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drawings/drawing1.xml" ContentType="application/vnd.openxmlformats-officedocument.drawingml.chartshapes+xml"/>
  <Override PartName="/ppt/drawings/drawing2.xml" ContentType="application/vnd.openxmlformats-officedocument.drawingml.chartshapes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Override PartName="/ppt/theme/themeOverride3.xml" ContentType="application/vnd.openxmlformats-officedocument.themeOverride+xml"/>
  <Override PartName="/ppt/theme/themeOverride4.xml" ContentType="application/vnd.openxmlformats-officedocument.themeOverride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sldIdLst>
    <p:sldId id="256" r:id="rId2"/>
    <p:sldId id="259" r:id="rId3"/>
    <p:sldId id="261" r:id="rId4"/>
    <p:sldId id="262" r:id="rId5"/>
    <p:sldId id="266" r:id="rId6"/>
    <p:sldId id="265" r:id="rId7"/>
    <p:sldId id="263" r:id="rId8"/>
    <p:sldId id="264" r:id="rId9"/>
    <p:sldId id="269" r:id="rId10"/>
    <p:sldId id="267" r:id="rId11"/>
    <p:sldId id="268" r:id="rId12"/>
    <p:sldId id="270" r:id="rId13"/>
    <p:sldId id="271" r:id="rId14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7" d="100"/>
          <a:sy n="77" d="100"/>
        </p:scale>
        <p:origin x="-876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E:\SFMR%20_problems\Jimena\US010_Jimena_1%20Sep09\Jimena%20plots_1%20Sep_US010.xlsx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E:\SFMR%20_problems\Jimena\US010_Jimena_1%20Sep09\Jimena%20plots_1%20Sep_US010.xlsx" TargetMode="External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E:\SFMR%20_problems\IDA\0311A%20IDA\SFMR%20plots.xlsx" TargetMode="External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E:\SFMR%20_problems\IDA\0111A\SFMR%20plots.xlsx" TargetMode="External"/><Relationship Id="rId1" Type="http://schemas.openxmlformats.org/officeDocument/2006/relationships/themeOverride" Target="../theme/themeOverrid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US"/>
              <a:t>Hurricane</a:t>
            </a:r>
            <a:r>
              <a:rPr lang="en-US" baseline="0"/>
              <a:t> Jimena 1 Sep 09</a:t>
            </a:r>
            <a:endParaRPr lang="en-US"/>
          </a:p>
        </c:rich>
      </c:tx>
    </c:title>
    <c:plotArea>
      <c:layout/>
      <c:lineChart>
        <c:grouping val="standard"/>
        <c:ser>
          <c:idx val="0"/>
          <c:order val="0"/>
          <c:tx>
            <c:v>4.74</c:v>
          </c:tx>
          <c:spPr>
            <a:ln w="15875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'raw1400-1530z'!$B$16966:$B$21929</c:f>
              <c:numCache>
                <c:formatCode>General</c:formatCode>
                <c:ptCount val="4964"/>
                <c:pt idx="0">
                  <c:v>108.2</c:v>
                </c:pt>
                <c:pt idx="1">
                  <c:v>108.2</c:v>
                </c:pt>
                <c:pt idx="2">
                  <c:v>108.1</c:v>
                </c:pt>
                <c:pt idx="3">
                  <c:v>108.1</c:v>
                </c:pt>
                <c:pt idx="4">
                  <c:v>108.1</c:v>
                </c:pt>
                <c:pt idx="5">
                  <c:v>107.7</c:v>
                </c:pt>
                <c:pt idx="6">
                  <c:v>107.7</c:v>
                </c:pt>
                <c:pt idx="7">
                  <c:v>107.7</c:v>
                </c:pt>
                <c:pt idx="8">
                  <c:v>107.8</c:v>
                </c:pt>
                <c:pt idx="9">
                  <c:v>107.8</c:v>
                </c:pt>
                <c:pt idx="10">
                  <c:v>107.8</c:v>
                </c:pt>
                <c:pt idx="11">
                  <c:v>107.6</c:v>
                </c:pt>
                <c:pt idx="12">
                  <c:v>107.6</c:v>
                </c:pt>
                <c:pt idx="13">
                  <c:v>107.6</c:v>
                </c:pt>
                <c:pt idx="14">
                  <c:v>107.9</c:v>
                </c:pt>
                <c:pt idx="15">
                  <c:v>107.9</c:v>
                </c:pt>
                <c:pt idx="16">
                  <c:v>107.9</c:v>
                </c:pt>
                <c:pt idx="17">
                  <c:v>107.8</c:v>
                </c:pt>
                <c:pt idx="18">
                  <c:v>107.8</c:v>
                </c:pt>
                <c:pt idx="19">
                  <c:v>107.8</c:v>
                </c:pt>
                <c:pt idx="20">
                  <c:v>109.4</c:v>
                </c:pt>
                <c:pt idx="21">
                  <c:v>109.4</c:v>
                </c:pt>
                <c:pt idx="22">
                  <c:v>109.4</c:v>
                </c:pt>
                <c:pt idx="23">
                  <c:v>112.1</c:v>
                </c:pt>
                <c:pt idx="24">
                  <c:v>112.1</c:v>
                </c:pt>
                <c:pt idx="25">
                  <c:v>112.1</c:v>
                </c:pt>
                <c:pt idx="26">
                  <c:v>115.5</c:v>
                </c:pt>
                <c:pt idx="27">
                  <c:v>115.5</c:v>
                </c:pt>
                <c:pt idx="28">
                  <c:v>115.5</c:v>
                </c:pt>
                <c:pt idx="29">
                  <c:v>117.4</c:v>
                </c:pt>
                <c:pt idx="30">
                  <c:v>117.4</c:v>
                </c:pt>
                <c:pt idx="31">
                  <c:v>117.4</c:v>
                </c:pt>
                <c:pt idx="32">
                  <c:v>117.9</c:v>
                </c:pt>
                <c:pt idx="33">
                  <c:v>117.9</c:v>
                </c:pt>
                <c:pt idx="34">
                  <c:v>117.9</c:v>
                </c:pt>
                <c:pt idx="35">
                  <c:v>117.8</c:v>
                </c:pt>
                <c:pt idx="36">
                  <c:v>117.8</c:v>
                </c:pt>
                <c:pt idx="37">
                  <c:v>117.8</c:v>
                </c:pt>
                <c:pt idx="38">
                  <c:v>118</c:v>
                </c:pt>
                <c:pt idx="39">
                  <c:v>118</c:v>
                </c:pt>
                <c:pt idx="40">
                  <c:v>118</c:v>
                </c:pt>
                <c:pt idx="41">
                  <c:v>118.1</c:v>
                </c:pt>
                <c:pt idx="42">
                  <c:v>118.1</c:v>
                </c:pt>
                <c:pt idx="43">
                  <c:v>118.1</c:v>
                </c:pt>
                <c:pt idx="44">
                  <c:v>118.1</c:v>
                </c:pt>
                <c:pt idx="45">
                  <c:v>118.1</c:v>
                </c:pt>
                <c:pt idx="46">
                  <c:v>118.1</c:v>
                </c:pt>
                <c:pt idx="47">
                  <c:v>118.1</c:v>
                </c:pt>
                <c:pt idx="48">
                  <c:v>118.1</c:v>
                </c:pt>
                <c:pt idx="49">
                  <c:v>118.1</c:v>
                </c:pt>
                <c:pt idx="50">
                  <c:v>118</c:v>
                </c:pt>
                <c:pt idx="51">
                  <c:v>118</c:v>
                </c:pt>
                <c:pt idx="52">
                  <c:v>118</c:v>
                </c:pt>
                <c:pt idx="53">
                  <c:v>118.3</c:v>
                </c:pt>
                <c:pt idx="54">
                  <c:v>118.3</c:v>
                </c:pt>
                <c:pt idx="55">
                  <c:v>118.3</c:v>
                </c:pt>
                <c:pt idx="56">
                  <c:v>118.3</c:v>
                </c:pt>
                <c:pt idx="57">
                  <c:v>118.3</c:v>
                </c:pt>
                <c:pt idx="58">
                  <c:v>118.3</c:v>
                </c:pt>
                <c:pt idx="59">
                  <c:v>118.6</c:v>
                </c:pt>
                <c:pt idx="60">
                  <c:v>118.6</c:v>
                </c:pt>
                <c:pt idx="61">
                  <c:v>118.6</c:v>
                </c:pt>
                <c:pt idx="62">
                  <c:v>118.7</c:v>
                </c:pt>
                <c:pt idx="63">
                  <c:v>118.7</c:v>
                </c:pt>
                <c:pt idx="64">
                  <c:v>118.7</c:v>
                </c:pt>
                <c:pt idx="65">
                  <c:v>118.8</c:v>
                </c:pt>
                <c:pt idx="66">
                  <c:v>118.8</c:v>
                </c:pt>
                <c:pt idx="67">
                  <c:v>118.8</c:v>
                </c:pt>
                <c:pt idx="68">
                  <c:v>118.9</c:v>
                </c:pt>
                <c:pt idx="69">
                  <c:v>118.9</c:v>
                </c:pt>
                <c:pt idx="70">
                  <c:v>118.9</c:v>
                </c:pt>
                <c:pt idx="71">
                  <c:v>118.7</c:v>
                </c:pt>
                <c:pt idx="72">
                  <c:v>118.7</c:v>
                </c:pt>
                <c:pt idx="73">
                  <c:v>118.7</c:v>
                </c:pt>
                <c:pt idx="74">
                  <c:v>118.7</c:v>
                </c:pt>
                <c:pt idx="75">
                  <c:v>118.7</c:v>
                </c:pt>
                <c:pt idx="76">
                  <c:v>118.7</c:v>
                </c:pt>
                <c:pt idx="77">
                  <c:v>118.7</c:v>
                </c:pt>
                <c:pt idx="78">
                  <c:v>118.7</c:v>
                </c:pt>
                <c:pt idx="79">
                  <c:v>118.7</c:v>
                </c:pt>
                <c:pt idx="80">
                  <c:v>118.7</c:v>
                </c:pt>
                <c:pt idx="81">
                  <c:v>118.7</c:v>
                </c:pt>
                <c:pt idx="82">
                  <c:v>118.7</c:v>
                </c:pt>
                <c:pt idx="83">
                  <c:v>118.9</c:v>
                </c:pt>
                <c:pt idx="84">
                  <c:v>118.9</c:v>
                </c:pt>
                <c:pt idx="85">
                  <c:v>118.9</c:v>
                </c:pt>
                <c:pt idx="86">
                  <c:v>119</c:v>
                </c:pt>
                <c:pt idx="87">
                  <c:v>119</c:v>
                </c:pt>
                <c:pt idx="88">
                  <c:v>119</c:v>
                </c:pt>
                <c:pt idx="89">
                  <c:v>119.2</c:v>
                </c:pt>
                <c:pt idx="90">
                  <c:v>119.2</c:v>
                </c:pt>
                <c:pt idx="91">
                  <c:v>119.2</c:v>
                </c:pt>
                <c:pt idx="92">
                  <c:v>119.2</c:v>
                </c:pt>
                <c:pt idx="93">
                  <c:v>119.2</c:v>
                </c:pt>
                <c:pt idx="94">
                  <c:v>119.2</c:v>
                </c:pt>
                <c:pt idx="95">
                  <c:v>119.5</c:v>
                </c:pt>
                <c:pt idx="96">
                  <c:v>119.5</c:v>
                </c:pt>
                <c:pt idx="97">
                  <c:v>119.5</c:v>
                </c:pt>
                <c:pt idx="98">
                  <c:v>119.5</c:v>
                </c:pt>
                <c:pt idx="99">
                  <c:v>119.5</c:v>
                </c:pt>
                <c:pt idx="100">
                  <c:v>119.5</c:v>
                </c:pt>
                <c:pt idx="101">
                  <c:v>120</c:v>
                </c:pt>
                <c:pt idx="102">
                  <c:v>120</c:v>
                </c:pt>
                <c:pt idx="103">
                  <c:v>120</c:v>
                </c:pt>
                <c:pt idx="104">
                  <c:v>120.3</c:v>
                </c:pt>
                <c:pt idx="105">
                  <c:v>120.3</c:v>
                </c:pt>
                <c:pt idx="106">
                  <c:v>120.3</c:v>
                </c:pt>
                <c:pt idx="107">
                  <c:v>120.4</c:v>
                </c:pt>
                <c:pt idx="108">
                  <c:v>120.4</c:v>
                </c:pt>
                <c:pt idx="109">
                  <c:v>120.4</c:v>
                </c:pt>
                <c:pt idx="110">
                  <c:v>120.4</c:v>
                </c:pt>
                <c:pt idx="111">
                  <c:v>120.4</c:v>
                </c:pt>
                <c:pt idx="112">
                  <c:v>120.4</c:v>
                </c:pt>
                <c:pt idx="113">
                  <c:v>120.1</c:v>
                </c:pt>
                <c:pt idx="114">
                  <c:v>120.1</c:v>
                </c:pt>
                <c:pt idx="115">
                  <c:v>120.1</c:v>
                </c:pt>
                <c:pt idx="116">
                  <c:v>120.4</c:v>
                </c:pt>
                <c:pt idx="117">
                  <c:v>120.4</c:v>
                </c:pt>
                <c:pt idx="118">
                  <c:v>120.4</c:v>
                </c:pt>
                <c:pt idx="119">
                  <c:v>120.4</c:v>
                </c:pt>
                <c:pt idx="120">
                  <c:v>120.4</c:v>
                </c:pt>
                <c:pt idx="121">
                  <c:v>120.4</c:v>
                </c:pt>
                <c:pt idx="122">
                  <c:v>120.8</c:v>
                </c:pt>
                <c:pt idx="123">
                  <c:v>120.8</c:v>
                </c:pt>
                <c:pt idx="124">
                  <c:v>120.8</c:v>
                </c:pt>
                <c:pt idx="125">
                  <c:v>120.9</c:v>
                </c:pt>
                <c:pt idx="126">
                  <c:v>120.9</c:v>
                </c:pt>
                <c:pt idx="127">
                  <c:v>120.9</c:v>
                </c:pt>
                <c:pt idx="128">
                  <c:v>121</c:v>
                </c:pt>
                <c:pt idx="129">
                  <c:v>121</c:v>
                </c:pt>
                <c:pt idx="130">
                  <c:v>121</c:v>
                </c:pt>
                <c:pt idx="131">
                  <c:v>120.8</c:v>
                </c:pt>
                <c:pt idx="132">
                  <c:v>120.8</c:v>
                </c:pt>
                <c:pt idx="133">
                  <c:v>120.8</c:v>
                </c:pt>
                <c:pt idx="134">
                  <c:v>120.6</c:v>
                </c:pt>
                <c:pt idx="135">
                  <c:v>120.6</c:v>
                </c:pt>
                <c:pt idx="136">
                  <c:v>120.6</c:v>
                </c:pt>
                <c:pt idx="137">
                  <c:v>120.7</c:v>
                </c:pt>
                <c:pt idx="138">
                  <c:v>120.7</c:v>
                </c:pt>
                <c:pt idx="139">
                  <c:v>120.7</c:v>
                </c:pt>
                <c:pt idx="140">
                  <c:v>120.8</c:v>
                </c:pt>
                <c:pt idx="141">
                  <c:v>120.8</c:v>
                </c:pt>
                <c:pt idx="142">
                  <c:v>120.8</c:v>
                </c:pt>
                <c:pt idx="143">
                  <c:v>121.2</c:v>
                </c:pt>
                <c:pt idx="144">
                  <c:v>121.2</c:v>
                </c:pt>
                <c:pt idx="145">
                  <c:v>121.2</c:v>
                </c:pt>
                <c:pt idx="146">
                  <c:v>121.4</c:v>
                </c:pt>
                <c:pt idx="147">
                  <c:v>121.4</c:v>
                </c:pt>
                <c:pt idx="148">
                  <c:v>121.4</c:v>
                </c:pt>
                <c:pt idx="149">
                  <c:v>121.6</c:v>
                </c:pt>
                <c:pt idx="150">
                  <c:v>121.6</c:v>
                </c:pt>
                <c:pt idx="151">
                  <c:v>121.6</c:v>
                </c:pt>
                <c:pt idx="152">
                  <c:v>121.5</c:v>
                </c:pt>
                <c:pt idx="153">
                  <c:v>121.5</c:v>
                </c:pt>
                <c:pt idx="154">
                  <c:v>121.5</c:v>
                </c:pt>
                <c:pt idx="155">
                  <c:v>121.2</c:v>
                </c:pt>
                <c:pt idx="156">
                  <c:v>121.2</c:v>
                </c:pt>
                <c:pt idx="157">
                  <c:v>121.2</c:v>
                </c:pt>
                <c:pt idx="158">
                  <c:v>121.2</c:v>
                </c:pt>
                <c:pt idx="159">
                  <c:v>121.2</c:v>
                </c:pt>
                <c:pt idx="160">
                  <c:v>121.2</c:v>
                </c:pt>
                <c:pt idx="161">
                  <c:v>121.2</c:v>
                </c:pt>
                <c:pt idx="162">
                  <c:v>121.2</c:v>
                </c:pt>
                <c:pt idx="163">
                  <c:v>121.2</c:v>
                </c:pt>
                <c:pt idx="164">
                  <c:v>121.2</c:v>
                </c:pt>
                <c:pt idx="165">
                  <c:v>121.2</c:v>
                </c:pt>
                <c:pt idx="166">
                  <c:v>121.2</c:v>
                </c:pt>
                <c:pt idx="167">
                  <c:v>121</c:v>
                </c:pt>
                <c:pt idx="168">
                  <c:v>121</c:v>
                </c:pt>
                <c:pt idx="169">
                  <c:v>121</c:v>
                </c:pt>
                <c:pt idx="170">
                  <c:v>120.7</c:v>
                </c:pt>
                <c:pt idx="171">
                  <c:v>120.7</c:v>
                </c:pt>
                <c:pt idx="172">
                  <c:v>120.7</c:v>
                </c:pt>
                <c:pt idx="173">
                  <c:v>120.7</c:v>
                </c:pt>
                <c:pt idx="174">
                  <c:v>120.7</c:v>
                </c:pt>
                <c:pt idx="175">
                  <c:v>120.7</c:v>
                </c:pt>
                <c:pt idx="176">
                  <c:v>120.6</c:v>
                </c:pt>
                <c:pt idx="177">
                  <c:v>120.6</c:v>
                </c:pt>
                <c:pt idx="178">
                  <c:v>120.6</c:v>
                </c:pt>
                <c:pt idx="179">
                  <c:v>120.5</c:v>
                </c:pt>
                <c:pt idx="180">
                  <c:v>120.5</c:v>
                </c:pt>
                <c:pt idx="181">
                  <c:v>120.5</c:v>
                </c:pt>
                <c:pt idx="182">
                  <c:v>120.3</c:v>
                </c:pt>
                <c:pt idx="183">
                  <c:v>120.3</c:v>
                </c:pt>
                <c:pt idx="184">
                  <c:v>120.3</c:v>
                </c:pt>
                <c:pt idx="185">
                  <c:v>120.1</c:v>
                </c:pt>
                <c:pt idx="186">
                  <c:v>120.1</c:v>
                </c:pt>
                <c:pt idx="187">
                  <c:v>120.1</c:v>
                </c:pt>
                <c:pt idx="188">
                  <c:v>120.3</c:v>
                </c:pt>
                <c:pt idx="189">
                  <c:v>120.3</c:v>
                </c:pt>
                <c:pt idx="190">
                  <c:v>120.3</c:v>
                </c:pt>
                <c:pt idx="191">
                  <c:v>120.6</c:v>
                </c:pt>
                <c:pt idx="192">
                  <c:v>120.6</c:v>
                </c:pt>
                <c:pt idx="193">
                  <c:v>120.6</c:v>
                </c:pt>
                <c:pt idx="194">
                  <c:v>121</c:v>
                </c:pt>
                <c:pt idx="195">
                  <c:v>121</c:v>
                </c:pt>
                <c:pt idx="196">
                  <c:v>121</c:v>
                </c:pt>
                <c:pt idx="197">
                  <c:v>121.3</c:v>
                </c:pt>
                <c:pt idx="198">
                  <c:v>121.3</c:v>
                </c:pt>
                <c:pt idx="199">
                  <c:v>121.3</c:v>
                </c:pt>
                <c:pt idx="200">
                  <c:v>121.4</c:v>
                </c:pt>
                <c:pt idx="201">
                  <c:v>121.4</c:v>
                </c:pt>
                <c:pt idx="202">
                  <c:v>121.4</c:v>
                </c:pt>
                <c:pt idx="203">
                  <c:v>121.7</c:v>
                </c:pt>
                <c:pt idx="204">
                  <c:v>121.7</c:v>
                </c:pt>
                <c:pt idx="205">
                  <c:v>121.7</c:v>
                </c:pt>
                <c:pt idx="206">
                  <c:v>121.8</c:v>
                </c:pt>
                <c:pt idx="207">
                  <c:v>121.8</c:v>
                </c:pt>
                <c:pt idx="208">
                  <c:v>121.8</c:v>
                </c:pt>
                <c:pt idx="209">
                  <c:v>122.6</c:v>
                </c:pt>
                <c:pt idx="210">
                  <c:v>122.6</c:v>
                </c:pt>
                <c:pt idx="211">
                  <c:v>122.6</c:v>
                </c:pt>
                <c:pt idx="212">
                  <c:v>123.5</c:v>
                </c:pt>
                <c:pt idx="213">
                  <c:v>123.5</c:v>
                </c:pt>
                <c:pt idx="214">
                  <c:v>123.5</c:v>
                </c:pt>
                <c:pt idx="215">
                  <c:v>124.3</c:v>
                </c:pt>
                <c:pt idx="216">
                  <c:v>124.3</c:v>
                </c:pt>
                <c:pt idx="217">
                  <c:v>124.3</c:v>
                </c:pt>
                <c:pt idx="218">
                  <c:v>124.6</c:v>
                </c:pt>
                <c:pt idx="219">
                  <c:v>124.6</c:v>
                </c:pt>
                <c:pt idx="220">
                  <c:v>124.6</c:v>
                </c:pt>
                <c:pt idx="221">
                  <c:v>124.2</c:v>
                </c:pt>
                <c:pt idx="222">
                  <c:v>124.2</c:v>
                </c:pt>
                <c:pt idx="223">
                  <c:v>124.2</c:v>
                </c:pt>
                <c:pt idx="224">
                  <c:v>123.6</c:v>
                </c:pt>
                <c:pt idx="225">
                  <c:v>123.6</c:v>
                </c:pt>
                <c:pt idx="226">
                  <c:v>123.6</c:v>
                </c:pt>
                <c:pt idx="227">
                  <c:v>122.7</c:v>
                </c:pt>
                <c:pt idx="228">
                  <c:v>122.7</c:v>
                </c:pt>
                <c:pt idx="229">
                  <c:v>122.7</c:v>
                </c:pt>
                <c:pt idx="230">
                  <c:v>122.1</c:v>
                </c:pt>
                <c:pt idx="231">
                  <c:v>122.1</c:v>
                </c:pt>
                <c:pt idx="232">
                  <c:v>122.1</c:v>
                </c:pt>
                <c:pt idx="233">
                  <c:v>121.8</c:v>
                </c:pt>
                <c:pt idx="234">
                  <c:v>121.8</c:v>
                </c:pt>
                <c:pt idx="235">
                  <c:v>121.8</c:v>
                </c:pt>
                <c:pt idx="236">
                  <c:v>121.5</c:v>
                </c:pt>
                <c:pt idx="237">
                  <c:v>121.5</c:v>
                </c:pt>
                <c:pt idx="238">
                  <c:v>121.5</c:v>
                </c:pt>
                <c:pt idx="239">
                  <c:v>121.5</c:v>
                </c:pt>
                <c:pt idx="240">
                  <c:v>121.5</c:v>
                </c:pt>
                <c:pt idx="241">
                  <c:v>121.5</c:v>
                </c:pt>
                <c:pt idx="242">
                  <c:v>121.6</c:v>
                </c:pt>
                <c:pt idx="243">
                  <c:v>121.6</c:v>
                </c:pt>
                <c:pt idx="244">
                  <c:v>121.6</c:v>
                </c:pt>
                <c:pt idx="245">
                  <c:v>121.6</c:v>
                </c:pt>
                <c:pt idx="246">
                  <c:v>121.6</c:v>
                </c:pt>
                <c:pt idx="247">
                  <c:v>121.6</c:v>
                </c:pt>
                <c:pt idx="248">
                  <c:v>121.6</c:v>
                </c:pt>
                <c:pt idx="249">
                  <c:v>121.6</c:v>
                </c:pt>
                <c:pt idx="250">
                  <c:v>121.6</c:v>
                </c:pt>
                <c:pt idx="251">
                  <c:v>121.7</c:v>
                </c:pt>
                <c:pt idx="252">
                  <c:v>121.7</c:v>
                </c:pt>
                <c:pt idx="253">
                  <c:v>121.7</c:v>
                </c:pt>
                <c:pt idx="254">
                  <c:v>121.9</c:v>
                </c:pt>
                <c:pt idx="255">
                  <c:v>121.9</c:v>
                </c:pt>
                <c:pt idx="256">
                  <c:v>121.9</c:v>
                </c:pt>
                <c:pt idx="257">
                  <c:v>122</c:v>
                </c:pt>
                <c:pt idx="258">
                  <c:v>122</c:v>
                </c:pt>
                <c:pt idx="259">
                  <c:v>122</c:v>
                </c:pt>
                <c:pt idx="260">
                  <c:v>121.7</c:v>
                </c:pt>
                <c:pt idx="261">
                  <c:v>121.7</c:v>
                </c:pt>
                <c:pt idx="262">
                  <c:v>121.7</c:v>
                </c:pt>
                <c:pt idx="263">
                  <c:v>121.4</c:v>
                </c:pt>
                <c:pt idx="264">
                  <c:v>121.4</c:v>
                </c:pt>
                <c:pt idx="265">
                  <c:v>121.4</c:v>
                </c:pt>
                <c:pt idx="266">
                  <c:v>121.1</c:v>
                </c:pt>
                <c:pt idx="267">
                  <c:v>121.1</c:v>
                </c:pt>
                <c:pt idx="268">
                  <c:v>121.1</c:v>
                </c:pt>
                <c:pt idx="269">
                  <c:v>121.2</c:v>
                </c:pt>
                <c:pt idx="270">
                  <c:v>121.2</c:v>
                </c:pt>
                <c:pt idx="271">
                  <c:v>121.2</c:v>
                </c:pt>
                <c:pt idx="272">
                  <c:v>121.3</c:v>
                </c:pt>
                <c:pt idx="273">
                  <c:v>121.3</c:v>
                </c:pt>
                <c:pt idx="274">
                  <c:v>121.3</c:v>
                </c:pt>
                <c:pt idx="275">
                  <c:v>121.5</c:v>
                </c:pt>
                <c:pt idx="276">
                  <c:v>121.5</c:v>
                </c:pt>
                <c:pt idx="277">
                  <c:v>121.5</c:v>
                </c:pt>
                <c:pt idx="278">
                  <c:v>121.3</c:v>
                </c:pt>
                <c:pt idx="279">
                  <c:v>121.3</c:v>
                </c:pt>
                <c:pt idx="280">
                  <c:v>121.3</c:v>
                </c:pt>
                <c:pt idx="281">
                  <c:v>121</c:v>
                </c:pt>
                <c:pt idx="282">
                  <c:v>121</c:v>
                </c:pt>
                <c:pt idx="283">
                  <c:v>121</c:v>
                </c:pt>
                <c:pt idx="284">
                  <c:v>120.8</c:v>
                </c:pt>
                <c:pt idx="285">
                  <c:v>120.8</c:v>
                </c:pt>
                <c:pt idx="286">
                  <c:v>120.8</c:v>
                </c:pt>
                <c:pt idx="287">
                  <c:v>120.8</c:v>
                </c:pt>
                <c:pt idx="288">
                  <c:v>120.8</c:v>
                </c:pt>
                <c:pt idx="289">
                  <c:v>120.8</c:v>
                </c:pt>
                <c:pt idx="290">
                  <c:v>120.9</c:v>
                </c:pt>
                <c:pt idx="291">
                  <c:v>120.9</c:v>
                </c:pt>
                <c:pt idx="292">
                  <c:v>120.9</c:v>
                </c:pt>
                <c:pt idx="293">
                  <c:v>120.8</c:v>
                </c:pt>
                <c:pt idx="294">
                  <c:v>120.8</c:v>
                </c:pt>
                <c:pt idx="295">
                  <c:v>120.8</c:v>
                </c:pt>
                <c:pt idx="296">
                  <c:v>120.4</c:v>
                </c:pt>
                <c:pt idx="297">
                  <c:v>120.4</c:v>
                </c:pt>
                <c:pt idx="298">
                  <c:v>120.4</c:v>
                </c:pt>
                <c:pt idx="299">
                  <c:v>120.2</c:v>
                </c:pt>
                <c:pt idx="300">
                  <c:v>120.2</c:v>
                </c:pt>
                <c:pt idx="301">
                  <c:v>120.2</c:v>
                </c:pt>
                <c:pt idx="302">
                  <c:v>120</c:v>
                </c:pt>
                <c:pt idx="303">
                  <c:v>120</c:v>
                </c:pt>
                <c:pt idx="304">
                  <c:v>120</c:v>
                </c:pt>
                <c:pt idx="305">
                  <c:v>120</c:v>
                </c:pt>
                <c:pt idx="306">
                  <c:v>120</c:v>
                </c:pt>
                <c:pt idx="307">
                  <c:v>120</c:v>
                </c:pt>
                <c:pt idx="308">
                  <c:v>120.1</c:v>
                </c:pt>
                <c:pt idx="309">
                  <c:v>120.1</c:v>
                </c:pt>
                <c:pt idx="310">
                  <c:v>120.1</c:v>
                </c:pt>
                <c:pt idx="311">
                  <c:v>120.3</c:v>
                </c:pt>
                <c:pt idx="312">
                  <c:v>120.3</c:v>
                </c:pt>
                <c:pt idx="313">
                  <c:v>120.3</c:v>
                </c:pt>
                <c:pt idx="314">
                  <c:v>120.7</c:v>
                </c:pt>
                <c:pt idx="315">
                  <c:v>120.7</c:v>
                </c:pt>
                <c:pt idx="316">
                  <c:v>120.7</c:v>
                </c:pt>
                <c:pt idx="317">
                  <c:v>121</c:v>
                </c:pt>
                <c:pt idx="318">
                  <c:v>121</c:v>
                </c:pt>
                <c:pt idx="319">
                  <c:v>121</c:v>
                </c:pt>
                <c:pt idx="320">
                  <c:v>121.2</c:v>
                </c:pt>
                <c:pt idx="321">
                  <c:v>121.2</c:v>
                </c:pt>
                <c:pt idx="322">
                  <c:v>121.2</c:v>
                </c:pt>
                <c:pt idx="323">
                  <c:v>121.4</c:v>
                </c:pt>
                <c:pt idx="324">
                  <c:v>121.4</c:v>
                </c:pt>
                <c:pt idx="325">
                  <c:v>121.4</c:v>
                </c:pt>
                <c:pt idx="326">
                  <c:v>121.6</c:v>
                </c:pt>
                <c:pt idx="327">
                  <c:v>121.6</c:v>
                </c:pt>
                <c:pt idx="328">
                  <c:v>121.6</c:v>
                </c:pt>
                <c:pt idx="329">
                  <c:v>121.7</c:v>
                </c:pt>
                <c:pt idx="330">
                  <c:v>121.7</c:v>
                </c:pt>
                <c:pt idx="331">
                  <c:v>121.7</c:v>
                </c:pt>
                <c:pt idx="332">
                  <c:v>121.5</c:v>
                </c:pt>
                <c:pt idx="333">
                  <c:v>121.5</c:v>
                </c:pt>
                <c:pt idx="334">
                  <c:v>121.5</c:v>
                </c:pt>
                <c:pt idx="335">
                  <c:v>121.4</c:v>
                </c:pt>
                <c:pt idx="336">
                  <c:v>121.4</c:v>
                </c:pt>
                <c:pt idx="337">
                  <c:v>121.4</c:v>
                </c:pt>
                <c:pt idx="338">
                  <c:v>121.2</c:v>
                </c:pt>
                <c:pt idx="339">
                  <c:v>121.2</c:v>
                </c:pt>
                <c:pt idx="340">
                  <c:v>121.2</c:v>
                </c:pt>
                <c:pt idx="341">
                  <c:v>120.9</c:v>
                </c:pt>
                <c:pt idx="342">
                  <c:v>120.9</c:v>
                </c:pt>
                <c:pt idx="343">
                  <c:v>120.9</c:v>
                </c:pt>
                <c:pt idx="344">
                  <c:v>120.6</c:v>
                </c:pt>
                <c:pt idx="345">
                  <c:v>120.6</c:v>
                </c:pt>
                <c:pt idx="346">
                  <c:v>120.6</c:v>
                </c:pt>
                <c:pt idx="347">
                  <c:v>120.5</c:v>
                </c:pt>
                <c:pt idx="348">
                  <c:v>120.5</c:v>
                </c:pt>
                <c:pt idx="349">
                  <c:v>120.5</c:v>
                </c:pt>
                <c:pt idx="350">
                  <c:v>120.9</c:v>
                </c:pt>
                <c:pt idx="351">
                  <c:v>120.9</c:v>
                </c:pt>
                <c:pt idx="352">
                  <c:v>120.9</c:v>
                </c:pt>
                <c:pt idx="353">
                  <c:v>121.5</c:v>
                </c:pt>
                <c:pt idx="354">
                  <c:v>121.5</c:v>
                </c:pt>
                <c:pt idx="355">
                  <c:v>121.5</c:v>
                </c:pt>
                <c:pt idx="356">
                  <c:v>121.6</c:v>
                </c:pt>
                <c:pt idx="357">
                  <c:v>121.6</c:v>
                </c:pt>
                <c:pt idx="358">
                  <c:v>121.6</c:v>
                </c:pt>
                <c:pt idx="359">
                  <c:v>121.8</c:v>
                </c:pt>
                <c:pt idx="360">
                  <c:v>121.8</c:v>
                </c:pt>
                <c:pt idx="361">
                  <c:v>121.8</c:v>
                </c:pt>
                <c:pt idx="362">
                  <c:v>121.8</c:v>
                </c:pt>
                <c:pt idx="363">
                  <c:v>121.8</c:v>
                </c:pt>
                <c:pt idx="364">
                  <c:v>121.8</c:v>
                </c:pt>
                <c:pt idx="365">
                  <c:v>122.1</c:v>
                </c:pt>
                <c:pt idx="366">
                  <c:v>122.1</c:v>
                </c:pt>
                <c:pt idx="367">
                  <c:v>122.1</c:v>
                </c:pt>
                <c:pt idx="368">
                  <c:v>122.4</c:v>
                </c:pt>
                <c:pt idx="369">
                  <c:v>122.4</c:v>
                </c:pt>
                <c:pt idx="370">
                  <c:v>122.4</c:v>
                </c:pt>
                <c:pt idx="371">
                  <c:v>122.8</c:v>
                </c:pt>
                <c:pt idx="372">
                  <c:v>122.8</c:v>
                </c:pt>
                <c:pt idx="373">
                  <c:v>122.8</c:v>
                </c:pt>
                <c:pt idx="374">
                  <c:v>122.8</c:v>
                </c:pt>
                <c:pt idx="375">
                  <c:v>122.8</c:v>
                </c:pt>
                <c:pt idx="376">
                  <c:v>122.8</c:v>
                </c:pt>
                <c:pt idx="377">
                  <c:v>123</c:v>
                </c:pt>
                <c:pt idx="378">
                  <c:v>123</c:v>
                </c:pt>
                <c:pt idx="379">
                  <c:v>123</c:v>
                </c:pt>
                <c:pt idx="380">
                  <c:v>122.8</c:v>
                </c:pt>
                <c:pt idx="381">
                  <c:v>122.8</c:v>
                </c:pt>
                <c:pt idx="382">
                  <c:v>122.8</c:v>
                </c:pt>
                <c:pt idx="383">
                  <c:v>122.8</c:v>
                </c:pt>
                <c:pt idx="384">
                  <c:v>122.8</c:v>
                </c:pt>
                <c:pt idx="385">
                  <c:v>122.8</c:v>
                </c:pt>
                <c:pt idx="386">
                  <c:v>122.7</c:v>
                </c:pt>
                <c:pt idx="387">
                  <c:v>122.7</c:v>
                </c:pt>
                <c:pt idx="388">
                  <c:v>122.7</c:v>
                </c:pt>
                <c:pt idx="389">
                  <c:v>122.3</c:v>
                </c:pt>
                <c:pt idx="390">
                  <c:v>122.3</c:v>
                </c:pt>
                <c:pt idx="391">
                  <c:v>122.3</c:v>
                </c:pt>
                <c:pt idx="392">
                  <c:v>122.1</c:v>
                </c:pt>
                <c:pt idx="393">
                  <c:v>122.1</c:v>
                </c:pt>
                <c:pt idx="394">
                  <c:v>122.1</c:v>
                </c:pt>
                <c:pt idx="395">
                  <c:v>122</c:v>
                </c:pt>
                <c:pt idx="396">
                  <c:v>122</c:v>
                </c:pt>
                <c:pt idx="397">
                  <c:v>122</c:v>
                </c:pt>
                <c:pt idx="398">
                  <c:v>122.1</c:v>
                </c:pt>
                <c:pt idx="399">
                  <c:v>122.1</c:v>
                </c:pt>
                <c:pt idx="400">
                  <c:v>122.1</c:v>
                </c:pt>
                <c:pt idx="401">
                  <c:v>122.2</c:v>
                </c:pt>
                <c:pt idx="402">
                  <c:v>122.2</c:v>
                </c:pt>
                <c:pt idx="403">
                  <c:v>122.2</c:v>
                </c:pt>
                <c:pt idx="404">
                  <c:v>122.3</c:v>
                </c:pt>
                <c:pt idx="405">
                  <c:v>122.3</c:v>
                </c:pt>
                <c:pt idx="406">
                  <c:v>122.3</c:v>
                </c:pt>
                <c:pt idx="407">
                  <c:v>122.4</c:v>
                </c:pt>
                <c:pt idx="408">
                  <c:v>122.4</c:v>
                </c:pt>
                <c:pt idx="409">
                  <c:v>122.4</c:v>
                </c:pt>
                <c:pt idx="410">
                  <c:v>122.4</c:v>
                </c:pt>
                <c:pt idx="411">
                  <c:v>122.4</c:v>
                </c:pt>
                <c:pt idx="412">
                  <c:v>122.4</c:v>
                </c:pt>
                <c:pt idx="413">
                  <c:v>122.2</c:v>
                </c:pt>
                <c:pt idx="414">
                  <c:v>122.2</c:v>
                </c:pt>
                <c:pt idx="415">
                  <c:v>122.2</c:v>
                </c:pt>
                <c:pt idx="416">
                  <c:v>122.2</c:v>
                </c:pt>
                <c:pt idx="417">
                  <c:v>122.2</c:v>
                </c:pt>
                <c:pt idx="418">
                  <c:v>122.2</c:v>
                </c:pt>
                <c:pt idx="419">
                  <c:v>122.4</c:v>
                </c:pt>
                <c:pt idx="420">
                  <c:v>122.4</c:v>
                </c:pt>
                <c:pt idx="421">
                  <c:v>122.4</c:v>
                </c:pt>
                <c:pt idx="422">
                  <c:v>122.4</c:v>
                </c:pt>
                <c:pt idx="423">
                  <c:v>122.4</c:v>
                </c:pt>
                <c:pt idx="424">
                  <c:v>122.4</c:v>
                </c:pt>
                <c:pt idx="425">
                  <c:v>122.5</c:v>
                </c:pt>
                <c:pt idx="426">
                  <c:v>122.5</c:v>
                </c:pt>
                <c:pt idx="427">
                  <c:v>122.5</c:v>
                </c:pt>
                <c:pt idx="428">
                  <c:v>122.3</c:v>
                </c:pt>
                <c:pt idx="429">
                  <c:v>122.3</c:v>
                </c:pt>
                <c:pt idx="430">
                  <c:v>122.3</c:v>
                </c:pt>
                <c:pt idx="431">
                  <c:v>122.2</c:v>
                </c:pt>
                <c:pt idx="432">
                  <c:v>122.2</c:v>
                </c:pt>
                <c:pt idx="433">
                  <c:v>122.2</c:v>
                </c:pt>
                <c:pt idx="434">
                  <c:v>122.1</c:v>
                </c:pt>
                <c:pt idx="435">
                  <c:v>122.1</c:v>
                </c:pt>
                <c:pt idx="436">
                  <c:v>122.1</c:v>
                </c:pt>
                <c:pt idx="437">
                  <c:v>122.1</c:v>
                </c:pt>
                <c:pt idx="438">
                  <c:v>122.1</c:v>
                </c:pt>
                <c:pt idx="439">
                  <c:v>122.1</c:v>
                </c:pt>
                <c:pt idx="440">
                  <c:v>122</c:v>
                </c:pt>
                <c:pt idx="441">
                  <c:v>122</c:v>
                </c:pt>
                <c:pt idx="442">
                  <c:v>122</c:v>
                </c:pt>
                <c:pt idx="443">
                  <c:v>121.9</c:v>
                </c:pt>
                <c:pt idx="444">
                  <c:v>121.9</c:v>
                </c:pt>
                <c:pt idx="445">
                  <c:v>121.9</c:v>
                </c:pt>
                <c:pt idx="446">
                  <c:v>122.1</c:v>
                </c:pt>
                <c:pt idx="447">
                  <c:v>122.1</c:v>
                </c:pt>
                <c:pt idx="448">
                  <c:v>122.1</c:v>
                </c:pt>
                <c:pt idx="449">
                  <c:v>122.2</c:v>
                </c:pt>
                <c:pt idx="450">
                  <c:v>122.2</c:v>
                </c:pt>
                <c:pt idx="451">
                  <c:v>122.2</c:v>
                </c:pt>
                <c:pt idx="452">
                  <c:v>122.2</c:v>
                </c:pt>
                <c:pt idx="453">
                  <c:v>122.2</c:v>
                </c:pt>
                <c:pt idx="454">
                  <c:v>122.2</c:v>
                </c:pt>
                <c:pt idx="455">
                  <c:v>122.2</c:v>
                </c:pt>
                <c:pt idx="456">
                  <c:v>122.2</c:v>
                </c:pt>
                <c:pt idx="457">
                  <c:v>122.2</c:v>
                </c:pt>
                <c:pt idx="458">
                  <c:v>122.3</c:v>
                </c:pt>
                <c:pt idx="459">
                  <c:v>122.3</c:v>
                </c:pt>
                <c:pt idx="460">
                  <c:v>122.3</c:v>
                </c:pt>
                <c:pt idx="461">
                  <c:v>122.3</c:v>
                </c:pt>
                <c:pt idx="462">
                  <c:v>122.3</c:v>
                </c:pt>
                <c:pt idx="463">
                  <c:v>122.3</c:v>
                </c:pt>
                <c:pt idx="464">
                  <c:v>122.5</c:v>
                </c:pt>
                <c:pt idx="465">
                  <c:v>122.5</c:v>
                </c:pt>
                <c:pt idx="466">
                  <c:v>122.5</c:v>
                </c:pt>
                <c:pt idx="467">
                  <c:v>122.9</c:v>
                </c:pt>
                <c:pt idx="468">
                  <c:v>122.9</c:v>
                </c:pt>
                <c:pt idx="469">
                  <c:v>122.9</c:v>
                </c:pt>
                <c:pt idx="470">
                  <c:v>123.2</c:v>
                </c:pt>
                <c:pt idx="471">
                  <c:v>123.2</c:v>
                </c:pt>
                <c:pt idx="472">
                  <c:v>123.2</c:v>
                </c:pt>
                <c:pt idx="473">
                  <c:v>123.1</c:v>
                </c:pt>
                <c:pt idx="474">
                  <c:v>123.1</c:v>
                </c:pt>
                <c:pt idx="475">
                  <c:v>123.1</c:v>
                </c:pt>
                <c:pt idx="476">
                  <c:v>122.8</c:v>
                </c:pt>
                <c:pt idx="477">
                  <c:v>122.8</c:v>
                </c:pt>
                <c:pt idx="478">
                  <c:v>122.8</c:v>
                </c:pt>
                <c:pt idx="479">
                  <c:v>122.4</c:v>
                </c:pt>
                <c:pt idx="480">
                  <c:v>122.4</c:v>
                </c:pt>
                <c:pt idx="481">
                  <c:v>122.4</c:v>
                </c:pt>
                <c:pt idx="482">
                  <c:v>122.1</c:v>
                </c:pt>
                <c:pt idx="483">
                  <c:v>122.1</c:v>
                </c:pt>
                <c:pt idx="484">
                  <c:v>122.1</c:v>
                </c:pt>
                <c:pt idx="485">
                  <c:v>122.5</c:v>
                </c:pt>
                <c:pt idx="486">
                  <c:v>122.5</c:v>
                </c:pt>
                <c:pt idx="487">
                  <c:v>122.5</c:v>
                </c:pt>
                <c:pt idx="488">
                  <c:v>122.8</c:v>
                </c:pt>
                <c:pt idx="489">
                  <c:v>122.8</c:v>
                </c:pt>
                <c:pt idx="490">
                  <c:v>122.8</c:v>
                </c:pt>
                <c:pt idx="491">
                  <c:v>123</c:v>
                </c:pt>
                <c:pt idx="492">
                  <c:v>123</c:v>
                </c:pt>
                <c:pt idx="493">
                  <c:v>123</c:v>
                </c:pt>
                <c:pt idx="494">
                  <c:v>122.9</c:v>
                </c:pt>
                <c:pt idx="495">
                  <c:v>122.9</c:v>
                </c:pt>
                <c:pt idx="496">
                  <c:v>122.9</c:v>
                </c:pt>
                <c:pt idx="497">
                  <c:v>123.1</c:v>
                </c:pt>
                <c:pt idx="498">
                  <c:v>123.1</c:v>
                </c:pt>
                <c:pt idx="499">
                  <c:v>123.1</c:v>
                </c:pt>
                <c:pt idx="500">
                  <c:v>123.1</c:v>
                </c:pt>
                <c:pt idx="501">
                  <c:v>123.1</c:v>
                </c:pt>
                <c:pt idx="502">
                  <c:v>123.1</c:v>
                </c:pt>
                <c:pt idx="503">
                  <c:v>123.1</c:v>
                </c:pt>
                <c:pt idx="504">
                  <c:v>123.1</c:v>
                </c:pt>
                <c:pt idx="505">
                  <c:v>123.1</c:v>
                </c:pt>
                <c:pt idx="506">
                  <c:v>122.9</c:v>
                </c:pt>
                <c:pt idx="507">
                  <c:v>122.9</c:v>
                </c:pt>
                <c:pt idx="508">
                  <c:v>122.9</c:v>
                </c:pt>
                <c:pt idx="509">
                  <c:v>123</c:v>
                </c:pt>
                <c:pt idx="510">
                  <c:v>123</c:v>
                </c:pt>
                <c:pt idx="511">
                  <c:v>123</c:v>
                </c:pt>
                <c:pt idx="512">
                  <c:v>122.9</c:v>
                </c:pt>
                <c:pt idx="513">
                  <c:v>122.9</c:v>
                </c:pt>
                <c:pt idx="514">
                  <c:v>122.9</c:v>
                </c:pt>
                <c:pt idx="515">
                  <c:v>122.9</c:v>
                </c:pt>
                <c:pt idx="516">
                  <c:v>122.9</c:v>
                </c:pt>
                <c:pt idx="517">
                  <c:v>122.9</c:v>
                </c:pt>
                <c:pt idx="518">
                  <c:v>123</c:v>
                </c:pt>
                <c:pt idx="519">
                  <c:v>123</c:v>
                </c:pt>
                <c:pt idx="520">
                  <c:v>123</c:v>
                </c:pt>
                <c:pt idx="521">
                  <c:v>123.5</c:v>
                </c:pt>
                <c:pt idx="522">
                  <c:v>123.5</c:v>
                </c:pt>
                <c:pt idx="523">
                  <c:v>123.5</c:v>
                </c:pt>
                <c:pt idx="524">
                  <c:v>123.5</c:v>
                </c:pt>
                <c:pt idx="525">
                  <c:v>123.5</c:v>
                </c:pt>
                <c:pt idx="526">
                  <c:v>123.5</c:v>
                </c:pt>
                <c:pt idx="527">
                  <c:v>123.4</c:v>
                </c:pt>
                <c:pt idx="528">
                  <c:v>123.4</c:v>
                </c:pt>
                <c:pt idx="529">
                  <c:v>123.4</c:v>
                </c:pt>
                <c:pt idx="530">
                  <c:v>123.3</c:v>
                </c:pt>
                <c:pt idx="531">
                  <c:v>123.3</c:v>
                </c:pt>
                <c:pt idx="532">
                  <c:v>123.3</c:v>
                </c:pt>
                <c:pt idx="533">
                  <c:v>123.4</c:v>
                </c:pt>
                <c:pt idx="534">
                  <c:v>123.4</c:v>
                </c:pt>
                <c:pt idx="535">
                  <c:v>123.4</c:v>
                </c:pt>
                <c:pt idx="536">
                  <c:v>123.3</c:v>
                </c:pt>
                <c:pt idx="537">
                  <c:v>123.3</c:v>
                </c:pt>
                <c:pt idx="538">
                  <c:v>123.3</c:v>
                </c:pt>
                <c:pt idx="539">
                  <c:v>123.3</c:v>
                </c:pt>
                <c:pt idx="540">
                  <c:v>123.3</c:v>
                </c:pt>
                <c:pt idx="541">
                  <c:v>123.3</c:v>
                </c:pt>
                <c:pt idx="542">
                  <c:v>123.6</c:v>
                </c:pt>
                <c:pt idx="543">
                  <c:v>123.6</c:v>
                </c:pt>
                <c:pt idx="544">
                  <c:v>123.6</c:v>
                </c:pt>
                <c:pt idx="545">
                  <c:v>123.9</c:v>
                </c:pt>
                <c:pt idx="546">
                  <c:v>123.9</c:v>
                </c:pt>
                <c:pt idx="547">
                  <c:v>123.9</c:v>
                </c:pt>
                <c:pt idx="548">
                  <c:v>124.3</c:v>
                </c:pt>
                <c:pt idx="549">
                  <c:v>124.3</c:v>
                </c:pt>
                <c:pt idx="550">
                  <c:v>124.3</c:v>
                </c:pt>
                <c:pt idx="551">
                  <c:v>124.5</c:v>
                </c:pt>
                <c:pt idx="552">
                  <c:v>124.5</c:v>
                </c:pt>
                <c:pt idx="553">
                  <c:v>124.5</c:v>
                </c:pt>
                <c:pt idx="554">
                  <c:v>124.2</c:v>
                </c:pt>
                <c:pt idx="555">
                  <c:v>124.2</c:v>
                </c:pt>
                <c:pt idx="556">
                  <c:v>124.2</c:v>
                </c:pt>
                <c:pt idx="557">
                  <c:v>124.1</c:v>
                </c:pt>
                <c:pt idx="558">
                  <c:v>124.1</c:v>
                </c:pt>
                <c:pt idx="559">
                  <c:v>124.1</c:v>
                </c:pt>
                <c:pt idx="560">
                  <c:v>123.8</c:v>
                </c:pt>
                <c:pt idx="561">
                  <c:v>123.8</c:v>
                </c:pt>
                <c:pt idx="562">
                  <c:v>123.8</c:v>
                </c:pt>
                <c:pt idx="563">
                  <c:v>124.3</c:v>
                </c:pt>
                <c:pt idx="564">
                  <c:v>124.3</c:v>
                </c:pt>
                <c:pt idx="565">
                  <c:v>124.3</c:v>
                </c:pt>
                <c:pt idx="566">
                  <c:v>124</c:v>
                </c:pt>
                <c:pt idx="567">
                  <c:v>124</c:v>
                </c:pt>
                <c:pt idx="568">
                  <c:v>124</c:v>
                </c:pt>
                <c:pt idx="569">
                  <c:v>124.1</c:v>
                </c:pt>
                <c:pt idx="570">
                  <c:v>124.1</c:v>
                </c:pt>
                <c:pt idx="571">
                  <c:v>124.1</c:v>
                </c:pt>
                <c:pt idx="572">
                  <c:v>124.1</c:v>
                </c:pt>
                <c:pt idx="573">
                  <c:v>124.1</c:v>
                </c:pt>
                <c:pt idx="574">
                  <c:v>124.1</c:v>
                </c:pt>
                <c:pt idx="575">
                  <c:v>124</c:v>
                </c:pt>
                <c:pt idx="576">
                  <c:v>124</c:v>
                </c:pt>
                <c:pt idx="577">
                  <c:v>124</c:v>
                </c:pt>
                <c:pt idx="578">
                  <c:v>123.8</c:v>
                </c:pt>
                <c:pt idx="579">
                  <c:v>123.8</c:v>
                </c:pt>
                <c:pt idx="580">
                  <c:v>123.8</c:v>
                </c:pt>
                <c:pt idx="581">
                  <c:v>123.5</c:v>
                </c:pt>
                <c:pt idx="582">
                  <c:v>123.5</c:v>
                </c:pt>
                <c:pt idx="583">
                  <c:v>123.5</c:v>
                </c:pt>
                <c:pt idx="584">
                  <c:v>123.7</c:v>
                </c:pt>
                <c:pt idx="585">
                  <c:v>123.7</c:v>
                </c:pt>
                <c:pt idx="586">
                  <c:v>123.7</c:v>
                </c:pt>
                <c:pt idx="587">
                  <c:v>124.1</c:v>
                </c:pt>
                <c:pt idx="588">
                  <c:v>124.1</c:v>
                </c:pt>
                <c:pt idx="589">
                  <c:v>124.1</c:v>
                </c:pt>
                <c:pt idx="590">
                  <c:v>124.3</c:v>
                </c:pt>
                <c:pt idx="591">
                  <c:v>124.3</c:v>
                </c:pt>
                <c:pt idx="592">
                  <c:v>124.3</c:v>
                </c:pt>
                <c:pt idx="593">
                  <c:v>124.4</c:v>
                </c:pt>
                <c:pt idx="594">
                  <c:v>124.4</c:v>
                </c:pt>
                <c:pt idx="595">
                  <c:v>124.4</c:v>
                </c:pt>
                <c:pt idx="596">
                  <c:v>124.5</c:v>
                </c:pt>
                <c:pt idx="597">
                  <c:v>124.5</c:v>
                </c:pt>
                <c:pt idx="598">
                  <c:v>124.5</c:v>
                </c:pt>
                <c:pt idx="599">
                  <c:v>124.8</c:v>
                </c:pt>
                <c:pt idx="600">
                  <c:v>124.8</c:v>
                </c:pt>
                <c:pt idx="601">
                  <c:v>124.8</c:v>
                </c:pt>
                <c:pt idx="602">
                  <c:v>124.9</c:v>
                </c:pt>
                <c:pt idx="603">
                  <c:v>124.9</c:v>
                </c:pt>
                <c:pt idx="604">
                  <c:v>124.9</c:v>
                </c:pt>
                <c:pt idx="605">
                  <c:v>125.2</c:v>
                </c:pt>
                <c:pt idx="606">
                  <c:v>125.2</c:v>
                </c:pt>
                <c:pt idx="607">
                  <c:v>125.2</c:v>
                </c:pt>
                <c:pt idx="608">
                  <c:v>125</c:v>
                </c:pt>
                <c:pt idx="609">
                  <c:v>125</c:v>
                </c:pt>
                <c:pt idx="610">
                  <c:v>125</c:v>
                </c:pt>
                <c:pt idx="611">
                  <c:v>125.3</c:v>
                </c:pt>
                <c:pt idx="612">
                  <c:v>125.3</c:v>
                </c:pt>
                <c:pt idx="613">
                  <c:v>125.3</c:v>
                </c:pt>
                <c:pt idx="614">
                  <c:v>124.9</c:v>
                </c:pt>
                <c:pt idx="615">
                  <c:v>124.9</c:v>
                </c:pt>
                <c:pt idx="616">
                  <c:v>124.9</c:v>
                </c:pt>
                <c:pt idx="617">
                  <c:v>125.2</c:v>
                </c:pt>
                <c:pt idx="618">
                  <c:v>125.2</c:v>
                </c:pt>
                <c:pt idx="619">
                  <c:v>125.2</c:v>
                </c:pt>
                <c:pt idx="620">
                  <c:v>125.3</c:v>
                </c:pt>
                <c:pt idx="621">
                  <c:v>125.3</c:v>
                </c:pt>
                <c:pt idx="622">
                  <c:v>125.3</c:v>
                </c:pt>
                <c:pt idx="623">
                  <c:v>125.2</c:v>
                </c:pt>
                <c:pt idx="624">
                  <c:v>125.2</c:v>
                </c:pt>
                <c:pt idx="625">
                  <c:v>125.2</c:v>
                </c:pt>
                <c:pt idx="626">
                  <c:v>125.2</c:v>
                </c:pt>
                <c:pt idx="627">
                  <c:v>125.2</c:v>
                </c:pt>
                <c:pt idx="628">
                  <c:v>125.2</c:v>
                </c:pt>
                <c:pt idx="629">
                  <c:v>125.1</c:v>
                </c:pt>
                <c:pt idx="630">
                  <c:v>125.1</c:v>
                </c:pt>
                <c:pt idx="631">
                  <c:v>125.1</c:v>
                </c:pt>
                <c:pt idx="632">
                  <c:v>125.5</c:v>
                </c:pt>
                <c:pt idx="633">
                  <c:v>125.5</c:v>
                </c:pt>
                <c:pt idx="634">
                  <c:v>125.5</c:v>
                </c:pt>
                <c:pt idx="635">
                  <c:v>125.8</c:v>
                </c:pt>
                <c:pt idx="636">
                  <c:v>125.8</c:v>
                </c:pt>
                <c:pt idx="637">
                  <c:v>125.8</c:v>
                </c:pt>
                <c:pt idx="638">
                  <c:v>125.8</c:v>
                </c:pt>
                <c:pt idx="639">
                  <c:v>125.8</c:v>
                </c:pt>
                <c:pt idx="640">
                  <c:v>125.8</c:v>
                </c:pt>
                <c:pt idx="641">
                  <c:v>125.6</c:v>
                </c:pt>
                <c:pt idx="642">
                  <c:v>125.6</c:v>
                </c:pt>
                <c:pt idx="643">
                  <c:v>125.6</c:v>
                </c:pt>
                <c:pt idx="644">
                  <c:v>125.4</c:v>
                </c:pt>
                <c:pt idx="645">
                  <c:v>125.4</c:v>
                </c:pt>
                <c:pt idx="646">
                  <c:v>125.4</c:v>
                </c:pt>
                <c:pt idx="647">
                  <c:v>125.3</c:v>
                </c:pt>
                <c:pt idx="648">
                  <c:v>125.3</c:v>
                </c:pt>
                <c:pt idx="649">
                  <c:v>125.3</c:v>
                </c:pt>
                <c:pt idx="650">
                  <c:v>125.4</c:v>
                </c:pt>
                <c:pt idx="651">
                  <c:v>125.4</c:v>
                </c:pt>
                <c:pt idx="652">
                  <c:v>125.4</c:v>
                </c:pt>
                <c:pt idx="653">
                  <c:v>125.2</c:v>
                </c:pt>
                <c:pt idx="654">
                  <c:v>125.2</c:v>
                </c:pt>
                <c:pt idx="655">
                  <c:v>125.2</c:v>
                </c:pt>
                <c:pt idx="656">
                  <c:v>125</c:v>
                </c:pt>
                <c:pt idx="657">
                  <c:v>125</c:v>
                </c:pt>
                <c:pt idx="658">
                  <c:v>125</c:v>
                </c:pt>
                <c:pt idx="659">
                  <c:v>124.5</c:v>
                </c:pt>
                <c:pt idx="660">
                  <c:v>124.5</c:v>
                </c:pt>
                <c:pt idx="661">
                  <c:v>124.5</c:v>
                </c:pt>
                <c:pt idx="662">
                  <c:v>124.4</c:v>
                </c:pt>
                <c:pt idx="663">
                  <c:v>124.4</c:v>
                </c:pt>
                <c:pt idx="664">
                  <c:v>124.4</c:v>
                </c:pt>
                <c:pt idx="665">
                  <c:v>124.4</c:v>
                </c:pt>
                <c:pt idx="666">
                  <c:v>124.4</c:v>
                </c:pt>
                <c:pt idx="667">
                  <c:v>124.4</c:v>
                </c:pt>
                <c:pt idx="668">
                  <c:v>124.6</c:v>
                </c:pt>
                <c:pt idx="669">
                  <c:v>124.6</c:v>
                </c:pt>
                <c:pt idx="670">
                  <c:v>124.6</c:v>
                </c:pt>
                <c:pt idx="671">
                  <c:v>124.6</c:v>
                </c:pt>
                <c:pt idx="672">
                  <c:v>124.6</c:v>
                </c:pt>
                <c:pt idx="673">
                  <c:v>124.6</c:v>
                </c:pt>
                <c:pt idx="674">
                  <c:v>125</c:v>
                </c:pt>
                <c:pt idx="675">
                  <c:v>125</c:v>
                </c:pt>
                <c:pt idx="676">
                  <c:v>125</c:v>
                </c:pt>
                <c:pt idx="677">
                  <c:v>125.3</c:v>
                </c:pt>
                <c:pt idx="678">
                  <c:v>125.3</c:v>
                </c:pt>
                <c:pt idx="679">
                  <c:v>125.3</c:v>
                </c:pt>
                <c:pt idx="680">
                  <c:v>125.8</c:v>
                </c:pt>
                <c:pt idx="681">
                  <c:v>125.8</c:v>
                </c:pt>
                <c:pt idx="682">
                  <c:v>125.8</c:v>
                </c:pt>
                <c:pt idx="683">
                  <c:v>125.9</c:v>
                </c:pt>
                <c:pt idx="684">
                  <c:v>125.9</c:v>
                </c:pt>
                <c:pt idx="685">
                  <c:v>125.9</c:v>
                </c:pt>
                <c:pt idx="686">
                  <c:v>125.9</c:v>
                </c:pt>
                <c:pt idx="687">
                  <c:v>125.9</c:v>
                </c:pt>
                <c:pt idx="688">
                  <c:v>125.9</c:v>
                </c:pt>
                <c:pt idx="689">
                  <c:v>126</c:v>
                </c:pt>
                <c:pt idx="690">
                  <c:v>126</c:v>
                </c:pt>
                <c:pt idx="691">
                  <c:v>126</c:v>
                </c:pt>
                <c:pt idx="692">
                  <c:v>126.1</c:v>
                </c:pt>
                <c:pt idx="693">
                  <c:v>126.1</c:v>
                </c:pt>
                <c:pt idx="694">
                  <c:v>126.1</c:v>
                </c:pt>
                <c:pt idx="695">
                  <c:v>126.2</c:v>
                </c:pt>
                <c:pt idx="696">
                  <c:v>126.2</c:v>
                </c:pt>
                <c:pt idx="697">
                  <c:v>126.2</c:v>
                </c:pt>
                <c:pt idx="698">
                  <c:v>126.1</c:v>
                </c:pt>
                <c:pt idx="699">
                  <c:v>126.1</c:v>
                </c:pt>
                <c:pt idx="700">
                  <c:v>126.1</c:v>
                </c:pt>
                <c:pt idx="701">
                  <c:v>126.1</c:v>
                </c:pt>
                <c:pt idx="702">
                  <c:v>126.1</c:v>
                </c:pt>
                <c:pt idx="703">
                  <c:v>126.1</c:v>
                </c:pt>
                <c:pt idx="704">
                  <c:v>125.9</c:v>
                </c:pt>
                <c:pt idx="705">
                  <c:v>125.9</c:v>
                </c:pt>
                <c:pt idx="706">
                  <c:v>125.9</c:v>
                </c:pt>
                <c:pt idx="707">
                  <c:v>126.1</c:v>
                </c:pt>
                <c:pt idx="708">
                  <c:v>126.1</c:v>
                </c:pt>
                <c:pt idx="709">
                  <c:v>126.1</c:v>
                </c:pt>
                <c:pt idx="710">
                  <c:v>126.3</c:v>
                </c:pt>
                <c:pt idx="711">
                  <c:v>126.3</c:v>
                </c:pt>
                <c:pt idx="712">
                  <c:v>126.3</c:v>
                </c:pt>
                <c:pt idx="713">
                  <c:v>126.9</c:v>
                </c:pt>
                <c:pt idx="714">
                  <c:v>126.9</c:v>
                </c:pt>
                <c:pt idx="715">
                  <c:v>126.9</c:v>
                </c:pt>
                <c:pt idx="716">
                  <c:v>127.2</c:v>
                </c:pt>
                <c:pt idx="717">
                  <c:v>127.2</c:v>
                </c:pt>
                <c:pt idx="718">
                  <c:v>127.2</c:v>
                </c:pt>
                <c:pt idx="719">
                  <c:v>127.6</c:v>
                </c:pt>
                <c:pt idx="720">
                  <c:v>127.6</c:v>
                </c:pt>
                <c:pt idx="721">
                  <c:v>127.6</c:v>
                </c:pt>
                <c:pt idx="722">
                  <c:v>127.8</c:v>
                </c:pt>
                <c:pt idx="723">
                  <c:v>127.8</c:v>
                </c:pt>
                <c:pt idx="724">
                  <c:v>127.8</c:v>
                </c:pt>
                <c:pt idx="725">
                  <c:v>127.8</c:v>
                </c:pt>
                <c:pt idx="726">
                  <c:v>127.8</c:v>
                </c:pt>
                <c:pt idx="727">
                  <c:v>127.8</c:v>
                </c:pt>
                <c:pt idx="728">
                  <c:v>127.9</c:v>
                </c:pt>
                <c:pt idx="729">
                  <c:v>127.9</c:v>
                </c:pt>
                <c:pt idx="730">
                  <c:v>127.9</c:v>
                </c:pt>
                <c:pt idx="731">
                  <c:v>128</c:v>
                </c:pt>
                <c:pt idx="732">
                  <c:v>128</c:v>
                </c:pt>
                <c:pt idx="733">
                  <c:v>128</c:v>
                </c:pt>
                <c:pt idx="734">
                  <c:v>128.5</c:v>
                </c:pt>
                <c:pt idx="735">
                  <c:v>128.5</c:v>
                </c:pt>
                <c:pt idx="736">
                  <c:v>128.5</c:v>
                </c:pt>
                <c:pt idx="737">
                  <c:v>128.80000000000001</c:v>
                </c:pt>
                <c:pt idx="738">
                  <c:v>128.80000000000001</c:v>
                </c:pt>
                <c:pt idx="739">
                  <c:v>128.80000000000001</c:v>
                </c:pt>
                <c:pt idx="740">
                  <c:v>129.6</c:v>
                </c:pt>
                <c:pt idx="741">
                  <c:v>129.6</c:v>
                </c:pt>
                <c:pt idx="742">
                  <c:v>129.6</c:v>
                </c:pt>
                <c:pt idx="743">
                  <c:v>130.1</c:v>
                </c:pt>
                <c:pt idx="744">
                  <c:v>130.1</c:v>
                </c:pt>
                <c:pt idx="745">
                  <c:v>130.1</c:v>
                </c:pt>
                <c:pt idx="746">
                  <c:v>130.69999999999999</c:v>
                </c:pt>
                <c:pt idx="747">
                  <c:v>130.69999999999999</c:v>
                </c:pt>
                <c:pt idx="748">
                  <c:v>130.69999999999999</c:v>
                </c:pt>
                <c:pt idx="749">
                  <c:v>131.1</c:v>
                </c:pt>
                <c:pt idx="750">
                  <c:v>131.1</c:v>
                </c:pt>
                <c:pt idx="751">
                  <c:v>131.1</c:v>
                </c:pt>
                <c:pt idx="752">
                  <c:v>131.69999999999999</c:v>
                </c:pt>
                <c:pt idx="753">
                  <c:v>131.69999999999999</c:v>
                </c:pt>
                <c:pt idx="754">
                  <c:v>131.69999999999999</c:v>
                </c:pt>
                <c:pt idx="755">
                  <c:v>132.5</c:v>
                </c:pt>
                <c:pt idx="756">
                  <c:v>132.5</c:v>
                </c:pt>
                <c:pt idx="757">
                  <c:v>132.5</c:v>
                </c:pt>
                <c:pt idx="758">
                  <c:v>133.30000000000001</c:v>
                </c:pt>
                <c:pt idx="759">
                  <c:v>133.30000000000001</c:v>
                </c:pt>
                <c:pt idx="760">
                  <c:v>133.30000000000001</c:v>
                </c:pt>
                <c:pt idx="761">
                  <c:v>134.30000000000001</c:v>
                </c:pt>
                <c:pt idx="762">
                  <c:v>134.30000000000001</c:v>
                </c:pt>
                <c:pt idx="763">
                  <c:v>134.30000000000001</c:v>
                </c:pt>
                <c:pt idx="764">
                  <c:v>135.5</c:v>
                </c:pt>
                <c:pt idx="765">
                  <c:v>135.5</c:v>
                </c:pt>
                <c:pt idx="766">
                  <c:v>135.5</c:v>
                </c:pt>
                <c:pt idx="767">
                  <c:v>136.4</c:v>
                </c:pt>
                <c:pt idx="768">
                  <c:v>136.4</c:v>
                </c:pt>
                <c:pt idx="769">
                  <c:v>136.4</c:v>
                </c:pt>
                <c:pt idx="770">
                  <c:v>137.1</c:v>
                </c:pt>
                <c:pt idx="771">
                  <c:v>137.1</c:v>
                </c:pt>
                <c:pt idx="772">
                  <c:v>137.1</c:v>
                </c:pt>
                <c:pt idx="773">
                  <c:v>137.5</c:v>
                </c:pt>
                <c:pt idx="774">
                  <c:v>137.5</c:v>
                </c:pt>
                <c:pt idx="775">
                  <c:v>137.5</c:v>
                </c:pt>
                <c:pt idx="776">
                  <c:v>138.19999999999999</c:v>
                </c:pt>
                <c:pt idx="777">
                  <c:v>138.19999999999999</c:v>
                </c:pt>
                <c:pt idx="778">
                  <c:v>138.19999999999999</c:v>
                </c:pt>
                <c:pt idx="779">
                  <c:v>138.4</c:v>
                </c:pt>
                <c:pt idx="780">
                  <c:v>138.4</c:v>
                </c:pt>
                <c:pt idx="781">
                  <c:v>138.4</c:v>
                </c:pt>
                <c:pt idx="782">
                  <c:v>138.5</c:v>
                </c:pt>
                <c:pt idx="783">
                  <c:v>138.5</c:v>
                </c:pt>
                <c:pt idx="784">
                  <c:v>138.5</c:v>
                </c:pt>
                <c:pt idx="785">
                  <c:v>138.6</c:v>
                </c:pt>
                <c:pt idx="786">
                  <c:v>138.6</c:v>
                </c:pt>
                <c:pt idx="787">
                  <c:v>138.6</c:v>
                </c:pt>
                <c:pt idx="788">
                  <c:v>138.69999999999999</c:v>
                </c:pt>
                <c:pt idx="789">
                  <c:v>138.69999999999999</c:v>
                </c:pt>
                <c:pt idx="790">
                  <c:v>138.69999999999999</c:v>
                </c:pt>
                <c:pt idx="791">
                  <c:v>138.4</c:v>
                </c:pt>
                <c:pt idx="792">
                  <c:v>138.4</c:v>
                </c:pt>
                <c:pt idx="793">
                  <c:v>138.4</c:v>
                </c:pt>
                <c:pt idx="794">
                  <c:v>137.9</c:v>
                </c:pt>
                <c:pt idx="795">
                  <c:v>137.9</c:v>
                </c:pt>
                <c:pt idx="796">
                  <c:v>137.9</c:v>
                </c:pt>
                <c:pt idx="797">
                  <c:v>137.1</c:v>
                </c:pt>
                <c:pt idx="798">
                  <c:v>137.1</c:v>
                </c:pt>
                <c:pt idx="799">
                  <c:v>137.1</c:v>
                </c:pt>
                <c:pt idx="800">
                  <c:v>136.69999999999999</c:v>
                </c:pt>
                <c:pt idx="801">
                  <c:v>136.69999999999999</c:v>
                </c:pt>
                <c:pt idx="802">
                  <c:v>136.69999999999999</c:v>
                </c:pt>
                <c:pt idx="803">
                  <c:v>135.9</c:v>
                </c:pt>
                <c:pt idx="804">
                  <c:v>135.9</c:v>
                </c:pt>
                <c:pt idx="805">
                  <c:v>135.9</c:v>
                </c:pt>
                <c:pt idx="806">
                  <c:v>135</c:v>
                </c:pt>
                <c:pt idx="807">
                  <c:v>135</c:v>
                </c:pt>
                <c:pt idx="808">
                  <c:v>135</c:v>
                </c:pt>
                <c:pt idx="809">
                  <c:v>134.19999999999999</c:v>
                </c:pt>
                <c:pt idx="810">
                  <c:v>134.19999999999999</c:v>
                </c:pt>
                <c:pt idx="811">
                  <c:v>134.19999999999999</c:v>
                </c:pt>
                <c:pt idx="812">
                  <c:v>133.6</c:v>
                </c:pt>
                <c:pt idx="813">
                  <c:v>133.6</c:v>
                </c:pt>
                <c:pt idx="814">
                  <c:v>133.6</c:v>
                </c:pt>
                <c:pt idx="815">
                  <c:v>133.4</c:v>
                </c:pt>
                <c:pt idx="816">
                  <c:v>133.4</c:v>
                </c:pt>
                <c:pt idx="817">
                  <c:v>133.4</c:v>
                </c:pt>
                <c:pt idx="818">
                  <c:v>132.80000000000001</c:v>
                </c:pt>
                <c:pt idx="819">
                  <c:v>132.80000000000001</c:v>
                </c:pt>
                <c:pt idx="820">
                  <c:v>132.80000000000001</c:v>
                </c:pt>
                <c:pt idx="821">
                  <c:v>132.80000000000001</c:v>
                </c:pt>
                <c:pt idx="822">
                  <c:v>132.80000000000001</c:v>
                </c:pt>
                <c:pt idx="823">
                  <c:v>132.80000000000001</c:v>
                </c:pt>
                <c:pt idx="824">
                  <c:v>132.69999999999999</c:v>
                </c:pt>
                <c:pt idx="825">
                  <c:v>132.69999999999999</c:v>
                </c:pt>
                <c:pt idx="826">
                  <c:v>132.69999999999999</c:v>
                </c:pt>
                <c:pt idx="827">
                  <c:v>132.5</c:v>
                </c:pt>
                <c:pt idx="828">
                  <c:v>132.5</c:v>
                </c:pt>
                <c:pt idx="829">
                  <c:v>132.5</c:v>
                </c:pt>
                <c:pt idx="830">
                  <c:v>131.9</c:v>
                </c:pt>
                <c:pt idx="831">
                  <c:v>131.9</c:v>
                </c:pt>
                <c:pt idx="832">
                  <c:v>131.9</c:v>
                </c:pt>
                <c:pt idx="833">
                  <c:v>131.5</c:v>
                </c:pt>
                <c:pt idx="834">
                  <c:v>131.5</c:v>
                </c:pt>
                <c:pt idx="835">
                  <c:v>131.5</c:v>
                </c:pt>
                <c:pt idx="836">
                  <c:v>131</c:v>
                </c:pt>
                <c:pt idx="837">
                  <c:v>131</c:v>
                </c:pt>
                <c:pt idx="838">
                  <c:v>131</c:v>
                </c:pt>
                <c:pt idx="839">
                  <c:v>130.4</c:v>
                </c:pt>
                <c:pt idx="840">
                  <c:v>130.4</c:v>
                </c:pt>
                <c:pt idx="841">
                  <c:v>130.4</c:v>
                </c:pt>
                <c:pt idx="842">
                  <c:v>130</c:v>
                </c:pt>
                <c:pt idx="843">
                  <c:v>130</c:v>
                </c:pt>
                <c:pt idx="844">
                  <c:v>130</c:v>
                </c:pt>
                <c:pt idx="845">
                  <c:v>130</c:v>
                </c:pt>
                <c:pt idx="846">
                  <c:v>130</c:v>
                </c:pt>
                <c:pt idx="847">
                  <c:v>130</c:v>
                </c:pt>
                <c:pt idx="848">
                  <c:v>130.30000000000001</c:v>
                </c:pt>
                <c:pt idx="849">
                  <c:v>130.30000000000001</c:v>
                </c:pt>
                <c:pt idx="850">
                  <c:v>130.30000000000001</c:v>
                </c:pt>
                <c:pt idx="851">
                  <c:v>130.5</c:v>
                </c:pt>
                <c:pt idx="852">
                  <c:v>130.5</c:v>
                </c:pt>
                <c:pt idx="853">
                  <c:v>130.5</c:v>
                </c:pt>
                <c:pt idx="854">
                  <c:v>130.80000000000001</c:v>
                </c:pt>
                <c:pt idx="855">
                  <c:v>130.80000000000001</c:v>
                </c:pt>
                <c:pt idx="856">
                  <c:v>130.80000000000001</c:v>
                </c:pt>
                <c:pt idx="857">
                  <c:v>131.1</c:v>
                </c:pt>
                <c:pt idx="858">
                  <c:v>131.1</c:v>
                </c:pt>
                <c:pt idx="859">
                  <c:v>131.1</c:v>
                </c:pt>
                <c:pt idx="860">
                  <c:v>131.4</c:v>
                </c:pt>
                <c:pt idx="861">
                  <c:v>131.4</c:v>
                </c:pt>
                <c:pt idx="862">
                  <c:v>131.4</c:v>
                </c:pt>
                <c:pt idx="863">
                  <c:v>131.19999999999999</c:v>
                </c:pt>
                <c:pt idx="864">
                  <c:v>131.19999999999999</c:v>
                </c:pt>
                <c:pt idx="865">
                  <c:v>131.19999999999999</c:v>
                </c:pt>
                <c:pt idx="866">
                  <c:v>130.9</c:v>
                </c:pt>
                <c:pt idx="867">
                  <c:v>130.9</c:v>
                </c:pt>
                <c:pt idx="868">
                  <c:v>130.9</c:v>
                </c:pt>
                <c:pt idx="869">
                  <c:v>130.69999999999999</c:v>
                </c:pt>
                <c:pt idx="870">
                  <c:v>130.69999999999999</c:v>
                </c:pt>
                <c:pt idx="871">
                  <c:v>130.69999999999999</c:v>
                </c:pt>
                <c:pt idx="872">
                  <c:v>130.9</c:v>
                </c:pt>
                <c:pt idx="873">
                  <c:v>130.9</c:v>
                </c:pt>
                <c:pt idx="874">
                  <c:v>130.9</c:v>
                </c:pt>
                <c:pt idx="875">
                  <c:v>131</c:v>
                </c:pt>
                <c:pt idx="876">
                  <c:v>131</c:v>
                </c:pt>
                <c:pt idx="877">
                  <c:v>131</c:v>
                </c:pt>
                <c:pt idx="878">
                  <c:v>131.19999999999999</c:v>
                </c:pt>
                <c:pt idx="879">
                  <c:v>131.19999999999999</c:v>
                </c:pt>
                <c:pt idx="880">
                  <c:v>131.19999999999999</c:v>
                </c:pt>
                <c:pt idx="881">
                  <c:v>131.30000000000001</c:v>
                </c:pt>
                <c:pt idx="882">
                  <c:v>131.30000000000001</c:v>
                </c:pt>
                <c:pt idx="883">
                  <c:v>131.30000000000001</c:v>
                </c:pt>
                <c:pt idx="884">
                  <c:v>131.5</c:v>
                </c:pt>
                <c:pt idx="885">
                  <c:v>131.5</c:v>
                </c:pt>
                <c:pt idx="886">
                  <c:v>131.5</c:v>
                </c:pt>
                <c:pt idx="887">
                  <c:v>131.5</c:v>
                </c:pt>
                <c:pt idx="888">
                  <c:v>131.5</c:v>
                </c:pt>
                <c:pt idx="889">
                  <c:v>131.5</c:v>
                </c:pt>
                <c:pt idx="890">
                  <c:v>131.4</c:v>
                </c:pt>
                <c:pt idx="891">
                  <c:v>131.4</c:v>
                </c:pt>
                <c:pt idx="892">
                  <c:v>131.4</c:v>
                </c:pt>
                <c:pt idx="893">
                  <c:v>131.1</c:v>
                </c:pt>
                <c:pt idx="894">
                  <c:v>131.1</c:v>
                </c:pt>
                <c:pt idx="895">
                  <c:v>131.1</c:v>
                </c:pt>
                <c:pt idx="896">
                  <c:v>131</c:v>
                </c:pt>
                <c:pt idx="897">
                  <c:v>131</c:v>
                </c:pt>
                <c:pt idx="898">
                  <c:v>131</c:v>
                </c:pt>
                <c:pt idx="899">
                  <c:v>131</c:v>
                </c:pt>
                <c:pt idx="900">
                  <c:v>131</c:v>
                </c:pt>
                <c:pt idx="901">
                  <c:v>131</c:v>
                </c:pt>
                <c:pt idx="902">
                  <c:v>131.19999999999999</c:v>
                </c:pt>
                <c:pt idx="903">
                  <c:v>131.19999999999999</c:v>
                </c:pt>
                <c:pt idx="904">
                  <c:v>131.19999999999999</c:v>
                </c:pt>
                <c:pt idx="905">
                  <c:v>131.4</c:v>
                </c:pt>
                <c:pt idx="906">
                  <c:v>131.4</c:v>
                </c:pt>
                <c:pt idx="907">
                  <c:v>131.4</c:v>
                </c:pt>
                <c:pt idx="908">
                  <c:v>131.80000000000001</c:v>
                </c:pt>
                <c:pt idx="909">
                  <c:v>131.80000000000001</c:v>
                </c:pt>
                <c:pt idx="910">
                  <c:v>131.80000000000001</c:v>
                </c:pt>
                <c:pt idx="911">
                  <c:v>132</c:v>
                </c:pt>
                <c:pt idx="912">
                  <c:v>132</c:v>
                </c:pt>
                <c:pt idx="913">
                  <c:v>132</c:v>
                </c:pt>
                <c:pt idx="914">
                  <c:v>132.30000000000001</c:v>
                </c:pt>
                <c:pt idx="915">
                  <c:v>132.30000000000001</c:v>
                </c:pt>
                <c:pt idx="916">
                  <c:v>132.30000000000001</c:v>
                </c:pt>
                <c:pt idx="917">
                  <c:v>132.1</c:v>
                </c:pt>
                <c:pt idx="918">
                  <c:v>132.1</c:v>
                </c:pt>
                <c:pt idx="919">
                  <c:v>132.1</c:v>
                </c:pt>
                <c:pt idx="920">
                  <c:v>132.30000000000001</c:v>
                </c:pt>
                <c:pt idx="921">
                  <c:v>132.30000000000001</c:v>
                </c:pt>
                <c:pt idx="922">
                  <c:v>132.30000000000001</c:v>
                </c:pt>
                <c:pt idx="923">
                  <c:v>132.5</c:v>
                </c:pt>
                <c:pt idx="924">
                  <c:v>132.5</c:v>
                </c:pt>
                <c:pt idx="925">
                  <c:v>132.5</c:v>
                </c:pt>
                <c:pt idx="926">
                  <c:v>133</c:v>
                </c:pt>
                <c:pt idx="927">
                  <c:v>133</c:v>
                </c:pt>
                <c:pt idx="928">
                  <c:v>133</c:v>
                </c:pt>
                <c:pt idx="929">
                  <c:v>133.30000000000001</c:v>
                </c:pt>
                <c:pt idx="930">
                  <c:v>133.30000000000001</c:v>
                </c:pt>
                <c:pt idx="931">
                  <c:v>133.30000000000001</c:v>
                </c:pt>
                <c:pt idx="932">
                  <c:v>133.9</c:v>
                </c:pt>
                <c:pt idx="933">
                  <c:v>133.9</c:v>
                </c:pt>
                <c:pt idx="934">
                  <c:v>133.9</c:v>
                </c:pt>
                <c:pt idx="935">
                  <c:v>134.30000000000001</c:v>
                </c:pt>
                <c:pt idx="936">
                  <c:v>134.30000000000001</c:v>
                </c:pt>
                <c:pt idx="937">
                  <c:v>134.30000000000001</c:v>
                </c:pt>
                <c:pt idx="938">
                  <c:v>134.6</c:v>
                </c:pt>
                <c:pt idx="939">
                  <c:v>134.6</c:v>
                </c:pt>
                <c:pt idx="940">
                  <c:v>134.6</c:v>
                </c:pt>
                <c:pt idx="941">
                  <c:v>134.5</c:v>
                </c:pt>
                <c:pt idx="942">
                  <c:v>134.5</c:v>
                </c:pt>
                <c:pt idx="943">
                  <c:v>134.5</c:v>
                </c:pt>
                <c:pt idx="944">
                  <c:v>134.80000000000001</c:v>
                </c:pt>
                <c:pt idx="945">
                  <c:v>134.80000000000001</c:v>
                </c:pt>
                <c:pt idx="946">
                  <c:v>134.80000000000001</c:v>
                </c:pt>
                <c:pt idx="947">
                  <c:v>134.6</c:v>
                </c:pt>
                <c:pt idx="948">
                  <c:v>134.6</c:v>
                </c:pt>
                <c:pt idx="949">
                  <c:v>134.6</c:v>
                </c:pt>
                <c:pt idx="950">
                  <c:v>134.5</c:v>
                </c:pt>
                <c:pt idx="951">
                  <c:v>134.5</c:v>
                </c:pt>
                <c:pt idx="952">
                  <c:v>134.5</c:v>
                </c:pt>
                <c:pt idx="953">
                  <c:v>134.19999999999999</c:v>
                </c:pt>
                <c:pt idx="954">
                  <c:v>134.19999999999999</c:v>
                </c:pt>
                <c:pt idx="955">
                  <c:v>134.19999999999999</c:v>
                </c:pt>
                <c:pt idx="956">
                  <c:v>134.1</c:v>
                </c:pt>
                <c:pt idx="957">
                  <c:v>134.1</c:v>
                </c:pt>
                <c:pt idx="958">
                  <c:v>134.1</c:v>
                </c:pt>
                <c:pt idx="959">
                  <c:v>134.30000000000001</c:v>
                </c:pt>
                <c:pt idx="960">
                  <c:v>134.30000000000001</c:v>
                </c:pt>
                <c:pt idx="961">
                  <c:v>134.30000000000001</c:v>
                </c:pt>
                <c:pt idx="962">
                  <c:v>134.69999999999999</c:v>
                </c:pt>
                <c:pt idx="963">
                  <c:v>134.69999999999999</c:v>
                </c:pt>
                <c:pt idx="964">
                  <c:v>134.69999999999999</c:v>
                </c:pt>
                <c:pt idx="965">
                  <c:v>135.19999999999999</c:v>
                </c:pt>
                <c:pt idx="966">
                  <c:v>135.19999999999999</c:v>
                </c:pt>
                <c:pt idx="967">
                  <c:v>135.19999999999999</c:v>
                </c:pt>
                <c:pt idx="968">
                  <c:v>135.19999999999999</c:v>
                </c:pt>
                <c:pt idx="969">
                  <c:v>135.19999999999999</c:v>
                </c:pt>
                <c:pt idx="970">
                  <c:v>135.19999999999999</c:v>
                </c:pt>
                <c:pt idx="971">
                  <c:v>135.30000000000001</c:v>
                </c:pt>
                <c:pt idx="972">
                  <c:v>135.30000000000001</c:v>
                </c:pt>
                <c:pt idx="973">
                  <c:v>135.30000000000001</c:v>
                </c:pt>
                <c:pt idx="974">
                  <c:v>135.80000000000001</c:v>
                </c:pt>
                <c:pt idx="975">
                  <c:v>135.80000000000001</c:v>
                </c:pt>
                <c:pt idx="976">
                  <c:v>135.80000000000001</c:v>
                </c:pt>
                <c:pt idx="977">
                  <c:v>136.30000000000001</c:v>
                </c:pt>
                <c:pt idx="978">
                  <c:v>136.30000000000001</c:v>
                </c:pt>
                <c:pt idx="979">
                  <c:v>136.30000000000001</c:v>
                </c:pt>
                <c:pt idx="980">
                  <c:v>136.1</c:v>
                </c:pt>
                <c:pt idx="981">
                  <c:v>136.1</c:v>
                </c:pt>
                <c:pt idx="982">
                  <c:v>136.1</c:v>
                </c:pt>
                <c:pt idx="983">
                  <c:v>135.80000000000001</c:v>
                </c:pt>
                <c:pt idx="984">
                  <c:v>135.80000000000001</c:v>
                </c:pt>
                <c:pt idx="985">
                  <c:v>135.80000000000001</c:v>
                </c:pt>
                <c:pt idx="986">
                  <c:v>135.69999999999999</c:v>
                </c:pt>
                <c:pt idx="987">
                  <c:v>135.69999999999999</c:v>
                </c:pt>
                <c:pt idx="988">
                  <c:v>135.69999999999999</c:v>
                </c:pt>
                <c:pt idx="989">
                  <c:v>136.1</c:v>
                </c:pt>
                <c:pt idx="990">
                  <c:v>136.1</c:v>
                </c:pt>
                <c:pt idx="991">
                  <c:v>136.1</c:v>
                </c:pt>
                <c:pt idx="992">
                  <c:v>136.5</c:v>
                </c:pt>
                <c:pt idx="993">
                  <c:v>136.5</c:v>
                </c:pt>
                <c:pt idx="994">
                  <c:v>136.5</c:v>
                </c:pt>
                <c:pt idx="995">
                  <c:v>136.6</c:v>
                </c:pt>
                <c:pt idx="996">
                  <c:v>136.6</c:v>
                </c:pt>
                <c:pt idx="997">
                  <c:v>136.6</c:v>
                </c:pt>
                <c:pt idx="998">
                  <c:v>136.69999999999999</c:v>
                </c:pt>
                <c:pt idx="999">
                  <c:v>136.69999999999999</c:v>
                </c:pt>
                <c:pt idx="1000">
                  <c:v>136.69999999999999</c:v>
                </c:pt>
                <c:pt idx="1001">
                  <c:v>136.9</c:v>
                </c:pt>
                <c:pt idx="1002">
                  <c:v>136.9</c:v>
                </c:pt>
                <c:pt idx="1003">
                  <c:v>136.9</c:v>
                </c:pt>
                <c:pt idx="1004">
                  <c:v>137.4</c:v>
                </c:pt>
                <c:pt idx="1005">
                  <c:v>137.4</c:v>
                </c:pt>
                <c:pt idx="1006">
                  <c:v>137.4</c:v>
                </c:pt>
                <c:pt idx="1007">
                  <c:v>137.5</c:v>
                </c:pt>
                <c:pt idx="1008">
                  <c:v>137.5</c:v>
                </c:pt>
                <c:pt idx="1009">
                  <c:v>137.5</c:v>
                </c:pt>
                <c:pt idx="1010">
                  <c:v>137.6</c:v>
                </c:pt>
                <c:pt idx="1011">
                  <c:v>137.6</c:v>
                </c:pt>
                <c:pt idx="1012">
                  <c:v>137.6</c:v>
                </c:pt>
                <c:pt idx="1013">
                  <c:v>137.69999999999999</c:v>
                </c:pt>
                <c:pt idx="1014">
                  <c:v>137.69999999999999</c:v>
                </c:pt>
                <c:pt idx="1015">
                  <c:v>137.69999999999999</c:v>
                </c:pt>
                <c:pt idx="1016">
                  <c:v>137.30000000000001</c:v>
                </c:pt>
                <c:pt idx="1017">
                  <c:v>137.30000000000001</c:v>
                </c:pt>
                <c:pt idx="1018">
                  <c:v>137.30000000000001</c:v>
                </c:pt>
                <c:pt idx="1019">
                  <c:v>137.5</c:v>
                </c:pt>
                <c:pt idx="1020">
                  <c:v>137.5</c:v>
                </c:pt>
                <c:pt idx="1021">
                  <c:v>137.5</c:v>
                </c:pt>
                <c:pt idx="1022">
                  <c:v>137.19999999999999</c:v>
                </c:pt>
                <c:pt idx="1023">
                  <c:v>137.19999999999999</c:v>
                </c:pt>
                <c:pt idx="1024">
                  <c:v>137.19999999999999</c:v>
                </c:pt>
                <c:pt idx="1025">
                  <c:v>137.30000000000001</c:v>
                </c:pt>
                <c:pt idx="1026">
                  <c:v>137.30000000000001</c:v>
                </c:pt>
                <c:pt idx="1027">
                  <c:v>137.30000000000001</c:v>
                </c:pt>
                <c:pt idx="1028">
                  <c:v>136.9</c:v>
                </c:pt>
                <c:pt idx="1029">
                  <c:v>136.9</c:v>
                </c:pt>
                <c:pt idx="1030">
                  <c:v>136.9</c:v>
                </c:pt>
                <c:pt idx="1031">
                  <c:v>136.9</c:v>
                </c:pt>
                <c:pt idx="1032">
                  <c:v>136.9</c:v>
                </c:pt>
                <c:pt idx="1033">
                  <c:v>136.9</c:v>
                </c:pt>
                <c:pt idx="1034">
                  <c:v>137.1</c:v>
                </c:pt>
                <c:pt idx="1035">
                  <c:v>137.1</c:v>
                </c:pt>
                <c:pt idx="1036">
                  <c:v>137.1</c:v>
                </c:pt>
                <c:pt idx="1037">
                  <c:v>137.1</c:v>
                </c:pt>
                <c:pt idx="1038">
                  <c:v>137.1</c:v>
                </c:pt>
                <c:pt idx="1039">
                  <c:v>137.1</c:v>
                </c:pt>
                <c:pt idx="1040">
                  <c:v>137.1</c:v>
                </c:pt>
                <c:pt idx="1041">
                  <c:v>137.1</c:v>
                </c:pt>
                <c:pt idx="1042">
                  <c:v>137.1</c:v>
                </c:pt>
                <c:pt idx="1043">
                  <c:v>137.1</c:v>
                </c:pt>
                <c:pt idx="1044">
                  <c:v>137.1</c:v>
                </c:pt>
                <c:pt idx="1045">
                  <c:v>137.1</c:v>
                </c:pt>
                <c:pt idx="1046">
                  <c:v>137.30000000000001</c:v>
                </c:pt>
                <c:pt idx="1047">
                  <c:v>137.30000000000001</c:v>
                </c:pt>
                <c:pt idx="1048">
                  <c:v>137.30000000000001</c:v>
                </c:pt>
                <c:pt idx="1049">
                  <c:v>137.69999999999999</c:v>
                </c:pt>
                <c:pt idx="1050">
                  <c:v>137.69999999999999</c:v>
                </c:pt>
                <c:pt idx="1051">
                  <c:v>137.69999999999999</c:v>
                </c:pt>
                <c:pt idx="1052">
                  <c:v>137.9</c:v>
                </c:pt>
                <c:pt idx="1053">
                  <c:v>137.9</c:v>
                </c:pt>
                <c:pt idx="1054">
                  <c:v>137.9</c:v>
                </c:pt>
                <c:pt idx="1055">
                  <c:v>138.19999999999999</c:v>
                </c:pt>
                <c:pt idx="1056">
                  <c:v>138.19999999999999</c:v>
                </c:pt>
                <c:pt idx="1057">
                  <c:v>138.19999999999999</c:v>
                </c:pt>
                <c:pt idx="1058">
                  <c:v>138.30000000000001</c:v>
                </c:pt>
                <c:pt idx="1059">
                  <c:v>138.30000000000001</c:v>
                </c:pt>
                <c:pt idx="1060">
                  <c:v>138.30000000000001</c:v>
                </c:pt>
                <c:pt idx="1061">
                  <c:v>138.80000000000001</c:v>
                </c:pt>
                <c:pt idx="1062">
                  <c:v>138.80000000000001</c:v>
                </c:pt>
                <c:pt idx="1063">
                  <c:v>138.80000000000001</c:v>
                </c:pt>
                <c:pt idx="1064">
                  <c:v>139.30000000000001</c:v>
                </c:pt>
                <c:pt idx="1065">
                  <c:v>139.30000000000001</c:v>
                </c:pt>
                <c:pt idx="1066">
                  <c:v>139.30000000000001</c:v>
                </c:pt>
                <c:pt idx="1067">
                  <c:v>140.19999999999999</c:v>
                </c:pt>
                <c:pt idx="1068">
                  <c:v>140.19999999999999</c:v>
                </c:pt>
                <c:pt idx="1069">
                  <c:v>140.19999999999999</c:v>
                </c:pt>
                <c:pt idx="1070">
                  <c:v>140.80000000000001</c:v>
                </c:pt>
                <c:pt idx="1071">
                  <c:v>140.80000000000001</c:v>
                </c:pt>
                <c:pt idx="1072">
                  <c:v>140.80000000000001</c:v>
                </c:pt>
                <c:pt idx="1073">
                  <c:v>141.30000000000001</c:v>
                </c:pt>
                <c:pt idx="1074">
                  <c:v>141.30000000000001</c:v>
                </c:pt>
                <c:pt idx="1075">
                  <c:v>141.30000000000001</c:v>
                </c:pt>
                <c:pt idx="1076">
                  <c:v>141.6</c:v>
                </c:pt>
                <c:pt idx="1077">
                  <c:v>141.6</c:v>
                </c:pt>
                <c:pt idx="1078">
                  <c:v>141.6</c:v>
                </c:pt>
                <c:pt idx="1079">
                  <c:v>141.69999999999999</c:v>
                </c:pt>
                <c:pt idx="1080">
                  <c:v>141.69999999999999</c:v>
                </c:pt>
                <c:pt idx="1081">
                  <c:v>141.69999999999999</c:v>
                </c:pt>
                <c:pt idx="1082">
                  <c:v>141.4</c:v>
                </c:pt>
                <c:pt idx="1083">
                  <c:v>141.4</c:v>
                </c:pt>
                <c:pt idx="1084">
                  <c:v>141.4</c:v>
                </c:pt>
                <c:pt idx="1085">
                  <c:v>140.9</c:v>
                </c:pt>
                <c:pt idx="1086">
                  <c:v>140.9</c:v>
                </c:pt>
                <c:pt idx="1087">
                  <c:v>140.9</c:v>
                </c:pt>
                <c:pt idx="1088">
                  <c:v>140.6</c:v>
                </c:pt>
                <c:pt idx="1089">
                  <c:v>140.6</c:v>
                </c:pt>
                <c:pt idx="1090">
                  <c:v>140.6</c:v>
                </c:pt>
                <c:pt idx="1091">
                  <c:v>140.69999999999999</c:v>
                </c:pt>
                <c:pt idx="1092">
                  <c:v>140.69999999999999</c:v>
                </c:pt>
                <c:pt idx="1093">
                  <c:v>140.69999999999999</c:v>
                </c:pt>
                <c:pt idx="1094">
                  <c:v>141.19999999999999</c:v>
                </c:pt>
                <c:pt idx="1095">
                  <c:v>141.19999999999999</c:v>
                </c:pt>
                <c:pt idx="1096">
                  <c:v>141.19999999999999</c:v>
                </c:pt>
                <c:pt idx="1097">
                  <c:v>141.6</c:v>
                </c:pt>
                <c:pt idx="1098">
                  <c:v>141.6</c:v>
                </c:pt>
                <c:pt idx="1099">
                  <c:v>141.6</c:v>
                </c:pt>
                <c:pt idx="1100">
                  <c:v>141.69999999999999</c:v>
                </c:pt>
                <c:pt idx="1101">
                  <c:v>141.69999999999999</c:v>
                </c:pt>
                <c:pt idx="1102">
                  <c:v>141.69999999999999</c:v>
                </c:pt>
                <c:pt idx="1103">
                  <c:v>141.9</c:v>
                </c:pt>
                <c:pt idx="1104">
                  <c:v>141.9</c:v>
                </c:pt>
                <c:pt idx="1105">
                  <c:v>141.9</c:v>
                </c:pt>
                <c:pt idx="1106">
                  <c:v>142.30000000000001</c:v>
                </c:pt>
                <c:pt idx="1107">
                  <c:v>142.30000000000001</c:v>
                </c:pt>
                <c:pt idx="1108">
                  <c:v>142.30000000000001</c:v>
                </c:pt>
                <c:pt idx="1109">
                  <c:v>142.69999999999999</c:v>
                </c:pt>
                <c:pt idx="1110">
                  <c:v>142.69999999999999</c:v>
                </c:pt>
                <c:pt idx="1111">
                  <c:v>142.69999999999999</c:v>
                </c:pt>
                <c:pt idx="1112">
                  <c:v>142.9</c:v>
                </c:pt>
                <c:pt idx="1113">
                  <c:v>142.9</c:v>
                </c:pt>
                <c:pt idx="1114">
                  <c:v>142.9</c:v>
                </c:pt>
                <c:pt idx="1115">
                  <c:v>142.69999999999999</c:v>
                </c:pt>
                <c:pt idx="1116">
                  <c:v>142.69999999999999</c:v>
                </c:pt>
                <c:pt idx="1117">
                  <c:v>142.69999999999999</c:v>
                </c:pt>
                <c:pt idx="1118">
                  <c:v>142.80000000000001</c:v>
                </c:pt>
                <c:pt idx="1119">
                  <c:v>142.80000000000001</c:v>
                </c:pt>
                <c:pt idx="1120">
                  <c:v>142.80000000000001</c:v>
                </c:pt>
                <c:pt idx="1121">
                  <c:v>143.1</c:v>
                </c:pt>
                <c:pt idx="1122">
                  <c:v>143.1</c:v>
                </c:pt>
                <c:pt idx="1123">
                  <c:v>143.1</c:v>
                </c:pt>
                <c:pt idx="1124">
                  <c:v>143.5</c:v>
                </c:pt>
                <c:pt idx="1125">
                  <c:v>143.5</c:v>
                </c:pt>
                <c:pt idx="1126">
                  <c:v>143.5</c:v>
                </c:pt>
                <c:pt idx="1127">
                  <c:v>143.80000000000001</c:v>
                </c:pt>
                <c:pt idx="1128">
                  <c:v>143.80000000000001</c:v>
                </c:pt>
                <c:pt idx="1129">
                  <c:v>143.80000000000001</c:v>
                </c:pt>
                <c:pt idx="1130">
                  <c:v>143.9</c:v>
                </c:pt>
                <c:pt idx="1131">
                  <c:v>143.9</c:v>
                </c:pt>
                <c:pt idx="1132">
                  <c:v>143.9</c:v>
                </c:pt>
                <c:pt idx="1133">
                  <c:v>144.19999999999999</c:v>
                </c:pt>
                <c:pt idx="1134">
                  <c:v>144.19999999999999</c:v>
                </c:pt>
                <c:pt idx="1135">
                  <c:v>144.19999999999999</c:v>
                </c:pt>
                <c:pt idx="1136">
                  <c:v>144.5</c:v>
                </c:pt>
                <c:pt idx="1137">
                  <c:v>144.5</c:v>
                </c:pt>
                <c:pt idx="1138">
                  <c:v>144.5</c:v>
                </c:pt>
                <c:pt idx="1139">
                  <c:v>144.4</c:v>
                </c:pt>
                <c:pt idx="1140">
                  <c:v>144.4</c:v>
                </c:pt>
                <c:pt idx="1141">
                  <c:v>144.4</c:v>
                </c:pt>
                <c:pt idx="1142">
                  <c:v>144.19999999999999</c:v>
                </c:pt>
                <c:pt idx="1143">
                  <c:v>144.19999999999999</c:v>
                </c:pt>
                <c:pt idx="1144">
                  <c:v>144.19999999999999</c:v>
                </c:pt>
                <c:pt idx="1145">
                  <c:v>143.9</c:v>
                </c:pt>
                <c:pt idx="1146">
                  <c:v>143.9</c:v>
                </c:pt>
                <c:pt idx="1147">
                  <c:v>143.9</c:v>
                </c:pt>
                <c:pt idx="1148">
                  <c:v>144.1</c:v>
                </c:pt>
                <c:pt idx="1149">
                  <c:v>144.1</c:v>
                </c:pt>
                <c:pt idx="1150">
                  <c:v>144.1</c:v>
                </c:pt>
                <c:pt idx="1151">
                  <c:v>144.1</c:v>
                </c:pt>
                <c:pt idx="1152">
                  <c:v>144.1</c:v>
                </c:pt>
                <c:pt idx="1153">
                  <c:v>144.1</c:v>
                </c:pt>
                <c:pt idx="1154">
                  <c:v>144.19999999999999</c:v>
                </c:pt>
                <c:pt idx="1155">
                  <c:v>144.19999999999999</c:v>
                </c:pt>
                <c:pt idx="1156">
                  <c:v>144.19999999999999</c:v>
                </c:pt>
                <c:pt idx="1157">
                  <c:v>144.1</c:v>
                </c:pt>
                <c:pt idx="1158">
                  <c:v>144.1</c:v>
                </c:pt>
                <c:pt idx="1159">
                  <c:v>144.1</c:v>
                </c:pt>
                <c:pt idx="1160">
                  <c:v>143.9</c:v>
                </c:pt>
                <c:pt idx="1161">
                  <c:v>143.9</c:v>
                </c:pt>
                <c:pt idx="1162">
                  <c:v>143.9</c:v>
                </c:pt>
                <c:pt idx="1163">
                  <c:v>143.9</c:v>
                </c:pt>
                <c:pt idx="1164">
                  <c:v>143.9</c:v>
                </c:pt>
                <c:pt idx="1165">
                  <c:v>143.9</c:v>
                </c:pt>
                <c:pt idx="1166">
                  <c:v>144</c:v>
                </c:pt>
                <c:pt idx="1167">
                  <c:v>144</c:v>
                </c:pt>
                <c:pt idx="1168">
                  <c:v>144</c:v>
                </c:pt>
                <c:pt idx="1169">
                  <c:v>144.19999999999999</c:v>
                </c:pt>
                <c:pt idx="1170">
                  <c:v>144.19999999999999</c:v>
                </c:pt>
                <c:pt idx="1171">
                  <c:v>144.19999999999999</c:v>
                </c:pt>
                <c:pt idx="1172">
                  <c:v>144.19999999999999</c:v>
                </c:pt>
                <c:pt idx="1173">
                  <c:v>144.19999999999999</c:v>
                </c:pt>
                <c:pt idx="1174">
                  <c:v>144.19999999999999</c:v>
                </c:pt>
                <c:pt idx="1175">
                  <c:v>144.30000000000001</c:v>
                </c:pt>
                <c:pt idx="1176">
                  <c:v>144.30000000000001</c:v>
                </c:pt>
                <c:pt idx="1177">
                  <c:v>144.30000000000001</c:v>
                </c:pt>
                <c:pt idx="1178">
                  <c:v>144.30000000000001</c:v>
                </c:pt>
                <c:pt idx="1179">
                  <c:v>144.30000000000001</c:v>
                </c:pt>
                <c:pt idx="1180">
                  <c:v>144.30000000000001</c:v>
                </c:pt>
                <c:pt idx="1181">
                  <c:v>144.5</c:v>
                </c:pt>
                <c:pt idx="1182">
                  <c:v>144.5</c:v>
                </c:pt>
                <c:pt idx="1183">
                  <c:v>144.5</c:v>
                </c:pt>
                <c:pt idx="1184">
                  <c:v>144.9</c:v>
                </c:pt>
                <c:pt idx="1185">
                  <c:v>144.9</c:v>
                </c:pt>
                <c:pt idx="1186">
                  <c:v>144.9</c:v>
                </c:pt>
                <c:pt idx="1187">
                  <c:v>145.4</c:v>
                </c:pt>
                <c:pt idx="1188">
                  <c:v>145.4</c:v>
                </c:pt>
                <c:pt idx="1189">
                  <c:v>145.4</c:v>
                </c:pt>
                <c:pt idx="1190">
                  <c:v>146.19999999999999</c:v>
                </c:pt>
                <c:pt idx="1191">
                  <c:v>146.19999999999999</c:v>
                </c:pt>
                <c:pt idx="1192">
                  <c:v>146.19999999999999</c:v>
                </c:pt>
                <c:pt idx="1193">
                  <c:v>146.69999999999999</c:v>
                </c:pt>
                <c:pt idx="1194">
                  <c:v>146.69999999999999</c:v>
                </c:pt>
                <c:pt idx="1195">
                  <c:v>146.69999999999999</c:v>
                </c:pt>
                <c:pt idx="1196">
                  <c:v>147.1</c:v>
                </c:pt>
                <c:pt idx="1197">
                  <c:v>147.1</c:v>
                </c:pt>
                <c:pt idx="1198">
                  <c:v>147.1</c:v>
                </c:pt>
                <c:pt idx="1199">
                  <c:v>147.30000000000001</c:v>
                </c:pt>
                <c:pt idx="1200">
                  <c:v>147.30000000000001</c:v>
                </c:pt>
                <c:pt idx="1201">
                  <c:v>147.30000000000001</c:v>
                </c:pt>
                <c:pt idx="1202">
                  <c:v>147.30000000000001</c:v>
                </c:pt>
                <c:pt idx="1203">
                  <c:v>147.30000000000001</c:v>
                </c:pt>
                <c:pt idx="1204">
                  <c:v>147.30000000000001</c:v>
                </c:pt>
                <c:pt idx="1205">
                  <c:v>147.5</c:v>
                </c:pt>
                <c:pt idx="1206">
                  <c:v>147.5</c:v>
                </c:pt>
                <c:pt idx="1207">
                  <c:v>147.5</c:v>
                </c:pt>
                <c:pt idx="1208">
                  <c:v>147.5</c:v>
                </c:pt>
                <c:pt idx="1209">
                  <c:v>147.5</c:v>
                </c:pt>
                <c:pt idx="1210">
                  <c:v>147.5</c:v>
                </c:pt>
                <c:pt idx="1211">
                  <c:v>148.19999999999999</c:v>
                </c:pt>
                <c:pt idx="1212">
                  <c:v>148.19999999999999</c:v>
                </c:pt>
                <c:pt idx="1213">
                  <c:v>148.19999999999999</c:v>
                </c:pt>
                <c:pt idx="1214">
                  <c:v>148.6</c:v>
                </c:pt>
                <c:pt idx="1215">
                  <c:v>148.6</c:v>
                </c:pt>
                <c:pt idx="1216">
                  <c:v>148.6</c:v>
                </c:pt>
                <c:pt idx="1217">
                  <c:v>149.69999999999999</c:v>
                </c:pt>
                <c:pt idx="1218">
                  <c:v>149.69999999999999</c:v>
                </c:pt>
                <c:pt idx="1219">
                  <c:v>149.69999999999999</c:v>
                </c:pt>
                <c:pt idx="1220">
                  <c:v>150.19999999999999</c:v>
                </c:pt>
                <c:pt idx="1221">
                  <c:v>150.19999999999999</c:v>
                </c:pt>
                <c:pt idx="1222">
                  <c:v>150.19999999999999</c:v>
                </c:pt>
                <c:pt idx="1223">
                  <c:v>150.80000000000001</c:v>
                </c:pt>
                <c:pt idx="1224">
                  <c:v>150.80000000000001</c:v>
                </c:pt>
                <c:pt idx="1225">
                  <c:v>150.80000000000001</c:v>
                </c:pt>
                <c:pt idx="1226">
                  <c:v>151.30000000000001</c:v>
                </c:pt>
                <c:pt idx="1227">
                  <c:v>151.30000000000001</c:v>
                </c:pt>
                <c:pt idx="1228">
                  <c:v>151.30000000000001</c:v>
                </c:pt>
                <c:pt idx="1229">
                  <c:v>151.80000000000001</c:v>
                </c:pt>
                <c:pt idx="1230">
                  <c:v>151.80000000000001</c:v>
                </c:pt>
                <c:pt idx="1231">
                  <c:v>151.80000000000001</c:v>
                </c:pt>
                <c:pt idx="1232">
                  <c:v>152.30000000000001</c:v>
                </c:pt>
                <c:pt idx="1233">
                  <c:v>152.30000000000001</c:v>
                </c:pt>
                <c:pt idx="1234">
                  <c:v>152.30000000000001</c:v>
                </c:pt>
                <c:pt idx="1235">
                  <c:v>152.69999999999999</c:v>
                </c:pt>
                <c:pt idx="1236">
                  <c:v>152.69999999999999</c:v>
                </c:pt>
                <c:pt idx="1237">
                  <c:v>152.69999999999999</c:v>
                </c:pt>
                <c:pt idx="1238">
                  <c:v>153.1</c:v>
                </c:pt>
                <c:pt idx="1239">
                  <c:v>153.1</c:v>
                </c:pt>
                <c:pt idx="1240">
                  <c:v>153.1</c:v>
                </c:pt>
                <c:pt idx="1241">
                  <c:v>153.80000000000001</c:v>
                </c:pt>
                <c:pt idx="1242">
                  <c:v>153.80000000000001</c:v>
                </c:pt>
                <c:pt idx="1243">
                  <c:v>153.80000000000001</c:v>
                </c:pt>
                <c:pt idx="1244">
                  <c:v>154.19999999999999</c:v>
                </c:pt>
                <c:pt idx="1245">
                  <c:v>154.19999999999999</c:v>
                </c:pt>
                <c:pt idx="1246">
                  <c:v>154.19999999999999</c:v>
                </c:pt>
                <c:pt idx="1247">
                  <c:v>155</c:v>
                </c:pt>
                <c:pt idx="1248">
                  <c:v>155</c:v>
                </c:pt>
                <c:pt idx="1249">
                  <c:v>155</c:v>
                </c:pt>
                <c:pt idx="1250">
                  <c:v>155.5</c:v>
                </c:pt>
                <c:pt idx="1251">
                  <c:v>155.5</c:v>
                </c:pt>
                <c:pt idx="1252">
                  <c:v>155.5</c:v>
                </c:pt>
                <c:pt idx="1253">
                  <c:v>155.9</c:v>
                </c:pt>
                <c:pt idx="1254">
                  <c:v>155.9</c:v>
                </c:pt>
                <c:pt idx="1255">
                  <c:v>155.9</c:v>
                </c:pt>
                <c:pt idx="1256">
                  <c:v>156.30000000000001</c:v>
                </c:pt>
                <c:pt idx="1257">
                  <c:v>156.30000000000001</c:v>
                </c:pt>
                <c:pt idx="1258">
                  <c:v>156.30000000000001</c:v>
                </c:pt>
                <c:pt idx="1259">
                  <c:v>156.6</c:v>
                </c:pt>
                <c:pt idx="1260">
                  <c:v>156.6</c:v>
                </c:pt>
                <c:pt idx="1261">
                  <c:v>156.6</c:v>
                </c:pt>
                <c:pt idx="1262">
                  <c:v>157.5</c:v>
                </c:pt>
                <c:pt idx="1263">
                  <c:v>157.5</c:v>
                </c:pt>
                <c:pt idx="1264">
                  <c:v>157.5</c:v>
                </c:pt>
                <c:pt idx="1265">
                  <c:v>158.30000000000001</c:v>
                </c:pt>
                <c:pt idx="1266">
                  <c:v>158.30000000000001</c:v>
                </c:pt>
                <c:pt idx="1267">
                  <c:v>158.30000000000001</c:v>
                </c:pt>
                <c:pt idx="1268">
                  <c:v>158.6</c:v>
                </c:pt>
                <c:pt idx="1269">
                  <c:v>158.6</c:v>
                </c:pt>
                <c:pt idx="1270">
                  <c:v>158.6</c:v>
                </c:pt>
                <c:pt idx="1271">
                  <c:v>158.6</c:v>
                </c:pt>
                <c:pt idx="1272">
                  <c:v>158.6</c:v>
                </c:pt>
                <c:pt idx="1273">
                  <c:v>158.6</c:v>
                </c:pt>
                <c:pt idx="1274">
                  <c:v>158.69999999999999</c:v>
                </c:pt>
                <c:pt idx="1275">
                  <c:v>158.69999999999999</c:v>
                </c:pt>
                <c:pt idx="1276">
                  <c:v>158.69999999999999</c:v>
                </c:pt>
                <c:pt idx="1277">
                  <c:v>159.1</c:v>
                </c:pt>
                <c:pt idx="1278">
                  <c:v>159.1</c:v>
                </c:pt>
                <c:pt idx="1279">
                  <c:v>159.1</c:v>
                </c:pt>
                <c:pt idx="1280">
                  <c:v>159.30000000000001</c:v>
                </c:pt>
                <c:pt idx="1281">
                  <c:v>159.30000000000001</c:v>
                </c:pt>
                <c:pt idx="1282">
                  <c:v>159.30000000000001</c:v>
                </c:pt>
                <c:pt idx="1283">
                  <c:v>159.4</c:v>
                </c:pt>
                <c:pt idx="1284">
                  <c:v>159.4</c:v>
                </c:pt>
                <c:pt idx="1285">
                  <c:v>159.4</c:v>
                </c:pt>
                <c:pt idx="1286">
                  <c:v>159.69999999999999</c:v>
                </c:pt>
                <c:pt idx="1287">
                  <c:v>159.69999999999999</c:v>
                </c:pt>
                <c:pt idx="1288">
                  <c:v>159.69999999999999</c:v>
                </c:pt>
                <c:pt idx="1289">
                  <c:v>160.1</c:v>
                </c:pt>
                <c:pt idx="1290">
                  <c:v>160.1</c:v>
                </c:pt>
                <c:pt idx="1291">
                  <c:v>160.1</c:v>
                </c:pt>
                <c:pt idx="1292">
                  <c:v>160.5</c:v>
                </c:pt>
                <c:pt idx="1293">
                  <c:v>160.5</c:v>
                </c:pt>
                <c:pt idx="1294">
                  <c:v>160.5</c:v>
                </c:pt>
                <c:pt idx="1295">
                  <c:v>160.5</c:v>
                </c:pt>
                <c:pt idx="1296">
                  <c:v>160.5</c:v>
                </c:pt>
                <c:pt idx="1297">
                  <c:v>160.5</c:v>
                </c:pt>
                <c:pt idx="1298">
                  <c:v>160.80000000000001</c:v>
                </c:pt>
                <c:pt idx="1299">
                  <c:v>160.80000000000001</c:v>
                </c:pt>
                <c:pt idx="1300">
                  <c:v>160.80000000000001</c:v>
                </c:pt>
                <c:pt idx="1301">
                  <c:v>160.69999999999999</c:v>
                </c:pt>
                <c:pt idx="1302">
                  <c:v>160.69999999999999</c:v>
                </c:pt>
                <c:pt idx="1303">
                  <c:v>160.69999999999999</c:v>
                </c:pt>
                <c:pt idx="1304">
                  <c:v>160.69999999999999</c:v>
                </c:pt>
                <c:pt idx="1305">
                  <c:v>160.69999999999999</c:v>
                </c:pt>
                <c:pt idx="1306">
                  <c:v>160.69999999999999</c:v>
                </c:pt>
                <c:pt idx="1307">
                  <c:v>160.19999999999999</c:v>
                </c:pt>
                <c:pt idx="1308">
                  <c:v>160.19999999999999</c:v>
                </c:pt>
                <c:pt idx="1309">
                  <c:v>160.19999999999999</c:v>
                </c:pt>
                <c:pt idx="1310">
                  <c:v>160.19999999999999</c:v>
                </c:pt>
                <c:pt idx="1311">
                  <c:v>160.19999999999999</c:v>
                </c:pt>
                <c:pt idx="1312">
                  <c:v>160.19999999999999</c:v>
                </c:pt>
                <c:pt idx="1313">
                  <c:v>159.9</c:v>
                </c:pt>
                <c:pt idx="1314">
                  <c:v>159.9</c:v>
                </c:pt>
                <c:pt idx="1315">
                  <c:v>159.9</c:v>
                </c:pt>
                <c:pt idx="1316">
                  <c:v>159.69999999999999</c:v>
                </c:pt>
                <c:pt idx="1317">
                  <c:v>159.69999999999999</c:v>
                </c:pt>
                <c:pt idx="1318">
                  <c:v>159.69999999999999</c:v>
                </c:pt>
                <c:pt idx="1319">
                  <c:v>159.4</c:v>
                </c:pt>
                <c:pt idx="1320">
                  <c:v>159.4</c:v>
                </c:pt>
                <c:pt idx="1321">
                  <c:v>159.4</c:v>
                </c:pt>
                <c:pt idx="1322">
                  <c:v>159.1</c:v>
                </c:pt>
                <c:pt idx="1323">
                  <c:v>159.1</c:v>
                </c:pt>
                <c:pt idx="1324">
                  <c:v>159.1</c:v>
                </c:pt>
                <c:pt idx="1325">
                  <c:v>158.6</c:v>
                </c:pt>
                <c:pt idx="1326">
                  <c:v>158.6</c:v>
                </c:pt>
                <c:pt idx="1327">
                  <c:v>158.6</c:v>
                </c:pt>
                <c:pt idx="1328">
                  <c:v>157.80000000000001</c:v>
                </c:pt>
                <c:pt idx="1329">
                  <c:v>157.80000000000001</c:v>
                </c:pt>
                <c:pt idx="1330">
                  <c:v>157.80000000000001</c:v>
                </c:pt>
                <c:pt idx="1331">
                  <c:v>157</c:v>
                </c:pt>
                <c:pt idx="1332">
                  <c:v>157</c:v>
                </c:pt>
                <c:pt idx="1333">
                  <c:v>157</c:v>
                </c:pt>
                <c:pt idx="1334">
                  <c:v>156.19999999999999</c:v>
                </c:pt>
                <c:pt idx="1335">
                  <c:v>156.19999999999999</c:v>
                </c:pt>
                <c:pt idx="1336">
                  <c:v>156.19999999999999</c:v>
                </c:pt>
                <c:pt idx="1337">
                  <c:v>154.80000000000001</c:v>
                </c:pt>
                <c:pt idx="1338">
                  <c:v>154.80000000000001</c:v>
                </c:pt>
                <c:pt idx="1339">
                  <c:v>154.80000000000001</c:v>
                </c:pt>
                <c:pt idx="1340">
                  <c:v>153.69999999999999</c:v>
                </c:pt>
                <c:pt idx="1341">
                  <c:v>153.69999999999999</c:v>
                </c:pt>
                <c:pt idx="1342">
                  <c:v>153.69999999999999</c:v>
                </c:pt>
                <c:pt idx="1343">
                  <c:v>152.80000000000001</c:v>
                </c:pt>
                <c:pt idx="1344">
                  <c:v>152.80000000000001</c:v>
                </c:pt>
                <c:pt idx="1345">
                  <c:v>152.80000000000001</c:v>
                </c:pt>
                <c:pt idx="1346">
                  <c:v>152.1</c:v>
                </c:pt>
                <c:pt idx="1347">
                  <c:v>152.1</c:v>
                </c:pt>
                <c:pt idx="1348">
                  <c:v>152.1</c:v>
                </c:pt>
                <c:pt idx="1349">
                  <c:v>151.1</c:v>
                </c:pt>
                <c:pt idx="1350">
                  <c:v>151.1</c:v>
                </c:pt>
                <c:pt idx="1351">
                  <c:v>151.1</c:v>
                </c:pt>
                <c:pt idx="1352">
                  <c:v>150.4</c:v>
                </c:pt>
                <c:pt idx="1353">
                  <c:v>150.4</c:v>
                </c:pt>
                <c:pt idx="1354">
                  <c:v>150.4</c:v>
                </c:pt>
                <c:pt idx="1355">
                  <c:v>149.80000000000001</c:v>
                </c:pt>
                <c:pt idx="1356">
                  <c:v>149.80000000000001</c:v>
                </c:pt>
                <c:pt idx="1357">
                  <c:v>149.80000000000001</c:v>
                </c:pt>
                <c:pt idx="1358">
                  <c:v>149.19999999999999</c:v>
                </c:pt>
                <c:pt idx="1359">
                  <c:v>149.19999999999999</c:v>
                </c:pt>
                <c:pt idx="1360">
                  <c:v>149.19999999999999</c:v>
                </c:pt>
                <c:pt idx="1361">
                  <c:v>148</c:v>
                </c:pt>
                <c:pt idx="1362">
                  <c:v>148</c:v>
                </c:pt>
                <c:pt idx="1363">
                  <c:v>148</c:v>
                </c:pt>
                <c:pt idx="1364">
                  <c:v>146.80000000000001</c:v>
                </c:pt>
                <c:pt idx="1365">
                  <c:v>146.80000000000001</c:v>
                </c:pt>
                <c:pt idx="1366">
                  <c:v>146.80000000000001</c:v>
                </c:pt>
                <c:pt idx="1367">
                  <c:v>145.4</c:v>
                </c:pt>
                <c:pt idx="1368">
                  <c:v>145.4</c:v>
                </c:pt>
                <c:pt idx="1369">
                  <c:v>145.4</c:v>
                </c:pt>
                <c:pt idx="1370">
                  <c:v>144.6</c:v>
                </c:pt>
                <c:pt idx="1371">
                  <c:v>144.6</c:v>
                </c:pt>
                <c:pt idx="1372">
                  <c:v>144.6</c:v>
                </c:pt>
                <c:pt idx="1373">
                  <c:v>143.69999999999999</c:v>
                </c:pt>
                <c:pt idx="1374">
                  <c:v>143.69999999999999</c:v>
                </c:pt>
                <c:pt idx="1375">
                  <c:v>143.69999999999999</c:v>
                </c:pt>
                <c:pt idx="1376">
                  <c:v>143.1</c:v>
                </c:pt>
                <c:pt idx="1377">
                  <c:v>143.1</c:v>
                </c:pt>
                <c:pt idx="1378">
                  <c:v>143.1</c:v>
                </c:pt>
                <c:pt idx="1379">
                  <c:v>142.19999999999999</c:v>
                </c:pt>
                <c:pt idx="1380">
                  <c:v>142.19999999999999</c:v>
                </c:pt>
                <c:pt idx="1381">
                  <c:v>142.19999999999999</c:v>
                </c:pt>
                <c:pt idx="1382">
                  <c:v>141.19999999999999</c:v>
                </c:pt>
                <c:pt idx="1383">
                  <c:v>141.19999999999999</c:v>
                </c:pt>
                <c:pt idx="1384">
                  <c:v>141.19999999999999</c:v>
                </c:pt>
                <c:pt idx="1385">
                  <c:v>139.9</c:v>
                </c:pt>
                <c:pt idx="1386">
                  <c:v>139.9</c:v>
                </c:pt>
                <c:pt idx="1387">
                  <c:v>139.9</c:v>
                </c:pt>
                <c:pt idx="1388">
                  <c:v>138.69999999999999</c:v>
                </c:pt>
                <c:pt idx="1389">
                  <c:v>138.69999999999999</c:v>
                </c:pt>
                <c:pt idx="1390">
                  <c:v>138.69999999999999</c:v>
                </c:pt>
                <c:pt idx="1391">
                  <c:v>137.6</c:v>
                </c:pt>
                <c:pt idx="1392">
                  <c:v>137.6</c:v>
                </c:pt>
                <c:pt idx="1393">
                  <c:v>137.6</c:v>
                </c:pt>
                <c:pt idx="1394">
                  <c:v>136.30000000000001</c:v>
                </c:pt>
                <c:pt idx="1395">
                  <c:v>136.30000000000001</c:v>
                </c:pt>
                <c:pt idx="1396">
                  <c:v>136.30000000000001</c:v>
                </c:pt>
                <c:pt idx="1397">
                  <c:v>135</c:v>
                </c:pt>
                <c:pt idx="1398">
                  <c:v>135</c:v>
                </c:pt>
                <c:pt idx="1399">
                  <c:v>135</c:v>
                </c:pt>
                <c:pt idx="1400">
                  <c:v>133.30000000000001</c:v>
                </c:pt>
                <c:pt idx="1401">
                  <c:v>133.30000000000001</c:v>
                </c:pt>
                <c:pt idx="1402">
                  <c:v>133.30000000000001</c:v>
                </c:pt>
                <c:pt idx="1403">
                  <c:v>132.1</c:v>
                </c:pt>
                <c:pt idx="1404">
                  <c:v>132.1</c:v>
                </c:pt>
                <c:pt idx="1405">
                  <c:v>132.1</c:v>
                </c:pt>
                <c:pt idx="1406">
                  <c:v>131</c:v>
                </c:pt>
                <c:pt idx="1407">
                  <c:v>131</c:v>
                </c:pt>
                <c:pt idx="1408">
                  <c:v>131</c:v>
                </c:pt>
                <c:pt idx="1409">
                  <c:v>130</c:v>
                </c:pt>
                <c:pt idx="1410">
                  <c:v>130</c:v>
                </c:pt>
                <c:pt idx="1411">
                  <c:v>130</c:v>
                </c:pt>
                <c:pt idx="1412">
                  <c:v>129.4</c:v>
                </c:pt>
                <c:pt idx="1413">
                  <c:v>129.4</c:v>
                </c:pt>
                <c:pt idx="1414">
                  <c:v>129.4</c:v>
                </c:pt>
                <c:pt idx="1415">
                  <c:v>129.1</c:v>
                </c:pt>
                <c:pt idx="1416">
                  <c:v>129.1</c:v>
                </c:pt>
                <c:pt idx="1417">
                  <c:v>129.1</c:v>
                </c:pt>
                <c:pt idx="1418">
                  <c:v>128.6</c:v>
                </c:pt>
                <c:pt idx="1419">
                  <c:v>128.6</c:v>
                </c:pt>
                <c:pt idx="1420">
                  <c:v>128.6</c:v>
                </c:pt>
                <c:pt idx="1421">
                  <c:v>127.9</c:v>
                </c:pt>
                <c:pt idx="1422">
                  <c:v>127.9</c:v>
                </c:pt>
                <c:pt idx="1423">
                  <c:v>127.9</c:v>
                </c:pt>
                <c:pt idx="1424">
                  <c:v>127.3</c:v>
                </c:pt>
                <c:pt idx="1425">
                  <c:v>127.3</c:v>
                </c:pt>
                <c:pt idx="1426">
                  <c:v>127.3</c:v>
                </c:pt>
                <c:pt idx="1427">
                  <c:v>127.9</c:v>
                </c:pt>
                <c:pt idx="1428">
                  <c:v>127.9</c:v>
                </c:pt>
                <c:pt idx="1429">
                  <c:v>127.9</c:v>
                </c:pt>
                <c:pt idx="1430">
                  <c:v>128.30000000000001</c:v>
                </c:pt>
                <c:pt idx="1431">
                  <c:v>128.30000000000001</c:v>
                </c:pt>
                <c:pt idx="1432">
                  <c:v>128.30000000000001</c:v>
                </c:pt>
                <c:pt idx="1433">
                  <c:v>128.6</c:v>
                </c:pt>
                <c:pt idx="1434">
                  <c:v>128.6</c:v>
                </c:pt>
                <c:pt idx="1435">
                  <c:v>128.6</c:v>
                </c:pt>
                <c:pt idx="1436">
                  <c:v>128.6</c:v>
                </c:pt>
                <c:pt idx="1437">
                  <c:v>128.6</c:v>
                </c:pt>
                <c:pt idx="1438">
                  <c:v>128.6</c:v>
                </c:pt>
                <c:pt idx="1439">
                  <c:v>128.4</c:v>
                </c:pt>
                <c:pt idx="1440">
                  <c:v>128.4</c:v>
                </c:pt>
                <c:pt idx="1441">
                  <c:v>128.4</c:v>
                </c:pt>
                <c:pt idx="1442">
                  <c:v>127.5</c:v>
                </c:pt>
                <c:pt idx="1443">
                  <c:v>127.5</c:v>
                </c:pt>
                <c:pt idx="1444">
                  <c:v>127.5</c:v>
                </c:pt>
                <c:pt idx="1445">
                  <c:v>127.1</c:v>
                </c:pt>
                <c:pt idx="1446">
                  <c:v>127.1</c:v>
                </c:pt>
                <c:pt idx="1447">
                  <c:v>127.1</c:v>
                </c:pt>
                <c:pt idx="1448">
                  <c:v>126.8</c:v>
                </c:pt>
                <c:pt idx="1449">
                  <c:v>126.8</c:v>
                </c:pt>
                <c:pt idx="1450">
                  <c:v>126.8</c:v>
                </c:pt>
                <c:pt idx="1451">
                  <c:v>126.8</c:v>
                </c:pt>
                <c:pt idx="1452">
                  <c:v>126.8</c:v>
                </c:pt>
                <c:pt idx="1453">
                  <c:v>126.8</c:v>
                </c:pt>
                <c:pt idx="1454">
                  <c:v>126.1</c:v>
                </c:pt>
                <c:pt idx="1455">
                  <c:v>126.1</c:v>
                </c:pt>
                <c:pt idx="1456">
                  <c:v>126.1</c:v>
                </c:pt>
                <c:pt idx="1457">
                  <c:v>125.3</c:v>
                </c:pt>
                <c:pt idx="1458">
                  <c:v>125.3</c:v>
                </c:pt>
                <c:pt idx="1459">
                  <c:v>125.3</c:v>
                </c:pt>
                <c:pt idx="1460">
                  <c:v>124.8</c:v>
                </c:pt>
                <c:pt idx="1461">
                  <c:v>124.8</c:v>
                </c:pt>
                <c:pt idx="1462">
                  <c:v>124.8</c:v>
                </c:pt>
                <c:pt idx="1463">
                  <c:v>124.1</c:v>
                </c:pt>
                <c:pt idx="1464">
                  <c:v>124.1</c:v>
                </c:pt>
                <c:pt idx="1465">
                  <c:v>124.1</c:v>
                </c:pt>
                <c:pt idx="1466">
                  <c:v>123.6</c:v>
                </c:pt>
                <c:pt idx="1467">
                  <c:v>123.6</c:v>
                </c:pt>
                <c:pt idx="1468">
                  <c:v>123.6</c:v>
                </c:pt>
                <c:pt idx="1469">
                  <c:v>122.5</c:v>
                </c:pt>
                <c:pt idx="1470">
                  <c:v>122.5</c:v>
                </c:pt>
                <c:pt idx="1471">
                  <c:v>122.5</c:v>
                </c:pt>
                <c:pt idx="1472">
                  <c:v>122</c:v>
                </c:pt>
                <c:pt idx="1473">
                  <c:v>122</c:v>
                </c:pt>
                <c:pt idx="1474">
                  <c:v>122</c:v>
                </c:pt>
                <c:pt idx="1475">
                  <c:v>121.8</c:v>
                </c:pt>
                <c:pt idx="1476">
                  <c:v>121.8</c:v>
                </c:pt>
                <c:pt idx="1477">
                  <c:v>121.8</c:v>
                </c:pt>
                <c:pt idx="1478">
                  <c:v>121.5</c:v>
                </c:pt>
                <c:pt idx="1479">
                  <c:v>121.5</c:v>
                </c:pt>
                <c:pt idx="1480">
                  <c:v>121.5</c:v>
                </c:pt>
                <c:pt idx="1481">
                  <c:v>120.5</c:v>
                </c:pt>
                <c:pt idx="1482">
                  <c:v>120.5</c:v>
                </c:pt>
                <c:pt idx="1483">
                  <c:v>120.5</c:v>
                </c:pt>
                <c:pt idx="1484">
                  <c:v>120.3</c:v>
                </c:pt>
                <c:pt idx="1485">
                  <c:v>120.3</c:v>
                </c:pt>
                <c:pt idx="1486">
                  <c:v>120.3</c:v>
                </c:pt>
                <c:pt idx="1487">
                  <c:v>120.2</c:v>
                </c:pt>
                <c:pt idx="1488">
                  <c:v>120.2</c:v>
                </c:pt>
                <c:pt idx="1489">
                  <c:v>120.2</c:v>
                </c:pt>
                <c:pt idx="1490">
                  <c:v>120.9</c:v>
                </c:pt>
                <c:pt idx="1491">
                  <c:v>120.9</c:v>
                </c:pt>
                <c:pt idx="1492">
                  <c:v>120.9</c:v>
                </c:pt>
                <c:pt idx="1493">
                  <c:v>120.8</c:v>
                </c:pt>
                <c:pt idx="1494">
                  <c:v>120.8</c:v>
                </c:pt>
                <c:pt idx="1495">
                  <c:v>120.8</c:v>
                </c:pt>
                <c:pt idx="1496">
                  <c:v>120.7</c:v>
                </c:pt>
                <c:pt idx="1497">
                  <c:v>120.7</c:v>
                </c:pt>
                <c:pt idx="1498">
                  <c:v>120.7</c:v>
                </c:pt>
                <c:pt idx="1499">
                  <c:v>120.3</c:v>
                </c:pt>
                <c:pt idx="1500">
                  <c:v>120.3</c:v>
                </c:pt>
                <c:pt idx="1501">
                  <c:v>120.3</c:v>
                </c:pt>
                <c:pt idx="1502">
                  <c:v>119.7</c:v>
                </c:pt>
                <c:pt idx="1503">
                  <c:v>119.7</c:v>
                </c:pt>
                <c:pt idx="1504">
                  <c:v>119.7</c:v>
                </c:pt>
                <c:pt idx="1505">
                  <c:v>119.2</c:v>
                </c:pt>
                <c:pt idx="1506">
                  <c:v>119.2</c:v>
                </c:pt>
                <c:pt idx="1507">
                  <c:v>119.2</c:v>
                </c:pt>
                <c:pt idx="1508">
                  <c:v>118.9</c:v>
                </c:pt>
                <c:pt idx="1509">
                  <c:v>118.9</c:v>
                </c:pt>
                <c:pt idx="1510">
                  <c:v>118.9</c:v>
                </c:pt>
                <c:pt idx="1511">
                  <c:v>118.5</c:v>
                </c:pt>
                <c:pt idx="1512">
                  <c:v>118.5</c:v>
                </c:pt>
                <c:pt idx="1513">
                  <c:v>118.5</c:v>
                </c:pt>
                <c:pt idx="1514">
                  <c:v>117.1</c:v>
                </c:pt>
                <c:pt idx="1515">
                  <c:v>117.1</c:v>
                </c:pt>
                <c:pt idx="1516">
                  <c:v>117.1</c:v>
                </c:pt>
                <c:pt idx="1517">
                  <c:v>116.6</c:v>
                </c:pt>
                <c:pt idx="1518">
                  <c:v>116.6</c:v>
                </c:pt>
                <c:pt idx="1519">
                  <c:v>116.6</c:v>
                </c:pt>
                <c:pt idx="1520">
                  <c:v>116.5</c:v>
                </c:pt>
                <c:pt idx="1521">
                  <c:v>116.5</c:v>
                </c:pt>
                <c:pt idx="1522">
                  <c:v>116.5</c:v>
                </c:pt>
                <c:pt idx="1523">
                  <c:v>117.4</c:v>
                </c:pt>
                <c:pt idx="1524">
                  <c:v>117.4</c:v>
                </c:pt>
                <c:pt idx="1525">
                  <c:v>117.4</c:v>
                </c:pt>
                <c:pt idx="1526">
                  <c:v>117.6</c:v>
                </c:pt>
                <c:pt idx="1527">
                  <c:v>117.6</c:v>
                </c:pt>
                <c:pt idx="1528">
                  <c:v>117.6</c:v>
                </c:pt>
                <c:pt idx="1529">
                  <c:v>117.4</c:v>
                </c:pt>
                <c:pt idx="1530">
                  <c:v>117.4</c:v>
                </c:pt>
                <c:pt idx="1531">
                  <c:v>117.4</c:v>
                </c:pt>
                <c:pt idx="1532">
                  <c:v>117.6</c:v>
                </c:pt>
                <c:pt idx="1533">
                  <c:v>117.6</c:v>
                </c:pt>
                <c:pt idx="1534">
                  <c:v>117.6</c:v>
                </c:pt>
                <c:pt idx="1535">
                  <c:v>117.6</c:v>
                </c:pt>
                <c:pt idx="1536">
                  <c:v>117.6</c:v>
                </c:pt>
                <c:pt idx="1537">
                  <c:v>117.6</c:v>
                </c:pt>
                <c:pt idx="1538">
                  <c:v>117.9</c:v>
                </c:pt>
                <c:pt idx="1539">
                  <c:v>117.9</c:v>
                </c:pt>
                <c:pt idx="1540">
                  <c:v>117.9</c:v>
                </c:pt>
                <c:pt idx="1541">
                  <c:v>117.6</c:v>
                </c:pt>
                <c:pt idx="1542">
                  <c:v>117.6</c:v>
                </c:pt>
                <c:pt idx="1543">
                  <c:v>117.6</c:v>
                </c:pt>
                <c:pt idx="1544">
                  <c:v>117.6</c:v>
                </c:pt>
                <c:pt idx="1545">
                  <c:v>117.6</c:v>
                </c:pt>
                <c:pt idx="1546">
                  <c:v>117.6</c:v>
                </c:pt>
                <c:pt idx="1547">
                  <c:v>117.3</c:v>
                </c:pt>
                <c:pt idx="1548">
                  <c:v>117.3</c:v>
                </c:pt>
                <c:pt idx="1549">
                  <c:v>117.3</c:v>
                </c:pt>
                <c:pt idx="1550">
                  <c:v>117.1</c:v>
                </c:pt>
                <c:pt idx="1551">
                  <c:v>117.1</c:v>
                </c:pt>
                <c:pt idx="1552">
                  <c:v>117.1</c:v>
                </c:pt>
                <c:pt idx="1553">
                  <c:v>116.9</c:v>
                </c:pt>
                <c:pt idx="1554">
                  <c:v>116.9</c:v>
                </c:pt>
                <c:pt idx="1555">
                  <c:v>116.9</c:v>
                </c:pt>
                <c:pt idx="1556">
                  <c:v>117.1</c:v>
                </c:pt>
                <c:pt idx="1557">
                  <c:v>117.1</c:v>
                </c:pt>
                <c:pt idx="1558">
                  <c:v>117.1</c:v>
                </c:pt>
                <c:pt idx="1559">
                  <c:v>117.3</c:v>
                </c:pt>
                <c:pt idx="1560">
                  <c:v>117.3</c:v>
                </c:pt>
                <c:pt idx="1561">
                  <c:v>117.3</c:v>
                </c:pt>
                <c:pt idx="1562">
                  <c:v>117.4</c:v>
                </c:pt>
                <c:pt idx="1563">
                  <c:v>117.4</c:v>
                </c:pt>
                <c:pt idx="1564">
                  <c:v>117.4</c:v>
                </c:pt>
                <c:pt idx="1565">
                  <c:v>117.5</c:v>
                </c:pt>
                <c:pt idx="1566">
                  <c:v>117.5</c:v>
                </c:pt>
                <c:pt idx="1567">
                  <c:v>117.5</c:v>
                </c:pt>
                <c:pt idx="1568">
                  <c:v>117.7</c:v>
                </c:pt>
                <c:pt idx="1569">
                  <c:v>117.7</c:v>
                </c:pt>
                <c:pt idx="1570">
                  <c:v>117.7</c:v>
                </c:pt>
                <c:pt idx="1571">
                  <c:v>117.9</c:v>
                </c:pt>
                <c:pt idx="1572">
                  <c:v>117.9</c:v>
                </c:pt>
                <c:pt idx="1573">
                  <c:v>117.9</c:v>
                </c:pt>
                <c:pt idx="1574">
                  <c:v>118</c:v>
                </c:pt>
                <c:pt idx="1575">
                  <c:v>118</c:v>
                </c:pt>
                <c:pt idx="1576">
                  <c:v>118</c:v>
                </c:pt>
                <c:pt idx="1577">
                  <c:v>118.3</c:v>
                </c:pt>
                <c:pt idx="1578">
                  <c:v>118.3</c:v>
                </c:pt>
                <c:pt idx="1579">
                  <c:v>118.3</c:v>
                </c:pt>
                <c:pt idx="1580">
                  <c:v>118.7</c:v>
                </c:pt>
                <c:pt idx="1581">
                  <c:v>118.7</c:v>
                </c:pt>
                <c:pt idx="1582">
                  <c:v>118.7</c:v>
                </c:pt>
                <c:pt idx="1583">
                  <c:v>119.1</c:v>
                </c:pt>
                <c:pt idx="1584">
                  <c:v>119.1</c:v>
                </c:pt>
                <c:pt idx="1585">
                  <c:v>119.1</c:v>
                </c:pt>
                <c:pt idx="1586">
                  <c:v>119.2</c:v>
                </c:pt>
                <c:pt idx="1587">
                  <c:v>119.2</c:v>
                </c:pt>
                <c:pt idx="1588">
                  <c:v>119.2</c:v>
                </c:pt>
                <c:pt idx="1589">
                  <c:v>119.5</c:v>
                </c:pt>
                <c:pt idx="1590">
                  <c:v>119.5</c:v>
                </c:pt>
                <c:pt idx="1591">
                  <c:v>119.5</c:v>
                </c:pt>
                <c:pt idx="1592">
                  <c:v>119.5</c:v>
                </c:pt>
                <c:pt idx="1593">
                  <c:v>119.5</c:v>
                </c:pt>
                <c:pt idx="1594">
                  <c:v>119.5</c:v>
                </c:pt>
                <c:pt idx="1595">
                  <c:v>120.1</c:v>
                </c:pt>
                <c:pt idx="1596">
                  <c:v>120.1</c:v>
                </c:pt>
                <c:pt idx="1597">
                  <c:v>120.1</c:v>
                </c:pt>
                <c:pt idx="1598">
                  <c:v>120.5</c:v>
                </c:pt>
                <c:pt idx="1599">
                  <c:v>120.5</c:v>
                </c:pt>
                <c:pt idx="1600">
                  <c:v>120.5</c:v>
                </c:pt>
                <c:pt idx="1601">
                  <c:v>120.8</c:v>
                </c:pt>
                <c:pt idx="1602">
                  <c:v>120.8</c:v>
                </c:pt>
                <c:pt idx="1603">
                  <c:v>120.8</c:v>
                </c:pt>
                <c:pt idx="1604">
                  <c:v>121.1</c:v>
                </c:pt>
                <c:pt idx="1605">
                  <c:v>121.1</c:v>
                </c:pt>
                <c:pt idx="1606">
                  <c:v>121.1</c:v>
                </c:pt>
                <c:pt idx="1607">
                  <c:v>121.2</c:v>
                </c:pt>
                <c:pt idx="1608">
                  <c:v>121.2</c:v>
                </c:pt>
                <c:pt idx="1609">
                  <c:v>121.2</c:v>
                </c:pt>
                <c:pt idx="1610">
                  <c:v>121.5</c:v>
                </c:pt>
                <c:pt idx="1611">
                  <c:v>121.5</c:v>
                </c:pt>
                <c:pt idx="1612">
                  <c:v>121.5</c:v>
                </c:pt>
                <c:pt idx="1613">
                  <c:v>121.7</c:v>
                </c:pt>
                <c:pt idx="1614">
                  <c:v>121.7</c:v>
                </c:pt>
                <c:pt idx="1615">
                  <c:v>121.7</c:v>
                </c:pt>
                <c:pt idx="1616">
                  <c:v>122.2</c:v>
                </c:pt>
                <c:pt idx="1617">
                  <c:v>122.2</c:v>
                </c:pt>
                <c:pt idx="1618">
                  <c:v>122.2</c:v>
                </c:pt>
                <c:pt idx="1619">
                  <c:v>123.2</c:v>
                </c:pt>
                <c:pt idx="1620">
                  <c:v>123.2</c:v>
                </c:pt>
                <c:pt idx="1621">
                  <c:v>123.2</c:v>
                </c:pt>
                <c:pt idx="1622">
                  <c:v>124</c:v>
                </c:pt>
                <c:pt idx="1623">
                  <c:v>124</c:v>
                </c:pt>
                <c:pt idx="1624">
                  <c:v>124</c:v>
                </c:pt>
                <c:pt idx="1625">
                  <c:v>124.7</c:v>
                </c:pt>
                <c:pt idx="1626">
                  <c:v>124.7</c:v>
                </c:pt>
                <c:pt idx="1627">
                  <c:v>124.7</c:v>
                </c:pt>
                <c:pt idx="1628">
                  <c:v>125.3</c:v>
                </c:pt>
                <c:pt idx="1629">
                  <c:v>125.3</c:v>
                </c:pt>
                <c:pt idx="1630">
                  <c:v>125.3</c:v>
                </c:pt>
                <c:pt idx="1631">
                  <c:v>125.8</c:v>
                </c:pt>
                <c:pt idx="1632">
                  <c:v>125.8</c:v>
                </c:pt>
                <c:pt idx="1633">
                  <c:v>125.8</c:v>
                </c:pt>
                <c:pt idx="1634">
                  <c:v>126.4</c:v>
                </c:pt>
                <c:pt idx="1635">
                  <c:v>126.4</c:v>
                </c:pt>
                <c:pt idx="1636">
                  <c:v>126.4</c:v>
                </c:pt>
                <c:pt idx="1637">
                  <c:v>126.7</c:v>
                </c:pt>
                <c:pt idx="1638">
                  <c:v>126.7</c:v>
                </c:pt>
                <c:pt idx="1639">
                  <c:v>126.7</c:v>
                </c:pt>
                <c:pt idx="1640">
                  <c:v>127</c:v>
                </c:pt>
                <c:pt idx="1641">
                  <c:v>127</c:v>
                </c:pt>
                <c:pt idx="1642">
                  <c:v>127</c:v>
                </c:pt>
                <c:pt idx="1643">
                  <c:v>127.6</c:v>
                </c:pt>
                <c:pt idx="1644">
                  <c:v>127.6</c:v>
                </c:pt>
                <c:pt idx="1645">
                  <c:v>127.6</c:v>
                </c:pt>
                <c:pt idx="1646">
                  <c:v>128.1</c:v>
                </c:pt>
                <c:pt idx="1647">
                  <c:v>128.1</c:v>
                </c:pt>
                <c:pt idx="1648">
                  <c:v>128.1</c:v>
                </c:pt>
                <c:pt idx="1649">
                  <c:v>129.1</c:v>
                </c:pt>
                <c:pt idx="1650">
                  <c:v>129.1</c:v>
                </c:pt>
                <c:pt idx="1651">
                  <c:v>129.1</c:v>
                </c:pt>
                <c:pt idx="1652">
                  <c:v>130.19999999999999</c:v>
                </c:pt>
                <c:pt idx="1653">
                  <c:v>130.19999999999999</c:v>
                </c:pt>
                <c:pt idx="1654">
                  <c:v>130.19999999999999</c:v>
                </c:pt>
                <c:pt idx="1655">
                  <c:v>132</c:v>
                </c:pt>
                <c:pt idx="1656">
                  <c:v>132</c:v>
                </c:pt>
                <c:pt idx="1657">
                  <c:v>132</c:v>
                </c:pt>
                <c:pt idx="1658">
                  <c:v>134</c:v>
                </c:pt>
                <c:pt idx="1659">
                  <c:v>134</c:v>
                </c:pt>
                <c:pt idx="1660">
                  <c:v>134</c:v>
                </c:pt>
                <c:pt idx="1661">
                  <c:v>136.1</c:v>
                </c:pt>
                <c:pt idx="1662">
                  <c:v>136.1</c:v>
                </c:pt>
                <c:pt idx="1663">
                  <c:v>136.1</c:v>
                </c:pt>
                <c:pt idx="1664">
                  <c:v>139.19999999999999</c:v>
                </c:pt>
                <c:pt idx="1665">
                  <c:v>139.19999999999999</c:v>
                </c:pt>
                <c:pt idx="1666">
                  <c:v>139.19999999999999</c:v>
                </c:pt>
                <c:pt idx="1667">
                  <c:v>142.9</c:v>
                </c:pt>
                <c:pt idx="1668">
                  <c:v>142.9</c:v>
                </c:pt>
                <c:pt idx="1669">
                  <c:v>142.9</c:v>
                </c:pt>
                <c:pt idx="1670">
                  <c:v>147.1</c:v>
                </c:pt>
                <c:pt idx="1671">
                  <c:v>147.1</c:v>
                </c:pt>
                <c:pt idx="1672">
                  <c:v>147.1</c:v>
                </c:pt>
                <c:pt idx="1673">
                  <c:v>151.19999999999999</c:v>
                </c:pt>
                <c:pt idx="1674">
                  <c:v>151.19999999999999</c:v>
                </c:pt>
                <c:pt idx="1675">
                  <c:v>151.19999999999999</c:v>
                </c:pt>
                <c:pt idx="1676">
                  <c:v>154.5</c:v>
                </c:pt>
                <c:pt idx="1677">
                  <c:v>154.5</c:v>
                </c:pt>
                <c:pt idx="1678">
                  <c:v>154.5</c:v>
                </c:pt>
                <c:pt idx="1679">
                  <c:v>157.80000000000001</c:v>
                </c:pt>
                <c:pt idx="1680">
                  <c:v>157.80000000000001</c:v>
                </c:pt>
                <c:pt idx="1681">
                  <c:v>157.80000000000001</c:v>
                </c:pt>
                <c:pt idx="1682">
                  <c:v>160.1</c:v>
                </c:pt>
                <c:pt idx="1683">
                  <c:v>160.1</c:v>
                </c:pt>
                <c:pt idx="1684">
                  <c:v>160.1</c:v>
                </c:pt>
                <c:pt idx="1685">
                  <c:v>162.80000000000001</c:v>
                </c:pt>
                <c:pt idx="1686">
                  <c:v>162.80000000000001</c:v>
                </c:pt>
                <c:pt idx="1687">
                  <c:v>162.80000000000001</c:v>
                </c:pt>
                <c:pt idx="1688">
                  <c:v>165.5</c:v>
                </c:pt>
                <c:pt idx="1689">
                  <c:v>165.5</c:v>
                </c:pt>
                <c:pt idx="1690">
                  <c:v>165.5</c:v>
                </c:pt>
                <c:pt idx="1691">
                  <c:v>168.9</c:v>
                </c:pt>
                <c:pt idx="1692">
                  <c:v>168.9</c:v>
                </c:pt>
                <c:pt idx="1693">
                  <c:v>168.9</c:v>
                </c:pt>
                <c:pt idx="1694">
                  <c:v>172.2</c:v>
                </c:pt>
                <c:pt idx="1695">
                  <c:v>172.2</c:v>
                </c:pt>
                <c:pt idx="1696">
                  <c:v>172.2</c:v>
                </c:pt>
                <c:pt idx="1697">
                  <c:v>174.7</c:v>
                </c:pt>
                <c:pt idx="1698">
                  <c:v>174.7</c:v>
                </c:pt>
                <c:pt idx="1699">
                  <c:v>174.7</c:v>
                </c:pt>
                <c:pt idx="1700">
                  <c:v>175.7</c:v>
                </c:pt>
                <c:pt idx="1701">
                  <c:v>175.7</c:v>
                </c:pt>
                <c:pt idx="1702">
                  <c:v>175.7</c:v>
                </c:pt>
                <c:pt idx="1703">
                  <c:v>175.7</c:v>
                </c:pt>
                <c:pt idx="1704">
                  <c:v>175.7</c:v>
                </c:pt>
                <c:pt idx="1705">
                  <c:v>175.7</c:v>
                </c:pt>
                <c:pt idx="1706">
                  <c:v>175.4</c:v>
                </c:pt>
                <c:pt idx="1707">
                  <c:v>175.4</c:v>
                </c:pt>
                <c:pt idx="1708">
                  <c:v>175.4</c:v>
                </c:pt>
                <c:pt idx="1709">
                  <c:v>175.4</c:v>
                </c:pt>
                <c:pt idx="1710">
                  <c:v>175.4</c:v>
                </c:pt>
                <c:pt idx="1711">
                  <c:v>175.4</c:v>
                </c:pt>
                <c:pt idx="1712">
                  <c:v>175.5</c:v>
                </c:pt>
                <c:pt idx="1713">
                  <c:v>175.5</c:v>
                </c:pt>
                <c:pt idx="1714">
                  <c:v>175.5</c:v>
                </c:pt>
                <c:pt idx="1715">
                  <c:v>175.9</c:v>
                </c:pt>
                <c:pt idx="1716">
                  <c:v>175.9</c:v>
                </c:pt>
                <c:pt idx="1717">
                  <c:v>175.9</c:v>
                </c:pt>
                <c:pt idx="1718">
                  <c:v>176.2</c:v>
                </c:pt>
                <c:pt idx="1719">
                  <c:v>176.2</c:v>
                </c:pt>
                <c:pt idx="1720">
                  <c:v>176.2</c:v>
                </c:pt>
                <c:pt idx="1721">
                  <c:v>176.6</c:v>
                </c:pt>
                <c:pt idx="1722">
                  <c:v>176.6</c:v>
                </c:pt>
                <c:pt idx="1723">
                  <c:v>176.6</c:v>
                </c:pt>
                <c:pt idx="1724">
                  <c:v>176.3</c:v>
                </c:pt>
                <c:pt idx="1725">
                  <c:v>176.3</c:v>
                </c:pt>
                <c:pt idx="1726">
                  <c:v>176.3</c:v>
                </c:pt>
                <c:pt idx="1727">
                  <c:v>175.9</c:v>
                </c:pt>
                <c:pt idx="1728">
                  <c:v>175.9</c:v>
                </c:pt>
                <c:pt idx="1729">
                  <c:v>175.9</c:v>
                </c:pt>
                <c:pt idx="1730">
                  <c:v>176</c:v>
                </c:pt>
                <c:pt idx="1731">
                  <c:v>176</c:v>
                </c:pt>
                <c:pt idx="1732">
                  <c:v>176</c:v>
                </c:pt>
                <c:pt idx="1733">
                  <c:v>177</c:v>
                </c:pt>
                <c:pt idx="1734">
                  <c:v>177</c:v>
                </c:pt>
                <c:pt idx="1735">
                  <c:v>177</c:v>
                </c:pt>
                <c:pt idx="1736">
                  <c:v>178.4</c:v>
                </c:pt>
                <c:pt idx="1737">
                  <c:v>178.4</c:v>
                </c:pt>
                <c:pt idx="1738">
                  <c:v>178.4</c:v>
                </c:pt>
                <c:pt idx="1739">
                  <c:v>179.7</c:v>
                </c:pt>
                <c:pt idx="1740">
                  <c:v>179.7</c:v>
                </c:pt>
                <c:pt idx="1741">
                  <c:v>179.7</c:v>
                </c:pt>
                <c:pt idx="1742">
                  <c:v>179.8</c:v>
                </c:pt>
                <c:pt idx="1743">
                  <c:v>179.8</c:v>
                </c:pt>
                <c:pt idx="1744">
                  <c:v>179.8</c:v>
                </c:pt>
                <c:pt idx="1745">
                  <c:v>179.5</c:v>
                </c:pt>
                <c:pt idx="1746">
                  <c:v>179.5</c:v>
                </c:pt>
                <c:pt idx="1747">
                  <c:v>179.5</c:v>
                </c:pt>
                <c:pt idx="1748">
                  <c:v>179.2</c:v>
                </c:pt>
                <c:pt idx="1749">
                  <c:v>179.2</c:v>
                </c:pt>
                <c:pt idx="1750">
                  <c:v>179.2</c:v>
                </c:pt>
                <c:pt idx="1751">
                  <c:v>179.8</c:v>
                </c:pt>
                <c:pt idx="1752">
                  <c:v>179.8</c:v>
                </c:pt>
                <c:pt idx="1753">
                  <c:v>179.8</c:v>
                </c:pt>
                <c:pt idx="1754">
                  <c:v>180.6</c:v>
                </c:pt>
                <c:pt idx="1755">
                  <c:v>180.6</c:v>
                </c:pt>
                <c:pt idx="1756">
                  <c:v>180.6</c:v>
                </c:pt>
                <c:pt idx="1757">
                  <c:v>181.5</c:v>
                </c:pt>
                <c:pt idx="1758">
                  <c:v>181.5</c:v>
                </c:pt>
                <c:pt idx="1759">
                  <c:v>181.5</c:v>
                </c:pt>
                <c:pt idx="1760">
                  <c:v>182.2</c:v>
                </c:pt>
                <c:pt idx="1761">
                  <c:v>182.2</c:v>
                </c:pt>
                <c:pt idx="1762">
                  <c:v>182.2</c:v>
                </c:pt>
                <c:pt idx="1763">
                  <c:v>182.8</c:v>
                </c:pt>
                <c:pt idx="1764">
                  <c:v>182.8</c:v>
                </c:pt>
                <c:pt idx="1765">
                  <c:v>182.8</c:v>
                </c:pt>
                <c:pt idx="1766">
                  <c:v>183</c:v>
                </c:pt>
                <c:pt idx="1767">
                  <c:v>183</c:v>
                </c:pt>
                <c:pt idx="1768">
                  <c:v>183</c:v>
                </c:pt>
                <c:pt idx="1769">
                  <c:v>183.4</c:v>
                </c:pt>
                <c:pt idx="1770">
                  <c:v>183.4</c:v>
                </c:pt>
                <c:pt idx="1771">
                  <c:v>183.4</c:v>
                </c:pt>
                <c:pt idx="1772">
                  <c:v>183.9</c:v>
                </c:pt>
                <c:pt idx="1773">
                  <c:v>183.9</c:v>
                </c:pt>
                <c:pt idx="1774">
                  <c:v>183.9</c:v>
                </c:pt>
                <c:pt idx="1775">
                  <c:v>184.6</c:v>
                </c:pt>
                <c:pt idx="1776">
                  <c:v>184.6</c:v>
                </c:pt>
                <c:pt idx="1777">
                  <c:v>184.6</c:v>
                </c:pt>
                <c:pt idx="1778">
                  <c:v>185.4</c:v>
                </c:pt>
                <c:pt idx="1779">
                  <c:v>185.4</c:v>
                </c:pt>
                <c:pt idx="1780">
                  <c:v>185.4</c:v>
                </c:pt>
                <c:pt idx="1781">
                  <c:v>186.3</c:v>
                </c:pt>
                <c:pt idx="1782">
                  <c:v>186.3</c:v>
                </c:pt>
                <c:pt idx="1783">
                  <c:v>186.3</c:v>
                </c:pt>
                <c:pt idx="1784">
                  <c:v>187.1</c:v>
                </c:pt>
                <c:pt idx="1785">
                  <c:v>187.1</c:v>
                </c:pt>
                <c:pt idx="1786">
                  <c:v>187.1</c:v>
                </c:pt>
                <c:pt idx="1787">
                  <c:v>187.8</c:v>
                </c:pt>
                <c:pt idx="1788">
                  <c:v>187.8</c:v>
                </c:pt>
                <c:pt idx="1789">
                  <c:v>187.8</c:v>
                </c:pt>
                <c:pt idx="1790">
                  <c:v>188.1</c:v>
                </c:pt>
                <c:pt idx="1791">
                  <c:v>188.1</c:v>
                </c:pt>
                <c:pt idx="1792">
                  <c:v>188.1</c:v>
                </c:pt>
                <c:pt idx="1793">
                  <c:v>188</c:v>
                </c:pt>
                <c:pt idx="1794">
                  <c:v>188</c:v>
                </c:pt>
                <c:pt idx="1795">
                  <c:v>188</c:v>
                </c:pt>
                <c:pt idx="1796">
                  <c:v>187.8</c:v>
                </c:pt>
                <c:pt idx="1797">
                  <c:v>187.8</c:v>
                </c:pt>
                <c:pt idx="1798">
                  <c:v>187.8</c:v>
                </c:pt>
                <c:pt idx="1799">
                  <c:v>187.4</c:v>
                </c:pt>
                <c:pt idx="1800">
                  <c:v>187.4</c:v>
                </c:pt>
                <c:pt idx="1801">
                  <c:v>187.4</c:v>
                </c:pt>
                <c:pt idx="1802">
                  <c:v>187.1</c:v>
                </c:pt>
                <c:pt idx="1803">
                  <c:v>187.1</c:v>
                </c:pt>
                <c:pt idx="1804">
                  <c:v>187.1</c:v>
                </c:pt>
                <c:pt idx="1805">
                  <c:v>185.9</c:v>
                </c:pt>
                <c:pt idx="1806">
                  <c:v>185.9</c:v>
                </c:pt>
                <c:pt idx="1807">
                  <c:v>185.9</c:v>
                </c:pt>
                <c:pt idx="1808">
                  <c:v>184</c:v>
                </c:pt>
                <c:pt idx="1809">
                  <c:v>184</c:v>
                </c:pt>
                <c:pt idx="1810">
                  <c:v>184</c:v>
                </c:pt>
                <c:pt idx="1811">
                  <c:v>181.5</c:v>
                </c:pt>
                <c:pt idx="1812">
                  <c:v>181.5</c:v>
                </c:pt>
                <c:pt idx="1813">
                  <c:v>181.5</c:v>
                </c:pt>
                <c:pt idx="1814">
                  <c:v>178.8</c:v>
                </c:pt>
                <c:pt idx="1815">
                  <c:v>178.8</c:v>
                </c:pt>
                <c:pt idx="1816">
                  <c:v>178.8</c:v>
                </c:pt>
                <c:pt idx="1817">
                  <c:v>176.6</c:v>
                </c:pt>
                <c:pt idx="1818">
                  <c:v>176.6</c:v>
                </c:pt>
                <c:pt idx="1819">
                  <c:v>176.6</c:v>
                </c:pt>
                <c:pt idx="1820">
                  <c:v>174.7</c:v>
                </c:pt>
                <c:pt idx="1821">
                  <c:v>174.7</c:v>
                </c:pt>
                <c:pt idx="1822">
                  <c:v>174.7</c:v>
                </c:pt>
                <c:pt idx="1823">
                  <c:v>173.3</c:v>
                </c:pt>
                <c:pt idx="1824">
                  <c:v>173.3</c:v>
                </c:pt>
                <c:pt idx="1825">
                  <c:v>173.3</c:v>
                </c:pt>
                <c:pt idx="1826">
                  <c:v>171.8</c:v>
                </c:pt>
                <c:pt idx="1827">
                  <c:v>171.8</c:v>
                </c:pt>
                <c:pt idx="1828">
                  <c:v>171.8</c:v>
                </c:pt>
                <c:pt idx="1829">
                  <c:v>170.6</c:v>
                </c:pt>
                <c:pt idx="1830">
                  <c:v>170.6</c:v>
                </c:pt>
                <c:pt idx="1831">
                  <c:v>170.6</c:v>
                </c:pt>
                <c:pt idx="1832">
                  <c:v>169.8</c:v>
                </c:pt>
                <c:pt idx="1833">
                  <c:v>169.8</c:v>
                </c:pt>
                <c:pt idx="1834">
                  <c:v>169.8</c:v>
                </c:pt>
                <c:pt idx="1835">
                  <c:v>168.5</c:v>
                </c:pt>
                <c:pt idx="1836">
                  <c:v>168.5</c:v>
                </c:pt>
                <c:pt idx="1837">
                  <c:v>168.5</c:v>
                </c:pt>
                <c:pt idx="1838">
                  <c:v>167.4</c:v>
                </c:pt>
                <c:pt idx="1839">
                  <c:v>167.4</c:v>
                </c:pt>
                <c:pt idx="1840">
                  <c:v>167.4</c:v>
                </c:pt>
                <c:pt idx="1841">
                  <c:v>165.9</c:v>
                </c:pt>
                <c:pt idx="1842">
                  <c:v>165.9</c:v>
                </c:pt>
                <c:pt idx="1843">
                  <c:v>165.9</c:v>
                </c:pt>
                <c:pt idx="1844">
                  <c:v>165</c:v>
                </c:pt>
                <c:pt idx="1845">
                  <c:v>165</c:v>
                </c:pt>
                <c:pt idx="1846">
                  <c:v>165</c:v>
                </c:pt>
                <c:pt idx="1847">
                  <c:v>163.9</c:v>
                </c:pt>
                <c:pt idx="1848">
                  <c:v>163.9</c:v>
                </c:pt>
                <c:pt idx="1849">
                  <c:v>163.9</c:v>
                </c:pt>
                <c:pt idx="1850">
                  <c:v>162.6</c:v>
                </c:pt>
                <c:pt idx="1851">
                  <c:v>162.6</c:v>
                </c:pt>
                <c:pt idx="1852">
                  <c:v>162.6</c:v>
                </c:pt>
                <c:pt idx="1853">
                  <c:v>160.9</c:v>
                </c:pt>
                <c:pt idx="1854">
                  <c:v>160.9</c:v>
                </c:pt>
                <c:pt idx="1855">
                  <c:v>160.9</c:v>
                </c:pt>
                <c:pt idx="1856">
                  <c:v>159.5</c:v>
                </c:pt>
                <c:pt idx="1857">
                  <c:v>159.5</c:v>
                </c:pt>
                <c:pt idx="1858">
                  <c:v>159.5</c:v>
                </c:pt>
                <c:pt idx="1859">
                  <c:v>158.30000000000001</c:v>
                </c:pt>
                <c:pt idx="1860">
                  <c:v>158.30000000000001</c:v>
                </c:pt>
                <c:pt idx="1861">
                  <c:v>158.30000000000001</c:v>
                </c:pt>
                <c:pt idx="1862">
                  <c:v>157.80000000000001</c:v>
                </c:pt>
                <c:pt idx="1863">
                  <c:v>157.80000000000001</c:v>
                </c:pt>
                <c:pt idx="1864">
                  <c:v>157.80000000000001</c:v>
                </c:pt>
                <c:pt idx="1865">
                  <c:v>157.69999999999999</c:v>
                </c:pt>
                <c:pt idx="1866">
                  <c:v>157.69999999999999</c:v>
                </c:pt>
                <c:pt idx="1867">
                  <c:v>157.69999999999999</c:v>
                </c:pt>
                <c:pt idx="1868">
                  <c:v>157.9</c:v>
                </c:pt>
                <c:pt idx="1869">
                  <c:v>157.9</c:v>
                </c:pt>
                <c:pt idx="1870">
                  <c:v>157.9</c:v>
                </c:pt>
                <c:pt idx="1871">
                  <c:v>158.1</c:v>
                </c:pt>
                <c:pt idx="1872">
                  <c:v>158.1</c:v>
                </c:pt>
                <c:pt idx="1873">
                  <c:v>158.1</c:v>
                </c:pt>
                <c:pt idx="1874">
                  <c:v>158.19999999999999</c:v>
                </c:pt>
                <c:pt idx="1875">
                  <c:v>158.19999999999999</c:v>
                </c:pt>
                <c:pt idx="1876">
                  <c:v>158.19999999999999</c:v>
                </c:pt>
                <c:pt idx="1877">
                  <c:v>157.9</c:v>
                </c:pt>
                <c:pt idx="1878">
                  <c:v>157.9</c:v>
                </c:pt>
                <c:pt idx="1879">
                  <c:v>157.9</c:v>
                </c:pt>
                <c:pt idx="1880">
                  <c:v>157.69999999999999</c:v>
                </c:pt>
                <c:pt idx="1881">
                  <c:v>157.69999999999999</c:v>
                </c:pt>
                <c:pt idx="1882">
                  <c:v>157.69999999999999</c:v>
                </c:pt>
                <c:pt idx="1883">
                  <c:v>157.30000000000001</c:v>
                </c:pt>
                <c:pt idx="1884">
                  <c:v>157.30000000000001</c:v>
                </c:pt>
                <c:pt idx="1885">
                  <c:v>157.30000000000001</c:v>
                </c:pt>
                <c:pt idx="1886">
                  <c:v>156.9</c:v>
                </c:pt>
                <c:pt idx="1887">
                  <c:v>156.9</c:v>
                </c:pt>
                <c:pt idx="1888">
                  <c:v>156.9</c:v>
                </c:pt>
                <c:pt idx="1889">
                  <c:v>156.30000000000001</c:v>
                </c:pt>
                <c:pt idx="1890">
                  <c:v>156.30000000000001</c:v>
                </c:pt>
                <c:pt idx="1891">
                  <c:v>156.30000000000001</c:v>
                </c:pt>
                <c:pt idx="1892">
                  <c:v>155.5</c:v>
                </c:pt>
                <c:pt idx="1893">
                  <c:v>155.5</c:v>
                </c:pt>
                <c:pt idx="1894">
                  <c:v>155.5</c:v>
                </c:pt>
                <c:pt idx="1895">
                  <c:v>154.19999999999999</c:v>
                </c:pt>
                <c:pt idx="1896">
                  <c:v>154.19999999999999</c:v>
                </c:pt>
                <c:pt idx="1897">
                  <c:v>154.19999999999999</c:v>
                </c:pt>
                <c:pt idx="1898">
                  <c:v>152.9</c:v>
                </c:pt>
                <c:pt idx="1899">
                  <c:v>152.9</c:v>
                </c:pt>
                <c:pt idx="1900">
                  <c:v>152.9</c:v>
                </c:pt>
                <c:pt idx="1901">
                  <c:v>151.69999999999999</c:v>
                </c:pt>
                <c:pt idx="1902">
                  <c:v>151.69999999999999</c:v>
                </c:pt>
                <c:pt idx="1903">
                  <c:v>151.69999999999999</c:v>
                </c:pt>
                <c:pt idx="1904">
                  <c:v>151.19999999999999</c:v>
                </c:pt>
                <c:pt idx="1905">
                  <c:v>151.19999999999999</c:v>
                </c:pt>
                <c:pt idx="1906">
                  <c:v>151.19999999999999</c:v>
                </c:pt>
                <c:pt idx="1907">
                  <c:v>150.30000000000001</c:v>
                </c:pt>
                <c:pt idx="1908">
                  <c:v>150.30000000000001</c:v>
                </c:pt>
                <c:pt idx="1909">
                  <c:v>150.30000000000001</c:v>
                </c:pt>
                <c:pt idx="1910">
                  <c:v>149.69999999999999</c:v>
                </c:pt>
                <c:pt idx="1911">
                  <c:v>149.69999999999999</c:v>
                </c:pt>
                <c:pt idx="1912">
                  <c:v>149.69999999999999</c:v>
                </c:pt>
                <c:pt idx="1913">
                  <c:v>148.6</c:v>
                </c:pt>
                <c:pt idx="1914">
                  <c:v>148.6</c:v>
                </c:pt>
                <c:pt idx="1915">
                  <c:v>148.6</c:v>
                </c:pt>
                <c:pt idx="1916">
                  <c:v>148.19999999999999</c:v>
                </c:pt>
                <c:pt idx="1917">
                  <c:v>148.19999999999999</c:v>
                </c:pt>
                <c:pt idx="1918">
                  <c:v>148.19999999999999</c:v>
                </c:pt>
                <c:pt idx="1919">
                  <c:v>147.6</c:v>
                </c:pt>
                <c:pt idx="1920">
                  <c:v>147.6</c:v>
                </c:pt>
                <c:pt idx="1921">
                  <c:v>147.6</c:v>
                </c:pt>
                <c:pt idx="1922">
                  <c:v>147.1</c:v>
                </c:pt>
                <c:pt idx="1923">
                  <c:v>147.1</c:v>
                </c:pt>
                <c:pt idx="1924">
                  <c:v>147.1</c:v>
                </c:pt>
                <c:pt idx="1925">
                  <c:v>146.5</c:v>
                </c:pt>
                <c:pt idx="1926">
                  <c:v>146.5</c:v>
                </c:pt>
                <c:pt idx="1927">
                  <c:v>146.5</c:v>
                </c:pt>
                <c:pt idx="1928">
                  <c:v>146.1</c:v>
                </c:pt>
                <c:pt idx="1929">
                  <c:v>146.1</c:v>
                </c:pt>
                <c:pt idx="1930">
                  <c:v>146.1</c:v>
                </c:pt>
                <c:pt idx="1931">
                  <c:v>145.9</c:v>
                </c:pt>
                <c:pt idx="1932">
                  <c:v>145.9</c:v>
                </c:pt>
                <c:pt idx="1933">
                  <c:v>145.9</c:v>
                </c:pt>
                <c:pt idx="1934">
                  <c:v>145.4</c:v>
                </c:pt>
                <c:pt idx="1935">
                  <c:v>145.4</c:v>
                </c:pt>
                <c:pt idx="1936">
                  <c:v>145.4</c:v>
                </c:pt>
                <c:pt idx="1937">
                  <c:v>144.80000000000001</c:v>
                </c:pt>
                <c:pt idx="1938">
                  <c:v>144.80000000000001</c:v>
                </c:pt>
                <c:pt idx="1939">
                  <c:v>144.80000000000001</c:v>
                </c:pt>
                <c:pt idx="1940">
                  <c:v>143.80000000000001</c:v>
                </c:pt>
                <c:pt idx="1941">
                  <c:v>143.80000000000001</c:v>
                </c:pt>
                <c:pt idx="1942">
                  <c:v>143.80000000000001</c:v>
                </c:pt>
                <c:pt idx="1943">
                  <c:v>143.19999999999999</c:v>
                </c:pt>
                <c:pt idx="1944">
                  <c:v>143.19999999999999</c:v>
                </c:pt>
                <c:pt idx="1945">
                  <c:v>143.19999999999999</c:v>
                </c:pt>
                <c:pt idx="1946">
                  <c:v>142.4</c:v>
                </c:pt>
                <c:pt idx="1947">
                  <c:v>142.4</c:v>
                </c:pt>
                <c:pt idx="1948">
                  <c:v>142.4</c:v>
                </c:pt>
                <c:pt idx="1949">
                  <c:v>142</c:v>
                </c:pt>
                <c:pt idx="1950">
                  <c:v>142</c:v>
                </c:pt>
                <c:pt idx="1951">
                  <c:v>142</c:v>
                </c:pt>
                <c:pt idx="1952">
                  <c:v>141.4</c:v>
                </c:pt>
                <c:pt idx="1953">
                  <c:v>141.4</c:v>
                </c:pt>
                <c:pt idx="1954">
                  <c:v>141.4</c:v>
                </c:pt>
                <c:pt idx="1955">
                  <c:v>141.6</c:v>
                </c:pt>
                <c:pt idx="1956">
                  <c:v>141.6</c:v>
                </c:pt>
                <c:pt idx="1957">
                  <c:v>141.6</c:v>
                </c:pt>
                <c:pt idx="1958">
                  <c:v>141.6</c:v>
                </c:pt>
                <c:pt idx="1959">
                  <c:v>141.6</c:v>
                </c:pt>
                <c:pt idx="1960">
                  <c:v>141.6</c:v>
                </c:pt>
                <c:pt idx="1961">
                  <c:v>141.6</c:v>
                </c:pt>
                <c:pt idx="1962">
                  <c:v>141.6</c:v>
                </c:pt>
                <c:pt idx="1963">
                  <c:v>141.6</c:v>
                </c:pt>
                <c:pt idx="1964">
                  <c:v>141.19999999999999</c:v>
                </c:pt>
                <c:pt idx="1965">
                  <c:v>141.19999999999999</c:v>
                </c:pt>
                <c:pt idx="1966">
                  <c:v>141.19999999999999</c:v>
                </c:pt>
                <c:pt idx="1967">
                  <c:v>140.6</c:v>
                </c:pt>
                <c:pt idx="1968">
                  <c:v>140.6</c:v>
                </c:pt>
                <c:pt idx="1969">
                  <c:v>140.6</c:v>
                </c:pt>
                <c:pt idx="1970">
                  <c:v>139.9</c:v>
                </c:pt>
                <c:pt idx="1971">
                  <c:v>139.9</c:v>
                </c:pt>
                <c:pt idx="1972">
                  <c:v>139.9</c:v>
                </c:pt>
                <c:pt idx="1973">
                  <c:v>139.6</c:v>
                </c:pt>
                <c:pt idx="1974">
                  <c:v>139.6</c:v>
                </c:pt>
                <c:pt idx="1975">
                  <c:v>139.6</c:v>
                </c:pt>
                <c:pt idx="1976">
                  <c:v>139.19999999999999</c:v>
                </c:pt>
                <c:pt idx="1977">
                  <c:v>139.19999999999999</c:v>
                </c:pt>
                <c:pt idx="1978">
                  <c:v>139.19999999999999</c:v>
                </c:pt>
                <c:pt idx="1979">
                  <c:v>139.30000000000001</c:v>
                </c:pt>
                <c:pt idx="1980">
                  <c:v>139.30000000000001</c:v>
                </c:pt>
                <c:pt idx="1981">
                  <c:v>139.30000000000001</c:v>
                </c:pt>
                <c:pt idx="1982">
                  <c:v>139.1</c:v>
                </c:pt>
                <c:pt idx="1983">
                  <c:v>139.1</c:v>
                </c:pt>
                <c:pt idx="1984">
                  <c:v>139.1</c:v>
                </c:pt>
                <c:pt idx="1985">
                  <c:v>139</c:v>
                </c:pt>
                <c:pt idx="1986">
                  <c:v>139</c:v>
                </c:pt>
                <c:pt idx="1987">
                  <c:v>139</c:v>
                </c:pt>
                <c:pt idx="1988">
                  <c:v>138.80000000000001</c:v>
                </c:pt>
                <c:pt idx="1989">
                  <c:v>138.80000000000001</c:v>
                </c:pt>
                <c:pt idx="1990">
                  <c:v>138.80000000000001</c:v>
                </c:pt>
                <c:pt idx="1991">
                  <c:v>139.1</c:v>
                </c:pt>
                <c:pt idx="1992">
                  <c:v>139.1</c:v>
                </c:pt>
                <c:pt idx="1993">
                  <c:v>139.1</c:v>
                </c:pt>
                <c:pt idx="1994">
                  <c:v>139.5</c:v>
                </c:pt>
                <c:pt idx="1995">
                  <c:v>139.5</c:v>
                </c:pt>
                <c:pt idx="1996">
                  <c:v>139.5</c:v>
                </c:pt>
                <c:pt idx="1997">
                  <c:v>139.9</c:v>
                </c:pt>
                <c:pt idx="1998">
                  <c:v>139.9</c:v>
                </c:pt>
                <c:pt idx="1999">
                  <c:v>139.9</c:v>
                </c:pt>
                <c:pt idx="2000">
                  <c:v>139.9</c:v>
                </c:pt>
                <c:pt idx="2001">
                  <c:v>139.9</c:v>
                </c:pt>
                <c:pt idx="2002">
                  <c:v>139.9</c:v>
                </c:pt>
                <c:pt idx="2003">
                  <c:v>139.69999999999999</c:v>
                </c:pt>
                <c:pt idx="2004">
                  <c:v>139.69999999999999</c:v>
                </c:pt>
                <c:pt idx="2005">
                  <c:v>139.69999999999999</c:v>
                </c:pt>
                <c:pt idx="2006">
                  <c:v>139.5</c:v>
                </c:pt>
                <c:pt idx="2007">
                  <c:v>139.5</c:v>
                </c:pt>
                <c:pt idx="2008">
                  <c:v>139.5</c:v>
                </c:pt>
                <c:pt idx="2009">
                  <c:v>139</c:v>
                </c:pt>
                <c:pt idx="2010">
                  <c:v>139</c:v>
                </c:pt>
                <c:pt idx="2011">
                  <c:v>139</c:v>
                </c:pt>
                <c:pt idx="2012">
                  <c:v>138.80000000000001</c:v>
                </c:pt>
                <c:pt idx="2013">
                  <c:v>138.80000000000001</c:v>
                </c:pt>
                <c:pt idx="2014">
                  <c:v>138.80000000000001</c:v>
                </c:pt>
                <c:pt idx="2015">
                  <c:v>138.69999999999999</c:v>
                </c:pt>
                <c:pt idx="2016">
                  <c:v>138.69999999999999</c:v>
                </c:pt>
                <c:pt idx="2017">
                  <c:v>138.69999999999999</c:v>
                </c:pt>
                <c:pt idx="2018">
                  <c:v>138.69999999999999</c:v>
                </c:pt>
                <c:pt idx="2019">
                  <c:v>138.69999999999999</c:v>
                </c:pt>
                <c:pt idx="2020">
                  <c:v>138.69999999999999</c:v>
                </c:pt>
                <c:pt idx="2021">
                  <c:v>138.4</c:v>
                </c:pt>
                <c:pt idx="2022">
                  <c:v>138.4</c:v>
                </c:pt>
                <c:pt idx="2023">
                  <c:v>138.4</c:v>
                </c:pt>
                <c:pt idx="2024">
                  <c:v>137.80000000000001</c:v>
                </c:pt>
                <c:pt idx="2025">
                  <c:v>137.80000000000001</c:v>
                </c:pt>
                <c:pt idx="2026">
                  <c:v>137.80000000000001</c:v>
                </c:pt>
                <c:pt idx="2027">
                  <c:v>137.4</c:v>
                </c:pt>
                <c:pt idx="2028">
                  <c:v>137.4</c:v>
                </c:pt>
                <c:pt idx="2029">
                  <c:v>137.4</c:v>
                </c:pt>
                <c:pt idx="2030">
                  <c:v>137.30000000000001</c:v>
                </c:pt>
                <c:pt idx="2031">
                  <c:v>137.30000000000001</c:v>
                </c:pt>
                <c:pt idx="2032">
                  <c:v>137.30000000000001</c:v>
                </c:pt>
                <c:pt idx="2033">
                  <c:v>137.4</c:v>
                </c:pt>
                <c:pt idx="2034">
                  <c:v>137.4</c:v>
                </c:pt>
                <c:pt idx="2035">
                  <c:v>137.4</c:v>
                </c:pt>
                <c:pt idx="2036">
                  <c:v>137.19999999999999</c:v>
                </c:pt>
                <c:pt idx="2037">
                  <c:v>137.19999999999999</c:v>
                </c:pt>
                <c:pt idx="2038">
                  <c:v>137.19999999999999</c:v>
                </c:pt>
                <c:pt idx="2039">
                  <c:v>137</c:v>
                </c:pt>
                <c:pt idx="2040">
                  <c:v>137</c:v>
                </c:pt>
                <c:pt idx="2041">
                  <c:v>137</c:v>
                </c:pt>
                <c:pt idx="2042">
                  <c:v>136.9</c:v>
                </c:pt>
                <c:pt idx="2043">
                  <c:v>136.9</c:v>
                </c:pt>
                <c:pt idx="2044">
                  <c:v>136.9</c:v>
                </c:pt>
                <c:pt idx="2045">
                  <c:v>137</c:v>
                </c:pt>
                <c:pt idx="2046">
                  <c:v>137</c:v>
                </c:pt>
                <c:pt idx="2047">
                  <c:v>137</c:v>
                </c:pt>
                <c:pt idx="2048">
                  <c:v>137.30000000000001</c:v>
                </c:pt>
                <c:pt idx="2049">
                  <c:v>137.30000000000001</c:v>
                </c:pt>
                <c:pt idx="2050">
                  <c:v>137.30000000000001</c:v>
                </c:pt>
                <c:pt idx="2051">
                  <c:v>137.69999999999999</c:v>
                </c:pt>
                <c:pt idx="2052">
                  <c:v>137.69999999999999</c:v>
                </c:pt>
                <c:pt idx="2053">
                  <c:v>137.69999999999999</c:v>
                </c:pt>
                <c:pt idx="2054">
                  <c:v>137.80000000000001</c:v>
                </c:pt>
                <c:pt idx="2055">
                  <c:v>137.80000000000001</c:v>
                </c:pt>
                <c:pt idx="2056">
                  <c:v>137.80000000000001</c:v>
                </c:pt>
                <c:pt idx="2057">
                  <c:v>137.69999999999999</c:v>
                </c:pt>
                <c:pt idx="2058">
                  <c:v>137.69999999999999</c:v>
                </c:pt>
                <c:pt idx="2059">
                  <c:v>137.69999999999999</c:v>
                </c:pt>
                <c:pt idx="2060">
                  <c:v>137.1</c:v>
                </c:pt>
                <c:pt idx="2061">
                  <c:v>137.1</c:v>
                </c:pt>
                <c:pt idx="2062">
                  <c:v>137.1</c:v>
                </c:pt>
                <c:pt idx="2063">
                  <c:v>136.6</c:v>
                </c:pt>
                <c:pt idx="2064">
                  <c:v>136.6</c:v>
                </c:pt>
                <c:pt idx="2065">
                  <c:v>136.6</c:v>
                </c:pt>
                <c:pt idx="2066">
                  <c:v>136.5</c:v>
                </c:pt>
                <c:pt idx="2067">
                  <c:v>136.5</c:v>
                </c:pt>
                <c:pt idx="2068">
                  <c:v>136.5</c:v>
                </c:pt>
                <c:pt idx="2069">
                  <c:v>137</c:v>
                </c:pt>
                <c:pt idx="2070">
                  <c:v>137</c:v>
                </c:pt>
                <c:pt idx="2071">
                  <c:v>137</c:v>
                </c:pt>
                <c:pt idx="2072">
                  <c:v>137.80000000000001</c:v>
                </c:pt>
                <c:pt idx="2073">
                  <c:v>137.80000000000001</c:v>
                </c:pt>
                <c:pt idx="2074">
                  <c:v>137.80000000000001</c:v>
                </c:pt>
                <c:pt idx="2075">
                  <c:v>138.6</c:v>
                </c:pt>
                <c:pt idx="2076">
                  <c:v>138.6</c:v>
                </c:pt>
                <c:pt idx="2077">
                  <c:v>138.6</c:v>
                </c:pt>
                <c:pt idx="2078">
                  <c:v>138.9</c:v>
                </c:pt>
                <c:pt idx="2079">
                  <c:v>138.9</c:v>
                </c:pt>
                <c:pt idx="2080">
                  <c:v>138.9</c:v>
                </c:pt>
                <c:pt idx="2081">
                  <c:v>139.19999999999999</c:v>
                </c:pt>
                <c:pt idx="2082">
                  <c:v>139.19999999999999</c:v>
                </c:pt>
                <c:pt idx="2083">
                  <c:v>139.19999999999999</c:v>
                </c:pt>
                <c:pt idx="2084">
                  <c:v>139.19999999999999</c:v>
                </c:pt>
                <c:pt idx="2085">
                  <c:v>139.19999999999999</c:v>
                </c:pt>
                <c:pt idx="2086">
                  <c:v>139.19999999999999</c:v>
                </c:pt>
                <c:pt idx="2087">
                  <c:v>139.80000000000001</c:v>
                </c:pt>
                <c:pt idx="2088">
                  <c:v>139.80000000000001</c:v>
                </c:pt>
                <c:pt idx="2089">
                  <c:v>139.80000000000001</c:v>
                </c:pt>
                <c:pt idx="2090">
                  <c:v>140</c:v>
                </c:pt>
                <c:pt idx="2091">
                  <c:v>140</c:v>
                </c:pt>
                <c:pt idx="2092">
                  <c:v>140</c:v>
                </c:pt>
                <c:pt idx="2093">
                  <c:v>139.9</c:v>
                </c:pt>
                <c:pt idx="2094">
                  <c:v>139.9</c:v>
                </c:pt>
                <c:pt idx="2095">
                  <c:v>139.9</c:v>
                </c:pt>
                <c:pt idx="2096">
                  <c:v>139.19999999999999</c:v>
                </c:pt>
                <c:pt idx="2097">
                  <c:v>139.19999999999999</c:v>
                </c:pt>
                <c:pt idx="2098">
                  <c:v>139.19999999999999</c:v>
                </c:pt>
                <c:pt idx="2099">
                  <c:v>138.30000000000001</c:v>
                </c:pt>
                <c:pt idx="2100">
                  <c:v>138.30000000000001</c:v>
                </c:pt>
                <c:pt idx="2101">
                  <c:v>138.30000000000001</c:v>
                </c:pt>
                <c:pt idx="2102">
                  <c:v>137.5</c:v>
                </c:pt>
                <c:pt idx="2103">
                  <c:v>137.5</c:v>
                </c:pt>
                <c:pt idx="2104">
                  <c:v>137.5</c:v>
                </c:pt>
                <c:pt idx="2105">
                  <c:v>136.80000000000001</c:v>
                </c:pt>
                <c:pt idx="2106">
                  <c:v>136.80000000000001</c:v>
                </c:pt>
                <c:pt idx="2107">
                  <c:v>136.80000000000001</c:v>
                </c:pt>
                <c:pt idx="2108">
                  <c:v>137.19999999999999</c:v>
                </c:pt>
                <c:pt idx="2109">
                  <c:v>137.19999999999999</c:v>
                </c:pt>
                <c:pt idx="2110">
                  <c:v>137.19999999999999</c:v>
                </c:pt>
                <c:pt idx="2111">
                  <c:v>138</c:v>
                </c:pt>
                <c:pt idx="2112">
                  <c:v>138</c:v>
                </c:pt>
                <c:pt idx="2113">
                  <c:v>138</c:v>
                </c:pt>
                <c:pt idx="2114">
                  <c:v>138.69999999999999</c:v>
                </c:pt>
                <c:pt idx="2115">
                  <c:v>138.69999999999999</c:v>
                </c:pt>
                <c:pt idx="2116">
                  <c:v>138.69999999999999</c:v>
                </c:pt>
                <c:pt idx="2117">
                  <c:v>139</c:v>
                </c:pt>
                <c:pt idx="2118">
                  <c:v>139</c:v>
                </c:pt>
                <c:pt idx="2119">
                  <c:v>139</c:v>
                </c:pt>
                <c:pt idx="2120">
                  <c:v>138.80000000000001</c:v>
                </c:pt>
                <c:pt idx="2121">
                  <c:v>138.80000000000001</c:v>
                </c:pt>
                <c:pt idx="2122">
                  <c:v>138.80000000000001</c:v>
                </c:pt>
                <c:pt idx="2123">
                  <c:v>138.4</c:v>
                </c:pt>
                <c:pt idx="2124">
                  <c:v>138.4</c:v>
                </c:pt>
                <c:pt idx="2125">
                  <c:v>138.4</c:v>
                </c:pt>
                <c:pt idx="2126">
                  <c:v>138</c:v>
                </c:pt>
                <c:pt idx="2127">
                  <c:v>138</c:v>
                </c:pt>
                <c:pt idx="2128">
                  <c:v>138</c:v>
                </c:pt>
                <c:pt idx="2129">
                  <c:v>138</c:v>
                </c:pt>
                <c:pt idx="2130">
                  <c:v>138</c:v>
                </c:pt>
                <c:pt idx="2131">
                  <c:v>138</c:v>
                </c:pt>
                <c:pt idx="2132">
                  <c:v>138.19999999999999</c:v>
                </c:pt>
                <c:pt idx="2133">
                  <c:v>138.19999999999999</c:v>
                </c:pt>
                <c:pt idx="2134">
                  <c:v>138.19999999999999</c:v>
                </c:pt>
                <c:pt idx="2135">
                  <c:v>138.1</c:v>
                </c:pt>
                <c:pt idx="2136">
                  <c:v>138.1</c:v>
                </c:pt>
                <c:pt idx="2137">
                  <c:v>138.1</c:v>
                </c:pt>
                <c:pt idx="2138">
                  <c:v>137.80000000000001</c:v>
                </c:pt>
                <c:pt idx="2139">
                  <c:v>137.80000000000001</c:v>
                </c:pt>
                <c:pt idx="2140">
                  <c:v>137.80000000000001</c:v>
                </c:pt>
                <c:pt idx="2141">
                  <c:v>137.4</c:v>
                </c:pt>
                <c:pt idx="2142">
                  <c:v>137.4</c:v>
                </c:pt>
                <c:pt idx="2143">
                  <c:v>137.4</c:v>
                </c:pt>
                <c:pt idx="2144">
                  <c:v>136.5</c:v>
                </c:pt>
                <c:pt idx="2145">
                  <c:v>136.5</c:v>
                </c:pt>
                <c:pt idx="2146">
                  <c:v>136.5</c:v>
                </c:pt>
                <c:pt idx="2147">
                  <c:v>135.69999999999999</c:v>
                </c:pt>
                <c:pt idx="2148">
                  <c:v>135.69999999999999</c:v>
                </c:pt>
                <c:pt idx="2149">
                  <c:v>135.69999999999999</c:v>
                </c:pt>
                <c:pt idx="2150">
                  <c:v>134.9</c:v>
                </c:pt>
                <c:pt idx="2151">
                  <c:v>134.9</c:v>
                </c:pt>
                <c:pt idx="2152">
                  <c:v>134.9</c:v>
                </c:pt>
                <c:pt idx="2153">
                  <c:v>134.5</c:v>
                </c:pt>
                <c:pt idx="2154">
                  <c:v>134.5</c:v>
                </c:pt>
                <c:pt idx="2155">
                  <c:v>134.5</c:v>
                </c:pt>
                <c:pt idx="2156">
                  <c:v>134.30000000000001</c:v>
                </c:pt>
                <c:pt idx="2157">
                  <c:v>134.30000000000001</c:v>
                </c:pt>
                <c:pt idx="2158">
                  <c:v>134.30000000000001</c:v>
                </c:pt>
                <c:pt idx="2159">
                  <c:v>134</c:v>
                </c:pt>
                <c:pt idx="2160">
                  <c:v>134</c:v>
                </c:pt>
                <c:pt idx="2161">
                  <c:v>134</c:v>
                </c:pt>
                <c:pt idx="2162">
                  <c:v>133.9</c:v>
                </c:pt>
                <c:pt idx="2163">
                  <c:v>133.9</c:v>
                </c:pt>
                <c:pt idx="2164">
                  <c:v>133.9</c:v>
                </c:pt>
                <c:pt idx="2165">
                  <c:v>133.6</c:v>
                </c:pt>
                <c:pt idx="2166">
                  <c:v>133.6</c:v>
                </c:pt>
                <c:pt idx="2167">
                  <c:v>133.6</c:v>
                </c:pt>
                <c:pt idx="2168">
                  <c:v>133.5</c:v>
                </c:pt>
                <c:pt idx="2169">
                  <c:v>133.5</c:v>
                </c:pt>
                <c:pt idx="2170">
                  <c:v>133.5</c:v>
                </c:pt>
                <c:pt idx="2171">
                  <c:v>133.4</c:v>
                </c:pt>
                <c:pt idx="2172">
                  <c:v>133.4</c:v>
                </c:pt>
                <c:pt idx="2173">
                  <c:v>133.4</c:v>
                </c:pt>
                <c:pt idx="2174">
                  <c:v>133.4</c:v>
                </c:pt>
                <c:pt idx="2175">
                  <c:v>133.4</c:v>
                </c:pt>
                <c:pt idx="2176">
                  <c:v>133.4</c:v>
                </c:pt>
                <c:pt idx="2177">
                  <c:v>133.19999999999999</c:v>
                </c:pt>
                <c:pt idx="2178">
                  <c:v>133.19999999999999</c:v>
                </c:pt>
                <c:pt idx="2179">
                  <c:v>133.19999999999999</c:v>
                </c:pt>
                <c:pt idx="2180">
                  <c:v>133.1</c:v>
                </c:pt>
                <c:pt idx="2181">
                  <c:v>133.1</c:v>
                </c:pt>
                <c:pt idx="2182">
                  <c:v>133.1</c:v>
                </c:pt>
                <c:pt idx="2183">
                  <c:v>133.1</c:v>
                </c:pt>
                <c:pt idx="2184">
                  <c:v>133.1</c:v>
                </c:pt>
                <c:pt idx="2185">
                  <c:v>133.1</c:v>
                </c:pt>
                <c:pt idx="2186">
                  <c:v>133.30000000000001</c:v>
                </c:pt>
                <c:pt idx="2187">
                  <c:v>133.30000000000001</c:v>
                </c:pt>
                <c:pt idx="2188">
                  <c:v>133.30000000000001</c:v>
                </c:pt>
                <c:pt idx="2189">
                  <c:v>133</c:v>
                </c:pt>
                <c:pt idx="2190">
                  <c:v>133</c:v>
                </c:pt>
                <c:pt idx="2191">
                  <c:v>133</c:v>
                </c:pt>
                <c:pt idx="2192">
                  <c:v>132.6</c:v>
                </c:pt>
                <c:pt idx="2193">
                  <c:v>132.6</c:v>
                </c:pt>
                <c:pt idx="2194">
                  <c:v>132.6</c:v>
                </c:pt>
                <c:pt idx="2195">
                  <c:v>132.5</c:v>
                </c:pt>
                <c:pt idx="2196">
                  <c:v>132.5</c:v>
                </c:pt>
                <c:pt idx="2197">
                  <c:v>132.5</c:v>
                </c:pt>
                <c:pt idx="2198">
                  <c:v>132.4</c:v>
                </c:pt>
                <c:pt idx="2199">
                  <c:v>132.4</c:v>
                </c:pt>
                <c:pt idx="2200">
                  <c:v>132.4</c:v>
                </c:pt>
                <c:pt idx="2201">
                  <c:v>132.6</c:v>
                </c:pt>
                <c:pt idx="2202">
                  <c:v>132.6</c:v>
                </c:pt>
                <c:pt idx="2203">
                  <c:v>132.6</c:v>
                </c:pt>
                <c:pt idx="2204">
                  <c:v>132.30000000000001</c:v>
                </c:pt>
                <c:pt idx="2205">
                  <c:v>132.30000000000001</c:v>
                </c:pt>
                <c:pt idx="2206">
                  <c:v>132.30000000000001</c:v>
                </c:pt>
                <c:pt idx="2207">
                  <c:v>132.6</c:v>
                </c:pt>
                <c:pt idx="2208">
                  <c:v>132.6</c:v>
                </c:pt>
                <c:pt idx="2209">
                  <c:v>132.6</c:v>
                </c:pt>
                <c:pt idx="2210">
                  <c:v>132.9</c:v>
                </c:pt>
                <c:pt idx="2211">
                  <c:v>132.9</c:v>
                </c:pt>
                <c:pt idx="2212">
                  <c:v>132.9</c:v>
                </c:pt>
                <c:pt idx="2213">
                  <c:v>133.1</c:v>
                </c:pt>
                <c:pt idx="2214">
                  <c:v>133.1</c:v>
                </c:pt>
                <c:pt idx="2215">
                  <c:v>133.1</c:v>
                </c:pt>
                <c:pt idx="2216">
                  <c:v>132.80000000000001</c:v>
                </c:pt>
                <c:pt idx="2217">
                  <c:v>132.80000000000001</c:v>
                </c:pt>
                <c:pt idx="2218">
                  <c:v>132.80000000000001</c:v>
                </c:pt>
                <c:pt idx="2219">
                  <c:v>132.5</c:v>
                </c:pt>
                <c:pt idx="2220">
                  <c:v>132.5</c:v>
                </c:pt>
                <c:pt idx="2221">
                  <c:v>132.5</c:v>
                </c:pt>
                <c:pt idx="2222">
                  <c:v>132.4</c:v>
                </c:pt>
                <c:pt idx="2223">
                  <c:v>132.4</c:v>
                </c:pt>
                <c:pt idx="2224">
                  <c:v>132.4</c:v>
                </c:pt>
                <c:pt idx="2225">
                  <c:v>132.30000000000001</c:v>
                </c:pt>
                <c:pt idx="2226">
                  <c:v>132.30000000000001</c:v>
                </c:pt>
                <c:pt idx="2227">
                  <c:v>132.30000000000001</c:v>
                </c:pt>
                <c:pt idx="2228">
                  <c:v>132.1</c:v>
                </c:pt>
                <c:pt idx="2229">
                  <c:v>132.1</c:v>
                </c:pt>
                <c:pt idx="2230">
                  <c:v>132.1</c:v>
                </c:pt>
                <c:pt idx="2231">
                  <c:v>132.19999999999999</c:v>
                </c:pt>
                <c:pt idx="2232">
                  <c:v>132.19999999999999</c:v>
                </c:pt>
                <c:pt idx="2233">
                  <c:v>132.19999999999999</c:v>
                </c:pt>
                <c:pt idx="2234">
                  <c:v>132.1</c:v>
                </c:pt>
                <c:pt idx="2235">
                  <c:v>132.1</c:v>
                </c:pt>
                <c:pt idx="2236">
                  <c:v>132.1</c:v>
                </c:pt>
                <c:pt idx="2237">
                  <c:v>132.19999999999999</c:v>
                </c:pt>
                <c:pt idx="2238">
                  <c:v>132.19999999999999</c:v>
                </c:pt>
                <c:pt idx="2239">
                  <c:v>132.19999999999999</c:v>
                </c:pt>
                <c:pt idx="2240">
                  <c:v>131.9</c:v>
                </c:pt>
                <c:pt idx="2241">
                  <c:v>131.9</c:v>
                </c:pt>
                <c:pt idx="2242">
                  <c:v>131.9</c:v>
                </c:pt>
                <c:pt idx="2243">
                  <c:v>131.6</c:v>
                </c:pt>
                <c:pt idx="2244">
                  <c:v>131.6</c:v>
                </c:pt>
                <c:pt idx="2245">
                  <c:v>131.6</c:v>
                </c:pt>
                <c:pt idx="2246">
                  <c:v>131.30000000000001</c:v>
                </c:pt>
                <c:pt idx="2247">
                  <c:v>131.30000000000001</c:v>
                </c:pt>
                <c:pt idx="2248">
                  <c:v>131.30000000000001</c:v>
                </c:pt>
                <c:pt idx="2249">
                  <c:v>131.1</c:v>
                </c:pt>
                <c:pt idx="2250">
                  <c:v>131.1</c:v>
                </c:pt>
                <c:pt idx="2251">
                  <c:v>131.1</c:v>
                </c:pt>
                <c:pt idx="2252">
                  <c:v>131.4</c:v>
                </c:pt>
                <c:pt idx="2253">
                  <c:v>131.4</c:v>
                </c:pt>
                <c:pt idx="2254">
                  <c:v>131.4</c:v>
                </c:pt>
                <c:pt idx="2255">
                  <c:v>131.30000000000001</c:v>
                </c:pt>
                <c:pt idx="2256">
                  <c:v>131.30000000000001</c:v>
                </c:pt>
                <c:pt idx="2257">
                  <c:v>131.30000000000001</c:v>
                </c:pt>
                <c:pt idx="2258">
                  <c:v>131.4</c:v>
                </c:pt>
                <c:pt idx="2259">
                  <c:v>131.4</c:v>
                </c:pt>
                <c:pt idx="2260">
                  <c:v>131.4</c:v>
                </c:pt>
                <c:pt idx="2261">
                  <c:v>131.4</c:v>
                </c:pt>
                <c:pt idx="2262">
                  <c:v>131.4</c:v>
                </c:pt>
                <c:pt idx="2263">
                  <c:v>131.4</c:v>
                </c:pt>
                <c:pt idx="2264">
                  <c:v>131.5</c:v>
                </c:pt>
                <c:pt idx="2265">
                  <c:v>131.5</c:v>
                </c:pt>
                <c:pt idx="2266">
                  <c:v>131.5</c:v>
                </c:pt>
                <c:pt idx="2267">
                  <c:v>131.5</c:v>
                </c:pt>
                <c:pt idx="2268">
                  <c:v>131.5</c:v>
                </c:pt>
                <c:pt idx="2269">
                  <c:v>131.5</c:v>
                </c:pt>
                <c:pt idx="2270">
                  <c:v>131.19999999999999</c:v>
                </c:pt>
                <c:pt idx="2271">
                  <c:v>131.19999999999999</c:v>
                </c:pt>
                <c:pt idx="2272">
                  <c:v>131.19999999999999</c:v>
                </c:pt>
                <c:pt idx="2273">
                  <c:v>131.1</c:v>
                </c:pt>
                <c:pt idx="2274">
                  <c:v>131.1</c:v>
                </c:pt>
                <c:pt idx="2275">
                  <c:v>131.1</c:v>
                </c:pt>
                <c:pt idx="2276">
                  <c:v>131.30000000000001</c:v>
                </c:pt>
                <c:pt idx="2277">
                  <c:v>131.30000000000001</c:v>
                </c:pt>
                <c:pt idx="2278">
                  <c:v>131.30000000000001</c:v>
                </c:pt>
                <c:pt idx="2279">
                  <c:v>131.69999999999999</c:v>
                </c:pt>
                <c:pt idx="2280">
                  <c:v>131.69999999999999</c:v>
                </c:pt>
                <c:pt idx="2281">
                  <c:v>131.69999999999999</c:v>
                </c:pt>
                <c:pt idx="2282">
                  <c:v>132.1</c:v>
                </c:pt>
                <c:pt idx="2283">
                  <c:v>132.1</c:v>
                </c:pt>
                <c:pt idx="2284">
                  <c:v>132.1</c:v>
                </c:pt>
                <c:pt idx="2285">
                  <c:v>132.19999999999999</c:v>
                </c:pt>
                <c:pt idx="2286">
                  <c:v>132.19999999999999</c:v>
                </c:pt>
                <c:pt idx="2287">
                  <c:v>132.19999999999999</c:v>
                </c:pt>
                <c:pt idx="2288">
                  <c:v>132.4</c:v>
                </c:pt>
                <c:pt idx="2289">
                  <c:v>132.4</c:v>
                </c:pt>
                <c:pt idx="2290">
                  <c:v>132.4</c:v>
                </c:pt>
                <c:pt idx="2291">
                  <c:v>133</c:v>
                </c:pt>
                <c:pt idx="2292">
                  <c:v>133</c:v>
                </c:pt>
                <c:pt idx="2293">
                  <c:v>133</c:v>
                </c:pt>
                <c:pt idx="2294">
                  <c:v>134</c:v>
                </c:pt>
                <c:pt idx="2295">
                  <c:v>134</c:v>
                </c:pt>
                <c:pt idx="2296">
                  <c:v>134</c:v>
                </c:pt>
                <c:pt idx="2297">
                  <c:v>135.4</c:v>
                </c:pt>
                <c:pt idx="2298">
                  <c:v>135.4</c:v>
                </c:pt>
                <c:pt idx="2299">
                  <c:v>135.4</c:v>
                </c:pt>
                <c:pt idx="2300">
                  <c:v>137.4</c:v>
                </c:pt>
                <c:pt idx="2301">
                  <c:v>137.4</c:v>
                </c:pt>
                <c:pt idx="2302">
                  <c:v>137.4</c:v>
                </c:pt>
                <c:pt idx="2303">
                  <c:v>138.5</c:v>
                </c:pt>
                <c:pt idx="2304">
                  <c:v>138.5</c:v>
                </c:pt>
                <c:pt idx="2305">
                  <c:v>138.5</c:v>
                </c:pt>
                <c:pt idx="2306">
                  <c:v>144.4</c:v>
                </c:pt>
                <c:pt idx="2307">
                  <c:v>144.4</c:v>
                </c:pt>
                <c:pt idx="2308">
                  <c:v>144.4</c:v>
                </c:pt>
                <c:pt idx="2309">
                  <c:v>149.69999999999999</c:v>
                </c:pt>
                <c:pt idx="2310">
                  <c:v>149.69999999999999</c:v>
                </c:pt>
                <c:pt idx="2311">
                  <c:v>149.69999999999999</c:v>
                </c:pt>
                <c:pt idx="2312">
                  <c:v>149.69999999999999</c:v>
                </c:pt>
                <c:pt idx="2313">
                  <c:v>149.69999999999999</c:v>
                </c:pt>
                <c:pt idx="2314">
                  <c:v>149.69999999999999</c:v>
                </c:pt>
                <c:pt idx="2315">
                  <c:v>152.69999999999999</c:v>
                </c:pt>
                <c:pt idx="2316">
                  <c:v>152.69999999999999</c:v>
                </c:pt>
                <c:pt idx="2317">
                  <c:v>152.69999999999999</c:v>
                </c:pt>
                <c:pt idx="2318">
                  <c:v>155.9</c:v>
                </c:pt>
                <c:pt idx="2319">
                  <c:v>155.9</c:v>
                </c:pt>
                <c:pt idx="2320">
                  <c:v>155.9</c:v>
                </c:pt>
                <c:pt idx="2321">
                  <c:v>156.80000000000001</c:v>
                </c:pt>
                <c:pt idx="2322">
                  <c:v>156.80000000000001</c:v>
                </c:pt>
                <c:pt idx="2323">
                  <c:v>156.80000000000001</c:v>
                </c:pt>
                <c:pt idx="2324">
                  <c:v>158.5</c:v>
                </c:pt>
                <c:pt idx="2325">
                  <c:v>158.5</c:v>
                </c:pt>
                <c:pt idx="2326">
                  <c:v>158.5</c:v>
                </c:pt>
                <c:pt idx="2327">
                  <c:v>160</c:v>
                </c:pt>
                <c:pt idx="2328">
                  <c:v>160</c:v>
                </c:pt>
                <c:pt idx="2329">
                  <c:v>160</c:v>
                </c:pt>
                <c:pt idx="2330">
                  <c:v>160.5</c:v>
                </c:pt>
                <c:pt idx="2331">
                  <c:v>160.5</c:v>
                </c:pt>
                <c:pt idx="2332">
                  <c:v>160.5</c:v>
                </c:pt>
                <c:pt idx="2333">
                  <c:v>159.19999999999999</c:v>
                </c:pt>
                <c:pt idx="2334">
                  <c:v>159.19999999999999</c:v>
                </c:pt>
                <c:pt idx="2335">
                  <c:v>159.19999999999999</c:v>
                </c:pt>
                <c:pt idx="2336">
                  <c:v>157.4</c:v>
                </c:pt>
                <c:pt idx="2337">
                  <c:v>157.4</c:v>
                </c:pt>
                <c:pt idx="2338">
                  <c:v>157.4</c:v>
                </c:pt>
                <c:pt idx="2339">
                  <c:v>155</c:v>
                </c:pt>
                <c:pt idx="2340">
                  <c:v>155</c:v>
                </c:pt>
                <c:pt idx="2341">
                  <c:v>155</c:v>
                </c:pt>
                <c:pt idx="2342">
                  <c:v>152.9</c:v>
                </c:pt>
                <c:pt idx="2343">
                  <c:v>152.9</c:v>
                </c:pt>
                <c:pt idx="2344">
                  <c:v>152.9</c:v>
                </c:pt>
                <c:pt idx="2345">
                  <c:v>149.80000000000001</c:v>
                </c:pt>
                <c:pt idx="2346">
                  <c:v>149.80000000000001</c:v>
                </c:pt>
                <c:pt idx="2347">
                  <c:v>149.80000000000001</c:v>
                </c:pt>
                <c:pt idx="2348">
                  <c:v>146.69999999999999</c:v>
                </c:pt>
                <c:pt idx="2349">
                  <c:v>146.69999999999999</c:v>
                </c:pt>
                <c:pt idx="2350">
                  <c:v>146.69999999999999</c:v>
                </c:pt>
                <c:pt idx="2351">
                  <c:v>143.6</c:v>
                </c:pt>
                <c:pt idx="2352">
                  <c:v>143.6</c:v>
                </c:pt>
                <c:pt idx="2353">
                  <c:v>143.6</c:v>
                </c:pt>
                <c:pt idx="2354">
                  <c:v>140.9</c:v>
                </c:pt>
                <c:pt idx="2355">
                  <c:v>140.9</c:v>
                </c:pt>
                <c:pt idx="2356">
                  <c:v>140.9</c:v>
                </c:pt>
                <c:pt idx="2357">
                  <c:v>138.69999999999999</c:v>
                </c:pt>
                <c:pt idx="2358">
                  <c:v>138.69999999999999</c:v>
                </c:pt>
                <c:pt idx="2359">
                  <c:v>138.69999999999999</c:v>
                </c:pt>
                <c:pt idx="2360">
                  <c:v>137.19999999999999</c:v>
                </c:pt>
                <c:pt idx="2361">
                  <c:v>137.19999999999999</c:v>
                </c:pt>
                <c:pt idx="2362">
                  <c:v>137.19999999999999</c:v>
                </c:pt>
                <c:pt idx="2363">
                  <c:v>135.5</c:v>
                </c:pt>
                <c:pt idx="2364">
                  <c:v>135.5</c:v>
                </c:pt>
                <c:pt idx="2365">
                  <c:v>135.5</c:v>
                </c:pt>
                <c:pt idx="2366">
                  <c:v>134.30000000000001</c:v>
                </c:pt>
                <c:pt idx="2367">
                  <c:v>134.30000000000001</c:v>
                </c:pt>
                <c:pt idx="2368">
                  <c:v>134.30000000000001</c:v>
                </c:pt>
                <c:pt idx="2369">
                  <c:v>133.69999999999999</c:v>
                </c:pt>
                <c:pt idx="2370">
                  <c:v>133.69999999999999</c:v>
                </c:pt>
                <c:pt idx="2371">
                  <c:v>133.69999999999999</c:v>
                </c:pt>
                <c:pt idx="2372">
                  <c:v>133.69999999999999</c:v>
                </c:pt>
                <c:pt idx="2373">
                  <c:v>133.69999999999999</c:v>
                </c:pt>
                <c:pt idx="2374">
                  <c:v>133.69999999999999</c:v>
                </c:pt>
                <c:pt idx="2375">
                  <c:v>133.6</c:v>
                </c:pt>
                <c:pt idx="2376">
                  <c:v>133.6</c:v>
                </c:pt>
                <c:pt idx="2377">
                  <c:v>133.6</c:v>
                </c:pt>
                <c:pt idx="2378">
                  <c:v>133.30000000000001</c:v>
                </c:pt>
                <c:pt idx="2379">
                  <c:v>133.30000000000001</c:v>
                </c:pt>
                <c:pt idx="2380">
                  <c:v>133.30000000000001</c:v>
                </c:pt>
                <c:pt idx="2381">
                  <c:v>133.1</c:v>
                </c:pt>
                <c:pt idx="2382">
                  <c:v>133.1</c:v>
                </c:pt>
                <c:pt idx="2383">
                  <c:v>133.1</c:v>
                </c:pt>
                <c:pt idx="2384">
                  <c:v>132.6</c:v>
                </c:pt>
                <c:pt idx="2385">
                  <c:v>132.6</c:v>
                </c:pt>
                <c:pt idx="2386">
                  <c:v>132.6</c:v>
                </c:pt>
                <c:pt idx="2387">
                  <c:v>132</c:v>
                </c:pt>
                <c:pt idx="2388">
                  <c:v>132</c:v>
                </c:pt>
                <c:pt idx="2389">
                  <c:v>132</c:v>
                </c:pt>
                <c:pt idx="2390">
                  <c:v>130.9</c:v>
                </c:pt>
                <c:pt idx="2391">
                  <c:v>130.9</c:v>
                </c:pt>
                <c:pt idx="2392">
                  <c:v>130.9</c:v>
                </c:pt>
                <c:pt idx="2393">
                  <c:v>130.30000000000001</c:v>
                </c:pt>
                <c:pt idx="2394">
                  <c:v>130.30000000000001</c:v>
                </c:pt>
                <c:pt idx="2395">
                  <c:v>130.30000000000001</c:v>
                </c:pt>
                <c:pt idx="2396">
                  <c:v>130</c:v>
                </c:pt>
                <c:pt idx="2397">
                  <c:v>130</c:v>
                </c:pt>
                <c:pt idx="2398">
                  <c:v>130</c:v>
                </c:pt>
                <c:pt idx="2399">
                  <c:v>130.1</c:v>
                </c:pt>
                <c:pt idx="2400">
                  <c:v>130.1</c:v>
                </c:pt>
                <c:pt idx="2401">
                  <c:v>130.1</c:v>
                </c:pt>
                <c:pt idx="2402">
                  <c:v>130</c:v>
                </c:pt>
                <c:pt idx="2403">
                  <c:v>130</c:v>
                </c:pt>
                <c:pt idx="2404">
                  <c:v>130</c:v>
                </c:pt>
                <c:pt idx="2405">
                  <c:v>129.9</c:v>
                </c:pt>
                <c:pt idx="2406">
                  <c:v>129.9</c:v>
                </c:pt>
                <c:pt idx="2407">
                  <c:v>129.9</c:v>
                </c:pt>
                <c:pt idx="2408">
                  <c:v>129.80000000000001</c:v>
                </c:pt>
                <c:pt idx="2409">
                  <c:v>129.80000000000001</c:v>
                </c:pt>
                <c:pt idx="2410">
                  <c:v>129.80000000000001</c:v>
                </c:pt>
                <c:pt idx="2411">
                  <c:v>129.6</c:v>
                </c:pt>
                <c:pt idx="2412">
                  <c:v>129.6</c:v>
                </c:pt>
                <c:pt idx="2413">
                  <c:v>129.6</c:v>
                </c:pt>
                <c:pt idx="2414">
                  <c:v>129.69999999999999</c:v>
                </c:pt>
                <c:pt idx="2415">
                  <c:v>129.69999999999999</c:v>
                </c:pt>
                <c:pt idx="2416">
                  <c:v>129.69999999999999</c:v>
                </c:pt>
                <c:pt idx="2417">
                  <c:v>130</c:v>
                </c:pt>
                <c:pt idx="2418">
                  <c:v>130</c:v>
                </c:pt>
                <c:pt idx="2419">
                  <c:v>130</c:v>
                </c:pt>
                <c:pt idx="2420">
                  <c:v>130.30000000000001</c:v>
                </c:pt>
                <c:pt idx="2421">
                  <c:v>130.30000000000001</c:v>
                </c:pt>
                <c:pt idx="2422">
                  <c:v>130.30000000000001</c:v>
                </c:pt>
                <c:pt idx="2423">
                  <c:v>130.6</c:v>
                </c:pt>
                <c:pt idx="2424">
                  <c:v>130.6</c:v>
                </c:pt>
                <c:pt idx="2425">
                  <c:v>130.6</c:v>
                </c:pt>
                <c:pt idx="2426">
                  <c:v>130.69999999999999</c:v>
                </c:pt>
                <c:pt idx="2427">
                  <c:v>130.69999999999999</c:v>
                </c:pt>
                <c:pt idx="2428">
                  <c:v>130.69999999999999</c:v>
                </c:pt>
                <c:pt idx="2429">
                  <c:v>131.1</c:v>
                </c:pt>
                <c:pt idx="2430">
                  <c:v>131.1</c:v>
                </c:pt>
                <c:pt idx="2431">
                  <c:v>131.1</c:v>
                </c:pt>
                <c:pt idx="2432">
                  <c:v>131.30000000000001</c:v>
                </c:pt>
                <c:pt idx="2433">
                  <c:v>131.30000000000001</c:v>
                </c:pt>
                <c:pt idx="2434">
                  <c:v>131.30000000000001</c:v>
                </c:pt>
                <c:pt idx="2435">
                  <c:v>131.69999999999999</c:v>
                </c:pt>
                <c:pt idx="2436">
                  <c:v>131.69999999999999</c:v>
                </c:pt>
                <c:pt idx="2437">
                  <c:v>131.69999999999999</c:v>
                </c:pt>
                <c:pt idx="2438">
                  <c:v>132.1</c:v>
                </c:pt>
                <c:pt idx="2439">
                  <c:v>132.1</c:v>
                </c:pt>
                <c:pt idx="2440">
                  <c:v>132.1</c:v>
                </c:pt>
                <c:pt idx="2441">
                  <c:v>132.4</c:v>
                </c:pt>
                <c:pt idx="2442">
                  <c:v>132.4</c:v>
                </c:pt>
                <c:pt idx="2443">
                  <c:v>132.4</c:v>
                </c:pt>
                <c:pt idx="2444">
                  <c:v>132.19999999999999</c:v>
                </c:pt>
                <c:pt idx="2445">
                  <c:v>132.19999999999999</c:v>
                </c:pt>
                <c:pt idx="2446">
                  <c:v>132.19999999999999</c:v>
                </c:pt>
                <c:pt idx="2447">
                  <c:v>132</c:v>
                </c:pt>
                <c:pt idx="2448">
                  <c:v>132</c:v>
                </c:pt>
                <c:pt idx="2449">
                  <c:v>132</c:v>
                </c:pt>
                <c:pt idx="2450">
                  <c:v>131.4</c:v>
                </c:pt>
                <c:pt idx="2451">
                  <c:v>131.4</c:v>
                </c:pt>
                <c:pt idx="2452">
                  <c:v>131.4</c:v>
                </c:pt>
                <c:pt idx="2453">
                  <c:v>131.30000000000001</c:v>
                </c:pt>
                <c:pt idx="2454">
                  <c:v>131.30000000000001</c:v>
                </c:pt>
                <c:pt idx="2455">
                  <c:v>131.30000000000001</c:v>
                </c:pt>
                <c:pt idx="2456">
                  <c:v>131.1</c:v>
                </c:pt>
                <c:pt idx="2457">
                  <c:v>131.1</c:v>
                </c:pt>
                <c:pt idx="2458">
                  <c:v>131.1</c:v>
                </c:pt>
                <c:pt idx="2459">
                  <c:v>131.19999999999999</c:v>
                </c:pt>
                <c:pt idx="2460">
                  <c:v>131.19999999999999</c:v>
                </c:pt>
                <c:pt idx="2461">
                  <c:v>131.19999999999999</c:v>
                </c:pt>
                <c:pt idx="2462">
                  <c:v>131</c:v>
                </c:pt>
                <c:pt idx="2463">
                  <c:v>131</c:v>
                </c:pt>
                <c:pt idx="2464">
                  <c:v>131</c:v>
                </c:pt>
                <c:pt idx="2465">
                  <c:v>130.30000000000001</c:v>
                </c:pt>
                <c:pt idx="2466">
                  <c:v>130.30000000000001</c:v>
                </c:pt>
                <c:pt idx="2467">
                  <c:v>130.30000000000001</c:v>
                </c:pt>
                <c:pt idx="2468">
                  <c:v>130</c:v>
                </c:pt>
                <c:pt idx="2469">
                  <c:v>130</c:v>
                </c:pt>
                <c:pt idx="2470">
                  <c:v>130</c:v>
                </c:pt>
                <c:pt idx="2471">
                  <c:v>129.69999999999999</c:v>
                </c:pt>
                <c:pt idx="2472">
                  <c:v>129.69999999999999</c:v>
                </c:pt>
                <c:pt idx="2473">
                  <c:v>129.69999999999999</c:v>
                </c:pt>
                <c:pt idx="2474">
                  <c:v>129.5</c:v>
                </c:pt>
                <c:pt idx="2475">
                  <c:v>129.5</c:v>
                </c:pt>
                <c:pt idx="2476">
                  <c:v>129.5</c:v>
                </c:pt>
                <c:pt idx="2477">
                  <c:v>129.19999999999999</c:v>
                </c:pt>
                <c:pt idx="2478">
                  <c:v>129.19999999999999</c:v>
                </c:pt>
                <c:pt idx="2479">
                  <c:v>129.19999999999999</c:v>
                </c:pt>
                <c:pt idx="2480">
                  <c:v>128.80000000000001</c:v>
                </c:pt>
                <c:pt idx="2481">
                  <c:v>128.80000000000001</c:v>
                </c:pt>
                <c:pt idx="2482">
                  <c:v>128.80000000000001</c:v>
                </c:pt>
                <c:pt idx="2483">
                  <c:v>128.4</c:v>
                </c:pt>
                <c:pt idx="2484">
                  <c:v>128.4</c:v>
                </c:pt>
                <c:pt idx="2485">
                  <c:v>128.4</c:v>
                </c:pt>
                <c:pt idx="2486">
                  <c:v>127.9</c:v>
                </c:pt>
                <c:pt idx="2487">
                  <c:v>127.9</c:v>
                </c:pt>
                <c:pt idx="2488">
                  <c:v>127.9</c:v>
                </c:pt>
                <c:pt idx="2489">
                  <c:v>127.8</c:v>
                </c:pt>
                <c:pt idx="2490">
                  <c:v>127.8</c:v>
                </c:pt>
                <c:pt idx="2491">
                  <c:v>127.8</c:v>
                </c:pt>
                <c:pt idx="2492">
                  <c:v>127.8</c:v>
                </c:pt>
                <c:pt idx="2493">
                  <c:v>127.8</c:v>
                </c:pt>
                <c:pt idx="2494">
                  <c:v>127.8</c:v>
                </c:pt>
                <c:pt idx="2495">
                  <c:v>127.8</c:v>
                </c:pt>
                <c:pt idx="2496">
                  <c:v>127.8</c:v>
                </c:pt>
                <c:pt idx="2497">
                  <c:v>127.8</c:v>
                </c:pt>
                <c:pt idx="2498">
                  <c:v>127.5</c:v>
                </c:pt>
                <c:pt idx="2499">
                  <c:v>127.5</c:v>
                </c:pt>
                <c:pt idx="2500">
                  <c:v>127.5</c:v>
                </c:pt>
                <c:pt idx="2501">
                  <c:v>127.4</c:v>
                </c:pt>
                <c:pt idx="2502">
                  <c:v>127.4</c:v>
                </c:pt>
                <c:pt idx="2503">
                  <c:v>127.4</c:v>
                </c:pt>
                <c:pt idx="2504">
                  <c:v>127.3</c:v>
                </c:pt>
                <c:pt idx="2505">
                  <c:v>127.3</c:v>
                </c:pt>
                <c:pt idx="2506">
                  <c:v>127.3</c:v>
                </c:pt>
                <c:pt idx="2507">
                  <c:v>127.1</c:v>
                </c:pt>
                <c:pt idx="2508">
                  <c:v>127.1</c:v>
                </c:pt>
                <c:pt idx="2509">
                  <c:v>127.1</c:v>
                </c:pt>
                <c:pt idx="2510">
                  <c:v>127</c:v>
                </c:pt>
                <c:pt idx="2511">
                  <c:v>127</c:v>
                </c:pt>
                <c:pt idx="2512">
                  <c:v>127</c:v>
                </c:pt>
                <c:pt idx="2513">
                  <c:v>127</c:v>
                </c:pt>
                <c:pt idx="2514">
                  <c:v>127</c:v>
                </c:pt>
                <c:pt idx="2515">
                  <c:v>127</c:v>
                </c:pt>
                <c:pt idx="2516">
                  <c:v>127.2</c:v>
                </c:pt>
                <c:pt idx="2517">
                  <c:v>127.2</c:v>
                </c:pt>
                <c:pt idx="2518">
                  <c:v>127.2</c:v>
                </c:pt>
                <c:pt idx="2519">
                  <c:v>126.9</c:v>
                </c:pt>
                <c:pt idx="2520">
                  <c:v>126.9</c:v>
                </c:pt>
                <c:pt idx="2521">
                  <c:v>126.9</c:v>
                </c:pt>
                <c:pt idx="2522">
                  <c:v>126.7</c:v>
                </c:pt>
                <c:pt idx="2523">
                  <c:v>126.7</c:v>
                </c:pt>
                <c:pt idx="2524">
                  <c:v>126.7</c:v>
                </c:pt>
                <c:pt idx="2525">
                  <c:v>126.2</c:v>
                </c:pt>
                <c:pt idx="2526">
                  <c:v>126.2</c:v>
                </c:pt>
                <c:pt idx="2527">
                  <c:v>126.2</c:v>
                </c:pt>
                <c:pt idx="2528">
                  <c:v>126.1</c:v>
                </c:pt>
                <c:pt idx="2529">
                  <c:v>126.1</c:v>
                </c:pt>
                <c:pt idx="2530">
                  <c:v>126.1</c:v>
                </c:pt>
                <c:pt idx="2531">
                  <c:v>125.6</c:v>
                </c:pt>
                <c:pt idx="2532">
                  <c:v>125.6</c:v>
                </c:pt>
                <c:pt idx="2533">
                  <c:v>125.6</c:v>
                </c:pt>
                <c:pt idx="2534">
                  <c:v>125.8</c:v>
                </c:pt>
                <c:pt idx="2535">
                  <c:v>125.8</c:v>
                </c:pt>
                <c:pt idx="2536">
                  <c:v>125.8</c:v>
                </c:pt>
                <c:pt idx="2537">
                  <c:v>126.1</c:v>
                </c:pt>
                <c:pt idx="2538">
                  <c:v>126.1</c:v>
                </c:pt>
                <c:pt idx="2539">
                  <c:v>126.1</c:v>
                </c:pt>
                <c:pt idx="2540">
                  <c:v>126.7</c:v>
                </c:pt>
                <c:pt idx="2541">
                  <c:v>126.7</c:v>
                </c:pt>
                <c:pt idx="2542">
                  <c:v>126.7</c:v>
                </c:pt>
                <c:pt idx="2543">
                  <c:v>126.9</c:v>
                </c:pt>
                <c:pt idx="2544">
                  <c:v>126.9</c:v>
                </c:pt>
                <c:pt idx="2545">
                  <c:v>126.9</c:v>
                </c:pt>
                <c:pt idx="2546">
                  <c:v>126.9</c:v>
                </c:pt>
                <c:pt idx="2547">
                  <c:v>126.9</c:v>
                </c:pt>
                <c:pt idx="2548">
                  <c:v>126.9</c:v>
                </c:pt>
                <c:pt idx="2549">
                  <c:v>126.8</c:v>
                </c:pt>
                <c:pt idx="2550">
                  <c:v>126.8</c:v>
                </c:pt>
                <c:pt idx="2551">
                  <c:v>126.8</c:v>
                </c:pt>
                <c:pt idx="2552">
                  <c:v>126.8</c:v>
                </c:pt>
                <c:pt idx="2553">
                  <c:v>126.8</c:v>
                </c:pt>
                <c:pt idx="2554">
                  <c:v>126.8</c:v>
                </c:pt>
                <c:pt idx="2555">
                  <c:v>126.9</c:v>
                </c:pt>
                <c:pt idx="2556">
                  <c:v>126.9</c:v>
                </c:pt>
                <c:pt idx="2557">
                  <c:v>126.9</c:v>
                </c:pt>
                <c:pt idx="2558">
                  <c:v>126.9</c:v>
                </c:pt>
                <c:pt idx="2559">
                  <c:v>126.9</c:v>
                </c:pt>
                <c:pt idx="2560">
                  <c:v>126.9</c:v>
                </c:pt>
                <c:pt idx="2561">
                  <c:v>126.9</c:v>
                </c:pt>
                <c:pt idx="2562">
                  <c:v>126.9</c:v>
                </c:pt>
                <c:pt idx="2563">
                  <c:v>126.9</c:v>
                </c:pt>
                <c:pt idx="2564">
                  <c:v>126.8</c:v>
                </c:pt>
                <c:pt idx="2565">
                  <c:v>126.8</c:v>
                </c:pt>
                <c:pt idx="2566">
                  <c:v>126.8</c:v>
                </c:pt>
                <c:pt idx="2567">
                  <c:v>127</c:v>
                </c:pt>
                <c:pt idx="2568">
                  <c:v>127</c:v>
                </c:pt>
                <c:pt idx="2569">
                  <c:v>127</c:v>
                </c:pt>
                <c:pt idx="2570">
                  <c:v>126.9</c:v>
                </c:pt>
                <c:pt idx="2571">
                  <c:v>126.9</c:v>
                </c:pt>
                <c:pt idx="2572">
                  <c:v>126.9</c:v>
                </c:pt>
                <c:pt idx="2573">
                  <c:v>126.9</c:v>
                </c:pt>
                <c:pt idx="2574">
                  <c:v>126.9</c:v>
                </c:pt>
                <c:pt idx="2575">
                  <c:v>126.9</c:v>
                </c:pt>
                <c:pt idx="2576">
                  <c:v>126.7</c:v>
                </c:pt>
                <c:pt idx="2577">
                  <c:v>126.7</c:v>
                </c:pt>
                <c:pt idx="2578">
                  <c:v>126.7</c:v>
                </c:pt>
                <c:pt idx="2579">
                  <c:v>126.7</c:v>
                </c:pt>
                <c:pt idx="2580">
                  <c:v>126.7</c:v>
                </c:pt>
                <c:pt idx="2581">
                  <c:v>126.7</c:v>
                </c:pt>
                <c:pt idx="2582">
                  <c:v>126.7</c:v>
                </c:pt>
                <c:pt idx="2583">
                  <c:v>126.7</c:v>
                </c:pt>
                <c:pt idx="2584">
                  <c:v>126.7</c:v>
                </c:pt>
                <c:pt idx="2585">
                  <c:v>126.9</c:v>
                </c:pt>
                <c:pt idx="2586">
                  <c:v>126.9</c:v>
                </c:pt>
                <c:pt idx="2587">
                  <c:v>126.9</c:v>
                </c:pt>
                <c:pt idx="2588">
                  <c:v>127</c:v>
                </c:pt>
                <c:pt idx="2589">
                  <c:v>127</c:v>
                </c:pt>
                <c:pt idx="2590">
                  <c:v>127</c:v>
                </c:pt>
                <c:pt idx="2591">
                  <c:v>127.1</c:v>
                </c:pt>
                <c:pt idx="2592">
                  <c:v>127.1</c:v>
                </c:pt>
                <c:pt idx="2593">
                  <c:v>127.1</c:v>
                </c:pt>
                <c:pt idx="2594">
                  <c:v>126.7</c:v>
                </c:pt>
                <c:pt idx="2595">
                  <c:v>126.7</c:v>
                </c:pt>
                <c:pt idx="2596">
                  <c:v>126.7</c:v>
                </c:pt>
                <c:pt idx="2597">
                  <c:v>126.5</c:v>
                </c:pt>
                <c:pt idx="2598">
                  <c:v>126.5</c:v>
                </c:pt>
                <c:pt idx="2599">
                  <c:v>126.5</c:v>
                </c:pt>
                <c:pt idx="2600">
                  <c:v>126.1</c:v>
                </c:pt>
                <c:pt idx="2601">
                  <c:v>126.1</c:v>
                </c:pt>
                <c:pt idx="2602">
                  <c:v>126.1</c:v>
                </c:pt>
                <c:pt idx="2603">
                  <c:v>126.2</c:v>
                </c:pt>
                <c:pt idx="2604">
                  <c:v>126.2</c:v>
                </c:pt>
                <c:pt idx="2605">
                  <c:v>126.2</c:v>
                </c:pt>
                <c:pt idx="2606">
                  <c:v>126.5</c:v>
                </c:pt>
                <c:pt idx="2607">
                  <c:v>126.5</c:v>
                </c:pt>
                <c:pt idx="2608">
                  <c:v>126.5</c:v>
                </c:pt>
                <c:pt idx="2609">
                  <c:v>126.9</c:v>
                </c:pt>
                <c:pt idx="2610">
                  <c:v>126.9</c:v>
                </c:pt>
                <c:pt idx="2611">
                  <c:v>126.9</c:v>
                </c:pt>
                <c:pt idx="2612">
                  <c:v>126.9</c:v>
                </c:pt>
                <c:pt idx="2613">
                  <c:v>126.9</c:v>
                </c:pt>
                <c:pt idx="2614">
                  <c:v>126.9</c:v>
                </c:pt>
                <c:pt idx="2615">
                  <c:v>126.5</c:v>
                </c:pt>
                <c:pt idx="2616">
                  <c:v>126.5</c:v>
                </c:pt>
                <c:pt idx="2617">
                  <c:v>126.5</c:v>
                </c:pt>
                <c:pt idx="2618">
                  <c:v>126.3</c:v>
                </c:pt>
                <c:pt idx="2619">
                  <c:v>126.3</c:v>
                </c:pt>
                <c:pt idx="2620">
                  <c:v>126.3</c:v>
                </c:pt>
                <c:pt idx="2621">
                  <c:v>125.9</c:v>
                </c:pt>
                <c:pt idx="2622">
                  <c:v>125.9</c:v>
                </c:pt>
                <c:pt idx="2623">
                  <c:v>125.9</c:v>
                </c:pt>
                <c:pt idx="2624">
                  <c:v>126</c:v>
                </c:pt>
                <c:pt idx="2625">
                  <c:v>126</c:v>
                </c:pt>
                <c:pt idx="2626">
                  <c:v>126</c:v>
                </c:pt>
                <c:pt idx="2627">
                  <c:v>125.7</c:v>
                </c:pt>
                <c:pt idx="2628">
                  <c:v>125.7</c:v>
                </c:pt>
                <c:pt idx="2629">
                  <c:v>125.7</c:v>
                </c:pt>
                <c:pt idx="2630">
                  <c:v>125.5</c:v>
                </c:pt>
                <c:pt idx="2631">
                  <c:v>125.5</c:v>
                </c:pt>
                <c:pt idx="2632">
                  <c:v>125.5</c:v>
                </c:pt>
                <c:pt idx="2633">
                  <c:v>125.3</c:v>
                </c:pt>
                <c:pt idx="2634">
                  <c:v>125.3</c:v>
                </c:pt>
                <c:pt idx="2635">
                  <c:v>125.3</c:v>
                </c:pt>
                <c:pt idx="2636">
                  <c:v>125.1</c:v>
                </c:pt>
                <c:pt idx="2637">
                  <c:v>125.1</c:v>
                </c:pt>
                <c:pt idx="2638">
                  <c:v>125.1</c:v>
                </c:pt>
                <c:pt idx="2639">
                  <c:v>125.2</c:v>
                </c:pt>
                <c:pt idx="2640">
                  <c:v>125.2</c:v>
                </c:pt>
                <c:pt idx="2641">
                  <c:v>125.2</c:v>
                </c:pt>
                <c:pt idx="2642">
                  <c:v>124.9</c:v>
                </c:pt>
                <c:pt idx="2643">
                  <c:v>124.9</c:v>
                </c:pt>
                <c:pt idx="2644">
                  <c:v>124.9</c:v>
                </c:pt>
                <c:pt idx="2645">
                  <c:v>124.8</c:v>
                </c:pt>
                <c:pt idx="2646">
                  <c:v>124.8</c:v>
                </c:pt>
                <c:pt idx="2647">
                  <c:v>124.8</c:v>
                </c:pt>
                <c:pt idx="2648">
                  <c:v>124.4</c:v>
                </c:pt>
                <c:pt idx="2649">
                  <c:v>124.4</c:v>
                </c:pt>
                <c:pt idx="2650">
                  <c:v>124.4</c:v>
                </c:pt>
                <c:pt idx="2651">
                  <c:v>124.3</c:v>
                </c:pt>
                <c:pt idx="2652">
                  <c:v>124.3</c:v>
                </c:pt>
                <c:pt idx="2653">
                  <c:v>124.3</c:v>
                </c:pt>
                <c:pt idx="2654">
                  <c:v>124.6</c:v>
                </c:pt>
                <c:pt idx="2655">
                  <c:v>124.6</c:v>
                </c:pt>
                <c:pt idx="2656">
                  <c:v>124.6</c:v>
                </c:pt>
                <c:pt idx="2657">
                  <c:v>124.9</c:v>
                </c:pt>
                <c:pt idx="2658">
                  <c:v>124.9</c:v>
                </c:pt>
                <c:pt idx="2659">
                  <c:v>124.9</c:v>
                </c:pt>
                <c:pt idx="2660">
                  <c:v>125.3</c:v>
                </c:pt>
                <c:pt idx="2661">
                  <c:v>125.3</c:v>
                </c:pt>
                <c:pt idx="2662">
                  <c:v>125.3</c:v>
                </c:pt>
                <c:pt idx="2663">
                  <c:v>124.9</c:v>
                </c:pt>
                <c:pt idx="2664">
                  <c:v>124.9</c:v>
                </c:pt>
                <c:pt idx="2665">
                  <c:v>124.9</c:v>
                </c:pt>
                <c:pt idx="2666">
                  <c:v>125</c:v>
                </c:pt>
                <c:pt idx="2667">
                  <c:v>125</c:v>
                </c:pt>
                <c:pt idx="2668">
                  <c:v>125</c:v>
                </c:pt>
                <c:pt idx="2669">
                  <c:v>124.7</c:v>
                </c:pt>
                <c:pt idx="2670">
                  <c:v>124.7</c:v>
                </c:pt>
                <c:pt idx="2671">
                  <c:v>124.7</c:v>
                </c:pt>
                <c:pt idx="2672">
                  <c:v>125.1</c:v>
                </c:pt>
                <c:pt idx="2673">
                  <c:v>125.1</c:v>
                </c:pt>
                <c:pt idx="2674">
                  <c:v>125.1</c:v>
                </c:pt>
                <c:pt idx="2675">
                  <c:v>125</c:v>
                </c:pt>
                <c:pt idx="2676">
                  <c:v>125</c:v>
                </c:pt>
                <c:pt idx="2677">
                  <c:v>125</c:v>
                </c:pt>
                <c:pt idx="2678">
                  <c:v>125</c:v>
                </c:pt>
                <c:pt idx="2679">
                  <c:v>125</c:v>
                </c:pt>
                <c:pt idx="2680">
                  <c:v>125</c:v>
                </c:pt>
                <c:pt idx="2681">
                  <c:v>125</c:v>
                </c:pt>
                <c:pt idx="2682">
                  <c:v>125</c:v>
                </c:pt>
                <c:pt idx="2683">
                  <c:v>125</c:v>
                </c:pt>
                <c:pt idx="2684">
                  <c:v>125</c:v>
                </c:pt>
                <c:pt idx="2685">
                  <c:v>125</c:v>
                </c:pt>
                <c:pt idx="2686">
                  <c:v>125</c:v>
                </c:pt>
                <c:pt idx="2687">
                  <c:v>125</c:v>
                </c:pt>
                <c:pt idx="2688">
                  <c:v>125</c:v>
                </c:pt>
                <c:pt idx="2689">
                  <c:v>125</c:v>
                </c:pt>
                <c:pt idx="2690">
                  <c:v>124.9</c:v>
                </c:pt>
                <c:pt idx="2691">
                  <c:v>124.9</c:v>
                </c:pt>
                <c:pt idx="2692">
                  <c:v>124.9</c:v>
                </c:pt>
                <c:pt idx="2693">
                  <c:v>125</c:v>
                </c:pt>
                <c:pt idx="2694">
                  <c:v>125</c:v>
                </c:pt>
                <c:pt idx="2695">
                  <c:v>125</c:v>
                </c:pt>
                <c:pt idx="2696">
                  <c:v>125.1</c:v>
                </c:pt>
                <c:pt idx="2697">
                  <c:v>125.1</c:v>
                </c:pt>
                <c:pt idx="2698">
                  <c:v>125.1</c:v>
                </c:pt>
                <c:pt idx="2699">
                  <c:v>125.2</c:v>
                </c:pt>
                <c:pt idx="2700">
                  <c:v>125.2</c:v>
                </c:pt>
                <c:pt idx="2701">
                  <c:v>125.2</c:v>
                </c:pt>
                <c:pt idx="2702">
                  <c:v>125.5</c:v>
                </c:pt>
                <c:pt idx="2703">
                  <c:v>125.5</c:v>
                </c:pt>
                <c:pt idx="2704">
                  <c:v>125.5</c:v>
                </c:pt>
                <c:pt idx="2705">
                  <c:v>125.6</c:v>
                </c:pt>
                <c:pt idx="2706">
                  <c:v>125.6</c:v>
                </c:pt>
                <c:pt idx="2707">
                  <c:v>125.6</c:v>
                </c:pt>
                <c:pt idx="2708">
                  <c:v>125.9</c:v>
                </c:pt>
                <c:pt idx="2709">
                  <c:v>125.9</c:v>
                </c:pt>
                <c:pt idx="2710">
                  <c:v>125.9</c:v>
                </c:pt>
                <c:pt idx="2711">
                  <c:v>126</c:v>
                </c:pt>
                <c:pt idx="2712">
                  <c:v>126</c:v>
                </c:pt>
                <c:pt idx="2713">
                  <c:v>126</c:v>
                </c:pt>
                <c:pt idx="2714">
                  <c:v>126</c:v>
                </c:pt>
                <c:pt idx="2715">
                  <c:v>126</c:v>
                </c:pt>
                <c:pt idx="2716">
                  <c:v>126</c:v>
                </c:pt>
                <c:pt idx="2717">
                  <c:v>126.2</c:v>
                </c:pt>
                <c:pt idx="2718">
                  <c:v>126.2</c:v>
                </c:pt>
                <c:pt idx="2719">
                  <c:v>126.2</c:v>
                </c:pt>
                <c:pt idx="2720">
                  <c:v>125.9</c:v>
                </c:pt>
                <c:pt idx="2721">
                  <c:v>125.9</c:v>
                </c:pt>
                <c:pt idx="2722">
                  <c:v>125.9</c:v>
                </c:pt>
                <c:pt idx="2723">
                  <c:v>125.5</c:v>
                </c:pt>
                <c:pt idx="2724">
                  <c:v>125.5</c:v>
                </c:pt>
                <c:pt idx="2725">
                  <c:v>125.5</c:v>
                </c:pt>
                <c:pt idx="2726">
                  <c:v>125.3</c:v>
                </c:pt>
                <c:pt idx="2727">
                  <c:v>125.3</c:v>
                </c:pt>
                <c:pt idx="2728">
                  <c:v>125.3</c:v>
                </c:pt>
                <c:pt idx="2729">
                  <c:v>125.3</c:v>
                </c:pt>
                <c:pt idx="2730">
                  <c:v>125.3</c:v>
                </c:pt>
                <c:pt idx="2731">
                  <c:v>125.3</c:v>
                </c:pt>
                <c:pt idx="2732">
                  <c:v>125.1</c:v>
                </c:pt>
                <c:pt idx="2733">
                  <c:v>125.1</c:v>
                </c:pt>
                <c:pt idx="2734">
                  <c:v>125.1</c:v>
                </c:pt>
                <c:pt idx="2735">
                  <c:v>125.4</c:v>
                </c:pt>
                <c:pt idx="2736">
                  <c:v>125.4</c:v>
                </c:pt>
                <c:pt idx="2737">
                  <c:v>125.4</c:v>
                </c:pt>
                <c:pt idx="2738">
                  <c:v>125.3</c:v>
                </c:pt>
                <c:pt idx="2739">
                  <c:v>125.3</c:v>
                </c:pt>
                <c:pt idx="2740">
                  <c:v>125.3</c:v>
                </c:pt>
                <c:pt idx="2741">
                  <c:v>125.6</c:v>
                </c:pt>
                <c:pt idx="2742">
                  <c:v>125.6</c:v>
                </c:pt>
                <c:pt idx="2743">
                  <c:v>125.6</c:v>
                </c:pt>
                <c:pt idx="2744">
                  <c:v>125.1</c:v>
                </c:pt>
                <c:pt idx="2745">
                  <c:v>125.1</c:v>
                </c:pt>
                <c:pt idx="2746">
                  <c:v>125.1</c:v>
                </c:pt>
                <c:pt idx="2747">
                  <c:v>125.2</c:v>
                </c:pt>
                <c:pt idx="2748">
                  <c:v>125.2</c:v>
                </c:pt>
                <c:pt idx="2749">
                  <c:v>125.2</c:v>
                </c:pt>
                <c:pt idx="2750">
                  <c:v>125.1</c:v>
                </c:pt>
                <c:pt idx="2751">
                  <c:v>125.1</c:v>
                </c:pt>
                <c:pt idx="2752">
                  <c:v>125.1</c:v>
                </c:pt>
                <c:pt idx="2753">
                  <c:v>125.2</c:v>
                </c:pt>
                <c:pt idx="2754">
                  <c:v>125.2</c:v>
                </c:pt>
                <c:pt idx="2755">
                  <c:v>125.2</c:v>
                </c:pt>
                <c:pt idx="2756">
                  <c:v>125</c:v>
                </c:pt>
                <c:pt idx="2757">
                  <c:v>125</c:v>
                </c:pt>
                <c:pt idx="2758">
                  <c:v>125</c:v>
                </c:pt>
                <c:pt idx="2759">
                  <c:v>124.9</c:v>
                </c:pt>
                <c:pt idx="2760">
                  <c:v>124.9</c:v>
                </c:pt>
                <c:pt idx="2761">
                  <c:v>124.9</c:v>
                </c:pt>
                <c:pt idx="2762">
                  <c:v>125.1</c:v>
                </c:pt>
                <c:pt idx="2763">
                  <c:v>125.1</c:v>
                </c:pt>
                <c:pt idx="2764">
                  <c:v>125.1</c:v>
                </c:pt>
                <c:pt idx="2765">
                  <c:v>125.3</c:v>
                </c:pt>
                <c:pt idx="2766">
                  <c:v>125.3</c:v>
                </c:pt>
                <c:pt idx="2767">
                  <c:v>125.3</c:v>
                </c:pt>
                <c:pt idx="2768">
                  <c:v>125.5</c:v>
                </c:pt>
                <c:pt idx="2769">
                  <c:v>125.5</c:v>
                </c:pt>
                <c:pt idx="2770">
                  <c:v>125.5</c:v>
                </c:pt>
                <c:pt idx="2771">
                  <c:v>125.5</c:v>
                </c:pt>
                <c:pt idx="2772">
                  <c:v>125.5</c:v>
                </c:pt>
                <c:pt idx="2773">
                  <c:v>125.5</c:v>
                </c:pt>
                <c:pt idx="2774">
                  <c:v>125.6</c:v>
                </c:pt>
                <c:pt idx="2775">
                  <c:v>125.6</c:v>
                </c:pt>
                <c:pt idx="2776">
                  <c:v>125.6</c:v>
                </c:pt>
                <c:pt idx="2777">
                  <c:v>125.6</c:v>
                </c:pt>
                <c:pt idx="2778">
                  <c:v>125.6</c:v>
                </c:pt>
                <c:pt idx="2779">
                  <c:v>125.6</c:v>
                </c:pt>
                <c:pt idx="2780">
                  <c:v>125.5</c:v>
                </c:pt>
                <c:pt idx="2781">
                  <c:v>125.5</c:v>
                </c:pt>
                <c:pt idx="2782">
                  <c:v>125.5</c:v>
                </c:pt>
                <c:pt idx="2783">
                  <c:v>125.3</c:v>
                </c:pt>
                <c:pt idx="2784">
                  <c:v>125.3</c:v>
                </c:pt>
                <c:pt idx="2785">
                  <c:v>125.3</c:v>
                </c:pt>
                <c:pt idx="2786">
                  <c:v>125.2</c:v>
                </c:pt>
                <c:pt idx="2787">
                  <c:v>125.2</c:v>
                </c:pt>
                <c:pt idx="2788">
                  <c:v>125.2</c:v>
                </c:pt>
                <c:pt idx="2789">
                  <c:v>125.2</c:v>
                </c:pt>
                <c:pt idx="2790">
                  <c:v>125.2</c:v>
                </c:pt>
                <c:pt idx="2791">
                  <c:v>125.2</c:v>
                </c:pt>
                <c:pt idx="2792">
                  <c:v>125.4</c:v>
                </c:pt>
                <c:pt idx="2793">
                  <c:v>125.4</c:v>
                </c:pt>
                <c:pt idx="2794">
                  <c:v>125.4</c:v>
                </c:pt>
                <c:pt idx="2795">
                  <c:v>125.5</c:v>
                </c:pt>
                <c:pt idx="2796">
                  <c:v>125.5</c:v>
                </c:pt>
                <c:pt idx="2797">
                  <c:v>125.5</c:v>
                </c:pt>
                <c:pt idx="2798">
                  <c:v>125.6</c:v>
                </c:pt>
                <c:pt idx="2799">
                  <c:v>125.6</c:v>
                </c:pt>
                <c:pt idx="2800">
                  <c:v>125.6</c:v>
                </c:pt>
                <c:pt idx="2801">
                  <c:v>125.7</c:v>
                </c:pt>
                <c:pt idx="2802">
                  <c:v>125.7</c:v>
                </c:pt>
                <c:pt idx="2803">
                  <c:v>125.7</c:v>
                </c:pt>
                <c:pt idx="2804">
                  <c:v>125.7</c:v>
                </c:pt>
                <c:pt idx="2805">
                  <c:v>125.7</c:v>
                </c:pt>
                <c:pt idx="2806">
                  <c:v>125.7</c:v>
                </c:pt>
                <c:pt idx="2807">
                  <c:v>125.6</c:v>
                </c:pt>
                <c:pt idx="2808">
                  <c:v>125.6</c:v>
                </c:pt>
                <c:pt idx="2809">
                  <c:v>125.6</c:v>
                </c:pt>
                <c:pt idx="2810">
                  <c:v>125.5</c:v>
                </c:pt>
                <c:pt idx="2811">
                  <c:v>125.5</c:v>
                </c:pt>
                <c:pt idx="2812">
                  <c:v>125.5</c:v>
                </c:pt>
                <c:pt idx="2813">
                  <c:v>125.7</c:v>
                </c:pt>
                <c:pt idx="2814">
                  <c:v>125.7</c:v>
                </c:pt>
                <c:pt idx="2815">
                  <c:v>125.7</c:v>
                </c:pt>
                <c:pt idx="2816">
                  <c:v>125.4</c:v>
                </c:pt>
                <c:pt idx="2817">
                  <c:v>125.4</c:v>
                </c:pt>
                <c:pt idx="2818">
                  <c:v>125.4</c:v>
                </c:pt>
                <c:pt idx="2819">
                  <c:v>125.3</c:v>
                </c:pt>
                <c:pt idx="2820">
                  <c:v>125.3</c:v>
                </c:pt>
                <c:pt idx="2821">
                  <c:v>125.3</c:v>
                </c:pt>
                <c:pt idx="2822">
                  <c:v>125.4</c:v>
                </c:pt>
                <c:pt idx="2823">
                  <c:v>125.4</c:v>
                </c:pt>
                <c:pt idx="2824">
                  <c:v>125.4</c:v>
                </c:pt>
                <c:pt idx="2825">
                  <c:v>125.9</c:v>
                </c:pt>
                <c:pt idx="2826">
                  <c:v>125.9</c:v>
                </c:pt>
                <c:pt idx="2827">
                  <c:v>125.9</c:v>
                </c:pt>
                <c:pt idx="2828">
                  <c:v>126</c:v>
                </c:pt>
                <c:pt idx="2829">
                  <c:v>126</c:v>
                </c:pt>
                <c:pt idx="2830">
                  <c:v>126</c:v>
                </c:pt>
                <c:pt idx="2831">
                  <c:v>125.8</c:v>
                </c:pt>
                <c:pt idx="2832">
                  <c:v>125.8</c:v>
                </c:pt>
                <c:pt idx="2833">
                  <c:v>125.8</c:v>
                </c:pt>
                <c:pt idx="2834">
                  <c:v>125.6</c:v>
                </c:pt>
                <c:pt idx="2835">
                  <c:v>125.6</c:v>
                </c:pt>
                <c:pt idx="2836">
                  <c:v>125.6</c:v>
                </c:pt>
                <c:pt idx="2837">
                  <c:v>125.6</c:v>
                </c:pt>
                <c:pt idx="2838">
                  <c:v>125.6</c:v>
                </c:pt>
                <c:pt idx="2839">
                  <c:v>125.6</c:v>
                </c:pt>
                <c:pt idx="2840">
                  <c:v>125.7</c:v>
                </c:pt>
                <c:pt idx="2841">
                  <c:v>125.7</c:v>
                </c:pt>
                <c:pt idx="2842">
                  <c:v>125.7</c:v>
                </c:pt>
                <c:pt idx="2843">
                  <c:v>126.1</c:v>
                </c:pt>
                <c:pt idx="2844">
                  <c:v>126.1</c:v>
                </c:pt>
                <c:pt idx="2845">
                  <c:v>126.1</c:v>
                </c:pt>
                <c:pt idx="2846">
                  <c:v>126.1</c:v>
                </c:pt>
                <c:pt idx="2847">
                  <c:v>126.1</c:v>
                </c:pt>
                <c:pt idx="2848">
                  <c:v>126.1</c:v>
                </c:pt>
                <c:pt idx="2849">
                  <c:v>126</c:v>
                </c:pt>
                <c:pt idx="2850">
                  <c:v>126</c:v>
                </c:pt>
                <c:pt idx="2851">
                  <c:v>126</c:v>
                </c:pt>
                <c:pt idx="2852">
                  <c:v>125.8</c:v>
                </c:pt>
                <c:pt idx="2853">
                  <c:v>125.8</c:v>
                </c:pt>
                <c:pt idx="2854">
                  <c:v>125.8</c:v>
                </c:pt>
                <c:pt idx="2855">
                  <c:v>125.8</c:v>
                </c:pt>
                <c:pt idx="2856">
                  <c:v>125.8</c:v>
                </c:pt>
                <c:pt idx="2857">
                  <c:v>125.8</c:v>
                </c:pt>
                <c:pt idx="2858">
                  <c:v>126</c:v>
                </c:pt>
                <c:pt idx="2859">
                  <c:v>126</c:v>
                </c:pt>
                <c:pt idx="2860">
                  <c:v>126</c:v>
                </c:pt>
                <c:pt idx="2861">
                  <c:v>126</c:v>
                </c:pt>
                <c:pt idx="2862">
                  <c:v>126</c:v>
                </c:pt>
                <c:pt idx="2863">
                  <c:v>126</c:v>
                </c:pt>
                <c:pt idx="2864">
                  <c:v>126.1</c:v>
                </c:pt>
                <c:pt idx="2865">
                  <c:v>126.1</c:v>
                </c:pt>
                <c:pt idx="2866">
                  <c:v>126.1</c:v>
                </c:pt>
                <c:pt idx="2867">
                  <c:v>126</c:v>
                </c:pt>
                <c:pt idx="2868">
                  <c:v>126</c:v>
                </c:pt>
                <c:pt idx="2869">
                  <c:v>126</c:v>
                </c:pt>
                <c:pt idx="2870">
                  <c:v>125.7</c:v>
                </c:pt>
                <c:pt idx="2871">
                  <c:v>125.7</c:v>
                </c:pt>
                <c:pt idx="2872">
                  <c:v>125.7</c:v>
                </c:pt>
                <c:pt idx="2873">
                  <c:v>125.7</c:v>
                </c:pt>
                <c:pt idx="2874">
                  <c:v>125.7</c:v>
                </c:pt>
                <c:pt idx="2875">
                  <c:v>125.7</c:v>
                </c:pt>
                <c:pt idx="2876">
                  <c:v>125.4</c:v>
                </c:pt>
                <c:pt idx="2877">
                  <c:v>125.4</c:v>
                </c:pt>
                <c:pt idx="2878">
                  <c:v>125.4</c:v>
                </c:pt>
                <c:pt idx="2879">
                  <c:v>125.5</c:v>
                </c:pt>
                <c:pt idx="2880">
                  <c:v>125.5</c:v>
                </c:pt>
                <c:pt idx="2881">
                  <c:v>125.5</c:v>
                </c:pt>
                <c:pt idx="2882">
                  <c:v>125.4</c:v>
                </c:pt>
                <c:pt idx="2883">
                  <c:v>125.4</c:v>
                </c:pt>
                <c:pt idx="2884">
                  <c:v>125.4</c:v>
                </c:pt>
                <c:pt idx="2885">
                  <c:v>125.7</c:v>
                </c:pt>
                <c:pt idx="2886">
                  <c:v>125.7</c:v>
                </c:pt>
                <c:pt idx="2887">
                  <c:v>125.7</c:v>
                </c:pt>
                <c:pt idx="2888">
                  <c:v>125.6</c:v>
                </c:pt>
                <c:pt idx="2889">
                  <c:v>125.6</c:v>
                </c:pt>
                <c:pt idx="2890">
                  <c:v>125.6</c:v>
                </c:pt>
                <c:pt idx="2891">
                  <c:v>125.5</c:v>
                </c:pt>
                <c:pt idx="2892">
                  <c:v>125.5</c:v>
                </c:pt>
                <c:pt idx="2893">
                  <c:v>125.5</c:v>
                </c:pt>
                <c:pt idx="2894">
                  <c:v>125.6</c:v>
                </c:pt>
                <c:pt idx="2895">
                  <c:v>125.6</c:v>
                </c:pt>
                <c:pt idx="2896">
                  <c:v>125.6</c:v>
                </c:pt>
                <c:pt idx="2897">
                  <c:v>125.6</c:v>
                </c:pt>
                <c:pt idx="2898">
                  <c:v>125.6</c:v>
                </c:pt>
                <c:pt idx="2899">
                  <c:v>125.6</c:v>
                </c:pt>
                <c:pt idx="2900">
                  <c:v>125.7</c:v>
                </c:pt>
                <c:pt idx="2901">
                  <c:v>125.7</c:v>
                </c:pt>
                <c:pt idx="2902">
                  <c:v>125.7</c:v>
                </c:pt>
                <c:pt idx="2903">
                  <c:v>125.1</c:v>
                </c:pt>
                <c:pt idx="2904">
                  <c:v>125.1</c:v>
                </c:pt>
                <c:pt idx="2905">
                  <c:v>125.1</c:v>
                </c:pt>
                <c:pt idx="2906">
                  <c:v>125</c:v>
                </c:pt>
                <c:pt idx="2907">
                  <c:v>125</c:v>
                </c:pt>
                <c:pt idx="2908">
                  <c:v>125</c:v>
                </c:pt>
                <c:pt idx="2909">
                  <c:v>125.4</c:v>
                </c:pt>
                <c:pt idx="2910">
                  <c:v>125.4</c:v>
                </c:pt>
                <c:pt idx="2911">
                  <c:v>125.4</c:v>
                </c:pt>
                <c:pt idx="2912">
                  <c:v>126.1</c:v>
                </c:pt>
                <c:pt idx="2913">
                  <c:v>126.1</c:v>
                </c:pt>
                <c:pt idx="2914">
                  <c:v>126.1</c:v>
                </c:pt>
                <c:pt idx="2915">
                  <c:v>126.6</c:v>
                </c:pt>
                <c:pt idx="2916">
                  <c:v>126.6</c:v>
                </c:pt>
                <c:pt idx="2917">
                  <c:v>126.6</c:v>
                </c:pt>
                <c:pt idx="2918">
                  <c:v>127.2</c:v>
                </c:pt>
                <c:pt idx="2919">
                  <c:v>127.2</c:v>
                </c:pt>
                <c:pt idx="2920">
                  <c:v>127.2</c:v>
                </c:pt>
                <c:pt idx="2921">
                  <c:v>127.8</c:v>
                </c:pt>
                <c:pt idx="2922">
                  <c:v>127.8</c:v>
                </c:pt>
                <c:pt idx="2923">
                  <c:v>127.8</c:v>
                </c:pt>
                <c:pt idx="2924">
                  <c:v>127.7</c:v>
                </c:pt>
                <c:pt idx="2925">
                  <c:v>127.7</c:v>
                </c:pt>
                <c:pt idx="2926">
                  <c:v>127.7</c:v>
                </c:pt>
                <c:pt idx="2927">
                  <c:v>127.8</c:v>
                </c:pt>
                <c:pt idx="2928">
                  <c:v>127.8</c:v>
                </c:pt>
                <c:pt idx="2929">
                  <c:v>127.8</c:v>
                </c:pt>
                <c:pt idx="2930">
                  <c:v>128</c:v>
                </c:pt>
                <c:pt idx="2931">
                  <c:v>128</c:v>
                </c:pt>
                <c:pt idx="2932">
                  <c:v>128</c:v>
                </c:pt>
                <c:pt idx="2933">
                  <c:v>128.69999999999999</c:v>
                </c:pt>
                <c:pt idx="2934">
                  <c:v>128.69999999999999</c:v>
                </c:pt>
                <c:pt idx="2935">
                  <c:v>128.69999999999999</c:v>
                </c:pt>
                <c:pt idx="2936">
                  <c:v>128.9</c:v>
                </c:pt>
                <c:pt idx="2937">
                  <c:v>128.9</c:v>
                </c:pt>
                <c:pt idx="2938">
                  <c:v>128.9</c:v>
                </c:pt>
                <c:pt idx="2939">
                  <c:v>129.4</c:v>
                </c:pt>
                <c:pt idx="2940">
                  <c:v>129.4</c:v>
                </c:pt>
                <c:pt idx="2941">
                  <c:v>129.4</c:v>
                </c:pt>
                <c:pt idx="2942">
                  <c:v>129.30000000000001</c:v>
                </c:pt>
                <c:pt idx="2943">
                  <c:v>129.30000000000001</c:v>
                </c:pt>
                <c:pt idx="2944">
                  <c:v>129.30000000000001</c:v>
                </c:pt>
                <c:pt idx="2945">
                  <c:v>129.5</c:v>
                </c:pt>
                <c:pt idx="2946">
                  <c:v>129.5</c:v>
                </c:pt>
                <c:pt idx="2947">
                  <c:v>129.5</c:v>
                </c:pt>
                <c:pt idx="2948">
                  <c:v>129.69999999999999</c:v>
                </c:pt>
                <c:pt idx="2949">
                  <c:v>129.69999999999999</c:v>
                </c:pt>
                <c:pt idx="2950">
                  <c:v>129.69999999999999</c:v>
                </c:pt>
                <c:pt idx="2951">
                  <c:v>130.5</c:v>
                </c:pt>
                <c:pt idx="2952">
                  <c:v>130.5</c:v>
                </c:pt>
                <c:pt idx="2953">
                  <c:v>130.5</c:v>
                </c:pt>
                <c:pt idx="2954">
                  <c:v>130.9</c:v>
                </c:pt>
                <c:pt idx="2955">
                  <c:v>130.9</c:v>
                </c:pt>
                <c:pt idx="2956">
                  <c:v>130.9</c:v>
                </c:pt>
                <c:pt idx="2957">
                  <c:v>131.1</c:v>
                </c:pt>
                <c:pt idx="2958">
                  <c:v>131.1</c:v>
                </c:pt>
                <c:pt idx="2959">
                  <c:v>131.1</c:v>
                </c:pt>
                <c:pt idx="2960">
                  <c:v>130.69999999999999</c:v>
                </c:pt>
                <c:pt idx="2961">
                  <c:v>130.69999999999999</c:v>
                </c:pt>
                <c:pt idx="2962">
                  <c:v>130.69999999999999</c:v>
                </c:pt>
                <c:pt idx="2963">
                  <c:v>130.6</c:v>
                </c:pt>
                <c:pt idx="2964">
                  <c:v>130.6</c:v>
                </c:pt>
                <c:pt idx="2965">
                  <c:v>130.6</c:v>
                </c:pt>
                <c:pt idx="2966">
                  <c:v>130.4</c:v>
                </c:pt>
                <c:pt idx="2967">
                  <c:v>130.4</c:v>
                </c:pt>
                <c:pt idx="2968">
                  <c:v>130.4</c:v>
                </c:pt>
                <c:pt idx="2969">
                  <c:v>130.4</c:v>
                </c:pt>
                <c:pt idx="2970">
                  <c:v>130.4</c:v>
                </c:pt>
                <c:pt idx="2971">
                  <c:v>130.4</c:v>
                </c:pt>
                <c:pt idx="2972">
                  <c:v>131</c:v>
                </c:pt>
                <c:pt idx="2973">
                  <c:v>131</c:v>
                </c:pt>
                <c:pt idx="2974">
                  <c:v>131</c:v>
                </c:pt>
                <c:pt idx="2975">
                  <c:v>131.4</c:v>
                </c:pt>
                <c:pt idx="2976">
                  <c:v>131.4</c:v>
                </c:pt>
                <c:pt idx="2977">
                  <c:v>131.4</c:v>
                </c:pt>
                <c:pt idx="2978">
                  <c:v>132.19999999999999</c:v>
                </c:pt>
                <c:pt idx="2979">
                  <c:v>132.19999999999999</c:v>
                </c:pt>
                <c:pt idx="2980">
                  <c:v>132.19999999999999</c:v>
                </c:pt>
                <c:pt idx="2981">
                  <c:v>132.6</c:v>
                </c:pt>
                <c:pt idx="2982">
                  <c:v>132.6</c:v>
                </c:pt>
                <c:pt idx="2983">
                  <c:v>132.6</c:v>
                </c:pt>
                <c:pt idx="2984">
                  <c:v>133.69999999999999</c:v>
                </c:pt>
                <c:pt idx="2985">
                  <c:v>133.69999999999999</c:v>
                </c:pt>
                <c:pt idx="2986">
                  <c:v>133.69999999999999</c:v>
                </c:pt>
                <c:pt idx="2987">
                  <c:v>134</c:v>
                </c:pt>
                <c:pt idx="2988">
                  <c:v>134</c:v>
                </c:pt>
                <c:pt idx="2989">
                  <c:v>134</c:v>
                </c:pt>
                <c:pt idx="2990">
                  <c:v>134</c:v>
                </c:pt>
                <c:pt idx="2991">
                  <c:v>134</c:v>
                </c:pt>
                <c:pt idx="2992">
                  <c:v>134</c:v>
                </c:pt>
                <c:pt idx="2993">
                  <c:v>133.9</c:v>
                </c:pt>
                <c:pt idx="2994">
                  <c:v>133.9</c:v>
                </c:pt>
                <c:pt idx="2995">
                  <c:v>133.9</c:v>
                </c:pt>
                <c:pt idx="2996">
                  <c:v>134.30000000000001</c:v>
                </c:pt>
                <c:pt idx="2997">
                  <c:v>134.30000000000001</c:v>
                </c:pt>
                <c:pt idx="2998">
                  <c:v>134.30000000000001</c:v>
                </c:pt>
                <c:pt idx="2999">
                  <c:v>135</c:v>
                </c:pt>
                <c:pt idx="3000">
                  <c:v>135</c:v>
                </c:pt>
                <c:pt idx="3001">
                  <c:v>135</c:v>
                </c:pt>
                <c:pt idx="3002">
                  <c:v>135</c:v>
                </c:pt>
                <c:pt idx="3003">
                  <c:v>135</c:v>
                </c:pt>
                <c:pt idx="3004">
                  <c:v>135</c:v>
                </c:pt>
                <c:pt idx="3005">
                  <c:v>134.6</c:v>
                </c:pt>
                <c:pt idx="3006">
                  <c:v>134.6</c:v>
                </c:pt>
                <c:pt idx="3007">
                  <c:v>134.6</c:v>
                </c:pt>
                <c:pt idx="3008">
                  <c:v>133.5</c:v>
                </c:pt>
                <c:pt idx="3009">
                  <c:v>133.5</c:v>
                </c:pt>
                <c:pt idx="3010">
                  <c:v>133.5</c:v>
                </c:pt>
                <c:pt idx="3011">
                  <c:v>133.1</c:v>
                </c:pt>
                <c:pt idx="3012">
                  <c:v>133.1</c:v>
                </c:pt>
                <c:pt idx="3013">
                  <c:v>133.1</c:v>
                </c:pt>
                <c:pt idx="3014">
                  <c:v>132.69999999999999</c:v>
                </c:pt>
                <c:pt idx="3015">
                  <c:v>132.69999999999999</c:v>
                </c:pt>
                <c:pt idx="3016">
                  <c:v>132.69999999999999</c:v>
                </c:pt>
                <c:pt idx="3017">
                  <c:v>132.80000000000001</c:v>
                </c:pt>
                <c:pt idx="3018">
                  <c:v>132.80000000000001</c:v>
                </c:pt>
                <c:pt idx="3019">
                  <c:v>132.80000000000001</c:v>
                </c:pt>
                <c:pt idx="3020">
                  <c:v>132.9</c:v>
                </c:pt>
                <c:pt idx="3021">
                  <c:v>132.9</c:v>
                </c:pt>
                <c:pt idx="3022">
                  <c:v>132.9</c:v>
                </c:pt>
                <c:pt idx="3023">
                  <c:v>132.5</c:v>
                </c:pt>
                <c:pt idx="3024">
                  <c:v>132.5</c:v>
                </c:pt>
                <c:pt idx="3025">
                  <c:v>132.5</c:v>
                </c:pt>
                <c:pt idx="3026">
                  <c:v>132.4</c:v>
                </c:pt>
                <c:pt idx="3027">
                  <c:v>132.4</c:v>
                </c:pt>
                <c:pt idx="3028">
                  <c:v>132.4</c:v>
                </c:pt>
                <c:pt idx="3029">
                  <c:v>132.1</c:v>
                </c:pt>
                <c:pt idx="3030">
                  <c:v>132.1</c:v>
                </c:pt>
                <c:pt idx="3031">
                  <c:v>132.1</c:v>
                </c:pt>
                <c:pt idx="3032">
                  <c:v>132.1</c:v>
                </c:pt>
                <c:pt idx="3033">
                  <c:v>132.1</c:v>
                </c:pt>
                <c:pt idx="3034">
                  <c:v>132.1</c:v>
                </c:pt>
                <c:pt idx="3035">
                  <c:v>131.80000000000001</c:v>
                </c:pt>
                <c:pt idx="3036">
                  <c:v>131.80000000000001</c:v>
                </c:pt>
                <c:pt idx="3037">
                  <c:v>131.80000000000001</c:v>
                </c:pt>
                <c:pt idx="3038">
                  <c:v>131.6</c:v>
                </c:pt>
                <c:pt idx="3039">
                  <c:v>131.6</c:v>
                </c:pt>
                <c:pt idx="3040">
                  <c:v>131.6</c:v>
                </c:pt>
                <c:pt idx="3041">
                  <c:v>131.30000000000001</c:v>
                </c:pt>
                <c:pt idx="3042">
                  <c:v>131.30000000000001</c:v>
                </c:pt>
                <c:pt idx="3043">
                  <c:v>131.30000000000001</c:v>
                </c:pt>
                <c:pt idx="3044">
                  <c:v>131.30000000000001</c:v>
                </c:pt>
                <c:pt idx="3045">
                  <c:v>131.30000000000001</c:v>
                </c:pt>
                <c:pt idx="3046">
                  <c:v>131.30000000000001</c:v>
                </c:pt>
                <c:pt idx="3047">
                  <c:v>131</c:v>
                </c:pt>
                <c:pt idx="3048">
                  <c:v>131</c:v>
                </c:pt>
                <c:pt idx="3049">
                  <c:v>131</c:v>
                </c:pt>
                <c:pt idx="3050">
                  <c:v>130.80000000000001</c:v>
                </c:pt>
                <c:pt idx="3051">
                  <c:v>130.80000000000001</c:v>
                </c:pt>
                <c:pt idx="3052">
                  <c:v>130.80000000000001</c:v>
                </c:pt>
                <c:pt idx="3053">
                  <c:v>130.30000000000001</c:v>
                </c:pt>
                <c:pt idx="3054">
                  <c:v>130.30000000000001</c:v>
                </c:pt>
                <c:pt idx="3055">
                  <c:v>130.30000000000001</c:v>
                </c:pt>
                <c:pt idx="3056">
                  <c:v>129.9</c:v>
                </c:pt>
                <c:pt idx="3057">
                  <c:v>129.9</c:v>
                </c:pt>
                <c:pt idx="3058">
                  <c:v>129.9</c:v>
                </c:pt>
                <c:pt idx="3059">
                  <c:v>129.4</c:v>
                </c:pt>
                <c:pt idx="3060">
                  <c:v>129.4</c:v>
                </c:pt>
                <c:pt idx="3061">
                  <c:v>129.4</c:v>
                </c:pt>
                <c:pt idx="3062">
                  <c:v>129</c:v>
                </c:pt>
                <c:pt idx="3063">
                  <c:v>129</c:v>
                </c:pt>
                <c:pt idx="3064">
                  <c:v>129</c:v>
                </c:pt>
                <c:pt idx="3065">
                  <c:v>129</c:v>
                </c:pt>
                <c:pt idx="3066">
                  <c:v>129</c:v>
                </c:pt>
                <c:pt idx="3067">
                  <c:v>129</c:v>
                </c:pt>
                <c:pt idx="3068">
                  <c:v>129.19999999999999</c:v>
                </c:pt>
                <c:pt idx="3069">
                  <c:v>129.19999999999999</c:v>
                </c:pt>
                <c:pt idx="3070">
                  <c:v>129.19999999999999</c:v>
                </c:pt>
                <c:pt idx="3071">
                  <c:v>129.1</c:v>
                </c:pt>
                <c:pt idx="3072">
                  <c:v>129.1</c:v>
                </c:pt>
                <c:pt idx="3073">
                  <c:v>129.1</c:v>
                </c:pt>
                <c:pt idx="3074">
                  <c:v>128.6</c:v>
                </c:pt>
                <c:pt idx="3075">
                  <c:v>128.6</c:v>
                </c:pt>
                <c:pt idx="3076">
                  <c:v>128.6</c:v>
                </c:pt>
                <c:pt idx="3077">
                  <c:v>127.7</c:v>
                </c:pt>
                <c:pt idx="3078">
                  <c:v>127.7</c:v>
                </c:pt>
                <c:pt idx="3079">
                  <c:v>127.7</c:v>
                </c:pt>
                <c:pt idx="3080">
                  <c:v>127.5</c:v>
                </c:pt>
                <c:pt idx="3081">
                  <c:v>127.5</c:v>
                </c:pt>
                <c:pt idx="3082">
                  <c:v>127.5</c:v>
                </c:pt>
                <c:pt idx="3083">
                  <c:v>127.1</c:v>
                </c:pt>
                <c:pt idx="3084">
                  <c:v>127.1</c:v>
                </c:pt>
                <c:pt idx="3085">
                  <c:v>127.1</c:v>
                </c:pt>
                <c:pt idx="3086">
                  <c:v>127</c:v>
                </c:pt>
                <c:pt idx="3087">
                  <c:v>127</c:v>
                </c:pt>
                <c:pt idx="3088">
                  <c:v>127</c:v>
                </c:pt>
                <c:pt idx="3089">
                  <c:v>126.5</c:v>
                </c:pt>
                <c:pt idx="3090">
                  <c:v>126.5</c:v>
                </c:pt>
                <c:pt idx="3091">
                  <c:v>126.5</c:v>
                </c:pt>
                <c:pt idx="3092">
                  <c:v>126.1</c:v>
                </c:pt>
                <c:pt idx="3093">
                  <c:v>126.1</c:v>
                </c:pt>
                <c:pt idx="3094">
                  <c:v>126.1</c:v>
                </c:pt>
                <c:pt idx="3095">
                  <c:v>125.9</c:v>
                </c:pt>
                <c:pt idx="3096">
                  <c:v>125.9</c:v>
                </c:pt>
                <c:pt idx="3097">
                  <c:v>125.9</c:v>
                </c:pt>
                <c:pt idx="3098">
                  <c:v>125.9</c:v>
                </c:pt>
                <c:pt idx="3099">
                  <c:v>125.9</c:v>
                </c:pt>
                <c:pt idx="3100">
                  <c:v>125.9</c:v>
                </c:pt>
                <c:pt idx="3101">
                  <c:v>125.9</c:v>
                </c:pt>
                <c:pt idx="3102">
                  <c:v>125.9</c:v>
                </c:pt>
                <c:pt idx="3103">
                  <c:v>125.9</c:v>
                </c:pt>
                <c:pt idx="3104">
                  <c:v>125.8</c:v>
                </c:pt>
                <c:pt idx="3105">
                  <c:v>125.8</c:v>
                </c:pt>
                <c:pt idx="3106">
                  <c:v>125.8</c:v>
                </c:pt>
                <c:pt idx="3107">
                  <c:v>125.4</c:v>
                </c:pt>
                <c:pt idx="3108">
                  <c:v>125.4</c:v>
                </c:pt>
                <c:pt idx="3109">
                  <c:v>125.4</c:v>
                </c:pt>
                <c:pt idx="3110">
                  <c:v>125.1</c:v>
                </c:pt>
                <c:pt idx="3111">
                  <c:v>125.1</c:v>
                </c:pt>
                <c:pt idx="3112">
                  <c:v>125.1</c:v>
                </c:pt>
                <c:pt idx="3113">
                  <c:v>124.7</c:v>
                </c:pt>
                <c:pt idx="3114">
                  <c:v>124.7</c:v>
                </c:pt>
                <c:pt idx="3115">
                  <c:v>124.7</c:v>
                </c:pt>
                <c:pt idx="3116">
                  <c:v>124.7</c:v>
                </c:pt>
                <c:pt idx="3117">
                  <c:v>124.7</c:v>
                </c:pt>
                <c:pt idx="3118">
                  <c:v>124.7</c:v>
                </c:pt>
                <c:pt idx="3119">
                  <c:v>124.7</c:v>
                </c:pt>
                <c:pt idx="3120">
                  <c:v>124.7</c:v>
                </c:pt>
                <c:pt idx="3121">
                  <c:v>124.7</c:v>
                </c:pt>
                <c:pt idx="3122">
                  <c:v>124.6</c:v>
                </c:pt>
                <c:pt idx="3123">
                  <c:v>124.6</c:v>
                </c:pt>
                <c:pt idx="3124">
                  <c:v>124.6</c:v>
                </c:pt>
                <c:pt idx="3125">
                  <c:v>124.5</c:v>
                </c:pt>
                <c:pt idx="3126">
                  <c:v>124.5</c:v>
                </c:pt>
                <c:pt idx="3127">
                  <c:v>124.5</c:v>
                </c:pt>
                <c:pt idx="3128">
                  <c:v>124.4</c:v>
                </c:pt>
                <c:pt idx="3129">
                  <c:v>124.4</c:v>
                </c:pt>
                <c:pt idx="3130">
                  <c:v>124.4</c:v>
                </c:pt>
                <c:pt idx="3131">
                  <c:v>124.6</c:v>
                </c:pt>
                <c:pt idx="3132">
                  <c:v>124.6</c:v>
                </c:pt>
                <c:pt idx="3133">
                  <c:v>124.6</c:v>
                </c:pt>
                <c:pt idx="3134">
                  <c:v>124.5</c:v>
                </c:pt>
                <c:pt idx="3135">
                  <c:v>124.5</c:v>
                </c:pt>
                <c:pt idx="3136">
                  <c:v>124.5</c:v>
                </c:pt>
                <c:pt idx="3137">
                  <c:v>124.8</c:v>
                </c:pt>
                <c:pt idx="3138">
                  <c:v>124.8</c:v>
                </c:pt>
                <c:pt idx="3139">
                  <c:v>124.8</c:v>
                </c:pt>
                <c:pt idx="3140">
                  <c:v>124.8</c:v>
                </c:pt>
                <c:pt idx="3141">
                  <c:v>124.8</c:v>
                </c:pt>
                <c:pt idx="3142">
                  <c:v>124.8</c:v>
                </c:pt>
                <c:pt idx="3143">
                  <c:v>124.8</c:v>
                </c:pt>
                <c:pt idx="3144">
                  <c:v>124.8</c:v>
                </c:pt>
                <c:pt idx="3145">
                  <c:v>124.8</c:v>
                </c:pt>
                <c:pt idx="3146">
                  <c:v>124.7</c:v>
                </c:pt>
                <c:pt idx="3147">
                  <c:v>124.7</c:v>
                </c:pt>
                <c:pt idx="3148">
                  <c:v>124.7</c:v>
                </c:pt>
                <c:pt idx="3149">
                  <c:v>124.5</c:v>
                </c:pt>
                <c:pt idx="3150">
                  <c:v>124.5</c:v>
                </c:pt>
                <c:pt idx="3151">
                  <c:v>124.5</c:v>
                </c:pt>
                <c:pt idx="3152">
                  <c:v>124</c:v>
                </c:pt>
                <c:pt idx="3153">
                  <c:v>124</c:v>
                </c:pt>
                <c:pt idx="3154">
                  <c:v>124</c:v>
                </c:pt>
                <c:pt idx="3155">
                  <c:v>123.5</c:v>
                </c:pt>
                <c:pt idx="3156">
                  <c:v>123.5</c:v>
                </c:pt>
                <c:pt idx="3157">
                  <c:v>123.5</c:v>
                </c:pt>
                <c:pt idx="3158">
                  <c:v>118.7</c:v>
                </c:pt>
                <c:pt idx="3159">
                  <c:v>118.7</c:v>
                </c:pt>
                <c:pt idx="3160">
                  <c:v>118.7</c:v>
                </c:pt>
                <c:pt idx="3161">
                  <c:v>114</c:v>
                </c:pt>
                <c:pt idx="3162">
                  <c:v>114</c:v>
                </c:pt>
                <c:pt idx="3163">
                  <c:v>114</c:v>
                </c:pt>
                <c:pt idx="3164">
                  <c:v>113.9</c:v>
                </c:pt>
                <c:pt idx="3165">
                  <c:v>113.9</c:v>
                </c:pt>
                <c:pt idx="3166">
                  <c:v>113.9</c:v>
                </c:pt>
                <c:pt idx="3167">
                  <c:v>113.4</c:v>
                </c:pt>
                <c:pt idx="3168">
                  <c:v>113.4</c:v>
                </c:pt>
                <c:pt idx="3169">
                  <c:v>113.4</c:v>
                </c:pt>
                <c:pt idx="3170">
                  <c:v>113.4</c:v>
                </c:pt>
                <c:pt idx="3171">
                  <c:v>113.4</c:v>
                </c:pt>
                <c:pt idx="3172">
                  <c:v>113.4</c:v>
                </c:pt>
                <c:pt idx="3173">
                  <c:v>113.2</c:v>
                </c:pt>
                <c:pt idx="3174">
                  <c:v>113.2</c:v>
                </c:pt>
                <c:pt idx="3175">
                  <c:v>113.2</c:v>
                </c:pt>
                <c:pt idx="3176">
                  <c:v>113.4</c:v>
                </c:pt>
                <c:pt idx="3177">
                  <c:v>113.4</c:v>
                </c:pt>
                <c:pt idx="3178">
                  <c:v>113.4</c:v>
                </c:pt>
                <c:pt idx="3179">
                  <c:v>113.4</c:v>
                </c:pt>
                <c:pt idx="3180">
                  <c:v>113.4</c:v>
                </c:pt>
                <c:pt idx="3181">
                  <c:v>113.4</c:v>
                </c:pt>
                <c:pt idx="3182">
                  <c:v>113.2</c:v>
                </c:pt>
                <c:pt idx="3183">
                  <c:v>113.2</c:v>
                </c:pt>
                <c:pt idx="3184">
                  <c:v>113.2</c:v>
                </c:pt>
                <c:pt idx="3185">
                  <c:v>113.3</c:v>
                </c:pt>
                <c:pt idx="3186">
                  <c:v>113.3</c:v>
                </c:pt>
                <c:pt idx="3187">
                  <c:v>113.3</c:v>
                </c:pt>
                <c:pt idx="3188">
                  <c:v>113.6</c:v>
                </c:pt>
                <c:pt idx="3189">
                  <c:v>113.6</c:v>
                </c:pt>
                <c:pt idx="3190">
                  <c:v>113.6</c:v>
                </c:pt>
                <c:pt idx="3191">
                  <c:v>113.9</c:v>
                </c:pt>
                <c:pt idx="3192">
                  <c:v>113.9</c:v>
                </c:pt>
                <c:pt idx="3193">
                  <c:v>113.9</c:v>
                </c:pt>
                <c:pt idx="3194">
                  <c:v>113.8</c:v>
                </c:pt>
                <c:pt idx="3195">
                  <c:v>113.8</c:v>
                </c:pt>
                <c:pt idx="3196">
                  <c:v>113.8</c:v>
                </c:pt>
                <c:pt idx="3197">
                  <c:v>113.6</c:v>
                </c:pt>
                <c:pt idx="3198">
                  <c:v>113.6</c:v>
                </c:pt>
                <c:pt idx="3199">
                  <c:v>113.6</c:v>
                </c:pt>
                <c:pt idx="3200">
                  <c:v>113.6</c:v>
                </c:pt>
                <c:pt idx="3201">
                  <c:v>113.6</c:v>
                </c:pt>
                <c:pt idx="3202">
                  <c:v>113.6</c:v>
                </c:pt>
                <c:pt idx="3203">
                  <c:v>113.5</c:v>
                </c:pt>
                <c:pt idx="3204">
                  <c:v>113.5</c:v>
                </c:pt>
                <c:pt idx="3205">
                  <c:v>113.5</c:v>
                </c:pt>
                <c:pt idx="3206">
                  <c:v>114.3</c:v>
                </c:pt>
                <c:pt idx="3207">
                  <c:v>114.3</c:v>
                </c:pt>
                <c:pt idx="3208">
                  <c:v>114.3</c:v>
                </c:pt>
                <c:pt idx="3209">
                  <c:v>114.6</c:v>
                </c:pt>
                <c:pt idx="3210">
                  <c:v>114.6</c:v>
                </c:pt>
                <c:pt idx="3211">
                  <c:v>114.6</c:v>
                </c:pt>
                <c:pt idx="3212">
                  <c:v>119.6</c:v>
                </c:pt>
                <c:pt idx="3213">
                  <c:v>119.6</c:v>
                </c:pt>
                <c:pt idx="3214">
                  <c:v>119.6</c:v>
                </c:pt>
                <c:pt idx="3215">
                  <c:v>123.8</c:v>
                </c:pt>
                <c:pt idx="3216">
                  <c:v>123.8</c:v>
                </c:pt>
                <c:pt idx="3217">
                  <c:v>123.8</c:v>
                </c:pt>
                <c:pt idx="3218">
                  <c:v>123.8</c:v>
                </c:pt>
                <c:pt idx="3219">
                  <c:v>123.8</c:v>
                </c:pt>
                <c:pt idx="3220">
                  <c:v>123.8</c:v>
                </c:pt>
                <c:pt idx="3221">
                  <c:v>124.1</c:v>
                </c:pt>
                <c:pt idx="3222">
                  <c:v>124.1</c:v>
                </c:pt>
                <c:pt idx="3223">
                  <c:v>124.1</c:v>
                </c:pt>
                <c:pt idx="3224">
                  <c:v>124</c:v>
                </c:pt>
                <c:pt idx="3225">
                  <c:v>124</c:v>
                </c:pt>
                <c:pt idx="3226">
                  <c:v>124</c:v>
                </c:pt>
                <c:pt idx="3227">
                  <c:v>124</c:v>
                </c:pt>
                <c:pt idx="3228">
                  <c:v>124</c:v>
                </c:pt>
                <c:pt idx="3229">
                  <c:v>124</c:v>
                </c:pt>
                <c:pt idx="3230">
                  <c:v>124</c:v>
                </c:pt>
                <c:pt idx="3231">
                  <c:v>124</c:v>
                </c:pt>
                <c:pt idx="3232">
                  <c:v>124</c:v>
                </c:pt>
                <c:pt idx="3233">
                  <c:v>124</c:v>
                </c:pt>
                <c:pt idx="3234">
                  <c:v>124</c:v>
                </c:pt>
                <c:pt idx="3235">
                  <c:v>124</c:v>
                </c:pt>
                <c:pt idx="3236">
                  <c:v>124.1</c:v>
                </c:pt>
                <c:pt idx="3237">
                  <c:v>124.1</c:v>
                </c:pt>
                <c:pt idx="3238">
                  <c:v>124.1</c:v>
                </c:pt>
                <c:pt idx="3239">
                  <c:v>123.9</c:v>
                </c:pt>
                <c:pt idx="3240">
                  <c:v>123.9</c:v>
                </c:pt>
                <c:pt idx="3241">
                  <c:v>123.9</c:v>
                </c:pt>
                <c:pt idx="3242">
                  <c:v>124.1</c:v>
                </c:pt>
                <c:pt idx="3243">
                  <c:v>124.1</c:v>
                </c:pt>
                <c:pt idx="3244">
                  <c:v>124.1</c:v>
                </c:pt>
                <c:pt idx="3245">
                  <c:v>124.4</c:v>
                </c:pt>
                <c:pt idx="3246">
                  <c:v>124.4</c:v>
                </c:pt>
                <c:pt idx="3247">
                  <c:v>124.4</c:v>
                </c:pt>
                <c:pt idx="3248">
                  <c:v>124.6</c:v>
                </c:pt>
                <c:pt idx="3249">
                  <c:v>124.6</c:v>
                </c:pt>
                <c:pt idx="3250">
                  <c:v>124.6</c:v>
                </c:pt>
                <c:pt idx="3251">
                  <c:v>124.6</c:v>
                </c:pt>
                <c:pt idx="3252">
                  <c:v>124.6</c:v>
                </c:pt>
                <c:pt idx="3253">
                  <c:v>124.6</c:v>
                </c:pt>
                <c:pt idx="3254">
                  <c:v>124.4</c:v>
                </c:pt>
                <c:pt idx="3255">
                  <c:v>124.4</c:v>
                </c:pt>
                <c:pt idx="3256">
                  <c:v>124.4</c:v>
                </c:pt>
                <c:pt idx="3257">
                  <c:v>124.5</c:v>
                </c:pt>
                <c:pt idx="3258">
                  <c:v>124.5</c:v>
                </c:pt>
                <c:pt idx="3259">
                  <c:v>124.5</c:v>
                </c:pt>
                <c:pt idx="3260">
                  <c:v>124.4</c:v>
                </c:pt>
                <c:pt idx="3261">
                  <c:v>124.4</c:v>
                </c:pt>
                <c:pt idx="3262">
                  <c:v>124.4</c:v>
                </c:pt>
                <c:pt idx="3263">
                  <c:v>124.1</c:v>
                </c:pt>
                <c:pt idx="3264">
                  <c:v>124.1</c:v>
                </c:pt>
                <c:pt idx="3265">
                  <c:v>124.1</c:v>
                </c:pt>
                <c:pt idx="3266">
                  <c:v>124.1</c:v>
                </c:pt>
                <c:pt idx="3267">
                  <c:v>124.1</c:v>
                </c:pt>
                <c:pt idx="3268">
                  <c:v>124.1</c:v>
                </c:pt>
                <c:pt idx="3269">
                  <c:v>124.2</c:v>
                </c:pt>
                <c:pt idx="3270">
                  <c:v>124.2</c:v>
                </c:pt>
                <c:pt idx="3271">
                  <c:v>124.2</c:v>
                </c:pt>
                <c:pt idx="3272">
                  <c:v>124</c:v>
                </c:pt>
                <c:pt idx="3273">
                  <c:v>124</c:v>
                </c:pt>
                <c:pt idx="3274">
                  <c:v>124</c:v>
                </c:pt>
                <c:pt idx="3275">
                  <c:v>123.8</c:v>
                </c:pt>
                <c:pt idx="3276">
                  <c:v>123.8</c:v>
                </c:pt>
                <c:pt idx="3277">
                  <c:v>123.8</c:v>
                </c:pt>
                <c:pt idx="3278">
                  <c:v>123.6</c:v>
                </c:pt>
                <c:pt idx="3279">
                  <c:v>123.6</c:v>
                </c:pt>
                <c:pt idx="3280">
                  <c:v>123.6</c:v>
                </c:pt>
                <c:pt idx="3281">
                  <c:v>123.9</c:v>
                </c:pt>
                <c:pt idx="3282">
                  <c:v>123.9</c:v>
                </c:pt>
                <c:pt idx="3283">
                  <c:v>123.9</c:v>
                </c:pt>
                <c:pt idx="3284">
                  <c:v>123.9</c:v>
                </c:pt>
                <c:pt idx="3285">
                  <c:v>123.9</c:v>
                </c:pt>
                <c:pt idx="3286">
                  <c:v>123.9</c:v>
                </c:pt>
                <c:pt idx="3287">
                  <c:v>124</c:v>
                </c:pt>
                <c:pt idx="3288">
                  <c:v>124</c:v>
                </c:pt>
                <c:pt idx="3289">
                  <c:v>124</c:v>
                </c:pt>
                <c:pt idx="3290">
                  <c:v>124</c:v>
                </c:pt>
                <c:pt idx="3291">
                  <c:v>124</c:v>
                </c:pt>
                <c:pt idx="3292">
                  <c:v>124</c:v>
                </c:pt>
                <c:pt idx="3293">
                  <c:v>123.8</c:v>
                </c:pt>
                <c:pt idx="3294">
                  <c:v>123.8</c:v>
                </c:pt>
                <c:pt idx="3295">
                  <c:v>123.8</c:v>
                </c:pt>
                <c:pt idx="3296">
                  <c:v>123.6</c:v>
                </c:pt>
                <c:pt idx="3297">
                  <c:v>123.6</c:v>
                </c:pt>
                <c:pt idx="3298">
                  <c:v>123.6</c:v>
                </c:pt>
                <c:pt idx="3299">
                  <c:v>123.2</c:v>
                </c:pt>
                <c:pt idx="3300">
                  <c:v>123.2</c:v>
                </c:pt>
                <c:pt idx="3301">
                  <c:v>123.2</c:v>
                </c:pt>
                <c:pt idx="3302">
                  <c:v>123.8</c:v>
                </c:pt>
                <c:pt idx="3303">
                  <c:v>123.8</c:v>
                </c:pt>
                <c:pt idx="3304">
                  <c:v>123.8</c:v>
                </c:pt>
                <c:pt idx="3305">
                  <c:v>124.1</c:v>
                </c:pt>
                <c:pt idx="3306">
                  <c:v>124.1</c:v>
                </c:pt>
                <c:pt idx="3307">
                  <c:v>124.1</c:v>
                </c:pt>
                <c:pt idx="3308">
                  <c:v>124.3</c:v>
                </c:pt>
                <c:pt idx="3309">
                  <c:v>124.3</c:v>
                </c:pt>
                <c:pt idx="3310">
                  <c:v>124.3</c:v>
                </c:pt>
                <c:pt idx="3311">
                  <c:v>123.9</c:v>
                </c:pt>
                <c:pt idx="3312">
                  <c:v>123.9</c:v>
                </c:pt>
                <c:pt idx="3313">
                  <c:v>123.9</c:v>
                </c:pt>
                <c:pt idx="3314">
                  <c:v>123.9</c:v>
                </c:pt>
                <c:pt idx="3315">
                  <c:v>123.9</c:v>
                </c:pt>
                <c:pt idx="3316">
                  <c:v>123.9</c:v>
                </c:pt>
                <c:pt idx="3317">
                  <c:v>124.1</c:v>
                </c:pt>
                <c:pt idx="3318">
                  <c:v>124.1</c:v>
                </c:pt>
                <c:pt idx="3319">
                  <c:v>124.1</c:v>
                </c:pt>
                <c:pt idx="3320">
                  <c:v>123.9</c:v>
                </c:pt>
                <c:pt idx="3321">
                  <c:v>123.9</c:v>
                </c:pt>
                <c:pt idx="3322">
                  <c:v>123.9</c:v>
                </c:pt>
                <c:pt idx="3323">
                  <c:v>124</c:v>
                </c:pt>
                <c:pt idx="3324">
                  <c:v>124</c:v>
                </c:pt>
                <c:pt idx="3325">
                  <c:v>124</c:v>
                </c:pt>
                <c:pt idx="3326">
                  <c:v>124.2</c:v>
                </c:pt>
                <c:pt idx="3327">
                  <c:v>124.2</c:v>
                </c:pt>
                <c:pt idx="3328">
                  <c:v>124.2</c:v>
                </c:pt>
                <c:pt idx="3329">
                  <c:v>124.3</c:v>
                </c:pt>
                <c:pt idx="3330">
                  <c:v>124.3</c:v>
                </c:pt>
                <c:pt idx="3331">
                  <c:v>124.3</c:v>
                </c:pt>
                <c:pt idx="3332">
                  <c:v>124.3</c:v>
                </c:pt>
                <c:pt idx="3333">
                  <c:v>124.3</c:v>
                </c:pt>
                <c:pt idx="3334">
                  <c:v>124.3</c:v>
                </c:pt>
                <c:pt idx="3335">
                  <c:v>124.1</c:v>
                </c:pt>
                <c:pt idx="3336">
                  <c:v>124.1</c:v>
                </c:pt>
                <c:pt idx="3337">
                  <c:v>124.1</c:v>
                </c:pt>
                <c:pt idx="3338">
                  <c:v>124.1</c:v>
                </c:pt>
                <c:pt idx="3339">
                  <c:v>124.1</c:v>
                </c:pt>
                <c:pt idx="3340">
                  <c:v>124.1</c:v>
                </c:pt>
                <c:pt idx="3341">
                  <c:v>124.1</c:v>
                </c:pt>
                <c:pt idx="3342">
                  <c:v>124.1</c:v>
                </c:pt>
                <c:pt idx="3343">
                  <c:v>124.1</c:v>
                </c:pt>
                <c:pt idx="3344">
                  <c:v>124</c:v>
                </c:pt>
                <c:pt idx="3345">
                  <c:v>124</c:v>
                </c:pt>
                <c:pt idx="3346">
                  <c:v>124</c:v>
                </c:pt>
                <c:pt idx="3347">
                  <c:v>124.1</c:v>
                </c:pt>
                <c:pt idx="3348">
                  <c:v>124.1</c:v>
                </c:pt>
                <c:pt idx="3349">
                  <c:v>124.1</c:v>
                </c:pt>
                <c:pt idx="3350">
                  <c:v>124.4</c:v>
                </c:pt>
                <c:pt idx="3351">
                  <c:v>124.4</c:v>
                </c:pt>
                <c:pt idx="3352">
                  <c:v>124.4</c:v>
                </c:pt>
                <c:pt idx="3353">
                  <c:v>124.7</c:v>
                </c:pt>
                <c:pt idx="3354">
                  <c:v>124.7</c:v>
                </c:pt>
                <c:pt idx="3355">
                  <c:v>124.7</c:v>
                </c:pt>
                <c:pt idx="3356">
                  <c:v>125</c:v>
                </c:pt>
                <c:pt idx="3357">
                  <c:v>125</c:v>
                </c:pt>
                <c:pt idx="3358">
                  <c:v>125</c:v>
                </c:pt>
                <c:pt idx="3359">
                  <c:v>124.7</c:v>
                </c:pt>
                <c:pt idx="3360">
                  <c:v>124.7</c:v>
                </c:pt>
                <c:pt idx="3361">
                  <c:v>124.7</c:v>
                </c:pt>
                <c:pt idx="3362">
                  <c:v>125</c:v>
                </c:pt>
                <c:pt idx="3363">
                  <c:v>125</c:v>
                </c:pt>
                <c:pt idx="3364">
                  <c:v>125</c:v>
                </c:pt>
                <c:pt idx="3365">
                  <c:v>125.2</c:v>
                </c:pt>
                <c:pt idx="3366">
                  <c:v>125.2</c:v>
                </c:pt>
                <c:pt idx="3367">
                  <c:v>125.2</c:v>
                </c:pt>
                <c:pt idx="3368">
                  <c:v>125.8</c:v>
                </c:pt>
                <c:pt idx="3369">
                  <c:v>125.8</c:v>
                </c:pt>
                <c:pt idx="3370">
                  <c:v>125.8</c:v>
                </c:pt>
                <c:pt idx="3371">
                  <c:v>126.2</c:v>
                </c:pt>
                <c:pt idx="3372">
                  <c:v>126.2</c:v>
                </c:pt>
                <c:pt idx="3373">
                  <c:v>126.2</c:v>
                </c:pt>
                <c:pt idx="3374">
                  <c:v>126.3</c:v>
                </c:pt>
                <c:pt idx="3375">
                  <c:v>126.3</c:v>
                </c:pt>
                <c:pt idx="3376">
                  <c:v>126.3</c:v>
                </c:pt>
                <c:pt idx="3377">
                  <c:v>126.3</c:v>
                </c:pt>
                <c:pt idx="3378">
                  <c:v>126.3</c:v>
                </c:pt>
                <c:pt idx="3379">
                  <c:v>126.3</c:v>
                </c:pt>
                <c:pt idx="3380">
                  <c:v>126.3</c:v>
                </c:pt>
                <c:pt idx="3381">
                  <c:v>126.3</c:v>
                </c:pt>
                <c:pt idx="3382">
                  <c:v>126.3</c:v>
                </c:pt>
                <c:pt idx="3383">
                  <c:v>126.8</c:v>
                </c:pt>
                <c:pt idx="3384">
                  <c:v>126.8</c:v>
                </c:pt>
                <c:pt idx="3385">
                  <c:v>126.8</c:v>
                </c:pt>
                <c:pt idx="3386">
                  <c:v>127.1</c:v>
                </c:pt>
                <c:pt idx="3387">
                  <c:v>127.1</c:v>
                </c:pt>
                <c:pt idx="3388">
                  <c:v>127.1</c:v>
                </c:pt>
                <c:pt idx="3389">
                  <c:v>127.2</c:v>
                </c:pt>
                <c:pt idx="3390">
                  <c:v>127.2</c:v>
                </c:pt>
                <c:pt idx="3391">
                  <c:v>127.2</c:v>
                </c:pt>
                <c:pt idx="3392">
                  <c:v>127.5</c:v>
                </c:pt>
                <c:pt idx="3393">
                  <c:v>127.5</c:v>
                </c:pt>
                <c:pt idx="3394">
                  <c:v>127.5</c:v>
                </c:pt>
                <c:pt idx="3395">
                  <c:v>127.6</c:v>
                </c:pt>
                <c:pt idx="3396">
                  <c:v>127.6</c:v>
                </c:pt>
                <c:pt idx="3397">
                  <c:v>127.6</c:v>
                </c:pt>
                <c:pt idx="3398">
                  <c:v>127.9</c:v>
                </c:pt>
                <c:pt idx="3399">
                  <c:v>127.9</c:v>
                </c:pt>
                <c:pt idx="3400">
                  <c:v>127.9</c:v>
                </c:pt>
                <c:pt idx="3401">
                  <c:v>127.9</c:v>
                </c:pt>
                <c:pt idx="3402">
                  <c:v>127.9</c:v>
                </c:pt>
                <c:pt idx="3403">
                  <c:v>127.9</c:v>
                </c:pt>
                <c:pt idx="3404">
                  <c:v>128.30000000000001</c:v>
                </c:pt>
                <c:pt idx="3405">
                  <c:v>128.30000000000001</c:v>
                </c:pt>
                <c:pt idx="3406">
                  <c:v>128.30000000000001</c:v>
                </c:pt>
                <c:pt idx="3407">
                  <c:v>128.30000000000001</c:v>
                </c:pt>
                <c:pt idx="3408">
                  <c:v>128.30000000000001</c:v>
                </c:pt>
                <c:pt idx="3409">
                  <c:v>128.30000000000001</c:v>
                </c:pt>
                <c:pt idx="3410">
                  <c:v>128.30000000000001</c:v>
                </c:pt>
                <c:pt idx="3411">
                  <c:v>128.30000000000001</c:v>
                </c:pt>
                <c:pt idx="3412">
                  <c:v>128.30000000000001</c:v>
                </c:pt>
                <c:pt idx="3413">
                  <c:v>128.19999999999999</c:v>
                </c:pt>
                <c:pt idx="3414">
                  <c:v>128.19999999999999</c:v>
                </c:pt>
                <c:pt idx="3415">
                  <c:v>128.19999999999999</c:v>
                </c:pt>
                <c:pt idx="3416">
                  <c:v>128.19999999999999</c:v>
                </c:pt>
                <c:pt idx="3417">
                  <c:v>128.19999999999999</c:v>
                </c:pt>
                <c:pt idx="3418">
                  <c:v>128.19999999999999</c:v>
                </c:pt>
                <c:pt idx="3419">
                  <c:v>128.19999999999999</c:v>
                </c:pt>
                <c:pt idx="3420">
                  <c:v>128.19999999999999</c:v>
                </c:pt>
                <c:pt idx="3421">
                  <c:v>128.19999999999999</c:v>
                </c:pt>
                <c:pt idx="3422">
                  <c:v>128</c:v>
                </c:pt>
                <c:pt idx="3423">
                  <c:v>128</c:v>
                </c:pt>
                <c:pt idx="3424">
                  <c:v>128</c:v>
                </c:pt>
                <c:pt idx="3425">
                  <c:v>127.8</c:v>
                </c:pt>
                <c:pt idx="3426">
                  <c:v>127.8</c:v>
                </c:pt>
                <c:pt idx="3427">
                  <c:v>127.8</c:v>
                </c:pt>
                <c:pt idx="3428">
                  <c:v>127.7</c:v>
                </c:pt>
                <c:pt idx="3429">
                  <c:v>127.7</c:v>
                </c:pt>
                <c:pt idx="3430">
                  <c:v>127.7</c:v>
                </c:pt>
                <c:pt idx="3431">
                  <c:v>127.8</c:v>
                </c:pt>
                <c:pt idx="3432">
                  <c:v>127.8</c:v>
                </c:pt>
                <c:pt idx="3433">
                  <c:v>127.8</c:v>
                </c:pt>
                <c:pt idx="3434">
                  <c:v>128.1</c:v>
                </c:pt>
                <c:pt idx="3435">
                  <c:v>128.1</c:v>
                </c:pt>
                <c:pt idx="3436">
                  <c:v>128.1</c:v>
                </c:pt>
                <c:pt idx="3437">
                  <c:v>128.1</c:v>
                </c:pt>
                <c:pt idx="3438">
                  <c:v>128.1</c:v>
                </c:pt>
                <c:pt idx="3439">
                  <c:v>128.1</c:v>
                </c:pt>
                <c:pt idx="3440">
                  <c:v>127.8</c:v>
                </c:pt>
                <c:pt idx="3441">
                  <c:v>127.8</c:v>
                </c:pt>
                <c:pt idx="3442">
                  <c:v>127.8</c:v>
                </c:pt>
                <c:pt idx="3443">
                  <c:v>127.7</c:v>
                </c:pt>
                <c:pt idx="3444">
                  <c:v>127.7</c:v>
                </c:pt>
                <c:pt idx="3445">
                  <c:v>127.7</c:v>
                </c:pt>
                <c:pt idx="3446">
                  <c:v>127.5</c:v>
                </c:pt>
                <c:pt idx="3447">
                  <c:v>127.5</c:v>
                </c:pt>
                <c:pt idx="3448">
                  <c:v>127.5</c:v>
                </c:pt>
                <c:pt idx="3449">
                  <c:v>127.3</c:v>
                </c:pt>
                <c:pt idx="3450">
                  <c:v>127.3</c:v>
                </c:pt>
                <c:pt idx="3451">
                  <c:v>127.3</c:v>
                </c:pt>
                <c:pt idx="3452">
                  <c:v>127.1</c:v>
                </c:pt>
                <c:pt idx="3453">
                  <c:v>127.1</c:v>
                </c:pt>
                <c:pt idx="3454">
                  <c:v>127.1</c:v>
                </c:pt>
                <c:pt idx="3455">
                  <c:v>127.1</c:v>
                </c:pt>
                <c:pt idx="3456">
                  <c:v>127.1</c:v>
                </c:pt>
                <c:pt idx="3457">
                  <c:v>127.1</c:v>
                </c:pt>
                <c:pt idx="3458">
                  <c:v>127.4</c:v>
                </c:pt>
                <c:pt idx="3459">
                  <c:v>127.4</c:v>
                </c:pt>
                <c:pt idx="3460">
                  <c:v>127.4</c:v>
                </c:pt>
                <c:pt idx="3461">
                  <c:v>127.7</c:v>
                </c:pt>
                <c:pt idx="3462">
                  <c:v>127.7</c:v>
                </c:pt>
                <c:pt idx="3463">
                  <c:v>127.7</c:v>
                </c:pt>
                <c:pt idx="3464">
                  <c:v>128</c:v>
                </c:pt>
                <c:pt idx="3465">
                  <c:v>128</c:v>
                </c:pt>
                <c:pt idx="3466">
                  <c:v>128</c:v>
                </c:pt>
                <c:pt idx="3467">
                  <c:v>128.4</c:v>
                </c:pt>
                <c:pt idx="3468">
                  <c:v>128.4</c:v>
                </c:pt>
                <c:pt idx="3469">
                  <c:v>128.4</c:v>
                </c:pt>
                <c:pt idx="3470">
                  <c:v>128.4</c:v>
                </c:pt>
                <c:pt idx="3471">
                  <c:v>128.4</c:v>
                </c:pt>
                <c:pt idx="3472">
                  <c:v>128.4</c:v>
                </c:pt>
                <c:pt idx="3473">
                  <c:v>128.19999999999999</c:v>
                </c:pt>
                <c:pt idx="3474">
                  <c:v>128.19999999999999</c:v>
                </c:pt>
                <c:pt idx="3475">
                  <c:v>128.19999999999999</c:v>
                </c:pt>
                <c:pt idx="3476">
                  <c:v>127.9</c:v>
                </c:pt>
                <c:pt idx="3477">
                  <c:v>127.9</c:v>
                </c:pt>
                <c:pt idx="3478">
                  <c:v>127.9</c:v>
                </c:pt>
                <c:pt idx="3479">
                  <c:v>128.19999999999999</c:v>
                </c:pt>
                <c:pt idx="3480">
                  <c:v>128.19999999999999</c:v>
                </c:pt>
                <c:pt idx="3481">
                  <c:v>128.19999999999999</c:v>
                </c:pt>
                <c:pt idx="3482">
                  <c:v>128.5</c:v>
                </c:pt>
                <c:pt idx="3483">
                  <c:v>128.5</c:v>
                </c:pt>
                <c:pt idx="3484">
                  <c:v>128.5</c:v>
                </c:pt>
                <c:pt idx="3485">
                  <c:v>128.80000000000001</c:v>
                </c:pt>
                <c:pt idx="3486">
                  <c:v>128.80000000000001</c:v>
                </c:pt>
                <c:pt idx="3487">
                  <c:v>128.80000000000001</c:v>
                </c:pt>
                <c:pt idx="3488">
                  <c:v>129.19999999999999</c:v>
                </c:pt>
                <c:pt idx="3489">
                  <c:v>129.19999999999999</c:v>
                </c:pt>
                <c:pt idx="3490">
                  <c:v>129.19999999999999</c:v>
                </c:pt>
                <c:pt idx="3491">
                  <c:v>129.30000000000001</c:v>
                </c:pt>
                <c:pt idx="3492">
                  <c:v>129.30000000000001</c:v>
                </c:pt>
                <c:pt idx="3493">
                  <c:v>129.30000000000001</c:v>
                </c:pt>
                <c:pt idx="3494">
                  <c:v>129.30000000000001</c:v>
                </c:pt>
                <c:pt idx="3495">
                  <c:v>129.30000000000001</c:v>
                </c:pt>
                <c:pt idx="3496">
                  <c:v>129.30000000000001</c:v>
                </c:pt>
                <c:pt idx="3497">
                  <c:v>128.9</c:v>
                </c:pt>
                <c:pt idx="3498">
                  <c:v>128.9</c:v>
                </c:pt>
                <c:pt idx="3499">
                  <c:v>128.9</c:v>
                </c:pt>
                <c:pt idx="3500">
                  <c:v>128.69999999999999</c:v>
                </c:pt>
                <c:pt idx="3501">
                  <c:v>128.69999999999999</c:v>
                </c:pt>
                <c:pt idx="3502">
                  <c:v>128.69999999999999</c:v>
                </c:pt>
                <c:pt idx="3503">
                  <c:v>128.5</c:v>
                </c:pt>
                <c:pt idx="3504">
                  <c:v>128.5</c:v>
                </c:pt>
                <c:pt idx="3505">
                  <c:v>128.5</c:v>
                </c:pt>
                <c:pt idx="3506">
                  <c:v>128.80000000000001</c:v>
                </c:pt>
                <c:pt idx="3507">
                  <c:v>128.80000000000001</c:v>
                </c:pt>
                <c:pt idx="3508">
                  <c:v>128.80000000000001</c:v>
                </c:pt>
                <c:pt idx="3509">
                  <c:v>129</c:v>
                </c:pt>
                <c:pt idx="3510">
                  <c:v>129</c:v>
                </c:pt>
                <c:pt idx="3511">
                  <c:v>129</c:v>
                </c:pt>
                <c:pt idx="3512">
                  <c:v>128.69999999999999</c:v>
                </c:pt>
                <c:pt idx="3513">
                  <c:v>128.69999999999999</c:v>
                </c:pt>
                <c:pt idx="3514">
                  <c:v>128.69999999999999</c:v>
                </c:pt>
                <c:pt idx="3515">
                  <c:v>128.30000000000001</c:v>
                </c:pt>
                <c:pt idx="3516">
                  <c:v>128.30000000000001</c:v>
                </c:pt>
                <c:pt idx="3517">
                  <c:v>128.30000000000001</c:v>
                </c:pt>
                <c:pt idx="3518">
                  <c:v>128</c:v>
                </c:pt>
                <c:pt idx="3519">
                  <c:v>128</c:v>
                </c:pt>
                <c:pt idx="3520">
                  <c:v>128</c:v>
                </c:pt>
                <c:pt idx="3521">
                  <c:v>128</c:v>
                </c:pt>
                <c:pt idx="3522">
                  <c:v>128</c:v>
                </c:pt>
                <c:pt idx="3523">
                  <c:v>128</c:v>
                </c:pt>
                <c:pt idx="3524">
                  <c:v>128.1</c:v>
                </c:pt>
                <c:pt idx="3525">
                  <c:v>128.1</c:v>
                </c:pt>
                <c:pt idx="3526">
                  <c:v>128.1</c:v>
                </c:pt>
                <c:pt idx="3527">
                  <c:v>128.30000000000001</c:v>
                </c:pt>
                <c:pt idx="3528">
                  <c:v>128.30000000000001</c:v>
                </c:pt>
                <c:pt idx="3529">
                  <c:v>128.30000000000001</c:v>
                </c:pt>
                <c:pt idx="3530">
                  <c:v>128.6</c:v>
                </c:pt>
                <c:pt idx="3531">
                  <c:v>128.6</c:v>
                </c:pt>
                <c:pt idx="3532">
                  <c:v>128.6</c:v>
                </c:pt>
                <c:pt idx="3533">
                  <c:v>128.69999999999999</c:v>
                </c:pt>
                <c:pt idx="3534">
                  <c:v>128.69999999999999</c:v>
                </c:pt>
                <c:pt idx="3535">
                  <c:v>128.69999999999999</c:v>
                </c:pt>
                <c:pt idx="3536">
                  <c:v>128.80000000000001</c:v>
                </c:pt>
                <c:pt idx="3537">
                  <c:v>128.80000000000001</c:v>
                </c:pt>
                <c:pt idx="3538">
                  <c:v>128.80000000000001</c:v>
                </c:pt>
                <c:pt idx="3539">
                  <c:v>129</c:v>
                </c:pt>
                <c:pt idx="3540">
                  <c:v>129</c:v>
                </c:pt>
                <c:pt idx="3541">
                  <c:v>129</c:v>
                </c:pt>
                <c:pt idx="3542">
                  <c:v>129.5</c:v>
                </c:pt>
                <c:pt idx="3543">
                  <c:v>129.5</c:v>
                </c:pt>
                <c:pt idx="3544">
                  <c:v>129.5</c:v>
                </c:pt>
                <c:pt idx="3545">
                  <c:v>129.9</c:v>
                </c:pt>
                <c:pt idx="3546">
                  <c:v>129.9</c:v>
                </c:pt>
                <c:pt idx="3547">
                  <c:v>129.9</c:v>
                </c:pt>
                <c:pt idx="3548">
                  <c:v>131.19999999999999</c:v>
                </c:pt>
                <c:pt idx="3549">
                  <c:v>131.19999999999999</c:v>
                </c:pt>
                <c:pt idx="3550">
                  <c:v>131.19999999999999</c:v>
                </c:pt>
                <c:pt idx="3551">
                  <c:v>132.19999999999999</c:v>
                </c:pt>
                <c:pt idx="3552">
                  <c:v>132.19999999999999</c:v>
                </c:pt>
                <c:pt idx="3553">
                  <c:v>132.19999999999999</c:v>
                </c:pt>
                <c:pt idx="3554">
                  <c:v>132.19999999999999</c:v>
                </c:pt>
                <c:pt idx="3555">
                  <c:v>132.19999999999999</c:v>
                </c:pt>
                <c:pt idx="3556">
                  <c:v>132.19999999999999</c:v>
                </c:pt>
                <c:pt idx="3557">
                  <c:v>131.69999999999999</c:v>
                </c:pt>
                <c:pt idx="3558">
                  <c:v>131.69999999999999</c:v>
                </c:pt>
                <c:pt idx="3559">
                  <c:v>131.69999999999999</c:v>
                </c:pt>
                <c:pt idx="3560">
                  <c:v>131.4</c:v>
                </c:pt>
                <c:pt idx="3561">
                  <c:v>131.4</c:v>
                </c:pt>
                <c:pt idx="3562">
                  <c:v>131.4</c:v>
                </c:pt>
                <c:pt idx="3563">
                  <c:v>131.19999999999999</c:v>
                </c:pt>
                <c:pt idx="3564">
                  <c:v>131.19999999999999</c:v>
                </c:pt>
                <c:pt idx="3565">
                  <c:v>131.19999999999999</c:v>
                </c:pt>
                <c:pt idx="3566">
                  <c:v>131</c:v>
                </c:pt>
                <c:pt idx="3567">
                  <c:v>131</c:v>
                </c:pt>
                <c:pt idx="3568">
                  <c:v>131</c:v>
                </c:pt>
                <c:pt idx="3569">
                  <c:v>130.69999999999999</c:v>
                </c:pt>
                <c:pt idx="3570">
                  <c:v>130.69999999999999</c:v>
                </c:pt>
                <c:pt idx="3571">
                  <c:v>130.69999999999999</c:v>
                </c:pt>
                <c:pt idx="3572">
                  <c:v>130.6</c:v>
                </c:pt>
                <c:pt idx="3573">
                  <c:v>130.6</c:v>
                </c:pt>
                <c:pt idx="3574">
                  <c:v>130.6</c:v>
                </c:pt>
                <c:pt idx="3575">
                  <c:v>129.69999999999999</c:v>
                </c:pt>
                <c:pt idx="3576">
                  <c:v>129.69999999999999</c:v>
                </c:pt>
                <c:pt idx="3577">
                  <c:v>129.69999999999999</c:v>
                </c:pt>
                <c:pt idx="3578">
                  <c:v>129.80000000000001</c:v>
                </c:pt>
                <c:pt idx="3579">
                  <c:v>129.80000000000001</c:v>
                </c:pt>
                <c:pt idx="3580">
                  <c:v>129.80000000000001</c:v>
                </c:pt>
                <c:pt idx="3581">
                  <c:v>130.1</c:v>
                </c:pt>
                <c:pt idx="3582">
                  <c:v>130.1</c:v>
                </c:pt>
                <c:pt idx="3583">
                  <c:v>130.1</c:v>
                </c:pt>
                <c:pt idx="3584">
                  <c:v>130.19999999999999</c:v>
                </c:pt>
                <c:pt idx="3585">
                  <c:v>130.19999999999999</c:v>
                </c:pt>
                <c:pt idx="3586">
                  <c:v>130.19999999999999</c:v>
                </c:pt>
                <c:pt idx="3587">
                  <c:v>129.69999999999999</c:v>
                </c:pt>
                <c:pt idx="3588">
                  <c:v>129.69999999999999</c:v>
                </c:pt>
                <c:pt idx="3589">
                  <c:v>129.69999999999999</c:v>
                </c:pt>
                <c:pt idx="3590">
                  <c:v>129.19999999999999</c:v>
                </c:pt>
                <c:pt idx="3591">
                  <c:v>129.19999999999999</c:v>
                </c:pt>
                <c:pt idx="3592">
                  <c:v>129.19999999999999</c:v>
                </c:pt>
                <c:pt idx="3593">
                  <c:v>128.9</c:v>
                </c:pt>
                <c:pt idx="3594">
                  <c:v>128.9</c:v>
                </c:pt>
                <c:pt idx="3595">
                  <c:v>128.9</c:v>
                </c:pt>
                <c:pt idx="3596">
                  <c:v>128.9</c:v>
                </c:pt>
                <c:pt idx="3597">
                  <c:v>128.9</c:v>
                </c:pt>
                <c:pt idx="3598">
                  <c:v>128.9</c:v>
                </c:pt>
                <c:pt idx="3599">
                  <c:v>129</c:v>
                </c:pt>
                <c:pt idx="3600">
                  <c:v>129</c:v>
                </c:pt>
                <c:pt idx="3601">
                  <c:v>129</c:v>
                </c:pt>
                <c:pt idx="3602">
                  <c:v>129.1</c:v>
                </c:pt>
                <c:pt idx="3603">
                  <c:v>129.1</c:v>
                </c:pt>
                <c:pt idx="3604">
                  <c:v>129.1</c:v>
                </c:pt>
                <c:pt idx="3605">
                  <c:v>129.1</c:v>
                </c:pt>
                <c:pt idx="3606">
                  <c:v>129.1</c:v>
                </c:pt>
                <c:pt idx="3607">
                  <c:v>129.1</c:v>
                </c:pt>
                <c:pt idx="3608">
                  <c:v>129.1</c:v>
                </c:pt>
                <c:pt idx="3609">
                  <c:v>129.1</c:v>
                </c:pt>
                <c:pt idx="3610">
                  <c:v>129.1</c:v>
                </c:pt>
                <c:pt idx="3611">
                  <c:v>129.30000000000001</c:v>
                </c:pt>
                <c:pt idx="3612">
                  <c:v>129.30000000000001</c:v>
                </c:pt>
                <c:pt idx="3613">
                  <c:v>129.30000000000001</c:v>
                </c:pt>
                <c:pt idx="3614">
                  <c:v>129.30000000000001</c:v>
                </c:pt>
                <c:pt idx="3615">
                  <c:v>129.30000000000001</c:v>
                </c:pt>
                <c:pt idx="3616">
                  <c:v>129.30000000000001</c:v>
                </c:pt>
                <c:pt idx="3617">
                  <c:v>129.6</c:v>
                </c:pt>
                <c:pt idx="3618">
                  <c:v>129.6</c:v>
                </c:pt>
                <c:pt idx="3619">
                  <c:v>129.6</c:v>
                </c:pt>
                <c:pt idx="3620">
                  <c:v>129.6</c:v>
                </c:pt>
                <c:pt idx="3621">
                  <c:v>129.6</c:v>
                </c:pt>
                <c:pt idx="3622">
                  <c:v>129.6</c:v>
                </c:pt>
                <c:pt idx="3623">
                  <c:v>130.1</c:v>
                </c:pt>
                <c:pt idx="3624">
                  <c:v>130.1</c:v>
                </c:pt>
                <c:pt idx="3625">
                  <c:v>130.1</c:v>
                </c:pt>
                <c:pt idx="3626">
                  <c:v>130.19999999999999</c:v>
                </c:pt>
                <c:pt idx="3627">
                  <c:v>130.19999999999999</c:v>
                </c:pt>
                <c:pt idx="3628">
                  <c:v>130.19999999999999</c:v>
                </c:pt>
                <c:pt idx="3629">
                  <c:v>130.69999999999999</c:v>
                </c:pt>
                <c:pt idx="3630">
                  <c:v>130.69999999999999</c:v>
                </c:pt>
                <c:pt idx="3631">
                  <c:v>130.69999999999999</c:v>
                </c:pt>
                <c:pt idx="3632">
                  <c:v>130.80000000000001</c:v>
                </c:pt>
                <c:pt idx="3633">
                  <c:v>130.80000000000001</c:v>
                </c:pt>
                <c:pt idx="3634">
                  <c:v>130.80000000000001</c:v>
                </c:pt>
                <c:pt idx="3635">
                  <c:v>131.30000000000001</c:v>
                </c:pt>
                <c:pt idx="3636">
                  <c:v>131.30000000000001</c:v>
                </c:pt>
                <c:pt idx="3637">
                  <c:v>131.30000000000001</c:v>
                </c:pt>
                <c:pt idx="3638">
                  <c:v>131.30000000000001</c:v>
                </c:pt>
                <c:pt idx="3639">
                  <c:v>131.30000000000001</c:v>
                </c:pt>
                <c:pt idx="3640">
                  <c:v>131.30000000000001</c:v>
                </c:pt>
                <c:pt idx="3641">
                  <c:v>131.4</c:v>
                </c:pt>
                <c:pt idx="3642">
                  <c:v>131.4</c:v>
                </c:pt>
                <c:pt idx="3643">
                  <c:v>131.4</c:v>
                </c:pt>
                <c:pt idx="3644">
                  <c:v>131.30000000000001</c:v>
                </c:pt>
                <c:pt idx="3645">
                  <c:v>131.30000000000001</c:v>
                </c:pt>
                <c:pt idx="3646">
                  <c:v>131.30000000000001</c:v>
                </c:pt>
                <c:pt idx="3647">
                  <c:v>131.30000000000001</c:v>
                </c:pt>
                <c:pt idx="3648">
                  <c:v>131.30000000000001</c:v>
                </c:pt>
                <c:pt idx="3649">
                  <c:v>131.30000000000001</c:v>
                </c:pt>
                <c:pt idx="3650">
                  <c:v>131.30000000000001</c:v>
                </c:pt>
                <c:pt idx="3651">
                  <c:v>131.30000000000001</c:v>
                </c:pt>
                <c:pt idx="3652">
                  <c:v>131.30000000000001</c:v>
                </c:pt>
                <c:pt idx="3653">
                  <c:v>130.9</c:v>
                </c:pt>
                <c:pt idx="3654">
                  <c:v>130.9</c:v>
                </c:pt>
                <c:pt idx="3655">
                  <c:v>130.9</c:v>
                </c:pt>
                <c:pt idx="3656">
                  <c:v>130.6</c:v>
                </c:pt>
                <c:pt idx="3657">
                  <c:v>130.6</c:v>
                </c:pt>
                <c:pt idx="3658">
                  <c:v>130.6</c:v>
                </c:pt>
                <c:pt idx="3659">
                  <c:v>129.80000000000001</c:v>
                </c:pt>
                <c:pt idx="3660">
                  <c:v>129.80000000000001</c:v>
                </c:pt>
                <c:pt idx="3661">
                  <c:v>129.80000000000001</c:v>
                </c:pt>
                <c:pt idx="3662">
                  <c:v>129.1</c:v>
                </c:pt>
                <c:pt idx="3663">
                  <c:v>129.1</c:v>
                </c:pt>
                <c:pt idx="3664">
                  <c:v>129.1</c:v>
                </c:pt>
                <c:pt idx="3665">
                  <c:v>128.5</c:v>
                </c:pt>
                <c:pt idx="3666">
                  <c:v>128.5</c:v>
                </c:pt>
                <c:pt idx="3667">
                  <c:v>128.5</c:v>
                </c:pt>
                <c:pt idx="3668">
                  <c:v>128.30000000000001</c:v>
                </c:pt>
                <c:pt idx="3669">
                  <c:v>128.30000000000001</c:v>
                </c:pt>
                <c:pt idx="3670">
                  <c:v>128.30000000000001</c:v>
                </c:pt>
                <c:pt idx="3671">
                  <c:v>128.19999999999999</c:v>
                </c:pt>
                <c:pt idx="3672">
                  <c:v>128.19999999999999</c:v>
                </c:pt>
                <c:pt idx="3673">
                  <c:v>128.19999999999999</c:v>
                </c:pt>
                <c:pt idx="3674">
                  <c:v>128</c:v>
                </c:pt>
                <c:pt idx="3675">
                  <c:v>128</c:v>
                </c:pt>
                <c:pt idx="3676">
                  <c:v>128</c:v>
                </c:pt>
                <c:pt idx="3677">
                  <c:v>128</c:v>
                </c:pt>
                <c:pt idx="3678">
                  <c:v>128</c:v>
                </c:pt>
                <c:pt idx="3679">
                  <c:v>128</c:v>
                </c:pt>
                <c:pt idx="3680">
                  <c:v>128</c:v>
                </c:pt>
                <c:pt idx="3681">
                  <c:v>128</c:v>
                </c:pt>
                <c:pt idx="3682">
                  <c:v>128</c:v>
                </c:pt>
                <c:pt idx="3683">
                  <c:v>128.30000000000001</c:v>
                </c:pt>
                <c:pt idx="3684">
                  <c:v>128.30000000000001</c:v>
                </c:pt>
                <c:pt idx="3685">
                  <c:v>128.30000000000001</c:v>
                </c:pt>
                <c:pt idx="3686">
                  <c:v>127.9</c:v>
                </c:pt>
                <c:pt idx="3687">
                  <c:v>127.9</c:v>
                </c:pt>
                <c:pt idx="3688">
                  <c:v>127.9</c:v>
                </c:pt>
                <c:pt idx="3689">
                  <c:v>127.6</c:v>
                </c:pt>
                <c:pt idx="3690">
                  <c:v>127.6</c:v>
                </c:pt>
                <c:pt idx="3691">
                  <c:v>127.6</c:v>
                </c:pt>
                <c:pt idx="3692">
                  <c:v>127.3</c:v>
                </c:pt>
                <c:pt idx="3693">
                  <c:v>127.3</c:v>
                </c:pt>
                <c:pt idx="3694">
                  <c:v>127.3</c:v>
                </c:pt>
                <c:pt idx="3695">
                  <c:v>127.8</c:v>
                </c:pt>
                <c:pt idx="3696">
                  <c:v>127.8</c:v>
                </c:pt>
                <c:pt idx="3697">
                  <c:v>127.8</c:v>
                </c:pt>
                <c:pt idx="3698">
                  <c:v>127.8</c:v>
                </c:pt>
                <c:pt idx="3699">
                  <c:v>127.8</c:v>
                </c:pt>
                <c:pt idx="3700">
                  <c:v>127.8</c:v>
                </c:pt>
                <c:pt idx="3701">
                  <c:v>128</c:v>
                </c:pt>
                <c:pt idx="3702">
                  <c:v>128</c:v>
                </c:pt>
                <c:pt idx="3703">
                  <c:v>128</c:v>
                </c:pt>
                <c:pt idx="3704">
                  <c:v>127.9</c:v>
                </c:pt>
                <c:pt idx="3705">
                  <c:v>127.9</c:v>
                </c:pt>
                <c:pt idx="3706">
                  <c:v>127.9</c:v>
                </c:pt>
                <c:pt idx="3707">
                  <c:v>128.19999999999999</c:v>
                </c:pt>
                <c:pt idx="3708">
                  <c:v>128.19999999999999</c:v>
                </c:pt>
                <c:pt idx="3709">
                  <c:v>128.19999999999999</c:v>
                </c:pt>
                <c:pt idx="3710">
                  <c:v>128.1</c:v>
                </c:pt>
                <c:pt idx="3711">
                  <c:v>128.1</c:v>
                </c:pt>
                <c:pt idx="3712">
                  <c:v>128.1</c:v>
                </c:pt>
                <c:pt idx="3713">
                  <c:v>128.5</c:v>
                </c:pt>
                <c:pt idx="3714">
                  <c:v>128.5</c:v>
                </c:pt>
                <c:pt idx="3715">
                  <c:v>128.5</c:v>
                </c:pt>
                <c:pt idx="3716">
                  <c:v>128.30000000000001</c:v>
                </c:pt>
                <c:pt idx="3717">
                  <c:v>128.30000000000001</c:v>
                </c:pt>
                <c:pt idx="3718">
                  <c:v>128.30000000000001</c:v>
                </c:pt>
                <c:pt idx="3719">
                  <c:v>128.4</c:v>
                </c:pt>
                <c:pt idx="3720">
                  <c:v>128.4</c:v>
                </c:pt>
                <c:pt idx="3721">
                  <c:v>128.4</c:v>
                </c:pt>
                <c:pt idx="3722">
                  <c:v>128.30000000000001</c:v>
                </c:pt>
                <c:pt idx="3723">
                  <c:v>128.30000000000001</c:v>
                </c:pt>
                <c:pt idx="3724">
                  <c:v>128.30000000000001</c:v>
                </c:pt>
                <c:pt idx="3725">
                  <c:v>128.80000000000001</c:v>
                </c:pt>
                <c:pt idx="3726">
                  <c:v>128.80000000000001</c:v>
                </c:pt>
                <c:pt idx="3727">
                  <c:v>128.80000000000001</c:v>
                </c:pt>
                <c:pt idx="3728">
                  <c:v>128.80000000000001</c:v>
                </c:pt>
                <c:pt idx="3729">
                  <c:v>128.80000000000001</c:v>
                </c:pt>
                <c:pt idx="3730">
                  <c:v>128.80000000000001</c:v>
                </c:pt>
                <c:pt idx="3731">
                  <c:v>128.6</c:v>
                </c:pt>
                <c:pt idx="3732">
                  <c:v>128.6</c:v>
                </c:pt>
                <c:pt idx="3733">
                  <c:v>128.6</c:v>
                </c:pt>
                <c:pt idx="3734">
                  <c:v>128.4</c:v>
                </c:pt>
                <c:pt idx="3735">
                  <c:v>128.4</c:v>
                </c:pt>
                <c:pt idx="3736">
                  <c:v>128.4</c:v>
                </c:pt>
                <c:pt idx="3737">
                  <c:v>128.4</c:v>
                </c:pt>
                <c:pt idx="3738">
                  <c:v>128.4</c:v>
                </c:pt>
                <c:pt idx="3739">
                  <c:v>128.4</c:v>
                </c:pt>
                <c:pt idx="3740">
                  <c:v>128.4</c:v>
                </c:pt>
                <c:pt idx="3741">
                  <c:v>128.4</c:v>
                </c:pt>
                <c:pt idx="3742">
                  <c:v>128.4</c:v>
                </c:pt>
                <c:pt idx="3743">
                  <c:v>128.30000000000001</c:v>
                </c:pt>
                <c:pt idx="3744">
                  <c:v>128.30000000000001</c:v>
                </c:pt>
                <c:pt idx="3745">
                  <c:v>128.30000000000001</c:v>
                </c:pt>
                <c:pt idx="3746">
                  <c:v>128.30000000000001</c:v>
                </c:pt>
                <c:pt idx="3747">
                  <c:v>128.30000000000001</c:v>
                </c:pt>
                <c:pt idx="3748">
                  <c:v>128.30000000000001</c:v>
                </c:pt>
                <c:pt idx="3749">
                  <c:v>128.30000000000001</c:v>
                </c:pt>
                <c:pt idx="3750">
                  <c:v>128.30000000000001</c:v>
                </c:pt>
                <c:pt idx="3751">
                  <c:v>128.30000000000001</c:v>
                </c:pt>
                <c:pt idx="3752">
                  <c:v>128.30000000000001</c:v>
                </c:pt>
                <c:pt idx="3753">
                  <c:v>128.30000000000001</c:v>
                </c:pt>
                <c:pt idx="3754">
                  <c:v>128.30000000000001</c:v>
                </c:pt>
                <c:pt idx="3755">
                  <c:v>128.6</c:v>
                </c:pt>
                <c:pt idx="3756">
                  <c:v>128.6</c:v>
                </c:pt>
                <c:pt idx="3757">
                  <c:v>128.6</c:v>
                </c:pt>
                <c:pt idx="3758">
                  <c:v>128.4</c:v>
                </c:pt>
                <c:pt idx="3759">
                  <c:v>128.4</c:v>
                </c:pt>
                <c:pt idx="3760">
                  <c:v>128.4</c:v>
                </c:pt>
                <c:pt idx="3761">
                  <c:v>128.5</c:v>
                </c:pt>
                <c:pt idx="3762">
                  <c:v>128.5</c:v>
                </c:pt>
                <c:pt idx="3763">
                  <c:v>128.5</c:v>
                </c:pt>
                <c:pt idx="3764">
                  <c:v>127.9</c:v>
                </c:pt>
                <c:pt idx="3765">
                  <c:v>127.9</c:v>
                </c:pt>
                <c:pt idx="3766">
                  <c:v>127.9</c:v>
                </c:pt>
                <c:pt idx="3767">
                  <c:v>127.6</c:v>
                </c:pt>
                <c:pt idx="3768">
                  <c:v>127.6</c:v>
                </c:pt>
                <c:pt idx="3769">
                  <c:v>127.6</c:v>
                </c:pt>
                <c:pt idx="3770">
                  <c:v>127.3</c:v>
                </c:pt>
                <c:pt idx="3771">
                  <c:v>127.3</c:v>
                </c:pt>
                <c:pt idx="3772">
                  <c:v>127.3</c:v>
                </c:pt>
                <c:pt idx="3773">
                  <c:v>127.2</c:v>
                </c:pt>
                <c:pt idx="3774">
                  <c:v>127.2</c:v>
                </c:pt>
                <c:pt idx="3775">
                  <c:v>127.2</c:v>
                </c:pt>
                <c:pt idx="3776">
                  <c:v>126.9</c:v>
                </c:pt>
                <c:pt idx="3777">
                  <c:v>126.9</c:v>
                </c:pt>
                <c:pt idx="3778">
                  <c:v>126.9</c:v>
                </c:pt>
                <c:pt idx="3779">
                  <c:v>126.5</c:v>
                </c:pt>
                <c:pt idx="3780">
                  <c:v>126.5</c:v>
                </c:pt>
                <c:pt idx="3781">
                  <c:v>126.5</c:v>
                </c:pt>
                <c:pt idx="3782">
                  <c:v>126.4</c:v>
                </c:pt>
                <c:pt idx="3783">
                  <c:v>126.4</c:v>
                </c:pt>
                <c:pt idx="3784">
                  <c:v>126.4</c:v>
                </c:pt>
                <c:pt idx="3785">
                  <c:v>126.3</c:v>
                </c:pt>
                <c:pt idx="3786">
                  <c:v>126.3</c:v>
                </c:pt>
                <c:pt idx="3787">
                  <c:v>126.3</c:v>
                </c:pt>
                <c:pt idx="3788">
                  <c:v>126</c:v>
                </c:pt>
                <c:pt idx="3789">
                  <c:v>126</c:v>
                </c:pt>
                <c:pt idx="3790">
                  <c:v>126</c:v>
                </c:pt>
                <c:pt idx="3791">
                  <c:v>125.4</c:v>
                </c:pt>
                <c:pt idx="3792">
                  <c:v>125.4</c:v>
                </c:pt>
                <c:pt idx="3793">
                  <c:v>125.4</c:v>
                </c:pt>
                <c:pt idx="3794">
                  <c:v>125.2</c:v>
                </c:pt>
                <c:pt idx="3795">
                  <c:v>125.2</c:v>
                </c:pt>
                <c:pt idx="3796">
                  <c:v>125.2</c:v>
                </c:pt>
                <c:pt idx="3797">
                  <c:v>125.2</c:v>
                </c:pt>
                <c:pt idx="3798">
                  <c:v>125.2</c:v>
                </c:pt>
                <c:pt idx="3799">
                  <c:v>125.2</c:v>
                </c:pt>
                <c:pt idx="3800">
                  <c:v>125.6</c:v>
                </c:pt>
                <c:pt idx="3801">
                  <c:v>125.6</c:v>
                </c:pt>
                <c:pt idx="3802">
                  <c:v>125.6</c:v>
                </c:pt>
                <c:pt idx="3803">
                  <c:v>125.9</c:v>
                </c:pt>
                <c:pt idx="3804">
                  <c:v>125.9</c:v>
                </c:pt>
                <c:pt idx="3805">
                  <c:v>125.9</c:v>
                </c:pt>
                <c:pt idx="3806">
                  <c:v>125.9</c:v>
                </c:pt>
                <c:pt idx="3807">
                  <c:v>125.9</c:v>
                </c:pt>
                <c:pt idx="3808">
                  <c:v>125.9</c:v>
                </c:pt>
                <c:pt idx="3809">
                  <c:v>125.6</c:v>
                </c:pt>
                <c:pt idx="3810">
                  <c:v>125.6</c:v>
                </c:pt>
                <c:pt idx="3811">
                  <c:v>125.6</c:v>
                </c:pt>
                <c:pt idx="3812">
                  <c:v>125</c:v>
                </c:pt>
                <c:pt idx="3813">
                  <c:v>125</c:v>
                </c:pt>
                <c:pt idx="3814">
                  <c:v>125</c:v>
                </c:pt>
                <c:pt idx="3815">
                  <c:v>124.9</c:v>
                </c:pt>
                <c:pt idx="3816">
                  <c:v>124.9</c:v>
                </c:pt>
                <c:pt idx="3817">
                  <c:v>124.9</c:v>
                </c:pt>
                <c:pt idx="3818">
                  <c:v>125</c:v>
                </c:pt>
                <c:pt idx="3819">
                  <c:v>125</c:v>
                </c:pt>
                <c:pt idx="3820">
                  <c:v>125</c:v>
                </c:pt>
                <c:pt idx="3821">
                  <c:v>125.1</c:v>
                </c:pt>
                <c:pt idx="3822">
                  <c:v>125.1</c:v>
                </c:pt>
                <c:pt idx="3823">
                  <c:v>125.1</c:v>
                </c:pt>
                <c:pt idx="3824">
                  <c:v>125.3</c:v>
                </c:pt>
                <c:pt idx="3825">
                  <c:v>125.3</c:v>
                </c:pt>
                <c:pt idx="3826">
                  <c:v>125.3</c:v>
                </c:pt>
                <c:pt idx="3827">
                  <c:v>125.4</c:v>
                </c:pt>
                <c:pt idx="3828">
                  <c:v>125.4</c:v>
                </c:pt>
                <c:pt idx="3829">
                  <c:v>125.4</c:v>
                </c:pt>
                <c:pt idx="3830">
                  <c:v>125.5</c:v>
                </c:pt>
                <c:pt idx="3831">
                  <c:v>125.5</c:v>
                </c:pt>
                <c:pt idx="3832">
                  <c:v>125.5</c:v>
                </c:pt>
                <c:pt idx="3833">
                  <c:v>125.3</c:v>
                </c:pt>
                <c:pt idx="3834">
                  <c:v>125.3</c:v>
                </c:pt>
                <c:pt idx="3835">
                  <c:v>125.3</c:v>
                </c:pt>
                <c:pt idx="3836">
                  <c:v>125</c:v>
                </c:pt>
                <c:pt idx="3837">
                  <c:v>125</c:v>
                </c:pt>
                <c:pt idx="3838">
                  <c:v>125</c:v>
                </c:pt>
                <c:pt idx="3839">
                  <c:v>125.1</c:v>
                </c:pt>
                <c:pt idx="3840">
                  <c:v>125.1</c:v>
                </c:pt>
                <c:pt idx="3841">
                  <c:v>125.1</c:v>
                </c:pt>
                <c:pt idx="3842">
                  <c:v>125</c:v>
                </c:pt>
                <c:pt idx="3843">
                  <c:v>125</c:v>
                </c:pt>
                <c:pt idx="3844">
                  <c:v>125</c:v>
                </c:pt>
                <c:pt idx="3845">
                  <c:v>125.4</c:v>
                </c:pt>
                <c:pt idx="3846">
                  <c:v>125.4</c:v>
                </c:pt>
                <c:pt idx="3847">
                  <c:v>125.4</c:v>
                </c:pt>
                <c:pt idx="3848">
                  <c:v>125.3</c:v>
                </c:pt>
                <c:pt idx="3849">
                  <c:v>125.3</c:v>
                </c:pt>
                <c:pt idx="3850">
                  <c:v>125.3</c:v>
                </c:pt>
                <c:pt idx="3851">
                  <c:v>125.7</c:v>
                </c:pt>
                <c:pt idx="3852">
                  <c:v>125.7</c:v>
                </c:pt>
                <c:pt idx="3853">
                  <c:v>125.7</c:v>
                </c:pt>
                <c:pt idx="3854">
                  <c:v>125.6</c:v>
                </c:pt>
                <c:pt idx="3855">
                  <c:v>125.6</c:v>
                </c:pt>
                <c:pt idx="3856">
                  <c:v>125.6</c:v>
                </c:pt>
                <c:pt idx="3857">
                  <c:v>125.4</c:v>
                </c:pt>
                <c:pt idx="3858">
                  <c:v>125.4</c:v>
                </c:pt>
                <c:pt idx="3859">
                  <c:v>125.4</c:v>
                </c:pt>
                <c:pt idx="3860">
                  <c:v>125.3</c:v>
                </c:pt>
                <c:pt idx="3861">
                  <c:v>125.3</c:v>
                </c:pt>
                <c:pt idx="3862">
                  <c:v>125.3</c:v>
                </c:pt>
                <c:pt idx="3863">
                  <c:v>125</c:v>
                </c:pt>
                <c:pt idx="3864">
                  <c:v>125</c:v>
                </c:pt>
                <c:pt idx="3865">
                  <c:v>125</c:v>
                </c:pt>
                <c:pt idx="3866">
                  <c:v>125.1</c:v>
                </c:pt>
                <c:pt idx="3867">
                  <c:v>125.1</c:v>
                </c:pt>
                <c:pt idx="3868">
                  <c:v>125.1</c:v>
                </c:pt>
                <c:pt idx="3869">
                  <c:v>125</c:v>
                </c:pt>
                <c:pt idx="3870">
                  <c:v>125</c:v>
                </c:pt>
                <c:pt idx="3871">
                  <c:v>125</c:v>
                </c:pt>
                <c:pt idx="3872">
                  <c:v>125</c:v>
                </c:pt>
                <c:pt idx="3873">
                  <c:v>125</c:v>
                </c:pt>
                <c:pt idx="3874">
                  <c:v>125</c:v>
                </c:pt>
                <c:pt idx="3875">
                  <c:v>124.9</c:v>
                </c:pt>
                <c:pt idx="3876">
                  <c:v>124.9</c:v>
                </c:pt>
                <c:pt idx="3877">
                  <c:v>124.9</c:v>
                </c:pt>
                <c:pt idx="3878">
                  <c:v>124.9</c:v>
                </c:pt>
                <c:pt idx="3879">
                  <c:v>124.9</c:v>
                </c:pt>
                <c:pt idx="3880">
                  <c:v>124.9</c:v>
                </c:pt>
                <c:pt idx="3881">
                  <c:v>124.9</c:v>
                </c:pt>
                <c:pt idx="3882">
                  <c:v>124.9</c:v>
                </c:pt>
                <c:pt idx="3883">
                  <c:v>124.9</c:v>
                </c:pt>
                <c:pt idx="3884">
                  <c:v>124.8</c:v>
                </c:pt>
                <c:pt idx="3885">
                  <c:v>124.8</c:v>
                </c:pt>
                <c:pt idx="3886">
                  <c:v>124.8</c:v>
                </c:pt>
                <c:pt idx="3887">
                  <c:v>124.8</c:v>
                </c:pt>
                <c:pt idx="3888">
                  <c:v>124.8</c:v>
                </c:pt>
                <c:pt idx="3889">
                  <c:v>124.8</c:v>
                </c:pt>
                <c:pt idx="3890">
                  <c:v>124.8</c:v>
                </c:pt>
                <c:pt idx="3891">
                  <c:v>124.8</c:v>
                </c:pt>
                <c:pt idx="3892">
                  <c:v>124.8</c:v>
                </c:pt>
                <c:pt idx="3893">
                  <c:v>124.9</c:v>
                </c:pt>
                <c:pt idx="3894">
                  <c:v>124.9</c:v>
                </c:pt>
                <c:pt idx="3895">
                  <c:v>124.9</c:v>
                </c:pt>
                <c:pt idx="3896">
                  <c:v>125</c:v>
                </c:pt>
                <c:pt idx="3897">
                  <c:v>125</c:v>
                </c:pt>
                <c:pt idx="3898">
                  <c:v>125</c:v>
                </c:pt>
                <c:pt idx="3899">
                  <c:v>125.1</c:v>
                </c:pt>
                <c:pt idx="3900">
                  <c:v>125.1</c:v>
                </c:pt>
                <c:pt idx="3901">
                  <c:v>125.1</c:v>
                </c:pt>
                <c:pt idx="3902">
                  <c:v>125.2</c:v>
                </c:pt>
                <c:pt idx="3903">
                  <c:v>125.2</c:v>
                </c:pt>
                <c:pt idx="3904">
                  <c:v>125.2</c:v>
                </c:pt>
                <c:pt idx="3905">
                  <c:v>125.1</c:v>
                </c:pt>
                <c:pt idx="3906">
                  <c:v>125.1</c:v>
                </c:pt>
                <c:pt idx="3907">
                  <c:v>125.1</c:v>
                </c:pt>
                <c:pt idx="3908">
                  <c:v>125</c:v>
                </c:pt>
                <c:pt idx="3909">
                  <c:v>125</c:v>
                </c:pt>
                <c:pt idx="3910">
                  <c:v>125</c:v>
                </c:pt>
                <c:pt idx="3911">
                  <c:v>124.5</c:v>
                </c:pt>
                <c:pt idx="3912">
                  <c:v>124.5</c:v>
                </c:pt>
                <c:pt idx="3913">
                  <c:v>124.5</c:v>
                </c:pt>
                <c:pt idx="3914">
                  <c:v>124.7</c:v>
                </c:pt>
                <c:pt idx="3915">
                  <c:v>124.7</c:v>
                </c:pt>
                <c:pt idx="3916">
                  <c:v>124.7</c:v>
                </c:pt>
                <c:pt idx="3917">
                  <c:v>124.7</c:v>
                </c:pt>
                <c:pt idx="3918">
                  <c:v>124.7</c:v>
                </c:pt>
                <c:pt idx="3919">
                  <c:v>124.7</c:v>
                </c:pt>
                <c:pt idx="3920">
                  <c:v>125.1</c:v>
                </c:pt>
                <c:pt idx="3921">
                  <c:v>125.1</c:v>
                </c:pt>
                <c:pt idx="3922">
                  <c:v>125.1</c:v>
                </c:pt>
                <c:pt idx="3923">
                  <c:v>125</c:v>
                </c:pt>
                <c:pt idx="3924">
                  <c:v>125</c:v>
                </c:pt>
                <c:pt idx="3925">
                  <c:v>125</c:v>
                </c:pt>
                <c:pt idx="3926">
                  <c:v>125.1</c:v>
                </c:pt>
                <c:pt idx="3927">
                  <c:v>125.1</c:v>
                </c:pt>
                <c:pt idx="3928">
                  <c:v>125.1</c:v>
                </c:pt>
                <c:pt idx="3929">
                  <c:v>125</c:v>
                </c:pt>
                <c:pt idx="3930">
                  <c:v>125</c:v>
                </c:pt>
                <c:pt idx="3931">
                  <c:v>125</c:v>
                </c:pt>
                <c:pt idx="3932">
                  <c:v>124.9</c:v>
                </c:pt>
                <c:pt idx="3933">
                  <c:v>124.9</c:v>
                </c:pt>
                <c:pt idx="3934">
                  <c:v>124.9</c:v>
                </c:pt>
                <c:pt idx="3935">
                  <c:v>124.5</c:v>
                </c:pt>
                <c:pt idx="3936">
                  <c:v>124.5</c:v>
                </c:pt>
                <c:pt idx="3937">
                  <c:v>124.5</c:v>
                </c:pt>
                <c:pt idx="3938">
                  <c:v>124.6</c:v>
                </c:pt>
                <c:pt idx="3939">
                  <c:v>124.6</c:v>
                </c:pt>
                <c:pt idx="3940">
                  <c:v>124.6</c:v>
                </c:pt>
                <c:pt idx="3941">
                  <c:v>124.7</c:v>
                </c:pt>
                <c:pt idx="3942">
                  <c:v>124.7</c:v>
                </c:pt>
                <c:pt idx="3943">
                  <c:v>124.7</c:v>
                </c:pt>
                <c:pt idx="3944">
                  <c:v>124.8</c:v>
                </c:pt>
                <c:pt idx="3945">
                  <c:v>124.8</c:v>
                </c:pt>
                <c:pt idx="3946">
                  <c:v>124.8</c:v>
                </c:pt>
                <c:pt idx="3947">
                  <c:v>124.6</c:v>
                </c:pt>
                <c:pt idx="3948">
                  <c:v>124.6</c:v>
                </c:pt>
                <c:pt idx="3949">
                  <c:v>124.6</c:v>
                </c:pt>
                <c:pt idx="3950">
                  <c:v>124.6</c:v>
                </c:pt>
                <c:pt idx="3951">
                  <c:v>124.6</c:v>
                </c:pt>
                <c:pt idx="3952">
                  <c:v>124.6</c:v>
                </c:pt>
                <c:pt idx="3953">
                  <c:v>124.5</c:v>
                </c:pt>
                <c:pt idx="3954">
                  <c:v>124.5</c:v>
                </c:pt>
                <c:pt idx="3955">
                  <c:v>124.5</c:v>
                </c:pt>
                <c:pt idx="3956">
                  <c:v>124.5</c:v>
                </c:pt>
                <c:pt idx="3957">
                  <c:v>124.5</c:v>
                </c:pt>
                <c:pt idx="3958">
                  <c:v>124.5</c:v>
                </c:pt>
                <c:pt idx="3959">
                  <c:v>124.2</c:v>
                </c:pt>
                <c:pt idx="3960">
                  <c:v>124.2</c:v>
                </c:pt>
                <c:pt idx="3961">
                  <c:v>124.2</c:v>
                </c:pt>
                <c:pt idx="3962">
                  <c:v>124.4</c:v>
                </c:pt>
                <c:pt idx="3963">
                  <c:v>124.4</c:v>
                </c:pt>
                <c:pt idx="3964">
                  <c:v>124.4</c:v>
                </c:pt>
                <c:pt idx="3965">
                  <c:v>124.4</c:v>
                </c:pt>
                <c:pt idx="3966">
                  <c:v>124.4</c:v>
                </c:pt>
                <c:pt idx="3967">
                  <c:v>124.4</c:v>
                </c:pt>
                <c:pt idx="3968">
                  <c:v>124.7</c:v>
                </c:pt>
                <c:pt idx="3969">
                  <c:v>124.7</c:v>
                </c:pt>
                <c:pt idx="3970">
                  <c:v>124.7</c:v>
                </c:pt>
                <c:pt idx="3971">
                  <c:v>124.7</c:v>
                </c:pt>
                <c:pt idx="3972">
                  <c:v>124.7</c:v>
                </c:pt>
                <c:pt idx="3973">
                  <c:v>124.7</c:v>
                </c:pt>
                <c:pt idx="3974">
                  <c:v>124.9</c:v>
                </c:pt>
                <c:pt idx="3975">
                  <c:v>124.9</c:v>
                </c:pt>
                <c:pt idx="3976">
                  <c:v>124.9</c:v>
                </c:pt>
                <c:pt idx="3977">
                  <c:v>124.8</c:v>
                </c:pt>
                <c:pt idx="3978">
                  <c:v>124.8</c:v>
                </c:pt>
                <c:pt idx="3979">
                  <c:v>124.8</c:v>
                </c:pt>
                <c:pt idx="3980">
                  <c:v>125.1</c:v>
                </c:pt>
                <c:pt idx="3981">
                  <c:v>125.1</c:v>
                </c:pt>
                <c:pt idx="3982">
                  <c:v>125.1</c:v>
                </c:pt>
                <c:pt idx="3983">
                  <c:v>125.1</c:v>
                </c:pt>
                <c:pt idx="3984">
                  <c:v>125.1</c:v>
                </c:pt>
                <c:pt idx="3985">
                  <c:v>125.1</c:v>
                </c:pt>
                <c:pt idx="3986">
                  <c:v>125.3</c:v>
                </c:pt>
                <c:pt idx="3987">
                  <c:v>125.3</c:v>
                </c:pt>
                <c:pt idx="3988">
                  <c:v>125.3</c:v>
                </c:pt>
                <c:pt idx="3989">
                  <c:v>125.4</c:v>
                </c:pt>
                <c:pt idx="3990">
                  <c:v>125.4</c:v>
                </c:pt>
                <c:pt idx="3991">
                  <c:v>125.4</c:v>
                </c:pt>
                <c:pt idx="3992">
                  <c:v>125.4</c:v>
                </c:pt>
                <c:pt idx="3993">
                  <c:v>125.4</c:v>
                </c:pt>
                <c:pt idx="3994">
                  <c:v>125.4</c:v>
                </c:pt>
                <c:pt idx="3995">
                  <c:v>125.4</c:v>
                </c:pt>
                <c:pt idx="3996">
                  <c:v>125.4</c:v>
                </c:pt>
                <c:pt idx="3997">
                  <c:v>125.4</c:v>
                </c:pt>
                <c:pt idx="3998">
                  <c:v>125.2</c:v>
                </c:pt>
                <c:pt idx="3999">
                  <c:v>125.2</c:v>
                </c:pt>
                <c:pt idx="4000">
                  <c:v>125.2</c:v>
                </c:pt>
                <c:pt idx="4001">
                  <c:v>125.4</c:v>
                </c:pt>
                <c:pt idx="4002">
                  <c:v>125.4</c:v>
                </c:pt>
                <c:pt idx="4003">
                  <c:v>125.4</c:v>
                </c:pt>
                <c:pt idx="4004">
                  <c:v>125.6</c:v>
                </c:pt>
                <c:pt idx="4005">
                  <c:v>125.6</c:v>
                </c:pt>
                <c:pt idx="4006">
                  <c:v>125.6</c:v>
                </c:pt>
                <c:pt idx="4007">
                  <c:v>125.7</c:v>
                </c:pt>
                <c:pt idx="4008">
                  <c:v>125.7</c:v>
                </c:pt>
                <c:pt idx="4009">
                  <c:v>125.7</c:v>
                </c:pt>
                <c:pt idx="4010">
                  <c:v>125.7</c:v>
                </c:pt>
                <c:pt idx="4011">
                  <c:v>125.7</c:v>
                </c:pt>
                <c:pt idx="4012">
                  <c:v>125.7</c:v>
                </c:pt>
                <c:pt idx="4013">
                  <c:v>125.7</c:v>
                </c:pt>
                <c:pt idx="4014">
                  <c:v>125.7</c:v>
                </c:pt>
                <c:pt idx="4015">
                  <c:v>125.7</c:v>
                </c:pt>
                <c:pt idx="4016">
                  <c:v>125.8</c:v>
                </c:pt>
                <c:pt idx="4017">
                  <c:v>125.8</c:v>
                </c:pt>
                <c:pt idx="4018">
                  <c:v>125.8</c:v>
                </c:pt>
                <c:pt idx="4019">
                  <c:v>125.8</c:v>
                </c:pt>
                <c:pt idx="4020">
                  <c:v>125.8</c:v>
                </c:pt>
                <c:pt idx="4021">
                  <c:v>125.8</c:v>
                </c:pt>
                <c:pt idx="4022">
                  <c:v>125.8</c:v>
                </c:pt>
                <c:pt idx="4023">
                  <c:v>125.8</c:v>
                </c:pt>
                <c:pt idx="4024">
                  <c:v>125.8</c:v>
                </c:pt>
                <c:pt idx="4025">
                  <c:v>125.8</c:v>
                </c:pt>
                <c:pt idx="4026">
                  <c:v>125.8</c:v>
                </c:pt>
                <c:pt idx="4027">
                  <c:v>125.8</c:v>
                </c:pt>
                <c:pt idx="4028">
                  <c:v>125.7</c:v>
                </c:pt>
                <c:pt idx="4029">
                  <c:v>125.7</c:v>
                </c:pt>
                <c:pt idx="4030">
                  <c:v>125.7</c:v>
                </c:pt>
                <c:pt idx="4031">
                  <c:v>125.9</c:v>
                </c:pt>
                <c:pt idx="4032">
                  <c:v>125.9</c:v>
                </c:pt>
                <c:pt idx="4033">
                  <c:v>125.9</c:v>
                </c:pt>
                <c:pt idx="4034">
                  <c:v>125.9</c:v>
                </c:pt>
                <c:pt idx="4035">
                  <c:v>125.9</c:v>
                </c:pt>
                <c:pt idx="4036">
                  <c:v>125.9</c:v>
                </c:pt>
                <c:pt idx="4037">
                  <c:v>125.9</c:v>
                </c:pt>
                <c:pt idx="4038">
                  <c:v>125.9</c:v>
                </c:pt>
                <c:pt idx="4039">
                  <c:v>125.9</c:v>
                </c:pt>
                <c:pt idx="4040">
                  <c:v>126</c:v>
                </c:pt>
                <c:pt idx="4041">
                  <c:v>126</c:v>
                </c:pt>
                <c:pt idx="4042">
                  <c:v>126</c:v>
                </c:pt>
                <c:pt idx="4043">
                  <c:v>126.1</c:v>
                </c:pt>
                <c:pt idx="4044">
                  <c:v>126.1</c:v>
                </c:pt>
                <c:pt idx="4045">
                  <c:v>126.1</c:v>
                </c:pt>
                <c:pt idx="4046">
                  <c:v>126.4</c:v>
                </c:pt>
                <c:pt idx="4047">
                  <c:v>126.4</c:v>
                </c:pt>
                <c:pt idx="4048">
                  <c:v>126.4</c:v>
                </c:pt>
                <c:pt idx="4049">
                  <c:v>126.5</c:v>
                </c:pt>
                <c:pt idx="4050">
                  <c:v>126.5</c:v>
                </c:pt>
                <c:pt idx="4051">
                  <c:v>126.5</c:v>
                </c:pt>
                <c:pt idx="4052">
                  <c:v>126.7</c:v>
                </c:pt>
                <c:pt idx="4053">
                  <c:v>126.7</c:v>
                </c:pt>
                <c:pt idx="4054">
                  <c:v>126.7</c:v>
                </c:pt>
                <c:pt idx="4055">
                  <c:v>126.9</c:v>
                </c:pt>
                <c:pt idx="4056">
                  <c:v>126.9</c:v>
                </c:pt>
                <c:pt idx="4057">
                  <c:v>126.9</c:v>
                </c:pt>
                <c:pt idx="4058">
                  <c:v>126.7</c:v>
                </c:pt>
                <c:pt idx="4059">
                  <c:v>126.7</c:v>
                </c:pt>
                <c:pt idx="4060">
                  <c:v>126.7</c:v>
                </c:pt>
                <c:pt idx="4061">
                  <c:v>126.7</c:v>
                </c:pt>
                <c:pt idx="4062">
                  <c:v>126.7</c:v>
                </c:pt>
                <c:pt idx="4063">
                  <c:v>126.7</c:v>
                </c:pt>
                <c:pt idx="4064">
                  <c:v>126.7</c:v>
                </c:pt>
                <c:pt idx="4065">
                  <c:v>126.7</c:v>
                </c:pt>
                <c:pt idx="4066">
                  <c:v>126.7</c:v>
                </c:pt>
                <c:pt idx="4067">
                  <c:v>126.7</c:v>
                </c:pt>
                <c:pt idx="4068">
                  <c:v>126.7</c:v>
                </c:pt>
                <c:pt idx="4069">
                  <c:v>126.7</c:v>
                </c:pt>
                <c:pt idx="4070">
                  <c:v>126.8</c:v>
                </c:pt>
                <c:pt idx="4071">
                  <c:v>126.8</c:v>
                </c:pt>
                <c:pt idx="4072">
                  <c:v>126.8</c:v>
                </c:pt>
                <c:pt idx="4073">
                  <c:v>126.7</c:v>
                </c:pt>
                <c:pt idx="4074">
                  <c:v>126.7</c:v>
                </c:pt>
                <c:pt idx="4075">
                  <c:v>126.7</c:v>
                </c:pt>
                <c:pt idx="4076">
                  <c:v>126.7</c:v>
                </c:pt>
                <c:pt idx="4077">
                  <c:v>126.7</c:v>
                </c:pt>
                <c:pt idx="4078">
                  <c:v>126.7</c:v>
                </c:pt>
                <c:pt idx="4079">
                  <c:v>126.7</c:v>
                </c:pt>
                <c:pt idx="4080">
                  <c:v>126.7</c:v>
                </c:pt>
                <c:pt idx="4081">
                  <c:v>126.7</c:v>
                </c:pt>
                <c:pt idx="4082">
                  <c:v>126.8</c:v>
                </c:pt>
                <c:pt idx="4083">
                  <c:v>126.8</c:v>
                </c:pt>
                <c:pt idx="4084">
                  <c:v>126.8</c:v>
                </c:pt>
                <c:pt idx="4085">
                  <c:v>127</c:v>
                </c:pt>
                <c:pt idx="4086">
                  <c:v>127</c:v>
                </c:pt>
                <c:pt idx="4087">
                  <c:v>127</c:v>
                </c:pt>
                <c:pt idx="4088">
                  <c:v>127</c:v>
                </c:pt>
                <c:pt idx="4089">
                  <c:v>127</c:v>
                </c:pt>
                <c:pt idx="4090">
                  <c:v>127</c:v>
                </c:pt>
                <c:pt idx="4091">
                  <c:v>126.8</c:v>
                </c:pt>
                <c:pt idx="4092">
                  <c:v>126.8</c:v>
                </c:pt>
                <c:pt idx="4093">
                  <c:v>126.8</c:v>
                </c:pt>
                <c:pt idx="4094">
                  <c:v>126.6</c:v>
                </c:pt>
                <c:pt idx="4095">
                  <c:v>126.6</c:v>
                </c:pt>
                <c:pt idx="4096">
                  <c:v>126.6</c:v>
                </c:pt>
                <c:pt idx="4097">
                  <c:v>126.5</c:v>
                </c:pt>
                <c:pt idx="4098">
                  <c:v>126.5</c:v>
                </c:pt>
                <c:pt idx="4099">
                  <c:v>126.5</c:v>
                </c:pt>
                <c:pt idx="4100">
                  <c:v>126.7</c:v>
                </c:pt>
                <c:pt idx="4101">
                  <c:v>126.7</c:v>
                </c:pt>
                <c:pt idx="4102">
                  <c:v>126.7</c:v>
                </c:pt>
                <c:pt idx="4103">
                  <c:v>126.9</c:v>
                </c:pt>
                <c:pt idx="4104">
                  <c:v>126.9</c:v>
                </c:pt>
                <c:pt idx="4105">
                  <c:v>126.9</c:v>
                </c:pt>
                <c:pt idx="4106">
                  <c:v>127</c:v>
                </c:pt>
                <c:pt idx="4107">
                  <c:v>127</c:v>
                </c:pt>
                <c:pt idx="4108">
                  <c:v>127</c:v>
                </c:pt>
                <c:pt idx="4109">
                  <c:v>126.6</c:v>
                </c:pt>
                <c:pt idx="4110">
                  <c:v>126.6</c:v>
                </c:pt>
                <c:pt idx="4111">
                  <c:v>126.6</c:v>
                </c:pt>
                <c:pt idx="4112">
                  <c:v>126.4</c:v>
                </c:pt>
                <c:pt idx="4113">
                  <c:v>126.4</c:v>
                </c:pt>
                <c:pt idx="4114">
                  <c:v>126.4</c:v>
                </c:pt>
                <c:pt idx="4115">
                  <c:v>126.1</c:v>
                </c:pt>
                <c:pt idx="4116">
                  <c:v>126.1</c:v>
                </c:pt>
                <c:pt idx="4117">
                  <c:v>126.1</c:v>
                </c:pt>
                <c:pt idx="4118">
                  <c:v>126.3</c:v>
                </c:pt>
                <c:pt idx="4119">
                  <c:v>126.3</c:v>
                </c:pt>
                <c:pt idx="4120">
                  <c:v>126.3</c:v>
                </c:pt>
                <c:pt idx="4121">
                  <c:v>126.3</c:v>
                </c:pt>
                <c:pt idx="4122">
                  <c:v>126.3</c:v>
                </c:pt>
                <c:pt idx="4123">
                  <c:v>126.3</c:v>
                </c:pt>
                <c:pt idx="4124">
                  <c:v>126.2</c:v>
                </c:pt>
                <c:pt idx="4125">
                  <c:v>126.2</c:v>
                </c:pt>
                <c:pt idx="4126">
                  <c:v>126.2</c:v>
                </c:pt>
                <c:pt idx="4127">
                  <c:v>126.1</c:v>
                </c:pt>
                <c:pt idx="4128">
                  <c:v>126.1</c:v>
                </c:pt>
                <c:pt idx="4129">
                  <c:v>126.1</c:v>
                </c:pt>
                <c:pt idx="4130">
                  <c:v>126</c:v>
                </c:pt>
                <c:pt idx="4131">
                  <c:v>126</c:v>
                </c:pt>
                <c:pt idx="4132">
                  <c:v>126</c:v>
                </c:pt>
                <c:pt idx="4133">
                  <c:v>126.1</c:v>
                </c:pt>
                <c:pt idx="4134">
                  <c:v>126.1</c:v>
                </c:pt>
                <c:pt idx="4135">
                  <c:v>126.1</c:v>
                </c:pt>
                <c:pt idx="4136">
                  <c:v>125.9</c:v>
                </c:pt>
                <c:pt idx="4137">
                  <c:v>125.9</c:v>
                </c:pt>
                <c:pt idx="4138">
                  <c:v>125.9</c:v>
                </c:pt>
                <c:pt idx="4139">
                  <c:v>126</c:v>
                </c:pt>
                <c:pt idx="4140">
                  <c:v>126</c:v>
                </c:pt>
                <c:pt idx="4141">
                  <c:v>126</c:v>
                </c:pt>
                <c:pt idx="4142">
                  <c:v>126.1</c:v>
                </c:pt>
                <c:pt idx="4143">
                  <c:v>126.1</c:v>
                </c:pt>
                <c:pt idx="4144">
                  <c:v>126.1</c:v>
                </c:pt>
                <c:pt idx="4145">
                  <c:v>126.2</c:v>
                </c:pt>
                <c:pt idx="4146">
                  <c:v>126.2</c:v>
                </c:pt>
                <c:pt idx="4147">
                  <c:v>126.2</c:v>
                </c:pt>
                <c:pt idx="4148">
                  <c:v>125.9</c:v>
                </c:pt>
                <c:pt idx="4149">
                  <c:v>125.9</c:v>
                </c:pt>
                <c:pt idx="4150">
                  <c:v>125.9</c:v>
                </c:pt>
                <c:pt idx="4151">
                  <c:v>125.9</c:v>
                </c:pt>
                <c:pt idx="4152">
                  <c:v>125.9</c:v>
                </c:pt>
                <c:pt idx="4153">
                  <c:v>125.9</c:v>
                </c:pt>
                <c:pt idx="4154">
                  <c:v>125.8</c:v>
                </c:pt>
                <c:pt idx="4155">
                  <c:v>125.8</c:v>
                </c:pt>
                <c:pt idx="4156">
                  <c:v>125.8</c:v>
                </c:pt>
                <c:pt idx="4157">
                  <c:v>125.9</c:v>
                </c:pt>
                <c:pt idx="4158">
                  <c:v>125.9</c:v>
                </c:pt>
                <c:pt idx="4159">
                  <c:v>125.9</c:v>
                </c:pt>
                <c:pt idx="4160">
                  <c:v>126</c:v>
                </c:pt>
                <c:pt idx="4161">
                  <c:v>126</c:v>
                </c:pt>
                <c:pt idx="4162">
                  <c:v>126</c:v>
                </c:pt>
                <c:pt idx="4163">
                  <c:v>125.9</c:v>
                </c:pt>
                <c:pt idx="4164">
                  <c:v>125.9</c:v>
                </c:pt>
                <c:pt idx="4165">
                  <c:v>125.9</c:v>
                </c:pt>
                <c:pt idx="4166">
                  <c:v>125.9</c:v>
                </c:pt>
                <c:pt idx="4167">
                  <c:v>125.9</c:v>
                </c:pt>
                <c:pt idx="4168">
                  <c:v>125.9</c:v>
                </c:pt>
                <c:pt idx="4169">
                  <c:v>125.6</c:v>
                </c:pt>
                <c:pt idx="4170">
                  <c:v>125.6</c:v>
                </c:pt>
                <c:pt idx="4171">
                  <c:v>125.6</c:v>
                </c:pt>
                <c:pt idx="4172">
                  <c:v>125.5</c:v>
                </c:pt>
                <c:pt idx="4173">
                  <c:v>125.5</c:v>
                </c:pt>
                <c:pt idx="4174">
                  <c:v>125.5</c:v>
                </c:pt>
                <c:pt idx="4175">
                  <c:v>125.6</c:v>
                </c:pt>
                <c:pt idx="4176">
                  <c:v>125.6</c:v>
                </c:pt>
                <c:pt idx="4177">
                  <c:v>125.6</c:v>
                </c:pt>
                <c:pt idx="4178">
                  <c:v>125.5</c:v>
                </c:pt>
                <c:pt idx="4179">
                  <c:v>125.5</c:v>
                </c:pt>
                <c:pt idx="4180">
                  <c:v>125.5</c:v>
                </c:pt>
                <c:pt idx="4181">
                  <c:v>125.6</c:v>
                </c:pt>
                <c:pt idx="4182">
                  <c:v>125.6</c:v>
                </c:pt>
                <c:pt idx="4183">
                  <c:v>125.6</c:v>
                </c:pt>
                <c:pt idx="4184">
                  <c:v>125.5</c:v>
                </c:pt>
                <c:pt idx="4185">
                  <c:v>125.5</c:v>
                </c:pt>
                <c:pt idx="4186">
                  <c:v>125.5</c:v>
                </c:pt>
                <c:pt idx="4187">
                  <c:v>125.6</c:v>
                </c:pt>
                <c:pt idx="4188">
                  <c:v>125.6</c:v>
                </c:pt>
                <c:pt idx="4189">
                  <c:v>125.6</c:v>
                </c:pt>
                <c:pt idx="4190">
                  <c:v>125.8</c:v>
                </c:pt>
                <c:pt idx="4191">
                  <c:v>125.8</c:v>
                </c:pt>
                <c:pt idx="4192">
                  <c:v>125.8</c:v>
                </c:pt>
                <c:pt idx="4193">
                  <c:v>125.7</c:v>
                </c:pt>
                <c:pt idx="4194">
                  <c:v>125.7</c:v>
                </c:pt>
                <c:pt idx="4195">
                  <c:v>125.7</c:v>
                </c:pt>
                <c:pt idx="4196">
                  <c:v>125.3</c:v>
                </c:pt>
                <c:pt idx="4197">
                  <c:v>125.3</c:v>
                </c:pt>
                <c:pt idx="4198">
                  <c:v>125.3</c:v>
                </c:pt>
                <c:pt idx="4199">
                  <c:v>125.1</c:v>
                </c:pt>
                <c:pt idx="4200">
                  <c:v>125.1</c:v>
                </c:pt>
                <c:pt idx="4201">
                  <c:v>125.1</c:v>
                </c:pt>
                <c:pt idx="4202">
                  <c:v>124.9</c:v>
                </c:pt>
                <c:pt idx="4203">
                  <c:v>124.9</c:v>
                </c:pt>
                <c:pt idx="4204">
                  <c:v>124.9</c:v>
                </c:pt>
                <c:pt idx="4205">
                  <c:v>125.2</c:v>
                </c:pt>
                <c:pt idx="4206">
                  <c:v>125.2</c:v>
                </c:pt>
                <c:pt idx="4207">
                  <c:v>125.2</c:v>
                </c:pt>
                <c:pt idx="4208">
                  <c:v>125</c:v>
                </c:pt>
                <c:pt idx="4209">
                  <c:v>125</c:v>
                </c:pt>
                <c:pt idx="4210">
                  <c:v>125</c:v>
                </c:pt>
                <c:pt idx="4211">
                  <c:v>125.3</c:v>
                </c:pt>
                <c:pt idx="4212">
                  <c:v>125.3</c:v>
                </c:pt>
                <c:pt idx="4213">
                  <c:v>125.3</c:v>
                </c:pt>
                <c:pt idx="4214">
                  <c:v>125.2</c:v>
                </c:pt>
                <c:pt idx="4215">
                  <c:v>125.2</c:v>
                </c:pt>
                <c:pt idx="4216">
                  <c:v>125.2</c:v>
                </c:pt>
                <c:pt idx="4217">
                  <c:v>125.2</c:v>
                </c:pt>
                <c:pt idx="4218">
                  <c:v>125.2</c:v>
                </c:pt>
                <c:pt idx="4219">
                  <c:v>125.2</c:v>
                </c:pt>
                <c:pt idx="4220">
                  <c:v>124.9</c:v>
                </c:pt>
                <c:pt idx="4221">
                  <c:v>124.9</c:v>
                </c:pt>
                <c:pt idx="4222">
                  <c:v>124.9</c:v>
                </c:pt>
                <c:pt idx="4223">
                  <c:v>124.8</c:v>
                </c:pt>
                <c:pt idx="4224">
                  <c:v>124.8</c:v>
                </c:pt>
                <c:pt idx="4225">
                  <c:v>124.8</c:v>
                </c:pt>
                <c:pt idx="4226">
                  <c:v>124.9</c:v>
                </c:pt>
                <c:pt idx="4227">
                  <c:v>124.9</c:v>
                </c:pt>
                <c:pt idx="4228">
                  <c:v>124.9</c:v>
                </c:pt>
                <c:pt idx="4229">
                  <c:v>124.9</c:v>
                </c:pt>
                <c:pt idx="4230">
                  <c:v>124.9</c:v>
                </c:pt>
                <c:pt idx="4231">
                  <c:v>124.9</c:v>
                </c:pt>
                <c:pt idx="4232">
                  <c:v>125.2</c:v>
                </c:pt>
                <c:pt idx="4233">
                  <c:v>125.2</c:v>
                </c:pt>
                <c:pt idx="4234">
                  <c:v>125.2</c:v>
                </c:pt>
                <c:pt idx="4235">
                  <c:v>125.2</c:v>
                </c:pt>
                <c:pt idx="4236">
                  <c:v>125.2</c:v>
                </c:pt>
                <c:pt idx="4237">
                  <c:v>125.2</c:v>
                </c:pt>
                <c:pt idx="4238">
                  <c:v>125.3</c:v>
                </c:pt>
                <c:pt idx="4239">
                  <c:v>125.3</c:v>
                </c:pt>
                <c:pt idx="4240">
                  <c:v>125.3</c:v>
                </c:pt>
                <c:pt idx="4241">
                  <c:v>125.3</c:v>
                </c:pt>
                <c:pt idx="4242">
                  <c:v>125.3</c:v>
                </c:pt>
                <c:pt idx="4243">
                  <c:v>125.3</c:v>
                </c:pt>
                <c:pt idx="4244">
                  <c:v>125.2</c:v>
                </c:pt>
                <c:pt idx="4245">
                  <c:v>125.2</c:v>
                </c:pt>
                <c:pt idx="4246">
                  <c:v>125.2</c:v>
                </c:pt>
                <c:pt idx="4247">
                  <c:v>125.2</c:v>
                </c:pt>
                <c:pt idx="4248">
                  <c:v>125.2</c:v>
                </c:pt>
                <c:pt idx="4249">
                  <c:v>125.2</c:v>
                </c:pt>
                <c:pt idx="4250">
                  <c:v>125.2</c:v>
                </c:pt>
                <c:pt idx="4251">
                  <c:v>125.2</c:v>
                </c:pt>
                <c:pt idx="4252">
                  <c:v>125.2</c:v>
                </c:pt>
                <c:pt idx="4253">
                  <c:v>125.4</c:v>
                </c:pt>
                <c:pt idx="4254">
                  <c:v>125.4</c:v>
                </c:pt>
                <c:pt idx="4255">
                  <c:v>125.4</c:v>
                </c:pt>
                <c:pt idx="4256">
                  <c:v>125.5</c:v>
                </c:pt>
                <c:pt idx="4257">
                  <c:v>125.5</c:v>
                </c:pt>
                <c:pt idx="4258">
                  <c:v>125.5</c:v>
                </c:pt>
                <c:pt idx="4259">
                  <c:v>125.4</c:v>
                </c:pt>
                <c:pt idx="4260">
                  <c:v>125.4</c:v>
                </c:pt>
                <c:pt idx="4261">
                  <c:v>125.4</c:v>
                </c:pt>
                <c:pt idx="4262">
                  <c:v>125.6</c:v>
                </c:pt>
                <c:pt idx="4263">
                  <c:v>125.6</c:v>
                </c:pt>
                <c:pt idx="4264">
                  <c:v>125.6</c:v>
                </c:pt>
                <c:pt idx="4265">
                  <c:v>125.6</c:v>
                </c:pt>
                <c:pt idx="4266">
                  <c:v>125.6</c:v>
                </c:pt>
                <c:pt idx="4267">
                  <c:v>125.6</c:v>
                </c:pt>
                <c:pt idx="4268">
                  <c:v>125.7</c:v>
                </c:pt>
                <c:pt idx="4269">
                  <c:v>125.7</c:v>
                </c:pt>
                <c:pt idx="4270">
                  <c:v>125.7</c:v>
                </c:pt>
                <c:pt idx="4271">
                  <c:v>125.7</c:v>
                </c:pt>
                <c:pt idx="4272">
                  <c:v>125.7</c:v>
                </c:pt>
                <c:pt idx="4273">
                  <c:v>125.7</c:v>
                </c:pt>
                <c:pt idx="4274">
                  <c:v>125.6</c:v>
                </c:pt>
                <c:pt idx="4275">
                  <c:v>125.6</c:v>
                </c:pt>
                <c:pt idx="4276">
                  <c:v>125.6</c:v>
                </c:pt>
                <c:pt idx="4277">
                  <c:v>125.7</c:v>
                </c:pt>
                <c:pt idx="4278">
                  <c:v>125.7</c:v>
                </c:pt>
                <c:pt idx="4279">
                  <c:v>125.7</c:v>
                </c:pt>
                <c:pt idx="4280">
                  <c:v>125.7</c:v>
                </c:pt>
                <c:pt idx="4281">
                  <c:v>125.7</c:v>
                </c:pt>
                <c:pt idx="4282">
                  <c:v>125.7</c:v>
                </c:pt>
                <c:pt idx="4283">
                  <c:v>125.8</c:v>
                </c:pt>
                <c:pt idx="4284">
                  <c:v>125.8</c:v>
                </c:pt>
                <c:pt idx="4285">
                  <c:v>125.8</c:v>
                </c:pt>
                <c:pt idx="4286">
                  <c:v>125.8</c:v>
                </c:pt>
                <c:pt idx="4287">
                  <c:v>125.8</c:v>
                </c:pt>
                <c:pt idx="4288">
                  <c:v>125.8</c:v>
                </c:pt>
                <c:pt idx="4289">
                  <c:v>125.9</c:v>
                </c:pt>
                <c:pt idx="4290">
                  <c:v>125.9</c:v>
                </c:pt>
                <c:pt idx="4291">
                  <c:v>125.9</c:v>
                </c:pt>
                <c:pt idx="4292">
                  <c:v>126.1</c:v>
                </c:pt>
                <c:pt idx="4293">
                  <c:v>126.1</c:v>
                </c:pt>
                <c:pt idx="4294">
                  <c:v>126.1</c:v>
                </c:pt>
                <c:pt idx="4295">
                  <c:v>126.1</c:v>
                </c:pt>
                <c:pt idx="4296">
                  <c:v>126.1</c:v>
                </c:pt>
                <c:pt idx="4297">
                  <c:v>126.1</c:v>
                </c:pt>
                <c:pt idx="4298">
                  <c:v>126</c:v>
                </c:pt>
                <c:pt idx="4299">
                  <c:v>126</c:v>
                </c:pt>
                <c:pt idx="4300">
                  <c:v>126</c:v>
                </c:pt>
                <c:pt idx="4301">
                  <c:v>126</c:v>
                </c:pt>
                <c:pt idx="4302">
                  <c:v>126</c:v>
                </c:pt>
                <c:pt idx="4303">
                  <c:v>126</c:v>
                </c:pt>
                <c:pt idx="4304">
                  <c:v>125.9</c:v>
                </c:pt>
                <c:pt idx="4305">
                  <c:v>125.9</c:v>
                </c:pt>
                <c:pt idx="4306">
                  <c:v>125.9</c:v>
                </c:pt>
                <c:pt idx="4307">
                  <c:v>125.6</c:v>
                </c:pt>
                <c:pt idx="4308">
                  <c:v>125.6</c:v>
                </c:pt>
                <c:pt idx="4309">
                  <c:v>125.6</c:v>
                </c:pt>
                <c:pt idx="4310">
                  <c:v>125.6</c:v>
                </c:pt>
                <c:pt idx="4311">
                  <c:v>125.6</c:v>
                </c:pt>
                <c:pt idx="4312">
                  <c:v>125.6</c:v>
                </c:pt>
                <c:pt idx="4313">
                  <c:v>125.6</c:v>
                </c:pt>
                <c:pt idx="4314">
                  <c:v>125.6</c:v>
                </c:pt>
                <c:pt idx="4315">
                  <c:v>125.6</c:v>
                </c:pt>
                <c:pt idx="4316">
                  <c:v>125.9</c:v>
                </c:pt>
                <c:pt idx="4317">
                  <c:v>125.9</c:v>
                </c:pt>
                <c:pt idx="4318">
                  <c:v>125.9</c:v>
                </c:pt>
                <c:pt idx="4319">
                  <c:v>125.4</c:v>
                </c:pt>
                <c:pt idx="4320">
                  <c:v>125.4</c:v>
                </c:pt>
                <c:pt idx="4321">
                  <c:v>125.4</c:v>
                </c:pt>
                <c:pt idx="4322">
                  <c:v>125.2</c:v>
                </c:pt>
                <c:pt idx="4323">
                  <c:v>125.2</c:v>
                </c:pt>
                <c:pt idx="4324">
                  <c:v>125.2</c:v>
                </c:pt>
                <c:pt idx="4325">
                  <c:v>125.5</c:v>
                </c:pt>
                <c:pt idx="4326">
                  <c:v>125.5</c:v>
                </c:pt>
                <c:pt idx="4327">
                  <c:v>125.5</c:v>
                </c:pt>
                <c:pt idx="4328">
                  <c:v>125.7</c:v>
                </c:pt>
                <c:pt idx="4329">
                  <c:v>125.7</c:v>
                </c:pt>
                <c:pt idx="4330">
                  <c:v>125.7</c:v>
                </c:pt>
                <c:pt idx="4331">
                  <c:v>125.6</c:v>
                </c:pt>
                <c:pt idx="4332">
                  <c:v>125.6</c:v>
                </c:pt>
                <c:pt idx="4333">
                  <c:v>125.6</c:v>
                </c:pt>
                <c:pt idx="4334">
                  <c:v>125.1</c:v>
                </c:pt>
                <c:pt idx="4335">
                  <c:v>125.1</c:v>
                </c:pt>
                <c:pt idx="4336">
                  <c:v>125.1</c:v>
                </c:pt>
                <c:pt idx="4337">
                  <c:v>125.2</c:v>
                </c:pt>
                <c:pt idx="4338">
                  <c:v>125.2</c:v>
                </c:pt>
                <c:pt idx="4339">
                  <c:v>125.2</c:v>
                </c:pt>
                <c:pt idx="4340">
                  <c:v>125.2</c:v>
                </c:pt>
                <c:pt idx="4341">
                  <c:v>125.2</c:v>
                </c:pt>
                <c:pt idx="4342">
                  <c:v>125.2</c:v>
                </c:pt>
                <c:pt idx="4343">
                  <c:v>125.1</c:v>
                </c:pt>
                <c:pt idx="4344">
                  <c:v>125.1</c:v>
                </c:pt>
                <c:pt idx="4345">
                  <c:v>125.1</c:v>
                </c:pt>
                <c:pt idx="4346">
                  <c:v>124.8</c:v>
                </c:pt>
                <c:pt idx="4347">
                  <c:v>124.8</c:v>
                </c:pt>
                <c:pt idx="4348">
                  <c:v>124.8</c:v>
                </c:pt>
                <c:pt idx="4349">
                  <c:v>124.6</c:v>
                </c:pt>
                <c:pt idx="4350">
                  <c:v>124.6</c:v>
                </c:pt>
                <c:pt idx="4351">
                  <c:v>124.6</c:v>
                </c:pt>
                <c:pt idx="4352">
                  <c:v>124.9</c:v>
                </c:pt>
                <c:pt idx="4353">
                  <c:v>124.9</c:v>
                </c:pt>
                <c:pt idx="4354">
                  <c:v>124.9</c:v>
                </c:pt>
                <c:pt idx="4355">
                  <c:v>124.7</c:v>
                </c:pt>
                <c:pt idx="4356">
                  <c:v>124.7</c:v>
                </c:pt>
                <c:pt idx="4357">
                  <c:v>124.7</c:v>
                </c:pt>
                <c:pt idx="4358">
                  <c:v>124.8</c:v>
                </c:pt>
                <c:pt idx="4359">
                  <c:v>124.8</c:v>
                </c:pt>
                <c:pt idx="4360">
                  <c:v>124.8</c:v>
                </c:pt>
                <c:pt idx="4361">
                  <c:v>124.7</c:v>
                </c:pt>
                <c:pt idx="4362">
                  <c:v>124.7</c:v>
                </c:pt>
                <c:pt idx="4363">
                  <c:v>124.7</c:v>
                </c:pt>
                <c:pt idx="4364">
                  <c:v>124.9</c:v>
                </c:pt>
                <c:pt idx="4365">
                  <c:v>124.9</c:v>
                </c:pt>
                <c:pt idx="4366">
                  <c:v>124.9</c:v>
                </c:pt>
                <c:pt idx="4367">
                  <c:v>124.6</c:v>
                </c:pt>
                <c:pt idx="4368">
                  <c:v>124.6</c:v>
                </c:pt>
                <c:pt idx="4369">
                  <c:v>124.6</c:v>
                </c:pt>
                <c:pt idx="4370">
                  <c:v>124.2</c:v>
                </c:pt>
                <c:pt idx="4371">
                  <c:v>124.2</c:v>
                </c:pt>
                <c:pt idx="4372">
                  <c:v>124.2</c:v>
                </c:pt>
                <c:pt idx="4373">
                  <c:v>124</c:v>
                </c:pt>
                <c:pt idx="4374">
                  <c:v>124</c:v>
                </c:pt>
                <c:pt idx="4375">
                  <c:v>124</c:v>
                </c:pt>
                <c:pt idx="4376">
                  <c:v>124.3</c:v>
                </c:pt>
                <c:pt idx="4377">
                  <c:v>124.3</c:v>
                </c:pt>
                <c:pt idx="4378">
                  <c:v>124.3</c:v>
                </c:pt>
                <c:pt idx="4379">
                  <c:v>124.3</c:v>
                </c:pt>
                <c:pt idx="4380">
                  <c:v>124.3</c:v>
                </c:pt>
                <c:pt idx="4381">
                  <c:v>124.3</c:v>
                </c:pt>
                <c:pt idx="4382">
                  <c:v>124.4</c:v>
                </c:pt>
                <c:pt idx="4383">
                  <c:v>124.4</c:v>
                </c:pt>
                <c:pt idx="4384">
                  <c:v>124.4</c:v>
                </c:pt>
                <c:pt idx="4385">
                  <c:v>124.2</c:v>
                </c:pt>
                <c:pt idx="4386">
                  <c:v>124.2</c:v>
                </c:pt>
                <c:pt idx="4387">
                  <c:v>124.2</c:v>
                </c:pt>
                <c:pt idx="4388">
                  <c:v>124.3</c:v>
                </c:pt>
                <c:pt idx="4389">
                  <c:v>124.3</c:v>
                </c:pt>
                <c:pt idx="4390">
                  <c:v>124.3</c:v>
                </c:pt>
                <c:pt idx="4391">
                  <c:v>124.3</c:v>
                </c:pt>
                <c:pt idx="4392">
                  <c:v>124.3</c:v>
                </c:pt>
                <c:pt idx="4393">
                  <c:v>124.3</c:v>
                </c:pt>
                <c:pt idx="4394">
                  <c:v>124.3</c:v>
                </c:pt>
                <c:pt idx="4395">
                  <c:v>124.3</c:v>
                </c:pt>
                <c:pt idx="4396">
                  <c:v>124.3</c:v>
                </c:pt>
                <c:pt idx="4397">
                  <c:v>124.5</c:v>
                </c:pt>
                <c:pt idx="4398">
                  <c:v>124.5</c:v>
                </c:pt>
                <c:pt idx="4399">
                  <c:v>124.5</c:v>
                </c:pt>
                <c:pt idx="4400">
                  <c:v>124.7</c:v>
                </c:pt>
                <c:pt idx="4401">
                  <c:v>124.7</c:v>
                </c:pt>
                <c:pt idx="4402">
                  <c:v>124.7</c:v>
                </c:pt>
                <c:pt idx="4403">
                  <c:v>125</c:v>
                </c:pt>
                <c:pt idx="4404">
                  <c:v>125</c:v>
                </c:pt>
                <c:pt idx="4405">
                  <c:v>125</c:v>
                </c:pt>
                <c:pt idx="4406">
                  <c:v>124.9</c:v>
                </c:pt>
                <c:pt idx="4407">
                  <c:v>124.9</c:v>
                </c:pt>
                <c:pt idx="4408">
                  <c:v>124.9</c:v>
                </c:pt>
                <c:pt idx="4409">
                  <c:v>125</c:v>
                </c:pt>
                <c:pt idx="4410">
                  <c:v>125</c:v>
                </c:pt>
                <c:pt idx="4411">
                  <c:v>125</c:v>
                </c:pt>
                <c:pt idx="4412">
                  <c:v>125.1</c:v>
                </c:pt>
                <c:pt idx="4413">
                  <c:v>125.1</c:v>
                </c:pt>
                <c:pt idx="4414">
                  <c:v>125.1</c:v>
                </c:pt>
                <c:pt idx="4415">
                  <c:v>125.4</c:v>
                </c:pt>
                <c:pt idx="4416">
                  <c:v>125.4</c:v>
                </c:pt>
                <c:pt idx="4417">
                  <c:v>125.4</c:v>
                </c:pt>
                <c:pt idx="4418">
                  <c:v>125.3</c:v>
                </c:pt>
                <c:pt idx="4419">
                  <c:v>125.3</c:v>
                </c:pt>
                <c:pt idx="4420">
                  <c:v>125.3</c:v>
                </c:pt>
                <c:pt idx="4421">
                  <c:v>124.8</c:v>
                </c:pt>
                <c:pt idx="4422">
                  <c:v>124.8</c:v>
                </c:pt>
                <c:pt idx="4423">
                  <c:v>124.8</c:v>
                </c:pt>
                <c:pt idx="4424">
                  <c:v>124.2</c:v>
                </c:pt>
                <c:pt idx="4425">
                  <c:v>124.2</c:v>
                </c:pt>
                <c:pt idx="4426">
                  <c:v>124.2</c:v>
                </c:pt>
                <c:pt idx="4427">
                  <c:v>124</c:v>
                </c:pt>
                <c:pt idx="4428">
                  <c:v>124</c:v>
                </c:pt>
                <c:pt idx="4429">
                  <c:v>124</c:v>
                </c:pt>
                <c:pt idx="4430">
                  <c:v>124.1</c:v>
                </c:pt>
                <c:pt idx="4431">
                  <c:v>124.1</c:v>
                </c:pt>
                <c:pt idx="4432">
                  <c:v>124.1</c:v>
                </c:pt>
                <c:pt idx="4433">
                  <c:v>124.2</c:v>
                </c:pt>
                <c:pt idx="4434">
                  <c:v>124.2</c:v>
                </c:pt>
                <c:pt idx="4435">
                  <c:v>124.2</c:v>
                </c:pt>
                <c:pt idx="4436">
                  <c:v>124.3</c:v>
                </c:pt>
                <c:pt idx="4437">
                  <c:v>124.3</c:v>
                </c:pt>
                <c:pt idx="4438">
                  <c:v>124.3</c:v>
                </c:pt>
                <c:pt idx="4439">
                  <c:v>124.2</c:v>
                </c:pt>
                <c:pt idx="4440">
                  <c:v>124.2</c:v>
                </c:pt>
                <c:pt idx="4441">
                  <c:v>124.2</c:v>
                </c:pt>
                <c:pt idx="4442">
                  <c:v>124.2</c:v>
                </c:pt>
                <c:pt idx="4443">
                  <c:v>124.2</c:v>
                </c:pt>
                <c:pt idx="4444">
                  <c:v>124.2</c:v>
                </c:pt>
                <c:pt idx="4445">
                  <c:v>124.4</c:v>
                </c:pt>
                <c:pt idx="4446">
                  <c:v>124.4</c:v>
                </c:pt>
                <c:pt idx="4447">
                  <c:v>124.4</c:v>
                </c:pt>
                <c:pt idx="4448">
                  <c:v>124.6</c:v>
                </c:pt>
                <c:pt idx="4449">
                  <c:v>124.6</c:v>
                </c:pt>
                <c:pt idx="4450">
                  <c:v>124.6</c:v>
                </c:pt>
                <c:pt idx="4451">
                  <c:v>124.9</c:v>
                </c:pt>
                <c:pt idx="4452">
                  <c:v>124.9</c:v>
                </c:pt>
                <c:pt idx="4453">
                  <c:v>124.9</c:v>
                </c:pt>
                <c:pt idx="4454">
                  <c:v>124.9</c:v>
                </c:pt>
                <c:pt idx="4455">
                  <c:v>124.9</c:v>
                </c:pt>
                <c:pt idx="4456">
                  <c:v>124.9</c:v>
                </c:pt>
                <c:pt idx="4457">
                  <c:v>124.7</c:v>
                </c:pt>
                <c:pt idx="4458">
                  <c:v>124.7</c:v>
                </c:pt>
                <c:pt idx="4459">
                  <c:v>124.7</c:v>
                </c:pt>
                <c:pt idx="4460">
                  <c:v>124.6</c:v>
                </c:pt>
                <c:pt idx="4461">
                  <c:v>124.6</c:v>
                </c:pt>
                <c:pt idx="4462">
                  <c:v>124.6</c:v>
                </c:pt>
                <c:pt idx="4463">
                  <c:v>124.5</c:v>
                </c:pt>
                <c:pt idx="4464">
                  <c:v>124.5</c:v>
                </c:pt>
                <c:pt idx="4465">
                  <c:v>124.5</c:v>
                </c:pt>
                <c:pt idx="4466">
                  <c:v>124.4</c:v>
                </c:pt>
                <c:pt idx="4467">
                  <c:v>124.4</c:v>
                </c:pt>
                <c:pt idx="4468">
                  <c:v>124.4</c:v>
                </c:pt>
                <c:pt idx="4469">
                  <c:v>124.2</c:v>
                </c:pt>
                <c:pt idx="4470">
                  <c:v>124.2</c:v>
                </c:pt>
                <c:pt idx="4471">
                  <c:v>124.2</c:v>
                </c:pt>
                <c:pt idx="4472">
                  <c:v>124.3</c:v>
                </c:pt>
                <c:pt idx="4473">
                  <c:v>124.3</c:v>
                </c:pt>
                <c:pt idx="4474">
                  <c:v>124.3</c:v>
                </c:pt>
                <c:pt idx="4475">
                  <c:v>124.1</c:v>
                </c:pt>
                <c:pt idx="4476">
                  <c:v>124.1</c:v>
                </c:pt>
                <c:pt idx="4477">
                  <c:v>124.1</c:v>
                </c:pt>
                <c:pt idx="4478">
                  <c:v>124.1</c:v>
                </c:pt>
                <c:pt idx="4479">
                  <c:v>124.1</c:v>
                </c:pt>
                <c:pt idx="4480">
                  <c:v>124.1</c:v>
                </c:pt>
                <c:pt idx="4481">
                  <c:v>123.9</c:v>
                </c:pt>
                <c:pt idx="4482">
                  <c:v>123.9</c:v>
                </c:pt>
                <c:pt idx="4483">
                  <c:v>123.9</c:v>
                </c:pt>
                <c:pt idx="4484">
                  <c:v>124.2</c:v>
                </c:pt>
                <c:pt idx="4485">
                  <c:v>124.2</c:v>
                </c:pt>
                <c:pt idx="4486">
                  <c:v>124.2</c:v>
                </c:pt>
                <c:pt idx="4487">
                  <c:v>124.4</c:v>
                </c:pt>
                <c:pt idx="4488">
                  <c:v>124.4</c:v>
                </c:pt>
                <c:pt idx="4489">
                  <c:v>124.4</c:v>
                </c:pt>
                <c:pt idx="4490">
                  <c:v>124.6</c:v>
                </c:pt>
                <c:pt idx="4491">
                  <c:v>124.6</c:v>
                </c:pt>
                <c:pt idx="4492">
                  <c:v>124.6</c:v>
                </c:pt>
                <c:pt idx="4493">
                  <c:v>124.5</c:v>
                </c:pt>
                <c:pt idx="4494">
                  <c:v>124.5</c:v>
                </c:pt>
                <c:pt idx="4495">
                  <c:v>124.5</c:v>
                </c:pt>
                <c:pt idx="4496">
                  <c:v>124.2</c:v>
                </c:pt>
                <c:pt idx="4497">
                  <c:v>124.2</c:v>
                </c:pt>
                <c:pt idx="4498">
                  <c:v>124.2</c:v>
                </c:pt>
                <c:pt idx="4499">
                  <c:v>124.1</c:v>
                </c:pt>
                <c:pt idx="4500">
                  <c:v>124.1</c:v>
                </c:pt>
                <c:pt idx="4501">
                  <c:v>124.1</c:v>
                </c:pt>
                <c:pt idx="4502">
                  <c:v>124.1</c:v>
                </c:pt>
                <c:pt idx="4503">
                  <c:v>124.1</c:v>
                </c:pt>
                <c:pt idx="4504">
                  <c:v>124.1</c:v>
                </c:pt>
                <c:pt idx="4505">
                  <c:v>124.3</c:v>
                </c:pt>
                <c:pt idx="4506">
                  <c:v>124.3</c:v>
                </c:pt>
                <c:pt idx="4507">
                  <c:v>124.3</c:v>
                </c:pt>
                <c:pt idx="4508">
                  <c:v>124.2</c:v>
                </c:pt>
                <c:pt idx="4509">
                  <c:v>124.2</c:v>
                </c:pt>
                <c:pt idx="4510">
                  <c:v>124.2</c:v>
                </c:pt>
                <c:pt idx="4511">
                  <c:v>124.3</c:v>
                </c:pt>
                <c:pt idx="4512">
                  <c:v>124.3</c:v>
                </c:pt>
                <c:pt idx="4513">
                  <c:v>124.3</c:v>
                </c:pt>
                <c:pt idx="4514">
                  <c:v>123.8</c:v>
                </c:pt>
                <c:pt idx="4515">
                  <c:v>123.8</c:v>
                </c:pt>
                <c:pt idx="4516">
                  <c:v>123.8</c:v>
                </c:pt>
                <c:pt idx="4517">
                  <c:v>123.9</c:v>
                </c:pt>
                <c:pt idx="4518">
                  <c:v>123.9</c:v>
                </c:pt>
                <c:pt idx="4519">
                  <c:v>123.9</c:v>
                </c:pt>
                <c:pt idx="4520">
                  <c:v>124</c:v>
                </c:pt>
                <c:pt idx="4521">
                  <c:v>124</c:v>
                </c:pt>
                <c:pt idx="4522">
                  <c:v>124</c:v>
                </c:pt>
                <c:pt idx="4523">
                  <c:v>124.6</c:v>
                </c:pt>
                <c:pt idx="4524">
                  <c:v>124.6</c:v>
                </c:pt>
                <c:pt idx="4525">
                  <c:v>124.6</c:v>
                </c:pt>
                <c:pt idx="4526">
                  <c:v>124.4</c:v>
                </c:pt>
                <c:pt idx="4527">
                  <c:v>124.4</c:v>
                </c:pt>
                <c:pt idx="4528">
                  <c:v>124.4</c:v>
                </c:pt>
                <c:pt idx="4529">
                  <c:v>124.4</c:v>
                </c:pt>
                <c:pt idx="4530">
                  <c:v>124.4</c:v>
                </c:pt>
                <c:pt idx="4531">
                  <c:v>124.4</c:v>
                </c:pt>
                <c:pt idx="4532">
                  <c:v>124.2</c:v>
                </c:pt>
                <c:pt idx="4533">
                  <c:v>124.2</c:v>
                </c:pt>
                <c:pt idx="4534">
                  <c:v>124.2</c:v>
                </c:pt>
                <c:pt idx="4535">
                  <c:v>124</c:v>
                </c:pt>
                <c:pt idx="4536">
                  <c:v>124</c:v>
                </c:pt>
                <c:pt idx="4537">
                  <c:v>124</c:v>
                </c:pt>
                <c:pt idx="4538">
                  <c:v>123.9</c:v>
                </c:pt>
                <c:pt idx="4539">
                  <c:v>123.9</c:v>
                </c:pt>
                <c:pt idx="4540">
                  <c:v>123.9</c:v>
                </c:pt>
                <c:pt idx="4541">
                  <c:v>124</c:v>
                </c:pt>
                <c:pt idx="4542">
                  <c:v>124</c:v>
                </c:pt>
                <c:pt idx="4543">
                  <c:v>124</c:v>
                </c:pt>
                <c:pt idx="4544">
                  <c:v>124.3</c:v>
                </c:pt>
                <c:pt idx="4545">
                  <c:v>124.3</c:v>
                </c:pt>
                <c:pt idx="4546">
                  <c:v>124.3</c:v>
                </c:pt>
                <c:pt idx="4547">
                  <c:v>124.1</c:v>
                </c:pt>
                <c:pt idx="4548">
                  <c:v>124.1</c:v>
                </c:pt>
                <c:pt idx="4549">
                  <c:v>124.1</c:v>
                </c:pt>
                <c:pt idx="4550">
                  <c:v>124</c:v>
                </c:pt>
                <c:pt idx="4551">
                  <c:v>124</c:v>
                </c:pt>
                <c:pt idx="4552">
                  <c:v>124</c:v>
                </c:pt>
                <c:pt idx="4553">
                  <c:v>123.9</c:v>
                </c:pt>
                <c:pt idx="4554">
                  <c:v>123.9</c:v>
                </c:pt>
                <c:pt idx="4555">
                  <c:v>123.9</c:v>
                </c:pt>
                <c:pt idx="4556">
                  <c:v>124</c:v>
                </c:pt>
                <c:pt idx="4557">
                  <c:v>124</c:v>
                </c:pt>
                <c:pt idx="4558">
                  <c:v>124</c:v>
                </c:pt>
                <c:pt idx="4559">
                  <c:v>124</c:v>
                </c:pt>
                <c:pt idx="4560">
                  <c:v>124</c:v>
                </c:pt>
                <c:pt idx="4561">
                  <c:v>124</c:v>
                </c:pt>
                <c:pt idx="4562">
                  <c:v>123.9</c:v>
                </c:pt>
                <c:pt idx="4563">
                  <c:v>123.9</c:v>
                </c:pt>
                <c:pt idx="4564">
                  <c:v>123.9</c:v>
                </c:pt>
                <c:pt idx="4565">
                  <c:v>123.9</c:v>
                </c:pt>
                <c:pt idx="4566">
                  <c:v>123.9</c:v>
                </c:pt>
                <c:pt idx="4567">
                  <c:v>123.9</c:v>
                </c:pt>
                <c:pt idx="4568">
                  <c:v>124.1</c:v>
                </c:pt>
                <c:pt idx="4569">
                  <c:v>124.1</c:v>
                </c:pt>
                <c:pt idx="4570">
                  <c:v>124.1</c:v>
                </c:pt>
                <c:pt idx="4571">
                  <c:v>124</c:v>
                </c:pt>
                <c:pt idx="4572">
                  <c:v>124</c:v>
                </c:pt>
                <c:pt idx="4573">
                  <c:v>124</c:v>
                </c:pt>
                <c:pt idx="4574">
                  <c:v>124.1</c:v>
                </c:pt>
                <c:pt idx="4575">
                  <c:v>124.1</c:v>
                </c:pt>
                <c:pt idx="4576">
                  <c:v>124.1</c:v>
                </c:pt>
                <c:pt idx="4577">
                  <c:v>123.7</c:v>
                </c:pt>
                <c:pt idx="4578">
                  <c:v>123.7</c:v>
                </c:pt>
                <c:pt idx="4579">
                  <c:v>123.7</c:v>
                </c:pt>
                <c:pt idx="4580">
                  <c:v>123.8</c:v>
                </c:pt>
                <c:pt idx="4581">
                  <c:v>123.8</c:v>
                </c:pt>
                <c:pt idx="4582">
                  <c:v>123.8</c:v>
                </c:pt>
                <c:pt idx="4583">
                  <c:v>124</c:v>
                </c:pt>
                <c:pt idx="4584">
                  <c:v>124</c:v>
                </c:pt>
                <c:pt idx="4585">
                  <c:v>124</c:v>
                </c:pt>
                <c:pt idx="4586">
                  <c:v>124.3</c:v>
                </c:pt>
                <c:pt idx="4587">
                  <c:v>124.3</c:v>
                </c:pt>
                <c:pt idx="4588">
                  <c:v>124.3</c:v>
                </c:pt>
                <c:pt idx="4589">
                  <c:v>124.4</c:v>
                </c:pt>
                <c:pt idx="4590">
                  <c:v>124.4</c:v>
                </c:pt>
                <c:pt idx="4591">
                  <c:v>124.4</c:v>
                </c:pt>
                <c:pt idx="4592">
                  <c:v>124.1</c:v>
                </c:pt>
                <c:pt idx="4593">
                  <c:v>124.1</c:v>
                </c:pt>
                <c:pt idx="4594">
                  <c:v>124.1</c:v>
                </c:pt>
                <c:pt idx="4595">
                  <c:v>124.2</c:v>
                </c:pt>
                <c:pt idx="4596">
                  <c:v>124.2</c:v>
                </c:pt>
                <c:pt idx="4597">
                  <c:v>124.2</c:v>
                </c:pt>
                <c:pt idx="4598">
                  <c:v>124.3</c:v>
                </c:pt>
                <c:pt idx="4599">
                  <c:v>124.3</c:v>
                </c:pt>
                <c:pt idx="4600">
                  <c:v>124.3</c:v>
                </c:pt>
                <c:pt idx="4601">
                  <c:v>124.2</c:v>
                </c:pt>
                <c:pt idx="4602">
                  <c:v>124.2</c:v>
                </c:pt>
                <c:pt idx="4603">
                  <c:v>124.2</c:v>
                </c:pt>
                <c:pt idx="4604">
                  <c:v>123.8</c:v>
                </c:pt>
                <c:pt idx="4605">
                  <c:v>123.8</c:v>
                </c:pt>
                <c:pt idx="4606">
                  <c:v>123.8</c:v>
                </c:pt>
                <c:pt idx="4607">
                  <c:v>123.8</c:v>
                </c:pt>
                <c:pt idx="4608">
                  <c:v>123.8</c:v>
                </c:pt>
                <c:pt idx="4609">
                  <c:v>123.8</c:v>
                </c:pt>
                <c:pt idx="4610">
                  <c:v>123.6</c:v>
                </c:pt>
                <c:pt idx="4611">
                  <c:v>123.6</c:v>
                </c:pt>
                <c:pt idx="4612">
                  <c:v>123.6</c:v>
                </c:pt>
                <c:pt idx="4613">
                  <c:v>124</c:v>
                </c:pt>
                <c:pt idx="4614">
                  <c:v>124</c:v>
                </c:pt>
                <c:pt idx="4615">
                  <c:v>124</c:v>
                </c:pt>
                <c:pt idx="4616">
                  <c:v>124</c:v>
                </c:pt>
                <c:pt idx="4617">
                  <c:v>124</c:v>
                </c:pt>
                <c:pt idx="4618">
                  <c:v>124</c:v>
                </c:pt>
                <c:pt idx="4619">
                  <c:v>124.3</c:v>
                </c:pt>
                <c:pt idx="4620">
                  <c:v>124.3</c:v>
                </c:pt>
                <c:pt idx="4621">
                  <c:v>124.3</c:v>
                </c:pt>
                <c:pt idx="4622">
                  <c:v>124</c:v>
                </c:pt>
                <c:pt idx="4623">
                  <c:v>124</c:v>
                </c:pt>
                <c:pt idx="4624">
                  <c:v>124</c:v>
                </c:pt>
                <c:pt idx="4625">
                  <c:v>124</c:v>
                </c:pt>
                <c:pt idx="4626">
                  <c:v>124</c:v>
                </c:pt>
                <c:pt idx="4627">
                  <c:v>124</c:v>
                </c:pt>
                <c:pt idx="4628">
                  <c:v>124</c:v>
                </c:pt>
                <c:pt idx="4629">
                  <c:v>124</c:v>
                </c:pt>
                <c:pt idx="4630">
                  <c:v>124</c:v>
                </c:pt>
                <c:pt idx="4631">
                  <c:v>124.3</c:v>
                </c:pt>
                <c:pt idx="4632">
                  <c:v>124.3</c:v>
                </c:pt>
                <c:pt idx="4633">
                  <c:v>124.3</c:v>
                </c:pt>
                <c:pt idx="4634">
                  <c:v>124.1</c:v>
                </c:pt>
                <c:pt idx="4635">
                  <c:v>124.1</c:v>
                </c:pt>
                <c:pt idx="4636">
                  <c:v>124.1</c:v>
                </c:pt>
                <c:pt idx="4637">
                  <c:v>123.7</c:v>
                </c:pt>
                <c:pt idx="4638">
                  <c:v>123.7</c:v>
                </c:pt>
                <c:pt idx="4639">
                  <c:v>123.7</c:v>
                </c:pt>
                <c:pt idx="4640">
                  <c:v>123.6</c:v>
                </c:pt>
                <c:pt idx="4641">
                  <c:v>123.6</c:v>
                </c:pt>
                <c:pt idx="4642">
                  <c:v>123.6</c:v>
                </c:pt>
                <c:pt idx="4643">
                  <c:v>123.3</c:v>
                </c:pt>
                <c:pt idx="4644">
                  <c:v>123.3</c:v>
                </c:pt>
                <c:pt idx="4645">
                  <c:v>123.3</c:v>
                </c:pt>
                <c:pt idx="4646">
                  <c:v>123.4</c:v>
                </c:pt>
                <c:pt idx="4647">
                  <c:v>123.4</c:v>
                </c:pt>
                <c:pt idx="4648">
                  <c:v>123.4</c:v>
                </c:pt>
                <c:pt idx="4649">
                  <c:v>123.3</c:v>
                </c:pt>
                <c:pt idx="4650">
                  <c:v>123.3</c:v>
                </c:pt>
                <c:pt idx="4651">
                  <c:v>123.3</c:v>
                </c:pt>
                <c:pt idx="4652">
                  <c:v>123.3</c:v>
                </c:pt>
                <c:pt idx="4653">
                  <c:v>123.3</c:v>
                </c:pt>
                <c:pt idx="4654">
                  <c:v>123.3</c:v>
                </c:pt>
                <c:pt idx="4655">
                  <c:v>123.2</c:v>
                </c:pt>
                <c:pt idx="4656">
                  <c:v>123.2</c:v>
                </c:pt>
                <c:pt idx="4657">
                  <c:v>123.2</c:v>
                </c:pt>
                <c:pt idx="4658">
                  <c:v>123.1</c:v>
                </c:pt>
                <c:pt idx="4659">
                  <c:v>123.1</c:v>
                </c:pt>
                <c:pt idx="4660">
                  <c:v>123.1</c:v>
                </c:pt>
                <c:pt idx="4661">
                  <c:v>123.2</c:v>
                </c:pt>
                <c:pt idx="4662">
                  <c:v>123.2</c:v>
                </c:pt>
                <c:pt idx="4663">
                  <c:v>123.2</c:v>
                </c:pt>
                <c:pt idx="4664">
                  <c:v>123.4</c:v>
                </c:pt>
                <c:pt idx="4665">
                  <c:v>123.4</c:v>
                </c:pt>
                <c:pt idx="4666">
                  <c:v>123.4</c:v>
                </c:pt>
                <c:pt idx="4667">
                  <c:v>123.4</c:v>
                </c:pt>
                <c:pt idx="4668">
                  <c:v>123.4</c:v>
                </c:pt>
                <c:pt idx="4669">
                  <c:v>123.4</c:v>
                </c:pt>
                <c:pt idx="4670">
                  <c:v>123.5</c:v>
                </c:pt>
                <c:pt idx="4671">
                  <c:v>123.5</c:v>
                </c:pt>
                <c:pt idx="4672">
                  <c:v>123.5</c:v>
                </c:pt>
                <c:pt idx="4673">
                  <c:v>123.5</c:v>
                </c:pt>
                <c:pt idx="4674">
                  <c:v>123.5</c:v>
                </c:pt>
                <c:pt idx="4675">
                  <c:v>123.5</c:v>
                </c:pt>
                <c:pt idx="4676">
                  <c:v>123.3</c:v>
                </c:pt>
                <c:pt idx="4677">
                  <c:v>123.3</c:v>
                </c:pt>
                <c:pt idx="4678">
                  <c:v>123.3</c:v>
                </c:pt>
                <c:pt idx="4679">
                  <c:v>123.5</c:v>
                </c:pt>
                <c:pt idx="4680">
                  <c:v>123.5</c:v>
                </c:pt>
                <c:pt idx="4681">
                  <c:v>123.5</c:v>
                </c:pt>
                <c:pt idx="4682">
                  <c:v>123.7</c:v>
                </c:pt>
                <c:pt idx="4683">
                  <c:v>123.7</c:v>
                </c:pt>
                <c:pt idx="4684">
                  <c:v>123.7</c:v>
                </c:pt>
                <c:pt idx="4685">
                  <c:v>123.9</c:v>
                </c:pt>
                <c:pt idx="4686">
                  <c:v>123.9</c:v>
                </c:pt>
                <c:pt idx="4687">
                  <c:v>123.9</c:v>
                </c:pt>
                <c:pt idx="4688">
                  <c:v>123.7</c:v>
                </c:pt>
                <c:pt idx="4689">
                  <c:v>123.7</c:v>
                </c:pt>
                <c:pt idx="4690">
                  <c:v>123.7</c:v>
                </c:pt>
                <c:pt idx="4691">
                  <c:v>123.8</c:v>
                </c:pt>
                <c:pt idx="4692">
                  <c:v>123.8</c:v>
                </c:pt>
                <c:pt idx="4693">
                  <c:v>123.8</c:v>
                </c:pt>
                <c:pt idx="4694">
                  <c:v>123.8</c:v>
                </c:pt>
                <c:pt idx="4695">
                  <c:v>123.8</c:v>
                </c:pt>
                <c:pt idx="4696">
                  <c:v>123.8</c:v>
                </c:pt>
                <c:pt idx="4697">
                  <c:v>123.9</c:v>
                </c:pt>
                <c:pt idx="4698">
                  <c:v>123.9</c:v>
                </c:pt>
                <c:pt idx="4699">
                  <c:v>123.9</c:v>
                </c:pt>
                <c:pt idx="4700">
                  <c:v>123.7</c:v>
                </c:pt>
                <c:pt idx="4701">
                  <c:v>123.7</c:v>
                </c:pt>
                <c:pt idx="4702">
                  <c:v>123.7</c:v>
                </c:pt>
                <c:pt idx="4703">
                  <c:v>123.2</c:v>
                </c:pt>
                <c:pt idx="4704">
                  <c:v>123.2</c:v>
                </c:pt>
                <c:pt idx="4705">
                  <c:v>123.2</c:v>
                </c:pt>
                <c:pt idx="4706">
                  <c:v>123.1</c:v>
                </c:pt>
                <c:pt idx="4707">
                  <c:v>123.1</c:v>
                </c:pt>
                <c:pt idx="4708">
                  <c:v>123.1</c:v>
                </c:pt>
                <c:pt idx="4709">
                  <c:v>123.3</c:v>
                </c:pt>
                <c:pt idx="4710">
                  <c:v>123.3</c:v>
                </c:pt>
                <c:pt idx="4711">
                  <c:v>123.3</c:v>
                </c:pt>
                <c:pt idx="4712">
                  <c:v>123.6</c:v>
                </c:pt>
                <c:pt idx="4713">
                  <c:v>123.6</c:v>
                </c:pt>
                <c:pt idx="4714">
                  <c:v>123.6</c:v>
                </c:pt>
                <c:pt idx="4715">
                  <c:v>123.5</c:v>
                </c:pt>
                <c:pt idx="4716">
                  <c:v>123.5</c:v>
                </c:pt>
                <c:pt idx="4717">
                  <c:v>123.5</c:v>
                </c:pt>
                <c:pt idx="4718">
                  <c:v>123.4</c:v>
                </c:pt>
                <c:pt idx="4719">
                  <c:v>123.4</c:v>
                </c:pt>
                <c:pt idx="4720">
                  <c:v>123.4</c:v>
                </c:pt>
                <c:pt idx="4721">
                  <c:v>123.3</c:v>
                </c:pt>
                <c:pt idx="4722">
                  <c:v>123.3</c:v>
                </c:pt>
                <c:pt idx="4723">
                  <c:v>123.3</c:v>
                </c:pt>
                <c:pt idx="4724">
                  <c:v>123.5</c:v>
                </c:pt>
                <c:pt idx="4725">
                  <c:v>123.5</c:v>
                </c:pt>
                <c:pt idx="4726">
                  <c:v>123.5</c:v>
                </c:pt>
                <c:pt idx="4727">
                  <c:v>123.3</c:v>
                </c:pt>
                <c:pt idx="4728">
                  <c:v>123.3</c:v>
                </c:pt>
                <c:pt idx="4729">
                  <c:v>123.3</c:v>
                </c:pt>
                <c:pt idx="4730">
                  <c:v>123.4</c:v>
                </c:pt>
                <c:pt idx="4731">
                  <c:v>123.4</c:v>
                </c:pt>
                <c:pt idx="4732">
                  <c:v>123.4</c:v>
                </c:pt>
                <c:pt idx="4733">
                  <c:v>123.2</c:v>
                </c:pt>
                <c:pt idx="4734">
                  <c:v>123.2</c:v>
                </c:pt>
                <c:pt idx="4735">
                  <c:v>123.2</c:v>
                </c:pt>
                <c:pt idx="4736">
                  <c:v>123</c:v>
                </c:pt>
                <c:pt idx="4737">
                  <c:v>123</c:v>
                </c:pt>
                <c:pt idx="4738">
                  <c:v>123</c:v>
                </c:pt>
                <c:pt idx="4739">
                  <c:v>122.7</c:v>
                </c:pt>
                <c:pt idx="4740">
                  <c:v>122.7</c:v>
                </c:pt>
                <c:pt idx="4741">
                  <c:v>122.7</c:v>
                </c:pt>
                <c:pt idx="4742">
                  <c:v>122.9</c:v>
                </c:pt>
                <c:pt idx="4743">
                  <c:v>122.9</c:v>
                </c:pt>
                <c:pt idx="4744">
                  <c:v>122.9</c:v>
                </c:pt>
                <c:pt idx="4745">
                  <c:v>123.1</c:v>
                </c:pt>
                <c:pt idx="4746">
                  <c:v>123.1</c:v>
                </c:pt>
                <c:pt idx="4747">
                  <c:v>123.1</c:v>
                </c:pt>
                <c:pt idx="4748">
                  <c:v>123.1</c:v>
                </c:pt>
                <c:pt idx="4749">
                  <c:v>123.1</c:v>
                </c:pt>
                <c:pt idx="4750">
                  <c:v>123.1</c:v>
                </c:pt>
                <c:pt idx="4751">
                  <c:v>123.2</c:v>
                </c:pt>
                <c:pt idx="4752">
                  <c:v>123.2</c:v>
                </c:pt>
                <c:pt idx="4753">
                  <c:v>123.2</c:v>
                </c:pt>
                <c:pt idx="4754">
                  <c:v>123.2</c:v>
                </c:pt>
                <c:pt idx="4755">
                  <c:v>123.2</c:v>
                </c:pt>
                <c:pt idx="4756">
                  <c:v>123.2</c:v>
                </c:pt>
                <c:pt idx="4757">
                  <c:v>123.3</c:v>
                </c:pt>
                <c:pt idx="4758">
                  <c:v>123.3</c:v>
                </c:pt>
                <c:pt idx="4759">
                  <c:v>123.3</c:v>
                </c:pt>
                <c:pt idx="4760">
                  <c:v>123.3</c:v>
                </c:pt>
                <c:pt idx="4761">
                  <c:v>123.3</c:v>
                </c:pt>
                <c:pt idx="4762">
                  <c:v>123.3</c:v>
                </c:pt>
                <c:pt idx="4763">
                  <c:v>123.3</c:v>
                </c:pt>
                <c:pt idx="4764">
                  <c:v>123.3</c:v>
                </c:pt>
                <c:pt idx="4765">
                  <c:v>123.3</c:v>
                </c:pt>
                <c:pt idx="4766">
                  <c:v>123.2</c:v>
                </c:pt>
                <c:pt idx="4767">
                  <c:v>123.2</c:v>
                </c:pt>
                <c:pt idx="4768">
                  <c:v>123.2</c:v>
                </c:pt>
                <c:pt idx="4769">
                  <c:v>123.3</c:v>
                </c:pt>
                <c:pt idx="4770">
                  <c:v>123.3</c:v>
                </c:pt>
                <c:pt idx="4771">
                  <c:v>123.3</c:v>
                </c:pt>
                <c:pt idx="4772">
                  <c:v>123.3</c:v>
                </c:pt>
                <c:pt idx="4773">
                  <c:v>123.3</c:v>
                </c:pt>
                <c:pt idx="4774">
                  <c:v>123.3</c:v>
                </c:pt>
                <c:pt idx="4775">
                  <c:v>123.5</c:v>
                </c:pt>
                <c:pt idx="4776">
                  <c:v>123.5</c:v>
                </c:pt>
                <c:pt idx="4777">
                  <c:v>123.5</c:v>
                </c:pt>
                <c:pt idx="4778">
                  <c:v>123.2</c:v>
                </c:pt>
                <c:pt idx="4779">
                  <c:v>123.2</c:v>
                </c:pt>
                <c:pt idx="4780">
                  <c:v>123.2</c:v>
                </c:pt>
                <c:pt idx="4781">
                  <c:v>123.2</c:v>
                </c:pt>
                <c:pt idx="4782">
                  <c:v>123.2</c:v>
                </c:pt>
                <c:pt idx="4783">
                  <c:v>123.2</c:v>
                </c:pt>
                <c:pt idx="4784">
                  <c:v>123.4</c:v>
                </c:pt>
                <c:pt idx="4785">
                  <c:v>123.4</c:v>
                </c:pt>
                <c:pt idx="4786">
                  <c:v>123.4</c:v>
                </c:pt>
                <c:pt idx="4787">
                  <c:v>123.5</c:v>
                </c:pt>
                <c:pt idx="4788">
                  <c:v>123.5</c:v>
                </c:pt>
                <c:pt idx="4789">
                  <c:v>123.5</c:v>
                </c:pt>
                <c:pt idx="4790">
                  <c:v>123.5</c:v>
                </c:pt>
                <c:pt idx="4791">
                  <c:v>123.5</c:v>
                </c:pt>
                <c:pt idx="4792">
                  <c:v>123.5</c:v>
                </c:pt>
                <c:pt idx="4793">
                  <c:v>123.6</c:v>
                </c:pt>
                <c:pt idx="4794">
                  <c:v>123.6</c:v>
                </c:pt>
                <c:pt idx="4795">
                  <c:v>123.6</c:v>
                </c:pt>
                <c:pt idx="4796">
                  <c:v>124.2</c:v>
                </c:pt>
                <c:pt idx="4797">
                  <c:v>124.2</c:v>
                </c:pt>
                <c:pt idx="4798">
                  <c:v>124.2</c:v>
                </c:pt>
                <c:pt idx="4799">
                  <c:v>124.5</c:v>
                </c:pt>
                <c:pt idx="4800">
                  <c:v>124.5</c:v>
                </c:pt>
                <c:pt idx="4801">
                  <c:v>124.5</c:v>
                </c:pt>
                <c:pt idx="4802">
                  <c:v>124.4</c:v>
                </c:pt>
                <c:pt idx="4803">
                  <c:v>124.4</c:v>
                </c:pt>
                <c:pt idx="4804">
                  <c:v>124.4</c:v>
                </c:pt>
                <c:pt idx="4805">
                  <c:v>124.3</c:v>
                </c:pt>
                <c:pt idx="4806">
                  <c:v>124.3</c:v>
                </c:pt>
                <c:pt idx="4807">
                  <c:v>124.3</c:v>
                </c:pt>
                <c:pt idx="4808">
                  <c:v>124.1</c:v>
                </c:pt>
                <c:pt idx="4809">
                  <c:v>124.1</c:v>
                </c:pt>
                <c:pt idx="4810">
                  <c:v>124.1</c:v>
                </c:pt>
                <c:pt idx="4811">
                  <c:v>123.9</c:v>
                </c:pt>
                <c:pt idx="4812">
                  <c:v>123.9</c:v>
                </c:pt>
                <c:pt idx="4813">
                  <c:v>123.9</c:v>
                </c:pt>
                <c:pt idx="4814">
                  <c:v>123.8</c:v>
                </c:pt>
                <c:pt idx="4815">
                  <c:v>123.8</c:v>
                </c:pt>
                <c:pt idx="4816">
                  <c:v>123.8</c:v>
                </c:pt>
                <c:pt idx="4817">
                  <c:v>124</c:v>
                </c:pt>
                <c:pt idx="4818">
                  <c:v>124</c:v>
                </c:pt>
                <c:pt idx="4819">
                  <c:v>124</c:v>
                </c:pt>
                <c:pt idx="4820">
                  <c:v>124.4</c:v>
                </c:pt>
                <c:pt idx="4821">
                  <c:v>124.4</c:v>
                </c:pt>
                <c:pt idx="4822">
                  <c:v>124.4</c:v>
                </c:pt>
                <c:pt idx="4823">
                  <c:v>123.9</c:v>
                </c:pt>
                <c:pt idx="4824">
                  <c:v>123.9</c:v>
                </c:pt>
                <c:pt idx="4825">
                  <c:v>123.9</c:v>
                </c:pt>
                <c:pt idx="4826">
                  <c:v>123.9</c:v>
                </c:pt>
                <c:pt idx="4827">
                  <c:v>123.9</c:v>
                </c:pt>
                <c:pt idx="4828">
                  <c:v>123.9</c:v>
                </c:pt>
                <c:pt idx="4829">
                  <c:v>123.4</c:v>
                </c:pt>
                <c:pt idx="4830">
                  <c:v>123.4</c:v>
                </c:pt>
                <c:pt idx="4831">
                  <c:v>123.4</c:v>
                </c:pt>
                <c:pt idx="4832">
                  <c:v>123.4</c:v>
                </c:pt>
                <c:pt idx="4833">
                  <c:v>123.4</c:v>
                </c:pt>
                <c:pt idx="4834">
                  <c:v>123.4</c:v>
                </c:pt>
                <c:pt idx="4835">
                  <c:v>123.2</c:v>
                </c:pt>
                <c:pt idx="4836">
                  <c:v>123.2</c:v>
                </c:pt>
                <c:pt idx="4837">
                  <c:v>123.2</c:v>
                </c:pt>
                <c:pt idx="4838">
                  <c:v>123.3</c:v>
                </c:pt>
                <c:pt idx="4839">
                  <c:v>123.3</c:v>
                </c:pt>
                <c:pt idx="4840">
                  <c:v>123.3</c:v>
                </c:pt>
                <c:pt idx="4841">
                  <c:v>123.4</c:v>
                </c:pt>
                <c:pt idx="4842">
                  <c:v>123.4</c:v>
                </c:pt>
                <c:pt idx="4843">
                  <c:v>123.4</c:v>
                </c:pt>
                <c:pt idx="4844">
                  <c:v>123.7</c:v>
                </c:pt>
                <c:pt idx="4845">
                  <c:v>123.7</c:v>
                </c:pt>
                <c:pt idx="4846">
                  <c:v>123.7</c:v>
                </c:pt>
                <c:pt idx="4847">
                  <c:v>123.9</c:v>
                </c:pt>
                <c:pt idx="4848">
                  <c:v>123.9</c:v>
                </c:pt>
                <c:pt idx="4849">
                  <c:v>123.9</c:v>
                </c:pt>
                <c:pt idx="4850">
                  <c:v>124.4</c:v>
                </c:pt>
                <c:pt idx="4851">
                  <c:v>124.4</c:v>
                </c:pt>
                <c:pt idx="4852">
                  <c:v>124.4</c:v>
                </c:pt>
                <c:pt idx="4853">
                  <c:v>124.4</c:v>
                </c:pt>
                <c:pt idx="4854">
                  <c:v>124.4</c:v>
                </c:pt>
                <c:pt idx="4855">
                  <c:v>124.4</c:v>
                </c:pt>
                <c:pt idx="4856">
                  <c:v>124.4</c:v>
                </c:pt>
                <c:pt idx="4857">
                  <c:v>124.4</c:v>
                </c:pt>
                <c:pt idx="4858">
                  <c:v>124.4</c:v>
                </c:pt>
                <c:pt idx="4859">
                  <c:v>124.1</c:v>
                </c:pt>
                <c:pt idx="4860">
                  <c:v>124.1</c:v>
                </c:pt>
                <c:pt idx="4861">
                  <c:v>124.1</c:v>
                </c:pt>
                <c:pt idx="4862">
                  <c:v>124.3</c:v>
                </c:pt>
                <c:pt idx="4863">
                  <c:v>124.3</c:v>
                </c:pt>
                <c:pt idx="4864">
                  <c:v>124.3</c:v>
                </c:pt>
                <c:pt idx="4865">
                  <c:v>124.2</c:v>
                </c:pt>
                <c:pt idx="4866">
                  <c:v>124.2</c:v>
                </c:pt>
                <c:pt idx="4867">
                  <c:v>124.2</c:v>
                </c:pt>
                <c:pt idx="4868">
                  <c:v>124.4</c:v>
                </c:pt>
                <c:pt idx="4869">
                  <c:v>124.4</c:v>
                </c:pt>
                <c:pt idx="4870">
                  <c:v>124.4</c:v>
                </c:pt>
                <c:pt idx="4871">
                  <c:v>124.3</c:v>
                </c:pt>
                <c:pt idx="4872">
                  <c:v>124.3</c:v>
                </c:pt>
                <c:pt idx="4873">
                  <c:v>124.3</c:v>
                </c:pt>
                <c:pt idx="4874">
                  <c:v>124.5</c:v>
                </c:pt>
                <c:pt idx="4875">
                  <c:v>124.5</c:v>
                </c:pt>
                <c:pt idx="4876">
                  <c:v>124.5</c:v>
                </c:pt>
                <c:pt idx="4877">
                  <c:v>124.5</c:v>
                </c:pt>
                <c:pt idx="4878">
                  <c:v>124.5</c:v>
                </c:pt>
                <c:pt idx="4879">
                  <c:v>124.5</c:v>
                </c:pt>
                <c:pt idx="4880">
                  <c:v>124.5</c:v>
                </c:pt>
                <c:pt idx="4881">
                  <c:v>124.5</c:v>
                </c:pt>
                <c:pt idx="4882">
                  <c:v>124.5</c:v>
                </c:pt>
                <c:pt idx="4883">
                  <c:v>124.5</c:v>
                </c:pt>
                <c:pt idx="4884">
                  <c:v>124.5</c:v>
                </c:pt>
                <c:pt idx="4885">
                  <c:v>124.5</c:v>
                </c:pt>
                <c:pt idx="4886">
                  <c:v>124.3</c:v>
                </c:pt>
                <c:pt idx="4887">
                  <c:v>124.3</c:v>
                </c:pt>
                <c:pt idx="4888">
                  <c:v>124.3</c:v>
                </c:pt>
                <c:pt idx="4889">
                  <c:v>124.2</c:v>
                </c:pt>
                <c:pt idx="4890">
                  <c:v>124.2</c:v>
                </c:pt>
                <c:pt idx="4891">
                  <c:v>124.2</c:v>
                </c:pt>
                <c:pt idx="4892">
                  <c:v>124.1</c:v>
                </c:pt>
                <c:pt idx="4893">
                  <c:v>124.1</c:v>
                </c:pt>
                <c:pt idx="4894">
                  <c:v>124.1</c:v>
                </c:pt>
                <c:pt idx="4895">
                  <c:v>124.1</c:v>
                </c:pt>
                <c:pt idx="4896">
                  <c:v>124.1</c:v>
                </c:pt>
                <c:pt idx="4897">
                  <c:v>124.1</c:v>
                </c:pt>
                <c:pt idx="4898">
                  <c:v>124.3</c:v>
                </c:pt>
                <c:pt idx="4899">
                  <c:v>124.3</c:v>
                </c:pt>
                <c:pt idx="4900">
                  <c:v>124.3</c:v>
                </c:pt>
                <c:pt idx="4901">
                  <c:v>124.5</c:v>
                </c:pt>
                <c:pt idx="4902">
                  <c:v>124.5</c:v>
                </c:pt>
                <c:pt idx="4903">
                  <c:v>124.5</c:v>
                </c:pt>
                <c:pt idx="4904">
                  <c:v>124.7</c:v>
                </c:pt>
                <c:pt idx="4905">
                  <c:v>124.7</c:v>
                </c:pt>
                <c:pt idx="4906">
                  <c:v>124.7</c:v>
                </c:pt>
                <c:pt idx="4907">
                  <c:v>124.5</c:v>
                </c:pt>
                <c:pt idx="4908">
                  <c:v>124.5</c:v>
                </c:pt>
                <c:pt idx="4909">
                  <c:v>124.5</c:v>
                </c:pt>
                <c:pt idx="4910">
                  <c:v>124.2</c:v>
                </c:pt>
                <c:pt idx="4911">
                  <c:v>124.2</c:v>
                </c:pt>
                <c:pt idx="4912">
                  <c:v>124.2</c:v>
                </c:pt>
                <c:pt idx="4913">
                  <c:v>124.2</c:v>
                </c:pt>
                <c:pt idx="4914">
                  <c:v>124.2</c:v>
                </c:pt>
                <c:pt idx="4915">
                  <c:v>124.2</c:v>
                </c:pt>
                <c:pt idx="4916">
                  <c:v>124.4</c:v>
                </c:pt>
                <c:pt idx="4917">
                  <c:v>124.4</c:v>
                </c:pt>
                <c:pt idx="4918">
                  <c:v>124.4</c:v>
                </c:pt>
                <c:pt idx="4919">
                  <c:v>124.7</c:v>
                </c:pt>
                <c:pt idx="4920">
                  <c:v>124.7</c:v>
                </c:pt>
                <c:pt idx="4921">
                  <c:v>124.7</c:v>
                </c:pt>
                <c:pt idx="4922">
                  <c:v>124.8</c:v>
                </c:pt>
                <c:pt idx="4923">
                  <c:v>124.8</c:v>
                </c:pt>
                <c:pt idx="4924">
                  <c:v>124.8</c:v>
                </c:pt>
                <c:pt idx="4925">
                  <c:v>124.7</c:v>
                </c:pt>
                <c:pt idx="4926">
                  <c:v>124.7</c:v>
                </c:pt>
                <c:pt idx="4927">
                  <c:v>124.7</c:v>
                </c:pt>
                <c:pt idx="4928">
                  <c:v>124.5</c:v>
                </c:pt>
                <c:pt idx="4929">
                  <c:v>124.5</c:v>
                </c:pt>
                <c:pt idx="4930">
                  <c:v>124.5</c:v>
                </c:pt>
                <c:pt idx="4931">
                  <c:v>124.4</c:v>
                </c:pt>
                <c:pt idx="4932">
                  <c:v>124.4</c:v>
                </c:pt>
                <c:pt idx="4933">
                  <c:v>124.4</c:v>
                </c:pt>
                <c:pt idx="4934">
                  <c:v>124.4</c:v>
                </c:pt>
                <c:pt idx="4935">
                  <c:v>124.4</c:v>
                </c:pt>
                <c:pt idx="4936">
                  <c:v>124.4</c:v>
                </c:pt>
                <c:pt idx="4937">
                  <c:v>124.4</c:v>
                </c:pt>
                <c:pt idx="4938">
                  <c:v>124.4</c:v>
                </c:pt>
                <c:pt idx="4939">
                  <c:v>124.4</c:v>
                </c:pt>
                <c:pt idx="4940">
                  <c:v>124.3</c:v>
                </c:pt>
                <c:pt idx="4941">
                  <c:v>124.3</c:v>
                </c:pt>
                <c:pt idx="4942">
                  <c:v>124.3</c:v>
                </c:pt>
                <c:pt idx="4943">
                  <c:v>124.4</c:v>
                </c:pt>
                <c:pt idx="4944">
                  <c:v>124.4</c:v>
                </c:pt>
                <c:pt idx="4945">
                  <c:v>124.4</c:v>
                </c:pt>
                <c:pt idx="4946">
                  <c:v>124.5</c:v>
                </c:pt>
                <c:pt idx="4947">
                  <c:v>124.5</c:v>
                </c:pt>
                <c:pt idx="4948">
                  <c:v>124.5</c:v>
                </c:pt>
                <c:pt idx="4949">
                  <c:v>124.5</c:v>
                </c:pt>
                <c:pt idx="4950">
                  <c:v>124.5</c:v>
                </c:pt>
                <c:pt idx="4951">
                  <c:v>124.5</c:v>
                </c:pt>
                <c:pt idx="4952">
                  <c:v>124.4</c:v>
                </c:pt>
                <c:pt idx="4953">
                  <c:v>124.4</c:v>
                </c:pt>
                <c:pt idx="4954">
                  <c:v>124.4</c:v>
                </c:pt>
                <c:pt idx="4955">
                  <c:v>124.4</c:v>
                </c:pt>
                <c:pt idx="4956">
                  <c:v>124.4</c:v>
                </c:pt>
                <c:pt idx="4957">
                  <c:v>124.4</c:v>
                </c:pt>
                <c:pt idx="4958">
                  <c:v>124.3</c:v>
                </c:pt>
                <c:pt idx="4959">
                  <c:v>124.3</c:v>
                </c:pt>
                <c:pt idx="4960">
                  <c:v>124.3</c:v>
                </c:pt>
                <c:pt idx="4961">
                  <c:v>124.6</c:v>
                </c:pt>
                <c:pt idx="4962">
                  <c:v>124.6</c:v>
                </c:pt>
                <c:pt idx="4963">
                  <c:v>124.6</c:v>
                </c:pt>
              </c:numCache>
            </c:numRef>
          </c:val>
          <c:smooth val="1"/>
        </c:ser>
        <c:ser>
          <c:idx val="1"/>
          <c:order val="1"/>
          <c:tx>
            <c:v>5.31</c:v>
          </c:tx>
          <c:spPr>
            <a:ln w="15875">
              <a:solidFill>
                <a:srgbClr val="FFFF00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'raw1400-1530z'!$C$16966:$C$21929</c:f>
              <c:numCache>
                <c:formatCode>General</c:formatCode>
                <c:ptCount val="4964"/>
                <c:pt idx="0">
                  <c:v>109.6</c:v>
                </c:pt>
                <c:pt idx="1">
                  <c:v>109.6</c:v>
                </c:pt>
                <c:pt idx="2">
                  <c:v>109.6</c:v>
                </c:pt>
                <c:pt idx="3">
                  <c:v>109.3</c:v>
                </c:pt>
                <c:pt idx="4">
                  <c:v>109.3</c:v>
                </c:pt>
                <c:pt idx="5">
                  <c:v>109.3</c:v>
                </c:pt>
                <c:pt idx="6">
                  <c:v>109.5</c:v>
                </c:pt>
                <c:pt idx="7">
                  <c:v>109.5</c:v>
                </c:pt>
                <c:pt idx="8">
                  <c:v>109.5</c:v>
                </c:pt>
                <c:pt idx="9">
                  <c:v>109.6</c:v>
                </c:pt>
                <c:pt idx="10">
                  <c:v>109.6</c:v>
                </c:pt>
                <c:pt idx="11">
                  <c:v>109.6</c:v>
                </c:pt>
                <c:pt idx="12">
                  <c:v>109.6</c:v>
                </c:pt>
                <c:pt idx="13">
                  <c:v>109.6</c:v>
                </c:pt>
                <c:pt idx="14">
                  <c:v>109.6</c:v>
                </c:pt>
                <c:pt idx="15">
                  <c:v>109.6</c:v>
                </c:pt>
                <c:pt idx="16">
                  <c:v>109.6</c:v>
                </c:pt>
                <c:pt idx="17">
                  <c:v>109.6</c:v>
                </c:pt>
                <c:pt idx="18">
                  <c:v>109.7</c:v>
                </c:pt>
                <c:pt idx="19">
                  <c:v>109.7</c:v>
                </c:pt>
                <c:pt idx="20">
                  <c:v>109.7</c:v>
                </c:pt>
                <c:pt idx="21">
                  <c:v>111.6</c:v>
                </c:pt>
                <c:pt idx="22">
                  <c:v>111.6</c:v>
                </c:pt>
                <c:pt idx="23">
                  <c:v>111.6</c:v>
                </c:pt>
                <c:pt idx="24">
                  <c:v>114.3</c:v>
                </c:pt>
                <c:pt idx="25">
                  <c:v>114.3</c:v>
                </c:pt>
                <c:pt idx="26">
                  <c:v>114.3</c:v>
                </c:pt>
                <c:pt idx="27">
                  <c:v>117.7</c:v>
                </c:pt>
                <c:pt idx="28">
                  <c:v>117.7</c:v>
                </c:pt>
                <c:pt idx="29">
                  <c:v>117.7</c:v>
                </c:pt>
                <c:pt idx="30">
                  <c:v>119.1</c:v>
                </c:pt>
                <c:pt idx="31">
                  <c:v>119.1</c:v>
                </c:pt>
                <c:pt idx="32">
                  <c:v>119.1</c:v>
                </c:pt>
                <c:pt idx="33">
                  <c:v>119.7</c:v>
                </c:pt>
                <c:pt idx="34">
                  <c:v>119.7</c:v>
                </c:pt>
                <c:pt idx="35">
                  <c:v>119.7</c:v>
                </c:pt>
                <c:pt idx="36">
                  <c:v>119.6</c:v>
                </c:pt>
                <c:pt idx="37">
                  <c:v>119.6</c:v>
                </c:pt>
                <c:pt idx="38">
                  <c:v>119.6</c:v>
                </c:pt>
                <c:pt idx="39">
                  <c:v>119.8</c:v>
                </c:pt>
                <c:pt idx="40">
                  <c:v>119.8</c:v>
                </c:pt>
                <c:pt idx="41">
                  <c:v>119.8</c:v>
                </c:pt>
                <c:pt idx="42">
                  <c:v>120</c:v>
                </c:pt>
                <c:pt idx="43">
                  <c:v>120</c:v>
                </c:pt>
                <c:pt idx="44">
                  <c:v>120</c:v>
                </c:pt>
                <c:pt idx="45">
                  <c:v>120.3</c:v>
                </c:pt>
                <c:pt idx="46">
                  <c:v>120.3</c:v>
                </c:pt>
                <c:pt idx="47">
                  <c:v>120.3</c:v>
                </c:pt>
                <c:pt idx="48">
                  <c:v>120.5</c:v>
                </c:pt>
                <c:pt idx="49">
                  <c:v>120.5</c:v>
                </c:pt>
                <c:pt idx="50">
                  <c:v>120.5</c:v>
                </c:pt>
                <c:pt idx="51">
                  <c:v>120.5</c:v>
                </c:pt>
                <c:pt idx="52">
                  <c:v>120.5</c:v>
                </c:pt>
                <c:pt idx="53">
                  <c:v>120.5</c:v>
                </c:pt>
                <c:pt idx="54">
                  <c:v>120.3</c:v>
                </c:pt>
                <c:pt idx="55">
                  <c:v>120.3</c:v>
                </c:pt>
                <c:pt idx="56">
                  <c:v>120.3</c:v>
                </c:pt>
                <c:pt idx="57">
                  <c:v>120.1</c:v>
                </c:pt>
                <c:pt idx="58">
                  <c:v>120.1</c:v>
                </c:pt>
                <c:pt idx="59">
                  <c:v>120.1</c:v>
                </c:pt>
                <c:pt idx="60">
                  <c:v>120</c:v>
                </c:pt>
                <c:pt idx="61">
                  <c:v>120</c:v>
                </c:pt>
                <c:pt idx="62">
                  <c:v>120</c:v>
                </c:pt>
                <c:pt idx="63">
                  <c:v>120.2</c:v>
                </c:pt>
                <c:pt idx="64">
                  <c:v>120.2</c:v>
                </c:pt>
                <c:pt idx="65">
                  <c:v>120.2</c:v>
                </c:pt>
                <c:pt idx="66">
                  <c:v>120.1</c:v>
                </c:pt>
                <c:pt idx="67">
                  <c:v>120.1</c:v>
                </c:pt>
                <c:pt idx="68">
                  <c:v>120.1</c:v>
                </c:pt>
                <c:pt idx="69">
                  <c:v>120.4</c:v>
                </c:pt>
                <c:pt idx="70">
                  <c:v>120.4</c:v>
                </c:pt>
                <c:pt idx="71">
                  <c:v>120.4</c:v>
                </c:pt>
                <c:pt idx="72">
                  <c:v>120.2</c:v>
                </c:pt>
                <c:pt idx="73">
                  <c:v>120.2</c:v>
                </c:pt>
                <c:pt idx="74">
                  <c:v>120.2</c:v>
                </c:pt>
                <c:pt idx="75">
                  <c:v>120.4</c:v>
                </c:pt>
                <c:pt idx="76">
                  <c:v>120.4</c:v>
                </c:pt>
                <c:pt idx="77">
                  <c:v>120.4</c:v>
                </c:pt>
                <c:pt idx="78">
                  <c:v>120.5</c:v>
                </c:pt>
                <c:pt idx="79">
                  <c:v>120.5</c:v>
                </c:pt>
                <c:pt idx="80">
                  <c:v>120.5</c:v>
                </c:pt>
                <c:pt idx="81">
                  <c:v>120.3</c:v>
                </c:pt>
                <c:pt idx="82">
                  <c:v>120.3</c:v>
                </c:pt>
                <c:pt idx="83">
                  <c:v>120.3</c:v>
                </c:pt>
                <c:pt idx="84">
                  <c:v>120.6</c:v>
                </c:pt>
                <c:pt idx="85">
                  <c:v>120.6</c:v>
                </c:pt>
                <c:pt idx="86">
                  <c:v>120.6</c:v>
                </c:pt>
                <c:pt idx="87">
                  <c:v>120.7</c:v>
                </c:pt>
                <c:pt idx="88">
                  <c:v>120.7</c:v>
                </c:pt>
                <c:pt idx="89">
                  <c:v>120.7</c:v>
                </c:pt>
                <c:pt idx="90">
                  <c:v>121.2</c:v>
                </c:pt>
                <c:pt idx="91">
                  <c:v>121.2</c:v>
                </c:pt>
                <c:pt idx="92">
                  <c:v>121.2</c:v>
                </c:pt>
                <c:pt idx="93">
                  <c:v>121.4</c:v>
                </c:pt>
                <c:pt idx="94">
                  <c:v>121.4</c:v>
                </c:pt>
                <c:pt idx="95">
                  <c:v>121.4</c:v>
                </c:pt>
                <c:pt idx="96">
                  <c:v>121.6</c:v>
                </c:pt>
                <c:pt idx="97">
                  <c:v>121.6</c:v>
                </c:pt>
                <c:pt idx="98">
                  <c:v>121.6</c:v>
                </c:pt>
                <c:pt idx="99">
                  <c:v>121.6</c:v>
                </c:pt>
                <c:pt idx="100">
                  <c:v>121.6</c:v>
                </c:pt>
                <c:pt idx="101">
                  <c:v>121.6</c:v>
                </c:pt>
                <c:pt idx="102">
                  <c:v>121.6</c:v>
                </c:pt>
                <c:pt idx="103">
                  <c:v>121.6</c:v>
                </c:pt>
                <c:pt idx="104">
                  <c:v>121.6</c:v>
                </c:pt>
                <c:pt idx="105">
                  <c:v>122</c:v>
                </c:pt>
                <c:pt idx="106">
                  <c:v>122</c:v>
                </c:pt>
                <c:pt idx="107">
                  <c:v>122</c:v>
                </c:pt>
                <c:pt idx="108">
                  <c:v>122.2</c:v>
                </c:pt>
                <c:pt idx="109">
                  <c:v>122.2</c:v>
                </c:pt>
                <c:pt idx="110">
                  <c:v>122.2</c:v>
                </c:pt>
                <c:pt idx="111">
                  <c:v>122.3</c:v>
                </c:pt>
                <c:pt idx="112">
                  <c:v>122.3</c:v>
                </c:pt>
                <c:pt idx="113">
                  <c:v>122.3</c:v>
                </c:pt>
                <c:pt idx="114">
                  <c:v>122.4</c:v>
                </c:pt>
                <c:pt idx="115">
                  <c:v>122.4</c:v>
                </c:pt>
                <c:pt idx="116">
                  <c:v>122.4</c:v>
                </c:pt>
                <c:pt idx="117">
                  <c:v>122.5</c:v>
                </c:pt>
                <c:pt idx="118">
                  <c:v>122.5</c:v>
                </c:pt>
                <c:pt idx="119">
                  <c:v>122.5</c:v>
                </c:pt>
                <c:pt idx="120">
                  <c:v>122.6</c:v>
                </c:pt>
                <c:pt idx="121">
                  <c:v>122.6</c:v>
                </c:pt>
                <c:pt idx="122">
                  <c:v>122.6</c:v>
                </c:pt>
                <c:pt idx="123">
                  <c:v>122.6</c:v>
                </c:pt>
                <c:pt idx="124">
                  <c:v>122.6</c:v>
                </c:pt>
                <c:pt idx="125">
                  <c:v>122.6</c:v>
                </c:pt>
                <c:pt idx="126">
                  <c:v>122.8</c:v>
                </c:pt>
                <c:pt idx="127">
                  <c:v>122.8</c:v>
                </c:pt>
                <c:pt idx="128">
                  <c:v>122.8</c:v>
                </c:pt>
                <c:pt idx="129">
                  <c:v>123.1</c:v>
                </c:pt>
                <c:pt idx="130">
                  <c:v>123.1</c:v>
                </c:pt>
                <c:pt idx="131">
                  <c:v>123.1</c:v>
                </c:pt>
                <c:pt idx="132">
                  <c:v>123.1</c:v>
                </c:pt>
                <c:pt idx="133">
                  <c:v>123.1</c:v>
                </c:pt>
                <c:pt idx="134">
                  <c:v>123.1</c:v>
                </c:pt>
                <c:pt idx="135">
                  <c:v>123.2</c:v>
                </c:pt>
                <c:pt idx="136">
                  <c:v>123.2</c:v>
                </c:pt>
                <c:pt idx="137">
                  <c:v>123.2</c:v>
                </c:pt>
                <c:pt idx="138">
                  <c:v>123.2</c:v>
                </c:pt>
                <c:pt idx="139">
                  <c:v>123.2</c:v>
                </c:pt>
                <c:pt idx="140">
                  <c:v>123.2</c:v>
                </c:pt>
                <c:pt idx="141">
                  <c:v>123.3</c:v>
                </c:pt>
                <c:pt idx="142">
                  <c:v>123.3</c:v>
                </c:pt>
                <c:pt idx="143">
                  <c:v>123.3</c:v>
                </c:pt>
                <c:pt idx="144">
                  <c:v>123.3</c:v>
                </c:pt>
                <c:pt idx="145">
                  <c:v>123.3</c:v>
                </c:pt>
                <c:pt idx="146">
                  <c:v>123.3</c:v>
                </c:pt>
                <c:pt idx="147">
                  <c:v>123.2</c:v>
                </c:pt>
                <c:pt idx="148">
                  <c:v>123.2</c:v>
                </c:pt>
                <c:pt idx="149">
                  <c:v>123.2</c:v>
                </c:pt>
                <c:pt idx="150">
                  <c:v>123.1</c:v>
                </c:pt>
                <c:pt idx="151">
                  <c:v>123.1</c:v>
                </c:pt>
                <c:pt idx="152">
                  <c:v>123.1</c:v>
                </c:pt>
                <c:pt idx="153">
                  <c:v>123.1</c:v>
                </c:pt>
                <c:pt idx="154">
                  <c:v>123.1</c:v>
                </c:pt>
                <c:pt idx="155">
                  <c:v>123.1</c:v>
                </c:pt>
                <c:pt idx="156">
                  <c:v>123.2</c:v>
                </c:pt>
                <c:pt idx="157">
                  <c:v>123.2</c:v>
                </c:pt>
                <c:pt idx="158">
                  <c:v>123.2</c:v>
                </c:pt>
                <c:pt idx="159">
                  <c:v>123.4</c:v>
                </c:pt>
                <c:pt idx="160">
                  <c:v>123.4</c:v>
                </c:pt>
                <c:pt idx="161">
                  <c:v>123.4</c:v>
                </c:pt>
                <c:pt idx="162">
                  <c:v>123.4</c:v>
                </c:pt>
                <c:pt idx="163">
                  <c:v>123.4</c:v>
                </c:pt>
                <c:pt idx="164">
                  <c:v>123.4</c:v>
                </c:pt>
                <c:pt idx="165">
                  <c:v>123.4</c:v>
                </c:pt>
                <c:pt idx="166">
                  <c:v>123.4</c:v>
                </c:pt>
                <c:pt idx="167">
                  <c:v>123.4</c:v>
                </c:pt>
                <c:pt idx="168">
                  <c:v>123.2</c:v>
                </c:pt>
                <c:pt idx="169">
                  <c:v>123.2</c:v>
                </c:pt>
                <c:pt idx="170">
                  <c:v>123.2</c:v>
                </c:pt>
                <c:pt idx="171">
                  <c:v>123.1</c:v>
                </c:pt>
                <c:pt idx="172">
                  <c:v>123.1</c:v>
                </c:pt>
                <c:pt idx="173">
                  <c:v>123.1</c:v>
                </c:pt>
                <c:pt idx="174">
                  <c:v>122.9</c:v>
                </c:pt>
                <c:pt idx="175">
                  <c:v>122.9</c:v>
                </c:pt>
                <c:pt idx="176">
                  <c:v>122.9</c:v>
                </c:pt>
                <c:pt idx="177">
                  <c:v>122.6</c:v>
                </c:pt>
                <c:pt idx="178">
                  <c:v>122.6</c:v>
                </c:pt>
                <c:pt idx="179">
                  <c:v>122.6</c:v>
                </c:pt>
                <c:pt idx="180">
                  <c:v>122.8</c:v>
                </c:pt>
                <c:pt idx="181">
                  <c:v>122.8</c:v>
                </c:pt>
                <c:pt idx="182">
                  <c:v>122.8</c:v>
                </c:pt>
                <c:pt idx="183">
                  <c:v>123.1</c:v>
                </c:pt>
                <c:pt idx="184">
                  <c:v>123.1</c:v>
                </c:pt>
                <c:pt idx="185">
                  <c:v>123.1</c:v>
                </c:pt>
                <c:pt idx="186">
                  <c:v>123.2</c:v>
                </c:pt>
                <c:pt idx="187">
                  <c:v>123.2</c:v>
                </c:pt>
                <c:pt idx="188">
                  <c:v>123.2</c:v>
                </c:pt>
                <c:pt idx="189">
                  <c:v>123.2</c:v>
                </c:pt>
                <c:pt idx="190">
                  <c:v>123.2</c:v>
                </c:pt>
                <c:pt idx="191">
                  <c:v>123.2</c:v>
                </c:pt>
                <c:pt idx="192">
                  <c:v>123.2</c:v>
                </c:pt>
                <c:pt idx="193">
                  <c:v>123.2</c:v>
                </c:pt>
                <c:pt idx="194">
                  <c:v>123.2</c:v>
                </c:pt>
                <c:pt idx="195">
                  <c:v>123.7</c:v>
                </c:pt>
                <c:pt idx="196">
                  <c:v>123.7</c:v>
                </c:pt>
                <c:pt idx="197">
                  <c:v>123.7</c:v>
                </c:pt>
                <c:pt idx="198">
                  <c:v>123.9</c:v>
                </c:pt>
                <c:pt idx="199">
                  <c:v>123.9</c:v>
                </c:pt>
                <c:pt idx="200">
                  <c:v>123.9</c:v>
                </c:pt>
                <c:pt idx="201">
                  <c:v>124.2</c:v>
                </c:pt>
                <c:pt idx="202">
                  <c:v>124.2</c:v>
                </c:pt>
                <c:pt idx="203">
                  <c:v>124.2</c:v>
                </c:pt>
                <c:pt idx="204">
                  <c:v>124.7</c:v>
                </c:pt>
                <c:pt idx="205">
                  <c:v>124.7</c:v>
                </c:pt>
                <c:pt idx="206">
                  <c:v>124.7</c:v>
                </c:pt>
                <c:pt idx="207">
                  <c:v>125.4</c:v>
                </c:pt>
                <c:pt idx="208">
                  <c:v>125.4</c:v>
                </c:pt>
                <c:pt idx="209">
                  <c:v>125.4</c:v>
                </c:pt>
                <c:pt idx="210">
                  <c:v>126.3</c:v>
                </c:pt>
                <c:pt idx="211">
                  <c:v>126.3</c:v>
                </c:pt>
                <c:pt idx="212">
                  <c:v>126.3</c:v>
                </c:pt>
                <c:pt idx="213">
                  <c:v>127</c:v>
                </c:pt>
                <c:pt idx="214">
                  <c:v>127</c:v>
                </c:pt>
                <c:pt idx="215">
                  <c:v>127</c:v>
                </c:pt>
                <c:pt idx="216">
                  <c:v>128</c:v>
                </c:pt>
                <c:pt idx="217">
                  <c:v>128</c:v>
                </c:pt>
                <c:pt idx="218">
                  <c:v>128</c:v>
                </c:pt>
                <c:pt idx="219">
                  <c:v>128.19999999999999</c:v>
                </c:pt>
                <c:pt idx="220">
                  <c:v>128.19999999999999</c:v>
                </c:pt>
                <c:pt idx="221">
                  <c:v>128.19999999999999</c:v>
                </c:pt>
                <c:pt idx="222">
                  <c:v>127.5</c:v>
                </c:pt>
                <c:pt idx="223">
                  <c:v>127.5</c:v>
                </c:pt>
                <c:pt idx="224">
                  <c:v>127.5</c:v>
                </c:pt>
                <c:pt idx="225">
                  <c:v>126.6</c:v>
                </c:pt>
                <c:pt idx="226">
                  <c:v>126.6</c:v>
                </c:pt>
                <c:pt idx="227">
                  <c:v>126.6</c:v>
                </c:pt>
                <c:pt idx="228">
                  <c:v>125.4</c:v>
                </c:pt>
                <c:pt idx="229">
                  <c:v>125.4</c:v>
                </c:pt>
                <c:pt idx="230">
                  <c:v>125.4</c:v>
                </c:pt>
                <c:pt idx="231">
                  <c:v>124.9</c:v>
                </c:pt>
                <c:pt idx="232">
                  <c:v>124.9</c:v>
                </c:pt>
                <c:pt idx="233">
                  <c:v>124.9</c:v>
                </c:pt>
                <c:pt idx="234">
                  <c:v>124.1</c:v>
                </c:pt>
                <c:pt idx="235">
                  <c:v>124.1</c:v>
                </c:pt>
                <c:pt idx="236">
                  <c:v>124.1</c:v>
                </c:pt>
                <c:pt idx="237">
                  <c:v>123.9</c:v>
                </c:pt>
                <c:pt idx="238">
                  <c:v>123.9</c:v>
                </c:pt>
                <c:pt idx="239">
                  <c:v>123.9</c:v>
                </c:pt>
                <c:pt idx="240">
                  <c:v>123.9</c:v>
                </c:pt>
                <c:pt idx="241">
                  <c:v>123.9</c:v>
                </c:pt>
                <c:pt idx="242">
                  <c:v>123.9</c:v>
                </c:pt>
                <c:pt idx="243">
                  <c:v>124.1</c:v>
                </c:pt>
                <c:pt idx="244">
                  <c:v>124.1</c:v>
                </c:pt>
                <c:pt idx="245">
                  <c:v>124.1</c:v>
                </c:pt>
                <c:pt idx="246">
                  <c:v>123.9</c:v>
                </c:pt>
                <c:pt idx="247">
                  <c:v>123.9</c:v>
                </c:pt>
                <c:pt idx="248">
                  <c:v>123.9</c:v>
                </c:pt>
                <c:pt idx="249">
                  <c:v>123.9</c:v>
                </c:pt>
                <c:pt idx="250">
                  <c:v>123.9</c:v>
                </c:pt>
                <c:pt idx="251">
                  <c:v>123.9</c:v>
                </c:pt>
                <c:pt idx="252">
                  <c:v>123.8</c:v>
                </c:pt>
                <c:pt idx="253">
                  <c:v>123.8</c:v>
                </c:pt>
                <c:pt idx="254">
                  <c:v>123.8</c:v>
                </c:pt>
                <c:pt idx="255">
                  <c:v>124</c:v>
                </c:pt>
                <c:pt idx="256">
                  <c:v>124</c:v>
                </c:pt>
                <c:pt idx="257">
                  <c:v>124</c:v>
                </c:pt>
                <c:pt idx="258">
                  <c:v>124.3</c:v>
                </c:pt>
                <c:pt idx="259">
                  <c:v>124.3</c:v>
                </c:pt>
                <c:pt idx="260">
                  <c:v>124.3</c:v>
                </c:pt>
                <c:pt idx="261">
                  <c:v>124.1</c:v>
                </c:pt>
                <c:pt idx="262">
                  <c:v>124.1</c:v>
                </c:pt>
                <c:pt idx="263">
                  <c:v>124.1</c:v>
                </c:pt>
                <c:pt idx="264">
                  <c:v>124.1</c:v>
                </c:pt>
                <c:pt idx="265">
                  <c:v>124.1</c:v>
                </c:pt>
                <c:pt idx="266">
                  <c:v>124.1</c:v>
                </c:pt>
                <c:pt idx="267">
                  <c:v>123.9</c:v>
                </c:pt>
                <c:pt idx="268">
                  <c:v>123.9</c:v>
                </c:pt>
                <c:pt idx="269">
                  <c:v>123.9</c:v>
                </c:pt>
                <c:pt idx="270">
                  <c:v>123.9</c:v>
                </c:pt>
                <c:pt idx="271">
                  <c:v>123.9</c:v>
                </c:pt>
                <c:pt idx="272">
                  <c:v>123.9</c:v>
                </c:pt>
                <c:pt idx="273">
                  <c:v>123.7</c:v>
                </c:pt>
                <c:pt idx="274">
                  <c:v>123.7</c:v>
                </c:pt>
                <c:pt idx="275">
                  <c:v>123.7</c:v>
                </c:pt>
                <c:pt idx="276">
                  <c:v>123.5</c:v>
                </c:pt>
                <c:pt idx="277">
                  <c:v>123.5</c:v>
                </c:pt>
                <c:pt idx="278">
                  <c:v>123.5</c:v>
                </c:pt>
                <c:pt idx="279">
                  <c:v>123.3</c:v>
                </c:pt>
                <c:pt idx="280">
                  <c:v>123.3</c:v>
                </c:pt>
                <c:pt idx="281">
                  <c:v>123.3</c:v>
                </c:pt>
                <c:pt idx="282">
                  <c:v>123.3</c:v>
                </c:pt>
                <c:pt idx="283">
                  <c:v>123.3</c:v>
                </c:pt>
                <c:pt idx="284">
                  <c:v>123.3</c:v>
                </c:pt>
                <c:pt idx="285">
                  <c:v>123.4</c:v>
                </c:pt>
                <c:pt idx="286">
                  <c:v>123.4</c:v>
                </c:pt>
                <c:pt idx="287">
                  <c:v>123.4</c:v>
                </c:pt>
                <c:pt idx="288">
                  <c:v>123.7</c:v>
                </c:pt>
                <c:pt idx="289">
                  <c:v>123.7</c:v>
                </c:pt>
                <c:pt idx="290">
                  <c:v>123.7</c:v>
                </c:pt>
                <c:pt idx="291">
                  <c:v>123.3</c:v>
                </c:pt>
                <c:pt idx="292">
                  <c:v>123.3</c:v>
                </c:pt>
                <c:pt idx="293">
                  <c:v>123.3</c:v>
                </c:pt>
                <c:pt idx="294">
                  <c:v>122.9</c:v>
                </c:pt>
                <c:pt idx="295">
                  <c:v>122.9</c:v>
                </c:pt>
                <c:pt idx="296">
                  <c:v>122.9</c:v>
                </c:pt>
                <c:pt idx="297">
                  <c:v>122.1</c:v>
                </c:pt>
                <c:pt idx="298">
                  <c:v>122.1</c:v>
                </c:pt>
                <c:pt idx="299">
                  <c:v>122.1</c:v>
                </c:pt>
                <c:pt idx="300">
                  <c:v>121.9</c:v>
                </c:pt>
                <c:pt idx="301">
                  <c:v>121.9</c:v>
                </c:pt>
                <c:pt idx="302">
                  <c:v>121.9</c:v>
                </c:pt>
                <c:pt idx="303">
                  <c:v>121.6</c:v>
                </c:pt>
                <c:pt idx="304">
                  <c:v>121.6</c:v>
                </c:pt>
                <c:pt idx="305">
                  <c:v>121.6</c:v>
                </c:pt>
                <c:pt idx="306">
                  <c:v>121.5</c:v>
                </c:pt>
                <c:pt idx="307">
                  <c:v>121.5</c:v>
                </c:pt>
                <c:pt idx="308">
                  <c:v>121.5</c:v>
                </c:pt>
                <c:pt idx="309">
                  <c:v>121.8</c:v>
                </c:pt>
                <c:pt idx="310">
                  <c:v>121.8</c:v>
                </c:pt>
                <c:pt idx="311">
                  <c:v>121.8</c:v>
                </c:pt>
                <c:pt idx="312">
                  <c:v>122.3</c:v>
                </c:pt>
                <c:pt idx="313">
                  <c:v>122.3</c:v>
                </c:pt>
                <c:pt idx="314">
                  <c:v>122.3</c:v>
                </c:pt>
                <c:pt idx="315">
                  <c:v>122.6</c:v>
                </c:pt>
                <c:pt idx="316">
                  <c:v>122.6</c:v>
                </c:pt>
                <c:pt idx="317">
                  <c:v>122.6</c:v>
                </c:pt>
                <c:pt idx="318">
                  <c:v>122.8</c:v>
                </c:pt>
                <c:pt idx="319">
                  <c:v>122.8</c:v>
                </c:pt>
                <c:pt idx="320">
                  <c:v>122.8</c:v>
                </c:pt>
                <c:pt idx="321">
                  <c:v>122.9</c:v>
                </c:pt>
                <c:pt idx="322">
                  <c:v>122.9</c:v>
                </c:pt>
                <c:pt idx="323">
                  <c:v>122.9</c:v>
                </c:pt>
                <c:pt idx="324">
                  <c:v>123</c:v>
                </c:pt>
                <c:pt idx="325">
                  <c:v>123</c:v>
                </c:pt>
                <c:pt idx="326">
                  <c:v>123</c:v>
                </c:pt>
                <c:pt idx="327">
                  <c:v>123.4</c:v>
                </c:pt>
                <c:pt idx="328">
                  <c:v>123.4</c:v>
                </c:pt>
                <c:pt idx="329">
                  <c:v>123.4</c:v>
                </c:pt>
                <c:pt idx="330">
                  <c:v>123.5</c:v>
                </c:pt>
                <c:pt idx="331">
                  <c:v>123.5</c:v>
                </c:pt>
                <c:pt idx="332">
                  <c:v>123.5</c:v>
                </c:pt>
                <c:pt idx="333">
                  <c:v>123.6</c:v>
                </c:pt>
                <c:pt idx="334">
                  <c:v>123.6</c:v>
                </c:pt>
                <c:pt idx="335">
                  <c:v>123.6</c:v>
                </c:pt>
                <c:pt idx="336">
                  <c:v>123.4</c:v>
                </c:pt>
                <c:pt idx="337">
                  <c:v>123.4</c:v>
                </c:pt>
                <c:pt idx="338">
                  <c:v>123.4</c:v>
                </c:pt>
                <c:pt idx="339">
                  <c:v>123.3</c:v>
                </c:pt>
                <c:pt idx="340">
                  <c:v>123.3</c:v>
                </c:pt>
                <c:pt idx="341">
                  <c:v>123.3</c:v>
                </c:pt>
                <c:pt idx="342">
                  <c:v>123.1</c:v>
                </c:pt>
                <c:pt idx="343">
                  <c:v>123.1</c:v>
                </c:pt>
                <c:pt idx="344">
                  <c:v>123.1</c:v>
                </c:pt>
                <c:pt idx="345">
                  <c:v>122.8</c:v>
                </c:pt>
                <c:pt idx="346">
                  <c:v>122.8</c:v>
                </c:pt>
                <c:pt idx="347">
                  <c:v>122.8</c:v>
                </c:pt>
                <c:pt idx="348">
                  <c:v>123</c:v>
                </c:pt>
                <c:pt idx="349">
                  <c:v>123</c:v>
                </c:pt>
                <c:pt idx="350">
                  <c:v>123</c:v>
                </c:pt>
                <c:pt idx="351">
                  <c:v>123.4</c:v>
                </c:pt>
                <c:pt idx="352">
                  <c:v>123.4</c:v>
                </c:pt>
                <c:pt idx="353">
                  <c:v>123.4</c:v>
                </c:pt>
                <c:pt idx="354">
                  <c:v>123.6</c:v>
                </c:pt>
                <c:pt idx="355">
                  <c:v>123.6</c:v>
                </c:pt>
                <c:pt idx="356">
                  <c:v>123.6</c:v>
                </c:pt>
                <c:pt idx="357">
                  <c:v>123.4</c:v>
                </c:pt>
                <c:pt idx="358">
                  <c:v>123.4</c:v>
                </c:pt>
                <c:pt idx="359">
                  <c:v>123.4</c:v>
                </c:pt>
                <c:pt idx="360">
                  <c:v>123.2</c:v>
                </c:pt>
                <c:pt idx="361">
                  <c:v>123.2</c:v>
                </c:pt>
                <c:pt idx="362">
                  <c:v>123.2</c:v>
                </c:pt>
                <c:pt idx="363">
                  <c:v>123.5</c:v>
                </c:pt>
                <c:pt idx="364">
                  <c:v>123.5</c:v>
                </c:pt>
                <c:pt idx="365">
                  <c:v>123.5</c:v>
                </c:pt>
                <c:pt idx="366">
                  <c:v>123.9</c:v>
                </c:pt>
                <c:pt idx="367">
                  <c:v>123.9</c:v>
                </c:pt>
                <c:pt idx="368">
                  <c:v>123.9</c:v>
                </c:pt>
                <c:pt idx="369">
                  <c:v>124.1</c:v>
                </c:pt>
                <c:pt idx="370">
                  <c:v>124.1</c:v>
                </c:pt>
                <c:pt idx="371">
                  <c:v>124.1</c:v>
                </c:pt>
                <c:pt idx="372">
                  <c:v>124.3</c:v>
                </c:pt>
                <c:pt idx="373">
                  <c:v>124.3</c:v>
                </c:pt>
                <c:pt idx="374">
                  <c:v>124.3</c:v>
                </c:pt>
                <c:pt idx="375">
                  <c:v>124.5</c:v>
                </c:pt>
                <c:pt idx="376">
                  <c:v>124.5</c:v>
                </c:pt>
                <c:pt idx="377">
                  <c:v>124.5</c:v>
                </c:pt>
                <c:pt idx="378">
                  <c:v>124.6</c:v>
                </c:pt>
                <c:pt idx="379">
                  <c:v>124.6</c:v>
                </c:pt>
                <c:pt idx="380">
                  <c:v>124.6</c:v>
                </c:pt>
                <c:pt idx="381">
                  <c:v>124.6</c:v>
                </c:pt>
                <c:pt idx="382">
                  <c:v>124.6</c:v>
                </c:pt>
                <c:pt idx="383">
                  <c:v>124.6</c:v>
                </c:pt>
                <c:pt idx="384">
                  <c:v>124.5</c:v>
                </c:pt>
                <c:pt idx="385">
                  <c:v>124.5</c:v>
                </c:pt>
                <c:pt idx="386">
                  <c:v>124.5</c:v>
                </c:pt>
                <c:pt idx="387">
                  <c:v>124.3</c:v>
                </c:pt>
                <c:pt idx="388">
                  <c:v>124.3</c:v>
                </c:pt>
                <c:pt idx="389">
                  <c:v>124.3</c:v>
                </c:pt>
                <c:pt idx="390">
                  <c:v>124.4</c:v>
                </c:pt>
                <c:pt idx="391">
                  <c:v>124.4</c:v>
                </c:pt>
                <c:pt idx="392">
                  <c:v>124.4</c:v>
                </c:pt>
                <c:pt idx="393">
                  <c:v>124</c:v>
                </c:pt>
                <c:pt idx="394">
                  <c:v>124</c:v>
                </c:pt>
                <c:pt idx="395">
                  <c:v>124</c:v>
                </c:pt>
                <c:pt idx="396">
                  <c:v>123.8</c:v>
                </c:pt>
                <c:pt idx="397">
                  <c:v>123.8</c:v>
                </c:pt>
                <c:pt idx="398">
                  <c:v>123.8</c:v>
                </c:pt>
                <c:pt idx="399">
                  <c:v>123.7</c:v>
                </c:pt>
                <c:pt idx="400">
                  <c:v>123.7</c:v>
                </c:pt>
                <c:pt idx="401">
                  <c:v>123.7</c:v>
                </c:pt>
                <c:pt idx="402">
                  <c:v>124</c:v>
                </c:pt>
                <c:pt idx="403">
                  <c:v>124</c:v>
                </c:pt>
                <c:pt idx="404">
                  <c:v>124</c:v>
                </c:pt>
                <c:pt idx="405">
                  <c:v>124</c:v>
                </c:pt>
                <c:pt idx="406">
                  <c:v>124</c:v>
                </c:pt>
                <c:pt idx="407">
                  <c:v>124</c:v>
                </c:pt>
                <c:pt idx="408">
                  <c:v>123.9</c:v>
                </c:pt>
                <c:pt idx="409">
                  <c:v>123.9</c:v>
                </c:pt>
                <c:pt idx="410">
                  <c:v>123.9</c:v>
                </c:pt>
                <c:pt idx="411">
                  <c:v>124.1</c:v>
                </c:pt>
                <c:pt idx="412">
                  <c:v>124.1</c:v>
                </c:pt>
                <c:pt idx="413">
                  <c:v>124.1</c:v>
                </c:pt>
                <c:pt idx="414">
                  <c:v>124.3</c:v>
                </c:pt>
                <c:pt idx="415">
                  <c:v>124.3</c:v>
                </c:pt>
                <c:pt idx="416">
                  <c:v>124.3</c:v>
                </c:pt>
                <c:pt idx="417">
                  <c:v>124.1</c:v>
                </c:pt>
                <c:pt idx="418">
                  <c:v>124.1</c:v>
                </c:pt>
                <c:pt idx="419">
                  <c:v>124.1</c:v>
                </c:pt>
                <c:pt idx="420">
                  <c:v>123.8</c:v>
                </c:pt>
                <c:pt idx="421">
                  <c:v>123.8</c:v>
                </c:pt>
                <c:pt idx="422">
                  <c:v>123.8</c:v>
                </c:pt>
                <c:pt idx="423">
                  <c:v>123.6</c:v>
                </c:pt>
                <c:pt idx="424">
                  <c:v>123.6</c:v>
                </c:pt>
                <c:pt idx="425">
                  <c:v>123.6</c:v>
                </c:pt>
                <c:pt idx="426">
                  <c:v>123.5</c:v>
                </c:pt>
                <c:pt idx="427">
                  <c:v>123.5</c:v>
                </c:pt>
                <c:pt idx="428">
                  <c:v>123.5</c:v>
                </c:pt>
                <c:pt idx="429">
                  <c:v>123.2</c:v>
                </c:pt>
                <c:pt idx="430">
                  <c:v>123.2</c:v>
                </c:pt>
                <c:pt idx="431">
                  <c:v>123.2</c:v>
                </c:pt>
                <c:pt idx="432">
                  <c:v>123.2</c:v>
                </c:pt>
                <c:pt idx="433">
                  <c:v>123.2</c:v>
                </c:pt>
                <c:pt idx="434">
                  <c:v>123.2</c:v>
                </c:pt>
                <c:pt idx="435">
                  <c:v>123.2</c:v>
                </c:pt>
                <c:pt idx="436">
                  <c:v>123.2</c:v>
                </c:pt>
                <c:pt idx="437">
                  <c:v>123.2</c:v>
                </c:pt>
                <c:pt idx="438">
                  <c:v>123.4</c:v>
                </c:pt>
                <c:pt idx="439">
                  <c:v>123.4</c:v>
                </c:pt>
                <c:pt idx="440">
                  <c:v>123.4</c:v>
                </c:pt>
                <c:pt idx="441">
                  <c:v>123.5</c:v>
                </c:pt>
                <c:pt idx="442">
                  <c:v>123.5</c:v>
                </c:pt>
                <c:pt idx="443">
                  <c:v>123.5</c:v>
                </c:pt>
                <c:pt idx="444">
                  <c:v>123.9</c:v>
                </c:pt>
                <c:pt idx="445">
                  <c:v>123.9</c:v>
                </c:pt>
                <c:pt idx="446">
                  <c:v>123.9</c:v>
                </c:pt>
                <c:pt idx="447">
                  <c:v>123.9</c:v>
                </c:pt>
                <c:pt idx="448">
                  <c:v>123.9</c:v>
                </c:pt>
                <c:pt idx="449">
                  <c:v>123.9</c:v>
                </c:pt>
                <c:pt idx="450">
                  <c:v>124.2</c:v>
                </c:pt>
                <c:pt idx="451">
                  <c:v>124.2</c:v>
                </c:pt>
                <c:pt idx="452">
                  <c:v>124.2</c:v>
                </c:pt>
                <c:pt idx="453">
                  <c:v>124</c:v>
                </c:pt>
                <c:pt idx="454">
                  <c:v>124</c:v>
                </c:pt>
                <c:pt idx="455">
                  <c:v>124</c:v>
                </c:pt>
                <c:pt idx="456">
                  <c:v>124.4</c:v>
                </c:pt>
                <c:pt idx="457">
                  <c:v>124.4</c:v>
                </c:pt>
                <c:pt idx="458">
                  <c:v>124.4</c:v>
                </c:pt>
                <c:pt idx="459">
                  <c:v>124.3</c:v>
                </c:pt>
                <c:pt idx="460">
                  <c:v>124.3</c:v>
                </c:pt>
                <c:pt idx="461">
                  <c:v>124.3</c:v>
                </c:pt>
                <c:pt idx="462">
                  <c:v>124.3</c:v>
                </c:pt>
                <c:pt idx="463">
                  <c:v>124.3</c:v>
                </c:pt>
                <c:pt idx="464">
                  <c:v>124.3</c:v>
                </c:pt>
                <c:pt idx="465">
                  <c:v>124.3</c:v>
                </c:pt>
                <c:pt idx="466">
                  <c:v>124.3</c:v>
                </c:pt>
                <c:pt idx="467">
                  <c:v>124.3</c:v>
                </c:pt>
                <c:pt idx="468">
                  <c:v>124.5</c:v>
                </c:pt>
                <c:pt idx="469">
                  <c:v>124.5</c:v>
                </c:pt>
                <c:pt idx="470">
                  <c:v>124.5</c:v>
                </c:pt>
                <c:pt idx="471">
                  <c:v>124.9</c:v>
                </c:pt>
                <c:pt idx="472">
                  <c:v>124.9</c:v>
                </c:pt>
                <c:pt idx="473">
                  <c:v>124.9</c:v>
                </c:pt>
                <c:pt idx="474">
                  <c:v>124.8</c:v>
                </c:pt>
                <c:pt idx="475">
                  <c:v>124.8</c:v>
                </c:pt>
                <c:pt idx="476">
                  <c:v>124.8</c:v>
                </c:pt>
                <c:pt idx="477">
                  <c:v>124.8</c:v>
                </c:pt>
                <c:pt idx="478">
                  <c:v>124.8</c:v>
                </c:pt>
                <c:pt idx="479">
                  <c:v>124.8</c:v>
                </c:pt>
                <c:pt idx="480">
                  <c:v>124.8</c:v>
                </c:pt>
                <c:pt idx="481">
                  <c:v>124.8</c:v>
                </c:pt>
                <c:pt idx="482">
                  <c:v>124.8</c:v>
                </c:pt>
                <c:pt idx="483">
                  <c:v>124.8</c:v>
                </c:pt>
                <c:pt idx="484">
                  <c:v>124.8</c:v>
                </c:pt>
                <c:pt idx="485">
                  <c:v>124.8</c:v>
                </c:pt>
                <c:pt idx="486">
                  <c:v>124.8</c:v>
                </c:pt>
                <c:pt idx="487">
                  <c:v>124.8</c:v>
                </c:pt>
                <c:pt idx="488">
                  <c:v>124.8</c:v>
                </c:pt>
                <c:pt idx="489">
                  <c:v>124.8</c:v>
                </c:pt>
                <c:pt idx="490">
                  <c:v>124.8</c:v>
                </c:pt>
                <c:pt idx="491">
                  <c:v>124.8</c:v>
                </c:pt>
                <c:pt idx="492">
                  <c:v>124.6</c:v>
                </c:pt>
                <c:pt idx="493">
                  <c:v>124.6</c:v>
                </c:pt>
                <c:pt idx="494">
                  <c:v>124.6</c:v>
                </c:pt>
                <c:pt idx="495">
                  <c:v>125</c:v>
                </c:pt>
                <c:pt idx="496">
                  <c:v>125</c:v>
                </c:pt>
                <c:pt idx="497">
                  <c:v>125</c:v>
                </c:pt>
                <c:pt idx="498">
                  <c:v>125.3</c:v>
                </c:pt>
                <c:pt idx="499">
                  <c:v>125.3</c:v>
                </c:pt>
                <c:pt idx="500">
                  <c:v>125.3</c:v>
                </c:pt>
                <c:pt idx="501">
                  <c:v>125.4</c:v>
                </c:pt>
                <c:pt idx="502">
                  <c:v>125.4</c:v>
                </c:pt>
                <c:pt idx="503">
                  <c:v>125.4</c:v>
                </c:pt>
                <c:pt idx="504">
                  <c:v>125.3</c:v>
                </c:pt>
                <c:pt idx="505">
                  <c:v>125.3</c:v>
                </c:pt>
                <c:pt idx="506">
                  <c:v>125.3</c:v>
                </c:pt>
                <c:pt idx="507">
                  <c:v>125.1</c:v>
                </c:pt>
                <c:pt idx="508">
                  <c:v>125.1</c:v>
                </c:pt>
                <c:pt idx="509">
                  <c:v>125.1</c:v>
                </c:pt>
                <c:pt idx="510">
                  <c:v>125.4</c:v>
                </c:pt>
                <c:pt idx="511">
                  <c:v>125.4</c:v>
                </c:pt>
                <c:pt idx="512">
                  <c:v>125.4</c:v>
                </c:pt>
                <c:pt idx="513">
                  <c:v>125</c:v>
                </c:pt>
                <c:pt idx="514">
                  <c:v>125</c:v>
                </c:pt>
                <c:pt idx="515">
                  <c:v>125</c:v>
                </c:pt>
                <c:pt idx="516">
                  <c:v>125</c:v>
                </c:pt>
                <c:pt idx="517">
                  <c:v>125</c:v>
                </c:pt>
                <c:pt idx="518">
                  <c:v>125</c:v>
                </c:pt>
                <c:pt idx="519">
                  <c:v>124.7</c:v>
                </c:pt>
                <c:pt idx="520">
                  <c:v>124.7</c:v>
                </c:pt>
                <c:pt idx="521">
                  <c:v>124.7</c:v>
                </c:pt>
                <c:pt idx="522">
                  <c:v>124.8</c:v>
                </c:pt>
                <c:pt idx="523">
                  <c:v>124.8</c:v>
                </c:pt>
                <c:pt idx="524">
                  <c:v>124.8</c:v>
                </c:pt>
                <c:pt idx="525">
                  <c:v>125.1</c:v>
                </c:pt>
                <c:pt idx="526">
                  <c:v>125.1</c:v>
                </c:pt>
                <c:pt idx="527">
                  <c:v>125.1</c:v>
                </c:pt>
                <c:pt idx="528">
                  <c:v>125.3</c:v>
                </c:pt>
                <c:pt idx="529">
                  <c:v>125.3</c:v>
                </c:pt>
                <c:pt idx="530">
                  <c:v>125.3</c:v>
                </c:pt>
                <c:pt idx="531">
                  <c:v>125.2</c:v>
                </c:pt>
                <c:pt idx="532">
                  <c:v>125.2</c:v>
                </c:pt>
                <c:pt idx="533">
                  <c:v>125.2</c:v>
                </c:pt>
                <c:pt idx="534">
                  <c:v>124.8</c:v>
                </c:pt>
                <c:pt idx="535">
                  <c:v>124.8</c:v>
                </c:pt>
                <c:pt idx="536">
                  <c:v>124.8</c:v>
                </c:pt>
                <c:pt idx="537">
                  <c:v>124.9</c:v>
                </c:pt>
                <c:pt idx="538">
                  <c:v>124.9</c:v>
                </c:pt>
                <c:pt idx="539">
                  <c:v>124.9</c:v>
                </c:pt>
                <c:pt idx="540">
                  <c:v>125.1</c:v>
                </c:pt>
                <c:pt idx="541">
                  <c:v>125.1</c:v>
                </c:pt>
                <c:pt idx="542">
                  <c:v>125.1</c:v>
                </c:pt>
                <c:pt idx="543">
                  <c:v>125.8</c:v>
                </c:pt>
                <c:pt idx="544">
                  <c:v>125.8</c:v>
                </c:pt>
                <c:pt idx="545">
                  <c:v>125.8</c:v>
                </c:pt>
                <c:pt idx="546">
                  <c:v>126.1</c:v>
                </c:pt>
                <c:pt idx="547">
                  <c:v>126.1</c:v>
                </c:pt>
                <c:pt idx="548">
                  <c:v>126.1</c:v>
                </c:pt>
                <c:pt idx="549">
                  <c:v>126.1</c:v>
                </c:pt>
                <c:pt idx="550">
                  <c:v>126.1</c:v>
                </c:pt>
                <c:pt idx="551">
                  <c:v>126.1</c:v>
                </c:pt>
                <c:pt idx="552">
                  <c:v>125.9</c:v>
                </c:pt>
                <c:pt idx="553">
                  <c:v>125.9</c:v>
                </c:pt>
                <c:pt idx="554">
                  <c:v>125.9</c:v>
                </c:pt>
                <c:pt idx="555">
                  <c:v>126</c:v>
                </c:pt>
                <c:pt idx="556">
                  <c:v>126</c:v>
                </c:pt>
                <c:pt idx="557">
                  <c:v>126</c:v>
                </c:pt>
                <c:pt idx="558">
                  <c:v>126.4</c:v>
                </c:pt>
                <c:pt idx="559">
                  <c:v>126.4</c:v>
                </c:pt>
                <c:pt idx="560">
                  <c:v>126.4</c:v>
                </c:pt>
                <c:pt idx="561">
                  <c:v>126.2</c:v>
                </c:pt>
                <c:pt idx="562">
                  <c:v>126.2</c:v>
                </c:pt>
                <c:pt idx="563">
                  <c:v>126.2</c:v>
                </c:pt>
                <c:pt idx="564">
                  <c:v>125.9</c:v>
                </c:pt>
                <c:pt idx="565">
                  <c:v>125.9</c:v>
                </c:pt>
                <c:pt idx="566">
                  <c:v>125.9</c:v>
                </c:pt>
                <c:pt idx="567">
                  <c:v>125.7</c:v>
                </c:pt>
                <c:pt idx="568">
                  <c:v>125.7</c:v>
                </c:pt>
                <c:pt idx="569">
                  <c:v>125.7</c:v>
                </c:pt>
                <c:pt idx="570">
                  <c:v>126.2</c:v>
                </c:pt>
                <c:pt idx="571">
                  <c:v>126.2</c:v>
                </c:pt>
                <c:pt idx="572">
                  <c:v>126.2</c:v>
                </c:pt>
                <c:pt idx="573">
                  <c:v>126.4</c:v>
                </c:pt>
                <c:pt idx="574">
                  <c:v>126.4</c:v>
                </c:pt>
                <c:pt idx="575">
                  <c:v>126.4</c:v>
                </c:pt>
                <c:pt idx="576">
                  <c:v>126.2</c:v>
                </c:pt>
                <c:pt idx="577">
                  <c:v>126.2</c:v>
                </c:pt>
                <c:pt idx="578">
                  <c:v>126.2</c:v>
                </c:pt>
                <c:pt idx="579">
                  <c:v>125.6</c:v>
                </c:pt>
                <c:pt idx="580">
                  <c:v>125.6</c:v>
                </c:pt>
                <c:pt idx="581">
                  <c:v>125.6</c:v>
                </c:pt>
                <c:pt idx="582">
                  <c:v>125.5</c:v>
                </c:pt>
                <c:pt idx="583">
                  <c:v>125.5</c:v>
                </c:pt>
                <c:pt idx="584">
                  <c:v>125.5</c:v>
                </c:pt>
                <c:pt idx="585">
                  <c:v>125.4</c:v>
                </c:pt>
                <c:pt idx="586">
                  <c:v>125.4</c:v>
                </c:pt>
                <c:pt idx="587">
                  <c:v>125.4</c:v>
                </c:pt>
                <c:pt idx="588">
                  <c:v>125.5</c:v>
                </c:pt>
                <c:pt idx="589">
                  <c:v>125.5</c:v>
                </c:pt>
                <c:pt idx="590">
                  <c:v>125.5</c:v>
                </c:pt>
                <c:pt idx="591">
                  <c:v>125.5</c:v>
                </c:pt>
                <c:pt idx="592">
                  <c:v>125.5</c:v>
                </c:pt>
                <c:pt idx="593">
                  <c:v>125.5</c:v>
                </c:pt>
                <c:pt idx="594">
                  <c:v>125.8</c:v>
                </c:pt>
                <c:pt idx="595">
                  <c:v>125.8</c:v>
                </c:pt>
                <c:pt idx="596">
                  <c:v>125.8</c:v>
                </c:pt>
                <c:pt idx="597">
                  <c:v>126.6</c:v>
                </c:pt>
                <c:pt idx="598">
                  <c:v>126.6</c:v>
                </c:pt>
                <c:pt idx="599">
                  <c:v>126.6</c:v>
                </c:pt>
                <c:pt idx="600">
                  <c:v>127</c:v>
                </c:pt>
                <c:pt idx="601">
                  <c:v>127</c:v>
                </c:pt>
                <c:pt idx="602">
                  <c:v>127</c:v>
                </c:pt>
                <c:pt idx="603">
                  <c:v>127.5</c:v>
                </c:pt>
                <c:pt idx="604">
                  <c:v>127.5</c:v>
                </c:pt>
                <c:pt idx="605">
                  <c:v>127.5</c:v>
                </c:pt>
                <c:pt idx="606">
                  <c:v>127.1</c:v>
                </c:pt>
                <c:pt idx="607">
                  <c:v>127.1</c:v>
                </c:pt>
                <c:pt idx="608">
                  <c:v>127.1</c:v>
                </c:pt>
                <c:pt idx="609">
                  <c:v>127.1</c:v>
                </c:pt>
                <c:pt idx="610">
                  <c:v>127.1</c:v>
                </c:pt>
                <c:pt idx="611">
                  <c:v>127.1</c:v>
                </c:pt>
                <c:pt idx="612">
                  <c:v>127.1</c:v>
                </c:pt>
                <c:pt idx="613">
                  <c:v>127.1</c:v>
                </c:pt>
                <c:pt idx="614">
                  <c:v>127.1</c:v>
                </c:pt>
                <c:pt idx="615">
                  <c:v>127.3</c:v>
                </c:pt>
                <c:pt idx="616">
                  <c:v>127.3</c:v>
                </c:pt>
                <c:pt idx="617">
                  <c:v>127.3</c:v>
                </c:pt>
                <c:pt idx="618">
                  <c:v>127.3</c:v>
                </c:pt>
                <c:pt idx="619">
                  <c:v>127.3</c:v>
                </c:pt>
                <c:pt idx="620">
                  <c:v>127.3</c:v>
                </c:pt>
                <c:pt idx="621">
                  <c:v>127.1</c:v>
                </c:pt>
                <c:pt idx="622">
                  <c:v>127.1</c:v>
                </c:pt>
                <c:pt idx="623">
                  <c:v>127.1</c:v>
                </c:pt>
                <c:pt idx="624">
                  <c:v>127.1</c:v>
                </c:pt>
                <c:pt idx="625">
                  <c:v>127.1</c:v>
                </c:pt>
                <c:pt idx="626">
                  <c:v>127.1</c:v>
                </c:pt>
                <c:pt idx="627">
                  <c:v>127.1</c:v>
                </c:pt>
                <c:pt idx="628">
                  <c:v>127.1</c:v>
                </c:pt>
                <c:pt idx="629">
                  <c:v>127.1</c:v>
                </c:pt>
                <c:pt idx="630">
                  <c:v>127.4</c:v>
                </c:pt>
                <c:pt idx="631">
                  <c:v>127.4</c:v>
                </c:pt>
                <c:pt idx="632">
                  <c:v>127.4</c:v>
                </c:pt>
                <c:pt idx="633">
                  <c:v>127.4</c:v>
                </c:pt>
                <c:pt idx="634">
                  <c:v>127.4</c:v>
                </c:pt>
                <c:pt idx="635">
                  <c:v>127.4</c:v>
                </c:pt>
                <c:pt idx="636">
                  <c:v>127.4</c:v>
                </c:pt>
                <c:pt idx="637">
                  <c:v>127.4</c:v>
                </c:pt>
                <c:pt idx="638">
                  <c:v>127.4</c:v>
                </c:pt>
                <c:pt idx="639">
                  <c:v>127.4</c:v>
                </c:pt>
                <c:pt idx="640">
                  <c:v>127.4</c:v>
                </c:pt>
                <c:pt idx="641">
                  <c:v>127.4</c:v>
                </c:pt>
                <c:pt idx="642">
                  <c:v>127.6</c:v>
                </c:pt>
                <c:pt idx="643">
                  <c:v>127.6</c:v>
                </c:pt>
                <c:pt idx="644">
                  <c:v>127.6</c:v>
                </c:pt>
                <c:pt idx="645">
                  <c:v>127.4</c:v>
                </c:pt>
                <c:pt idx="646">
                  <c:v>127.4</c:v>
                </c:pt>
                <c:pt idx="647">
                  <c:v>127.4</c:v>
                </c:pt>
                <c:pt idx="648">
                  <c:v>127</c:v>
                </c:pt>
                <c:pt idx="649">
                  <c:v>127</c:v>
                </c:pt>
                <c:pt idx="650">
                  <c:v>127</c:v>
                </c:pt>
                <c:pt idx="651">
                  <c:v>126.7</c:v>
                </c:pt>
                <c:pt idx="652">
                  <c:v>126.7</c:v>
                </c:pt>
                <c:pt idx="653">
                  <c:v>126.7</c:v>
                </c:pt>
                <c:pt idx="654">
                  <c:v>126.7</c:v>
                </c:pt>
                <c:pt idx="655">
                  <c:v>126.7</c:v>
                </c:pt>
                <c:pt idx="656">
                  <c:v>126.7</c:v>
                </c:pt>
                <c:pt idx="657">
                  <c:v>126.4</c:v>
                </c:pt>
                <c:pt idx="658">
                  <c:v>126.4</c:v>
                </c:pt>
                <c:pt idx="659">
                  <c:v>126.4</c:v>
                </c:pt>
                <c:pt idx="660">
                  <c:v>126.3</c:v>
                </c:pt>
                <c:pt idx="661">
                  <c:v>126.3</c:v>
                </c:pt>
                <c:pt idx="662">
                  <c:v>126.3</c:v>
                </c:pt>
                <c:pt idx="663">
                  <c:v>126.2</c:v>
                </c:pt>
                <c:pt idx="664">
                  <c:v>126.2</c:v>
                </c:pt>
                <c:pt idx="665">
                  <c:v>126.2</c:v>
                </c:pt>
                <c:pt idx="666">
                  <c:v>126.5</c:v>
                </c:pt>
                <c:pt idx="667">
                  <c:v>126.5</c:v>
                </c:pt>
                <c:pt idx="668">
                  <c:v>126.5</c:v>
                </c:pt>
                <c:pt idx="669">
                  <c:v>126.5</c:v>
                </c:pt>
                <c:pt idx="670">
                  <c:v>126.5</c:v>
                </c:pt>
                <c:pt idx="671">
                  <c:v>126.5</c:v>
                </c:pt>
                <c:pt idx="672">
                  <c:v>126.7</c:v>
                </c:pt>
                <c:pt idx="673">
                  <c:v>126.7</c:v>
                </c:pt>
                <c:pt idx="674">
                  <c:v>126.7</c:v>
                </c:pt>
                <c:pt idx="675">
                  <c:v>127.2</c:v>
                </c:pt>
                <c:pt idx="676">
                  <c:v>127.2</c:v>
                </c:pt>
                <c:pt idx="677">
                  <c:v>127.2</c:v>
                </c:pt>
                <c:pt idx="678">
                  <c:v>127.6</c:v>
                </c:pt>
                <c:pt idx="679">
                  <c:v>127.6</c:v>
                </c:pt>
                <c:pt idx="680">
                  <c:v>127.6</c:v>
                </c:pt>
                <c:pt idx="681">
                  <c:v>127.7</c:v>
                </c:pt>
                <c:pt idx="682">
                  <c:v>127.7</c:v>
                </c:pt>
                <c:pt idx="683">
                  <c:v>127.7</c:v>
                </c:pt>
                <c:pt idx="684">
                  <c:v>127.7</c:v>
                </c:pt>
                <c:pt idx="685">
                  <c:v>127.7</c:v>
                </c:pt>
                <c:pt idx="686">
                  <c:v>127.7</c:v>
                </c:pt>
                <c:pt idx="687">
                  <c:v>127.8</c:v>
                </c:pt>
                <c:pt idx="688">
                  <c:v>127.8</c:v>
                </c:pt>
                <c:pt idx="689">
                  <c:v>127.8</c:v>
                </c:pt>
                <c:pt idx="690">
                  <c:v>128.1</c:v>
                </c:pt>
                <c:pt idx="691">
                  <c:v>128.1</c:v>
                </c:pt>
                <c:pt idx="692">
                  <c:v>128.1</c:v>
                </c:pt>
                <c:pt idx="693">
                  <c:v>127.8</c:v>
                </c:pt>
                <c:pt idx="694">
                  <c:v>127.8</c:v>
                </c:pt>
                <c:pt idx="695">
                  <c:v>127.8</c:v>
                </c:pt>
                <c:pt idx="696">
                  <c:v>128</c:v>
                </c:pt>
                <c:pt idx="697">
                  <c:v>128</c:v>
                </c:pt>
                <c:pt idx="698">
                  <c:v>128</c:v>
                </c:pt>
                <c:pt idx="699">
                  <c:v>128.1</c:v>
                </c:pt>
                <c:pt idx="700">
                  <c:v>128.1</c:v>
                </c:pt>
                <c:pt idx="701">
                  <c:v>128.1</c:v>
                </c:pt>
                <c:pt idx="702">
                  <c:v>128.4</c:v>
                </c:pt>
                <c:pt idx="703">
                  <c:v>128.4</c:v>
                </c:pt>
                <c:pt idx="704">
                  <c:v>128.4</c:v>
                </c:pt>
                <c:pt idx="705">
                  <c:v>128.4</c:v>
                </c:pt>
                <c:pt idx="706">
                  <c:v>128.4</c:v>
                </c:pt>
                <c:pt idx="707">
                  <c:v>128.4</c:v>
                </c:pt>
                <c:pt idx="708">
                  <c:v>128.6</c:v>
                </c:pt>
                <c:pt idx="709">
                  <c:v>128.6</c:v>
                </c:pt>
                <c:pt idx="710">
                  <c:v>128.6</c:v>
                </c:pt>
                <c:pt idx="711">
                  <c:v>128.6</c:v>
                </c:pt>
                <c:pt idx="712">
                  <c:v>128.6</c:v>
                </c:pt>
                <c:pt idx="713">
                  <c:v>128.6</c:v>
                </c:pt>
                <c:pt idx="714">
                  <c:v>128.9</c:v>
                </c:pt>
                <c:pt idx="715">
                  <c:v>128.9</c:v>
                </c:pt>
                <c:pt idx="716">
                  <c:v>128.9</c:v>
                </c:pt>
                <c:pt idx="717">
                  <c:v>129.1</c:v>
                </c:pt>
                <c:pt idx="718">
                  <c:v>129.1</c:v>
                </c:pt>
                <c:pt idx="719">
                  <c:v>129.1</c:v>
                </c:pt>
                <c:pt idx="720">
                  <c:v>129.6</c:v>
                </c:pt>
                <c:pt idx="721">
                  <c:v>129.6</c:v>
                </c:pt>
                <c:pt idx="722">
                  <c:v>129.6</c:v>
                </c:pt>
                <c:pt idx="723">
                  <c:v>130.1</c:v>
                </c:pt>
                <c:pt idx="724">
                  <c:v>130.1</c:v>
                </c:pt>
                <c:pt idx="725">
                  <c:v>130.1</c:v>
                </c:pt>
                <c:pt idx="726">
                  <c:v>130.6</c:v>
                </c:pt>
                <c:pt idx="727">
                  <c:v>130.6</c:v>
                </c:pt>
                <c:pt idx="728">
                  <c:v>130.6</c:v>
                </c:pt>
                <c:pt idx="729">
                  <c:v>130.80000000000001</c:v>
                </c:pt>
                <c:pt idx="730">
                  <c:v>130.80000000000001</c:v>
                </c:pt>
                <c:pt idx="731">
                  <c:v>130.80000000000001</c:v>
                </c:pt>
                <c:pt idx="732">
                  <c:v>130.9</c:v>
                </c:pt>
                <c:pt idx="733">
                  <c:v>130.9</c:v>
                </c:pt>
                <c:pt idx="734">
                  <c:v>130.9</c:v>
                </c:pt>
                <c:pt idx="735">
                  <c:v>131.4</c:v>
                </c:pt>
                <c:pt idx="736">
                  <c:v>131.4</c:v>
                </c:pt>
                <c:pt idx="737">
                  <c:v>131.4</c:v>
                </c:pt>
                <c:pt idx="738">
                  <c:v>131.6</c:v>
                </c:pt>
                <c:pt idx="739">
                  <c:v>131.6</c:v>
                </c:pt>
                <c:pt idx="740">
                  <c:v>131.6</c:v>
                </c:pt>
                <c:pt idx="741">
                  <c:v>132.4</c:v>
                </c:pt>
                <c:pt idx="742">
                  <c:v>132.4</c:v>
                </c:pt>
                <c:pt idx="743">
                  <c:v>132.4</c:v>
                </c:pt>
                <c:pt idx="744">
                  <c:v>132.9</c:v>
                </c:pt>
                <c:pt idx="745">
                  <c:v>132.9</c:v>
                </c:pt>
                <c:pt idx="746">
                  <c:v>132.9</c:v>
                </c:pt>
                <c:pt idx="747">
                  <c:v>133.6</c:v>
                </c:pt>
                <c:pt idx="748">
                  <c:v>133.6</c:v>
                </c:pt>
                <c:pt idx="749">
                  <c:v>133.6</c:v>
                </c:pt>
                <c:pt idx="750">
                  <c:v>134.30000000000001</c:v>
                </c:pt>
                <c:pt idx="751">
                  <c:v>134.30000000000001</c:v>
                </c:pt>
                <c:pt idx="752">
                  <c:v>134.30000000000001</c:v>
                </c:pt>
                <c:pt idx="753">
                  <c:v>135.4</c:v>
                </c:pt>
                <c:pt idx="754">
                  <c:v>135.4</c:v>
                </c:pt>
                <c:pt idx="755">
                  <c:v>135.4</c:v>
                </c:pt>
                <c:pt idx="756">
                  <c:v>136.69999999999999</c:v>
                </c:pt>
                <c:pt idx="757">
                  <c:v>136.69999999999999</c:v>
                </c:pt>
                <c:pt idx="758">
                  <c:v>136.69999999999999</c:v>
                </c:pt>
                <c:pt idx="759">
                  <c:v>137.6</c:v>
                </c:pt>
                <c:pt idx="760">
                  <c:v>137.6</c:v>
                </c:pt>
                <c:pt idx="761">
                  <c:v>137.6</c:v>
                </c:pt>
                <c:pt idx="762">
                  <c:v>138.69999999999999</c:v>
                </c:pt>
                <c:pt idx="763">
                  <c:v>138.69999999999999</c:v>
                </c:pt>
                <c:pt idx="764">
                  <c:v>138.69999999999999</c:v>
                </c:pt>
                <c:pt idx="765">
                  <c:v>139.80000000000001</c:v>
                </c:pt>
                <c:pt idx="766">
                  <c:v>139.80000000000001</c:v>
                </c:pt>
                <c:pt idx="767">
                  <c:v>139.80000000000001</c:v>
                </c:pt>
                <c:pt idx="768">
                  <c:v>141.19999999999999</c:v>
                </c:pt>
                <c:pt idx="769">
                  <c:v>141.19999999999999</c:v>
                </c:pt>
                <c:pt idx="770">
                  <c:v>141.19999999999999</c:v>
                </c:pt>
                <c:pt idx="771">
                  <c:v>142.19999999999999</c:v>
                </c:pt>
                <c:pt idx="772">
                  <c:v>142.19999999999999</c:v>
                </c:pt>
                <c:pt idx="773">
                  <c:v>142.19999999999999</c:v>
                </c:pt>
                <c:pt idx="774">
                  <c:v>142.9</c:v>
                </c:pt>
                <c:pt idx="775">
                  <c:v>142.9</c:v>
                </c:pt>
                <c:pt idx="776">
                  <c:v>142.9</c:v>
                </c:pt>
                <c:pt idx="777">
                  <c:v>143.19999999999999</c:v>
                </c:pt>
                <c:pt idx="778">
                  <c:v>143.19999999999999</c:v>
                </c:pt>
                <c:pt idx="779">
                  <c:v>143.19999999999999</c:v>
                </c:pt>
                <c:pt idx="780">
                  <c:v>143.4</c:v>
                </c:pt>
                <c:pt idx="781">
                  <c:v>143.4</c:v>
                </c:pt>
                <c:pt idx="782">
                  <c:v>143.4</c:v>
                </c:pt>
                <c:pt idx="783">
                  <c:v>143.5</c:v>
                </c:pt>
                <c:pt idx="784">
                  <c:v>143.5</c:v>
                </c:pt>
                <c:pt idx="785">
                  <c:v>143.5</c:v>
                </c:pt>
                <c:pt idx="786">
                  <c:v>143.69999999999999</c:v>
                </c:pt>
                <c:pt idx="787">
                  <c:v>143.69999999999999</c:v>
                </c:pt>
                <c:pt idx="788">
                  <c:v>143.69999999999999</c:v>
                </c:pt>
                <c:pt idx="789">
                  <c:v>143.9</c:v>
                </c:pt>
                <c:pt idx="790">
                  <c:v>143.9</c:v>
                </c:pt>
                <c:pt idx="791">
                  <c:v>143.9</c:v>
                </c:pt>
                <c:pt idx="792">
                  <c:v>143.9</c:v>
                </c:pt>
                <c:pt idx="793">
                  <c:v>143.9</c:v>
                </c:pt>
                <c:pt idx="794">
                  <c:v>143.9</c:v>
                </c:pt>
                <c:pt idx="795">
                  <c:v>143.1</c:v>
                </c:pt>
                <c:pt idx="796">
                  <c:v>143.1</c:v>
                </c:pt>
                <c:pt idx="797">
                  <c:v>143.1</c:v>
                </c:pt>
                <c:pt idx="798">
                  <c:v>141.9</c:v>
                </c:pt>
                <c:pt idx="799">
                  <c:v>141.9</c:v>
                </c:pt>
                <c:pt idx="800">
                  <c:v>141.9</c:v>
                </c:pt>
                <c:pt idx="801">
                  <c:v>140.6</c:v>
                </c:pt>
                <c:pt idx="802">
                  <c:v>140.6</c:v>
                </c:pt>
                <c:pt idx="803">
                  <c:v>140.6</c:v>
                </c:pt>
                <c:pt idx="804">
                  <c:v>139.4</c:v>
                </c:pt>
                <c:pt idx="805">
                  <c:v>139.4</c:v>
                </c:pt>
                <c:pt idx="806">
                  <c:v>139.4</c:v>
                </c:pt>
                <c:pt idx="807">
                  <c:v>138.4</c:v>
                </c:pt>
                <c:pt idx="808">
                  <c:v>138.4</c:v>
                </c:pt>
                <c:pt idx="809">
                  <c:v>138.4</c:v>
                </c:pt>
                <c:pt idx="810">
                  <c:v>137.4</c:v>
                </c:pt>
                <c:pt idx="811">
                  <c:v>137.4</c:v>
                </c:pt>
                <c:pt idx="812">
                  <c:v>137.4</c:v>
                </c:pt>
                <c:pt idx="813">
                  <c:v>136.69999999999999</c:v>
                </c:pt>
                <c:pt idx="814">
                  <c:v>136.69999999999999</c:v>
                </c:pt>
                <c:pt idx="815">
                  <c:v>136.69999999999999</c:v>
                </c:pt>
                <c:pt idx="816">
                  <c:v>136.30000000000001</c:v>
                </c:pt>
                <c:pt idx="817">
                  <c:v>136.30000000000001</c:v>
                </c:pt>
                <c:pt idx="818">
                  <c:v>136.30000000000001</c:v>
                </c:pt>
                <c:pt idx="819">
                  <c:v>136.1</c:v>
                </c:pt>
                <c:pt idx="820">
                  <c:v>136.1</c:v>
                </c:pt>
                <c:pt idx="821">
                  <c:v>136.1</c:v>
                </c:pt>
                <c:pt idx="822">
                  <c:v>135.69999999999999</c:v>
                </c:pt>
                <c:pt idx="823">
                  <c:v>135.69999999999999</c:v>
                </c:pt>
                <c:pt idx="824">
                  <c:v>135.69999999999999</c:v>
                </c:pt>
                <c:pt idx="825">
                  <c:v>135.19999999999999</c:v>
                </c:pt>
                <c:pt idx="826">
                  <c:v>135.19999999999999</c:v>
                </c:pt>
                <c:pt idx="827">
                  <c:v>135.19999999999999</c:v>
                </c:pt>
                <c:pt idx="828">
                  <c:v>134.9</c:v>
                </c:pt>
                <c:pt idx="829">
                  <c:v>134.9</c:v>
                </c:pt>
                <c:pt idx="830">
                  <c:v>134.9</c:v>
                </c:pt>
                <c:pt idx="831">
                  <c:v>134.5</c:v>
                </c:pt>
                <c:pt idx="832">
                  <c:v>134.5</c:v>
                </c:pt>
                <c:pt idx="833">
                  <c:v>134.5</c:v>
                </c:pt>
                <c:pt idx="834">
                  <c:v>134.19999999999999</c:v>
                </c:pt>
                <c:pt idx="835">
                  <c:v>134.19999999999999</c:v>
                </c:pt>
                <c:pt idx="836">
                  <c:v>134.19999999999999</c:v>
                </c:pt>
                <c:pt idx="837">
                  <c:v>133.1</c:v>
                </c:pt>
                <c:pt idx="838">
                  <c:v>133.1</c:v>
                </c:pt>
                <c:pt idx="839">
                  <c:v>133.1</c:v>
                </c:pt>
                <c:pt idx="840">
                  <c:v>132.5</c:v>
                </c:pt>
                <c:pt idx="841">
                  <c:v>132.5</c:v>
                </c:pt>
                <c:pt idx="842">
                  <c:v>132.5</c:v>
                </c:pt>
                <c:pt idx="843">
                  <c:v>132.1</c:v>
                </c:pt>
                <c:pt idx="844">
                  <c:v>132.1</c:v>
                </c:pt>
                <c:pt idx="845">
                  <c:v>132.1</c:v>
                </c:pt>
                <c:pt idx="846">
                  <c:v>132.5</c:v>
                </c:pt>
                <c:pt idx="847">
                  <c:v>132.5</c:v>
                </c:pt>
                <c:pt idx="848">
                  <c:v>132.5</c:v>
                </c:pt>
                <c:pt idx="849">
                  <c:v>132.4</c:v>
                </c:pt>
                <c:pt idx="850">
                  <c:v>132.4</c:v>
                </c:pt>
                <c:pt idx="851">
                  <c:v>132.4</c:v>
                </c:pt>
                <c:pt idx="852">
                  <c:v>132.5</c:v>
                </c:pt>
                <c:pt idx="853">
                  <c:v>132.5</c:v>
                </c:pt>
                <c:pt idx="854">
                  <c:v>132.5</c:v>
                </c:pt>
                <c:pt idx="855">
                  <c:v>132.69999999999999</c:v>
                </c:pt>
                <c:pt idx="856">
                  <c:v>132.69999999999999</c:v>
                </c:pt>
                <c:pt idx="857">
                  <c:v>132.69999999999999</c:v>
                </c:pt>
                <c:pt idx="858">
                  <c:v>133.1</c:v>
                </c:pt>
                <c:pt idx="859">
                  <c:v>133.1</c:v>
                </c:pt>
                <c:pt idx="860">
                  <c:v>133.1</c:v>
                </c:pt>
                <c:pt idx="861">
                  <c:v>133.30000000000001</c:v>
                </c:pt>
                <c:pt idx="862">
                  <c:v>133.30000000000001</c:v>
                </c:pt>
                <c:pt idx="863">
                  <c:v>133.30000000000001</c:v>
                </c:pt>
                <c:pt idx="864">
                  <c:v>133.19999999999999</c:v>
                </c:pt>
                <c:pt idx="865">
                  <c:v>133.19999999999999</c:v>
                </c:pt>
                <c:pt idx="866">
                  <c:v>133.19999999999999</c:v>
                </c:pt>
                <c:pt idx="867">
                  <c:v>133.30000000000001</c:v>
                </c:pt>
                <c:pt idx="868">
                  <c:v>133.30000000000001</c:v>
                </c:pt>
                <c:pt idx="869">
                  <c:v>133.30000000000001</c:v>
                </c:pt>
                <c:pt idx="870">
                  <c:v>133.30000000000001</c:v>
                </c:pt>
                <c:pt idx="871">
                  <c:v>133.30000000000001</c:v>
                </c:pt>
                <c:pt idx="872">
                  <c:v>133.30000000000001</c:v>
                </c:pt>
                <c:pt idx="873">
                  <c:v>133.4</c:v>
                </c:pt>
                <c:pt idx="874">
                  <c:v>133.4</c:v>
                </c:pt>
                <c:pt idx="875">
                  <c:v>133.4</c:v>
                </c:pt>
                <c:pt idx="876">
                  <c:v>133.4</c:v>
                </c:pt>
                <c:pt idx="877">
                  <c:v>133.4</c:v>
                </c:pt>
                <c:pt idx="878">
                  <c:v>133.4</c:v>
                </c:pt>
                <c:pt idx="879">
                  <c:v>133.6</c:v>
                </c:pt>
                <c:pt idx="880">
                  <c:v>133.6</c:v>
                </c:pt>
                <c:pt idx="881">
                  <c:v>133.6</c:v>
                </c:pt>
                <c:pt idx="882">
                  <c:v>133.69999999999999</c:v>
                </c:pt>
                <c:pt idx="883">
                  <c:v>133.69999999999999</c:v>
                </c:pt>
                <c:pt idx="884">
                  <c:v>133.69999999999999</c:v>
                </c:pt>
                <c:pt idx="885">
                  <c:v>133.80000000000001</c:v>
                </c:pt>
                <c:pt idx="886">
                  <c:v>133.80000000000001</c:v>
                </c:pt>
                <c:pt idx="887">
                  <c:v>133.80000000000001</c:v>
                </c:pt>
                <c:pt idx="888">
                  <c:v>133.5</c:v>
                </c:pt>
                <c:pt idx="889">
                  <c:v>133.5</c:v>
                </c:pt>
                <c:pt idx="890">
                  <c:v>133.5</c:v>
                </c:pt>
                <c:pt idx="891">
                  <c:v>133.5</c:v>
                </c:pt>
                <c:pt idx="892">
                  <c:v>133.5</c:v>
                </c:pt>
                <c:pt idx="893">
                  <c:v>133.5</c:v>
                </c:pt>
                <c:pt idx="894">
                  <c:v>133.4</c:v>
                </c:pt>
                <c:pt idx="895">
                  <c:v>133.4</c:v>
                </c:pt>
                <c:pt idx="896">
                  <c:v>133.4</c:v>
                </c:pt>
                <c:pt idx="897">
                  <c:v>133.19999999999999</c:v>
                </c:pt>
                <c:pt idx="898">
                  <c:v>133.19999999999999</c:v>
                </c:pt>
                <c:pt idx="899">
                  <c:v>133.19999999999999</c:v>
                </c:pt>
                <c:pt idx="900">
                  <c:v>133.1</c:v>
                </c:pt>
                <c:pt idx="901">
                  <c:v>133.1</c:v>
                </c:pt>
                <c:pt idx="902">
                  <c:v>133.1</c:v>
                </c:pt>
                <c:pt idx="903">
                  <c:v>133.30000000000001</c:v>
                </c:pt>
                <c:pt idx="904">
                  <c:v>133.30000000000001</c:v>
                </c:pt>
                <c:pt idx="905">
                  <c:v>133.30000000000001</c:v>
                </c:pt>
                <c:pt idx="906">
                  <c:v>133.9</c:v>
                </c:pt>
                <c:pt idx="907">
                  <c:v>133.9</c:v>
                </c:pt>
                <c:pt idx="908">
                  <c:v>133.9</c:v>
                </c:pt>
                <c:pt idx="909">
                  <c:v>134.1</c:v>
                </c:pt>
                <c:pt idx="910">
                  <c:v>134.1</c:v>
                </c:pt>
                <c:pt idx="911">
                  <c:v>134.1</c:v>
                </c:pt>
                <c:pt idx="912">
                  <c:v>134.30000000000001</c:v>
                </c:pt>
                <c:pt idx="913">
                  <c:v>134.30000000000001</c:v>
                </c:pt>
                <c:pt idx="914">
                  <c:v>134.30000000000001</c:v>
                </c:pt>
                <c:pt idx="915">
                  <c:v>134.5</c:v>
                </c:pt>
                <c:pt idx="916">
                  <c:v>134.5</c:v>
                </c:pt>
                <c:pt idx="917">
                  <c:v>134.5</c:v>
                </c:pt>
                <c:pt idx="918">
                  <c:v>135.19999999999999</c:v>
                </c:pt>
                <c:pt idx="919">
                  <c:v>135.19999999999999</c:v>
                </c:pt>
                <c:pt idx="920">
                  <c:v>135.19999999999999</c:v>
                </c:pt>
                <c:pt idx="921">
                  <c:v>135.6</c:v>
                </c:pt>
                <c:pt idx="922">
                  <c:v>135.6</c:v>
                </c:pt>
                <c:pt idx="923">
                  <c:v>135.6</c:v>
                </c:pt>
                <c:pt idx="924">
                  <c:v>136</c:v>
                </c:pt>
                <c:pt idx="925">
                  <c:v>136</c:v>
                </c:pt>
                <c:pt idx="926">
                  <c:v>136</c:v>
                </c:pt>
                <c:pt idx="927">
                  <c:v>136.19999999999999</c:v>
                </c:pt>
                <c:pt idx="928">
                  <c:v>136.19999999999999</c:v>
                </c:pt>
                <c:pt idx="929">
                  <c:v>136.19999999999999</c:v>
                </c:pt>
                <c:pt idx="930">
                  <c:v>136.30000000000001</c:v>
                </c:pt>
                <c:pt idx="931">
                  <c:v>136.30000000000001</c:v>
                </c:pt>
                <c:pt idx="932">
                  <c:v>136.30000000000001</c:v>
                </c:pt>
                <c:pt idx="933">
                  <c:v>136.30000000000001</c:v>
                </c:pt>
                <c:pt idx="934">
                  <c:v>136.30000000000001</c:v>
                </c:pt>
                <c:pt idx="935">
                  <c:v>136.30000000000001</c:v>
                </c:pt>
                <c:pt idx="936">
                  <c:v>136.5</c:v>
                </c:pt>
                <c:pt idx="937">
                  <c:v>136.5</c:v>
                </c:pt>
                <c:pt idx="938">
                  <c:v>136.5</c:v>
                </c:pt>
                <c:pt idx="939">
                  <c:v>136.69999999999999</c:v>
                </c:pt>
                <c:pt idx="940">
                  <c:v>136.69999999999999</c:v>
                </c:pt>
                <c:pt idx="941">
                  <c:v>136.69999999999999</c:v>
                </c:pt>
                <c:pt idx="942">
                  <c:v>136.9</c:v>
                </c:pt>
                <c:pt idx="943">
                  <c:v>136.9</c:v>
                </c:pt>
                <c:pt idx="944">
                  <c:v>136.9</c:v>
                </c:pt>
                <c:pt idx="945">
                  <c:v>137.1</c:v>
                </c:pt>
                <c:pt idx="946">
                  <c:v>137.1</c:v>
                </c:pt>
                <c:pt idx="947">
                  <c:v>137.1</c:v>
                </c:pt>
                <c:pt idx="948">
                  <c:v>137.4</c:v>
                </c:pt>
                <c:pt idx="949">
                  <c:v>137.4</c:v>
                </c:pt>
                <c:pt idx="950">
                  <c:v>137.4</c:v>
                </c:pt>
                <c:pt idx="951">
                  <c:v>137.30000000000001</c:v>
                </c:pt>
                <c:pt idx="952">
                  <c:v>137.30000000000001</c:v>
                </c:pt>
                <c:pt idx="953">
                  <c:v>137.30000000000001</c:v>
                </c:pt>
                <c:pt idx="954">
                  <c:v>137</c:v>
                </c:pt>
                <c:pt idx="955">
                  <c:v>137</c:v>
                </c:pt>
                <c:pt idx="956">
                  <c:v>137</c:v>
                </c:pt>
                <c:pt idx="957">
                  <c:v>136.9</c:v>
                </c:pt>
                <c:pt idx="958">
                  <c:v>136.9</c:v>
                </c:pt>
                <c:pt idx="959">
                  <c:v>136.9</c:v>
                </c:pt>
                <c:pt idx="960">
                  <c:v>137.30000000000001</c:v>
                </c:pt>
                <c:pt idx="961">
                  <c:v>137.30000000000001</c:v>
                </c:pt>
                <c:pt idx="962">
                  <c:v>137.30000000000001</c:v>
                </c:pt>
                <c:pt idx="963">
                  <c:v>137.6</c:v>
                </c:pt>
                <c:pt idx="964">
                  <c:v>137.6</c:v>
                </c:pt>
                <c:pt idx="965">
                  <c:v>137.6</c:v>
                </c:pt>
                <c:pt idx="966">
                  <c:v>138.1</c:v>
                </c:pt>
                <c:pt idx="967">
                  <c:v>138.1</c:v>
                </c:pt>
                <c:pt idx="968">
                  <c:v>138.1</c:v>
                </c:pt>
                <c:pt idx="969">
                  <c:v>138.19999999999999</c:v>
                </c:pt>
                <c:pt idx="970">
                  <c:v>138.19999999999999</c:v>
                </c:pt>
                <c:pt idx="971">
                  <c:v>138.19999999999999</c:v>
                </c:pt>
                <c:pt idx="972">
                  <c:v>138.4</c:v>
                </c:pt>
                <c:pt idx="973">
                  <c:v>138.4</c:v>
                </c:pt>
                <c:pt idx="974">
                  <c:v>138.4</c:v>
                </c:pt>
                <c:pt idx="975">
                  <c:v>138.6</c:v>
                </c:pt>
                <c:pt idx="976">
                  <c:v>138.6</c:v>
                </c:pt>
                <c:pt idx="977">
                  <c:v>138.6</c:v>
                </c:pt>
                <c:pt idx="978">
                  <c:v>138.9</c:v>
                </c:pt>
                <c:pt idx="979">
                  <c:v>138.9</c:v>
                </c:pt>
                <c:pt idx="980">
                  <c:v>138.9</c:v>
                </c:pt>
                <c:pt idx="981">
                  <c:v>139.5</c:v>
                </c:pt>
                <c:pt idx="982">
                  <c:v>139.5</c:v>
                </c:pt>
                <c:pt idx="983">
                  <c:v>139.5</c:v>
                </c:pt>
                <c:pt idx="984">
                  <c:v>139.5</c:v>
                </c:pt>
                <c:pt idx="985">
                  <c:v>139.5</c:v>
                </c:pt>
                <c:pt idx="986">
                  <c:v>139.5</c:v>
                </c:pt>
                <c:pt idx="987">
                  <c:v>139.6</c:v>
                </c:pt>
                <c:pt idx="988">
                  <c:v>139.6</c:v>
                </c:pt>
                <c:pt idx="989">
                  <c:v>139.6</c:v>
                </c:pt>
                <c:pt idx="990">
                  <c:v>139.19999999999999</c:v>
                </c:pt>
                <c:pt idx="991">
                  <c:v>139.19999999999999</c:v>
                </c:pt>
                <c:pt idx="992">
                  <c:v>139.19999999999999</c:v>
                </c:pt>
                <c:pt idx="993">
                  <c:v>139.19999999999999</c:v>
                </c:pt>
                <c:pt idx="994">
                  <c:v>139.19999999999999</c:v>
                </c:pt>
                <c:pt idx="995">
                  <c:v>139.19999999999999</c:v>
                </c:pt>
                <c:pt idx="996">
                  <c:v>139.30000000000001</c:v>
                </c:pt>
                <c:pt idx="997">
                  <c:v>139.30000000000001</c:v>
                </c:pt>
                <c:pt idx="998">
                  <c:v>139.30000000000001</c:v>
                </c:pt>
                <c:pt idx="999">
                  <c:v>139.80000000000001</c:v>
                </c:pt>
                <c:pt idx="1000">
                  <c:v>139.80000000000001</c:v>
                </c:pt>
                <c:pt idx="1001">
                  <c:v>139.80000000000001</c:v>
                </c:pt>
                <c:pt idx="1002">
                  <c:v>140.1</c:v>
                </c:pt>
                <c:pt idx="1003">
                  <c:v>140.1</c:v>
                </c:pt>
                <c:pt idx="1004">
                  <c:v>140.1</c:v>
                </c:pt>
                <c:pt idx="1005">
                  <c:v>140.4</c:v>
                </c:pt>
                <c:pt idx="1006">
                  <c:v>140.4</c:v>
                </c:pt>
                <c:pt idx="1007">
                  <c:v>140.4</c:v>
                </c:pt>
                <c:pt idx="1008">
                  <c:v>140.69999999999999</c:v>
                </c:pt>
                <c:pt idx="1009">
                  <c:v>140.69999999999999</c:v>
                </c:pt>
                <c:pt idx="1010">
                  <c:v>140.69999999999999</c:v>
                </c:pt>
                <c:pt idx="1011">
                  <c:v>140.80000000000001</c:v>
                </c:pt>
                <c:pt idx="1012">
                  <c:v>140.80000000000001</c:v>
                </c:pt>
                <c:pt idx="1013">
                  <c:v>140.80000000000001</c:v>
                </c:pt>
                <c:pt idx="1014">
                  <c:v>140.80000000000001</c:v>
                </c:pt>
                <c:pt idx="1015">
                  <c:v>140.80000000000001</c:v>
                </c:pt>
                <c:pt idx="1016">
                  <c:v>140.80000000000001</c:v>
                </c:pt>
                <c:pt idx="1017">
                  <c:v>140.69999999999999</c:v>
                </c:pt>
                <c:pt idx="1018">
                  <c:v>140.69999999999999</c:v>
                </c:pt>
                <c:pt idx="1019">
                  <c:v>140.69999999999999</c:v>
                </c:pt>
                <c:pt idx="1020">
                  <c:v>140.5</c:v>
                </c:pt>
                <c:pt idx="1021">
                  <c:v>140.5</c:v>
                </c:pt>
                <c:pt idx="1022">
                  <c:v>140.5</c:v>
                </c:pt>
                <c:pt idx="1023">
                  <c:v>140.30000000000001</c:v>
                </c:pt>
                <c:pt idx="1024">
                  <c:v>140.30000000000001</c:v>
                </c:pt>
                <c:pt idx="1025">
                  <c:v>140.30000000000001</c:v>
                </c:pt>
                <c:pt idx="1026">
                  <c:v>140.1</c:v>
                </c:pt>
                <c:pt idx="1027">
                  <c:v>140.1</c:v>
                </c:pt>
                <c:pt idx="1028">
                  <c:v>140.1</c:v>
                </c:pt>
                <c:pt idx="1029">
                  <c:v>140</c:v>
                </c:pt>
                <c:pt idx="1030">
                  <c:v>140</c:v>
                </c:pt>
                <c:pt idx="1031">
                  <c:v>140</c:v>
                </c:pt>
                <c:pt idx="1032">
                  <c:v>140</c:v>
                </c:pt>
                <c:pt idx="1033">
                  <c:v>140</c:v>
                </c:pt>
                <c:pt idx="1034">
                  <c:v>140</c:v>
                </c:pt>
                <c:pt idx="1035">
                  <c:v>139.80000000000001</c:v>
                </c:pt>
                <c:pt idx="1036">
                  <c:v>139.80000000000001</c:v>
                </c:pt>
                <c:pt idx="1037">
                  <c:v>139.80000000000001</c:v>
                </c:pt>
                <c:pt idx="1038">
                  <c:v>139.9</c:v>
                </c:pt>
                <c:pt idx="1039">
                  <c:v>139.9</c:v>
                </c:pt>
                <c:pt idx="1040">
                  <c:v>139.9</c:v>
                </c:pt>
                <c:pt idx="1041">
                  <c:v>140.4</c:v>
                </c:pt>
                <c:pt idx="1042">
                  <c:v>140.4</c:v>
                </c:pt>
                <c:pt idx="1043">
                  <c:v>140.4</c:v>
                </c:pt>
                <c:pt idx="1044">
                  <c:v>140.80000000000001</c:v>
                </c:pt>
                <c:pt idx="1045">
                  <c:v>140.80000000000001</c:v>
                </c:pt>
                <c:pt idx="1046">
                  <c:v>140.80000000000001</c:v>
                </c:pt>
                <c:pt idx="1047">
                  <c:v>140.6</c:v>
                </c:pt>
                <c:pt idx="1048">
                  <c:v>140.6</c:v>
                </c:pt>
                <c:pt idx="1049">
                  <c:v>140.6</c:v>
                </c:pt>
                <c:pt idx="1050">
                  <c:v>140.19999999999999</c:v>
                </c:pt>
                <c:pt idx="1051">
                  <c:v>140.19999999999999</c:v>
                </c:pt>
                <c:pt idx="1052">
                  <c:v>140.19999999999999</c:v>
                </c:pt>
                <c:pt idx="1053">
                  <c:v>140.4</c:v>
                </c:pt>
                <c:pt idx="1054">
                  <c:v>140.4</c:v>
                </c:pt>
                <c:pt idx="1055">
                  <c:v>140.4</c:v>
                </c:pt>
                <c:pt idx="1056">
                  <c:v>140.9</c:v>
                </c:pt>
                <c:pt idx="1057">
                  <c:v>140.9</c:v>
                </c:pt>
                <c:pt idx="1058">
                  <c:v>140.9</c:v>
                </c:pt>
                <c:pt idx="1059">
                  <c:v>141.4</c:v>
                </c:pt>
                <c:pt idx="1060">
                  <c:v>141.4</c:v>
                </c:pt>
                <c:pt idx="1061">
                  <c:v>141.4</c:v>
                </c:pt>
                <c:pt idx="1062">
                  <c:v>142.1</c:v>
                </c:pt>
                <c:pt idx="1063">
                  <c:v>142.1</c:v>
                </c:pt>
                <c:pt idx="1064">
                  <c:v>142.1</c:v>
                </c:pt>
                <c:pt idx="1065">
                  <c:v>142.80000000000001</c:v>
                </c:pt>
                <c:pt idx="1066">
                  <c:v>142.80000000000001</c:v>
                </c:pt>
                <c:pt idx="1067">
                  <c:v>142.80000000000001</c:v>
                </c:pt>
                <c:pt idx="1068">
                  <c:v>143.4</c:v>
                </c:pt>
                <c:pt idx="1069">
                  <c:v>143.4</c:v>
                </c:pt>
                <c:pt idx="1070">
                  <c:v>143.4</c:v>
                </c:pt>
                <c:pt idx="1071">
                  <c:v>143.80000000000001</c:v>
                </c:pt>
                <c:pt idx="1072">
                  <c:v>143.80000000000001</c:v>
                </c:pt>
                <c:pt idx="1073">
                  <c:v>143.80000000000001</c:v>
                </c:pt>
                <c:pt idx="1074">
                  <c:v>144</c:v>
                </c:pt>
                <c:pt idx="1075">
                  <c:v>144</c:v>
                </c:pt>
                <c:pt idx="1076">
                  <c:v>144</c:v>
                </c:pt>
                <c:pt idx="1077">
                  <c:v>144.30000000000001</c:v>
                </c:pt>
                <c:pt idx="1078">
                  <c:v>144.30000000000001</c:v>
                </c:pt>
                <c:pt idx="1079">
                  <c:v>144.30000000000001</c:v>
                </c:pt>
                <c:pt idx="1080">
                  <c:v>144</c:v>
                </c:pt>
                <c:pt idx="1081">
                  <c:v>144</c:v>
                </c:pt>
                <c:pt idx="1082">
                  <c:v>144</c:v>
                </c:pt>
                <c:pt idx="1083">
                  <c:v>143.69999999999999</c:v>
                </c:pt>
                <c:pt idx="1084">
                  <c:v>143.69999999999999</c:v>
                </c:pt>
                <c:pt idx="1085">
                  <c:v>143.69999999999999</c:v>
                </c:pt>
                <c:pt idx="1086">
                  <c:v>143.6</c:v>
                </c:pt>
                <c:pt idx="1087">
                  <c:v>143.6</c:v>
                </c:pt>
                <c:pt idx="1088">
                  <c:v>143.6</c:v>
                </c:pt>
                <c:pt idx="1089">
                  <c:v>143.80000000000001</c:v>
                </c:pt>
                <c:pt idx="1090">
                  <c:v>143.80000000000001</c:v>
                </c:pt>
                <c:pt idx="1091">
                  <c:v>143.80000000000001</c:v>
                </c:pt>
                <c:pt idx="1092">
                  <c:v>144</c:v>
                </c:pt>
                <c:pt idx="1093">
                  <c:v>144</c:v>
                </c:pt>
                <c:pt idx="1094">
                  <c:v>144</c:v>
                </c:pt>
                <c:pt idx="1095">
                  <c:v>144.30000000000001</c:v>
                </c:pt>
                <c:pt idx="1096">
                  <c:v>144.30000000000001</c:v>
                </c:pt>
                <c:pt idx="1097">
                  <c:v>144.30000000000001</c:v>
                </c:pt>
                <c:pt idx="1098">
                  <c:v>144.80000000000001</c:v>
                </c:pt>
                <c:pt idx="1099">
                  <c:v>144.80000000000001</c:v>
                </c:pt>
                <c:pt idx="1100">
                  <c:v>144.80000000000001</c:v>
                </c:pt>
                <c:pt idx="1101">
                  <c:v>144.9</c:v>
                </c:pt>
                <c:pt idx="1102">
                  <c:v>144.9</c:v>
                </c:pt>
                <c:pt idx="1103">
                  <c:v>144.9</c:v>
                </c:pt>
                <c:pt idx="1104">
                  <c:v>145.1</c:v>
                </c:pt>
                <c:pt idx="1105">
                  <c:v>145.1</c:v>
                </c:pt>
                <c:pt idx="1106">
                  <c:v>145.1</c:v>
                </c:pt>
                <c:pt idx="1107">
                  <c:v>145.1</c:v>
                </c:pt>
                <c:pt idx="1108">
                  <c:v>145.1</c:v>
                </c:pt>
                <c:pt idx="1109">
                  <c:v>145.1</c:v>
                </c:pt>
                <c:pt idx="1110">
                  <c:v>145.69999999999999</c:v>
                </c:pt>
                <c:pt idx="1111">
                  <c:v>145.69999999999999</c:v>
                </c:pt>
                <c:pt idx="1112">
                  <c:v>145.69999999999999</c:v>
                </c:pt>
                <c:pt idx="1113">
                  <c:v>145.9</c:v>
                </c:pt>
                <c:pt idx="1114">
                  <c:v>145.9</c:v>
                </c:pt>
                <c:pt idx="1115">
                  <c:v>145.9</c:v>
                </c:pt>
                <c:pt idx="1116">
                  <c:v>146</c:v>
                </c:pt>
                <c:pt idx="1117">
                  <c:v>146</c:v>
                </c:pt>
                <c:pt idx="1118">
                  <c:v>146</c:v>
                </c:pt>
                <c:pt idx="1119">
                  <c:v>145.80000000000001</c:v>
                </c:pt>
                <c:pt idx="1120">
                  <c:v>145.80000000000001</c:v>
                </c:pt>
                <c:pt idx="1121">
                  <c:v>145.80000000000001</c:v>
                </c:pt>
                <c:pt idx="1122">
                  <c:v>145.80000000000001</c:v>
                </c:pt>
                <c:pt idx="1123">
                  <c:v>145.80000000000001</c:v>
                </c:pt>
                <c:pt idx="1124">
                  <c:v>145.80000000000001</c:v>
                </c:pt>
                <c:pt idx="1125">
                  <c:v>146.4</c:v>
                </c:pt>
                <c:pt idx="1126">
                  <c:v>146.4</c:v>
                </c:pt>
                <c:pt idx="1127">
                  <c:v>146.4</c:v>
                </c:pt>
                <c:pt idx="1128">
                  <c:v>146.80000000000001</c:v>
                </c:pt>
                <c:pt idx="1129">
                  <c:v>146.80000000000001</c:v>
                </c:pt>
                <c:pt idx="1130">
                  <c:v>146.80000000000001</c:v>
                </c:pt>
                <c:pt idx="1131">
                  <c:v>146.9</c:v>
                </c:pt>
                <c:pt idx="1132">
                  <c:v>146.9</c:v>
                </c:pt>
                <c:pt idx="1133">
                  <c:v>146.9</c:v>
                </c:pt>
                <c:pt idx="1134">
                  <c:v>146.80000000000001</c:v>
                </c:pt>
                <c:pt idx="1135">
                  <c:v>146.80000000000001</c:v>
                </c:pt>
                <c:pt idx="1136">
                  <c:v>146.80000000000001</c:v>
                </c:pt>
                <c:pt idx="1137">
                  <c:v>147.1</c:v>
                </c:pt>
                <c:pt idx="1138">
                  <c:v>147.1</c:v>
                </c:pt>
                <c:pt idx="1139">
                  <c:v>147.1</c:v>
                </c:pt>
                <c:pt idx="1140">
                  <c:v>147.4</c:v>
                </c:pt>
                <c:pt idx="1141">
                  <c:v>147.4</c:v>
                </c:pt>
                <c:pt idx="1142">
                  <c:v>147.4</c:v>
                </c:pt>
                <c:pt idx="1143">
                  <c:v>147.5</c:v>
                </c:pt>
                <c:pt idx="1144">
                  <c:v>147.5</c:v>
                </c:pt>
                <c:pt idx="1145">
                  <c:v>147.5</c:v>
                </c:pt>
                <c:pt idx="1146">
                  <c:v>147.30000000000001</c:v>
                </c:pt>
                <c:pt idx="1147">
                  <c:v>147.30000000000001</c:v>
                </c:pt>
                <c:pt idx="1148">
                  <c:v>147.30000000000001</c:v>
                </c:pt>
                <c:pt idx="1149">
                  <c:v>147.4</c:v>
                </c:pt>
                <c:pt idx="1150">
                  <c:v>147.4</c:v>
                </c:pt>
                <c:pt idx="1151">
                  <c:v>147.4</c:v>
                </c:pt>
                <c:pt idx="1152">
                  <c:v>147.19999999999999</c:v>
                </c:pt>
                <c:pt idx="1153">
                  <c:v>147.19999999999999</c:v>
                </c:pt>
                <c:pt idx="1154">
                  <c:v>147.19999999999999</c:v>
                </c:pt>
                <c:pt idx="1155">
                  <c:v>147</c:v>
                </c:pt>
                <c:pt idx="1156">
                  <c:v>147</c:v>
                </c:pt>
                <c:pt idx="1157">
                  <c:v>147</c:v>
                </c:pt>
                <c:pt idx="1158">
                  <c:v>146.69999999999999</c:v>
                </c:pt>
                <c:pt idx="1159">
                  <c:v>146.69999999999999</c:v>
                </c:pt>
                <c:pt idx="1160">
                  <c:v>146.69999999999999</c:v>
                </c:pt>
                <c:pt idx="1161">
                  <c:v>147.1</c:v>
                </c:pt>
                <c:pt idx="1162">
                  <c:v>147.1</c:v>
                </c:pt>
                <c:pt idx="1163">
                  <c:v>147.1</c:v>
                </c:pt>
                <c:pt idx="1164">
                  <c:v>147.5</c:v>
                </c:pt>
                <c:pt idx="1165">
                  <c:v>147.5</c:v>
                </c:pt>
                <c:pt idx="1166">
                  <c:v>147.5</c:v>
                </c:pt>
                <c:pt idx="1167">
                  <c:v>147.5</c:v>
                </c:pt>
                <c:pt idx="1168">
                  <c:v>147.5</c:v>
                </c:pt>
                <c:pt idx="1169">
                  <c:v>147.5</c:v>
                </c:pt>
                <c:pt idx="1170">
                  <c:v>147.5</c:v>
                </c:pt>
                <c:pt idx="1171">
                  <c:v>147.5</c:v>
                </c:pt>
                <c:pt idx="1172">
                  <c:v>147.5</c:v>
                </c:pt>
                <c:pt idx="1173">
                  <c:v>147.19999999999999</c:v>
                </c:pt>
                <c:pt idx="1174">
                  <c:v>147.19999999999999</c:v>
                </c:pt>
                <c:pt idx="1175">
                  <c:v>147.19999999999999</c:v>
                </c:pt>
                <c:pt idx="1176">
                  <c:v>147.1</c:v>
                </c:pt>
                <c:pt idx="1177">
                  <c:v>147.1</c:v>
                </c:pt>
                <c:pt idx="1178">
                  <c:v>147.1</c:v>
                </c:pt>
                <c:pt idx="1179">
                  <c:v>146.9</c:v>
                </c:pt>
                <c:pt idx="1180">
                  <c:v>146.9</c:v>
                </c:pt>
                <c:pt idx="1181">
                  <c:v>146.9</c:v>
                </c:pt>
                <c:pt idx="1182">
                  <c:v>147.5</c:v>
                </c:pt>
                <c:pt idx="1183">
                  <c:v>147.5</c:v>
                </c:pt>
                <c:pt idx="1184">
                  <c:v>147.5</c:v>
                </c:pt>
                <c:pt idx="1185">
                  <c:v>148.19999999999999</c:v>
                </c:pt>
                <c:pt idx="1186">
                  <c:v>148.19999999999999</c:v>
                </c:pt>
                <c:pt idx="1187">
                  <c:v>148.19999999999999</c:v>
                </c:pt>
                <c:pt idx="1188">
                  <c:v>149</c:v>
                </c:pt>
                <c:pt idx="1189">
                  <c:v>149</c:v>
                </c:pt>
                <c:pt idx="1190">
                  <c:v>149</c:v>
                </c:pt>
                <c:pt idx="1191">
                  <c:v>149.4</c:v>
                </c:pt>
                <c:pt idx="1192">
                  <c:v>149.4</c:v>
                </c:pt>
                <c:pt idx="1193">
                  <c:v>149.4</c:v>
                </c:pt>
                <c:pt idx="1194">
                  <c:v>150</c:v>
                </c:pt>
                <c:pt idx="1195">
                  <c:v>150</c:v>
                </c:pt>
                <c:pt idx="1196">
                  <c:v>150</c:v>
                </c:pt>
                <c:pt idx="1197">
                  <c:v>150.19999999999999</c:v>
                </c:pt>
                <c:pt idx="1198">
                  <c:v>150.19999999999999</c:v>
                </c:pt>
                <c:pt idx="1199">
                  <c:v>150.19999999999999</c:v>
                </c:pt>
                <c:pt idx="1200">
                  <c:v>150.5</c:v>
                </c:pt>
                <c:pt idx="1201">
                  <c:v>150.5</c:v>
                </c:pt>
                <c:pt idx="1202">
                  <c:v>150.5</c:v>
                </c:pt>
                <c:pt idx="1203">
                  <c:v>150.30000000000001</c:v>
                </c:pt>
                <c:pt idx="1204">
                  <c:v>150.30000000000001</c:v>
                </c:pt>
                <c:pt idx="1205">
                  <c:v>150.30000000000001</c:v>
                </c:pt>
                <c:pt idx="1206">
                  <c:v>150.5</c:v>
                </c:pt>
                <c:pt idx="1207">
                  <c:v>150.5</c:v>
                </c:pt>
                <c:pt idx="1208">
                  <c:v>150.5</c:v>
                </c:pt>
                <c:pt idx="1209">
                  <c:v>150.6</c:v>
                </c:pt>
                <c:pt idx="1210">
                  <c:v>150.6</c:v>
                </c:pt>
                <c:pt idx="1211">
                  <c:v>150.6</c:v>
                </c:pt>
                <c:pt idx="1212">
                  <c:v>151.1</c:v>
                </c:pt>
                <c:pt idx="1213">
                  <c:v>151.1</c:v>
                </c:pt>
                <c:pt idx="1214">
                  <c:v>151.1</c:v>
                </c:pt>
                <c:pt idx="1215">
                  <c:v>151.69999999999999</c:v>
                </c:pt>
                <c:pt idx="1216">
                  <c:v>151.69999999999999</c:v>
                </c:pt>
                <c:pt idx="1217">
                  <c:v>151.69999999999999</c:v>
                </c:pt>
                <c:pt idx="1218">
                  <c:v>152.30000000000001</c:v>
                </c:pt>
                <c:pt idx="1219">
                  <c:v>152.30000000000001</c:v>
                </c:pt>
                <c:pt idx="1220">
                  <c:v>152.30000000000001</c:v>
                </c:pt>
                <c:pt idx="1221">
                  <c:v>153.19999999999999</c:v>
                </c:pt>
                <c:pt idx="1222">
                  <c:v>153.19999999999999</c:v>
                </c:pt>
                <c:pt idx="1223">
                  <c:v>153.19999999999999</c:v>
                </c:pt>
                <c:pt idx="1224">
                  <c:v>154.1</c:v>
                </c:pt>
                <c:pt idx="1225">
                  <c:v>154.1</c:v>
                </c:pt>
                <c:pt idx="1226">
                  <c:v>154.1</c:v>
                </c:pt>
                <c:pt idx="1227">
                  <c:v>154.9</c:v>
                </c:pt>
                <c:pt idx="1228">
                  <c:v>154.9</c:v>
                </c:pt>
                <c:pt idx="1229">
                  <c:v>154.9</c:v>
                </c:pt>
                <c:pt idx="1230">
                  <c:v>155.4</c:v>
                </c:pt>
                <c:pt idx="1231">
                  <c:v>155.4</c:v>
                </c:pt>
                <c:pt idx="1232">
                  <c:v>155.4</c:v>
                </c:pt>
                <c:pt idx="1233">
                  <c:v>155.80000000000001</c:v>
                </c:pt>
                <c:pt idx="1234">
                  <c:v>155.80000000000001</c:v>
                </c:pt>
                <c:pt idx="1235">
                  <c:v>155.80000000000001</c:v>
                </c:pt>
                <c:pt idx="1236">
                  <c:v>156.19999999999999</c:v>
                </c:pt>
                <c:pt idx="1237">
                  <c:v>156.19999999999999</c:v>
                </c:pt>
                <c:pt idx="1238">
                  <c:v>156.19999999999999</c:v>
                </c:pt>
                <c:pt idx="1239">
                  <c:v>156.9</c:v>
                </c:pt>
                <c:pt idx="1240">
                  <c:v>156.9</c:v>
                </c:pt>
                <c:pt idx="1241">
                  <c:v>156.9</c:v>
                </c:pt>
                <c:pt idx="1242">
                  <c:v>157.30000000000001</c:v>
                </c:pt>
                <c:pt idx="1243">
                  <c:v>157.30000000000001</c:v>
                </c:pt>
                <c:pt idx="1244">
                  <c:v>157.30000000000001</c:v>
                </c:pt>
                <c:pt idx="1245">
                  <c:v>158.1</c:v>
                </c:pt>
                <c:pt idx="1246">
                  <c:v>158.1</c:v>
                </c:pt>
                <c:pt idx="1247">
                  <c:v>158.1</c:v>
                </c:pt>
                <c:pt idx="1248">
                  <c:v>158.6</c:v>
                </c:pt>
                <c:pt idx="1249">
                  <c:v>158.6</c:v>
                </c:pt>
                <c:pt idx="1250">
                  <c:v>158.6</c:v>
                </c:pt>
                <c:pt idx="1251">
                  <c:v>159.1</c:v>
                </c:pt>
                <c:pt idx="1252">
                  <c:v>159.1</c:v>
                </c:pt>
                <c:pt idx="1253">
                  <c:v>159.1</c:v>
                </c:pt>
                <c:pt idx="1254">
                  <c:v>159.4</c:v>
                </c:pt>
                <c:pt idx="1255">
                  <c:v>159.4</c:v>
                </c:pt>
                <c:pt idx="1256">
                  <c:v>159.4</c:v>
                </c:pt>
                <c:pt idx="1257">
                  <c:v>159.69999999999999</c:v>
                </c:pt>
                <c:pt idx="1258">
                  <c:v>159.69999999999999</c:v>
                </c:pt>
                <c:pt idx="1259">
                  <c:v>159.69999999999999</c:v>
                </c:pt>
                <c:pt idx="1260">
                  <c:v>160.30000000000001</c:v>
                </c:pt>
                <c:pt idx="1261">
                  <c:v>160.30000000000001</c:v>
                </c:pt>
                <c:pt idx="1262">
                  <c:v>160.30000000000001</c:v>
                </c:pt>
                <c:pt idx="1263">
                  <c:v>160.9</c:v>
                </c:pt>
                <c:pt idx="1264">
                  <c:v>160.9</c:v>
                </c:pt>
                <c:pt idx="1265">
                  <c:v>160.9</c:v>
                </c:pt>
                <c:pt idx="1266">
                  <c:v>161.5</c:v>
                </c:pt>
                <c:pt idx="1267">
                  <c:v>161.5</c:v>
                </c:pt>
                <c:pt idx="1268">
                  <c:v>161.5</c:v>
                </c:pt>
                <c:pt idx="1269">
                  <c:v>161.80000000000001</c:v>
                </c:pt>
                <c:pt idx="1270">
                  <c:v>161.80000000000001</c:v>
                </c:pt>
                <c:pt idx="1271">
                  <c:v>161.80000000000001</c:v>
                </c:pt>
                <c:pt idx="1272">
                  <c:v>162.19999999999999</c:v>
                </c:pt>
                <c:pt idx="1273">
                  <c:v>162.19999999999999</c:v>
                </c:pt>
                <c:pt idx="1274">
                  <c:v>162.19999999999999</c:v>
                </c:pt>
                <c:pt idx="1275">
                  <c:v>162.30000000000001</c:v>
                </c:pt>
                <c:pt idx="1276">
                  <c:v>162.30000000000001</c:v>
                </c:pt>
                <c:pt idx="1277">
                  <c:v>162.30000000000001</c:v>
                </c:pt>
                <c:pt idx="1278">
                  <c:v>162.6</c:v>
                </c:pt>
                <c:pt idx="1279">
                  <c:v>162.6</c:v>
                </c:pt>
                <c:pt idx="1280">
                  <c:v>162.6</c:v>
                </c:pt>
                <c:pt idx="1281">
                  <c:v>162.69999999999999</c:v>
                </c:pt>
                <c:pt idx="1282">
                  <c:v>162.69999999999999</c:v>
                </c:pt>
                <c:pt idx="1283">
                  <c:v>162.69999999999999</c:v>
                </c:pt>
                <c:pt idx="1284">
                  <c:v>163</c:v>
                </c:pt>
                <c:pt idx="1285">
                  <c:v>163</c:v>
                </c:pt>
                <c:pt idx="1286">
                  <c:v>163</c:v>
                </c:pt>
                <c:pt idx="1287">
                  <c:v>163.1</c:v>
                </c:pt>
                <c:pt idx="1288">
                  <c:v>163.1</c:v>
                </c:pt>
                <c:pt idx="1289">
                  <c:v>163.1</c:v>
                </c:pt>
                <c:pt idx="1290">
                  <c:v>163.1</c:v>
                </c:pt>
                <c:pt idx="1291">
                  <c:v>163.1</c:v>
                </c:pt>
                <c:pt idx="1292">
                  <c:v>163.1</c:v>
                </c:pt>
                <c:pt idx="1293">
                  <c:v>163.4</c:v>
                </c:pt>
                <c:pt idx="1294">
                  <c:v>163.4</c:v>
                </c:pt>
                <c:pt idx="1295">
                  <c:v>163.4</c:v>
                </c:pt>
                <c:pt idx="1296">
                  <c:v>163.9</c:v>
                </c:pt>
                <c:pt idx="1297">
                  <c:v>163.9</c:v>
                </c:pt>
                <c:pt idx="1298">
                  <c:v>163.9</c:v>
                </c:pt>
                <c:pt idx="1299">
                  <c:v>164.6</c:v>
                </c:pt>
                <c:pt idx="1300">
                  <c:v>164.6</c:v>
                </c:pt>
                <c:pt idx="1301">
                  <c:v>164.6</c:v>
                </c:pt>
                <c:pt idx="1302">
                  <c:v>164.3</c:v>
                </c:pt>
                <c:pt idx="1303">
                  <c:v>164.3</c:v>
                </c:pt>
                <c:pt idx="1304">
                  <c:v>164.3</c:v>
                </c:pt>
                <c:pt idx="1305">
                  <c:v>164.1</c:v>
                </c:pt>
                <c:pt idx="1306">
                  <c:v>164.1</c:v>
                </c:pt>
                <c:pt idx="1307">
                  <c:v>164.1</c:v>
                </c:pt>
                <c:pt idx="1308">
                  <c:v>163.4</c:v>
                </c:pt>
                <c:pt idx="1309">
                  <c:v>163.4</c:v>
                </c:pt>
                <c:pt idx="1310">
                  <c:v>163.4</c:v>
                </c:pt>
                <c:pt idx="1311">
                  <c:v>163.19999999999999</c:v>
                </c:pt>
                <c:pt idx="1312">
                  <c:v>163.19999999999999</c:v>
                </c:pt>
                <c:pt idx="1313">
                  <c:v>163.19999999999999</c:v>
                </c:pt>
                <c:pt idx="1314">
                  <c:v>162.9</c:v>
                </c:pt>
                <c:pt idx="1315">
                  <c:v>162.9</c:v>
                </c:pt>
                <c:pt idx="1316">
                  <c:v>162.9</c:v>
                </c:pt>
                <c:pt idx="1317">
                  <c:v>163.1</c:v>
                </c:pt>
                <c:pt idx="1318">
                  <c:v>163.1</c:v>
                </c:pt>
                <c:pt idx="1319">
                  <c:v>163.1</c:v>
                </c:pt>
                <c:pt idx="1320">
                  <c:v>163.19999999999999</c:v>
                </c:pt>
                <c:pt idx="1321">
                  <c:v>163.19999999999999</c:v>
                </c:pt>
                <c:pt idx="1322">
                  <c:v>163.19999999999999</c:v>
                </c:pt>
                <c:pt idx="1323">
                  <c:v>163</c:v>
                </c:pt>
                <c:pt idx="1324">
                  <c:v>163</c:v>
                </c:pt>
                <c:pt idx="1325">
                  <c:v>163</c:v>
                </c:pt>
                <c:pt idx="1326">
                  <c:v>162.19999999999999</c:v>
                </c:pt>
                <c:pt idx="1327">
                  <c:v>162.19999999999999</c:v>
                </c:pt>
                <c:pt idx="1328">
                  <c:v>162.19999999999999</c:v>
                </c:pt>
                <c:pt idx="1329">
                  <c:v>161.19999999999999</c:v>
                </c:pt>
                <c:pt idx="1330">
                  <c:v>161.19999999999999</c:v>
                </c:pt>
                <c:pt idx="1331">
                  <c:v>161.19999999999999</c:v>
                </c:pt>
                <c:pt idx="1332">
                  <c:v>160.1</c:v>
                </c:pt>
                <c:pt idx="1333">
                  <c:v>160.1</c:v>
                </c:pt>
                <c:pt idx="1334">
                  <c:v>160.1</c:v>
                </c:pt>
                <c:pt idx="1335">
                  <c:v>158.9</c:v>
                </c:pt>
                <c:pt idx="1336">
                  <c:v>158.9</c:v>
                </c:pt>
                <c:pt idx="1337">
                  <c:v>158.9</c:v>
                </c:pt>
                <c:pt idx="1338">
                  <c:v>157.6</c:v>
                </c:pt>
                <c:pt idx="1339">
                  <c:v>157.6</c:v>
                </c:pt>
                <c:pt idx="1340">
                  <c:v>157.6</c:v>
                </c:pt>
                <c:pt idx="1341">
                  <c:v>156.4</c:v>
                </c:pt>
                <c:pt idx="1342">
                  <c:v>156.4</c:v>
                </c:pt>
                <c:pt idx="1343">
                  <c:v>156.4</c:v>
                </c:pt>
                <c:pt idx="1344">
                  <c:v>155.5</c:v>
                </c:pt>
                <c:pt idx="1345">
                  <c:v>155.5</c:v>
                </c:pt>
                <c:pt idx="1346">
                  <c:v>155.5</c:v>
                </c:pt>
                <c:pt idx="1347">
                  <c:v>154.9</c:v>
                </c:pt>
                <c:pt idx="1348">
                  <c:v>154.9</c:v>
                </c:pt>
                <c:pt idx="1349">
                  <c:v>154.9</c:v>
                </c:pt>
                <c:pt idx="1350">
                  <c:v>154.1</c:v>
                </c:pt>
                <c:pt idx="1351">
                  <c:v>154.1</c:v>
                </c:pt>
                <c:pt idx="1352">
                  <c:v>154.1</c:v>
                </c:pt>
                <c:pt idx="1353">
                  <c:v>152.9</c:v>
                </c:pt>
                <c:pt idx="1354">
                  <c:v>152.9</c:v>
                </c:pt>
                <c:pt idx="1355">
                  <c:v>152.9</c:v>
                </c:pt>
                <c:pt idx="1356">
                  <c:v>151.80000000000001</c:v>
                </c:pt>
                <c:pt idx="1357">
                  <c:v>151.80000000000001</c:v>
                </c:pt>
                <c:pt idx="1358">
                  <c:v>151.80000000000001</c:v>
                </c:pt>
                <c:pt idx="1359">
                  <c:v>150.9</c:v>
                </c:pt>
                <c:pt idx="1360">
                  <c:v>150.9</c:v>
                </c:pt>
                <c:pt idx="1361">
                  <c:v>150.9</c:v>
                </c:pt>
                <c:pt idx="1362">
                  <c:v>149.9</c:v>
                </c:pt>
                <c:pt idx="1363">
                  <c:v>149.9</c:v>
                </c:pt>
                <c:pt idx="1364">
                  <c:v>149.9</c:v>
                </c:pt>
                <c:pt idx="1365">
                  <c:v>149</c:v>
                </c:pt>
                <c:pt idx="1366">
                  <c:v>149</c:v>
                </c:pt>
                <c:pt idx="1367">
                  <c:v>149</c:v>
                </c:pt>
                <c:pt idx="1368">
                  <c:v>148.5</c:v>
                </c:pt>
                <c:pt idx="1369">
                  <c:v>148.5</c:v>
                </c:pt>
                <c:pt idx="1370">
                  <c:v>148.5</c:v>
                </c:pt>
                <c:pt idx="1371">
                  <c:v>148.19999999999999</c:v>
                </c:pt>
                <c:pt idx="1372">
                  <c:v>148.19999999999999</c:v>
                </c:pt>
                <c:pt idx="1373">
                  <c:v>148.19999999999999</c:v>
                </c:pt>
                <c:pt idx="1374">
                  <c:v>147.4</c:v>
                </c:pt>
                <c:pt idx="1375">
                  <c:v>147.4</c:v>
                </c:pt>
                <c:pt idx="1376">
                  <c:v>147.4</c:v>
                </c:pt>
                <c:pt idx="1377">
                  <c:v>146.30000000000001</c:v>
                </c:pt>
                <c:pt idx="1378">
                  <c:v>146.30000000000001</c:v>
                </c:pt>
                <c:pt idx="1379">
                  <c:v>146.30000000000001</c:v>
                </c:pt>
                <c:pt idx="1380">
                  <c:v>144.9</c:v>
                </c:pt>
                <c:pt idx="1381">
                  <c:v>144.9</c:v>
                </c:pt>
                <c:pt idx="1382">
                  <c:v>144.9</c:v>
                </c:pt>
                <c:pt idx="1383">
                  <c:v>143.4</c:v>
                </c:pt>
                <c:pt idx="1384">
                  <c:v>143.4</c:v>
                </c:pt>
                <c:pt idx="1385">
                  <c:v>143.4</c:v>
                </c:pt>
                <c:pt idx="1386">
                  <c:v>142.19999999999999</c:v>
                </c:pt>
                <c:pt idx="1387">
                  <c:v>142.19999999999999</c:v>
                </c:pt>
                <c:pt idx="1388">
                  <c:v>142.19999999999999</c:v>
                </c:pt>
                <c:pt idx="1389">
                  <c:v>140.69999999999999</c:v>
                </c:pt>
                <c:pt idx="1390">
                  <c:v>140.69999999999999</c:v>
                </c:pt>
                <c:pt idx="1391">
                  <c:v>140.69999999999999</c:v>
                </c:pt>
                <c:pt idx="1392">
                  <c:v>139.5</c:v>
                </c:pt>
                <c:pt idx="1393">
                  <c:v>139.5</c:v>
                </c:pt>
                <c:pt idx="1394">
                  <c:v>139.5</c:v>
                </c:pt>
                <c:pt idx="1395">
                  <c:v>137.9</c:v>
                </c:pt>
                <c:pt idx="1396">
                  <c:v>137.9</c:v>
                </c:pt>
                <c:pt idx="1397">
                  <c:v>137.9</c:v>
                </c:pt>
                <c:pt idx="1398">
                  <c:v>136.80000000000001</c:v>
                </c:pt>
                <c:pt idx="1399">
                  <c:v>136.80000000000001</c:v>
                </c:pt>
                <c:pt idx="1400">
                  <c:v>136.80000000000001</c:v>
                </c:pt>
                <c:pt idx="1401">
                  <c:v>135.5</c:v>
                </c:pt>
                <c:pt idx="1402">
                  <c:v>135.5</c:v>
                </c:pt>
                <c:pt idx="1403">
                  <c:v>135.5</c:v>
                </c:pt>
                <c:pt idx="1404">
                  <c:v>134.69999999999999</c:v>
                </c:pt>
                <c:pt idx="1405">
                  <c:v>134.69999999999999</c:v>
                </c:pt>
                <c:pt idx="1406">
                  <c:v>134.69999999999999</c:v>
                </c:pt>
                <c:pt idx="1407">
                  <c:v>133.80000000000001</c:v>
                </c:pt>
                <c:pt idx="1408">
                  <c:v>133.80000000000001</c:v>
                </c:pt>
                <c:pt idx="1409">
                  <c:v>133.80000000000001</c:v>
                </c:pt>
                <c:pt idx="1410">
                  <c:v>133.19999999999999</c:v>
                </c:pt>
                <c:pt idx="1411">
                  <c:v>133.19999999999999</c:v>
                </c:pt>
                <c:pt idx="1412">
                  <c:v>133.19999999999999</c:v>
                </c:pt>
                <c:pt idx="1413">
                  <c:v>132.30000000000001</c:v>
                </c:pt>
                <c:pt idx="1414">
                  <c:v>132.30000000000001</c:v>
                </c:pt>
                <c:pt idx="1415">
                  <c:v>132.30000000000001</c:v>
                </c:pt>
                <c:pt idx="1416">
                  <c:v>131.9</c:v>
                </c:pt>
                <c:pt idx="1417">
                  <c:v>131.9</c:v>
                </c:pt>
                <c:pt idx="1418">
                  <c:v>131.9</c:v>
                </c:pt>
                <c:pt idx="1419">
                  <c:v>130.80000000000001</c:v>
                </c:pt>
                <c:pt idx="1420">
                  <c:v>130.80000000000001</c:v>
                </c:pt>
                <c:pt idx="1421">
                  <c:v>130.80000000000001</c:v>
                </c:pt>
                <c:pt idx="1422">
                  <c:v>130.5</c:v>
                </c:pt>
                <c:pt idx="1423">
                  <c:v>130.5</c:v>
                </c:pt>
                <c:pt idx="1424">
                  <c:v>130.5</c:v>
                </c:pt>
                <c:pt idx="1425">
                  <c:v>130.4</c:v>
                </c:pt>
                <c:pt idx="1426">
                  <c:v>130.4</c:v>
                </c:pt>
                <c:pt idx="1427">
                  <c:v>130.4</c:v>
                </c:pt>
                <c:pt idx="1428">
                  <c:v>131</c:v>
                </c:pt>
                <c:pt idx="1429">
                  <c:v>131</c:v>
                </c:pt>
                <c:pt idx="1430">
                  <c:v>131</c:v>
                </c:pt>
                <c:pt idx="1431">
                  <c:v>131.4</c:v>
                </c:pt>
                <c:pt idx="1432">
                  <c:v>131.4</c:v>
                </c:pt>
                <c:pt idx="1433">
                  <c:v>131.4</c:v>
                </c:pt>
                <c:pt idx="1434">
                  <c:v>131.30000000000001</c:v>
                </c:pt>
                <c:pt idx="1435">
                  <c:v>131.30000000000001</c:v>
                </c:pt>
                <c:pt idx="1436">
                  <c:v>131.30000000000001</c:v>
                </c:pt>
                <c:pt idx="1437">
                  <c:v>131.6</c:v>
                </c:pt>
                <c:pt idx="1438">
                  <c:v>131.6</c:v>
                </c:pt>
                <c:pt idx="1439">
                  <c:v>131.6</c:v>
                </c:pt>
                <c:pt idx="1440">
                  <c:v>130.6</c:v>
                </c:pt>
                <c:pt idx="1441">
                  <c:v>130.6</c:v>
                </c:pt>
                <c:pt idx="1442">
                  <c:v>130.6</c:v>
                </c:pt>
                <c:pt idx="1443">
                  <c:v>129.80000000000001</c:v>
                </c:pt>
                <c:pt idx="1444">
                  <c:v>129.80000000000001</c:v>
                </c:pt>
                <c:pt idx="1445">
                  <c:v>129.80000000000001</c:v>
                </c:pt>
                <c:pt idx="1446">
                  <c:v>129.1</c:v>
                </c:pt>
                <c:pt idx="1447">
                  <c:v>129.1</c:v>
                </c:pt>
                <c:pt idx="1448">
                  <c:v>129.1</c:v>
                </c:pt>
                <c:pt idx="1449">
                  <c:v>129.4</c:v>
                </c:pt>
                <c:pt idx="1450">
                  <c:v>129.4</c:v>
                </c:pt>
                <c:pt idx="1451">
                  <c:v>129.4</c:v>
                </c:pt>
                <c:pt idx="1452">
                  <c:v>129</c:v>
                </c:pt>
                <c:pt idx="1453">
                  <c:v>129</c:v>
                </c:pt>
                <c:pt idx="1454">
                  <c:v>129</c:v>
                </c:pt>
                <c:pt idx="1455">
                  <c:v>128.4</c:v>
                </c:pt>
                <c:pt idx="1456">
                  <c:v>128.4</c:v>
                </c:pt>
                <c:pt idx="1457">
                  <c:v>128.4</c:v>
                </c:pt>
                <c:pt idx="1458">
                  <c:v>127.5</c:v>
                </c:pt>
                <c:pt idx="1459">
                  <c:v>127.5</c:v>
                </c:pt>
                <c:pt idx="1460">
                  <c:v>127.5</c:v>
                </c:pt>
                <c:pt idx="1461">
                  <c:v>126.9</c:v>
                </c:pt>
                <c:pt idx="1462">
                  <c:v>126.9</c:v>
                </c:pt>
                <c:pt idx="1463">
                  <c:v>126.9</c:v>
                </c:pt>
                <c:pt idx="1464">
                  <c:v>126.5</c:v>
                </c:pt>
                <c:pt idx="1465">
                  <c:v>126.5</c:v>
                </c:pt>
                <c:pt idx="1466">
                  <c:v>126.5</c:v>
                </c:pt>
                <c:pt idx="1467">
                  <c:v>125.7</c:v>
                </c:pt>
                <c:pt idx="1468">
                  <c:v>125.7</c:v>
                </c:pt>
                <c:pt idx="1469">
                  <c:v>125.7</c:v>
                </c:pt>
                <c:pt idx="1470">
                  <c:v>125.2</c:v>
                </c:pt>
                <c:pt idx="1471">
                  <c:v>125.2</c:v>
                </c:pt>
                <c:pt idx="1472">
                  <c:v>125.2</c:v>
                </c:pt>
                <c:pt idx="1473">
                  <c:v>124.4</c:v>
                </c:pt>
                <c:pt idx="1474">
                  <c:v>124.4</c:v>
                </c:pt>
                <c:pt idx="1475">
                  <c:v>124.4</c:v>
                </c:pt>
                <c:pt idx="1476">
                  <c:v>124.1</c:v>
                </c:pt>
                <c:pt idx="1477">
                  <c:v>124.1</c:v>
                </c:pt>
                <c:pt idx="1478">
                  <c:v>124.1</c:v>
                </c:pt>
                <c:pt idx="1479">
                  <c:v>123.6</c:v>
                </c:pt>
                <c:pt idx="1480">
                  <c:v>123.6</c:v>
                </c:pt>
                <c:pt idx="1481">
                  <c:v>123.6</c:v>
                </c:pt>
                <c:pt idx="1482">
                  <c:v>122.6</c:v>
                </c:pt>
                <c:pt idx="1483">
                  <c:v>122.6</c:v>
                </c:pt>
                <c:pt idx="1484">
                  <c:v>122.6</c:v>
                </c:pt>
                <c:pt idx="1485">
                  <c:v>122.1</c:v>
                </c:pt>
                <c:pt idx="1486">
                  <c:v>122.1</c:v>
                </c:pt>
                <c:pt idx="1487">
                  <c:v>122.1</c:v>
                </c:pt>
                <c:pt idx="1488">
                  <c:v>121.6</c:v>
                </c:pt>
                <c:pt idx="1489">
                  <c:v>121.6</c:v>
                </c:pt>
                <c:pt idx="1490">
                  <c:v>121.6</c:v>
                </c:pt>
                <c:pt idx="1491">
                  <c:v>122.1</c:v>
                </c:pt>
                <c:pt idx="1492">
                  <c:v>122.1</c:v>
                </c:pt>
                <c:pt idx="1493">
                  <c:v>122.1</c:v>
                </c:pt>
                <c:pt idx="1494">
                  <c:v>122.3</c:v>
                </c:pt>
                <c:pt idx="1495">
                  <c:v>122.3</c:v>
                </c:pt>
                <c:pt idx="1496">
                  <c:v>122.3</c:v>
                </c:pt>
                <c:pt idx="1497">
                  <c:v>122.4</c:v>
                </c:pt>
                <c:pt idx="1498">
                  <c:v>122.4</c:v>
                </c:pt>
                <c:pt idx="1499">
                  <c:v>122.4</c:v>
                </c:pt>
                <c:pt idx="1500">
                  <c:v>122.2</c:v>
                </c:pt>
                <c:pt idx="1501">
                  <c:v>122.2</c:v>
                </c:pt>
                <c:pt idx="1502">
                  <c:v>122.2</c:v>
                </c:pt>
                <c:pt idx="1503">
                  <c:v>121.9</c:v>
                </c:pt>
                <c:pt idx="1504">
                  <c:v>121.9</c:v>
                </c:pt>
                <c:pt idx="1505">
                  <c:v>121.9</c:v>
                </c:pt>
                <c:pt idx="1506">
                  <c:v>121.8</c:v>
                </c:pt>
                <c:pt idx="1507">
                  <c:v>121.8</c:v>
                </c:pt>
                <c:pt idx="1508">
                  <c:v>121.8</c:v>
                </c:pt>
                <c:pt idx="1509">
                  <c:v>121.5</c:v>
                </c:pt>
                <c:pt idx="1510">
                  <c:v>121.5</c:v>
                </c:pt>
                <c:pt idx="1511">
                  <c:v>121.5</c:v>
                </c:pt>
                <c:pt idx="1512">
                  <c:v>120.6</c:v>
                </c:pt>
                <c:pt idx="1513">
                  <c:v>120.6</c:v>
                </c:pt>
                <c:pt idx="1514">
                  <c:v>120.6</c:v>
                </c:pt>
                <c:pt idx="1515">
                  <c:v>118.7</c:v>
                </c:pt>
                <c:pt idx="1516">
                  <c:v>118.7</c:v>
                </c:pt>
                <c:pt idx="1517">
                  <c:v>118.7</c:v>
                </c:pt>
                <c:pt idx="1518">
                  <c:v>118.2</c:v>
                </c:pt>
                <c:pt idx="1519">
                  <c:v>118.2</c:v>
                </c:pt>
                <c:pt idx="1520">
                  <c:v>118.2</c:v>
                </c:pt>
                <c:pt idx="1521">
                  <c:v>118.3</c:v>
                </c:pt>
                <c:pt idx="1522">
                  <c:v>118.3</c:v>
                </c:pt>
                <c:pt idx="1523">
                  <c:v>118.3</c:v>
                </c:pt>
                <c:pt idx="1524">
                  <c:v>119.5</c:v>
                </c:pt>
                <c:pt idx="1525">
                  <c:v>119.5</c:v>
                </c:pt>
                <c:pt idx="1526">
                  <c:v>119.5</c:v>
                </c:pt>
                <c:pt idx="1527">
                  <c:v>119.5</c:v>
                </c:pt>
                <c:pt idx="1528">
                  <c:v>119.5</c:v>
                </c:pt>
                <c:pt idx="1529">
                  <c:v>119.5</c:v>
                </c:pt>
                <c:pt idx="1530">
                  <c:v>119.4</c:v>
                </c:pt>
                <c:pt idx="1531">
                  <c:v>119.4</c:v>
                </c:pt>
                <c:pt idx="1532">
                  <c:v>119.4</c:v>
                </c:pt>
                <c:pt idx="1533">
                  <c:v>119.6</c:v>
                </c:pt>
                <c:pt idx="1534">
                  <c:v>119.6</c:v>
                </c:pt>
                <c:pt idx="1535">
                  <c:v>119.6</c:v>
                </c:pt>
                <c:pt idx="1536">
                  <c:v>119.7</c:v>
                </c:pt>
                <c:pt idx="1537">
                  <c:v>119.7</c:v>
                </c:pt>
                <c:pt idx="1538">
                  <c:v>119.7</c:v>
                </c:pt>
                <c:pt idx="1539">
                  <c:v>119.5</c:v>
                </c:pt>
                <c:pt idx="1540">
                  <c:v>119.5</c:v>
                </c:pt>
                <c:pt idx="1541">
                  <c:v>119.5</c:v>
                </c:pt>
                <c:pt idx="1542">
                  <c:v>119.1</c:v>
                </c:pt>
                <c:pt idx="1543">
                  <c:v>119.1</c:v>
                </c:pt>
                <c:pt idx="1544">
                  <c:v>119.1</c:v>
                </c:pt>
                <c:pt idx="1545">
                  <c:v>118.7</c:v>
                </c:pt>
                <c:pt idx="1546">
                  <c:v>118.7</c:v>
                </c:pt>
                <c:pt idx="1547">
                  <c:v>118.7</c:v>
                </c:pt>
                <c:pt idx="1548">
                  <c:v>118.7</c:v>
                </c:pt>
                <c:pt idx="1549">
                  <c:v>118.7</c:v>
                </c:pt>
                <c:pt idx="1550">
                  <c:v>118.7</c:v>
                </c:pt>
                <c:pt idx="1551">
                  <c:v>118.5</c:v>
                </c:pt>
                <c:pt idx="1552">
                  <c:v>118.5</c:v>
                </c:pt>
                <c:pt idx="1553">
                  <c:v>118.5</c:v>
                </c:pt>
                <c:pt idx="1554">
                  <c:v>118.8</c:v>
                </c:pt>
                <c:pt idx="1555">
                  <c:v>118.8</c:v>
                </c:pt>
                <c:pt idx="1556">
                  <c:v>118.8</c:v>
                </c:pt>
                <c:pt idx="1557">
                  <c:v>118.7</c:v>
                </c:pt>
                <c:pt idx="1558">
                  <c:v>118.7</c:v>
                </c:pt>
                <c:pt idx="1559">
                  <c:v>118.7</c:v>
                </c:pt>
                <c:pt idx="1560">
                  <c:v>119</c:v>
                </c:pt>
                <c:pt idx="1561">
                  <c:v>119</c:v>
                </c:pt>
                <c:pt idx="1562">
                  <c:v>119</c:v>
                </c:pt>
                <c:pt idx="1563">
                  <c:v>119.1</c:v>
                </c:pt>
                <c:pt idx="1564">
                  <c:v>119.1</c:v>
                </c:pt>
                <c:pt idx="1565">
                  <c:v>119.1</c:v>
                </c:pt>
                <c:pt idx="1566">
                  <c:v>119.6</c:v>
                </c:pt>
                <c:pt idx="1567">
                  <c:v>119.6</c:v>
                </c:pt>
                <c:pt idx="1568">
                  <c:v>119.6</c:v>
                </c:pt>
                <c:pt idx="1569">
                  <c:v>119.8</c:v>
                </c:pt>
                <c:pt idx="1570">
                  <c:v>119.8</c:v>
                </c:pt>
                <c:pt idx="1571">
                  <c:v>119.8</c:v>
                </c:pt>
                <c:pt idx="1572">
                  <c:v>119.8</c:v>
                </c:pt>
                <c:pt idx="1573">
                  <c:v>119.8</c:v>
                </c:pt>
                <c:pt idx="1574">
                  <c:v>119.8</c:v>
                </c:pt>
                <c:pt idx="1575">
                  <c:v>119.7</c:v>
                </c:pt>
                <c:pt idx="1576">
                  <c:v>119.7</c:v>
                </c:pt>
                <c:pt idx="1577">
                  <c:v>119.7</c:v>
                </c:pt>
                <c:pt idx="1578">
                  <c:v>119.9</c:v>
                </c:pt>
                <c:pt idx="1579">
                  <c:v>119.9</c:v>
                </c:pt>
                <c:pt idx="1580">
                  <c:v>119.9</c:v>
                </c:pt>
                <c:pt idx="1581">
                  <c:v>120.5</c:v>
                </c:pt>
                <c:pt idx="1582">
                  <c:v>120.5</c:v>
                </c:pt>
                <c:pt idx="1583">
                  <c:v>120.5</c:v>
                </c:pt>
                <c:pt idx="1584">
                  <c:v>120.9</c:v>
                </c:pt>
                <c:pt idx="1585">
                  <c:v>120.9</c:v>
                </c:pt>
                <c:pt idx="1586">
                  <c:v>120.9</c:v>
                </c:pt>
                <c:pt idx="1587">
                  <c:v>121.4</c:v>
                </c:pt>
                <c:pt idx="1588">
                  <c:v>121.4</c:v>
                </c:pt>
                <c:pt idx="1589">
                  <c:v>121.4</c:v>
                </c:pt>
                <c:pt idx="1590">
                  <c:v>121.7</c:v>
                </c:pt>
                <c:pt idx="1591">
                  <c:v>121.7</c:v>
                </c:pt>
                <c:pt idx="1592">
                  <c:v>121.7</c:v>
                </c:pt>
                <c:pt idx="1593">
                  <c:v>122.1</c:v>
                </c:pt>
                <c:pt idx="1594">
                  <c:v>122.1</c:v>
                </c:pt>
                <c:pt idx="1595">
                  <c:v>122.1</c:v>
                </c:pt>
                <c:pt idx="1596">
                  <c:v>122.4</c:v>
                </c:pt>
                <c:pt idx="1597">
                  <c:v>122.4</c:v>
                </c:pt>
                <c:pt idx="1598">
                  <c:v>122.4</c:v>
                </c:pt>
                <c:pt idx="1599">
                  <c:v>122.7</c:v>
                </c:pt>
                <c:pt idx="1600">
                  <c:v>122.7</c:v>
                </c:pt>
                <c:pt idx="1601">
                  <c:v>122.7</c:v>
                </c:pt>
                <c:pt idx="1602">
                  <c:v>123</c:v>
                </c:pt>
                <c:pt idx="1603">
                  <c:v>123</c:v>
                </c:pt>
                <c:pt idx="1604">
                  <c:v>123</c:v>
                </c:pt>
                <c:pt idx="1605">
                  <c:v>123.6</c:v>
                </c:pt>
                <c:pt idx="1606">
                  <c:v>123.6</c:v>
                </c:pt>
                <c:pt idx="1607">
                  <c:v>123.6</c:v>
                </c:pt>
                <c:pt idx="1608">
                  <c:v>123.8</c:v>
                </c:pt>
                <c:pt idx="1609">
                  <c:v>123.8</c:v>
                </c:pt>
                <c:pt idx="1610">
                  <c:v>123.8</c:v>
                </c:pt>
                <c:pt idx="1611">
                  <c:v>124</c:v>
                </c:pt>
                <c:pt idx="1612">
                  <c:v>124</c:v>
                </c:pt>
                <c:pt idx="1613">
                  <c:v>124</c:v>
                </c:pt>
                <c:pt idx="1614">
                  <c:v>123.9</c:v>
                </c:pt>
                <c:pt idx="1615">
                  <c:v>123.9</c:v>
                </c:pt>
                <c:pt idx="1616">
                  <c:v>123.9</c:v>
                </c:pt>
                <c:pt idx="1617">
                  <c:v>124.8</c:v>
                </c:pt>
                <c:pt idx="1618">
                  <c:v>124.8</c:v>
                </c:pt>
                <c:pt idx="1619">
                  <c:v>124.8</c:v>
                </c:pt>
                <c:pt idx="1620">
                  <c:v>125.5</c:v>
                </c:pt>
                <c:pt idx="1621">
                  <c:v>125.5</c:v>
                </c:pt>
                <c:pt idx="1622">
                  <c:v>125.5</c:v>
                </c:pt>
                <c:pt idx="1623">
                  <c:v>126.5</c:v>
                </c:pt>
                <c:pt idx="1624">
                  <c:v>126.5</c:v>
                </c:pt>
                <c:pt idx="1625">
                  <c:v>126.5</c:v>
                </c:pt>
                <c:pt idx="1626">
                  <c:v>126.9</c:v>
                </c:pt>
                <c:pt idx="1627">
                  <c:v>126.9</c:v>
                </c:pt>
                <c:pt idx="1628">
                  <c:v>126.9</c:v>
                </c:pt>
                <c:pt idx="1629">
                  <c:v>127.8</c:v>
                </c:pt>
                <c:pt idx="1630">
                  <c:v>127.8</c:v>
                </c:pt>
                <c:pt idx="1631">
                  <c:v>127.8</c:v>
                </c:pt>
                <c:pt idx="1632">
                  <c:v>128.4</c:v>
                </c:pt>
                <c:pt idx="1633">
                  <c:v>128.4</c:v>
                </c:pt>
                <c:pt idx="1634">
                  <c:v>128.4</c:v>
                </c:pt>
                <c:pt idx="1635">
                  <c:v>129.19999999999999</c:v>
                </c:pt>
                <c:pt idx="1636">
                  <c:v>129.19999999999999</c:v>
                </c:pt>
                <c:pt idx="1637">
                  <c:v>129.19999999999999</c:v>
                </c:pt>
                <c:pt idx="1638">
                  <c:v>129.4</c:v>
                </c:pt>
                <c:pt idx="1639">
                  <c:v>129.4</c:v>
                </c:pt>
                <c:pt idx="1640">
                  <c:v>129.4</c:v>
                </c:pt>
                <c:pt idx="1641">
                  <c:v>129.69999999999999</c:v>
                </c:pt>
                <c:pt idx="1642">
                  <c:v>129.69999999999999</c:v>
                </c:pt>
                <c:pt idx="1643">
                  <c:v>129.69999999999999</c:v>
                </c:pt>
                <c:pt idx="1644">
                  <c:v>129.9</c:v>
                </c:pt>
                <c:pt idx="1645">
                  <c:v>129.9</c:v>
                </c:pt>
                <c:pt idx="1646">
                  <c:v>129.9</c:v>
                </c:pt>
                <c:pt idx="1647">
                  <c:v>130.80000000000001</c:v>
                </c:pt>
                <c:pt idx="1648">
                  <c:v>130.80000000000001</c:v>
                </c:pt>
                <c:pt idx="1649">
                  <c:v>130.80000000000001</c:v>
                </c:pt>
                <c:pt idx="1650">
                  <c:v>131.69999999999999</c:v>
                </c:pt>
                <c:pt idx="1651">
                  <c:v>131.69999999999999</c:v>
                </c:pt>
                <c:pt idx="1652">
                  <c:v>131.69999999999999</c:v>
                </c:pt>
                <c:pt idx="1653">
                  <c:v>133.1</c:v>
                </c:pt>
                <c:pt idx="1654">
                  <c:v>133.1</c:v>
                </c:pt>
                <c:pt idx="1655">
                  <c:v>133.1</c:v>
                </c:pt>
                <c:pt idx="1656">
                  <c:v>134.9</c:v>
                </c:pt>
                <c:pt idx="1657">
                  <c:v>134.9</c:v>
                </c:pt>
                <c:pt idx="1658">
                  <c:v>134.9</c:v>
                </c:pt>
                <c:pt idx="1659">
                  <c:v>137</c:v>
                </c:pt>
                <c:pt idx="1660">
                  <c:v>137</c:v>
                </c:pt>
                <c:pt idx="1661">
                  <c:v>137</c:v>
                </c:pt>
                <c:pt idx="1662">
                  <c:v>140</c:v>
                </c:pt>
                <c:pt idx="1663">
                  <c:v>140</c:v>
                </c:pt>
                <c:pt idx="1664">
                  <c:v>140</c:v>
                </c:pt>
                <c:pt idx="1665">
                  <c:v>143</c:v>
                </c:pt>
                <c:pt idx="1666">
                  <c:v>143</c:v>
                </c:pt>
                <c:pt idx="1667">
                  <c:v>143</c:v>
                </c:pt>
                <c:pt idx="1668">
                  <c:v>147.19999999999999</c:v>
                </c:pt>
                <c:pt idx="1669">
                  <c:v>147.19999999999999</c:v>
                </c:pt>
                <c:pt idx="1670">
                  <c:v>147.19999999999999</c:v>
                </c:pt>
                <c:pt idx="1671">
                  <c:v>151.4</c:v>
                </c:pt>
                <c:pt idx="1672">
                  <c:v>151.4</c:v>
                </c:pt>
                <c:pt idx="1673">
                  <c:v>151.4</c:v>
                </c:pt>
                <c:pt idx="1674">
                  <c:v>155.9</c:v>
                </c:pt>
                <c:pt idx="1675">
                  <c:v>155.9</c:v>
                </c:pt>
                <c:pt idx="1676">
                  <c:v>155.9</c:v>
                </c:pt>
                <c:pt idx="1677">
                  <c:v>159.6</c:v>
                </c:pt>
                <c:pt idx="1678">
                  <c:v>159.6</c:v>
                </c:pt>
                <c:pt idx="1679">
                  <c:v>159.6</c:v>
                </c:pt>
                <c:pt idx="1680">
                  <c:v>162.5</c:v>
                </c:pt>
                <c:pt idx="1681">
                  <c:v>162.5</c:v>
                </c:pt>
                <c:pt idx="1682">
                  <c:v>162.5</c:v>
                </c:pt>
                <c:pt idx="1683">
                  <c:v>165.3</c:v>
                </c:pt>
                <c:pt idx="1684">
                  <c:v>165.3</c:v>
                </c:pt>
                <c:pt idx="1685">
                  <c:v>165.3</c:v>
                </c:pt>
                <c:pt idx="1686">
                  <c:v>167.9</c:v>
                </c:pt>
                <c:pt idx="1687">
                  <c:v>167.9</c:v>
                </c:pt>
                <c:pt idx="1688">
                  <c:v>167.9</c:v>
                </c:pt>
                <c:pt idx="1689">
                  <c:v>170.7</c:v>
                </c:pt>
                <c:pt idx="1690">
                  <c:v>170.7</c:v>
                </c:pt>
                <c:pt idx="1691">
                  <c:v>170.7</c:v>
                </c:pt>
                <c:pt idx="1692">
                  <c:v>174.3</c:v>
                </c:pt>
                <c:pt idx="1693">
                  <c:v>174.3</c:v>
                </c:pt>
                <c:pt idx="1694">
                  <c:v>174.3</c:v>
                </c:pt>
                <c:pt idx="1695">
                  <c:v>177.9</c:v>
                </c:pt>
                <c:pt idx="1696">
                  <c:v>177.9</c:v>
                </c:pt>
                <c:pt idx="1697">
                  <c:v>177.9</c:v>
                </c:pt>
                <c:pt idx="1698">
                  <c:v>181</c:v>
                </c:pt>
                <c:pt idx="1699">
                  <c:v>181</c:v>
                </c:pt>
                <c:pt idx="1700">
                  <c:v>181</c:v>
                </c:pt>
                <c:pt idx="1701">
                  <c:v>181.9</c:v>
                </c:pt>
                <c:pt idx="1702">
                  <c:v>181.9</c:v>
                </c:pt>
                <c:pt idx="1703">
                  <c:v>181.9</c:v>
                </c:pt>
                <c:pt idx="1704">
                  <c:v>181.7</c:v>
                </c:pt>
                <c:pt idx="1705">
                  <c:v>181.7</c:v>
                </c:pt>
                <c:pt idx="1706">
                  <c:v>181.7</c:v>
                </c:pt>
                <c:pt idx="1707">
                  <c:v>180.9</c:v>
                </c:pt>
                <c:pt idx="1708">
                  <c:v>180.9</c:v>
                </c:pt>
                <c:pt idx="1709">
                  <c:v>180.9</c:v>
                </c:pt>
                <c:pt idx="1710">
                  <c:v>180.8</c:v>
                </c:pt>
                <c:pt idx="1711">
                  <c:v>180.8</c:v>
                </c:pt>
                <c:pt idx="1712">
                  <c:v>180.8</c:v>
                </c:pt>
                <c:pt idx="1713">
                  <c:v>181.6</c:v>
                </c:pt>
                <c:pt idx="1714">
                  <c:v>181.6</c:v>
                </c:pt>
                <c:pt idx="1715">
                  <c:v>181.6</c:v>
                </c:pt>
                <c:pt idx="1716">
                  <c:v>182.4</c:v>
                </c:pt>
                <c:pt idx="1717">
                  <c:v>182.4</c:v>
                </c:pt>
                <c:pt idx="1718">
                  <c:v>182.4</c:v>
                </c:pt>
                <c:pt idx="1719">
                  <c:v>183</c:v>
                </c:pt>
                <c:pt idx="1720">
                  <c:v>183</c:v>
                </c:pt>
                <c:pt idx="1721">
                  <c:v>183</c:v>
                </c:pt>
                <c:pt idx="1722">
                  <c:v>182.8</c:v>
                </c:pt>
                <c:pt idx="1723">
                  <c:v>182.8</c:v>
                </c:pt>
                <c:pt idx="1724">
                  <c:v>182.8</c:v>
                </c:pt>
                <c:pt idx="1725">
                  <c:v>182.5</c:v>
                </c:pt>
                <c:pt idx="1726">
                  <c:v>182.5</c:v>
                </c:pt>
                <c:pt idx="1727">
                  <c:v>182.5</c:v>
                </c:pt>
                <c:pt idx="1728">
                  <c:v>182</c:v>
                </c:pt>
                <c:pt idx="1729">
                  <c:v>182</c:v>
                </c:pt>
                <c:pt idx="1730">
                  <c:v>182</c:v>
                </c:pt>
                <c:pt idx="1731">
                  <c:v>182.4</c:v>
                </c:pt>
                <c:pt idx="1732">
                  <c:v>182.4</c:v>
                </c:pt>
                <c:pt idx="1733">
                  <c:v>182.4</c:v>
                </c:pt>
                <c:pt idx="1734">
                  <c:v>183.8</c:v>
                </c:pt>
                <c:pt idx="1735">
                  <c:v>183.8</c:v>
                </c:pt>
                <c:pt idx="1736">
                  <c:v>183.8</c:v>
                </c:pt>
                <c:pt idx="1737">
                  <c:v>186.2</c:v>
                </c:pt>
                <c:pt idx="1738">
                  <c:v>186.2</c:v>
                </c:pt>
                <c:pt idx="1739">
                  <c:v>186.2</c:v>
                </c:pt>
                <c:pt idx="1740">
                  <c:v>187.5</c:v>
                </c:pt>
                <c:pt idx="1741">
                  <c:v>187.5</c:v>
                </c:pt>
                <c:pt idx="1742">
                  <c:v>187.5</c:v>
                </c:pt>
                <c:pt idx="1743">
                  <c:v>187.6</c:v>
                </c:pt>
                <c:pt idx="1744">
                  <c:v>187.6</c:v>
                </c:pt>
                <c:pt idx="1745">
                  <c:v>187.6</c:v>
                </c:pt>
                <c:pt idx="1746">
                  <c:v>187</c:v>
                </c:pt>
                <c:pt idx="1747">
                  <c:v>187</c:v>
                </c:pt>
                <c:pt idx="1748">
                  <c:v>187</c:v>
                </c:pt>
                <c:pt idx="1749">
                  <c:v>186.8</c:v>
                </c:pt>
                <c:pt idx="1750">
                  <c:v>186.8</c:v>
                </c:pt>
                <c:pt idx="1751">
                  <c:v>186.8</c:v>
                </c:pt>
                <c:pt idx="1752">
                  <c:v>187.4</c:v>
                </c:pt>
                <c:pt idx="1753">
                  <c:v>187.4</c:v>
                </c:pt>
                <c:pt idx="1754">
                  <c:v>187.4</c:v>
                </c:pt>
                <c:pt idx="1755">
                  <c:v>188.6</c:v>
                </c:pt>
                <c:pt idx="1756">
                  <c:v>188.6</c:v>
                </c:pt>
                <c:pt idx="1757">
                  <c:v>188.6</c:v>
                </c:pt>
                <c:pt idx="1758">
                  <c:v>190.6</c:v>
                </c:pt>
                <c:pt idx="1759">
                  <c:v>190.6</c:v>
                </c:pt>
                <c:pt idx="1760">
                  <c:v>190.6</c:v>
                </c:pt>
                <c:pt idx="1761">
                  <c:v>191.6</c:v>
                </c:pt>
                <c:pt idx="1762">
                  <c:v>191.6</c:v>
                </c:pt>
                <c:pt idx="1763">
                  <c:v>191.6</c:v>
                </c:pt>
                <c:pt idx="1764">
                  <c:v>192.4</c:v>
                </c:pt>
                <c:pt idx="1765">
                  <c:v>192.4</c:v>
                </c:pt>
                <c:pt idx="1766">
                  <c:v>192.4</c:v>
                </c:pt>
                <c:pt idx="1767">
                  <c:v>192.5</c:v>
                </c:pt>
                <c:pt idx="1768">
                  <c:v>192.5</c:v>
                </c:pt>
                <c:pt idx="1769">
                  <c:v>192.5</c:v>
                </c:pt>
                <c:pt idx="1770">
                  <c:v>192.8</c:v>
                </c:pt>
                <c:pt idx="1771">
                  <c:v>192.8</c:v>
                </c:pt>
                <c:pt idx="1772">
                  <c:v>192.8</c:v>
                </c:pt>
                <c:pt idx="1773">
                  <c:v>193.4</c:v>
                </c:pt>
                <c:pt idx="1774">
                  <c:v>193.4</c:v>
                </c:pt>
                <c:pt idx="1775">
                  <c:v>193.4</c:v>
                </c:pt>
                <c:pt idx="1776">
                  <c:v>194.4</c:v>
                </c:pt>
                <c:pt idx="1777">
                  <c:v>194.4</c:v>
                </c:pt>
                <c:pt idx="1778">
                  <c:v>194.4</c:v>
                </c:pt>
                <c:pt idx="1779">
                  <c:v>195.9</c:v>
                </c:pt>
                <c:pt idx="1780">
                  <c:v>195.9</c:v>
                </c:pt>
                <c:pt idx="1781">
                  <c:v>195.9</c:v>
                </c:pt>
                <c:pt idx="1782">
                  <c:v>197.4</c:v>
                </c:pt>
                <c:pt idx="1783">
                  <c:v>197.4</c:v>
                </c:pt>
                <c:pt idx="1784">
                  <c:v>197.4</c:v>
                </c:pt>
                <c:pt idx="1785">
                  <c:v>198.5</c:v>
                </c:pt>
                <c:pt idx="1786">
                  <c:v>198.5</c:v>
                </c:pt>
                <c:pt idx="1787">
                  <c:v>198.5</c:v>
                </c:pt>
                <c:pt idx="1788">
                  <c:v>199.5</c:v>
                </c:pt>
                <c:pt idx="1789">
                  <c:v>199.5</c:v>
                </c:pt>
                <c:pt idx="1790">
                  <c:v>199.5</c:v>
                </c:pt>
                <c:pt idx="1791">
                  <c:v>200.2</c:v>
                </c:pt>
                <c:pt idx="1792">
                  <c:v>200.2</c:v>
                </c:pt>
                <c:pt idx="1793">
                  <c:v>200.2</c:v>
                </c:pt>
                <c:pt idx="1794">
                  <c:v>200.3</c:v>
                </c:pt>
                <c:pt idx="1795">
                  <c:v>200.3</c:v>
                </c:pt>
                <c:pt idx="1796">
                  <c:v>200.3</c:v>
                </c:pt>
                <c:pt idx="1797">
                  <c:v>200.3</c:v>
                </c:pt>
                <c:pt idx="1798">
                  <c:v>200.3</c:v>
                </c:pt>
                <c:pt idx="1799">
                  <c:v>200.3</c:v>
                </c:pt>
                <c:pt idx="1800">
                  <c:v>200.1</c:v>
                </c:pt>
                <c:pt idx="1801">
                  <c:v>200.1</c:v>
                </c:pt>
                <c:pt idx="1802">
                  <c:v>200.1</c:v>
                </c:pt>
                <c:pt idx="1803">
                  <c:v>199.7</c:v>
                </c:pt>
                <c:pt idx="1804">
                  <c:v>199.7</c:v>
                </c:pt>
                <c:pt idx="1805">
                  <c:v>199.7</c:v>
                </c:pt>
                <c:pt idx="1806">
                  <c:v>198.2</c:v>
                </c:pt>
                <c:pt idx="1807">
                  <c:v>198.2</c:v>
                </c:pt>
                <c:pt idx="1808">
                  <c:v>198.2</c:v>
                </c:pt>
                <c:pt idx="1809">
                  <c:v>196.1</c:v>
                </c:pt>
                <c:pt idx="1810">
                  <c:v>196.1</c:v>
                </c:pt>
                <c:pt idx="1811">
                  <c:v>196.1</c:v>
                </c:pt>
                <c:pt idx="1812">
                  <c:v>192.7</c:v>
                </c:pt>
                <c:pt idx="1813">
                  <c:v>192.7</c:v>
                </c:pt>
                <c:pt idx="1814">
                  <c:v>192.7</c:v>
                </c:pt>
                <c:pt idx="1815">
                  <c:v>189.8</c:v>
                </c:pt>
                <c:pt idx="1816">
                  <c:v>189.8</c:v>
                </c:pt>
                <c:pt idx="1817">
                  <c:v>189.8</c:v>
                </c:pt>
                <c:pt idx="1818">
                  <c:v>186.4</c:v>
                </c:pt>
                <c:pt idx="1819">
                  <c:v>186.4</c:v>
                </c:pt>
                <c:pt idx="1820">
                  <c:v>186.4</c:v>
                </c:pt>
                <c:pt idx="1821">
                  <c:v>184.6</c:v>
                </c:pt>
                <c:pt idx="1822">
                  <c:v>184.6</c:v>
                </c:pt>
                <c:pt idx="1823">
                  <c:v>184.6</c:v>
                </c:pt>
                <c:pt idx="1824">
                  <c:v>182.7</c:v>
                </c:pt>
                <c:pt idx="1825">
                  <c:v>182.7</c:v>
                </c:pt>
                <c:pt idx="1826">
                  <c:v>182.7</c:v>
                </c:pt>
                <c:pt idx="1827">
                  <c:v>181.4</c:v>
                </c:pt>
                <c:pt idx="1828">
                  <c:v>181.4</c:v>
                </c:pt>
                <c:pt idx="1829">
                  <c:v>181.4</c:v>
                </c:pt>
                <c:pt idx="1830">
                  <c:v>179.8</c:v>
                </c:pt>
                <c:pt idx="1831">
                  <c:v>179.8</c:v>
                </c:pt>
                <c:pt idx="1832">
                  <c:v>179.8</c:v>
                </c:pt>
                <c:pt idx="1833">
                  <c:v>178.2</c:v>
                </c:pt>
                <c:pt idx="1834">
                  <c:v>178.2</c:v>
                </c:pt>
                <c:pt idx="1835">
                  <c:v>178.2</c:v>
                </c:pt>
                <c:pt idx="1836">
                  <c:v>176.9</c:v>
                </c:pt>
                <c:pt idx="1837">
                  <c:v>176.9</c:v>
                </c:pt>
                <c:pt idx="1838">
                  <c:v>176.9</c:v>
                </c:pt>
                <c:pt idx="1839">
                  <c:v>175.5</c:v>
                </c:pt>
                <c:pt idx="1840">
                  <c:v>175.5</c:v>
                </c:pt>
                <c:pt idx="1841">
                  <c:v>175.5</c:v>
                </c:pt>
                <c:pt idx="1842">
                  <c:v>174.3</c:v>
                </c:pt>
                <c:pt idx="1843">
                  <c:v>174.3</c:v>
                </c:pt>
                <c:pt idx="1844">
                  <c:v>174.3</c:v>
                </c:pt>
                <c:pt idx="1845">
                  <c:v>172.9</c:v>
                </c:pt>
                <c:pt idx="1846">
                  <c:v>172.9</c:v>
                </c:pt>
                <c:pt idx="1847">
                  <c:v>172.9</c:v>
                </c:pt>
                <c:pt idx="1848">
                  <c:v>171.5</c:v>
                </c:pt>
                <c:pt idx="1849">
                  <c:v>171.5</c:v>
                </c:pt>
                <c:pt idx="1850">
                  <c:v>171.5</c:v>
                </c:pt>
                <c:pt idx="1851">
                  <c:v>169.9</c:v>
                </c:pt>
                <c:pt idx="1852">
                  <c:v>169.9</c:v>
                </c:pt>
                <c:pt idx="1853">
                  <c:v>169.9</c:v>
                </c:pt>
                <c:pt idx="1854">
                  <c:v>168</c:v>
                </c:pt>
                <c:pt idx="1855">
                  <c:v>168</c:v>
                </c:pt>
                <c:pt idx="1856">
                  <c:v>168</c:v>
                </c:pt>
                <c:pt idx="1857">
                  <c:v>166.4</c:v>
                </c:pt>
                <c:pt idx="1858">
                  <c:v>166.4</c:v>
                </c:pt>
                <c:pt idx="1859">
                  <c:v>166.4</c:v>
                </c:pt>
                <c:pt idx="1860">
                  <c:v>165.3</c:v>
                </c:pt>
                <c:pt idx="1861">
                  <c:v>165.3</c:v>
                </c:pt>
                <c:pt idx="1862">
                  <c:v>165.3</c:v>
                </c:pt>
                <c:pt idx="1863">
                  <c:v>164.9</c:v>
                </c:pt>
                <c:pt idx="1864">
                  <c:v>164.9</c:v>
                </c:pt>
                <c:pt idx="1865">
                  <c:v>164.9</c:v>
                </c:pt>
                <c:pt idx="1866">
                  <c:v>164.8</c:v>
                </c:pt>
                <c:pt idx="1867">
                  <c:v>164.8</c:v>
                </c:pt>
                <c:pt idx="1868">
                  <c:v>164.8</c:v>
                </c:pt>
                <c:pt idx="1869">
                  <c:v>164.4</c:v>
                </c:pt>
                <c:pt idx="1870">
                  <c:v>164.4</c:v>
                </c:pt>
                <c:pt idx="1871">
                  <c:v>164.4</c:v>
                </c:pt>
                <c:pt idx="1872">
                  <c:v>164.5</c:v>
                </c:pt>
                <c:pt idx="1873">
                  <c:v>164.5</c:v>
                </c:pt>
                <c:pt idx="1874">
                  <c:v>164.5</c:v>
                </c:pt>
                <c:pt idx="1875">
                  <c:v>164.7</c:v>
                </c:pt>
                <c:pt idx="1876">
                  <c:v>164.7</c:v>
                </c:pt>
                <c:pt idx="1877">
                  <c:v>164.7</c:v>
                </c:pt>
                <c:pt idx="1878">
                  <c:v>164.8</c:v>
                </c:pt>
                <c:pt idx="1879">
                  <c:v>164.8</c:v>
                </c:pt>
                <c:pt idx="1880">
                  <c:v>164.8</c:v>
                </c:pt>
                <c:pt idx="1881">
                  <c:v>164.7</c:v>
                </c:pt>
                <c:pt idx="1882">
                  <c:v>164.7</c:v>
                </c:pt>
                <c:pt idx="1883">
                  <c:v>164.7</c:v>
                </c:pt>
                <c:pt idx="1884">
                  <c:v>164</c:v>
                </c:pt>
                <c:pt idx="1885">
                  <c:v>164</c:v>
                </c:pt>
                <c:pt idx="1886">
                  <c:v>164</c:v>
                </c:pt>
                <c:pt idx="1887">
                  <c:v>163.5</c:v>
                </c:pt>
                <c:pt idx="1888">
                  <c:v>163.5</c:v>
                </c:pt>
                <c:pt idx="1889">
                  <c:v>163.5</c:v>
                </c:pt>
                <c:pt idx="1890">
                  <c:v>162.5</c:v>
                </c:pt>
                <c:pt idx="1891">
                  <c:v>162.5</c:v>
                </c:pt>
                <c:pt idx="1892">
                  <c:v>162.5</c:v>
                </c:pt>
                <c:pt idx="1893">
                  <c:v>161.5</c:v>
                </c:pt>
                <c:pt idx="1894">
                  <c:v>161.5</c:v>
                </c:pt>
                <c:pt idx="1895">
                  <c:v>161.5</c:v>
                </c:pt>
                <c:pt idx="1896">
                  <c:v>160</c:v>
                </c:pt>
                <c:pt idx="1897">
                  <c:v>160</c:v>
                </c:pt>
                <c:pt idx="1898">
                  <c:v>160</c:v>
                </c:pt>
                <c:pt idx="1899">
                  <c:v>158.9</c:v>
                </c:pt>
                <c:pt idx="1900">
                  <c:v>158.9</c:v>
                </c:pt>
                <c:pt idx="1901">
                  <c:v>158.9</c:v>
                </c:pt>
                <c:pt idx="1902">
                  <c:v>157.80000000000001</c:v>
                </c:pt>
                <c:pt idx="1903">
                  <c:v>157.80000000000001</c:v>
                </c:pt>
                <c:pt idx="1904">
                  <c:v>157.80000000000001</c:v>
                </c:pt>
                <c:pt idx="1905">
                  <c:v>157.19999999999999</c:v>
                </c:pt>
                <c:pt idx="1906">
                  <c:v>157.19999999999999</c:v>
                </c:pt>
                <c:pt idx="1907">
                  <c:v>157.19999999999999</c:v>
                </c:pt>
                <c:pt idx="1908">
                  <c:v>156.30000000000001</c:v>
                </c:pt>
                <c:pt idx="1909">
                  <c:v>156.30000000000001</c:v>
                </c:pt>
                <c:pt idx="1910">
                  <c:v>156.30000000000001</c:v>
                </c:pt>
                <c:pt idx="1911">
                  <c:v>155.4</c:v>
                </c:pt>
                <c:pt idx="1912">
                  <c:v>155.4</c:v>
                </c:pt>
                <c:pt idx="1913">
                  <c:v>155.4</c:v>
                </c:pt>
                <c:pt idx="1914">
                  <c:v>154.5</c:v>
                </c:pt>
                <c:pt idx="1915">
                  <c:v>154.5</c:v>
                </c:pt>
                <c:pt idx="1916">
                  <c:v>154.5</c:v>
                </c:pt>
                <c:pt idx="1917">
                  <c:v>153.5</c:v>
                </c:pt>
                <c:pt idx="1918">
                  <c:v>153.5</c:v>
                </c:pt>
                <c:pt idx="1919">
                  <c:v>153.5</c:v>
                </c:pt>
                <c:pt idx="1920">
                  <c:v>152.69999999999999</c:v>
                </c:pt>
                <c:pt idx="1921">
                  <c:v>152.69999999999999</c:v>
                </c:pt>
                <c:pt idx="1922">
                  <c:v>152.69999999999999</c:v>
                </c:pt>
                <c:pt idx="1923">
                  <c:v>151.30000000000001</c:v>
                </c:pt>
                <c:pt idx="1924">
                  <c:v>151.30000000000001</c:v>
                </c:pt>
                <c:pt idx="1925">
                  <c:v>151.30000000000001</c:v>
                </c:pt>
                <c:pt idx="1926">
                  <c:v>151</c:v>
                </c:pt>
                <c:pt idx="1927">
                  <c:v>151</c:v>
                </c:pt>
                <c:pt idx="1928">
                  <c:v>151</c:v>
                </c:pt>
                <c:pt idx="1929">
                  <c:v>150.9</c:v>
                </c:pt>
                <c:pt idx="1930">
                  <c:v>150.9</c:v>
                </c:pt>
                <c:pt idx="1931">
                  <c:v>150.9</c:v>
                </c:pt>
                <c:pt idx="1932">
                  <c:v>151</c:v>
                </c:pt>
                <c:pt idx="1933">
                  <c:v>151</c:v>
                </c:pt>
                <c:pt idx="1934">
                  <c:v>151</c:v>
                </c:pt>
                <c:pt idx="1935">
                  <c:v>150.19999999999999</c:v>
                </c:pt>
                <c:pt idx="1936">
                  <c:v>150.19999999999999</c:v>
                </c:pt>
                <c:pt idx="1937">
                  <c:v>150.19999999999999</c:v>
                </c:pt>
                <c:pt idx="1938">
                  <c:v>149.19999999999999</c:v>
                </c:pt>
                <c:pt idx="1939">
                  <c:v>149.19999999999999</c:v>
                </c:pt>
                <c:pt idx="1940">
                  <c:v>149.19999999999999</c:v>
                </c:pt>
                <c:pt idx="1941">
                  <c:v>147.9</c:v>
                </c:pt>
                <c:pt idx="1942">
                  <c:v>147.9</c:v>
                </c:pt>
                <c:pt idx="1943">
                  <c:v>147.9</c:v>
                </c:pt>
                <c:pt idx="1944">
                  <c:v>147.1</c:v>
                </c:pt>
                <c:pt idx="1945">
                  <c:v>147.1</c:v>
                </c:pt>
                <c:pt idx="1946">
                  <c:v>147.1</c:v>
                </c:pt>
                <c:pt idx="1947">
                  <c:v>146.19999999999999</c:v>
                </c:pt>
                <c:pt idx="1948">
                  <c:v>146.19999999999999</c:v>
                </c:pt>
                <c:pt idx="1949">
                  <c:v>146.19999999999999</c:v>
                </c:pt>
                <c:pt idx="1950">
                  <c:v>145.80000000000001</c:v>
                </c:pt>
                <c:pt idx="1951">
                  <c:v>145.80000000000001</c:v>
                </c:pt>
                <c:pt idx="1952">
                  <c:v>145.80000000000001</c:v>
                </c:pt>
                <c:pt idx="1953">
                  <c:v>145.5</c:v>
                </c:pt>
                <c:pt idx="1954">
                  <c:v>145.5</c:v>
                </c:pt>
                <c:pt idx="1955">
                  <c:v>145.5</c:v>
                </c:pt>
                <c:pt idx="1956">
                  <c:v>145.6</c:v>
                </c:pt>
                <c:pt idx="1957">
                  <c:v>145.6</c:v>
                </c:pt>
                <c:pt idx="1958">
                  <c:v>145.6</c:v>
                </c:pt>
                <c:pt idx="1959">
                  <c:v>145.6</c:v>
                </c:pt>
                <c:pt idx="1960">
                  <c:v>145.6</c:v>
                </c:pt>
                <c:pt idx="1961">
                  <c:v>145.6</c:v>
                </c:pt>
                <c:pt idx="1962">
                  <c:v>145.30000000000001</c:v>
                </c:pt>
                <c:pt idx="1963">
                  <c:v>145.30000000000001</c:v>
                </c:pt>
                <c:pt idx="1964">
                  <c:v>145.30000000000001</c:v>
                </c:pt>
                <c:pt idx="1965">
                  <c:v>144.5</c:v>
                </c:pt>
                <c:pt idx="1966">
                  <c:v>144.5</c:v>
                </c:pt>
                <c:pt idx="1967">
                  <c:v>144.5</c:v>
                </c:pt>
                <c:pt idx="1968">
                  <c:v>143.80000000000001</c:v>
                </c:pt>
                <c:pt idx="1969">
                  <c:v>143.80000000000001</c:v>
                </c:pt>
                <c:pt idx="1970">
                  <c:v>143.80000000000001</c:v>
                </c:pt>
                <c:pt idx="1971">
                  <c:v>143.19999999999999</c:v>
                </c:pt>
                <c:pt idx="1972">
                  <c:v>143.19999999999999</c:v>
                </c:pt>
                <c:pt idx="1973">
                  <c:v>143.19999999999999</c:v>
                </c:pt>
                <c:pt idx="1974">
                  <c:v>142.5</c:v>
                </c:pt>
                <c:pt idx="1975">
                  <c:v>142.5</c:v>
                </c:pt>
                <c:pt idx="1976">
                  <c:v>142.5</c:v>
                </c:pt>
                <c:pt idx="1977">
                  <c:v>142.30000000000001</c:v>
                </c:pt>
                <c:pt idx="1978">
                  <c:v>142.30000000000001</c:v>
                </c:pt>
                <c:pt idx="1979">
                  <c:v>142.30000000000001</c:v>
                </c:pt>
                <c:pt idx="1980">
                  <c:v>142.30000000000001</c:v>
                </c:pt>
                <c:pt idx="1981">
                  <c:v>142.30000000000001</c:v>
                </c:pt>
                <c:pt idx="1982">
                  <c:v>142.30000000000001</c:v>
                </c:pt>
                <c:pt idx="1983">
                  <c:v>142.69999999999999</c:v>
                </c:pt>
                <c:pt idx="1984">
                  <c:v>142.69999999999999</c:v>
                </c:pt>
                <c:pt idx="1985">
                  <c:v>142.69999999999999</c:v>
                </c:pt>
                <c:pt idx="1986">
                  <c:v>142.69999999999999</c:v>
                </c:pt>
                <c:pt idx="1987">
                  <c:v>142.69999999999999</c:v>
                </c:pt>
                <c:pt idx="1988">
                  <c:v>142.69999999999999</c:v>
                </c:pt>
                <c:pt idx="1989">
                  <c:v>142.69999999999999</c:v>
                </c:pt>
                <c:pt idx="1990">
                  <c:v>142.69999999999999</c:v>
                </c:pt>
                <c:pt idx="1991">
                  <c:v>142.69999999999999</c:v>
                </c:pt>
                <c:pt idx="1992">
                  <c:v>143.19999999999999</c:v>
                </c:pt>
                <c:pt idx="1993">
                  <c:v>143.19999999999999</c:v>
                </c:pt>
                <c:pt idx="1994">
                  <c:v>143.19999999999999</c:v>
                </c:pt>
                <c:pt idx="1995">
                  <c:v>143.69999999999999</c:v>
                </c:pt>
                <c:pt idx="1996">
                  <c:v>143.69999999999999</c:v>
                </c:pt>
                <c:pt idx="1997">
                  <c:v>143.69999999999999</c:v>
                </c:pt>
                <c:pt idx="1998">
                  <c:v>144.4</c:v>
                </c:pt>
                <c:pt idx="1999">
                  <c:v>144.4</c:v>
                </c:pt>
                <c:pt idx="2000">
                  <c:v>144.4</c:v>
                </c:pt>
                <c:pt idx="2001">
                  <c:v>144.1</c:v>
                </c:pt>
                <c:pt idx="2002">
                  <c:v>144.1</c:v>
                </c:pt>
                <c:pt idx="2003">
                  <c:v>144.1</c:v>
                </c:pt>
                <c:pt idx="2004">
                  <c:v>143.69999999999999</c:v>
                </c:pt>
                <c:pt idx="2005">
                  <c:v>143.69999999999999</c:v>
                </c:pt>
                <c:pt idx="2006">
                  <c:v>143.69999999999999</c:v>
                </c:pt>
                <c:pt idx="2007">
                  <c:v>143.19999999999999</c:v>
                </c:pt>
                <c:pt idx="2008">
                  <c:v>143.19999999999999</c:v>
                </c:pt>
                <c:pt idx="2009">
                  <c:v>143.19999999999999</c:v>
                </c:pt>
                <c:pt idx="2010">
                  <c:v>143.4</c:v>
                </c:pt>
                <c:pt idx="2011">
                  <c:v>143.4</c:v>
                </c:pt>
                <c:pt idx="2012">
                  <c:v>143.4</c:v>
                </c:pt>
                <c:pt idx="2013">
                  <c:v>143.30000000000001</c:v>
                </c:pt>
                <c:pt idx="2014">
                  <c:v>143.30000000000001</c:v>
                </c:pt>
                <c:pt idx="2015">
                  <c:v>143.30000000000001</c:v>
                </c:pt>
                <c:pt idx="2016">
                  <c:v>143</c:v>
                </c:pt>
                <c:pt idx="2017">
                  <c:v>143</c:v>
                </c:pt>
                <c:pt idx="2018">
                  <c:v>143</c:v>
                </c:pt>
                <c:pt idx="2019">
                  <c:v>142.80000000000001</c:v>
                </c:pt>
                <c:pt idx="2020">
                  <c:v>142.80000000000001</c:v>
                </c:pt>
                <c:pt idx="2021">
                  <c:v>142.80000000000001</c:v>
                </c:pt>
                <c:pt idx="2022">
                  <c:v>142.1</c:v>
                </c:pt>
                <c:pt idx="2023">
                  <c:v>142.1</c:v>
                </c:pt>
                <c:pt idx="2024">
                  <c:v>142.1</c:v>
                </c:pt>
                <c:pt idx="2025">
                  <c:v>141.80000000000001</c:v>
                </c:pt>
                <c:pt idx="2026">
                  <c:v>141.80000000000001</c:v>
                </c:pt>
                <c:pt idx="2027">
                  <c:v>141.80000000000001</c:v>
                </c:pt>
                <c:pt idx="2028">
                  <c:v>141.30000000000001</c:v>
                </c:pt>
                <c:pt idx="2029">
                  <c:v>141.30000000000001</c:v>
                </c:pt>
                <c:pt idx="2030">
                  <c:v>141.30000000000001</c:v>
                </c:pt>
                <c:pt idx="2031">
                  <c:v>141.6</c:v>
                </c:pt>
                <c:pt idx="2032">
                  <c:v>141.6</c:v>
                </c:pt>
                <c:pt idx="2033">
                  <c:v>141.6</c:v>
                </c:pt>
                <c:pt idx="2034">
                  <c:v>141.80000000000001</c:v>
                </c:pt>
                <c:pt idx="2035">
                  <c:v>141.80000000000001</c:v>
                </c:pt>
                <c:pt idx="2036">
                  <c:v>141.80000000000001</c:v>
                </c:pt>
                <c:pt idx="2037">
                  <c:v>141.69999999999999</c:v>
                </c:pt>
                <c:pt idx="2038">
                  <c:v>141.69999999999999</c:v>
                </c:pt>
                <c:pt idx="2039">
                  <c:v>141.69999999999999</c:v>
                </c:pt>
                <c:pt idx="2040">
                  <c:v>141</c:v>
                </c:pt>
                <c:pt idx="2041">
                  <c:v>141</c:v>
                </c:pt>
                <c:pt idx="2042">
                  <c:v>141</c:v>
                </c:pt>
                <c:pt idx="2043">
                  <c:v>140.6</c:v>
                </c:pt>
                <c:pt idx="2044">
                  <c:v>140.6</c:v>
                </c:pt>
                <c:pt idx="2045">
                  <c:v>140.6</c:v>
                </c:pt>
                <c:pt idx="2046">
                  <c:v>140.6</c:v>
                </c:pt>
                <c:pt idx="2047">
                  <c:v>140.6</c:v>
                </c:pt>
                <c:pt idx="2048">
                  <c:v>140.6</c:v>
                </c:pt>
                <c:pt idx="2049">
                  <c:v>140.9</c:v>
                </c:pt>
                <c:pt idx="2050">
                  <c:v>140.9</c:v>
                </c:pt>
                <c:pt idx="2051">
                  <c:v>140.9</c:v>
                </c:pt>
                <c:pt idx="2052">
                  <c:v>141.19999999999999</c:v>
                </c:pt>
                <c:pt idx="2053">
                  <c:v>141.19999999999999</c:v>
                </c:pt>
                <c:pt idx="2054">
                  <c:v>141.19999999999999</c:v>
                </c:pt>
                <c:pt idx="2055">
                  <c:v>141.19999999999999</c:v>
                </c:pt>
                <c:pt idx="2056">
                  <c:v>141.19999999999999</c:v>
                </c:pt>
                <c:pt idx="2057">
                  <c:v>141.19999999999999</c:v>
                </c:pt>
                <c:pt idx="2058">
                  <c:v>141.19999999999999</c:v>
                </c:pt>
                <c:pt idx="2059">
                  <c:v>141.19999999999999</c:v>
                </c:pt>
                <c:pt idx="2060">
                  <c:v>141.19999999999999</c:v>
                </c:pt>
                <c:pt idx="2061">
                  <c:v>140.80000000000001</c:v>
                </c:pt>
                <c:pt idx="2062">
                  <c:v>140.80000000000001</c:v>
                </c:pt>
                <c:pt idx="2063">
                  <c:v>140.80000000000001</c:v>
                </c:pt>
                <c:pt idx="2064">
                  <c:v>140.9</c:v>
                </c:pt>
                <c:pt idx="2065">
                  <c:v>140.9</c:v>
                </c:pt>
                <c:pt idx="2066">
                  <c:v>140.9</c:v>
                </c:pt>
                <c:pt idx="2067">
                  <c:v>141.19999999999999</c:v>
                </c:pt>
                <c:pt idx="2068">
                  <c:v>141.19999999999999</c:v>
                </c:pt>
                <c:pt idx="2069">
                  <c:v>141.19999999999999</c:v>
                </c:pt>
                <c:pt idx="2070">
                  <c:v>141.9</c:v>
                </c:pt>
                <c:pt idx="2071">
                  <c:v>141.9</c:v>
                </c:pt>
                <c:pt idx="2072">
                  <c:v>141.9</c:v>
                </c:pt>
                <c:pt idx="2073">
                  <c:v>142.6</c:v>
                </c:pt>
                <c:pt idx="2074">
                  <c:v>142.6</c:v>
                </c:pt>
                <c:pt idx="2075">
                  <c:v>142.6</c:v>
                </c:pt>
                <c:pt idx="2076">
                  <c:v>143.30000000000001</c:v>
                </c:pt>
                <c:pt idx="2077">
                  <c:v>143.30000000000001</c:v>
                </c:pt>
                <c:pt idx="2078">
                  <c:v>143.30000000000001</c:v>
                </c:pt>
                <c:pt idx="2079">
                  <c:v>144</c:v>
                </c:pt>
                <c:pt idx="2080">
                  <c:v>144</c:v>
                </c:pt>
                <c:pt idx="2081">
                  <c:v>144</c:v>
                </c:pt>
                <c:pt idx="2082">
                  <c:v>144.69999999999999</c:v>
                </c:pt>
                <c:pt idx="2083">
                  <c:v>144.69999999999999</c:v>
                </c:pt>
                <c:pt idx="2084">
                  <c:v>144.69999999999999</c:v>
                </c:pt>
                <c:pt idx="2085">
                  <c:v>145.4</c:v>
                </c:pt>
                <c:pt idx="2086">
                  <c:v>145.4</c:v>
                </c:pt>
                <c:pt idx="2087">
                  <c:v>145.4</c:v>
                </c:pt>
                <c:pt idx="2088">
                  <c:v>145.80000000000001</c:v>
                </c:pt>
                <c:pt idx="2089">
                  <c:v>145.80000000000001</c:v>
                </c:pt>
                <c:pt idx="2090">
                  <c:v>145.80000000000001</c:v>
                </c:pt>
                <c:pt idx="2091">
                  <c:v>145.80000000000001</c:v>
                </c:pt>
                <c:pt idx="2092">
                  <c:v>145.80000000000001</c:v>
                </c:pt>
                <c:pt idx="2093">
                  <c:v>145.80000000000001</c:v>
                </c:pt>
                <c:pt idx="2094">
                  <c:v>145.1</c:v>
                </c:pt>
                <c:pt idx="2095">
                  <c:v>145.1</c:v>
                </c:pt>
                <c:pt idx="2096">
                  <c:v>145.1</c:v>
                </c:pt>
                <c:pt idx="2097">
                  <c:v>144.30000000000001</c:v>
                </c:pt>
                <c:pt idx="2098">
                  <c:v>144.30000000000001</c:v>
                </c:pt>
                <c:pt idx="2099">
                  <c:v>144.30000000000001</c:v>
                </c:pt>
                <c:pt idx="2100">
                  <c:v>143.4</c:v>
                </c:pt>
                <c:pt idx="2101">
                  <c:v>143.4</c:v>
                </c:pt>
                <c:pt idx="2102">
                  <c:v>143.4</c:v>
                </c:pt>
                <c:pt idx="2103">
                  <c:v>142.30000000000001</c:v>
                </c:pt>
                <c:pt idx="2104">
                  <c:v>142.30000000000001</c:v>
                </c:pt>
                <c:pt idx="2105">
                  <c:v>142.30000000000001</c:v>
                </c:pt>
                <c:pt idx="2106">
                  <c:v>141.9</c:v>
                </c:pt>
                <c:pt idx="2107">
                  <c:v>141.9</c:v>
                </c:pt>
                <c:pt idx="2108">
                  <c:v>141.9</c:v>
                </c:pt>
                <c:pt idx="2109">
                  <c:v>142.4</c:v>
                </c:pt>
                <c:pt idx="2110">
                  <c:v>142.4</c:v>
                </c:pt>
                <c:pt idx="2111">
                  <c:v>142.4</c:v>
                </c:pt>
                <c:pt idx="2112">
                  <c:v>143.19999999999999</c:v>
                </c:pt>
                <c:pt idx="2113">
                  <c:v>143.19999999999999</c:v>
                </c:pt>
                <c:pt idx="2114">
                  <c:v>143.19999999999999</c:v>
                </c:pt>
                <c:pt idx="2115">
                  <c:v>143.9</c:v>
                </c:pt>
                <c:pt idx="2116">
                  <c:v>143.9</c:v>
                </c:pt>
                <c:pt idx="2117">
                  <c:v>143.9</c:v>
                </c:pt>
                <c:pt idx="2118">
                  <c:v>144</c:v>
                </c:pt>
                <c:pt idx="2119">
                  <c:v>144</c:v>
                </c:pt>
                <c:pt idx="2120">
                  <c:v>144</c:v>
                </c:pt>
                <c:pt idx="2121">
                  <c:v>144.30000000000001</c:v>
                </c:pt>
                <c:pt idx="2122">
                  <c:v>144.30000000000001</c:v>
                </c:pt>
                <c:pt idx="2123">
                  <c:v>144.30000000000001</c:v>
                </c:pt>
                <c:pt idx="2124">
                  <c:v>143.80000000000001</c:v>
                </c:pt>
                <c:pt idx="2125">
                  <c:v>143.80000000000001</c:v>
                </c:pt>
                <c:pt idx="2126">
                  <c:v>143.80000000000001</c:v>
                </c:pt>
                <c:pt idx="2127">
                  <c:v>143.5</c:v>
                </c:pt>
                <c:pt idx="2128">
                  <c:v>143.5</c:v>
                </c:pt>
                <c:pt idx="2129">
                  <c:v>143.5</c:v>
                </c:pt>
                <c:pt idx="2130">
                  <c:v>143.30000000000001</c:v>
                </c:pt>
                <c:pt idx="2131">
                  <c:v>143.30000000000001</c:v>
                </c:pt>
                <c:pt idx="2132">
                  <c:v>143.30000000000001</c:v>
                </c:pt>
                <c:pt idx="2133">
                  <c:v>143.6</c:v>
                </c:pt>
                <c:pt idx="2134">
                  <c:v>143.6</c:v>
                </c:pt>
                <c:pt idx="2135">
                  <c:v>143.6</c:v>
                </c:pt>
                <c:pt idx="2136">
                  <c:v>143.1</c:v>
                </c:pt>
                <c:pt idx="2137">
                  <c:v>143.1</c:v>
                </c:pt>
                <c:pt idx="2138">
                  <c:v>143.1</c:v>
                </c:pt>
                <c:pt idx="2139">
                  <c:v>142.5</c:v>
                </c:pt>
                <c:pt idx="2140">
                  <c:v>142.5</c:v>
                </c:pt>
                <c:pt idx="2141">
                  <c:v>142.5</c:v>
                </c:pt>
                <c:pt idx="2142">
                  <c:v>141.5</c:v>
                </c:pt>
                <c:pt idx="2143">
                  <c:v>141.5</c:v>
                </c:pt>
                <c:pt idx="2144">
                  <c:v>141.5</c:v>
                </c:pt>
                <c:pt idx="2145">
                  <c:v>140.9</c:v>
                </c:pt>
                <c:pt idx="2146">
                  <c:v>140.9</c:v>
                </c:pt>
                <c:pt idx="2147">
                  <c:v>140.9</c:v>
                </c:pt>
                <c:pt idx="2148">
                  <c:v>140</c:v>
                </c:pt>
                <c:pt idx="2149">
                  <c:v>140</c:v>
                </c:pt>
                <c:pt idx="2150">
                  <c:v>140</c:v>
                </c:pt>
                <c:pt idx="2151">
                  <c:v>139.30000000000001</c:v>
                </c:pt>
                <c:pt idx="2152">
                  <c:v>139.30000000000001</c:v>
                </c:pt>
                <c:pt idx="2153">
                  <c:v>139.30000000000001</c:v>
                </c:pt>
                <c:pt idx="2154">
                  <c:v>138.6</c:v>
                </c:pt>
                <c:pt idx="2155">
                  <c:v>138.6</c:v>
                </c:pt>
                <c:pt idx="2156">
                  <c:v>138.6</c:v>
                </c:pt>
                <c:pt idx="2157">
                  <c:v>138.30000000000001</c:v>
                </c:pt>
                <c:pt idx="2158">
                  <c:v>138.30000000000001</c:v>
                </c:pt>
                <c:pt idx="2159">
                  <c:v>138.30000000000001</c:v>
                </c:pt>
                <c:pt idx="2160">
                  <c:v>138.19999999999999</c:v>
                </c:pt>
                <c:pt idx="2161">
                  <c:v>138.19999999999999</c:v>
                </c:pt>
                <c:pt idx="2162">
                  <c:v>138.19999999999999</c:v>
                </c:pt>
                <c:pt idx="2163">
                  <c:v>138</c:v>
                </c:pt>
                <c:pt idx="2164">
                  <c:v>138</c:v>
                </c:pt>
                <c:pt idx="2165">
                  <c:v>138</c:v>
                </c:pt>
                <c:pt idx="2166">
                  <c:v>137.6</c:v>
                </c:pt>
                <c:pt idx="2167">
                  <c:v>137.6</c:v>
                </c:pt>
                <c:pt idx="2168">
                  <c:v>137.6</c:v>
                </c:pt>
                <c:pt idx="2169">
                  <c:v>137.30000000000001</c:v>
                </c:pt>
                <c:pt idx="2170">
                  <c:v>137.30000000000001</c:v>
                </c:pt>
                <c:pt idx="2171">
                  <c:v>137.30000000000001</c:v>
                </c:pt>
                <c:pt idx="2172">
                  <c:v>137.30000000000001</c:v>
                </c:pt>
                <c:pt idx="2173">
                  <c:v>137.30000000000001</c:v>
                </c:pt>
                <c:pt idx="2174">
                  <c:v>137.30000000000001</c:v>
                </c:pt>
                <c:pt idx="2175">
                  <c:v>137.5</c:v>
                </c:pt>
                <c:pt idx="2176">
                  <c:v>137.5</c:v>
                </c:pt>
                <c:pt idx="2177">
                  <c:v>137.5</c:v>
                </c:pt>
                <c:pt idx="2178">
                  <c:v>137.6</c:v>
                </c:pt>
                <c:pt idx="2179">
                  <c:v>137.6</c:v>
                </c:pt>
                <c:pt idx="2180">
                  <c:v>137.6</c:v>
                </c:pt>
                <c:pt idx="2181">
                  <c:v>137.4</c:v>
                </c:pt>
                <c:pt idx="2182">
                  <c:v>137.4</c:v>
                </c:pt>
                <c:pt idx="2183">
                  <c:v>137.4</c:v>
                </c:pt>
                <c:pt idx="2184">
                  <c:v>137.4</c:v>
                </c:pt>
                <c:pt idx="2185">
                  <c:v>137.4</c:v>
                </c:pt>
                <c:pt idx="2186">
                  <c:v>137.4</c:v>
                </c:pt>
                <c:pt idx="2187">
                  <c:v>137.1</c:v>
                </c:pt>
                <c:pt idx="2188">
                  <c:v>137.1</c:v>
                </c:pt>
                <c:pt idx="2189">
                  <c:v>137.1</c:v>
                </c:pt>
                <c:pt idx="2190">
                  <c:v>137.30000000000001</c:v>
                </c:pt>
                <c:pt idx="2191">
                  <c:v>137.30000000000001</c:v>
                </c:pt>
                <c:pt idx="2192">
                  <c:v>137.30000000000001</c:v>
                </c:pt>
                <c:pt idx="2193">
                  <c:v>137.4</c:v>
                </c:pt>
                <c:pt idx="2194">
                  <c:v>137.4</c:v>
                </c:pt>
                <c:pt idx="2195">
                  <c:v>137.4</c:v>
                </c:pt>
                <c:pt idx="2196">
                  <c:v>137.5</c:v>
                </c:pt>
                <c:pt idx="2197">
                  <c:v>137.5</c:v>
                </c:pt>
                <c:pt idx="2198">
                  <c:v>137.5</c:v>
                </c:pt>
                <c:pt idx="2199">
                  <c:v>137.30000000000001</c:v>
                </c:pt>
                <c:pt idx="2200">
                  <c:v>137.30000000000001</c:v>
                </c:pt>
                <c:pt idx="2201">
                  <c:v>137.30000000000001</c:v>
                </c:pt>
                <c:pt idx="2202">
                  <c:v>137.19999999999999</c:v>
                </c:pt>
                <c:pt idx="2203">
                  <c:v>137.19999999999999</c:v>
                </c:pt>
                <c:pt idx="2204">
                  <c:v>137.19999999999999</c:v>
                </c:pt>
                <c:pt idx="2205">
                  <c:v>137.1</c:v>
                </c:pt>
                <c:pt idx="2206">
                  <c:v>137.1</c:v>
                </c:pt>
                <c:pt idx="2207">
                  <c:v>137.1</c:v>
                </c:pt>
                <c:pt idx="2208">
                  <c:v>137.19999999999999</c:v>
                </c:pt>
                <c:pt idx="2209">
                  <c:v>137.19999999999999</c:v>
                </c:pt>
                <c:pt idx="2210">
                  <c:v>137.19999999999999</c:v>
                </c:pt>
                <c:pt idx="2211">
                  <c:v>137.19999999999999</c:v>
                </c:pt>
                <c:pt idx="2212">
                  <c:v>137.19999999999999</c:v>
                </c:pt>
                <c:pt idx="2213">
                  <c:v>137.19999999999999</c:v>
                </c:pt>
                <c:pt idx="2214">
                  <c:v>137</c:v>
                </c:pt>
                <c:pt idx="2215">
                  <c:v>137</c:v>
                </c:pt>
                <c:pt idx="2216">
                  <c:v>137</c:v>
                </c:pt>
                <c:pt idx="2217">
                  <c:v>136.6</c:v>
                </c:pt>
                <c:pt idx="2218">
                  <c:v>136.6</c:v>
                </c:pt>
                <c:pt idx="2219">
                  <c:v>136.6</c:v>
                </c:pt>
                <c:pt idx="2220">
                  <c:v>136.6</c:v>
                </c:pt>
                <c:pt idx="2221">
                  <c:v>136.6</c:v>
                </c:pt>
                <c:pt idx="2222">
                  <c:v>136.6</c:v>
                </c:pt>
                <c:pt idx="2223">
                  <c:v>136.6</c:v>
                </c:pt>
                <c:pt idx="2224">
                  <c:v>136.6</c:v>
                </c:pt>
                <c:pt idx="2225">
                  <c:v>136.6</c:v>
                </c:pt>
                <c:pt idx="2226">
                  <c:v>136.9</c:v>
                </c:pt>
                <c:pt idx="2227">
                  <c:v>136.9</c:v>
                </c:pt>
                <c:pt idx="2228">
                  <c:v>136.9</c:v>
                </c:pt>
                <c:pt idx="2229">
                  <c:v>136.9</c:v>
                </c:pt>
                <c:pt idx="2230">
                  <c:v>136.9</c:v>
                </c:pt>
                <c:pt idx="2231">
                  <c:v>136.9</c:v>
                </c:pt>
                <c:pt idx="2232">
                  <c:v>136.5</c:v>
                </c:pt>
                <c:pt idx="2233">
                  <c:v>136.5</c:v>
                </c:pt>
                <c:pt idx="2234">
                  <c:v>136.5</c:v>
                </c:pt>
                <c:pt idx="2235">
                  <c:v>136.1</c:v>
                </c:pt>
                <c:pt idx="2236">
                  <c:v>136.1</c:v>
                </c:pt>
                <c:pt idx="2237">
                  <c:v>136.1</c:v>
                </c:pt>
                <c:pt idx="2238">
                  <c:v>135.69999999999999</c:v>
                </c:pt>
                <c:pt idx="2239">
                  <c:v>135.69999999999999</c:v>
                </c:pt>
                <c:pt idx="2240">
                  <c:v>135.69999999999999</c:v>
                </c:pt>
                <c:pt idx="2241">
                  <c:v>135.80000000000001</c:v>
                </c:pt>
                <c:pt idx="2242">
                  <c:v>135.80000000000001</c:v>
                </c:pt>
                <c:pt idx="2243">
                  <c:v>135.80000000000001</c:v>
                </c:pt>
                <c:pt idx="2244">
                  <c:v>135.69999999999999</c:v>
                </c:pt>
                <c:pt idx="2245">
                  <c:v>135.69999999999999</c:v>
                </c:pt>
                <c:pt idx="2246">
                  <c:v>135.69999999999999</c:v>
                </c:pt>
                <c:pt idx="2247">
                  <c:v>135.69999999999999</c:v>
                </c:pt>
                <c:pt idx="2248">
                  <c:v>135.69999999999999</c:v>
                </c:pt>
                <c:pt idx="2249">
                  <c:v>135.69999999999999</c:v>
                </c:pt>
                <c:pt idx="2250">
                  <c:v>135.19999999999999</c:v>
                </c:pt>
                <c:pt idx="2251">
                  <c:v>135.19999999999999</c:v>
                </c:pt>
                <c:pt idx="2252">
                  <c:v>135.19999999999999</c:v>
                </c:pt>
                <c:pt idx="2253">
                  <c:v>135.19999999999999</c:v>
                </c:pt>
                <c:pt idx="2254">
                  <c:v>135.19999999999999</c:v>
                </c:pt>
                <c:pt idx="2255">
                  <c:v>135.19999999999999</c:v>
                </c:pt>
                <c:pt idx="2256">
                  <c:v>134.9</c:v>
                </c:pt>
                <c:pt idx="2257">
                  <c:v>134.9</c:v>
                </c:pt>
                <c:pt idx="2258">
                  <c:v>134.9</c:v>
                </c:pt>
                <c:pt idx="2259">
                  <c:v>135.19999999999999</c:v>
                </c:pt>
                <c:pt idx="2260">
                  <c:v>135.19999999999999</c:v>
                </c:pt>
                <c:pt idx="2261">
                  <c:v>135.19999999999999</c:v>
                </c:pt>
                <c:pt idx="2262">
                  <c:v>135.19999999999999</c:v>
                </c:pt>
                <c:pt idx="2263">
                  <c:v>135.19999999999999</c:v>
                </c:pt>
                <c:pt idx="2264">
                  <c:v>135.19999999999999</c:v>
                </c:pt>
                <c:pt idx="2265">
                  <c:v>135.1</c:v>
                </c:pt>
                <c:pt idx="2266">
                  <c:v>135.1</c:v>
                </c:pt>
                <c:pt idx="2267">
                  <c:v>135.1</c:v>
                </c:pt>
                <c:pt idx="2268">
                  <c:v>134.9</c:v>
                </c:pt>
                <c:pt idx="2269">
                  <c:v>134.9</c:v>
                </c:pt>
                <c:pt idx="2270">
                  <c:v>134.9</c:v>
                </c:pt>
                <c:pt idx="2271">
                  <c:v>134.80000000000001</c:v>
                </c:pt>
                <c:pt idx="2272">
                  <c:v>134.80000000000001</c:v>
                </c:pt>
                <c:pt idx="2273">
                  <c:v>134.80000000000001</c:v>
                </c:pt>
                <c:pt idx="2274">
                  <c:v>135.19999999999999</c:v>
                </c:pt>
                <c:pt idx="2275">
                  <c:v>135.19999999999999</c:v>
                </c:pt>
                <c:pt idx="2276">
                  <c:v>135.19999999999999</c:v>
                </c:pt>
                <c:pt idx="2277">
                  <c:v>135.9</c:v>
                </c:pt>
                <c:pt idx="2278">
                  <c:v>135.9</c:v>
                </c:pt>
                <c:pt idx="2279">
                  <c:v>135.9</c:v>
                </c:pt>
                <c:pt idx="2280">
                  <c:v>135.80000000000001</c:v>
                </c:pt>
                <c:pt idx="2281">
                  <c:v>135.80000000000001</c:v>
                </c:pt>
                <c:pt idx="2282">
                  <c:v>135.80000000000001</c:v>
                </c:pt>
                <c:pt idx="2283">
                  <c:v>135.69999999999999</c:v>
                </c:pt>
                <c:pt idx="2284">
                  <c:v>135.69999999999999</c:v>
                </c:pt>
                <c:pt idx="2285">
                  <c:v>135.69999999999999</c:v>
                </c:pt>
                <c:pt idx="2286">
                  <c:v>135.4</c:v>
                </c:pt>
                <c:pt idx="2287">
                  <c:v>135.4</c:v>
                </c:pt>
                <c:pt idx="2288">
                  <c:v>135.4</c:v>
                </c:pt>
                <c:pt idx="2289">
                  <c:v>135.9</c:v>
                </c:pt>
                <c:pt idx="2290">
                  <c:v>135.9</c:v>
                </c:pt>
                <c:pt idx="2291">
                  <c:v>135.9</c:v>
                </c:pt>
                <c:pt idx="2292">
                  <c:v>136.80000000000001</c:v>
                </c:pt>
                <c:pt idx="2293">
                  <c:v>136.80000000000001</c:v>
                </c:pt>
                <c:pt idx="2294">
                  <c:v>136.80000000000001</c:v>
                </c:pt>
                <c:pt idx="2295">
                  <c:v>138.19999999999999</c:v>
                </c:pt>
                <c:pt idx="2296">
                  <c:v>138.19999999999999</c:v>
                </c:pt>
                <c:pt idx="2297">
                  <c:v>138.19999999999999</c:v>
                </c:pt>
                <c:pt idx="2298">
                  <c:v>140.19999999999999</c:v>
                </c:pt>
                <c:pt idx="2299">
                  <c:v>140.19999999999999</c:v>
                </c:pt>
                <c:pt idx="2300">
                  <c:v>140.19999999999999</c:v>
                </c:pt>
                <c:pt idx="2301">
                  <c:v>142.5</c:v>
                </c:pt>
                <c:pt idx="2302">
                  <c:v>142.5</c:v>
                </c:pt>
                <c:pt idx="2303">
                  <c:v>142.5</c:v>
                </c:pt>
                <c:pt idx="2304">
                  <c:v>143.80000000000001</c:v>
                </c:pt>
                <c:pt idx="2305">
                  <c:v>143.80000000000001</c:v>
                </c:pt>
                <c:pt idx="2306">
                  <c:v>143.80000000000001</c:v>
                </c:pt>
                <c:pt idx="2307">
                  <c:v>151.80000000000001</c:v>
                </c:pt>
                <c:pt idx="2308">
                  <c:v>151.80000000000001</c:v>
                </c:pt>
                <c:pt idx="2309">
                  <c:v>151.80000000000001</c:v>
                </c:pt>
                <c:pt idx="2310">
                  <c:v>158.9</c:v>
                </c:pt>
                <c:pt idx="2311">
                  <c:v>158.9</c:v>
                </c:pt>
                <c:pt idx="2312">
                  <c:v>158.9</c:v>
                </c:pt>
                <c:pt idx="2313">
                  <c:v>160.69999999999999</c:v>
                </c:pt>
                <c:pt idx="2314">
                  <c:v>160.69999999999999</c:v>
                </c:pt>
                <c:pt idx="2315">
                  <c:v>160.69999999999999</c:v>
                </c:pt>
                <c:pt idx="2316">
                  <c:v>163.9</c:v>
                </c:pt>
                <c:pt idx="2317">
                  <c:v>163.9</c:v>
                </c:pt>
                <c:pt idx="2318">
                  <c:v>163.9</c:v>
                </c:pt>
                <c:pt idx="2319">
                  <c:v>167</c:v>
                </c:pt>
                <c:pt idx="2320">
                  <c:v>167</c:v>
                </c:pt>
                <c:pt idx="2321">
                  <c:v>167</c:v>
                </c:pt>
                <c:pt idx="2322">
                  <c:v>169.5</c:v>
                </c:pt>
                <c:pt idx="2323">
                  <c:v>169.5</c:v>
                </c:pt>
                <c:pt idx="2324">
                  <c:v>169.5</c:v>
                </c:pt>
                <c:pt idx="2325">
                  <c:v>171.2</c:v>
                </c:pt>
                <c:pt idx="2326">
                  <c:v>171.2</c:v>
                </c:pt>
                <c:pt idx="2327">
                  <c:v>171.2</c:v>
                </c:pt>
                <c:pt idx="2328">
                  <c:v>172.7</c:v>
                </c:pt>
                <c:pt idx="2329">
                  <c:v>172.7</c:v>
                </c:pt>
                <c:pt idx="2330">
                  <c:v>172.7</c:v>
                </c:pt>
                <c:pt idx="2331">
                  <c:v>173.3</c:v>
                </c:pt>
                <c:pt idx="2332">
                  <c:v>173.3</c:v>
                </c:pt>
                <c:pt idx="2333">
                  <c:v>173.3</c:v>
                </c:pt>
                <c:pt idx="2334">
                  <c:v>171.9</c:v>
                </c:pt>
                <c:pt idx="2335">
                  <c:v>171.9</c:v>
                </c:pt>
                <c:pt idx="2336">
                  <c:v>171.9</c:v>
                </c:pt>
                <c:pt idx="2337">
                  <c:v>169.4</c:v>
                </c:pt>
                <c:pt idx="2338">
                  <c:v>169.4</c:v>
                </c:pt>
                <c:pt idx="2339">
                  <c:v>169.4</c:v>
                </c:pt>
                <c:pt idx="2340">
                  <c:v>166.5</c:v>
                </c:pt>
                <c:pt idx="2341">
                  <c:v>166.5</c:v>
                </c:pt>
                <c:pt idx="2342">
                  <c:v>166.5</c:v>
                </c:pt>
                <c:pt idx="2343">
                  <c:v>164.3</c:v>
                </c:pt>
                <c:pt idx="2344">
                  <c:v>164.3</c:v>
                </c:pt>
                <c:pt idx="2345">
                  <c:v>164.3</c:v>
                </c:pt>
                <c:pt idx="2346">
                  <c:v>161.30000000000001</c:v>
                </c:pt>
                <c:pt idx="2347">
                  <c:v>161.30000000000001</c:v>
                </c:pt>
                <c:pt idx="2348">
                  <c:v>161.30000000000001</c:v>
                </c:pt>
                <c:pt idx="2349">
                  <c:v>157</c:v>
                </c:pt>
                <c:pt idx="2350">
                  <c:v>157</c:v>
                </c:pt>
                <c:pt idx="2351">
                  <c:v>157</c:v>
                </c:pt>
                <c:pt idx="2352">
                  <c:v>153</c:v>
                </c:pt>
                <c:pt idx="2353">
                  <c:v>153</c:v>
                </c:pt>
                <c:pt idx="2354">
                  <c:v>153</c:v>
                </c:pt>
                <c:pt idx="2355">
                  <c:v>149.30000000000001</c:v>
                </c:pt>
                <c:pt idx="2356">
                  <c:v>149.30000000000001</c:v>
                </c:pt>
                <c:pt idx="2357">
                  <c:v>149.30000000000001</c:v>
                </c:pt>
                <c:pt idx="2358">
                  <c:v>146.5</c:v>
                </c:pt>
                <c:pt idx="2359">
                  <c:v>146.5</c:v>
                </c:pt>
                <c:pt idx="2360">
                  <c:v>146.5</c:v>
                </c:pt>
                <c:pt idx="2361">
                  <c:v>143.80000000000001</c:v>
                </c:pt>
                <c:pt idx="2362">
                  <c:v>143.80000000000001</c:v>
                </c:pt>
                <c:pt idx="2363">
                  <c:v>143.80000000000001</c:v>
                </c:pt>
                <c:pt idx="2364">
                  <c:v>141.5</c:v>
                </c:pt>
                <c:pt idx="2365">
                  <c:v>141.5</c:v>
                </c:pt>
                <c:pt idx="2366">
                  <c:v>141.5</c:v>
                </c:pt>
                <c:pt idx="2367">
                  <c:v>139.80000000000001</c:v>
                </c:pt>
                <c:pt idx="2368">
                  <c:v>139.80000000000001</c:v>
                </c:pt>
                <c:pt idx="2369">
                  <c:v>139.80000000000001</c:v>
                </c:pt>
                <c:pt idx="2370">
                  <c:v>139</c:v>
                </c:pt>
                <c:pt idx="2371">
                  <c:v>139</c:v>
                </c:pt>
                <c:pt idx="2372">
                  <c:v>139</c:v>
                </c:pt>
                <c:pt idx="2373">
                  <c:v>139</c:v>
                </c:pt>
                <c:pt idx="2374">
                  <c:v>139</c:v>
                </c:pt>
                <c:pt idx="2375">
                  <c:v>139</c:v>
                </c:pt>
                <c:pt idx="2376">
                  <c:v>139.4</c:v>
                </c:pt>
                <c:pt idx="2377">
                  <c:v>139.4</c:v>
                </c:pt>
                <c:pt idx="2378">
                  <c:v>139.4</c:v>
                </c:pt>
                <c:pt idx="2379">
                  <c:v>139.30000000000001</c:v>
                </c:pt>
                <c:pt idx="2380">
                  <c:v>139.30000000000001</c:v>
                </c:pt>
                <c:pt idx="2381">
                  <c:v>139.30000000000001</c:v>
                </c:pt>
                <c:pt idx="2382">
                  <c:v>139.1</c:v>
                </c:pt>
                <c:pt idx="2383">
                  <c:v>139.1</c:v>
                </c:pt>
                <c:pt idx="2384">
                  <c:v>139.1</c:v>
                </c:pt>
                <c:pt idx="2385">
                  <c:v>137.9</c:v>
                </c:pt>
                <c:pt idx="2386">
                  <c:v>137.9</c:v>
                </c:pt>
                <c:pt idx="2387">
                  <c:v>137.9</c:v>
                </c:pt>
                <c:pt idx="2388">
                  <c:v>137.1</c:v>
                </c:pt>
                <c:pt idx="2389">
                  <c:v>137.1</c:v>
                </c:pt>
                <c:pt idx="2390">
                  <c:v>137.1</c:v>
                </c:pt>
                <c:pt idx="2391">
                  <c:v>136.1</c:v>
                </c:pt>
                <c:pt idx="2392">
                  <c:v>136.1</c:v>
                </c:pt>
                <c:pt idx="2393">
                  <c:v>136.1</c:v>
                </c:pt>
                <c:pt idx="2394">
                  <c:v>136</c:v>
                </c:pt>
                <c:pt idx="2395">
                  <c:v>136</c:v>
                </c:pt>
                <c:pt idx="2396">
                  <c:v>136</c:v>
                </c:pt>
                <c:pt idx="2397">
                  <c:v>135.4</c:v>
                </c:pt>
                <c:pt idx="2398">
                  <c:v>135.4</c:v>
                </c:pt>
                <c:pt idx="2399">
                  <c:v>135.4</c:v>
                </c:pt>
                <c:pt idx="2400">
                  <c:v>135.30000000000001</c:v>
                </c:pt>
                <c:pt idx="2401">
                  <c:v>135.30000000000001</c:v>
                </c:pt>
                <c:pt idx="2402">
                  <c:v>135.30000000000001</c:v>
                </c:pt>
                <c:pt idx="2403">
                  <c:v>135</c:v>
                </c:pt>
                <c:pt idx="2404">
                  <c:v>135</c:v>
                </c:pt>
                <c:pt idx="2405">
                  <c:v>135</c:v>
                </c:pt>
                <c:pt idx="2406">
                  <c:v>135.19999999999999</c:v>
                </c:pt>
                <c:pt idx="2407">
                  <c:v>135.19999999999999</c:v>
                </c:pt>
                <c:pt idx="2408">
                  <c:v>135.19999999999999</c:v>
                </c:pt>
                <c:pt idx="2409">
                  <c:v>135.30000000000001</c:v>
                </c:pt>
                <c:pt idx="2410">
                  <c:v>135.30000000000001</c:v>
                </c:pt>
                <c:pt idx="2411">
                  <c:v>135.30000000000001</c:v>
                </c:pt>
                <c:pt idx="2412">
                  <c:v>135.5</c:v>
                </c:pt>
                <c:pt idx="2413">
                  <c:v>135.5</c:v>
                </c:pt>
                <c:pt idx="2414">
                  <c:v>135.5</c:v>
                </c:pt>
                <c:pt idx="2415">
                  <c:v>135.5</c:v>
                </c:pt>
                <c:pt idx="2416">
                  <c:v>135.5</c:v>
                </c:pt>
                <c:pt idx="2417">
                  <c:v>135.5</c:v>
                </c:pt>
                <c:pt idx="2418">
                  <c:v>135.69999999999999</c:v>
                </c:pt>
                <c:pt idx="2419">
                  <c:v>135.69999999999999</c:v>
                </c:pt>
                <c:pt idx="2420">
                  <c:v>135.69999999999999</c:v>
                </c:pt>
                <c:pt idx="2421">
                  <c:v>135.69999999999999</c:v>
                </c:pt>
                <c:pt idx="2422">
                  <c:v>135.69999999999999</c:v>
                </c:pt>
                <c:pt idx="2423">
                  <c:v>135.69999999999999</c:v>
                </c:pt>
                <c:pt idx="2424">
                  <c:v>136</c:v>
                </c:pt>
                <c:pt idx="2425">
                  <c:v>136</c:v>
                </c:pt>
                <c:pt idx="2426">
                  <c:v>136</c:v>
                </c:pt>
                <c:pt idx="2427">
                  <c:v>136.30000000000001</c:v>
                </c:pt>
                <c:pt idx="2428">
                  <c:v>136.30000000000001</c:v>
                </c:pt>
                <c:pt idx="2429">
                  <c:v>136.30000000000001</c:v>
                </c:pt>
                <c:pt idx="2430">
                  <c:v>136.5</c:v>
                </c:pt>
                <c:pt idx="2431">
                  <c:v>136.5</c:v>
                </c:pt>
                <c:pt idx="2432">
                  <c:v>136.5</c:v>
                </c:pt>
                <c:pt idx="2433">
                  <c:v>136.69999999999999</c:v>
                </c:pt>
                <c:pt idx="2434">
                  <c:v>136.69999999999999</c:v>
                </c:pt>
                <c:pt idx="2435">
                  <c:v>136.69999999999999</c:v>
                </c:pt>
                <c:pt idx="2436">
                  <c:v>137.1</c:v>
                </c:pt>
                <c:pt idx="2437">
                  <c:v>137.1</c:v>
                </c:pt>
                <c:pt idx="2438">
                  <c:v>137.1</c:v>
                </c:pt>
                <c:pt idx="2439">
                  <c:v>137.9</c:v>
                </c:pt>
                <c:pt idx="2440">
                  <c:v>137.9</c:v>
                </c:pt>
                <c:pt idx="2441">
                  <c:v>137.9</c:v>
                </c:pt>
                <c:pt idx="2442">
                  <c:v>138.1</c:v>
                </c:pt>
                <c:pt idx="2443">
                  <c:v>138.1</c:v>
                </c:pt>
                <c:pt idx="2444">
                  <c:v>138.1</c:v>
                </c:pt>
                <c:pt idx="2445">
                  <c:v>138.1</c:v>
                </c:pt>
                <c:pt idx="2446">
                  <c:v>138.1</c:v>
                </c:pt>
                <c:pt idx="2447">
                  <c:v>138.1</c:v>
                </c:pt>
                <c:pt idx="2448">
                  <c:v>137.69999999999999</c:v>
                </c:pt>
                <c:pt idx="2449">
                  <c:v>137.69999999999999</c:v>
                </c:pt>
                <c:pt idx="2450">
                  <c:v>137.69999999999999</c:v>
                </c:pt>
                <c:pt idx="2451">
                  <c:v>137.4</c:v>
                </c:pt>
                <c:pt idx="2452">
                  <c:v>137.4</c:v>
                </c:pt>
                <c:pt idx="2453">
                  <c:v>137.4</c:v>
                </c:pt>
                <c:pt idx="2454">
                  <c:v>137.1</c:v>
                </c:pt>
                <c:pt idx="2455">
                  <c:v>137.1</c:v>
                </c:pt>
                <c:pt idx="2456">
                  <c:v>137.1</c:v>
                </c:pt>
                <c:pt idx="2457">
                  <c:v>136.80000000000001</c:v>
                </c:pt>
                <c:pt idx="2458">
                  <c:v>136.80000000000001</c:v>
                </c:pt>
                <c:pt idx="2459">
                  <c:v>136.80000000000001</c:v>
                </c:pt>
                <c:pt idx="2460">
                  <c:v>136.6</c:v>
                </c:pt>
                <c:pt idx="2461">
                  <c:v>136.6</c:v>
                </c:pt>
                <c:pt idx="2462">
                  <c:v>136.6</c:v>
                </c:pt>
                <c:pt idx="2463">
                  <c:v>136.30000000000001</c:v>
                </c:pt>
                <c:pt idx="2464">
                  <c:v>136.30000000000001</c:v>
                </c:pt>
                <c:pt idx="2465">
                  <c:v>136.30000000000001</c:v>
                </c:pt>
                <c:pt idx="2466">
                  <c:v>135.69999999999999</c:v>
                </c:pt>
                <c:pt idx="2467">
                  <c:v>135.69999999999999</c:v>
                </c:pt>
                <c:pt idx="2468">
                  <c:v>135.69999999999999</c:v>
                </c:pt>
                <c:pt idx="2469">
                  <c:v>134.9</c:v>
                </c:pt>
                <c:pt idx="2470">
                  <c:v>134.9</c:v>
                </c:pt>
                <c:pt idx="2471">
                  <c:v>134.9</c:v>
                </c:pt>
                <c:pt idx="2472">
                  <c:v>134.19999999999999</c:v>
                </c:pt>
                <c:pt idx="2473">
                  <c:v>134.19999999999999</c:v>
                </c:pt>
                <c:pt idx="2474">
                  <c:v>134.19999999999999</c:v>
                </c:pt>
                <c:pt idx="2475">
                  <c:v>133.9</c:v>
                </c:pt>
                <c:pt idx="2476">
                  <c:v>133.9</c:v>
                </c:pt>
                <c:pt idx="2477">
                  <c:v>133.9</c:v>
                </c:pt>
                <c:pt idx="2478">
                  <c:v>133.6</c:v>
                </c:pt>
                <c:pt idx="2479">
                  <c:v>133.6</c:v>
                </c:pt>
                <c:pt idx="2480">
                  <c:v>133.6</c:v>
                </c:pt>
                <c:pt idx="2481">
                  <c:v>133.4</c:v>
                </c:pt>
                <c:pt idx="2482">
                  <c:v>133.4</c:v>
                </c:pt>
                <c:pt idx="2483">
                  <c:v>133.4</c:v>
                </c:pt>
                <c:pt idx="2484">
                  <c:v>132.80000000000001</c:v>
                </c:pt>
                <c:pt idx="2485">
                  <c:v>132.80000000000001</c:v>
                </c:pt>
                <c:pt idx="2486">
                  <c:v>132.80000000000001</c:v>
                </c:pt>
                <c:pt idx="2487">
                  <c:v>132.6</c:v>
                </c:pt>
                <c:pt idx="2488">
                  <c:v>132.6</c:v>
                </c:pt>
                <c:pt idx="2489">
                  <c:v>132.6</c:v>
                </c:pt>
                <c:pt idx="2490">
                  <c:v>132.30000000000001</c:v>
                </c:pt>
                <c:pt idx="2491">
                  <c:v>132.30000000000001</c:v>
                </c:pt>
                <c:pt idx="2492">
                  <c:v>132.30000000000001</c:v>
                </c:pt>
                <c:pt idx="2493">
                  <c:v>132.4</c:v>
                </c:pt>
                <c:pt idx="2494">
                  <c:v>132.4</c:v>
                </c:pt>
                <c:pt idx="2495">
                  <c:v>132.4</c:v>
                </c:pt>
                <c:pt idx="2496">
                  <c:v>132.5</c:v>
                </c:pt>
                <c:pt idx="2497">
                  <c:v>132.5</c:v>
                </c:pt>
                <c:pt idx="2498">
                  <c:v>132.5</c:v>
                </c:pt>
                <c:pt idx="2499">
                  <c:v>132.4</c:v>
                </c:pt>
                <c:pt idx="2500">
                  <c:v>132.4</c:v>
                </c:pt>
                <c:pt idx="2501">
                  <c:v>132.4</c:v>
                </c:pt>
                <c:pt idx="2502">
                  <c:v>132.1</c:v>
                </c:pt>
                <c:pt idx="2503">
                  <c:v>132.1</c:v>
                </c:pt>
                <c:pt idx="2504">
                  <c:v>132.1</c:v>
                </c:pt>
                <c:pt idx="2505">
                  <c:v>131.80000000000001</c:v>
                </c:pt>
                <c:pt idx="2506">
                  <c:v>131.80000000000001</c:v>
                </c:pt>
                <c:pt idx="2507">
                  <c:v>131.80000000000001</c:v>
                </c:pt>
                <c:pt idx="2508">
                  <c:v>131.69999999999999</c:v>
                </c:pt>
                <c:pt idx="2509">
                  <c:v>131.69999999999999</c:v>
                </c:pt>
                <c:pt idx="2510">
                  <c:v>131.69999999999999</c:v>
                </c:pt>
                <c:pt idx="2511">
                  <c:v>131.80000000000001</c:v>
                </c:pt>
                <c:pt idx="2512">
                  <c:v>131.80000000000001</c:v>
                </c:pt>
                <c:pt idx="2513">
                  <c:v>131.80000000000001</c:v>
                </c:pt>
                <c:pt idx="2514">
                  <c:v>131.6</c:v>
                </c:pt>
                <c:pt idx="2515">
                  <c:v>131.6</c:v>
                </c:pt>
                <c:pt idx="2516">
                  <c:v>131.6</c:v>
                </c:pt>
                <c:pt idx="2517">
                  <c:v>131.30000000000001</c:v>
                </c:pt>
                <c:pt idx="2518">
                  <c:v>131.30000000000001</c:v>
                </c:pt>
                <c:pt idx="2519">
                  <c:v>131.30000000000001</c:v>
                </c:pt>
                <c:pt idx="2520">
                  <c:v>131.19999999999999</c:v>
                </c:pt>
                <c:pt idx="2521">
                  <c:v>131.19999999999999</c:v>
                </c:pt>
                <c:pt idx="2522">
                  <c:v>131.19999999999999</c:v>
                </c:pt>
                <c:pt idx="2523">
                  <c:v>131.19999999999999</c:v>
                </c:pt>
                <c:pt idx="2524">
                  <c:v>131.19999999999999</c:v>
                </c:pt>
                <c:pt idx="2525">
                  <c:v>131.19999999999999</c:v>
                </c:pt>
                <c:pt idx="2526">
                  <c:v>130.80000000000001</c:v>
                </c:pt>
                <c:pt idx="2527">
                  <c:v>130.80000000000001</c:v>
                </c:pt>
                <c:pt idx="2528">
                  <c:v>130.80000000000001</c:v>
                </c:pt>
                <c:pt idx="2529">
                  <c:v>130.5</c:v>
                </c:pt>
                <c:pt idx="2530">
                  <c:v>130.5</c:v>
                </c:pt>
                <c:pt idx="2531">
                  <c:v>130.5</c:v>
                </c:pt>
                <c:pt idx="2532">
                  <c:v>130.19999999999999</c:v>
                </c:pt>
                <c:pt idx="2533">
                  <c:v>130.19999999999999</c:v>
                </c:pt>
                <c:pt idx="2534">
                  <c:v>130.19999999999999</c:v>
                </c:pt>
                <c:pt idx="2535">
                  <c:v>130.5</c:v>
                </c:pt>
                <c:pt idx="2536">
                  <c:v>130.5</c:v>
                </c:pt>
                <c:pt idx="2537">
                  <c:v>130.5</c:v>
                </c:pt>
                <c:pt idx="2538">
                  <c:v>130.5</c:v>
                </c:pt>
                <c:pt idx="2539">
                  <c:v>130.5</c:v>
                </c:pt>
                <c:pt idx="2540">
                  <c:v>130.5</c:v>
                </c:pt>
                <c:pt idx="2541">
                  <c:v>130.6</c:v>
                </c:pt>
                <c:pt idx="2542">
                  <c:v>130.6</c:v>
                </c:pt>
                <c:pt idx="2543">
                  <c:v>130.6</c:v>
                </c:pt>
                <c:pt idx="2544">
                  <c:v>130.5</c:v>
                </c:pt>
                <c:pt idx="2545">
                  <c:v>130.5</c:v>
                </c:pt>
                <c:pt idx="2546">
                  <c:v>130.5</c:v>
                </c:pt>
                <c:pt idx="2547">
                  <c:v>130.80000000000001</c:v>
                </c:pt>
                <c:pt idx="2548">
                  <c:v>130.80000000000001</c:v>
                </c:pt>
                <c:pt idx="2549">
                  <c:v>130.80000000000001</c:v>
                </c:pt>
                <c:pt idx="2550">
                  <c:v>131.19999999999999</c:v>
                </c:pt>
                <c:pt idx="2551">
                  <c:v>131.19999999999999</c:v>
                </c:pt>
                <c:pt idx="2552">
                  <c:v>131.19999999999999</c:v>
                </c:pt>
                <c:pt idx="2553">
                  <c:v>131.4</c:v>
                </c:pt>
                <c:pt idx="2554">
                  <c:v>131.4</c:v>
                </c:pt>
                <c:pt idx="2555">
                  <c:v>131.4</c:v>
                </c:pt>
                <c:pt idx="2556">
                  <c:v>131.6</c:v>
                </c:pt>
                <c:pt idx="2557">
                  <c:v>131.6</c:v>
                </c:pt>
                <c:pt idx="2558">
                  <c:v>131.6</c:v>
                </c:pt>
                <c:pt idx="2559">
                  <c:v>131.5</c:v>
                </c:pt>
                <c:pt idx="2560">
                  <c:v>131.5</c:v>
                </c:pt>
                <c:pt idx="2561">
                  <c:v>131.5</c:v>
                </c:pt>
                <c:pt idx="2562">
                  <c:v>131.30000000000001</c:v>
                </c:pt>
                <c:pt idx="2563">
                  <c:v>131.30000000000001</c:v>
                </c:pt>
                <c:pt idx="2564">
                  <c:v>131.30000000000001</c:v>
                </c:pt>
                <c:pt idx="2565">
                  <c:v>131.4</c:v>
                </c:pt>
                <c:pt idx="2566">
                  <c:v>131.4</c:v>
                </c:pt>
                <c:pt idx="2567">
                  <c:v>131.4</c:v>
                </c:pt>
                <c:pt idx="2568">
                  <c:v>131.30000000000001</c:v>
                </c:pt>
                <c:pt idx="2569">
                  <c:v>131.30000000000001</c:v>
                </c:pt>
                <c:pt idx="2570">
                  <c:v>131.30000000000001</c:v>
                </c:pt>
                <c:pt idx="2571">
                  <c:v>131.6</c:v>
                </c:pt>
                <c:pt idx="2572">
                  <c:v>131.6</c:v>
                </c:pt>
                <c:pt idx="2573">
                  <c:v>131.6</c:v>
                </c:pt>
                <c:pt idx="2574">
                  <c:v>131.5</c:v>
                </c:pt>
                <c:pt idx="2575">
                  <c:v>131.5</c:v>
                </c:pt>
                <c:pt idx="2576">
                  <c:v>131.5</c:v>
                </c:pt>
                <c:pt idx="2577">
                  <c:v>131.30000000000001</c:v>
                </c:pt>
                <c:pt idx="2578">
                  <c:v>131.30000000000001</c:v>
                </c:pt>
                <c:pt idx="2579">
                  <c:v>131.30000000000001</c:v>
                </c:pt>
                <c:pt idx="2580">
                  <c:v>130.69999999999999</c:v>
                </c:pt>
                <c:pt idx="2581">
                  <c:v>130.69999999999999</c:v>
                </c:pt>
                <c:pt idx="2582">
                  <c:v>130.69999999999999</c:v>
                </c:pt>
                <c:pt idx="2583">
                  <c:v>130.5</c:v>
                </c:pt>
                <c:pt idx="2584">
                  <c:v>130.5</c:v>
                </c:pt>
                <c:pt idx="2585">
                  <c:v>130.5</c:v>
                </c:pt>
                <c:pt idx="2586">
                  <c:v>130.80000000000001</c:v>
                </c:pt>
                <c:pt idx="2587">
                  <c:v>130.80000000000001</c:v>
                </c:pt>
                <c:pt idx="2588">
                  <c:v>130.80000000000001</c:v>
                </c:pt>
                <c:pt idx="2589">
                  <c:v>130.9</c:v>
                </c:pt>
                <c:pt idx="2590">
                  <c:v>130.9</c:v>
                </c:pt>
                <c:pt idx="2591">
                  <c:v>130.9</c:v>
                </c:pt>
                <c:pt idx="2592">
                  <c:v>131</c:v>
                </c:pt>
                <c:pt idx="2593">
                  <c:v>131</c:v>
                </c:pt>
                <c:pt idx="2594">
                  <c:v>131</c:v>
                </c:pt>
                <c:pt idx="2595">
                  <c:v>130.9</c:v>
                </c:pt>
                <c:pt idx="2596">
                  <c:v>130.9</c:v>
                </c:pt>
                <c:pt idx="2597">
                  <c:v>130.9</c:v>
                </c:pt>
                <c:pt idx="2598">
                  <c:v>130.69999999999999</c:v>
                </c:pt>
                <c:pt idx="2599">
                  <c:v>130.69999999999999</c:v>
                </c:pt>
                <c:pt idx="2600">
                  <c:v>130.69999999999999</c:v>
                </c:pt>
                <c:pt idx="2601">
                  <c:v>130.80000000000001</c:v>
                </c:pt>
                <c:pt idx="2602">
                  <c:v>130.80000000000001</c:v>
                </c:pt>
                <c:pt idx="2603">
                  <c:v>130.80000000000001</c:v>
                </c:pt>
                <c:pt idx="2604">
                  <c:v>130.69999999999999</c:v>
                </c:pt>
                <c:pt idx="2605">
                  <c:v>130.69999999999999</c:v>
                </c:pt>
                <c:pt idx="2606">
                  <c:v>130.69999999999999</c:v>
                </c:pt>
                <c:pt idx="2607">
                  <c:v>130.5</c:v>
                </c:pt>
                <c:pt idx="2608">
                  <c:v>130.5</c:v>
                </c:pt>
                <c:pt idx="2609">
                  <c:v>130.5</c:v>
                </c:pt>
                <c:pt idx="2610">
                  <c:v>130.5</c:v>
                </c:pt>
                <c:pt idx="2611">
                  <c:v>130.5</c:v>
                </c:pt>
                <c:pt idx="2612">
                  <c:v>130.5</c:v>
                </c:pt>
                <c:pt idx="2613">
                  <c:v>130.5</c:v>
                </c:pt>
                <c:pt idx="2614">
                  <c:v>130.5</c:v>
                </c:pt>
                <c:pt idx="2615">
                  <c:v>130.5</c:v>
                </c:pt>
                <c:pt idx="2616">
                  <c:v>130.4</c:v>
                </c:pt>
                <c:pt idx="2617">
                  <c:v>130.4</c:v>
                </c:pt>
                <c:pt idx="2618">
                  <c:v>130.4</c:v>
                </c:pt>
                <c:pt idx="2619">
                  <c:v>129.69999999999999</c:v>
                </c:pt>
                <c:pt idx="2620">
                  <c:v>129.69999999999999</c:v>
                </c:pt>
                <c:pt idx="2621">
                  <c:v>129.69999999999999</c:v>
                </c:pt>
                <c:pt idx="2622">
                  <c:v>129.1</c:v>
                </c:pt>
                <c:pt idx="2623">
                  <c:v>129.1</c:v>
                </c:pt>
                <c:pt idx="2624">
                  <c:v>129.1</c:v>
                </c:pt>
                <c:pt idx="2625">
                  <c:v>128.9</c:v>
                </c:pt>
                <c:pt idx="2626">
                  <c:v>128.9</c:v>
                </c:pt>
                <c:pt idx="2627">
                  <c:v>128.9</c:v>
                </c:pt>
                <c:pt idx="2628">
                  <c:v>129.1</c:v>
                </c:pt>
                <c:pt idx="2629">
                  <c:v>129.1</c:v>
                </c:pt>
                <c:pt idx="2630">
                  <c:v>129.1</c:v>
                </c:pt>
                <c:pt idx="2631">
                  <c:v>129.6</c:v>
                </c:pt>
                <c:pt idx="2632">
                  <c:v>129.6</c:v>
                </c:pt>
                <c:pt idx="2633">
                  <c:v>129.6</c:v>
                </c:pt>
                <c:pt idx="2634">
                  <c:v>129.30000000000001</c:v>
                </c:pt>
                <c:pt idx="2635">
                  <c:v>129.30000000000001</c:v>
                </c:pt>
                <c:pt idx="2636">
                  <c:v>129.30000000000001</c:v>
                </c:pt>
                <c:pt idx="2637">
                  <c:v>129</c:v>
                </c:pt>
                <c:pt idx="2638">
                  <c:v>129</c:v>
                </c:pt>
                <c:pt idx="2639">
                  <c:v>129</c:v>
                </c:pt>
                <c:pt idx="2640">
                  <c:v>128.69999999999999</c:v>
                </c:pt>
                <c:pt idx="2641">
                  <c:v>128.69999999999999</c:v>
                </c:pt>
                <c:pt idx="2642">
                  <c:v>128.69999999999999</c:v>
                </c:pt>
                <c:pt idx="2643">
                  <c:v>128.9</c:v>
                </c:pt>
                <c:pt idx="2644">
                  <c:v>128.9</c:v>
                </c:pt>
                <c:pt idx="2645">
                  <c:v>128.9</c:v>
                </c:pt>
                <c:pt idx="2646">
                  <c:v>128.80000000000001</c:v>
                </c:pt>
                <c:pt idx="2647">
                  <c:v>128.80000000000001</c:v>
                </c:pt>
                <c:pt idx="2648">
                  <c:v>128.80000000000001</c:v>
                </c:pt>
                <c:pt idx="2649">
                  <c:v>128.80000000000001</c:v>
                </c:pt>
                <c:pt idx="2650">
                  <c:v>128.80000000000001</c:v>
                </c:pt>
                <c:pt idx="2651">
                  <c:v>128.80000000000001</c:v>
                </c:pt>
                <c:pt idx="2652">
                  <c:v>128.69999999999999</c:v>
                </c:pt>
                <c:pt idx="2653">
                  <c:v>128.69999999999999</c:v>
                </c:pt>
                <c:pt idx="2654">
                  <c:v>128.69999999999999</c:v>
                </c:pt>
                <c:pt idx="2655">
                  <c:v>128.69999999999999</c:v>
                </c:pt>
                <c:pt idx="2656">
                  <c:v>128.69999999999999</c:v>
                </c:pt>
                <c:pt idx="2657">
                  <c:v>128.69999999999999</c:v>
                </c:pt>
                <c:pt idx="2658">
                  <c:v>128.5</c:v>
                </c:pt>
                <c:pt idx="2659">
                  <c:v>128.5</c:v>
                </c:pt>
                <c:pt idx="2660">
                  <c:v>128.5</c:v>
                </c:pt>
                <c:pt idx="2661">
                  <c:v>128.4</c:v>
                </c:pt>
                <c:pt idx="2662">
                  <c:v>128.4</c:v>
                </c:pt>
                <c:pt idx="2663">
                  <c:v>128.4</c:v>
                </c:pt>
                <c:pt idx="2664">
                  <c:v>128.4</c:v>
                </c:pt>
                <c:pt idx="2665">
                  <c:v>128.4</c:v>
                </c:pt>
                <c:pt idx="2666">
                  <c:v>128.4</c:v>
                </c:pt>
                <c:pt idx="2667">
                  <c:v>128.5</c:v>
                </c:pt>
                <c:pt idx="2668">
                  <c:v>128.5</c:v>
                </c:pt>
                <c:pt idx="2669">
                  <c:v>128.5</c:v>
                </c:pt>
                <c:pt idx="2670">
                  <c:v>128.6</c:v>
                </c:pt>
                <c:pt idx="2671">
                  <c:v>128.6</c:v>
                </c:pt>
                <c:pt idx="2672">
                  <c:v>128.6</c:v>
                </c:pt>
                <c:pt idx="2673">
                  <c:v>128.5</c:v>
                </c:pt>
                <c:pt idx="2674">
                  <c:v>128.5</c:v>
                </c:pt>
                <c:pt idx="2675">
                  <c:v>128.5</c:v>
                </c:pt>
                <c:pt idx="2676">
                  <c:v>128.30000000000001</c:v>
                </c:pt>
                <c:pt idx="2677">
                  <c:v>128.30000000000001</c:v>
                </c:pt>
                <c:pt idx="2678">
                  <c:v>128.30000000000001</c:v>
                </c:pt>
                <c:pt idx="2679">
                  <c:v>128.19999999999999</c:v>
                </c:pt>
                <c:pt idx="2680">
                  <c:v>128.19999999999999</c:v>
                </c:pt>
                <c:pt idx="2681">
                  <c:v>128.19999999999999</c:v>
                </c:pt>
                <c:pt idx="2682">
                  <c:v>128.4</c:v>
                </c:pt>
                <c:pt idx="2683">
                  <c:v>128.4</c:v>
                </c:pt>
                <c:pt idx="2684">
                  <c:v>128.4</c:v>
                </c:pt>
                <c:pt idx="2685">
                  <c:v>128.69999999999999</c:v>
                </c:pt>
                <c:pt idx="2686">
                  <c:v>128.69999999999999</c:v>
                </c:pt>
                <c:pt idx="2687">
                  <c:v>128.69999999999999</c:v>
                </c:pt>
                <c:pt idx="2688">
                  <c:v>128.9</c:v>
                </c:pt>
                <c:pt idx="2689">
                  <c:v>128.9</c:v>
                </c:pt>
                <c:pt idx="2690">
                  <c:v>128.9</c:v>
                </c:pt>
                <c:pt idx="2691">
                  <c:v>128.9</c:v>
                </c:pt>
                <c:pt idx="2692">
                  <c:v>128.9</c:v>
                </c:pt>
                <c:pt idx="2693">
                  <c:v>128.9</c:v>
                </c:pt>
                <c:pt idx="2694">
                  <c:v>128.69999999999999</c:v>
                </c:pt>
                <c:pt idx="2695">
                  <c:v>128.69999999999999</c:v>
                </c:pt>
                <c:pt idx="2696">
                  <c:v>128.69999999999999</c:v>
                </c:pt>
                <c:pt idx="2697">
                  <c:v>128.9</c:v>
                </c:pt>
                <c:pt idx="2698">
                  <c:v>128.9</c:v>
                </c:pt>
                <c:pt idx="2699">
                  <c:v>128.9</c:v>
                </c:pt>
                <c:pt idx="2700">
                  <c:v>129.1</c:v>
                </c:pt>
                <c:pt idx="2701">
                  <c:v>129.1</c:v>
                </c:pt>
                <c:pt idx="2702">
                  <c:v>129.1</c:v>
                </c:pt>
                <c:pt idx="2703">
                  <c:v>129.30000000000001</c:v>
                </c:pt>
                <c:pt idx="2704">
                  <c:v>129.30000000000001</c:v>
                </c:pt>
                <c:pt idx="2705">
                  <c:v>129.30000000000001</c:v>
                </c:pt>
                <c:pt idx="2706">
                  <c:v>129.4</c:v>
                </c:pt>
                <c:pt idx="2707">
                  <c:v>129.4</c:v>
                </c:pt>
                <c:pt idx="2708">
                  <c:v>129.4</c:v>
                </c:pt>
                <c:pt idx="2709">
                  <c:v>129.5</c:v>
                </c:pt>
                <c:pt idx="2710">
                  <c:v>129.5</c:v>
                </c:pt>
                <c:pt idx="2711">
                  <c:v>129.5</c:v>
                </c:pt>
                <c:pt idx="2712">
                  <c:v>129.80000000000001</c:v>
                </c:pt>
                <c:pt idx="2713">
                  <c:v>129.80000000000001</c:v>
                </c:pt>
                <c:pt idx="2714">
                  <c:v>129.80000000000001</c:v>
                </c:pt>
                <c:pt idx="2715">
                  <c:v>129.69999999999999</c:v>
                </c:pt>
                <c:pt idx="2716">
                  <c:v>129.69999999999999</c:v>
                </c:pt>
                <c:pt idx="2717">
                  <c:v>129.69999999999999</c:v>
                </c:pt>
                <c:pt idx="2718">
                  <c:v>129.4</c:v>
                </c:pt>
                <c:pt idx="2719">
                  <c:v>129.4</c:v>
                </c:pt>
                <c:pt idx="2720">
                  <c:v>129.4</c:v>
                </c:pt>
                <c:pt idx="2721">
                  <c:v>129.5</c:v>
                </c:pt>
                <c:pt idx="2722">
                  <c:v>129.5</c:v>
                </c:pt>
                <c:pt idx="2723">
                  <c:v>129.5</c:v>
                </c:pt>
                <c:pt idx="2724">
                  <c:v>129.5</c:v>
                </c:pt>
                <c:pt idx="2725">
                  <c:v>129.5</c:v>
                </c:pt>
                <c:pt idx="2726">
                  <c:v>129.5</c:v>
                </c:pt>
                <c:pt idx="2727">
                  <c:v>130</c:v>
                </c:pt>
                <c:pt idx="2728">
                  <c:v>130</c:v>
                </c:pt>
                <c:pt idx="2729">
                  <c:v>130</c:v>
                </c:pt>
                <c:pt idx="2730">
                  <c:v>129.80000000000001</c:v>
                </c:pt>
                <c:pt idx="2731">
                  <c:v>129.80000000000001</c:v>
                </c:pt>
                <c:pt idx="2732">
                  <c:v>129.80000000000001</c:v>
                </c:pt>
                <c:pt idx="2733">
                  <c:v>129.6</c:v>
                </c:pt>
                <c:pt idx="2734">
                  <c:v>129.6</c:v>
                </c:pt>
                <c:pt idx="2735">
                  <c:v>129.6</c:v>
                </c:pt>
                <c:pt idx="2736">
                  <c:v>129.30000000000001</c:v>
                </c:pt>
                <c:pt idx="2737">
                  <c:v>129.30000000000001</c:v>
                </c:pt>
                <c:pt idx="2738">
                  <c:v>129.30000000000001</c:v>
                </c:pt>
                <c:pt idx="2739">
                  <c:v>129.30000000000001</c:v>
                </c:pt>
                <c:pt idx="2740">
                  <c:v>129.30000000000001</c:v>
                </c:pt>
                <c:pt idx="2741">
                  <c:v>129.30000000000001</c:v>
                </c:pt>
                <c:pt idx="2742">
                  <c:v>129.19999999999999</c:v>
                </c:pt>
                <c:pt idx="2743">
                  <c:v>129.19999999999999</c:v>
                </c:pt>
                <c:pt idx="2744">
                  <c:v>129.19999999999999</c:v>
                </c:pt>
                <c:pt idx="2745">
                  <c:v>129</c:v>
                </c:pt>
                <c:pt idx="2746">
                  <c:v>129</c:v>
                </c:pt>
                <c:pt idx="2747">
                  <c:v>129</c:v>
                </c:pt>
                <c:pt idx="2748">
                  <c:v>128.69999999999999</c:v>
                </c:pt>
                <c:pt idx="2749">
                  <c:v>128.69999999999999</c:v>
                </c:pt>
                <c:pt idx="2750">
                  <c:v>128.69999999999999</c:v>
                </c:pt>
                <c:pt idx="2751">
                  <c:v>128.69999999999999</c:v>
                </c:pt>
                <c:pt idx="2752">
                  <c:v>128.69999999999999</c:v>
                </c:pt>
                <c:pt idx="2753">
                  <c:v>128.69999999999999</c:v>
                </c:pt>
                <c:pt idx="2754">
                  <c:v>128.69999999999999</c:v>
                </c:pt>
                <c:pt idx="2755">
                  <c:v>128.69999999999999</c:v>
                </c:pt>
                <c:pt idx="2756">
                  <c:v>128.69999999999999</c:v>
                </c:pt>
                <c:pt idx="2757">
                  <c:v>128.80000000000001</c:v>
                </c:pt>
                <c:pt idx="2758">
                  <c:v>128.80000000000001</c:v>
                </c:pt>
                <c:pt idx="2759">
                  <c:v>128.80000000000001</c:v>
                </c:pt>
                <c:pt idx="2760">
                  <c:v>129.1</c:v>
                </c:pt>
                <c:pt idx="2761">
                  <c:v>129.1</c:v>
                </c:pt>
                <c:pt idx="2762">
                  <c:v>129.1</c:v>
                </c:pt>
                <c:pt idx="2763">
                  <c:v>129.6</c:v>
                </c:pt>
                <c:pt idx="2764">
                  <c:v>129.6</c:v>
                </c:pt>
                <c:pt idx="2765">
                  <c:v>129.6</c:v>
                </c:pt>
                <c:pt idx="2766">
                  <c:v>129.80000000000001</c:v>
                </c:pt>
                <c:pt idx="2767">
                  <c:v>129.80000000000001</c:v>
                </c:pt>
                <c:pt idx="2768">
                  <c:v>129.80000000000001</c:v>
                </c:pt>
                <c:pt idx="2769">
                  <c:v>129.6</c:v>
                </c:pt>
                <c:pt idx="2770">
                  <c:v>129.6</c:v>
                </c:pt>
                <c:pt idx="2771">
                  <c:v>129.6</c:v>
                </c:pt>
                <c:pt idx="2772">
                  <c:v>129.6</c:v>
                </c:pt>
                <c:pt idx="2773">
                  <c:v>129.6</c:v>
                </c:pt>
                <c:pt idx="2774">
                  <c:v>129.6</c:v>
                </c:pt>
                <c:pt idx="2775">
                  <c:v>129.5</c:v>
                </c:pt>
                <c:pt idx="2776">
                  <c:v>129.5</c:v>
                </c:pt>
                <c:pt idx="2777">
                  <c:v>129.5</c:v>
                </c:pt>
                <c:pt idx="2778">
                  <c:v>129.69999999999999</c:v>
                </c:pt>
                <c:pt idx="2779">
                  <c:v>129.69999999999999</c:v>
                </c:pt>
                <c:pt idx="2780">
                  <c:v>129.69999999999999</c:v>
                </c:pt>
                <c:pt idx="2781">
                  <c:v>129.6</c:v>
                </c:pt>
                <c:pt idx="2782">
                  <c:v>129.6</c:v>
                </c:pt>
                <c:pt idx="2783">
                  <c:v>129.6</c:v>
                </c:pt>
                <c:pt idx="2784">
                  <c:v>129.5</c:v>
                </c:pt>
                <c:pt idx="2785">
                  <c:v>129.5</c:v>
                </c:pt>
                <c:pt idx="2786">
                  <c:v>129.5</c:v>
                </c:pt>
                <c:pt idx="2787">
                  <c:v>129.30000000000001</c:v>
                </c:pt>
                <c:pt idx="2788">
                  <c:v>129.30000000000001</c:v>
                </c:pt>
                <c:pt idx="2789">
                  <c:v>129.30000000000001</c:v>
                </c:pt>
                <c:pt idx="2790">
                  <c:v>129.19999999999999</c:v>
                </c:pt>
                <c:pt idx="2791">
                  <c:v>129.19999999999999</c:v>
                </c:pt>
                <c:pt idx="2792">
                  <c:v>129.19999999999999</c:v>
                </c:pt>
                <c:pt idx="2793">
                  <c:v>129.19999999999999</c:v>
                </c:pt>
                <c:pt idx="2794">
                  <c:v>129.19999999999999</c:v>
                </c:pt>
                <c:pt idx="2795">
                  <c:v>129.19999999999999</c:v>
                </c:pt>
                <c:pt idx="2796">
                  <c:v>129.4</c:v>
                </c:pt>
                <c:pt idx="2797">
                  <c:v>129.4</c:v>
                </c:pt>
                <c:pt idx="2798">
                  <c:v>129.4</c:v>
                </c:pt>
                <c:pt idx="2799">
                  <c:v>129.5</c:v>
                </c:pt>
                <c:pt idx="2800">
                  <c:v>129.5</c:v>
                </c:pt>
                <c:pt idx="2801">
                  <c:v>129.5</c:v>
                </c:pt>
                <c:pt idx="2802">
                  <c:v>129.6</c:v>
                </c:pt>
                <c:pt idx="2803">
                  <c:v>129.6</c:v>
                </c:pt>
                <c:pt idx="2804">
                  <c:v>129.6</c:v>
                </c:pt>
                <c:pt idx="2805">
                  <c:v>129.69999999999999</c:v>
                </c:pt>
                <c:pt idx="2806">
                  <c:v>129.69999999999999</c:v>
                </c:pt>
                <c:pt idx="2807">
                  <c:v>129.69999999999999</c:v>
                </c:pt>
                <c:pt idx="2808">
                  <c:v>129.80000000000001</c:v>
                </c:pt>
                <c:pt idx="2809">
                  <c:v>129.80000000000001</c:v>
                </c:pt>
                <c:pt idx="2810">
                  <c:v>129.80000000000001</c:v>
                </c:pt>
                <c:pt idx="2811">
                  <c:v>129.80000000000001</c:v>
                </c:pt>
                <c:pt idx="2812">
                  <c:v>129.80000000000001</c:v>
                </c:pt>
                <c:pt idx="2813">
                  <c:v>129.80000000000001</c:v>
                </c:pt>
                <c:pt idx="2814">
                  <c:v>129.6</c:v>
                </c:pt>
                <c:pt idx="2815">
                  <c:v>129.6</c:v>
                </c:pt>
                <c:pt idx="2816">
                  <c:v>129.6</c:v>
                </c:pt>
                <c:pt idx="2817">
                  <c:v>129.80000000000001</c:v>
                </c:pt>
                <c:pt idx="2818">
                  <c:v>129.80000000000001</c:v>
                </c:pt>
                <c:pt idx="2819">
                  <c:v>129.80000000000001</c:v>
                </c:pt>
                <c:pt idx="2820">
                  <c:v>130.1</c:v>
                </c:pt>
                <c:pt idx="2821">
                  <c:v>130.1</c:v>
                </c:pt>
                <c:pt idx="2822">
                  <c:v>130.1</c:v>
                </c:pt>
                <c:pt idx="2823">
                  <c:v>130.4</c:v>
                </c:pt>
                <c:pt idx="2824">
                  <c:v>130.4</c:v>
                </c:pt>
                <c:pt idx="2825">
                  <c:v>130.4</c:v>
                </c:pt>
                <c:pt idx="2826">
                  <c:v>130.30000000000001</c:v>
                </c:pt>
                <c:pt idx="2827">
                  <c:v>130.30000000000001</c:v>
                </c:pt>
                <c:pt idx="2828">
                  <c:v>130.30000000000001</c:v>
                </c:pt>
                <c:pt idx="2829">
                  <c:v>130</c:v>
                </c:pt>
                <c:pt idx="2830">
                  <c:v>130</c:v>
                </c:pt>
                <c:pt idx="2831">
                  <c:v>130</c:v>
                </c:pt>
                <c:pt idx="2832">
                  <c:v>129.69999999999999</c:v>
                </c:pt>
                <c:pt idx="2833">
                  <c:v>129.69999999999999</c:v>
                </c:pt>
                <c:pt idx="2834">
                  <c:v>129.69999999999999</c:v>
                </c:pt>
                <c:pt idx="2835">
                  <c:v>129.4</c:v>
                </c:pt>
                <c:pt idx="2836">
                  <c:v>129.4</c:v>
                </c:pt>
                <c:pt idx="2837">
                  <c:v>129.4</c:v>
                </c:pt>
                <c:pt idx="2838">
                  <c:v>129.4</c:v>
                </c:pt>
                <c:pt idx="2839">
                  <c:v>129.4</c:v>
                </c:pt>
                <c:pt idx="2840">
                  <c:v>129.4</c:v>
                </c:pt>
                <c:pt idx="2841">
                  <c:v>129.4</c:v>
                </c:pt>
                <c:pt idx="2842">
                  <c:v>129.4</c:v>
                </c:pt>
                <c:pt idx="2843">
                  <c:v>129.4</c:v>
                </c:pt>
                <c:pt idx="2844">
                  <c:v>129.80000000000001</c:v>
                </c:pt>
                <c:pt idx="2845">
                  <c:v>129.80000000000001</c:v>
                </c:pt>
                <c:pt idx="2846">
                  <c:v>129.80000000000001</c:v>
                </c:pt>
                <c:pt idx="2847">
                  <c:v>129.9</c:v>
                </c:pt>
                <c:pt idx="2848">
                  <c:v>129.9</c:v>
                </c:pt>
                <c:pt idx="2849">
                  <c:v>129.9</c:v>
                </c:pt>
                <c:pt idx="2850">
                  <c:v>130.1</c:v>
                </c:pt>
                <c:pt idx="2851">
                  <c:v>130.1</c:v>
                </c:pt>
                <c:pt idx="2852">
                  <c:v>130.1</c:v>
                </c:pt>
                <c:pt idx="2853">
                  <c:v>130.1</c:v>
                </c:pt>
                <c:pt idx="2854">
                  <c:v>130.1</c:v>
                </c:pt>
                <c:pt idx="2855">
                  <c:v>130.1</c:v>
                </c:pt>
                <c:pt idx="2856">
                  <c:v>130.30000000000001</c:v>
                </c:pt>
                <c:pt idx="2857">
                  <c:v>130.30000000000001</c:v>
                </c:pt>
                <c:pt idx="2858">
                  <c:v>130.30000000000001</c:v>
                </c:pt>
                <c:pt idx="2859">
                  <c:v>130.30000000000001</c:v>
                </c:pt>
                <c:pt idx="2860">
                  <c:v>130.30000000000001</c:v>
                </c:pt>
                <c:pt idx="2861">
                  <c:v>130.30000000000001</c:v>
                </c:pt>
                <c:pt idx="2862">
                  <c:v>130.4</c:v>
                </c:pt>
                <c:pt idx="2863">
                  <c:v>130.4</c:v>
                </c:pt>
                <c:pt idx="2864">
                  <c:v>130.4</c:v>
                </c:pt>
                <c:pt idx="2865">
                  <c:v>130.1</c:v>
                </c:pt>
                <c:pt idx="2866">
                  <c:v>130.1</c:v>
                </c:pt>
                <c:pt idx="2867">
                  <c:v>130.1</c:v>
                </c:pt>
                <c:pt idx="2868">
                  <c:v>130.1</c:v>
                </c:pt>
                <c:pt idx="2869">
                  <c:v>130.1</c:v>
                </c:pt>
                <c:pt idx="2870">
                  <c:v>130.1</c:v>
                </c:pt>
                <c:pt idx="2871">
                  <c:v>129.9</c:v>
                </c:pt>
                <c:pt idx="2872">
                  <c:v>129.9</c:v>
                </c:pt>
                <c:pt idx="2873">
                  <c:v>129.9</c:v>
                </c:pt>
                <c:pt idx="2874">
                  <c:v>130</c:v>
                </c:pt>
                <c:pt idx="2875">
                  <c:v>130</c:v>
                </c:pt>
                <c:pt idx="2876">
                  <c:v>130</c:v>
                </c:pt>
                <c:pt idx="2877">
                  <c:v>130.1</c:v>
                </c:pt>
                <c:pt idx="2878">
                  <c:v>130.1</c:v>
                </c:pt>
                <c:pt idx="2879">
                  <c:v>130.1</c:v>
                </c:pt>
                <c:pt idx="2880">
                  <c:v>130.5</c:v>
                </c:pt>
                <c:pt idx="2881">
                  <c:v>130.5</c:v>
                </c:pt>
                <c:pt idx="2882">
                  <c:v>130.5</c:v>
                </c:pt>
                <c:pt idx="2883">
                  <c:v>130.30000000000001</c:v>
                </c:pt>
                <c:pt idx="2884">
                  <c:v>130.30000000000001</c:v>
                </c:pt>
                <c:pt idx="2885">
                  <c:v>130.30000000000001</c:v>
                </c:pt>
                <c:pt idx="2886">
                  <c:v>130.19999999999999</c:v>
                </c:pt>
                <c:pt idx="2887">
                  <c:v>130.19999999999999</c:v>
                </c:pt>
                <c:pt idx="2888">
                  <c:v>130.19999999999999</c:v>
                </c:pt>
                <c:pt idx="2889">
                  <c:v>130</c:v>
                </c:pt>
                <c:pt idx="2890">
                  <c:v>130</c:v>
                </c:pt>
                <c:pt idx="2891">
                  <c:v>130</c:v>
                </c:pt>
                <c:pt idx="2892">
                  <c:v>129.80000000000001</c:v>
                </c:pt>
                <c:pt idx="2893">
                  <c:v>129.80000000000001</c:v>
                </c:pt>
                <c:pt idx="2894">
                  <c:v>129.80000000000001</c:v>
                </c:pt>
                <c:pt idx="2895">
                  <c:v>129.5</c:v>
                </c:pt>
                <c:pt idx="2896">
                  <c:v>129.5</c:v>
                </c:pt>
                <c:pt idx="2897">
                  <c:v>129.5</c:v>
                </c:pt>
                <c:pt idx="2898">
                  <c:v>129.5</c:v>
                </c:pt>
                <c:pt idx="2899">
                  <c:v>129.5</c:v>
                </c:pt>
                <c:pt idx="2900">
                  <c:v>129.5</c:v>
                </c:pt>
                <c:pt idx="2901">
                  <c:v>129.6</c:v>
                </c:pt>
                <c:pt idx="2902">
                  <c:v>129.6</c:v>
                </c:pt>
                <c:pt idx="2903">
                  <c:v>129.6</c:v>
                </c:pt>
                <c:pt idx="2904">
                  <c:v>129.9</c:v>
                </c:pt>
                <c:pt idx="2905">
                  <c:v>129.9</c:v>
                </c:pt>
                <c:pt idx="2906">
                  <c:v>129.9</c:v>
                </c:pt>
                <c:pt idx="2907">
                  <c:v>130.1</c:v>
                </c:pt>
                <c:pt idx="2908">
                  <c:v>130.1</c:v>
                </c:pt>
                <c:pt idx="2909">
                  <c:v>130.1</c:v>
                </c:pt>
                <c:pt idx="2910">
                  <c:v>130.6</c:v>
                </c:pt>
                <c:pt idx="2911">
                  <c:v>130.6</c:v>
                </c:pt>
                <c:pt idx="2912">
                  <c:v>130.6</c:v>
                </c:pt>
                <c:pt idx="2913">
                  <c:v>131.19999999999999</c:v>
                </c:pt>
                <c:pt idx="2914">
                  <c:v>131.19999999999999</c:v>
                </c:pt>
                <c:pt idx="2915">
                  <c:v>131.19999999999999</c:v>
                </c:pt>
                <c:pt idx="2916">
                  <c:v>131.6</c:v>
                </c:pt>
                <c:pt idx="2917">
                  <c:v>131.6</c:v>
                </c:pt>
                <c:pt idx="2918">
                  <c:v>131.6</c:v>
                </c:pt>
                <c:pt idx="2919">
                  <c:v>131.9</c:v>
                </c:pt>
                <c:pt idx="2920">
                  <c:v>131.9</c:v>
                </c:pt>
                <c:pt idx="2921">
                  <c:v>131.9</c:v>
                </c:pt>
                <c:pt idx="2922">
                  <c:v>132.1</c:v>
                </c:pt>
                <c:pt idx="2923">
                  <c:v>132.1</c:v>
                </c:pt>
                <c:pt idx="2924">
                  <c:v>132.1</c:v>
                </c:pt>
                <c:pt idx="2925">
                  <c:v>132.5</c:v>
                </c:pt>
                <c:pt idx="2926">
                  <c:v>132.5</c:v>
                </c:pt>
                <c:pt idx="2927">
                  <c:v>132.5</c:v>
                </c:pt>
                <c:pt idx="2928">
                  <c:v>133</c:v>
                </c:pt>
                <c:pt idx="2929">
                  <c:v>133</c:v>
                </c:pt>
                <c:pt idx="2930">
                  <c:v>133</c:v>
                </c:pt>
                <c:pt idx="2931">
                  <c:v>133.4</c:v>
                </c:pt>
                <c:pt idx="2932">
                  <c:v>133.4</c:v>
                </c:pt>
                <c:pt idx="2933">
                  <c:v>133.4</c:v>
                </c:pt>
                <c:pt idx="2934">
                  <c:v>133.69999999999999</c:v>
                </c:pt>
                <c:pt idx="2935">
                  <c:v>133.69999999999999</c:v>
                </c:pt>
                <c:pt idx="2936">
                  <c:v>133.69999999999999</c:v>
                </c:pt>
                <c:pt idx="2937">
                  <c:v>134.30000000000001</c:v>
                </c:pt>
                <c:pt idx="2938">
                  <c:v>134.30000000000001</c:v>
                </c:pt>
                <c:pt idx="2939">
                  <c:v>134.30000000000001</c:v>
                </c:pt>
                <c:pt idx="2940">
                  <c:v>135</c:v>
                </c:pt>
                <c:pt idx="2941">
                  <c:v>135</c:v>
                </c:pt>
                <c:pt idx="2942">
                  <c:v>135</c:v>
                </c:pt>
                <c:pt idx="2943">
                  <c:v>135.9</c:v>
                </c:pt>
                <c:pt idx="2944">
                  <c:v>135.9</c:v>
                </c:pt>
                <c:pt idx="2945">
                  <c:v>135.9</c:v>
                </c:pt>
                <c:pt idx="2946">
                  <c:v>136.1</c:v>
                </c:pt>
                <c:pt idx="2947">
                  <c:v>136.1</c:v>
                </c:pt>
                <c:pt idx="2948">
                  <c:v>136.1</c:v>
                </c:pt>
                <c:pt idx="2949">
                  <c:v>136.30000000000001</c:v>
                </c:pt>
                <c:pt idx="2950">
                  <c:v>136.30000000000001</c:v>
                </c:pt>
                <c:pt idx="2951">
                  <c:v>136.30000000000001</c:v>
                </c:pt>
                <c:pt idx="2952">
                  <c:v>136.5</c:v>
                </c:pt>
                <c:pt idx="2953">
                  <c:v>136.5</c:v>
                </c:pt>
                <c:pt idx="2954">
                  <c:v>136.5</c:v>
                </c:pt>
                <c:pt idx="2955">
                  <c:v>136.5</c:v>
                </c:pt>
                <c:pt idx="2956">
                  <c:v>136.5</c:v>
                </c:pt>
                <c:pt idx="2957">
                  <c:v>136.5</c:v>
                </c:pt>
                <c:pt idx="2958">
                  <c:v>136.4</c:v>
                </c:pt>
                <c:pt idx="2959">
                  <c:v>136.4</c:v>
                </c:pt>
                <c:pt idx="2960">
                  <c:v>136.4</c:v>
                </c:pt>
                <c:pt idx="2961">
                  <c:v>136.1</c:v>
                </c:pt>
                <c:pt idx="2962">
                  <c:v>136.1</c:v>
                </c:pt>
                <c:pt idx="2963">
                  <c:v>136.1</c:v>
                </c:pt>
                <c:pt idx="2964">
                  <c:v>136.1</c:v>
                </c:pt>
                <c:pt idx="2965">
                  <c:v>136.1</c:v>
                </c:pt>
                <c:pt idx="2966">
                  <c:v>136.1</c:v>
                </c:pt>
                <c:pt idx="2967">
                  <c:v>136</c:v>
                </c:pt>
                <c:pt idx="2968">
                  <c:v>136</c:v>
                </c:pt>
                <c:pt idx="2969">
                  <c:v>136</c:v>
                </c:pt>
                <c:pt idx="2970">
                  <c:v>136.4</c:v>
                </c:pt>
                <c:pt idx="2971">
                  <c:v>136.4</c:v>
                </c:pt>
                <c:pt idx="2972">
                  <c:v>136.4</c:v>
                </c:pt>
                <c:pt idx="2973">
                  <c:v>137.30000000000001</c:v>
                </c:pt>
                <c:pt idx="2974">
                  <c:v>137.30000000000001</c:v>
                </c:pt>
                <c:pt idx="2975">
                  <c:v>137.30000000000001</c:v>
                </c:pt>
                <c:pt idx="2976">
                  <c:v>138.30000000000001</c:v>
                </c:pt>
                <c:pt idx="2977">
                  <c:v>138.30000000000001</c:v>
                </c:pt>
                <c:pt idx="2978">
                  <c:v>138.30000000000001</c:v>
                </c:pt>
                <c:pt idx="2979">
                  <c:v>138.69999999999999</c:v>
                </c:pt>
                <c:pt idx="2980">
                  <c:v>138.69999999999999</c:v>
                </c:pt>
                <c:pt idx="2981">
                  <c:v>138.69999999999999</c:v>
                </c:pt>
                <c:pt idx="2982">
                  <c:v>139.30000000000001</c:v>
                </c:pt>
                <c:pt idx="2983">
                  <c:v>139.30000000000001</c:v>
                </c:pt>
                <c:pt idx="2984">
                  <c:v>139.30000000000001</c:v>
                </c:pt>
                <c:pt idx="2985">
                  <c:v>139.69999999999999</c:v>
                </c:pt>
                <c:pt idx="2986">
                  <c:v>139.69999999999999</c:v>
                </c:pt>
                <c:pt idx="2987">
                  <c:v>139.69999999999999</c:v>
                </c:pt>
                <c:pt idx="2988">
                  <c:v>140.4</c:v>
                </c:pt>
                <c:pt idx="2989">
                  <c:v>140.4</c:v>
                </c:pt>
                <c:pt idx="2990">
                  <c:v>140.4</c:v>
                </c:pt>
                <c:pt idx="2991">
                  <c:v>140.6</c:v>
                </c:pt>
                <c:pt idx="2992">
                  <c:v>140.6</c:v>
                </c:pt>
                <c:pt idx="2993">
                  <c:v>140.6</c:v>
                </c:pt>
                <c:pt idx="2994">
                  <c:v>141.1</c:v>
                </c:pt>
                <c:pt idx="2995">
                  <c:v>141.1</c:v>
                </c:pt>
                <c:pt idx="2996">
                  <c:v>141.1</c:v>
                </c:pt>
                <c:pt idx="2997">
                  <c:v>142</c:v>
                </c:pt>
                <c:pt idx="2998">
                  <c:v>142</c:v>
                </c:pt>
                <c:pt idx="2999">
                  <c:v>142</c:v>
                </c:pt>
                <c:pt idx="3000">
                  <c:v>143</c:v>
                </c:pt>
                <c:pt idx="3001">
                  <c:v>143</c:v>
                </c:pt>
                <c:pt idx="3002">
                  <c:v>143</c:v>
                </c:pt>
                <c:pt idx="3003">
                  <c:v>142.9</c:v>
                </c:pt>
                <c:pt idx="3004">
                  <c:v>142.9</c:v>
                </c:pt>
                <c:pt idx="3005">
                  <c:v>142.9</c:v>
                </c:pt>
                <c:pt idx="3006">
                  <c:v>141.69999999999999</c:v>
                </c:pt>
                <c:pt idx="3007">
                  <c:v>141.69999999999999</c:v>
                </c:pt>
                <c:pt idx="3008">
                  <c:v>141.69999999999999</c:v>
                </c:pt>
                <c:pt idx="3009">
                  <c:v>139.80000000000001</c:v>
                </c:pt>
                <c:pt idx="3010">
                  <c:v>139.80000000000001</c:v>
                </c:pt>
                <c:pt idx="3011">
                  <c:v>139.80000000000001</c:v>
                </c:pt>
                <c:pt idx="3012">
                  <c:v>138.30000000000001</c:v>
                </c:pt>
                <c:pt idx="3013">
                  <c:v>138.30000000000001</c:v>
                </c:pt>
                <c:pt idx="3014">
                  <c:v>138.30000000000001</c:v>
                </c:pt>
                <c:pt idx="3015">
                  <c:v>138</c:v>
                </c:pt>
                <c:pt idx="3016">
                  <c:v>138</c:v>
                </c:pt>
                <c:pt idx="3017">
                  <c:v>138</c:v>
                </c:pt>
                <c:pt idx="3018">
                  <c:v>138.19999999999999</c:v>
                </c:pt>
                <c:pt idx="3019">
                  <c:v>138.19999999999999</c:v>
                </c:pt>
                <c:pt idx="3020">
                  <c:v>138.19999999999999</c:v>
                </c:pt>
                <c:pt idx="3021">
                  <c:v>138.4</c:v>
                </c:pt>
                <c:pt idx="3022">
                  <c:v>138.4</c:v>
                </c:pt>
                <c:pt idx="3023">
                  <c:v>138.4</c:v>
                </c:pt>
                <c:pt idx="3024">
                  <c:v>138</c:v>
                </c:pt>
                <c:pt idx="3025">
                  <c:v>138</c:v>
                </c:pt>
                <c:pt idx="3026">
                  <c:v>138</c:v>
                </c:pt>
                <c:pt idx="3027">
                  <c:v>137.6</c:v>
                </c:pt>
                <c:pt idx="3028">
                  <c:v>137.6</c:v>
                </c:pt>
                <c:pt idx="3029">
                  <c:v>137.6</c:v>
                </c:pt>
                <c:pt idx="3030">
                  <c:v>137.30000000000001</c:v>
                </c:pt>
                <c:pt idx="3031">
                  <c:v>137.30000000000001</c:v>
                </c:pt>
                <c:pt idx="3032">
                  <c:v>137.30000000000001</c:v>
                </c:pt>
                <c:pt idx="3033">
                  <c:v>137.1</c:v>
                </c:pt>
                <c:pt idx="3034">
                  <c:v>137.1</c:v>
                </c:pt>
                <c:pt idx="3035">
                  <c:v>137.1</c:v>
                </c:pt>
                <c:pt idx="3036">
                  <c:v>136.6</c:v>
                </c:pt>
                <c:pt idx="3037">
                  <c:v>136.6</c:v>
                </c:pt>
                <c:pt idx="3038">
                  <c:v>136.6</c:v>
                </c:pt>
                <c:pt idx="3039">
                  <c:v>136.30000000000001</c:v>
                </c:pt>
                <c:pt idx="3040">
                  <c:v>136.30000000000001</c:v>
                </c:pt>
                <c:pt idx="3041">
                  <c:v>136.30000000000001</c:v>
                </c:pt>
                <c:pt idx="3042">
                  <c:v>135.69999999999999</c:v>
                </c:pt>
                <c:pt idx="3043">
                  <c:v>135.69999999999999</c:v>
                </c:pt>
                <c:pt idx="3044">
                  <c:v>135.69999999999999</c:v>
                </c:pt>
                <c:pt idx="3045">
                  <c:v>135.69999999999999</c:v>
                </c:pt>
                <c:pt idx="3046">
                  <c:v>135.69999999999999</c:v>
                </c:pt>
                <c:pt idx="3047">
                  <c:v>135.69999999999999</c:v>
                </c:pt>
                <c:pt idx="3048">
                  <c:v>135.69999999999999</c:v>
                </c:pt>
                <c:pt idx="3049">
                  <c:v>135.69999999999999</c:v>
                </c:pt>
                <c:pt idx="3050">
                  <c:v>135.69999999999999</c:v>
                </c:pt>
                <c:pt idx="3051">
                  <c:v>135.5</c:v>
                </c:pt>
                <c:pt idx="3052">
                  <c:v>135.5</c:v>
                </c:pt>
                <c:pt idx="3053">
                  <c:v>135.5</c:v>
                </c:pt>
                <c:pt idx="3054">
                  <c:v>135</c:v>
                </c:pt>
                <c:pt idx="3055">
                  <c:v>135</c:v>
                </c:pt>
                <c:pt idx="3056">
                  <c:v>135</c:v>
                </c:pt>
                <c:pt idx="3057">
                  <c:v>134.4</c:v>
                </c:pt>
                <c:pt idx="3058">
                  <c:v>134.4</c:v>
                </c:pt>
                <c:pt idx="3059">
                  <c:v>134.4</c:v>
                </c:pt>
                <c:pt idx="3060">
                  <c:v>133.69999999999999</c:v>
                </c:pt>
                <c:pt idx="3061">
                  <c:v>133.69999999999999</c:v>
                </c:pt>
                <c:pt idx="3062">
                  <c:v>133.69999999999999</c:v>
                </c:pt>
                <c:pt idx="3063">
                  <c:v>133.1</c:v>
                </c:pt>
                <c:pt idx="3064">
                  <c:v>133.1</c:v>
                </c:pt>
                <c:pt idx="3065">
                  <c:v>133.1</c:v>
                </c:pt>
                <c:pt idx="3066">
                  <c:v>132.5</c:v>
                </c:pt>
                <c:pt idx="3067">
                  <c:v>132.5</c:v>
                </c:pt>
                <c:pt idx="3068">
                  <c:v>132.5</c:v>
                </c:pt>
                <c:pt idx="3069">
                  <c:v>132.5</c:v>
                </c:pt>
                <c:pt idx="3070">
                  <c:v>132.5</c:v>
                </c:pt>
                <c:pt idx="3071">
                  <c:v>132.5</c:v>
                </c:pt>
                <c:pt idx="3072">
                  <c:v>132.30000000000001</c:v>
                </c:pt>
                <c:pt idx="3073">
                  <c:v>132.30000000000001</c:v>
                </c:pt>
                <c:pt idx="3074">
                  <c:v>132.30000000000001</c:v>
                </c:pt>
                <c:pt idx="3075">
                  <c:v>132.19999999999999</c:v>
                </c:pt>
                <c:pt idx="3076">
                  <c:v>132.19999999999999</c:v>
                </c:pt>
                <c:pt idx="3077">
                  <c:v>132.19999999999999</c:v>
                </c:pt>
                <c:pt idx="3078">
                  <c:v>131.6</c:v>
                </c:pt>
                <c:pt idx="3079">
                  <c:v>131.6</c:v>
                </c:pt>
                <c:pt idx="3080">
                  <c:v>131.6</c:v>
                </c:pt>
                <c:pt idx="3081">
                  <c:v>131</c:v>
                </c:pt>
                <c:pt idx="3082">
                  <c:v>131</c:v>
                </c:pt>
                <c:pt idx="3083">
                  <c:v>131</c:v>
                </c:pt>
                <c:pt idx="3084">
                  <c:v>130.6</c:v>
                </c:pt>
                <c:pt idx="3085">
                  <c:v>130.6</c:v>
                </c:pt>
                <c:pt idx="3086">
                  <c:v>130.6</c:v>
                </c:pt>
                <c:pt idx="3087">
                  <c:v>130.1</c:v>
                </c:pt>
                <c:pt idx="3088">
                  <c:v>130.1</c:v>
                </c:pt>
                <c:pt idx="3089">
                  <c:v>130.1</c:v>
                </c:pt>
                <c:pt idx="3090">
                  <c:v>130.1</c:v>
                </c:pt>
                <c:pt idx="3091">
                  <c:v>130.1</c:v>
                </c:pt>
                <c:pt idx="3092">
                  <c:v>130.1</c:v>
                </c:pt>
                <c:pt idx="3093">
                  <c:v>129.80000000000001</c:v>
                </c:pt>
                <c:pt idx="3094">
                  <c:v>129.80000000000001</c:v>
                </c:pt>
                <c:pt idx="3095">
                  <c:v>129.80000000000001</c:v>
                </c:pt>
                <c:pt idx="3096">
                  <c:v>129.6</c:v>
                </c:pt>
                <c:pt idx="3097">
                  <c:v>129.6</c:v>
                </c:pt>
                <c:pt idx="3098">
                  <c:v>129.6</c:v>
                </c:pt>
                <c:pt idx="3099">
                  <c:v>129.19999999999999</c:v>
                </c:pt>
                <c:pt idx="3100">
                  <c:v>129.19999999999999</c:v>
                </c:pt>
                <c:pt idx="3101">
                  <c:v>129.19999999999999</c:v>
                </c:pt>
                <c:pt idx="3102">
                  <c:v>128.6</c:v>
                </c:pt>
                <c:pt idx="3103">
                  <c:v>128.6</c:v>
                </c:pt>
                <c:pt idx="3104">
                  <c:v>128.6</c:v>
                </c:pt>
                <c:pt idx="3105">
                  <c:v>128.5</c:v>
                </c:pt>
                <c:pt idx="3106">
                  <c:v>128.5</c:v>
                </c:pt>
                <c:pt idx="3107">
                  <c:v>128.5</c:v>
                </c:pt>
                <c:pt idx="3108">
                  <c:v>128.19999999999999</c:v>
                </c:pt>
                <c:pt idx="3109">
                  <c:v>128.19999999999999</c:v>
                </c:pt>
                <c:pt idx="3110">
                  <c:v>128.19999999999999</c:v>
                </c:pt>
                <c:pt idx="3111">
                  <c:v>128.30000000000001</c:v>
                </c:pt>
                <c:pt idx="3112">
                  <c:v>128.30000000000001</c:v>
                </c:pt>
                <c:pt idx="3113">
                  <c:v>128.30000000000001</c:v>
                </c:pt>
                <c:pt idx="3114">
                  <c:v>128.1</c:v>
                </c:pt>
                <c:pt idx="3115">
                  <c:v>128.1</c:v>
                </c:pt>
                <c:pt idx="3116">
                  <c:v>128.1</c:v>
                </c:pt>
                <c:pt idx="3117">
                  <c:v>127.8</c:v>
                </c:pt>
                <c:pt idx="3118">
                  <c:v>127.8</c:v>
                </c:pt>
                <c:pt idx="3119">
                  <c:v>127.8</c:v>
                </c:pt>
                <c:pt idx="3120">
                  <c:v>127.3</c:v>
                </c:pt>
                <c:pt idx="3121">
                  <c:v>127.3</c:v>
                </c:pt>
                <c:pt idx="3122">
                  <c:v>127.3</c:v>
                </c:pt>
                <c:pt idx="3123">
                  <c:v>127.4</c:v>
                </c:pt>
                <c:pt idx="3124">
                  <c:v>127.4</c:v>
                </c:pt>
                <c:pt idx="3125">
                  <c:v>127.4</c:v>
                </c:pt>
                <c:pt idx="3126">
                  <c:v>127.4</c:v>
                </c:pt>
                <c:pt idx="3127">
                  <c:v>127.4</c:v>
                </c:pt>
                <c:pt idx="3128">
                  <c:v>127.4</c:v>
                </c:pt>
                <c:pt idx="3129">
                  <c:v>127.5</c:v>
                </c:pt>
                <c:pt idx="3130">
                  <c:v>127.5</c:v>
                </c:pt>
                <c:pt idx="3131">
                  <c:v>127.5</c:v>
                </c:pt>
                <c:pt idx="3132">
                  <c:v>127.2</c:v>
                </c:pt>
                <c:pt idx="3133">
                  <c:v>127.2</c:v>
                </c:pt>
                <c:pt idx="3134">
                  <c:v>127.2</c:v>
                </c:pt>
                <c:pt idx="3135">
                  <c:v>127</c:v>
                </c:pt>
                <c:pt idx="3136">
                  <c:v>127</c:v>
                </c:pt>
                <c:pt idx="3137">
                  <c:v>127</c:v>
                </c:pt>
                <c:pt idx="3138">
                  <c:v>126.9</c:v>
                </c:pt>
                <c:pt idx="3139">
                  <c:v>126.9</c:v>
                </c:pt>
                <c:pt idx="3140">
                  <c:v>126.9</c:v>
                </c:pt>
                <c:pt idx="3141">
                  <c:v>127</c:v>
                </c:pt>
                <c:pt idx="3142">
                  <c:v>127</c:v>
                </c:pt>
                <c:pt idx="3143">
                  <c:v>127</c:v>
                </c:pt>
                <c:pt idx="3144">
                  <c:v>127</c:v>
                </c:pt>
                <c:pt idx="3145">
                  <c:v>127</c:v>
                </c:pt>
                <c:pt idx="3146">
                  <c:v>127</c:v>
                </c:pt>
                <c:pt idx="3147">
                  <c:v>127</c:v>
                </c:pt>
                <c:pt idx="3148">
                  <c:v>127</c:v>
                </c:pt>
                <c:pt idx="3149">
                  <c:v>127</c:v>
                </c:pt>
                <c:pt idx="3150">
                  <c:v>127</c:v>
                </c:pt>
                <c:pt idx="3151">
                  <c:v>127</c:v>
                </c:pt>
                <c:pt idx="3152">
                  <c:v>127</c:v>
                </c:pt>
                <c:pt idx="3153">
                  <c:v>126.3</c:v>
                </c:pt>
                <c:pt idx="3154">
                  <c:v>126.3</c:v>
                </c:pt>
                <c:pt idx="3155">
                  <c:v>126.3</c:v>
                </c:pt>
                <c:pt idx="3156">
                  <c:v>124.4</c:v>
                </c:pt>
                <c:pt idx="3157">
                  <c:v>124.4</c:v>
                </c:pt>
                <c:pt idx="3158">
                  <c:v>124.4</c:v>
                </c:pt>
                <c:pt idx="3159">
                  <c:v>121.3</c:v>
                </c:pt>
                <c:pt idx="3160">
                  <c:v>121.3</c:v>
                </c:pt>
                <c:pt idx="3161">
                  <c:v>121.3</c:v>
                </c:pt>
                <c:pt idx="3162">
                  <c:v>118.5</c:v>
                </c:pt>
                <c:pt idx="3163">
                  <c:v>118.5</c:v>
                </c:pt>
                <c:pt idx="3164">
                  <c:v>118.5</c:v>
                </c:pt>
                <c:pt idx="3165">
                  <c:v>117</c:v>
                </c:pt>
                <c:pt idx="3166">
                  <c:v>117</c:v>
                </c:pt>
                <c:pt idx="3167">
                  <c:v>117</c:v>
                </c:pt>
                <c:pt idx="3168">
                  <c:v>116.3</c:v>
                </c:pt>
                <c:pt idx="3169">
                  <c:v>116.3</c:v>
                </c:pt>
                <c:pt idx="3170">
                  <c:v>116.3</c:v>
                </c:pt>
                <c:pt idx="3171">
                  <c:v>116</c:v>
                </c:pt>
                <c:pt idx="3172">
                  <c:v>116</c:v>
                </c:pt>
                <c:pt idx="3173">
                  <c:v>116</c:v>
                </c:pt>
                <c:pt idx="3174">
                  <c:v>116.2</c:v>
                </c:pt>
                <c:pt idx="3175">
                  <c:v>116.2</c:v>
                </c:pt>
                <c:pt idx="3176">
                  <c:v>116.2</c:v>
                </c:pt>
                <c:pt idx="3177">
                  <c:v>116.5</c:v>
                </c:pt>
                <c:pt idx="3178">
                  <c:v>116.5</c:v>
                </c:pt>
                <c:pt idx="3179">
                  <c:v>116.5</c:v>
                </c:pt>
                <c:pt idx="3180">
                  <c:v>116.9</c:v>
                </c:pt>
                <c:pt idx="3181">
                  <c:v>116.9</c:v>
                </c:pt>
                <c:pt idx="3182">
                  <c:v>116.9</c:v>
                </c:pt>
                <c:pt idx="3183">
                  <c:v>116.5</c:v>
                </c:pt>
                <c:pt idx="3184">
                  <c:v>116.5</c:v>
                </c:pt>
                <c:pt idx="3185">
                  <c:v>116.5</c:v>
                </c:pt>
                <c:pt idx="3186">
                  <c:v>116.5</c:v>
                </c:pt>
                <c:pt idx="3187">
                  <c:v>116.5</c:v>
                </c:pt>
                <c:pt idx="3188">
                  <c:v>116.5</c:v>
                </c:pt>
                <c:pt idx="3189">
                  <c:v>116.4</c:v>
                </c:pt>
                <c:pt idx="3190">
                  <c:v>116.4</c:v>
                </c:pt>
                <c:pt idx="3191">
                  <c:v>116.4</c:v>
                </c:pt>
                <c:pt idx="3192">
                  <c:v>116.7</c:v>
                </c:pt>
                <c:pt idx="3193">
                  <c:v>116.7</c:v>
                </c:pt>
                <c:pt idx="3194">
                  <c:v>116.7</c:v>
                </c:pt>
                <c:pt idx="3195">
                  <c:v>116.8</c:v>
                </c:pt>
                <c:pt idx="3196">
                  <c:v>116.8</c:v>
                </c:pt>
                <c:pt idx="3197">
                  <c:v>116.8</c:v>
                </c:pt>
                <c:pt idx="3198">
                  <c:v>116.6</c:v>
                </c:pt>
                <c:pt idx="3199">
                  <c:v>116.6</c:v>
                </c:pt>
                <c:pt idx="3200">
                  <c:v>116.6</c:v>
                </c:pt>
                <c:pt idx="3201">
                  <c:v>116.5</c:v>
                </c:pt>
                <c:pt idx="3202">
                  <c:v>116.5</c:v>
                </c:pt>
                <c:pt idx="3203">
                  <c:v>116.5</c:v>
                </c:pt>
                <c:pt idx="3204">
                  <c:v>116.4</c:v>
                </c:pt>
                <c:pt idx="3205">
                  <c:v>116.4</c:v>
                </c:pt>
                <c:pt idx="3206">
                  <c:v>116.4</c:v>
                </c:pt>
                <c:pt idx="3207">
                  <c:v>117.5</c:v>
                </c:pt>
                <c:pt idx="3208">
                  <c:v>117.5</c:v>
                </c:pt>
                <c:pt idx="3209">
                  <c:v>117.5</c:v>
                </c:pt>
                <c:pt idx="3210">
                  <c:v>120</c:v>
                </c:pt>
                <c:pt idx="3211">
                  <c:v>120</c:v>
                </c:pt>
                <c:pt idx="3212">
                  <c:v>120</c:v>
                </c:pt>
                <c:pt idx="3213">
                  <c:v>123.3</c:v>
                </c:pt>
                <c:pt idx="3214">
                  <c:v>123.3</c:v>
                </c:pt>
                <c:pt idx="3215">
                  <c:v>123.3</c:v>
                </c:pt>
                <c:pt idx="3216">
                  <c:v>125.6</c:v>
                </c:pt>
                <c:pt idx="3217">
                  <c:v>125.6</c:v>
                </c:pt>
                <c:pt idx="3218">
                  <c:v>125.6</c:v>
                </c:pt>
                <c:pt idx="3219">
                  <c:v>126.6</c:v>
                </c:pt>
                <c:pt idx="3220">
                  <c:v>126.6</c:v>
                </c:pt>
                <c:pt idx="3221">
                  <c:v>126.6</c:v>
                </c:pt>
                <c:pt idx="3222">
                  <c:v>126.6</c:v>
                </c:pt>
                <c:pt idx="3223">
                  <c:v>126.6</c:v>
                </c:pt>
                <c:pt idx="3224">
                  <c:v>126.6</c:v>
                </c:pt>
                <c:pt idx="3225">
                  <c:v>126.9</c:v>
                </c:pt>
                <c:pt idx="3226">
                  <c:v>126.9</c:v>
                </c:pt>
                <c:pt idx="3227">
                  <c:v>126.9</c:v>
                </c:pt>
                <c:pt idx="3228">
                  <c:v>127</c:v>
                </c:pt>
                <c:pt idx="3229">
                  <c:v>127</c:v>
                </c:pt>
                <c:pt idx="3230">
                  <c:v>127</c:v>
                </c:pt>
                <c:pt idx="3231">
                  <c:v>127.3</c:v>
                </c:pt>
                <c:pt idx="3232">
                  <c:v>127.3</c:v>
                </c:pt>
                <c:pt idx="3233">
                  <c:v>127.3</c:v>
                </c:pt>
                <c:pt idx="3234">
                  <c:v>127.4</c:v>
                </c:pt>
                <c:pt idx="3235">
                  <c:v>127.4</c:v>
                </c:pt>
                <c:pt idx="3236">
                  <c:v>127.4</c:v>
                </c:pt>
                <c:pt idx="3237">
                  <c:v>127.3</c:v>
                </c:pt>
                <c:pt idx="3238">
                  <c:v>127.3</c:v>
                </c:pt>
                <c:pt idx="3239">
                  <c:v>127.3</c:v>
                </c:pt>
                <c:pt idx="3240">
                  <c:v>127.1</c:v>
                </c:pt>
                <c:pt idx="3241">
                  <c:v>127.1</c:v>
                </c:pt>
                <c:pt idx="3242">
                  <c:v>127.1</c:v>
                </c:pt>
                <c:pt idx="3243">
                  <c:v>126.9</c:v>
                </c:pt>
                <c:pt idx="3244">
                  <c:v>126.9</c:v>
                </c:pt>
                <c:pt idx="3245">
                  <c:v>126.9</c:v>
                </c:pt>
                <c:pt idx="3246">
                  <c:v>126.7</c:v>
                </c:pt>
                <c:pt idx="3247">
                  <c:v>126.7</c:v>
                </c:pt>
                <c:pt idx="3248">
                  <c:v>126.7</c:v>
                </c:pt>
                <c:pt idx="3249">
                  <c:v>127</c:v>
                </c:pt>
                <c:pt idx="3250">
                  <c:v>127</c:v>
                </c:pt>
                <c:pt idx="3251">
                  <c:v>127</c:v>
                </c:pt>
                <c:pt idx="3252">
                  <c:v>127.3</c:v>
                </c:pt>
                <c:pt idx="3253">
                  <c:v>127.3</c:v>
                </c:pt>
                <c:pt idx="3254">
                  <c:v>127.3</c:v>
                </c:pt>
                <c:pt idx="3255">
                  <c:v>127.7</c:v>
                </c:pt>
                <c:pt idx="3256">
                  <c:v>127.7</c:v>
                </c:pt>
                <c:pt idx="3257">
                  <c:v>127.7</c:v>
                </c:pt>
                <c:pt idx="3258">
                  <c:v>127.5</c:v>
                </c:pt>
                <c:pt idx="3259">
                  <c:v>127.5</c:v>
                </c:pt>
                <c:pt idx="3260">
                  <c:v>127.5</c:v>
                </c:pt>
                <c:pt idx="3261">
                  <c:v>127.3</c:v>
                </c:pt>
                <c:pt idx="3262">
                  <c:v>127.3</c:v>
                </c:pt>
                <c:pt idx="3263">
                  <c:v>127.3</c:v>
                </c:pt>
                <c:pt idx="3264">
                  <c:v>127</c:v>
                </c:pt>
                <c:pt idx="3265">
                  <c:v>127</c:v>
                </c:pt>
                <c:pt idx="3266">
                  <c:v>127</c:v>
                </c:pt>
                <c:pt idx="3267">
                  <c:v>126.7</c:v>
                </c:pt>
                <c:pt idx="3268">
                  <c:v>126.7</c:v>
                </c:pt>
                <c:pt idx="3269">
                  <c:v>126.7</c:v>
                </c:pt>
                <c:pt idx="3270">
                  <c:v>126.5</c:v>
                </c:pt>
                <c:pt idx="3271">
                  <c:v>126.5</c:v>
                </c:pt>
                <c:pt idx="3272">
                  <c:v>126.5</c:v>
                </c:pt>
                <c:pt idx="3273">
                  <c:v>126.5</c:v>
                </c:pt>
                <c:pt idx="3274">
                  <c:v>126.5</c:v>
                </c:pt>
                <c:pt idx="3275">
                  <c:v>126.5</c:v>
                </c:pt>
                <c:pt idx="3276">
                  <c:v>126.5</c:v>
                </c:pt>
                <c:pt idx="3277">
                  <c:v>126.5</c:v>
                </c:pt>
                <c:pt idx="3278">
                  <c:v>126.5</c:v>
                </c:pt>
                <c:pt idx="3279">
                  <c:v>126.5</c:v>
                </c:pt>
                <c:pt idx="3280">
                  <c:v>126.5</c:v>
                </c:pt>
                <c:pt idx="3281">
                  <c:v>126.5</c:v>
                </c:pt>
                <c:pt idx="3282">
                  <c:v>126.7</c:v>
                </c:pt>
                <c:pt idx="3283">
                  <c:v>126.7</c:v>
                </c:pt>
                <c:pt idx="3284">
                  <c:v>126.7</c:v>
                </c:pt>
                <c:pt idx="3285">
                  <c:v>127</c:v>
                </c:pt>
                <c:pt idx="3286">
                  <c:v>127</c:v>
                </c:pt>
                <c:pt idx="3287">
                  <c:v>127</c:v>
                </c:pt>
                <c:pt idx="3288">
                  <c:v>126.8</c:v>
                </c:pt>
                <c:pt idx="3289">
                  <c:v>126.8</c:v>
                </c:pt>
                <c:pt idx="3290">
                  <c:v>126.8</c:v>
                </c:pt>
                <c:pt idx="3291">
                  <c:v>126.6</c:v>
                </c:pt>
                <c:pt idx="3292">
                  <c:v>126.6</c:v>
                </c:pt>
                <c:pt idx="3293">
                  <c:v>126.6</c:v>
                </c:pt>
                <c:pt idx="3294">
                  <c:v>126.3</c:v>
                </c:pt>
                <c:pt idx="3295">
                  <c:v>126.3</c:v>
                </c:pt>
                <c:pt idx="3296">
                  <c:v>126.3</c:v>
                </c:pt>
                <c:pt idx="3297">
                  <c:v>126.5</c:v>
                </c:pt>
                <c:pt idx="3298">
                  <c:v>126.5</c:v>
                </c:pt>
                <c:pt idx="3299">
                  <c:v>126.5</c:v>
                </c:pt>
                <c:pt idx="3300">
                  <c:v>126.5</c:v>
                </c:pt>
                <c:pt idx="3301">
                  <c:v>126.5</c:v>
                </c:pt>
                <c:pt idx="3302">
                  <c:v>126.5</c:v>
                </c:pt>
                <c:pt idx="3303">
                  <c:v>126.9</c:v>
                </c:pt>
                <c:pt idx="3304">
                  <c:v>126.9</c:v>
                </c:pt>
                <c:pt idx="3305">
                  <c:v>126.9</c:v>
                </c:pt>
                <c:pt idx="3306">
                  <c:v>127.1</c:v>
                </c:pt>
                <c:pt idx="3307">
                  <c:v>127.1</c:v>
                </c:pt>
                <c:pt idx="3308">
                  <c:v>127.1</c:v>
                </c:pt>
                <c:pt idx="3309">
                  <c:v>127.2</c:v>
                </c:pt>
                <c:pt idx="3310">
                  <c:v>127.2</c:v>
                </c:pt>
                <c:pt idx="3311">
                  <c:v>127.2</c:v>
                </c:pt>
                <c:pt idx="3312">
                  <c:v>127.3</c:v>
                </c:pt>
                <c:pt idx="3313">
                  <c:v>127.3</c:v>
                </c:pt>
                <c:pt idx="3314">
                  <c:v>127.3</c:v>
                </c:pt>
                <c:pt idx="3315">
                  <c:v>127.4</c:v>
                </c:pt>
                <c:pt idx="3316">
                  <c:v>127.4</c:v>
                </c:pt>
                <c:pt idx="3317">
                  <c:v>127.4</c:v>
                </c:pt>
                <c:pt idx="3318">
                  <c:v>127.5</c:v>
                </c:pt>
                <c:pt idx="3319">
                  <c:v>127.5</c:v>
                </c:pt>
                <c:pt idx="3320">
                  <c:v>127.5</c:v>
                </c:pt>
                <c:pt idx="3321">
                  <c:v>127.3</c:v>
                </c:pt>
                <c:pt idx="3322">
                  <c:v>127.3</c:v>
                </c:pt>
                <c:pt idx="3323">
                  <c:v>127.3</c:v>
                </c:pt>
                <c:pt idx="3324">
                  <c:v>127.3</c:v>
                </c:pt>
                <c:pt idx="3325">
                  <c:v>127.3</c:v>
                </c:pt>
                <c:pt idx="3326">
                  <c:v>127.3</c:v>
                </c:pt>
                <c:pt idx="3327">
                  <c:v>127.3</c:v>
                </c:pt>
                <c:pt idx="3328">
                  <c:v>127.3</c:v>
                </c:pt>
                <c:pt idx="3329">
                  <c:v>127.3</c:v>
                </c:pt>
                <c:pt idx="3330">
                  <c:v>127.2</c:v>
                </c:pt>
                <c:pt idx="3331">
                  <c:v>127.2</c:v>
                </c:pt>
                <c:pt idx="3332">
                  <c:v>127.2</c:v>
                </c:pt>
                <c:pt idx="3333">
                  <c:v>127</c:v>
                </c:pt>
                <c:pt idx="3334">
                  <c:v>127</c:v>
                </c:pt>
                <c:pt idx="3335">
                  <c:v>127</c:v>
                </c:pt>
                <c:pt idx="3336">
                  <c:v>126.8</c:v>
                </c:pt>
                <c:pt idx="3337">
                  <c:v>126.8</c:v>
                </c:pt>
                <c:pt idx="3338">
                  <c:v>126.8</c:v>
                </c:pt>
                <c:pt idx="3339">
                  <c:v>127</c:v>
                </c:pt>
                <c:pt idx="3340">
                  <c:v>127</c:v>
                </c:pt>
                <c:pt idx="3341">
                  <c:v>127</c:v>
                </c:pt>
                <c:pt idx="3342">
                  <c:v>127</c:v>
                </c:pt>
                <c:pt idx="3343">
                  <c:v>127</c:v>
                </c:pt>
                <c:pt idx="3344">
                  <c:v>127</c:v>
                </c:pt>
                <c:pt idx="3345">
                  <c:v>127.1</c:v>
                </c:pt>
                <c:pt idx="3346">
                  <c:v>127.1</c:v>
                </c:pt>
                <c:pt idx="3347">
                  <c:v>127.1</c:v>
                </c:pt>
                <c:pt idx="3348">
                  <c:v>127.3</c:v>
                </c:pt>
                <c:pt idx="3349">
                  <c:v>127.3</c:v>
                </c:pt>
                <c:pt idx="3350">
                  <c:v>127.3</c:v>
                </c:pt>
                <c:pt idx="3351">
                  <c:v>127.7</c:v>
                </c:pt>
                <c:pt idx="3352">
                  <c:v>127.7</c:v>
                </c:pt>
                <c:pt idx="3353">
                  <c:v>127.7</c:v>
                </c:pt>
                <c:pt idx="3354">
                  <c:v>127.8</c:v>
                </c:pt>
                <c:pt idx="3355">
                  <c:v>127.8</c:v>
                </c:pt>
                <c:pt idx="3356">
                  <c:v>127.8</c:v>
                </c:pt>
                <c:pt idx="3357">
                  <c:v>127.7</c:v>
                </c:pt>
                <c:pt idx="3358">
                  <c:v>127.7</c:v>
                </c:pt>
                <c:pt idx="3359">
                  <c:v>127.7</c:v>
                </c:pt>
                <c:pt idx="3360">
                  <c:v>127.8</c:v>
                </c:pt>
                <c:pt idx="3361">
                  <c:v>127.8</c:v>
                </c:pt>
                <c:pt idx="3362">
                  <c:v>127.8</c:v>
                </c:pt>
                <c:pt idx="3363">
                  <c:v>128</c:v>
                </c:pt>
                <c:pt idx="3364">
                  <c:v>128</c:v>
                </c:pt>
                <c:pt idx="3365">
                  <c:v>128</c:v>
                </c:pt>
                <c:pt idx="3366">
                  <c:v>128.69999999999999</c:v>
                </c:pt>
                <c:pt idx="3367">
                  <c:v>128.69999999999999</c:v>
                </c:pt>
                <c:pt idx="3368">
                  <c:v>128.69999999999999</c:v>
                </c:pt>
                <c:pt idx="3369">
                  <c:v>128.9</c:v>
                </c:pt>
                <c:pt idx="3370">
                  <c:v>128.9</c:v>
                </c:pt>
                <c:pt idx="3371">
                  <c:v>128.9</c:v>
                </c:pt>
                <c:pt idx="3372">
                  <c:v>129.5</c:v>
                </c:pt>
                <c:pt idx="3373">
                  <c:v>129.5</c:v>
                </c:pt>
                <c:pt idx="3374">
                  <c:v>129.5</c:v>
                </c:pt>
                <c:pt idx="3375">
                  <c:v>129.69999999999999</c:v>
                </c:pt>
                <c:pt idx="3376">
                  <c:v>129.69999999999999</c:v>
                </c:pt>
                <c:pt idx="3377">
                  <c:v>129.69999999999999</c:v>
                </c:pt>
                <c:pt idx="3378">
                  <c:v>130</c:v>
                </c:pt>
                <c:pt idx="3379">
                  <c:v>130</c:v>
                </c:pt>
                <c:pt idx="3380">
                  <c:v>130</c:v>
                </c:pt>
                <c:pt idx="3381">
                  <c:v>130.1</c:v>
                </c:pt>
                <c:pt idx="3382">
                  <c:v>130.1</c:v>
                </c:pt>
                <c:pt idx="3383">
                  <c:v>130.1</c:v>
                </c:pt>
                <c:pt idx="3384">
                  <c:v>130.1</c:v>
                </c:pt>
                <c:pt idx="3385">
                  <c:v>130.1</c:v>
                </c:pt>
                <c:pt idx="3386">
                  <c:v>130.1</c:v>
                </c:pt>
                <c:pt idx="3387">
                  <c:v>130.4</c:v>
                </c:pt>
                <c:pt idx="3388">
                  <c:v>130.4</c:v>
                </c:pt>
                <c:pt idx="3389">
                  <c:v>130.4</c:v>
                </c:pt>
                <c:pt idx="3390">
                  <c:v>130.69999999999999</c:v>
                </c:pt>
                <c:pt idx="3391">
                  <c:v>130.69999999999999</c:v>
                </c:pt>
                <c:pt idx="3392">
                  <c:v>130.69999999999999</c:v>
                </c:pt>
                <c:pt idx="3393">
                  <c:v>131.30000000000001</c:v>
                </c:pt>
                <c:pt idx="3394">
                  <c:v>131.30000000000001</c:v>
                </c:pt>
                <c:pt idx="3395">
                  <c:v>131.30000000000001</c:v>
                </c:pt>
                <c:pt idx="3396">
                  <c:v>131.9</c:v>
                </c:pt>
                <c:pt idx="3397">
                  <c:v>131.9</c:v>
                </c:pt>
                <c:pt idx="3398">
                  <c:v>131.9</c:v>
                </c:pt>
                <c:pt idx="3399">
                  <c:v>132.4</c:v>
                </c:pt>
                <c:pt idx="3400">
                  <c:v>132.4</c:v>
                </c:pt>
                <c:pt idx="3401">
                  <c:v>132.4</c:v>
                </c:pt>
                <c:pt idx="3402">
                  <c:v>132.80000000000001</c:v>
                </c:pt>
                <c:pt idx="3403">
                  <c:v>132.80000000000001</c:v>
                </c:pt>
                <c:pt idx="3404">
                  <c:v>132.80000000000001</c:v>
                </c:pt>
                <c:pt idx="3405">
                  <c:v>132.9</c:v>
                </c:pt>
                <c:pt idx="3406">
                  <c:v>132.9</c:v>
                </c:pt>
                <c:pt idx="3407">
                  <c:v>132.9</c:v>
                </c:pt>
                <c:pt idx="3408">
                  <c:v>132.69999999999999</c:v>
                </c:pt>
                <c:pt idx="3409">
                  <c:v>132.69999999999999</c:v>
                </c:pt>
                <c:pt idx="3410">
                  <c:v>132.69999999999999</c:v>
                </c:pt>
                <c:pt idx="3411">
                  <c:v>132.69999999999999</c:v>
                </c:pt>
                <c:pt idx="3412">
                  <c:v>132.69999999999999</c:v>
                </c:pt>
                <c:pt idx="3413">
                  <c:v>132.69999999999999</c:v>
                </c:pt>
                <c:pt idx="3414">
                  <c:v>132.5</c:v>
                </c:pt>
                <c:pt idx="3415">
                  <c:v>132.5</c:v>
                </c:pt>
                <c:pt idx="3416">
                  <c:v>132.5</c:v>
                </c:pt>
                <c:pt idx="3417">
                  <c:v>132.6</c:v>
                </c:pt>
                <c:pt idx="3418">
                  <c:v>132.6</c:v>
                </c:pt>
                <c:pt idx="3419">
                  <c:v>132.6</c:v>
                </c:pt>
                <c:pt idx="3420">
                  <c:v>131.9</c:v>
                </c:pt>
                <c:pt idx="3421">
                  <c:v>131.9</c:v>
                </c:pt>
                <c:pt idx="3422">
                  <c:v>131.9</c:v>
                </c:pt>
                <c:pt idx="3423">
                  <c:v>131.6</c:v>
                </c:pt>
                <c:pt idx="3424">
                  <c:v>131.6</c:v>
                </c:pt>
                <c:pt idx="3425">
                  <c:v>131.6</c:v>
                </c:pt>
                <c:pt idx="3426">
                  <c:v>131.19999999999999</c:v>
                </c:pt>
                <c:pt idx="3427">
                  <c:v>131.19999999999999</c:v>
                </c:pt>
                <c:pt idx="3428">
                  <c:v>131.19999999999999</c:v>
                </c:pt>
                <c:pt idx="3429">
                  <c:v>131.30000000000001</c:v>
                </c:pt>
                <c:pt idx="3430">
                  <c:v>131.30000000000001</c:v>
                </c:pt>
                <c:pt idx="3431">
                  <c:v>131.30000000000001</c:v>
                </c:pt>
                <c:pt idx="3432">
                  <c:v>131.69999999999999</c:v>
                </c:pt>
                <c:pt idx="3433">
                  <c:v>131.69999999999999</c:v>
                </c:pt>
                <c:pt idx="3434">
                  <c:v>131.69999999999999</c:v>
                </c:pt>
                <c:pt idx="3435">
                  <c:v>131.5</c:v>
                </c:pt>
                <c:pt idx="3436">
                  <c:v>131.5</c:v>
                </c:pt>
                <c:pt idx="3437">
                  <c:v>131.5</c:v>
                </c:pt>
                <c:pt idx="3438">
                  <c:v>131.5</c:v>
                </c:pt>
                <c:pt idx="3439">
                  <c:v>131.5</c:v>
                </c:pt>
                <c:pt idx="3440">
                  <c:v>131.5</c:v>
                </c:pt>
                <c:pt idx="3441">
                  <c:v>131.1</c:v>
                </c:pt>
                <c:pt idx="3442">
                  <c:v>131.1</c:v>
                </c:pt>
                <c:pt idx="3443">
                  <c:v>131.1</c:v>
                </c:pt>
                <c:pt idx="3444">
                  <c:v>131</c:v>
                </c:pt>
                <c:pt idx="3445">
                  <c:v>131</c:v>
                </c:pt>
                <c:pt idx="3446">
                  <c:v>131</c:v>
                </c:pt>
                <c:pt idx="3447">
                  <c:v>130.69999999999999</c:v>
                </c:pt>
                <c:pt idx="3448">
                  <c:v>130.69999999999999</c:v>
                </c:pt>
                <c:pt idx="3449">
                  <c:v>130.69999999999999</c:v>
                </c:pt>
                <c:pt idx="3450">
                  <c:v>130.6</c:v>
                </c:pt>
                <c:pt idx="3451">
                  <c:v>130.6</c:v>
                </c:pt>
                <c:pt idx="3452">
                  <c:v>130.6</c:v>
                </c:pt>
                <c:pt idx="3453">
                  <c:v>130.80000000000001</c:v>
                </c:pt>
                <c:pt idx="3454">
                  <c:v>130.80000000000001</c:v>
                </c:pt>
                <c:pt idx="3455">
                  <c:v>130.80000000000001</c:v>
                </c:pt>
                <c:pt idx="3456">
                  <c:v>130.9</c:v>
                </c:pt>
                <c:pt idx="3457">
                  <c:v>130.9</c:v>
                </c:pt>
                <c:pt idx="3458">
                  <c:v>130.9</c:v>
                </c:pt>
                <c:pt idx="3459">
                  <c:v>131.19999999999999</c:v>
                </c:pt>
                <c:pt idx="3460">
                  <c:v>131.19999999999999</c:v>
                </c:pt>
                <c:pt idx="3461">
                  <c:v>131.19999999999999</c:v>
                </c:pt>
                <c:pt idx="3462">
                  <c:v>131.30000000000001</c:v>
                </c:pt>
                <c:pt idx="3463">
                  <c:v>131.30000000000001</c:v>
                </c:pt>
                <c:pt idx="3464">
                  <c:v>131.30000000000001</c:v>
                </c:pt>
                <c:pt idx="3465">
                  <c:v>131.69999999999999</c:v>
                </c:pt>
                <c:pt idx="3466">
                  <c:v>131.69999999999999</c:v>
                </c:pt>
                <c:pt idx="3467">
                  <c:v>131.69999999999999</c:v>
                </c:pt>
                <c:pt idx="3468">
                  <c:v>131.9</c:v>
                </c:pt>
                <c:pt idx="3469">
                  <c:v>131.9</c:v>
                </c:pt>
                <c:pt idx="3470">
                  <c:v>131.9</c:v>
                </c:pt>
                <c:pt idx="3471">
                  <c:v>132.30000000000001</c:v>
                </c:pt>
                <c:pt idx="3472">
                  <c:v>132.30000000000001</c:v>
                </c:pt>
                <c:pt idx="3473">
                  <c:v>132.30000000000001</c:v>
                </c:pt>
                <c:pt idx="3474">
                  <c:v>132.30000000000001</c:v>
                </c:pt>
                <c:pt idx="3475">
                  <c:v>132.30000000000001</c:v>
                </c:pt>
                <c:pt idx="3476">
                  <c:v>132.30000000000001</c:v>
                </c:pt>
                <c:pt idx="3477">
                  <c:v>132.4</c:v>
                </c:pt>
                <c:pt idx="3478">
                  <c:v>132.4</c:v>
                </c:pt>
                <c:pt idx="3479">
                  <c:v>132.4</c:v>
                </c:pt>
                <c:pt idx="3480">
                  <c:v>132.4</c:v>
                </c:pt>
                <c:pt idx="3481">
                  <c:v>132.4</c:v>
                </c:pt>
                <c:pt idx="3482">
                  <c:v>132.4</c:v>
                </c:pt>
                <c:pt idx="3483">
                  <c:v>132.4</c:v>
                </c:pt>
                <c:pt idx="3484">
                  <c:v>132.4</c:v>
                </c:pt>
                <c:pt idx="3485">
                  <c:v>132.4</c:v>
                </c:pt>
                <c:pt idx="3486">
                  <c:v>132.5</c:v>
                </c:pt>
                <c:pt idx="3487">
                  <c:v>132.5</c:v>
                </c:pt>
                <c:pt idx="3488">
                  <c:v>132.5</c:v>
                </c:pt>
                <c:pt idx="3489">
                  <c:v>132.9</c:v>
                </c:pt>
                <c:pt idx="3490">
                  <c:v>132.9</c:v>
                </c:pt>
                <c:pt idx="3491">
                  <c:v>132.9</c:v>
                </c:pt>
                <c:pt idx="3492">
                  <c:v>133</c:v>
                </c:pt>
                <c:pt idx="3493">
                  <c:v>133</c:v>
                </c:pt>
                <c:pt idx="3494">
                  <c:v>133</c:v>
                </c:pt>
                <c:pt idx="3495">
                  <c:v>133</c:v>
                </c:pt>
                <c:pt idx="3496">
                  <c:v>133</c:v>
                </c:pt>
                <c:pt idx="3497">
                  <c:v>133</c:v>
                </c:pt>
                <c:pt idx="3498">
                  <c:v>132.80000000000001</c:v>
                </c:pt>
                <c:pt idx="3499">
                  <c:v>132.80000000000001</c:v>
                </c:pt>
                <c:pt idx="3500">
                  <c:v>132.80000000000001</c:v>
                </c:pt>
                <c:pt idx="3501">
                  <c:v>132.80000000000001</c:v>
                </c:pt>
                <c:pt idx="3502">
                  <c:v>132.80000000000001</c:v>
                </c:pt>
                <c:pt idx="3503">
                  <c:v>132.80000000000001</c:v>
                </c:pt>
                <c:pt idx="3504">
                  <c:v>132.69999999999999</c:v>
                </c:pt>
                <c:pt idx="3505">
                  <c:v>132.69999999999999</c:v>
                </c:pt>
                <c:pt idx="3506">
                  <c:v>132.69999999999999</c:v>
                </c:pt>
                <c:pt idx="3507">
                  <c:v>132.4</c:v>
                </c:pt>
                <c:pt idx="3508">
                  <c:v>132.4</c:v>
                </c:pt>
                <c:pt idx="3509">
                  <c:v>132.4</c:v>
                </c:pt>
                <c:pt idx="3510">
                  <c:v>132.30000000000001</c:v>
                </c:pt>
                <c:pt idx="3511">
                  <c:v>132.30000000000001</c:v>
                </c:pt>
                <c:pt idx="3512">
                  <c:v>132.30000000000001</c:v>
                </c:pt>
                <c:pt idx="3513">
                  <c:v>132.30000000000001</c:v>
                </c:pt>
                <c:pt idx="3514">
                  <c:v>132.30000000000001</c:v>
                </c:pt>
                <c:pt idx="3515">
                  <c:v>132.30000000000001</c:v>
                </c:pt>
                <c:pt idx="3516">
                  <c:v>132.30000000000001</c:v>
                </c:pt>
                <c:pt idx="3517">
                  <c:v>132.30000000000001</c:v>
                </c:pt>
                <c:pt idx="3518">
                  <c:v>132.30000000000001</c:v>
                </c:pt>
                <c:pt idx="3519">
                  <c:v>132</c:v>
                </c:pt>
                <c:pt idx="3520">
                  <c:v>132</c:v>
                </c:pt>
                <c:pt idx="3521">
                  <c:v>132</c:v>
                </c:pt>
                <c:pt idx="3522">
                  <c:v>132.1</c:v>
                </c:pt>
                <c:pt idx="3523">
                  <c:v>132.1</c:v>
                </c:pt>
                <c:pt idx="3524">
                  <c:v>132.1</c:v>
                </c:pt>
                <c:pt idx="3525">
                  <c:v>132.1</c:v>
                </c:pt>
                <c:pt idx="3526">
                  <c:v>132.1</c:v>
                </c:pt>
                <c:pt idx="3527">
                  <c:v>132.1</c:v>
                </c:pt>
                <c:pt idx="3528">
                  <c:v>132.30000000000001</c:v>
                </c:pt>
                <c:pt idx="3529">
                  <c:v>132.30000000000001</c:v>
                </c:pt>
                <c:pt idx="3530">
                  <c:v>132.30000000000001</c:v>
                </c:pt>
                <c:pt idx="3531">
                  <c:v>132.19999999999999</c:v>
                </c:pt>
                <c:pt idx="3532">
                  <c:v>132.19999999999999</c:v>
                </c:pt>
                <c:pt idx="3533">
                  <c:v>132.19999999999999</c:v>
                </c:pt>
                <c:pt idx="3534">
                  <c:v>132.6</c:v>
                </c:pt>
                <c:pt idx="3535">
                  <c:v>132.6</c:v>
                </c:pt>
                <c:pt idx="3536">
                  <c:v>132.6</c:v>
                </c:pt>
                <c:pt idx="3537">
                  <c:v>133</c:v>
                </c:pt>
                <c:pt idx="3538">
                  <c:v>133</c:v>
                </c:pt>
                <c:pt idx="3539">
                  <c:v>133</c:v>
                </c:pt>
                <c:pt idx="3540">
                  <c:v>133.6</c:v>
                </c:pt>
                <c:pt idx="3541">
                  <c:v>133.6</c:v>
                </c:pt>
                <c:pt idx="3542">
                  <c:v>133.6</c:v>
                </c:pt>
                <c:pt idx="3543">
                  <c:v>134.1</c:v>
                </c:pt>
                <c:pt idx="3544">
                  <c:v>134.1</c:v>
                </c:pt>
                <c:pt idx="3545">
                  <c:v>134.1</c:v>
                </c:pt>
                <c:pt idx="3546">
                  <c:v>134.30000000000001</c:v>
                </c:pt>
                <c:pt idx="3547">
                  <c:v>134.30000000000001</c:v>
                </c:pt>
                <c:pt idx="3548">
                  <c:v>134.30000000000001</c:v>
                </c:pt>
                <c:pt idx="3549">
                  <c:v>135.69999999999999</c:v>
                </c:pt>
                <c:pt idx="3550">
                  <c:v>135.69999999999999</c:v>
                </c:pt>
                <c:pt idx="3551">
                  <c:v>135.69999999999999</c:v>
                </c:pt>
                <c:pt idx="3552">
                  <c:v>136.19999999999999</c:v>
                </c:pt>
                <c:pt idx="3553">
                  <c:v>136.19999999999999</c:v>
                </c:pt>
                <c:pt idx="3554">
                  <c:v>136.19999999999999</c:v>
                </c:pt>
                <c:pt idx="3555">
                  <c:v>136.6</c:v>
                </c:pt>
                <c:pt idx="3556">
                  <c:v>136.6</c:v>
                </c:pt>
                <c:pt idx="3557">
                  <c:v>136.6</c:v>
                </c:pt>
                <c:pt idx="3558">
                  <c:v>136.4</c:v>
                </c:pt>
                <c:pt idx="3559">
                  <c:v>136.4</c:v>
                </c:pt>
                <c:pt idx="3560">
                  <c:v>136.4</c:v>
                </c:pt>
                <c:pt idx="3561">
                  <c:v>136.5</c:v>
                </c:pt>
                <c:pt idx="3562">
                  <c:v>136.5</c:v>
                </c:pt>
                <c:pt idx="3563">
                  <c:v>136.5</c:v>
                </c:pt>
                <c:pt idx="3564">
                  <c:v>135.69999999999999</c:v>
                </c:pt>
                <c:pt idx="3565">
                  <c:v>135.69999999999999</c:v>
                </c:pt>
                <c:pt idx="3566">
                  <c:v>135.69999999999999</c:v>
                </c:pt>
                <c:pt idx="3567">
                  <c:v>134.69999999999999</c:v>
                </c:pt>
                <c:pt idx="3568">
                  <c:v>134.69999999999999</c:v>
                </c:pt>
                <c:pt idx="3569">
                  <c:v>134.69999999999999</c:v>
                </c:pt>
                <c:pt idx="3570">
                  <c:v>134.69999999999999</c:v>
                </c:pt>
                <c:pt idx="3571">
                  <c:v>134.69999999999999</c:v>
                </c:pt>
                <c:pt idx="3572">
                  <c:v>134.69999999999999</c:v>
                </c:pt>
                <c:pt idx="3573">
                  <c:v>134.5</c:v>
                </c:pt>
                <c:pt idx="3574">
                  <c:v>134.5</c:v>
                </c:pt>
                <c:pt idx="3575">
                  <c:v>134.5</c:v>
                </c:pt>
                <c:pt idx="3576">
                  <c:v>135.4</c:v>
                </c:pt>
                <c:pt idx="3577">
                  <c:v>135.4</c:v>
                </c:pt>
                <c:pt idx="3578">
                  <c:v>135.4</c:v>
                </c:pt>
                <c:pt idx="3579">
                  <c:v>134.80000000000001</c:v>
                </c:pt>
                <c:pt idx="3580">
                  <c:v>134.80000000000001</c:v>
                </c:pt>
                <c:pt idx="3581">
                  <c:v>134.80000000000001</c:v>
                </c:pt>
                <c:pt idx="3582">
                  <c:v>134.5</c:v>
                </c:pt>
                <c:pt idx="3583">
                  <c:v>134.5</c:v>
                </c:pt>
                <c:pt idx="3584">
                  <c:v>134.5</c:v>
                </c:pt>
                <c:pt idx="3585">
                  <c:v>134</c:v>
                </c:pt>
                <c:pt idx="3586">
                  <c:v>134</c:v>
                </c:pt>
                <c:pt idx="3587">
                  <c:v>134</c:v>
                </c:pt>
                <c:pt idx="3588">
                  <c:v>134</c:v>
                </c:pt>
                <c:pt idx="3589">
                  <c:v>134</c:v>
                </c:pt>
                <c:pt idx="3590">
                  <c:v>134</c:v>
                </c:pt>
                <c:pt idx="3591">
                  <c:v>133.9</c:v>
                </c:pt>
                <c:pt idx="3592">
                  <c:v>133.9</c:v>
                </c:pt>
                <c:pt idx="3593">
                  <c:v>133.9</c:v>
                </c:pt>
                <c:pt idx="3594">
                  <c:v>133.4</c:v>
                </c:pt>
                <c:pt idx="3595">
                  <c:v>133.4</c:v>
                </c:pt>
                <c:pt idx="3596">
                  <c:v>133.4</c:v>
                </c:pt>
                <c:pt idx="3597">
                  <c:v>133.30000000000001</c:v>
                </c:pt>
                <c:pt idx="3598">
                  <c:v>133.30000000000001</c:v>
                </c:pt>
                <c:pt idx="3599">
                  <c:v>133.30000000000001</c:v>
                </c:pt>
                <c:pt idx="3600">
                  <c:v>133</c:v>
                </c:pt>
                <c:pt idx="3601">
                  <c:v>133</c:v>
                </c:pt>
                <c:pt idx="3602">
                  <c:v>133</c:v>
                </c:pt>
                <c:pt idx="3603">
                  <c:v>132.80000000000001</c:v>
                </c:pt>
                <c:pt idx="3604">
                  <c:v>132.80000000000001</c:v>
                </c:pt>
                <c:pt idx="3605">
                  <c:v>132.80000000000001</c:v>
                </c:pt>
                <c:pt idx="3606">
                  <c:v>132.6</c:v>
                </c:pt>
                <c:pt idx="3607">
                  <c:v>132.6</c:v>
                </c:pt>
                <c:pt idx="3608">
                  <c:v>132.6</c:v>
                </c:pt>
                <c:pt idx="3609">
                  <c:v>132.6</c:v>
                </c:pt>
                <c:pt idx="3610">
                  <c:v>132.6</c:v>
                </c:pt>
                <c:pt idx="3611">
                  <c:v>132.6</c:v>
                </c:pt>
                <c:pt idx="3612">
                  <c:v>133.1</c:v>
                </c:pt>
                <c:pt idx="3613">
                  <c:v>133.1</c:v>
                </c:pt>
                <c:pt idx="3614">
                  <c:v>133.1</c:v>
                </c:pt>
                <c:pt idx="3615">
                  <c:v>132.9</c:v>
                </c:pt>
                <c:pt idx="3616">
                  <c:v>132.9</c:v>
                </c:pt>
                <c:pt idx="3617">
                  <c:v>132.9</c:v>
                </c:pt>
                <c:pt idx="3618">
                  <c:v>133.19999999999999</c:v>
                </c:pt>
                <c:pt idx="3619">
                  <c:v>133.19999999999999</c:v>
                </c:pt>
                <c:pt idx="3620">
                  <c:v>133.19999999999999</c:v>
                </c:pt>
                <c:pt idx="3621">
                  <c:v>133.30000000000001</c:v>
                </c:pt>
                <c:pt idx="3622">
                  <c:v>133.30000000000001</c:v>
                </c:pt>
                <c:pt idx="3623">
                  <c:v>133.30000000000001</c:v>
                </c:pt>
                <c:pt idx="3624">
                  <c:v>133.69999999999999</c:v>
                </c:pt>
                <c:pt idx="3625">
                  <c:v>133.69999999999999</c:v>
                </c:pt>
                <c:pt idx="3626">
                  <c:v>133.69999999999999</c:v>
                </c:pt>
                <c:pt idx="3627">
                  <c:v>134.19999999999999</c:v>
                </c:pt>
                <c:pt idx="3628">
                  <c:v>134.19999999999999</c:v>
                </c:pt>
                <c:pt idx="3629">
                  <c:v>134.19999999999999</c:v>
                </c:pt>
                <c:pt idx="3630">
                  <c:v>134.4</c:v>
                </c:pt>
                <c:pt idx="3631">
                  <c:v>134.4</c:v>
                </c:pt>
                <c:pt idx="3632">
                  <c:v>134.4</c:v>
                </c:pt>
                <c:pt idx="3633">
                  <c:v>135.19999999999999</c:v>
                </c:pt>
                <c:pt idx="3634">
                  <c:v>135.19999999999999</c:v>
                </c:pt>
                <c:pt idx="3635">
                  <c:v>135.19999999999999</c:v>
                </c:pt>
                <c:pt idx="3636">
                  <c:v>135.80000000000001</c:v>
                </c:pt>
                <c:pt idx="3637">
                  <c:v>135.80000000000001</c:v>
                </c:pt>
                <c:pt idx="3638">
                  <c:v>135.80000000000001</c:v>
                </c:pt>
                <c:pt idx="3639">
                  <c:v>136.19999999999999</c:v>
                </c:pt>
                <c:pt idx="3640">
                  <c:v>136.19999999999999</c:v>
                </c:pt>
                <c:pt idx="3641">
                  <c:v>136.19999999999999</c:v>
                </c:pt>
                <c:pt idx="3642">
                  <c:v>136.30000000000001</c:v>
                </c:pt>
                <c:pt idx="3643">
                  <c:v>136.30000000000001</c:v>
                </c:pt>
                <c:pt idx="3644">
                  <c:v>136.30000000000001</c:v>
                </c:pt>
                <c:pt idx="3645">
                  <c:v>136.1</c:v>
                </c:pt>
                <c:pt idx="3646">
                  <c:v>136.1</c:v>
                </c:pt>
                <c:pt idx="3647">
                  <c:v>136.1</c:v>
                </c:pt>
                <c:pt idx="3648">
                  <c:v>136.30000000000001</c:v>
                </c:pt>
                <c:pt idx="3649">
                  <c:v>136.30000000000001</c:v>
                </c:pt>
                <c:pt idx="3650">
                  <c:v>136.30000000000001</c:v>
                </c:pt>
                <c:pt idx="3651">
                  <c:v>136</c:v>
                </c:pt>
                <c:pt idx="3652">
                  <c:v>136</c:v>
                </c:pt>
                <c:pt idx="3653">
                  <c:v>136</c:v>
                </c:pt>
                <c:pt idx="3654">
                  <c:v>135.30000000000001</c:v>
                </c:pt>
                <c:pt idx="3655">
                  <c:v>135.30000000000001</c:v>
                </c:pt>
                <c:pt idx="3656">
                  <c:v>135.30000000000001</c:v>
                </c:pt>
                <c:pt idx="3657">
                  <c:v>134.30000000000001</c:v>
                </c:pt>
                <c:pt idx="3658">
                  <c:v>134.30000000000001</c:v>
                </c:pt>
                <c:pt idx="3659">
                  <c:v>134.30000000000001</c:v>
                </c:pt>
                <c:pt idx="3660">
                  <c:v>133</c:v>
                </c:pt>
                <c:pt idx="3661">
                  <c:v>133</c:v>
                </c:pt>
                <c:pt idx="3662">
                  <c:v>133</c:v>
                </c:pt>
                <c:pt idx="3663">
                  <c:v>132.4</c:v>
                </c:pt>
                <c:pt idx="3664">
                  <c:v>132.4</c:v>
                </c:pt>
                <c:pt idx="3665">
                  <c:v>132.4</c:v>
                </c:pt>
                <c:pt idx="3666">
                  <c:v>131.4</c:v>
                </c:pt>
                <c:pt idx="3667">
                  <c:v>131.4</c:v>
                </c:pt>
                <c:pt idx="3668">
                  <c:v>131.4</c:v>
                </c:pt>
                <c:pt idx="3669">
                  <c:v>131.19999999999999</c:v>
                </c:pt>
                <c:pt idx="3670">
                  <c:v>131.19999999999999</c:v>
                </c:pt>
                <c:pt idx="3671">
                  <c:v>131.19999999999999</c:v>
                </c:pt>
                <c:pt idx="3672">
                  <c:v>130.69999999999999</c:v>
                </c:pt>
                <c:pt idx="3673">
                  <c:v>130.69999999999999</c:v>
                </c:pt>
                <c:pt idx="3674">
                  <c:v>130.69999999999999</c:v>
                </c:pt>
                <c:pt idx="3675">
                  <c:v>131</c:v>
                </c:pt>
                <c:pt idx="3676">
                  <c:v>131</c:v>
                </c:pt>
                <c:pt idx="3677">
                  <c:v>131</c:v>
                </c:pt>
                <c:pt idx="3678">
                  <c:v>130.9</c:v>
                </c:pt>
                <c:pt idx="3679">
                  <c:v>130.9</c:v>
                </c:pt>
                <c:pt idx="3680">
                  <c:v>130.9</c:v>
                </c:pt>
                <c:pt idx="3681">
                  <c:v>131.19999999999999</c:v>
                </c:pt>
                <c:pt idx="3682">
                  <c:v>131.19999999999999</c:v>
                </c:pt>
                <c:pt idx="3683">
                  <c:v>131.19999999999999</c:v>
                </c:pt>
                <c:pt idx="3684">
                  <c:v>130.9</c:v>
                </c:pt>
                <c:pt idx="3685">
                  <c:v>130.9</c:v>
                </c:pt>
                <c:pt idx="3686">
                  <c:v>130.9</c:v>
                </c:pt>
                <c:pt idx="3687">
                  <c:v>131.30000000000001</c:v>
                </c:pt>
                <c:pt idx="3688">
                  <c:v>131.30000000000001</c:v>
                </c:pt>
                <c:pt idx="3689">
                  <c:v>131.30000000000001</c:v>
                </c:pt>
                <c:pt idx="3690">
                  <c:v>131.1</c:v>
                </c:pt>
                <c:pt idx="3691">
                  <c:v>131.1</c:v>
                </c:pt>
                <c:pt idx="3692">
                  <c:v>131.1</c:v>
                </c:pt>
                <c:pt idx="3693">
                  <c:v>131.30000000000001</c:v>
                </c:pt>
                <c:pt idx="3694">
                  <c:v>131.30000000000001</c:v>
                </c:pt>
                <c:pt idx="3695">
                  <c:v>131.30000000000001</c:v>
                </c:pt>
                <c:pt idx="3696">
                  <c:v>131.4</c:v>
                </c:pt>
                <c:pt idx="3697">
                  <c:v>131.4</c:v>
                </c:pt>
                <c:pt idx="3698">
                  <c:v>131.4</c:v>
                </c:pt>
                <c:pt idx="3699">
                  <c:v>131.4</c:v>
                </c:pt>
                <c:pt idx="3700">
                  <c:v>131.4</c:v>
                </c:pt>
                <c:pt idx="3701">
                  <c:v>131.4</c:v>
                </c:pt>
                <c:pt idx="3702">
                  <c:v>131.6</c:v>
                </c:pt>
                <c:pt idx="3703">
                  <c:v>131.6</c:v>
                </c:pt>
                <c:pt idx="3704">
                  <c:v>131.6</c:v>
                </c:pt>
                <c:pt idx="3705">
                  <c:v>131.5</c:v>
                </c:pt>
                <c:pt idx="3706">
                  <c:v>131.5</c:v>
                </c:pt>
                <c:pt idx="3707">
                  <c:v>131.5</c:v>
                </c:pt>
                <c:pt idx="3708">
                  <c:v>131.69999999999999</c:v>
                </c:pt>
                <c:pt idx="3709">
                  <c:v>131.69999999999999</c:v>
                </c:pt>
                <c:pt idx="3710">
                  <c:v>131.69999999999999</c:v>
                </c:pt>
                <c:pt idx="3711">
                  <c:v>131.4</c:v>
                </c:pt>
                <c:pt idx="3712">
                  <c:v>131.4</c:v>
                </c:pt>
                <c:pt idx="3713">
                  <c:v>131.4</c:v>
                </c:pt>
                <c:pt idx="3714">
                  <c:v>131.69999999999999</c:v>
                </c:pt>
                <c:pt idx="3715">
                  <c:v>131.69999999999999</c:v>
                </c:pt>
                <c:pt idx="3716">
                  <c:v>131.69999999999999</c:v>
                </c:pt>
                <c:pt idx="3717">
                  <c:v>131.69999999999999</c:v>
                </c:pt>
                <c:pt idx="3718">
                  <c:v>131.69999999999999</c:v>
                </c:pt>
                <c:pt idx="3719">
                  <c:v>131.69999999999999</c:v>
                </c:pt>
                <c:pt idx="3720">
                  <c:v>131.6</c:v>
                </c:pt>
                <c:pt idx="3721">
                  <c:v>131.6</c:v>
                </c:pt>
                <c:pt idx="3722">
                  <c:v>131.6</c:v>
                </c:pt>
                <c:pt idx="3723">
                  <c:v>131.6</c:v>
                </c:pt>
                <c:pt idx="3724">
                  <c:v>131.6</c:v>
                </c:pt>
                <c:pt idx="3725">
                  <c:v>131.6</c:v>
                </c:pt>
                <c:pt idx="3726">
                  <c:v>131.5</c:v>
                </c:pt>
                <c:pt idx="3727">
                  <c:v>131.5</c:v>
                </c:pt>
                <c:pt idx="3728">
                  <c:v>131.5</c:v>
                </c:pt>
                <c:pt idx="3729">
                  <c:v>131.69999999999999</c:v>
                </c:pt>
                <c:pt idx="3730">
                  <c:v>131.69999999999999</c:v>
                </c:pt>
                <c:pt idx="3731">
                  <c:v>131.69999999999999</c:v>
                </c:pt>
                <c:pt idx="3732">
                  <c:v>131.69999999999999</c:v>
                </c:pt>
                <c:pt idx="3733">
                  <c:v>131.69999999999999</c:v>
                </c:pt>
                <c:pt idx="3734">
                  <c:v>131.69999999999999</c:v>
                </c:pt>
                <c:pt idx="3735">
                  <c:v>131.6</c:v>
                </c:pt>
                <c:pt idx="3736">
                  <c:v>131.6</c:v>
                </c:pt>
                <c:pt idx="3737">
                  <c:v>131.6</c:v>
                </c:pt>
                <c:pt idx="3738">
                  <c:v>131.69999999999999</c:v>
                </c:pt>
                <c:pt idx="3739">
                  <c:v>131.69999999999999</c:v>
                </c:pt>
                <c:pt idx="3740">
                  <c:v>131.69999999999999</c:v>
                </c:pt>
                <c:pt idx="3741">
                  <c:v>131.69999999999999</c:v>
                </c:pt>
                <c:pt idx="3742">
                  <c:v>131.69999999999999</c:v>
                </c:pt>
                <c:pt idx="3743">
                  <c:v>131.69999999999999</c:v>
                </c:pt>
                <c:pt idx="3744">
                  <c:v>132</c:v>
                </c:pt>
                <c:pt idx="3745">
                  <c:v>132</c:v>
                </c:pt>
                <c:pt idx="3746">
                  <c:v>132</c:v>
                </c:pt>
                <c:pt idx="3747">
                  <c:v>131.6</c:v>
                </c:pt>
                <c:pt idx="3748">
                  <c:v>131.6</c:v>
                </c:pt>
                <c:pt idx="3749">
                  <c:v>131.6</c:v>
                </c:pt>
                <c:pt idx="3750">
                  <c:v>131.30000000000001</c:v>
                </c:pt>
                <c:pt idx="3751">
                  <c:v>131.30000000000001</c:v>
                </c:pt>
                <c:pt idx="3752">
                  <c:v>131.30000000000001</c:v>
                </c:pt>
                <c:pt idx="3753">
                  <c:v>131.1</c:v>
                </c:pt>
                <c:pt idx="3754">
                  <c:v>131.1</c:v>
                </c:pt>
                <c:pt idx="3755">
                  <c:v>131.1</c:v>
                </c:pt>
                <c:pt idx="3756">
                  <c:v>131.30000000000001</c:v>
                </c:pt>
                <c:pt idx="3757">
                  <c:v>131.30000000000001</c:v>
                </c:pt>
                <c:pt idx="3758">
                  <c:v>131.30000000000001</c:v>
                </c:pt>
                <c:pt idx="3759">
                  <c:v>131.5</c:v>
                </c:pt>
                <c:pt idx="3760">
                  <c:v>131.5</c:v>
                </c:pt>
                <c:pt idx="3761">
                  <c:v>131.5</c:v>
                </c:pt>
                <c:pt idx="3762">
                  <c:v>131.30000000000001</c:v>
                </c:pt>
                <c:pt idx="3763">
                  <c:v>131.30000000000001</c:v>
                </c:pt>
                <c:pt idx="3764">
                  <c:v>131.30000000000001</c:v>
                </c:pt>
                <c:pt idx="3765">
                  <c:v>131</c:v>
                </c:pt>
                <c:pt idx="3766">
                  <c:v>131</c:v>
                </c:pt>
                <c:pt idx="3767">
                  <c:v>131</c:v>
                </c:pt>
                <c:pt idx="3768">
                  <c:v>130.6</c:v>
                </c:pt>
                <c:pt idx="3769">
                  <c:v>130.6</c:v>
                </c:pt>
                <c:pt idx="3770">
                  <c:v>130.6</c:v>
                </c:pt>
                <c:pt idx="3771">
                  <c:v>130.5</c:v>
                </c:pt>
                <c:pt idx="3772">
                  <c:v>130.5</c:v>
                </c:pt>
                <c:pt idx="3773">
                  <c:v>130.5</c:v>
                </c:pt>
                <c:pt idx="3774">
                  <c:v>130.4</c:v>
                </c:pt>
                <c:pt idx="3775">
                  <c:v>130.4</c:v>
                </c:pt>
                <c:pt idx="3776">
                  <c:v>130.4</c:v>
                </c:pt>
                <c:pt idx="3777">
                  <c:v>129.80000000000001</c:v>
                </c:pt>
                <c:pt idx="3778">
                  <c:v>129.80000000000001</c:v>
                </c:pt>
                <c:pt idx="3779">
                  <c:v>129.80000000000001</c:v>
                </c:pt>
                <c:pt idx="3780">
                  <c:v>129.5</c:v>
                </c:pt>
                <c:pt idx="3781">
                  <c:v>129.5</c:v>
                </c:pt>
                <c:pt idx="3782">
                  <c:v>129.5</c:v>
                </c:pt>
                <c:pt idx="3783">
                  <c:v>129.1</c:v>
                </c:pt>
                <c:pt idx="3784">
                  <c:v>129.1</c:v>
                </c:pt>
                <c:pt idx="3785">
                  <c:v>129.1</c:v>
                </c:pt>
                <c:pt idx="3786">
                  <c:v>129.1</c:v>
                </c:pt>
                <c:pt idx="3787">
                  <c:v>129.1</c:v>
                </c:pt>
                <c:pt idx="3788">
                  <c:v>129.1</c:v>
                </c:pt>
                <c:pt idx="3789">
                  <c:v>128.69999999999999</c:v>
                </c:pt>
                <c:pt idx="3790">
                  <c:v>128.69999999999999</c:v>
                </c:pt>
                <c:pt idx="3791">
                  <c:v>128.69999999999999</c:v>
                </c:pt>
                <c:pt idx="3792">
                  <c:v>128.4</c:v>
                </c:pt>
                <c:pt idx="3793">
                  <c:v>128.4</c:v>
                </c:pt>
                <c:pt idx="3794">
                  <c:v>128.4</c:v>
                </c:pt>
                <c:pt idx="3795">
                  <c:v>128</c:v>
                </c:pt>
                <c:pt idx="3796">
                  <c:v>128</c:v>
                </c:pt>
                <c:pt idx="3797">
                  <c:v>128</c:v>
                </c:pt>
                <c:pt idx="3798">
                  <c:v>127.8</c:v>
                </c:pt>
                <c:pt idx="3799">
                  <c:v>127.8</c:v>
                </c:pt>
                <c:pt idx="3800">
                  <c:v>127.8</c:v>
                </c:pt>
                <c:pt idx="3801">
                  <c:v>127.6</c:v>
                </c:pt>
                <c:pt idx="3802">
                  <c:v>127.6</c:v>
                </c:pt>
                <c:pt idx="3803">
                  <c:v>127.6</c:v>
                </c:pt>
                <c:pt idx="3804">
                  <c:v>127.6</c:v>
                </c:pt>
                <c:pt idx="3805">
                  <c:v>127.6</c:v>
                </c:pt>
                <c:pt idx="3806">
                  <c:v>127.6</c:v>
                </c:pt>
                <c:pt idx="3807">
                  <c:v>127.7</c:v>
                </c:pt>
                <c:pt idx="3808">
                  <c:v>127.7</c:v>
                </c:pt>
                <c:pt idx="3809">
                  <c:v>127.7</c:v>
                </c:pt>
                <c:pt idx="3810">
                  <c:v>127.6</c:v>
                </c:pt>
                <c:pt idx="3811">
                  <c:v>127.6</c:v>
                </c:pt>
                <c:pt idx="3812">
                  <c:v>127.6</c:v>
                </c:pt>
                <c:pt idx="3813">
                  <c:v>127.6</c:v>
                </c:pt>
                <c:pt idx="3814">
                  <c:v>127.6</c:v>
                </c:pt>
                <c:pt idx="3815">
                  <c:v>127.6</c:v>
                </c:pt>
                <c:pt idx="3816">
                  <c:v>127.5</c:v>
                </c:pt>
                <c:pt idx="3817">
                  <c:v>127.5</c:v>
                </c:pt>
                <c:pt idx="3818">
                  <c:v>127.5</c:v>
                </c:pt>
                <c:pt idx="3819">
                  <c:v>127.4</c:v>
                </c:pt>
                <c:pt idx="3820">
                  <c:v>127.4</c:v>
                </c:pt>
                <c:pt idx="3821">
                  <c:v>127.4</c:v>
                </c:pt>
                <c:pt idx="3822">
                  <c:v>127.7</c:v>
                </c:pt>
                <c:pt idx="3823">
                  <c:v>127.7</c:v>
                </c:pt>
                <c:pt idx="3824">
                  <c:v>127.7</c:v>
                </c:pt>
                <c:pt idx="3825">
                  <c:v>128</c:v>
                </c:pt>
                <c:pt idx="3826">
                  <c:v>128</c:v>
                </c:pt>
                <c:pt idx="3827">
                  <c:v>128</c:v>
                </c:pt>
                <c:pt idx="3828">
                  <c:v>128.30000000000001</c:v>
                </c:pt>
                <c:pt idx="3829">
                  <c:v>128.30000000000001</c:v>
                </c:pt>
                <c:pt idx="3830">
                  <c:v>128.30000000000001</c:v>
                </c:pt>
                <c:pt idx="3831">
                  <c:v>128.5</c:v>
                </c:pt>
                <c:pt idx="3832">
                  <c:v>128.5</c:v>
                </c:pt>
                <c:pt idx="3833">
                  <c:v>128.5</c:v>
                </c:pt>
                <c:pt idx="3834">
                  <c:v>128.5</c:v>
                </c:pt>
                <c:pt idx="3835">
                  <c:v>128.5</c:v>
                </c:pt>
                <c:pt idx="3836">
                  <c:v>128.5</c:v>
                </c:pt>
                <c:pt idx="3837">
                  <c:v>128.1</c:v>
                </c:pt>
                <c:pt idx="3838">
                  <c:v>128.1</c:v>
                </c:pt>
                <c:pt idx="3839">
                  <c:v>128.1</c:v>
                </c:pt>
                <c:pt idx="3840">
                  <c:v>127.9</c:v>
                </c:pt>
                <c:pt idx="3841">
                  <c:v>127.9</c:v>
                </c:pt>
                <c:pt idx="3842">
                  <c:v>127.9</c:v>
                </c:pt>
                <c:pt idx="3843">
                  <c:v>127.9</c:v>
                </c:pt>
                <c:pt idx="3844">
                  <c:v>127.9</c:v>
                </c:pt>
                <c:pt idx="3845">
                  <c:v>127.9</c:v>
                </c:pt>
                <c:pt idx="3846">
                  <c:v>128.1</c:v>
                </c:pt>
                <c:pt idx="3847">
                  <c:v>128.1</c:v>
                </c:pt>
                <c:pt idx="3848">
                  <c:v>128.1</c:v>
                </c:pt>
                <c:pt idx="3849">
                  <c:v>128.30000000000001</c:v>
                </c:pt>
                <c:pt idx="3850">
                  <c:v>128.30000000000001</c:v>
                </c:pt>
                <c:pt idx="3851">
                  <c:v>128.30000000000001</c:v>
                </c:pt>
                <c:pt idx="3852">
                  <c:v>128.1</c:v>
                </c:pt>
                <c:pt idx="3853">
                  <c:v>128.1</c:v>
                </c:pt>
                <c:pt idx="3854">
                  <c:v>128.1</c:v>
                </c:pt>
                <c:pt idx="3855">
                  <c:v>128.1</c:v>
                </c:pt>
                <c:pt idx="3856">
                  <c:v>128.1</c:v>
                </c:pt>
                <c:pt idx="3857">
                  <c:v>128.1</c:v>
                </c:pt>
                <c:pt idx="3858">
                  <c:v>128</c:v>
                </c:pt>
                <c:pt idx="3859">
                  <c:v>128</c:v>
                </c:pt>
                <c:pt idx="3860">
                  <c:v>128</c:v>
                </c:pt>
                <c:pt idx="3861">
                  <c:v>128.1</c:v>
                </c:pt>
                <c:pt idx="3862">
                  <c:v>128.1</c:v>
                </c:pt>
                <c:pt idx="3863">
                  <c:v>128.1</c:v>
                </c:pt>
                <c:pt idx="3864">
                  <c:v>127.8</c:v>
                </c:pt>
                <c:pt idx="3865">
                  <c:v>127.8</c:v>
                </c:pt>
                <c:pt idx="3866">
                  <c:v>127.8</c:v>
                </c:pt>
                <c:pt idx="3867">
                  <c:v>127.9</c:v>
                </c:pt>
                <c:pt idx="3868">
                  <c:v>127.9</c:v>
                </c:pt>
                <c:pt idx="3869">
                  <c:v>127.9</c:v>
                </c:pt>
                <c:pt idx="3870">
                  <c:v>128</c:v>
                </c:pt>
                <c:pt idx="3871">
                  <c:v>128</c:v>
                </c:pt>
                <c:pt idx="3872">
                  <c:v>128</c:v>
                </c:pt>
                <c:pt idx="3873">
                  <c:v>128.1</c:v>
                </c:pt>
                <c:pt idx="3874">
                  <c:v>128.1</c:v>
                </c:pt>
                <c:pt idx="3875">
                  <c:v>128.1</c:v>
                </c:pt>
                <c:pt idx="3876">
                  <c:v>127.9</c:v>
                </c:pt>
                <c:pt idx="3877">
                  <c:v>127.9</c:v>
                </c:pt>
                <c:pt idx="3878">
                  <c:v>127.9</c:v>
                </c:pt>
                <c:pt idx="3879">
                  <c:v>127.7</c:v>
                </c:pt>
                <c:pt idx="3880">
                  <c:v>127.7</c:v>
                </c:pt>
                <c:pt idx="3881">
                  <c:v>127.7</c:v>
                </c:pt>
                <c:pt idx="3882">
                  <c:v>127.4</c:v>
                </c:pt>
                <c:pt idx="3883">
                  <c:v>127.4</c:v>
                </c:pt>
                <c:pt idx="3884">
                  <c:v>127.4</c:v>
                </c:pt>
                <c:pt idx="3885">
                  <c:v>127.5</c:v>
                </c:pt>
                <c:pt idx="3886">
                  <c:v>127.5</c:v>
                </c:pt>
                <c:pt idx="3887">
                  <c:v>127.5</c:v>
                </c:pt>
                <c:pt idx="3888">
                  <c:v>127.3</c:v>
                </c:pt>
                <c:pt idx="3889">
                  <c:v>127.3</c:v>
                </c:pt>
                <c:pt idx="3890">
                  <c:v>127.3</c:v>
                </c:pt>
                <c:pt idx="3891">
                  <c:v>127.2</c:v>
                </c:pt>
                <c:pt idx="3892">
                  <c:v>127.2</c:v>
                </c:pt>
                <c:pt idx="3893">
                  <c:v>127.2</c:v>
                </c:pt>
                <c:pt idx="3894">
                  <c:v>127.1</c:v>
                </c:pt>
                <c:pt idx="3895">
                  <c:v>127.1</c:v>
                </c:pt>
                <c:pt idx="3896">
                  <c:v>127.1</c:v>
                </c:pt>
                <c:pt idx="3897">
                  <c:v>127.2</c:v>
                </c:pt>
                <c:pt idx="3898">
                  <c:v>127.2</c:v>
                </c:pt>
                <c:pt idx="3899">
                  <c:v>127.2</c:v>
                </c:pt>
                <c:pt idx="3900">
                  <c:v>127.6</c:v>
                </c:pt>
                <c:pt idx="3901">
                  <c:v>127.6</c:v>
                </c:pt>
                <c:pt idx="3902">
                  <c:v>127.6</c:v>
                </c:pt>
                <c:pt idx="3903">
                  <c:v>127.7</c:v>
                </c:pt>
                <c:pt idx="3904">
                  <c:v>127.7</c:v>
                </c:pt>
                <c:pt idx="3905">
                  <c:v>127.7</c:v>
                </c:pt>
                <c:pt idx="3906">
                  <c:v>127.8</c:v>
                </c:pt>
                <c:pt idx="3907">
                  <c:v>127.8</c:v>
                </c:pt>
                <c:pt idx="3908">
                  <c:v>127.8</c:v>
                </c:pt>
                <c:pt idx="3909">
                  <c:v>127.8</c:v>
                </c:pt>
                <c:pt idx="3910">
                  <c:v>127.8</c:v>
                </c:pt>
                <c:pt idx="3911">
                  <c:v>127.8</c:v>
                </c:pt>
                <c:pt idx="3912">
                  <c:v>127.8</c:v>
                </c:pt>
                <c:pt idx="3913">
                  <c:v>127.8</c:v>
                </c:pt>
                <c:pt idx="3914">
                  <c:v>127.8</c:v>
                </c:pt>
                <c:pt idx="3915">
                  <c:v>127.7</c:v>
                </c:pt>
                <c:pt idx="3916">
                  <c:v>127.7</c:v>
                </c:pt>
                <c:pt idx="3917">
                  <c:v>127.7</c:v>
                </c:pt>
                <c:pt idx="3918">
                  <c:v>127.9</c:v>
                </c:pt>
                <c:pt idx="3919">
                  <c:v>127.9</c:v>
                </c:pt>
                <c:pt idx="3920">
                  <c:v>127.9</c:v>
                </c:pt>
                <c:pt idx="3921">
                  <c:v>127.8</c:v>
                </c:pt>
                <c:pt idx="3922">
                  <c:v>127.8</c:v>
                </c:pt>
                <c:pt idx="3923">
                  <c:v>127.8</c:v>
                </c:pt>
                <c:pt idx="3924">
                  <c:v>127.7</c:v>
                </c:pt>
                <c:pt idx="3925">
                  <c:v>127.7</c:v>
                </c:pt>
                <c:pt idx="3926">
                  <c:v>127.7</c:v>
                </c:pt>
                <c:pt idx="3927">
                  <c:v>127.4</c:v>
                </c:pt>
                <c:pt idx="3928">
                  <c:v>127.4</c:v>
                </c:pt>
                <c:pt idx="3929">
                  <c:v>127.4</c:v>
                </c:pt>
                <c:pt idx="3930">
                  <c:v>127.3</c:v>
                </c:pt>
                <c:pt idx="3931">
                  <c:v>127.3</c:v>
                </c:pt>
                <c:pt idx="3932">
                  <c:v>127.3</c:v>
                </c:pt>
                <c:pt idx="3933">
                  <c:v>127.1</c:v>
                </c:pt>
                <c:pt idx="3934">
                  <c:v>127.1</c:v>
                </c:pt>
                <c:pt idx="3935">
                  <c:v>127.1</c:v>
                </c:pt>
                <c:pt idx="3936">
                  <c:v>127.1</c:v>
                </c:pt>
                <c:pt idx="3937">
                  <c:v>127.1</c:v>
                </c:pt>
                <c:pt idx="3938">
                  <c:v>127.1</c:v>
                </c:pt>
                <c:pt idx="3939">
                  <c:v>127.5</c:v>
                </c:pt>
                <c:pt idx="3940">
                  <c:v>127.5</c:v>
                </c:pt>
                <c:pt idx="3941">
                  <c:v>127.5</c:v>
                </c:pt>
                <c:pt idx="3942">
                  <c:v>127.9</c:v>
                </c:pt>
                <c:pt idx="3943">
                  <c:v>127.9</c:v>
                </c:pt>
                <c:pt idx="3944">
                  <c:v>127.9</c:v>
                </c:pt>
                <c:pt idx="3945">
                  <c:v>127.8</c:v>
                </c:pt>
                <c:pt idx="3946">
                  <c:v>127.8</c:v>
                </c:pt>
                <c:pt idx="3947">
                  <c:v>127.8</c:v>
                </c:pt>
                <c:pt idx="3948">
                  <c:v>127.8</c:v>
                </c:pt>
                <c:pt idx="3949">
                  <c:v>127.8</c:v>
                </c:pt>
                <c:pt idx="3950">
                  <c:v>127.8</c:v>
                </c:pt>
                <c:pt idx="3951">
                  <c:v>127.6</c:v>
                </c:pt>
                <c:pt idx="3952">
                  <c:v>127.6</c:v>
                </c:pt>
                <c:pt idx="3953">
                  <c:v>127.6</c:v>
                </c:pt>
                <c:pt idx="3954">
                  <c:v>127.5</c:v>
                </c:pt>
                <c:pt idx="3955">
                  <c:v>127.5</c:v>
                </c:pt>
                <c:pt idx="3956">
                  <c:v>127.5</c:v>
                </c:pt>
                <c:pt idx="3957">
                  <c:v>127.3</c:v>
                </c:pt>
                <c:pt idx="3958">
                  <c:v>127.3</c:v>
                </c:pt>
                <c:pt idx="3959">
                  <c:v>127.3</c:v>
                </c:pt>
                <c:pt idx="3960">
                  <c:v>127.2</c:v>
                </c:pt>
                <c:pt idx="3961">
                  <c:v>127.2</c:v>
                </c:pt>
                <c:pt idx="3962">
                  <c:v>127.2</c:v>
                </c:pt>
                <c:pt idx="3963">
                  <c:v>127.3</c:v>
                </c:pt>
                <c:pt idx="3964">
                  <c:v>127.3</c:v>
                </c:pt>
                <c:pt idx="3965">
                  <c:v>127.3</c:v>
                </c:pt>
                <c:pt idx="3966">
                  <c:v>127.5</c:v>
                </c:pt>
                <c:pt idx="3967">
                  <c:v>127.5</c:v>
                </c:pt>
                <c:pt idx="3968">
                  <c:v>127.5</c:v>
                </c:pt>
                <c:pt idx="3969">
                  <c:v>127.6</c:v>
                </c:pt>
                <c:pt idx="3970">
                  <c:v>127.6</c:v>
                </c:pt>
                <c:pt idx="3971">
                  <c:v>127.6</c:v>
                </c:pt>
                <c:pt idx="3972">
                  <c:v>127.8</c:v>
                </c:pt>
                <c:pt idx="3973">
                  <c:v>127.8</c:v>
                </c:pt>
                <c:pt idx="3974">
                  <c:v>127.8</c:v>
                </c:pt>
                <c:pt idx="3975">
                  <c:v>127.8</c:v>
                </c:pt>
                <c:pt idx="3976">
                  <c:v>127.8</c:v>
                </c:pt>
                <c:pt idx="3977">
                  <c:v>127.8</c:v>
                </c:pt>
                <c:pt idx="3978">
                  <c:v>128</c:v>
                </c:pt>
                <c:pt idx="3979">
                  <c:v>128</c:v>
                </c:pt>
                <c:pt idx="3980">
                  <c:v>128</c:v>
                </c:pt>
                <c:pt idx="3981">
                  <c:v>128</c:v>
                </c:pt>
                <c:pt idx="3982">
                  <c:v>128</c:v>
                </c:pt>
                <c:pt idx="3983">
                  <c:v>128</c:v>
                </c:pt>
                <c:pt idx="3984">
                  <c:v>127.8</c:v>
                </c:pt>
                <c:pt idx="3985">
                  <c:v>127.8</c:v>
                </c:pt>
                <c:pt idx="3986">
                  <c:v>127.8</c:v>
                </c:pt>
                <c:pt idx="3987">
                  <c:v>127.7</c:v>
                </c:pt>
                <c:pt idx="3988">
                  <c:v>127.7</c:v>
                </c:pt>
                <c:pt idx="3989">
                  <c:v>127.7</c:v>
                </c:pt>
                <c:pt idx="3990">
                  <c:v>127.7</c:v>
                </c:pt>
                <c:pt idx="3991">
                  <c:v>127.7</c:v>
                </c:pt>
                <c:pt idx="3992">
                  <c:v>127.7</c:v>
                </c:pt>
                <c:pt idx="3993">
                  <c:v>128.19999999999999</c:v>
                </c:pt>
                <c:pt idx="3994">
                  <c:v>128.19999999999999</c:v>
                </c:pt>
                <c:pt idx="3995">
                  <c:v>128.19999999999999</c:v>
                </c:pt>
                <c:pt idx="3996">
                  <c:v>128.30000000000001</c:v>
                </c:pt>
                <c:pt idx="3997">
                  <c:v>128.30000000000001</c:v>
                </c:pt>
                <c:pt idx="3998">
                  <c:v>128.30000000000001</c:v>
                </c:pt>
                <c:pt idx="3999">
                  <c:v>128.5</c:v>
                </c:pt>
                <c:pt idx="4000">
                  <c:v>128.5</c:v>
                </c:pt>
                <c:pt idx="4001">
                  <c:v>128.5</c:v>
                </c:pt>
                <c:pt idx="4002">
                  <c:v>128.1</c:v>
                </c:pt>
                <c:pt idx="4003">
                  <c:v>128.1</c:v>
                </c:pt>
                <c:pt idx="4004">
                  <c:v>128.1</c:v>
                </c:pt>
                <c:pt idx="4005">
                  <c:v>128.30000000000001</c:v>
                </c:pt>
                <c:pt idx="4006">
                  <c:v>128.30000000000001</c:v>
                </c:pt>
                <c:pt idx="4007">
                  <c:v>128.30000000000001</c:v>
                </c:pt>
                <c:pt idx="4008">
                  <c:v>128.5</c:v>
                </c:pt>
                <c:pt idx="4009">
                  <c:v>128.5</c:v>
                </c:pt>
                <c:pt idx="4010">
                  <c:v>128.5</c:v>
                </c:pt>
                <c:pt idx="4011">
                  <c:v>129</c:v>
                </c:pt>
                <c:pt idx="4012">
                  <c:v>129</c:v>
                </c:pt>
                <c:pt idx="4013">
                  <c:v>129</c:v>
                </c:pt>
                <c:pt idx="4014">
                  <c:v>129.1</c:v>
                </c:pt>
                <c:pt idx="4015">
                  <c:v>129.1</c:v>
                </c:pt>
                <c:pt idx="4016">
                  <c:v>129.1</c:v>
                </c:pt>
                <c:pt idx="4017">
                  <c:v>129</c:v>
                </c:pt>
                <c:pt idx="4018">
                  <c:v>129</c:v>
                </c:pt>
                <c:pt idx="4019">
                  <c:v>129</c:v>
                </c:pt>
                <c:pt idx="4020">
                  <c:v>128.9</c:v>
                </c:pt>
                <c:pt idx="4021">
                  <c:v>128.9</c:v>
                </c:pt>
                <c:pt idx="4022">
                  <c:v>128.9</c:v>
                </c:pt>
                <c:pt idx="4023">
                  <c:v>128.80000000000001</c:v>
                </c:pt>
                <c:pt idx="4024">
                  <c:v>128.80000000000001</c:v>
                </c:pt>
                <c:pt idx="4025">
                  <c:v>128.80000000000001</c:v>
                </c:pt>
                <c:pt idx="4026">
                  <c:v>129.1</c:v>
                </c:pt>
                <c:pt idx="4027">
                  <c:v>129.1</c:v>
                </c:pt>
                <c:pt idx="4028">
                  <c:v>129.1</c:v>
                </c:pt>
                <c:pt idx="4029">
                  <c:v>129.30000000000001</c:v>
                </c:pt>
                <c:pt idx="4030">
                  <c:v>129.30000000000001</c:v>
                </c:pt>
                <c:pt idx="4031">
                  <c:v>129.30000000000001</c:v>
                </c:pt>
                <c:pt idx="4032">
                  <c:v>129.30000000000001</c:v>
                </c:pt>
                <c:pt idx="4033">
                  <c:v>129.30000000000001</c:v>
                </c:pt>
                <c:pt idx="4034">
                  <c:v>129.30000000000001</c:v>
                </c:pt>
                <c:pt idx="4035">
                  <c:v>128.9</c:v>
                </c:pt>
                <c:pt idx="4036">
                  <c:v>128.9</c:v>
                </c:pt>
                <c:pt idx="4037">
                  <c:v>128.9</c:v>
                </c:pt>
                <c:pt idx="4038">
                  <c:v>128.9</c:v>
                </c:pt>
                <c:pt idx="4039">
                  <c:v>128.9</c:v>
                </c:pt>
                <c:pt idx="4040">
                  <c:v>128.9</c:v>
                </c:pt>
                <c:pt idx="4041">
                  <c:v>129.1</c:v>
                </c:pt>
                <c:pt idx="4042">
                  <c:v>129.1</c:v>
                </c:pt>
                <c:pt idx="4043">
                  <c:v>129.1</c:v>
                </c:pt>
                <c:pt idx="4044">
                  <c:v>129.1</c:v>
                </c:pt>
                <c:pt idx="4045">
                  <c:v>129.1</c:v>
                </c:pt>
                <c:pt idx="4046">
                  <c:v>129.1</c:v>
                </c:pt>
                <c:pt idx="4047">
                  <c:v>129.1</c:v>
                </c:pt>
                <c:pt idx="4048">
                  <c:v>129.1</c:v>
                </c:pt>
                <c:pt idx="4049">
                  <c:v>129.1</c:v>
                </c:pt>
                <c:pt idx="4050">
                  <c:v>129.5</c:v>
                </c:pt>
                <c:pt idx="4051">
                  <c:v>129.5</c:v>
                </c:pt>
                <c:pt idx="4052">
                  <c:v>129.5</c:v>
                </c:pt>
                <c:pt idx="4053">
                  <c:v>129.69999999999999</c:v>
                </c:pt>
                <c:pt idx="4054">
                  <c:v>129.69999999999999</c:v>
                </c:pt>
                <c:pt idx="4055">
                  <c:v>129.69999999999999</c:v>
                </c:pt>
                <c:pt idx="4056">
                  <c:v>129.9</c:v>
                </c:pt>
                <c:pt idx="4057">
                  <c:v>129.9</c:v>
                </c:pt>
                <c:pt idx="4058">
                  <c:v>129.9</c:v>
                </c:pt>
                <c:pt idx="4059">
                  <c:v>129.9</c:v>
                </c:pt>
                <c:pt idx="4060">
                  <c:v>129.9</c:v>
                </c:pt>
                <c:pt idx="4061">
                  <c:v>129.9</c:v>
                </c:pt>
                <c:pt idx="4062">
                  <c:v>129.9</c:v>
                </c:pt>
                <c:pt idx="4063">
                  <c:v>129.9</c:v>
                </c:pt>
                <c:pt idx="4064">
                  <c:v>129.9</c:v>
                </c:pt>
                <c:pt idx="4065">
                  <c:v>129.6</c:v>
                </c:pt>
                <c:pt idx="4066">
                  <c:v>129.6</c:v>
                </c:pt>
                <c:pt idx="4067">
                  <c:v>129.6</c:v>
                </c:pt>
                <c:pt idx="4068">
                  <c:v>129.6</c:v>
                </c:pt>
                <c:pt idx="4069">
                  <c:v>129.6</c:v>
                </c:pt>
                <c:pt idx="4070">
                  <c:v>129.6</c:v>
                </c:pt>
                <c:pt idx="4071">
                  <c:v>129.6</c:v>
                </c:pt>
                <c:pt idx="4072">
                  <c:v>129.6</c:v>
                </c:pt>
                <c:pt idx="4073">
                  <c:v>129.6</c:v>
                </c:pt>
                <c:pt idx="4074">
                  <c:v>129.9</c:v>
                </c:pt>
                <c:pt idx="4075">
                  <c:v>129.9</c:v>
                </c:pt>
                <c:pt idx="4076">
                  <c:v>129.9</c:v>
                </c:pt>
                <c:pt idx="4077">
                  <c:v>129.9</c:v>
                </c:pt>
                <c:pt idx="4078">
                  <c:v>129.9</c:v>
                </c:pt>
                <c:pt idx="4079">
                  <c:v>129.9</c:v>
                </c:pt>
                <c:pt idx="4080">
                  <c:v>130.19999999999999</c:v>
                </c:pt>
                <c:pt idx="4081">
                  <c:v>130.19999999999999</c:v>
                </c:pt>
                <c:pt idx="4082">
                  <c:v>130.19999999999999</c:v>
                </c:pt>
                <c:pt idx="4083">
                  <c:v>130.1</c:v>
                </c:pt>
                <c:pt idx="4084">
                  <c:v>130.1</c:v>
                </c:pt>
                <c:pt idx="4085">
                  <c:v>130.1</c:v>
                </c:pt>
                <c:pt idx="4086">
                  <c:v>130.1</c:v>
                </c:pt>
                <c:pt idx="4087">
                  <c:v>130.1</c:v>
                </c:pt>
                <c:pt idx="4088">
                  <c:v>130.1</c:v>
                </c:pt>
                <c:pt idx="4089">
                  <c:v>130</c:v>
                </c:pt>
                <c:pt idx="4090">
                  <c:v>130</c:v>
                </c:pt>
                <c:pt idx="4091">
                  <c:v>130</c:v>
                </c:pt>
                <c:pt idx="4092">
                  <c:v>130.1</c:v>
                </c:pt>
                <c:pt idx="4093">
                  <c:v>130.1</c:v>
                </c:pt>
                <c:pt idx="4094">
                  <c:v>130.1</c:v>
                </c:pt>
                <c:pt idx="4095">
                  <c:v>130.5</c:v>
                </c:pt>
                <c:pt idx="4096">
                  <c:v>130.5</c:v>
                </c:pt>
                <c:pt idx="4097">
                  <c:v>130.5</c:v>
                </c:pt>
                <c:pt idx="4098">
                  <c:v>130.30000000000001</c:v>
                </c:pt>
                <c:pt idx="4099">
                  <c:v>130.30000000000001</c:v>
                </c:pt>
                <c:pt idx="4100">
                  <c:v>130.30000000000001</c:v>
                </c:pt>
                <c:pt idx="4101">
                  <c:v>130.5</c:v>
                </c:pt>
                <c:pt idx="4102">
                  <c:v>130.5</c:v>
                </c:pt>
                <c:pt idx="4103">
                  <c:v>130.5</c:v>
                </c:pt>
                <c:pt idx="4104">
                  <c:v>130</c:v>
                </c:pt>
                <c:pt idx="4105">
                  <c:v>130</c:v>
                </c:pt>
                <c:pt idx="4106">
                  <c:v>130</c:v>
                </c:pt>
                <c:pt idx="4107">
                  <c:v>130.1</c:v>
                </c:pt>
                <c:pt idx="4108">
                  <c:v>130.1</c:v>
                </c:pt>
                <c:pt idx="4109">
                  <c:v>130.1</c:v>
                </c:pt>
                <c:pt idx="4110">
                  <c:v>129.69999999999999</c:v>
                </c:pt>
                <c:pt idx="4111">
                  <c:v>129.69999999999999</c:v>
                </c:pt>
                <c:pt idx="4112">
                  <c:v>129.69999999999999</c:v>
                </c:pt>
                <c:pt idx="4113">
                  <c:v>129.69999999999999</c:v>
                </c:pt>
                <c:pt idx="4114">
                  <c:v>129.69999999999999</c:v>
                </c:pt>
                <c:pt idx="4115">
                  <c:v>129.69999999999999</c:v>
                </c:pt>
                <c:pt idx="4116">
                  <c:v>129.5</c:v>
                </c:pt>
                <c:pt idx="4117">
                  <c:v>129.5</c:v>
                </c:pt>
                <c:pt idx="4118">
                  <c:v>129.5</c:v>
                </c:pt>
                <c:pt idx="4119">
                  <c:v>129.4</c:v>
                </c:pt>
                <c:pt idx="4120">
                  <c:v>129.4</c:v>
                </c:pt>
                <c:pt idx="4121">
                  <c:v>129.4</c:v>
                </c:pt>
                <c:pt idx="4122">
                  <c:v>129.30000000000001</c:v>
                </c:pt>
                <c:pt idx="4123">
                  <c:v>129.30000000000001</c:v>
                </c:pt>
                <c:pt idx="4124">
                  <c:v>129.30000000000001</c:v>
                </c:pt>
                <c:pt idx="4125">
                  <c:v>129.30000000000001</c:v>
                </c:pt>
                <c:pt idx="4126">
                  <c:v>129.30000000000001</c:v>
                </c:pt>
                <c:pt idx="4127">
                  <c:v>129.30000000000001</c:v>
                </c:pt>
                <c:pt idx="4128">
                  <c:v>129.1</c:v>
                </c:pt>
                <c:pt idx="4129">
                  <c:v>129.1</c:v>
                </c:pt>
                <c:pt idx="4130">
                  <c:v>129.1</c:v>
                </c:pt>
                <c:pt idx="4131">
                  <c:v>129</c:v>
                </c:pt>
                <c:pt idx="4132">
                  <c:v>129</c:v>
                </c:pt>
                <c:pt idx="4133">
                  <c:v>129</c:v>
                </c:pt>
                <c:pt idx="4134">
                  <c:v>129.1</c:v>
                </c:pt>
                <c:pt idx="4135">
                  <c:v>129.1</c:v>
                </c:pt>
                <c:pt idx="4136">
                  <c:v>129.1</c:v>
                </c:pt>
                <c:pt idx="4137">
                  <c:v>129.19999999999999</c:v>
                </c:pt>
                <c:pt idx="4138">
                  <c:v>129.19999999999999</c:v>
                </c:pt>
                <c:pt idx="4139">
                  <c:v>129.19999999999999</c:v>
                </c:pt>
                <c:pt idx="4140">
                  <c:v>129.19999999999999</c:v>
                </c:pt>
                <c:pt idx="4141">
                  <c:v>129.19999999999999</c:v>
                </c:pt>
                <c:pt idx="4142">
                  <c:v>129.19999999999999</c:v>
                </c:pt>
                <c:pt idx="4143">
                  <c:v>129</c:v>
                </c:pt>
                <c:pt idx="4144">
                  <c:v>129</c:v>
                </c:pt>
                <c:pt idx="4145">
                  <c:v>129</c:v>
                </c:pt>
                <c:pt idx="4146">
                  <c:v>128.9</c:v>
                </c:pt>
                <c:pt idx="4147">
                  <c:v>128.9</c:v>
                </c:pt>
                <c:pt idx="4148">
                  <c:v>128.9</c:v>
                </c:pt>
                <c:pt idx="4149">
                  <c:v>128.6</c:v>
                </c:pt>
                <c:pt idx="4150">
                  <c:v>128.6</c:v>
                </c:pt>
                <c:pt idx="4151">
                  <c:v>128.6</c:v>
                </c:pt>
                <c:pt idx="4152">
                  <c:v>128.4</c:v>
                </c:pt>
                <c:pt idx="4153">
                  <c:v>128.4</c:v>
                </c:pt>
                <c:pt idx="4154">
                  <c:v>128.4</c:v>
                </c:pt>
                <c:pt idx="4155">
                  <c:v>128.4</c:v>
                </c:pt>
                <c:pt idx="4156">
                  <c:v>128.4</c:v>
                </c:pt>
                <c:pt idx="4157">
                  <c:v>128.4</c:v>
                </c:pt>
                <c:pt idx="4158">
                  <c:v>128.4</c:v>
                </c:pt>
                <c:pt idx="4159">
                  <c:v>128.4</c:v>
                </c:pt>
                <c:pt idx="4160">
                  <c:v>128.4</c:v>
                </c:pt>
                <c:pt idx="4161">
                  <c:v>128.9</c:v>
                </c:pt>
                <c:pt idx="4162">
                  <c:v>128.9</c:v>
                </c:pt>
                <c:pt idx="4163">
                  <c:v>128.9</c:v>
                </c:pt>
                <c:pt idx="4164">
                  <c:v>129.1</c:v>
                </c:pt>
                <c:pt idx="4165">
                  <c:v>129.1</c:v>
                </c:pt>
                <c:pt idx="4166">
                  <c:v>129.1</c:v>
                </c:pt>
                <c:pt idx="4167">
                  <c:v>129.1</c:v>
                </c:pt>
                <c:pt idx="4168">
                  <c:v>129.1</c:v>
                </c:pt>
                <c:pt idx="4169">
                  <c:v>129.1</c:v>
                </c:pt>
                <c:pt idx="4170">
                  <c:v>128.80000000000001</c:v>
                </c:pt>
                <c:pt idx="4171">
                  <c:v>128.80000000000001</c:v>
                </c:pt>
                <c:pt idx="4172">
                  <c:v>128.80000000000001</c:v>
                </c:pt>
                <c:pt idx="4173">
                  <c:v>128.80000000000001</c:v>
                </c:pt>
                <c:pt idx="4174">
                  <c:v>128.80000000000001</c:v>
                </c:pt>
                <c:pt idx="4175">
                  <c:v>128.80000000000001</c:v>
                </c:pt>
                <c:pt idx="4176">
                  <c:v>128.80000000000001</c:v>
                </c:pt>
                <c:pt idx="4177">
                  <c:v>128.80000000000001</c:v>
                </c:pt>
                <c:pt idx="4178">
                  <c:v>128.80000000000001</c:v>
                </c:pt>
                <c:pt idx="4179">
                  <c:v>128.69999999999999</c:v>
                </c:pt>
                <c:pt idx="4180">
                  <c:v>128.69999999999999</c:v>
                </c:pt>
                <c:pt idx="4181">
                  <c:v>128.69999999999999</c:v>
                </c:pt>
                <c:pt idx="4182">
                  <c:v>128.6</c:v>
                </c:pt>
                <c:pt idx="4183">
                  <c:v>128.6</c:v>
                </c:pt>
                <c:pt idx="4184">
                  <c:v>128.6</c:v>
                </c:pt>
                <c:pt idx="4185">
                  <c:v>128.5</c:v>
                </c:pt>
                <c:pt idx="4186">
                  <c:v>128.5</c:v>
                </c:pt>
                <c:pt idx="4187">
                  <c:v>128.5</c:v>
                </c:pt>
                <c:pt idx="4188">
                  <c:v>128.30000000000001</c:v>
                </c:pt>
                <c:pt idx="4189">
                  <c:v>128.30000000000001</c:v>
                </c:pt>
                <c:pt idx="4190">
                  <c:v>128.30000000000001</c:v>
                </c:pt>
                <c:pt idx="4191">
                  <c:v>127.8</c:v>
                </c:pt>
                <c:pt idx="4192">
                  <c:v>127.8</c:v>
                </c:pt>
                <c:pt idx="4193">
                  <c:v>127.8</c:v>
                </c:pt>
                <c:pt idx="4194">
                  <c:v>127.7</c:v>
                </c:pt>
                <c:pt idx="4195">
                  <c:v>127.7</c:v>
                </c:pt>
                <c:pt idx="4196">
                  <c:v>127.7</c:v>
                </c:pt>
                <c:pt idx="4197">
                  <c:v>127.8</c:v>
                </c:pt>
                <c:pt idx="4198">
                  <c:v>127.8</c:v>
                </c:pt>
                <c:pt idx="4199">
                  <c:v>127.8</c:v>
                </c:pt>
                <c:pt idx="4200">
                  <c:v>128.1</c:v>
                </c:pt>
                <c:pt idx="4201">
                  <c:v>128.1</c:v>
                </c:pt>
                <c:pt idx="4202">
                  <c:v>128.1</c:v>
                </c:pt>
                <c:pt idx="4203">
                  <c:v>128.1</c:v>
                </c:pt>
                <c:pt idx="4204">
                  <c:v>128.1</c:v>
                </c:pt>
                <c:pt idx="4205">
                  <c:v>128.1</c:v>
                </c:pt>
                <c:pt idx="4206">
                  <c:v>128.1</c:v>
                </c:pt>
                <c:pt idx="4207">
                  <c:v>128.1</c:v>
                </c:pt>
                <c:pt idx="4208">
                  <c:v>128.1</c:v>
                </c:pt>
                <c:pt idx="4209">
                  <c:v>127.9</c:v>
                </c:pt>
                <c:pt idx="4210">
                  <c:v>127.9</c:v>
                </c:pt>
                <c:pt idx="4211">
                  <c:v>127.9</c:v>
                </c:pt>
                <c:pt idx="4212">
                  <c:v>127.7</c:v>
                </c:pt>
                <c:pt idx="4213">
                  <c:v>127.7</c:v>
                </c:pt>
                <c:pt idx="4214">
                  <c:v>127.7</c:v>
                </c:pt>
                <c:pt idx="4215">
                  <c:v>127.8</c:v>
                </c:pt>
                <c:pt idx="4216">
                  <c:v>127.8</c:v>
                </c:pt>
                <c:pt idx="4217">
                  <c:v>127.8</c:v>
                </c:pt>
                <c:pt idx="4218">
                  <c:v>128</c:v>
                </c:pt>
                <c:pt idx="4219">
                  <c:v>128</c:v>
                </c:pt>
                <c:pt idx="4220">
                  <c:v>128</c:v>
                </c:pt>
                <c:pt idx="4221">
                  <c:v>128.19999999999999</c:v>
                </c:pt>
                <c:pt idx="4222">
                  <c:v>128.19999999999999</c:v>
                </c:pt>
                <c:pt idx="4223">
                  <c:v>128.19999999999999</c:v>
                </c:pt>
                <c:pt idx="4224">
                  <c:v>128.1</c:v>
                </c:pt>
                <c:pt idx="4225">
                  <c:v>128.1</c:v>
                </c:pt>
                <c:pt idx="4226">
                  <c:v>128.1</c:v>
                </c:pt>
                <c:pt idx="4227">
                  <c:v>128.19999999999999</c:v>
                </c:pt>
                <c:pt idx="4228">
                  <c:v>128.19999999999999</c:v>
                </c:pt>
                <c:pt idx="4229">
                  <c:v>128.19999999999999</c:v>
                </c:pt>
                <c:pt idx="4230">
                  <c:v>128.19999999999999</c:v>
                </c:pt>
                <c:pt idx="4231">
                  <c:v>128.19999999999999</c:v>
                </c:pt>
                <c:pt idx="4232">
                  <c:v>128.19999999999999</c:v>
                </c:pt>
                <c:pt idx="4233">
                  <c:v>128.30000000000001</c:v>
                </c:pt>
                <c:pt idx="4234">
                  <c:v>128.30000000000001</c:v>
                </c:pt>
                <c:pt idx="4235">
                  <c:v>128.30000000000001</c:v>
                </c:pt>
                <c:pt idx="4236">
                  <c:v>128.1</c:v>
                </c:pt>
                <c:pt idx="4237">
                  <c:v>128.1</c:v>
                </c:pt>
                <c:pt idx="4238">
                  <c:v>128.1</c:v>
                </c:pt>
                <c:pt idx="4239">
                  <c:v>128.30000000000001</c:v>
                </c:pt>
                <c:pt idx="4240">
                  <c:v>128.30000000000001</c:v>
                </c:pt>
                <c:pt idx="4241">
                  <c:v>128.30000000000001</c:v>
                </c:pt>
                <c:pt idx="4242">
                  <c:v>128.19999999999999</c:v>
                </c:pt>
                <c:pt idx="4243">
                  <c:v>128.19999999999999</c:v>
                </c:pt>
                <c:pt idx="4244">
                  <c:v>128.19999999999999</c:v>
                </c:pt>
                <c:pt idx="4245">
                  <c:v>128</c:v>
                </c:pt>
                <c:pt idx="4246">
                  <c:v>128</c:v>
                </c:pt>
                <c:pt idx="4247">
                  <c:v>128</c:v>
                </c:pt>
                <c:pt idx="4248">
                  <c:v>127.9</c:v>
                </c:pt>
                <c:pt idx="4249">
                  <c:v>127.9</c:v>
                </c:pt>
                <c:pt idx="4250">
                  <c:v>127.9</c:v>
                </c:pt>
                <c:pt idx="4251">
                  <c:v>127.8</c:v>
                </c:pt>
                <c:pt idx="4252">
                  <c:v>127.8</c:v>
                </c:pt>
                <c:pt idx="4253">
                  <c:v>127.8</c:v>
                </c:pt>
                <c:pt idx="4254">
                  <c:v>128</c:v>
                </c:pt>
                <c:pt idx="4255">
                  <c:v>128</c:v>
                </c:pt>
                <c:pt idx="4256">
                  <c:v>128</c:v>
                </c:pt>
                <c:pt idx="4257">
                  <c:v>128</c:v>
                </c:pt>
                <c:pt idx="4258">
                  <c:v>128</c:v>
                </c:pt>
                <c:pt idx="4259">
                  <c:v>128</c:v>
                </c:pt>
                <c:pt idx="4260">
                  <c:v>128.1</c:v>
                </c:pt>
                <c:pt idx="4261">
                  <c:v>128.1</c:v>
                </c:pt>
                <c:pt idx="4262">
                  <c:v>128.1</c:v>
                </c:pt>
                <c:pt idx="4263">
                  <c:v>128.19999999999999</c:v>
                </c:pt>
                <c:pt idx="4264">
                  <c:v>128.19999999999999</c:v>
                </c:pt>
                <c:pt idx="4265">
                  <c:v>128.19999999999999</c:v>
                </c:pt>
                <c:pt idx="4266">
                  <c:v>128</c:v>
                </c:pt>
                <c:pt idx="4267">
                  <c:v>128</c:v>
                </c:pt>
                <c:pt idx="4268">
                  <c:v>128</c:v>
                </c:pt>
                <c:pt idx="4269">
                  <c:v>128.1</c:v>
                </c:pt>
                <c:pt idx="4270">
                  <c:v>128.1</c:v>
                </c:pt>
                <c:pt idx="4271">
                  <c:v>128.1</c:v>
                </c:pt>
                <c:pt idx="4272">
                  <c:v>128.1</c:v>
                </c:pt>
                <c:pt idx="4273">
                  <c:v>128.1</c:v>
                </c:pt>
                <c:pt idx="4274">
                  <c:v>128.1</c:v>
                </c:pt>
                <c:pt idx="4275">
                  <c:v>128.30000000000001</c:v>
                </c:pt>
                <c:pt idx="4276">
                  <c:v>128.30000000000001</c:v>
                </c:pt>
                <c:pt idx="4277">
                  <c:v>128.30000000000001</c:v>
                </c:pt>
                <c:pt idx="4278">
                  <c:v>128.5</c:v>
                </c:pt>
                <c:pt idx="4279">
                  <c:v>128.5</c:v>
                </c:pt>
                <c:pt idx="4280">
                  <c:v>128.5</c:v>
                </c:pt>
                <c:pt idx="4281">
                  <c:v>128.5</c:v>
                </c:pt>
                <c:pt idx="4282">
                  <c:v>128.5</c:v>
                </c:pt>
                <c:pt idx="4283">
                  <c:v>128.5</c:v>
                </c:pt>
                <c:pt idx="4284">
                  <c:v>128.5</c:v>
                </c:pt>
                <c:pt idx="4285">
                  <c:v>128.5</c:v>
                </c:pt>
                <c:pt idx="4286">
                  <c:v>128.5</c:v>
                </c:pt>
                <c:pt idx="4287">
                  <c:v>128.4</c:v>
                </c:pt>
                <c:pt idx="4288">
                  <c:v>128.4</c:v>
                </c:pt>
                <c:pt idx="4289">
                  <c:v>128.4</c:v>
                </c:pt>
                <c:pt idx="4290">
                  <c:v>128.4</c:v>
                </c:pt>
                <c:pt idx="4291">
                  <c:v>128.4</c:v>
                </c:pt>
                <c:pt idx="4292">
                  <c:v>128.4</c:v>
                </c:pt>
                <c:pt idx="4293">
                  <c:v>128.6</c:v>
                </c:pt>
                <c:pt idx="4294">
                  <c:v>128.6</c:v>
                </c:pt>
                <c:pt idx="4295">
                  <c:v>128.6</c:v>
                </c:pt>
                <c:pt idx="4296">
                  <c:v>128.6</c:v>
                </c:pt>
                <c:pt idx="4297">
                  <c:v>128.6</c:v>
                </c:pt>
                <c:pt idx="4298">
                  <c:v>128.6</c:v>
                </c:pt>
                <c:pt idx="4299">
                  <c:v>128.6</c:v>
                </c:pt>
                <c:pt idx="4300">
                  <c:v>128.6</c:v>
                </c:pt>
                <c:pt idx="4301">
                  <c:v>128.6</c:v>
                </c:pt>
                <c:pt idx="4302">
                  <c:v>128.5</c:v>
                </c:pt>
                <c:pt idx="4303">
                  <c:v>128.5</c:v>
                </c:pt>
                <c:pt idx="4304">
                  <c:v>128.5</c:v>
                </c:pt>
                <c:pt idx="4305">
                  <c:v>128.69999999999999</c:v>
                </c:pt>
                <c:pt idx="4306">
                  <c:v>128.69999999999999</c:v>
                </c:pt>
                <c:pt idx="4307">
                  <c:v>128.69999999999999</c:v>
                </c:pt>
                <c:pt idx="4308">
                  <c:v>128.80000000000001</c:v>
                </c:pt>
                <c:pt idx="4309">
                  <c:v>128.80000000000001</c:v>
                </c:pt>
                <c:pt idx="4310">
                  <c:v>128.80000000000001</c:v>
                </c:pt>
                <c:pt idx="4311">
                  <c:v>128.6</c:v>
                </c:pt>
                <c:pt idx="4312">
                  <c:v>128.6</c:v>
                </c:pt>
                <c:pt idx="4313">
                  <c:v>128.6</c:v>
                </c:pt>
                <c:pt idx="4314">
                  <c:v>128.4</c:v>
                </c:pt>
                <c:pt idx="4315">
                  <c:v>128.4</c:v>
                </c:pt>
                <c:pt idx="4316">
                  <c:v>128.4</c:v>
                </c:pt>
                <c:pt idx="4317">
                  <c:v>128.1</c:v>
                </c:pt>
                <c:pt idx="4318">
                  <c:v>128.1</c:v>
                </c:pt>
                <c:pt idx="4319">
                  <c:v>128.1</c:v>
                </c:pt>
                <c:pt idx="4320">
                  <c:v>128.30000000000001</c:v>
                </c:pt>
                <c:pt idx="4321">
                  <c:v>128.30000000000001</c:v>
                </c:pt>
                <c:pt idx="4322">
                  <c:v>128.30000000000001</c:v>
                </c:pt>
                <c:pt idx="4323">
                  <c:v>128.30000000000001</c:v>
                </c:pt>
                <c:pt idx="4324">
                  <c:v>128.30000000000001</c:v>
                </c:pt>
                <c:pt idx="4325">
                  <c:v>128.30000000000001</c:v>
                </c:pt>
                <c:pt idx="4326">
                  <c:v>128.5</c:v>
                </c:pt>
                <c:pt idx="4327">
                  <c:v>128.5</c:v>
                </c:pt>
                <c:pt idx="4328">
                  <c:v>128.5</c:v>
                </c:pt>
                <c:pt idx="4329">
                  <c:v>128.69999999999999</c:v>
                </c:pt>
                <c:pt idx="4330">
                  <c:v>128.69999999999999</c:v>
                </c:pt>
                <c:pt idx="4331">
                  <c:v>128.69999999999999</c:v>
                </c:pt>
                <c:pt idx="4332">
                  <c:v>129</c:v>
                </c:pt>
                <c:pt idx="4333">
                  <c:v>129</c:v>
                </c:pt>
                <c:pt idx="4334">
                  <c:v>129</c:v>
                </c:pt>
                <c:pt idx="4335">
                  <c:v>128.9</c:v>
                </c:pt>
                <c:pt idx="4336">
                  <c:v>128.9</c:v>
                </c:pt>
                <c:pt idx="4337">
                  <c:v>128.9</c:v>
                </c:pt>
                <c:pt idx="4338">
                  <c:v>128.5</c:v>
                </c:pt>
                <c:pt idx="4339">
                  <c:v>128.5</c:v>
                </c:pt>
                <c:pt idx="4340">
                  <c:v>128.5</c:v>
                </c:pt>
                <c:pt idx="4341">
                  <c:v>128.19999999999999</c:v>
                </c:pt>
                <c:pt idx="4342">
                  <c:v>128.19999999999999</c:v>
                </c:pt>
                <c:pt idx="4343">
                  <c:v>128.19999999999999</c:v>
                </c:pt>
                <c:pt idx="4344">
                  <c:v>128.1</c:v>
                </c:pt>
                <c:pt idx="4345">
                  <c:v>128.1</c:v>
                </c:pt>
                <c:pt idx="4346">
                  <c:v>128.1</c:v>
                </c:pt>
                <c:pt idx="4347">
                  <c:v>128.1</c:v>
                </c:pt>
                <c:pt idx="4348">
                  <c:v>128.1</c:v>
                </c:pt>
                <c:pt idx="4349">
                  <c:v>128.1</c:v>
                </c:pt>
                <c:pt idx="4350">
                  <c:v>127.5</c:v>
                </c:pt>
                <c:pt idx="4351">
                  <c:v>127.5</c:v>
                </c:pt>
                <c:pt idx="4352">
                  <c:v>127.5</c:v>
                </c:pt>
                <c:pt idx="4353">
                  <c:v>127.4</c:v>
                </c:pt>
                <c:pt idx="4354">
                  <c:v>127.4</c:v>
                </c:pt>
                <c:pt idx="4355">
                  <c:v>127.4</c:v>
                </c:pt>
                <c:pt idx="4356">
                  <c:v>127.4</c:v>
                </c:pt>
                <c:pt idx="4357">
                  <c:v>127.4</c:v>
                </c:pt>
                <c:pt idx="4358">
                  <c:v>127.4</c:v>
                </c:pt>
                <c:pt idx="4359">
                  <c:v>127.5</c:v>
                </c:pt>
                <c:pt idx="4360">
                  <c:v>127.5</c:v>
                </c:pt>
                <c:pt idx="4361">
                  <c:v>127.5</c:v>
                </c:pt>
                <c:pt idx="4362">
                  <c:v>127.8</c:v>
                </c:pt>
                <c:pt idx="4363">
                  <c:v>127.8</c:v>
                </c:pt>
                <c:pt idx="4364">
                  <c:v>127.8</c:v>
                </c:pt>
                <c:pt idx="4365">
                  <c:v>127.6</c:v>
                </c:pt>
                <c:pt idx="4366">
                  <c:v>127.6</c:v>
                </c:pt>
                <c:pt idx="4367">
                  <c:v>127.6</c:v>
                </c:pt>
                <c:pt idx="4368">
                  <c:v>127.2</c:v>
                </c:pt>
                <c:pt idx="4369">
                  <c:v>127.2</c:v>
                </c:pt>
                <c:pt idx="4370">
                  <c:v>127.2</c:v>
                </c:pt>
                <c:pt idx="4371">
                  <c:v>127</c:v>
                </c:pt>
                <c:pt idx="4372">
                  <c:v>127</c:v>
                </c:pt>
                <c:pt idx="4373">
                  <c:v>127</c:v>
                </c:pt>
                <c:pt idx="4374">
                  <c:v>127</c:v>
                </c:pt>
                <c:pt idx="4375">
                  <c:v>127</c:v>
                </c:pt>
                <c:pt idx="4376">
                  <c:v>127</c:v>
                </c:pt>
                <c:pt idx="4377">
                  <c:v>127.3</c:v>
                </c:pt>
                <c:pt idx="4378">
                  <c:v>127.3</c:v>
                </c:pt>
                <c:pt idx="4379">
                  <c:v>127.3</c:v>
                </c:pt>
                <c:pt idx="4380">
                  <c:v>127.5</c:v>
                </c:pt>
                <c:pt idx="4381">
                  <c:v>127.5</c:v>
                </c:pt>
                <c:pt idx="4382">
                  <c:v>127.5</c:v>
                </c:pt>
                <c:pt idx="4383">
                  <c:v>127.6</c:v>
                </c:pt>
                <c:pt idx="4384">
                  <c:v>127.6</c:v>
                </c:pt>
                <c:pt idx="4385">
                  <c:v>127.6</c:v>
                </c:pt>
                <c:pt idx="4386">
                  <c:v>127.5</c:v>
                </c:pt>
                <c:pt idx="4387">
                  <c:v>127.5</c:v>
                </c:pt>
                <c:pt idx="4388">
                  <c:v>127.5</c:v>
                </c:pt>
                <c:pt idx="4389">
                  <c:v>127.1</c:v>
                </c:pt>
                <c:pt idx="4390">
                  <c:v>127.1</c:v>
                </c:pt>
                <c:pt idx="4391">
                  <c:v>127.1</c:v>
                </c:pt>
                <c:pt idx="4392">
                  <c:v>127.2</c:v>
                </c:pt>
                <c:pt idx="4393">
                  <c:v>127.2</c:v>
                </c:pt>
                <c:pt idx="4394">
                  <c:v>127.2</c:v>
                </c:pt>
                <c:pt idx="4395">
                  <c:v>127.2</c:v>
                </c:pt>
                <c:pt idx="4396">
                  <c:v>127.2</c:v>
                </c:pt>
                <c:pt idx="4397">
                  <c:v>127.2</c:v>
                </c:pt>
                <c:pt idx="4398">
                  <c:v>127.3</c:v>
                </c:pt>
                <c:pt idx="4399">
                  <c:v>127.3</c:v>
                </c:pt>
                <c:pt idx="4400">
                  <c:v>127.3</c:v>
                </c:pt>
                <c:pt idx="4401">
                  <c:v>127</c:v>
                </c:pt>
                <c:pt idx="4402">
                  <c:v>127</c:v>
                </c:pt>
                <c:pt idx="4403">
                  <c:v>127</c:v>
                </c:pt>
                <c:pt idx="4404">
                  <c:v>127.4</c:v>
                </c:pt>
                <c:pt idx="4405">
                  <c:v>127.4</c:v>
                </c:pt>
                <c:pt idx="4406">
                  <c:v>127.4</c:v>
                </c:pt>
                <c:pt idx="4407">
                  <c:v>127.5</c:v>
                </c:pt>
                <c:pt idx="4408">
                  <c:v>127.5</c:v>
                </c:pt>
                <c:pt idx="4409">
                  <c:v>127.5</c:v>
                </c:pt>
                <c:pt idx="4410">
                  <c:v>127.5</c:v>
                </c:pt>
                <c:pt idx="4411">
                  <c:v>127.5</c:v>
                </c:pt>
                <c:pt idx="4412">
                  <c:v>127.5</c:v>
                </c:pt>
                <c:pt idx="4413">
                  <c:v>127.4</c:v>
                </c:pt>
                <c:pt idx="4414">
                  <c:v>127.4</c:v>
                </c:pt>
                <c:pt idx="4415">
                  <c:v>127.4</c:v>
                </c:pt>
                <c:pt idx="4416">
                  <c:v>127.4</c:v>
                </c:pt>
                <c:pt idx="4417">
                  <c:v>127.4</c:v>
                </c:pt>
                <c:pt idx="4418">
                  <c:v>127.4</c:v>
                </c:pt>
                <c:pt idx="4419">
                  <c:v>127.7</c:v>
                </c:pt>
                <c:pt idx="4420">
                  <c:v>127.7</c:v>
                </c:pt>
                <c:pt idx="4421">
                  <c:v>127.7</c:v>
                </c:pt>
                <c:pt idx="4422">
                  <c:v>127.6</c:v>
                </c:pt>
                <c:pt idx="4423">
                  <c:v>127.6</c:v>
                </c:pt>
                <c:pt idx="4424">
                  <c:v>127.6</c:v>
                </c:pt>
                <c:pt idx="4425">
                  <c:v>127.6</c:v>
                </c:pt>
                <c:pt idx="4426">
                  <c:v>127.6</c:v>
                </c:pt>
                <c:pt idx="4427">
                  <c:v>127.6</c:v>
                </c:pt>
                <c:pt idx="4428">
                  <c:v>127.4</c:v>
                </c:pt>
                <c:pt idx="4429">
                  <c:v>127.4</c:v>
                </c:pt>
                <c:pt idx="4430">
                  <c:v>127.4</c:v>
                </c:pt>
                <c:pt idx="4431">
                  <c:v>127.6</c:v>
                </c:pt>
                <c:pt idx="4432">
                  <c:v>127.6</c:v>
                </c:pt>
                <c:pt idx="4433">
                  <c:v>127.6</c:v>
                </c:pt>
                <c:pt idx="4434">
                  <c:v>127.6</c:v>
                </c:pt>
                <c:pt idx="4435">
                  <c:v>127.6</c:v>
                </c:pt>
                <c:pt idx="4436">
                  <c:v>127.6</c:v>
                </c:pt>
                <c:pt idx="4437">
                  <c:v>127.7</c:v>
                </c:pt>
                <c:pt idx="4438">
                  <c:v>127.7</c:v>
                </c:pt>
                <c:pt idx="4439">
                  <c:v>127.7</c:v>
                </c:pt>
                <c:pt idx="4440">
                  <c:v>127.6</c:v>
                </c:pt>
                <c:pt idx="4441">
                  <c:v>127.6</c:v>
                </c:pt>
                <c:pt idx="4442">
                  <c:v>127.6</c:v>
                </c:pt>
                <c:pt idx="4443">
                  <c:v>127.3</c:v>
                </c:pt>
                <c:pt idx="4444">
                  <c:v>127.3</c:v>
                </c:pt>
                <c:pt idx="4445">
                  <c:v>127.3</c:v>
                </c:pt>
                <c:pt idx="4446">
                  <c:v>127</c:v>
                </c:pt>
                <c:pt idx="4447">
                  <c:v>127</c:v>
                </c:pt>
                <c:pt idx="4448">
                  <c:v>127</c:v>
                </c:pt>
                <c:pt idx="4449">
                  <c:v>126.8</c:v>
                </c:pt>
                <c:pt idx="4450">
                  <c:v>126.8</c:v>
                </c:pt>
                <c:pt idx="4451">
                  <c:v>126.8</c:v>
                </c:pt>
                <c:pt idx="4452">
                  <c:v>126.8</c:v>
                </c:pt>
                <c:pt idx="4453">
                  <c:v>126.8</c:v>
                </c:pt>
                <c:pt idx="4454">
                  <c:v>126.8</c:v>
                </c:pt>
                <c:pt idx="4455">
                  <c:v>127</c:v>
                </c:pt>
                <c:pt idx="4456">
                  <c:v>127</c:v>
                </c:pt>
                <c:pt idx="4457">
                  <c:v>127</c:v>
                </c:pt>
                <c:pt idx="4458">
                  <c:v>127.1</c:v>
                </c:pt>
                <c:pt idx="4459">
                  <c:v>127.1</c:v>
                </c:pt>
                <c:pt idx="4460">
                  <c:v>127.1</c:v>
                </c:pt>
                <c:pt idx="4461">
                  <c:v>127.1</c:v>
                </c:pt>
                <c:pt idx="4462">
                  <c:v>127.1</c:v>
                </c:pt>
                <c:pt idx="4463">
                  <c:v>127.1</c:v>
                </c:pt>
                <c:pt idx="4464">
                  <c:v>127.1</c:v>
                </c:pt>
                <c:pt idx="4465">
                  <c:v>127.1</c:v>
                </c:pt>
                <c:pt idx="4466">
                  <c:v>127.1</c:v>
                </c:pt>
                <c:pt idx="4467">
                  <c:v>127.1</c:v>
                </c:pt>
                <c:pt idx="4468">
                  <c:v>127.1</c:v>
                </c:pt>
                <c:pt idx="4469">
                  <c:v>127.1</c:v>
                </c:pt>
                <c:pt idx="4470">
                  <c:v>127.2</c:v>
                </c:pt>
                <c:pt idx="4471">
                  <c:v>127.2</c:v>
                </c:pt>
                <c:pt idx="4472">
                  <c:v>127.2</c:v>
                </c:pt>
                <c:pt idx="4473">
                  <c:v>127.1</c:v>
                </c:pt>
                <c:pt idx="4474">
                  <c:v>127.1</c:v>
                </c:pt>
                <c:pt idx="4475">
                  <c:v>127.1</c:v>
                </c:pt>
                <c:pt idx="4476">
                  <c:v>127.2</c:v>
                </c:pt>
                <c:pt idx="4477">
                  <c:v>127.2</c:v>
                </c:pt>
                <c:pt idx="4478">
                  <c:v>127.2</c:v>
                </c:pt>
                <c:pt idx="4479">
                  <c:v>127.1</c:v>
                </c:pt>
                <c:pt idx="4480">
                  <c:v>127.1</c:v>
                </c:pt>
                <c:pt idx="4481">
                  <c:v>127.1</c:v>
                </c:pt>
                <c:pt idx="4482">
                  <c:v>127.5</c:v>
                </c:pt>
                <c:pt idx="4483">
                  <c:v>127.5</c:v>
                </c:pt>
                <c:pt idx="4484">
                  <c:v>127.5</c:v>
                </c:pt>
                <c:pt idx="4485">
                  <c:v>127.2</c:v>
                </c:pt>
                <c:pt idx="4486">
                  <c:v>127.2</c:v>
                </c:pt>
                <c:pt idx="4487">
                  <c:v>127.2</c:v>
                </c:pt>
                <c:pt idx="4488">
                  <c:v>127.1</c:v>
                </c:pt>
                <c:pt idx="4489">
                  <c:v>127.1</c:v>
                </c:pt>
                <c:pt idx="4490">
                  <c:v>127.1</c:v>
                </c:pt>
                <c:pt idx="4491">
                  <c:v>126.8</c:v>
                </c:pt>
                <c:pt idx="4492">
                  <c:v>126.8</c:v>
                </c:pt>
                <c:pt idx="4493">
                  <c:v>126.8</c:v>
                </c:pt>
                <c:pt idx="4494">
                  <c:v>126.9</c:v>
                </c:pt>
                <c:pt idx="4495">
                  <c:v>126.9</c:v>
                </c:pt>
                <c:pt idx="4496">
                  <c:v>126.9</c:v>
                </c:pt>
                <c:pt idx="4497">
                  <c:v>126.8</c:v>
                </c:pt>
                <c:pt idx="4498">
                  <c:v>126.8</c:v>
                </c:pt>
                <c:pt idx="4499">
                  <c:v>126.8</c:v>
                </c:pt>
                <c:pt idx="4500">
                  <c:v>126.9</c:v>
                </c:pt>
                <c:pt idx="4501">
                  <c:v>126.9</c:v>
                </c:pt>
                <c:pt idx="4502">
                  <c:v>126.9</c:v>
                </c:pt>
                <c:pt idx="4503">
                  <c:v>126.9</c:v>
                </c:pt>
                <c:pt idx="4504">
                  <c:v>126.9</c:v>
                </c:pt>
                <c:pt idx="4505">
                  <c:v>126.9</c:v>
                </c:pt>
                <c:pt idx="4506">
                  <c:v>126.8</c:v>
                </c:pt>
                <c:pt idx="4507">
                  <c:v>126.8</c:v>
                </c:pt>
                <c:pt idx="4508">
                  <c:v>126.8</c:v>
                </c:pt>
                <c:pt idx="4509">
                  <c:v>126.9</c:v>
                </c:pt>
                <c:pt idx="4510">
                  <c:v>126.9</c:v>
                </c:pt>
                <c:pt idx="4511">
                  <c:v>126.9</c:v>
                </c:pt>
                <c:pt idx="4512">
                  <c:v>126.9</c:v>
                </c:pt>
                <c:pt idx="4513">
                  <c:v>126.9</c:v>
                </c:pt>
                <c:pt idx="4514">
                  <c:v>126.9</c:v>
                </c:pt>
                <c:pt idx="4515">
                  <c:v>127.2</c:v>
                </c:pt>
                <c:pt idx="4516">
                  <c:v>127.2</c:v>
                </c:pt>
                <c:pt idx="4517">
                  <c:v>127.2</c:v>
                </c:pt>
                <c:pt idx="4518">
                  <c:v>127.3</c:v>
                </c:pt>
                <c:pt idx="4519">
                  <c:v>127.3</c:v>
                </c:pt>
                <c:pt idx="4520">
                  <c:v>127.3</c:v>
                </c:pt>
                <c:pt idx="4521">
                  <c:v>127.5</c:v>
                </c:pt>
                <c:pt idx="4522">
                  <c:v>127.5</c:v>
                </c:pt>
                <c:pt idx="4523">
                  <c:v>127.5</c:v>
                </c:pt>
                <c:pt idx="4524">
                  <c:v>127.3</c:v>
                </c:pt>
                <c:pt idx="4525">
                  <c:v>127.3</c:v>
                </c:pt>
                <c:pt idx="4526">
                  <c:v>127.3</c:v>
                </c:pt>
                <c:pt idx="4527">
                  <c:v>127.1</c:v>
                </c:pt>
                <c:pt idx="4528">
                  <c:v>127.1</c:v>
                </c:pt>
                <c:pt idx="4529">
                  <c:v>127.1</c:v>
                </c:pt>
                <c:pt idx="4530">
                  <c:v>127</c:v>
                </c:pt>
                <c:pt idx="4531">
                  <c:v>127</c:v>
                </c:pt>
                <c:pt idx="4532">
                  <c:v>127</c:v>
                </c:pt>
                <c:pt idx="4533">
                  <c:v>126.9</c:v>
                </c:pt>
                <c:pt idx="4534">
                  <c:v>126.9</c:v>
                </c:pt>
                <c:pt idx="4535">
                  <c:v>126.9</c:v>
                </c:pt>
                <c:pt idx="4536">
                  <c:v>126.9</c:v>
                </c:pt>
                <c:pt idx="4537">
                  <c:v>126.9</c:v>
                </c:pt>
                <c:pt idx="4538">
                  <c:v>126.9</c:v>
                </c:pt>
                <c:pt idx="4539">
                  <c:v>126.8</c:v>
                </c:pt>
                <c:pt idx="4540">
                  <c:v>126.8</c:v>
                </c:pt>
                <c:pt idx="4541">
                  <c:v>126.8</c:v>
                </c:pt>
                <c:pt idx="4542">
                  <c:v>126.8</c:v>
                </c:pt>
                <c:pt idx="4543">
                  <c:v>126.8</c:v>
                </c:pt>
                <c:pt idx="4544">
                  <c:v>126.8</c:v>
                </c:pt>
                <c:pt idx="4545">
                  <c:v>126.6</c:v>
                </c:pt>
                <c:pt idx="4546">
                  <c:v>126.6</c:v>
                </c:pt>
                <c:pt idx="4547">
                  <c:v>126.6</c:v>
                </c:pt>
                <c:pt idx="4548">
                  <c:v>126.7</c:v>
                </c:pt>
                <c:pt idx="4549">
                  <c:v>126.7</c:v>
                </c:pt>
                <c:pt idx="4550">
                  <c:v>126.7</c:v>
                </c:pt>
                <c:pt idx="4551">
                  <c:v>126.6</c:v>
                </c:pt>
                <c:pt idx="4552">
                  <c:v>126.6</c:v>
                </c:pt>
                <c:pt idx="4553">
                  <c:v>126.6</c:v>
                </c:pt>
                <c:pt idx="4554">
                  <c:v>126.5</c:v>
                </c:pt>
                <c:pt idx="4555">
                  <c:v>126.5</c:v>
                </c:pt>
                <c:pt idx="4556">
                  <c:v>126.5</c:v>
                </c:pt>
                <c:pt idx="4557">
                  <c:v>126.5</c:v>
                </c:pt>
                <c:pt idx="4558">
                  <c:v>126.5</c:v>
                </c:pt>
                <c:pt idx="4559">
                  <c:v>126.5</c:v>
                </c:pt>
                <c:pt idx="4560">
                  <c:v>126.6</c:v>
                </c:pt>
                <c:pt idx="4561">
                  <c:v>126.6</c:v>
                </c:pt>
                <c:pt idx="4562">
                  <c:v>126.6</c:v>
                </c:pt>
                <c:pt idx="4563">
                  <c:v>126.7</c:v>
                </c:pt>
                <c:pt idx="4564">
                  <c:v>126.7</c:v>
                </c:pt>
                <c:pt idx="4565">
                  <c:v>126.7</c:v>
                </c:pt>
                <c:pt idx="4566">
                  <c:v>126.6</c:v>
                </c:pt>
                <c:pt idx="4567">
                  <c:v>126.6</c:v>
                </c:pt>
                <c:pt idx="4568">
                  <c:v>126.6</c:v>
                </c:pt>
                <c:pt idx="4569">
                  <c:v>126.4</c:v>
                </c:pt>
                <c:pt idx="4570">
                  <c:v>126.4</c:v>
                </c:pt>
                <c:pt idx="4571">
                  <c:v>126.4</c:v>
                </c:pt>
                <c:pt idx="4572">
                  <c:v>126.5</c:v>
                </c:pt>
                <c:pt idx="4573">
                  <c:v>126.5</c:v>
                </c:pt>
                <c:pt idx="4574">
                  <c:v>126.5</c:v>
                </c:pt>
                <c:pt idx="4575">
                  <c:v>126.7</c:v>
                </c:pt>
                <c:pt idx="4576">
                  <c:v>126.7</c:v>
                </c:pt>
                <c:pt idx="4577">
                  <c:v>126.7</c:v>
                </c:pt>
                <c:pt idx="4578">
                  <c:v>126.7</c:v>
                </c:pt>
                <c:pt idx="4579">
                  <c:v>126.7</c:v>
                </c:pt>
                <c:pt idx="4580">
                  <c:v>126.7</c:v>
                </c:pt>
                <c:pt idx="4581">
                  <c:v>126.9</c:v>
                </c:pt>
                <c:pt idx="4582">
                  <c:v>126.9</c:v>
                </c:pt>
                <c:pt idx="4583">
                  <c:v>126.9</c:v>
                </c:pt>
                <c:pt idx="4584">
                  <c:v>127.1</c:v>
                </c:pt>
                <c:pt idx="4585">
                  <c:v>127.1</c:v>
                </c:pt>
                <c:pt idx="4586">
                  <c:v>127.1</c:v>
                </c:pt>
                <c:pt idx="4587">
                  <c:v>127.6</c:v>
                </c:pt>
                <c:pt idx="4588">
                  <c:v>127.6</c:v>
                </c:pt>
                <c:pt idx="4589">
                  <c:v>127.6</c:v>
                </c:pt>
                <c:pt idx="4590">
                  <c:v>127.5</c:v>
                </c:pt>
                <c:pt idx="4591">
                  <c:v>127.5</c:v>
                </c:pt>
                <c:pt idx="4592">
                  <c:v>127.5</c:v>
                </c:pt>
                <c:pt idx="4593">
                  <c:v>127.4</c:v>
                </c:pt>
                <c:pt idx="4594">
                  <c:v>127.4</c:v>
                </c:pt>
                <c:pt idx="4595">
                  <c:v>127.4</c:v>
                </c:pt>
                <c:pt idx="4596">
                  <c:v>127.2</c:v>
                </c:pt>
                <c:pt idx="4597">
                  <c:v>127.2</c:v>
                </c:pt>
                <c:pt idx="4598">
                  <c:v>127.2</c:v>
                </c:pt>
                <c:pt idx="4599">
                  <c:v>126.9</c:v>
                </c:pt>
                <c:pt idx="4600">
                  <c:v>126.9</c:v>
                </c:pt>
                <c:pt idx="4601">
                  <c:v>126.9</c:v>
                </c:pt>
                <c:pt idx="4602">
                  <c:v>127.1</c:v>
                </c:pt>
                <c:pt idx="4603">
                  <c:v>127.1</c:v>
                </c:pt>
                <c:pt idx="4604">
                  <c:v>127.1</c:v>
                </c:pt>
                <c:pt idx="4605">
                  <c:v>127.3</c:v>
                </c:pt>
                <c:pt idx="4606">
                  <c:v>127.3</c:v>
                </c:pt>
                <c:pt idx="4607">
                  <c:v>127.3</c:v>
                </c:pt>
                <c:pt idx="4608">
                  <c:v>127.4</c:v>
                </c:pt>
                <c:pt idx="4609">
                  <c:v>127.4</c:v>
                </c:pt>
                <c:pt idx="4610">
                  <c:v>127.4</c:v>
                </c:pt>
                <c:pt idx="4611">
                  <c:v>127.1</c:v>
                </c:pt>
                <c:pt idx="4612">
                  <c:v>127.1</c:v>
                </c:pt>
                <c:pt idx="4613">
                  <c:v>127.1</c:v>
                </c:pt>
                <c:pt idx="4614">
                  <c:v>126.7</c:v>
                </c:pt>
                <c:pt idx="4615">
                  <c:v>126.7</c:v>
                </c:pt>
                <c:pt idx="4616">
                  <c:v>126.7</c:v>
                </c:pt>
                <c:pt idx="4617">
                  <c:v>126.5</c:v>
                </c:pt>
                <c:pt idx="4618">
                  <c:v>126.5</c:v>
                </c:pt>
                <c:pt idx="4619">
                  <c:v>126.5</c:v>
                </c:pt>
                <c:pt idx="4620">
                  <c:v>126.9</c:v>
                </c:pt>
                <c:pt idx="4621">
                  <c:v>126.9</c:v>
                </c:pt>
                <c:pt idx="4622">
                  <c:v>126.9</c:v>
                </c:pt>
                <c:pt idx="4623">
                  <c:v>127.1</c:v>
                </c:pt>
                <c:pt idx="4624">
                  <c:v>127.1</c:v>
                </c:pt>
                <c:pt idx="4625">
                  <c:v>127.1</c:v>
                </c:pt>
                <c:pt idx="4626">
                  <c:v>127.4</c:v>
                </c:pt>
                <c:pt idx="4627">
                  <c:v>127.4</c:v>
                </c:pt>
                <c:pt idx="4628">
                  <c:v>127.4</c:v>
                </c:pt>
                <c:pt idx="4629">
                  <c:v>127.2</c:v>
                </c:pt>
                <c:pt idx="4630">
                  <c:v>127.2</c:v>
                </c:pt>
                <c:pt idx="4631">
                  <c:v>127.2</c:v>
                </c:pt>
                <c:pt idx="4632">
                  <c:v>126.8</c:v>
                </c:pt>
                <c:pt idx="4633">
                  <c:v>126.8</c:v>
                </c:pt>
                <c:pt idx="4634">
                  <c:v>126.8</c:v>
                </c:pt>
                <c:pt idx="4635">
                  <c:v>126.8</c:v>
                </c:pt>
                <c:pt idx="4636">
                  <c:v>126.8</c:v>
                </c:pt>
                <c:pt idx="4637">
                  <c:v>126.8</c:v>
                </c:pt>
                <c:pt idx="4638">
                  <c:v>126.6</c:v>
                </c:pt>
                <c:pt idx="4639">
                  <c:v>126.6</c:v>
                </c:pt>
                <c:pt idx="4640">
                  <c:v>126.6</c:v>
                </c:pt>
                <c:pt idx="4641">
                  <c:v>126.8</c:v>
                </c:pt>
                <c:pt idx="4642">
                  <c:v>126.8</c:v>
                </c:pt>
                <c:pt idx="4643">
                  <c:v>126.8</c:v>
                </c:pt>
                <c:pt idx="4644">
                  <c:v>126.5</c:v>
                </c:pt>
                <c:pt idx="4645">
                  <c:v>126.5</c:v>
                </c:pt>
                <c:pt idx="4646">
                  <c:v>126.5</c:v>
                </c:pt>
                <c:pt idx="4647">
                  <c:v>126.4</c:v>
                </c:pt>
                <c:pt idx="4648">
                  <c:v>126.4</c:v>
                </c:pt>
                <c:pt idx="4649">
                  <c:v>126.4</c:v>
                </c:pt>
                <c:pt idx="4650">
                  <c:v>126.3</c:v>
                </c:pt>
                <c:pt idx="4651">
                  <c:v>126.3</c:v>
                </c:pt>
                <c:pt idx="4652">
                  <c:v>126.3</c:v>
                </c:pt>
                <c:pt idx="4653">
                  <c:v>126.4</c:v>
                </c:pt>
                <c:pt idx="4654">
                  <c:v>126.4</c:v>
                </c:pt>
                <c:pt idx="4655">
                  <c:v>126.4</c:v>
                </c:pt>
                <c:pt idx="4656">
                  <c:v>126.3</c:v>
                </c:pt>
                <c:pt idx="4657">
                  <c:v>126.3</c:v>
                </c:pt>
                <c:pt idx="4658">
                  <c:v>126.3</c:v>
                </c:pt>
                <c:pt idx="4659">
                  <c:v>126.5</c:v>
                </c:pt>
                <c:pt idx="4660">
                  <c:v>126.5</c:v>
                </c:pt>
                <c:pt idx="4661">
                  <c:v>126.5</c:v>
                </c:pt>
                <c:pt idx="4662">
                  <c:v>126.5</c:v>
                </c:pt>
                <c:pt idx="4663">
                  <c:v>126.5</c:v>
                </c:pt>
                <c:pt idx="4664">
                  <c:v>126.5</c:v>
                </c:pt>
                <c:pt idx="4665">
                  <c:v>126.3</c:v>
                </c:pt>
                <c:pt idx="4666">
                  <c:v>126.3</c:v>
                </c:pt>
                <c:pt idx="4667">
                  <c:v>126.3</c:v>
                </c:pt>
                <c:pt idx="4668">
                  <c:v>126.1</c:v>
                </c:pt>
                <c:pt idx="4669">
                  <c:v>126.1</c:v>
                </c:pt>
                <c:pt idx="4670">
                  <c:v>126.1</c:v>
                </c:pt>
                <c:pt idx="4671">
                  <c:v>126.2</c:v>
                </c:pt>
                <c:pt idx="4672">
                  <c:v>126.2</c:v>
                </c:pt>
                <c:pt idx="4673">
                  <c:v>126.2</c:v>
                </c:pt>
                <c:pt idx="4674">
                  <c:v>126.5</c:v>
                </c:pt>
                <c:pt idx="4675">
                  <c:v>126.5</c:v>
                </c:pt>
                <c:pt idx="4676">
                  <c:v>126.5</c:v>
                </c:pt>
                <c:pt idx="4677">
                  <c:v>126.4</c:v>
                </c:pt>
                <c:pt idx="4678">
                  <c:v>126.4</c:v>
                </c:pt>
                <c:pt idx="4679">
                  <c:v>126.4</c:v>
                </c:pt>
                <c:pt idx="4680">
                  <c:v>126.3</c:v>
                </c:pt>
                <c:pt idx="4681">
                  <c:v>126.3</c:v>
                </c:pt>
                <c:pt idx="4682">
                  <c:v>126.3</c:v>
                </c:pt>
                <c:pt idx="4683">
                  <c:v>126.4</c:v>
                </c:pt>
                <c:pt idx="4684">
                  <c:v>126.4</c:v>
                </c:pt>
                <c:pt idx="4685">
                  <c:v>126.4</c:v>
                </c:pt>
                <c:pt idx="4686">
                  <c:v>126.4</c:v>
                </c:pt>
                <c:pt idx="4687">
                  <c:v>126.4</c:v>
                </c:pt>
                <c:pt idx="4688">
                  <c:v>126.4</c:v>
                </c:pt>
                <c:pt idx="4689">
                  <c:v>126.7</c:v>
                </c:pt>
                <c:pt idx="4690">
                  <c:v>126.7</c:v>
                </c:pt>
                <c:pt idx="4691">
                  <c:v>126.7</c:v>
                </c:pt>
                <c:pt idx="4692">
                  <c:v>126.5</c:v>
                </c:pt>
                <c:pt idx="4693">
                  <c:v>126.5</c:v>
                </c:pt>
                <c:pt idx="4694">
                  <c:v>126.5</c:v>
                </c:pt>
                <c:pt idx="4695">
                  <c:v>126.1</c:v>
                </c:pt>
                <c:pt idx="4696">
                  <c:v>126.1</c:v>
                </c:pt>
                <c:pt idx="4697">
                  <c:v>126.1</c:v>
                </c:pt>
                <c:pt idx="4698">
                  <c:v>125.9</c:v>
                </c:pt>
                <c:pt idx="4699">
                  <c:v>125.9</c:v>
                </c:pt>
                <c:pt idx="4700">
                  <c:v>125.9</c:v>
                </c:pt>
                <c:pt idx="4701">
                  <c:v>126.2</c:v>
                </c:pt>
                <c:pt idx="4702">
                  <c:v>126.2</c:v>
                </c:pt>
                <c:pt idx="4703">
                  <c:v>126.2</c:v>
                </c:pt>
                <c:pt idx="4704">
                  <c:v>126.6</c:v>
                </c:pt>
                <c:pt idx="4705">
                  <c:v>126.6</c:v>
                </c:pt>
                <c:pt idx="4706">
                  <c:v>126.6</c:v>
                </c:pt>
                <c:pt idx="4707">
                  <c:v>126.7</c:v>
                </c:pt>
                <c:pt idx="4708">
                  <c:v>126.7</c:v>
                </c:pt>
                <c:pt idx="4709">
                  <c:v>126.7</c:v>
                </c:pt>
                <c:pt idx="4710">
                  <c:v>126.4</c:v>
                </c:pt>
                <c:pt idx="4711">
                  <c:v>126.4</c:v>
                </c:pt>
                <c:pt idx="4712">
                  <c:v>126.4</c:v>
                </c:pt>
                <c:pt idx="4713">
                  <c:v>126.3</c:v>
                </c:pt>
                <c:pt idx="4714">
                  <c:v>126.3</c:v>
                </c:pt>
                <c:pt idx="4715">
                  <c:v>126.3</c:v>
                </c:pt>
                <c:pt idx="4716">
                  <c:v>126.6</c:v>
                </c:pt>
                <c:pt idx="4717">
                  <c:v>126.6</c:v>
                </c:pt>
                <c:pt idx="4718">
                  <c:v>126.6</c:v>
                </c:pt>
                <c:pt idx="4719">
                  <c:v>126.7</c:v>
                </c:pt>
                <c:pt idx="4720">
                  <c:v>126.7</c:v>
                </c:pt>
                <c:pt idx="4721">
                  <c:v>126.7</c:v>
                </c:pt>
                <c:pt idx="4722">
                  <c:v>126.5</c:v>
                </c:pt>
                <c:pt idx="4723">
                  <c:v>126.5</c:v>
                </c:pt>
                <c:pt idx="4724">
                  <c:v>126.5</c:v>
                </c:pt>
                <c:pt idx="4725">
                  <c:v>125.8</c:v>
                </c:pt>
                <c:pt idx="4726">
                  <c:v>125.8</c:v>
                </c:pt>
                <c:pt idx="4727">
                  <c:v>125.8</c:v>
                </c:pt>
                <c:pt idx="4728">
                  <c:v>125.8</c:v>
                </c:pt>
                <c:pt idx="4729">
                  <c:v>125.8</c:v>
                </c:pt>
                <c:pt idx="4730">
                  <c:v>125.8</c:v>
                </c:pt>
                <c:pt idx="4731">
                  <c:v>125.7</c:v>
                </c:pt>
                <c:pt idx="4732">
                  <c:v>125.7</c:v>
                </c:pt>
                <c:pt idx="4733">
                  <c:v>125.7</c:v>
                </c:pt>
                <c:pt idx="4734">
                  <c:v>126</c:v>
                </c:pt>
                <c:pt idx="4735">
                  <c:v>126</c:v>
                </c:pt>
                <c:pt idx="4736">
                  <c:v>126</c:v>
                </c:pt>
                <c:pt idx="4737">
                  <c:v>125.9</c:v>
                </c:pt>
                <c:pt idx="4738">
                  <c:v>125.9</c:v>
                </c:pt>
                <c:pt idx="4739">
                  <c:v>125.9</c:v>
                </c:pt>
                <c:pt idx="4740">
                  <c:v>126.1</c:v>
                </c:pt>
                <c:pt idx="4741">
                  <c:v>126.1</c:v>
                </c:pt>
                <c:pt idx="4742">
                  <c:v>126.1</c:v>
                </c:pt>
                <c:pt idx="4743">
                  <c:v>125.8</c:v>
                </c:pt>
                <c:pt idx="4744">
                  <c:v>125.8</c:v>
                </c:pt>
                <c:pt idx="4745">
                  <c:v>125.8</c:v>
                </c:pt>
                <c:pt idx="4746">
                  <c:v>125.9</c:v>
                </c:pt>
                <c:pt idx="4747">
                  <c:v>125.9</c:v>
                </c:pt>
                <c:pt idx="4748">
                  <c:v>125.9</c:v>
                </c:pt>
                <c:pt idx="4749">
                  <c:v>125.7</c:v>
                </c:pt>
                <c:pt idx="4750">
                  <c:v>125.7</c:v>
                </c:pt>
                <c:pt idx="4751">
                  <c:v>125.7</c:v>
                </c:pt>
                <c:pt idx="4752">
                  <c:v>126</c:v>
                </c:pt>
                <c:pt idx="4753">
                  <c:v>126</c:v>
                </c:pt>
                <c:pt idx="4754">
                  <c:v>126</c:v>
                </c:pt>
                <c:pt idx="4755">
                  <c:v>126.1</c:v>
                </c:pt>
                <c:pt idx="4756">
                  <c:v>126.1</c:v>
                </c:pt>
                <c:pt idx="4757">
                  <c:v>126.1</c:v>
                </c:pt>
                <c:pt idx="4758">
                  <c:v>126.1</c:v>
                </c:pt>
                <c:pt idx="4759">
                  <c:v>126.1</c:v>
                </c:pt>
                <c:pt idx="4760">
                  <c:v>126.1</c:v>
                </c:pt>
                <c:pt idx="4761">
                  <c:v>126.1</c:v>
                </c:pt>
                <c:pt idx="4762">
                  <c:v>126.1</c:v>
                </c:pt>
                <c:pt idx="4763">
                  <c:v>126.1</c:v>
                </c:pt>
                <c:pt idx="4764">
                  <c:v>126.1</c:v>
                </c:pt>
                <c:pt idx="4765">
                  <c:v>126.1</c:v>
                </c:pt>
                <c:pt idx="4766">
                  <c:v>126.1</c:v>
                </c:pt>
                <c:pt idx="4767">
                  <c:v>126.1</c:v>
                </c:pt>
                <c:pt idx="4768">
                  <c:v>126.1</c:v>
                </c:pt>
                <c:pt idx="4769">
                  <c:v>126.1</c:v>
                </c:pt>
                <c:pt idx="4770">
                  <c:v>126.1</c:v>
                </c:pt>
                <c:pt idx="4771">
                  <c:v>126.1</c:v>
                </c:pt>
                <c:pt idx="4772">
                  <c:v>126.1</c:v>
                </c:pt>
                <c:pt idx="4773">
                  <c:v>126</c:v>
                </c:pt>
                <c:pt idx="4774">
                  <c:v>126</c:v>
                </c:pt>
                <c:pt idx="4775">
                  <c:v>126</c:v>
                </c:pt>
                <c:pt idx="4776">
                  <c:v>125.9</c:v>
                </c:pt>
                <c:pt idx="4777">
                  <c:v>125.9</c:v>
                </c:pt>
                <c:pt idx="4778">
                  <c:v>125.9</c:v>
                </c:pt>
                <c:pt idx="4779">
                  <c:v>126.1</c:v>
                </c:pt>
                <c:pt idx="4780">
                  <c:v>126.1</c:v>
                </c:pt>
                <c:pt idx="4781">
                  <c:v>126.1</c:v>
                </c:pt>
                <c:pt idx="4782">
                  <c:v>126.3</c:v>
                </c:pt>
                <c:pt idx="4783">
                  <c:v>126.3</c:v>
                </c:pt>
                <c:pt idx="4784">
                  <c:v>126.3</c:v>
                </c:pt>
                <c:pt idx="4785">
                  <c:v>126.8</c:v>
                </c:pt>
                <c:pt idx="4786">
                  <c:v>126.8</c:v>
                </c:pt>
                <c:pt idx="4787">
                  <c:v>126.8</c:v>
                </c:pt>
                <c:pt idx="4788">
                  <c:v>127</c:v>
                </c:pt>
                <c:pt idx="4789">
                  <c:v>127</c:v>
                </c:pt>
                <c:pt idx="4790">
                  <c:v>127</c:v>
                </c:pt>
                <c:pt idx="4791">
                  <c:v>126.9</c:v>
                </c:pt>
                <c:pt idx="4792">
                  <c:v>126.9</c:v>
                </c:pt>
                <c:pt idx="4793">
                  <c:v>126.9</c:v>
                </c:pt>
                <c:pt idx="4794">
                  <c:v>127</c:v>
                </c:pt>
                <c:pt idx="4795">
                  <c:v>127</c:v>
                </c:pt>
                <c:pt idx="4796">
                  <c:v>127</c:v>
                </c:pt>
                <c:pt idx="4797">
                  <c:v>127.2</c:v>
                </c:pt>
                <c:pt idx="4798">
                  <c:v>127.2</c:v>
                </c:pt>
                <c:pt idx="4799">
                  <c:v>127.2</c:v>
                </c:pt>
                <c:pt idx="4800">
                  <c:v>127.5</c:v>
                </c:pt>
                <c:pt idx="4801">
                  <c:v>127.5</c:v>
                </c:pt>
                <c:pt idx="4802">
                  <c:v>127.5</c:v>
                </c:pt>
                <c:pt idx="4803">
                  <c:v>127.5</c:v>
                </c:pt>
                <c:pt idx="4804">
                  <c:v>127.5</c:v>
                </c:pt>
                <c:pt idx="4805">
                  <c:v>127.5</c:v>
                </c:pt>
                <c:pt idx="4806">
                  <c:v>127.2</c:v>
                </c:pt>
                <c:pt idx="4807">
                  <c:v>127.2</c:v>
                </c:pt>
                <c:pt idx="4808">
                  <c:v>127.2</c:v>
                </c:pt>
                <c:pt idx="4809">
                  <c:v>127.3</c:v>
                </c:pt>
                <c:pt idx="4810">
                  <c:v>127.3</c:v>
                </c:pt>
                <c:pt idx="4811">
                  <c:v>127.3</c:v>
                </c:pt>
                <c:pt idx="4812">
                  <c:v>127.2</c:v>
                </c:pt>
                <c:pt idx="4813">
                  <c:v>127.2</c:v>
                </c:pt>
                <c:pt idx="4814">
                  <c:v>127.2</c:v>
                </c:pt>
                <c:pt idx="4815">
                  <c:v>127.1</c:v>
                </c:pt>
                <c:pt idx="4816">
                  <c:v>127.1</c:v>
                </c:pt>
                <c:pt idx="4817">
                  <c:v>127.1</c:v>
                </c:pt>
                <c:pt idx="4818">
                  <c:v>126.7</c:v>
                </c:pt>
                <c:pt idx="4819">
                  <c:v>126.7</c:v>
                </c:pt>
                <c:pt idx="4820">
                  <c:v>126.7</c:v>
                </c:pt>
                <c:pt idx="4821">
                  <c:v>126.2</c:v>
                </c:pt>
                <c:pt idx="4822">
                  <c:v>126.2</c:v>
                </c:pt>
                <c:pt idx="4823">
                  <c:v>126.2</c:v>
                </c:pt>
                <c:pt idx="4824">
                  <c:v>126.2</c:v>
                </c:pt>
                <c:pt idx="4825">
                  <c:v>126.2</c:v>
                </c:pt>
                <c:pt idx="4826">
                  <c:v>126.2</c:v>
                </c:pt>
                <c:pt idx="4827">
                  <c:v>126</c:v>
                </c:pt>
                <c:pt idx="4828">
                  <c:v>126</c:v>
                </c:pt>
                <c:pt idx="4829">
                  <c:v>126</c:v>
                </c:pt>
                <c:pt idx="4830">
                  <c:v>126.3</c:v>
                </c:pt>
                <c:pt idx="4831">
                  <c:v>126.3</c:v>
                </c:pt>
                <c:pt idx="4832">
                  <c:v>126.3</c:v>
                </c:pt>
                <c:pt idx="4833">
                  <c:v>126.3</c:v>
                </c:pt>
                <c:pt idx="4834">
                  <c:v>126.3</c:v>
                </c:pt>
                <c:pt idx="4835">
                  <c:v>126.3</c:v>
                </c:pt>
                <c:pt idx="4836">
                  <c:v>126.5</c:v>
                </c:pt>
                <c:pt idx="4837">
                  <c:v>126.5</c:v>
                </c:pt>
                <c:pt idx="4838">
                  <c:v>126.5</c:v>
                </c:pt>
                <c:pt idx="4839">
                  <c:v>126.5</c:v>
                </c:pt>
                <c:pt idx="4840">
                  <c:v>126.5</c:v>
                </c:pt>
                <c:pt idx="4841">
                  <c:v>126.5</c:v>
                </c:pt>
                <c:pt idx="4842">
                  <c:v>126.4</c:v>
                </c:pt>
                <c:pt idx="4843">
                  <c:v>126.4</c:v>
                </c:pt>
                <c:pt idx="4844">
                  <c:v>126.4</c:v>
                </c:pt>
                <c:pt idx="4845">
                  <c:v>126.4</c:v>
                </c:pt>
                <c:pt idx="4846">
                  <c:v>126.4</c:v>
                </c:pt>
                <c:pt idx="4847">
                  <c:v>126.4</c:v>
                </c:pt>
                <c:pt idx="4848">
                  <c:v>126.7</c:v>
                </c:pt>
                <c:pt idx="4849">
                  <c:v>126.7</c:v>
                </c:pt>
                <c:pt idx="4850">
                  <c:v>126.7</c:v>
                </c:pt>
                <c:pt idx="4851">
                  <c:v>127</c:v>
                </c:pt>
                <c:pt idx="4852">
                  <c:v>127</c:v>
                </c:pt>
                <c:pt idx="4853">
                  <c:v>127</c:v>
                </c:pt>
                <c:pt idx="4854">
                  <c:v>127</c:v>
                </c:pt>
                <c:pt idx="4855">
                  <c:v>127</c:v>
                </c:pt>
                <c:pt idx="4856">
                  <c:v>127</c:v>
                </c:pt>
                <c:pt idx="4857">
                  <c:v>126.8</c:v>
                </c:pt>
                <c:pt idx="4858">
                  <c:v>126.8</c:v>
                </c:pt>
                <c:pt idx="4859">
                  <c:v>126.8</c:v>
                </c:pt>
                <c:pt idx="4860">
                  <c:v>126.7</c:v>
                </c:pt>
                <c:pt idx="4861">
                  <c:v>126.7</c:v>
                </c:pt>
                <c:pt idx="4862">
                  <c:v>126.7</c:v>
                </c:pt>
                <c:pt idx="4863">
                  <c:v>126.7</c:v>
                </c:pt>
                <c:pt idx="4864">
                  <c:v>126.7</c:v>
                </c:pt>
                <c:pt idx="4865">
                  <c:v>126.7</c:v>
                </c:pt>
                <c:pt idx="4866">
                  <c:v>127</c:v>
                </c:pt>
                <c:pt idx="4867">
                  <c:v>127</c:v>
                </c:pt>
                <c:pt idx="4868">
                  <c:v>127</c:v>
                </c:pt>
                <c:pt idx="4869">
                  <c:v>127.2</c:v>
                </c:pt>
                <c:pt idx="4870">
                  <c:v>127.2</c:v>
                </c:pt>
                <c:pt idx="4871">
                  <c:v>127.2</c:v>
                </c:pt>
                <c:pt idx="4872">
                  <c:v>127.5</c:v>
                </c:pt>
                <c:pt idx="4873">
                  <c:v>127.5</c:v>
                </c:pt>
                <c:pt idx="4874">
                  <c:v>127.5</c:v>
                </c:pt>
                <c:pt idx="4875">
                  <c:v>127.6</c:v>
                </c:pt>
                <c:pt idx="4876">
                  <c:v>127.6</c:v>
                </c:pt>
                <c:pt idx="4877">
                  <c:v>127.6</c:v>
                </c:pt>
                <c:pt idx="4878">
                  <c:v>127.5</c:v>
                </c:pt>
                <c:pt idx="4879">
                  <c:v>127.5</c:v>
                </c:pt>
                <c:pt idx="4880">
                  <c:v>127.5</c:v>
                </c:pt>
                <c:pt idx="4881">
                  <c:v>127.3</c:v>
                </c:pt>
                <c:pt idx="4882">
                  <c:v>127.3</c:v>
                </c:pt>
                <c:pt idx="4883">
                  <c:v>127.3</c:v>
                </c:pt>
                <c:pt idx="4884">
                  <c:v>127.1</c:v>
                </c:pt>
                <c:pt idx="4885">
                  <c:v>127.1</c:v>
                </c:pt>
                <c:pt idx="4886">
                  <c:v>127.1</c:v>
                </c:pt>
                <c:pt idx="4887">
                  <c:v>127.5</c:v>
                </c:pt>
                <c:pt idx="4888">
                  <c:v>127.5</c:v>
                </c:pt>
                <c:pt idx="4889">
                  <c:v>127.5</c:v>
                </c:pt>
                <c:pt idx="4890">
                  <c:v>127.6</c:v>
                </c:pt>
                <c:pt idx="4891">
                  <c:v>127.6</c:v>
                </c:pt>
                <c:pt idx="4892">
                  <c:v>127.6</c:v>
                </c:pt>
                <c:pt idx="4893">
                  <c:v>127.6</c:v>
                </c:pt>
                <c:pt idx="4894">
                  <c:v>127.6</c:v>
                </c:pt>
                <c:pt idx="4895">
                  <c:v>127.6</c:v>
                </c:pt>
                <c:pt idx="4896">
                  <c:v>127.3</c:v>
                </c:pt>
                <c:pt idx="4897">
                  <c:v>127.3</c:v>
                </c:pt>
                <c:pt idx="4898">
                  <c:v>127.3</c:v>
                </c:pt>
                <c:pt idx="4899">
                  <c:v>127.1</c:v>
                </c:pt>
                <c:pt idx="4900">
                  <c:v>127.1</c:v>
                </c:pt>
                <c:pt idx="4901">
                  <c:v>127.1</c:v>
                </c:pt>
                <c:pt idx="4902">
                  <c:v>127.4</c:v>
                </c:pt>
                <c:pt idx="4903">
                  <c:v>127.4</c:v>
                </c:pt>
                <c:pt idx="4904">
                  <c:v>127.4</c:v>
                </c:pt>
                <c:pt idx="4905">
                  <c:v>127.5</c:v>
                </c:pt>
                <c:pt idx="4906">
                  <c:v>127.5</c:v>
                </c:pt>
                <c:pt idx="4907">
                  <c:v>127.5</c:v>
                </c:pt>
                <c:pt idx="4908">
                  <c:v>127.6</c:v>
                </c:pt>
                <c:pt idx="4909">
                  <c:v>127.6</c:v>
                </c:pt>
                <c:pt idx="4910">
                  <c:v>127.6</c:v>
                </c:pt>
                <c:pt idx="4911">
                  <c:v>127.6</c:v>
                </c:pt>
                <c:pt idx="4912">
                  <c:v>127.6</c:v>
                </c:pt>
                <c:pt idx="4913">
                  <c:v>127.6</c:v>
                </c:pt>
                <c:pt idx="4914">
                  <c:v>127.3</c:v>
                </c:pt>
                <c:pt idx="4915">
                  <c:v>127.3</c:v>
                </c:pt>
                <c:pt idx="4916">
                  <c:v>127.3</c:v>
                </c:pt>
                <c:pt idx="4917">
                  <c:v>127.2</c:v>
                </c:pt>
                <c:pt idx="4918">
                  <c:v>127.2</c:v>
                </c:pt>
                <c:pt idx="4919">
                  <c:v>127.2</c:v>
                </c:pt>
                <c:pt idx="4920">
                  <c:v>127</c:v>
                </c:pt>
                <c:pt idx="4921">
                  <c:v>127</c:v>
                </c:pt>
                <c:pt idx="4922">
                  <c:v>127</c:v>
                </c:pt>
                <c:pt idx="4923">
                  <c:v>127.2</c:v>
                </c:pt>
                <c:pt idx="4924">
                  <c:v>127.2</c:v>
                </c:pt>
                <c:pt idx="4925">
                  <c:v>127.2</c:v>
                </c:pt>
                <c:pt idx="4926">
                  <c:v>127.2</c:v>
                </c:pt>
                <c:pt idx="4927">
                  <c:v>127.2</c:v>
                </c:pt>
                <c:pt idx="4928">
                  <c:v>127.2</c:v>
                </c:pt>
                <c:pt idx="4929">
                  <c:v>127.2</c:v>
                </c:pt>
                <c:pt idx="4930">
                  <c:v>127.2</c:v>
                </c:pt>
                <c:pt idx="4931">
                  <c:v>127.2</c:v>
                </c:pt>
                <c:pt idx="4932">
                  <c:v>127.3</c:v>
                </c:pt>
                <c:pt idx="4933">
                  <c:v>127.3</c:v>
                </c:pt>
                <c:pt idx="4934">
                  <c:v>127.3</c:v>
                </c:pt>
                <c:pt idx="4935">
                  <c:v>127.2</c:v>
                </c:pt>
                <c:pt idx="4936">
                  <c:v>127.2</c:v>
                </c:pt>
                <c:pt idx="4937">
                  <c:v>127.2</c:v>
                </c:pt>
                <c:pt idx="4938">
                  <c:v>127.1</c:v>
                </c:pt>
                <c:pt idx="4939">
                  <c:v>127.1</c:v>
                </c:pt>
                <c:pt idx="4940">
                  <c:v>127.1</c:v>
                </c:pt>
                <c:pt idx="4941">
                  <c:v>127</c:v>
                </c:pt>
                <c:pt idx="4942">
                  <c:v>127</c:v>
                </c:pt>
                <c:pt idx="4943">
                  <c:v>127</c:v>
                </c:pt>
                <c:pt idx="4944">
                  <c:v>127</c:v>
                </c:pt>
                <c:pt idx="4945">
                  <c:v>127</c:v>
                </c:pt>
                <c:pt idx="4946">
                  <c:v>127</c:v>
                </c:pt>
                <c:pt idx="4947">
                  <c:v>127.1</c:v>
                </c:pt>
                <c:pt idx="4948">
                  <c:v>127.1</c:v>
                </c:pt>
                <c:pt idx="4949">
                  <c:v>127.1</c:v>
                </c:pt>
                <c:pt idx="4950">
                  <c:v>127.1</c:v>
                </c:pt>
                <c:pt idx="4951">
                  <c:v>127.1</c:v>
                </c:pt>
                <c:pt idx="4952">
                  <c:v>127.1</c:v>
                </c:pt>
                <c:pt idx="4953">
                  <c:v>127.2</c:v>
                </c:pt>
                <c:pt idx="4954">
                  <c:v>127.2</c:v>
                </c:pt>
                <c:pt idx="4955">
                  <c:v>127.2</c:v>
                </c:pt>
                <c:pt idx="4956">
                  <c:v>127.5</c:v>
                </c:pt>
                <c:pt idx="4957">
                  <c:v>127.5</c:v>
                </c:pt>
                <c:pt idx="4958">
                  <c:v>127.5</c:v>
                </c:pt>
                <c:pt idx="4959">
                  <c:v>127.3</c:v>
                </c:pt>
                <c:pt idx="4960">
                  <c:v>127.3</c:v>
                </c:pt>
                <c:pt idx="4961">
                  <c:v>127.3</c:v>
                </c:pt>
                <c:pt idx="4962">
                  <c:v>127.4</c:v>
                </c:pt>
                <c:pt idx="4963">
                  <c:v>127.4</c:v>
                </c:pt>
              </c:numCache>
            </c:numRef>
          </c:val>
          <c:smooth val="1"/>
        </c:ser>
        <c:ser>
          <c:idx val="2"/>
          <c:order val="2"/>
          <c:tx>
            <c:v>5.57</c:v>
          </c:tx>
          <c:spPr>
            <a:ln w="15875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'raw1400-1530z'!$D$16966:$D$21929</c:f>
              <c:numCache>
                <c:formatCode>General</c:formatCode>
                <c:ptCount val="4964"/>
                <c:pt idx="0">
                  <c:v>110.5</c:v>
                </c:pt>
                <c:pt idx="1">
                  <c:v>110.5</c:v>
                </c:pt>
                <c:pt idx="2">
                  <c:v>110.5</c:v>
                </c:pt>
                <c:pt idx="3">
                  <c:v>110.3</c:v>
                </c:pt>
                <c:pt idx="4">
                  <c:v>110.3</c:v>
                </c:pt>
                <c:pt idx="5">
                  <c:v>110.3</c:v>
                </c:pt>
                <c:pt idx="6">
                  <c:v>110.5</c:v>
                </c:pt>
                <c:pt idx="7">
                  <c:v>110.5</c:v>
                </c:pt>
                <c:pt idx="8">
                  <c:v>110.5</c:v>
                </c:pt>
                <c:pt idx="9">
                  <c:v>110.3</c:v>
                </c:pt>
                <c:pt idx="10">
                  <c:v>110.3</c:v>
                </c:pt>
                <c:pt idx="11">
                  <c:v>110.3</c:v>
                </c:pt>
                <c:pt idx="12">
                  <c:v>110.6</c:v>
                </c:pt>
                <c:pt idx="13">
                  <c:v>110.6</c:v>
                </c:pt>
                <c:pt idx="14">
                  <c:v>110.6</c:v>
                </c:pt>
                <c:pt idx="15">
                  <c:v>110.6</c:v>
                </c:pt>
                <c:pt idx="16">
                  <c:v>110.6</c:v>
                </c:pt>
                <c:pt idx="17">
                  <c:v>110.6</c:v>
                </c:pt>
                <c:pt idx="18">
                  <c:v>111</c:v>
                </c:pt>
                <c:pt idx="19">
                  <c:v>111</c:v>
                </c:pt>
                <c:pt idx="20">
                  <c:v>111</c:v>
                </c:pt>
                <c:pt idx="21">
                  <c:v>112.8</c:v>
                </c:pt>
                <c:pt idx="22">
                  <c:v>112.8</c:v>
                </c:pt>
                <c:pt idx="23">
                  <c:v>112.8</c:v>
                </c:pt>
                <c:pt idx="24">
                  <c:v>115.8</c:v>
                </c:pt>
                <c:pt idx="25">
                  <c:v>115.8</c:v>
                </c:pt>
                <c:pt idx="26">
                  <c:v>115.8</c:v>
                </c:pt>
                <c:pt idx="27">
                  <c:v>118.9</c:v>
                </c:pt>
                <c:pt idx="28">
                  <c:v>118.9</c:v>
                </c:pt>
                <c:pt idx="29">
                  <c:v>118.9</c:v>
                </c:pt>
                <c:pt idx="30">
                  <c:v>120.1</c:v>
                </c:pt>
                <c:pt idx="31">
                  <c:v>120.1</c:v>
                </c:pt>
                <c:pt idx="32">
                  <c:v>120.1</c:v>
                </c:pt>
                <c:pt idx="33">
                  <c:v>120.1</c:v>
                </c:pt>
                <c:pt idx="34">
                  <c:v>120.1</c:v>
                </c:pt>
                <c:pt idx="35">
                  <c:v>120.1</c:v>
                </c:pt>
                <c:pt idx="36">
                  <c:v>120</c:v>
                </c:pt>
                <c:pt idx="37">
                  <c:v>120</c:v>
                </c:pt>
                <c:pt idx="38">
                  <c:v>120</c:v>
                </c:pt>
                <c:pt idx="39">
                  <c:v>120.3</c:v>
                </c:pt>
                <c:pt idx="40">
                  <c:v>120.3</c:v>
                </c:pt>
                <c:pt idx="41">
                  <c:v>120.3</c:v>
                </c:pt>
                <c:pt idx="42">
                  <c:v>120.9</c:v>
                </c:pt>
                <c:pt idx="43">
                  <c:v>120.9</c:v>
                </c:pt>
                <c:pt idx="44">
                  <c:v>120.9</c:v>
                </c:pt>
                <c:pt idx="45">
                  <c:v>121</c:v>
                </c:pt>
                <c:pt idx="46">
                  <c:v>121</c:v>
                </c:pt>
                <c:pt idx="47">
                  <c:v>121</c:v>
                </c:pt>
                <c:pt idx="48">
                  <c:v>121.1</c:v>
                </c:pt>
                <c:pt idx="49">
                  <c:v>121.1</c:v>
                </c:pt>
                <c:pt idx="50">
                  <c:v>121.1</c:v>
                </c:pt>
                <c:pt idx="51">
                  <c:v>120.8</c:v>
                </c:pt>
                <c:pt idx="52">
                  <c:v>120.8</c:v>
                </c:pt>
                <c:pt idx="53">
                  <c:v>120.8</c:v>
                </c:pt>
                <c:pt idx="54">
                  <c:v>120.7</c:v>
                </c:pt>
                <c:pt idx="55">
                  <c:v>120.7</c:v>
                </c:pt>
                <c:pt idx="56">
                  <c:v>120.7</c:v>
                </c:pt>
                <c:pt idx="57">
                  <c:v>120.7</c:v>
                </c:pt>
                <c:pt idx="58">
                  <c:v>120.7</c:v>
                </c:pt>
                <c:pt idx="59">
                  <c:v>120.7</c:v>
                </c:pt>
                <c:pt idx="60">
                  <c:v>120.8</c:v>
                </c:pt>
                <c:pt idx="61">
                  <c:v>120.8</c:v>
                </c:pt>
                <c:pt idx="62">
                  <c:v>120.8</c:v>
                </c:pt>
                <c:pt idx="63">
                  <c:v>120.7</c:v>
                </c:pt>
                <c:pt idx="64">
                  <c:v>120.7</c:v>
                </c:pt>
                <c:pt idx="65">
                  <c:v>120.7</c:v>
                </c:pt>
                <c:pt idx="66">
                  <c:v>120.6</c:v>
                </c:pt>
                <c:pt idx="67">
                  <c:v>120.6</c:v>
                </c:pt>
                <c:pt idx="68">
                  <c:v>120.6</c:v>
                </c:pt>
                <c:pt idx="69">
                  <c:v>120.5</c:v>
                </c:pt>
                <c:pt idx="70">
                  <c:v>120.5</c:v>
                </c:pt>
                <c:pt idx="71">
                  <c:v>120.5</c:v>
                </c:pt>
                <c:pt idx="72">
                  <c:v>120.6</c:v>
                </c:pt>
                <c:pt idx="73">
                  <c:v>120.6</c:v>
                </c:pt>
                <c:pt idx="74">
                  <c:v>120.6</c:v>
                </c:pt>
                <c:pt idx="75">
                  <c:v>120.8</c:v>
                </c:pt>
                <c:pt idx="76">
                  <c:v>120.8</c:v>
                </c:pt>
                <c:pt idx="77">
                  <c:v>120.8</c:v>
                </c:pt>
                <c:pt idx="78">
                  <c:v>121.2</c:v>
                </c:pt>
                <c:pt idx="79">
                  <c:v>121.2</c:v>
                </c:pt>
                <c:pt idx="80">
                  <c:v>121.2</c:v>
                </c:pt>
                <c:pt idx="81">
                  <c:v>121.4</c:v>
                </c:pt>
                <c:pt idx="82">
                  <c:v>121.4</c:v>
                </c:pt>
                <c:pt idx="83">
                  <c:v>121.4</c:v>
                </c:pt>
                <c:pt idx="84">
                  <c:v>121.6</c:v>
                </c:pt>
                <c:pt idx="85">
                  <c:v>121.6</c:v>
                </c:pt>
                <c:pt idx="86">
                  <c:v>121.6</c:v>
                </c:pt>
                <c:pt idx="87">
                  <c:v>122.1</c:v>
                </c:pt>
                <c:pt idx="88">
                  <c:v>122.1</c:v>
                </c:pt>
                <c:pt idx="89">
                  <c:v>122.1</c:v>
                </c:pt>
                <c:pt idx="90">
                  <c:v>122.4</c:v>
                </c:pt>
                <c:pt idx="91">
                  <c:v>122.4</c:v>
                </c:pt>
                <c:pt idx="92">
                  <c:v>122.4</c:v>
                </c:pt>
                <c:pt idx="93">
                  <c:v>122.4</c:v>
                </c:pt>
                <c:pt idx="94">
                  <c:v>122.4</c:v>
                </c:pt>
                <c:pt idx="95">
                  <c:v>122.4</c:v>
                </c:pt>
                <c:pt idx="96">
                  <c:v>122.1</c:v>
                </c:pt>
                <c:pt idx="97">
                  <c:v>122.1</c:v>
                </c:pt>
                <c:pt idx="98">
                  <c:v>122.1</c:v>
                </c:pt>
                <c:pt idx="99">
                  <c:v>121.9</c:v>
                </c:pt>
                <c:pt idx="100">
                  <c:v>121.9</c:v>
                </c:pt>
                <c:pt idx="101">
                  <c:v>121.9</c:v>
                </c:pt>
                <c:pt idx="102">
                  <c:v>121.9</c:v>
                </c:pt>
                <c:pt idx="103">
                  <c:v>121.9</c:v>
                </c:pt>
                <c:pt idx="104">
                  <c:v>121.9</c:v>
                </c:pt>
                <c:pt idx="105">
                  <c:v>122.3</c:v>
                </c:pt>
                <c:pt idx="106">
                  <c:v>122.3</c:v>
                </c:pt>
                <c:pt idx="107">
                  <c:v>122.3</c:v>
                </c:pt>
                <c:pt idx="108">
                  <c:v>122.9</c:v>
                </c:pt>
                <c:pt idx="109">
                  <c:v>122.9</c:v>
                </c:pt>
                <c:pt idx="110">
                  <c:v>122.9</c:v>
                </c:pt>
                <c:pt idx="111">
                  <c:v>123.3</c:v>
                </c:pt>
                <c:pt idx="112">
                  <c:v>123.3</c:v>
                </c:pt>
                <c:pt idx="113">
                  <c:v>123.3</c:v>
                </c:pt>
                <c:pt idx="114">
                  <c:v>123.5</c:v>
                </c:pt>
                <c:pt idx="115">
                  <c:v>123.5</c:v>
                </c:pt>
                <c:pt idx="116">
                  <c:v>123.5</c:v>
                </c:pt>
                <c:pt idx="117">
                  <c:v>123.7</c:v>
                </c:pt>
                <c:pt idx="118">
                  <c:v>123.7</c:v>
                </c:pt>
                <c:pt idx="119">
                  <c:v>123.7</c:v>
                </c:pt>
                <c:pt idx="120">
                  <c:v>123.5</c:v>
                </c:pt>
                <c:pt idx="121">
                  <c:v>123.5</c:v>
                </c:pt>
                <c:pt idx="122">
                  <c:v>123.5</c:v>
                </c:pt>
                <c:pt idx="123">
                  <c:v>123.5</c:v>
                </c:pt>
                <c:pt idx="124">
                  <c:v>123.5</c:v>
                </c:pt>
                <c:pt idx="125">
                  <c:v>123.5</c:v>
                </c:pt>
                <c:pt idx="126">
                  <c:v>123.5</c:v>
                </c:pt>
                <c:pt idx="127">
                  <c:v>123.5</c:v>
                </c:pt>
                <c:pt idx="128">
                  <c:v>123.5</c:v>
                </c:pt>
                <c:pt idx="129">
                  <c:v>123.8</c:v>
                </c:pt>
                <c:pt idx="130">
                  <c:v>123.8</c:v>
                </c:pt>
                <c:pt idx="131">
                  <c:v>123.8</c:v>
                </c:pt>
                <c:pt idx="132">
                  <c:v>124</c:v>
                </c:pt>
                <c:pt idx="133">
                  <c:v>124</c:v>
                </c:pt>
                <c:pt idx="134">
                  <c:v>124</c:v>
                </c:pt>
                <c:pt idx="135">
                  <c:v>124.4</c:v>
                </c:pt>
                <c:pt idx="136">
                  <c:v>124.4</c:v>
                </c:pt>
                <c:pt idx="137">
                  <c:v>124.4</c:v>
                </c:pt>
                <c:pt idx="138">
                  <c:v>124.3</c:v>
                </c:pt>
                <c:pt idx="139">
                  <c:v>124.3</c:v>
                </c:pt>
                <c:pt idx="140">
                  <c:v>124.3</c:v>
                </c:pt>
                <c:pt idx="141">
                  <c:v>124.5</c:v>
                </c:pt>
                <c:pt idx="142">
                  <c:v>124.5</c:v>
                </c:pt>
                <c:pt idx="143">
                  <c:v>124.5</c:v>
                </c:pt>
                <c:pt idx="144">
                  <c:v>124</c:v>
                </c:pt>
                <c:pt idx="145">
                  <c:v>124</c:v>
                </c:pt>
                <c:pt idx="146">
                  <c:v>124</c:v>
                </c:pt>
                <c:pt idx="147">
                  <c:v>124</c:v>
                </c:pt>
                <c:pt idx="148">
                  <c:v>124</c:v>
                </c:pt>
                <c:pt idx="149">
                  <c:v>124</c:v>
                </c:pt>
                <c:pt idx="150">
                  <c:v>123.9</c:v>
                </c:pt>
                <c:pt idx="151">
                  <c:v>123.9</c:v>
                </c:pt>
                <c:pt idx="152">
                  <c:v>123.9</c:v>
                </c:pt>
                <c:pt idx="153">
                  <c:v>124.2</c:v>
                </c:pt>
                <c:pt idx="154">
                  <c:v>124.2</c:v>
                </c:pt>
                <c:pt idx="155">
                  <c:v>124.2</c:v>
                </c:pt>
                <c:pt idx="156">
                  <c:v>124</c:v>
                </c:pt>
                <c:pt idx="157">
                  <c:v>124</c:v>
                </c:pt>
                <c:pt idx="158">
                  <c:v>124</c:v>
                </c:pt>
                <c:pt idx="159">
                  <c:v>124.3</c:v>
                </c:pt>
                <c:pt idx="160">
                  <c:v>124.3</c:v>
                </c:pt>
                <c:pt idx="161">
                  <c:v>124.3</c:v>
                </c:pt>
                <c:pt idx="162">
                  <c:v>124</c:v>
                </c:pt>
                <c:pt idx="163">
                  <c:v>124</c:v>
                </c:pt>
                <c:pt idx="164">
                  <c:v>124</c:v>
                </c:pt>
                <c:pt idx="165">
                  <c:v>124.1</c:v>
                </c:pt>
                <c:pt idx="166">
                  <c:v>124.1</c:v>
                </c:pt>
                <c:pt idx="167">
                  <c:v>124.1</c:v>
                </c:pt>
                <c:pt idx="168">
                  <c:v>123.9</c:v>
                </c:pt>
                <c:pt idx="169">
                  <c:v>123.9</c:v>
                </c:pt>
                <c:pt idx="170">
                  <c:v>123.9</c:v>
                </c:pt>
                <c:pt idx="171">
                  <c:v>124</c:v>
                </c:pt>
                <c:pt idx="172">
                  <c:v>124</c:v>
                </c:pt>
                <c:pt idx="173">
                  <c:v>124</c:v>
                </c:pt>
                <c:pt idx="174">
                  <c:v>123.8</c:v>
                </c:pt>
                <c:pt idx="175">
                  <c:v>123.8</c:v>
                </c:pt>
                <c:pt idx="176">
                  <c:v>123.8</c:v>
                </c:pt>
                <c:pt idx="177">
                  <c:v>123.7</c:v>
                </c:pt>
                <c:pt idx="178">
                  <c:v>123.7</c:v>
                </c:pt>
                <c:pt idx="179">
                  <c:v>123.7</c:v>
                </c:pt>
                <c:pt idx="180">
                  <c:v>124</c:v>
                </c:pt>
                <c:pt idx="181">
                  <c:v>124</c:v>
                </c:pt>
                <c:pt idx="182">
                  <c:v>124</c:v>
                </c:pt>
                <c:pt idx="183">
                  <c:v>124.2</c:v>
                </c:pt>
                <c:pt idx="184">
                  <c:v>124.2</c:v>
                </c:pt>
                <c:pt idx="185">
                  <c:v>124.2</c:v>
                </c:pt>
                <c:pt idx="186">
                  <c:v>124.3</c:v>
                </c:pt>
                <c:pt idx="187">
                  <c:v>124.3</c:v>
                </c:pt>
                <c:pt idx="188">
                  <c:v>124.3</c:v>
                </c:pt>
                <c:pt idx="189">
                  <c:v>124.1</c:v>
                </c:pt>
                <c:pt idx="190">
                  <c:v>124.1</c:v>
                </c:pt>
                <c:pt idx="191">
                  <c:v>124.1</c:v>
                </c:pt>
                <c:pt idx="192">
                  <c:v>124.2</c:v>
                </c:pt>
                <c:pt idx="193">
                  <c:v>124.2</c:v>
                </c:pt>
                <c:pt idx="194">
                  <c:v>124.2</c:v>
                </c:pt>
                <c:pt idx="195">
                  <c:v>124.9</c:v>
                </c:pt>
                <c:pt idx="196">
                  <c:v>124.9</c:v>
                </c:pt>
                <c:pt idx="197">
                  <c:v>124.9</c:v>
                </c:pt>
                <c:pt idx="198">
                  <c:v>125.4</c:v>
                </c:pt>
                <c:pt idx="199">
                  <c:v>125.4</c:v>
                </c:pt>
                <c:pt idx="200">
                  <c:v>125.4</c:v>
                </c:pt>
                <c:pt idx="201">
                  <c:v>126.1</c:v>
                </c:pt>
                <c:pt idx="202">
                  <c:v>126.1</c:v>
                </c:pt>
                <c:pt idx="203">
                  <c:v>126.1</c:v>
                </c:pt>
                <c:pt idx="204">
                  <c:v>126.1</c:v>
                </c:pt>
                <c:pt idx="205">
                  <c:v>126.1</c:v>
                </c:pt>
                <c:pt idx="206">
                  <c:v>126.1</c:v>
                </c:pt>
                <c:pt idx="207">
                  <c:v>127</c:v>
                </c:pt>
                <c:pt idx="208">
                  <c:v>127</c:v>
                </c:pt>
                <c:pt idx="209">
                  <c:v>127</c:v>
                </c:pt>
                <c:pt idx="210">
                  <c:v>127.7</c:v>
                </c:pt>
                <c:pt idx="211">
                  <c:v>127.7</c:v>
                </c:pt>
                <c:pt idx="212">
                  <c:v>127.7</c:v>
                </c:pt>
                <c:pt idx="213">
                  <c:v>128.6</c:v>
                </c:pt>
                <c:pt idx="214">
                  <c:v>128.6</c:v>
                </c:pt>
                <c:pt idx="215">
                  <c:v>128.6</c:v>
                </c:pt>
                <c:pt idx="216">
                  <c:v>129.30000000000001</c:v>
                </c:pt>
                <c:pt idx="217">
                  <c:v>129.30000000000001</c:v>
                </c:pt>
                <c:pt idx="218">
                  <c:v>129.30000000000001</c:v>
                </c:pt>
                <c:pt idx="219">
                  <c:v>129.6</c:v>
                </c:pt>
                <c:pt idx="220">
                  <c:v>129.6</c:v>
                </c:pt>
                <c:pt idx="221">
                  <c:v>129.6</c:v>
                </c:pt>
                <c:pt idx="222">
                  <c:v>129.19999999999999</c:v>
                </c:pt>
                <c:pt idx="223">
                  <c:v>129.19999999999999</c:v>
                </c:pt>
                <c:pt idx="224">
                  <c:v>129.19999999999999</c:v>
                </c:pt>
                <c:pt idx="225">
                  <c:v>128.1</c:v>
                </c:pt>
                <c:pt idx="226">
                  <c:v>128.1</c:v>
                </c:pt>
                <c:pt idx="227">
                  <c:v>128.1</c:v>
                </c:pt>
                <c:pt idx="228">
                  <c:v>126.9</c:v>
                </c:pt>
                <c:pt idx="229">
                  <c:v>126.9</c:v>
                </c:pt>
                <c:pt idx="230">
                  <c:v>126.9</c:v>
                </c:pt>
                <c:pt idx="231">
                  <c:v>125.8</c:v>
                </c:pt>
                <c:pt idx="232">
                  <c:v>125.8</c:v>
                </c:pt>
                <c:pt idx="233">
                  <c:v>125.8</c:v>
                </c:pt>
                <c:pt idx="234">
                  <c:v>125.6</c:v>
                </c:pt>
                <c:pt idx="235">
                  <c:v>125.6</c:v>
                </c:pt>
                <c:pt idx="236">
                  <c:v>125.6</c:v>
                </c:pt>
                <c:pt idx="237">
                  <c:v>125.1</c:v>
                </c:pt>
                <c:pt idx="238">
                  <c:v>125.1</c:v>
                </c:pt>
                <c:pt idx="239">
                  <c:v>125.1</c:v>
                </c:pt>
                <c:pt idx="240">
                  <c:v>125.4</c:v>
                </c:pt>
                <c:pt idx="241">
                  <c:v>125.4</c:v>
                </c:pt>
                <c:pt idx="242">
                  <c:v>125.4</c:v>
                </c:pt>
                <c:pt idx="243">
                  <c:v>125.4</c:v>
                </c:pt>
                <c:pt idx="244">
                  <c:v>125.4</c:v>
                </c:pt>
                <c:pt idx="245">
                  <c:v>125.4</c:v>
                </c:pt>
                <c:pt idx="246">
                  <c:v>125.6</c:v>
                </c:pt>
                <c:pt idx="247">
                  <c:v>125.6</c:v>
                </c:pt>
                <c:pt idx="248">
                  <c:v>125.6</c:v>
                </c:pt>
                <c:pt idx="249">
                  <c:v>125.5</c:v>
                </c:pt>
                <c:pt idx="250">
                  <c:v>125.5</c:v>
                </c:pt>
                <c:pt idx="251">
                  <c:v>125.5</c:v>
                </c:pt>
                <c:pt idx="252">
                  <c:v>125.3</c:v>
                </c:pt>
                <c:pt idx="253">
                  <c:v>125.3</c:v>
                </c:pt>
                <c:pt idx="254">
                  <c:v>125.3</c:v>
                </c:pt>
                <c:pt idx="255">
                  <c:v>125.4</c:v>
                </c:pt>
                <c:pt idx="256">
                  <c:v>125.4</c:v>
                </c:pt>
                <c:pt idx="257">
                  <c:v>125.4</c:v>
                </c:pt>
                <c:pt idx="258">
                  <c:v>125.3</c:v>
                </c:pt>
                <c:pt idx="259">
                  <c:v>125.3</c:v>
                </c:pt>
                <c:pt idx="260">
                  <c:v>125.3</c:v>
                </c:pt>
                <c:pt idx="261">
                  <c:v>125.3</c:v>
                </c:pt>
                <c:pt idx="262">
                  <c:v>125.3</c:v>
                </c:pt>
                <c:pt idx="263">
                  <c:v>125.3</c:v>
                </c:pt>
                <c:pt idx="264">
                  <c:v>125.2</c:v>
                </c:pt>
                <c:pt idx="265">
                  <c:v>125.2</c:v>
                </c:pt>
                <c:pt idx="266">
                  <c:v>125.2</c:v>
                </c:pt>
                <c:pt idx="267">
                  <c:v>125.3</c:v>
                </c:pt>
                <c:pt idx="268">
                  <c:v>125.3</c:v>
                </c:pt>
                <c:pt idx="269">
                  <c:v>125.3</c:v>
                </c:pt>
                <c:pt idx="270">
                  <c:v>125.1</c:v>
                </c:pt>
                <c:pt idx="271">
                  <c:v>125.1</c:v>
                </c:pt>
                <c:pt idx="272">
                  <c:v>125.1</c:v>
                </c:pt>
                <c:pt idx="273">
                  <c:v>125.2</c:v>
                </c:pt>
                <c:pt idx="274">
                  <c:v>125.2</c:v>
                </c:pt>
                <c:pt idx="275">
                  <c:v>125.2</c:v>
                </c:pt>
                <c:pt idx="276">
                  <c:v>124.5</c:v>
                </c:pt>
                <c:pt idx="277">
                  <c:v>124.5</c:v>
                </c:pt>
                <c:pt idx="278">
                  <c:v>124.5</c:v>
                </c:pt>
                <c:pt idx="279">
                  <c:v>124.5</c:v>
                </c:pt>
                <c:pt idx="280">
                  <c:v>124.5</c:v>
                </c:pt>
                <c:pt idx="281">
                  <c:v>124.5</c:v>
                </c:pt>
                <c:pt idx="282">
                  <c:v>124</c:v>
                </c:pt>
                <c:pt idx="283">
                  <c:v>124</c:v>
                </c:pt>
                <c:pt idx="284">
                  <c:v>124</c:v>
                </c:pt>
                <c:pt idx="285">
                  <c:v>124.2</c:v>
                </c:pt>
                <c:pt idx="286">
                  <c:v>124.2</c:v>
                </c:pt>
                <c:pt idx="287">
                  <c:v>124.2</c:v>
                </c:pt>
                <c:pt idx="288">
                  <c:v>123.9</c:v>
                </c:pt>
                <c:pt idx="289">
                  <c:v>123.9</c:v>
                </c:pt>
                <c:pt idx="290">
                  <c:v>123.9</c:v>
                </c:pt>
                <c:pt idx="291">
                  <c:v>123.6</c:v>
                </c:pt>
                <c:pt idx="292">
                  <c:v>123.6</c:v>
                </c:pt>
                <c:pt idx="293">
                  <c:v>123.6</c:v>
                </c:pt>
                <c:pt idx="294">
                  <c:v>123.1</c:v>
                </c:pt>
                <c:pt idx="295">
                  <c:v>123.1</c:v>
                </c:pt>
                <c:pt idx="296">
                  <c:v>123.1</c:v>
                </c:pt>
                <c:pt idx="297">
                  <c:v>123</c:v>
                </c:pt>
                <c:pt idx="298">
                  <c:v>123</c:v>
                </c:pt>
                <c:pt idx="299">
                  <c:v>123</c:v>
                </c:pt>
                <c:pt idx="300">
                  <c:v>123.1</c:v>
                </c:pt>
                <c:pt idx="301">
                  <c:v>123.1</c:v>
                </c:pt>
                <c:pt idx="302">
                  <c:v>123.1</c:v>
                </c:pt>
                <c:pt idx="303">
                  <c:v>123.1</c:v>
                </c:pt>
                <c:pt idx="304">
                  <c:v>123.1</c:v>
                </c:pt>
                <c:pt idx="305">
                  <c:v>123.1</c:v>
                </c:pt>
                <c:pt idx="306">
                  <c:v>122.8</c:v>
                </c:pt>
                <c:pt idx="307">
                  <c:v>122.8</c:v>
                </c:pt>
                <c:pt idx="308">
                  <c:v>122.8</c:v>
                </c:pt>
                <c:pt idx="309">
                  <c:v>122.9</c:v>
                </c:pt>
                <c:pt idx="310">
                  <c:v>122.9</c:v>
                </c:pt>
                <c:pt idx="311">
                  <c:v>122.9</c:v>
                </c:pt>
                <c:pt idx="312">
                  <c:v>123</c:v>
                </c:pt>
                <c:pt idx="313">
                  <c:v>123</c:v>
                </c:pt>
                <c:pt idx="314">
                  <c:v>123</c:v>
                </c:pt>
                <c:pt idx="315">
                  <c:v>123.4</c:v>
                </c:pt>
                <c:pt idx="316">
                  <c:v>123.4</c:v>
                </c:pt>
                <c:pt idx="317">
                  <c:v>123.4</c:v>
                </c:pt>
                <c:pt idx="318">
                  <c:v>123.7</c:v>
                </c:pt>
                <c:pt idx="319">
                  <c:v>123.7</c:v>
                </c:pt>
                <c:pt idx="320">
                  <c:v>123.7</c:v>
                </c:pt>
                <c:pt idx="321">
                  <c:v>124.2</c:v>
                </c:pt>
                <c:pt idx="322">
                  <c:v>124.2</c:v>
                </c:pt>
                <c:pt idx="323">
                  <c:v>124.2</c:v>
                </c:pt>
                <c:pt idx="324">
                  <c:v>124.5</c:v>
                </c:pt>
                <c:pt idx="325">
                  <c:v>124.5</c:v>
                </c:pt>
                <c:pt idx="326">
                  <c:v>124.5</c:v>
                </c:pt>
                <c:pt idx="327">
                  <c:v>124.3</c:v>
                </c:pt>
                <c:pt idx="328">
                  <c:v>124.3</c:v>
                </c:pt>
                <c:pt idx="329">
                  <c:v>124.3</c:v>
                </c:pt>
                <c:pt idx="330">
                  <c:v>124.2</c:v>
                </c:pt>
                <c:pt idx="331">
                  <c:v>124.2</c:v>
                </c:pt>
                <c:pt idx="332">
                  <c:v>124.2</c:v>
                </c:pt>
                <c:pt idx="333">
                  <c:v>124.1</c:v>
                </c:pt>
                <c:pt idx="334">
                  <c:v>124.1</c:v>
                </c:pt>
                <c:pt idx="335">
                  <c:v>124.1</c:v>
                </c:pt>
                <c:pt idx="336">
                  <c:v>124.1</c:v>
                </c:pt>
                <c:pt idx="337">
                  <c:v>124.1</c:v>
                </c:pt>
                <c:pt idx="338">
                  <c:v>124.1</c:v>
                </c:pt>
                <c:pt idx="339">
                  <c:v>124.1</c:v>
                </c:pt>
                <c:pt idx="340">
                  <c:v>124.1</c:v>
                </c:pt>
                <c:pt idx="341">
                  <c:v>124.1</c:v>
                </c:pt>
                <c:pt idx="342">
                  <c:v>124.2</c:v>
                </c:pt>
                <c:pt idx="343">
                  <c:v>124.2</c:v>
                </c:pt>
                <c:pt idx="344">
                  <c:v>124.2</c:v>
                </c:pt>
                <c:pt idx="345">
                  <c:v>124.2</c:v>
                </c:pt>
                <c:pt idx="346">
                  <c:v>124.2</c:v>
                </c:pt>
                <c:pt idx="347">
                  <c:v>124.2</c:v>
                </c:pt>
                <c:pt idx="348">
                  <c:v>124.3</c:v>
                </c:pt>
                <c:pt idx="349">
                  <c:v>124.3</c:v>
                </c:pt>
                <c:pt idx="350">
                  <c:v>124.3</c:v>
                </c:pt>
                <c:pt idx="351">
                  <c:v>123.9</c:v>
                </c:pt>
                <c:pt idx="352">
                  <c:v>123.9</c:v>
                </c:pt>
                <c:pt idx="353">
                  <c:v>123.9</c:v>
                </c:pt>
                <c:pt idx="354">
                  <c:v>124.1</c:v>
                </c:pt>
                <c:pt idx="355">
                  <c:v>124.1</c:v>
                </c:pt>
                <c:pt idx="356">
                  <c:v>124.1</c:v>
                </c:pt>
                <c:pt idx="357">
                  <c:v>124.1</c:v>
                </c:pt>
                <c:pt idx="358">
                  <c:v>124.1</c:v>
                </c:pt>
                <c:pt idx="359">
                  <c:v>124.1</c:v>
                </c:pt>
                <c:pt idx="360">
                  <c:v>124.3</c:v>
                </c:pt>
                <c:pt idx="361">
                  <c:v>124.3</c:v>
                </c:pt>
                <c:pt idx="362">
                  <c:v>124.3</c:v>
                </c:pt>
                <c:pt idx="363">
                  <c:v>124.8</c:v>
                </c:pt>
                <c:pt idx="364">
                  <c:v>124.8</c:v>
                </c:pt>
                <c:pt idx="365">
                  <c:v>124.8</c:v>
                </c:pt>
                <c:pt idx="366">
                  <c:v>125.1</c:v>
                </c:pt>
                <c:pt idx="367">
                  <c:v>125.1</c:v>
                </c:pt>
                <c:pt idx="368">
                  <c:v>125.1</c:v>
                </c:pt>
                <c:pt idx="369">
                  <c:v>125.2</c:v>
                </c:pt>
                <c:pt idx="370">
                  <c:v>125.2</c:v>
                </c:pt>
                <c:pt idx="371">
                  <c:v>125.2</c:v>
                </c:pt>
                <c:pt idx="372">
                  <c:v>125.6</c:v>
                </c:pt>
                <c:pt idx="373">
                  <c:v>125.6</c:v>
                </c:pt>
                <c:pt idx="374">
                  <c:v>125.6</c:v>
                </c:pt>
                <c:pt idx="375">
                  <c:v>125.9</c:v>
                </c:pt>
                <c:pt idx="376">
                  <c:v>125.9</c:v>
                </c:pt>
                <c:pt idx="377">
                  <c:v>125.9</c:v>
                </c:pt>
                <c:pt idx="378">
                  <c:v>126.4</c:v>
                </c:pt>
                <c:pt idx="379">
                  <c:v>126.4</c:v>
                </c:pt>
                <c:pt idx="380">
                  <c:v>126.4</c:v>
                </c:pt>
                <c:pt idx="381">
                  <c:v>126.2</c:v>
                </c:pt>
                <c:pt idx="382">
                  <c:v>126.2</c:v>
                </c:pt>
                <c:pt idx="383">
                  <c:v>126.2</c:v>
                </c:pt>
                <c:pt idx="384">
                  <c:v>125.5</c:v>
                </c:pt>
                <c:pt idx="385">
                  <c:v>125.5</c:v>
                </c:pt>
                <c:pt idx="386">
                  <c:v>125.5</c:v>
                </c:pt>
                <c:pt idx="387">
                  <c:v>125</c:v>
                </c:pt>
                <c:pt idx="388">
                  <c:v>125</c:v>
                </c:pt>
                <c:pt idx="389">
                  <c:v>125</c:v>
                </c:pt>
                <c:pt idx="390">
                  <c:v>124.8</c:v>
                </c:pt>
                <c:pt idx="391">
                  <c:v>124.8</c:v>
                </c:pt>
                <c:pt idx="392">
                  <c:v>124.8</c:v>
                </c:pt>
                <c:pt idx="393">
                  <c:v>125</c:v>
                </c:pt>
                <c:pt idx="394">
                  <c:v>125</c:v>
                </c:pt>
                <c:pt idx="395">
                  <c:v>125</c:v>
                </c:pt>
                <c:pt idx="396">
                  <c:v>125</c:v>
                </c:pt>
                <c:pt idx="397">
                  <c:v>125</c:v>
                </c:pt>
                <c:pt idx="398">
                  <c:v>125</c:v>
                </c:pt>
                <c:pt idx="399">
                  <c:v>124.7</c:v>
                </c:pt>
                <c:pt idx="400">
                  <c:v>124.7</c:v>
                </c:pt>
                <c:pt idx="401">
                  <c:v>124.7</c:v>
                </c:pt>
                <c:pt idx="402">
                  <c:v>124.9</c:v>
                </c:pt>
                <c:pt idx="403">
                  <c:v>124.9</c:v>
                </c:pt>
                <c:pt idx="404">
                  <c:v>124.9</c:v>
                </c:pt>
                <c:pt idx="405">
                  <c:v>125.3</c:v>
                </c:pt>
                <c:pt idx="406">
                  <c:v>125.3</c:v>
                </c:pt>
                <c:pt idx="407">
                  <c:v>125.3</c:v>
                </c:pt>
                <c:pt idx="408">
                  <c:v>125.7</c:v>
                </c:pt>
                <c:pt idx="409">
                  <c:v>125.7</c:v>
                </c:pt>
                <c:pt idx="410">
                  <c:v>125.7</c:v>
                </c:pt>
                <c:pt idx="411">
                  <c:v>125.4</c:v>
                </c:pt>
                <c:pt idx="412">
                  <c:v>125.4</c:v>
                </c:pt>
                <c:pt idx="413">
                  <c:v>125.4</c:v>
                </c:pt>
                <c:pt idx="414">
                  <c:v>125.5</c:v>
                </c:pt>
                <c:pt idx="415">
                  <c:v>125.5</c:v>
                </c:pt>
                <c:pt idx="416">
                  <c:v>125.5</c:v>
                </c:pt>
                <c:pt idx="417">
                  <c:v>125.1</c:v>
                </c:pt>
                <c:pt idx="418">
                  <c:v>125.1</c:v>
                </c:pt>
                <c:pt idx="419">
                  <c:v>125.1</c:v>
                </c:pt>
                <c:pt idx="420">
                  <c:v>125</c:v>
                </c:pt>
                <c:pt idx="421">
                  <c:v>125</c:v>
                </c:pt>
                <c:pt idx="422">
                  <c:v>125</c:v>
                </c:pt>
                <c:pt idx="423">
                  <c:v>124.6</c:v>
                </c:pt>
                <c:pt idx="424">
                  <c:v>124.6</c:v>
                </c:pt>
                <c:pt idx="425">
                  <c:v>124.6</c:v>
                </c:pt>
                <c:pt idx="426">
                  <c:v>124.2</c:v>
                </c:pt>
                <c:pt idx="427">
                  <c:v>124.2</c:v>
                </c:pt>
                <c:pt idx="428">
                  <c:v>124.2</c:v>
                </c:pt>
                <c:pt idx="429">
                  <c:v>124.3</c:v>
                </c:pt>
                <c:pt idx="430">
                  <c:v>124.3</c:v>
                </c:pt>
                <c:pt idx="431">
                  <c:v>124.3</c:v>
                </c:pt>
                <c:pt idx="432">
                  <c:v>123.8</c:v>
                </c:pt>
                <c:pt idx="433">
                  <c:v>123.8</c:v>
                </c:pt>
                <c:pt idx="434">
                  <c:v>123.8</c:v>
                </c:pt>
                <c:pt idx="435">
                  <c:v>124.1</c:v>
                </c:pt>
                <c:pt idx="436">
                  <c:v>124.1</c:v>
                </c:pt>
                <c:pt idx="437">
                  <c:v>124.1</c:v>
                </c:pt>
                <c:pt idx="438">
                  <c:v>124.1</c:v>
                </c:pt>
                <c:pt idx="439">
                  <c:v>124.1</c:v>
                </c:pt>
                <c:pt idx="440">
                  <c:v>124.1</c:v>
                </c:pt>
                <c:pt idx="441">
                  <c:v>124.4</c:v>
                </c:pt>
                <c:pt idx="442">
                  <c:v>124.4</c:v>
                </c:pt>
                <c:pt idx="443">
                  <c:v>124.4</c:v>
                </c:pt>
                <c:pt idx="444">
                  <c:v>124.6</c:v>
                </c:pt>
                <c:pt idx="445">
                  <c:v>124.6</c:v>
                </c:pt>
                <c:pt idx="446">
                  <c:v>124.6</c:v>
                </c:pt>
                <c:pt idx="447">
                  <c:v>124.8</c:v>
                </c:pt>
                <c:pt idx="448">
                  <c:v>124.8</c:v>
                </c:pt>
                <c:pt idx="449">
                  <c:v>124.8</c:v>
                </c:pt>
                <c:pt idx="450">
                  <c:v>124.9</c:v>
                </c:pt>
                <c:pt idx="451">
                  <c:v>124.9</c:v>
                </c:pt>
                <c:pt idx="452">
                  <c:v>124.9</c:v>
                </c:pt>
                <c:pt idx="453">
                  <c:v>124.9</c:v>
                </c:pt>
                <c:pt idx="454">
                  <c:v>124.9</c:v>
                </c:pt>
                <c:pt idx="455">
                  <c:v>124.9</c:v>
                </c:pt>
                <c:pt idx="456">
                  <c:v>124.8</c:v>
                </c:pt>
                <c:pt idx="457">
                  <c:v>124.8</c:v>
                </c:pt>
                <c:pt idx="458">
                  <c:v>124.8</c:v>
                </c:pt>
                <c:pt idx="459">
                  <c:v>125</c:v>
                </c:pt>
                <c:pt idx="460">
                  <c:v>125</c:v>
                </c:pt>
                <c:pt idx="461">
                  <c:v>125</c:v>
                </c:pt>
                <c:pt idx="462">
                  <c:v>125.1</c:v>
                </c:pt>
                <c:pt idx="463">
                  <c:v>125.1</c:v>
                </c:pt>
                <c:pt idx="464">
                  <c:v>125.1</c:v>
                </c:pt>
                <c:pt idx="465">
                  <c:v>125.5</c:v>
                </c:pt>
                <c:pt idx="466">
                  <c:v>125.5</c:v>
                </c:pt>
                <c:pt idx="467">
                  <c:v>125.5</c:v>
                </c:pt>
                <c:pt idx="468">
                  <c:v>125.4</c:v>
                </c:pt>
                <c:pt idx="469">
                  <c:v>125.4</c:v>
                </c:pt>
                <c:pt idx="470">
                  <c:v>125.4</c:v>
                </c:pt>
                <c:pt idx="471">
                  <c:v>125.4</c:v>
                </c:pt>
                <c:pt idx="472">
                  <c:v>125.4</c:v>
                </c:pt>
                <c:pt idx="473">
                  <c:v>125.4</c:v>
                </c:pt>
                <c:pt idx="474">
                  <c:v>125.1</c:v>
                </c:pt>
                <c:pt idx="475">
                  <c:v>125.1</c:v>
                </c:pt>
                <c:pt idx="476">
                  <c:v>125.1</c:v>
                </c:pt>
                <c:pt idx="477">
                  <c:v>125.4</c:v>
                </c:pt>
                <c:pt idx="478">
                  <c:v>125.4</c:v>
                </c:pt>
                <c:pt idx="479">
                  <c:v>125.4</c:v>
                </c:pt>
                <c:pt idx="480">
                  <c:v>125.7</c:v>
                </c:pt>
                <c:pt idx="481">
                  <c:v>125.7</c:v>
                </c:pt>
                <c:pt idx="482">
                  <c:v>125.7</c:v>
                </c:pt>
                <c:pt idx="483">
                  <c:v>125.6</c:v>
                </c:pt>
                <c:pt idx="484">
                  <c:v>125.6</c:v>
                </c:pt>
                <c:pt idx="485">
                  <c:v>125.6</c:v>
                </c:pt>
                <c:pt idx="486">
                  <c:v>125.5</c:v>
                </c:pt>
                <c:pt idx="487">
                  <c:v>125.5</c:v>
                </c:pt>
                <c:pt idx="488">
                  <c:v>125.5</c:v>
                </c:pt>
                <c:pt idx="489">
                  <c:v>125.2</c:v>
                </c:pt>
                <c:pt idx="490">
                  <c:v>125.2</c:v>
                </c:pt>
                <c:pt idx="491">
                  <c:v>125.2</c:v>
                </c:pt>
                <c:pt idx="492">
                  <c:v>125.6</c:v>
                </c:pt>
                <c:pt idx="493">
                  <c:v>125.6</c:v>
                </c:pt>
                <c:pt idx="494">
                  <c:v>125.6</c:v>
                </c:pt>
                <c:pt idx="495">
                  <c:v>125.7</c:v>
                </c:pt>
                <c:pt idx="496">
                  <c:v>125.7</c:v>
                </c:pt>
                <c:pt idx="497">
                  <c:v>125.7</c:v>
                </c:pt>
                <c:pt idx="498">
                  <c:v>125.9</c:v>
                </c:pt>
                <c:pt idx="499">
                  <c:v>125.9</c:v>
                </c:pt>
                <c:pt idx="500">
                  <c:v>125.9</c:v>
                </c:pt>
                <c:pt idx="501">
                  <c:v>125.9</c:v>
                </c:pt>
                <c:pt idx="502">
                  <c:v>125.9</c:v>
                </c:pt>
                <c:pt idx="503">
                  <c:v>125.9</c:v>
                </c:pt>
                <c:pt idx="504">
                  <c:v>125.9</c:v>
                </c:pt>
                <c:pt idx="505">
                  <c:v>125.9</c:v>
                </c:pt>
                <c:pt idx="506">
                  <c:v>125.9</c:v>
                </c:pt>
                <c:pt idx="507">
                  <c:v>126</c:v>
                </c:pt>
                <c:pt idx="508">
                  <c:v>126</c:v>
                </c:pt>
                <c:pt idx="509">
                  <c:v>126</c:v>
                </c:pt>
                <c:pt idx="510">
                  <c:v>126.2</c:v>
                </c:pt>
                <c:pt idx="511">
                  <c:v>126.2</c:v>
                </c:pt>
                <c:pt idx="512">
                  <c:v>126.2</c:v>
                </c:pt>
                <c:pt idx="513">
                  <c:v>126.2</c:v>
                </c:pt>
                <c:pt idx="514">
                  <c:v>126.2</c:v>
                </c:pt>
                <c:pt idx="515">
                  <c:v>126.2</c:v>
                </c:pt>
                <c:pt idx="516">
                  <c:v>125.6</c:v>
                </c:pt>
                <c:pt idx="517">
                  <c:v>125.6</c:v>
                </c:pt>
                <c:pt idx="518">
                  <c:v>125.6</c:v>
                </c:pt>
                <c:pt idx="519">
                  <c:v>125.7</c:v>
                </c:pt>
                <c:pt idx="520">
                  <c:v>125.7</c:v>
                </c:pt>
                <c:pt idx="521">
                  <c:v>125.7</c:v>
                </c:pt>
                <c:pt idx="522">
                  <c:v>125.9</c:v>
                </c:pt>
                <c:pt idx="523">
                  <c:v>125.9</c:v>
                </c:pt>
                <c:pt idx="524">
                  <c:v>125.9</c:v>
                </c:pt>
                <c:pt idx="525">
                  <c:v>126.4</c:v>
                </c:pt>
                <c:pt idx="526">
                  <c:v>126.4</c:v>
                </c:pt>
                <c:pt idx="527">
                  <c:v>126.4</c:v>
                </c:pt>
                <c:pt idx="528">
                  <c:v>126.1</c:v>
                </c:pt>
                <c:pt idx="529">
                  <c:v>126.1</c:v>
                </c:pt>
                <c:pt idx="530">
                  <c:v>126.1</c:v>
                </c:pt>
                <c:pt idx="531">
                  <c:v>126.1</c:v>
                </c:pt>
                <c:pt idx="532">
                  <c:v>126.1</c:v>
                </c:pt>
                <c:pt idx="533">
                  <c:v>126.1</c:v>
                </c:pt>
                <c:pt idx="534">
                  <c:v>125.9</c:v>
                </c:pt>
                <c:pt idx="535">
                  <c:v>125.9</c:v>
                </c:pt>
                <c:pt idx="536">
                  <c:v>125.9</c:v>
                </c:pt>
                <c:pt idx="537">
                  <c:v>126.1</c:v>
                </c:pt>
                <c:pt idx="538">
                  <c:v>126.1</c:v>
                </c:pt>
                <c:pt idx="539">
                  <c:v>126.1</c:v>
                </c:pt>
                <c:pt idx="540">
                  <c:v>126.6</c:v>
                </c:pt>
                <c:pt idx="541">
                  <c:v>126.6</c:v>
                </c:pt>
                <c:pt idx="542">
                  <c:v>126.6</c:v>
                </c:pt>
                <c:pt idx="543">
                  <c:v>127</c:v>
                </c:pt>
                <c:pt idx="544">
                  <c:v>127</c:v>
                </c:pt>
                <c:pt idx="545">
                  <c:v>127</c:v>
                </c:pt>
                <c:pt idx="546">
                  <c:v>127.1</c:v>
                </c:pt>
                <c:pt idx="547">
                  <c:v>127.1</c:v>
                </c:pt>
                <c:pt idx="548">
                  <c:v>127.1</c:v>
                </c:pt>
                <c:pt idx="549">
                  <c:v>127.1</c:v>
                </c:pt>
                <c:pt idx="550">
                  <c:v>127.1</c:v>
                </c:pt>
                <c:pt idx="551">
                  <c:v>127.1</c:v>
                </c:pt>
                <c:pt idx="552">
                  <c:v>127.1</c:v>
                </c:pt>
                <c:pt idx="553">
                  <c:v>127.1</c:v>
                </c:pt>
                <c:pt idx="554">
                  <c:v>127.1</c:v>
                </c:pt>
                <c:pt idx="555">
                  <c:v>127.1</c:v>
                </c:pt>
                <c:pt idx="556">
                  <c:v>127.1</c:v>
                </c:pt>
                <c:pt idx="557">
                  <c:v>127.1</c:v>
                </c:pt>
                <c:pt idx="558">
                  <c:v>127</c:v>
                </c:pt>
                <c:pt idx="559">
                  <c:v>127</c:v>
                </c:pt>
                <c:pt idx="560">
                  <c:v>127</c:v>
                </c:pt>
                <c:pt idx="561">
                  <c:v>126.9</c:v>
                </c:pt>
                <c:pt idx="562">
                  <c:v>126.9</c:v>
                </c:pt>
                <c:pt idx="563">
                  <c:v>126.9</c:v>
                </c:pt>
                <c:pt idx="564">
                  <c:v>127.3</c:v>
                </c:pt>
                <c:pt idx="565">
                  <c:v>127.3</c:v>
                </c:pt>
                <c:pt idx="566">
                  <c:v>127.3</c:v>
                </c:pt>
                <c:pt idx="567">
                  <c:v>127.1</c:v>
                </c:pt>
                <c:pt idx="568">
                  <c:v>127.1</c:v>
                </c:pt>
                <c:pt idx="569">
                  <c:v>127.1</c:v>
                </c:pt>
                <c:pt idx="570">
                  <c:v>127.1</c:v>
                </c:pt>
                <c:pt idx="571">
                  <c:v>127.1</c:v>
                </c:pt>
                <c:pt idx="572">
                  <c:v>127.1</c:v>
                </c:pt>
                <c:pt idx="573">
                  <c:v>126.7</c:v>
                </c:pt>
                <c:pt idx="574">
                  <c:v>126.7</c:v>
                </c:pt>
                <c:pt idx="575">
                  <c:v>126.7</c:v>
                </c:pt>
                <c:pt idx="576">
                  <c:v>127.1</c:v>
                </c:pt>
                <c:pt idx="577">
                  <c:v>127.1</c:v>
                </c:pt>
                <c:pt idx="578">
                  <c:v>127.1</c:v>
                </c:pt>
                <c:pt idx="579">
                  <c:v>126.8</c:v>
                </c:pt>
                <c:pt idx="580">
                  <c:v>126.8</c:v>
                </c:pt>
                <c:pt idx="581">
                  <c:v>126.8</c:v>
                </c:pt>
                <c:pt idx="582">
                  <c:v>126.7</c:v>
                </c:pt>
                <c:pt idx="583">
                  <c:v>126.7</c:v>
                </c:pt>
                <c:pt idx="584">
                  <c:v>126.7</c:v>
                </c:pt>
                <c:pt idx="585">
                  <c:v>126.6</c:v>
                </c:pt>
                <c:pt idx="586">
                  <c:v>126.6</c:v>
                </c:pt>
                <c:pt idx="587">
                  <c:v>126.6</c:v>
                </c:pt>
                <c:pt idx="588">
                  <c:v>126.7</c:v>
                </c:pt>
                <c:pt idx="589">
                  <c:v>126.7</c:v>
                </c:pt>
                <c:pt idx="590">
                  <c:v>126.7</c:v>
                </c:pt>
                <c:pt idx="591">
                  <c:v>127.1</c:v>
                </c:pt>
                <c:pt idx="592">
                  <c:v>127.1</c:v>
                </c:pt>
                <c:pt idx="593">
                  <c:v>127.1</c:v>
                </c:pt>
                <c:pt idx="594">
                  <c:v>127.1</c:v>
                </c:pt>
                <c:pt idx="595">
                  <c:v>127.1</c:v>
                </c:pt>
                <c:pt idx="596">
                  <c:v>127.1</c:v>
                </c:pt>
                <c:pt idx="597">
                  <c:v>127.6</c:v>
                </c:pt>
                <c:pt idx="598">
                  <c:v>127.6</c:v>
                </c:pt>
                <c:pt idx="599">
                  <c:v>127.6</c:v>
                </c:pt>
                <c:pt idx="600">
                  <c:v>127.9</c:v>
                </c:pt>
                <c:pt idx="601">
                  <c:v>127.9</c:v>
                </c:pt>
                <c:pt idx="602">
                  <c:v>127.9</c:v>
                </c:pt>
                <c:pt idx="603">
                  <c:v>128.1</c:v>
                </c:pt>
                <c:pt idx="604">
                  <c:v>128.1</c:v>
                </c:pt>
                <c:pt idx="605">
                  <c:v>128.1</c:v>
                </c:pt>
                <c:pt idx="606">
                  <c:v>127.7</c:v>
                </c:pt>
                <c:pt idx="607">
                  <c:v>127.7</c:v>
                </c:pt>
                <c:pt idx="608">
                  <c:v>127.7</c:v>
                </c:pt>
                <c:pt idx="609">
                  <c:v>127.8</c:v>
                </c:pt>
                <c:pt idx="610">
                  <c:v>127.8</c:v>
                </c:pt>
                <c:pt idx="611">
                  <c:v>127.8</c:v>
                </c:pt>
                <c:pt idx="612">
                  <c:v>127.9</c:v>
                </c:pt>
                <c:pt idx="613">
                  <c:v>127.9</c:v>
                </c:pt>
                <c:pt idx="614">
                  <c:v>127.9</c:v>
                </c:pt>
                <c:pt idx="615">
                  <c:v>128.30000000000001</c:v>
                </c:pt>
                <c:pt idx="616">
                  <c:v>128.30000000000001</c:v>
                </c:pt>
                <c:pt idx="617">
                  <c:v>128.30000000000001</c:v>
                </c:pt>
                <c:pt idx="618">
                  <c:v>128</c:v>
                </c:pt>
                <c:pt idx="619">
                  <c:v>128</c:v>
                </c:pt>
                <c:pt idx="620">
                  <c:v>128</c:v>
                </c:pt>
                <c:pt idx="621">
                  <c:v>128</c:v>
                </c:pt>
                <c:pt idx="622">
                  <c:v>128</c:v>
                </c:pt>
                <c:pt idx="623">
                  <c:v>128</c:v>
                </c:pt>
                <c:pt idx="624">
                  <c:v>127.9</c:v>
                </c:pt>
                <c:pt idx="625">
                  <c:v>127.9</c:v>
                </c:pt>
                <c:pt idx="626">
                  <c:v>127.9</c:v>
                </c:pt>
                <c:pt idx="627">
                  <c:v>128.30000000000001</c:v>
                </c:pt>
                <c:pt idx="628">
                  <c:v>128.30000000000001</c:v>
                </c:pt>
                <c:pt idx="629">
                  <c:v>128.30000000000001</c:v>
                </c:pt>
                <c:pt idx="630">
                  <c:v>128.30000000000001</c:v>
                </c:pt>
                <c:pt idx="631">
                  <c:v>128.30000000000001</c:v>
                </c:pt>
                <c:pt idx="632">
                  <c:v>128.30000000000001</c:v>
                </c:pt>
                <c:pt idx="633">
                  <c:v>128.80000000000001</c:v>
                </c:pt>
                <c:pt idx="634">
                  <c:v>128.80000000000001</c:v>
                </c:pt>
                <c:pt idx="635">
                  <c:v>128.80000000000001</c:v>
                </c:pt>
                <c:pt idx="636">
                  <c:v>128.6</c:v>
                </c:pt>
                <c:pt idx="637">
                  <c:v>128.6</c:v>
                </c:pt>
                <c:pt idx="638">
                  <c:v>128.6</c:v>
                </c:pt>
                <c:pt idx="639">
                  <c:v>128.6</c:v>
                </c:pt>
                <c:pt idx="640">
                  <c:v>128.6</c:v>
                </c:pt>
                <c:pt idx="641">
                  <c:v>128.6</c:v>
                </c:pt>
                <c:pt idx="642">
                  <c:v>128.30000000000001</c:v>
                </c:pt>
                <c:pt idx="643">
                  <c:v>128.30000000000001</c:v>
                </c:pt>
                <c:pt idx="644">
                  <c:v>128.30000000000001</c:v>
                </c:pt>
                <c:pt idx="645">
                  <c:v>128.4</c:v>
                </c:pt>
                <c:pt idx="646">
                  <c:v>128.4</c:v>
                </c:pt>
                <c:pt idx="647">
                  <c:v>128.4</c:v>
                </c:pt>
                <c:pt idx="648">
                  <c:v>128.4</c:v>
                </c:pt>
                <c:pt idx="649">
                  <c:v>128.4</c:v>
                </c:pt>
                <c:pt idx="650">
                  <c:v>128.4</c:v>
                </c:pt>
                <c:pt idx="651">
                  <c:v>128</c:v>
                </c:pt>
                <c:pt idx="652">
                  <c:v>128</c:v>
                </c:pt>
                <c:pt idx="653">
                  <c:v>128</c:v>
                </c:pt>
                <c:pt idx="654">
                  <c:v>127.8</c:v>
                </c:pt>
                <c:pt idx="655">
                  <c:v>127.8</c:v>
                </c:pt>
                <c:pt idx="656">
                  <c:v>127.8</c:v>
                </c:pt>
                <c:pt idx="657">
                  <c:v>127.5</c:v>
                </c:pt>
                <c:pt idx="658">
                  <c:v>127.5</c:v>
                </c:pt>
                <c:pt idx="659">
                  <c:v>127.5</c:v>
                </c:pt>
                <c:pt idx="660">
                  <c:v>127.6</c:v>
                </c:pt>
                <c:pt idx="661">
                  <c:v>127.6</c:v>
                </c:pt>
                <c:pt idx="662">
                  <c:v>127.6</c:v>
                </c:pt>
                <c:pt idx="663">
                  <c:v>127.5</c:v>
                </c:pt>
                <c:pt idx="664">
                  <c:v>127.5</c:v>
                </c:pt>
                <c:pt idx="665">
                  <c:v>127.5</c:v>
                </c:pt>
                <c:pt idx="666">
                  <c:v>127.5</c:v>
                </c:pt>
                <c:pt idx="667">
                  <c:v>127.5</c:v>
                </c:pt>
                <c:pt idx="668">
                  <c:v>127.5</c:v>
                </c:pt>
                <c:pt idx="669">
                  <c:v>127.4</c:v>
                </c:pt>
                <c:pt idx="670">
                  <c:v>127.4</c:v>
                </c:pt>
                <c:pt idx="671">
                  <c:v>127.4</c:v>
                </c:pt>
                <c:pt idx="672">
                  <c:v>127.7</c:v>
                </c:pt>
                <c:pt idx="673">
                  <c:v>127.7</c:v>
                </c:pt>
                <c:pt idx="674">
                  <c:v>127.7</c:v>
                </c:pt>
                <c:pt idx="675">
                  <c:v>127.9</c:v>
                </c:pt>
                <c:pt idx="676">
                  <c:v>127.9</c:v>
                </c:pt>
                <c:pt idx="677">
                  <c:v>127.9</c:v>
                </c:pt>
                <c:pt idx="678">
                  <c:v>128.6</c:v>
                </c:pt>
                <c:pt idx="679">
                  <c:v>128.6</c:v>
                </c:pt>
                <c:pt idx="680">
                  <c:v>128.6</c:v>
                </c:pt>
                <c:pt idx="681">
                  <c:v>128.80000000000001</c:v>
                </c:pt>
                <c:pt idx="682">
                  <c:v>128.80000000000001</c:v>
                </c:pt>
                <c:pt idx="683">
                  <c:v>128.80000000000001</c:v>
                </c:pt>
                <c:pt idx="684">
                  <c:v>129.1</c:v>
                </c:pt>
                <c:pt idx="685">
                  <c:v>129.1</c:v>
                </c:pt>
                <c:pt idx="686">
                  <c:v>129.1</c:v>
                </c:pt>
                <c:pt idx="687">
                  <c:v>129.19999999999999</c:v>
                </c:pt>
                <c:pt idx="688">
                  <c:v>129.19999999999999</c:v>
                </c:pt>
                <c:pt idx="689">
                  <c:v>129.19999999999999</c:v>
                </c:pt>
                <c:pt idx="690">
                  <c:v>129.19999999999999</c:v>
                </c:pt>
                <c:pt idx="691">
                  <c:v>129.19999999999999</c:v>
                </c:pt>
                <c:pt idx="692">
                  <c:v>129.19999999999999</c:v>
                </c:pt>
                <c:pt idx="693">
                  <c:v>129.1</c:v>
                </c:pt>
                <c:pt idx="694">
                  <c:v>129.1</c:v>
                </c:pt>
                <c:pt idx="695">
                  <c:v>129.1</c:v>
                </c:pt>
                <c:pt idx="696">
                  <c:v>128.9</c:v>
                </c:pt>
                <c:pt idx="697">
                  <c:v>128.9</c:v>
                </c:pt>
                <c:pt idx="698">
                  <c:v>128.9</c:v>
                </c:pt>
                <c:pt idx="699">
                  <c:v>128.69999999999999</c:v>
                </c:pt>
                <c:pt idx="700">
                  <c:v>128.69999999999999</c:v>
                </c:pt>
                <c:pt idx="701">
                  <c:v>128.69999999999999</c:v>
                </c:pt>
                <c:pt idx="702">
                  <c:v>129</c:v>
                </c:pt>
                <c:pt idx="703">
                  <c:v>129</c:v>
                </c:pt>
                <c:pt idx="704">
                  <c:v>129</c:v>
                </c:pt>
                <c:pt idx="705">
                  <c:v>129.5</c:v>
                </c:pt>
                <c:pt idx="706">
                  <c:v>129.5</c:v>
                </c:pt>
                <c:pt idx="707">
                  <c:v>129.5</c:v>
                </c:pt>
                <c:pt idx="708">
                  <c:v>130</c:v>
                </c:pt>
                <c:pt idx="709">
                  <c:v>130</c:v>
                </c:pt>
                <c:pt idx="710">
                  <c:v>130</c:v>
                </c:pt>
                <c:pt idx="711">
                  <c:v>130.1</c:v>
                </c:pt>
                <c:pt idx="712">
                  <c:v>130.1</c:v>
                </c:pt>
                <c:pt idx="713">
                  <c:v>130.1</c:v>
                </c:pt>
                <c:pt idx="714">
                  <c:v>130.1</c:v>
                </c:pt>
                <c:pt idx="715">
                  <c:v>130.1</c:v>
                </c:pt>
                <c:pt idx="716">
                  <c:v>130.1</c:v>
                </c:pt>
                <c:pt idx="717">
                  <c:v>130.6</c:v>
                </c:pt>
                <c:pt idx="718">
                  <c:v>130.6</c:v>
                </c:pt>
                <c:pt idx="719">
                  <c:v>130.6</c:v>
                </c:pt>
                <c:pt idx="720">
                  <c:v>131.1</c:v>
                </c:pt>
                <c:pt idx="721">
                  <c:v>131.1</c:v>
                </c:pt>
                <c:pt idx="722">
                  <c:v>131.1</c:v>
                </c:pt>
                <c:pt idx="723">
                  <c:v>131.69999999999999</c:v>
                </c:pt>
                <c:pt idx="724">
                  <c:v>131.69999999999999</c:v>
                </c:pt>
                <c:pt idx="725">
                  <c:v>131.69999999999999</c:v>
                </c:pt>
                <c:pt idx="726">
                  <c:v>132</c:v>
                </c:pt>
                <c:pt idx="727">
                  <c:v>132</c:v>
                </c:pt>
                <c:pt idx="728">
                  <c:v>132</c:v>
                </c:pt>
                <c:pt idx="729">
                  <c:v>132.4</c:v>
                </c:pt>
                <c:pt idx="730">
                  <c:v>132.4</c:v>
                </c:pt>
                <c:pt idx="731">
                  <c:v>132.4</c:v>
                </c:pt>
                <c:pt idx="732">
                  <c:v>132.9</c:v>
                </c:pt>
                <c:pt idx="733">
                  <c:v>132.9</c:v>
                </c:pt>
                <c:pt idx="734">
                  <c:v>132.9</c:v>
                </c:pt>
                <c:pt idx="735">
                  <c:v>133</c:v>
                </c:pt>
                <c:pt idx="736">
                  <c:v>133</c:v>
                </c:pt>
                <c:pt idx="737">
                  <c:v>133</c:v>
                </c:pt>
                <c:pt idx="738">
                  <c:v>133.5</c:v>
                </c:pt>
                <c:pt idx="739">
                  <c:v>133.5</c:v>
                </c:pt>
                <c:pt idx="740">
                  <c:v>133.5</c:v>
                </c:pt>
                <c:pt idx="741">
                  <c:v>134</c:v>
                </c:pt>
                <c:pt idx="742">
                  <c:v>134</c:v>
                </c:pt>
                <c:pt idx="743">
                  <c:v>134</c:v>
                </c:pt>
                <c:pt idx="744">
                  <c:v>134.9</c:v>
                </c:pt>
                <c:pt idx="745">
                  <c:v>134.9</c:v>
                </c:pt>
                <c:pt idx="746">
                  <c:v>134.9</c:v>
                </c:pt>
                <c:pt idx="747">
                  <c:v>135.5</c:v>
                </c:pt>
                <c:pt idx="748">
                  <c:v>135.5</c:v>
                </c:pt>
                <c:pt idx="749">
                  <c:v>135.5</c:v>
                </c:pt>
                <c:pt idx="750">
                  <c:v>136.4</c:v>
                </c:pt>
                <c:pt idx="751">
                  <c:v>136.4</c:v>
                </c:pt>
                <c:pt idx="752">
                  <c:v>136.4</c:v>
                </c:pt>
                <c:pt idx="753">
                  <c:v>137.5</c:v>
                </c:pt>
                <c:pt idx="754">
                  <c:v>137.5</c:v>
                </c:pt>
                <c:pt idx="755">
                  <c:v>137.5</c:v>
                </c:pt>
                <c:pt idx="756">
                  <c:v>139</c:v>
                </c:pt>
                <c:pt idx="757">
                  <c:v>139</c:v>
                </c:pt>
                <c:pt idx="758">
                  <c:v>139</c:v>
                </c:pt>
                <c:pt idx="759">
                  <c:v>139.9</c:v>
                </c:pt>
                <c:pt idx="760">
                  <c:v>139.9</c:v>
                </c:pt>
                <c:pt idx="761">
                  <c:v>139.9</c:v>
                </c:pt>
                <c:pt idx="762">
                  <c:v>141</c:v>
                </c:pt>
                <c:pt idx="763">
                  <c:v>141</c:v>
                </c:pt>
                <c:pt idx="764">
                  <c:v>141</c:v>
                </c:pt>
                <c:pt idx="765">
                  <c:v>142.4</c:v>
                </c:pt>
                <c:pt idx="766">
                  <c:v>142.4</c:v>
                </c:pt>
                <c:pt idx="767">
                  <c:v>142.4</c:v>
                </c:pt>
                <c:pt idx="768">
                  <c:v>143.6</c:v>
                </c:pt>
                <c:pt idx="769">
                  <c:v>143.6</c:v>
                </c:pt>
                <c:pt idx="770">
                  <c:v>143.6</c:v>
                </c:pt>
                <c:pt idx="771">
                  <c:v>144.4</c:v>
                </c:pt>
                <c:pt idx="772">
                  <c:v>144.4</c:v>
                </c:pt>
                <c:pt idx="773">
                  <c:v>144.4</c:v>
                </c:pt>
                <c:pt idx="774">
                  <c:v>145</c:v>
                </c:pt>
                <c:pt idx="775">
                  <c:v>145</c:v>
                </c:pt>
                <c:pt idx="776">
                  <c:v>145</c:v>
                </c:pt>
                <c:pt idx="777">
                  <c:v>145.30000000000001</c:v>
                </c:pt>
                <c:pt idx="778">
                  <c:v>145.30000000000001</c:v>
                </c:pt>
                <c:pt idx="779">
                  <c:v>145.30000000000001</c:v>
                </c:pt>
                <c:pt idx="780">
                  <c:v>145.9</c:v>
                </c:pt>
                <c:pt idx="781">
                  <c:v>145.9</c:v>
                </c:pt>
                <c:pt idx="782">
                  <c:v>145.9</c:v>
                </c:pt>
                <c:pt idx="783">
                  <c:v>146.4</c:v>
                </c:pt>
                <c:pt idx="784">
                  <c:v>146.4</c:v>
                </c:pt>
                <c:pt idx="785">
                  <c:v>146.4</c:v>
                </c:pt>
                <c:pt idx="786">
                  <c:v>146.5</c:v>
                </c:pt>
                <c:pt idx="787">
                  <c:v>146.5</c:v>
                </c:pt>
                <c:pt idx="788">
                  <c:v>146.5</c:v>
                </c:pt>
                <c:pt idx="789">
                  <c:v>146.4</c:v>
                </c:pt>
                <c:pt idx="790">
                  <c:v>146.4</c:v>
                </c:pt>
                <c:pt idx="791">
                  <c:v>146.4</c:v>
                </c:pt>
                <c:pt idx="792">
                  <c:v>145.80000000000001</c:v>
                </c:pt>
                <c:pt idx="793">
                  <c:v>145.80000000000001</c:v>
                </c:pt>
                <c:pt idx="794">
                  <c:v>145.80000000000001</c:v>
                </c:pt>
                <c:pt idx="795">
                  <c:v>145.30000000000001</c:v>
                </c:pt>
                <c:pt idx="796">
                  <c:v>145.30000000000001</c:v>
                </c:pt>
                <c:pt idx="797">
                  <c:v>145.30000000000001</c:v>
                </c:pt>
                <c:pt idx="798">
                  <c:v>143.9</c:v>
                </c:pt>
                <c:pt idx="799">
                  <c:v>143.9</c:v>
                </c:pt>
                <c:pt idx="800">
                  <c:v>143.9</c:v>
                </c:pt>
                <c:pt idx="801">
                  <c:v>142.30000000000001</c:v>
                </c:pt>
                <c:pt idx="802">
                  <c:v>142.30000000000001</c:v>
                </c:pt>
                <c:pt idx="803">
                  <c:v>142.30000000000001</c:v>
                </c:pt>
                <c:pt idx="804">
                  <c:v>140.9</c:v>
                </c:pt>
                <c:pt idx="805">
                  <c:v>140.9</c:v>
                </c:pt>
                <c:pt idx="806">
                  <c:v>140.9</c:v>
                </c:pt>
                <c:pt idx="807">
                  <c:v>139.80000000000001</c:v>
                </c:pt>
                <c:pt idx="808">
                  <c:v>139.80000000000001</c:v>
                </c:pt>
                <c:pt idx="809">
                  <c:v>139.80000000000001</c:v>
                </c:pt>
                <c:pt idx="810">
                  <c:v>139.19999999999999</c:v>
                </c:pt>
                <c:pt idx="811">
                  <c:v>139.19999999999999</c:v>
                </c:pt>
                <c:pt idx="812">
                  <c:v>139.19999999999999</c:v>
                </c:pt>
                <c:pt idx="813">
                  <c:v>138.5</c:v>
                </c:pt>
                <c:pt idx="814">
                  <c:v>138.5</c:v>
                </c:pt>
                <c:pt idx="815">
                  <c:v>138.5</c:v>
                </c:pt>
                <c:pt idx="816">
                  <c:v>138.1</c:v>
                </c:pt>
                <c:pt idx="817">
                  <c:v>138.1</c:v>
                </c:pt>
                <c:pt idx="818">
                  <c:v>138.1</c:v>
                </c:pt>
                <c:pt idx="819">
                  <c:v>137.5</c:v>
                </c:pt>
                <c:pt idx="820">
                  <c:v>137.5</c:v>
                </c:pt>
                <c:pt idx="821">
                  <c:v>137.5</c:v>
                </c:pt>
                <c:pt idx="822">
                  <c:v>136.80000000000001</c:v>
                </c:pt>
                <c:pt idx="823">
                  <c:v>136.80000000000001</c:v>
                </c:pt>
                <c:pt idx="824">
                  <c:v>136.80000000000001</c:v>
                </c:pt>
                <c:pt idx="825">
                  <c:v>136.1</c:v>
                </c:pt>
                <c:pt idx="826">
                  <c:v>136.1</c:v>
                </c:pt>
                <c:pt idx="827">
                  <c:v>136.1</c:v>
                </c:pt>
                <c:pt idx="828">
                  <c:v>136</c:v>
                </c:pt>
                <c:pt idx="829">
                  <c:v>136</c:v>
                </c:pt>
                <c:pt idx="830">
                  <c:v>136</c:v>
                </c:pt>
                <c:pt idx="831">
                  <c:v>135.80000000000001</c:v>
                </c:pt>
                <c:pt idx="832">
                  <c:v>135.80000000000001</c:v>
                </c:pt>
                <c:pt idx="833">
                  <c:v>135.80000000000001</c:v>
                </c:pt>
                <c:pt idx="834">
                  <c:v>135.6</c:v>
                </c:pt>
                <c:pt idx="835">
                  <c:v>135.6</c:v>
                </c:pt>
                <c:pt idx="836">
                  <c:v>135.6</c:v>
                </c:pt>
                <c:pt idx="837">
                  <c:v>135</c:v>
                </c:pt>
                <c:pt idx="838">
                  <c:v>135</c:v>
                </c:pt>
                <c:pt idx="839">
                  <c:v>135</c:v>
                </c:pt>
                <c:pt idx="840">
                  <c:v>134.5</c:v>
                </c:pt>
                <c:pt idx="841">
                  <c:v>134.5</c:v>
                </c:pt>
                <c:pt idx="842">
                  <c:v>134.5</c:v>
                </c:pt>
                <c:pt idx="843">
                  <c:v>134</c:v>
                </c:pt>
                <c:pt idx="844">
                  <c:v>134</c:v>
                </c:pt>
                <c:pt idx="845">
                  <c:v>134</c:v>
                </c:pt>
                <c:pt idx="846">
                  <c:v>133.6</c:v>
                </c:pt>
                <c:pt idx="847">
                  <c:v>133.6</c:v>
                </c:pt>
                <c:pt idx="848">
                  <c:v>133.6</c:v>
                </c:pt>
                <c:pt idx="849">
                  <c:v>133.5</c:v>
                </c:pt>
                <c:pt idx="850">
                  <c:v>133.5</c:v>
                </c:pt>
                <c:pt idx="851">
                  <c:v>133.5</c:v>
                </c:pt>
                <c:pt idx="852">
                  <c:v>133.6</c:v>
                </c:pt>
                <c:pt idx="853">
                  <c:v>133.6</c:v>
                </c:pt>
                <c:pt idx="854">
                  <c:v>133.6</c:v>
                </c:pt>
                <c:pt idx="855">
                  <c:v>133.9</c:v>
                </c:pt>
                <c:pt idx="856">
                  <c:v>133.9</c:v>
                </c:pt>
                <c:pt idx="857">
                  <c:v>133.9</c:v>
                </c:pt>
                <c:pt idx="858">
                  <c:v>134.1</c:v>
                </c:pt>
                <c:pt idx="859">
                  <c:v>134.1</c:v>
                </c:pt>
                <c:pt idx="860">
                  <c:v>134.1</c:v>
                </c:pt>
                <c:pt idx="861">
                  <c:v>134.4</c:v>
                </c:pt>
                <c:pt idx="862">
                  <c:v>134.4</c:v>
                </c:pt>
                <c:pt idx="863">
                  <c:v>134.4</c:v>
                </c:pt>
                <c:pt idx="864">
                  <c:v>134.6</c:v>
                </c:pt>
                <c:pt idx="865">
                  <c:v>134.6</c:v>
                </c:pt>
                <c:pt idx="866">
                  <c:v>134.6</c:v>
                </c:pt>
                <c:pt idx="867">
                  <c:v>134.6</c:v>
                </c:pt>
                <c:pt idx="868">
                  <c:v>134.6</c:v>
                </c:pt>
                <c:pt idx="869">
                  <c:v>134.6</c:v>
                </c:pt>
                <c:pt idx="870">
                  <c:v>134.69999999999999</c:v>
                </c:pt>
                <c:pt idx="871">
                  <c:v>134.69999999999999</c:v>
                </c:pt>
                <c:pt idx="872">
                  <c:v>134.69999999999999</c:v>
                </c:pt>
                <c:pt idx="873">
                  <c:v>134.69999999999999</c:v>
                </c:pt>
                <c:pt idx="874">
                  <c:v>134.69999999999999</c:v>
                </c:pt>
                <c:pt idx="875">
                  <c:v>134.69999999999999</c:v>
                </c:pt>
                <c:pt idx="876">
                  <c:v>134.80000000000001</c:v>
                </c:pt>
                <c:pt idx="877">
                  <c:v>134.80000000000001</c:v>
                </c:pt>
                <c:pt idx="878">
                  <c:v>134.80000000000001</c:v>
                </c:pt>
                <c:pt idx="879">
                  <c:v>135</c:v>
                </c:pt>
                <c:pt idx="880">
                  <c:v>135</c:v>
                </c:pt>
                <c:pt idx="881">
                  <c:v>135</c:v>
                </c:pt>
                <c:pt idx="882">
                  <c:v>134.9</c:v>
                </c:pt>
                <c:pt idx="883">
                  <c:v>134.9</c:v>
                </c:pt>
                <c:pt idx="884">
                  <c:v>134.9</c:v>
                </c:pt>
                <c:pt idx="885">
                  <c:v>135.1</c:v>
                </c:pt>
                <c:pt idx="886">
                  <c:v>135.1</c:v>
                </c:pt>
                <c:pt idx="887">
                  <c:v>135.1</c:v>
                </c:pt>
                <c:pt idx="888">
                  <c:v>135</c:v>
                </c:pt>
                <c:pt idx="889">
                  <c:v>135</c:v>
                </c:pt>
                <c:pt idx="890">
                  <c:v>135</c:v>
                </c:pt>
                <c:pt idx="891">
                  <c:v>134.9</c:v>
                </c:pt>
                <c:pt idx="892">
                  <c:v>134.9</c:v>
                </c:pt>
                <c:pt idx="893">
                  <c:v>134.9</c:v>
                </c:pt>
                <c:pt idx="894">
                  <c:v>134.5</c:v>
                </c:pt>
                <c:pt idx="895">
                  <c:v>134.5</c:v>
                </c:pt>
                <c:pt idx="896">
                  <c:v>134.5</c:v>
                </c:pt>
                <c:pt idx="897">
                  <c:v>134.4</c:v>
                </c:pt>
                <c:pt idx="898">
                  <c:v>134.4</c:v>
                </c:pt>
                <c:pt idx="899">
                  <c:v>134.4</c:v>
                </c:pt>
                <c:pt idx="900">
                  <c:v>134.69999999999999</c:v>
                </c:pt>
                <c:pt idx="901">
                  <c:v>134.69999999999999</c:v>
                </c:pt>
                <c:pt idx="902">
                  <c:v>134.69999999999999</c:v>
                </c:pt>
                <c:pt idx="903">
                  <c:v>135.1</c:v>
                </c:pt>
                <c:pt idx="904">
                  <c:v>135.1</c:v>
                </c:pt>
                <c:pt idx="905">
                  <c:v>135.1</c:v>
                </c:pt>
                <c:pt idx="906">
                  <c:v>135.6</c:v>
                </c:pt>
                <c:pt idx="907">
                  <c:v>135.6</c:v>
                </c:pt>
                <c:pt idx="908">
                  <c:v>135.6</c:v>
                </c:pt>
                <c:pt idx="909">
                  <c:v>135.69999999999999</c:v>
                </c:pt>
                <c:pt idx="910">
                  <c:v>135.69999999999999</c:v>
                </c:pt>
                <c:pt idx="911">
                  <c:v>135.69999999999999</c:v>
                </c:pt>
                <c:pt idx="912">
                  <c:v>136.1</c:v>
                </c:pt>
                <c:pt idx="913">
                  <c:v>136.1</c:v>
                </c:pt>
                <c:pt idx="914">
                  <c:v>136.1</c:v>
                </c:pt>
                <c:pt idx="915">
                  <c:v>136.30000000000001</c:v>
                </c:pt>
                <c:pt idx="916">
                  <c:v>136.30000000000001</c:v>
                </c:pt>
                <c:pt idx="917">
                  <c:v>136.30000000000001</c:v>
                </c:pt>
                <c:pt idx="918">
                  <c:v>136.6</c:v>
                </c:pt>
                <c:pt idx="919">
                  <c:v>136.6</c:v>
                </c:pt>
                <c:pt idx="920">
                  <c:v>136.6</c:v>
                </c:pt>
                <c:pt idx="921">
                  <c:v>136.80000000000001</c:v>
                </c:pt>
                <c:pt idx="922">
                  <c:v>136.80000000000001</c:v>
                </c:pt>
                <c:pt idx="923">
                  <c:v>136.80000000000001</c:v>
                </c:pt>
                <c:pt idx="924">
                  <c:v>136.80000000000001</c:v>
                </c:pt>
                <c:pt idx="925">
                  <c:v>136.80000000000001</c:v>
                </c:pt>
                <c:pt idx="926">
                  <c:v>136.80000000000001</c:v>
                </c:pt>
                <c:pt idx="927">
                  <c:v>136.9</c:v>
                </c:pt>
                <c:pt idx="928">
                  <c:v>136.9</c:v>
                </c:pt>
                <c:pt idx="929">
                  <c:v>136.9</c:v>
                </c:pt>
                <c:pt idx="930">
                  <c:v>136.9</c:v>
                </c:pt>
                <c:pt idx="931">
                  <c:v>136.9</c:v>
                </c:pt>
                <c:pt idx="932">
                  <c:v>136.9</c:v>
                </c:pt>
                <c:pt idx="933">
                  <c:v>137.19999999999999</c:v>
                </c:pt>
                <c:pt idx="934">
                  <c:v>137.19999999999999</c:v>
                </c:pt>
                <c:pt idx="935">
                  <c:v>137.19999999999999</c:v>
                </c:pt>
                <c:pt idx="936">
                  <c:v>137.5</c:v>
                </c:pt>
                <c:pt idx="937">
                  <c:v>137.5</c:v>
                </c:pt>
                <c:pt idx="938">
                  <c:v>137.5</c:v>
                </c:pt>
                <c:pt idx="939">
                  <c:v>138.19999999999999</c:v>
                </c:pt>
                <c:pt idx="940">
                  <c:v>138.19999999999999</c:v>
                </c:pt>
                <c:pt idx="941">
                  <c:v>138.19999999999999</c:v>
                </c:pt>
                <c:pt idx="942">
                  <c:v>138.4</c:v>
                </c:pt>
                <c:pt idx="943">
                  <c:v>138.4</c:v>
                </c:pt>
                <c:pt idx="944">
                  <c:v>138.4</c:v>
                </c:pt>
                <c:pt idx="945">
                  <c:v>138.6</c:v>
                </c:pt>
                <c:pt idx="946">
                  <c:v>138.6</c:v>
                </c:pt>
                <c:pt idx="947">
                  <c:v>138.6</c:v>
                </c:pt>
                <c:pt idx="948">
                  <c:v>138.69999999999999</c:v>
                </c:pt>
                <c:pt idx="949">
                  <c:v>138.69999999999999</c:v>
                </c:pt>
                <c:pt idx="950">
                  <c:v>138.69999999999999</c:v>
                </c:pt>
                <c:pt idx="951">
                  <c:v>138.6</c:v>
                </c:pt>
                <c:pt idx="952">
                  <c:v>138.6</c:v>
                </c:pt>
                <c:pt idx="953">
                  <c:v>138.6</c:v>
                </c:pt>
                <c:pt idx="954">
                  <c:v>138.69999999999999</c:v>
                </c:pt>
                <c:pt idx="955">
                  <c:v>138.69999999999999</c:v>
                </c:pt>
                <c:pt idx="956">
                  <c:v>138.69999999999999</c:v>
                </c:pt>
                <c:pt idx="957">
                  <c:v>138.80000000000001</c:v>
                </c:pt>
                <c:pt idx="958">
                  <c:v>138.80000000000001</c:v>
                </c:pt>
                <c:pt idx="959">
                  <c:v>138.80000000000001</c:v>
                </c:pt>
                <c:pt idx="960">
                  <c:v>138.9</c:v>
                </c:pt>
                <c:pt idx="961">
                  <c:v>138.9</c:v>
                </c:pt>
                <c:pt idx="962">
                  <c:v>138.9</c:v>
                </c:pt>
                <c:pt idx="963">
                  <c:v>139.1</c:v>
                </c:pt>
                <c:pt idx="964">
                  <c:v>139.1</c:v>
                </c:pt>
                <c:pt idx="965">
                  <c:v>139.1</c:v>
                </c:pt>
                <c:pt idx="966">
                  <c:v>139</c:v>
                </c:pt>
                <c:pt idx="967">
                  <c:v>139</c:v>
                </c:pt>
                <c:pt idx="968">
                  <c:v>139</c:v>
                </c:pt>
                <c:pt idx="969">
                  <c:v>139.5</c:v>
                </c:pt>
                <c:pt idx="970">
                  <c:v>139.5</c:v>
                </c:pt>
                <c:pt idx="971">
                  <c:v>139.5</c:v>
                </c:pt>
                <c:pt idx="972">
                  <c:v>139.9</c:v>
                </c:pt>
                <c:pt idx="973">
                  <c:v>139.9</c:v>
                </c:pt>
                <c:pt idx="974">
                  <c:v>139.9</c:v>
                </c:pt>
                <c:pt idx="975">
                  <c:v>140.6</c:v>
                </c:pt>
                <c:pt idx="976">
                  <c:v>140.6</c:v>
                </c:pt>
                <c:pt idx="977">
                  <c:v>140.6</c:v>
                </c:pt>
                <c:pt idx="978">
                  <c:v>141</c:v>
                </c:pt>
                <c:pt idx="979">
                  <c:v>141</c:v>
                </c:pt>
                <c:pt idx="980">
                  <c:v>141</c:v>
                </c:pt>
                <c:pt idx="981">
                  <c:v>141.30000000000001</c:v>
                </c:pt>
                <c:pt idx="982">
                  <c:v>141.30000000000001</c:v>
                </c:pt>
                <c:pt idx="983">
                  <c:v>141.30000000000001</c:v>
                </c:pt>
                <c:pt idx="984">
                  <c:v>141.19999999999999</c:v>
                </c:pt>
                <c:pt idx="985">
                  <c:v>141.19999999999999</c:v>
                </c:pt>
                <c:pt idx="986">
                  <c:v>141.19999999999999</c:v>
                </c:pt>
                <c:pt idx="987">
                  <c:v>140.9</c:v>
                </c:pt>
                <c:pt idx="988">
                  <c:v>140.9</c:v>
                </c:pt>
                <c:pt idx="989">
                  <c:v>140.9</c:v>
                </c:pt>
                <c:pt idx="990">
                  <c:v>140.80000000000001</c:v>
                </c:pt>
                <c:pt idx="991">
                  <c:v>140.80000000000001</c:v>
                </c:pt>
                <c:pt idx="992">
                  <c:v>140.80000000000001</c:v>
                </c:pt>
                <c:pt idx="993">
                  <c:v>140.9</c:v>
                </c:pt>
                <c:pt idx="994">
                  <c:v>140.9</c:v>
                </c:pt>
                <c:pt idx="995">
                  <c:v>140.9</c:v>
                </c:pt>
                <c:pt idx="996">
                  <c:v>141.19999999999999</c:v>
                </c:pt>
                <c:pt idx="997">
                  <c:v>141.19999999999999</c:v>
                </c:pt>
                <c:pt idx="998">
                  <c:v>141.19999999999999</c:v>
                </c:pt>
                <c:pt idx="999">
                  <c:v>141.4</c:v>
                </c:pt>
                <c:pt idx="1000">
                  <c:v>141.4</c:v>
                </c:pt>
                <c:pt idx="1001">
                  <c:v>141.4</c:v>
                </c:pt>
                <c:pt idx="1002">
                  <c:v>141.69999999999999</c:v>
                </c:pt>
                <c:pt idx="1003">
                  <c:v>141.69999999999999</c:v>
                </c:pt>
                <c:pt idx="1004">
                  <c:v>141.69999999999999</c:v>
                </c:pt>
                <c:pt idx="1005">
                  <c:v>142.19999999999999</c:v>
                </c:pt>
                <c:pt idx="1006">
                  <c:v>142.19999999999999</c:v>
                </c:pt>
                <c:pt idx="1007">
                  <c:v>142.19999999999999</c:v>
                </c:pt>
                <c:pt idx="1008">
                  <c:v>142.4</c:v>
                </c:pt>
                <c:pt idx="1009">
                  <c:v>142.4</c:v>
                </c:pt>
                <c:pt idx="1010">
                  <c:v>142.4</c:v>
                </c:pt>
                <c:pt idx="1011">
                  <c:v>142.30000000000001</c:v>
                </c:pt>
                <c:pt idx="1012">
                  <c:v>142.30000000000001</c:v>
                </c:pt>
                <c:pt idx="1013">
                  <c:v>142.30000000000001</c:v>
                </c:pt>
                <c:pt idx="1014">
                  <c:v>141.9</c:v>
                </c:pt>
                <c:pt idx="1015">
                  <c:v>141.9</c:v>
                </c:pt>
                <c:pt idx="1016">
                  <c:v>141.9</c:v>
                </c:pt>
                <c:pt idx="1017">
                  <c:v>141.4</c:v>
                </c:pt>
                <c:pt idx="1018">
                  <c:v>141.4</c:v>
                </c:pt>
                <c:pt idx="1019">
                  <c:v>141.4</c:v>
                </c:pt>
                <c:pt idx="1020">
                  <c:v>141.5</c:v>
                </c:pt>
                <c:pt idx="1021">
                  <c:v>141.5</c:v>
                </c:pt>
                <c:pt idx="1022">
                  <c:v>141.5</c:v>
                </c:pt>
                <c:pt idx="1023">
                  <c:v>141.4</c:v>
                </c:pt>
                <c:pt idx="1024">
                  <c:v>141.4</c:v>
                </c:pt>
                <c:pt idx="1025">
                  <c:v>141.4</c:v>
                </c:pt>
                <c:pt idx="1026">
                  <c:v>141.69999999999999</c:v>
                </c:pt>
                <c:pt idx="1027">
                  <c:v>141.69999999999999</c:v>
                </c:pt>
                <c:pt idx="1028">
                  <c:v>141.69999999999999</c:v>
                </c:pt>
                <c:pt idx="1029">
                  <c:v>141.6</c:v>
                </c:pt>
                <c:pt idx="1030">
                  <c:v>141.6</c:v>
                </c:pt>
                <c:pt idx="1031">
                  <c:v>141.6</c:v>
                </c:pt>
                <c:pt idx="1032">
                  <c:v>142</c:v>
                </c:pt>
                <c:pt idx="1033">
                  <c:v>142</c:v>
                </c:pt>
                <c:pt idx="1034">
                  <c:v>142</c:v>
                </c:pt>
                <c:pt idx="1035">
                  <c:v>141.80000000000001</c:v>
                </c:pt>
                <c:pt idx="1036">
                  <c:v>141.80000000000001</c:v>
                </c:pt>
                <c:pt idx="1037">
                  <c:v>141.80000000000001</c:v>
                </c:pt>
                <c:pt idx="1038">
                  <c:v>141.69999999999999</c:v>
                </c:pt>
                <c:pt idx="1039">
                  <c:v>141.69999999999999</c:v>
                </c:pt>
                <c:pt idx="1040">
                  <c:v>141.69999999999999</c:v>
                </c:pt>
                <c:pt idx="1041">
                  <c:v>141.69999999999999</c:v>
                </c:pt>
                <c:pt idx="1042">
                  <c:v>141.69999999999999</c:v>
                </c:pt>
                <c:pt idx="1043">
                  <c:v>141.69999999999999</c:v>
                </c:pt>
                <c:pt idx="1044">
                  <c:v>141.69999999999999</c:v>
                </c:pt>
                <c:pt idx="1045">
                  <c:v>141.69999999999999</c:v>
                </c:pt>
                <c:pt idx="1046">
                  <c:v>141.69999999999999</c:v>
                </c:pt>
                <c:pt idx="1047">
                  <c:v>141.80000000000001</c:v>
                </c:pt>
                <c:pt idx="1048">
                  <c:v>141.80000000000001</c:v>
                </c:pt>
                <c:pt idx="1049">
                  <c:v>141.80000000000001</c:v>
                </c:pt>
                <c:pt idx="1050">
                  <c:v>141.30000000000001</c:v>
                </c:pt>
                <c:pt idx="1051">
                  <c:v>141.30000000000001</c:v>
                </c:pt>
                <c:pt idx="1052">
                  <c:v>141.30000000000001</c:v>
                </c:pt>
                <c:pt idx="1053">
                  <c:v>141.4</c:v>
                </c:pt>
                <c:pt idx="1054">
                  <c:v>141.4</c:v>
                </c:pt>
                <c:pt idx="1055">
                  <c:v>141.4</c:v>
                </c:pt>
                <c:pt idx="1056">
                  <c:v>141.5</c:v>
                </c:pt>
                <c:pt idx="1057">
                  <c:v>141.5</c:v>
                </c:pt>
                <c:pt idx="1058">
                  <c:v>141.5</c:v>
                </c:pt>
                <c:pt idx="1059">
                  <c:v>142.19999999999999</c:v>
                </c:pt>
                <c:pt idx="1060">
                  <c:v>142.19999999999999</c:v>
                </c:pt>
                <c:pt idx="1061">
                  <c:v>142.19999999999999</c:v>
                </c:pt>
                <c:pt idx="1062">
                  <c:v>143.1</c:v>
                </c:pt>
                <c:pt idx="1063">
                  <c:v>143.1</c:v>
                </c:pt>
                <c:pt idx="1064">
                  <c:v>143.1</c:v>
                </c:pt>
                <c:pt idx="1065">
                  <c:v>144</c:v>
                </c:pt>
                <c:pt idx="1066">
                  <c:v>144</c:v>
                </c:pt>
                <c:pt idx="1067">
                  <c:v>144</c:v>
                </c:pt>
                <c:pt idx="1068">
                  <c:v>145</c:v>
                </c:pt>
                <c:pt idx="1069">
                  <c:v>145</c:v>
                </c:pt>
                <c:pt idx="1070">
                  <c:v>145</c:v>
                </c:pt>
                <c:pt idx="1071">
                  <c:v>145.4</c:v>
                </c:pt>
                <c:pt idx="1072">
                  <c:v>145.4</c:v>
                </c:pt>
                <c:pt idx="1073">
                  <c:v>145.4</c:v>
                </c:pt>
                <c:pt idx="1074">
                  <c:v>145.69999999999999</c:v>
                </c:pt>
                <c:pt idx="1075">
                  <c:v>145.69999999999999</c:v>
                </c:pt>
                <c:pt idx="1076">
                  <c:v>145.69999999999999</c:v>
                </c:pt>
                <c:pt idx="1077">
                  <c:v>145.5</c:v>
                </c:pt>
                <c:pt idx="1078">
                  <c:v>145.5</c:v>
                </c:pt>
                <c:pt idx="1079">
                  <c:v>145.5</c:v>
                </c:pt>
                <c:pt idx="1080">
                  <c:v>145.1</c:v>
                </c:pt>
                <c:pt idx="1081">
                  <c:v>145.1</c:v>
                </c:pt>
                <c:pt idx="1082">
                  <c:v>145.1</c:v>
                </c:pt>
                <c:pt idx="1083">
                  <c:v>144.9</c:v>
                </c:pt>
                <c:pt idx="1084">
                  <c:v>144.9</c:v>
                </c:pt>
                <c:pt idx="1085">
                  <c:v>144.9</c:v>
                </c:pt>
                <c:pt idx="1086">
                  <c:v>144.9</c:v>
                </c:pt>
                <c:pt idx="1087">
                  <c:v>144.9</c:v>
                </c:pt>
                <c:pt idx="1088">
                  <c:v>144.9</c:v>
                </c:pt>
                <c:pt idx="1089">
                  <c:v>145</c:v>
                </c:pt>
                <c:pt idx="1090">
                  <c:v>145</c:v>
                </c:pt>
                <c:pt idx="1091">
                  <c:v>145</c:v>
                </c:pt>
                <c:pt idx="1092">
                  <c:v>145.19999999999999</c:v>
                </c:pt>
                <c:pt idx="1093">
                  <c:v>145.19999999999999</c:v>
                </c:pt>
                <c:pt idx="1094">
                  <c:v>145.19999999999999</c:v>
                </c:pt>
                <c:pt idx="1095">
                  <c:v>145.5</c:v>
                </c:pt>
                <c:pt idx="1096">
                  <c:v>145.5</c:v>
                </c:pt>
                <c:pt idx="1097">
                  <c:v>145.5</c:v>
                </c:pt>
                <c:pt idx="1098">
                  <c:v>146.19999999999999</c:v>
                </c:pt>
                <c:pt idx="1099">
                  <c:v>146.19999999999999</c:v>
                </c:pt>
                <c:pt idx="1100">
                  <c:v>146.19999999999999</c:v>
                </c:pt>
                <c:pt idx="1101">
                  <c:v>146.69999999999999</c:v>
                </c:pt>
                <c:pt idx="1102">
                  <c:v>146.69999999999999</c:v>
                </c:pt>
                <c:pt idx="1103">
                  <c:v>146.69999999999999</c:v>
                </c:pt>
                <c:pt idx="1104">
                  <c:v>146.80000000000001</c:v>
                </c:pt>
                <c:pt idx="1105">
                  <c:v>146.80000000000001</c:v>
                </c:pt>
                <c:pt idx="1106">
                  <c:v>146.80000000000001</c:v>
                </c:pt>
                <c:pt idx="1107">
                  <c:v>146.6</c:v>
                </c:pt>
                <c:pt idx="1108">
                  <c:v>146.6</c:v>
                </c:pt>
                <c:pt idx="1109">
                  <c:v>146.6</c:v>
                </c:pt>
                <c:pt idx="1110">
                  <c:v>146.5</c:v>
                </c:pt>
                <c:pt idx="1111">
                  <c:v>146.5</c:v>
                </c:pt>
                <c:pt idx="1112">
                  <c:v>146.5</c:v>
                </c:pt>
                <c:pt idx="1113">
                  <c:v>147.1</c:v>
                </c:pt>
                <c:pt idx="1114">
                  <c:v>147.1</c:v>
                </c:pt>
                <c:pt idx="1115">
                  <c:v>147.1</c:v>
                </c:pt>
                <c:pt idx="1116">
                  <c:v>147.5</c:v>
                </c:pt>
                <c:pt idx="1117">
                  <c:v>147.5</c:v>
                </c:pt>
                <c:pt idx="1118">
                  <c:v>147.5</c:v>
                </c:pt>
                <c:pt idx="1119">
                  <c:v>148</c:v>
                </c:pt>
                <c:pt idx="1120">
                  <c:v>148</c:v>
                </c:pt>
                <c:pt idx="1121">
                  <c:v>148</c:v>
                </c:pt>
                <c:pt idx="1122">
                  <c:v>148.19999999999999</c:v>
                </c:pt>
                <c:pt idx="1123">
                  <c:v>148.19999999999999</c:v>
                </c:pt>
                <c:pt idx="1124">
                  <c:v>148.19999999999999</c:v>
                </c:pt>
                <c:pt idx="1125">
                  <c:v>148.4</c:v>
                </c:pt>
                <c:pt idx="1126">
                  <c:v>148.4</c:v>
                </c:pt>
                <c:pt idx="1127">
                  <c:v>148.4</c:v>
                </c:pt>
                <c:pt idx="1128">
                  <c:v>148.5</c:v>
                </c:pt>
                <c:pt idx="1129">
                  <c:v>148.5</c:v>
                </c:pt>
                <c:pt idx="1130">
                  <c:v>148.5</c:v>
                </c:pt>
                <c:pt idx="1131">
                  <c:v>148.5</c:v>
                </c:pt>
                <c:pt idx="1132">
                  <c:v>148.5</c:v>
                </c:pt>
                <c:pt idx="1133">
                  <c:v>148.5</c:v>
                </c:pt>
                <c:pt idx="1134">
                  <c:v>148.80000000000001</c:v>
                </c:pt>
                <c:pt idx="1135">
                  <c:v>148.80000000000001</c:v>
                </c:pt>
                <c:pt idx="1136">
                  <c:v>148.80000000000001</c:v>
                </c:pt>
                <c:pt idx="1137">
                  <c:v>148.80000000000001</c:v>
                </c:pt>
                <c:pt idx="1138">
                  <c:v>148.80000000000001</c:v>
                </c:pt>
                <c:pt idx="1139">
                  <c:v>148.80000000000001</c:v>
                </c:pt>
                <c:pt idx="1140">
                  <c:v>148.69999999999999</c:v>
                </c:pt>
                <c:pt idx="1141">
                  <c:v>148.69999999999999</c:v>
                </c:pt>
                <c:pt idx="1142">
                  <c:v>148.69999999999999</c:v>
                </c:pt>
                <c:pt idx="1143">
                  <c:v>148.6</c:v>
                </c:pt>
                <c:pt idx="1144">
                  <c:v>148.6</c:v>
                </c:pt>
                <c:pt idx="1145">
                  <c:v>148.6</c:v>
                </c:pt>
                <c:pt idx="1146">
                  <c:v>148.9</c:v>
                </c:pt>
                <c:pt idx="1147">
                  <c:v>148.9</c:v>
                </c:pt>
                <c:pt idx="1148">
                  <c:v>148.9</c:v>
                </c:pt>
                <c:pt idx="1149">
                  <c:v>148.9</c:v>
                </c:pt>
                <c:pt idx="1150">
                  <c:v>148.9</c:v>
                </c:pt>
                <c:pt idx="1151">
                  <c:v>148.9</c:v>
                </c:pt>
                <c:pt idx="1152">
                  <c:v>148.69999999999999</c:v>
                </c:pt>
                <c:pt idx="1153">
                  <c:v>148.69999999999999</c:v>
                </c:pt>
                <c:pt idx="1154">
                  <c:v>148.69999999999999</c:v>
                </c:pt>
                <c:pt idx="1155">
                  <c:v>148.6</c:v>
                </c:pt>
                <c:pt idx="1156">
                  <c:v>148.6</c:v>
                </c:pt>
                <c:pt idx="1157">
                  <c:v>148.6</c:v>
                </c:pt>
                <c:pt idx="1158">
                  <c:v>148.6</c:v>
                </c:pt>
                <c:pt idx="1159">
                  <c:v>148.6</c:v>
                </c:pt>
                <c:pt idx="1160">
                  <c:v>148.6</c:v>
                </c:pt>
                <c:pt idx="1161">
                  <c:v>148.69999999999999</c:v>
                </c:pt>
                <c:pt idx="1162">
                  <c:v>148.69999999999999</c:v>
                </c:pt>
                <c:pt idx="1163">
                  <c:v>148.69999999999999</c:v>
                </c:pt>
                <c:pt idx="1164">
                  <c:v>148.5</c:v>
                </c:pt>
                <c:pt idx="1165">
                  <c:v>148.5</c:v>
                </c:pt>
                <c:pt idx="1166">
                  <c:v>148.5</c:v>
                </c:pt>
                <c:pt idx="1167">
                  <c:v>148.6</c:v>
                </c:pt>
                <c:pt idx="1168">
                  <c:v>148.6</c:v>
                </c:pt>
                <c:pt idx="1169">
                  <c:v>148.6</c:v>
                </c:pt>
                <c:pt idx="1170">
                  <c:v>148.5</c:v>
                </c:pt>
                <c:pt idx="1171">
                  <c:v>148.5</c:v>
                </c:pt>
                <c:pt idx="1172">
                  <c:v>148.5</c:v>
                </c:pt>
                <c:pt idx="1173">
                  <c:v>148.19999999999999</c:v>
                </c:pt>
                <c:pt idx="1174">
                  <c:v>148.19999999999999</c:v>
                </c:pt>
                <c:pt idx="1175">
                  <c:v>148.19999999999999</c:v>
                </c:pt>
                <c:pt idx="1176">
                  <c:v>148.19999999999999</c:v>
                </c:pt>
                <c:pt idx="1177">
                  <c:v>148.19999999999999</c:v>
                </c:pt>
                <c:pt idx="1178">
                  <c:v>148.19999999999999</c:v>
                </c:pt>
                <c:pt idx="1179">
                  <c:v>148.19999999999999</c:v>
                </c:pt>
                <c:pt idx="1180">
                  <c:v>148.19999999999999</c:v>
                </c:pt>
                <c:pt idx="1181">
                  <c:v>148.19999999999999</c:v>
                </c:pt>
                <c:pt idx="1182">
                  <c:v>148.9</c:v>
                </c:pt>
                <c:pt idx="1183">
                  <c:v>148.9</c:v>
                </c:pt>
                <c:pt idx="1184">
                  <c:v>148.9</c:v>
                </c:pt>
                <c:pt idx="1185">
                  <c:v>149.80000000000001</c:v>
                </c:pt>
                <c:pt idx="1186">
                  <c:v>149.80000000000001</c:v>
                </c:pt>
                <c:pt idx="1187">
                  <c:v>149.80000000000001</c:v>
                </c:pt>
                <c:pt idx="1188">
                  <c:v>150.5</c:v>
                </c:pt>
                <c:pt idx="1189">
                  <c:v>150.5</c:v>
                </c:pt>
                <c:pt idx="1190">
                  <c:v>150.5</c:v>
                </c:pt>
                <c:pt idx="1191">
                  <c:v>151.30000000000001</c:v>
                </c:pt>
                <c:pt idx="1192">
                  <c:v>151.30000000000001</c:v>
                </c:pt>
                <c:pt idx="1193">
                  <c:v>151.30000000000001</c:v>
                </c:pt>
                <c:pt idx="1194">
                  <c:v>151.4</c:v>
                </c:pt>
                <c:pt idx="1195">
                  <c:v>151.4</c:v>
                </c:pt>
                <c:pt idx="1196">
                  <c:v>151.4</c:v>
                </c:pt>
                <c:pt idx="1197">
                  <c:v>152</c:v>
                </c:pt>
                <c:pt idx="1198">
                  <c:v>152</c:v>
                </c:pt>
                <c:pt idx="1199">
                  <c:v>152</c:v>
                </c:pt>
                <c:pt idx="1200">
                  <c:v>152.30000000000001</c:v>
                </c:pt>
                <c:pt idx="1201">
                  <c:v>152.30000000000001</c:v>
                </c:pt>
                <c:pt idx="1202">
                  <c:v>152.30000000000001</c:v>
                </c:pt>
                <c:pt idx="1203">
                  <c:v>152.5</c:v>
                </c:pt>
                <c:pt idx="1204">
                  <c:v>152.5</c:v>
                </c:pt>
                <c:pt idx="1205">
                  <c:v>152.5</c:v>
                </c:pt>
                <c:pt idx="1206">
                  <c:v>152.1</c:v>
                </c:pt>
                <c:pt idx="1207">
                  <c:v>152.1</c:v>
                </c:pt>
                <c:pt idx="1208">
                  <c:v>152.1</c:v>
                </c:pt>
                <c:pt idx="1209">
                  <c:v>151.69999999999999</c:v>
                </c:pt>
                <c:pt idx="1210">
                  <c:v>151.69999999999999</c:v>
                </c:pt>
                <c:pt idx="1211">
                  <c:v>151.69999999999999</c:v>
                </c:pt>
                <c:pt idx="1212">
                  <c:v>151.80000000000001</c:v>
                </c:pt>
                <c:pt idx="1213">
                  <c:v>151.80000000000001</c:v>
                </c:pt>
                <c:pt idx="1214">
                  <c:v>151.80000000000001</c:v>
                </c:pt>
                <c:pt idx="1215">
                  <c:v>153</c:v>
                </c:pt>
                <c:pt idx="1216">
                  <c:v>153</c:v>
                </c:pt>
                <c:pt idx="1217">
                  <c:v>153</c:v>
                </c:pt>
                <c:pt idx="1218">
                  <c:v>153.9</c:v>
                </c:pt>
                <c:pt idx="1219">
                  <c:v>153.9</c:v>
                </c:pt>
                <c:pt idx="1220">
                  <c:v>153.9</c:v>
                </c:pt>
                <c:pt idx="1221">
                  <c:v>155.1</c:v>
                </c:pt>
                <c:pt idx="1222">
                  <c:v>155.1</c:v>
                </c:pt>
                <c:pt idx="1223">
                  <c:v>155.1</c:v>
                </c:pt>
                <c:pt idx="1224">
                  <c:v>155.69999999999999</c:v>
                </c:pt>
                <c:pt idx="1225">
                  <c:v>155.69999999999999</c:v>
                </c:pt>
                <c:pt idx="1226">
                  <c:v>155.69999999999999</c:v>
                </c:pt>
                <c:pt idx="1227">
                  <c:v>156.30000000000001</c:v>
                </c:pt>
                <c:pt idx="1228">
                  <c:v>156.30000000000001</c:v>
                </c:pt>
                <c:pt idx="1229">
                  <c:v>156.30000000000001</c:v>
                </c:pt>
                <c:pt idx="1230">
                  <c:v>156.9</c:v>
                </c:pt>
                <c:pt idx="1231">
                  <c:v>156.9</c:v>
                </c:pt>
                <c:pt idx="1232">
                  <c:v>156.9</c:v>
                </c:pt>
                <c:pt idx="1233">
                  <c:v>157.6</c:v>
                </c:pt>
                <c:pt idx="1234">
                  <c:v>157.6</c:v>
                </c:pt>
                <c:pt idx="1235">
                  <c:v>157.6</c:v>
                </c:pt>
                <c:pt idx="1236">
                  <c:v>158.19999999999999</c:v>
                </c:pt>
                <c:pt idx="1237">
                  <c:v>158.19999999999999</c:v>
                </c:pt>
                <c:pt idx="1238">
                  <c:v>158.19999999999999</c:v>
                </c:pt>
                <c:pt idx="1239">
                  <c:v>158.30000000000001</c:v>
                </c:pt>
                <c:pt idx="1240">
                  <c:v>158.30000000000001</c:v>
                </c:pt>
                <c:pt idx="1241">
                  <c:v>158.30000000000001</c:v>
                </c:pt>
                <c:pt idx="1242">
                  <c:v>158.69999999999999</c:v>
                </c:pt>
                <c:pt idx="1243">
                  <c:v>158.69999999999999</c:v>
                </c:pt>
                <c:pt idx="1244">
                  <c:v>158.69999999999999</c:v>
                </c:pt>
                <c:pt idx="1245">
                  <c:v>159.4</c:v>
                </c:pt>
                <c:pt idx="1246">
                  <c:v>159.4</c:v>
                </c:pt>
                <c:pt idx="1247">
                  <c:v>159.4</c:v>
                </c:pt>
                <c:pt idx="1248">
                  <c:v>160.1</c:v>
                </c:pt>
                <c:pt idx="1249">
                  <c:v>160.1</c:v>
                </c:pt>
                <c:pt idx="1250">
                  <c:v>160.1</c:v>
                </c:pt>
                <c:pt idx="1251">
                  <c:v>160.6</c:v>
                </c:pt>
                <c:pt idx="1252">
                  <c:v>160.6</c:v>
                </c:pt>
                <c:pt idx="1253">
                  <c:v>160.6</c:v>
                </c:pt>
                <c:pt idx="1254">
                  <c:v>160.80000000000001</c:v>
                </c:pt>
                <c:pt idx="1255">
                  <c:v>160.80000000000001</c:v>
                </c:pt>
                <c:pt idx="1256">
                  <c:v>160.80000000000001</c:v>
                </c:pt>
                <c:pt idx="1257">
                  <c:v>161.30000000000001</c:v>
                </c:pt>
                <c:pt idx="1258">
                  <c:v>161.30000000000001</c:v>
                </c:pt>
                <c:pt idx="1259">
                  <c:v>161.30000000000001</c:v>
                </c:pt>
                <c:pt idx="1260">
                  <c:v>161.69999999999999</c:v>
                </c:pt>
                <c:pt idx="1261">
                  <c:v>161.69999999999999</c:v>
                </c:pt>
                <c:pt idx="1262">
                  <c:v>161.69999999999999</c:v>
                </c:pt>
                <c:pt idx="1263">
                  <c:v>162.30000000000001</c:v>
                </c:pt>
                <c:pt idx="1264">
                  <c:v>162.30000000000001</c:v>
                </c:pt>
                <c:pt idx="1265">
                  <c:v>162.30000000000001</c:v>
                </c:pt>
                <c:pt idx="1266">
                  <c:v>162.6</c:v>
                </c:pt>
                <c:pt idx="1267">
                  <c:v>162.6</c:v>
                </c:pt>
                <c:pt idx="1268">
                  <c:v>162.6</c:v>
                </c:pt>
                <c:pt idx="1269">
                  <c:v>162.9</c:v>
                </c:pt>
                <c:pt idx="1270">
                  <c:v>162.9</c:v>
                </c:pt>
                <c:pt idx="1271">
                  <c:v>162.9</c:v>
                </c:pt>
                <c:pt idx="1272">
                  <c:v>163.30000000000001</c:v>
                </c:pt>
                <c:pt idx="1273">
                  <c:v>163.30000000000001</c:v>
                </c:pt>
                <c:pt idx="1274">
                  <c:v>163.30000000000001</c:v>
                </c:pt>
                <c:pt idx="1275">
                  <c:v>163.5</c:v>
                </c:pt>
                <c:pt idx="1276">
                  <c:v>163.5</c:v>
                </c:pt>
                <c:pt idx="1277">
                  <c:v>163.5</c:v>
                </c:pt>
                <c:pt idx="1278">
                  <c:v>163.80000000000001</c:v>
                </c:pt>
                <c:pt idx="1279">
                  <c:v>163.80000000000001</c:v>
                </c:pt>
                <c:pt idx="1280">
                  <c:v>163.80000000000001</c:v>
                </c:pt>
                <c:pt idx="1281">
                  <c:v>163.80000000000001</c:v>
                </c:pt>
                <c:pt idx="1282">
                  <c:v>163.80000000000001</c:v>
                </c:pt>
                <c:pt idx="1283">
                  <c:v>163.80000000000001</c:v>
                </c:pt>
                <c:pt idx="1284">
                  <c:v>164.1</c:v>
                </c:pt>
                <c:pt idx="1285">
                  <c:v>164.1</c:v>
                </c:pt>
                <c:pt idx="1286">
                  <c:v>164.1</c:v>
                </c:pt>
                <c:pt idx="1287">
                  <c:v>164.4</c:v>
                </c:pt>
                <c:pt idx="1288">
                  <c:v>164.4</c:v>
                </c:pt>
                <c:pt idx="1289">
                  <c:v>164.4</c:v>
                </c:pt>
                <c:pt idx="1290">
                  <c:v>165</c:v>
                </c:pt>
                <c:pt idx="1291">
                  <c:v>165</c:v>
                </c:pt>
                <c:pt idx="1292">
                  <c:v>165</c:v>
                </c:pt>
                <c:pt idx="1293">
                  <c:v>165.6</c:v>
                </c:pt>
                <c:pt idx="1294">
                  <c:v>165.6</c:v>
                </c:pt>
                <c:pt idx="1295">
                  <c:v>165.6</c:v>
                </c:pt>
                <c:pt idx="1296">
                  <c:v>166.3</c:v>
                </c:pt>
                <c:pt idx="1297">
                  <c:v>166.3</c:v>
                </c:pt>
                <c:pt idx="1298">
                  <c:v>166.3</c:v>
                </c:pt>
                <c:pt idx="1299">
                  <c:v>166.7</c:v>
                </c:pt>
                <c:pt idx="1300">
                  <c:v>166.7</c:v>
                </c:pt>
                <c:pt idx="1301">
                  <c:v>166.7</c:v>
                </c:pt>
                <c:pt idx="1302">
                  <c:v>166.5</c:v>
                </c:pt>
                <c:pt idx="1303">
                  <c:v>166.5</c:v>
                </c:pt>
                <c:pt idx="1304">
                  <c:v>166.5</c:v>
                </c:pt>
                <c:pt idx="1305">
                  <c:v>165.8</c:v>
                </c:pt>
                <c:pt idx="1306">
                  <c:v>165.8</c:v>
                </c:pt>
                <c:pt idx="1307">
                  <c:v>165.8</c:v>
                </c:pt>
                <c:pt idx="1308">
                  <c:v>165</c:v>
                </c:pt>
                <c:pt idx="1309">
                  <c:v>165</c:v>
                </c:pt>
                <c:pt idx="1310">
                  <c:v>165</c:v>
                </c:pt>
                <c:pt idx="1311">
                  <c:v>164.8</c:v>
                </c:pt>
                <c:pt idx="1312">
                  <c:v>164.8</c:v>
                </c:pt>
                <c:pt idx="1313">
                  <c:v>164.8</c:v>
                </c:pt>
                <c:pt idx="1314">
                  <c:v>164.6</c:v>
                </c:pt>
                <c:pt idx="1315">
                  <c:v>164.6</c:v>
                </c:pt>
                <c:pt idx="1316">
                  <c:v>164.6</c:v>
                </c:pt>
                <c:pt idx="1317">
                  <c:v>164.7</c:v>
                </c:pt>
                <c:pt idx="1318">
                  <c:v>164.7</c:v>
                </c:pt>
                <c:pt idx="1319">
                  <c:v>164.7</c:v>
                </c:pt>
                <c:pt idx="1320">
                  <c:v>164.5</c:v>
                </c:pt>
                <c:pt idx="1321">
                  <c:v>164.5</c:v>
                </c:pt>
                <c:pt idx="1322">
                  <c:v>164.5</c:v>
                </c:pt>
                <c:pt idx="1323">
                  <c:v>164.3</c:v>
                </c:pt>
                <c:pt idx="1324">
                  <c:v>164.3</c:v>
                </c:pt>
                <c:pt idx="1325">
                  <c:v>164.3</c:v>
                </c:pt>
                <c:pt idx="1326">
                  <c:v>163.80000000000001</c:v>
                </c:pt>
                <c:pt idx="1327">
                  <c:v>163.80000000000001</c:v>
                </c:pt>
                <c:pt idx="1328">
                  <c:v>163.80000000000001</c:v>
                </c:pt>
                <c:pt idx="1329">
                  <c:v>162.9</c:v>
                </c:pt>
                <c:pt idx="1330">
                  <c:v>162.9</c:v>
                </c:pt>
                <c:pt idx="1331">
                  <c:v>162.9</c:v>
                </c:pt>
                <c:pt idx="1332">
                  <c:v>161.69999999999999</c:v>
                </c:pt>
                <c:pt idx="1333">
                  <c:v>161.69999999999999</c:v>
                </c:pt>
                <c:pt idx="1334">
                  <c:v>161.69999999999999</c:v>
                </c:pt>
                <c:pt idx="1335">
                  <c:v>160.30000000000001</c:v>
                </c:pt>
                <c:pt idx="1336">
                  <c:v>160.30000000000001</c:v>
                </c:pt>
                <c:pt idx="1337">
                  <c:v>160.30000000000001</c:v>
                </c:pt>
                <c:pt idx="1338">
                  <c:v>159.30000000000001</c:v>
                </c:pt>
                <c:pt idx="1339">
                  <c:v>159.30000000000001</c:v>
                </c:pt>
                <c:pt idx="1340">
                  <c:v>159.30000000000001</c:v>
                </c:pt>
                <c:pt idx="1341">
                  <c:v>158.19999999999999</c:v>
                </c:pt>
                <c:pt idx="1342">
                  <c:v>158.19999999999999</c:v>
                </c:pt>
                <c:pt idx="1343">
                  <c:v>158.19999999999999</c:v>
                </c:pt>
                <c:pt idx="1344">
                  <c:v>157.4</c:v>
                </c:pt>
                <c:pt idx="1345">
                  <c:v>157.4</c:v>
                </c:pt>
                <c:pt idx="1346">
                  <c:v>157.4</c:v>
                </c:pt>
                <c:pt idx="1347">
                  <c:v>156.4</c:v>
                </c:pt>
                <c:pt idx="1348">
                  <c:v>156.4</c:v>
                </c:pt>
                <c:pt idx="1349">
                  <c:v>156.4</c:v>
                </c:pt>
                <c:pt idx="1350">
                  <c:v>155.6</c:v>
                </c:pt>
                <c:pt idx="1351">
                  <c:v>155.6</c:v>
                </c:pt>
                <c:pt idx="1352">
                  <c:v>155.6</c:v>
                </c:pt>
                <c:pt idx="1353">
                  <c:v>154.69999999999999</c:v>
                </c:pt>
                <c:pt idx="1354">
                  <c:v>154.69999999999999</c:v>
                </c:pt>
                <c:pt idx="1355">
                  <c:v>154.69999999999999</c:v>
                </c:pt>
                <c:pt idx="1356">
                  <c:v>153.6</c:v>
                </c:pt>
                <c:pt idx="1357">
                  <c:v>153.6</c:v>
                </c:pt>
                <c:pt idx="1358">
                  <c:v>153.6</c:v>
                </c:pt>
                <c:pt idx="1359">
                  <c:v>152.30000000000001</c:v>
                </c:pt>
                <c:pt idx="1360">
                  <c:v>152.30000000000001</c:v>
                </c:pt>
                <c:pt idx="1361">
                  <c:v>152.30000000000001</c:v>
                </c:pt>
                <c:pt idx="1362">
                  <c:v>151.4</c:v>
                </c:pt>
                <c:pt idx="1363">
                  <c:v>151.4</c:v>
                </c:pt>
                <c:pt idx="1364">
                  <c:v>151.4</c:v>
                </c:pt>
                <c:pt idx="1365">
                  <c:v>150.4</c:v>
                </c:pt>
                <c:pt idx="1366">
                  <c:v>150.4</c:v>
                </c:pt>
                <c:pt idx="1367">
                  <c:v>150.4</c:v>
                </c:pt>
                <c:pt idx="1368">
                  <c:v>149.5</c:v>
                </c:pt>
                <c:pt idx="1369">
                  <c:v>149.5</c:v>
                </c:pt>
                <c:pt idx="1370">
                  <c:v>149.5</c:v>
                </c:pt>
                <c:pt idx="1371">
                  <c:v>148.80000000000001</c:v>
                </c:pt>
                <c:pt idx="1372">
                  <c:v>148.80000000000001</c:v>
                </c:pt>
                <c:pt idx="1373">
                  <c:v>148.80000000000001</c:v>
                </c:pt>
                <c:pt idx="1374">
                  <c:v>148.4</c:v>
                </c:pt>
                <c:pt idx="1375">
                  <c:v>148.4</c:v>
                </c:pt>
                <c:pt idx="1376">
                  <c:v>148.4</c:v>
                </c:pt>
                <c:pt idx="1377">
                  <c:v>147.69999999999999</c:v>
                </c:pt>
                <c:pt idx="1378">
                  <c:v>147.69999999999999</c:v>
                </c:pt>
                <c:pt idx="1379">
                  <c:v>147.69999999999999</c:v>
                </c:pt>
                <c:pt idx="1380">
                  <c:v>146.5</c:v>
                </c:pt>
                <c:pt idx="1381">
                  <c:v>146.5</c:v>
                </c:pt>
                <c:pt idx="1382">
                  <c:v>146.5</c:v>
                </c:pt>
                <c:pt idx="1383">
                  <c:v>144.80000000000001</c:v>
                </c:pt>
                <c:pt idx="1384">
                  <c:v>144.80000000000001</c:v>
                </c:pt>
                <c:pt idx="1385">
                  <c:v>144.80000000000001</c:v>
                </c:pt>
                <c:pt idx="1386">
                  <c:v>143</c:v>
                </c:pt>
                <c:pt idx="1387">
                  <c:v>143</c:v>
                </c:pt>
                <c:pt idx="1388">
                  <c:v>143</c:v>
                </c:pt>
                <c:pt idx="1389">
                  <c:v>141.6</c:v>
                </c:pt>
                <c:pt idx="1390">
                  <c:v>141.6</c:v>
                </c:pt>
                <c:pt idx="1391">
                  <c:v>141.6</c:v>
                </c:pt>
                <c:pt idx="1392">
                  <c:v>140.4</c:v>
                </c:pt>
                <c:pt idx="1393">
                  <c:v>140.4</c:v>
                </c:pt>
                <c:pt idx="1394">
                  <c:v>140.4</c:v>
                </c:pt>
                <c:pt idx="1395">
                  <c:v>139.1</c:v>
                </c:pt>
                <c:pt idx="1396">
                  <c:v>139.1</c:v>
                </c:pt>
                <c:pt idx="1397">
                  <c:v>139.1</c:v>
                </c:pt>
                <c:pt idx="1398">
                  <c:v>137.69999999999999</c:v>
                </c:pt>
                <c:pt idx="1399">
                  <c:v>137.69999999999999</c:v>
                </c:pt>
                <c:pt idx="1400">
                  <c:v>137.69999999999999</c:v>
                </c:pt>
                <c:pt idx="1401">
                  <c:v>136.30000000000001</c:v>
                </c:pt>
                <c:pt idx="1402">
                  <c:v>136.30000000000001</c:v>
                </c:pt>
                <c:pt idx="1403">
                  <c:v>136.30000000000001</c:v>
                </c:pt>
                <c:pt idx="1404">
                  <c:v>135.19999999999999</c:v>
                </c:pt>
                <c:pt idx="1405">
                  <c:v>135.19999999999999</c:v>
                </c:pt>
                <c:pt idx="1406">
                  <c:v>135.19999999999999</c:v>
                </c:pt>
                <c:pt idx="1407">
                  <c:v>134.19999999999999</c:v>
                </c:pt>
                <c:pt idx="1408">
                  <c:v>134.19999999999999</c:v>
                </c:pt>
                <c:pt idx="1409">
                  <c:v>134.19999999999999</c:v>
                </c:pt>
                <c:pt idx="1410">
                  <c:v>133.5</c:v>
                </c:pt>
                <c:pt idx="1411">
                  <c:v>133.5</c:v>
                </c:pt>
                <c:pt idx="1412">
                  <c:v>133.5</c:v>
                </c:pt>
                <c:pt idx="1413">
                  <c:v>133.19999999999999</c:v>
                </c:pt>
                <c:pt idx="1414">
                  <c:v>133.19999999999999</c:v>
                </c:pt>
                <c:pt idx="1415">
                  <c:v>133.19999999999999</c:v>
                </c:pt>
                <c:pt idx="1416">
                  <c:v>132.80000000000001</c:v>
                </c:pt>
                <c:pt idx="1417">
                  <c:v>132.80000000000001</c:v>
                </c:pt>
                <c:pt idx="1418">
                  <c:v>132.80000000000001</c:v>
                </c:pt>
                <c:pt idx="1419">
                  <c:v>131.6</c:v>
                </c:pt>
                <c:pt idx="1420">
                  <c:v>131.6</c:v>
                </c:pt>
                <c:pt idx="1421">
                  <c:v>131.6</c:v>
                </c:pt>
                <c:pt idx="1422">
                  <c:v>131.1</c:v>
                </c:pt>
                <c:pt idx="1423">
                  <c:v>131.1</c:v>
                </c:pt>
                <c:pt idx="1424">
                  <c:v>131.1</c:v>
                </c:pt>
                <c:pt idx="1425">
                  <c:v>131.30000000000001</c:v>
                </c:pt>
                <c:pt idx="1426">
                  <c:v>131.30000000000001</c:v>
                </c:pt>
                <c:pt idx="1427">
                  <c:v>131.30000000000001</c:v>
                </c:pt>
                <c:pt idx="1428">
                  <c:v>132.1</c:v>
                </c:pt>
                <c:pt idx="1429">
                  <c:v>132.1</c:v>
                </c:pt>
                <c:pt idx="1430">
                  <c:v>132.1</c:v>
                </c:pt>
                <c:pt idx="1431">
                  <c:v>132.19999999999999</c:v>
                </c:pt>
                <c:pt idx="1432">
                  <c:v>132.19999999999999</c:v>
                </c:pt>
                <c:pt idx="1433">
                  <c:v>132.19999999999999</c:v>
                </c:pt>
                <c:pt idx="1434">
                  <c:v>131.9</c:v>
                </c:pt>
                <c:pt idx="1435">
                  <c:v>131.9</c:v>
                </c:pt>
                <c:pt idx="1436">
                  <c:v>131.9</c:v>
                </c:pt>
                <c:pt idx="1437">
                  <c:v>132</c:v>
                </c:pt>
                <c:pt idx="1438">
                  <c:v>132</c:v>
                </c:pt>
                <c:pt idx="1439">
                  <c:v>132</c:v>
                </c:pt>
                <c:pt idx="1440">
                  <c:v>131.30000000000001</c:v>
                </c:pt>
                <c:pt idx="1441">
                  <c:v>131.30000000000001</c:v>
                </c:pt>
                <c:pt idx="1442">
                  <c:v>131.30000000000001</c:v>
                </c:pt>
                <c:pt idx="1443">
                  <c:v>131.1</c:v>
                </c:pt>
                <c:pt idx="1444">
                  <c:v>131.1</c:v>
                </c:pt>
                <c:pt idx="1445">
                  <c:v>131.1</c:v>
                </c:pt>
                <c:pt idx="1446">
                  <c:v>130.5</c:v>
                </c:pt>
                <c:pt idx="1447">
                  <c:v>130.5</c:v>
                </c:pt>
                <c:pt idx="1448">
                  <c:v>130.5</c:v>
                </c:pt>
                <c:pt idx="1449">
                  <c:v>130.69999999999999</c:v>
                </c:pt>
                <c:pt idx="1450">
                  <c:v>130.69999999999999</c:v>
                </c:pt>
                <c:pt idx="1451">
                  <c:v>130.69999999999999</c:v>
                </c:pt>
                <c:pt idx="1452">
                  <c:v>130</c:v>
                </c:pt>
                <c:pt idx="1453">
                  <c:v>130</c:v>
                </c:pt>
                <c:pt idx="1454">
                  <c:v>130</c:v>
                </c:pt>
                <c:pt idx="1455">
                  <c:v>129.30000000000001</c:v>
                </c:pt>
                <c:pt idx="1456">
                  <c:v>129.30000000000001</c:v>
                </c:pt>
                <c:pt idx="1457">
                  <c:v>129.30000000000001</c:v>
                </c:pt>
                <c:pt idx="1458">
                  <c:v>128.5</c:v>
                </c:pt>
                <c:pt idx="1459">
                  <c:v>128.5</c:v>
                </c:pt>
                <c:pt idx="1460">
                  <c:v>128.5</c:v>
                </c:pt>
                <c:pt idx="1461">
                  <c:v>127.7</c:v>
                </c:pt>
                <c:pt idx="1462">
                  <c:v>127.7</c:v>
                </c:pt>
                <c:pt idx="1463">
                  <c:v>127.7</c:v>
                </c:pt>
                <c:pt idx="1464">
                  <c:v>126.9</c:v>
                </c:pt>
                <c:pt idx="1465">
                  <c:v>126.9</c:v>
                </c:pt>
                <c:pt idx="1466">
                  <c:v>126.9</c:v>
                </c:pt>
                <c:pt idx="1467">
                  <c:v>126</c:v>
                </c:pt>
                <c:pt idx="1468">
                  <c:v>126</c:v>
                </c:pt>
                <c:pt idx="1469">
                  <c:v>126</c:v>
                </c:pt>
                <c:pt idx="1470">
                  <c:v>125.5</c:v>
                </c:pt>
                <c:pt idx="1471">
                  <c:v>125.5</c:v>
                </c:pt>
                <c:pt idx="1472">
                  <c:v>125.5</c:v>
                </c:pt>
                <c:pt idx="1473">
                  <c:v>124.9</c:v>
                </c:pt>
                <c:pt idx="1474">
                  <c:v>124.9</c:v>
                </c:pt>
                <c:pt idx="1475">
                  <c:v>124.9</c:v>
                </c:pt>
                <c:pt idx="1476">
                  <c:v>124.4</c:v>
                </c:pt>
                <c:pt idx="1477">
                  <c:v>124.4</c:v>
                </c:pt>
                <c:pt idx="1478">
                  <c:v>124.4</c:v>
                </c:pt>
                <c:pt idx="1479">
                  <c:v>123.8</c:v>
                </c:pt>
                <c:pt idx="1480">
                  <c:v>123.8</c:v>
                </c:pt>
                <c:pt idx="1481">
                  <c:v>123.8</c:v>
                </c:pt>
                <c:pt idx="1482">
                  <c:v>123</c:v>
                </c:pt>
                <c:pt idx="1483">
                  <c:v>123</c:v>
                </c:pt>
                <c:pt idx="1484">
                  <c:v>123</c:v>
                </c:pt>
                <c:pt idx="1485">
                  <c:v>122.8</c:v>
                </c:pt>
                <c:pt idx="1486">
                  <c:v>122.8</c:v>
                </c:pt>
                <c:pt idx="1487">
                  <c:v>122.8</c:v>
                </c:pt>
                <c:pt idx="1488">
                  <c:v>122.7</c:v>
                </c:pt>
                <c:pt idx="1489">
                  <c:v>122.7</c:v>
                </c:pt>
                <c:pt idx="1490">
                  <c:v>122.7</c:v>
                </c:pt>
                <c:pt idx="1491">
                  <c:v>123.5</c:v>
                </c:pt>
                <c:pt idx="1492">
                  <c:v>123.5</c:v>
                </c:pt>
                <c:pt idx="1493">
                  <c:v>123.5</c:v>
                </c:pt>
                <c:pt idx="1494">
                  <c:v>123.5</c:v>
                </c:pt>
                <c:pt idx="1495">
                  <c:v>123.5</c:v>
                </c:pt>
                <c:pt idx="1496">
                  <c:v>123.5</c:v>
                </c:pt>
                <c:pt idx="1497">
                  <c:v>123.6</c:v>
                </c:pt>
                <c:pt idx="1498">
                  <c:v>123.6</c:v>
                </c:pt>
                <c:pt idx="1499">
                  <c:v>123.6</c:v>
                </c:pt>
                <c:pt idx="1500">
                  <c:v>123.1</c:v>
                </c:pt>
                <c:pt idx="1501">
                  <c:v>123.1</c:v>
                </c:pt>
                <c:pt idx="1502">
                  <c:v>123.1</c:v>
                </c:pt>
                <c:pt idx="1503">
                  <c:v>122.5</c:v>
                </c:pt>
                <c:pt idx="1504">
                  <c:v>122.5</c:v>
                </c:pt>
                <c:pt idx="1505">
                  <c:v>122.5</c:v>
                </c:pt>
                <c:pt idx="1506">
                  <c:v>121.8</c:v>
                </c:pt>
                <c:pt idx="1507">
                  <c:v>121.8</c:v>
                </c:pt>
                <c:pt idx="1508">
                  <c:v>121.8</c:v>
                </c:pt>
                <c:pt idx="1509">
                  <c:v>121.1</c:v>
                </c:pt>
                <c:pt idx="1510">
                  <c:v>121.1</c:v>
                </c:pt>
                <c:pt idx="1511">
                  <c:v>121.1</c:v>
                </c:pt>
                <c:pt idx="1512">
                  <c:v>120.6</c:v>
                </c:pt>
                <c:pt idx="1513">
                  <c:v>120.6</c:v>
                </c:pt>
                <c:pt idx="1514">
                  <c:v>120.6</c:v>
                </c:pt>
                <c:pt idx="1515">
                  <c:v>118.9</c:v>
                </c:pt>
                <c:pt idx="1516">
                  <c:v>118.9</c:v>
                </c:pt>
                <c:pt idx="1517">
                  <c:v>118.9</c:v>
                </c:pt>
                <c:pt idx="1518">
                  <c:v>118.6</c:v>
                </c:pt>
                <c:pt idx="1519">
                  <c:v>118.6</c:v>
                </c:pt>
                <c:pt idx="1520">
                  <c:v>118.6</c:v>
                </c:pt>
                <c:pt idx="1521">
                  <c:v>118.6</c:v>
                </c:pt>
                <c:pt idx="1522">
                  <c:v>118.6</c:v>
                </c:pt>
                <c:pt idx="1523">
                  <c:v>118.6</c:v>
                </c:pt>
                <c:pt idx="1524">
                  <c:v>120</c:v>
                </c:pt>
                <c:pt idx="1525">
                  <c:v>120</c:v>
                </c:pt>
                <c:pt idx="1526">
                  <c:v>120</c:v>
                </c:pt>
                <c:pt idx="1527">
                  <c:v>120.1</c:v>
                </c:pt>
                <c:pt idx="1528">
                  <c:v>120.1</c:v>
                </c:pt>
                <c:pt idx="1529">
                  <c:v>120.1</c:v>
                </c:pt>
                <c:pt idx="1530">
                  <c:v>120.3</c:v>
                </c:pt>
                <c:pt idx="1531">
                  <c:v>120.3</c:v>
                </c:pt>
                <c:pt idx="1532">
                  <c:v>120.3</c:v>
                </c:pt>
                <c:pt idx="1533">
                  <c:v>120.2</c:v>
                </c:pt>
                <c:pt idx="1534">
                  <c:v>120.2</c:v>
                </c:pt>
                <c:pt idx="1535">
                  <c:v>120.2</c:v>
                </c:pt>
                <c:pt idx="1536">
                  <c:v>120.2</c:v>
                </c:pt>
                <c:pt idx="1537">
                  <c:v>120.2</c:v>
                </c:pt>
                <c:pt idx="1538">
                  <c:v>120.2</c:v>
                </c:pt>
                <c:pt idx="1539">
                  <c:v>119.7</c:v>
                </c:pt>
                <c:pt idx="1540">
                  <c:v>119.7</c:v>
                </c:pt>
                <c:pt idx="1541">
                  <c:v>119.7</c:v>
                </c:pt>
                <c:pt idx="1542">
                  <c:v>119.4</c:v>
                </c:pt>
                <c:pt idx="1543">
                  <c:v>119.4</c:v>
                </c:pt>
                <c:pt idx="1544">
                  <c:v>119.4</c:v>
                </c:pt>
                <c:pt idx="1545">
                  <c:v>119.5</c:v>
                </c:pt>
                <c:pt idx="1546">
                  <c:v>119.5</c:v>
                </c:pt>
                <c:pt idx="1547">
                  <c:v>119.5</c:v>
                </c:pt>
                <c:pt idx="1548">
                  <c:v>119.4</c:v>
                </c:pt>
                <c:pt idx="1549">
                  <c:v>119.4</c:v>
                </c:pt>
                <c:pt idx="1550">
                  <c:v>119.4</c:v>
                </c:pt>
                <c:pt idx="1551">
                  <c:v>119.3</c:v>
                </c:pt>
                <c:pt idx="1552">
                  <c:v>119.3</c:v>
                </c:pt>
                <c:pt idx="1553">
                  <c:v>119.3</c:v>
                </c:pt>
                <c:pt idx="1554">
                  <c:v>119.1</c:v>
                </c:pt>
                <c:pt idx="1555">
                  <c:v>119.1</c:v>
                </c:pt>
                <c:pt idx="1556">
                  <c:v>119.1</c:v>
                </c:pt>
                <c:pt idx="1557">
                  <c:v>119.1</c:v>
                </c:pt>
                <c:pt idx="1558">
                  <c:v>119.1</c:v>
                </c:pt>
                <c:pt idx="1559">
                  <c:v>119.1</c:v>
                </c:pt>
                <c:pt idx="1560">
                  <c:v>119</c:v>
                </c:pt>
                <c:pt idx="1561">
                  <c:v>119</c:v>
                </c:pt>
                <c:pt idx="1562">
                  <c:v>119</c:v>
                </c:pt>
                <c:pt idx="1563">
                  <c:v>119.2</c:v>
                </c:pt>
                <c:pt idx="1564">
                  <c:v>119.2</c:v>
                </c:pt>
                <c:pt idx="1565">
                  <c:v>119.2</c:v>
                </c:pt>
                <c:pt idx="1566">
                  <c:v>119.6</c:v>
                </c:pt>
                <c:pt idx="1567">
                  <c:v>119.6</c:v>
                </c:pt>
                <c:pt idx="1568">
                  <c:v>119.6</c:v>
                </c:pt>
                <c:pt idx="1569">
                  <c:v>120.1</c:v>
                </c:pt>
                <c:pt idx="1570">
                  <c:v>120.1</c:v>
                </c:pt>
                <c:pt idx="1571">
                  <c:v>120.1</c:v>
                </c:pt>
                <c:pt idx="1572">
                  <c:v>120.5</c:v>
                </c:pt>
                <c:pt idx="1573">
                  <c:v>120.5</c:v>
                </c:pt>
                <c:pt idx="1574">
                  <c:v>120.5</c:v>
                </c:pt>
                <c:pt idx="1575">
                  <c:v>120.7</c:v>
                </c:pt>
                <c:pt idx="1576">
                  <c:v>120.7</c:v>
                </c:pt>
                <c:pt idx="1577">
                  <c:v>120.7</c:v>
                </c:pt>
                <c:pt idx="1578">
                  <c:v>121.1</c:v>
                </c:pt>
                <c:pt idx="1579">
                  <c:v>121.1</c:v>
                </c:pt>
                <c:pt idx="1580">
                  <c:v>121.1</c:v>
                </c:pt>
                <c:pt idx="1581">
                  <c:v>121.3</c:v>
                </c:pt>
                <c:pt idx="1582">
                  <c:v>121.3</c:v>
                </c:pt>
                <c:pt idx="1583">
                  <c:v>121.3</c:v>
                </c:pt>
                <c:pt idx="1584">
                  <c:v>121.6</c:v>
                </c:pt>
                <c:pt idx="1585">
                  <c:v>121.6</c:v>
                </c:pt>
                <c:pt idx="1586">
                  <c:v>121.6</c:v>
                </c:pt>
                <c:pt idx="1587">
                  <c:v>121.8</c:v>
                </c:pt>
                <c:pt idx="1588">
                  <c:v>121.8</c:v>
                </c:pt>
                <c:pt idx="1589">
                  <c:v>121.8</c:v>
                </c:pt>
                <c:pt idx="1590">
                  <c:v>122.1</c:v>
                </c:pt>
                <c:pt idx="1591">
                  <c:v>122.1</c:v>
                </c:pt>
                <c:pt idx="1592">
                  <c:v>122.1</c:v>
                </c:pt>
                <c:pt idx="1593">
                  <c:v>122.5</c:v>
                </c:pt>
                <c:pt idx="1594">
                  <c:v>122.5</c:v>
                </c:pt>
                <c:pt idx="1595">
                  <c:v>122.5</c:v>
                </c:pt>
                <c:pt idx="1596">
                  <c:v>123.1</c:v>
                </c:pt>
                <c:pt idx="1597">
                  <c:v>123.1</c:v>
                </c:pt>
                <c:pt idx="1598">
                  <c:v>123.1</c:v>
                </c:pt>
                <c:pt idx="1599">
                  <c:v>123.6</c:v>
                </c:pt>
                <c:pt idx="1600">
                  <c:v>123.6</c:v>
                </c:pt>
                <c:pt idx="1601">
                  <c:v>123.6</c:v>
                </c:pt>
                <c:pt idx="1602">
                  <c:v>124.5</c:v>
                </c:pt>
                <c:pt idx="1603">
                  <c:v>124.5</c:v>
                </c:pt>
                <c:pt idx="1604">
                  <c:v>124.5</c:v>
                </c:pt>
                <c:pt idx="1605">
                  <c:v>124.7</c:v>
                </c:pt>
                <c:pt idx="1606">
                  <c:v>124.7</c:v>
                </c:pt>
                <c:pt idx="1607">
                  <c:v>124.7</c:v>
                </c:pt>
                <c:pt idx="1608">
                  <c:v>124.7</c:v>
                </c:pt>
                <c:pt idx="1609">
                  <c:v>124.7</c:v>
                </c:pt>
                <c:pt idx="1610">
                  <c:v>124.7</c:v>
                </c:pt>
                <c:pt idx="1611">
                  <c:v>124.7</c:v>
                </c:pt>
                <c:pt idx="1612">
                  <c:v>124.7</c:v>
                </c:pt>
                <c:pt idx="1613">
                  <c:v>124.7</c:v>
                </c:pt>
                <c:pt idx="1614">
                  <c:v>125</c:v>
                </c:pt>
                <c:pt idx="1615">
                  <c:v>125</c:v>
                </c:pt>
                <c:pt idx="1616">
                  <c:v>125</c:v>
                </c:pt>
                <c:pt idx="1617">
                  <c:v>125.6</c:v>
                </c:pt>
                <c:pt idx="1618">
                  <c:v>125.6</c:v>
                </c:pt>
                <c:pt idx="1619">
                  <c:v>125.6</c:v>
                </c:pt>
                <c:pt idx="1620">
                  <c:v>126.2</c:v>
                </c:pt>
                <c:pt idx="1621">
                  <c:v>126.2</c:v>
                </c:pt>
                <c:pt idx="1622">
                  <c:v>126.2</c:v>
                </c:pt>
                <c:pt idx="1623">
                  <c:v>127</c:v>
                </c:pt>
                <c:pt idx="1624">
                  <c:v>127</c:v>
                </c:pt>
                <c:pt idx="1625">
                  <c:v>127</c:v>
                </c:pt>
                <c:pt idx="1626">
                  <c:v>127.8</c:v>
                </c:pt>
                <c:pt idx="1627">
                  <c:v>127.8</c:v>
                </c:pt>
                <c:pt idx="1628">
                  <c:v>127.8</c:v>
                </c:pt>
                <c:pt idx="1629">
                  <c:v>128.6</c:v>
                </c:pt>
                <c:pt idx="1630">
                  <c:v>128.6</c:v>
                </c:pt>
                <c:pt idx="1631">
                  <c:v>128.6</c:v>
                </c:pt>
                <c:pt idx="1632">
                  <c:v>129.30000000000001</c:v>
                </c:pt>
                <c:pt idx="1633">
                  <c:v>129.30000000000001</c:v>
                </c:pt>
                <c:pt idx="1634">
                  <c:v>129.30000000000001</c:v>
                </c:pt>
                <c:pt idx="1635">
                  <c:v>129.9</c:v>
                </c:pt>
                <c:pt idx="1636">
                  <c:v>129.9</c:v>
                </c:pt>
                <c:pt idx="1637">
                  <c:v>129.9</c:v>
                </c:pt>
                <c:pt idx="1638">
                  <c:v>130.19999999999999</c:v>
                </c:pt>
                <c:pt idx="1639">
                  <c:v>130.19999999999999</c:v>
                </c:pt>
                <c:pt idx="1640">
                  <c:v>130.19999999999999</c:v>
                </c:pt>
                <c:pt idx="1641">
                  <c:v>130.5</c:v>
                </c:pt>
                <c:pt idx="1642">
                  <c:v>130.5</c:v>
                </c:pt>
                <c:pt idx="1643">
                  <c:v>130.5</c:v>
                </c:pt>
                <c:pt idx="1644">
                  <c:v>131</c:v>
                </c:pt>
                <c:pt idx="1645">
                  <c:v>131</c:v>
                </c:pt>
                <c:pt idx="1646">
                  <c:v>131</c:v>
                </c:pt>
                <c:pt idx="1647">
                  <c:v>131.69999999999999</c:v>
                </c:pt>
                <c:pt idx="1648">
                  <c:v>131.69999999999999</c:v>
                </c:pt>
                <c:pt idx="1649">
                  <c:v>131.69999999999999</c:v>
                </c:pt>
                <c:pt idx="1650">
                  <c:v>132.5</c:v>
                </c:pt>
                <c:pt idx="1651">
                  <c:v>132.5</c:v>
                </c:pt>
                <c:pt idx="1652">
                  <c:v>132.5</c:v>
                </c:pt>
                <c:pt idx="1653">
                  <c:v>133.5</c:v>
                </c:pt>
                <c:pt idx="1654">
                  <c:v>133.5</c:v>
                </c:pt>
                <c:pt idx="1655">
                  <c:v>133.5</c:v>
                </c:pt>
                <c:pt idx="1656">
                  <c:v>135.19999999999999</c:v>
                </c:pt>
                <c:pt idx="1657">
                  <c:v>135.19999999999999</c:v>
                </c:pt>
                <c:pt idx="1658">
                  <c:v>135.19999999999999</c:v>
                </c:pt>
                <c:pt idx="1659">
                  <c:v>138</c:v>
                </c:pt>
                <c:pt idx="1660">
                  <c:v>138</c:v>
                </c:pt>
                <c:pt idx="1661">
                  <c:v>138</c:v>
                </c:pt>
                <c:pt idx="1662">
                  <c:v>141.19999999999999</c:v>
                </c:pt>
                <c:pt idx="1663">
                  <c:v>141.19999999999999</c:v>
                </c:pt>
                <c:pt idx="1664">
                  <c:v>141.19999999999999</c:v>
                </c:pt>
                <c:pt idx="1665">
                  <c:v>145.19999999999999</c:v>
                </c:pt>
                <c:pt idx="1666">
                  <c:v>145.19999999999999</c:v>
                </c:pt>
                <c:pt idx="1667">
                  <c:v>145.19999999999999</c:v>
                </c:pt>
                <c:pt idx="1668">
                  <c:v>149.4</c:v>
                </c:pt>
                <c:pt idx="1669">
                  <c:v>149.4</c:v>
                </c:pt>
                <c:pt idx="1670">
                  <c:v>149.4</c:v>
                </c:pt>
                <c:pt idx="1671">
                  <c:v>154</c:v>
                </c:pt>
                <c:pt idx="1672">
                  <c:v>154</c:v>
                </c:pt>
                <c:pt idx="1673">
                  <c:v>154</c:v>
                </c:pt>
                <c:pt idx="1674">
                  <c:v>158.30000000000001</c:v>
                </c:pt>
                <c:pt idx="1675">
                  <c:v>158.30000000000001</c:v>
                </c:pt>
                <c:pt idx="1676">
                  <c:v>158.30000000000001</c:v>
                </c:pt>
                <c:pt idx="1677">
                  <c:v>162.4</c:v>
                </c:pt>
                <c:pt idx="1678">
                  <c:v>162.4</c:v>
                </c:pt>
                <c:pt idx="1679">
                  <c:v>162.4</c:v>
                </c:pt>
                <c:pt idx="1680">
                  <c:v>165.3</c:v>
                </c:pt>
                <c:pt idx="1681">
                  <c:v>165.3</c:v>
                </c:pt>
                <c:pt idx="1682">
                  <c:v>165.3</c:v>
                </c:pt>
                <c:pt idx="1683">
                  <c:v>167.4</c:v>
                </c:pt>
                <c:pt idx="1684">
                  <c:v>167.4</c:v>
                </c:pt>
                <c:pt idx="1685">
                  <c:v>167.4</c:v>
                </c:pt>
                <c:pt idx="1686">
                  <c:v>169.8</c:v>
                </c:pt>
                <c:pt idx="1687">
                  <c:v>169.8</c:v>
                </c:pt>
                <c:pt idx="1688">
                  <c:v>169.8</c:v>
                </c:pt>
                <c:pt idx="1689">
                  <c:v>173.1</c:v>
                </c:pt>
                <c:pt idx="1690">
                  <c:v>173.1</c:v>
                </c:pt>
                <c:pt idx="1691">
                  <c:v>173.1</c:v>
                </c:pt>
                <c:pt idx="1692">
                  <c:v>177.2</c:v>
                </c:pt>
                <c:pt idx="1693">
                  <c:v>177.2</c:v>
                </c:pt>
                <c:pt idx="1694">
                  <c:v>177.2</c:v>
                </c:pt>
                <c:pt idx="1695">
                  <c:v>180.7</c:v>
                </c:pt>
                <c:pt idx="1696">
                  <c:v>180.7</c:v>
                </c:pt>
                <c:pt idx="1697">
                  <c:v>180.7</c:v>
                </c:pt>
                <c:pt idx="1698">
                  <c:v>183.2</c:v>
                </c:pt>
                <c:pt idx="1699">
                  <c:v>183.2</c:v>
                </c:pt>
                <c:pt idx="1700">
                  <c:v>183.2</c:v>
                </c:pt>
                <c:pt idx="1701">
                  <c:v>183.7</c:v>
                </c:pt>
                <c:pt idx="1702">
                  <c:v>183.7</c:v>
                </c:pt>
                <c:pt idx="1703">
                  <c:v>183.7</c:v>
                </c:pt>
                <c:pt idx="1704">
                  <c:v>183.5</c:v>
                </c:pt>
                <c:pt idx="1705">
                  <c:v>183.5</c:v>
                </c:pt>
                <c:pt idx="1706">
                  <c:v>183.5</c:v>
                </c:pt>
                <c:pt idx="1707">
                  <c:v>182.6</c:v>
                </c:pt>
                <c:pt idx="1708">
                  <c:v>182.6</c:v>
                </c:pt>
                <c:pt idx="1709">
                  <c:v>182.6</c:v>
                </c:pt>
                <c:pt idx="1710">
                  <c:v>182.9</c:v>
                </c:pt>
                <c:pt idx="1711">
                  <c:v>182.9</c:v>
                </c:pt>
                <c:pt idx="1712">
                  <c:v>182.9</c:v>
                </c:pt>
                <c:pt idx="1713">
                  <c:v>183.5</c:v>
                </c:pt>
                <c:pt idx="1714">
                  <c:v>183.5</c:v>
                </c:pt>
                <c:pt idx="1715">
                  <c:v>183.5</c:v>
                </c:pt>
                <c:pt idx="1716">
                  <c:v>184.3</c:v>
                </c:pt>
                <c:pt idx="1717">
                  <c:v>184.3</c:v>
                </c:pt>
                <c:pt idx="1718">
                  <c:v>184.3</c:v>
                </c:pt>
                <c:pt idx="1719">
                  <c:v>185</c:v>
                </c:pt>
                <c:pt idx="1720">
                  <c:v>185</c:v>
                </c:pt>
                <c:pt idx="1721">
                  <c:v>185</c:v>
                </c:pt>
                <c:pt idx="1722">
                  <c:v>184.9</c:v>
                </c:pt>
                <c:pt idx="1723">
                  <c:v>184.9</c:v>
                </c:pt>
                <c:pt idx="1724">
                  <c:v>184.9</c:v>
                </c:pt>
                <c:pt idx="1725">
                  <c:v>184.9</c:v>
                </c:pt>
                <c:pt idx="1726">
                  <c:v>184.9</c:v>
                </c:pt>
                <c:pt idx="1727">
                  <c:v>184.9</c:v>
                </c:pt>
                <c:pt idx="1728">
                  <c:v>184.4</c:v>
                </c:pt>
                <c:pt idx="1729">
                  <c:v>184.4</c:v>
                </c:pt>
                <c:pt idx="1730">
                  <c:v>184.4</c:v>
                </c:pt>
                <c:pt idx="1731">
                  <c:v>185.7</c:v>
                </c:pt>
                <c:pt idx="1732">
                  <c:v>185.7</c:v>
                </c:pt>
                <c:pt idx="1733">
                  <c:v>185.7</c:v>
                </c:pt>
                <c:pt idx="1734">
                  <c:v>187.2</c:v>
                </c:pt>
                <c:pt idx="1735">
                  <c:v>187.2</c:v>
                </c:pt>
                <c:pt idx="1736">
                  <c:v>187.2</c:v>
                </c:pt>
                <c:pt idx="1737">
                  <c:v>189.7</c:v>
                </c:pt>
                <c:pt idx="1738">
                  <c:v>189.7</c:v>
                </c:pt>
                <c:pt idx="1739">
                  <c:v>189.7</c:v>
                </c:pt>
                <c:pt idx="1740">
                  <c:v>190.5</c:v>
                </c:pt>
                <c:pt idx="1741">
                  <c:v>190.5</c:v>
                </c:pt>
                <c:pt idx="1742">
                  <c:v>190.5</c:v>
                </c:pt>
                <c:pt idx="1743">
                  <c:v>190.7</c:v>
                </c:pt>
                <c:pt idx="1744">
                  <c:v>190.7</c:v>
                </c:pt>
                <c:pt idx="1745">
                  <c:v>190.7</c:v>
                </c:pt>
                <c:pt idx="1746">
                  <c:v>190</c:v>
                </c:pt>
                <c:pt idx="1747">
                  <c:v>190</c:v>
                </c:pt>
                <c:pt idx="1748">
                  <c:v>190</c:v>
                </c:pt>
                <c:pt idx="1749">
                  <c:v>190.3</c:v>
                </c:pt>
                <c:pt idx="1750">
                  <c:v>190.3</c:v>
                </c:pt>
                <c:pt idx="1751">
                  <c:v>190.3</c:v>
                </c:pt>
                <c:pt idx="1752">
                  <c:v>191.1</c:v>
                </c:pt>
                <c:pt idx="1753">
                  <c:v>191.1</c:v>
                </c:pt>
                <c:pt idx="1754">
                  <c:v>191.1</c:v>
                </c:pt>
                <c:pt idx="1755">
                  <c:v>192.6</c:v>
                </c:pt>
                <c:pt idx="1756">
                  <c:v>192.6</c:v>
                </c:pt>
                <c:pt idx="1757">
                  <c:v>192.6</c:v>
                </c:pt>
                <c:pt idx="1758">
                  <c:v>194.3</c:v>
                </c:pt>
                <c:pt idx="1759">
                  <c:v>194.3</c:v>
                </c:pt>
                <c:pt idx="1760">
                  <c:v>194.3</c:v>
                </c:pt>
                <c:pt idx="1761">
                  <c:v>196.2</c:v>
                </c:pt>
                <c:pt idx="1762">
                  <c:v>196.2</c:v>
                </c:pt>
                <c:pt idx="1763">
                  <c:v>196.2</c:v>
                </c:pt>
                <c:pt idx="1764">
                  <c:v>197.1</c:v>
                </c:pt>
                <c:pt idx="1765">
                  <c:v>197.1</c:v>
                </c:pt>
                <c:pt idx="1766">
                  <c:v>197.1</c:v>
                </c:pt>
                <c:pt idx="1767">
                  <c:v>197.6</c:v>
                </c:pt>
                <c:pt idx="1768">
                  <c:v>197.6</c:v>
                </c:pt>
                <c:pt idx="1769">
                  <c:v>197.6</c:v>
                </c:pt>
                <c:pt idx="1770">
                  <c:v>197.6</c:v>
                </c:pt>
                <c:pt idx="1771">
                  <c:v>197.6</c:v>
                </c:pt>
                <c:pt idx="1772">
                  <c:v>197.6</c:v>
                </c:pt>
                <c:pt idx="1773">
                  <c:v>198.2</c:v>
                </c:pt>
                <c:pt idx="1774">
                  <c:v>198.2</c:v>
                </c:pt>
                <c:pt idx="1775">
                  <c:v>198.2</c:v>
                </c:pt>
                <c:pt idx="1776">
                  <c:v>199.4</c:v>
                </c:pt>
                <c:pt idx="1777">
                  <c:v>199.4</c:v>
                </c:pt>
                <c:pt idx="1778">
                  <c:v>199.4</c:v>
                </c:pt>
                <c:pt idx="1779">
                  <c:v>200.6</c:v>
                </c:pt>
                <c:pt idx="1780">
                  <c:v>200.6</c:v>
                </c:pt>
                <c:pt idx="1781">
                  <c:v>200.6</c:v>
                </c:pt>
                <c:pt idx="1782">
                  <c:v>202.5</c:v>
                </c:pt>
                <c:pt idx="1783">
                  <c:v>202.5</c:v>
                </c:pt>
                <c:pt idx="1784">
                  <c:v>202.5</c:v>
                </c:pt>
                <c:pt idx="1785">
                  <c:v>203.8</c:v>
                </c:pt>
                <c:pt idx="1786">
                  <c:v>203.8</c:v>
                </c:pt>
                <c:pt idx="1787">
                  <c:v>203.8</c:v>
                </c:pt>
                <c:pt idx="1788">
                  <c:v>205.1</c:v>
                </c:pt>
                <c:pt idx="1789">
                  <c:v>205.1</c:v>
                </c:pt>
                <c:pt idx="1790">
                  <c:v>205.1</c:v>
                </c:pt>
                <c:pt idx="1791">
                  <c:v>205.7</c:v>
                </c:pt>
                <c:pt idx="1792">
                  <c:v>205.7</c:v>
                </c:pt>
                <c:pt idx="1793">
                  <c:v>205.7</c:v>
                </c:pt>
                <c:pt idx="1794">
                  <c:v>205.9</c:v>
                </c:pt>
                <c:pt idx="1795">
                  <c:v>205.9</c:v>
                </c:pt>
                <c:pt idx="1796">
                  <c:v>205.9</c:v>
                </c:pt>
                <c:pt idx="1797">
                  <c:v>206.2</c:v>
                </c:pt>
                <c:pt idx="1798">
                  <c:v>206.2</c:v>
                </c:pt>
                <c:pt idx="1799">
                  <c:v>206.2</c:v>
                </c:pt>
                <c:pt idx="1800">
                  <c:v>206.6</c:v>
                </c:pt>
                <c:pt idx="1801">
                  <c:v>206.6</c:v>
                </c:pt>
                <c:pt idx="1802">
                  <c:v>206.6</c:v>
                </c:pt>
                <c:pt idx="1803">
                  <c:v>206.5</c:v>
                </c:pt>
                <c:pt idx="1804">
                  <c:v>206.5</c:v>
                </c:pt>
                <c:pt idx="1805">
                  <c:v>206.5</c:v>
                </c:pt>
                <c:pt idx="1806">
                  <c:v>204.4</c:v>
                </c:pt>
                <c:pt idx="1807">
                  <c:v>204.4</c:v>
                </c:pt>
                <c:pt idx="1808">
                  <c:v>204.4</c:v>
                </c:pt>
                <c:pt idx="1809">
                  <c:v>201.6</c:v>
                </c:pt>
                <c:pt idx="1810">
                  <c:v>201.6</c:v>
                </c:pt>
                <c:pt idx="1811">
                  <c:v>201.6</c:v>
                </c:pt>
                <c:pt idx="1812">
                  <c:v>197.6</c:v>
                </c:pt>
                <c:pt idx="1813">
                  <c:v>197.6</c:v>
                </c:pt>
                <c:pt idx="1814">
                  <c:v>197.6</c:v>
                </c:pt>
                <c:pt idx="1815">
                  <c:v>194.8</c:v>
                </c:pt>
                <c:pt idx="1816">
                  <c:v>194.8</c:v>
                </c:pt>
                <c:pt idx="1817">
                  <c:v>194.8</c:v>
                </c:pt>
                <c:pt idx="1818">
                  <c:v>191.7</c:v>
                </c:pt>
                <c:pt idx="1819">
                  <c:v>191.7</c:v>
                </c:pt>
                <c:pt idx="1820">
                  <c:v>191.7</c:v>
                </c:pt>
                <c:pt idx="1821">
                  <c:v>189.6</c:v>
                </c:pt>
                <c:pt idx="1822">
                  <c:v>189.6</c:v>
                </c:pt>
                <c:pt idx="1823">
                  <c:v>189.6</c:v>
                </c:pt>
                <c:pt idx="1824">
                  <c:v>188.1</c:v>
                </c:pt>
                <c:pt idx="1825">
                  <c:v>188.1</c:v>
                </c:pt>
                <c:pt idx="1826">
                  <c:v>188.1</c:v>
                </c:pt>
                <c:pt idx="1827">
                  <c:v>186.6</c:v>
                </c:pt>
                <c:pt idx="1828">
                  <c:v>186.6</c:v>
                </c:pt>
                <c:pt idx="1829">
                  <c:v>186.6</c:v>
                </c:pt>
                <c:pt idx="1830">
                  <c:v>184.8</c:v>
                </c:pt>
                <c:pt idx="1831">
                  <c:v>184.8</c:v>
                </c:pt>
                <c:pt idx="1832">
                  <c:v>184.8</c:v>
                </c:pt>
                <c:pt idx="1833">
                  <c:v>182.5</c:v>
                </c:pt>
                <c:pt idx="1834">
                  <c:v>182.5</c:v>
                </c:pt>
                <c:pt idx="1835">
                  <c:v>182.5</c:v>
                </c:pt>
                <c:pt idx="1836">
                  <c:v>180.4</c:v>
                </c:pt>
                <c:pt idx="1837">
                  <c:v>180.4</c:v>
                </c:pt>
                <c:pt idx="1838">
                  <c:v>180.4</c:v>
                </c:pt>
                <c:pt idx="1839">
                  <c:v>179.3</c:v>
                </c:pt>
                <c:pt idx="1840">
                  <c:v>179.3</c:v>
                </c:pt>
                <c:pt idx="1841">
                  <c:v>179.3</c:v>
                </c:pt>
                <c:pt idx="1842">
                  <c:v>178.3</c:v>
                </c:pt>
                <c:pt idx="1843">
                  <c:v>178.3</c:v>
                </c:pt>
                <c:pt idx="1844">
                  <c:v>178.3</c:v>
                </c:pt>
                <c:pt idx="1845">
                  <c:v>177.1</c:v>
                </c:pt>
                <c:pt idx="1846">
                  <c:v>177.1</c:v>
                </c:pt>
                <c:pt idx="1847">
                  <c:v>177.1</c:v>
                </c:pt>
                <c:pt idx="1848">
                  <c:v>174.9</c:v>
                </c:pt>
                <c:pt idx="1849">
                  <c:v>174.9</c:v>
                </c:pt>
                <c:pt idx="1850">
                  <c:v>174.9</c:v>
                </c:pt>
                <c:pt idx="1851">
                  <c:v>172.8</c:v>
                </c:pt>
                <c:pt idx="1852">
                  <c:v>172.8</c:v>
                </c:pt>
                <c:pt idx="1853">
                  <c:v>172.8</c:v>
                </c:pt>
                <c:pt idx="1854">
                  <c:v>171</c:v>
                </c:pt>
                <c:pt idx="1855">
                  <c:v>171</c:v>
                </c:pt>
                <c:pt idx="1856">
                  <c:v>171</c:v>
                </c:pt>
                <c:pt idx="1857">
                  <c:v>169.4</c:v>
                </c:pt>
                <c:pt idx="1858">
                  <c:v>169.4</c:v>
                </c:pt>
                <c:pt idx="1859">
                  <c:v>169.4</c:v>
                </c:pt>
                <c:pt idx="1860">
                  <c:v>168</c:v>
                </c:pt>
                <c:pt idx="1861">
                  <c:v>168</c:v>
                </c:pt>
                <c:pt idx="1862">
                  <c:v>168</c:v>
                </c:pt>
                <c:pt idx="1863">
                  <c:v>167.2</c:v>
                </c:pt>
                <c:pt idx="1864">
                  <c:v>167.2</c:v>
                </c:pt>
                <c:pt idx="1865">
                  <c:v>167.2</c:v>
                </c:pt>
                <c:pt idx="1866">
                  <c:v>167</c:v>
                </c:pt>
                <c:pt idx="1867">
                  <c:v>167</c:v>
                </c:pt>
                <c:pt idx="1868">
                  <c:v>167</c:v>
                </c:pt>
                <c:pt idx="1869">
                  <c:v>167.3</c:v>
                </c:pt>
                <c:pt idx="1870">
                  <c:v>167.3</c:v>
                </c:pt>
                <c:pt idx="1871">
                  <c:v>167.3</c:v>
                </c:pt>
                <c:pt idx="1872">
                  <c:v>167.4</c:v>
                </c:pt>
                <c:pt idx="1873">
                  <c:v>167.4</c:v>
                </c:pt>
                <c:pt idx="1874">
                  <c:v>167.4</c:v>
                </c:pt>
                <c:pt idx="1875">
                  <c:v>167.5</c:v>
                </c:pt>
                <c:pt idx="1876">
                  <c:v>167.5</c:v>
                </c:pt>
                <c:pt idx="1877">
                  <c:v>167.5</c:v>
                </c:pt>
                <c:pt idx="1878">
                  <c:v>167.2</c:v>
                </c:pt>
                <c:pt idx="1879">
                  <c:v>167.2</c:v>
                </c:pt>
                <c:pt idx="1880">
                  <c:v>167.2</c:v>
                </c:pt>
                <c:pt idx="1881">
                  <c:v>167.3</c:v>
                </c:pt>
                <c:pt idx="1882">
                  <c:v>167.3</c:v>
                </c:pt>
                <c:pt idx="1883">
                  <c:v>167.3</c:v>
                </c:pt>
                <c:pt idx="1884">
                  <c:v>166.9</c:v>
                </c:pt>
                <c:pt idx="1885">
                  <c:v>166.9</c:v>
                </c:pt>
                <c:pt idx="1886">
                  <c:v>166.9</c:v>
                </c:pt>
                <c:pt idx="1887">
                  <c:v>166.6</c:v>
                </c:pt>
                <c:pt idx="1888">
                  <c:v>166.6</c:v>
                </c:pt>
                <c:pt idx="1889">
                  <c:v>166.6</c:v>
                </c:pt>
                <c:pt idx="1890">
                  <c:v>165.7</c:v>
                </c:pt>
                <c:pt idx="1891">
                  <c:v>165.7</c:v>
                </c:pt>
                <c:pt idx="1892">
                  <c:v>165.7</c:v>
                </c:pt>
                <c:pt idx="1893">
                  <c:v>164.3</c:v>
                </c:pt>
                <c:pt idx="1894">
                  <c:v>164.3</c:v>
                </c:pt>
                <c:pt idx="1895">
                  <c:v>164.3</c:v>
                </c:pt>
                <c:pt idx="1896">
                  <c:v>162.69999999999999</c:v>
                </c:pt>
                <c:pt idx="1897">
                  <c:v>162.69999999999999</c:v>
                </c:pt>
                <c:pt idx="1898">
                  <c:v>162.69999999999999</c:v>
                </c:pt>
                <c:pt idx="1899">
                  <c:v>161</c:v>
                </c:pt>
                <c:pt idx="1900">
                  <c:v>161</c:v>
                </c:pt>
                <c:pt idx="1901">
                  <c:v>161</c:v>
                </c:pt>
                <c:pt idx="1902">
                  <c:v>160.1</c:v>
                </c:pt>
                <c:pt idx="1903">
                  <c:v>160.1</c:v>
                </c:pt>
                <c:pt idx="1904">
                  <c:v>160.1</c:v>
                </c:pt>
                <c:pt idx="1905">
                  <c:v>159.30000000000001</c:v>
                </c:pt>
                <c:pt idx="1906">
                  <c:v>159.30000000000001</c:v>
                </c:pt>
                <c:pt idx="1907">
                  <c:v>159.30000000000001</c:v>
                </c:pt>
                <c:pt idx="1908">
                  <c:v>158.19999999999999</c:v>
                </c:pt>
                <c:pt idx="1909">
                  <c:v>158.19999999999999</c:v>
                </c:pt>
                <c:pt idx="1910">
                  <c:v>158.19999999999999</c:v>
                </c:pt>
                <c:pt idx="1911">
                  <c:v>157.19999999999999</c:v>
                </c:pt>
                <c:pt idx="1912">
                  <c:v>157.19999999999999</c:v>
                </c:pt>
                <c:pt idx="1913">
                  <c:v>157.19999999999999</c:v>
                </c:pt>
                <c:pt idx="1914">
                  <c:v>156.5</c:v>
                </c:pt>
                <c:pt idx="1915">
                  <c:v>156.5</c:v>
                </c:pt>
                <c:pt idx="1916">
                  <c:v>156.5</c:v>
                </c:pt>
                <c:pt idx="1917">
                  <c:v>155.9</c:v>
                </c:pt>
                <c:pt idx="1918">
                  <c:v>155.9</c:v>
                </c:pt>
                <c:pt idx="1919">
                  <c:v>155.9</c:v>
                </c:pt>
                <c:pt idx="1920">
                  <c:v>154.9</c:v>
                </c:pt>
                <c:pt idx="1921">
                  <c:v>154.9</c:v>
                </c:pt>
                <c:pt idx="1922">
                  <c:v>154.9</c:v>
                </c:pt>
                <c:pt idx="1923">
                  <c:v>153.6</c:v>
                </c:pt>
                <c:pt idx="1924">
                  <c:v>153.6</c:v>
                </c:pt>
                <c:pt idx="1925">
                  <c:v>153.6</c:v>
                </c:pt>
                <c:pt idx="1926">
                  <c:v>153.1</c:v>
                </c:pt>
                <c:pt idx="1927">
                  <c:v>153.1</c:v>
                </c:pt>
                <c:pt idx="1928">
                  <c:v>153.1</c:v>
                </c:pt>
                <c:pt idx="1929">
                  <c:v>152.80000000000001</c:v>
                </c:pt>
                <c:pt idx="1930">
                  <c:v>152.80000000000001</c:v>
                </c:pt>
                <c:pt idx="1931">
                  <c:v>152.80000000000001</c:v>
                </c:pt>
                <c:pt idx="1932">
                  <c:v>152.6</c:v>
                </c:pt>
                <c:pt idx="1933">
                  <c:v>152.6</c:v>
                </c:pt>
                <c:pt idx="1934">
                  <c:v>152.6</c:v>
                </c:pt>
                <c:pt idx="1935">
                  <c:v>151.5</c:v>
                </c:pt>
                <c:pt idx="1936">
                  <c:v>151.5</c:v>
                </c:pt>
                <c:pt idx="1937">
                  <c:v>151.5</c:v>
                </c:pt>
                <c:pt idx="1938">
                  <c:v>150.4</c:v>
                </c:pt>
                <c:pt idx="1939">
                  <c:v>150.4</c:v>
                </c:pt>
                <c:pt idx="1940">
                  <c:v>150.4</c:v>
                </c:pt>
                <c:pt idx="1941">
                  <c:v>149</c:v>
                </c:pt>
                <c:pt idx="1942">
                  <c:v>149</c:v>
                </c:pt>
                <c:pt idx="1943">
                  <c:v>149</c:v>
                </c:pt>
                <c:pt idx="1944">
                  <c:v>148.1</c:v>
                </c:pt>
                <c:pt idx="1945">
                  <c:v>148.1</c:v>
                </c:pt>
                <c:pt idx="1946">
                  <c:v>148.1</c:v>
                </c:pt>
                <c:pt idx="1947">
                  <c:v>147.69999999999999</c:v>
                </c:pt>
                <c:pt idx="1948">
                  <c:v>147.69999999999999</c:v>
                </c:pt>
                <c:pt idx="1949">
                  <c:v>147.69999999999999</c:v>
                </c:pt>
                <c:pt idx="1950">
                  <c:v>147.5</c:v>
                </c:pt>
                <c:pt idx="1951">
                  <c:v>147.5</c:v>
                </c:pt>
                <c:pt idx="1952">
                  <c:v>147.5</c:v>
                </c:pt>
                <c:pt idx="1953">
                  <c:v>147.19999999999999</c:v>
                </c:pt>
                <c:pt idx="1954">
                  <c:v>147.19999999999999</c:v>
                </c:pt>
                <c:pt idx="1955">
                  <c:v>147.19999999999999</c:v>
                </c:pt>
                <c:pt idx="1956">
                  <c:v>146.9</c:v>
                </c:pt>
                <c:pt idx="1957">
                  <c:v>146.9</c:v>
                </c:pt>
                <c:pt idx="1958">
                  <c:v>146.9</c:v>
                </c:pt>
                <c:pt idx="1959">
                  <c:v>146.6</c:v>
                </c:pt>
                <c:pt idx="1960">
                  <c:v>146.6</c:v>
                </c:pt>
                <c:pt idx="1961">
                  <c:v>146.6</c:v>
                </c:pt>
                <c:pt idx="1962">
                  <c:v>146.19999999999999</c:v>
                </c:pt>
                <c:pt idx="1963">
                  <c:v>146.19999999999999</c:v>
                </c:pt>
                <c:pt idx="1964">
                  <c:v>146.19999999999999</c:v>
                </c:pt>
                <c:pt idx="1965">
                  <c:v>145.4</c:v>
                </c:pt>
                <c:pt idx="1966">
                  <c:v>145.4</c:v>
                </c:pt>
                <c:pt idx="1967">
                  <c:v>145.4</c:v>
                </c:pt>
                <c:pt idx="1968">
                  <c:v>144.9</c:v>
                </c:pt>
                <c:pt idx="1969">
                  <c:v>144.9</c:v>
                </c:pt>
                <c:pt idx="1970">
                  <c:v>144.9</c:v>
                </c:pt>
                <c:pt idx="1971">
                  <c:v>144.4</c:v>
                </c:pt>
                <c:pt idx="1972">
                  <c:v>144.4</c:v>
                </c:pt>
                <c:pt idx="1973">
                  <c:v>144.4</c:v>
                </c:pt>
                <c:pt idx="1974">
                  <c:v>144.4</c:v>
                </c:pt>
                <c:pt idx="1975">
                  <c:v>144.4</c:v>
                </c:pt>
                <c:pt idx="1976">
                  <c:v>144.4</c:v>
                </c:pt>
                <c:pt idx="1977">
                  <c:v>144.19999999999999</c:v>
                </c:pt>
                <c:pt idx="1978">
                  <c:v>144.19999999999999</c:v>
                </c:pt>
                <c:pt idx="1979">
                  <c:v>144.19999999999999</c:v>
                </c:pt>
                <c:pt idx="1980">
                  <c:v>144</c:v>
                </c:pt>
                <c:pt idx="1981">
                  <c:v>144</c:v>
                </c:pt>
                <c:pt idx="1982">
                  <c:v>144</c:v>
                </c:pt>
                <c:pt idx="1983">
                  <c:v>143.5</c:v>
                </c:pt>
                <c:pt idx="1984">
                  <c:v>143.5</c:v>
                </c:pt>
                <c:pt idx="1985">
                  <c:v>143.5</c:v>
                </c:pt>
                <c:pt idx="1986">
                  <c:v>143.5</c:v>
                </c:pt>
                <c:pt idx="1987">
                  <c:v>143.5</c:v>
                </c:pt>
                <c:pt idx="1988">
                  <c:v>143.5</c:v>
                </c:pt>
                <c:pt idx="1989">
                  <c:v>143.69999999999999</c:v>
                </c:pt>
                <c:pt idx="1990">
                  <c:v>143.69999999999999</c:v>
                </c:pt>
                <c:pt idx="1991">
                  <c:v>143.69999999999999</c:v>
                </c:pt>
                <c:pt idx="1992">
                  <c:v>144.5</c:v>
                </c:pt>
                <c:pt idx="1993">
                  <c:v>144.5</c:v>
                </c:pt>
                <c:pt idx="1994">
                  <c:v>144.5</c:v>
                </c:pt>
                <c:pt idx="1995">
                  <c:v>144.80000000000001</c:v>
                </c:pt>
                <c:pt idx="1996">
                  <c:v>144.80000000000001</c:v>
                </c:pt>
                <c:pt idx="1997">
                  <c:v>144.80000000000001</c:v>
                </c:pt>
                <c:pt idx="1998">
                  <c:v>145</c:v>
                </c:pt>
                <c:pt idx="1999">
                  <c:v>145</c:v>
                </c:pt>
                <c:pt idx="2000">
                  <c:v>145</c:v>
                </c:pt>
                <c:pt idx="2001">
                  <c:v>144.9</c:v>
                </c:pt>
                <c:pt idx="2002">
                  <c:v>144.9</c:v>
                </c:pt>
                <c:pt idx="2003">
                  <c:v>144.9</c:v>
                </c:pt>
                <c:pt idx="2004">
                  <c:v>144.6</c:v>
                </c:pt>
                <c:pt idx="2005">
                  <c:v>144.6</c:v>
                </c:pt>
                <c:pt idx="2006">
                  <c:v>144.6</c:v>
                </c:pt>
                <c:pt idx="2007">
                  <c:v>144.6</c:v>
                </c:pt>
                <c:pt idx="2008">
                  <c:v>144.6</c:v>
                </c:pt>
                <c:pt idx="2009">
                  <c:v>144.6</c:v>
                </c:pt>
                <c:pt idx="2010">
                  <c:v>144.5</c:v>
                </c:pt>
                <c:pt idx="2011">
                  <c:v>144.5</c:v>
                </c:pt>
                <c:pt idx="2012">
                  <c:v>144.5</c:v>
                </c:pt>
                <c:pt idx="2013">
                  <c:v>144.6</c:v>
                </c:pt>
                <c:pt idx="2014">
                  <c:v>144.6</c:v>
                </c:pt>
                <c:pt idx="2015">
                  <c:v>144.6</c:v>
                </c:pt>
                <c:pt idx="2016">
                  <c:v>144.5</c:v>
                </c:pt>
                <c:pt idx="2017">
                  <c:v>144.5</c:v>
                </c:pt>
                <c:pt idx="2018">
                  <c:v>144.5</c:v>
                </c:pt>
                <c:pt idx="2019">
                  <c:v>144.30000000000001</c:v>
                </c:pt>
                <c:pt idx="2020">
                  <c:v>144.30000000000001</c:v>
                </c:pt>
                <c:pt idx="2021">
                  <c:v>144.30000000000001</c:v>
                </c:pt>
                <c:pt idx="2022">
                  <c:v>143.6</c:v>
                </c:pt>
                <c:pt idx="2023">
                  <c:v>143.6</c:v>
                </c:pt>
                <c:pt idx="2024">
                  <c:v>143.6</c:v>
                </c:pt>
                <c:pt idx="2025">
                  <c:v>142.80000000000001</c:v>
                </c:pt>
                <c:pt idx="2026">
                  <c:v>142.80000000000001</c:v>
                </c:pt>
                <c:pt idx="2027">
                  <c:v>142.80000000000001</c:v>
                </c:pt>
                <c:pt idx="2028">
                  <c:v>142.30000000000001</c:v>
                </c:pt>
                <c:pt idx="2029">
                  <c:v>142.30000000000001</c:v>
                </c:pt>
                <c:pt idx="2030">
                  <c:v>142.30000000000001</c:v>
                </c:pt>
                <c:pt idx="2031">
                  <c:v>142.19999999999999</c:v>
                </c:pt>
                <c:pt idx="2032">
                  <c:v>142.19999999999999</c:v>
                </c:pt>
                <c:pt idx="2033">
                  <c:v>142.19999999999999</c:v>
                </c:pt>
                <c:pt idx="2034">
                  <c:v>142.5</c:v>
                </c:pt>
                <c:pt idx="2035">
                  <c:v>142.5</c:v>
                </c:pt>
                <c:pt idx="2036">
                  <c:v>142.5</c:v>
                </c:pt>
                <c:pt idx="2037">
                  <c:v>142.4</c:v>
                </c:pt>
                <c:pt idx="2038">
                  <c:v>142.4</c:v>
                </c:pt>
                <c:pt idx="2039">
                  <c:v>142.4</c:v>
                </c:pt>
                <c:pt idx="2040">
                  <c:v>142.19999999999999</c:v>
                </c:pt>
                <c:pt idx="2041">
                  <c:v>142.19999999999999</c:v>
                </c:pt>
                <c:pt idx="2042">
                  <c:v>142.19999999999999</c:v>
                </c:pt>
                <c:pt idx="2043">
                  <c:v>141.80000000000001</c:v>
                </c:pt>
                <c:pt idx="2044">
                  <c:v>141.80000000000001</c:v>
                </c:pt>
                <c:pt idx="2045">
                  <c:v>141.80000000000001</c:v>
                </c:pt>
                <c:pt idx="2046">
                  <c:v>141.9</c:v>
                </c:pt>
                <c:pt idx="2047">
                  <c:v>141.9</c:v>
                </c:pt>
                <c:pt idx="2048">
                  <c:v>141.9</c:v>
                </c:pt>
                <c:pt idx="2049">
                  <c:v>142.19999999999999</c:v>
                </c:pt>
                <c:pt idx="2050">
                  <c:v>142.19999999999999</c:v>
                </c:pt>
                <c:pt idx="2051">
                  <c:v>142.19999999999999</c:v>
                </c:pt>
                <c:pt idx="2052">
                  <c:v>142.9</c:v>
                </c:pt>
                <c:pt idx="2053">
                  <c:v>142.9</c:v>
                </c:pt>
                <c:pt idx="2054">
                  <c:v>142.9</c:v>
                </c:pt>
                <c:pt idx="2055">
                  <c:v>143.4</c:v>
                </c:pt>
                <c:pt idx="2056">
                  <c:v>143.4</c:v>
                </c:pt>
                <c:pt idx="2057">
                  <c:v>143.4</c:v>
                </c:pt>
                <c:pt idx="2058">
                  <c:v>143.19999999999999</c:v>
                </c:pt>
                <c:pt idx="2059">
                  <c:v>143.19999999999999</c:v>
                </c:pt>
                <c:pt idx="2060">
                  <c:v>143.19999999999999</c:v>
                </c:pt>
                <c:pt idx="2061">
                  <c:v>142.69999999999999</c:v>
                </c:pt>
                <c:pt idx="2062">
                  <c:v>142.69999999999999</c:v>
                </c:pt>
                <c:pt idx="2063">
                  <c:v>142.69999999999999</c:v>
                </c:pt>
                <c:pt idx="2064">
                  <c:v>142.30000000000001</c:v>
                </c:pt>
                <c:pt idx="2065">
                  <c:v>142.30000000000001</c:v>
                </c:pt>
                <c:pt idx="2066">
                  <c:v>142.30000000000001</c:v>
                </c:pt>
                <c:pt idx="2067">
                  <c:v>142.5</c:v>
                </c:pt>
                <c:pt idx="2068">
                  <c:v>142.5</c:v>
                </c:pt>
                <c:pt idx="2069">
                  <c:v>142.5</c:v>
                </c:pt>
                <c:pt idx="2070">
                  <c:v>143</c:v>
                </c:pt>
                <c:pt idx="2071">
                  <c:v>143</c:v>
                </c:pt>
                <c:pt idx="2072">
                  <c:v>143</c:v>
                </c:pt>
                <c:pt idx="2073">
                  <c:v>144.1</c:v>
                </c:pt>
                <c:pt idx="2074">
                  <c:v>144.1</c:v>
                </c:pt>
                <c:pt idx="2075">
                  <c:v>144.1</c:v>
                </c:pt>
                <c:pt idx="2076">
                  <c:v>145.19999999999999</c:v>
                </c:pt>
                <c:pt idx="2077">
                  <c:v>145.19999999999999</c:v>
                </c:pt>
                <c:pt idx="2078">
                  <c:v>145.19999999999999</c:v>
                </c:pt>
                <c:pt idx="2079">
                  <c:v>146.19999999999999</c:v>
                </c:pt>
                <c:pt idx="2080">
                  <c:v>146.19999999999999</c:v>
                </c:pt>
                <c:pt idx="2081">
                  <c:v>146.19999999999999</c:v>
                </c:pt>
                <c:pt idx="2082">
                  <c:v>146.4</c:v>
                </c:pt>
                <c:pt idx="2083">
                  <c:v>146.4</c:v>
                </c:pt>
                <c:pt idx="2084">
                  <c:v>146.4</c:v>
                </c:pt>
                <c:pt idx="2085">
                  <c:v>147</c:v>
                </c:pt>
                <c:pt idx="2086">
                  <c:v>147</c:v>
                </c:pt>
                <c:pt idx="2087">
                  <c:v>147</c:v>
                </c:pt>
                <c:pt idx="2088">
                  <c:v>147.1</c:v>
                </c:pt>
                <c:pt idx="2089">
                  <c:v>147.1</c:v>
                </c:pt>
                <c:pt idx="2090">
                  <c:v>147.1</c:v>
                </c:pt>
                <c:pt idx="2091">
                  <c:v>147.4</c:v>
                </c:pt>
                <c:pt idx="2092">
                  <c:v>147.4</c:v>
                </c:pt>
                <c:pt idx="2093">
                  <c:v>147.4</c:v>
                </c:pt>
                <c:pt idx="2094">
                  <c:v>147.1</c:v>
                </c:pt>
                <c:pt idx="2095">
                  <c:v>147.1</c:v>
                </c:pt>
                <c:pt idx="2096">
                  <c:v>147.1</c:v>
                </c:pt>
                <c:pt idx="2097">
                  <c:v>146.69999999999999</c:v>
                </c:pt>
                <c:pt idx="2098">
                  <c:v>146.69999999999999</c:v>
                </c:pt>
                <c:pt idx="2099">
                  <c:v>146.69999999999999</c:v>
                </c:pt>
                <c:pt idx="2100">
                  <c:v>145.5</c:v>
                </c:pt>
                <c:pt idx="2101">
                  <c:v>145.5</c:v>
                </c:pt>
                <c:pt idx="2102">
                  <c:v>145.5</c:v>
                </c:pt>
                <c:pt idx="2103">
                  <c:v>144.80000000000001</c:v>
                </c:pt>
                <c:pt idx="2104">
                  <c:v>144.80000000000001</c:v>
                </c:pt>
                <c:pt idx="2105">
                  <c:v>144.80000000000001</c:v>
                </c:pt>
                <c:pt idx="2106">
                  <c:v>144.30000000000001</c:v>
                </c:pt>
                <c:pt idx="2107">
                  <c:v>144.30000000000001</c:v>
                </c:pt>
                <c:pt idx="2108">
                  <c:v>144.30000000000001</c:v>
                </c:pt>
                <c:pt idx="2109">
                  <c:v>144.4</c:v>
                </c:pt>
                <c:pt idx="2110">
                  <c:v>144.4</c:v>
                </c:pt>
                <c:pt idx="2111">
                  <c:v>144.4</c:v>
                </c:pt>
                <c:pt idx="2112">
                  <c:v>144.69999999999999</c:v>
                </c:pt>
                <c:pt idx="2113">
                  <c:v>144.69999999999999</c:v>
                </c:pt>
                <c:pt idx="2114">
                  <c:v>144.69999999999999</c:v>
                </c:pt>
                <c:pt idx="2115">
                  <c:v>145</c:v>
                </c:pt>
                <c:pt idx="2116">
                  <c:v>145</c:v>
                </c:pt>
                <c:pt idx="2117">
                  <c:v>145</c:v>
                </c:pt>
                <c:pt idx="2118">
                  <c:v>145.4</c:v>
                </c:pt>
                <c:pt idx="2119">
                  <c:v>145.4</c:v>
                </c:pt>
                <c:pt idx="2120">
                  <c:v>145.4</c:v>
                </c:pt>
                <c:pt idx="2121">
                  <c:v>145.4</c:v>
                </c:pt>
                <c:pt idx="2122">
                  <c:v>145.4</c:v>
                </c:pt>
                <c:pt idx="2123">
                  <c:v>145.4</c:v>
                </c:pt>
                <c:pt idx="2124">
                  <c:v>145.1</c:v>
                </c:pt>
                <c:pt idx="2125">
                  <c:v>145.1</c:v>
                </c:pt>
                <c:pt idx="2126">
                  <c:v>145.1</c:v>
                </c:pt>
                <c:pt idx="2127">
                  <c:v>144.69999999999999</c:v>
                </c:pt>
                <c:pt idx="2128">
                  <c:v>144.69999999999999</c:v>
                </c:pt>
                <c:pt idx="2129">
                  <c:v>144.69999999999999</c:v>
                </c:pt>
                <c:pt idx="2130">
                  <c:v>144.69999999999999</c:v>
                </c:pt>
                <c:pt idx="2131">
                  <c:v>144.69999999999999</c:v>
                </c:pt>
                <c:pt idx="2132">
                  <c:v>144.69999999999999</c:v>
                </c:pt>
                <c:pt idx="2133">
                  <c:v>144.80000000000001</c:v>
                </c:pt>
                <c:pt idx="2134">
                  <c:v>144.80000000000001</c:v>
                </c:pt>
                <c:pt idx="2135">
                  <c:v>144.80000000000001</c:v>
                </c:pt>
                <c:pt idx="2136">
                  <c:v>144.69999999999999</c:v>
                </c:pt>
                <c:pt idx="2137">
                  <c:v>144.69999999999999</c:v>
                </c:pt>
                <c:pt idx="2138">
                  <c:v>144.69999999999999</c:v>
                </c:pt>
                <c:pt idx="2139">
                  <c:v>143.80000000000001</c:v>
                </c:pt>
                <c:pt idx="2140">
                  <c:v>143.80000000000001</c:v>
                </c:pt>
                <c:pt idx="2141">
                  <c:v>143.80000000000001</c:v>
                </c:pt>
                <c:pt idx="2142">
                  <c:v>142.9</c:v>
                </c:pt>
                <c:pt idx="2143">
                  <c:v>142.9</c:v>
                </c:pt>
                <c:pt idx="2144">
                  <c:v>142.9</c:v>
                </c:pt>
                <c:pt idx="2145">
                  <c:v>141.6</c:v>
                </c:pt>
                <c:pt idx="2146">
                  <c:v>141.6</c:v>
                </c:pt>
                <c:pt idx="2147">
                  <c:v>141.6</c:v>
                </c:pt>
                <c:pt idx="2148">
                  <c:v>140.80000000000001</c:v>
                </c:pt>
                <c:pt idx="2149">
                  <c:v>140.80000000000001</c:v>
                </c:pt>
                <c:pt idx="2150">
                  <c:v>140.80000000000001</c:v>
                </c:pt>
                <c:pt idx="2151">
                  <c:v>139.5</c:v>
                </c:pt>
                <c:pt idx="2152">
                  <c:v>139.5</c:v>
                </c:pt>
                <c:pt idx="2153">
                  <c:v>139.5</c:v>
                </c:pt>
                <c:pt idx="2154">
                  <c:v>139.19999999999999</c:v>
                </c:pt>
                <c:pt idx="2155">
                  <c:v>139.19999999999999</c:v>
                </c:pt>
                <c:pt idx="2156">
                  <c:v>139.19999999999999</c:v>
                </c:pt>
                <c:pt idx="2157">
                  <c:v>138.6</c:v>
                </c:pt>
                <c:pt idx="2158">
                  <c:v>138.6</c:v>
                </c:pt>
                <c:pt idx="2159">
                  <c:v>138.6</c:v>
                </c:pt>
                <c:pt idx="2160">
                  <c:v>138.6</c:v>
                </c:pt>
                <c:pt idx="2161">
                  <c:v>138.6</c:v>
                </c:pt>
                <c:pt idx="2162">
                  <c:v>138.6</c:v>
                </c:pt>
                <c:pt idx="2163">
                  <c:v>138.6</c:v>
                </c:pt>
                <c:pt idx="2164">
                  <c:v>138.6</c:v>
                </c:pt>
                <c:pt idx="2165">
                  <c:v>138.6</c:v>
                </c:pt>
                <c:pt idx="2166">
                  <c:v>138.6</c:v>
                </c:pt>
                <c:pt idx="2167">
                  <c:v>138.6</c:v>
                </c:pt>
                <c:pt idx="2168">
                  <c:v>138.6</c:v>
                </c:pt>
                <c:pt idx="2169">
                  <c:v>138.4</c:v>
                </c:pt>
                <c:pt idx="2170">
                  <c:v>138.4</c:v>
                </c:pt>
                <c:pt idx="2171">
                  <c:v>138.4</c:v>
                </c:pt>
                <c:pt idx="2172">
                  <c:v>138.4</c:v>
                </c:pt>
                <c:pt idx="2173">
                  <c:v>138.4</c:v>
                </c:pt>
                <c:pt idx="2174">
                  <c:v>138.4</c:v>
                </c:pt>
                <c:pt idx="2175">
                  <c:v>138.4</c:v>
                </c:pt>
                <c:pt idx="2176">
                  <c:v>138.4</c:v>
                </c:pt>
                <c:pt idx="2177">
                  <c:v>138.4</c:v>
                </c:pt>
                <c:pt idx="2178">
                  <c:v>138.5</c:v>
                </c:pt>
                <c:pt idx="2179">
                  <c:v>138.5</c:v>
                </c:pt>
                <c:pt idx="2180">
                  <c:v>138.5</c:v>
                </c:pt>
                <c:pt idx="2181">
                  <c:v>137.9</c:v>
                </c:pt>
                <c:pt idx="2182">
                  <c:v>137.9</c:v>
                </c:pt>
                <c:pt idx="2183">
                  <c:v>137.9</c:v>
                </c:pt>
                <c:pt idx="2184">
                  <c:v>137.9</c:v>
                </c:pt>
                <c:pt idx="2185">
                  <c:v>137.9</c:v>
                </c:pt>
                <c:pt idx="2186">
                  <c:v>137.9</c:v>
                </c:pt>
                <c:pt idx="2187">
                  <c:v>137.5</c:v>
                </c:pt>
                <c:pt idx="2188">
                  <c:v>137.5</c:v>
                </c:pt>
                <c:pt idx="2189">
                  <c:v>137.5</c:v>
                </c:pt>
                <c:pt idx="2190">
                  <c:v>137.69999999999999</c:v>
                </c:pt>
                <c:pt idx="2191">
                  <c:v>137.69999999999999</c:v>
                </c:pt>
                <c:pt idx="2192">
                  <c:v>137.69999999999999</c:v>
                </c:pt>
                <c:pt idx="2193">
                  <c:v>137.4</c:v>
                </c:pt>
                <c:pt idx="2194">
                  <c:v>137.4</c:v>
                </c:pt>
                <c:pt idx="2195">
                  <c:v>137.4</c:v>
                </c:pt>
                <c:pt idx="2196">
                  <c:v>137.69999999999999</c:v>
                </c:pt>
                <c:pt idx="2197">
                  <c:v>137.69999999999999</c:v>
                </c:pt>
                <c:pt idx="2198">
                  <c:v>137.69999999999999</c:v>
                </c:pt>
                <c:pt idx="2199">
                  <c:v>137.5</c:v>
                </c:pt>
                <c:pt idx="2200">
                  <c:v>137.5</c:v>
                </c:pt>
                <c:pt idx="2201">
                  <c:v>137.5</c:v>
                </c:pt>
                <c:pt idx="2202">
                  <c:v>137.5</c:v>
                </c:pt>
                <c:pt idx="2203">
                  <c:v>137.5</c:v>
                </c:pt>
                <c:pt idx="2204">
                  <c:v>137.5</c:v>
                </c:pt>
                <c:pt idx="2205">
                  <c:v>137.30000000000001</c:v>
                </c:pt>
                <c:pt idx="2206">
                  <c:v>137.30000000000001</c:v>
                </c:pt>
                <c:pt idx="2207">
                  <c:v>137.30000000000001</c:v>
                </c:pt>
                <c:pt idx="2208">
                  <c:v>137.5</c:v>
                </c:pt>
                <c:pt idx="2209">
                  <c:v>137.5</c:v>
                </c:pt>
                <c:pt idx="2210">
                  <c:v>137.5</c:v>
                </c:pt>
                <c:pt idx="2211">
                  <c:v>137.4</c:v>
                </c:pt>
                <c:pt idx="2212">
                  <c:v>137.4</c:v>
                </c:pt>
                <c:pt idx="2213">
                  <c:v>137.4</c:v>
                </c:pt>
                <c:pt idx="2214">
                  <c:v>137.19999999999999</c:v>
                </c:pt>
                <c:pt idx="2215">
                  <c:v>137.19999999999999</c:v>
                </c:pt>
                <c:pt idx="2216">
                  <c:v>137.19999999999999</c:v>
                </c:pt>
                <c:pt idx="2217">
                  <c:v>136.9</c:v>
                </c:pt>
                <c:pt idx="2218">
                  <c:v>136.9</c:v>
                </c:pt>
                <c:pt idx="2219">
                  <c:v>136.9</c:v>
                </c:pt>
                <c:pt idx="2220">
                  <c:v>136.9</c:v>
                </c:pt>
                <c:pt idx="2221">
                  <c:v>136.9</c:v>
                </c:pt>
                <c:pt idx="2222">
                  <c:v>136.9</c:v>
                </c:pt>
                <c:pt idx="2223">
                  <c:v>136.80000000000001</c:v>
                </c:pt>
                <c:pt idx="2224">
                  <c:v>136.80000000000001</c:v>
                </c:pt>
                <c:pt idx="2225">
                  <c:v>136.80000000000001</c:v>
                </c:pt>
                <c:pt idx="2226">
                  <c:v>137</c:v>
                </c:pt>
                <c:pt idx="2227">
                  <c:v>137</c:v>
                </c:pt>
                <c:pt idx="2228">
                  <c:v>137</c:v>
                </c:pt>
                <c:pt idx="2229">
                  <c:v>136.6</c:v>
                </c:pt>
                <c:pt idx="2230">
                  <c:v>136.6</c:v>
                </c:pt>
                <c:pt idx="2231">
                  <c:v>136.6</c:v>
                </c:pt>
                <c:pt idx="2232">
                  <c:v>136.5</c:v>
                </c:pt>
                <c:pt idx="2233">
                  <c:v>136.5</c:v>
                </c:pt>
                <c:pt idx="2234">
                  <c:v>136.5</c:v>
                </c:pt>
                <c:pt idx="2235">
                  <c:v>135.9</c:v>
                </c:pt>
                <c:pt idx="2236">
                  <c:v>135.9</c:v>
                </c:pt>
                <c:pt idx="2237">
                  <c:v>135.9</c:v>
                </c:pt>
                <c:pt idx="2238">
                  <c:v>135.80000000000001</c:v>
                </c:pt>
                <c:pt idx="2239">
                  <c:v>135.80000000000001</c:v>
                </c:pt>
                <c:pt idx="2240">
                  <c:v>135.80000000000001</c:v>
                </c:pt>
                <c:pt idx="2241">
                  <c:v>135.6</c:v>
                </c:pt>
                <c:pt idx="2242">
                  <c:v>135.6</c:v>
                </c:pt>
                <c:pt idx="2243">
                  <c:v>135.6</c:v>
                </c:pt>
                <c:pt idx="2244">
                  <c:v>135.6</c:v>
                </c:pt>
                <c:pt idx="2245">
                  <c:v>135.6</c:v>
                </c:pt>
                <c:pt idx="2246">
                  <c:v>135.6</c:v>
                </c:pt>
                <c:pt idx="2247">
                  <c:v>135.5</c:v>
                </c:pt>
                <c:pt idx="2248">
                  <c:v>135.5</c:v>
                </c:pt>
                <c:pt idx="2249">
                  <c:v>135.5</c:v>
                </c:pt>
                <c:pt idx="2250">
                  <c:v>135.19999999999999</c:v>
                </c:pt>
                <c:pt idx="2251">
                  <c:v>135.19999999999999</c:v>
                </c:pt>
                <c:pt idx="2252">
                  <c:v>135.19999999999999</c:v>
                </c:pt>
                <c:pt idx="2253">
                  <c:v>135.19999999999999</c:v>
                </c:pt>
                <c:pt idx="2254">
                  <c:v>135.19999999999999</c:v>
                </c:pt>
                <c:pt idx="2255">
                  <c:v>135.19999999999999</c:v>
                </c:pt>
                <c:pt idx="2256">
                  <c:v>135</c:v>
                </c:pt>
                <c:pt idx="2257">
                  <c:v>135</c:v>
                </c:pt>
                <c:pt idx="2258">
                  <c:v>135</c:v>
                </c:pt>
                <c:pt idx="2259">
                  <c:v>135.1</c:v>
                </c:pt>
                <c:pt idx="2260">
                  <c:v>135.1</c:v>
                </c:pt>
                <c:pt idx="2261">
                  <c:v>135.1</c:v>
                </c:pt>
                <c:pt idx="2262">
                  <c:v>134.9</c:v>
                </c:pt>
                <c:pt idx="2263">
                  <c:v>134.9</c:v>
                </c:pt>
                <c:pt idx="2264">
                  <c:v>134.9</c:v>
                </c:pt>
                <c:pt idx="2265">
                  <c:v>135</c:v>
                </c:pt>
                <c:pt idx="2266">
                  <c:v>135</c:v>
                </c:pt>
                <c:pt idx="2267">
                  <c:v>135</c:v>
                </c:pt>
                <c:pt idx="2268">
                  <c:v>134.80000000000001</c:v>
                </c:pt>
                <c:pt idx="2269">
                  <c:v>134.80000000000001</c:v>
                </c:pt>
                <c:pt idx="2270">
                  <c:v>134.80000000000001</c:v>
                </c:pt>
                <c:pt idx="2271">
                  <c:v>134.69999999999999</c:v>
                </c:pt>
                <c:pt idx="2272">
                  <c:v>134.69999999999999</c:v>
                </c:pt>
                <c:pt idx="2273">
                  <c:v>134.69999999999999</c:v>
                </c:pt>
                <c:pt idx="2274">
                  <c:v>135.1</c:v>
                </c:pt>
                <c:pt idx="2275">
                  <c:v>135.1</c:v>
                </c:pt>
                <c:pt idx="2276">
                  <c:v>135.1</c:v>
                </c:pt>
                <c:pt idx="2277">
                  <c:v>135.30000000000001</c:v>
                </c:pt>
                <c:pt idx="2278">
                  <c:v>135.30000000000001</c:v>
                </c:pt>
                <c:pt idx="2279">
                  <c:v>135.30000000000001</c:v>
                </c:pt>
                <c:pt idx="2280">
                  <c:v>135.6</c:v>
                </c:pt>
                <c:pt idx="2281">
                  <c:v>135.6</c:v>
                </c:pt>
                <c:pt idx="2282">
                  <c:v>135.6</c:v>
                </c:pt>
                <c:pt idx="2283">
                  <c:v>135.19999999999999</c:v>
                </c:pt>
                <c:pt idx="2284">
                  <c:v>135.19999999999999</c:v>
                </c:pt>
                <c:pt idx="2285">
                  <c:v>135.19999999999999</c:v>
                </c:pt>
                <c:pt idx="2286">
                  <c:v>135.19999999999999</c:v>
                </c:pt>
                <c:pt idx="2287">
                  <c:v>135.19999999999999</c:v>
                </c:pt>
                <c:pt idx="2288">
                  <c:v>135.19999999999999</c:v>
                </c:pt>
                <c:pt idx="2289">
                  <c:v>135.4</c:v>
                </c:pt>
                <c:pt idx="2290">
                  <c:v>135.4</c:v>
                </c:pt>
                <c:pt idx="2291">
                  <c:v>135.4</c:v>
                </c:pt>
                <c:pt idx="2292">
                  <c:v>136.5</c:v>
                </c:pt>
                <c:pt idx="2293">
                  <c:v>136.5</c:v>
                </c:pt>
                <c:pt idx="2294">
                  <c:v>136.5</c:v>
                </c:pt>
                <c:pt idx="2295">
                  <c:v>138.19999999999999</c:v>
                </c:pt>
                <c:pt idx="2296">
                  <c:v>138.19999999999999</c:v>
                </c:pt>
                <c:pt idx="2297">
                  <c:v>138.19999999999999</c:v>
                </c:pt>
                <c:pt idx="2298">
                  <c:v>140.69999999999999</c:v>
                </c:pt>
                <c:pt idx="2299">
                  <c:v>140.69999999999999</c:v>
                </c:pt>
                <c:pt idx="2300">
                  <c:v>140.69999999999999</c:v>
                </c:pt>
                <c:pt idx="2301">
                  <c:v>143.80000000000001</c:v>
                </c:pt>
                <c:pt idx="2302">
                  <c:v>143.80000000000001</c:v>
                </c:pt>
                <c:pt idx="2303">
                  <c:v>143.80000000000001</c:v>
                </c:pt>
                <c:pt idx="2304">
                  <c:v>148.6</c:v>
                </c:pt>
                <c:pt idx="2305">
                  <c:v>148.6</c:v>
                </c:pt>
                <c:pt idx="2306">
                  <c:v>148.6</c:v>
                </c:pt>
                <c:pt idx="2307">
                  <c:v>153.9</c:v>
                </c:pt>
                <c:pt idx="2308">
                  <c:v>153.9</c:v>
                </c:pt>
                <c:pt idx="2309">
                  <c:v>153.9</c:v>
                </c:pt>
                <c:pt idx="2310">
                  <c:v>159.30000000000001</c:v>
                </c:pt>
                <c:pt idx="2311">
                  <c:v>159.30000000000001</c:v>
                </c:pt>
                <c:pt idx="2312">
                  <c:v>159.30000000000001</c:v>
                </c:pt>
                <c:pt idx="2313">
                  <c:v>163.6</c:v>
                </c:pt>
                <c:pt idx="2314">
                  <c:v>163.6</c:v>
                </c:pt>
                <c:pt idx="2315">
                  <c:v>163.6</c:v>
                </c:pt>
                <c:pt idx="2316">
                  <c:v>167.4</c:v>
                </c:pt>
                <c:pt idx="2317">
                  <c:v>167.4</c:v>
                </c:pt>
                <c:pt idx="2318">
                  <c:v>167.4</c:v>
                </c:pt>
                <c:pt idx="2319">
                  <c:v>170.7</c:v>
                </c:pt>
                <c:pt idx="2320">
                  <c:v>170.7</c:v>
                </c:pt>
                <c:pt idx="2321">
                  <c:v>170.7</c:v>
                </c:pt>
                <c:pt idx="2322">
                  <c:v>173.1</c:v>
                </c:pt>
                <c:pt idx="2323">
                  <c:v>173.1</c:v>
                </c:pt>
                <c:pt idx="2324">
                  <c:v>173.1</c:v>
                </c:pt>
                <c:pt idx="2325">
                  <c:v>175.1</c:v>
                </c:pt>
                <c:pt idx="2326">
                  <c:v>175.1</c:v>
                </c:pt>
                <c:pt idx="2327">
                  <c:v>175.1</c:v>
                </c:pt>
                <c:pt idx="2328">
                  <c:v>176.8</c:v>
                </c:pt>
                <c:pt idx="2329">
                  <c:v>176.8</c:v>
                </c:pt>
                <c:pt idx="2330">
                  <c:v>176.8</c:v>
                </c:pt>
                <c:pt idx="2331">
                  <c:v>177.1</c:v>
                </c:pt>
                <c:pt idx="2332">
                  <c:v>177.1</c:v>
                </c:pt>
                <c:pt idx="2333">
                  <c:v>177.1</c:v>
                </c:pt>
                <c:pt idx="2334">
                  <c:v>175.6</c:v>
                </c:pt>
                <c:pt idx="2335">
                  <c:v>175.6</c:v>
                </c:pt>
                <c:pt idx="2336">
                  <c:v>175.6</c:v>
                </c:pt>
                <c:pt idx="2337">
                  <c:v>173.2</c:v>
                </c:pt>
                <c:pt idx="2338">
                  <c:v>173.2</c:v>
                </c:pt>
                <c:pt idx="2339">
                  <c:v>173.2</c:v>
                </c:pt>
                <c:pt idx="2340">
                  <c:v>170.7</c:v>
                </c:pt>
                <c:pt idx="2341">
                  <c:v>170.7</c:v>
                </c:pt>
                <c:pt idx="2342">
                  <c:v>170.7</c:v>
                </c:pt>
                <c:pt idx="2343">
                  <c:v>167.9</c:v>
                </c:pt>
                <c:pt idx="2344">
                  <c:v>167.9</c:v>
                </c:pt>
                <c:pt idx="2345">
                  <c:v>167.9</c:v>
                </c:pt>
                <c:pt idx="2346">
                  <c:v>164</c:v>
                </c:pt>
                <c:pt idx="2347">
                  <c:v>164</c:v>
                </c:pt>
                <c:pt idx="2348">
                  <c:v>164</c:v>
                </c:pt>
                <c:pt idx="2349">
                  <c:v>159.5</c:v>
                </c:pt>
                <c:pt idx="2350">
                  <c:v>159.5</c:v>
                </c:pt>
                <c:pt idx="2351">
                  <c:v>159.5</c:v>
                </c:pt>
                <c:pt idx="2352">
                  <c:v>154.9</c:v>
                </c:pt>
                <c:pt idx="2353">
                  <c:v>154.9</c:v>
                </c:pt>
                <c:pt idx="2354">
                  <c:v>154.9</c:v>
                </c:pt>
                <c:pt idx="2355">
                  <c:v>151.4</c:v>
                </c:pt>
                <c:pt idx="2356">
                  <c:v>151.4</c:v>
                </c:pt>
                <c:pt idx="2357">
                  <c:v>151.4</c:v>
                </c:pt>
                <c:pt idx="2358">
                  <c:v>148.19999999999999</c:v>
                </c:pt>
                <c:pt idx="2359">
                  <c:v>148.19999999999999</c:v>
                </c:pt>
                <c:pt idx="2360">
                  <c:v>148.19999999999999</c:v>
                </c:pt>
                <c:pt idx="2361">
                  <c:v>145.5</c:v>
                </c:pt>
                <c:pt idx="2362">
                  <c:v>145.5</c:v>
                </c:pt>
                <c:pt idx="2363">
                  <c:v>145.5</c:v>
                </c:pt>
                <c:pt idx="2364">
                  <c:v>142.69999999999999</c:v>
                </c:pt>
                <c:pt idx="2365">
                  <c:v>142.69999999999999</c:v>
                </c:pt>
                <c:pt idx="2366">
                  <c:v>142.69999999999999</c:v>
                </c:pt>
                <c:pt idx="2367">
                  <c:v>140.80000000000001</c:v>
                </c:pt>
                <c:pt idx="2368">
                  <c:v>140.80000000000001</c:v>
                </c:pt>
                <c:pt idx="2369">
                  <c:v>140.80000000000001</c:v>
                </c:pt>
                <c:pt idx="2370">
                  <c:v>139.80000000000001</c:v>
                </c:pt>
                <c:pt idx="2371">
                  <c:v>139.80000000000001</c:v>
                </c:pt>
                <c:pt idx="2372">
                  <c:v>139.80000000000001</c:v>
                </c:pt>
                <c:pt idx="2373">
                  <c:v>139.5</c:v>
                </c:pt>
                <c:pt idx="2374">
                  <c:v>139.5</c:v>
                </c:pt>
                <c:pt idx="2375">
                  <c:v>139.5</c:v>
                </c:pt>
                <c:pt idx="2376">
                  <c:v>139.80000000000001</c:v>
                </c:pt>
                <c:pt idx="2377">
                  <c:v>139.80000000000001</c:v>
                </c:pt>
                <c:pt idx="2378">
                  <c:v>139.80000000000001</c:v>
                </c:pt>
                <c:pt idx="2379">
                  <c:v>140.1</c:v>
                </c:pt>
                <c:pt idx="2380">
                  <c:v>140.1</c:v>
                </c:pt>
                <c:pt idx="2381">
                  <c:v>140.1</c:v>
                </c:pt>
                <c:pt idx="2382">
                  <c:v>139.4</c:v>
                </c:pt>
                <c:pt idx="2383">
                  <c:v>139.4</c:v>
                </c:pt>
                <c:pt idx="2384">
                  <c:v>139.4</c:v>
                </c:pt>
                <c:pt idx="2385">
                  <c:v>138.5</c:v>
                </c:pt>
                <c:pt idx="2386">
                  <c:v>138.5</c:v>
                </c:pt>
                <c:pt idx="2387">
                  <c:v>138.5</c:v>
                </c:pt>
                <c:pt idx="2388">
                  <c:v>136.9</c:v>
                </c:pt>
                <c:pt idx="2389">
                  <c:v>136.9</c:v>
                </c:pt>
                <c:pt idx="2390">
                  <c:v>136.9</c:v>
                </c:pt>
                <c:pt idx="2391">
                  <c:v>136.30000000000001</c:v>
                </c:pt>
                <c:pt idx="2392">
                  <c:v>136.30000000000001</c:v>
                </c:pt>
                <c:pt idx="2393">
                  <c:v>136.30000000000001</c:v>
                </c:pt>
                <c:pt idx="2394">
                  <c:v>135.69999999999999</c:v>
                </c:pt>
                <c:pt idx="2395">
                  <c:v>135.69999999999999</c:v>
                </c:pt>
                <c:pt idx="2396">
                  <c:v>135.69999999999999</c:v>
                </c:pt>
                <c:pt idx="2397">
                  <c:v>135.69999999999999</c:v>
                </c:pt>
                <c:pt idx="2398">
                  <c:v>135.69999999999999</c:v>
                </c:pt>
                <c:pt idx="2399">
                  <c:v>135.69999999999999</c:v>
                </c:pt>
                <c:pt idx="2400">
                  <c:v>135.4</c:v>
                </c:pt>
                <c:pt idx="2401">
                  <c:v>135.4</c:v>
                </c:pt>
                <c:pt idx="2402">
                  <c:v>135.4</c:v>
                </c:pt>
                <c:pt idx="2403">
                  <c:v>135.30000000000001</c:v>
                </c:pt>
                <c:pt idx="2404">
                  <c:v>135.30000000000001</c:v>
                </c:pt>
                <c:pt idx="2405">
                  <c:v>135.30000000000001</c:v>
                </c:pt>
                <c:pt idx="2406">
                  <c:v>135.19999999999999</c:v>
                </c:pt>
                <c:pt idx="2407">
                  <c:v>135.19999999999999</c:v>
                </c:pt>
                <c:pt idx="2408">
                  <c:v>135.19999999999999</c:v>
                </c:pt>
                <c:pt idx="2409">
                  <c:v>135.6</c:v>
                </c:pt>
                <c:pt idx="2410">
                  <c:v>135.6</c:v>
                </c:pt>
                <c:pt idx="2411">
                  <c:v>135.6</c:v>
                </c:pt>
                <c:pt idx="2412">
                  <c:v>135.69999999999999</c:v>
                </c:pt>
                <c:pt idx="2413">
                  <c:v>135.69999999999999</c:v>
                </c:pt>
                <c:pt idx="2414">
                  <c:v>135.69999999999999</c:v>
                </c:pt>
                <c:pt idx="2415">
                  <c:v>135.9</c:v>
                </c:pt>
                <c:pt idx="2416">
                  <c:v>135.9</c:v>
                </c:pt>
                <c:pt idx="2417">
                  <c:v>135.9</c:v>
                </c:pt>
                <c:pt idx="2418">
                  <c:v>135.80000000000001</c:v>
                </c:pt>
                <c:pt idx="2419">
                  <c:v>135.80000000000001</c:v>
                </c:pt>
                <c:pt idx="2420">
                  <c:v>135.80000000000001</c:v>
                </c:pt>
                <c:pt idx="2421">
                  <c:v>135.80000000000001</c:v>
                </c:pt>
                <c:pt idx="2422">
                  <c:v>135.80000000000001</c:v>
                </c:pt>
                <c:pt idx="2423">
                  <c:v>135.80000000000001</c:v>
                </c:pt>
                <c:pt idx="2424">
                  <c:v>136.30000000000001</c:v>
                </c:pt>
                <c:pt idx="2425">
                  <c:v>136.30000000000001</c:v>
                </c:pt>
                <c:pt idx="2426">
                  <c:v>136.30000000000001</c:v>
                </c:pt>
                <c:pt idx="2427">
                  <c:v>136.6</c:v>
                </c:pt>
                <c:pt idx="2428">
                  <c:v>136.6</c:v>
                </c:pt>
                <c:pt idx="2429">
                  <c:v>136.6</c:v>
                </c:pt>
                <c:pt idx="2430">
                  <c:v>137.1</c:v>
                </c:pt>
                <c:pt idx="2431">
                  <c:v>137.1</c:v>
                </c:pt>
                <c:pt idx="2432">
                  <c:v>137.1</c:v>
                </c:pt>
                <c:pt idx="2433">
                  <c:v>137.1</c:v>
                </c:pt>
                <c:pt idx="2434">
                  <c:v>137.1</c:v>
                </c:pt>
                <c:pt idx="2435">
                  <c:v>137.1</c:v>
                </c:pt>
                <c:pt idx="2436">
                  <c:v>137.80000000000001</c:v>
                </c:pt>
                <c:pt idx="2437">
                  <c:v>137.80000000000001</c:v>
                </c:pt>
                <c:pt idx="2438">
                  <c:v>137.80000000000001</c:v>
                </c:pt>
                <c:pt idx="2439">
                  <c:v>138.4</c:v>
                </c:pt>
                <c:pt idx="2440">
                  <c:v>138.4</c:v>
                </c:pt>
                <c:pt idx="2441">
                  <c:v>138.4</c:v>
                </c:pt>
                <c:pt idx="2442">
                  <c:v>139.19999999999999</c:v>
                </c:pt>
                <c:pt idx="2443">
                  <c:v>139.19999999999999</c:v>
                </c:pt>
                <c:pt idx="2444">
                  <c:v>139.19999999999999</c:v>
                </c:pt>
                <c:pt idx="2445">
                  <c:v>139.30000000000001</c:v>
                </c:pt>
                <c:pt idx="2446">
                  <c:v>139.30000000000001</c:v>
                </c:pt>
                <c:pt idx="2447">
                  <c:v>139.30000000000001</c:v>
                </c:pt>
                <c:pt idx="2448">
                  <c:v>139</c:v>
                </c:pt>
                <c:pt idx="2449">
                  <c:v>139</c:v>
                </c:pt>
                <c:pt idx="2450">
                  <c:v>139</c:v>
                </c:pt>
                <c:pt idx="2451">
                  <c:v>138.6</c:v>
                </c:pt>
                <c:pt idx="2452">
                  <c:v>138.6</c:v>
                </c:pt>
                <c:pt idx="2453">
                  <c:v>138.6</c:v>
                </c:pt>
                <c:pt idx="2454">
                  <c:v>138</c:v>
                </c:pt>
                <c:pt idx="2455">
                  <c:v>138</c:v>
                </c:pt>
                <c:pt idx="2456">
                  <c:v>138</c:v>
                </c:pt>
                <c:pt idx="2457">
                  <c:v>137.5</c:v>
                </c:pt>
                <c:pt idx="2458">
                  <c:v>137.5</c:v>
                </c:pt>
                <c:pt idx="2459">
                  <c:v>137.5</c:v>
                </c:pt>
                <c:pt idx="2460">
                  <c:v>136.80000000000001</c:v>
                </c:pt>
                <c:pt idx="2461">
                  <c:v>136.80000000000001</c:v>
                </c:pt>
                <c:pt idx="2462">
                  <c:v>136.80000000000001</c:v>
                </c:pt>
                <c:pt idx="2463">
                  <c:v>136.4</c:v>
                </c:pt>
                <c:pt idx="2464">
                  <c:v>136.4</c:v>
                </c:pt>
                <c:pt idx="2465">
                  <c:v>136.4</c:v>
                </c:pt>
                <c:pt idx="2466">
                  <c:v>135.80000000000001</c:v>
                </c:pt>
                <c:pt idx="2467">
                  <c:v>135.80000000000001</c:v>
                </c:pt>
                <c:pt idx="2468">
                  <c:v>135.80000000000001</c:v>
                </c:pt>
                <c:pt idx="2469">
                  <c:v>135</c:v>
                </c:pt>
                <c:pt idx="2470">
                  <c:v>135</c:v>
                </c:pt>
                <c:pt idx="2471">
                  <c:v>135</c:v>
                </c:pt>
                <c:pt idx="2472">
                  <c:v>134.30000000000001</c:v>
                </c:pt>
                <c:pt idx="2473">
                  <c:v>134.30000000000001</c:v>
                </c:pt>
                <c:pt idx="2474">
                  <c:v>134.30000000000001</c:v>
                </c:pt>
                <c:pt idx="2475">
                  <c:v>133.80000000000001</c:v>
                </c:pt>
                <c:pt idx="2476">
                  <c:v>133.80000000000001</c:v>
                </c:pt>
                <c:pt idx="2477">
                  <c:v>133.80000000000001</c:v>
                </c:pt>
                <c:pt idx="2478">
                  <c:v>133.80000000000001</c:v>
                </c:pt>
                <c:pt idx="2479">
                  <c:v>133.80000000000001</c:v>
                </c:pt>
                <c:pt idx="2480">
                  <c:v>133.80000000000001</c:v>
                </c:pt>
                <c:pt idx="2481">
                  <c:v>133.19999999999999</c:v>
                </c:pt>
                <c:pt idx="2482">
                  <c:v>133.19999999999999</c:v>
                </c:pt>
                <c:pt idx="2483">
                  <c:v>133.19999999999999</c:v>
                </c:pt>
                <c:pt idx="2484">
                  <c:v>133.1</c:v>
                </c:pt>
                <c:pt idx="2485">
                  <c:v>133.1</c:v>
                </c:pt>
                <c:pt idx="2486">
                  <c:v>133.1</c:v>
                </c:pt>
                <c:pt idx="2487">
                  <c:v>132.69999999999999</c:v>
                </c:pt>
                <c:pt idx="2488">
                  <c:v>132.69999999999999</c:v>
                </c:pt>
                <c:pt idx="2489">
                  <c:v>132.69999999999999</c:v>
                </c:pt>
                <c:pt idx="2490">
                  <c:v>132.69999999999999</c:v>
                </c:pt>
                <c:pt idx="2491">
                  <c:v>132.69999999999999</c:v>
                </c:pt>
                <c:pt idx="2492">
                  <c:v>132.69999999999999</c:v>
                </c:pt>
                <c:pt idx="2493">
                  <c:v>132.1</c:v>
                </c:pt>
                <c:pt idx="2494">
                  <c:v>132.1</c:v>
                </c:pt>
                <c:pt idx="2495">
                  <c:v>132.1</c:v>
                </c:pt>
                <c:pt idx="2496">
                  <c:v>132.19999999999999</c:v>
                </c:pt>
                <c:pt idx="2497">
                  <c:v>132.19999999999999</c:v>
                </c:pt>
                <c:pt idx="2498">
                  <c:v>132.19999999999999</c:v>
                </c:pt>
                <c:pt idx="2499">
                  <c:v>132.1</c:v>
                </c:pt>
                <c:pt idx="2500">
                  <c:v>132.1</c:v>
                </c:pt>
                <c:pt idx="2501">
                  <c:v>132.1</c:v>
                </c:pt>
                <c:pt idx="2502">
                  <c:v>131.9</c:v>
                </c:pt>
                <c:pt idx="2503">
                  <c:v>131.9</c:v>
                </c:pt>
                <c:pt idx="2504">
                  <c:v>131.9</c:v>
                </c:pt>
                <c:pt idx="2505">
                  <c:v>131.30000000000001</c:v>
                </c:pt>
                <c:pt idx="2506">
                  <c:v>131.30000000000001</c:v>
                </c:pt>
                <c:pt idx="2507">
                  <c:v>131.30000000000001</c:v>
                </c:pt>
                <c:pt idx="2508">
                  <c:v>131.1</c:v>
                </c:pt>
                <c:pt idx="2509">
                  <c:v>131.1</c:v>
                </c:pt>
                <c:pt idx="2510">
                  <c:v>131.1</c:v>
                </c:pt>
                <c:pt idx="2511">
                  <c:v>130.9</c:v>
                </c:pt>
                <c:pt idx="2512">
                  <c:v>130.9</c:v>
                </c:pt>
                <c:pt idx="2513">
                  <c:v>130.9</c:v>
                </c:pt>
                <c:pt idx="2514">
                  <c:v>131</c:v>
                </c:pt>
                <c:pt idx="2515">
                  <c:v>131</c:v>
                </c:pt>
                <c:pt idx="2516">
                  <c:v>131</c:v>
                </c:pt>
                <c:pt idx="2517">
                  <c:v>130.80000000000001</c:v>
                </c:pt>
                <c:pt idx="2518">
                  <c:v>130.80000000000001</c:v>
                </c:pt>
                <c:pt idx="2519">
                  <c:v>130.80000000000001</c:v>
                </c:pt>
                <c:pt idx="2520">
                  <c:v>130.9</c:v>
                </c:pt>
                <c:pt idx="2521">
                  <c:v>130.9</c:v>
                </c:pt>
                <c:pt idx="2522">
                  <c:v>130.9</c:v>
                </c:pt>
                <c:pt idx="2523">
                  <c:v>130.5</c:v>
                </c:pt>
                <c:pt idx="2524">
                  <c:v>130.5</c:v>
                </c:pt>
                <c:pt idx="2525">
                  <c:v>130.5</c:v>
                </c:pt>
                <c:pt idx="2526">
                  <c:v>130.1</c:v>
                </c:pt>
                <c:pt idx="2527">
                  <c:v>130.1</c:v>
                </c:pt>
                <c:pt idx="2528">
                  <c:v>130.1</c:v>
                </c:pt>
                <c:pt idx="2529">
                  <c:v>129.80000000000001</c:v>
                </c:pt>
                <c:pt idx="2530">
                  <c:v>129.80000000000001</c:v>
                </c:pt>
                <c:pt idx="2531">
                  <c:v>129.80000000000001</c:v>
                </c:pt>
                <c:pt idx="2532">
                  <c:v>130.30000000000001</c:v>
                </c:pt>
                <c:pt idx="2533">
                  <c:v>130.30000000000001</c:v>
                </c:pt>
                <c:pt idx="2534">
                  <c:v>130.30000000000001</c:v>
                </c:pt>
                <c:pt idx="2535">
                  <c:v>130.30000000000001</c:v>
                </c:pt>
                <c:pt idx="2536">
                  <c:v>130.30000000000001</c:v>
                </c:pt>
                <c:pt idx="2537">
                  <c:v>130.30000000000001</c:v>
                </c:pt>
                <c:pt idx="2538">
                  <c:v>130.1</c:v>
                </c:pt>
                <c:pt idx="2539">
                  <c:v>130.1</c:v>
                </c:pt>
                <c:pt idx="2540">
                  <c:v>130.1</c:v>
                </c:pt>
                <c:pt idx="2541">
                  <c:v>130</c:v>
                </c:pt>
                <c:pt idx="2542">
                  <c:v>130</c:v>
                </c:pt>
                <c:pt idx="2543">
                  <c:v>130</c:v>
                </c:pt>
                <c:pt idx="2544">
                  <c:v>130.4</c:v>
                </c:pt>
                <c:pt idx="2545">
                  <c:v>130.4</c:v>
                </c:pt>
                <c:pt idx="2546">
                  <c:v>130.4</c:v>
                </c:pt>
                <c:pt idx="2547">
                  <c:v>130.80000000000001</c:v>
                </c:pt>
                <c:pt idx="2548">
                  <c:v>130.80000000000001</c:v>
                </c:pt>
                <c:pt idx="2549">
                  <c:v>130.80000000000001</c:v>
                </c:pt>
                <c:pt idx="2550">
                  <c:v>130.80000000000001</c:v>
                </c:pt>
                <c:pt idx="2551">
                  <c:v>130.80000000000001</c:v>
                </c:pt>
                <c:pt idx="2552">
                  <c:v>130.80000000000001</c:v>
                </c:pt>
                <c:pt idx="2553">
                  <c:v>130.69999999999999</c:v>
                </c:pt>
                <c:pt idx="2554">
                  <c:v>130.69999999999999</c:v>
                </c:pt>
                <c:pt idx="2555">
                  <c:v>130.69999999999999</c:v>
                </c:pt>
                <c:pt idx="2556">
                  <c:v>130.6</c:v>
                </c:pt>
                <c:pt idx="2557">
                  <c:v>130.6</c:v>
                </c:pt>
                <c:pt idx="2558">
                  <c:v>130.6</c:v>
                </c:pt>
                <c:pt idx="2559">
                  <c:v>130.80000000000001</c:v>
                </c:pt>
                <c:pt idx="2560">
                  <c:v>130.80000000000001</c:v>
                </c:pt>
                <c:pt idx="2561">
                  <c:v>130.80000000000001</c:v>
                </c:pt>
                <c:pt idx="2562">
                  <c:v>130.69999999999999</c:v>
                </c:pt>
                <c:pt idx="2563">
                  <c:v>130.69999999999999</c:v>
                </c:pt>
                <c:pt idx="2564">
                  <c:v>130.69999999999999</c:v>
                </c:pt>
                <c:pt idx="2565">
                  <c:v>130.80000000000001</c:v>
                </c:pt>
                <c:pt idx="2566">
                  <c:v>130.80000000000001</c:v>
                </c:pt>
                <c:pt idx="2567">
                  <c:v>130.80000000000001</c:v>
                </c:pt>
                <c:pt idx="2568">
                  <c:v>130.80000000000001</c:v>
                </c:pt>
                <c:pt idx="2569">
                  <c:v>130.80000000000001</c:v>
                </c:pt>
                <c:pt idx="2570">
                  <c:v>130.80000000000001</c:v>
                </c:pt>
                <c:pt idx="2571">
                  <c:v>131.1</c:v>
                </c:pt>
                <c:pt idx="2572">
                  <c:v>131.1</c:v>
                </c:pt>
                <c:pt idx="2573">
                  <c:v>131.1</c:v>
                </c:pt>
                <c:pt idx="2574">
                  <c:v>131.19999999999999</c:v>
                </c:pt>
                <c:pt idx="2575">
                  <c:v>131.19999999999999</c:v>
                </c:pt>
                <c:pt idx="2576">
                  <c:v>131.19999999999999</c:v>
                </c:pt>
                <c:pt idx="2577">
                  <c:v>131</c:v>
                </c:pt>
                <c:pt idx="2578">
                  <c:v>131</c:v>
                </c:pt>
                <c:pt idx="2579">
                  <c:v>131</c:v>
                </c:pt>
                <c:pt idx="2580">
                  <c:v>130.80000000000001</c:v>
                </c:pt>
                <c:pt idx="2581">
                  <c:v>130.80000000000001</c:v>
                </c:pt>
                <c:pt idx="2582">
                  <c:v>130.80000000000001</c:v>
                </c:pt>
                <c:pt idx="2583">
                  <c:v>130.80000000000001</c:v>
                </c:pt>
                <c:pt idx="2584">
                  <c:v>130.80000000000001</c:v>
                </c:pt>
                <c:pt idx="2585">
                  <c:v>130.80000000000001</c:v>
                </c:pt>
                <c:pt idx="2586">
                  <c:v>130.80000000000001</c:v>
                </c:pt>
                <c:pt idx="2587">
                  <c:v>130.80000000000001</c:v>
                </c:pt>
                <c:pt idx="2588">
                  <c:v>130.80000000000001</c:v>
                </c:pt>
                <c:pt idx="2589">
                  <c:v>131</c:v>
                </c:pt>
                <c:pt idx="2590">
                  <c:v>131</c:v>
                </c:pt>
                <c:pt idx="2591">
                  <c:v>131</c:v>
                </c:pt>
                <c:pt idx="2592">
                  <c:v>130.9</c:v>
                </c:pt>
                <c:pt idx="2593">
                  <c:v>130.9</c:v>
                </c:pt>
                <c:pt idx="2594">
                  <c:v>130.9</c:v>
                </c:pt>
                <c:pt idx="2595">
                  <c:v>131</c:v>
                </c:pt>
                <c:pt idx="2596">
                  <c:v>131</c:v>
                </c:pt>
                <c:pt idx="2597">
                  <c:v>131</c:v>
                </c:pt>
                <c:pt idx="2598">
                  <c:v>130.5</c:v>
                </c:pt>
                <c:pt idx="2599">
                  <c:v>130.5</c:v>
                </c:pt>
                <c:pt idx="2600">
                  <c:v>130.5</c:v>
                </c:pt>
                <c:pt idx="2601">
                  <c:v>130.30000000000001</c:v>
                </c:pt>
                <c:pt idx="2602">
                  <c:v>130.30000000000001</c:v>
                </c:pt>
                <c:pt idx="2603">
                  <c:v>130.30000000000001</c:v>
                </c:pt>
                <c:pt idx="2604">
                  <c:v>129.9</c:v>
                </c:pt>
                <c:pt idx="2605">
                  <c:v>129.9</c:v>
                </c:pt>
                <c:pt idx="2606">
                  <c:v>129.9</c:v>
                </c:pt>
                <c:pt idx="2607">
                  <c:v>130</c:v>
                </c:pt>
                <c:pt idx="2608">
                  <c:v>130</c:v>
                </c:pt>
                <c:pt idx="2609">
                  <c:v>130</c:v>
                </c:pt>
                <c:pt idx="2610">
                  <c:v>129.80000000000001</c:v>
                </c:pt>
                <c:pt idx="2611">
                  <c:v>129.80000000000001</c:v>
                </c:pt>
                <c:pt idx="2612">
                  <c:v>129.80000000000001</c:v>
                </c:pt>
                <c:pt idx="2613">
                  <c:v>129.9</c:v>
                </c:pt>
                <c:pt idx="2614">
                  <c:v>129.9</c:v>
                </c:pt>
                <c:pt idx="2615">
                  <c:v>129.9</c:v>
                </c:pt>
                <c:pt idx="2616">
                  <c:v>129.80000000000001</c:v>
                </c:pt>
                <c:pt idx="2617">
                  <c:v>129.80000000000001</c:v>
                </c:pt>
                <c:pt idx="2618">
                  <c:v>129.80000000000001</c:v>
                </c:pt>
                <c:pt idx="2619">
                  <c:v>129.4</c:v>
                </c:pt>
                <c:pt idx="2620">
                  <c:v>129.4</c:v>
                </c:pt>
                <c:pt idx="2621">
                  <c:v>129.4</c:v>
                </c:pt>
                <c:pt idx="2622">
                  <c:v>129</c:v>
                </c:pt>
                <c:pt idx="2623">
                  <c:v>129</c:v>
                </c:pt>
                <c:pt idx="2624">
                  <c:v>129</c:v>
                </c:pt>
                <c:pt idx="2625">
                  <c:v>128.69999999999999</c:v>
                </c:pt>
                <c:pt idx="2626">
                  <c:v>128.69999999999999</c:v>
                </c:pt>
                <c:pt idx="2627">
                  <c:v>128.69999999999999</c:v>
                </c:pt>
                <c:pt idx="2628">
                  <c:v>128.4</c:v>
                </c:pt>
                <c:pt idx="2629">
                  <c:v>128.4</c:v>
                </c:pt>
                <c:pt idx="2630">
                  <c:v>128.4</c:v>
                </c:pt>
                <c:pt idx="2631">
                  <c:v>128.5</c:v>
                </c:pt>
                <c:pt idx="2632">
                  <c:v>128.5</c:v>
                </c:pt>
                <c:pt idx="2633">
                  <c:v>128.5</c:v>
                </c:pt>
                <c:pt idx="2634">
                  <c:v>128.4</c:v>
                </c:pt>
                <c:pt idx="2635">
                  <c:v>128.4</c:v>
                </c:pt>
                <c:pt idx="2636">
                  <c:v>128.4</c:v>
                </c:pt>
                <c:pt idx="2637">
                  <c:v>128.5</c:v>
                </c:pt>
                <c:pt idx="2638">
                  <c:v>128.5</c:v>
                </c:pt>
                <c:pt idx="2639">
                  <c:v>128.5</c:v>
                </c:pt>
                <c:pt idx="2640">
                  <c:v>128.4</c:v>
                </c:pt>
                <c:pt idx="2641">
                  <c:v>128.4</c:v>
                </c:pt>
                <c:pt idx="2642">
                  <c:v>128.4</c:v>
                </c:pt>
                <c:pt idx="2643">
                  <c:v>128.4</c:v>
                </c:pt>
                <c:pt idx="2644">
                  <c:v>128.4</c:v>
                </c:pt>
                <c:pt idx="2645">
                  <c:v>128.4</c:v>
                </c:pt>
                <c:pt idx="2646">
                  <c:v>128.1</c:v>
                </c:pt>
                <c:pt idx="2647">
                  <c:v>128.1</c:v>
                </c:pt>
                <c:pt idx="2648">
                  <c:v>128.1</c:v>
                </c:pt>
                <c:pt idx="2649">
                  <c:v>128.1</c:v>
                </c:pt>
                <c:pt idx="2650">
                  <c:v>128.1</c:v>
                </c:pt>
                <c:pt idx="2651">
                  <c:v>128.1</c:v>
                </c:pt>
                <c:pt idx="2652">
                  <c:v>127.9</c:v>
                </c:pt>
                <c:pt idx="2653">
                  <c:v>127.9</c:v>
                </c:pt>
                <c:pt idx="2654">
                  <c:v>127.9</c:v>
                </c:pt>
                <c:pt idx="2655">
                  <c:v>128.19999999999999</c:v>
                </c:pt>
                <c:pt idx="2656">
                  <c:v>128.19999999999999</c:v>
                </c:pt>
                <c:pt idx="2657">
                  <c:v>128.19999999999999</c:v>
                </c:pt>
                <c:pt idx="2658">
                  <c:v>128.4</c:v>
                </c:pt>
                <c:pt idx="2659">
                  <c:v>128.4</c:v>
                </c:pt>
                <c:pt idx="2660">
                  <c:v>128.4</c:v>
                </c:pt>
                <c:pt idx="2661">
                  <c:v>128.4</c:v>
                </c:pt>
                <c:pt idx="2662">
                  <c:v>128.4</c:v>
                </c:pt>
                <c:pt idx="2663">
                  <c:v>128.4</c:v>
                </c:pt>
                <c:pt idx="2664">
                  <c:v>128.30000000000001</c:v>
                </c:pt>
                <c:pt idx="2665">
                  <c:v>128.30000000000001</c:v>
                </c:pt>
                <c:pt idx="2666">
                  <c:v>128.30000000000001</c:v>
                </c:pt>
                <c:pt idx="2667">
                  <c:v>128</c:v>
                </c:pt>
                <c:pt idx="2668">
                  <c:v>128</c:v>
                </c:pt>
                <c:pt idx="2669">
                  <c:v>128</c:v>
                </c:pt>
                <c:pt idx="2670">
                  <c:v>127.9</c:v>
                </c:pt>
                <c:pt idx="2671">
                  <c:v>127.9</c:v>
                </c:pt>
                <c:pt idx="2672">
                  <c:v>127.9</c:v>
                </c:pt>
                <c:pt idx="2673">
                  <c:v>127.9</c:v>
                </c:pt>
                <c:pt idx="2674">
                  <c:v>127.9</c:v>
                </c:pt>
                <c:pt idx="2675">
                  <c:v>127.9</c:v>
                </c:pt>
                <c:pt idx="2676">
                  <c:v>127.8</c:v>
                </c:pt>
                <c:pt idx="2677">
                  <c:v>127.8</c:v>
                </c:pt>
                <c:pt idx="2678">
                  <c:v>127.8</c:v>
                </c:pt>
                <c:pt idx="2679">
                  <c:v>128.19999999999999</c:v>
                </c:pt>
                <c:pt idx="2680">
                  <c:v>128.19999999999999</c:v>
                </c:pt>
                <c:pt idx="2681">
                  <c:v>128.19999999999999</c:v>
                </c:pt>
                <c:pt idx="2682">
                  <c:v>128.5</c:v>
                </c:pt>
                <c:pt idx="2683">
                  <c:v>128.5</c:v>
                </c:pt>
                <c:pt idx="2684">
                  <c:v>128.5</c:v>
                </c:pt>
                <c:pt idx="2685">
                  <c:v>128.5</c:v>
                </c:pt>
                <c:pt idx="2686">
                  <c:v>128.5</c:v>
                </c:pt>
                <c:pt idx="2687">
                  <c:v>128.5</c:v>
                </c:pt>
                <c:pt idx="2688">
                  <c:v>128.1</c:v>
                </c:pt>
                <c:pt idx="2689">
                  <c:v>128.1</c:v>
                </c:pt>
                <c:pt idx="2690">
                  <c:v>128.1</c:v>
                </c:pt>
                <c:pt idx="2691">
                  <c:v>128.19999999999999</c:v>
                </c:pt>
                <c:pt idx="2692">
                  <c:v>128.19999999999999</c:v>
                </c:pt>
                <c:pt idx="2693">
                  <c:v>128.19999999999999</c:v>
                </c:pt>
                <c:pt idx="2694">
                  <c:v>128.6</c:v>
                </c:pt>
                <c:pt idx="2695">
                  <c:v>128.6</c:v>
                </c:pt>
                <c:pt idx="2696">
                  <c:v>128.6</c:v>
                </c:pt>
                <c:pt idx="2697">
                  <c:v>129</c:v>
                </c:pt>
                <c:pt idx="2698">
                  <c:v>129</c:v>
                </c:pt>
                <c:pt idx="2699">
                  <c:v>129</c:v>
                </c:pt>
                <c:pt idx="2700">
                  <c:v>128.69999999999999</c:v>
                </c:pt>
                <c:pt idx="2701">
                  <c:v>128.69999999999999</c:v>
                </c:pt>
                <c:pt idx="2702">
                  <c:v>128.69999999999999</c:v>
                </c:pt>
                <c:pt idx="2703">
                  <c:v>128.19999999999999</c:v>
                </c:pt>
                <c:pt idx="2704">
                  <c:v>128.19999999999999</c:v>
                </c:pt>
                <c:pt idx="2705">
                  <c:v>128.19999999999999</c:v>
                </c:pt>
                <c:pt idx="2706">
                  <c:v>128.30000000000001</c:v>
                </c:pt>
                <c:pt idx="2707">
                  <c:v>128.30000000000001</c:v>
                </c:pt>
                <c:pt idx="2708">
                  <c:v>128.30000000000001</c:v>
                </c:pt>
                <c:pt idx="2709">
                  <c:v>128.5</c:v>
                </c:pt>
                <c:pt idx="2710">
                  <c:v>128.5</c:v>
                </c:pt>
                <c:pt idx="2711">
                  <c:v>128.5</c:v>
                </c:pt>
                <c:pt idx="2712">
                  <c:v>128.9</c:v>
                </c:pt>
                <c:pt idx="2713">
                  <c:v>128.9</c:v>
                </c:pt>
                <c:pt idx="2714">
                  <c:v>128.9</c:v>
                </c:pt>
                <c:pt idx="2715">
                  <c:v>128.80000000000001</c:v>
                </c:pt>
                <c:pt idx="2716">
                  <c:v>128.80000000000001</c:v>
                </c:pt>
                <c:pt idx="2717">
                  <c:v>128.80000000000001</c:v>
                </c:pt>
                <c:pt idx="2718">
                  <c:v>129</c:v>
                </c:pt>
                <c:pt idx="2719">
                  <c:v>129</c:v>
                </c:pt>
                <c:pt idx="2720">
                  <c:v>129</c:v>
                </c:pt>
                <c:pt idx="2721">
                  <c:v>129</c:v>
                </c:pt>
                <c:pt idx="2722">
                  <c:v>129</c:v>
                </c:pt>
                <c:pt idx="2723">
                  <c:v>129</c:v>
                </c:pt>
                <c:pt idx="2724">
                  <c:v>129.1</c:v>
                </c:pt>
                <c:pt idx="2725">
                  <c:v>129.1</c:v>
                </c:pt>
                <c:pt idx="2726">
                  <c:v>129.1</c:v>
                </c:pt>
                <c:pt idx="2727">
                  <c:v>128.6</c:v>
                </c:pt>
                <c:pt idx="2728">
                  <c:v>128.6</c:v>
                </c:pt>
                <c:pt idx="2729">
                  <c:v>128.6</c:v>
                </c:pt>
                <c:pt idx="2730">
                  <c:v>128.30000000000001</c:v>
                </c:pt>
                <c:pt idx="2731">
                  <c:v>128.30000000000001</c:v>
                </c:pt>
                <c:pt idx="2732">
                  <c:v>128.30000000000001</c:v>
                </c:pt>
                <c:pt idx="2733">
                  <c:v>127.8</c:v>
                </c:pt>
                <c:pt idx="2734">
                  <c:v>127.8</c:v>
                </c:pt>
                <c:pt idx="2735">
                  <c:v>127.8</c:v>
                </c:pt>
                <c:pt idx="2736">
                  <c:v>128.1</c:v>
                </c:pt>
                <c:pt idx="2737">
                  <c:v>128.1</c:v>
                </c:pt>
                <c:pt idx="2738">
                  <c:v>128.1</c:v>
                </c:pt>
                <c:pt idx="2739">
                  <c:v>128.5</c:v>
                </c:pt>
                <c:pt idx="2740">
                  <c:v>128.5</c:v>
                </c:pt>
                <c:pt idx="2741">
                  <c:v>128.5</c:v>
                </c:pt>
                <c:pt idx="2742">
                  <c:v>128.69999999999999</c:v>
                </c:pt>
                <c:pt idx="2743">
                  <c:v>128.69999999999999</c:v>
                </c:pt>
                <c:pt idx="2744">
                  <c:v>128.69999999999999</c:v>
                </c:pt>
                <c:pt idx="2745">
                  <c:v>128.5</c:v>
                </c:pt>
                <c:pt idx="2746">
                  <c:v>128.5</c:v>
                </c:pt>
                <c:pt idx="2747">
                  <c:v>128.5</c:v>
                </c:pt>
                <c:pt idx="2748">
                  <c:v>128.19999999999999</c:v>
                </c:pt>
                <c:pt idx="2749">
                  <c:v>128.19999999999999</c:v>
                </c:pt>
                <c:pt idx="2750">
                  <c:v>128.19999999999999</c:v>
                </c:pt>
                <c:pt idx="2751">
                  <c:v>128.5</c:v>
                </c:pt>
                <c:pt idx="2752">
                  <c:v>128.5</c:v>
                </c:pt>
                <c:pt idx="2753">
                  <c:v>128.5</c:v>
                </c:pt>
                <c:pt idx="2754">
                  <c:v>128.69999999999999</c:v>
                </c:pt>
                <c:pt idx="2755">
                  <c:v>128.69999999999999</c:v>
                </c:pt>
                <c:pt idx="2756">
                  <c:v>128.69999999999999</c:v>
                </c:pt>
                <c:pt idx="2757">
                  <c:v>128.69999999999999</c:v>
                </c:pt>
                <c:pt idx="2758">
                  <c:v>128.69999999999999</c:v>
                </c:pt>
                <c:pt idx="2759">
                  <c:v>128.69999999999999</c:v>
                </c:pt>
                <c:pt idx="2760">
                  <c:v>129</c:v>
                </c:pt>
                <c:pt idx="2761">
                  <c:v>129</c:v>
                </c:pt>
                <c:pt idx="2762">
                  <c:v>129</c:v>
                </c:pt>
                <c:pt idx="2763">
                  <c:v>129.1</c:v>
                </c:pt>
                <c:pt idx="2764">
                  <c:v>129.1</c:v>
                </c:pt>
                <c:pt idx="2765">
                  <c:v>129.1</c:v>
                </c:pt>
                <c:pt idx="2766">
                  <c:v>129.4</c:v>
                </c:pt>
                <c:pt idx="2767">
                  <c:v>129.4</c:v>
                </c:pt>
                <c:pt idx="2768">
                  <c:v>129.4</c:v>
                </c:pt>
                <c:pt idx="2769">
                  <c:v>129.1</c:v>
                </c:pt>
                <c:pt idx="2770">
                  <c:v>129.1</c:v>
                </c:pt>
                <c:pt idx="2771">
                  <c:v>129.1</c:v>
                </c:pt>
                <c:pt idx="2772">
                  <c:v>128.9</c:v>
                </c:pt>
                <c:pt idx="2773">
                  <c:v>128.9</c:v>
                </c:pt>
                <c:pt idx="2774">
                  <c:v>128.9</c:v>
                </c:pt>
                <c:pt idx="2775">
                  <c:v>128.80000000000001</c:v>
                </c:pt>
                <c:pt idx="2776">
                  <c:v>128.80000000000001</c:v>
                </c:pt>
                <c:pt idx="2777">
                  <c:v>128.80000000000001</c:v>
                </c:pt>
                <c:pt idx="2778">
                  <c:v>129</c:v>
                </c:pt>
                <c:pt idx="2779">
                  <c:v>129</c:v>
                </c:pt>
                <c:pt idx="2780">
                  <c:v>129</c:v>
                </c:pt>
                <c:pt idx="2781">
                  <c:v>129.30000000000001</c:v>
                </c:pt>
                <c:pt idx="2782">
                  <c:v>129.30000000000001</c:v>
                </c:pt>
                <c:pt idx="2783">
                  <c:v>129.30000000000001</c:v>
                </c:pt>
                <c:pt idx="2784">
                  <c:v>129.30000000000001</c:v>
                </c:pt>
                <c:pt idx="2785">
                  <c:v>129.30000000000001</c:v>
                </c:pt>
                <c:pt idx="2786">
                  <c:v>129.30000000000001</c:v>
                </c:pt>
                <c:pt idx="2787">
                  <c:v>129.1</c:v>
                </c:pt>
                <c:pt idx="2788">
                  <c:v>129.1</c:v>
                </c:pt>
                <c:pt idx="2789">
                  <c:v>129.1</c:v>
                </c:pt>
                <c:pt idx="2790">
                  <c:v>128.80000000000001</c:v>
                </c:pt>
                <c:pt idx="2791">
                  <c:v>128.80000000000001</c:v>
                </c:pt>
                <c:pt idx="2792">
                  <c:v>128.80000000000001</c:v>
                </c:pt>
                <c:pt idx="2793">
                  <c:v>128.69999999999999</c:v>
                </c:pt>
                <c:pt idx="2794">
                  <c:v>128.69999999999999</c:v>
                </c:pt>
                <c:pt idx="2795">
                  <c:v>128.69999999999999</c:v>
                </c:pt>
                <c:pt idx="2796">
                  <c:v>129</c:v>
                </c:pt>
                <c:pt idx="2797">
                  <c:v>129</c:v>
                </c:pt>
                <c:pt idx="2798">
                  <c:v>129</c:v>
                </c:pt>
                <c:pt idx="2799">
                  <c:v>129.1</c:v>
                </c:pt>
                <c:pt idx="2800">
                  <c:v>129.1</c:v>
                </c:pt>
                <c:pt idx="2801">
                  <c:v>129.1</c:v>
                </c:pt>
                <c:pt idx="2802">
                  <c:v>129.4</c:v>
                </c:pt>
                <c:pt idx="2803">
                  <c:v>129.4</c:v>
                </c:pt>
                <c:pt idx="2804">
                  <c:v>129.4</c:v>
                </c:pt>
                <c:pt idx="2805">
                  <c:v>129.5</c:v>
                </c:pt>
                <c:pt idx="2806">
                  <c:v>129.5</c:v>
                </c:pt>
                <c:pt idx="2807">
                  <c:v>129.5</c:v>
                </c:pt>
                <c:pt idx="2808">
                  <c:v>129.5</c:v>
                </c:pt>
                <c:pt idx="2809">
                  <c:v>129.5</c:v>
                </c:pt>
                <c:pt idx="2810">
                  <c:v>129.5</c:v>
                </c:pt>
                <c:pt idx="2811">
                  <c:v>129.1</c:v>
                </c:pt>
                <c:pt idx="2812">
                  <c:v>129.1</c:v>
                </c:pt>
                <c:pt idx="2813">
                  <c:v>129.1</c:v>
                </c:pt>
                <c:pt idx="2814">
                  <c:v>129</c:v>
                </c:pt>
                <c:pt idx="2815">
                  <c:v>129</c:v>
                </c:pt>
                <c:pt idx="2816">
                  <c:v>129</c:v>
                </c:pt>
                <c:pt idx="2817">
                  <c:v>129.1</c:v>
                </c:pt>
                <c:pt idx="2818">
                  <c:v>129.1</c:v>
                </c:pt>
                <c:pt idx="2819">
                  <c:v>129.1</c:v>
                </c:pt>
                <c:pt idx="2820">
                  <c:v>129.30000000000001</c:v>
                </c:pt>
                <c:pt idx="2821">
                  <c:v>129.30000000000001</c:v>
                </c:pt>
                <c:pt idx="2822">
                  <c:v>129.30000000000001</c:v>
                </c:pt>
                <c:pt idx="2823">
                  <c:v>129.6</c:v>
                </c:pt>
                <c:pt idx="2824">
                  <c:v>129.6</c:v>
                </c:pt>
                <c:pt idx="2825">
                  <c:v>129.6</c:v>
                </c:pt>
                <c:pt idx="2826">
                  <c:v>129.69999999999999</c:v>
                </c:pt>
                <c:pt idx="2827">
                  <c:v>129.69999999999999</c:v>
                </c:pt>
                <c:pt idx="2828">
                  <c:v>129.69999999999999</c:v>
                </c:pt>
                <c:pt idx="2829">
                  <c:v>130.19999999999999</c:v>
                </c:pt>
                <c:pt idx="2830">
                  <c:v>130.19999999999999</c:v>
                </c:pt>
                <c:pt idx="2831">
                  <c:v>130.19999999999999</c:v>
                </c:pt>
                <c:pt idx="2832">
                  <c:v>129.9</c:v>
                </c:pt>
                <c:pt idx="2833">
                  <c:v>129.9</c:v>
                </c:pt>
                <c:pt idx="2834">
                  <c:v>129.9</c:v>
                </c:pt>
                <c:pt idx="2835">
                  <c:v>130</c:v>
                </c:pt>
                <c:pt idx="2836">
                  <c:v>130</c:v>
                </c:pt>
                <c:pt idx="2837">
                  <c:v>130</c:v>
                </c:pt>
                <c:pt idx="2838">
                  <c:v>129.80000000000001</c:v>
                </c:pt>
                <c:pt idx="2839">
                  <c:v>129.80000000000001</c:v>
                </c:pt>
                <c:pt idx="2840">
                  <c:v>129.80000000000001</c:v>
                </c:pt>
                <c:pt idx="2841">
                  <c:v>129.9</c:v>
                </c:pt>
                <c:pt idx="2842">
                  <c:v>129.9</c:v>
                </c:pt>
                <c:pt idx="2843">
                  <c:v>129.9</c:v>
                </c:pt>
                <c:pt idx="2844">
                  <c:v>129.69999999999999</c:v>
                </c:pt>
                <c:pt idx="2845">
                  <c:v>129.69999999999999</c:v>
                </c:pt>
                <c:pt idx="2846">
                  <c:v>129.69999999999999</c:v>
                </c:pt>
                <c:pt idx="2847">
                  <c:v>129.30000000000001</c:v>
                </c:pt>
                <c:pt idx="2848">
                  <c:v>129.30000000000001</c:v>
                </c:pt>
                <c:pt idx="2849">
                  <c:v>129.30000000000001</c:v>
                </c:pt>
                <c:pt idx="2850">
                  <c:v>129.5</c:v>
                </c:pt>
                <c:pt idx="2851">
                  <c:v>129.5</c:v>
                </c:pt>
                <c:pt idx="2852">
                  <c:v>129.5</c:v>
                </c:pt>
                <c:pt idx="2853">
                  <c:v>129.69999999999999</c:v>
                </c:pt>
                <c:pt idx="2854">
                  <c:v>129.69999999999999</c:v>
                </c:pt>
                <c:pt idx="2855">
                  <c:v>129.69999999999999</c:v>
                </c:pt>
                <c:pt idx="2856">
                  <c:v>130.1</c:v>
                </c:pt>
                <c:pt idx="2857">
                  <c:v>130.1</c:v>
                </c:pt>
                <c:pt idx="2858">
                  <c:v>130.1</c:v>
                </c:pt>
                <c:pt idx="2859">
                  <c:v>130</c:v>
                </c:pt>
                <c:pt idx="2860">
                  <c:v>130</c:v>
                </c:pt>
                <c:pt idx="2861">
                  <c:v>130</c:v>
                </c:pt>
                <c:pt idx="2862">
                  <c:v>130.4</c:v>
                </c:pt>
                <c:pt idx="2863">
                  <c:v>130.4</c:v>
                </c:pt>
                <c:pt idx="2864">
                  <c:v>130.4</c:v>
                </c:pt>
                <c:pt idx="2865">
                  <c:v>130.30000000000001</c:v>
                </c:pt>
                <c:pt idx="2866">
                  <c:v>130.30000000000001</c:v>
                </c:pt>
                <c:pt idx="2867">
                  <c:v>130.30000000000001</c:v>
                </c:pt>
                <c:pt idx="2868">
                  <c:v>130.69999999999999</c:v>
                </c:pt>
                <c:pt idx="2869">
                  <c:v>130.69999999999999</c:v>
                </c:pt>
                <c:pt idx="2870">
                  <c:v>130.69999999999999</c:v>
                </c:pt>
                <c:pt idx="2871">
                  <c:v>130.5</c:v>
                </c:pt>
                <c:pt idx="2872">
                  <c:v>130.5</c:v>
                </c:pt>
                <c:pt idx="2873">
                  <c:v>130.5</c:v>
                </c:pt>
                <c:pt idx="2874">
                  <c:v>130.30000000000001</c:v>
                </c:pt>
                <c:pt idx="2875">
                  <c:v>130.30000000000001</c:v>
                </c:pt>
                <c:pt idx="2876">
                  <c:v>130.30000000000001</c:v>
                </c:pt>
                <c:pt idx="2877">
                  <c:v>130.30000000000001</c:v>
                </c:pt>
                <c:pt idx="2878">
                  <c:v>130.30000000000001</c:v>
                </c:pt>
                <c:pt idx="2879">
                  <c:v>130.30000000000001</c:v>
                </c:pt>
                <c:pt idx="2880">
                  <c:v>130.4</c:v>
                </c:pt>
                <c:pt idx="2881">
                  <c:v>130.4</c:v>
                </c:pt>
                <c:pt idx="2882">
                  <c:v>130.4</c:v>
                </c:pt>
                <c:pt idx="2883">
                  <c:v>130.69999999999999</c:v>
                </c:pt>
                <c:pt idx="2884">
                  <c:v>130.69999999999999</c:v>
                </c:pt>
                <c:pt idx="2885">
                  <c:v>130.69999999999999</c:v>
                </c:pt>
                <c:pt idx="2886">
                  <c:v>130.30000000000001</c:v>
                </c:pt>
                <c:pt idx="2887">
                  <c:v>130.30000000000001</c:v>
                </c:pt>
                <c:pt idx="2888">
                  <c:v>130.30000000000001</c:v>
                </c:pt>
                <c:pt idx="2889">
                  <c:v>130</c:v>
                </c:pt>
                <c:pt idx="2890">
                  <c:v>130</c:v>
                </c:pt>
                <c:pt idx="2891">
                  <c:v>130</c:v>
                </c:pt>
                <c:pt idx="2892">
                  <c:v>129.6</c:v>
                </c:pt>
                <c:pt idx="2893">
                  <c:v>129.6</c:v>
                </c:pt>
                <c:pt idx="2894">
                  <c:v>129.6</c:v>
                </c:pt>
                <c:pt idx="2895">
                  <c:v>129.80000000000001</c:v>
                </c:pt>
                <c:pt idx="2896">
                  <c:v>129.80000000000001</c:v>
                </c:pt>
                <c:pt idx="2897">
                  <c:v>129.80000000000001</c:v>
                </c:pt>
                <c:pt idx="2898">
                  <c:v>130.1</c:v>
                </c:pt>
                <c:pt idx="2899">
                  <c:v>130.1</c:v>
                </c:pt>
                <c:pt idx="2900">
                  <c:v>130.1</c:v>
                </c:pt>
                <c:pt idx="2901">
                  <c:v>130.1</c:v>
                </c:pt>
                <c:pt idx="2902">
                  <c:v>130.1</c:v>
                </c:pt>
                <c:pt idx="2903">
                  <c:v>130.1</c:v>
                </c:pt>
                <c:pt idx="2904">
                  <c:v>130</c:v>
                </c:pt>
                <c:pt idx="2905">
                  <c:v>130</c:v>
                </c:pt>
                <c:pt idx="2906">
                  <c:v>130</c:v>
                </c:pt>
                <c:pt idx="2907">
                  <c:v>130.1</c:v>
                </c:pt>
                <c:pt idx="2908">
                  <c:v>130.1</c:v>
                </c:pt>
                <c:pt idx="2909">
                  <c:v>130.1</c:v>
                </c:pt>
                <c:pt idx="2910">
                  <c:v>130.9</c:v>
                </c:pt>
                <c:pt idx="2911">
                  <c:v>130.9</c:v>
                </c:pt>
                <c:pt idx="2912">
                  <c:v>130.9</c:v>
                </c:pt>
                <c:pt idx="2913">
                  <c:v>131.30000000000001</c:v>
                </c:pt>
                <c:pt idx="2914">
                  <c:v>131.30000000000001</c:v>
                </c:pt>
                <c:pt idx="2915">
                  <c:v>131.30000000000001</c:v>
                </c:pt>
                <c:pt idx="2916">
                  <c:v>131.6</c:v>
                </c:pt>
                <c:pt idx="2917">
                  <c:v>131.6</c:v>
                </c:pt>
                <c:pt idx="2918">
                  <c:v>131.6</c:v>
                </c:pt>
                <c:pt idx="2919">
                  <c:v>131.4</c:v>
                </c:pt>
                <c:pt idx="2920">
                  <c:v>131.4</c:v>
                </c:pt>
                <c:pt idx="2921">
                  <c:v>131.4</c:v>
                </c:pt>
                <c:pt idx="2922">
                  <c:v>131.80000000000001</c:v>
                </c:pt>
                <c:pt idx="2923">
                  <c:v>131.80000000000001</c:v>
                </c:pt>
                <c:pt idx="2924">
                  <c:v>131.80000000000001</c:v>
                </c:pt>
                <c:pt idx="2925">
                  <c:v>132.30000000000001</c:v>
                </c:pt>
                <c:pt idx="2926">
                  <c:v>132.30000000000001</c:v>
                </c:pt>
                <c:pt idx="2927">
                  <c:v>132.30000000000001</c:v>
                </c:pt>
                <c:pt idx="2928">
                  <c:v>133.1</c:v>
                </c:pt>
                <c:pt idx="2929">
                  <c:v>133.1</c:v>
                </c:pt>
                <c:pt idx="2930">
                  <c:v>133.1</c:v>
                </c:pt>
                <c:pt idx="2931">
                  <c:v>133.69999999999999</c:v>
                </c:pt>
                <c:pt idx="2932">
                  <c:v>133.69999999999999</c:v>
                </c:pt>
                <c:pt idx="2933">
                  <c:v>133.69999999999999</c:v>
                </c:pt>
                <c:pt idx="2934">
                  <c:v>134.30000000000001</c:v>
                </c:pt>
                <c:pt idx="2935">
                  <c:v>134.30000000000001</c:v>
                </c:pt>
                <c:pt idx="2936">
                  <c:v>134.30000000000001</c:v>
                </c:pt>
                <c:pt idx="2937">
                  <c:v>134.80000000000001</c:v>
                </c:pt>
                <c:pt idx="2938">
                  <c:v>134.80000000000001</c:v>
                </c:pt>
                <c:pt idx="2939">
                  <c:v>134.80000000000001</c:v>
                </c:pt>
                <c:pt idx="2940">
                  <c:v>135.5</c:v>
                </c:pt>
                <c:pt idx="2941">
                  <c:v>135.5</c:v>
                </c:pt>
                <c:pt idx="2942">
                  <c:v>135.5</c:v>
                </c:pt>
                <c:pt idx="2943">
                  <c:v>135.9</c:v>
                </c:pt>
                <c:pt idx="2944">
                  <c:v>135.9</c:v>
                </c:pt>
                <c:pt idx="2945">
                  <c:v>135.9</c:v>
                </c:pt>
                <c:pt idx="2946">
                  <c:v>136</c:v>
                </c:pt>
                <c:pt idx="2947">
                  <c:v>136</c:v>
                </c:pt>
                <c:pt idx="2948">
                  <c:v>136</c:v>
                </c:pt>
                <c:pt idx="2949">
                  <c:v>136.4</c:v>
                </c:pt>
                <c:pt idx="2950">
                  <c:v>136.4</c:v>
                </c:pt>
                <c:pt idx="2951">
                  <c:v>136.4</c:v>
                </c:pt>
                <c:pt idx="2952">
                  <c:v>136.5</c:v>
                </c:pt>
                <c:pt idx="2953">
                  <c:v>136.5</c:v>
                </c:pt>
                <c:pt idx="2954">
                  <c:v>136.5</c:v>
                </c:pt>
                <c:pt idx="2955">
                  <c:v>136.69999999999999</c:v>
                </c:pt>
                <c:pt idx="2956">
                  <c:v>136.69999999999999</c:v>
                </c:pt>
                <c:pt idx="2957">
                  <c:v>136.69999999999999</c:v>
                </c:pt>
                <c:pt idx="2958">
                  <c:v>136.6</c:v>
                </c:pt>
                <c:pt idx="2959">
                  <c:v>136.6</c:v>
                </c:pt>
                <c:pt idx="2960">
                  <c:v>136.6</c:v>
                </c:pt>
                <c:pt idx="2961">
                  <c:v>136.5</c:v>
                </c:pt>
                <c:pt idx="2962">
                  <c:v>136.5</c:v>
                </c:pt>
                <c:pt idx="2963">
                  <c:v>136.5</c:v>
                </c:pt>
                <c:pt idx="2964">
                  <c:v>136.69999999999999</c:v>
                </c:pt>
                <c:pt idx="2965">
                  <c:v>136.69999999999999</c:v>
                </c:pt>
                <c:pt idx="2966">
                  <c:v>136.69999999999999</c:v>
                </c:pt>
                <c:pt idx="2967">
                  <c:v>137.1</c:v>
                </c:pt>
                <c:pt idx="2968">
                  <c:v>137.1</c:v>
                </c:pt>
                <c:pt idx="2969">
                  <c:v>137.1</c:v>
                </c:pt>
                <c:pt idx="2970">
                  <c:v>137.19999999999999</c:v>
                </c:pt>
                <c:pt idx="2971">
                  <c:v>137.19999999999999</c:v>
                </c:pt>
                <c:pt idx="2972">
                  <c:v>137.19999999999999</c:v>
                </c:pt>
                <c:pt idx="2973">
                  <c:v>137.5</c:v>
                </c:pt>
                <c:pt idx="2974">
                  <c:v>137.5</c:v>
                </c:pt>
                <c:pt idx="2975">
                  <c:v>137.5</c:v>
                </c:pt>
                <c:pt idx="2976">
                  <c:v>138</c:v>
                </c:pt>
                <c:pt idx="2977">
                  <c:v>138</c:v>
                </c:pt>
                <c:pt idx="2978">
                  <c:v>138</c:v>
                </c:pt>
                <c:pt idx="2979">
                  <c:v>139.1</c:v>
                </c:pt>
                <c:pt idx="2980">
                  <c:v>139.1</c:v>
                </c:pt>
                <c:pt idx="2981">
                  <c:v>139.1</c:v>
                </c:pt>
                <c:pt idx="2982">
                  <c:v>140</c:v>
                </c:pt>
                <c:pt idx="2983">
                  <c:v>140</c:v>
                </c:pt>
                <c:pt idx="2984">
                  <c:v>140</c:v>
                </c:pt>
                <c:pt idx="2985">
                  <c:v>140.9</c:v>
                </c:pt>
                <c:pt idx="2986">
                  <c:v>140.9</c:v>
                </c:pt>
                <c:pt idx="2987">
                  <c:v>140.9</c:v>
                </c:pt>
                <c:pt idx="2988">
                  <c:v>141.30000000000001</c:v>
                </c:pt>
                <c:pt idx="2989">
                  <c:v>141.30000000000001</c:v>
                </c:pt>
                <c:pt idx="2990">
                  <c:v>141.30000000000001</c:v>
                </c:pt>
                <c:pt idx="2991">
                  <c:v>141.80000000000001</c:v>
                </c:pt>
                <c:pt idx="2992">
                  <c:v>141.80000000000001</c:v>
                </c:pt>
                <c:pt idx="2993">
                  <c:v>141.80000000000001</c:v>
                </c:pt>
                <c:pt idx="2994">
                  <c:v>142.19999999999999</c:v>
                </c:pt>
                <c:pt idx="2995">
                  <c:v>142.19999999999999</c:v>
                </c:pt>
                <c:pt idx="2996">
                  <c:v>142.19999999999999</c:v>
                </c:pt>
                <c:pt idx="2997">
                  <c:v>143.1</c:v>
                </c:pt>
                <c:pt idx="2998">
                  <c:v>143.1</c:v>
                </c:pt>
                <c:pt idx="2999">
                  <c:v>143.1</c:v>
                </c:pt>
                <c:pt idx="3000">
                  <c:v>143.6</c:v>
                </c:pt>
                <c:pt idx="3001">
                  <c:v>143.6</c:v>
                </c:pt>
                <c:pt idx="3002">
                  <c:v>143.6</c:v>
                </c:pt>
                <c:pt idx="3003">
                  <c:v>143.4</c:v>
                </c:pt>
                <c:pt idx="3004">
                  <c:v>143.4</c:v>
                </c:pt>
                <c:pt idx="3005">
                  <c:v>143.4</c:v>
                </c:pt>
                <c:pt idx="3006">
                  <c:v>142.1</c:v>
                </c:pt>
                <c:pt idx="3007">
                  <c:v>142.1</c:v>
                </c:pt>
                <c:pt idx="3008">
                  <c:v>142.1</c:v>
                </c:pt>
                <c:pt idx="3009">
                  <c:v>140.4</c:v>
                </c:pt>
                <c:pt idx="3010">
                  <c:v>140.4</c:v>
                </c:pt>
                <c:pt idx="3011">
                  <c:v>140.4</c:v>
                </c:pt>
                <c:pt idx="3012">
                  <c:v>139.19999999999999</c:v>
                </c:pt>
                <c:pt idx="3013">
                  <c:v>139.19999999999999</c:v>
                </c:pt>
                <c:pt idx="3014">
                  <c:v>139.19999999999999</c:v>
                </c:pt>
                <c:pt idx="3015">
                  <c:v>139</c:v>
                </c:pt>
                <c:pt idx="3016">
                  <c:v>139</c:v>
                </c:pt>
                <c:pt idx="3017">
                  <c:v>139</c:v>
                </c:pt>
                <c:pt idx="3018">
                  <c:v>138.69999999999999</c:v>
                </c:pt>
                <c:pt idx="3019">
                  <c:v>138.69999999999999</c:v>
                </c:pt>
                <c:pt idx="3020">
                  <c:v>138.69999999999999</c:v>
                </c:pt>
                <c:pt idx="3021">
                  <c:v>138.80000000000001</c:v>
                </c:pt>
                <c:pt idx="3022">
                  <c:v>138.80000000000001</c:v>
                </c:pt>
                <c:pt idx="3023">
                  <c:v>138.80000000000001</c:v>
                </c:pt>
                <c:pt idx="3024">
                  <c:v>138.80000000000001</c:v>
                </c:pt>
                <c:pt idx="3025">
                  <c:v>138.80000000000001</c:v>
                </c:pt>
                <c:pt idx="3026">
                  <c:v>138.80000000000001</c:v>
                </c:pt>
                <c:pt idx="3027">
                  <c:v>138.6</c:v>
                </c:pt>
                <c:pt idx="3028">
                  <c:v>138.6</c:v>
                </c:pt>
                <c:pt idx="3029">
                  <c:v>138.6</c:v>
                </c:pt>
                <c:pt idx="3030">
                  <c:v>138</c:v>
                </c:pt>
                <c:pt idx="3031">
                  <c:v>138</c:v>
                </c:pt>
                <c:pt idx="3032">
                  <c:v>138</c:v>
                </c:pt>
                <c:pt idx="3033">
                  <c:v>137.1</c:v>
                </c:pt>
                <c:pt idx="3034">
                  <c:v>137.1</c:v>
                </c:pt>
                <c:pt idx="3035">
                  <c:v>137.1</c:v>
                </c:pt>
                <c:pt idx="3036">
                  <c:v>136.9</c:v>
                </c:pt>
                <c:pt idx="3037">
                  <c:v>136.9</c:v>
                </c:pt>
                <c:pt idx="3038">
                  <c:v>136.9</c:v>
                </c:pt>
                <c:pt idx="3039">
                  <c:v>136.69999999999999</c:v>
                </c:pt>
                <c:pt idx="3040">
                  <c:v>136.69999999999999</c:v>
                </c:pt>
                <c:pt idx="3041">
                  <c:v>136.69999999999999</c:v>
                </c:pt>
                <c:pt idx="3042">
                  <c:v>136.6</c:v>
                </c:pt>
                <c:pt idx="3043">
                  <c:v>136.6</c:v>
                </c:pt>
                <c:pt idx="3044">
                  <c:v>136.6</c:v>
                </c:pt>
                <c:pt idx="3045">
                  <c:v>136.30000000000001</c:v>
                </c:pt>
                <c:pt idx="3046">
                  <c:v>136.30000000000001</c:v>
                </c:pt>
                <c:pt idx="3047">
                  <c:v>136.30000000000001</c:v>
                </c:pt>
                <c:pt idx="3048">
                  <c:v>135.9</c:v>
                </c:pt>
                <c:pt idx="3049">
                  <c:v>135.9</c:v>
                </c:pt>
                <c:pt idx="3050">
                  <c:v>135.9</c:v>
                </c:pt>
                <c:pt idx="3051">
                  <c:v>135.5</c:v>
                </c:pt>
                <c:pt idx="3052">
                  <c:v>135.5</c:v>
                </c:pt>
                <c:pt idx="3053">
                  <c:v>135.5</c:v>
                </c:pt>
                <c:pt idx="3054">
                  <c:v>134.9</c:v>
                </c:pt>
                <c:pt idx="3055">
                  <c:v>134.9</c:v>
                </c:pt>
                <c:pt idx="3056">
                  <c:v>134.9</c:v>
                </c:pt>
                <c:pt idx="3057">
                  <c:v>134.4</c:v>
                </c:pt>
                <c:pt idx="3058">
                  <c:v>134.4</c:v>
                </c:pt>
                <c:pt idx="3059">
                  <c:v>134.4</c:v>
                </c:pt>
                <c:pt idx="3060">
                  <c:v>133.6</c:v>
                </c:pt>
                <c:pt idx="3061">
                  <c:v>133.6</c:v>
                </c:pt>
                <c:pt idx="3062">
                  <c:v>133.6</c:v>
                </c:pt>
                <c:pt idx="3063">
                  <c:v>133.1</c:v>
                </c:pt>
                <c:pt idx="3064">
                  <c:v>133.1</c:v>
                </c:pt>
                <c:pt idx="3065">
                  <c:v>133.1</c:v>
                </c:pt>
                <c:pt idx="3066">
                  <c:v>133</c:v>
                </c:pt>
                <c:pt idx="3067">
                  <c:v>133</c:v>
                </c:pt>
                <c:pt idx="3068">
                  <c:v>133</c:v>
                </c:pt>
                <c:pt idx="3069">
                  <c:v>132.9</c:v>
                </c:pt>
                <c:pt idx="3070">
                  <c:v>132.9</c:v>
                </c:pt>
                <c:pt idx="3071">
                  <c:v>132.9</c:v>
                </c:pt>
                <c:pt idx="3072">
                  <c:v>132.5</c:v>
                </c:pt>
                <c:pt idx="3073">
                  <c:v>132.5</c:v>
                </c:pt>
                <c:pt idx="3074">
                  <c:v>132.5</c:v>
                </c:pt>
                <c:pt idx="3075">
                  <c:v>131.6</c:v>
                </c:pt>
                <c:pt idx="3076">
                  <c:v>131.6</c:v>
                </c:pt>
                <c:pt idx="3077">
                  <c:v>131.6</c:v>
                </c:pt>
                <c:pt idx="3078">
                  <c:v>130.80000000000001</c:v>
                </c:pt>
                <c:pt idx="3079">
                  <c:v>130.80000000000001</c:v>
                </c:pt>
                <c:pt idx="3080">
                  <c:v>130.80000000000001</c:v>
                </c:pt>
                <c:pt idx="3081">
                  <c:v>130.4</c:v>
                </c:pt>
                <c:pt idx="3082">
                  <c:v>130.4</c:v>
                </c:pt>
                <c:pt idx="3083">
                  <c:v>130.4</c:v>
                </c:pt>
                <c:pt idx="3084">
                  <c:v>130.1</c:v>
                </c:pt>
                <c:pt idx="3085">
                  <c:v>130.1</c:v>
                </c:pt>
                <c:pt idx="3086">
                  <c:v>130.1</c:v>
                </c:pt>
                <c:pt idx="3087">
                  <c:v>129.69999999999999</c:v>
                </c:pt>
                <c:pt idx="3088">
                  <c:v>129.69999999999999</c:v>
                </c:pt>
                <c:pt idx="3089">
                  <c:v>129.69999999999999</c:v>
                </c:pt>
                <c:pt idx="3090">
                  <c:v>129.30000000000001</c:v>
                </c:pt>
                <c:pt idx="3091">
                  <c:v>129.30000000000001</c:v>
                </c:pt>
                <c:pt idx="3092">
                  <c:v>129.30000000000001</c:v>
                </c:pt>
                <c:pt idx="3093">
                  <c:v>128.9</c:v>
                </c:pt>
                <c:pt idx="3094">
                  <c:v>128.9</c:v>
                </c:pt>
                <c:pt idx="3095">
                  <c:v>128.9</c:v>
                </c:pt>
                <c:pt idx="3096">
                  <c:v>128.6</c:v>
                </c:pt>
                <c:pt idx="3097">
                  <c:v>128.6</c:v>
                </c:pt>
                <c:pt idx="3098">
                  <c:v>128.6</c:v>
                </c:pt>
                <c:pt idx="3099">
                  <c:v>128.1</c:v>
                </c:pt>
                <c:pt idx="3100">
                  <c:v>128.1</c:v>
                </c:pt>
                <c:pt idx="3101">
                  <c:v>128.1</c:v>
                </c:pt>
                <c:pt idx="3102">
                  <c:v>127.8</c:v>
                </c:pt>
                <c:pt idx="3103">
                  <c:v>127.8</c:v>
                </c:pt>
                <c:pt idx="3104">
                  <c:v>127.8</c:v>
                </c:pt>
                <c:pt idx="3105">
                  <c:v>127.8</c:v>
                </c:pt>
                <c:pt idx="3106">
                  <c:v>127.8</c:v>
                </c:pt>
                <c:pt idx="3107">
                  <c:v>127.8</c:v>
                </c:pt>
                <c:pt idx="3108">
                  <c:v>127.7</c:v>
                </c:pt>
                <c:pt idx="3109">
                  <c:v>127.7</c:v>
                </c:pt>
                <c:pt idx="3110">
                  <c:v>127.7</c:v>
                </c:pt>
                <c:pt idx="3111">
                  <c:v>127.4</c:v>
                </c:pt>
                <c:pt idx="3112">
                  <c:v>127.4</c:v>
                </c:pt>
                <c:pt idx="3113">
                  <c:v>127.4</c:v>
                </c:pt>
                <c:pt idx="3114">
                  <c:v>127.1</c:v>
                </c:pt>
                <c:pt idx="3115">
                  <c:v>127.1</c:v>
                </c:pt>
                <c:pt idx="3116">
                  <c:v>127.1</c:v>
                </c:pt>
                <c:pt idx="3117">
                  <c:v>127</c:v>
                </c:pt>
                <c:pt idx="3118">
                  <c:v>127</c:v>
                </c:pt>
                <c:pt idx="3119">
                  <c:v>127</c:v>
                </c:pt>
                <c:pt idx="3120">
                  <c:v>127</c:v>
                </c:pt>
                <c:pt idx="3121">
                  <c:v>127</c:v>
                </c:pt>
                <c:pt idx="3122">
                  <c:v>127</c:v>
                </c:pt>
                <c:pt idx="3123">
                  <c:v>126.9</c:v>
                </c:pt>
                <c:pt idx="3124">
                  <c:v>126.9</c:v>
                </c:pt>
                <c:pt idx="3125">
                  <c:v>126.9</c:v>
                </c:pt>
                <c:pt idx="3126">
                  <c:v>126.9</c:v>
                </c:pt>
                <c:pt idx="3127">
                  <c:v>126.9</c:v>
                </c:pt>
                <c:pt idx="3128">
                  <c:v>126.9</c:v>
                </c:pt>
                <c:pt idx="3129">
                  <c:v>126.6</c:v>
                </c:pt>
                <c:pt idx="3130">
                  <c:v>126.6</c:v>
                </c:pt>
                <c:pt idx="3131">
                  <c:v>126.6</c:v>
                </c:pt>
                <c:pt idx="3132">
                  <c:v>126.5</c:v>
                </c:pt>
                <c:pt idx="3133">
                  <c:v>126.5</c:v>
                </c:pt>
                <c:pt idx="3134">
                  <c:v>126.5</c:v>
                </c:pt>
                <c:pt idx="3135">
                  <c:v>126.2</c:v>
                </c:pt>
                <c:pt idx="3136">
                  <c:v>126.2</c:v>
                </c:pt>
                <c:pt idx="3137">
                  <c:v>126.2</c:v>
                </c:pt>
                <c:pt idx="3138">
                  <c:v>126.3</c:v>
                </c:pt>
                <c:pt idx="3139">
                  <c:v>126.3</c:v>
                </c:pt>
                <c:pt idx="3140">
                  <c:v>126.3</c:v>
                </c:pt>
                <c:pt idx="3141">
                  <c:v>125.9</c:v>
                </c:pt>
                <c:pt idx="3142">
                  <c:v>125.9</c:v>
                </c:pt>
                <c:pt idx="3143">
                  <c:v>125.9</c:v>
                </c:pt>
                <c:pt idx="3144">
                  <c:v>125.9</c:v>
                </c:pt>
                <c:pt idx="3145">
                  <c:v>125.9</c:v>
                </c:pt>
                <c:pt idx="3146">
                  <c:v>125.9</c:v>
                </c:pt>
                <c:pt idx="3147">
                  <c:v>125.7</c:v>
                </c:pt>
                <c:pt idx="3148">
                  <c:v>125.7</c:v>
                </c:pt>
                <c:pt idx="3149">
                  <c:v>125.7</c:v>
                </c:pt>
                <c:pt idx="3150">
                  <c:v>125.9</c:v>
                </c:pt>
                <c:pt idx="3151">
                  <c:v>125.9</c:v>
                </c:pt>
                <c:pt idx="3152">
                  <c:v>125.9</c:v>
                </c:pt>
                <c:pt idx="3153">
                  <c:v>125</c:v>
                </c:pt>
                <c:pt idx="3154">
                  <c:v>125</c:v>
                </c:pt>
                <c:pt idx="3155">
                  <c:v>125</c:v>
                </c:pt>
                <c:pt idx="3156">
                  <c:v>123</c:v>
                </c:pt>
                <c:pt idx="3157">
                  <c:v>123</c:v>
                </c:pt>
                <c:pt idx="3158">
                  <c:v>123</c:v>
                </c:pt>
                <c:pt idx="3159">
                  <c:v>119.6</c:v>
                </c:pt>
                <c:pt idx="3160">
                  <c:v>119.6</c:v>
                </c:pt>
                <c:pt idx="3161">
                  <c:v>119.6</c:v>
                </c:pt>
                <c:pt idx="3162">
                  <c:v>117</c:v>
                </c:pt>
                <c:pt idx="3163">
                  <c:v>117</c:v>
                </c:pt>
                <c:pt idx="3164">
                  <c:v>117</c:v>
                </c:pt>
                <c:pt idx="3165">
                  <c:v>115.5</c:v>
                </c:pt>
                <c:pt idx="3166">
                  <c:v>115.5</c:v>
                </c:pt>
                <c:pt idx="3167">
                  <c:v>115.5</c:v>
                </c:pt>
                <c:pt idx="3168">
                  <c:v>115.3</c:v>
                </c:pt>
                <c:pt idx="3169">
                  <c:v>115.3</c:v>
                </c:pt>
                <c:pt idx="3170">
                  <c:v>115.3</c:v>
                </c:pt>
                <c:pt idx="3171">
                  <c:v>115.2</c:v>
                </c:pt>
                <c:pt idx="3172">
                  <c:v>115.2</c:v>
                </c:pt>
                <c:pt idx="3173">
                  <c:v>115.2</c:v>
                </c:pt>
                <c:pt idx="3174">
                  <c:v>115.5</c:v>
                </c:pt>
                <c:pt idx="3175">
                  <c:v>115.5</c:v>
                </c:pt>
                <c:pt idx="3176">
                  <c:v>115.5</c:v>
                </c:pt>
                <c:pt idx="3177">
                  <c:v>115.5</c:v>
                </c:pt>
                <c:pt idx="3178">
                  <c:v>115.5</c:v>
                </c:pt>
                <c:pt idx="3179">
                  <c:v>115.5</c:v>
                </c:pt>
                <c:pt idx="3180">
                  <c:v>115.5</c:v>
                </c:pt>
                <c:pt idx="3181">
                  <c:v>115.5</c:v>
                </c:pt>
                <c:pt idx="3182">
                  <c:v>115.5</c:v>
                </c:pt>
                <c:pt idx="3183">
                  <c:v>115.5</c:v>
                </c:pt>
                <c:pt idx="3184">
                  <c:v>115.5</c:v>
                </c:pt>
                <c:pt idx="3185">
                  <c:v>115.5</c:v>
                </c:pt>
                <c:pt idx="3186">
                  <c:v>115.7</c:v>
                </c:pt>
                <c:pt idx="3187">
                  <c:v>115.7</c:v>
                </c:pt>
                <c:pt idx="3188">
                  <c:v>115.7</c:v>
                </c:pt>
                <c:pt idx="3189">
                  <c:v>116</c:v>
                </c:pt>
                <c:pt idx="3190">
                  <c:v>116</c:v>
                </c:pt>
                <c:pt idx="3191">
                  <c:v>116</c:v>
                </c:pt>
                <c:pt idx="3192">
                  <c:v>115.8</c:v>
                </c:pt>
                <c:pt idx="3193">
                  <c:v>115.8</c:v>
                </c:pt>
                <c:pt idx="3194">
                  <c:v>115.8</c:v>
                </c:pt>
                <c:pt idx="3195">
                  <c:v>115.9</c:v>
                </c:pt>
                <c:pt idx="3196">
                  <c:v>115.9</c:v>
                </c:pt>
                <c:pt idx="3197">
                  <c:v>115.9</c:v>
                </c:pt>
                <c:pt idx="3198">
                  <c:v>115.7</c:v>
                </c:pt>
                <c:pt idx="3199">
                  <c:v>115.7</c:v>
                </c:pt>
                <c:pt idx="3200">
                  <c:v>115.7</c:v>
                </c:pt>
                <c:pt idx="3201">
                  <c:v>115.7</c:v>
                </c:pt>
                <c:pt idx="3202">
                  <c:v>115.7</c:v>
                </c:pt>
                <c:pt idx="3203">
                  <c:v>115.7</c:v>
                </c:pt>
                <c:pt idx="3204">
                  <c:v>115.6</c:v>
                </c:pt>
                <c:pt idx="3205">
                  <c:v>115.6</c:v>
                </c:pt>
                <c:pt idx="3206">
                  <c:v>115.6</c:v>
                </c:pt>
                <c:pt idx="3207">
                  <c:v>117</c:v>
                </c:pt>
                <c:pt idx="3208">
                  <c:v>117</c:v>
                </c:pt>
                <c:pt idx="3209">
                  <c:v>117</c:v>
                </c:pt>
                <c:pt idx="3210">
                  <c:v>119.7</c:v>
                </c:pt>
                <c:pt idx="3211">
                  <c:v>119.7</c:v>
                </c:pt>
                <c:pt idx="3212">
                  <c:v>119.7</c:v>
                </c:pt>
                <c:pt idx="3213">
                  <c:v>122.8</c:v>
                </c:pt>
                <c:pt idx="3214">
                  <c:v>122.8</c:v>
                </c:pt>
                <c:pt idx="3215">
                  <c:v>122.8</c:v>
                </c:pt>
                <c:pt idx="3216">
                  <c:v>124.6</c:v>
                </c:pt>
                <c:pt idx="3217">
                  <c:v>124.6</c:v>
                </c:pt>
                <c:pt idx="3218">
                  <c:v>124.6</c:v>
                </c:pt>
                <c:pt idx="3219">
                  <c:v>124.9</c:v>
                </c:pt>
                <c:pt idx="3220">
                  <c:v>124.9</c:v>
                </c:pt>
                <c:pt idx="3221">
                  <c:v>124.9</c:v>
                </c:pt>
                <c:pt idx="3222">
                  <c:v>125</c:v>
                </c:pt>
                <c:pt idx="3223">
                  <c:v>125</c:v>
                </c:pt>
                <c:pt idx="3224">
                  <c:v>125</c:v>
                </c:pt>
                <c:pt idx="3225">
                  <c:v>125.3</c:v>
                </c:pt>
                <c:pt idx="3226">
                  <c:v>125.3</c:v>
                </c:pt>
                <c:pt idx="3227">
                  <c:v>125.3</c:v>
                </c:pt>
                <c:pt idx="3228">
                  <c:v>125.6</c:v>
                </c:pt>
                <c:pt idx="3229">
                  <c:v>125.6</c:v>
                </c:pt>
                <c:pt idx="3230">
                  <c:v>125.6</c:v>
                </c:pt>
                <c:pt idx="3231">
                  <c:v>125.8</c:v>
                </c:pt>
                <c:pt idx="3232">
                  <c:v>125.8</c:v>
                </c:pt>
                <c:pt idx="3233">
                  <c:v>125.8</c:v>
                </c:pt>
                <c:pt idx="3234">
                  <c:v>125.5</c:v>
                </c:pt>
                <c:pt idx="3235">
                  <c:v>125.5</c:v>
                </c:pt>
                <c:pt idx="3236">
                  <c:v>125.5</c:v>
                </c:pt>
                <c:pt idx="3237">
                  <c:v>125.6</c:v>
                </c:pt>
                <c:pt idx="3238">
                  <c:v>125.6</c:v>
                </c:pt>
                <c:pt idx="3239">
                  <c:v>125.6</c:v>
                </c:pt>
                <c:pt idx="3240">
                  <c:v>125.3</c:v>
                </c:pt>
                <c:pt idx="3241">
                  <c:v>125.3</c:v>
                </c:pt>
                <c:pt idx="3242">
                  <c:v>125.3</c:v>
                </c:pt>
                <c:pt idx="3243">
                  <c:v>125.8</c:v>
                </c:pt>
                <c:pt idx="3244">
                  <c:v>125.8</c:v>
                </c:pt>
                <c:pt idx="3245">
                  <c:v>125.8</c:v>
                </c:pt>
                <c:pt idx="3246">
                  <c:v>125.7</c:v>
                </c:pt>
                <c:pt idx="3247">
                  <c:v>125.7</c:v>
                </c:pt>
                <c:pt idx="3248">
                  <c:v>125.7</c:v>
                </c:pt>
                <c:pt idx="3249">
                  <c:v>126.3</c:v>
                </c:pt>
                <c:pt idx="3250">
                  <c:v>126.3</c:v>
                </c:pt>
                <c:pt idx="3251">
                  <c:v>126.3</c:v>
                </c:pt>
                <c:pt idx="3252">
                  <c:v>126.2</c:v>
                </c:pt>
                <c:pt idx="3253">
                  <c:v>126.2</c:v>
                </c:pt>
                <c:pt idx="3254">
                  <c:v>126.2</c:v>
                </c:pt>
                <c:pt idx="3255">
                  <c:v>126.6</c:v>
                </c:pt>
                <c:pt idx="3256">
                  <c:v>126.6</c:v>
                </c:pt>
                <c:pt idx="3257">
                  <c:v>126.6</c:v>
                </c:pt>
                <c:pt idx="3258">
                  <c:v>126.7</c:v>
                </c:pt>
                <c:pt idx="3259">
                  <c:v>126.7</c:v>
                </c:pt>
                <c:pt idx="3260">
                  <c:v>126.7</c:v>
                </c:pt>
                <c:pt idx="3261">
                  <c:v>126.3</c:v>
                </c:pt>
                <c:pt idx="3262">
                  <c:v>126.3</c:v>
                </c:pt>
                <c:pt idx="3263">
                  <c:v>126.3</c:v>
                </c:pt>
                <c:pt idx="3264">
                  <c:v>126.3</c:v>
                </c:pt>
                <c:pt idx="3265">
                  <c:v>126.3</c:v>
                </c:pt>
                <c:pt idx="3266">
                  <c:v>126.3</c:v>
                </c:pt>
                <c:pt idx="3267">
                  <c:v>125.8</c:v>
                </c:pt>
                <c:pt idx="3268">
                  <c:v>125.8</c:v>
                </c:pt>
                <c:pt idx="3269">
                  <c:v>125.8</c:v>
                </c:pt>
                <c:pt idx="3270">
                  <c:v>126.2</c:v>
                </c:pt>
                <c:pt idx="3271">
                  <c:v>126.2</c:v>
                </c:pt>
                <c:pt idx="3272">
                  <c:v>126.2</c:v>
                </c:pt>
                <c:pt idx="3273">
                  <c:v>125.8</c:v>
                </c:pt>
                <c:pt idx="3274">
                  <c:v>125.8</c:v>
                </c:pt>
                <c:pt idx="3275">
                  <c:v>125.8</c:v>
                </c:pt>
                <c:pt idx="3276">
                  <c:v>125.8</c:v>
                </c:pt>
                <c:pt idx="3277">
                  <c:v>125.8</c:v>
                </c:pt>
                <c:pt idx="3278">
                  <c:v>125.8</c:v>
                </c:pt>
                <c:pt idx="3279">
                  <c:v>125.6</c:v>
                </c:pt>
                <c:pt idx="3280">
                  <c:v>125.6</c:v>
                </c:pt>
                <c:pt idx="3281">
                  <c:v>125.6</c:v>
                </c:pt>
                <c:pt idx="3282">
                  <c:v>125.4</c:v>
                </c:pt>
                <c:pt idx="3283">
                  <c:v>125.4</c:v>
                </c:pt>
                <c:pt idx="3284">
                  <c:v>125.4</c:v>
                </c:pt>
                <c:pt idx="3285">
                  <c:v>125.6</c:v>
                </c:pt>
                <c:pt idx="3286">
                  <c:v>125.6</c:v>
                </c:pt>
                <c:pt idx="3287">
                  <c:v>125.6</c:v>
                </c:pt>
                <c:pt idx="3288">
                  <c:v>125.7</c:v>
                </c:pt>
                <c:pt idx="3289">
                  <c:v>125.7</c:v>
                </c:pt>
                <c:pt idx="3290">
                  <c:v>125.7</c:v>
                </c:pt>
                <c:pt idx="3291">
                  <c:v>126.1</c:v>
                </c:pt>
                <c:pt idx="3292">
                  <c:v>126.1</c:v>
                </c:pt>
                <c:pt idx="3293">
                  <c:v>126.1</c:v>
                </c:pt>
                <c:pt idx="3294">
                  <c:v>126</c:v>
                </c:pt>
                <c:pt idx="3295">
                  <c:v>126</c:v>
                </c:pt>
                <c:pt idx="3296">
                  <c:v>126</c:v>
                </c:pt>
                <c:pt idx="3297">
                  <c:v>125.8</c:v>
                </c:pt>
                <c:pt idx="3298">
                  <c:v>125.8</c:v>
                </c:pt>
                <c:pt idx="3299">
                  <c:v>125.8</c:v>
                </c:pt>
                <c:pt idx="3300">
                  <c:v>125.8</c:v>
                </c:pt>
                <c:pt idx="3301">
                  <c:v>125.8</c:v>
                </c:pt>
                <c:pt idx="3302">
                  <c:v>125.8</c:v>
                </c:pt>
                <c:pt idx="3303">
                  <c:v>126</c:v>
                </c:pt>
                <c:pt idx="3304">
                  <c:v>126</c:v>
                </c:pt>
                <c:pt idx="3305">
                  <c:v>126</c:v>
                </c:pt>
                <c:pt idx="3306">
                  <c:v>126.3</c:v>
                </c:pt>
                <c:pt idx="3307">
                  <c:v>126.3</c:v>
                </c:pt>
                <c:pt idx="3308">
                  <c:v>126.3</c:v>
                </c:pt>
                <c:pt idx="3309">
                  <c:v>126.3</c:v>
                </c:pt>
                <c:pt idx="3310">
                  <c:v>126.3</c:v>
                </c:pt>
                <c:pt idx="3311">
                  <c:v>126.3</c:v>
                </c:pt>
                <c:pt idx="3312">
                  <c:v>126.2</c:v>
                </c:pt>
                <c:pt idx="3313">
                  <c:v>126.2</c:v>
                </c:pt>
                <c:pt idx="3314">
                  <c:v>126.2</c:v>
                </c:pt>
                <c:pt idx="3315">
                  <c:v>126.2</c:v>
                </c:pt>
                <c:pt idx="3316">
                  <c:v>126.2</c:v>
                </c:pt>
                <c:pt idx="3317">
                  <c:v>126.2</c:v>
                </c:pt>
                <c:pt idx="3318">
                  <c:v>125.9</c:v>
                </c:pt>
                <c:pt idx="3319">
                  <c:v>125.9</c:v>
                </c:pt>
                <c:pt idx="3320">
                  <c:v>125.9</c:v>
                </c:pt>
                <c:pt idx="3321">
                  <c:v>126.1</c:v>
                </c:pt>
                <c:pt idx="3322">
                  <c:v>126.1</c:v>
                </c:pt>
                <c:pt idx="3323">
                  <c:v>126.1</c:v>
                </c:pt>
                <c:pt idx="3324">
                  <c:v>126.4</c:v>
                </c:pt>
                <c:pt idx="3325">
                  <c:v>126.4</c:v>
                </c:pt>
                <c:pt idx="3326">
                  <c:v>126.4</c:v>
                </c:pt>
                <c:pt idx="3327">
                  <c:v>127</c:v>
                </c:pt>
                <c:pt idx="3328">
                  <c:v>127</c:v>
                </c:pt>
                <c:pt idx="3329">
                  <c:v>127</c:v>
                </c:pt>
                <c:pt idx="3330">
                  <c:v>126.8</c:v>
                </c:pt>
                <c:pt idx="3331">
                  <c:v>126.8</c:v>
                </c:pt>
                <c:pt idx="3332">
                  <c:v>126.8</c:v>
                </c:pt>
                <c:pt idx="3333">
                  <c:v>126.4</c:v>
                </c:pt>
                <c:pt idx="3334">
                  <c:v>126.4</c:v>
                </c:pt>
                <c:pt idx="3335">
                  <c:v>126.4</c:v>
                </c:pt>
                <c:pt idx="3336">
                  <c:v>126.3</c:v>
                </c:pt>
                <c:pt idx="3337">
                  <c:v>126.3</c:v>
                </c:pt>
                <c:pt idx="3338">
                  <c:v>126.3</c:v>
                </c:pt>
                <c:pt idx="3339">
                  <c:v>126</c:v>
                </c:pt>
                <c:pt idx="3340">
                  <c:v>126</c:v>
                </c:pt>
                <c:pt idx="3341">
                  <c:v>126</c:v>
                </c:pt>
                <c:pt idx="3342">
                  <c:v>126.1</c:v>
                </c:pt>
                <c:pt idx="3343">
                  <c:v>126.1</c:v>
                </c:pt>
                <c:pt idx="3344">
                  <c:v>126.1</c:v>
                </c:pt>
                <c:pt idx="3345">
                  <c:v>126</c:v>
                </c:pt>
                <c:pt idx="3346">
                  <c:v>126</c:v>
                </c:pt>
                <c:pt idx="3347">
                  <c:v>126</c:v>
                </c:pt>
                <c:pt idx="3348">
                  <c:v>126.4</c:v>
                </c:pt>
                <c:pt idx="3349">
                  <c:v>126.4</c:v>
                </c:pt>
                <c:pt idx="3350">
                  <c:v>126.4</c:v>
                </c:pt>
                <c:pt idx="3351">
                  <c:v>126.7</c:v>
                </c:pt>
                <c:pt idx="3352">
                  <c:v>126.7</c:v>
                </c:pt>
                <c:pt idx="3353">
                  <c:v>126.7</c:v>
                </c:pt>
                <c:pt idx="3354">
                  <c:v>126.8</c:v>
                </c:pt>
                <c:pt idx="3355">
                  <c:v>126.8</c:v>
                </c:pt>
                <c:pt idx="3356">
                  <c:v>126.8</c:v>
                </c:pt>
                <c:pt idx="3357">
                  <c:v>127.4</c:v>
                </c:pt>
                <c:pt idx="3358">
                  <c:v>127.4</c:v>
                </c:pt>
                <c:pt idx="3359">
                  <c:v>127.4</c:v>
                </c:pt>
                <c:pt idx="3360">
                  <c:v>127.8</c:v>
                </c:pt>
                <c:pt idx="3361">
                  <c:v>127.8</c:v>
                </c:pt>
                <c:pt idx="3362">
                  <c:v>127.8</c:v>
                </c:pt>
                <c:pt idx="3363">
                  <c:v>128</c:v>
                </c:pt>
                <c:pt idx="3364">
                  <c:v>128</c:v>
                </c:pt>
                <c:pt idx="3365">
                  <c:v>128</c:v>
                </c:pt>
                <c:pt idx="3366">
                  <c:v>127.9</c:v>
                </c:pt>
                <c:pt idx="3367">
                  <c:v>127.9</c:v>
                </c:pt>
                <c:pt idx="3368">
                  <c:v>127.9</c:v>
                </c:pt>
                <c:pt idx="3369">
                  <c:v>128.1</c:v>
                </c:pt>
                <c:pt idx="3370">
                  <c:v>128.1</c:v>
                </c:pt>
                <c:pt idx="3371">
                  <c:v>128.1</c:v>
                </c:pt>
                <c:pt idx="3372">
                  <c:v>128.9</c:v>
                </c:pt>
                <c:pt idx="3373">
                  <c:v>128.9</c:v>
                </c:pt>
                <c:pt idx="3374">
                  <c:v>128.9</c:v>
                </c:pt>
                <c:pt idx="3375">
                  <c:v>129.30000000000001</c:v>
                </c:pt>
                <c:pt idx="3376">
                  <c:v>129.30000000000001</c:v>
                </c:pt>
                <c:pt idx="3377">
                  <c:v>129.30000000000001</c:v>
                </c:pt>
                <c:pt idx="3378">
                  <c:v>129.69999999999999</c:v>
                </c:pt>
                <c:pt idx="3379">
                  <c:v>129.69999999999999</c:v>
                </c:pt>
                <c:pt idx="3380">
                  <c:v>129.69999999999999</c:v>
                </c:pt>
                <c:pt idx="3381">
                  <c:v>129.4</c:v>
                </c:pt>
                <c:pt idx="3382">
                  <c:v>129.4</c:v>
                </c:pt>
                <c:pt idx="3383">
                  <c:v>129.4</c:v>
                </c:pt>
                <c:pt idx="3384">
                  <c:v>129.80000000000001</c:v>
                </c:pt>
                <c:pt idx="3385">
                  <c:v>129.80000000000001</c:v>
                </c:pt>
                <c:pt idx="3386">
                  <c:v>129.80000000000001</c:v>
                </c:pt>
                <c:pt idx="3387">
                  <c:v>130.1</c:v>
                </c:pt>
                <c:pt idx="3388">
                  <c:v>130.1</c:v>
                </c:pt>
                <c:pt idx="3389">
                  <c:v>130.1</c:v>
                </c:pt>
                <c:pt idx="3390">
                  <c:v>130.6</c:v>
                </c:pt>
                <c:pt idx="3391">
                  <c:v>130.6</c:v>
                </c:pt>
                <c:pt idx="3392">
                  <c:v>130.6</c:v>
                </c:pt>
                <c:pt idx="3393">
                  <c:v>130.80000000000001</c:v>
                </c:pt>
                <c:pt idx="3394">
                  <c:v>130.80000000000001</c:v>
                </c:pt>
                <c:pt idx="3395">
                  <c:v>130.80000000000001</c:v>
                </c:pt>
                <c:pt idx="3396">
                  <c:v>131.30000000000001</c:v>
                </c:pt>
                <c:pt idx="3397">
                  <c:v>131.30000000000001</c:v>
                </c:pt>
                <c:pt idx="3398">
                  <c:v>131.30000000000001</c:v>
                </c:pt>
                <c:pt idx="3399">
                  <c:v>132.1</c:v>
                </c:pt>
                <c:pt idx="3400">
                  <c:v>132.1</c:v>
                </c:pt>
                <c:pt idx="3401">
                  <c:v>132.1</c:v>
                </c:pt>
                <c:pt idx="3402">
                  <c:v>132.6</c:v>
                </c:pt>
                <c:pt idx="3403">
                  <c:v>132.6</c:v>
                </c:pt>
                <c:pt idx="3404">
                  <c:v>132.6</c:v>
                </c:pt>
                <c:pt idx="3405">
                  <c:v>132.80000000000001</c:v>
                </c:pt>
                <c:pt idx="3406">
                  <c:v>132.80000000000001</c:v>
                </c:pt>
                <c:pt idx="3407">
                  <c:v>132.80000000000001</c:v>
                </c:pt>
                <c:pt idx="3408">
                  <c:v>132.6</c:v>
                </c:pt>
                <c:pt idx="3409">
                  <c:v>132.6</c:v>
                </c:pt>
                <c:pt idx="3410">
                  <c:v>132.6</c:v>
                </c:pt>
                <c:pt idx="3411">
                  <c:v>132</c:v>
                </c:pt>
                <c:pt idx="3412">
                  <c:v>132</c:v>
                </c:pt>
                <c:pt idx="3413">
                  <c:v>132</c:v>
                </c:pt>
                <c:pt idx="3414">
                  <c:v>131.9</c:v>
                </c:pt>
                <c:pt idx="3415">
                  <c:v>131.9</c:v>
                </c:pt>
                <c:pt idx="3416">
                  <c:v>131.9</c:v>
                </c:pt>
                <c:pt idx="3417">
                  <c:v>131.6</c:v>
                </c:pt>
                <c:pt idx="3418">
                  <c:v>131.6</c:v>
                </c:pt>
                <c:pt idx="3419">
                  <c:v>131.6</c:v>
                </c:pt>
                <c:pt idx="3420">
                  <c:v>131.80000000000001</c:v>
                </c:pt>
                <c:pt idx="3421">
                  <c:v>131.80000000000001</c:v>
                </c:pt>
                <c:pt idx="3422">
                  <c:v>131.80000000000001</c:v>
                </c:pt>
                <c:pt idx="3423">
                  <c:v>131.30000000000001</c:v>
                </c:pt>
                <c:pt idx="3424">
                  <c:v>131.30000000000001</c:v>
                </c:pt>
                <c:pt idx="3425">
                  <c:v>131.30000000000001</c:v>
                </c:pt>
                <c:pt idx="3426">
                  <c:v>131</c:v>
                </c:pt>
                <c:pt idx="3427">
                  <c:v>131</c:v>
                </c:pt>
                <c:pt idx="3428">
                  <c:v>131</c:v>
                </c:pt>
                <c:pt idx="3429">
                  <c:v>130.69999999999999</c:v>
                </c:pt>
                <c:pt idx="3430">
                  <c:v>130.69999999999999</c:v>
                </c:pt>
                <c:pt idx="3431">
                  <c:v>130.69999999999999</c:v>
                </c:pt>
                <c:pt idx="3432">
                  <c:v>130.69999999999999</c:v>
                </c:pt>
                <c:pt idx="3433">
                  <c:v>130.69999999999999</c:v>
                </c:pt>
                <c:pt idx="3434">
                  <c:v>130.69999999999999</c:v>
                </c:pt>
                <c:pt idx="3435">
                  <c:v>131</c:v>
                </c:pt>
                <c:pt idx="3436">
                  <c:v>131</c:v>
                </c:pt>
                <c:pt idx="3437">
                  <c:v>131</c:v>
                </c:pt>
                <c:pt idx="3438">
                  <c:v>131.1</c:v>
                </c:pt>
                <c:pt idx="3439">
                  <c:v>131.1</c:v>
                </c:pt>
                <c:pt idx="3440">
                  <c:v>131.1</c:v>
                </c:pt>
                <c:pt idx="3441">
                  <c:v>131.1</c:v>
                </c:pt>
                <c:pt idx="3442">
                  <c:v>131.1</c:v>
                </c:pt>
                <c:pt idx="3443">
                  <c:v>131.1</c:v>
                </c:pt>
                <c:pt idx="3444">
                  <c:v>130.80000000000001</c:v>
                </c:pt>
                <c:pt idx="3445">
                  <c:v>130.80000000000001</c:v>
                </c:pt>
                <c:pt idx="3446">
                  <c:v>130.80000000000001</c:v>
                </c:pt>
                <c:pt idx="3447">
                  <c:v>130.80000000000001</c:v>
                </c:pt>
                <c:pt idx="3448">
                  <c:v>130.80000000000001</c:v>
                </c:pt>
                <c:pt idx="3449">
                  <c:v>130.80000000000001</c:v>
                </c:pt>
                <c:pt idx="3450">
                  <c:v>130.80000000000001</c:v>
                </c:pt>
                <c:pt idx="3451">
                  <c:v>130.80000000000001</c:v>
                </c:pt>
                <c:pt idx="3452">
                  <c:v>130.80000000000001</c:v>
                </c:pt>
                <c:pt idx="3453">
                  <c:v>130.6</c:v>
                </c:pt>
                <c:pt idx="3454">
                  <c:v>130.6</c:v>
                </c:pt>
                <c:pt idx="3455">
                  <c:v>130.6</c:v>
                </c:pt>
                <c:pt idx="3456">
                  <c:v>130.5</c:v>
                </c:pt>
                <c:pt idx="3457">
                  <c:v>130.5</c:v>
                </c:pt>
                <c:pt idx="3458">
                  <c:v>130.5</c:v>
                </c:pt>
                <c:pt idx="3459">
                  <c:v>130.4</c:v>
                </c:pt>
                <c:pt idx="3460">
                  <c:v>130.4</c:v>
                </c:pt>
                <c:pt idx="3461">
                  <c:v>130.4</c:v>
                </c:pt>
                <c:pt idx="3462">
                  <c:v>130.9</c:v>
                </c:pt>
                <c:pt idx="3463">
                  <c:v>130.9</c:v>
                </c:pt>
                <c:pt idx="3464">
                  <c:v>130.9</c:v>
                </c:pt>
                <c:pt idx="3465">
                  <c:v>131.1</c:v>
                </c:pt>
                <c:pt idx="3466">
                  <c:v>131.1</c:v>
                </c:pt>
                <c:pt idx="3467">
                  <c:v>131.1</c:v>
                </c:pt>
                <c:pt idx="3468">
                  <c:v>131.30000000000001</c:v>
                </c:pt>
                <c:pt idx="3469">
                  <c:v>131.30000000000001</c:v>
                </c:pt>
                <c:pt idx="3470">
                  <c:v>131.30000000000001</c:v>
                </c:pt>
                <c:pt idx="3471">
                  <c:v>131.30000000000001</c:v>
                </c:pt>
                <c:pt idx="3472">
                  <c:v>131.30000000000001</c:v>
                </c:pt>
                <c:pt idx="3473">
                  <c:v>131.30000000000001</c:v>
                </c:pt>
                <c:pt idx="3474">
                  <c:v>131.4</c:v>
                </c:pt>
                <c:pt idx="3475">
                  <c:v>131.4</c:v>
                </c:pt>
                <c:pt idx="3476">
                  <c:v>131.4</c:v>
                </c:pt>
                <c:pt idx="3477">
                  <c:v>131.5</c:v>
                </c:pt>
                <c:pt idx="3478">
                  <c:v>131.5</c:v>
                </c:pt>
                <c:pt idx="3479">
                  <c:v>131.5</c:v>
                </c:pt>
                <c:pt idx="3480">
                  <c:v>131.30000000000001</c:v>
                </c:pt>
                <c:pt idx="3481">
                  <c:v>131.30000000000001</c:v>
                </c:pt>
                <c:pt idx="3482">
                  <c:v>131.30000000000001</c:v>
                </c:pt>
                <c:pt idx="3483">
                  <c:v>131.4</c:v>
                </c:pt>
                <c:pt idx="3484">
                  <c:v>131.4</c:v>
                </c:pt>
                <c:pt idx="3485">
                  <c:v>131.4</c:v>
                </c:pt>
                <c:pt idx="3486">
                  <c:v>131.6</c:v>
                </c:pt>
                <c:pt idx="3487">
                  <c:v>131.6</c:v>
                </c:pt>
                <c:pt idx="3488">
                  <c:v>131.6</c:v>
                </c:pt>
                <c:pt idx="3489">
                  <c:v>132.19999999999999</c:v>
                </c:pt>
                <c:pt idx="3490">
                  <c:v>132.19999999999999</c:v>
                </c:pt>
                <c:pt idx="3491">
                  <c:v>132.19999999999999</c:v>
                </c:pt>
                <c:pt idx="3492">
                  <c:v>132.19999999999999</c:v>
                </c:pt>
                <c:pt idx="3493">
                  <c:v>132.19999999999999</c:v>
                </c:pt>
                <c:pt idx="3494">
                  <c:v>132.19999999999999</c:v>
                </c:pt>
                <c:pt idx="3495">
                  <c:v>132.1</c:v>
                </c:pt>
                <c:pt idx="3496">
                  <c:v>132.1</c:v>
                </c:pt>
                <c:pt idx="3497">
                  <c:v>132.1</c:v>
                </c:pt>
                <c:pt idx="3498">
                  <c:v>131.6</c:v>
                </c:pt>
                <c:pt idx="3499">
                  <c:v>131.6</c:v>
                </c:pt>
                <c:pt idx="3500">
                  <c:v>131.6</c:v>
                </c:pt>
                <c:pt idx="3501">
                  <c:v>131.69999999999999</c:v>
                </c:pt>
                <c:pt idx="3502">
                  <c:v>131.69999999999999</c:v>
                </c:pt>
                <c:pt idx="3503">
                  <c:v>131.69999999999999</c:v>
                </c:pt>
                <c:pt idx="3504">
                  <c:v>131.4</c:v>
                </c:pt>
                <c:pt idx="3505">
                  <c:v>131.4</c:v>
                </c:pt>
                <c:pt idx="3506">
                  <c:v>131.4</c:v>
                </c:pt>
                <c:pt idx="3507">
                  <c:v>131.6</c:v>
                </c:pt>
                <c:pt idx="3508">
                  <c:v>131.6</c:v>
                </c:pt>
                <c:pt idx="3509">
                  <c:v>131.6</c:v>
                </c:pt>
                <c:pt idx="3510">
                  <c:v>131.19999999999999</c:v>
                </c:pt>
                <c:pt idx="3511">
                  <c:v>131.19999999999999</c:v>
                </c:pt>
                <c:pt idx="3512">
                  <c:v>131.19999999999999</c:v>
                </c:pt>
                <c:pt idx="3513">
                  <c:v>131.19999999999999</c:v>
                </c:pt>
                <c:pt idx="3514">
                  <c:v>131.19999999999999</c:v>
                </c:pt>
                <c:pt idx="3515">
                  <c:v>131.19999999999999</c:v>
                </c:pt>
                <c:pt idx="3516">
                  <c:v>131</c:v>
                </c:pt>
                <c:pt idx="3517">
                  <c:v>131</c:v>
                </c:pt>
                <c:pt idx="3518">
                  <c:v>131</c:v>
                </c:pt>
                <c:pt idx="3519">
                  <c:v>131.1</c:v>
                </c:pt>
                <c:pt idx="3520">
                  <c:v>131.1</c:v>
                </c:pt>
                <c:pt idx="3521">
                  <c:v>131.1</c:v>
                </c:pt>
                <c:pt idx="3522">
                  <c:v>131.30000000000001</c:v>
                </c:pt>
                <c:pt idx="3523">
                  <c:v>131.30000000000001</c:v>
                </c:pt>
                <c:pt idx="3524">
                  <c:v>131.30000000000001</c:v>
                </c:pt>
                <c:pt idx="3525">
                  <c:v>131.19999999999999</c:v>
                </c:pt>
                <c:pt idx="3526">
                  <c:v>131.19999999999999</c:v>
                </c:pt>
                <c:pt idx="3527">
                  <c:v>131.19999999999999</c:v>
                </c:pt>
                <c:pt idx="3528">
                  <c:v>131.19999999999999</c:v>
                </c:pt>
                <c:pt idx="3529">
                  <c:v>131.19999999999999</c:v>
                </c:pt>
                <c:pt idx="3530">
                  <c:v>131.19999999999999</c:v>
                </c:pt>
                <c:pt idx="3531">
                  <c:v>131.19999999999999</c:v>
                </c:pt>
                <c:pt idx="3532">
                  <c:v>131.19999999999999</c:v>
                </c:pt>
                <c:pt idx="3533">
                  <c:v>131.19999999999999</c:v>
                </c:pt>
                <c:pt idx="3534">
                  <c:v>131.30000000000001</c:v>
                </c:pt>
                <c:pt idx="3535">
                  <c:v>131.30000000000001</c:v>
                </c:pt>
                <c:pt idx="3536">
                  <c:v>131.30000000000001</c:v>
                </c:pt>
                <c:pt idx="3537">
                  <c:v>131.9</c:v>
                </c:pt>
                <c:pt idx="3538">
                  <c:v>131.9</c:v>
                </c:pt>
                <c:pt idx="3539">
                  <c:v>131.9</c:v>
                </c:pt>
                <c:pt idx="3540">
                  <c:v>132.5</c:v>
                </c:pt>
                <c:pt idx="3541">
                  <c:v>132.5</c:v>
                </c:pt>
                <c:pt idx="3542">
                  <c:v>132.5</c:v>
                </c:pt>
                <c:pt idx="3543">
                  <c:v>133.9</c:v>
                </c:pt>
                <c:pt idx="3544">
                  <c:v>133.9</c:v>
                </c:pt>
                <c:pt idx="3545">
                  <c:v>133.9</c:v>
                </c:pt>
                <c:pt idx="3546">
                  <c:v>135.19999999999999</c:v>
                </c:pt>
                <c:pt idx="3547">
                  <c:v>135.19999999999999</c:v>
                </c:pt>
                <c:pt idx="3548">
                  <c:v>135.19999999999999</c:v>
                </c:pt>
                <c:pt idx="3549">
                  <c:v>136.19999999999999</c:v>
                </c:pt>
                <c:pt idx="3550">
                  <c:v>136.19999999999999</c:v>
                </c:pt>
                <c:pt idx="3551">
                  <c:v>136.19999999999999</c:v>
                </c:pt>
                <c:pt idx="3552">
                  <c:v>136.5</c:v>
                </c:pt>
                <c:pt idx="3553">
                  <c:v>136.5</c:v>
                </c:pt>
                <c:pt idx="3554">
                  <c:v>136.5</c:v>
                </c:pt>
                <c:pt idx="3555">
                  <c:v>136.6</c:v>
                </c:pt>
                <c:pt idx="3556">
                  <c:v>136.6</c:v>
                </c:pt>
                <c:pt idx="3557">
                  <c:v>136.6</c:v>
                </c:pt>
                <c:pt idx="3558">
                  <c:v>136.30000000000001</c:v>
                </c:pt>
                <c:pt idx="3559">
                  <c:v>136.30000000000001</c:v>
                </c:pt>
                <c:pt idx="3560">
                  <c:v>136.30000000000001</c:v>
                </c:pt>
                <c:pt idx="3561">
                  <c:v>136.30000000000001</c:v>
                </c:pt>
                <c:pt idx="3562">
                  <c:v>136.30000000000001</c:v>
                </c:pt>
                <c:pt idx="3563">
                  <c:v>136.30000000000001</c:v>
                </c:pt>
                <c:pt idx="3564">
                  <c:v>135.5</c:v>
                </c:pt>
                <c:pt idx="3565">
                  <c:v>135.5</c:v>
                </c:pt>
                <c:pt idx="3566">
                  <c:v>135.5</c:v>
                </c:pt>
                <c:pt idx="3567">
                  <c:v>134.9</c:v>
                </c:pt>
                <c:pt idx="3568">
                  <c:v>134.9</c:v>
                </c:pt>
                <c:pt idx="3569">
                  <c:v>134.9</c:v>
                </c:pt>
                <c:pt idx="3570">
                  <c:v>134.6</c:v>
                </c:pt>
                <c:pt idx="3571">
                  <c:v>134.6</c:v>
                </c:pt>
                <c:pt idx="3572">
                  <c:v>134.6</c:v>
                </c:pt>
                <c:pt idx="3573">
                  <c:v>134.1</c:v>
                </c:pt>
                <c:pt idx="3574">
                  <c:v>134.1</c:v>
                </c:pt>
                <c:pt idx="3575">
                  <c:v>134.1</c:v>
                </c:pt>
                <c:pt idx="3576">
                  <c:v>133.9</c:v>
                </c:pt>
                <c:pt idx="3577">
                  <c:v>133.9</c:v>
                </c:pt>
                <c:pt idx="3578">
                  <c:v>133.9</c:v>
                </c:pt>
                <c:pt idx="3579">
                  <c:v>132.9</c:v>
                </c:pt>
                <c:pt idx="3580">
                  <c:v>132.9</c:v>
                </c:pt>
                <c:pt idx="3581">
                  <c:v>132.9</c:v>
                </c:pt>
                <c:pt idx="3582">
                  <c:v>132.80000000000001</c:v>
                </c:pt>
                <c:pt idx="3583">
                  <c:v>132.80000000000001</c:v>
                </c:pt>
                <c:pt idx="3584">
                  <c:v>132.80000000000001</c:v>
                </c:pt>
                <c:pt idx="3585">
                  <c:v>132.69999999999999</c:v>
                </c:pt>
                <c:pt idx="3586">
                  <c:v>132.69999999999999</c:v>
                </c:pt>
                <c:pt idx="3587">
                  <c:v>132.69999999999999</c:v>
                </c:pt>
                <c:pt idx="3588">
                  <c:v>132.9</c:v>
                </c:pt>
                <c:pt idx="3589">
                  <c:v>132.9</c:v>
                </c:pt>
                <c:pt idx="3590">
                  <c:v>132.9</c:v>
                </c:pt>
                <c:pt idx="3591">
                  <c:v>132.80000000000001</c:v>
                </c:pt>
                <c:pt idx="3592">
                  <c:v>132.80000000000001</c:v>
                </c:pt>
                <c:pt idx="3593">
                  <c:v>132.80000000000001</c:v>
                </c:pt>
                <c:pt idx="3594">
                  <c:v>132.30000000000001</c:v>
                </c:pt>
                <c:pt idx="3595">
                  <c:v>132.30000000000001</c:v>
                </c:pt>
                <c:pt idx="3596">
                  <c:v>132.30000000000001</c:v>
                </c:pt>
                <c:pt idx="3597">
                  <c:v>132</c:v>
                </c:pt>
                <c:pt idx="3598">
                  <c:v>132</c:v>
                </c:pt>
                <c:pt idx="3599">
                  <c:v>132</c:v>
                </c:pt>
                <c:pt idx="3600">
                  <c:v>132.19999999999999</c:v>
                </c:pt>
                <c:pt idx="3601">
                  <c:v>132.19999999999999</c:v>
                </c:pt>
                <c:pt idx="3602">
                  <c:v>132.19999999999999</c:v>
                </c:pt>
                <c:pt idx="3603">
                  <c:v>132.4</c:v>
                </c:pt>
                <c:pt idx="3604">
                  <c:v>132.4</c:v>
                </c:pt>
                <c:pt idx="3605">
                  <c:v>132.4</c:v>
                </c:pt>
                <c:pt idx="3606">
                  <c:v>132.4</c:v>
                </c:pt>
                <c:pt idx="3607">
                  <c:v>132.4</c:v>
                </c:pt>
                <c:pt idx="3608">
                  <c:v>132.4</c:v>
                </c:pt>
                <c:pt idx="3609">
                  <c:v>132.30000000000001</c:v>
                </c:pt>
                <c:pt idx="3610">
                  <c:v>132.30000000000001</c:v>
                </c:pt>
                <c:pt idx="3611">
                  <c:v>132.30000000000001</c:v>
                </c:pt>
                <c:pt idx="3612">
                  <c:v>132.6</c:v>
                </c:pt>
                <c:pt idx="3613">
                  <c:v>132.6</c:v>
                </c:pt>
                <c:pt idx="3614">
                  <c:v>132.6</c:v>
                </c:pt>
                <c:pt idx="3615">
                  <c:v>132.5</c:v>
                </c:pt>
                <c:pt idx="3616">
                  <c:v>132.5</c:v>
                </c:pt>
                <c:pt idx="3617">
                  <c:v>132.5</c:v>
                </c:pt>
                <c:pt idx="3618">
                  <c:v>132.30000000000001</c:v>
                </c:pt>
                <c:pt idx="3619">
                  <c:v>132.30000000000001</c:v>
                </c:pt>
                <c:pt idx="3620">
                  <c:v>132.30000000000001</c:v>
                </c:pt>
                <c:pt idx="3621">
                  <c:v>132.4</c:v>
                </c:pt>
                <c:pt idx="3622">
                  <c:v>132.4</c:v>
                </c:pt>
                <c:pt idx="3623">
                  <c:v>132.4</c:v>
                </c:pt>
                <c:pt idx="3624">
                  <c:v>133.1</c:v>
                </c:pt>
                <c:pt idx="3625">
                  <c:v>133.1</c:v>
                </c:pt>
                <c:pt idx="3626">
                  <c:v>133.1</c:v>
                </c:pt>
                <c:pt idx="3627">
                  <c:v>133.9</c:v>
                </c:pt>
                <c:pt idx="3628">
                  <c:v>133.9</c:v>
                </c:pt>
                <c:pt idx="3629">
                  <c:v>133.9</c:v>
                </c:pt>
                <c:pt idx="3630">
                  <c:v>134.6</c:v>
                </c:pt>
                <c:pt idx="3631">
                  <c:v>134.6</c:v>
                </c:pt>
                <c:pt idx="3632">
                  <c:v>134.6</c:v>
                </c:pt>
                <c:pt idx="3633">
                  <c:v>135.80000000000001</c:v>
                </c:pt>
                <c:pt idx="3634">
                  <c:v>135.80000000000001</c:v>
                </c:pt>
                <c:pt idx="3635">
                  <c:v>135.80000000000001</c:v>
                </c:pt>
                <c:pt idx="3636">
                  <c:v>136.5</c:v>
                </c:pt>
                <c:pt idx="3637">
                  <c:v>136.5</c:v>
                </c:pt>
                <c:pt idx="3638">
                  <c:v>136.5</c:v>
                </c:pt>
                <c:pt idx="3639">
                  <c:v>136.6</c:v>
                </c:pt>
                <c:pt idx="3640">
                  <c:v>136.6</c:v>
                </c:pt>
                <c:pt idx="3641">
                  <c:v>136.6</c:v>
                </c:pt>
                <c:pt idx="3642">
                  <c:v>136.30000000000001</c:v>
                </c:pt>
                <c:pt idx="3643">
                  <c:v>136.30000000000001</c:v>
                </c:pt>
                <c:pt idx="3644">
                  <c:v>136.30000000000001</c:v>
                </c:pt>
                <c:pt idx="3645">
                  <c:v>136</c:v>
                </c:pt>
                <c:pt idx="3646">
                  <c:v>136</c:v>
                </c:pt>
                <c:pt idx="3647">
                  <c:v>136</c:v>
                </c:pt>
                <c:pt idx="3648">
                  <c:v>135.5</c:v>
                </c:pt>
                <c:pt idx="3649">
                  <c:v>135.5</c:v>
                </c:pt>
                <c:pt idx="3650">
                  <c:v>135.5</c:v>
                </c:pt>
                <c:pt idx="3651">
                  <c:v>134.69999999999999</c:v>
                </c:pt>
                <c:pt idx="3652">
                  <c:v>134.69999999999999</c:v>
                </c:pt>
                <c:pt idx="3653">
                  <c:v>134.69999999999999</c:v>
                </c:pt>
                <c:pt idx="3654">
                  <c:v>133.69999999999999</c:v>
                </c:pt>
                <c:pt idx="3655">
                  <c:v>133.69999999999999</c:v>
                </c:pt>
                <c:pt idx="3656">
                  <c:v>133.69999999999999</c:v>
                </c:pt>
                <c:pt idx="3657">
                  <c:v>133</c:v>
                </c:pt>
                <c:pt idx="3658">
                  <c:v>133</c:v>
                </c:pt>
                <c:pt idx="3659">
                  <c:v>133</c:v>
                </c:pt>
                <c:pt idx="3660">
                  <c:v>132.4</c:v>
                </c:pt>
                <c:pt idx="3661">
                  <c:v>132.4</c:v>
                </c:pt>
                <c:pt idx="3662">
                  <c:v>132.4</c:v>
                </c:pt>
                <c:pt idx="3663">
                  <c:v>131.69999999999999</c:v>
                </c:pt>
                <c:pt idx="3664">
                  <c:v>131.69999999999999</c:v>
                </c:pt>
                <c:pt idx="3665">
                  <c:v>131.69999999999999</c:v>
                </c:pt>
                <c:pt idx="3666">
                  <c:v>130.9</c:v>
                </c:pt>
                <c:pt idx="3667">
                  <c:v>130.9</c:v>
                </c:pt>
                <c:pt idx="3668">
                  <c:v>130.9</c:v>
                </c:pt>
                <c:pt idx="3669">
                  <c:v>130.30000000000001</c:v>
                </c:pt>
                <c:pt idx="3670">
                  <c:v>130.30000000000001</c:v>
                </c:pt>
                <c:pt idx="3671">
                  <c:v>130.30000000000001</c:v>
                </c:pt>
                <c:pt idx="3672">
                  <c:v>129.9</c:v>
                </c:pt>
                <c:pt idx="3673">
                  <c:v>129.9</c:v>
                </c:pt>
                <c:pt idx="3674">
                  <c:v>129.9</c:v>
                </c:pt>
                <c:pt idx="3675">
                  <c:v>129.69999999999999</c:v>
                </c:pt>
                <c:pt idx="3676">
                  <c:v>129.69999999999999</c:v>
                </c:pt>
                <c:pt idx="3677">
                  <c:v>129.69999999999999</c:v>
                </c:pt>
                <c:pt idx="3678">
                  <c:v>129.69999999999999</c:v>
                </c:pt>
                <c:pt idx="3679">
                  <c:v>129.69999999999999</c:v>
                </c:pt>
                <c:pt idx="3680">
                  <c:v>129.69999999999999</c:v>
                </c:pt>
                <c:pt idx="3681">
                  <c:v>130</c:v>
                </c:pt>
                <c:pt idx="3682">
                  <c:v>130</c:v>
                </c:pt>
                <c:pt idx="3683">
                  <c:v>130</c:v>
                </c:pt>
                <c:pt idx="3684">
                  <c:v>130.19999999999999</c:v>
                </c:pt>
                <c:pt idx="3685">
                  <c:v>130.19999999999999</c:v>
                </c:pt>
                <c:pt idx="3686">
                  <c:v>130.19999999999999</c:v>
                </c:pt>
                <c:pt idx="3687">
                  <c:v>130.1</c:v>
                </c:pt>
                <c:pt idx="3688">
                  <c:v>130.1</c:v>
                </c:pt>
                <c:pt idx="3689">
                  <c:v>130.1</c:v>
                </c:pt>
                <c:pt idx="3690">
                  <c:v>130.30000000000001</c:v>
                </c:pt>
                <c:pt idx="3691">
                  <c:v>130.30000000000001</c:v>
                </c:pt>
                <c:pt idx="3692">
                  <c:v>130.30000000000001</c:v>
                </c:pt>
                <c:pt idx="3693">
                  <c:v>130.19999999999999</c:v>
                </c:pt>
                <c:pt idx="3694">
                  <c:v>130.19999999999999</c:v>
                </c:pt>
                <c:pt idx="3695">
                  <c:v>130.19999999999999</c:v>
                </c:pt>
                <c:pt idx="3696">
                  <c:v>130.4</c:v>
                </c:pt>
                <c:pt idx="3697">
                  <c:v>130.4</c:v>
                </c:pt>
                <c:pt idx="3698">
                  <c:v>130.4</c:v>
                </c:pt>
                <c:pt idx="3699">
                  <c:v>129.9</c:v>
                </c:pt>
                <c:pt idx="3700">
                  <c:v>129.9</c:v>
                </c:pt>
                <c:pt idx="3701">
                  <c:v>129.9</c:v>
                </c:pt>
                <c:pt idx="3702">
                  <c:v>130</c:v>
                </c:pt>
                <c:pt idx="3703">
                  <c:v>130</c:v>
                </c:pt>
                <c:pt idx="3704">
                  <c:v>130</c:v>
                </c:pt>
                <c:pt idx="3705">
                  <c:v>129.9</c:v>
                </c:pt>
                <c:pt idx="3706">
                  <c:v>129.9</c:v>
                </c:pt>
                <c:pt idx="3707">
                  <c:v>129.9</c:v>
                </c:pt>
                <c:pt idx="3708">
                  <c:v>130.5</c:v>
                </c:pt>
                <c:pt idx="3709">
                  <c:v>130.5</c:v>
                </c:pt>
                <c:pt idx="3710">
                  <c:v>130.5</c:v>
                </c:pt>
                <c:pt idx="3711">
                  <c:v>130.5</c:v>
                </c:pt>
                <c:pt idx="3712">
                  <c:v>130.5</c:v>
                </c:pt>
                <c:pt idx="3713">
                  <c:v>130.5</c:v>
                </c:pt>
                <c:pt idx="3714">
                  <c:v>130.4</c:v>
                </c:pt>
                <c:pt idx="3715">
                  <c:v>130.4</c:v>
                </c:pt>
                <c:pt idx="3716">
                  <c:v>130.4</c:v>
                </c:pt>
                <c:pt idx="3717">
                  <c:v>130.1</c:v>
                </c:pt>
                <c:pt idx="3718">
                  <c:v>130.1</c:v>
                </c:pt>
                <c:pt idx="3719">
                  <c:v>130.1</c:v>
                </c:pt>
                <c:pt idx="3720">
                  <c:v>130.5</c:v>
                </c:pt>
                <c:pt idx="3721">
                  <c:v>130.5</c:v>
                </c:pt>
                <c:pt idx="3722">
                  <c:v>130.5</c:v>
                </c:pt>
                <c:pt idx="3723">
                  <c:v>130.80000000000001</c:v>
                </c:pt>
                <c:pt idx="3724">
                  <c:v>130.80000000000001</c:v>
                </c:pt>
                <c:pt idx="3725">
                  <c:v>130.80000000000001</c:v>
                </c:pt>
                <c:pt idx="3726">
                  <c:v>130.9</c:v>
                </c:pt>
                <c:pt idx="3727">
                  <c:v>130.9</c:v>
                </c:pt>
                <c:pt idx="3728">
                  <c:v>130.9</c:v>
                </c:pt>
                <c:pt idx="3729">
                  <c:v>130.5</c:v>
                </c:pt>
                <c:pt idx="3730">
                  <c:v>130.5</c:v>
                </c:pt>
                <c:pt idx="3731">
                  <c:v>130.5</c:v>
                </c:pt>
                <c:pt idx="3732">
                  <c:v>130.30000000000001</c:v>
                </c:pt>
                <c:pt idx="3733">
                  <c:v>130.30000000000001</c:v>
                </c:pt>
                <c:pt idx="3734">
                  <c:v>130.30000000000001</c:v>
                </c:pt>
                <c:pt idx="3735">
                  <c:v>130.19999999999999</c:v>
                </c:pt>
                <c:pt idx="3736">
                  <c:v>130.19999999999999</c:v>
                </c:pt>
                <c:pt idx="3737">
                  <c:v>130.19999999999999</c:v>
                </c:pt>
                <c:pt idx="3738">
                  <c:v>130.4</c:v>
                </c:pt>
                <c:pt idx="3739">
                  <c:v>130.4</c:v>
                </c:pt>
                <c:pt idx="3740">
                  <c:v>130.4</c:v>
                </c:pt>
                <c:pt idx="3741">
                  <c:v>130.5</c:v>
                </c:pt>
                <c:pt idx="3742">
                  <c:v>130.5</c:v>
                </c:pt>
                <c:pt idx="3743">
                  <c:v>130.5</c:v>
                </c:pt>
                <c:pt idx="3744">
                  <c:v>130.6</c:v>
                </c:pt>
                <c:pt idx="3745">
                  <c:v>130.6</c:v>
                </c:pt>
                <c:pt idx="3746">
                  <c:v>130.6</c:v>
                </c:pt>
                <c:pt idx="3747">
                  <c:v>130.5</c:v>
                </c:pt>
                <c:pt idx="3748">
                  <c:v>130.5</c:v>
                </c:pt>
                <c:pt idx="3749">
                  <c:v>130.5</c:v>
                </c:pt>
                <c:pt idx="3750">
                  <c:v>130.6</c:v>
                </c:pt>
                <c:pt idx="3751">
                  <c:v>130.6</c:v>
                </c:pt>
                <c:pt idx="3752">
                  <c:v>130.6</c:v>
                </c:pt>
                <c:pt idx="3753">
                  <c:v>130.6</c:v>
                </c:pt>
                <c:pt idx="3754">
                  <c:v>130.6</c:v>
                </c:pt>
                <c:pt idx="3755">
                  <c:v>130.6</c:v>
                </c:pt>
                <c:pt idx="3756">
                  <c:v>130.6</c:v>
                </c:pt>
                <c:pt idx="3757">
                  <c:v>130.6</c:v>
                </c:pt>
                <c:pt idx="3758">
                  <c:v>130.6</c:v>
                </c:pt>
                <c:pt idx="3759">
                  <c:v>130.19999999999999</c:v>
                </c:pt>
                <c:pt idx="3760">
                  <c:v>130.19999999999999</c:v>
                </c:pt>
                <c:pt idx="3761">
                  <c:v>130.19999999999999</c:v>
                </c:pt>
                <c:pt idx="3762">
                  <c:v>130.19999999999999</c:v>
                </c:pt>
                <c:pt idx="3763">
                  <c:v>130.19999999999999</c:v>
                </c:pt>
                <c:pt idx="3764">
                  <c:v>130.19999999999999</c:v>
                </c:pt>
                <c:pt idx="3765">
                  <c:v>129.80000000000001</c:v>
                </c:pt>
                <c:pt idx="3766">
                  <c:v>129.80000000000001</c:v>
                </c:pt>
                <c:pt idx="3767">
                  <c:v>129.80000000000001</c:v>
                </c:pt>
                <c:pt idx="3768">
                  <c:v>129.9</c:v>
                </c:pt>
                <c:pt idx="3769">
                  <c:v>129.9</c:v>
                </c:pt>
                <c:pt idx="3770">
                  <c:v>129.9</c:v>
                </c:pt>
                <c:pt idx="3771">
                  <c:v>129.69999999999999</c:v>
                </c:pt>
                <c:pt idx="3772">
                  <c:v>129.69999999999999</c:v>
                </c:pt>
                <c:pt idx="3773">
                  <c:v>129.69999999999999</c:v>
                </c:pt>
                <c:pt idx="3774">
                  <c:v>129.30000000000001</c:v>
                </c:pt>
                <c:pt idx="3775">
                  <c:v>129.30000000000001</c:v>
                </c:pt>
                <c:pt idx="3776">
                  <c:v>129.30000000000001</c:v>
                </c:pt>
                <c:pt idx="3777">
                  <c:v>128.6</c:v>
                </c:pt>
                <c:pt idx="3778">
                  <c:v>128.6</c:v>
                </c:pt>
                <c:pt idx="3779">
                  <c:v>128.6</c:v>
                </c:pt>
                <c:pt idx="3780">
                  <c:v>127.9</c:v>
                </c:pt>
                <c:pt idx="3781">
                  <c:v>127.9</c:v>
                </c:pt>
                <c:pt idx="3782">
                  <c:v>127.9</c:v>
                </c:pt>
                <c:pt idx="3783">
                  <c:v>127.9</c:v>
                </c:pt>
                <c:pt idx="3784">
                  <c:v>127.9</c:v>
                </c:pt>
                <c:pt idx="3785">
                  <c:v>127.9</c:v>
                </c:pt>
                <c:pt idx="3786">
                  <c:v>127.9</c:v>
                </c:pt>
                <c:pt idx="3787">
                  <c:v>127.9</c:v>
                </c:pt>
                <c:pt idx="3788">
                  <c:v>127.9</c:v>
                </c:pt>
                <c:pt idx="3789">
                  <c:v>127.8</c:v>
                </c:pt>
                <c:pt idx="3790">
                  <c:v>127.8</c:v>
                </c:pt>
                <c:pt idx="3791">
                  <c:v>127.8</c:v>
                </c:pt>
                <c:pt idx="3792">
                  <c:v>127.3</c:v>
                </c:pt>
                <c:pt idx="3793">
                  <c:v>127.3</c:v>
                </c:pt>
                <c:pt idx="3794">
                  <c:v>127.3</c:v>
                </c:pt>
                <c:pt idx="3795">
                  <c:v>127.2</c:v>
                </c:pt>
                <c:pt idx="3796">
                  <c:v>127.2</c:v>
                </c:pt>
                <c:pt idx="3797">
                  <c:v>127.2</c:v>
                </c:pt>
                <c:pt idx="3798">
                  <c:v>127.4</c:v>
                </c:pt>
                <c:pt idx="3799">
                  <c:v>127.4</c:v>
                </c:pt>
                <c:pt idx="3800">
                  <c:v>127.4</c:v>
                </c:pt>
                <c:pt idx="3801">
                  <c:v>127.4</c:v>
                </c:pt>
                <c:pt idx="3802">
                  <c:v>127.4</c:v>
                </c:pt>
                <c:pt idx="3803">
                  <c:v>127.4</c:v>
                </c:pt>
                <c:pt idx="3804">
                  <c:v>126.8</c:v>
                </c:pt>
                <c:pt idx="3805">
                  <c:v>126.8</c:v>
                </c:pt>
                <c:pt idx="3806">
                  <c:v>126.8</c:v>
                </c:pt>
                <c:pt idx="3807">
                  <c:v>126.4</c:v>
                </c:pt>
                <c:pt idx="3808">
                  <c:v>126.4</c:v>
                </c:pt>
                <c:pt idx="3809">
                  <c:v>126.4</c:v>
                </c:pt>
                <c:pt idx="3810">
                  <c:v>126.4</c:v>
                </c:pt>
                <c:pt idx="3811">
                  <c:v>126.4</c:v>
                </c:pt>
                <c:pt idx="3812">
                  <c:v>126.4</c:v>
                </c:pt>
                <c:pt idx="3813">
                  <c:v>126.9</c:v>
                </c:pt>
                <c:pt idx="3814">
                  <c:v>126.9</c:v>
                </c:pt>
                <c:pt idx="3815">
                  <c:v>126.9</c:v>
                </c:pt>
                <c:pt idx="3816">
                  <c:v>126.7</c:v>
                </c:pt>
                <c:pt idx="3817">
                  <c:v>126.7</c:v>
                </c:pt>
                <c:pt idx="3818">
                  <c:v>126.7</c:v>
                </c:pt>
                <c:pt idx="3819">
                  <c:v>126.8</c:v>
                </c:pt>
                <c:pt idx="3820">
                  <c:v>126.8</c:v>
                </c:pt>
                <c:pt idx="3821">
                  <c:v>126.8</c:v>
                </c:pt>
                <c:pt idx="3822">
                  <c:v>126.4</c:v>
                </c:pt>
                <c:pt idx="3823">
                  <c:v>126.4</c:v>
                </c:pt>
                <c:pt idx="3824">
                  <c:v>126.4</c:v>
                </c:pt>
                <c:pt idx="3825">
                  <c:v>126.7</c:v>
                </c:pt>
                <c:pt idx="3826">
                  <c:v>126.7</c:v>
                </c:pt>
                <c:pt idx="3827">
                  <c:v>126.7</c:v>
                </c:pt>
                <c:pt idx="3828">
                  <c:v>126.8</c:v>
                </c:pt>
                <c:pt idx="3829">
                  <c:v>126.8</c:v>
                </c:pt>
                <c:pt idx="3830">
                  <c:v>126.8</c:v>
                </c:pt>
                <c:pt idx="3831">
                  <c:v>127.2</c:v>
                </c:pt>
                <c:pt idx="3832">
                  <c:v>127.2</c:v>
                </c:pt>
                <c:pt idx="3833">
                  <c:v>127.2</c:v>
                </c:pt>
                <c:pt idx="3834">
                  <c:v>126.9</c:v>
                </c:pt>
                <c:pt idx="3835">
                  <c:v>126.9</c:v>
                </c:pt>
                <c:pt idx="3836">
                  <c:v>126.9</c:v>
                </c:pt>
                <c:pt idx="3837">
                  <c:v>126.7</c:v>
                </c:pt>
                <c:pt idx="3838">
                  <c:v>126.7</c:v>
                </c:pt>
                <c:pt idx="3839">
                  <c:v>126.7</c:v>
                </c:pt>
                <c:pt idx="3840">
                  <c:v>126.2</c:v>
                </c:pt>
                <c:pt idx="3841">
                  <c:v>126.2</c:v>
                </c:pt>
                <c:pt idx="3842">
                  <c:v>126.2</c:v>
                </c:pt>
                <c:pt idx="3843">
                  <c:v>126.5</c:v>
                </c:pt>
                <c:pt idx="3844">
                  <c:v>126.5</c:v>
                </c:pt>
                <c:pt idx="3845">
                  <c:v>126.5</c:v>
                </c:pt>
                <c:pt idx="3846">
                  <c:v>126.4</c:v>
                </c:pt>
                <c:pt idx="3847">
                  <c:v>126.4</c:v>
                </c:pt>
                <c:pt idx="3848">
                  <c:v>126.4</c:v>
                </c:pt>
                <c:pt idx="3849">
                  <c:v>126.6</c:v>
                </c:pt>
                <c:pt idx="3850">
                  <c:v>126.6</c:v>
                </c:pt>
                <c:pt idx="3851">
                  <c:v>126.6</c:v>
                </c:pt>
                <c:pt idx="3852">
                  <c:v>126.6</c:v>
                </c:pt>
                <c:pt idx="3853">
                  <c:v>126.6</c:v>
                </c:pt>
                <c:pt idx="3854">
                  <c:v>126.6</c:v>
                </c:pt>
                <c:pt idx="3855">
                  <c:v>126.8</c:v>
                </c:pt>
                <c:pt idx="3856">
                  <c:v>126.8</c:v>
                </c:pt>
                <c:pt idx="3857">
                  <c:v>126.8</c:v>
                </c:pt>
                <c:pt idx="3858">
                  <c:v>126.7</c:v>
                </c:pt>
                <c:pt idx="3859">
                  <c:v>126.7</c:v>
                </c:pt>
                <c:pt idx="3860">
                  <c:v>126.7</c:v>
                </c:pt>
                <c:pt idx="3861">
                  <c:v>126.4</c:v>
                </c:pt>
                <c:pt idx="3862">
                  <c:v>126.4</c:v>
                </c:pt>
                <c:pt idx="3863">
                  <c:v>126.4</c:v>
                </c:pt>
                <c:pt idx="3864">
                  <c:v>126.3</c:v>
                </c:pt>
                <c:pt idx="3865">
                  <c:v>126.3</c:v>
                </c:pt>
                <c:pt idx="3866">
                  <c:v>126.3</c:v>
                </c:pt>
                <c:pt idx="3867">
                  <c:v>126.3</c:v>
                </c:pt>
                <c:pt idx="3868">
                  <c:v>126.3</c:v>
                </c:pt>
                <c:pt idx="3869">
                  <c:v>126.3</c:v>
                </c:pt>
                <c:pt idx="3870">
                  <c:v>126.2</c:v>
                </c:pt>
                <c:pt idx="3871">
                  <c:v>126.2</c:v>
                </c:pt>
                <c:pt idx="3872">
                  <c:v>126.2</c:v>
                </c:pt>
                <c:pt idx="3873">
                  <c:v>126</c:v>
                </c:pt>
                <c:pt idx="3874">
                  <c:v>126</c:v>
                </c:pt>
                <c:pt idx="3875">
                  <c:v>126</c:v>
                </c:pt>
                <c:pt idx="3876">
                  <c:v>126</c:v>
                </c:pt>
                <c:pt idx="3877">
                  <c:v>126</c:v>
                </c:pt>
                <c:pt idx="3878">
                  <c:v>126</c:v>
                </c:pt>
                <c:pt idx="3879">
                  <c:v>126.2</c:v>
                </c:pt>
                <c:pt idx="3880">
                  <c:v>126.2</c:v>
                </c:pt>
                <c:pt idx="3881">
                  <c:v>126.2</c:v>
                </c:pt>
                <c:pt idx="3882">
                  <c:v>126.3</c:v>
                </c:pt>
                <c:pt idx="3883">
                  <c:v>126.3</c:v>
                </c:pt>
                <c:pt idx="3884">
                  <c:v>126.3</c:v>
                </c:pt>
                <c:pt idx="3885">
                  <c:v>126.3</c:v>
                </c:pt>
                <c:pt idx="3886">
                  <c:v>126.3</c:v>
                </c:pt>
                <c:pt idx="3887">
                  <c:v>126.3</c:v>
                </c:pt>
                <c:pt idx="3888">
                  <c:v>126</c:v>
                </c:pt>
                <c:pt idx="3889">
                  <c:v>126</c:v>
                </c:pt>
                <c:pt idx="3890">
                  <c:v>126</c:v>
                </c:pt>
                <c:pt idx="3891">
                  <c:v>125.8</c:v>
                </c:pt>
                <c:pt idx="3892">
                  <c:v>125.8</c:v>
                </c:pt>
                <c:pt idx="3893">
                  <c:v>125.8</c:v>
                </c:pt>
                <c:pt idx="3894">
                  <c:v>125.9</c:v>
                </c:pt>
                <c:pt idx="3895">
                  <c:v>125.9</c:v>
                </c:pt>
                <c:pt idx="3896">
                  <c:v>125.9</c:v>
                </c:pt>
                <c:pt idx="3897">
                  <c:v>126</c:v>
                </c:pt>
                <c:pt idx="3898">
                  <c:v>126</c:v>
                </c:pt>
                <c:pt idx="3899">
                  <c:v>126</c:v>
                </c:pt>
                <c:pt idx="3900">
                  <c:v>126.2</c:v>
                </c:pt>
                <c:pt idx="3901">
                  <c:v>126.2</c:v>
                </c:pt>
                <c:pt idx="3902">
                  <c:v>126.2</c:v>
                </c:pt>
                <c:pt idx="3903">
                  <c:v>126</c:v>
                </c:pt>
                <c:pt idx="3904">
                  <c:v>126</c:v>
                </c:pt>
                <c:pt idx="3905">
                  <c:v>126</c:v>
                </c:pt>
                <c:pt idx="3906">
                  <c:v>126</c:v>
                </c:pt>
                <c:pt idx="3907">
                  <c:v>126</c:v>
                </c:pt>
                <c:pt idx="3908">
                  <c:v>126</c:v>
                </c:pt>
                <c:pt idx="3909">
                  <c:v>125.9</c:v>
                </c:pt>
                <c:pt idx="3910">
                  <c:v>125.9</c:v>
                </c:pt>
                <c:pt idx="3911">
                  <c:v>125.9</c:v>
                </c:pt>
                <c:pt idx="3912">
                  <c:v>126</c:v>
                </c:pt>
                <c:pt idx="3913">
                  <c:v>126</c:v>
                </c:pt>
                <c:pt idx="3914">
                  <c:v>126</c:v>
                </c:pt>
                <c:pt idx="3915">
                  <c:v>126.2</c:v>
                </c:pt>
                <c:pt idx="3916">
                  <c:v>126.2</c:v>
                </c:pt>
                <c:pt idx="3917">
                  <c:v>126.2</c:v>
                </c:pt>
                <c:pt idx="3918">
                  <c:v>126.6</c:v>
                </c:pt>
                <c:pt idx="3919">
                  <c:v>126.6</c:v>
                </c:pt>
                <c:pt idx="3920">
                  <c:v>126.6</c:v>
                </c:pt>
                <c:pt idx="3921">
                  <c:v>126.7</c:v>
                </c:pt>
                <c:pt idx="3922">
                  <c:v>126.7</c:v>
                </c:pt>
                <c:pt idx="3923">
                  <c:v>126.7</c:v>
                </c:pt>
                <c:pt idx="3924">
                  <c:v>126.6</c:v>
                </c:pt>
                <c:pt idx="3925">
                  <c:v>126.6</c:v>
                </c:pt>
                <c:pt idx="3926">
                  <c:v>126.6</c:v>
                </c:pt>
                <c:pt idx="3927">
                  <c:v>126.3</c:v>
                </c:pt>
                <c:pt idx="3928">
                  <c:v>126.3</c:v>
                </c:pt>
                <c:pt idx="3929">
                  <c:v>126.3</c:v>
                </c:pt>
                <c:pt idx="3930">
                  <c:v>126.2</c:v>
                </c:pt>
                <c:pt idx="3931">
                  <c:v>126.2</c:v>
                </c:pt>
                <c:pt idx="3932">
                  <c:v>126.2</c:v>
                </c:pt>
                <c:pt idx="3933">
                  <c:v>126.2</c:v>
                </c:pt>
                <c:pt idx="3934">
                  <c:v>126.2</c:v>
                </c:pt>
                <c:pt idx="3935">
                  <c:v>126.2</c:v>
                </c:pt>
                <c:pt idx="3936">
                  <c:v>126.3</c:v>
                </c:pt>
                <c:pt idx="3937">
                  <c:v>126.3</c:v>
                </c:pt>
                <c:pt idx="3938">
                  <c:v>126.3</c:v>
                </c:pt>
                <c:pt idx="3939">
                  <c:v>126.3</c:v>
                </c:pt>
                <c:pt idx="3940">
                  <c:v>126.3</c:v>
                </c:pt>
                <c:pt idx="3941">
                  <c:v>126.3</c:v>
                </c:pt>
                <c:pt idx="3942">
                  <c:v>126.3</c:v>
                </c:pt>
                <c:pt idx="3943">
                  <c:v>126.3</c:v>
                </c:pt>
                <c:pt idx="3944">
                  <c:v>126.3</c:v>
                </c:pt>
                <c:pt idx="3945">
                  <c:v>126.2</c:v>
                </c:pt>
                <c:pt idx="3946">
                  <c:v>126.2</c:v>
                </c:pt>
                <c:pt idx="3947">
                  <c:v>126.2</c:v>
                </c:pt>
                <c:pt idx="3948">
                  <c:v>126</c:v>
                </c:pt>
                <c:pt idx="3949">
                  <c:v>126</c:v>
                </c:pt>
                <c:pt idx="3950">
                  <c:v>126</c:v>
                </c:pt>
                <c:pt idx="3951">
                  <c:v>126</c:v>
                </c:pt>
                <c:pt idx="3952">
                  <c:v>126</c:v>
                </c:pt>
                <c:pt idx="3953">
                  <c:v>126</c:v>
                </c:pt>
                <c:pt idx="3954">
                  <c:v>125.6</c:v>
                </c:pt>
                <c:pt idx="3955">
                  <c:v>125.6</c:v>
                </c:pt>
                <c:pt idx="3956">
                  <c:v>125.6</c:v>
                </c:pt>
                <c:pt idx="3957">
                  <c:v>125.6</c:v>
                </c:pt>
                <c:pt idx="3958">
                  <c:v>125.6</c:v>
                </c:pt>
                <c:pt idx="3959">
                  <c:v>125.6</c:v>
                </c:pt>
                <c:pt idx="3960">
                  <c:v>125.4</c:v>
                </c:pt>
                <c:pt idx="3961">
                  <c:v>125.4</c:v>
                </c:pt>
                <c:pt idx="3962">
                  <c:v>125.4</c:v>
                </c:pt>
                <c:pt idx="3963">
                  <c:v>125.7</c:v>
                </c:pt>
                <c:pt idx="3964">
                  <c:v>125.7</c:v>
                </c:pt>
                <c:pt idx="3965">
                  <c:v>125.7</c:v>
                </c:pt>
                <c:pt idx="3966">
                  <c:v>125.7</c:v>
                </c:pt>
                <c:pt idx="3967">
                  <c:v>125.7</c:v>
                </c:pt>
                <c:pt idx="3968">
                  <c:v>125.7</c:v>
                </c:pt>
                <c:pt idx="3969">
                  <c:v>126.1</c:v>
                </c:pt>
                <c:pt idx="3970">
                  <c:v>126.1</c:v>
                </c:pt>
                <c:pt idx="3971">
                  <c:v>126.1</c:v>
                </c:pt>
                <c:pt idx="3972">
                  <c:v>126.2</c:v>
                </c:pt>
                <c:pt idx="3973">
                  <c:v>126.2</c:v>
                </c:pt>
                <c:pt idx="3974">
                  <c:v>126.2</c:v>
                </c:pt>
                <c:pt idx="3975">
                  <c:v>126.4</c:v>
                </c:pt>
                <c:pt idx="3976">
                  <c:v>126.4</c:v>
                </c:pt>
                <c:pt idx="3977">
                  <c:v>126.4</c:v>
                </c:pt>
                <c:pt idx="3978">
                  <c:v>126.5</c:v>
                </c:pt>
                <c:pt idx="3979">
                  <c:v>126.5</c:v>
                </c:pt>
                <c:pt idx="3980">
                  <c:v>126.5</c:v>
                </c:pt>
                <c:pt idx="3981">
                  <c:v>126.7</c:v>
                </c:pt>
                <c:pt idx="3982">
                  <c:v>126.7</c:v>
                </c:pt>
                <c:pt idx="3983">
                  <c:v>126.7</c:v>
                </c:pt>
                <c:pt idx="3984">
                  <c:v>126.8</c:v>
                </c:pt>
                <c:pt idx="3985">
                  <c:v>126.8</c:v>
                </c:pt>
                <c:pt idx="3986">
                  <c:v>126.8</c:v>
                </c:pt>
                <c:pt idx="3987">
                  <c:v>126.6</c:v>
                </c:pt>
                <c:pt idx="3988">
                  <c:v>126.6</c:v>
                </c:pt>
                <c:pt idx="3989">
                  <c:v>126.6</c:v>
                </c:pt>
                <c:pt idx="3990">
                  <c:v>126.4</c:v>
                </c:pt>
                <c:pt idx="3991">
                  <c:v>126.4</c:v>
                </c:pt>
                <c:pt idx="3992">
                  <c:v>126.4</c:v>
                </c:pt>
                <c:pt idx="3993">
                  <c:v>126.6</c:v>
                </c:pt>
                <c:pt idx="3994">
                  <c:v>126.6</c:v>
                </c:pt>
                <c:pt idx="3995">
                  <c:v>126.6</c:v>
                </c:pt>
                <c:pt idx="3996">
                  <c:v>126.7</c:v>
                </c:pt>
                <c:pt idx="3997">
                  <c:v>126.7</c:v>
                </c:pt>
                <c:pt idx="3998">
                  <c:v>126.7</c:v>
                </c:pt>
                <c:pt idx="3999">
                  <c:v>126.9</c:v>
                </c:pt>
                <c:pt idx="4000">
                  <c:v>126.9</c:v>
                </c:pt>
                <c:pt idx="4001">
                  <c:v>126.9</c:v>
                </c:pt>
                <c:pt idx="4002">
                  <c:v>127</c:v>
                </c:pt>
                <c:pt idx="4003">
                  <c:v>127</c:v>
                </c:pt>
                <c:pt idx="4004">
                  <c:v>127</c:v>
                </c:pt>
                <c:pt idx="4005">
                  <c:v>127.4</c:v>
                </c:pt>
                <c:pt idx="4006">
                  <c:v>127.4</c:v>
                </c:pt>
                <c:pt idx="4007">
                  <c:v>127.4</c:v>
                </c:pt>
                <c:pt idx="4008">
                  <c:v>127.4</c:v>
                </c:pt>
                <c:pt idx="4009">
                  <c:v>127.4</c:v>
                </c:pt>
                <c:pt idx="4010">
                  <c:v>127.4</c:v>
                </c:pt>
                <c:pt idx="4011">
                  <c:v>127.2</c:v>
                </c:pt>
                <c:pt idx="4012">
                  <c:v>127.2</c:v>
                </c:pt>
                <c:pt idx="4013">
                  <c:v>127.2</c:v>
                </c:pt>
                <c:pt idx="4014">
                  <c:v>127</c:v>
                </c:pt>
                <c:pt idx="4015">
                  <c:v>127</c:v>
                </c:pt>
                <c:pt idx="4016">
                  <c:v>127</c:v>
                </c:pt>
                <c:pt idx="4017">
                  <c:v>127</c:v>
                </c:pt>
                <c:pt idx="4018">
                  <c:v>127</c:v>
                </c:pt>
                <c:pt idx="4019">
                  <c:v>127</c:v>
                </c:pt>
                <c:pt idx="4020">
                  <c:v>127</c:v>
                </c:pt>
                <c:pt idx="4021">
                  <c:v>127</c:v>
                </c:pt>
                <c:pt idx="4022">
                  <c:v>127</c:v>
                </c:pt>
                <c:pt idx="4023">
                  <c:v>127.1</c:v>
                </c:pt>
                <c:pt idx="4024">
                  <c:v>127.1</c:v>
                </c:pt>
                <c:pt idx="4025">
                  <c:v>127.1</c:v>
                </c:pt>
                <c:pt idx="4026">
                  <c:v>127.2</c:v>
                </c:pt>
                <c:pt idx="4027">
                  <c:v>127.2</c:v>
                </c:pt>
                <c:pt idx="4028">
                  <c:v>127.2</c:v>
                </c:pt>
                <c:pt idx="4029">
                  <c:v>127.4</c:v>
                </c:pt>
                <c:pt idx="4030">
                  <c:v>127.4</c:v>
                </c:pt>
                <c:pt idx="4031">
                  <c:v>127.4</c:v>
                </c:pt>
                <c:pt idx="4032">
                  <c:v>127.5</c:v>
                </c:pt>
                <c:pt idx="4033">
                  <c:v>127.5</c:v>
                </c:pt>
                <c:pt idx="4034">
                  <c:v>127.5</c:v>
                </c:pt>
                <c:pt idx="4035">
                  <c:v>127.5</c:v>
                </c:pt>
                <c:pt idx="4036">
                  <c:v>127.5</c:v>
                </c:pt>
                <c:pt idx="4037">
                  <c:v>127.5</c:v>
                </c:pt>
                <c:pt idx="4038">
                  <c:v>127.6</c:v>
                </c:pt>
                <c:pt idx="4039">
                  <c:v>127.6</c:v>
                </c:pt>
                <c:pt idx="4040">
                  <c:v>127.6</c:v>
                </c:pt>
                <c:pt idx="4041">
                  <c:v>128</c:v>
                </c:pt>
                <c:pt idx="4042">
                  <c:v>128</c:v>
                </c:pt>
                <c:pt idx="4043">
                  <c:v>128</c:v>
                </c:pt>
                <c:pt idx="4044">
                  <c:v>128.5</c:v>
                </c:pt>
                <c:pt idx="4045">
                  <c:v>128.5</c:v>
                </c:pt>
                <c:pt idx="4046">
                  <c:v>128.5</c:v>
                </c:pt>
                <c:pt idx="4047">
                  <c:v>128.6</c:v>
                </c:pt>
                <c:pt idx="4048">
                  <c:v>128.6</c:v>
                </c:pt>
                <c:pt idx="4049">
                  <c:v>128.6</c:v>
                </c:pt>
                <c:pt idx="4050">
                  <c:v>128.5</c:v>
                </c:pt>
                <c:pt idx="4051">
                  <c:v>128.5</c:v>
                </c:pt>
                <c:pt idx="4052">
                  <c:v>128.5</c:v>
                </c:pt>
                <c:pt idx="4053">
                  <c:v>128.19999999999999</c:v>
                </c:pt>
                <c:pt idx="4054">
                  <c:v>128.19999999999999</c:v>
                </c:pt>
                <c:pt idx="4055">
                  <c:v>128.19999999999999</c:v>
                </c:pt>
                <c:pt idx="4056">
                  <c:v>128.19999999999999</c:v>
                </c:pt>
                <c:pt idx="4057">
                  <c:v>128.19999999999999</c:v>
                </c:pt>
                <c:pt idx="4058">
                  <c:v>128.19999999999999</c:v>
                </c:pt>
                <c:pt idx="4059">
                  <c:v>128.1</c:v>
                </c:pt>
                <c:pt idx="4060">
                  <c:v>128.1</c:v>
                </c:pt>
                <c:pt idx="4061">
                  <c:v>128.1</c:v>
                </c:pt>
                <c:pt idx="4062">
                  <c:v>128.30000000000001</c:v>
                </c:pt>
                <c:pt idx="4063">
                  <c:v>128.30000000000001</c:v>
                </c:pt>
                <c:pt idx="4064">
                  <c:v>128.30000000000001</c:v>
                </c:pt>
                <c:pt idx="4065">
                  <c:v>128.4</c:v>
                </c:pt>
                <c:pt idx="4066">
                  <c:v>128.4</c:v>
                </c:pt>
                <c:pt idx="4067">
                  <c:v>128.4</c:v>
                </c:pt>
                <c:pt idx="4068">
                  <c:v>128.69999999999999</c:v>
                </c:pt>
                <c:pt idx="4069">
                  <c:v>128.69999999999999</c:v>
                </c:pt>
                <c:pt idx="4070">
                  <c:v>128.69999999999999</c:v>
                </c:pt>
                <c:pt idx="4071">
                  <c:v>128.80000000000001</c:v>
                </c:pt>
                <c:pt idx="4072">
                  <c:v>128.80000000000001</c:v>
                </c:pt>
                <c:pt idx="4073">
                  <c:v>128.80000000000001</c:v>
                </c:pt>
                <c:pt idx="4074">
                  <c:v>128.6</c:v>
                </c:pt>
                <c:pt idx="4075">
                  <c:v>128.6</c:v>
                </c:pt>
                <c:pt idx="4076">
                  <c:v>128.6</c:v>
                </c:pt>
                <c:pt idx="4077">
                  <c:v>128.5</c:v>
                </c:pt>
                <c:pt idx="4078">
                  <c:v>128.5</c:v>
                </c:pt>
                <c:pt idx="4079">
                  <c:v>128.5</c:v>
                </c:pt>
                <c:pt idx="4080">
                  <c:v>128.30000000000001</c:v>
                </c:pt>
                <c:pt idx="4081">
                  <c:v>128.30000000000001</c:v>
                </c:pt>
                <c:pt idx="4082">
                  <c:v>128.30000000000001</c:v>
                </c:pt>
                <c:pt idx="4083">
                  <c:v>128.4</c:v>
                </c:pt>
                <c:pt idx="4084">
                  <c:v>128.4</c:v>
                </c:pt>
                <c:pt idx="4085">
                  <c:v>128.4</c:v>
                </c:pt>
                <c:pt idx="4086">
                  <c:v>128.19999999999999</c:v>
                </c:pt>
                <c:pt idx="4087">
                  <c:v>128.19999999999999</c:v>
                </c:pt>
                <c:pt idx="4088">
                  <c:v>128.19999999999999</c:v>
                </c:pt>
                <c:pt idx="4089">
                  <c:v>128.19999999999999</c:v>
                </c:pt>
                <c:pt idx="4090">
                  <c:v>128.19999999999999</c:v>
                </c:pt>
                <c:pt idx="4091">
                  <c:v>128.19999999999999</c:v>
                </c:pt>
                <c:pt idx="4092">
                  <c:v>128.4</c:v>
                </c:pt>
                <c:pt idx="4093">
                  <c:v>128.4</c:v>
                </c:pt>
                <c:pt idx="4094">
                  <c:v>128.4</c:v>
                </c:pt>
                <c:pt idx="4095">
                  <c:v>128.5</c:v>
                </c:pt>
                <c:pt idx="4096">
                  <c:v>128.5</c:v>
                </c:pt>
                <c:pt idx="4097">
                  <c:v>128.5</c:v>
                </c:pt>
                <c:pt idx="4098">
                  <c:v>129</c:v>
                </c:pt>
                <c:pt idx="4099">
                  <c:v>129</c:v>
                </c:pt>
                <c:pt idx="4100">
                  <c:v>129</c:v>
                </c:pt>
                <c:pt idx="4101">
                  <c:v>128.80000000000001</c:v>
                </c:pt>
                <c:pt idx="4102">
                  <c:v>128.80000000000001</c:v>
                </c:pt>
                <c:pt idx="4103">
                  <c:v>128.80000000000001</c:v>
                </c:pt>
                <c:pt idx="4104">
                  <c:v>128.9</c:v>
                </c:pt>
                <c:pt idx="4105">
                  <c:v>128.9</c:v>
                </c:pt>
                <c:pt idx="4106">
                  <c:v>128.9</c:v>
                </c:pt>
                <c:pt idx="4107">
                  <c:v>128.69999999999999</c:v>
                </c:pt>
                <c:pt idx="4108">
                  <c:v>128.69999999999999</c:v>
                </c:pt>
                <c:pt idx="4109">
                  <c:v>128.69999999999999</c:v>
                </c:pt>
                <c:pt idx="4110">
                  <c:v>128.9</c:v>
                </c:pt>
                <c:pt idx="4111">
                  <c:v>128.9</c:v>
                </c:pt>
                <c:pt idx="4112">
                  <c:v>128.9</c:v>
                </c:pt>
                <c:pt idx="4113">
                  <c:v>128.6</c:v>
                </c:pt>
                <c:pt idx="4114">
                  <c:v>128.6</c:v>
                </c:pt>
                <c:pt idx="4115">
                  <c:v>128.6</c:v>
                </c:pt>
                <c:pt idx="4116">
                  <c:v>128.4</c:v>
                </c:pt>
                <c:pt idx="4117">
                  <c:v>128.4</c:v>
                </c:pt>
                <c:pt idx="4118">
                  <c:v>128.4</c:v>
                </c:pt>
                <c:pt idx="4119">
                  <c:v>127.8</c:v>
                </c:pt>
                <c:pt idx="4120">
                  <c:v>127.8</c:v>
                </c:pt>
                <c:pt idx="4121">
                  <c:v>127.8</c:v>
                </c:pt>
                <c:pt idx="4122">
                  <c:v>128</c:v>
                </c:pt>
                <c:pt idx="4123">
                  <c:v>128</c:v>
                </c:pt>
                <c:pt idx="4124">
                  <c:v>128</c:v>
                </c:pt>
                <c:pt idx="4125">
                  <c:v>127.9</c:v>
                </c:pt>
                <c:pt idx="4126">
                  <c:v>127.9</c:v>
                </c:pt>
                <c:pt idx="4127">
                  <c:v>127.9</c:v>
                </c:pt>
                <c:pt idx="4128">
                  <c:v>127.9</c:v>
                </c:pt>
                <c:pt idx="4129">
                  <c:v>127.9</c:v>
                </c:pt>
                <c:pt idx="4130">
                  <c:v>127.9</c:v>
                </c:pt>
                <c:pt idx="4131">
                  <c:v>127.3</c:v>
                </c:pt>
                <c:pt idx="4132">
                  <c:v>127.3</c:v>
                </c:pt>
                <c:pt idx="4133">
                  <c:v>127.3</c:v>
                </c:pt>
                <c:pt idx="4134">
                  <c:v>126.9</c:v>
                </c:pt>
                <c:pt idx="4135">
                  <c:v>126.9</c:v>
                </c:pt>
                <c:pt idx="4136">
                  <c:v>126.9</c:v>
                </c:pt>
                <c:pt idx="4137">
                  <c:v>127</c:v>
                </c:pt>
                <c:pt idx="4138">
                  <c:v>127</c:v>
                </c:pt>
                <c:pt idx="4139">
                  <c:v>127</c:v>
                </c:pt>
                <c:pt idx="4140">
                  <c:v>127.1</c:v>
                </c:pt>
                <c:pt idx="4141">
                  <c:v>127.1</c:v>
                </c:pt>
                <c:pt idx="4142">
                  <c:v>127.1</c:v>
                </c:pt>
                <c:pt idx="4143">
                  <c:v>127.3</c:v>
                </c:pt>
                <c:pt idx="4144">
                  <c:v>127.3</c:v>
                </c:pt>
                <c:pt idx="4145">
                  <c:v>127.3</c:v>
                </c:pt>
                <c:pt idx="4146">
                  <c:v>127.3</c:v>
                </c:pt>
                <c:pt idx="4147">
                  <c:v>127.3</c:v>
                </c:pt>
                <c:pt idx="4148">
                  <c:v>127.3</c:v>
                </c:pt>
                <c:pt idx="4149">
                  <c:v>127.5</c:v>
                </c:pt>
                <c:pt idx="4150">
                  <c:v>127.5</c:v>
                </c:pt>
                <c:pt idx="4151">
                  <c:v>127.5</c:v>
                </c:pt>
                <c:pt idx="4152">
                  <c:v>127.4</c:v>
                </c:pt>
                <c:pt idx="4153">
                  <c:v>127.4</c:v>
                </c:pt>
                <c:pt idx="4154">
                  <c:v>127.4</c:v>
                </c:pt>
                <c:pt idx="4155">
                  <c:v>127.4</c:v>
                </c:pt>
                <c:pt idx="4156">
                  <c:v>127.4</c:v>
                </c:pt>
                <c:pt idx="4157">
                  <c:v>127.4</c:v>
                </c:pt>
                <c:pt idx="4158">
                  <c:v>126.9</c:v>
                </c:pt>
                <c:pt idx="4159">
                  <c:v>126.9</c:v>
                </c:pt>
                <c:pt idx="4160">
                  <c:v>126.9</c:v>
                </c:pt>
                <c:pt idx="4161">
                  <c:v>127.2</c:v>
                </c:pt>
                <c:pt idx="4162">
                  <c:v>127.2</c:v>
                </c:pt>
                <c:pt idx="4163">
                  <c:v>127.2</c:v>
                </c:pt>
                <c:pt idx="4164">
                  <c:v>127.4</c:v>
                </c:pt>
                <c:pt idx="4165">
                  <c:v>127.4</c:v>
                </c:pt>
                <c:pt idx="4166">
                  <c:v>127.4</c:v>
                </c:pt>
                <c:pt idx="4167">
                  <c:v>127.7</c:v>
                </c:pt>
                <c:pt idx="4168">
                  <c:v>127.7</c:v>
                </c:pt>
                <c:pt idx="4169">
                  <c:v>127.7</c:v>
                </c:pt>
                <c:pt idx="4170">
                  <c:v>127.3</c:v>
                </c:pt>
                <c:pt idx="4171">
                  <c:v>127.3</c:v>
                </c:pt>
                <c:pt idx="4172">
                  <c:v>127.3</c:v>
                </c:pt>
                <c:pt idx="4173">
                  <c:v>127.2</c:v>
                </c:pt>
                <c:pt idx="4174">
                  <c:v>127.2</c:v>
                </c:pt>
                <c:pt idx="4175">
                  <c:v>127.2</c:v>
                </c:pt>
                <c:pt idx="4176">
                  <c:v>127</c:v>
                </c:pt>
                <c:pt idx="4177">
                  <c:v>127</c:v>
                </c:pt>
                <c:pt idx="4178">
                  <c:v>127</c:v>
                </c:pt>
                <c:pt idx="4179">
                  <c:v>126.9</c:v>
                </c:pt>
                <c:pt idx="4180">
                  <c:v>126.9</c:v>
                </c:pt>
                <c:pt idx="4181">
                  <c:v>126.9</c:v>
                </c:pt>
                <c:pt idx="4182">
                  <c:v>126.7</c:v>
                </c:pt>
                <c:pt idx="4183">
                  <c:v>126.7</c:v>
                </c:pt>
                <c:pt idx="4184">
                  <c:v>126.7</c:v>
                </c:pt>
                <c:pt idx="4185">
                  <c:v>127</c:v>
                </c:pt>
                <c:pt idx="4186">
                  <c:v>127</c:v>
                </c:pt>
                <c:pt idx="4187">
                  <c:v>127</c:v>
                </c:pt>
                <c:pt idx="4188">
                  <c:v>126.8</c:v>
                </c:pt>
                <c:pt idx="4189">
                  <c:v>126.8</c:v>
                </c:pt>
                <c:pt idx="4190">
                  <c:v>126.8</c:v>
                </c:pt>
                <c:pt idx="4191">
                  <c:v>126.7</c:v>
                </c:pt>
                <c:pt idx="4192">
                  <c:v>126.7</c:v>
                </c:pt>
                <c:pt idx="4193">
                  <c:v>126.7</c:v>
                </c:pt>
                <c:pt idx="4194">
                  <c:v>126.5</c:v>
                </c:pt>
                <c:pt idx="4195">
                  <c:v>126.5</c:v>
                </c:pt>
                <c:pt idx="4196">
                  <c:v>126.5</c:v>
                </c:pt>
                <c:pt idx="4197">
                  <c:v>126.6</c:v>
                </c:pt>
                <c:pt idx="4198">
                  <c:v>126.6</c:v>
                </c:pt>
                <c:pt idx="4199">
                  <c:v>126.6</c:v>
                </c:pt>
                <c:pt idx="4200">
                  <c:v>126.7</c:v>
                </c:pt>
                <c:pt idx="4201">
                  <c:v>126.7</c:v>
                </c:pt>
                <c:pt idx="4202">
                  <c:v>126.7</c:v>
                </c:pt>
                <c:pt idx="4203">
                  <c:v>126.9</c:v>
                </c:pt>
                <c:pt idx="4204">
                  <c:v>126.9</c:v>
                </c:pt>
                <c:pt idx="4205">
                  <c:v>126.9</c:v>
                </c:pt>
                <c:pt idx="4206">
                  <c:v>127</c:v>
                </c:pt>
                <c:pt idx="4207">
                  <c:v>127</c:v>
                </c:pt>
                <c:pt idx="4208">
                  <c:v>127</c:v>
                </c:pt>
                <c:pt idx="4209">
                  <c:v>127</c:v>
                </c:pt>
                <c:pt idx="4210">
                  <c:v>127</c:v>
                </c:pt>
                <c:pt idx="4211">
                  <c:v>127</c:v>
                </c:pt>
                <c:pt idx="4212">
                  <c:v>126.8</c:v>
                </c:pt>
                <c:pt idx="4213">
                  <c:v>126.8</c:v>
                </c:pt>
                <c:pt idx="4214">
                  <c:v>126.8</c:v>
                </c:pt>
                <c:pt idx="4215">
                  <c:v>126.7</c:v>
                </c:pt>
                <c:pt idx="4216">
                  <c:v>126.7</c:v>
                </c:pt>
                <c:pt idx="4217">
                  <c:v>126.7</c:v>
                </c:pt>
                <c:pt idx="4218">
                  <c:v>126.8</c:v>
                </c:pt>
                <c:pt idx="4219">
                  <c:v>126.8</c:v>
                </c:pt>
                <c:pt idx="4220">
                  <c:v>126.8</c:v>
                </c:pt>
                <c:pt idx="4221">
                  <c:v>126.6</c:v>
                </c:pt>
                <c:pt idx="4222">
                  <c:v>126.6</c:v>
                </c:pt>
                <c:pt idx="4223">
                  <c:v>126.6</c:v>
                </c:pt>
                <c:pt idx="4224">
                  <c:v>126.6</c:v>
                </c:pt>
                <c:pt idx="4225">
                  <c:v>126.6</c:v>
                </c:pt>
                <c:pt idx="4226">
                  <c:v>126.6</c:v>
                </c:pt>
                <c:pt idx="4227">
                  <c:v>126.3</c:v>
                </c:pt>
                <c:pt idx="4228">
                  <c:v>126.3</c:v>
                </c:pt>
                <c:pt idx="4229">
                  <c:v>126.3</c:v>
                </c:pt>
                <c:pt idx="4230">
                  <c:v>126</c:v>
                </c:pt>
                <c:pt idx="4231">
                  <c:v>126</c:v>
                </c:pt>
                <c:pt idx="4232">
                  <c:v>126</c:v>
                </c:pt>
                <c:pt idx="4233">
                  <c:v>126.2</c:v>
                </c:pt>
                <c:pt idx="4234">
                  <c:v>126.2</c:v>
                </c:pt>
                <c:pt idx="4235">
                  <c:v>126.2</c:v>
                </c:pt>
                <c:pt idx="4236">
                  <c:v>126.5</c:v>
                </c:pt>
                <c:pt idx="4237">
                  <c:v>126.5</c:v>
                </c:pt>
                <c:pt idx="4238">
                  <c:v>126.5</c:v>
                </c:pt>
                <c:pt idx="4239">
                  <c:v>126.5</c:v>
                </c:pt>
                <c:pt idx="4240">
                  <c:v>126.5</c:v>
                </c:pt>
                <c:pt idx="4241">
                  <c:v>126.5</c:v>
                </c:pt>
                <c:pt idx="4242">
                  <c:v>126.2</c:v>
                </c:pt>
                <c:pt idx="4243">
                  <c:v>126.2</c:v>
                </c:pt>
                <c:pt idx="4244">
                  <c:v>126.2</c:v>
                </c:pt>
                <c:pt idx="4245">
                  <c:v>126.3</c:v>
                </c:pt>
                <c:pt idx="4246">
                  <c:v>126.3</c:v>
                </c:pt>
                <c:pt idx="4247">
                  <c:v>126.3</c:v>
                </c:pt>
                <c:pt idx="4248">
                  <c:v>126.1</c:v>
                </c:pt>
                <c:pt idx="4249">
                  <c:v>126.1</c:v>
                </c:pt>
                <c:pt idx="4250">
                  <c:v>126.1</c:v>
                </c:pt>
                <c:pt idx="4251">
                  <c:v>126.3</c:v>
                </c:pt>
                <c:pt idx="4252">
                  <c:v>126.3</c:v>
                </c:pt>
                <c:pt idx="4253">
                  <c:v>126.3</c:v>
                </c:pt>
                <c:pt idx="4254">
                  <c:v>126.4</c:v>
                </c:pt>
                <c:pt idx="4255">
                  <c:v>126.4</c:v>
                </c:pt>
                <c:pt idx="4256">
                  <c:v>126.4</c:v>
                </c:pt>
                <c:pt idx="4257">
                  <c:v>126.9</c:v>
                </c:pt>
                <c:pt idx="4258">
                  <c:v>126.9</c:v>
                </c:pt>
                <c:pt idx="4259">
                  <c:v>126.9</c:v>
                </c:pt>
                <c:pt idx="4260">
                  <c:v>126.8</c:v>
                </c:pt>
                <c:pt idx="4261">
                  <c:v>126.8</c:v>
                </c:pt>
                <c:pt idx="4262">
                  <c:v>126.8</c:v>
                </c:pt>
                <c:pt idx="4263">
                  <c:v>126.8</c:v>
                </c:pt>
                <c:pt idx="4264">
                  <c:v>126.8</c:v>
                </c:pt>
                <c:pt idx="4265">
                  <c:v>126.8</c:v>
                </c:pt>
                <c:pt idx="4266">
                  <c:v>126.6</c:v>
                </c:pt>
                <c:pt idx="4267">
                  <c:v>126.6</c:v>
                </c:pt>
                <c:pt idx="4268">
                  <c:v>126.6</c:v>
                </c:pt>
                <c:pt idx="4269">
                  <c:v>127.1</c:v>
                </c:pt>
                <c:pt idx="4270">
                  <c:v>127.1</c:v>
                </c:pt>
                <c:pt idx="4271">
                  <c:v>127.1</c:v>
                </c:pt>
                <c:pt idx="4272">
                  <c:v>126.8</c:v>
                </c:pt>
                <c:pt idx="4273">
                  <c:v>126.8</c:v>
                </c:pt>
                <c:pt idx="4274">
                  <c:v>126.8</c:v>
                </c:pt>
                <c:pt idx="4275">
                  <c:v>126.6</c:v>
                </c:pt>
                <c:pt idx="4276">
                  <c:v>126.6</c:v>
                </c:pt>
                <c:pt idx="4277">
                  <c:v>126.6</c:v>
                </c:pt>
                <c:pt idx="4278">
                  <c:v>126.5</c:v>
                </c:pt>
                <c:pt idx="4279">
                  <c:v>126.5</c:v>
                </c:pt>
                <c:pt idx="4280">
                  <c:v>126.5</c:v>
                </c:pt>
                <c:pt idx="4281">
                  <c:v>127</c:v>
                </c:pt>
                <c:pt idx="4282">
                  <c:v>127</c:v>
                </c:pt>
                <c:pt idx="4283">
                  <c:v>127</c:v>
                </c:pt>
                <c:pt idx="4284">
                  <c:v>127.2</c:v>
                </c:pt>
                <c:pt idx="4285">
                  <c:v>127.2</c:v>
                </c:pt>
                <c:pt idx="4286">
                  <c:v>127.2</c:v>
                </c:pt>
                <c:pt idx="4287">
                  <c:v>127.1</c:v>
                </c:pt>
                <c:pt idx="4288">
                  <c:v>127.1</c:v>
                </c:pt>
                <c:pt idx="4289">
                  <c:v>127.1</c:v>
                </c:pt>
                <c:pt idx="4290">
                  <c:v>126.9</c:v>
                </c:pt>
                <c:pt idx="4291">
                  <c:v>126.9</c:v>
                </c:pt>
                <c:pt idx="4292">
                  <c:v>126.9</c:v>
                </c:pt>
                <c:pt idx="4293">
                  <c:v>127.1</c:v>
                </c:pt>
                <c:pt idx="4294">
                  <c:v>127.1</c:v>
                </c:pt>
                <c:pt idx="4295">
                  <c:v>127.1</c:v>
                </c:pt>
                <c:pt idx="4296">
                  <c:v>127.3</c:v>
                </c:pt>
                <c:pt idx="4297">
                  <c:v>127.3</c:v>
                </c:pt>
                <c:pt idx="4298">
                  <c:v>127.3</c:v>
                </c:pt>
                <c:pt idx="4299">
                  <c:v>126.9</c:v>
                </c:pt>
                <c:pt idx="4300">
                  <c:v>126.9</c:v>
                </c:pt>
                <c:pt idx="4301">
                  <c:v>126.9</c:v>
                </c:pt>
                <c:pt idx="4302">
                  <c:v>127</c:v>
                </c:pt>
                <c:pt idx="4303">
                  <c:v>127</c:v>
                </c:pt>
                <c:pt idx="4304">
                  <c:v>127</c:v>
                </c:pt>
                <c:pt idx="4305">
                  <c:v>127.2</c:v>
                </c:pt>
                <c:pt idx="4306">
                  <c:v>127.2</c:v>
                </c:pt>
                <c:pt idx="4307">
                  <c:v>127.2</c:v>
                </c:pt>
                <c:pt idx="4308">
                  <c:v>127.4</c:v>
                </c:pt>
                <c:pt idx="4309">
                  <c:v>127.4</c:v>
                </c:pt>
                <c:pt idx="4310">
                  <c:v>127.4</c:v>
                </c:pt>
                <c:pt idx="4311">
                  <c:v>127.1</c:v>
                </c:pt>
                <c:pt idx="4312">
                  <c:v>127.1</c:v>
                </c:pt>
                <c:pt idx="4313">
                  <c:v>127.1</c:v>
                </c:pt>
                <c:pt idx="4314">
                  <c:v>126.8</c:v>
                </c:pt>
                <c:pt idx="4315">
                  <c:v>126.8</c:v>
                </c:pt>
                <c:pt idx="4316">
                  <c:v>126.8</c:v>
                </c:pt>
                <c:pt idx="4317">
                  <c:v>126.9</c:v>
                </c:pt>
                <c:pt idx="4318">
                  <c:v>126.9</c:v>
                </c:pt>
                <c:pt idx="4319">
                  <c:v>126.9</c:v>
                </c:pt>
                <c:pt idx="4320">
                  <c:v>127</c:v>
                </c:pt>
                <c:pt idx="4321">
                  <c:v>127</c:v>
                </c:pt>
                <c:pt idx="4322">
                  <c:v>127</c:v>
                </c:pt>
                <c:pt idx="4323">
                  <c:v>127.2</c:v>
                </c:pt>
                <c:pt idx="4324">
                  <c:v>127.2</c:v>
                </c:pt>
                <c:pt idx="4325">
                  <c:v>127.2</c:v>
                </c:pt>
                <c:pt idx="4326">
                  <c:v>127</c:v>
                </c:pt>
                <c:pt idx="4327">
                  <c:v>127</c:v>
                </c:pt>
                <c:pt idx="4328">
                  <c:v>127</c:v>
                </c:pt>
                <c:pt idx="4329">
                  <c:v>127.1</c:v>
                </c:pt>
                <c:pt idx="4330">
                  <c:v>127.1</c:v>
                </c:pt>
                <c:pt idx="4331">
                  <c:v>127.1</c:v>
                </c:pt>
                <c:pt idx="4332">
                  <c:v>127.1</c:v>
                </c:pt>
                <c:pt idx="4333">
                  <c:v>127.1</c:v>
                </c:pt>
                <c:pt idx="4334">
                  <c:v>127.1</c:v>
                </c:pt>
                <c:pt idx="4335">
                  <c:v>127.3</c:v>
                </c:pt>
                <c:pt idx="4336">
                  <c:v>127.3</c:v>
                </c:pt>
                <c:pt idx="4337">
                  <c:v>127.3</c:v>
                </c:pt>
                <c:pt idx="4338">
                  <c:v>127.2</c:v>
                </c:pt>
                <c:pt idx="4339">
                  <c:v>127.2</c:v>
                </c:pt>
                <c:pt idx="4340">
                  <c:v>127.2</c:v>
                </c:pt>
                <c:pt idx="4341">
                  <c:v>126.9</c:v>
                </c:pt>
                <c:pt idx="4342">
                  <c:v>126.9</c:v>
                </c:pt>
                <c:pt idx="4343">
                  <c:v>126.9</c:v>
                </c:pt>
                <c:pt idx="4344">
                  <c:v>126.6</c:v>
                </c:pt>
                <c:pt idx="4345">
                  <c:v>126.6</c:v>
                </c:pt>
                <c:pt idx="4346">
                  <c:v>126.6</c:v>
                </c:pt>
                <c:pt idx="4347">
                  <c:v>126.3</c:v>
                </c:pt>
                <c:pt idx="4348">
                  <c:v>126.3</c:v>
                </c:pt>
                <c:pt idx="4349">
                  <c:v>126.3</c:v>
                </c:pt>
                <c:pt idx="4350">
                  <c:v>126.3</c:v>
                </c:pt>
                <c:pt idx="4351">
                  <c:v>126.3</c:v>
                </c:pt>
                <c:pt idx="4352">
                  <c:v>126.3</c:v>
                </c:pt>
                <c:pt idx="4353">
                  <c:v>126.1</c:v>
                </c:pt>
                <c:pt idx="4354">
                  <c:v>126.1</c:v>
                </c:pt>
                <c:pt idx="4355">
                  <c:v>126.1</c:v>
                </c:pt>
                <c:pt idx="4356">
                  <c:v>126.1</c:v>
                </c:pt>
                <c:pt idx="4357">
                  <c:v>126.1</c:v>
                </c:pt>
                <c:pt idx="4358">
                  <c:v>126.1</c:v>
                </c:pt>
                <c:pt idx="4359">
                  <c:v>126</c:v>
                </c:pt>
                <c:pt idx="4360">
                  <c:v>126</c:v>
                </c:pt>
                <c:pt idx="4361">
                  <c:v>126</c:v>
                </c:pt>
                <c:pt idx="4362">
                  <c:v>126</c:v>
                </c:pt>
                <c:pt idx="4363">
                  <c:v>126</c:v>
                </c:pt>
                <c:pt idx="4364">
                  <c:v>126</c:v>
                </c:pt>
                <c:pt idx="4365">
                  <c:v>126.1</c:v>
                </c:pt>
                <c:pt idx="4366">
                  <c:v>126.1</c:v>
                </c:pt>
                <c:pt idx="4367">
                  <c:v>126.1</c:v>
                </c:pt>
                <c:pt idx="4368">
                  <c:v>126.1</c:v>
                </c:pt>
                <c:pt idx="4369">
                  <c:v>126.1</c:v>
                </c:pt>
                <c:pt idx="4370">
                  <c:v>126.1</c:v>
                </c:pt>
                <c:pt idx="4371">
                  <c:v>126</c:v>
                </c:pt>
                <c:pt idx="4372">
                  <c:v>126</c:v>
                </c:pt>
                <c:pt idx="4373">
                  <c:v>126</c:v>
                </c:pt>
                <c:pt idx="4374">
                  <c:v>125.9</c:v>
                </c:pt>
                <c:pt idx="4375">
                  <c:v>125.9</c:v>
                </c:pt>
                <c:pt idx="4376">
                  <c:v>125.9</c:v>
                </c:pt>
                <c:pt idx="4377">
                  <c:v>125.9</c:v>
                </c:pt>
                <c:pt idx="4378">
                  <c:v>125.9</c:v>
                </c:pt>
                <c:pt idx="4379">
                  <c:v>125.9</c:v>
                </c:pt>
                <c:pt idx="4380">
                  <c:v>125.8</c:v>
                </c:pt>
                <c:pt idx="4381">
                  <c:v>125.8</c:v>
                </c:pt>
                <c:pt idx="4382">
                  <c:v>125.8</c:v>
                </c:pt>
                <c:pt idx="4383">
                  <c:v>125.9</c:v>
                </c:pt>
                <c:pt idx="4384">
                  <c:v>125.9</c:v>
                </c:pt>
                <c:pt idx="4385">
                  <c:v>125.9</c:v>
                </c:pt>
                <c:pt idx="4386">
                  <c:v>125.4</c:v>
                </c:pt>
                <c:pt idx="4387">
                  <c:v>125.4</c:v>
                </c:pt>
                <c:pt idx="4388">
                  <c:v>125.4</c:v>
                </c:pt>
                <c:pt idx="4389">
                  <c:v>125.8</c:v>
                </c:pt>
                <c:pt idx="4390">
                  <c:v>125.8</c:v>
                </c:pt>
                <c:pt idx="4391">
                  <c:v>125.8</c:v>
                </c:pt>
                <c:pt idx="4392">
                  <c:v>125.4</c:v>
                </c:pt>
                <c:pt idx="4393">
                  <c:v>125.4</c:v>
                </c:pt>
                <c:pt idx="4394">
                  <c:v>125.4</c:v>
                </c:pt>
                <c:pt idx="4395">
                  <c:v>125.7</c:v>
                </c:pt>
                <c:pt idx="4396">
                  <c:v>125.7</c:v>
                </c:pt>
                <c:pt idx="4397">
                  <c:v>125.7</c:v>
                </c:pt>
                <c:pt idx="4398">
                  <c:v>125.9</c:v>
                </c:pt>
                <c:pt idx="4399">
                  <c:v>125.9</c:v>
                </c:pt>
                <c:pt idx="4400">
                  <c:v>125.9</c:v>
                </c:pt>
                <c:pt idx="4401">
                  <c:v>126.3</c:v>
                </c:pt>
                <c:pt idx="4402">
                  <c:v>126.3</c:v>
                </c:pt>
                <c:pt idx="4403">
                  <c:v>126.3</c:v>
                </c:pt>
                <c:pt idx="4404">
                  <c:v>126.3</c:v>
                </c:pt>
                <c:pt idx="4405">
                  <c:v>126.3</c:v>
                </c:pt>
                <c:pt idx="4406">
                  <c:v>126.3</c:v>
                </c:pt>
                <c:pt idx="4407">
                  <c:v>126.2</c:v>
                </c:pt>
                <c:pt idx="4408">
                  <c:v>126.2</c:v>
                </c:pt>
                <c:pt idx="4409">
                  <c:v>126.2</c:v>
                </c:pt>
                <c:pt idx="4410">
                  <c:v>126</c:v>
                </c:pt>
                <c:pt idx="4411">
                  <c:v>126</c:v>
                </c:pt>
                <c:pt idx="4412">
                  <c:v>126</c:v>
                </c:pt>
                <c:pt idx="4413">
                  <c:v>125.9</c:v>
                </c:pt>
                <c:pt idx="4414">
                  <c:v>125.9</c:v>
                </c:pt>
                <c:pt idx="4415">
                  <c:v>125.9</c:v>
                </c:pt>
                <c:pt idx="4416">
                  <c:v>125.7</c:v>
                </c:pt>
                <c:pt idx="4417">
                  <c:v>125.7</c:v>
                </c:pt>
                <c:pt idx="4418">
                  <c:v>125.7</c:v>
                </c:pt>
                <c:pt idx="4419">
                  <c:v>125.8</c:v>
                </c:pt>
                <c:pt idx="4420">
                  <c:v>125.8</c:v>
                </c:pt>
                <c:pt idx="4421">
                  <c:v>125.8</c:v>
                </c:pt>
                <c:pt idx="4422">
                  <c:v>125.4</c:v>
                </c:pt>
                <c:pt idx="4423">
                  <c:v>125.4</c:v>
                </c:pt>
                <c:pt idx="4424">
                  <c:v>125.4</c:v>
                </c:pt>
                <c:pt idx="4425">
                  <c:v>125.7</c:v>
                </c:pt>
                <c:pt idx="4426">
                  <c:v>125.7</c:v>
                </c:pt>
                <c:pt idx="4427">
                  <c:v>125.7</c:v>
                </c:pt>
                <c:pt idx="4428">
                  <c:v>125.8</c:v>
                </c:pt>
                <c:pt idx="4429">
                  <c:v>125.8</c:v>
                </c:pt>
                <c:pt idx="4430">
                  <c:v>125.8</c:v>
                </c:pt>
                <c:pt idx="4431">
                  <c:v>126</c:v>
                </c:pt>
                <c:pt idx="4432">
                  <c:v>126</c:v>
                </c:pt>
                <c:pt idx="4433">
                  <c:v>126</c:v>
                </c:pt>
                <c:pt idx="4434">
                  <c:v>125.8</c:v>
                </c:pt>
                <c:pt idx="4435">
                  <c:v>125.8</c:v>
                </c:pt>
                <c:pt idx="4436">
                  <c:v>125.8</c:v>
                </c:pt>
                <c:pt idx="4437">
                  <c:v>125.5</c:v>
                </c:pt>
                <c:pt idx="4438">
                  <c:v>125.5</c:v>
                </c:pt>
                <c:pt idx="4439">
                  <c:v>125.5</c:v>
                </c:pt>
                <c:pt idx="4440">
                  <c:v>125.4</c:v>
                </c:pt>
                <c:pt idx="4441">
                  <c:v>125.4</c:v>
                </c:pt>
                <c:pt idx="4442">
                  <c:v>125.4</c:v>
                </c:pt>
                <c:pt idx="4443">
                  <c:v>125.7</c:v>
                </c:pt>
                <c:pt idx="4444">
                  <c:v>125.7</c:v>
                </c:pt>
                <c:pt idx="4445">
                  <c:v>125.7</c:v>
                </c:pt>
                <c:pt idx="4446">
                  <c:v>125.8</c:v>
                </c:pt>
                <c:pt idx="4447">
                  <c:v>125.8</c:v>
                </c:pt>
                <c:pt idx="4448">
                  <c:v>125.8</c:v>
                </c:pt>
                <c:pt idx="4449">
                  <c:v>126</c:v>
                </c:pt>
                <c:pt idx="4450">
                  <c:v>126</c:v>
                </c:pt>
                <c:pt idx="4451">
                  <c:v>126</c:v>
                </c:pt>
                <c:pt idx="4452">
                  <c:v>125.7</c:v>
                </c:pt>
                <c:pt idx="4453">
                  <c:v>125.7</c:v>
                </c:pt>
                <c:pt idx="4454">
                  <c:v>125.7</c:v>
                </c:pt>
                <c:pt idx="4455">
                  <c:v>125.4</c:v>
                </c:pt>
                <c:pt idx="4456">
                  <c:v>125.4</c:v>
                </c:pt>
                <c:pt idx="4457">
                  <c:v>125.4</c:v>
                </c:pt>
                <c:pt idx="4458">
                  <c:v>125</c:v>
                </c:pt>
                <c:pt idx="4459">
                  <c:v>125</c:v>
                </c:pt>
                <c:pt idx="4460">
                  <c:v>125</c:v>
                </c:pt>
                <c:pt idx="4461">
                  <c:v>124.9</c:v>
                </c:pt>
                <c:pt idx="4462">
                  <c:v>124.9</c:v>
                </c:pt>
                <c:pt idx="4463">
                  <c:v>124.9</c:v>
                </c:pt>
                <c:pt idx="4464">
                  <c:v>125.2</c:v>
                </c:pt>
                <c:pt idx="4465">
                  <c:v>125.2</c:v>
                </c:pt>
                <c:pt idx="4466">
                  <c:v>125.2</c:v>
                </c:pt>
                <c:pt idx="4467">
                  <c:v>125.3</c:v>
                </c:pt>
                <c:pt idx="4468">
                  <c:v>125.3</c:v>
                </c:pt>
                <c:pt idx="4469">
                  <c:v>125.3</c:v>
                </c:pt>
                <c:pt idx="4470">
                  <c:v>125.4</c:v>
                </c:pt>
                <c:pt idx="4471">
                  <c:v>125.4</c:v>
                </c:pt>
                <c:pt idx="4472">
                  <c:v>125.4</c:v>
                </c:pt>
                <c:pt idx="4473">
                  <c:v>125.1</c:v>
                </c:pt>
                <c:pt idx="4474">
                  <c:v>125.1</c:v>
                </c:pt>
                <c:pt idx="4475">
                  <c:v>125.1</c:v>
                </c:pt>
                <c:pt idx="4476">
                  <c:v>125</c:v>
                </c:pt>
                <c:pt idx="4477">
                  <c:v>125</c:v>
                </c:pt>
                <c:pt idx="4478">
                  <c:v>125</c:v>
                </c:pt>
                <c:pt idx="4479">
                  <c:v>124.8</c:v>
                </c:pt>
                <c:pt idx="4480">
                  <c:v>124.8</c:v>
                </c:pt>
                <c:pt idx="4481">
                  <c:v>124.8</c:v>
                </c:pt>
                <c:pt idx="4482">
                  <c:v>125.1</c:v>
                </c:pt>
                <c:pt idx="4483">
                  <c:v>125.1</c:v>
                </c:pt>
                <c:pt idx="4484">
                  <c:v>125.1</c:v>
                </c:pt>
                <c:pt idx="4485">
                  <c:v>125.1</c:v>
                </c:pt>
                <c:pt idx="4486">
                  <c:v>125.1</c:v>
                </c:pt>
                <c:pt idx="4487">
                  <c:v>125.1</c:v>
                </c:pt>
                <c:pt idx="4488">
                  <c:v>125.4</c:v>
                </c:pt>
                <c:pt idx="4489">
                  <c:v>125.4</c:v>
                </c:pt>
                <c:pt idx="4490">
                  <c:v>125.4</c:v>
                </c:pt>
                <c:pt idx="4491">
                  <c:v>125.4</c:v>
                </c:pt>
                <c:pt idx="4492">
                  <c:v>125.4</c:v>
                </c:pt>
                <c:pt idx="4493">
                  <c:v>125.4</c:v>
                </c:pt>
                <c:pt idx="4494">
                  <c:v>125.7</c:v>
                </c:pt>
                <c:pt idx="4495">
                  <c:v>125.7</c:v>
                </c:pt>
                <c:pt idx="4496">
                  <c:v>125.7</c:v>
                </c:pt>
                <c:pt idx="4497">
                  <c:v>125.6</c:v>
                </c:pt>
                <c:pt idx="4498">
                  <c:v>125.6</c:v>
                </c:pt>
                <c:pt idx="4499">
                  <c:v>125.6</c:v>
                </c:pt>
                <c:pt idx="4500">
                  <c:v>125.3</c:v>
                </c:pt>
                <c:pt idx="4501">
                  <c:v>125.3</c:v>
                </c:pt>
                <c:pt idx="4502">
                  <c:v>125.3</c:v>
                </c:pt>
                <c:pt idx="4503">
                  <c:v>125.2</c:v>
                </c:pt>
                <c:pt idx="4504">
                  <c:v>125.2</c:v>
                </c:pt>
                <c:pt idx="4505">
                  <c:v>125.2</c:v>
                </c:pt>
                <c:pt idx="4506">
                  <c:v>125.1</c:v>
                </c:pt>
                <c:pt idx="4507">
                  <c:v>125.1</c:v>
                </c:pt>
                <c:pt idx="4508">
                  <c:v>125.1</c:v>
                </c:pt>
                <c:pt idx="4509">
                  <c:v>125.4</c:v>
                </c:pt>
                <c:pt idx="4510">
                  <c:v>125.4</c:v>
                </c:pt>
                <c:pt idx="4511">
                  <c:v>125.4</c:v>
                </c:pt>
                <c:pt idx="4512">
                  <c:v>125.3</c:v>
                </c:pt>
                <c:pt idx="4513">
                  <c:v>125.3</c:v>
                </c:pt>
                <c:pt idx="4514">
                  <c:v>125.3</c:v>
                </c:pt>
                <c:pt idx="4515">
                  <c:v>125.3</c:v>
                </c:pt>
                <c:pt idx="4516">
                  <c:v>125.3</c:v>
                </c:pt>
                <c:pt idx="4517">
                  <c:v>125.3</c:v>
                </c:pt>
                <c:pt idx="4518">
                  <c:v>125.1</c:v>
                </c:pt>
                <c:pt idx="4519">
                  <c:v>125.1</c:v>
                </c:pt>
                <c:pt idx="4520">
                  <c:v>125.1</c:v>
                </c:pt>
                <c:pt idx="4521">
                  <c:v>125.1</c:v>
                </c:pt>
                <c:pt idx="4522">
                  <c:v>125.1</c:v>
                </c:pt>
                <c:pt idx="4523">
                  <c:v>125.1</c:v>
                </c:pt>
                <c:pt idx="4524">
                  <c:v>125.2</c:v>
                </c:pt>
                <c:pt idx="4525">
                  <c:v>125.2</c:v>
                </c:pt>
                <c:pt idx="4526">
                  <c:v>125.2</c:v>
                </c:pt>
                <c:pt idx="4527">
                  <c:v>125.4</c:v>
                </c:pt>
                <c:pt idx="4528">
                  <c:v>125.4</c:v>
                </c:pt>
                <c:pt idx="4529">
                  <c:v>125.4</c:v>
                </c:pt>
                <c:pt idx="4530">
                  <c:v>125.5</c:v>
                </c:pt>
                <c:pt idx="4531">
                  <c:v>125.5</c:v>
                </c:pt>
                <c:pt idx="4532">
                  <c:v>125.5</c:v>
                </c:pt>
                <c:pt idx="4533">
                  <c:v>125.5</c:v>
                </c:pt>
                <c:pt idx="4534">
                  <c:v>125.5</c:v>
                </c:pt>
                <c:pt idx="4535">
                  <c:v>125.5</c:v>
                </c:pt>
                <c:pt idx="4536">
                  <c:v>125.7</c:v>
                </c:pt>
                <c:pt idx="4537">
                  <c:v>125.7</c:v>
                </c:pt>
                <c:pt idx="4538">
                  <c:v>125.7</c:v>
                </c:pt>
                <c:pt idx="4539">
                  <c:v>125.7</c:v>
                </c:pt>
                <c:pt idx="4540">
                  <c:v>125.7</c:v>
                </c:pt>
                <c:pt idx="4541">
                  <c:v>125.7</c:v>
                </c:pt>
                <c:pt idx="4542">
                  <c:v>125.9</c:v>
                </c:pt>
                <c:pt idx="4543">
                  <c:v>125.9</c:v>
                </c:pt>
                <c:pt idx="4544">
                  <c:v>125.9</c:v>
                </c:pt>
                <c:pt idx="4545">
                  <c:v>125.7</c:v>
                </c:pt>
                <c:pt idx="4546">
                  <c:v>125.7</c:v>
                </c:pt>
                <c:pt idx="4547">
                  <c:v>125.7</c:v>
                </c:pt>
                <c:pt idx="4548">
                  <c:v>125.8</c:v>
                </c:pt>
                <c:pt idx="4549">
                  <c:v>125.8</c:v>
                </c:pt>
                <c:pt idx="4550">
                  <c:v>125.8</c:v>
                </c:pt>
                <c:pt idx="4551">
                  <c:v>125.4</c:v>
                </c:pt>
                <c:pt idx="4552">
                  <c:v>125.4</c:v>
                </c:pt>
                <c:pt idx="4553">
                  <c:v>125.4</c:v>
                </c:pt>
                <c:pt idx="4554">
                  <c:v>125.4</c:v>
                </c:pt>
                <c:pt idx="4555">
                  <c:v>125.4</c:v>
                </c:pt>
                <c:pt idx="4556">
                  <c:v>125.4</c:v>
                </c:pt>
                <c:pt idx="4557">
                  <c:v>125.3</c:v>
                </c:pt>
                <c:pt idx="4558">
                  <c:v>125.3</c:v>
                </c:pt>
                <c:pt idx="4559">
                  <c:v>125.3</c:v>
                </c:pt>
                <c:pt idx="4560">
                  <c:v>125.4</c:v>
                </c:pt>
                <c:pt idx="4561">
                  <c:v>125.4</c:v>
                </c:pt>
                <c:pt idx="4562">
                  <c:v>125.4</c:v>
                </c:pt>
                <c:pt idx="4563">
                  <c:v>124.9</c:v>
                </c:pt>
                <c:pt idx="4564">
                  <c:v>124.9</c:v>
                </c:pt>
                <c:pt idx="4565">
                  <c:v>124.9</c:v>
                </c:pt>
                <c:pt idx="4566">
                  <c:v>125</c:v>
                </c:pt>
                <c:pt idx="4567">
                  <c:v>125</c:v>
                </c:pt>
                <c:pt idx="4568">
                  <c:v>125</c:v>
                </c:pt>
                <c:pt idx="4569">
                  <c:v>124.9</c:v>
                </c:pt>
                <c:pt idx="4570">
                  <c:v>124.9</c:v>
                </c:pt>
                <c:pt idx="4571">
                  <c:v>124.9</c:v>
                </c:pt>
                <c:pt idx="4572">
                  <c:v>125</c:v>
                </c:pt>
                <c:pt idx="4573">
                  <c:v>125</c:v>
                </c:pt>
                <c:pt idx="4574">
                  <c:v>125</c:v>
                </c:pt>
                <c:pt idx="4575">
                  <c:v>125.2</c:v>
                </c:pt>
                <c:pt idx="4576">
                  <c:v>125.2</c:v>
                </c:pt>
                <c:pt idx="4577">
                  <c:v>125.2</c:v>
                </c:pt>
                <c:pt idx="4578">
                  <c:v>125.3</c:v>
                </c:pt>
                <c:pt idx="4579">
                  <c:v>125.3</c:v>
                </c:pt>
                <c:pt idx="4580">
                  <c:v>125.3</c:v>
                </c:pt>
                <c:pt idx="4581">
                  <c:v>125.6</c:v>
                </c:pt>
                <c:pt idx="4582">
                  <c:v>125.6</c:v>
                </c:pt>
                <c:pt idx="4583">
                  <c:v>125.6</c:v>
                </c:pt>
                <c:pt idx="4584">
                  <c:v>125.7</c:v>
                </c:pt>
                <c:pt idx="4585">
                  <c:v>125.7</c:v>
                </c:pt>
                <c:pt idx="4586">
                  <c:v>125.7</c:v>
                </c:pt>
                <c:pt idx="4587">
                  <c:v>125.5</c:v>
                </c:pt>
                <c:pt idx="4588">
                  <c:v>125.5</c:v>
                </c:pt>
                <c:pt idx="4589">
                  <c:v>125.5</c:v>
                </c:pt>
                <c:pt idx="4590">
                  <c:v>125.6</c:v>
                </c:pt>
                <c:pt idx="4591">
                  <c:v>125.6</c:v>
                </c:pt>
                <c:pt idx="4592">
                  <c:v>125.6</c:v>
                </c:pt>
                <c:pt idx="4593">
                  <c:v>125.2</c:v>
                </c:pt>
                <c:pt idx="4594">
                  <c:v>125.2</c:v>
                </c:pt>
                <c:pt idx="4595">
                  <c:v>125.2</c:v>
                </c:pt>
                <c:pt idx="4596">
                  <c:v>125.5</c:v>
                </c:pt>
                <c:pt idx="4597">
                  <c:v>125.5</c:v>
                </c:pt>
                <c:pt idx="4598">
                  <c:v>125.5</c:v>
                </c:pt>
                <c:pt idx="4599">
                  <c:v>125.2</c:v>
                </c:pt>
                <c:pt idx="4600">
                  <c:v>125.2</c:v>
                </c:pt>
                <c:pt idx="4601">
                  <c:v>125.2</c:v>
                </c:pt>
                <c:pt idx="4602">
                  <c:v>125.3</c:v>
                </c:pt>
                <c:pt idx="4603">
                  <c:v>125.3</c:v>
                </c:pt>
                <c:pt idx="4604">
                  <c:v>125.3</c:v>
                </c:pt>
                <c:pt idx="4605">
                  <c:v>125.2</c:v>
                </c:pt>
                <c:pt idx="4606">
                  <c:v>125.2</c:v>
                </c:pt>
                <c:pt idx="4607">
                  <c:v>125.2</c:v>
                </c:pt>
                <c:pt idx="4608">
                  <c:v>125.6</c:v>
                </c:pt>
                <c:pt idx="4609">
                  <c:v>125.6</c:v>
                </c:pt>
                <c:pt idx="4610">
                  <c:v>125.6</c:v>
                </c:pt>
                <c:pt idx="4611">
                  <c:v>125.3</c:v>
                </c:pt>
                <c:pt idx="4612">
                  <c:v>125.3</c:v>
                </c:pt>
                <c:pt idx="4613">
                  <c:v>125.3</c:v>
                </c:pt>
                <c:pt idx="4614">
                  <c:v>125.4</c:v>
                </c:pt>
                <c:pt idx="4615">
                  <c:v>125.4</c:v>
                </c:pt>
                <c:pt idx="4616">
                  <c:v>125.4</c:v>
                </c:pt>
                <c:pt idx="4617">
                  <c:v>124.8</c:v>
                </c:pt>
                <c:pt idx="4618">
                  <c:v>124.8</c:v>
                </c:pt>
                <c:pt idx="4619">
                  <c:v>124.8</c:v>
                </c:pt>
                <c:pt idx="4620">
                  <c:v>125.2</c:v>
                </c:pt>
                <c:pt idx="4621">
                  <c:v>125.2</c:v>
                </c:pt>
                <c:pt idx="4622">
                  <c:v>125.2</c:v>
                </c:pt>
                <c:pt idx="4623">
                  <c:v>125.2</c:v>
                </c:pt>
                <c:pt idx="4624">
                  <c:v>125.2</c:v>
                </c:pt>
                <c:pt idx="4625">
                  <c:v>125.2</c:v>
                </c:pt>
                <c:pt idx="4626">
                  <c:v>125.3</c:v>
                </c:pt>
                <c:pt idx="4627">
                  <c:v>125.3</c:v>
                </c:pt>
                <c:pt idx="4628">
                  <c:v>125.3</c:v>
                </c:pt>
                <c:pt idx="4629">
                  <c:v>125</c:v>
                </c:pt>
                <c:pt idx="4630">
                  <c:v>125</c:v>
                </c:pt>
                <c:pt idx="4631">
                  <c:v>125</c:v>
                </c:pt>
                <c:pt idx="4632">
                  <c:v>124.7</c:v>
                </c:pt>
                <c:pt idx="4633">
                  <c:v>124.7</c:v>
                </c:pt>
                <c:pt idx="4634">
                  <c:v>124.7</c:v>
                </c:pt>
                <c:pt idx="4635">
                  <c:v>124.7</c:v>
                </c:pt>
                <c:pt idx="4636">
                  <c:v>124.7</c:v>
                </c:pt>
                <c:pt idx="4637">
                  <c:v>124.7</c:v>
                </c:pt>
                <c:pt idx="4638">
                  <c:v>124.4</c:v>
                </c:pt>
                <c:pt idx="4639">
                  <c:v>124.4</c:v>
                </c:pt>
                <c:pt idx="4640">
                  <c:v>124.4</c:v>
                </c:pt>
                <c:pt idx="4641">
                  <c:v>124.7</c:v>
                </c:pt>
                <c:pt idx="4642">
                  <c:v>124.7</c:v>
                </c:pt>
                <c:pt idx="4643">
                  <c:v>124.7</c:v>
                </c:pt>
                <c:pt idx="4644">
                  <c:v>124.8</c:v>
                </c:pt>
                <c:pt idx="4645">
                  <c:v>124.8</c:v>
                </c:pt>
                <c:pt idx="4646">
                  <c:v>124.8</c:v>
                </c:pt>
                <c:pt idx="4647">
                  <c:v>125.1</c:v>
                </c:pt>
                <c:pt idx="4648">
                  <c:v>125.1</c:v>
                </c:pt>
                <c:pt idx="4649">
                  <c:v>125.1</c:v>
                </c:pt>
                <c:pt idx="4650">
                  <c:v>124.9</c:v>
                </c:pt>
                <c:pt idx="4651">
                  <c:v>124.9</c:v>
                </c:pt>
                <c:pt idx="4652">
                  <c:v>124.9</c:v>
                </c:pt>
                <c:pt idx="4653">
                  <c:v>124.4</c:v>
                </c:pt>
                <c:pt idx="4654">
                  <c:v>124.4</c:v>
                </c:pt>
                <c:pt idx="4655">
                  <c:v>124.4</c:v>
                </c:pt>
                <c:pt idx="4656">
                  <c:v>124.4</c:v>
                </c:pt>
                <c:pt idx="4657">
                  <c:v>124.4</c:v>
                </c:pt>
                <c:pt idx="4658">
                  <c:v>124.4</c:v>
                </c:pt>
                <c:pt idx="4659">
                  <c:v>124.4</c:v>
                </c:pt>
                <c:pt idx="4660">
                  <c:v>124.4</c:v>
                </c:pt>
                <c:pt idx="4661">
                  <c:v>124.4</c:v>
                </c:pt>
                <c:pt idx="4662">
                  <c:v>125.1</c:v>
                </c:pt>
                <c:pt idx="4663">
                  <c:v>125.1</c:v>
                </c:pt>
                <c:pt idx="4664">
                  <c:v>125.1</c:v>
                </c:pt>
                <c:pt idx="4665">
                  <c:v>125</c:v>
                </c:pt>
                <c:pt idx="4666">
                  <c:v>125</c:v>
                </c:pt>
                <c:pt idx="4667">
                  <c:v>125</c:v>
                </c:pt>
                <c:pt idx="4668">
                  <c:v>125.2</c:v>
                </c:pt>
                <c:pt idx="4669">
                  <c:v>125.2</c:v>
                </c:pt>
                <c:pt idx="4670">
                  <c:v>125.2</c:v>
                </c:pt>
                <c:pt idx="4671">
                  <c:v>124.8</c:v>
                </c:pt>
                <c:pt idx="4672">
                  <c:v>124.8</c:v>
                </c:pt>
                <c:pt idx="4673">
                  <c:v>124.8</c:v>
                </c:pt>
                <c:pt idx="4674">
                  <c:v>124.7</c:v>
                </c:pt>
                <c:pt idx="4675">
                  <c:v>124.7</c:v>
                </c:pt>
                <c:pt idx="4676">
                  <c:v>124.7</c:v>
                </c:pt>
                <c:pt idx="4677">
                  <c:v>124.4</c:v>
                </c:pt>
                <c:pt idx="4678">
                  <c:v>124.4</c:v>
                </c:pt>
                <c:pt idx="4679">
                  <c:v>124.4</c:v>
                </c:pt>
                <c:pt idx="4680">
                  <c:v>124.6</c:v>
                </c:pt>
                <c:pt idx="4681">
                  <c:v>124.6</c:v>
                </c:pt>
                <c:pt idx="4682">
                  <c:v>124.6</c:v>
                </c:pt>
                <c:pt idx="4683">
                  <c:v>124.7</c:v>
                </c:pt>
                <c:pt idx="4684">
                  <c:v>124.7</c:v>
                </c:pt>
                <c:pt idx="4685">
                  <c:v>124.7</c:v>
                </c:pt>
                <c:pt idx="4686">
                  <c:v>125.1</c:v>
                </c:pt>
                <c:pt idx="4687">
                  <c:v>125.1</c:v>
                </c:pt>
                <c:pt idx="4688">
                  <c:v>125.1</c:v>
                </c:pt>
                <c:pt idx="4689">
                  <c:v>125.1</c:v>
                </c:pt>
                <c:pt idx="4690">
                  <c:v>125.1</c:v>
                </c:pt>
                <c:pt idx="4691">
                  <c:v>125.1</c:v>
                </c:pt>
                <c:pt idx="4692">
                  <c:v>124.9</c:v>
                </c:pt>
                <c:pt idx="4693">
                  <c:v>124.9</c:v>
                </c:pt>
                <c:pt idx="4694">
                  <c:v>124.9</c:v>
                </c:pt>
                <c:pt idx="4695">
                  <c:v>124.7</c:v>
                </c:pt>
                <c:pt idx="4696">
                  <c:v>124.7</c:v>
                </c:pt>
                <c:pt idx="4697">
                  <c:v>124.7</c:v>
                </c:pt>
                <c:pt idx="4698">
                  <c:v>124.7</c:v>
                </c:pt>
                <c:pt idx="4699">
                  <c:v>124.7</c:v>
                </c:pt>
                <c:pt idx="4700">
                  <c:v>124.7</c:v>
                </c:pt>
                <c:pt idx="4701">
                  <c:v>124.8</c:v>
                </c:pt>
                <c:pt idx="4702">
                  <c:v>124.8</c:v>
                </c:pt>
                <c:pt idx="4703">
                  <c:v>124.8</c:v>
                </c:pt>
                <c:pt idx="4704">
                  <c:v>124.7</c:v>
                </c:pt>
                <c:pt idx="4705">
                  <c:v>124.7</c:v>
                </c:pt>
                <c:pt idx="4706">
                  <c:v>124.7</c:v>
                </c:pt>
                <c:pt idx="4707">
                  <c:v>124.8</c:v>
                </c:pt>
                <c:pt idx="4708">
                  <c:v>124.8</c:v>
                </c:pt>
                <c:pt idx="4709">
                  <c:v>124.8</c:v>
                </c:pt>
                <c:pt idx="4710">
                  <c:v>124.7</c:v>
                </c:pt>
                <c:pt idx="4711">
                  <c:v>124.7</c:v>
                </c:pt>
                <c:pt idx="4712">
                  <c:v>124.7</c:v>
                </c:pt>
                <c:pt idx="4713">
                  <c:v>124.9</c:v>
                </c:pt>
                <c:pt idx="4714">
                  <c:v>124.9</c:v>
                </c:pt>
                <c:pt idx="4715">
                  <c:v>124.9</c:v>
                </c:pt>
                <c:pt idx="4716">
                  <c:v>124.5</c:v>
                </c:pt>
                <c:pt idx="4717">
                  <c:v>124.5</c:v>
                </c:pt>
                <c:pt idx="4718">
                  <c:v>124.5</c:v>
                </c:pt>
                <c:pt idx="4719">
                  <c:v>124.4</c:v>
                </c:pt>
                <c:pt idx="4720">
                  <c:v>124.4</c:v>
                </c:pt>
                <c:pt idx="4721">
                  <c:v>124.4</c:v>
                </c:pt>
                <c:pt idx="4722">
                  <c:v>124.5</c:v>
                </c:pt>
                <c:pt idx="4723">
                  <c:v>124.5</c:v>
                </c:pt>
                <c:pt idx="4724">
                  <c:v>124.5</c:v>
                </c:pt>
                <c:pt idx="4725">
                  <c:v>124.5</c:v>
                </c:pt>
                <c:pt idx="4726">
                  <c:v>124.5</c:v>
                </c:pt>
                <c:pt idx="4727">
                  <c:v>124.5</c:v>
                </c:pt>
                <c:pt idx="4728">
                  <c:v>124.4</c:v>
                </c:pt>
                <c:pt idx="4729">
                  <c:v>124.4</c:v>
                </c:pt>
                <c:pt idx="4730">
                  <c:v>124.4</c:v>
                </c:pt>
                <c:pt idx="4731">
                  <c:v>123.8</c:v>
                </c:pt>
                <c:pt idx="4732">
                  <c:v>123.8</c:v>
                </c:pt>
                <c:pt idx="4733">
                  <c:v>123.8</c:v>
                </c:pt>
                <c:pt idx="4734">
                  <c:v>123.7</c:v>
                </c:pt>
                <c:pt idx="4735">
                  <c:v>123.7</c:v>
                </c:pt>
                <c:pt idx="4736">
                  <c:v>123.7</c:v>
                </c:pt>
                <c:pt idx="4737">
                  <c:v>123.8</c:v>
                </c:pt>
                <c:pt idx="4738">
                  <c:v>123.8</c:v>
                </c:pt>
                <c:pt idx="4739">
                  <c:v>123.8</c:v>
                </c:pt>
                <c:pt idx="4740">
                  <c:v>124.6</c:v>
                </c:pt>
                <c:pt idx="4741">
                  <c:v>124.6</c:v>
                </c:pt>
                <c:pt idx="4742">
                  <c:v>124.6</c:v>
                </c:pt>
                <c:pt idx="4743">
                  <c:v>124.7</c:v>
                </c:pt>
                <c:pt idx="4744">
                  <c:v>124.7</c:v>
                </c:pt>
                <c:pt idx="4745">
                  <c:v>124.7</c:v>
                </c:pt>
                <c:pt idx="4746">
                  <c:v>125</c:v>
                </c:pt>
                <c:pt idx="4747">
                  <c:v>125</c:v>
                </c:pt>
                <c:pt idx="4748">
                  <c:v>125</c:v>
                </c:pt>
                <c:pt idx="4749">
                  <c:v>124.7</c:v>
                </c:pt>
                <c:pt idx="4750">
                  <c:v>124.7</c:v>
                </c:pt>
                <c:pt idx="4751">
                  <c:v>124.7</c:v>
                </c:pt>
                <c:pt idx="4752">
                  <c:v>124.4</c:v>
                </c:pt>
                <c:pt idx="4753">
                  <c:v>124.4</c:v>
                </c:pt>
                <c:pt idx="4754">
                  <c:v>124.4</c:v>
                </c:pt>
                <c:pt idx="4755">
                  <c:v>123.8</c:v>
                </c:pt>
                <c:pt idx="4756">
                  <c:v>123.8</c:v>
                </c:pt>
                <c:pt idx="4757">
                  <c:v>123.8</c:v>
                </c:pt>
                <c:pt idx="4758">
                  <c:v>123.7</c:v>
                </c:pt>
                <c:pt idx="4759">
                  <c:v>123.7</c:v>
                </c:pt>
                <c:pt idx="4760">
                  <c:v>123.7</c:v>
                </c:pt>
                <c:pt idx="4761">
                  <c:v>123.9</c:v>
                </c:pt>
                <c:pt idx="4762">
                  <c:v>123.9</c:v>
                </c:pt>
                <c:pt idx="4763">
                  <c:v>123.9</c:v>
                </c:pt>
                <c:pt idx="4764">
                  <c:v>124.4</c:v>
                </c:pt>
                <c:pt idx="4765">
                  <c:v>124.4</c:v>
                </c:pt>
                <c:pt idx="4766">
                  <c:v>124.4</c:v>
                </c:pt>
                <c:pt idx="4767">
                  <c:v>124.2</c:v>
                </c:pt>
                <c:pt idx="4768">
                  <c:v>124.2</c:v>
                </c:pt>
                <c:pt idx="4769">
                  <c:v>124.2</c:v>
                </c:pt>
                <c:pt idx="4770">
                  <c:v>124.1</c:v>
                </c:pt>
                <c:pt idx="4771">
                  <c:v>124.1</c:v>
                </c:pt>
                <c:pt idx="4772">
                  <c:v>124.1</c:v>
                </c:pt>
                <c:pt idx="4773">
                  <c:v>124</c:v>
                </c:pt>
                <c:pt idx="4774">
                  <c:v>124</c:v>
                </c:pt>
                <c:pt idx="4775">
                  <c:v>124</c:v>
                </c:pt>
                <c:pt idx="4776">
                  <c:v>124.3</c:v>
                </c:pt>
                <c:pt idx="4777">
                  <c:v>124.3</c:v>
                </c:pt>
                <c:pt idx="4778">
                  <c:v>124.3</c:v>
                </c:pt>
                <c:pt idx="4779">
                  <c:v>124.3</c:v>
                </c:pt>
                <c:pt idx="4780">
                  <c:v>124.3</c:v>
                </c:pt>
                <c:pt idx="4781">
                  <c:v>124.3</c:v>
                </c:pt>
                <c:pt idx="4782">
                  <c:v>124.4</c:v>
                </c:pt>
                <c:pt idx="4783">
                  <c:v>124.4</c:v>
                </c:pt>
                <c:pt idx="4784">
                  <c:v>124.4</c:v>
                </c:pt>
                <c:pt idx="4785">
                  <c:v>124.4</c:v>
                </c:pt>
                <c:pt idx="4786">
                  <c:v>124.4</c:v>
                </c:pt>
                <c:pt idx="4787">
                  <c:v>124.4</c:v>
                </c:pt>
                <c:pt idx="4788">
                  <c:v>124.7</c:v>
                </c:pt>
                <c:pt idx="4789">
                  <c:v>124.7</c:v>
                </c:pt>
                <c:pt idx="4790">
                  <c:v>124.7</c:v>
                </c:pt>
                <c:pt idx="4791">
                  <c:v>124.7</c:v>
                </c:pt>
                <c:pt idx="4792">
                  <c:v>124.7</c:v>
                </c:pt>
                <c:pt idx="4793">
                  <c:v>124.7</c:v>
                </c:pt>
                <c:pt idx="4794">
                  <c:v>125.2</c:v>
                </c:pt>
                <c:pt idx="4795">
                  <c:v>125.2</c:v>
                </c:pt>
                <c:pt idx="4796">
                  <c:v>125.2</c:v>
                </c:pt>
                <c:pt idx="4797">
                  <c:v>125.6</c:v>
                </c:pt>
                <c:pt idx="4798">
                  <c:v>125.6</c:v>
                </c:pt>
                <c:pt idx="4799">
                  <c:v>125.6</c:v>
                </c:pt>
                <c:pt idx="4800">
                  <c:v>126.1</c:v>
                </c:pt>
                <c:pt idx="4801">
                  <c:v>126.1</c:v>
                </c:pt>
                <c:pt idx="4802">
                  <c:v>126.1</c:v>
                </c:pt>
                <c:pt idx="4803">
                  <c:v>126</c:v>
                </c:pt>
                <c:pt idx="4804">
                  <c:v>126</c:v>
                </c:pt>
                <c:pt idx="4805">
                  <c:v>126</c:v>
                </c:pt>
                <c:pt idx="4806">
                  <c:v>126</c:v>
                </c:pt>
                <c:pt idx="4807">
                  <c:v>126</c:v>
                </c:pt>
                <c:pt idx="4808">
                  <c:v>126</c:v>
                </c:pt>
                <c:pt idx="4809">
                  <c:v>125.8</c:v>
                </c:pt>
                <c:pt idx="4810">
                  <c:v>125.8</c:v>
                </c:pt>
                <c:pt idx="4811">
                  <c:v>125.8</c:v>
                </c:pt>
                <c:pt idx="4812">
                  <c:v>125.8</c:v>
                </c:pt>
                <c:pt idx="4813">
                  <c:v>125.8</c:v>
                </c:pt>
                <c:pt idx="4814">
                  <c:v>125.8</c:v>
                </c:pt>
                <c:pt idx="4815">
                  <c:v>125.3</c:v>
                </c:pt>
                <c:pt idx="4816">
                  <c:v>125.3</c:v>
                </c:pt>
                <c:pt idx="4817">
                  <c:v>125.3</c:v>
                </c:pt>
                <c:pt idx="4818">
                  <c:v>125.2</c:v>
                </c:pt>
                <c:pt idx="4819">
                  <c:v>125.2</c:v>
                </c:pt>
                <c:pt idx="4820">
                  <c:v>125.2</c:v>
                </c:pt>
                <c:pt idx="4821">
                  <c:v>125</c:v>
                </c:pt>
                <c:pt idx="4822">
                  <c:v>125</c:v>
                </c:pt>
                <c:pt idx="4823">
                  <c:v>125</c:v>
                </c:pt>
                <c:pt idx="4824">
                  <c:v>124.7</c:v>
                </c:pt>
                <c:pt idx="4825">
                  <c:v>124.7</c:v>
                </c:pt>
                <c:pt idx="4826">
                  <c:v>124.7</c:v>
                </c:pt>
                <c:pt idx="4827">
                  <c:v>124.4</c:v>
                </c:pt>
                <c:pt idx="4828">
                  <c:v>124.4</c:v>
                </c:pt>
                <c:pt idx="4829">
                  <c:v>124.4</c:v>
                </c:pt>
                <c:pt idx="4830">
                  <c:v>124.2</c:v>
                </c:pt>
                <c:pt idx="4831">
                  <c:v>124.2</c:v>
                </c:pt>
                <c:pt idx="4832">
                  <c:v>124.2</c:v>
                </c:pt>
                <c:pt idx="4833">
                  <c:v>124.6</c:v>
                </c:pt>
                <c:pt idx="4834">
                  <c:v>124.6</c:v>
                </c:pt>
                <c:pt idx="4835">
                  <c:v>124.6</c:v>
                </c:pt>
                <c:pt idx="4836">
                  <c:v>124.8</c:v>
                </c:pt>
                <c:pt idx="4837">
                  <c:v>124.8</c:v>
                </c:pt>
                <c:pt idx="4838">
                  <c:v>124.8</c:v>
                </c:pt>
                <c:pt idx="4839">
                  <c:v>125.1</c:v>
                </c:pt>
                <c:pt idx="4840">
                  <c:v>125.1</c:v>
                </c:pt>
                <c:pt idx="4841">
                  <c:v>125.1</c:v>
                </c:pt>
                <c:pt idx="4842">
                  <c:v>125.3</c:v>
                </c:pt>
                <c:pt idx="4843">
                  <c:v>125.3</c:v>
                </c:pt>
                <c:pt idx="4844">
                  <c:v>125.3</c:v>
                </c:pt>
                <c:pt idx="4845">
                  <c:v>125.3</c:v>
                </c:pt>
                <c:pt idx="4846">
                  <c:v>125.3</c:v>
                </c:pt>
                <c:pt idx="4847">
                  <c:v>125.3</c:v>
                </c:pt>
                <c:pt idx="4848">
                  <c:v>125.1</c:v>
                </c:pt>
                <c:pt idx="4849">
                  <c:v>125.1</c:v>
                </c:pt>
                <c:pt idx="4850">
                  <c:v>125.1</c:v>
                </c:pt>
                <c:pt idx="4851">
                  <c:v>125</c:v>
                </c:pt>
                <c:pt idx="4852">
                  <c:v>125</c:v>
                </c:pt>
                <c:pt idx="4853">
                  <c:v>125</c:v>
                </c:pt>
                <c:pt idx="4854">
                  <c:v>124.9</c:v>
                </c:pt>
                <c:pt idx="4855">
                  <c:v>124.9</c:v>
                </c:pt>
                <c:pt idx="4856">
                  <c:v>124.9</c:v>
                </c:pt>
                <c:pt idx="4857">
                  <c:v>125</c:v>
                </c:pt>
                <c:pt idx="4858">
                  <c:v>125</c:v>
                </c:pt>
                <c:pt idx="4859">
                  <c:v>125</c:v>
                </c:pt>
                <c:pt idx="4860">
                  <c:v>124.7</c:v>
                </c:pt>
                <c:pt idx="4861">
                  <c:v>124.7</c:v>
                </c:pt>
                <c:pt idx="4862">
                  <c:v>124.7</c:v>
                </c:pt>
                <c:pt idx="4863">
                  <c:v>124.9</c:v>
                </c:pt>
                <c:pt idx="4864">
                  <c:v>124.9</c:v>
                </c:pt>
                <c:pt idx="4865">
                  <c:v>124.9</c:v>
                </c:pt>
                <c:pt idx="4866">
                  <c:v>125.3</c:v>
                </c:pt>
                <c:pt idx="4867">
                  <c:v>125.3</c:v>
                </c:pt>
                <c:pt idx="4868">
                  <c:v>125.3</c:v>
                </c:pt>
                <c:pt idx="4869">
                  <c:v>125.9</c:v>
                </c:pt>
                <c:pt idx="4870">
                  <c:v>125.9</c:v>
                </c:pt>
                <c:pt idx="4871">
                  <c:v>125.9</c:v>
                </c:pt>
                <c:pt idx="4872">
                  <c:v>126</c:v>
                </c:pt>
                <c:pt idx="4873">
                  <c:v>126</c:v>
                </c:pt>
                <c:pt idx="4874">
                  <c:v>126</c:v>
                </c:pt>
                <c:pt idx="4875">
                  <c:v>126.1</c:v>
                </c:pt>
                <c:pt idx="4876">
                  <c:v>126.1</c:v>
                </c:pt>
                <c:pt idx="4877">
                  <c:v>126.1</c:v>
                </c:pt>
                <c:pt idx="4878">
                  <c:v>126.1</c:v>
                </c:pt>
                <c:pt idx="4879">
                  <c:v>126.1</c:v>
                </c:pt>
                <c:pt idx="4880">
                  <c:v>126.1</c:v>
                </c:pt>
                <c:pt idx="4881">
                  <c:v>126.3</c:v>
                </c:pt>
                <c:pt idx="4882">
                  <c:v>126.3</c:v>
                </c:pt>
                <c:pt idx="4883">
                  <c:v>126.3</c:v>
                </c:pt>
                <c:pt idx="4884">
                  <c:v>126.4</c:v>
                </c:pt>
                <c:pt idx="4885">
                  <c:v>126.4</c:v>
                </c:pt>
                <c:pt idx="4886">
                  <c:v>126.4</c:v>
                </c:pt>
                <c:pt idx="4887">
                  <c:v>126.5</c:v>
                </c:pt>
                <c:pt idx="4888">
                  <c:v>126.5</c:v>
                </c:pt>
                <c:pt idx="4889">
                  <c:v>126.5</c:v>
                </c:pt>
                <c:pt idx="4890">
                  <c:v>126.3</c:v>
                </c:pt>
                <c:pt idx="4891">
                  <c:v>126.3</c:v>
                </c:pt>
                <c:pt idx="4892">
                  <c:v>126.3</c:v>
                </c:pt>
                <c:pt idx="4893">
                  <c:v>125.9</c:v>
                </c:pt>
                <c:pt idx="4894">
                  <c:v>125.9</c:v>
                </c:pt>
                <c:pt idx="4895">
                  <c:v>125.9</c:v>
                </c:pt>
                <c:pt idx="4896">
                  <c:v>125.6</c:v>
                </c:pt>
                <c:pt idx="4897">
                  <c:v>125.6</c:v>
                </c:pt>
                <c:pt idx="4898">
                  <c:v>125.6</c:v>
                </c:pt>
                <c:pt idx="4899">
                  <c:v>125.7</c:v>
                </c:pt>
                <c:pt idx="4900">
                  <c:v>125.7</c:v>
                </c:pt>
                <c:pt idx="4901">
                  <c:v>125.7</c:v>
                </c:pt>
                <c:pt idx="4902">
                  <c:v>125.9</c:v>
                </c:pt>
                <c:pt idx="4903">
                  <c:v>125.9</c:v>
                </c:pt>
                <c:pt idx="4904">
                  <c:v>125.9</c:v>
                </c:pt>
                <c:pt idx="4905">
                  <c:v>126.3</c:v>
                </c:pt>
                <c:pt idx="4906">
                  <c:v>126.3</c:v>
                </c:pt>
                <c:pt idx="4907">
                  <c:v>126.3</c:v>
                </c:pt>
                <c:pt idx="4908">
                  <c:v>126.4</c:v>
                </c:pt>
                <c:pt idx="4909">
                  <c:v>126.4</c:v>
                </c:pt>
                <c:pt idx="4910">
                  <c:v>126.4</c:v>
                </c:pt>
                <c:pt idx="4911">
                  <c:v>126.1</c:v>
                </c:pt>
                <c:pt idx="4912">
                  <c:v>126.1</c:v>
                </c:pt>
                <c:pt idx="4913">
                  <c:v>126.1</c:v>
                </c:pt>
                <c:pt idx="4914">
                  <c:v>125.9</c:v>
                </c:pt>
                <c:pt idx="4915">
                  <c:v>125.9</c:v>
                </c:pt>
                <c:pt idx="4916">
                  <c:v>125.9</c:v>
                </c:pt>
                <c:pt idx="4917">
                  <c:v>125.7</c:v>
                </c:pt>
                <c:pt idx="4918">
                  <c:v>125.7</c:v>
                </c:pt>
                <c:pt idx="4919">
                  <c:v>125.7</c:v>
                </c:pt>
                <c:pt idx="4920">
                  <c:v>125.7</c:v>
                </c:pt>
                <c:pt idx="4921">
                  <c:v>125.7</c:v>
                </c:pt>
                <c:pt idx="4922">
                  <c:v>125.7</c:v>
                </c:pt>
                <c:pt idx="4923">
                  <c:v>125.5</c:v>
                </c:pt>
                <c:pt idx="4924">
                  <c:v>125.5</c:v>
                </c:pt>
                <c:pt idx="4925">
                  <c:v>125.5</c:v>
                </c:pt>
                <c:pt idx="4926">
                  <c:v>125.7</c:v>
                </c:pt>
                <c:pt idx="4927">
                  <c:v>125.7</c:v>
                </c:pt>
                <c:pt idx="4928">
                  <c:v>125.7</c:v>
                </c:pt>
                <c:pt idx="4929">
                  <c:v>125.5</c:v>
                </c:pt>
                <c:pt idx="4930">
                  <c:v>125.5</c:v>
                </c:pt>
                <c:pt idx="4931">
                  <c:v>125.5</c:v>
                </c:pt>
                <c:pt idx="4932">
                  <c:v>125.1</c:v>
                </c:pt>
                <c:pt idx="4933">
                  <c:v>125.1</c:v>
                </c:pt>
                <c:pt idx="4934">
                  <c:v>125.1</c:v>
                </c:pt>
                <c:pt idx="4935">
                  <c:v>125.2</c:v>
                </c:pt>
                <c:pt idx="4936">
                  <c:v>125.2</c:v>
                </c:pt>
                <c:pt idx="4937">
                  <c:v>125.2</c:v>
                </c:pt>
                <c:pt idx="4938">
                  <c:v>125.5</c:v>
                </c:pt>
                <c:pt idx="4939">
                  <c:v>125.5</c:v>
                </c:pt>
                <c:pt idx="4940">
                  <c:v>125.5</c:v>
                </c:pt>
                <c:pt idx="4941">
                  <c:v>126</c:v>
                </c:pt>
                <c:pt idx="4942">
                  <c:v>126</c:v>
                </c:pt>
                <c:pt idx="4943">
                  <c:v>126</c:v>
                </c:pt>
                <c:pt idx="4944">
                  <c:v>125.8</c:v>
                </c:pt>
                <c:pt idx="4945">
                  <c:v>125.8</c:v>
                </c:pt>
                <c:pt idx="4946">
                  <c:v>125.8</c:v>
                </c:pt>
                <c:pt idx="4947">
                  <c:v>126</c:v>
                </c:pt>
                <c:pt idx="4948">
                  <c:v>126</c:v>
                </c:pt>
                <c:pt idx="4949">
                  <c:v>126</c:v>
                </c:pt>
                <c:pt idx="4950">
                  <c:v>126</c:v>
                </c:pt>
                <c:pt idx="4951">
                  <c:v>126</c:v>
                </c:pt>
                <c:pt idx="4952">
                  <c:v>126</c:v>
                </c:pt>
                <c:pt idx="4953">
                  <c:v>125.6</c:v>
                </c:pt>
                <c:pt idx="4954">
                  <c:v>125.6</c:v>
                </c:pt>
                <c:pt idx="4955">
                  <c:v>125.6</c:v>
                </c:pt>
                <c:pt idx="4956">
                  <c:v>125.4</c:v>
                </c:pt>
                <c:pt idx="4957">
                  <c:v>125.4</c:v>
                </c:pt>
                <c:pt idx="4958">
                  <c:v>125.4</c:v>
                </c:pt>
                <c:pt idx="4959">
                  <c:v>125.2</c:v>
                </c:pt>
                <c:pt idx="4960">
                  <c:v>125.2</c:v>
                </c:pt>
                <c:pt idx="4961">
                  <c:v>125.2</c:v>
                </c:pt>
                <c:pt idx="4962">
                  <c:v>125.5</c:v>
                </c:pt>
                <c:pt idx="4963">
                  <c:v>125.5</c:v>
                </c:pt>
              </c:numCache>
            </c:numRef>
          </c:val>
          <c:smooth val="1"/>
        </c:ser>
        <c:ser>
          <c:idx val="3"/>
          <c:order val="3"/>
          <c:tx>
            <c:v>6.02</c:v>
          </c:tx>
          <c:spPr>
            <a:ln w="15875">
              <a:solidFill>
                <a:schemeClr val="accent5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'raw1400-1530z'!$E$16966:$E$21929</c:f>
              <c:numCache>
                <c:formatCode>General</c:formatCode>
                <c:ptCount val="4964"/>
                <c:pt idx="0">
                  <c:v>113.2</c:v>
                </c:pt>
                <c:pt idx="1">
                  <c:v>112.2</c:v>
                </c:pt>
                <c:pt idx="2">
                  <c:v>112.2</c:v>
                </c:pt>
                <c:pt idx="3">
                  <c:v>112.2</c:v>
                </c:pt>
                <c:pt idx="4">
                  <c:v>112.3</c:v>
                </c:pt>
                <c:pt idx="5">
                  <c:v>112.3</c:v>
                </c:pt>
                <c:pt idx="6">
                  <c:v>112.3</c:v>
                </c:pt>
                <c:pt idx="7">
                  <c:v>112.1</c:v>
                </c:pt>
                <c:pt idx="8">
                  <c:v>112.1</c:v>
                </c:pt>
                <c:pt idx="9">
                  <c:v>112.1</c:v>
                </c:pt>
                <c:pt idx="10">
                  <c:v>112</c:v>
                </c:pt>
                <c:pt idx="11">
                  <c:v>112</c:v>
                </c:pt>
                <c:pt idx="12">
                  <c:v>112</c:v>
                </c:pt>
                <c:pt idx="13">
                  <c:v>112</c:v>
                </c:pt>
                <c:pt idx="14">
                  <c:v>112</c:v>
                </c:pt>
                <c:pt idx="15">
                  <c:v>112</c:v>
                </c:pt>
                <c:pt idx="16">
                  <c:v>112</c:v>
                </c:pt>
                <c:pt idx="17">
                  <c:v>112</c:v>
                </c:pt>
                <c:pt idx="18">
                  <c:v>112</c:v>
                </c:pt>
                <c:pt idx="19">
                  <c:v>112.8</c:v>
                </c:pt>
                <c:pt idx="20">
                  <c:v>112.8</c:v>
                </c:pt>
                <c:pt idx="21">
                  <c:v>112.8</c:v>
                </c:pt>
                <c:pt idx="22">
                  <c:v>114.8</c:v>
                </c:pt>
                <c:pt idx="23">
                  <c:v>114.8</c:v>
                </c:pt>
                <c:pt idx="24">
                  <c:v>114.8</c:v>
                </c:pt>
                <c:pt idx="25">
                  <c:v>118.1</c:v>
                </c:pt>
                <c:pt idx="26">
                  <c:v>118.1</c:v>
                </c:pt>
                <c:pt idx="27">
                  <c:v>118.1</c:v>
                </c:pt>
                <c:pt idx="28">
                  <c:v>121.1</c:v>
                </c:pt>
                <c:pt idx="29">
                  <c:v>121.1</c:v>
                </c:pt>
                <c:pt idx="30">
                  <c:v>121.1</c:v>
                </c:pt>
                <c:pt idx="31">
                  <c:v>121.9</c:v>
                </c:pt>
                <c:pt idx="32">
                  <c:v>121.9</c:v>
                </c:pt>
                <c:pt idx="33">
                  <c:v>121.9</c:v>
                </c:pt>
                <c:pt idx="34">
                  <c:v>121.7</c:v>
                </c:pt>
                <c:pt idx="35">
                  <c:v>121.7</c:v>
                </c:pt>
                <c:pt idx="36">
                  <c:v>121.7</c:v>
                </c:pt>
                <c:pt idx="37">
                  <c:v>121.3</c:v>
                </c:pt>
                <c:pt idx="38">
                  <c:v>121.3</c:v>
                </c:pt>
                <c:pt idx="39">
                  <c:v>121.3</c:v>
                </c:pt>
                <c:pt idx="40">
                  <c:v>121.6</c:v>
                </c:pt>
                <c:pt idx="41">
                  <c:v>121.6</c:v>
                </c:pt>
                <c:pt idx="42">
                  <c:v>121.6</c:v>
                </c:pt>
                <c:pt idx="43">
                  <c:v>122</c:v>
                </c:pt>
                <c:pt idx="44">
                  <c:v>122</c:v>
                </c:pt>
                <c:pt idx="45">
                  <c:v>122</c:v>
                </c:pt>
                <c:pt idx="46">
                  <c:v>122.3</c:v>
                </c:pt>
                <c:pt idx="47">
                  <c:v>122.3</c:v>
                </c:pt>
                <c:pt idx="48">
                  <c:v>122.3</c:v>
                </c:pt>
                <c:pt idx="49">
                  <c:v>122.3</c:v>
                </c:pt>
                <c:pt idx="50">
                  <c:v>122.3</c:v>
                </c:pt>
                <c:pt idx="51">
                  <c:v>122.3</c:v>
                </c:pt>
                <c:pt idx="52">
                  <c:v>122.2</c:v>
                </c:pt>
                <c:pt idx="53">
                  <c:v>122.2</c:v>
                </c:pt>
                <c:pt idx="54">
                  <c:v>122.2</c:v>
                </c:pt>
                <c:pt idx="55">
                  <c:v>122.3</c:v>
                </c:pt>
                <c:pt idx="56">
                  <c:v>122.3</c:v>
                </c:pt>
                <c:pt idx="57">
                  <c:v>122.3</c:v>
                </c:pt>
                <c:pt idx="58">
                  <c:v>122.6</c:v>
                </c:pt>
                <c:pt idx="59">
                  <c:v>122.6</c:v>
                </c:pt>
                <c:pt idx="60">
                  <c:v>122.6</c:v>
                </c:pt>
                <c:pt idx="61">
                  <c:v>122.8</c:v>
                </c:pt>
                <c:pt idx="62">
                  <c:v>122.8</c:v>
                </c:pt>
                <c:pt idx="63">
                  <c:v>122.8</c:v>
                </c:pt>
                <c:pt idx="64">
                  <c:v>122.8</c:v>
                </c:pt>
                <c:pt idx="65">
                  <c:v>122.8</c:v>
                </c:pt>
                <c:pt idx="66">
                  <c:v>122.8</c:v>
                </c:pt>
                <c:pt idx="67">
                  <c:v>122.5</c:v>
                </c:pt>
                <c:pt idx="68">
                  <c:v>122.5</c:v>
                </c:pt>
                <c:pt idx="69">
                  <c:v>122.5</c:v>
                </c:pt>
                <c:pt idx="70">
                  <c:v>122.4</c:v>
                </c:pt>
                <c:pt idx="71">
                  <c:v>122.4</c:v>
                </c:pt>
                <c:pt idx="72">
                  <c:v>122.4</c:v>
                </c:pt>
                <c:pt idx="73">
                  <c:v>122.2</c:v>
                </c:pt>
                <c:pt idx="74">
                  <c:v>122.2</c:v>
                </c:pt>
                <c:pt idx="75">
                  <c:v>122.2</c:v>
                </c:pt>
                <c:pt idx="76">
                  <c:v>122.4</c:v>
                </c:pt>
                <c:pt idx="77">
                  <c:v>122.4</c:v>
                </c:pt>
                <c:pt idx="78">
                  <c:v>122.4</c:v>
                </c:pt>
                <c:pt idx="79">
                  <c:v>122.2</c:v>
                </c:pt>
                <c:pt idx="80">
                  <c:v>122.2</c:v>
                </c:pt>
                <c:pt idx="81">
                  <c:v>122.2</c:v>
                </c:pt>
                <c:pt idx="82">
                  <c:v>122.7</c:v>
                </c:pt>
                <c:pt idx="83">
                  <c:v>122.7</c:v>
                </c:pt>
                <c:pt idx="84">
                  <c:v>122.7</c:v>
                </c:pt>
                <c:pt idx="85">
                  <c:v>123.2</c:v>
                </c:pt>
                <c:pt idx="86">
                  <c:v>123.2</c:v>
                </c:pt>
                <c:pt idx="87">
                  <c:v>123.2</c:v>
                </c:pt>
                <c:pt idx="88">
                  <c:v>123.7</c:v>
                </c:pt>
                <c:pt idx="89">
                  <c:v>123.7</c:v>
                </c:pt>
                <c:pt idx="90">
                  <c:v>123.7</c:v>
                </c:pt>
                <c:pt idx="91">
                  <c:v>123.9</c:v>
                </c:pt>
                <c:pt idx="92">
                  <c:v>123.9</c:v>
                </c:pt>
                <c:pt idx="93">
                  <c:v>123.9</c:v>
                </c:pt>
                <c:pt idx="94">
                  <c:v>123.7</c:v>
                </c:pt>
                <c:pt idx="95">
                  <c:v>123.7</c:v>
                </c:pt>
                <c:pt idx="96">
                  <c:v>123.7</c:v>
                </c:pt>
                <c:pt idx="97">
                  <c:v>124.1</c:v>
                </c:pt>
                <c:pt idx="98">
                  <c:v>124.1</c:v>
                </c:pt>
                <c:pt idx="99">
                  <c:v>124.1</c:v>
                </c:pt>
                <c:pt idx="100">
                  <c:v>124.2</c:v>
                </c:pt>
                <c:pt idx="101">
                  <c:v>124.2</c:v>
                </c:pt>
                <c:pt idx="102">
                  <c:v>124.2</c:v>
                </c:pt>
                <c:pt idx="103">
                  <c:v>124.5</c:v>
                </c:pt>
                <c:pt idx="104">
                  <c:v>124.5</c:v>
                </c:pt>
                <c:pt idx="105">
                  <c:v>124.5</c:v>
                </c:pt>
                <c:pt idx="106">
                  <c:v>124.7</c:v>
                </c:pt>
                <c:pt idx="107">
                  <c:v>124.7</c:v>
                </c:pt>
                <c:pt idx="108">
                  <c:v>124.7</c:v>
                </c:pt>
                <c:pt idx="109">
                  <c:v>124.9</c:v>
                </c:pt>
                <c:pt idx="110">
                  <c:v>124.9</c:v>
                </c:pt>
                <c:pt idx="111">
                  <c:v>124.9</c:v>
                </c:pt>
                <c:pt idx="112">
                  <c:v>125.1</c:v>
                </c:pt>
                <c:pt idx="113">
                  <c:v>125.1</c:v>
                </c:pt>
                <c:pt idx="114">
                  <c:v>125.1</c:v>
                </c:pt>
                <c:pt idx="115">
                  <c:v>125.1</c:v>
                </c:pt>
                <c:pt idx="116">
                  <c:v>125.1</c:v>
                </c:pt>
                <c:pt idx="117">
                  <c:v>125.1</c:v>
                </c:pt>
                <c:pt idx="118">
                  <c:v>125.3</c:v>
                </c:pt>
                <c:pt idx="119">
                  <c:v>125.3</c:v>
                </c:pt>
                <c:pt idx="120">
                  <c:v>125.3</c:v>
                </c:pt>
                <c:pt idx="121">
                  <c:v>125.4</c:v>
                </c:pt>
                <c:pt idx="122">
                  <c:v>125.4</c:v>
                </c:pt>
                <c:pt idx="123">
                  <c:v>125.4</c:v>
                </c:pt>
                <c:pt idx="124">
                  <c:v>125.7</c:v>
                </c:pt>
                <c:pt idx="125">
                  <c:v>125.7</c:v>
                </c:pt>
                <c:pt idx="126">
                  <c:v>125.7</c:v>
                </c:pt>
                <c:pt idx="127">
                  <c:v>125.8</c:v>
                </c:pt>
                <c:pt idx="128">
                  <c:v>125.8</c:v>
                </c:pt>
                <c:pt idx="129">
                  <c:v>125.8</c:v>
                </c:pt>
                <c:pt idx="130">
                  <c:v>125.9</c:v>
                </c:pt>
                <c:pt idx="131">
                  <c:v>125.9</c:v>
                </c:pt>
                <c:pt idx="132">
                  <c:v>125.9</c:v>
                </c:pt>
                <c:pt idx="133">
                  <c:v>125.8</c:v>
                </c:pt>
                <c:pt idx="134">
                  <c:v>125.8</c:v>
                </c:pt>
                <c:pt idx="135">
                  <c:v>125.8</c:v>
                </c:pt>
                <c:pt idx="136">
                  <c:v>125.9</c:v>
                </c:pt>
                <c:pt idx="137">
                  <c:v>125.9</c:v>
                </c:pt>
                <c:pt idx="138">
                  <c:v>125.9</c:v>
                </c:pt>
                <c:pt idx="139">
                  <c:v>125.8</c:v>
                </c:pt>
                <c:pt idx="140">
                  <c:v>125.8</c:v>
                </c:pt>
                <c:pt idx="141">
                  <c:v>125.8</c:v>
                </c:pt>
                <c:pt idx="142">
                  <c:v>125.9</c:v>
                </c:pt>
                <c:pt idx="143">
                  <c:v>125.9</c:v>
                </c:pt>
                <c:pt idx="144">
                  <c:v>125.9</c:v>
                </c:pt>
                <c:pt idx="145">
                  <c:v>126.1</c:v>
                </c:pt>
                <c:pt idx="146">
                  <c:v>126.1</c:v>
                </c:pt>
                <c:pt idx="147">
                  <c:v>126.1</c:v>
                </c:pt>
                <c:pt idx="148">
                  <c:v>126.2</c:v>
                </c:pt>
                <c:pt idx="149">
                  <c:v>126.2</c:v>
                </c:pt>
                <c:pt idx="150">
                  <c:v>126.2</c:v>
                </c:pt>
                <c:pt idx="151">
                  <c:v>125.9</c:v>
                </c:pt>
                <c:pt idx="152">
                  <c:v>125.9</c:v>
                </c:pt>
                <c:pt idx="153">
                  <c:v>125.9</c:v>
                </c:pt>
                <c:pt idx="154">
                  <c:v>126</c:v>
                </c:pt>
                <c:pt idx="155">
                  <c:v>126</c:v>
                </c:pt>
                <c:pt idx="156">
                  <c:v>126</c:v>
                </c:pt>
                <c:pt idx="157">
                  <c:v>126.3</c:v>
                </c:pt>
                <c:pt idx="158">
                  <c:v>126.3</c:v>
                </c:pt>
                <c:pt idx="159">
                  <c:v>126.3</c:v>
                </c:pt>
                <c:pt idx="160">
                  <c:v>126.6</c:v>
                </c:pt>
                <c:pt idx="161">
                  <c:v>126.6</c:v>
                </c:pt>
                <c:pt idx="162">
                  <c:v>126.6</c:v>
                </c:pt>
                <c:pt idx="163">
                  <c:v>126.4</c:v>
                </c:pt>
                <c:pt idx="164">
                  <c:v>126.4</c:v>
                </c:pt>
                <c:pt idx="165">
                  <c:v>126.4</c:v>
                </c:pt>
                <c:pt idx="166">
                  <c:v>126.2</c:v>
                </c:pt>
                <c:pt idx="167">
                  <c:v>126.2</c:v>
                </c:pt>
                <c:pt idx="168">
                  <c:v>126.2</c:v>
                </c:pt>
                <c:pt idx="169">
                  <c:v>126.2</c:v>
                </c:pt>
                <c:pt idx="170">
                  <c:v>126.2</c:v>
                </c:pt>
                <c:pt idx="171">
                  <c:v>126.2</c:v>
                </c:pt>
                <c:pt idx="172">
                  <c:v>126.2</c:v>
                </c:pt>
                <c:pt idx="173">
                  <c:v>126.2</c:v>
                </c:pt>
                <c:pt idx="174">
                  <c:v>126.2</c:v>
                </c:pt>
                <c:pt idx="175">
                  <c:v>126.2</c:v>
                </c:pt>
                <c:pt idx="176">
                  <c:v>126.2</c:v>
                </c:pt>
                <c:pt idx="177">
                  <c:v>126.2</c:v>
                </c:pt>
                <c:pt idx="178">
                  <c:v>126</c:v>
                </c:pt>
                <c:pt idx="179">
                  <c:v>126</c:v>
                </c:pt>
                <c:pt idx="180">
                  <c:v>126</c:v>
                </c:pt>
                <c:pt idx="181">
                  <c:v>125.9</c:v>
                </c:pt>
                <c:pt idx="182">
                  <c:v>125.9</c:v>
                </c:pt>
                <c:pt idx="183">
                  <c:v>125.9</c:v>
                </c:pt>
                <c:pt idx="184">
                  <c:v>125.8</c:v>
                </c:pt>
                <c:pt idx="185">
                  <c:v>125.8</c:v>
                </c:pt>
                <c:pt idx="186">
                  <c:v>125.8</c:v>
                </c:pt>
                <c:pt idx="187">
                  <c:v>126.1</c:v>
                </c:pt>
                <c:pt idx="188">
                  <c:v>126.1</c:v>
                </c:pt>
                <c:pt idx="189">
                  <c:v>126.1</c:v>
                </c:pt>
                <c:pt idx="190">
                  <c:v>126.2</c:v>
                </c:pt>
                <c:pt idx="191">
                  <c:v>126.2</c:v>
                </c:pt>
                <c:pt idx="192">
                  <c:v>126.2</c:v>
                </c:pt>
                <c:pt idx="193">
                  <c:v>126.7</c:v>
                </c:pt>
                <c:pt idx="194">
                  <c:v>126.7</c:v>
                </c:pt>
                <c:pt idx="195">
                  <c:v>126.7</c:v>
                </c:pt>
                <c:pt idx="196">
                  <c:v>126.7</c:v>
                </c:pt>
                <c:pt idx="197">
                  <c:v>126.7</c:v>
                </c:pt>
                <c:pt idx="198">
                  <c:v>126.7</c:v>
                </c:pt>
                <c:pt idx="199">
                  <c:v>127.3</c:v>
                </c:pt>
                <c:pt idx="200">
                  <c:v>127.3</c:v>
                </c:pt>
                <c:pt idx="201">
                  <c:v>127.3</c:v>
                </c:pt>
                <c:pt idx="202">
                  <c:v>127.6</c:v>
                </c:pt>
                <c:pt idx="203">
                  <c:v>127.6</c:v>
                </c:pt>
                <c:pt idx="204">
                  <c:v>127.6</c:v>
                </c:pt>
                <c:pt idx="205">
                  <c:v>128.5</c:v>
                </c:pt>
                <c:pt idx="206">
                  <c:v>128.5</c:v>
                </c:pt>
                <c:pt idx="207">
                  <c:v>128.5</c:v>
                </c:pt>
                <c:pt idx="208">
                  <c:v>129.30000000000001</c:v>
                </c:pt>
                <c:pt idx="209">
                  <c:v>129.30000000000001</c:v>
                </c:pt>
                <c:pt idx="210">
                  <c:v>129.30000000000001</c:v>
                </c:pt>
                <c:pt idx="211">
                  <c:v>130.80000000000001</c:v>
                </c:pt>
                <c:pt idx="212">
                  <c:v>130.80000000000001</c:v>
                </c:pt>
                <c:pt idx="213">
                  <c:v>130.80000000000001</c:v>
                </c:pt>
                <c:pt idx="214">
                  <c:v>132.1</c:v>
                </c:pt>
                <c:pt idx="215">
                  <c:v>132.1</c:v>
                </c:pt>
                <c:pt idx="216">
                  <c:v>132.1</c:v>
                </c:pt>
                <c:pt idx="217">
                  <c:v>133.5</c:v>
                </c:pt>
                <c:pt idx="218">
                  <c:v>133.5</c:v>
                </c:pt>
                <c:pt idx="219">
                  <c:v>133.5</c:v>
                </c:pt>
                <c:pt idx="220">
                  <c:v>133.5</c:v>
                </c:pt>
                <c:pt idx="221">
                  <c:v>133.5</c:v>
                </c:pt>
                <c:pt idx="222">
                  <c:v>133.5</c:v>
                </c:pt>
                <c:pt idx="223">
                  <c:v>132.30000000000001</c:v>
                </c:pt>
                <c:pt idx="224">
                  <c:v>132.30000000000001</c:v>
                </c:pt>
                <c:pt idx="225">
                  <c:v>132.30000000000001</c:v>
                </c:pt>
                <c:pt idx="226">
                  <c:v>130.4</c:v>
                </c:pt>
                <c:pt idx="227">
                  <c:v>130.4</c:v>
                </c:pt>
                <c:pt idx="228">
                  <c:v>130.4</c:v>
                </c:pt>
                <c:pt idx="229">
                  <c:v>128.9</c:v>
                </c:pt>
                <c:pt idx="230">
                  <c:v>128.9</c:v>
                </c:pt>
                <c:pt idx="231">
                  <c:v>128.9</c:v>
                </c:pt>
                <c:pt idx="232">
                  <c:v>128.19999999999999</c:v>
                </c:pt>
                <c:pt idx="233">
                  <c:v>128.19999999999999</c:v>
                </c:pt>
                <c:pt idx="234">
                  <c:v>128.19999999999999</c:v>
                </c:pt>
                <c:pt idx="235">
                  <c:v>128</c:v>
                </c:pt>
                <c:pt idx="236">
                  <c:v>128</c:v>
                </c:pt>
                <c:pt idx="237">
                  <c:v>128</c:v>
                </c:pt>
                <c:pt idx="238">
                  <c:v>127.7</c:v>
                </c:pt>
                <c:pt idx="239">
                  <c:v>127.7</c:v>
                </c:pt>
                <c:pt idx="240">
                  <c:v>127.7</c:v>
                </c:pt>
                <c:pt idx="241">
                  <c:v>127.7</c:v>
                </c:pt>
                <c:pt idx="242">
                  <c:v>127.7</c:v>
                </c:pt>
                <c:pt idx="243">
                  <c:v>127.7</c:v>
                </c:pt>
                <c:pt idx="244">
                  <c:v>127.4</c:v>
                </c:pt>
                <c:pt idx="245">
                  <c:v>127.4</c:v>
                </c:pt>
                <c:pt idx="246">
                  <c:v>127.4</c:v>
                </c:pt>
                <c:pt idx="247">
                  <c:v>127.2</c:v>
                </c:pt>
                <c:pt idx="248">
                  <c:v>127.2</c:v>
                </c:pt>
                <c:pt idx="249">
                  <c:v>127.2</c:v>
                </c:pt>
                <c:pt idx="250">
                  <c:v>126.9</c:v>
                </c:pt>
                <c:pt idx="251">
                  <c:v>126.9</c:v>
                </c:pt>
                <c:pt idx="252">
                  <c:v>126.9</c:v>
                </c:pt>
                <c:pt idx="253">
                  <c:v>126.9</c:v>
                </c:pt>
                <c:pt idx="254">
                  <c:v>126.9</c:v>
                </c:pt>
                <c:pt idx="255">
                  <c:v>126.9</c:v>
                </c:pt>
                <c:pt idx="256">
                  <c:v>127.1</c:v>
                </c:pt>
                <c:pt idx="257">
                  <c:v>127.1</c:v>
                </c:pt>
                <c:pt idx="258">
                  <c:v>127.1</c:v>
                </c:pt>
                <c:pt idx="259">
                  <c:v>127.3</c:v>
                </c:pt>
                <c:pt idx="260">
                  <c:v>127.3</c:v>
                </c:pt>
                <c:pt idx="261">
                  <c:v>127.3</c:v>
                </c:pt>
                <c:pt idx="262">
                  <c:v>127.3</c:v>
                </c:pt>
                <c:pt idx="263">
                  <c:v>127.3</c:v>
                </c:pt>
                <c:pt idx="264">
                  <c:v>127.3</c:v>
                </c:pt>
                <c:pt idx="265">
                  <c:v>126.9</c:v>
                </c:pt>
                <c:pt idx="266">
                  <c:v>126.9</c:v>
                </c:pt>
                <c:pt idx="267">
                  <c:v>126.9</c:v>
                </c:pt>
                <c:pt idx="268">
                  <c:v>127.3</c:v>
                </c:pt>
                <c:pt idx="269">
                  <c:v>127.3</c:v>
                </c:pt>
                <c:pt idx="270">
                  <c:v>127.3</c:v>
                </c:pt>
                <c:pt idx="271">
                  <c:v>127.1</c:v>
                </c:pt>
                <c:pt idx="272">
                  <c:v>127.1</c:v>
                </c:pt>
                <c:pt idx="273">
                  <c:v>127.1</c:v>
                </c:pt>
                <c:pt idx="274">
                  <c:v>127</c:v>
                </c:pt>
                <c:pt idx="275">
                  <c:v>127</c:v>
                </c:pt>
                <c:pt idx="276">
                  <c:v>127</c:v>
                </c:pt>
                <c:pt idx="277">
                  <c:v>126.2</c:v>
                </c:pt>
                <c:pt idx="278">
                  <c:v>126.2</c:v>
                </c:pt>
                <c:pt idx="279">
                  <c:v>126.2</c:v>
                </c:pt>
                <c:pt idx="280">
                  <c:v>125.8</c:v>
                </c:pt>
                <c:pt idx="281">
                  <c:v>125.8</c:v>
                </c:pt>
                <c:pt idx="282">
                  <c:v>125.8</c:v>
                </c:pt>
                <c:pt idx="283">
                  <c:v>125.9</c:v>
                </c:pt>
                <c:pt idx="284">
                  <c:v>125.9</c:v>
                </c:pt>
                <c:pt idx="285">
                  <c:v>125.9</c:v>
                </c:pt>
                <c:pt idx="286">
                  <c:v>126.2</c:v>
                </c:pt>
                <c:pt idx="287">
                  <c:v>126.2</c:v>
                </c:pt>
                <c:pt idx="288">
                  <c:v>126.2</c:v>
                </c:pt>
                <c:pt idx="289">
                  <c:v>126</c:v>
                </c:pt>
                <c:pt idx="290">
                  <c:v>126</c:v>
                </c:pt>
                <c:pt idx="291">
                  <c:v>126</c:v>
                </c:pt>
                <c:pt idx="292">
                  <c:v>125.7</c:v>
                </c:pt>
                <c:pt idx="293">
                  <c:v>125.7</c:v>
                </c:pt>
                <c:pt idx="294">
                  <c:v>125.7</c:v>
                </c:pt>
                <c:pt idx="295">
                  <c:v>125.2</c:v>
                </c:pt>
                <c:pt idx="296">
                  <c:v>125.2</c:v>
                </c:pt>
                <c:pt idx="297">
                  <c:v>125.2</c:v>
                </c:pt>
                <c:pt idx="298">
                  <c:v>125.2</c:v>
                </c:pt>
                <c:pt idx="299">
                  <c:v>125.2</c:v>
                </c:pt>
                <c:pt idx="300">
                  <c:v>125.2</c:v>
                </c:pt>
                <c:pt idx="301">
                  <c:v>124.9</c:v>
                </c:pt>
                <c:pt idx="302">
                  <c:v>124.9</c:v>
                </c:pt>
                <c:pt idx="303">
                  <c:v>124.9</c:v>
                </c:pt>
                <c:pt idx="304">
                  <c:v>124.6</c:v>
                </c:pt>
                <c:pt idx="305">
                  <c:v>124.6</c:v>
                </c:pt>
                <c:pt idx="306">
                  <c:v>124.6</c:v>
                </c:pt>
                <c:pt idx="307">
                  <c:v>124.5</c:v>
                </c:pt>
                <c:pt idx="308">
                  <c:v>124.5</c:v>
                </c:pt>
                <c:pt idx="309">
                  <c:v>124.5</c:v>
                </c:pt>
                <c:pt idx="310">
                  <c:v>124.4</c:v>
                </c:pt>
                <c:pt idx="311">
                  <c:v>124.4</c:v>
                </c:pt>
                <c:pt idx="312">
                  <c:v>124.4</c:v>
                </c:pt>
                <c:pt idx="313">
                  <c:v>125.1</c:v>
                </c:pt>
                <c:pt idx="314">
                  <c:v>125.1</c:v>
                </c:pt>
                <c:pt idx="315">
                  <c:v>125.1</c:v>
                </c:pt>
                <c:pt idx="316">
                  <c:v>125.3</c:v>
                </c:pt>
                <c:pt idx="317">
                  <c:v>125.3</c:v>
                </c:pt>
                <c:pt idx="318">
                  <c:v>125.3</c:v>
                </c:pt>
                <c:pt idx="319">
                  <c:v>125.8</c:v>
                </c:pt>
                <c:pt idx="320">
                  <c:v>125.8</c:v>
                </c:pt>
                <c:pt idx="321">
                  <c:v>125.8</c:v>
                </c:pt>
                <c:pt idx="322">
                  <c:v>125.9</c:v>
                </c:pt>
                <c:pt idx="323">
                  <c:v>125.9</c:v>
                </c:pt>
                <c:pt idx="324">
                  <c:v>125.9</c:v>
                </c:pt>
                <c:pt idx="325">
                  <c:v>126</c:v>
                </c:pt>
                <c:pt idx="326">
                  <c:v>126</c:v>
                </c:pt>
                <c:pt idx="327">
                  <c:v>126</c:v>
                </c:pt>
                <c:pt idx="328">
                  <c:v>126</c:v>
                </c:pt>
                <c:pt idx="329">
                  <c:v>126</c:v>
                </c:pt>
                <c:pt idx="330">
                  <c:v>126</c:v>
                </c:pt>
                <c:pt idx="331">
                  <c:v>125.7</c:v>
                </c:pt>
                <c:pt idx="332">
                  <c:v>125.7</c:v>
                </c:pt>
                <c:pt idx="333">
                  <c:v>125.7</c:v>
                </c:pt>
                <c:pt idx="334">
                  <c:v>125.7</c:v>
                </c:pt>
                <c:pt idx="335">
                  <c:v>125.7</c:v>
                </c:pt>
                <c:pt idx="336">
                  <c:v>125.7</c:v>
                </c:pt>
                <c:pt idx="337">
                  <c:v>125.6</c:v>
                </c:pt>
                <c:pt idx="338">
                  <c:v>125.6</c:v>
                </c:pt>
                <c:pt idx="339">
                  <c:v>125.6</c:v>
                </c:pt>
                <c:pt idx="340">
                  <c:v>125.7</c:v>
                </c:pt>
                <c:pt idx="341">
                  <c:v>125.7</c:v>
                </c:pt>
                <c:pt idx="342">
                  <c:v>125.7</c:v>
                </c:pt>
                <c:pt idx="343">
                  <c:v>125.3</c:v>
                </c:pt>
                <c:pt idx="344">
                  <c:v>125.3</c:v>
                </c:pt>
                <c:pt idx="345">
                  <c:v>125.3</c:v>
                </c:pt>
                <c:pt idx="346">
                  <c:v>125.1</c:v>
                </c:pt>
                <c:pt idx="347">
                  <c:v>125.1</c:v>
                </c:pt>
                <c:pt idx="348">
                  <c:v>125.1</c:v>
                </c:pt>
                <c:pt idx="349">
                  <c:v>125.1</c:v>
                </c:pt>
                <c:pt idx="350">
                  <c:v>125.1</c:v>
                </c:pt>
                <c:pt idx="351">
                  <c:v>125.1</c:v>
                </c:pt>
                <c:pt idx="352">
                  <c:v>125.5</c:v>
                </c:pt>
                <c:pt idx="353">
                  <c:v>125.5</c:v>
                </c:pt>
                <c:pt idx="354">
                  <c:v>125.5</c:v>
                </c:pt>
                <c:pt idx="355">
                  <c:v>125.8</c:v>
                </c:pt>
                <c:pt idx="356">
                  <c:v>125.8</c:v>
                </c:pt>
                <c:pt idx="357">
                  <c:v>125.8</c:v>
                </c:pt>
                <c:pt idx="358">
                  <c:v>126.2</c:v>
                </c:pt>
                <c:pt idx="359">
                  <c:v>126.2</c:v>
                </c:pt>
                <c:pt idx="360">
                  <c:v>126.2</c:v>
                </c:pt>
                <c:pt idx="361">
                  <c:v>126.4</c:v>
                </c:pt>
                <c:pt idx="362">
                  <c:v>126.4</c:v>
                </c:pt>
                <c:pt idx="363">
                  <c:v>126.4</c:v>
                </c:pt>
                <c:pt idx="364">
                  <c:v>126.3</c:v>
                </c:pt>
                <c:pt idx="365">
                  <c:v>126.3</c:v>
                </c:pt>
                <c:pt idx="366">
                  <c:v>126.3</c:v>
                </c:pt>
                <c:pt idx="367">
                  <c:v>126</c:v>
                </c:pt>
                <c:pt idx="368">
                  <c:v>126</c:v>
                </c:pt>
                <c:pt idx="369">
                  <c:v>126</c:v>
                </c:pt>
                <c:pt idx="370">
                  <c:v>126.3</c:v>
                </c:pt>
                <c:pt idx="371">
                  <c:v>126.3</c:v>
                </c:pt>
                <c:pt idx="372">
                  <c:v>126.3</c:v>
                </c:pt>
                <c:pt idx="373">
                  <c:v>126.8</c:v>
                </c:pt>
                <c:pt idx="374">
                  <c:v>126.8</c:v>
                </c:pt>
                <c:pt idx="375">
                  <c:v>126.8</c:v>
                </c:pt>
                <c:pt idx="376">
                  <c:v>127.4</c:v>
                </c:pt>
                <c:pt idx="377">
                  <c:v>127.4</c:v>
                </c:pt>
                <c:pt idx="378">
                  <c:v>127.4</c:v>
                </c:pt>
                <c:pt idx="379">
                  <c:v>127.5</c:v>
                </c:pt>
                <c:pt idx="380">
                  <c:v>127.5</c:v>
                </c:pt>
                <c:pt idx="381">
                  <c:v>127.5</c:v>
                </c:pt>
                <c:pt idx="382">
                  <c:v>127.2</c:v>
                </c:pt>
                <c:pt idx="383">
                  <c:v>127.2</c:v>
                </c:pt>
                <c:pt idx="384">
                  <c:v>127.2</c:v>
                </c:pt>
                <c:pt idx="385">
                  <c:v>126.7</c:v>
                </c:pt>
                <c:pt idx="386">
                  <c:v>126.7</c:v>
                </c:pt>
                <c:pt idx="387">
                  <c:v>126.7</c:v>
                </c:pt>
                <c:pt idx="388">
                  <c:v>126.2</c:v>
                </c:pt>
                <c:pt idx="389">
                  <c:v>126.2</c:v>
                </c:pt>
                <c:pt idx="390">
                  <c:v>126.2</c:v>
                </c:pt>
                <c:pt idx="391">
                  <c:v>126</c:v>
                </c:pt>
                <c:pt idx="392">
                  <c:v>126</c:v>
                </c:pt>
                <c:pt idx="393">
                  <c:v>126</c:v>
                </c:pt>
                <c:pt idx="394">
                  <c:v>125.9</c:v>
                </c:pt>
                <c:pt idx="395">
                  <c:v>125.9</c:v>
                </c:pt>
                <c:pt idx="396">
                  <c:v>125.9</c:v>
                </c:pt>
                <c:pt idx="397">
                  <c:v>126.3</c:v>
                </c:pt>
                <c:pt idx="398">
                  <c:v>126.3</c:v>
                </c:pt>
                <c:pt idx="399">
                  <c:v>126.3</c:v>
                </c:pt>
                <c:pt idx="400">
                  <c:v>126.4</c:v>
                </c:pt>
                <c:pt idx="401">
                  <c:v>126.4</c:v>
                </c:pt>
                <c:pt idx="402">
                  <c:v>126.4</c:v>
                </c:pt>
                <c:pt idx="403">
                  <c:v>126.7</c:v>
                </c:pt>
                <c:pt idx="404">
                  <c:v>126.7</c:v>
                </c:pt>
                <c:pt idx="405">
                  <c:v>126.7</c:v>
                </c:pt>
                <c:pt idx="406">
                  <c:v>126.6</c:v>
                </c:pt>
                <c:pt idx="407">
                  <c:v>126.6</c:v>
                </c:pt>
                <c:pt idx="408">
                  <c:v>126.6</c:v>
                </c:pt>
                <c:pt idx="409">
                  <c:v>126.8</c:v>
                </c:pt>
                <c:pt idx="410">
                  <c:v>126.8</c:v>
                </c:pt>
                <c:pt idx="411">
                  <c:v>126.8</c:v>
                </c:pt>
                <c:pt idx="412">
                  <c:v>126.9</c:v>
                </c:pt>
                <c:pt idx="413">
                  <c:v>126.9</c:v>
                </c:pt>
                <c:pt idx="414">
                  <c:v>126.9</c:v>
                </c:pt>
                <c:pt idx="415">
                  <c:v>127.1</c:v>
                </c:pt>
                <c:pt idx="416">
                  <c:v>127.1</c:v>
                </c:pt>
                <c:pt idx="417">
                  <c:v>127.1</c:v>
                </c:pt>
                <c:pt idx="418">
                  <c:v>126.7</c:v>
                </c:pt>
                <c:pt idx="419">
                  <c:v>126.7</c:v>
                </c:pt>
                <c:pt idx="420">
                  <c:v>126.7</c:v>
                </c:pt>
                <c:pt idx="421">
                  <c:v>126.2</c:v>
                </c:pt>
                <c:pt idx="422">
                  <c:v>126.2</c:v>
                </c:pt>
                <c:pt idx="423">
                  <c:v>126.2</c:v>
                </c:pt>
                <c:pt idx="424">
                  <c:v>125.9</c:v>
                </c:pt>
                <c:pt idx="425">
                  <c:v>125.9</c:v>
                </c:pt>
                <c:pt idx="426">
                  <c:v>125.9</c:v>
                </c:pt>
                <c:pt idx="427">
                  <c:v>126.2</c:v>
                </c:pt>
                <c:pt idx="428">
                  <c:v>126.2</c:v>
                </c:pt>
                <c:pt idx="429">
                  <c:v>126.2</c:v>
                </c:pt>
                <c:pt idx="430">
                  <c:v>126.4</c:v>
                </c:pt>
                <c:pt idx="431">
                  <c:v>126.4</c:v>
                </c:pt>
                <c:pt idx="432">
                  <c:v>126.4</c:v>
                </c:pt>
                <c:pt idx="433">
                  <c:v>126.5</c:v>
                </c:pt>
                <c:pt idx="434">
                  <c:v>126.5</c:v>
                </c:pt>
                <c:pt idx="435">
                  <c:v>126.5</c:v>
                </c:pt>
                <c:pt idx="436">
                  <c:v>126.3</c:v>
                </c:pt>
                <c:pt idx="437">
                  <c:v>126.3</c:v>
                </c:pt>
                <c:pt idx="438">
                  <c:v>126.3</c:v>
                </c:pt>
                <c:pt idx="439">
                  <c:v>126.3</c:v>
                </c:pt>
                <c:pt idx="440">
                  <c:v>126.3</c:v>
                </c:pt>
                <c:pt idx="441">
                  <c:v>126.3</c:v>
                </c:pt>
                <c:pt idx="442">
                  <c:v>126.1</c:v>
                </c:pt>
                <c:pt idx="443">
                  <c:v>126.1</c:v>
                </c:pt>
                <c:pt idx="444">
                  <c:v>126.1</c:v>
                </c:pt>
                <c:pt idx="445">
                  <c:v>126.3</c:v>
                </c:pt>
                <c:pt idx="446">
                  <c:v>126.3</c:v>
                </c:pt>
                <c:pt idx="447">
                  <c:v>126.3</c:v>
                </c:pt>
                <c:pt idx="448">
                  <c:v>126.8</c:v>
                </c:pt>
                <c:pt idx="449">
                  <c:v>126.8</c:v>
                </c:pt>
                <c:pt idx="450">
                  <c:v>126.8</c:v>
                </c:pt>
                <c:pt idx="451">
                  <c:v>127</c:v>
                </c:pt>
                <c:pt idx="452">
                  <c:v>127</c:v>
                </c:pt>
                <c:pt idx="453">
                  <c:v>127</c:v>
                </c:pt>
                <c:pt idx="454">
                  <c:v>126.9</c:v>
                </c:pt>
                <c:pt idx="455">
                  <c:v>126.9</c:v>
                </c:pt>
                <c:pt idx="456">
                  <c:v>126.9</c:v>
                </c:pt>
                <c:pt idx="457">
                  <c:v>126.7</c:v>
                </c:pt>
                <c:pt idx="458">
                  <c:v>126.7</c:v>
                </c:pt>
                <c:pt idx="459">
                  <c:v>126.7</c:v>
                </c:pt>
                <c:pt idx="460">
                  <c:v>126.5</c:v>
                </c:pt>
                <c:pt idx="461">
                  <c:v>126.5</c:v>
                </c:pt>
                <c:pt idx="462">
                  <c:v>126.5</c:v>
                </c:pt>
                <c:pt idx="463">
                  <c:v>126.8</c:v>
                </c:pt>
                <c:pt idx="464">
                  <c:v>126.8</c:v>
                </c:pt>
                <c:pt idx="465">
                  <c:v>126.8</c:v>
                </c:pt>
                <c:pt idx="466">
                  <c:v>126.7</c:v>
                </c:pt>
                <c:pt idx="467">
                  <c:v>126.7</c:v>
                </c:pt>
                <c:pt idx="468">
                  <c:v>126.7</c:v>
                </c:pt>
                <c:pt idx="469">
                  <c:v>126.9</c:v>
                </c:pt>
                <c:pt idx="470">
                  <c:v>126.9</c:v>
                </c:pt>
                <c:pt idx="471">
                  <c:v>126.9</c:v>
                </c:pt>
                <c:pt idx="472">
                  <c:v>126.8</c:v>
                </c:pt>
                <c:pt idx="473">
                  <c:v>126.8</c:v>
                </c:pt>
                <c:pt idx="474">
                  <c:v>126.8</c:v>
                </c:pt>
                <c:pt idx="475">
                  <c:v>127</c:v>
                </c:pt>
                <c:pt idx="476">
                  <c:v>127</c:v>
                </c:pt>
                <c:pt idx="477">
                  <c:v>127</c:v>
                </c:pt>
                <c:pt idx="478">
                  <c:v>126.8</c:v>
                </c:pt>
                <c:pt idx="479">
                  <c:v>126.8</c:v>
                </c:pt>
                <c:pt idx="480">
                  <c:v>126.8</c:v>
                </c:pt>
                <c:pt idx="481">
                  <c:v>127</c:v>
                </c:pt>
                <c:pt idx="482">
                  <c:v>127</c:v>
                </c:pt>
                <c:pt idx="483">
                  <c:v>127</c:v>
                </c:pt>
                <c:pt idx="484">
                  <c:v>127.1</c:v>
                </c:pt>
                <c:pt idx="485">
                  <c:v>127.1</c:v>
                </c:pt>
                <c:pt idx="486">
                  <c:v>127.1</c:v>
                </c:pt>
                <c:pt idx="487">
                  <c:v>127.5</c:v>
                </c:pt>
                <c:pt idx="488">
                  <c:v>127.5</c:v>
                </c:pt>
                <c:pt idx="489">
                  <c:v>127.5</c:v>
                </c:pt>
                <c:pt idx="490">
                  <c:v>127.2</c:v>
                </c:pt>
                <c:pt idx="491">
                  <c:v>127.2</c:v>
                </c:pt>
                <c:pt idx="492">
                  <c:v>127.2</c:v>
                </c:pt>
                <c:pt idx="493">
                  <c:v>127.3</c:v>
                </c:pt>
                <c:pt idx="494">
                  <c:v>127.3</c:v>
                </c:pt>
                <c:pt idx="495">
                  <c:v>127.3</c:v>
                </c:pt>
                <c:pt idx="496">
                  <c:v>127.2</c:v>
                </c:pt>
                <c:pt idx="497">
                  <c:v>127.2</c:v>
                </c:pt>
                <c:pt idx="498">
                  <c:v>127.2</c:v>
                </c:pt>
                <c:pt idx="499">
                  <c:v>127.2</c:v>
                </c:pt>
                <c:pt idx="500">
                  <c:v>127.2</c:v>
                </c:pt>
                <c:pt idx="501">
                  <c:v>127.2</c:v>
                </c:pt>
                <c:pt idx="502">
                  <c:v>127.5</c:v>
                </c:pt>
                <c:pt idx="503">
                  <c:v>127.5</c:v>
                </c:pt>
                <c:pt idx="504">
                  <c:v>127.5</c:v>
                </c:pt>
                <c:pt idx="505">
                  <c:v>127.2</c:v>
                </c:pt>
                <c:pt idx="506">
                  <c:v>127.2</c:v>
                </c:pt>
                <c:pt idx="507">
                  <c:v>127.2</c:v>
                </c:pt>
                <c:pt idx="508">
                  <c:v>127.6</c:v>
                </c:pt>
                <c:pt idx="509">
                  <c:v>127.6</c:v>
                </c:pt>
                <c:pt idx="510">
                  <c:v>127.6</c:v>
                </c:pt>
                <c:pt idx="511">
                  <c:v>127.3</c:v>
                </c:pt>
                <c:pt idx="512">
                  <c:v>127.3</c:v>
                </c:pt>
                <c:pt idx="513">
                  <c:v>127.3</c:v>
                </c:pt>
                <c:pt idx="514">
                  <c:v>127.8</c:v>
                </c:pt>
                <c:pt idx="515">
                  <c:v>127.8</c:v>
                </c:pt>
                <c:pt idx="516">
                  <c:v>127.8</c:v>
                </c:pt>
                <c:pt idx="517">
                  <c:v>127.6</c:v>
                </c:pt>
                <c:pt idx="518">
                  <c:v>127.6</c:v>
                </c:pt>
                <c:pt idx="519">
                  <c:v>127.6</c:v>
                </c:pt>
                <c:pt idx="520">
                  <c:v>127.5</c:v>
                </c:pt>
                <c:pt idx="521">
                  <c:v>127.5</c:v>
                </c:pt>
                <c:pt idx="522">
                  <c:v>127.5</c:v>
                </c:pt>
                <c:pt idx="523">
                  <c:v>127.4</c:v>
                </c:pt>
                <c:pt idx="524">
                  <c:v>127.4</c:v>
                </c:pt>
                <c:pt idx="525">
                  <c:v>127.4</c:v>
                </c:pt>
                <c:pt idx="526">
                  <c:v>127.3</c:v>
                </c:pt>
                <c:pt idx="527">
                  <c:v>127.3</c:v>
                </c:pt>
                <c:pt idx="528">
                  <c:v>127.3</c:v>
                </c:pt>
                <c:pt idx="529">
                  <c:v>127.3</c:v>
                </c:pt>
                <c:pt idx="530">
                  <c:v>127.3</c:v>
                </c:pt>
                <c:pt idx="531">
                  <c:v>127.3</c:v>
                </c:pt>
                <c:pt idx="532">
                  <c:v>127.3</c:v>
                </c:pt>
                <c:pt idx="533">
                  <c:v>127.3</c:v>
                </c:pt>
                <c:pt idx="534">
                  <c:v>127.3</c:v>
                </c:pt>
                <c:pt idx="535">
                  <c:v>127.5</c:v>
                </c:pt>
                <c:pt idx="536">
                  <c:v>127.5</c:v>
                </c:pt>
                <c:pt idx="537">
                  <c:v>127.5</c:v>
                </c:pt>
                <c:pt idx="538">
                  <c:v>128.1</c:v>
                </c:pt>
                <c:pt idx="539">
                  <c:v>128.1</c:v>
                </c:pt>
                <c:pt idx="540">
                  <c:v>128.1</c:v>
                </c:pt>
                <c:pt idx="541">
                  <c:v>128.19999999999999</c:v>
                </c:pt>
                <c:pt idx="542">
                  <c:v>128.19999999999999</c:v>
                </c:pt>
                <c:pt idx="543">
                  <c:v>128.19999999999999</c:v>
                </c:pt>
                <c:pt idx="544">
                  <c:v>128.4</c:v>
                </c:pt>
                <c:pt idx="545">
                  <c:v>128.4</c:v>
                </c:pt>
                <c:pt idx="546">
                  <c:v>128.4</c:v>
                </c:pt>
                <c:pt idx="547">
                  <c:v>128.5</c:v>
                </c:pt>
                <c:pt idx="548">
                  <c:v>128.5</c:v>
                </c:pt>
                <c:pt idx="549">
                  <c:v>128.5</c:v>
                </c:pt>
                <c:pt idx="550">
                  <c:v>128.6</c:v>
                </c:pt>
                <c:pt idx="551">
                  <c:v>128.6</c:v>
                </c:pt>
                <c:pt idx="552">
                  <c:v>128.6</c:v>
                </c:pt>
                <c:pt idx="553">
                  <c:v>128.6</c:v>
                </c:pt>
                <c:pt idx="554">
                  <c:v>128.6</c:v>
                </c:pt>
                <c:pt idx="555">
                  <c:v>128.6</c:v>
                </c:pt>
                <c:pt idx="556">
                  <c:v>128.4</c:v>
                </c:pt>
                <c:pt idx="557">
                  <c:v>128.4</c:v>
                </c:pt>
                <c:pt idx="558">
                  <c:v>128.4</c:v>
                </c:pt>
                <c:pt idx="559">
                  <c:v>128.6</c:v>
                </c:pt>
                <c:pt idx="560">
                  <c:v>128.6</c:v>
                </c:pt>
                <c:pt idx="561">
                  <c:v>128.6</c:v>
                </c:pt>
                <c:pt idx="562">
                  <c:v>128.5</c:v>
                </c:pt>
                <c:pt idx="563">
                  <c:v>128.5</c:v>
                </c:pt>
                <c:pt idx="564">
                  <c:v>128.5</c:v>
                </c:pt>
                <c:pt idx="565">
                  <c:v>128.4</c:v>
                </c:pt>
                <c:pt idx="566">
                  <c:v>128.4</c:v>
                </c:pt>
                <c:pt idx="567">
                  <c:v>128.4</c:v>
                </c:pt>
                <c:pt idx="568">
                  <c:v>128.30000000000001</c:v>
                </c:pt>
                <c:pt idx="569">
                  <c:v>128.30000000000001</c:v>
                </c:pt>
                <c:pt idx="570">
                  <c:v>128.30000000000001</c:v>
                </c:pt>
                <c:pt idx="571">
                  <c:v>128.4</c:v>
                </c:pt>
                <c:pt idx="572">
                  <c:v>128.4</c:v>
                </c:pt>
                <c:pt idx="573">
                  <c:v>128.4</c:v>
                </c:pt>
                <c:pt idx="574">
                  <c:v>128.4</c:v>
                </c:pt>
                <c:pt idx="575">
                  <c:v>128.4</c:v>
                </c:pt>
                <c:pt idx="576">
                  <c:v>128.4</c:v>
                </c:pt>
                <c:pt idx="577">
                  <c:v>128.19999999999999</c:v>
                </c:pt>
                <c:pt idx="578">
                  <c:v>128.19999999999999</c:v>
                </c:pt>
                <c:pt idx="579">
                  <c:v>128.19999999999999</c:v>
                </c:pt>
                <c:pt idx="580">
                  <c:v>128.1</c:v>
                </c:pt>
                <c:pt idx="581">
                  <c:v>128.1</c:v>
                </c:pt>
                <c:pt idx="582">
                  <c:v>128.1</c:v>
                </c:pt>
                <c:pt idx="583">
                  <c:v>127.9</c:v>
                </c:pt>
                <c:pt idx="584">
                  <c:v>127.9</c:v>
                </c:pt>
                <c:pt idx="585">
                  <c:v>127.9</c:v>
                </c:pt>
                <c:pt idx="586">
                  <c:v>127.4</c:v>
                </c:pt>
                <c:pt idx="587">
                  <c:v>127.4</c:v>
                </c:pt>
                <c:pt idx="588">
                  <c:v>127.4</c:v>
                </c:pt>
                <c:pt idx="589">
                  <c:v>127.1</c:v>
                </c:pt>
                <c:pt idx="590">
                  <c:v>127.1</c:v>
                </c:pt>
                <c:pt idx="591">
                  <c:v>127.1</c:v>
                </c:pt>
                <c:pt idx="592">
                  <c:v>127.3</c:v>
                </c:pt>
                <c:pt idx="593">
                  <c:v>127.3</c:v>
                </c:pt>
                <c:pt idx="594">
                  <c:v>127.3</c:v>
                </c:pt>
                <c:pt idx="595">
                  <c:v>128.19999999999999</c:v>
                </c:pt>
                <c:pt idx="596">
                  <c:v>128.19999999999999</c:v>
                </c:pt>
                <c:pt idx="597">
                  <c:v>128.19999999999999</c:v>
                </c:pt>
                <c:pt idx="598">
                  <c:v>128.80000000000001</c:v>
                </c:pt>
                <c:pt idx="599">
                  <c:v>128.80000000000001</c:v>
                </c:pt>
                <c:pt idx="600">
                  <c:v>128.80000000000001</c:v>
                </c:pt>
                <c:pt idx="601">
                  <c:v>129.1</c:v>
                </c:pt>
                <c:pt idx="602">
                  <c:v>129.1</c:v>
                </c:pt>
                <c:pt idx="603">
                  <c:v>129.1</c:v>
                </c:pt>
                <c:pt idx="604">
                  <c:v>129.19999999999999</c:v>
                </c:pt>
                <c:pt idx="605">
                  <c:v>129.19999999999999</c:v>
                </c:pt>
                <c:pt idx="606">
                  <c:v>129.19999999999999</c:v>
                </c:pt>
                <c:pt idx="607">
                  <c:v>129.4</c:v>
                </c:pt>
                <c:pt idx="608">
                  <c:v>129.4</c:v>
                </c:pt>
                <c:pt idx="609">
                  <c:v>129.4</c:v>
                </c:pt>
                <c:pt idx="610">
                  <c:v>129.4</c:v>
                </c:pt>
                <c:pt idx="611">
                  <c:v>129.4</c:v>
                </c:pt>
                <c:pt idx="612">
                  <c:v>129.4</c:v>
                </c:pt>
                <c:pt idx="613">
                  <c:v>129.69999999999999</c:v>
                </c:pt>
                <c:pt idx="614">
                  <c:v>129.69999999999999</c:v>
                </c:pt>
                <c:pt idx="615">
                  <c:v>129.69999999999999</c:v>
                </c:pt>
                <c:pt idx="616">
                  <c:v>129.9</c:v>
                </c:pt>
                <c:pt idx="617">
                  <c:v>129.9</c:v>
                </c:pt>
                <c:pt idx="618">
                  <c:v>129.9</c:v>
                </c:pt>
                <c:pt idx="619">
                  <c:v>130</c:v>
                </c:pt>
                <c:pt idx="620">
                  <c:v>130</c:v>
                </c:pt>
                <c:pt idx="621">
                  <c:v>130</c:v>
                </c:pt>
                <c:pt idx="622">
                  <c:v>130</c:v>
                </c:pt>
                <c:pt idx="623">
                  <c:v>130</c:v>
                </c:pt>
                <c:pt idx="624">
                  <c:v>130</c:v>
                </c:pt>
                <c:pt idx="625">
                  <c:v>130.1</c:v>
                </c:pt>
                <c:pt idx="626">
                  <c:v>130.1</c:v>
                </c:pt>
                <c:pt idx="627">
                  <c:v>130.1</c:v>
                </c:pt>
                <c:pt idx="628">
                  <c:v>130</c:v>
                </c:pt>
                <c:pt idx="629">
                  <c:v>130</c:v>
                </c:pt>
                <c:pt idx="630">
                  <c:v>130</c:v>
                </c:pt>
                <c:pt idx="631">
                  <c:v>130.1</c:v>
                </c:pt>
                <c:pt idx="632">
                  <c:v>130.1</c:v>
                </c:pt>
                <c:pt idx="633">
                  <c:v>130.1</c:v>
                </c:pt>
                <c:pt idx="634">
                  <c:v>130.30000000000001</c:v>
                </c:pt>
                <c:pt idx="635">
                  <c:v>130.30000000000001</c:v>
                </c:pt>
                <c:pt idx="636">
                  <c:v>130.30000000000001</c:v>
                </c:pt>
                <c:pt idx="637">
                  <c:v>130.5</c:v>
                </c:pt>
                <c:pt idx="638">
                  <c:v>130.5</c:v>
                </c:pt>
                <c:pt idx="639">
                  <c:v>130.5</c:v>
                </c:pt>
                <c:pt idx="640">
                  <c:v>130.19999999999999</c:v>
                </c:pt>
                <c:pt idx="641">
                  <c:v>130.19999999999999</c:v>
                </c:pt>
                <c:pt idx="642">
                  <c:v>130.19999999999999</c:v>
                </c:pt>
                <c:pt idx="643">
                  <c:v>129.69999999999999</c:v>
                </c:pt>
                <c:pt idx="644">
                  <c:v>129.69999999999999</c:v>
                </c:pt>
                <c:pt idx="645">
                  <c:v>129.69999999999999</c:v>
                </c:pt>
                <c:pt idx="646">
                  <c:v>129.4</c:v>
                </c:pt>
                <c:pt idx="647">
                  <c:v>129.4</c:v>
                </c:pt>
                <c:pt idx="648">
                  <c:v>129.4</c:v>
                </c:pt>
                <c:pt idx="649">
                  <c:v>129.19999999999999</c:v>
                </c:pt>
                <c:pt idx="650">
                  <c:v>129.19999999999999</c:v>
                </c:pt>
                <c:pt idx="651">
                  <c:v>129.19999999999999</c:v>
                </c:pt>
                <c:pt idx="652">
                  <c:v>129.4</c:v>
                </c:pt>
                <c:pt idx="653">
                  <c:v>129.4</c:v>
                </c:pt>
                <c:pt idx="654">
                  <c:v>129.4</c:v>
                </c:pt>
                <c:pt idx="655">
                  <c:v>129.30000000000001</c:v>
                </c:pt>
                <c:pt idx="656">
                  <c:v>129.30000000000001</c:v>
                </c:pt>
                <c:pt idx="657">
                  <c:v>129.30000000000001</c:v>
                </c:pt>
                <c:pt idx="658">
                  <c:v>129.1</c:v>
                </c:pt>
                <c:pt idx="659">
                  <c:v>129.1</c:v>
                </c:pt>
                <c:pt idx="660">
                  <c:v>129.1</c:v>
                </c:pt>
                <c:pt idx="661">
                  <c:v>128.80000000000001</c:v>
                </c:pt>
                <c:pt idx="662">
                  <c:v>128.80000000000001</c:v>
                </c:pt>
                <c:pt idx="663">
                  <c:v>128.80000000000001</c:v>
                </c:pt>
                <c:pt idx="664">
                  <c:v>128.69999999999999</c:v>
                </c:pt>
                <c:pt idx="665">
                  <c:v>128.69999999999999</c:v>
                </c:pt>
                <c:pt idx="666">
                  <c:v>128.69999999999999</c:v>
                </c:pt>
                <c:pt idx="667">
                  <c:v>129.1</c:v>
                </c:pt>
                <c:pt idx="668">
                  <c:v>129.1</c:v>
                </c:pt>
                <c:pt idx="669">
                  <c:v>129.1</c:v>
                </c:pt>
                <c:pt idx="670">
                  <c:v>129.4</c:v>
                </c:pt>
                <c:pt idx="671">
                  <c:v>129.4</c:v>
                </c:pt>
                <c:pt idx="672">
                  <c:v>129.4</c:v>
                </c:pt>
                <c:pt idx="673">
                  <c:v>129.80000000000001</c:v>
                </c:pt>
                <c:pt idx="674">
                  <c:v>129.80000000000001</c:v>
                </c:pt>
                <c:pt idx="675">
                  <c:v>129.80000000000001</c:v>
                </c:pt>
                <c:pt idx="676">
                  <c:v>130.1</c:v>
                </c:pt>
                <c:pt idx="677">
                  <c:v>130.1</c:v>
                </c:pt>
                <c:pt idx="678">
                  <c:v>130.1</c:v>
                </c:pt>
                <c:pt idx="679">
                  <c:v>130.19999999999999</c:v>
                </c:pt>
                <c:pt idx="680">
                  <c:v>130.19999999999999</c:v>
                </c:pt>
                <c:pt idx="681">
                  <c:v>130.19999999999999</c:v>
                </c:pt>
                <c:pt idx="682">
                  <c:v>130.1</c:v>
                </c:pt>
                <c:pt idx="683">
                  <c:v>130.1</c:v>
                </c:pt>
                <c:pt idx="684">
                  <c:v>130.1</c:v>
                </c:pt>
                <c:pt idx="685">
                  <c:v>130</c:v>
                </c:pt>
                <c:pt idx="686">
                  <c:v>130</c:v>
                </c:pt>
                <c:pt idx="687">
                  <c:v>130</c:v>
                </c:pt>
                <c:pt idx="688">
                  <c:v>130.4</c:v>
                </c:pt>
                <c:pt idx="689">
                  <c:v>130.4</c:v>
                </c:pt>
                <c:pt idx="690">
                  <c:v>130.4</c:v>
                </c:pt>
                <c:pt idx="691">
                  <c:v>130.5</c:v>
                </c:pt>
                <c:pt idx="692">
                  <c:v>130.5</c:v>
                </c:pt>
                <c:pt idx="693">
                  <c:v>130.5</c:v>
                </c:pt>
                <c:pt idx="694">
                  <c:v>130.6</c:v>
                </c:pt>
                <c:pt idx="695">
                  <c:v>130.6</c:v>
                </c:pt>
                <c:pt idx="696">
                  <c:v>130.6</c:v>
                </c:pt>
                <c:pt idx="697">
                  <c:v>130.5</c:v>
                </c:pt>
                <c:pt idx="698">
                  <c:v>130.5</c:v>
                </c:pt>
                <c:pt idx="699">
                  <c:v>130.5</c:v>
                </c:pt>
                <c:pt idx="700">
                  <c:v>130.80000000000001</c:v>
                </c:pt>
                <c:pt idx="701">
                  <c:v>130.80000000000001</c:v>
                </c:pt>
                <c:pt idx="702">
                  <c:v>130.80000000000001</c:v>
                </c:pt>
                <c:pt idx="703">
                  <c:v>131</c:v>
                </c:pt>
                <c:pt idx="704">
                  <c:v>131</c:v>
                </c:pt>
                <c:pt idx="705">
                  <c:v>131</c:v>
                </c:pt>
                <c:pt idx="706">
                  <c:v>131.1</c:v>
                </c:pt>
                <c:pt idx="707">
                  <c:v>131.1</c:v>
                </c:pt>
                <c:pt idx="708">
                  <c:v>131.1</c:v>
                </c:pt>
                <c:pt idx="709">
                  <c:v>131.30000000000001</c:v>
                </c:pt>
                <c:pt idx="710">
                  <c:v>131.30000000000001</c:v>
                </c:pt>
                <c:pt idx="711">
                  <c:v>131.30000000000001</c:v>
                </c:pt>
                <c:pt idx="712">
                  <c:v>131.6</c:v>
                </c:pt>
                <c:pt idx="713">
                  <c:v>131.6</c:v>
                </c:pt>
                <c:pt idx="714">
                  <c:v>131.6</c:v>
                </c:pt>
                <c:pt idx="715">
                  <c:v>132.1</c:v>
                </c:pt>
                <c:pt idx="716">
                  <c:v>132.1</c:v>
                </c:pt>
                <c:pt idx="717">
                  <c:v>132.1</c:v>
                </c:pt>
                <c:pt idx="718">
                  <c:v>132.5</c:v>
                </c:pt>
                <c:pt idx="719">
                  <c:v>132.5</c:v>
                </c:pt>
                <c:pt idx="720">
                  <c:v>132.5</c:v>
                </c:pt>
                <c:pt idx="721">
                  <c:v>133.19999999999999</c:v>
                </c:pt>
                <c:pt idx="722">
                  <c:v>133.19999999999999</c:v>
                </c:pt>
                <c:pt idx="723">
                  <c:v>133.19999999999999</c:v>
                </c:pt>
                <c:pt idx="724">
                  <c:v>133.6</c:v>
                </c:pt>
                <c:pt idx="725">
                  <c:v>133.6</c:v>
                </c:pt>
                <c:pt idx="726">
                  <c:v>133.6</c:v>
                </c:pt>
                <c:pt idx="727">
                  <c:v>134.19999999999999</c:v>
                </c:pt>
                <c:pt idx="728">
                  <c:v>134.19999999999999</c:v>
                </c:pt>
                <c:pt idx="729">
                  <c:v>134.19999999999999</c:v>
                </c:pt>
                <c:pt idx="730">
                  <c:v>134.4</c:v>
                </c:pt>
                <c:pt idx="731">
                  <c:v>134.4</c:v>
                </c:pt>
                <c:pt idx="732">
                  <c:v>134.4</c:v>
                </c:pt>
                <c:pt idx="733">
                  <c:v>134.5</c:v>
                </c:pt>
                <c:pt idx="734">
                  <c:v>134.5</c:v>
                </c:pt>
                <c:pt idx="735">
                  <c:v>134.5</c:v>
                </c:pt>
                <c:pt idx="736">
                  <c:v>135</c:v>
                </c:pt>
                <c:pt idx="737">
                  <c:v>135</c:v>
                </c:pt>
                <c:pt idx="738">
                  <c:v>135</c:v>
                </c:pt>
                <c:pt idx="739">
                  <c:v>135.4</c:v>
                </c:pt>
                <c:pt idx="740">
                  <c:v>135.4</c:v>
                </c:pt>
                <c:pt idx="741">
                  <c:v>135.4</c:v>
                </c:pt>
                <c:pt idx="742">
                  <c:v>136.30000000000001</c:v>
                </c:pt>
                <c:pt idx="743">
                  <c:v>136.30000000000001</c:v>
                </c:pt>
                <c:pt idx="744">
                  <c:v>136.30000000000001</c:v>
                </c:pt>
                <c:pt idx="745">
                  <c:v>137.30000000000001</c:v>
                </c:pt>
                <c:pt idx="746">
                  <c:v>137.30000000000001</c:v>
                </c:pt>
                <c:pt idx="747">
                  <c:v>137.30000000000001</c:v>
                </c:pt>
                <c:pt idx="748">
                  <c:v>138.30000000000001</c:v>
                </c:pt>
                <c:pt idx="749">
                  <c:v>138.30000000000001</c:v>
                </c:pt>
                <c:pt idx="750">
                  <c:v>138.30000000000001</c:v>
                </c:pt>
                <c:pt idx="751">
                  <c:v>139.69999999999999</c:v>
                </c:pt>
                <c:pt idx="752">
                  <c:v>139.69999999999999</c:v>
                </c:pt>
                <c:pt idx="753">
                  <c:v>139.69999999999999</c:v>
                </c:pt>
                <c:pt idx="754">
                  <c:v>141.30000000000001</c:v>
                </c:pt>
                <c:pt idx="755">
                  <c:v>141.30000000000001</c:v>
                </c:pt>
                <c:pt idx="756">
                  <c:v>141.30000000000001</c:v>
                </c:pt>
                <c:pt idx="757">
                  <c:v>142.80000000000001</c:v>
                </c:pt>
                <c:pt idx="758">
                  <c:v>142.80000000000001</c:v>
                </c:pt>
                <c:pt idx="759">
                  <c:v>142.80000000000001</c:v>
                </c:pt>
                <c:pt idx="760">
                  <c:v>143.80000000000001</c:v>
                </c:pt>
                <c:pt idx="761">
                  <c:v>143.80000000000001</c:v>
                </c:pt>
                <c:pt idx="762">
                  <c:v>143.80000000000001</c:v>
                </c:pt>
                <c:pt idx="763">
                  <c:v>145.1</c:v>
                </c:pt>
                <c:pt idx="764">
                  <c:v>145.1</c:v>
                </c:pt>
                <c:pt idx="765">
                  <c:v>145.1</c:v>
                </c:pt>
                <c:pt idx="766">
                  <c:v>146.6</c:v>
                </c:pt>
                <c:pt idx="767">
                  <c:v>146.6</c:v>
                </c:pt>
                <c:pt idx="768">
                  <c:v>146.6</c:v>
                </c:pt>
                <c:pt idx="769">
                  <c:v>148</c:v>
                </c:pt>
                <c:pt idx="770">
                  <c:v>148</c:v>
                </c:pt>
                <c:pt idx="771">
                  <c:v>148</c:v>
                </c:pt>
                <c:pt idx="772">
                  <c:v>149</c:v>
                </c:pt>
                <c:pt idx="773">
                  <c:v>149</c:v>
                </c:pt>
                <c:pt idx="774">
                  <c:v>149</c:v>
                </c:pt>
                <c:pt idx="775">
                  <c:v>149.9</c:v>
                </c:pt>
                <c:pt idx="776">
                  <c:v>149.9</c:v>
                </c:pt>
                <c:pt idx="777">
                  <c:v>149.9</c:v>
                </c:pt>
                <c:pt idx="778">
                  <c:v>150.6</c:v>
                </c:pt>
                <c:pt idx="779">
                  <c:v>150.6</c:v>
                </c:pt>
                <c:pt idx="780">
                  <c:v>150.6</c:v>
                </c:pt>
                <c:pt idx="781">
                  <c:v>151.19999999999999</c:v>
                </c:pt>
                <c:pt idx="782">
                  <c:v>151.19999999999999</c:v>
                </c:pt>
                <c:pt idx="783">
                  <c:v>151.19999999999999</c:v>
                </c:pt>
                <c:pt idx="784">
                  <c:v>151.69999999999999</c:v>
                </c:pt>
                <c:pt idx="785">
                  <c:v>151.69999999999999</c:v>
                </c:pt>
                <c:pt idx="786">
                  <c:v>151.69999999999999</c:v>
                </c:pt>
                <c:pt idx="787">
                  <c:v>151.9</c:v>
                </c:pt>
                <c:pt idx="788">
                  <c:v>151.9</c:v>
                </c:pt>
                <c:pt idx="789">
                  <c:v>151.9</c:v>
                </c:pt>
                <c:pt idx="790">
                  <c:v>151.80000000000001</c:v>
                </c:pt>
                <c:pt idx="791">
                  <c:v>151.80000000000001</c:v>
                </c:pt>
                <c:pt idx="792">
                  <c:v>151.80000000000001</c:v>
                </c:pt>
                <c:pt idx="793">
                  <c:v>151</c:v>
                </c:pt>
                <c:pt idx="794">
                  <c:v>151</c:v>
                </c:pt>
                <c:pt idx="795">
                  <c:v>151</c:v>
                </c:pt>
                <c:pt idx="796">
                  <c:v>150.6</c:v>
                </c:pt>
                <c:pt idx="797">
                  <c:v>150.6</c:v>
                </c:pt>
                <c:pt idx="798">
                  <c:v>150.6</c:v>
                </c:pt>
                <c:pt idx="799">
                  <c:v>148.69999999999999</c:v>
                </c:pt>
                <c:pt idx="800">
                  <c:v>148.69999999999999</c:v>
                </c:pt>
                <c:pt idx="801">
                  <c:v>148.69999999999999</c:v>
                </c:pt>
                <c:pt idx="802">
                  <c:v>147</c:v>
                </c:pt>
                <c:pt idx="803">
                  <c:v>147</c:v>
                </c:pt>
                <c:pt idx="804">
                  <c:v>147</c:v>
                </c:pt>
                <c:pt idx="805">
                  <c:v>145.1</c:v>
                </c:pt>
                <c:pt idx="806">
                  <c:v>145.1</c:v>
                </c:pt>
                <c:pt idx="807">
                  <c:v>145.1</c:v>
                </c:pt>
                <c:pt idx="808">
                  <c:v>143.4</c:v>
                </c:pt>
                <c:pt idx="809">
                  <c:v>143.4</c:v>
                </c:pt>
                <c:pt idx="810">
                  <c:v>143.4</c:v>
                </c:pt>
                <c:pt idx="811">
                  <c:v>142.30000000000001</c:v>
                </c:pt>
                <c:pt idx="812">
                  <c:v>142.30000000000001</c:v>
                </c:pt>
                <c:pt idx="813">
                  <c:v>142.30000000000001</c:v>
                </c:pt>
                <c:pt idx="814">
                  <c:v>141.1</c:v>
                </c:pt>
                <c:pt idx="815">
                  <c:v>141.1</c:v>
                </c:pt>
                <c:pt idx="816">
                  <c:v>141.1</c:v>
                </c:pt>
                <c:pt idx="817">
                  <c:v>140.9</c:v>
                </c:pt>
                <c:pt idx="818">
                  <c:v>140.9</c:v>
                </c:pt>
                <c:pt idx="819">
                  <c:v>140.9</c:v>
                </c:pt>
                <c:pt idx="820">
                  <c:v>140.19999999999999</c:v>
                </c:pt>
                <c:pt idx="821">
                  <c:v>140.19999999999999</c:v>
                </c:pt>
                <c:pt idx="822">
                  <c:v>140.19999999999999</c:v>
                </c:pt>
                <c:pt idx="823">
                  <c:v>139.6</c:v>
                </c:pt>
                <c:pt idx="824">
                  <c:v>139.6</c:v>
                </c:pt>
                <c:pt idx="825">
                  <c:v>139.6</c:v>
                </c:pt>
                <c:pt idx="826">
                  <c:v>138.69999999999999</c:v>
                </c:pt>
                <c:pt idx="827">
                  <c:v>138.69999999999999</c:v>
                </c:pt>
                <c:pt idx="828">
                  <c:v>138.69999999999999</c:v>
                </c:pt>
                <c:pt idx="829">
                  <c:v>138.5</c:v>
                </c:pt>
                <c:pt idx="830">
                  <c:v>138.5</c:v>
                </c:pt>
                <c:pt idx="831">
                  <c:v>138.5</c:v>
                </c:pt>
                <c:pt idx="832">
                  <c:v>138.1</c:v>
                </c:pt>
                <c:pt idx="833">
                  <c:v>138.1</c:v>
                </c:pt>
                <c:pt idx="834">
                  <c:v>138.1</c:v>
                </c:pt>
                <c:pt idx="835">
                  <c:v>137.6</c:v>
                </c:pt>
                <c:pt idx="836">
                  <c:v>137.6</c:v>
                </c:pt>
                <c:pt idx="837">
                  <c:v>137.6</c:v>
                </c:pt>
                <c:pt idx="838">
                  <c:v>137</c:v>
                </c:pt>
                <c:pt idx="839">
                  <c:v>137</c:v>
                </c:pt>
                <c:pt idx="840">
                  <c:v>137</c:v>
                </c:pt>
                <c:pt idx="841">
                  <c:v>136.30000000000001</c:v>
                </c:pt>
                <c:pt idx="842">
                  <c:v>136.30000000000001</c:v>
                </c:pt>
                <c:pt idx="843">
                  <c:v>136.30000000000001</c:v>
                </c:pt>
                <c:pt idx="844">
                  <c:v>136.19999999999999</c:v>
                </c:pt>
                <c:pt idx="845">
                  <c:v>136.19999999999999</c:v>
                </c:pt>
                <c:pt idx="846">
                  <c:v>136.19999999999999</c:v>
                </c:pt>
                <c:pt idx="847">
                  <c:v>135.9</c:v>
                </c:pt>
                <c:pt idx="848">
                  <c:v>135.9</c:v>
                </c:pt>
                <c:pt idx="849">
                  <c:v>135.9</c:v>
                </c:pt>
                <c:pt idx="850">
                  <c:v>136</c:v>
                </c:pt>
                <c:pt idx="851">
                  <c:v>136</c:v>
                </c:pt>
                <c:pt idx="852">
                  <c:v>136</c:v>
                </c:pt>
                <c:pt idx="853">
                  <c:v>136.1</c:v>
                </c:pt>
                <c:pt idx="854">
                  <c:v>136.1</c:v>
                </c:pt>
                <c:pt idx="855">
                  <c:v>136.1</c:v>
                </c:pt>
                <c:pt idx="856">
                  <c:v>136.30000000000001</c:v>
                </c:pt>
                <c:pt idx="857">
                  <c:v>136.30000000000001</c:v>
                </c:pt>
                <c:pt idx="858">
                  <c:v>136.30000000000001</c:v>
                </c:pt>
                <c:pt idx="859">
                  <c:v>136.4</c:v>
                </c:pt>
                <c:pt idx="860">
                  <c:v>136.4</c:v>
                </c:pt>
                <c:pt idx="861">
                  <c:v>136.4</c:v>
                </c:pt>
                <c:pt idx="862">
                  <c:v>136.30000000000001</c:v>
                </c:pt>
                <c:pt idx="863">
                  <c:v>136.30000000000001</c:v>
                </c:pt>
                <c:pt idx="864">
                  <c:v>136.30000000000001</c:v>
                </c:pt>
                <c:pt idx="865">
                  <c:v>136.5</c:v>
                </c:pt>
                <c:pt idx="866">
                  <c:v>136.5</c:v>
                </c:pt>
                <c:pt idx="867">
                  <c:v>136.5</c:v>
                </c:pt>
                <c:pt idx="868">
                  <c:v>136.9</c:v>
                </c:pt>
                <c:pt idx="869">
                  <c:v>136.9</c:v>
                </c:pt>
                <c:pt idx="870">
                  <c:v>136.9</c:v>
                </c:pt>
                <c:pt idx="871">
                  <c:v>137.19999999999999</c:v>
                </c:pt>
                <c:pt idx="872">
                  <c:v>137.19999999999999</c:v>
                </c:pt>
                <c:pt idx="873">
                  <c:v>137.19999999999999</c:v>
                </c:pt>
                <c:pt idx="874">
                  <c:v>137</c:v>
                </c:pt>
                <c:pt idx="875">
                  <c:v>137</c:v>
                </c:pt>
                <c:pt idx="876">
                  <c:v>137</c:v>
                </c:pt>
                <c:pt idx="877">
                  <c:v>137</c:v>
                </c:pt>
                <c:pt idx="878">
                  <c:v>137</c:v>
                </c:pt>
                <c:pt idx="879">
                  <c:v>137</c:v>
                </c:pt>
                <c:pt idx="880">
                  <c:v>137.4</c:v>
                </c:pt>
                <c:pt idx="881">
                  <c:v>137.4</c:v>
                </c:pt>
                <c:pt idx="882">
                  <c:v>137.4</c:v>
                </c:pt>
                <c:pt idx="883">
                  <c:v>137.80000000000001</c:v>
                </c:pt>
                <c:pt idx="884">
                  <c:v>137.80000000000001</c:v>
                </c:pt>
                <c:pt idx="885">
                  <c:v>137.80000000000001</c:v>
                </c:pt>
                <c:pt idx="886">
                  <c:v>137.69999999999999</c:v>
                </c:pt>
                <c:pt idx="887">
                  <c:v>137.69999999999999</c:v>
                </c:pt>
                <c:pt idx="888">
                  <c:v>137.69999999999999</c:v>
                </c:pt>
                <c:pt idx="889">
                  <c:v>137.30000000000001</c:v>
                </c:pt>
                <c:pt idx="890">
                  <c:v>137.30000000000001</c:v>
                </c:pt>
                <c:pt idx="891">
                  <c:v>137.30000000000001</c:v>
                </c:pt>
                <c:pt idx="892">
                  <c:v>137</c:v>
                </c:pt>
                <c:pt idx="893">
                  <c:v>137</c:v>
                </c:pt>
                <c:pt idx="894">
                  <c:v>137</c:v>
                </c:pt>
                <c:pt idx="895">
                  <c:v>136.6</c:v>
                </c:pt>
                <c:pt idx="896">
                  <c:v>136.6</c:v>
                </c:pt>
                <c:pt idx="897">
                  <c:v>136.6</c:v>
                </c:pt>
                <c:pt idx="898">
                  <c:v>136.4</c:v>
                </c:pt>
                <c:pt idx="899">
                  <c:v>136.4</c:v>
                </c:pt>
                <c:pt idx="900">
                  <c:v>136.4</c:v>
                </c:pt>
                <c:pt idx="901">
                  <c:v>136.6</c:v>
                </c:pt>
                <c:pt idx="902">
                  <c:v>136.6</c:v>
                </c:pt>
                <c:pt idx="903">
                  <c:v>136.6</c:v>
                </c:pt>
                <c:pt idx="904">
                  <c:v>137</c:v>
                </c:pt>
                <c:pt idx="905">
                  <c:v>137</c:v>
                </c:pt>
                <c:pt idx="906">
                  <c:v>137</c:v>
                </c:pt>
                <c:pt idx="907">
                  <c:v>137.5</c:v>
                </c:pt>
                <c:pt idx="908">
                  <c:v>137.5</c:v>
                </c:pt>
                <c:pt idx="909">
                  <c:v>137.5</c:v>
                </c:pt>
                <c:pt idx="910">
                  <c:v>137.80000000000001</c:v>
                </c:pt>
                <c:pt idx="911">
                  <c:v>137.80000000000001</c:v>
                </c:pt>
                <c:pt idx="912">
                  <c:v>137.80000000000001</c:v>
                </c:pt>
                <c:pt idx="913">
                  <c:v>138.30000000000001</c:v>
                </c:pt>
                <c:pt idx="914">
                  <c:v>138.30000000000001</c:v>
                </c:pt>
                <c:pt idx="915">
                  <c:v>138.30000000000001</c:v>
                </c:pt>
                <c:pt idx="916">
                  <c:v>138.5</c:v>
                </c:pt>
                <c:pt idx="917">
                  <c:v>138.5</c:v>
                </c:pt>
                <c:pt idx="918">
                  <c:v>138.5</c:v>
                </c:pt>
                <c:pt idx="919">
                  <c:v>138.80000000000001</c:v>
                </c:pt>
                <c:pt idx="920">
                  <c:v>138.80000000000001</c:v>
                </c:pt>
                <c:pt idx="921">
                  <c:v>138.80000000000001</c:v>
                </c:pt>
                <c:pt idx="922">
                  <c:v>138.30000000000001</c:v>
                </c:pt>
                <c:pt idx="923">
                  <c:v>138.30000000000001</c:v>
                </c:pt>
                <c:pt idx="924">
                  <c:v>138.30000000000001</c:v>
                </c:pt>
                <c:pt idx="925">
                  <c:v>138.19999999999999</c:v>
                </c:pt>
                <c:pt idx="926">
                  <c:v>138.19999999999999</c:v>
                </c:pt>
                <c:pt idx="927">
                  <c:v>138.19999999999999</c:v>
                </c:pt>
                <c:pt idx="928">
                  <c:v>138.30000000000001</c:v>
                </c:pt>
                <c:pt idx="929">
                  <c:v>138.30000000000001</c:v>
                </c:pt>
                <c:pt idx="930">
                  <c:v>138.30000000000001</c:v>
                </c:pt>
                <c:pt idx="931">
                  <c:v>138.9</c:v>
                </c:pt>
                <c:pt idx="932">
                  <c:v>138.9</c:v>
                </c:pt>
                <c:pt idx="933">
                  <c:v>138.9</c:v>
                </c:pt>
                <c:pt idx="934">
                  <c:v>139.5</c:v>
                </c:pt>
                <c:pt idx="935">
                  <c:v>139.5</c:v>
                </c:pt>
                <c:pt idx="936">
                  <c:v>139.5</c:v>
                </c:pt>
                <c:pt idx="937">
                  <c:v>139.80000000000001</c:v>
                </c:pt>
                <c:pt idx="938">
                  <c:v>139.80000000000001</c:v>
                </c:pt>
                <c:pt idx="939">
                  <c:v>139.80000000000001</c:v>
                </c:pt>
                <c:pt idx="940">
                  <c:v>140.19999999999999</c:v>
                </c:pt>
                <c:pt idx="941">
                  <c:v>140.19999999999999</c:v>
                </c:pt>
                <c:pt idx="942">
                  <c:v>140.19999999999999</c:v>
                </c:pt>
                <c:pt idx="943">
                  <c:v>140.4</c:v>
                </c:pt>
                <c:pt idx="944">
                  <c:v>140.4</c:v>
                </c:pt>
                <c:pt idx="945">
                  <c:v>140.4</c:v>
                </c:pt>
                <c:pt idx="946">
                  <c:v>140.5</c:v>
                </c:pt>
                <c:pt idx="947">
                  <c:v>140.5</c:v>
                </c:pt>
                <c:pt idx="948">
                  <c:v>140.5</c:v>
                </c:pt>
                <c:pt idx="949">
                  <c:v>140.80000000000001</c:v>
                </c:pt>
                <c:pt idx="950">
                  <c:v>140.80000000000001</c:v>
                </c:pt>
                <c:pt idx="951">
                  <c:v>140.80000000000001</c:v>
                </c:pt>
                <c:pt idx="952">
                  <c:v>140.5</c:v>
                </c:pt>
                <c:pt idx="953">
                  <c:v>140.5</c:v>
                </c:pt>
                <c:pt idx="954">
                  <c:v>140.5</c:v>
                </c:pt>
                <c:pt idx="955">
                  <c:v>140.4</c:v>
                </c:pt>
                <c:pt idx="956">
                  <c:v>140.4</c:v>
                </c:pt>
                <c:pt idx="957">
                  <c:v>140.4</c:v>
                </c:pt>
                <c:pt idx="958">
                  <c:v>139.9</c:v>
                </c:pt>
                <c:pt idx="959">
                  <c:v>139.9</c:v>
                </c:pt>
                <c:pt idx="960">
                  <c:v>139.9</c:v>
                </c:pt>
                <c:pt idx="961">
                  <c:v>140.1</c:v>
                </c:pt>
                <c:pt idx="962">
                  <c:v>140.1</c:v>
                </c:pt>
                <c:pt idx="963">
                  <c:v>140.1</c:v>
                </c:pt>
                <c:pt idx="964">
                  <c:v>140.6</c:v>
                </c:pt>
                <c:pt idx="965">
                  <c:v>140.6</c:v>
                </c:pt>
                <c:pt idx="966">
                  <c:v>140.6</c:v>
                </c:pt>
                <c:pt idx="967">
                  <c:v>141.1</c:v>
                </c:pt>
                <c:pt idx="968">
                  <c:v>141.1</c:v>
                </c:pt>
                <c:pt idx="969">
                  <c:v>141.1</c:v>
                </c:pt>
                <c:pt idx="970">
                  <c:v>141.6</c:v>
                </c:pt>
                <c:pt idx="971">
                  <c:v>141.6</c:v>
                </c:pt>
                <c:pt idx="972">
                  <c:v>141.6</c:v>
                </c:pt>
                <c:pt idx="973">
                  <c:v>142</c:v>
                </c:pt>
                <c:pt idx="974">
                  <c:v>142</c:v>
                </c:pt>
                <c:pt idx="975">
                  <c:v>142</c:v>
                </c:pt>
                <c:pt idx="976">
                  <c:v>142.5</c:v>
                </c:pt>
                <c:pt idx="977">
                  <c:v>142.5</c:v>
                </c:pt>
                <c:pt idx="978">
                  <c:v>142.5</c:v>
                </c:pt>
                <c:pt idx="979">
                  <c:v>142.69999999999999</c:v>
                </c:pt>
                <c:pt idx="980">
                  <c:v>142.69999999999999</c:v>
                </c:pt>
                <c:pt idx="981">
                  <c:v>142.69999999999999</c:v>
                </c:pt>
                <c:pt idx="982">
                  <c:v>143.1</c:v>
                </c:pt>
                <c:pt idx="983">
                  <c:v>143.1</c:v>
                </c:pt>
                <c:pt idx="984">
                  <c:v>143.1</c:v>
                </c:pt>
                <c:pt idx="985">
                  <c:v>143</c:v>
                </c:pt>
                <c:pt idx="986">
                  <c:v>143</c:v>
                </c:pt>
                <c:pt idx="987">
                  <c:v>143</c:v>
                </c:pt>
                <c:pt idx="988">
                  <c:v>143</c:v>
                </c:pt>
                <c:pt idx="989">
                  <c:v>143</c:v>
                </c:pt>
                <c:pt idx="990">
                  <c:v>143</c:v>
                </c:pt>
                <c:pt idx="991">
                  <c:v>142.69999999999999</c:v>
                </c:pt>
                <c:pt idx="992">
                  <c:v>142.69999999999999</c:v>
                </c:pt>
                <c:pt idx="993">
                  <c:v>142.69999999999999</c:v>
                </c:pt>
                <c:pt idx="994">
                  <c:v>142.9</c:v>
                </c:pt>
                <c:pt idx="995">
                  <c:v>142.9</c:v>
                </c:pt>
                <c:pt idx="996">
                  <c:v>142.9</c:v>
                </c:pt>
                <c:pt idx="997">
                  <c:v>143.1</c:v>
                </c:pt>
                <c:pt idx="998">
                  <c:v>143.1</c:v>
                </c:pt>
                <c:pt idx="999">
                  <c:v>143.1</c:v>
                </c:pt>
                <c:pt idx="1000">
                  <c:v>143.80000000000001</c:v>
                </c:pt>
                <c:pt idx="1001">
                  <c:v>143.80000000000001</c:v>
                </c:pt>
                <c:pt idx="1002">
                  <c:v>143.80000000000001</c:v>
                </c:pt>
                <c:pt idx="1003">
                  <c:v>144.19999999999999</c:v>
                </c:pt>
                <c:pt idx="1004">
                  <c:v>144.19999999999999</c:v>
                </c:pt>
                <c:pt idx="1005">
                  <c:v>144.19999999999999</c:v>
                </c:pt>
                <c:pt idx="1006">
                  <c:v>144.80000000000001</c:v>
                </c:pt>
                <c:pt idx="1007">
                  <c:v>144.80000000000001</c:v>
                </c:pt>
                <c:pt idx="1008">
                  <c:v>144.80000000000001</c:v>
                </c:pt>
                <c:pt idx="1009">
                  <c:v>145.1</c:v>
                </c:pt>
                <c:pt idx="1010">
                  <c:v>145.1</c:v>
                </c:pt>
                <c:pt idx="1011">
                  <c:v>145.1</c:v>
                </c:pt>
                <c:pt idx="1012">
                  <c:v>145.5</c:v>
                </c:pt>
                <c:pt idx="1013">
                  <c:v>145.5</c:v>
                </c:pt>
                <c:pt idx="1014">
                  <c:v>145.5</c:v>
                </c:pt>
                <c:pt idx="1015">
                  <c:v>145.5</c:v>
                </c:pt>
                <c:pt idx="1016">
                  <c:v>145.5</c:v>
                </c:pt>
                <c:pt idx="1017">
                  <c:v>145.5</c:v>
                </c:pt>
                <c:pt idx="1018">
                  <c:v>144.80000000000001</c:v>
                </c:pt>
                <c:pt idx="1019">
                  <c:v>144.80000000000001</c:v>
                </c:pt>
                <c:pt idx="1020">
                  <c:v>144.80000000000001</c:v>
                </c:pt>
                <c:pt idx="1021">
                  <c:v>144.1</c:v>
                </c:pt>
                <c:pt idx="1022">
                  <c:v>144.1</c:v>
                </c:pt>
                <c:pt idx="1023">
                  <c:v>144.1</c:v>
                </c:pt>
                <c:pt idx="1024">
                  <c:v>143.5</c:v>
                </c:pt>
                <c:pt idx="1025">
                  <c:v>143.5</c:v>
                </c:pt>
                <c:pt idx="1026">
                  <c:v>143.5</c:v>
                </c:pt>
                <c:pt idx="1027">
                  <c:v>143.5</c:v>
                </c:pt>
                <c:pt idx="1028">
                  <c:v>143.5</c:v>
                </c:pt>
                <c:pt idx="1029">
                  <c:v>143.5</c:v>
                </c:pt>
                <c:pt idx="1030">
                  <c:v>143.5</c:v>
                </c:pt>
                <c:pt idx="1031">
                  <c:v>143.5</c:v>
                </c:pt>
                <c:pt idx="1032">
                  <c:v>143.5</c:v>
                </c:pt>
                <c:pt idx="1033">
                  <c:v>143.6</c:v>
                </c:pt>
                <c:pt idx="1034">
                  <c:v>143.6</c:v>
                </c:pt>
                <c:pt idx="1035">
                  <c:v>143.6</c:v>
                </c:pt>
                <c:pt idx="1036">
                  <c:v>143.4</c:v>
                </c:pt>
                <c:pt idx="1037">
                  <c:v>143.4</c:v>
                </c:pt>
                <c:pt idx="1038">
                  <c:v>143.4</c:v>
                </c:pt>
                <c:pt idx="1039">
                  <c:v>143</c:v>
                </c:pt>
                <c:pt idx="1040">
                  <c:v>143</c:v>
                </c:pt>
                <c:pt idx="1041">
                  <c:v>143</c:v>
                </c:pt>
                <c:pt idx="1042">
                  <c:v>143</c:v>
                </c:pt>
                <c:pt idx="1043">
                  <c:v>143</c:v>
                </c:pt>
                <c:pt idx="1044">
                  <c:v>143</c:v>
                </c:pt>
                <c:pt idx="1045">
                  <c:v>143.19999999999999</c:v>
                </c:pt>
                <c:pt idx="1046">
                  <c:v>143.19999999999999</c:v>
                </c:pt>
                <c:pt idx="1047">
                  <c:v>143.19999999999999</c:v>
                </c:pt>
                <c:pt idx="1048">
                  <c:v>143.80000000000001</c:v>
                </c:pt>
                <c:pt idx="1049">
                  <c:v>143.80000000000001</c:v>
                </c:pt>
                <c:pt idx="1050">
                  <c:v>143.80000000000001</c:v>
                </c:pt>
                <c:pt idx="1051">
                  <c:v>143.6</c:v>
                </c:pt>
                <c:pt idx="1052">
                  <c:v>143.6</c:v>
                </c:pt>
                <c:pt idx="1053">
                  <c:v>143.6</c:v>
                </c:pt>
                <c:pt idx="1054">
                  <c:v>143.69999999999999</c:v>
                </c:pt>
                <c:pt idx="1055">
                  <c:v>143.69999999999999</c:v>
                </c:pt>
                <c:pt idx="1056">
                  <c:v>143.69999999999999</c:v>
                </c:pt>
                <c:pt idx="1057">
                  <c:v>144.19999999999999</c:v>
                </c:pt>
                <c:pt idx="1058">
                  <c:v>144.19999999999999</c:v>
                </c:pt>
                <c:pt idx="1059">
                  <c:v>144.19999999999999</c:v>
                </c:pt>
                <c:pt idx="1060">
                  <c:v>144.9</c:v>
                </c:pt>
                <c:pt idx="1061">
                  <c:v>144.9</c:v>
                </c:pt>
                <c:pt idx="1062">
                  <c:v>144.9</c:v>
                </c:pt>
                <c:pt idx="1063">
                  <c:v>145.69999999999999</c:v>
                </c:pt>
                <c:pt idx="1064">
                  <c:v>145.69999999999999</c:v>
                </c:pt>
                <c:pt idx="1065">
                  <c:v>145.69999999999999</c:v>
                </c:pt>
                <c:pt idx="1066">
                  <c:v>146.5</c:v>
                </c:pt>
                <c:pt idx="1067">
                  <c:v>146.5</c:v>
                </c:pt>
                <c:pt idx="1068">
                  <c:v>146.5</c:v>
                </c:pt>
                <c:pt idx="1069">
                  <c:v>147.5</c:v>
                </c:pt>
                <c:pt idx="1070">
                  <c:v>147.5</c:v>
                </c:pt>
                <c:pt idx="1071">
                  <c:v>147.5</c:v>
                </c:pt>
                <c:pt idx="1072">
                  <c:v>148.1</c:v>
                </c:pt>
                <c:pt idx="1073">
                  <c:v>148.1</c:v>
                </c:pt>
                <c:pt idx="1074">
                  <c:v>148.1</c:v>
                </c:pt>
                <c:pt idx="1075">
                  <c:v>147.6</c:v>
                </c:pt>
                <c:pt idx="1076">
                  <c:v>147.6</c:v>
                </c:pt>
                <c:pt idx="1077">
                  <c:v>147.6</c:v>
                </c:pt>
                <c:pt idx="1078">
                  <c:v>147.19999999999999</c:v>
                </c:pt>
                <c:pt idx="1079">
                  <c:v>147.19999999999999</c:v>
                </c:pt>
                <c:pt idx="1080">
                  <c:v>147.19999999999999</c:v>
                </c:pt>
                <c:pt idx="1081">
                  <c:v>146.6</c:v>
                </c:pt>
                <c:pt idx="1082">
                  <c:v>146.6</c:v>
                </c:pt>
                <c:pt idx="1083">
                  <c:v>146.6</c:v>
                </c:pt>
                <c:pt idx="1084">
                  <c:v>146.6</c:v>
                </c:pt>
                <c:pt idx="1085">
                  <c:v>146.6</c:v>
                </c:pt>
                <c:pt idx="1086">
                  <c:v>146.6</c:v>
                </c:pt>
                <c:pt idx="1087">
                  <c:v>146.69999999999999</c:v>
                </c:pt>
                <c:pt idx="1088">
                  <c:v>146.69999999999999</c:v>
                </c:pt>
                <c:pt idx="1089">
                  <c:v>146.69999999999999</c:v>
                </c:pt>
                <c:pt idx="1090">
                  <c:v>146.9</c:v>
                </c:pt>
                <c:pt idx="1091">
                  <c:v>146.9</c:v>
                </c:pt>
                <c:pt idx="1092">
                  <c:v>146.9</c:v>
                </c:pt>
                <c:pt idx="1093">
                  <c:v>147.6</c:v>
                </c:pt>
                <c:pt idx="1094">
                  <c:v>147.6</c:v>
                </c:pt>
                <c:pt idx="1095">
                  <c:v>147.6</c:v>
                </c:pt>
                <c:pt idx="1096">
                  <c:v>147.80000000000001</c:v>
                </c:pt>
                <c:pt idx="1097">
                  <c:v>147.80000000000001</c:v>
                </c:pt>
                <c:pt idx="1098">
                  <c:v>147.80000000000001</c:v>
                </c:pt>
                <c:pt idx="1099">
                  <c:v>148.19999999999999</c:v>
                </c:pt>
                <c:pt idx="1100">
                  <c:v>148.19999999999999</c:v>
                </c:pt>
                <c:pt idx="1101">
                  <c:v>148.19999999999999</c:v>
                </c:pt>
                <c:pt idx="1102">
                  <c:v>148.30000000000001</c:v>
                </c:pt>
                <c:pt idx="1103">
                  <c:v>148.30000000000001</c:v>
                </c:pt>
                <c:pt idx="1104">
                  <c:v>148.30000000000001</c:v>
                </c:pt>
                <c:pt idx="1105">
                  <c:v>148.5</c:v>
                </c:pt>
                <c:pt idx="1106">
                  <c:v>148.5</c:v>
                </c:pt>
                <c:pt idx="1107">
                  <c:v>148.5</c:v>
                </c:pt>
                <c:pt idx="1108">
                  <c:v>148.69999999999999</c:v>
                </c:pt>
                <c:pt idx="1109">
                  <c:v>148.69999999999999</c:v>
                </c:pt>
                <c:pt idx="1110">
                  <c:v>148.69999999999999</c:v>
                </c:pt>
                <c:pt idx="1111">
                  <c:v>148.9</c:v>
                </c:pt>
                <c:pt idx="1112">
                  <c:v>148.9</c:v>
                </c:pt>
                <c:pt idx="1113">
                  <c:v>148.9</c:v>
                </c:pt>
                <c:pt idx="1114">
                  <c:v>149.19999999999999</c:v>
                </c:pt>
                <c:pt idx="1115">
                  <c:v>149.19999999999999</c:v>
                </c:pt>
                <c:pt idx="1116">
                  <c:v>149.19999999999999</c:v>
                </c:pt>
                <c:pt idx="1117">
                  <c:v>149.5</c:v>
                </c:pt>
                <c:pt idx="1118">
                  <c:v>149.5</c:v>
                </c:pt>
                <c:pt idx="1119">
                  <c:v>149.5</c:v>
                </c:pt>
                <c:pt idx="1120">
                  <c:v>149.9</c:v>
                </c:pt>
                <c:pt idx="1121">
                  <c:v>149.9</c:v>
                </c:pt>
                <c:pt idx="1122">
                  <c:v>149.9</c:v>
                </c:pt>
                <c:pt idx="1123">
                  <c:v>150.30000000000001</c:v>
                </c:pt>
                <c:pt idx="1124">
                  <c:v>150.30000000000001</c:v>
                </c:pt>
                <c:pt idx="1125">
                  <c:v>150.30000000000001</c:v>
                </c:pt>
                <c:pt idx="1126">
                  <c:v>150.80000000000001</c:v>
                </c:pt>
                <c:pt idx="1127">
                  <c:v>150.80000000000001</c:v>
                </c:pt>
                <c:pt idx="1128">
                  <c:v>150.80000000000001</c:v>
                </c:pt>
                <c:pt idx="1129">
                  <c:v>150.5</c:v>
                </c:pt>
                <c:pt idx="1130">
                  <c:v>150.5</c:v>
                </c:pt>
                <c:pt idx="1131">
                  <c:v>150.5</c:v>
                </c:pt>
                <c:pt idx="1132">
                  <c:v>150.69999999999999</c:v>
                </c:pt>
                <c:pt idx="1133">
                  <c:v>150.69999999999999</c:v>
                </c:pt>
                <c:pt idx="1134">
                  <c:v>150.69999999999999</c:v>
                </c:pt>
                <c:pt idx="1135">
                  <c:v>150.4</c:v>
                </c:pt>
                <c:pt idx="1136">
                  <c:v>150.4</c:v>
                </c:pt>
                <c:pt idx="1137">
                  <c:v>150.4</c:v>
                </c:pt>
                <c:pt idx="1138">
                  <c:v>150.6</c:v>
                </c:pt>
                <c:pt idx="1139">
                  <c:v>150.6</c:v>
                </c:pt>
                <c:pt idx="1140">
                  <c:v>150.6</c:v>
                </c:pt>
                <c:pt idx="1141">
                  <c:v>150.30000000000001</c:v>
                </c:pt>
                <c:pt idx="1142">
                  <c:v>150.30000000000001</c:v>
                </c:pt>
                <c:pt idx="1143">
                  <c:v>150.30000000000001</c:v>
                </c:pt>
                <c:pt idx="1144">
                  <c:v>150.6</c:v>
                </c:pt>
                <c:pt idx="1145">
                  <c:v>150.6</c:v>
                </c:pt>
                <c:pt idx="1146">
                  <c:v>150.6</c:v>
                </c:pt>
                <c:pt idx="1147">
                  <c:v>150.9</c:v>
                </c:pt>
                <c:pt idx="1148">
                  <c:v>150.9</c:v>
                </c:pt>
                <c:pt idx="1149">
                  <c:v>150.9</c:v>
                </c:pt>
                <c:pt idx="1150">
                  <c:v>151.5</c:v>
                </c:pt>
                <c:pt idx="1151">
                  <c:v>151.5</c:v>
                </c:pt>
                <c:pt idx="1152">
                  <c:v>151.5</c:v>
                </c:pt>
                <c:pt idx="1153">
                  <c:v>151.19999999999999</c:v>
                </c:pt>
                <c:pt idx="1154">
                  <c:v>151.19999999999999</c:v>
                </c:pt>
                <c:pt idx="1155">
                  <c:v>151.19999999999999</c:v>
                </c:pt>
                <c:pt idx="1156">
                  <c:v>150.69999999999999</c:v>
                </c:pt>
                <c:pt idx="1157">
                  <c:v>150.69999999999999</c:v>
                </c:pt>
                <c:pt idx="1158">
                  <c:v>150.69999999999999</c:v>
                </c:pt>
                <c:pt idx="1159">
                  <c:v>150.4</c:v>
                </c:pt>
                <c:pt idx="1160">
                  <c:v>150.4</c:v>
                </c:pt>
                <c:pt idx="1161">
                  <c:v>150.4</c:v>
                </c:pt>
                <c:pt idx="1162">
                  <c:v>150.5</c:v>
                </c:pt>
                <c:pt idx="1163">
                  <c:v>150.5</c:v>
                </c:pt>
                <c:pt idx="1164">
                  <c:v>150.5</c:v>
                </c:pt>
                <c:pt idx="1165">
                  <c:v>150.9</c:v>
                </c:pt>
                <c:pt idx="1166">
                  <c:v>150.9</c:v>
                </c:pt>
                <c:pt idx="1167">
                  <c:v>150.9</c:v>
                </c:pt>
                <c:pt idx="1168">
                  <c:v>150.69999999999999</c:v>
                </c:pt>
                <c:pt idx="1169">
                  <c:v>150.69999999999999</c:v>
                </c:pt>
                <c:pt idx="1170">
                  <c:v>150.69999999999999</c:v>
                </c:pt>
                <c:pt idx="1171">
                  <c:v>151</c:v>
                </c:pt>
                <c:pt idx="1172">
                  <c:v>151</c:v>
                </c:pt>
                <c:pt idx="1173">
                  <c:v>151</c:v>
                </c:pt>
                <c:pt idx="1174">
                  <c:v>150.5</c:v>
                </c:pt>
                <c:pt idx="1175">
                  <c:v>150.5</c:v>
                </c:pt>
                <c:pt idx="1176">
                  <c:v>150.5</c:v>
                </c:pt>
                <c:pt idx="1177">
                  <c:v>150.6</c:v>
                </c:pt>
                <c:pt idx="1178">
                  <c:v>150.6</c:v>
                </c:pt>
                <c:pt idx="1179">
                  <c:v>150.6</c:v>
                </c:pt>
                <c:pt idx="1180">
                  <c:v>150.6</c:v>
                </c:pt>
                <c:pt idx="1181">
                  <c:v>150.6</c:v>
                </c:pt>
                <c:pt idx="1182">
                  <c:v>150.6</c:v>
                </c:pt>
                <c:pt idx="1183">
                  <c:v>151.1</c:v>
                </c:pt>
                <c:pt idx="1184">
                  <c:v>151.1</c:v>
                </c:pt>
                <c:pt idx="1185">
                  <c:v>151.1</c:v>
                </c:pt>
                <c:pt idx="1186">
                  <c:v>152</c:v>
                </c:pt>
                <c:pt idx="1187">
                  <c:v>152</c:v>
                </c:pt>
                <c:pt idx="1188">
                  <c:v>152</c:v>
                </c:pt>
                <c:pt idx="1189">
                  <c:v>152.6</c:v>
                </c:pt>
                <c:pt idx="1190">
                  <c:v>152.6</c:v>
                </c:pt>
                <c:pt idx="1191">
                  <c:v>152.6</c:v>
                </c:pt>
                <c:pt idx="1192">
                  <c:v>153.4</c:v>
                </c:pt>
                <c:pt idx="1193">
                  <c:v>153.4</c:v>
                </c:pt>
                <c:pt idx="1194">
                  <c:v>153.4</c:v>
                </c:pt>
                <c:pt idx="1195">
                  <c:v>153.69999999999999</c:v>
                </c:pt>
                <c:pt idx="1196">
                  <c:v>153.69999999999999</c:v>
                </c:pt>
                <c:pt idx="1197">
                  <c:v>153.69999999999999</c:v>
                </c:pt>
                <c:pt idx="1198">
                  <c:v>154</c:v>
                </c:pt>
                <c:pt idx="1199">
                  <c:v>154</c:v>
                </c:pt>
                <c:pt idx="1200">
                  <c:v>154</c:v>
                </c:pt>
                <c:pt idx="1201">
                  <c:v>153.80000000000001</c:v>
                </c:pt>
                <c:pt idx="1202">
                  <c:v>153.80000000000001</c:v>
                </c:pt>
                <c:pt idx="1203">
                  <c:v>153.80000000000001</c:v>
                </c:pt>
                <c:pt idx="1204">
                  <c:v>153.80000000000001</c:v>
                </c:pt>
                <c:pt idx="1205">
                  <c:v>153.80000000000001</c:v>
                </c:pt>
                <c:pt idx="1206">
                  <c:v>153.80000000000001</c:v>
                </c:pt>
                <c:pt idx="1207">
                  <c:v>153.9</c:v>
                </c:pt>
                <c:pt idx="1208">
                  <c:v>153.9</c:v>
                </c:pt>
                <c:pt idx="1209">
                  <c:v>153.9</c:v>
                </c:pt>
                <c:pt idx="1210">
                  <c:v>154.1</c:v>
                </c:pt>
                <c:pt idx="1211">
                  <c:v>154.1</c:v>
                </c:pt>
                <c:pt idx="1212">
                  <c:v>154.1</c:v>
                </c:pt>
                <c:pt idx="1213">
                  <c:v>154.5</c:v>
                </c:pt>
                <c:pt idx="1214">
                  <c:v>154.5</c:v>
                </c:pt>
                <c:pt idx="1215">
                  <c:v>154.5</c:v>
                </c:pt>
                <c:pt idx="1216">
                  <c:v>155.4</c:v>
                </c:pt>
                <c:pt idx="1217">
                  <c:v>155.4</c:v>
                </c:pt>
                <c:pt idx="1218">
                  <c:v>155.4</c:v>
                </c:pt>
                <c:pt idx="1219">
                  <c:v>156.5</c:v>
                </c:pt>
                <c:pt idx="1220">
                  <c:v>156.5</c:v>
                </c:pt>
                <c:pt idx="1221">
                  <c:v>156.5</c:v>
                </c:pt>
                <c:pt idx="1222">
                  <c:v>157.4</c:v>
                </c:pt>
                <c:pt idx="1223">
                  <c:v>157.4</c:v>
                </c:pt>
                <c:pt idx="1224">
                  <c:v>157.4</c:v>
                </c:pt>
                <c:pt idx="1225">
                  <c:v>158.19999999999999</c:v>
                </c:pt>
                <c:pt idx="1226">
                  <c:v>158.19999999999999</c:v>
                </c:pt>
                <c:pt idx="1227">
                  <c:v>158.19999999999999</c:v>
                </c:pt>
                <c:pt idx="1228">
                  <c:v>158.80000000000001</c:v>
                </c:pt>
                <c:pt idx="1229">
                  <c:v>158.80000000000001</c:v>
                </c:pt>
                <c:pt idx="1230">
                  <c:v>158.80000000000001</c:v>
                </c:pt>
                <c:pt idx="1231">
                  <c:v>159.30000000000001</c:v>
                </c:pt>
                <c:pt idx="1232">
                  <c:v>159.30000000000001</c:v>
                </c:pt>
                <c:pt idx="1233">
                  <c:v>159.30000000000001</c:v>
                </c:pt>
                <c:pt idx="1234">
                  <c:v>159.5</c:v>
                </c:pt>
                <c:pt idx="1235">
                  <c:v>159.5</c:v>
                </c:pt>
                <c:pt idx="1236">
                  <c:v>159.5</c:v>
                </c:pt>
                <c:pt idx="1237">
                  <c:v>160</c:v>
                </c:pt>
                <c:pt idx="1238">
                  <c:v>160</c:v>
                </c:pt>
                <c:pt idx="1239">
                  <c:v>160</c:v>
                </c:pt>
                <c:pt idx="1240">
                  <c:v>160.30000000000001</c:v>
                </c:pt>
                <c:pt idx="1241">
                  <c:v>160.30000000000001</c:v>
                </c:pt>
                <c:pt idx="1242">
                  <c:v>160.30000000000001</c:v>
                </c:pt>
                <c:pt idx="1243">
                  <c:v>161.1</c:v>
                </c:pt>
                <c:pt idx="1244">
                  <c:v>161.1</c:v>
                </c:pt>
                <c:pt idx="1245">
                  <c:v>161.1</c:v>
                </c:pt>
                <c:pt idx="1246">
                  <c:v>161.30000000000001</c:v>
                </c:pt>
                <c:pt idx="1247">
                  <c:v>161.30000000000001</c:v>
                </c:pt>
                <c:pt idx="1248">
                  <c:v>161.30000000000001</c:v>
                </c:pt>
                <c:pt idx="1249">
                  <c:v>162.19999999999999</c:v>
                </c:pt>
                <c:pt idx="1250">
                  <c:v>162.19999999999999</c:v>
                </c:pt>
                <c:pt idx="1251">
                  <c:v>162.19999999999999</c:v>
                </c:pt>
                <c:pt idx="1252">
                  <c:v>162.5</c:v>
                </c:pt>
                <c:pt idx="1253">
                  <c:v>162.5</c:v>
                </c:pt>
                <c:pt idx="1254">
                  <c:v>162.5</c:v>
                </c:pt>
                <c:pt idx="1255">
                  <c:v>162.9</c:v>
                </c:pt>
                <c:pt idx="1256">
                  <c:v>162.9</c:v>
                </c:pt>
                <c:pt idx="1257">
                  <c:v>162.9</c:v>
                </c:pt>
                <c:pt idx="1258">
                  <c:v>163.5</c:v>
                </c:pt>
                <c:pt idx="1259">
                  <c:v>163.5</c:v>
                </c:pt>
                <c:pt idx="1260">
                  <c:v>163.5</c:v>
                </c:pt>
                <c:pt idx="1261">
                  <c:v>163.9</c:v>
                </c:pt>
                <c:pt idx="1262">
                  <c:v>163.9</c:v>
                </c:pt>
                <c:pt idx="1263">
                  <c:v>163.9</c:v>
                </c:pt>
                <c:pt idx="1264">
                  <c:v>164.6</c:v>
                </c:pt>
                <c:pt idx="1265">
                  <c:v>164.6</c:v>
                </c:pt>
                <c:pt idx="1266">
                  <c:v>164.6</c:v>
                </c:pt>
                <c:pt idx="1267">
                  <c:v>165.2</c:v>
                </c:pt>
                <c:pt idx="1268">
                  <c:v>165.2</c:v>
                </c:pt>
                <c:pt idx="1269">
                  <c:v>165.2</c:v>
                </c:pt>
                <c:pt idx="1270">
                  <c:v>165.9</c:v>
                </c:pt>
                <c:pt idx="1271">
                  <c:v>165.9</c:v>
                </c:pt>
                <c:pt idx="1272">
                  <c:v>165.9</c:v>
                </c:pt>
                <c:pt idx="1273">
                  <c:v>166.2</c:v>
                </c:pt>
                <c:pt idx="1274">
                  <c:v>166.2</c:v>
                </c:pt>
                <c:pt idx="1275">
                  <c:v>166.2</c:v>
                </c:pt>
                <c:pt idx="1276">
                  <c:v>166.3</c:v>
                </c:pt>
                <c:pt idx="1277">
                  <c:v>166.3</c:v>
                </c:pt>
                <c:pt idx="1278">
                  <c:v>166.3</c:v>
                </c:pt>
                <c:pt idx="1279">
                  <c:v>166.1</c:v>
                </c:pt>
                <c:pt idx="1280">
                  <c:v>166.1</c:v>
                </c:pt>
                <c:pt idx="1281">
                  <c:v>166.1</c:v>
                </c:pt>
                <c:pt idx="1282">
                  <c:v>166.5</c:v>
                </c:pt>
                <c:pt idx="1283">
                  <c:v>166.5</c:v>
                </c:pt>
                <c:pt idx="1284">
                  <c:v>166.5</c:v>
                </c:pt>
                <c:pt idx="1285">
                  <c:v>167</c:v>
                </c:pt>
                <c:pt idx="1286">
                  <c:v>167</c:v>
                </c:pt>
                <c:pt idx="1287">
                  <c:v>167</c:v>
                </c:pt>
                <c:pt idx="1288">
                  <c:v>167.3</c:v>
                </c:pt>
                <c:pt idx="1289">
                  <c:v>167.3</c:v>
                </c:pt>
                <c:pt idx="1290">
                  <c:v>167.3</c:v>
                </c:pt>
                <c:pt idx="1291">
                  <c:v>167.5</c:v>
                </c:pt>
                <c:pt idx="1292">
                  <c:v>167.5</c:v>
                </c:pt>
                <c:pt idx="1293">
                  <c:v>167.5</c:v>
                </c:pt>
                <c:pt idx="1294">
                  <c:v>167.6</c:v>
                </c:pt>
                <c:pt idx="1295">
                  <c:v>167.6</c:v>
                </c:pt>
                <c:pt idx="1296">
                  <c:v>167.6</c:v>
                </c:pt>
                <c:pt idx="1297">
                  <c:v>168.3</c:v>
                </c:pt>
                <c:pt idx="1298">
                  <c:v>168.3</c:v>
                </c:pt>
                <c:pt idx="1299">
                  <c:v>168.3</c:v>
                </c:pt>
                <c:pt idx="1300">
                  <c:v>168.5</c:v>
                </c:pt>
                <c:pt idx="1301">
                  <c:v>168.5</c:v>
                </c:pt>
                <c:pt idx="1302">
                  <c:v>168.5</c:v>
                </c:pt>
                <c:pt idx="1303">
                  <c:v>168.6</c:v>
                </c:pt>
                <c:pt idx="1304">
                  <c:v>168.6</c:v>
                </c:pt>
                <c:pt idx="1305">
                  <c:v>168.6</c:v>
                </c:pt>
                <c:pt idx="1306">
                  <c:v>168.1</c:v>
                </c:pt>
                <c:pt idx="1307">
                  <c:v>168.1</c:v>
                </c:pt>
                <c:pt idx="1308">
                  <c:v>168.1</c:v>
                </c:pt>
                <c:pt idx="1309">
                  <c:v>167.5</c:v>
                </c:pt>
                <c:pt idx="1310">
                  <c:v>167.5</c:v>
                </c:pt>
                <c:pt idx="1311">
                  <c:v>167.5</c:v>
                </c:pt>
                <c:pt idx="1312">
                  <c:v>167.1</c:v>
                </c:pt>
                <c:pt idx="1313">
                  <c:v>167.1</c:v>
                </c:pt>
                <c:pt idx="1314">
                  <c:v>167.1</c:v>
                </c:pt>
                <c:pt idx="1315">
                  <c:v>167.1</c:v>
                </c:pt>
                <c:pt idx="1316">
                  <c:v>167.1</c:v>
                </c:pt>
                <c:pt idx="1317">
                  <c:v>167.1</c:v>
                </c:pt>
                <c:pt idx="1318">
                  <c:v>167.1</c:v>
                </c:pt>
                <c:pt idx="1319">
                  <c:v>167.1</c:v>
                </c:pt>
                <c:pt idx="1320">
                  <c:v>167.1</c:v>
                </c:pt>
                <c:pt idx="1321">
                  <c:v>167.1</c:v>
                </c:pt>
                <c:pt idx="1322">
                  <c:v>167.1</c:v>
                </c:pt>
                <c:pt idx="1323">
                  <c:v>167.1</c:v>
                </c:pt>
                <c:pt idx="1324">
                  <c:v>167</c:v>
                </c:pt>
                <c:pt idx="1325">
                  <c:v>167</c:v>
                </c:pt>
                <c:pt idx="1326">
                  <c:v>167</c:v>
                </c:pt>
                <c:pt idx="1327">
                  <c:v>166.3</c:v>
                </c:pt>
                <c:pt idx="1328">
                  <c:v>166.3</c:v>
                </c:pt>
                <c:pt idx="1329">
                  <c:v>166.3</c:v>
                </c:pt>
                <c:pt idx="1330">
                  <c:v>165.2</c:v>
                </c:pt>
                <c:pt idx="1331">
                  <c:v>165.2</c:v>
                </c:pt>
                <c:pt idx="1332">
                  <c:v>165.2</c:v>
                </c:pt>
                <c:pt idx="1333">
                  <c:v>163.4</c:v>
                </c:pt>
                <c:pt idx="1334">
                  <c:v>163.4</c:v>
                </c:pt>
                <c:pt idx="1335">
                  <c:v>163.4</c:v>
                </c:pt>
                <c:pt idx="1336">
                  <c:v>162.19999999999999</c:v>
                </c:pt>
                <c:pt idx="1337">
                  <c:v>162.19999999999999</c:v>
                </c:pt>
                <c:pt idx="1338">
                  <c:v>162.19999999999999</c:v>
                </c:pt>
                <c:pt idx="1339">
                  <c:v>161</c:v>
                </c:pt>
                <c:pt idx="1340">
                  <c:v>161</c:v>
                </c:pt>
                <c:pt idx="1341">
                  <c:v>161</c:v>
                </c:pt>
                <c:pt idx="1342">
                  <c:v>160</c:v>
                </c:pt>
                <c:pt idx="1343">
                  <c:v>160</c:v>
                </c:pt>
                <c:pt idx="1344">
                  <c:v>160</c:v>
                </c:pt>
                <c:pt idx="1345">
                  <c:v>158.9</c:v>
                </c:pt>
                <c:pt idx="1346">
                  <c:v>158.9</c:v>
                </c:pt>
                <c:pt idx="1347">
                  <c:v>158.9</c:v>
                </c:pt>
                <c:pt idx="1348">
                  <c:v>158.1</c:v>
                </c:pt>
                <c:pt idx="1349">
                  <c:v>158.1</c:v>
                </c:pt>
                <c:pt idx="1350">
                  <c:v>158.1</c:v>
                </c:pt>
                <c:pt idx="1351">
                  <c:v>157.5</c:v>
                </c:pt>
                <c:pt idx="1352">
                  <c:v>157.5</c:v>
                </c:pt>
                <c:pt idx="1353">
                  <c:v>157.5</c:v>
                </c:pt>
                <c:pt idx="1354">
                  <c:v>156.5</c:v>
                </c:pt>
                <c:pt idx="1355">
                  <c:v>156.5</c:v>
                </c:pt>
                <c:pt idx="1356">
                  <c:v>156.5</c:v>
                </c:pt>
                <c:pt idx="1357">
                  <c:v>155.5</c:v>
                </c:pt>
                <c:pt idx="1358">
                  <c:v>155.5</c:v>
                </c:pt>
                <c:pt idx="1359">
                  <c:v>155.5</c:v>
                </c:pt>
                <c:pt idx="1360">
                  <c:v>154.1</c:v>
                </c:pt>
                <c:pt idx="1361">
                  <c:v>154.1</c:v>
                </c:pt>
                <c:pt idx="1362">
                  <c:v>154.1</c:v>
                </c:pt>
                <c:pt idx="1363">
                  <c:v>153.4</c:v>
                </c:pt>
                <c:pt idx="1364">
                  <c:v>153.4</c:v>
                </c:pt>
                <c:pt idx="1365">
                  <c:v>153.4</c:v>
                </c:pt>
                <c:pt idx="1366">
                  <c:v>152.5</c:v>
                </c:pt>
                <c:pt idx="1367">
                  <c:v>152.5</c:v>
                </c:pt>
                <c:pt idx="1368">
                  <c:v>152.5</c:v>
                </c:pt>
                <c:pt idx="1369">
                  <c:v>152</c:v>
                </c:pt>
                <c:pt idx="1370">
                  <c:v>152</c:v>
                </c:pt>
                <c:pt idx="1371">
                  <c:v>152</c:v>
                </c:pt>
                <c:pt idx="1372">
                  <c:v>151.4</c:v>
                </c:pt>
                <c:pt idx="1373">
                  <c:v>151.4</c:v>
                </c:pt>
                <c:pt idx="1374">
                  <c:v>151.4</c:v>
                </c:pt>
                <c:pt idx="1375">
                  <c:v>150.69999999999999</c:v>
                </c:pt>
                <c:pt idx="1376">
                  <c:v>150.69999999999999</c:v>
                </c:pt>
                <c:pt idx="1377">
                  <c:v>150.69999999999999</c:v>
                </c:pt>
                <c:pt idx="1378">
                  <c:v>149.80000000000001</c:v>
                </c:pt>
                <c:pt idx="1379">
                  <c:v>149.80000000000001</c:v>
                </c:pt>
                <c:pt idx="1380">
                  <c:v>149.80000000000001</c:v>
                </c:pt>
                <c:pt idx="1381">
                  <c:v>148.4</c:v>
                </c:pt>
                <c:pt idx="1382">
                  <c:v>148.4</c:v>
                </c:pt>
                <c:pt idx="1383">
                  <c:v>148.4</c:v>
                </c:pt>
                <c:pt idx="1384">
                  <c:v>147</c:v>
                </c:pt>
                <c:pt idx="1385">
                  <c:v>147</c:v>
                </c:pt>
                <c:pt idx="1386">
                  <c:v>147</c:v>
                </c:pt>
                <c:pt idx="1387">
                  <c:v>145.19999999999999</c:v>
                </c:pt>
                <c:pt idx="1388">
                  <c:v>145.19999999999999</c:v>
                </c:pt>
                <c:pt idx="1389">
                  <c:v>145.19999999999999</c:v>
                </c:pt>
                <c:pt idx="1390">
                  <c:v>143.80000000000001</c:v>
                </c:pt>
                <c:pt idx="1391">
                  <c:v>143.80000000000001</c:v>
                </c:pt>
                <c:pt idx="1392">
                  <c:v>143.80000000000001</c:v>
                </c:pt>
                <c:pt idx="1393">
                  <c:v>142.4</c:v>
                </c:pt>
                <c:pt idx="1394">
                  <c:v>142.4</c:v>
                </c:pt>
                <c:pt idx="1395">
                  <c:v>142.4</c:v>
                </c:pt>
                <c:pt idx="1396">
                  <c:v>141.19999999999999</c:v>
                </c:pt>
                <c:pt idx="1397">
                  <c:v>141.19999999999999</c:v>
                </c:pt>
                <c:pt idx="1398">
                  <c:v>141.19999999999999</c:v>
                </c:pt>
                <c:pt idx="1399">
                  <c:v>139.9</c:v>
                </c:pt>
                <c:pt idx="1400">
                  <c:v>139.9</c:v>
                </c:pt>
                <c:pt idx="1401">
                  <c:v>139.9</c:v>
                </c:pt>
                <c:pt idx="1402">
                  <c:v>138.6</c:v>
                </c:pt>
                <c:pt idx="1403">
                  <c:v>138.6</c:v>
                </c:pt>
                <c:pt idx="1404">
                  <c:v>138.6</c:v>
                </c:pt>
                <c:pt idx="1405">
                  <c:v>137.4</c:v>
                </c:pt>
                <c:pt idx="1406">
                  <c:v>137.4</c:v>
                </c:pt>
                <c:pt idx="1407">
                  <c:v>137.4</c:v>
                </c:pt>
                <c:pt idx="1408">
                  <c:v>136.30000000000001</c:v>
                </c:pt>
                <c:pt idx="1409">
                  <c:v>136.30000000000001</c:v>
                </c:pt>
                <c:pt idx="1410">
                  <c:v>136.30000000000001</c:v>
                </c:pt>
                <c:pt idx="1411">
                  <c:v>135.4</c:v>
                </c:pt>
                <c:pt idx="1412">
                  <c:v>135.4</c:v>
                </c:pt>
                <c:pt idx="1413">
                  <c:v>135.4</c:v>
                </c:pt>
                <c:pt idx="1414">
                  <c:v>134.9</c:v>
                </c:pt>
                <c:pt idx="1415">
                  <c:v>134.9</c:v>
                </c:pt>
                <c:pt idx="1416">
                  <c:v>134.9</c:v>
                </c:pt>
                <c:pt idx="1417">
                  <c:v>134.30000000000001</c:v>
                </c:pt>
                <c:pt idx="1418">
                  <c:v>134.30000000000001</c:v>
                </c:pt>
                <c:pt idx="1419">
                  <c:v>134.30000000000001</c:v>
                </c:pt>
                <c:pt idx="1420">
                  <c:v>133.69999999999999</c:v>
                </c:pt>
                <c:pt idx="1421">
                  <c:v>133.69999999999999</c:v>
                </c:pt>
                <c:pt idx="1422">
                  <c:v>133.69999999999999</c:v>
                </c:pt>
                <c:pt idx="1423">
                  <c:v>133.5</c:v>
                </c:pt>
                <c:pt idx="1424">
                  <c:v>133.5</c:v>
                </c:pt>
                <c:pt idx="1425">
                  <c:v>133.5</c:v>
                </c:pt>
                <c:pt idx="1426">
                  <c:v>133.6</c:v>
                </c:pt>
                <c:pt idx="1427">
                  <c:v>133.6</c:v>
                </c:pt>
                <c:pt idx="1428">
                  <c:v>133.6</c:v>
                </c:pt>
                <c:pt idx="1429">
                  <c:v>134.30000000000001</c:v>
                </c:pt>
                <c:pt idx="1430">
                  <c:v>134.30000000000001</c:v>
                </c:pt>
                <c:pt idx="1431">
                  <c:v>134.30000000000001</c:v>
                </c:pt>
                <c:pt idx="1432">
                  <c:v>134.30000000000001</c:v>
                </c:pt>
                <c:pt idx="1433">
                  <c:v>134.30000000000001</c:v>
                </c:pt>
                <c:pt idx="1434">
                  <c:v>134.30000000000001</c:v>
                </c:pt>
                <c:pt idx="1435">
                  <c:v>134.4</c:v>
                </c:pt>
                <c:pt idx="1436">
                  <c:v>134.4</c:v>
                </c:pt>
                <c:pt idx="1437">
                  <c:v>134.4</c:v>
                </c:pt>
                <c:pt idx="1438">
                  <c:v>134.30000000000001</c:v>
                </c:pt>
                <c:pt idx="1439">
                  <c:v>134.30000000000001</c:v>
                </c:pt>
                <c:pt idx="1440">
                  <c:v>134.30000000000001</c:v>
                </c:pt>
                <c:pt idx="1441">
                  <c:v>133.30000000000001</c:v>
                </c:pt>
                <c:pt idx="1442">
                  <c:v>133.30000000000001</c:v>
                </c:pt>
                <c:pt idx="1443">
                  <c:v>133.30000000000001</c:v>
                </c:pt>
                <c:pt idx="1444">
                  <c:v>132.69999999999999</c:v>
                </c:pt>
                <c:pt idx="1445">
                  <c:v>132.69999999999999</c:v>
                </c:pt>
                <c:pt idx="1446">
                  <c:v>132.69999999999999</c:v>
                </c:pt>
                <c:pt idx="1447">
                  <c:v>132.30000000000001</c:v>
                </c:pt>
                <c:pt idx="1448">
                  <c:v>132.30000000000001</c:v>
                </c:pt>
                <c:pt idx="1449">
                  <c:v>132.30000000000001</c:v>
                </c:pt>
                <c:pt idx="1450">
                  <c:v>132.6</c:v>
                </c:pt>
                <c:pt idx="1451">
                  <c:v>132.6</c:v>
                </c:pt>
                <c:pt idx="1452">
                  <c:v>132.6</c:v>
                </c:pt>
                <c:pt idx="1453">
                  <c:v>132.30000000000001</c:v>
                </c:pt>
                <c:pt idx="1454">
                  <c:v>132.30000000000001</c:v>
                </c:pt>
                <c:pt idx="1455">
                  <c:v>132.30000000000001</c:v>
                </c:pt>
                <c:pt idx="1456">
                  <c:v>131.30000000000001</c:v>
                </c:pt>
                <c:pt idx="1457">
                  <c:v>131.30000000000001</c:v>
                </c:pt>
                <c:pt idx="1458">
                  <c:v>131.30000000000001</c:v>
                </c:pt>
                <c:pt idx="1459">
                  <c:v>130.6</c:v>
                </c:pt>
                <c:pt idx="1460">
                  <c:v>130.6</c:v>
                </c:pt>
                <c:pt idx="1461">
                  <c:v>130.6</c:v>
                </c:pt>
                <c:pt idx="1462">
                  <c:v>129.5</c:v>
                </c:pt>
                <c:pt idx="1463">
                  <c:v>129.5</c:v>
                </c:pt>
                <c:pt idx="1464">
                  <c:v>129.5</c:v>
                </c:pt>
                <c:pt idx="1465">
                  <c:v>129</c:v>
                </c:pt>
                <c:pt idx="1466">
                  <c:v>129</c:v>
                </c:pt>
                <c:pt idx="1467">
                  <c:v>129</c:v>
                </c:pt>
                <c:pt idx="1468">
                  <c:v>128</c:v>
                </c:pt>
                <c:pt idx="1469">
                  <c:v>128</c:v>
                </c:pt>
                <c:pt idx="1470">
                  <c:v>128</c:v>
                </c:pt>
                <c:pt idx="1471">
                  <c:v>127.1</c:v>
                </c:pt>
                <c:pt idx="1472">
                  <c:v>127.1</c:v>
                </c:pt>
                <c:pt idx="1473">
                  <c:v>127.1</c:v>
                </c:pt>
                <c:pt idx="1474">
                  <c:v>126.2</c:v>
                </c:pt>
                <c:pt idx="1475">
                  <c:v>126.2</c:v>
                </c:pt>
                <c:pt idx="1476">
                  <c:v>126.2</c:v>
                </c:pt>
                <c:pt idx="1477">
                  <c:v>126.1</c:v>
                </c:pt>
                <c:pt idx="1478">
                  <c:v>126.1</c:v>
                </c:pt>
                <c:pt idx="1479">
                  <c:v>126.1</c:v>
                </c:pt>
                <c:pt idx="1480">
                  <c:v>125.8</c:v>
                </c:pt>
                <c:pt idx="1481">
                  <c:v>125.8</c:v>
                </c:pt>
                <c:pt idx="1482">
                  <c:v>125.8</c:v>
                </c:pt>
                <c:pt idx="1483">
                  <c:v>125.5</c:v>
                </c:pt>
                <c:pt idx="1484">
                  <c:v>125.5</c:v>
                </c:pt>
                <c:pt idx="1485">
                  <c:v>125.5</c:v>
                </c:pt>
                <c:pt idx="1486">
                  <c:v>125.1</c:v>
                </c:pt>
                <c:pt idx="1487">
                  <c:v>125.1</c:v>
                </c:pt>
                <c:pt idx="1488">
                  <c:v>125.1</c:v>
                </c:pt>
                <c:pt idx="1489">
                  <c:v>125.1</c:v>
                </c:pt>
                <c:pt idx="1490">
                  <c:v>125.1</c:v>
                </c:pt>
                <c:pt idx="1491">
                  <c:v>125.1</c:v>
                </c:pt>
                <c:pt idx="1492">
                  <c:v>125.3</c:v>
                </c:pt>
                <c:pt idx="1493">
                  <c:v>125.3</c:v>
                </c:pt>
                <c:pt idx="1494">
                  <c:v>125.3</c:v>
                </c:pt>
                <c:pt idx="1495">
                  <c:v>125.3</c:v>
                </c:pt>
                <c:pt idx="1496">
                  <c:v>125.3</c:v>
                </c:pt>
                <c:pt idx="1497">
                  <c:v>125.3</c:v>
                </c:pt>
                <c:pt idx="1498">
                  <c:v>125.5</c:v>
                </c:pt>
                <c:pt idx="1499">
                  <c:v>125.5</c:v>
                </c:pt>
                <c:pt idx="1500">
                  <c:v>125.5</c:v>
                </c:pt>
                <c:pt idx="1501">
                  <c:v>125.2</c:v>
                </c:pt>
                <c:pt idx="1502">
                  <c:v>125.2</c:v>
                </c:pt>
                <c:pt idx="1503">
                  <c:v>125.2</c:v>
                </c:pt>
                <c:pt idx="1504">
                  <c:v>125</c:v>
                </c:pt>
                <c:pt idx="1505">
                  <c:v>125</c:v>
                </c:pt>
                <c:pt idx="1506">
                  <c:v>125</c:v>
                </c:pt>
                <c:pt idx="1507">
                  <c:v>124.1</c:v>
                </c:pt>
                <c:pt idx="1508">
                  <c:v>124.1</c:v>
                </c:pt>
                <c:pt idx="1509">
                  <c:v>124.1</c:v>
                </c:pt>
                <c:pt idx="1510">
                  <c:v>123.3</c:v>
                </c:pt>
                <c:pt idx="1511">
                  <c:v>123.3</c:v>
                </c:pt>
                <c:pt idx="1512">
                  <c:v>123.3</c:v>
                </c:pt>
                <c:pt idx="1513">
                  <c:v>122</c:v>
                </c:pt>
                <c:pt idx="1514">
                  <c:v>122</c:v>
                </c:pt>
                <c:pt idx="1515">
                  <c:v>122</c:v>
                </c:pt>
                <c:pt idx="1516">
                  <c:v>121.1</c:v>
                </c:pt>
                <c:pt idx="1517">
                  <c:v>121.1</c:v>
                </c:pt>
                <c:pt idx="1518">
                  <c:v>121.1</c:v>
                </c:pt>
                <c:pt idx="1519">
                  <c:v>120.7</c:v>
                </c:pt>
                <c:pt idx="1520">
                  <c:v>120.7</c:v>
                </c:pt>
                <c:pt idx="1521">
                  <c:v>120.7</c:v>
                </c:pt>
                <c:pt idx="1522">
                  <c:v>121</c:v>
                </c:pt>
                <c:pt idx="1523">
                  <c:v>121</c:v>
                </c:pt>
                <c:pt idx="1524">
                  <c:v>121</c:v>
                </c:pt>
                <c:pt idx="1525">
                  <c:v>121.6</c:v>
                </c:pt>
                <c:pt idx="1526">
                  <c:v>121.6</c:v>
                </c:pt>
                <c:pt idx="1527">
                  <c:v>121.6</c:v>
                </c:pt>
                <c:pt idx="1528">
                  <c:v>121.8</c:v>
                </c:pt>
                <c:pt idx="1529">
                  <c:v>121.8</c:v>
                </c:pt>
                <c:pt idx="1530">
                  <c:v>121.8</c:v>
                </c:pt>
                <c:pt idx="1531">
                  <c:v>121.8</c:v>
                </c:pt>
                <c:pt idx="1532">
                  <c:v>121.8</c:v>
                </c:pt>
                <c:pt idx="1533">
                  <c:v>121.8</c:v>
                </c:pt>
                <c:pt idx="1534">
                  <c:v>121.9</c:v>
                </c:pt>
                <c:pt idx="1535">
                  <c:v>121.9</c:v>
                </c:pt>
                <c:pt idx="1536">
                  <c:v>121.9</c:v>
                </c:pt>
                <c:pt idx="1537">
                  <c:v>121.9</c:v>
                </c:pt>
                <c:pt idx="1538">
                  <c:v>121.9</c:v>
                </c:pt>
                <c:pt idx="1539">
                  <c:v>121.9</c:v>
                </c:pt>
                <c:pt idx="1540">
                  <c:v>121.8</c:v>
                </c:pt>
                <c:pt idx="1541">
                  <c:v>121.8</c:v>
                </c:pt>
                <c:pt idx="1542">
                  <c:v>121.8</c:v>
                </c:pt>
                <c:pt idx="1543">
                  <c:v>121.4</c:v>
                </c:pt>
                <c:pt idx="1544">
                  <c:v>121.4</c:v>
                </c:pt>
                <c:pt idx="1545">
                  <c:v>121.4</c:v>
                </c:pt>
                <c:pt idx="1546">
                  <c:v>121.4</c:v>
                </c:pt>
                <c:pt idx="1547">
                  <c:v>121.4</c:v>
                </c:pt>
                <c:pt idx="1548">
                  <c:v>121.4</c:v>
                </c:pt>
                <c:pt idx="1549">
                  <c:v>121.5</c:v>
                </c:pt>
                <c:pt idx="1550">
                  <c:v>121.5</c:v>
                </c:pt>
                <c:pt idx="1551">
                  <c:v>121.5</c:v>
                </c:pt>
                <c:pt idx="1552">
                  <c:v>121.7</c:v>
                </c:pt>
                <c:pt idx="1553">
                  <c:v>121.7</c:v>
                </c:pt>
                <c:pt idx="1554">
                  <c:v>121.7</c:v>
                </c:pt>
                <c:pt idx="1555">
                  <c:v>121.6</c:v>
                </c:pt>
                <c:pt idx="1556">
                  <c:v>121.6</c:v>
                </c:pt>
                <c:pt idx="1557">
                  <c:v>121.6</c:v>
                </c:pt>
                <c:pt idx="1558">
                  <c:v>121.3</c:v>
                </c:pt>
                <c:pt idx="1559">
                  <c:v>121.3</c:v>
                </c:pt>
                <c:pt idx="1560">
                  <c:v>121.3</c:v>
                </c:pt>
                <c:pt idx="1561">
                  <c:v>120.9</c:v>
                </c:pt>
                <c:pt idx="1562">
                  <c:v>120.9</c:v>
                </c:pt>
                <c:pt idx="1563">
                  <c:v>120.9</c:v>
                </c:pt>
                <c:pt idx="1564">
                  <c:v>121.2</c:v>
                </c:pt>
                <c:pt idx="1565">
                  <c:v>121.2</c:v>
                </c:pt>
                <c:pt idx="1566">
                  <c:v>121.2</c:v>
                </c:pt>
                <c:pt idx="1567">
                  <c:v>121.8</c:v>
                </c:pt>
                <c:pt idx="1568">
                  <c:v>121.8</c:v>
                </c:pt>
                <c:pt idx="1569">
                  <c:v>121.8</c:v>
                </c:pt>
                <c:pt idx="1570">
                  <c:v>122.3</c:v>
                </c:pt>
                <c:pt idx="1571">
                  <c:v>122.3</c:v>
                </c:pt>
                <c:pt idx="1572">
                  <c:v>122.3</c:v>
                </c:pt>
                <c:pt idx="1573">
                  <c:v>122.2</c:v>
                </c:pt>
                <c:pt idx="1574">
                  <c:v>122.2</c:v>
                </c:pt>
                <c:pt idx="1575">
                  <c:v>122.2</c:v>
                </c:pt>
                <c:pt idx="1576">
                  <c:v>122.4</c:v>
                </c:pt>
                <c:pt idx="1577">
                  <c:v>122.4</c:v>
                </c:pt>
                <c:pt idx="1578">
                  <c:v>122.4</c:v>
                </c:pt>
                <c:pt idx="1579">
                  <c:v>122.7</c:v>
                </c:pt>
                <c:pt idx="1580">
                  <c:v>122.7</c:v>
                </c:pt>
                <c:pt idx="1581">
                  <c:v>122.7</c:v>
                </c:pt>
                <c:pt idx="1582">
                  <c:v>123.4</c:v>
                </c:pt>
                <c:pt idx="1583">
                  <c:v>123.4</c:v>
                </c:pt>
                <c:pt idx="1584">
                  <c:v>123.4</c:v>
                </c:pt>
                <c:pt idx="1585">
                  <c:v>123.5</c:v>
                </c:pt>
                <c:pt idx="1586">
                  <c:v>123.5</c:v>
                </c:pt>
                <c:pt idx="1587">
                  <c:v>123.5</c:v>
                </c:pt>
                <c:pt idx="1588">
                  <c:v>123.6</c:v>
                </c:pt>
                <c:pt idx="1589">
                  <c:v>123.6</c:v>
                </c:pt>
                <c:pt idx="1590">
                  <c:v>123.6</c:v>
                </c:pt>
                <c:pt idx="1591">
                  <c:v>123.6</c:v>
                </c:pt>
                <c:pt idx="1592">
                  <c:v>123.6</c:v>
                </c:pt>
                <c:pt idx="1593">
                  <c:v>123.6</c:v>
                </c:pt>
                <c:pt idx="1594">
                  <c:v>123.9</c:v>
                </c:pt>
                <c:pt idx="1595">
                  <c:v>123.9</c:v>
                </c:pt>
                <c:pt idx="1596">
                  <c:v>123.9</c:v>
                </c:pt>
                <c:pt idx="1597">
                  <c:v>124.8</c:v>
                </c:pt>
                <c:pt idx="1598">
                  <c:v>124.8</c:v>
                </c:pt>
                <c:pt idx="1599">
                  <c:v>124.8</c:v>
                </c:pt>
                <c:pt idx="1600">
                  <c:v>125.6</c:v>
                </c:pt>
                <c:pt idx="1601">
                  <c:v>125.6</c:v>
                </c:pt>
                <c:pt idx="1602">
                  <c:v>125.6</c:v>
                </c:pt>
                <c:pt idx="1603">
                  <c:v>126.4</c:v>
                </c:pt>
                <c:pt idx="1604">
                  <c:v>126.4</c:v>
                </c:pt>
                <c:pt idx="1605">
                  <c:v>126.4</c:v>
                </c:pt>
                <c:pt idx="1606">
                  <c:v>126.6</c:v>
                </c:pt>
                <c:pt idx="1607">
                  <c:v>126.6</c:v>
                </c:pt>
                <c:pt idx="1608">
                  <c:v>126.6</c:v>
                </c:pt>
                <c:pt idx="1609">
                  <c:v>126.9</c:v>
                </c:pt>
                <c:pt idx="1610">
                  <c:v>126.9</c:v>
                </c:pt>
                <c:pt idx="1611">
                  <c:v>126.9</c:v>
                </c:pt>
                <c:pt idx="1612">
                  <c:v>126.9</c:v>
                </c:pt>
                <c:pt idx="1613">
                  <c:v>126.9</c:v>
                </c:pt>
                <c:pt idx="1614">
                  <c:v>126.9</c:v>
                </c:pt>
                <c:pt idx="1615">
                  <c:v>127.5</c:v>
                </c:pt>
                <c:pt idx="1616">
                  <c:v>127.5</c:v>
                </c:pt>
                <c:pt idx="1617">
                  <c:v>127.5</c:v>
                </c:pt>
                <c:pt idx="1618">
                  <c:v>128</c:v>
                </c:pt>
                <c:pt idx="1619">
                  <c:v>128</c:v>
                </c:pt>
                <c:pt idx="1620">
                  <c:v>128</c:v>
                </c:pt>
                <c:pt idx="1621">
                  <c:v>128.69999999999999</c:v>
                </c:pt>
                <c:pt idx="1622">
                  <c:v>128.69999999999999</c:v>
                </c:pt>
                <c:pt idx="1623">
                  <c:v>128.69999999999999</c:v>
                </c:pt>
                <c:pt idx="1624">
                  <c:v>129.69999999999999</c:v>
                </c:pt>
                <c:pt idx="1625">
                  <c:v>129.69999999999999</c:v>
                </c:pt>
                <c:pt idx="1626">
                  <c:v>129.69999999999999</c:v>
                </c:pt>
                <c:pt idx="1627">
                  <c:v>130.30000000000001</c:v>
                </c:pt>
                <c:pt idx="1628">
                  <c:v>130.30000000000001</c:v>
                </c:pt>
                <c:pt idx="1629">
                  <c:v>130.30000000000001</c:v>
                </c:pt>
                <c:pt idx="1630">
                  <c:v>131.30000000000001</c:v>
                </c:pt>
                <c:pt idx="1631">
                  <c:v>131.30000000000001</c:v>
                </c:pt>
                <c:pt idx="1632">
                  <c:v>131.30000000000001</c:v>
                </c:pt>
                <c:pt idx="1633">
                  <c:v>131.5</c:v>
                </c:pt>
                <c:pt idx="1634">
                  <c:v>131.5</c:v>
                </c:pt>
                <c:pt idx="1635">
                  <c:v>131.5</c:v>
                </c:pt>
                <c:pt idx="1636">
                  <c:v>131.80000000000001</c:v>
                </c:pt>
                <c:pt idx="1637">
                  <c:v>131.80000000000001</c:v>
                </c:pt>
                <c:pt idx="1638">
                  <c:v>131.80000000000001</c:v>
                </c:pt>
                <c:pt idx="1639">
                  <c:v>131.80000000000001</c:v>
                </c:pt>
                <c:pt idx="1640">
                  <c:v>131.80000000000001</c:v>
                </c:pt>
                <c:pt idx="1641">
                  <c:v>131.80000000000001</c:v>
                </c:pt>
                <c:pt idx="1642">
                  <c:v>132.4</c:v>
                </c:pt>
                <c:pt idx="1643">
                  <c:v>132.4</c:v>
                </c:pt>
                <c:pt idx="1644">
                  <c:v>132.4</c:v>
                </c:pt>
                <c:pt idx="1645">
                  <c:v>133.4</c:v>
                </c:pt>
                <c:pt idx="1646">
                  <c:v>133.4</c:v>
                </c:pt>
                <c:pt idx="1647">
                  <c:v>133.4</c:v>
                </c:pt>
                <c:pt idx="1648">
                  <c:v>134.30000000000001</c:v>
                </c:pt>
                <c:pt idx="1649">
                  <c:v>134.30000000000001</c:v>
                </c:pt>
                <c:pt idx="1650">
                  <c:v>134.30000000000001</c:v>
                </c:pt>
                <c:pt idx="1651">
                  <c:v>135.19999999999999</c:v>
                </c:pt>
                <c:pt idx="1652">
                  <c:v>135.19999999999999</c:v>
                </c:pt>
                <c:pt idx="1653">
                  <c:v>135.19999999999999</c:v>
                </c:pt>
                <c:pt idx="1654">
                  <c:v>136.4</c:v>
                </c:pt>
                <c:pt idx="1655">
                  <c:v>136.4</c:v>
                </c:pt>
                <c:pt idx="1656">
                  <c:v>136.4</c:v>
                </c:pt>
                <c:pt idx="1657">
                  <c:v>138.80000000000001</c:v>
                </c:pt>
                <c:pt idx="1658">
                  <c:v>138.80000000000001</c:v>
                </c:pt>
                <c:pt idx="1659">
                  <c:v>138.80000000000001</c:v>
                </c:pt>
                <c:pt idx="1660">
                  <c:v>141.30000000000001</c:v>
                </c:pt>
                <c:pt idx="1661">
                  <c:v>141.30000000000001</c:v>
                </c:pt>
                <c:pt idx="1662">
                  <c:v>141.30000000000001</c:v>
                </c:pt>
                <c:pt idx="1663">
                  <c:v>144.69999999999999</c:v>
                </c:pt>
                <c:pt idx="1664">
                  <c:v>144.69999999999999</c:v>
                </c:pt>
                <c:pt idx="1665">
                  <c:v>144.69999999999999</c:v>
                </c:pt>
                <c:pt idx="1666">
                  <c:v>148.1</c:v>
                </c:pt>
                <c:pt idx="1667">
                  <c:v>148.1</c:v>
                </c:pt>
                <c:pt idx="1668">
                  <c:v>148.1</c:v>
                </c:pt>
                <c:pt idx="1669">
                  <c:v>152.5</c:v>
                </c:pt>
                <c:pt idx="1670">
                  <c:v>152.5</c:v>
                </c:pt>
                <c:pt idx="1671">
                  <c:v>152.5</c:v>
                </c:pt>
                <c:pt idx="1672">
                  <c:v>157.30000000000001</c:v>
                </c:pt>
                <c:pt idx="1673">
                  <c:v>157.30000000000001</c:v>
                </c:pt>
                <c:pt idx="1674">
                  <c:v>157.30000000000001</c:v>
                </c:pt>
                <c:pt idx="1675">
                  <c:v>162</c:v>
                </c:pt>
                <c:pt idx="1676">
                  <c:v>162</c:v>
                </c:pt>
                <c:pt idx="1677">
                  <c:v>162</c:v>
                </c:pt>
                <c:pt idx="1678">
                  <c:v>166.2</c:v>
                </c:pt>
                <c:pt idx="1679">
                  <c:v>166.2</c:v>
                </c:pt>
                <c:pt idx="1680">
                  <c:v>166.2</c:v>
                </c:pt>
                <c:pt idx="1681">
                  <c:v>169.1</c:v>
                </c:pt>
                <c:pt idx="1682">
                  <c:v>169.1</c:v>
                </c:pt>
                <c:pt idx="1683">
                  <c:v>169.1</c:v>
                </c:pt>
                <c:pt idx="1684">
                  <c:v>171.7</c:v>
                </c:pt>
                <c:pt idx="1685">
                  <c:v>171.7</c:v>
                </c:pt>
                <c:pt idx="1686">
                  <c:v>171.7</c:v>
                </c:pt>
                <c:pt idx="1687">
                  <c:v>174.5</c:v>
                </c:pt>
                <c:pt idx="1688">
                  <c:v>174.5</c:v>
                </c:pt>
                <c:pt idx="1689">
                  <c:v>174.5</c:v>
                </c:pt>
                <c:pt idx="1690">
                  <c:v>177.8</c:v>
                </c:pt>
                <c:pt idx="1691">
                  <c:v>177.8</c:v>
                </c:pt>
                <c:pt idx="1692">
                  <c:v>177.8</c:v>
                </c:pt>
                <c:pt idx="1693">
                  <c:v>181.9</c:v>
                </c:pt>
                <c:pt idx="1694">
                  <c:v>181.9</c:v>
                </c:pt>
                <c:pt idx="1695">
                  <c:v>181.9</c:v>
                </c:pt>
                <c:pt idx="1696">
                  <c:v>185.5</c:v>
                </c:pt>
                <c:pt idx="1697">
                  <c:v>185.5</c:v>
                </c:pt>
                <c:pt idx="1698">
                  <c:v>185.5</c:v>
                </c:pt>
                <c:pt idx="1699">
                  <c:v>188.2</c:v>
                </c:pt>
                <c:pt idx="1700">
                  <c:v>188.2</c:v>
                </c:pt>
                <c:pt idx="1701">
                  <c:v>188.2</c:v>
                </c:pt>
                <c:pt idx="1702">
                  <c:v>188.3</c:v>
                </c:pt>
                <c:pt idx="1703">
                  <c:v>188.3</c:v>
                </c:pt>
                <c:pt idx="1704">
                  <c:v>188.3</c:v>
                </c:pt>
                <c:pt idx="1705">
                  <c:v>187.5</c:v>
                </c:pt>
                <c:pt idx="1706">
                  <c:v>187.5</c:v>
                </c:pt>
                <c:pt idx="1707">
                  <c:v>187.5</c:v>
                </c:pt>
                <c:pt idx="1708">
                  <c:v>187.2</c:v>
                </c:pt>
                <c:pt idx="1709">
                  <c:v>187.2</c:v>
                </c:pt>
                <c:pt idx="1710">
                  <c:v>187.2</c:v>
                </c:pt>
                <c:pt idx="1711">
                  <c:v>187.6</c:v>
                </c:pt>
                <c:pt idx="1712">
                  <c:v>187.6</c:v>
                </c:pt>
                <c:pt idx="1713">
                  <c:v>187.6</c:v>
                </c:pt>
                <c:pt idx="1714">
                  <c:v>188.9</c:v>
                </c:pt>
                <c:pt idx="1715">
                  <c:v>188.9</c:v>
                </c:pt>
                <c:pt idx="1716">
                  <c:v>188.9</c:v>
                </c:pt>
                <c:pt idx="1717">
                  <c:v>189.9</c:v>
                </c:pt>
                <c:pt idx="1718">
                  <c:v>189.9</c:v>
                </c:pt>
                <c:pt idx="1719">
                  <c:v>189.9</c:v>
                </c:pt>
                <c:pt idx="1720">
                  <c:v>190.7</c:v>
                </c:pt>
                <c:pt idx="1721">
                  <c:v>190.7</c:v>
                </c:pt>
                <c:pt idx="1722">
                  <c:v>190.7</c:v>
                </c:pt>
                <c:pt idx="1723">
                  <c:v>190.7</c:v>
                </c:pt>
                <c:pt idx="1724">
                  <c:v>190.7</c:v>
                </c:pt>
                <c:pt idx="1725">
                  <c:v>190.7</c:v>
                </c:pt>
                <c:pt idx="1726">
                  <c:v>190.3</c:v>
                </c:pt>
                <c:pt idx="1727">
                  <c:v>190.3</c:v>
                </c:pt>
                <c:pt idx="1728">
                  <c:v>190.3</c:v>
                </c:pt>
                <c:pt idx="1729">
                  <c:v>190.6</c:v>
                </c:pt>
                <c:pt idx="1730">
                  <c:v>190.6</c:v>
                </c:pt>
                <c:pt idx="1731">
                  <c:v>190.6</c:v>
                </c:pt>
                <c:pt idx="1732">
                  <c:v>191.6</c:v>
                </c:pt>
                <c:pt idx="1733">
                  <c:v>191.6</c:v>
                </c:pt>
                <c:pt idx="1734">
                  <c:v>191.6</c:v>
                </c:pt>
                <c:pt idx="1735">
                  <c:v>193.8</c:v>
                </c:pt>
                <c:pt idx="1736">
                  <c:v>193.8</c:v>
                </c:pt>
                <c:pt idx="1737">
                  <c:v>193.8</c:v>
                </c:pt>
                <c:pt idx="1738">
                  <c:v>195.9</c:v>
                </c:pt>
                <c:pt idx="1739">
                  <c:v>195.9</c:v>
                </c:pt>
                <c:pt idx="1740">
                  <c:v>195.9</c:v>
                </c:pt>
                <c:pt idx="1741">
                  <c:v>196.5</c:v>
                </c:pt>
                <c:pt idx="1742">
                  <c:v>196.5</c:v>
                </c:pt>
                <c:pt idx="1743">
                  <c:v>196.5</c:v>
                </c:pt>
                <c:pt idx="1744">
                  <c:v>196.2</c:v>
                </c:pt>
                <c:pt idx="1745">
                  <c:v>196.2</c:v>
                </c:pt>
                <c:pt idx="1746">
                  <c:v>196.2</c:v>
                </c:pt>
                <c:pt idx="1747">
                  <c:v>195.9</c:v>
                </c:pt>
                <c:pt idx="1748">
                  <c:v>195.9</c:v>
                </c:pt>
                <c:pt idx="1749">
                  <c:v>195.9</c:v>
                </c:pt>
                <c:pt idx="1750">
                  <c:v>196.6</c:v>
                </c:pt>
                <c:pt idx="1751">
                  <c:v>196.6</c:v>
                </c:pt>
                <c:pt idx="1752">
                  <c:v>196.6</c:v>
                </c:pt>
                <c:pt idx="1753">
                  <c:v>198.2</c:v>
                </c:pt>
                <c:pt idx="1754">
                  <c:v>198.2</c:v>
                </c:pt>
                <c:pt idx="1755">
                  <c:v>198.2</c:v>
                </c:pt>
                <c:pt idx="1756">
                  <c:v>200.1</c:v>
                </c:pt>
                <c:pt idx="1757">
                  <c:v>200.1</c:v>
                </c:pt>
                <c:pt idx="1758">
                  <c:v>200.1</c:v>
                </c:pt>
                <c:pt idx="1759">
                  <c:v>202.2</c:v>
                </c:pt>
                <c:pt idx="1760">
                  <c:v>202.2</c:v>
                </c:pt>
                <c:pt idx="1761">
                  <c:v>202.2</c:v>
                </c:pt>
                <c:pt idx="1762">
                  <c:v>203.7</c:v>
                </c:pt>
                <c:pt idx="1763">
                  <c:v>203.7</c:v>
                </c:pt>
                <c:pt idx="1764">
                  <c:v>203.7</c:v>
                </c:pt>
                <c:pt idx="1765">
                  <c:v>205</c:v>
                </c:pt>
                <c:pt idx="1766">
                  <c:v>205</c:v>
                </c:pt>
                <c:pt idx="1767">
                  <c:v>205</c:v>
                </c:pt>
                <c:pt idx="1768">
                  <c:v>205.4</c:v>
                </c:pt>
                <c:pt idx="1769">
                  <c:v>205.4</c:v>
                </c:pt>
                <c:pt idx="1770">
                  <c:v>205.4</c:v>
                </c:pt>
                <c:pt idx="1771">
                  <c:v>206.1</c:v>
                </c:pt>
                <c:pt idx="1772">
                  <c:v>206.1</c:v>
                </c:pt>
                <c:pt idx="1773">
                  <c:v>206.1</c:v>
                </c:pt>
                <c:pt idx="1774">
                  <c:v>206.8</c:v>
                </c:pt>
                <c:pt idx="1775">
                  <c:v>206.8</c:v>
                </c:pt>
                <c:pt idx="1776">
                  <c:v>206.8</c:v>
                </c:pt>
                <c:pt idx="1777">
                  <c:v>208.7</c:v>
                </c:pt>
                <c:pt idx="1778">
                  <c:v>208.7</c:v>
                </c:pt>
                <c:pt idx="1779">
                  <c:v>208.7</c:v>
                </c:pt>
                <c:pt idx="1780">
                  <c:v>210.1</c:v>
                </c:pt>
                <c:pt idx="1781">
                  <c:v>210.1</c:v>
                </c:pt>
                <c:pt idx="1782">
                  <c:v>210.1</c:v>
                </c:pt>
                <c:pt idx="1783">
                  <c:v>212</c:v>
                </c:pt>
                <c:pt idx="1784">
                  <c:v>212</c:v>
                </c:pt>
                <c:pt idx="1785">
                  <c:v>212</c:v>
                </c:pt>
                <c:pt idx="1786">
                  <c:v>213.5</c:v>
                </c:pt>
                <c:pt idx="1787">
                  <c:v>213.5</c:v>
                </c:pt>
                <c:pt idx="1788">
                  <c:v>213.5</c:v>
                </c:pt>
                <c:pt idx="1789">
                  <c:v>215.1</c:v>
                </c:pt>
                <c:pt idx="1790">
                  <c:v>215.1</c:v>
                </c:pt>
                <c:pt idx="1791">
                  <c:v>215.1</c:v>
                </c:pt>
                <c:pt idx="1792">
                  <c:v>216.2</c:v>
                </c:pt>
                <c:pt idx="1793">
                  <c:v>216.2</c:v>
                </c:pt>
                <c:pt idx="1794">
                  <c:v>216.2</c:v>
                </c:pt>
                <c:pt idx="1795">
                  <c:v>216.8</c:v>
                </c:pt>
                <c:pt idx="1796">
                  <c:v>216.8</c:v>
                </c:pt>
                <c:pt idx="1797">
                  <c:v>216.8</c:v>
                </c:pt>
                <c:pt idx="1798">
                  <c:v>217</c:v>
                </c:pt>
                <c:pt idx="1799">
                  <c:v>217</c:v>
                </c:pt>
                <c:pt idx="1800">
                  <c:v>217</c:v>
                </c:pt>
                <c:pt idx="1801">
                  <c:v>217.3</c:v>
                </c:pt>
                <c:pt idx="1802">
                  <c:v>217.3</c:v>
                </c:pt>
                <c:pt idx="1803">
                  <c:v>217.3</c:v>
                </c:pt>
                <c:pt idx="1804">
                  <c:v>216.8</c:v>
                </c:pt>
                <c:pt idx="1805">
                  <c:v>216.8</c:v>
                </c:pt>
                <c:pt idx="1806">
                  <c:v>216.8</c:v>
                </c:pt>
                <c:pt idx="1807">
                  <c:v>214.6</c:v>
                </c:pt>
                <c:pt idx="1808">
                  <c:v>214.6</c:v>
                </c:pt>
                <c:pt idx="1809">
                  <c:v>214.6</c:v>
                </c:pt>
                <c:pt idx="1810">
                  <c:v>211.1</c:v>
                </c:pt>
                <c:pt idx="1811">
                  <c:v>211.1</c:v>
                </c:pt>
                <c:pt idx="1812">
                  <c:v>211.1</c:v>
                </c:pt>
                <c:pt idx="1813">
                  <c:v>206.7</c:v>
                </c:pt>
                <c:pt idx="1814">
                  <c:v>206.7</c:v>
                </c:pt>
                <c:pt idx="1815">
                  <c:v>206.7</c:v>
                </c:pt>
                <c:pt idx="1816">
                  <c:v>203.1</c:v>
                </c:pt>
                <c:pt idx="1817">
                  <c:v>203.1</c:v>
                </c:pt>
                <c:pt idx="1818">
                  <c:v>203.1</c:v>
                </c:pt>
                <c:pt idx="1819">
                  <c:v>199.6</c:v>
                </c:pt>
                <c:pt idx="1820">
                  <c:v>199.6</c:v>
                </c:pt>
                <c:pt idx="1821">
                  <c:v>199.6</c:v>
                </c:pt>
                <c:pt idx="1822">
                  <c:v>197.8</c:v>
                </c:pt>
                <c:pt idx="1823">
                  <c:v>197.8</c:v>
                </c:pt>
                <c:pt idx="1824">
                  <c:v>197.8</c:v>
                </c:pt>
                <c:pt idx="1825">
                  <c:v>196.2</c:v>
                </c:pt>
                <c:pt idx="1826">
                  <c:v>196.2</c:v>
                </c:pt>
                <c:pt idx="1827">
                  <c:v>196.2</c:v>
                </c:pt>
                <c:pt idx="1828">
                  <c:v>194.7</c:v>
                </c:pt>
                <c:pt idx="1829">
                  <c:v>194.7</c:v>
                </c:pt>
                <c:pt idx="1830">
                  <c:v>194.7</c:v>
                </c:pt>
                <c:pt idx="1831">
                  <c:v>192.7</c:v>
                </c:pt>
                <c:pt idx="1832">
                  <c:v>192.7</c:v>
                </c:pt>
                <c:pt idx="1833">
                  <c:v>192.7</c:v>
                </c:pt>
                <c:pt idx="1834">
                  <c:v>190.5</c:v>
                </c:pt>
                <c:pt idx="1835">
                  <c:v>190.5</c:v>
                </c:pt>
                <c:pt idx="1836">
                  <c:v>190.5</c:v>
                </c:pt>
                <c:pt idx="1837">
                  <c:v>188.6</c:v>
                </c:pt>
                <c:pt idx="1838">
                  <c:v>188.6</c:v>
                </c:pt>
                <c:pt idx="1839">
                  <c:v>188.6</c:v>
                </c:pt>
                <c:pt idx="1840">
                  <c:v>186.8</c:v>
                </c:pt>
                <c:pt idx="1841">
                  <c:v>186.8</c:v>
                </c:pt>
                <c:pt idx="1842">
                  <c:v>186.8</c:v>
                </c:pt>
                <c:pt idx="1843">
                  <c:v>185.3</c:v>
                </c:pt>
                <c:pt idx="1844">
                  <c:v>185.3</c:v>
                </c:pt>
                <c:pt idx="1845">
                  <c:v>185.3</c:v>
                </c:pt>
                <c:pt idx="1846">
                  <c:v>183.7</c:v>
                </c:pt>
                <c:pt idx="1847">
                  <c:v>183.7</c:v>
                </c:pt>
                <c:pt idx="1848">
                  <c:v>183.7</c:v>
                </c:pt>
                <c:pt idx="1849">
                  <c:v>181.5</c:v>
                </c:pt>
                <c:pt idx="1850">
                  <c:v>181.5</c:v>
                </c:pt>
                <c:pt idx="1851">
                  <c:v>181.5</c:v>
                </c:pt>
                <c:pt idx="1852">
                  <c:v>179.1</c:v>
                </c:pt>
                <c:pt idx="1853">
                  <c:v>179.1</c:v>
                </c:pt>
                <c:pt idx="1854">
                  <c:v>179.1</c:v>
                </c:pt>
                <c:pt idx="1855">
                  <c:v>176.9</c:v>
                </c:pt>
                <c:pt idx="1856">
                  <c:v>176.9</c:v>
                </c:pt>
                <c:pt idx="1857">
                  <c:v>176.9</c:v>
                </c:pt>
                <c:pt idx="1858">
                  <c:v>175</c:v>
                </c:pt>
                <c:pt idx="1859">
                  <c:v>175</c:v>
                </c:pt>
                <c:pt idx="1860">
                  <c:v>175</c:v>
                </c:pt>
                <c:pt idx="1861">
                  <c:v>173.8</c:v>
                </c:pt>
                <c:pt idx="1862">
                  <c:v>173.8</c:v>
                </c:pt>
                <c:pt idx="1863">
                  <c:v>173.8</c:v>
                </c:pt>
                <c:pt idx="1864">
                  <c:v>172.9</c:v>
                </c:pt>
                <c:pt idx="1865">
                  <c:v>172.9</c:v>
                </c:pt>
                <c:pt idx="1866">
                  <c:v>172.9</c:v>
                </c:pt>
                <c:pt idx="1867">
                  <c:v>172.7</c:v>
                </c:pt>
                <c:pt idx="1868">
                  <c:v>172.7</c:v>
                </c:pt>
                <c:pt idx="1869">
                  <c:v>172.7</c:v>
                </c:pt>
                <c:pt idx="1870">
                  <c:v>172.8</c:v>
                </c:pt>
                <c:pt idx="1871">
                  <c:v>172.8</c:v>
                </c:pt>
                <c:pt idx="1872">
                  <c:v>172.8</c:v>
                </c:pt>
                <c:pt idx="1873">
                  <c:v>173.3</c:v>
                </c:pt>
                <c:pt idx="1874">
                  <c:v>173.3</c:v>
                </c:pt>
                <c:pt idx="1875">
                  <c:v>173.3</c:v>
                </c:pt>
                <c:pt idx="1876">
                  <c:v>173.6</c:v>
                </c:pt>
                <c:pt idx="1877">
                  <c:v>173.6</c:v>
                </c:pt>
                <c:pt idx="1878">
                  <c:v>173.6</c:v>
                </c:pt>
                <c:pt idx="1879">
                  <c:v>173.2</c:v>
                </c:pt>
                <c:pt idx="1880">
                  <c:v>173.2</c:v>
                </c:pt>
                <c:pt idx="1881">
                  <c:v>173.2</c:v>
                </c:pt>
                <c:pt idx="1882">
                  <c:v>173</c:v>
                </c:pt>
                <c:pt idx="1883">
                  <c:v>173</c:v>
                </c:pt>
                <c:pt idx="1884">
                  <c:v>173</c:v>
                </c:pt>
                <c:pt idx="1885">
                  <c:v>172.4</c:v>
                </c:pt>
                <c:pt idx="1886">
                  <c:v>172.4</c:v>
                </c:pt>
                <c:pt idx="1887">
                  <c:v>172.4</c:v>
                </c:pt>
                <c:pt idx="1888">
                  <c:v>172.1</c:v>
                </c:pt>
                <c:pt idx="1889">
                  <c:v>172.1</c:v>
                </c:pt>
                <c:pt idx="1890">
                  <c:v>172.1</c:v>
                </c:pt>
                <c:pt idx="1891">
                  <c:v>170.5</c:v>
                </c:pt>
                <c:pt idx="1892">
                  <c:v>170.5</c:v>
                </c:pt>
                <c:pt idx="1893">
                  <c:v>170.5</c:v>
                </c:pt>
                <c:pt idx="1894">
                  <c:v>168.7</c:v>
                </c:pt>
                <c:pt idx="1895">
                  <c:v>168.7</c:v>
                </c:pt>
                <c:pt idx="1896">
                  <c:v>168.7</c:v>
                </c:pt>
                <c:pt idx="1897">
                  <c:v>167.1</c:v>
                </c:pt>
                <c:pt idx="1898">
                  <c:v>167.1</c:v>
                </c:pt>
                <c:pt idx="1899">
                  <c:v>167.1</c:v>
                </c:pt>
                <c:pt idx="1900">
                  <c:v>166.1</c:v>
                </c:pt>
                <c:pt idx="1901">
                  <c:v>166.1</c:v>
                </c:pt>
                <c:pt idx="1902">
                  <c:v>166.1</c:v>
                </c:pt>
                <c:pt idx="1903">
                  <c:v>165.2</c:v>
                </c:pt>
                <c:pt idx="1904">
                  <c:v>165.2</c:v>
                </c:pt>
                <c:pt idx="1905">
                  <c:v>165.2</c:v>
                </c:pt>
                <c:pt idx="1906">
                  <c:v>164.1</c:v>
                </c:pt>
                <c:pt idx="1907">
                  <c:v>164.1</c:v>
                </c:pt>
                <c:pt idx="1908">
                  <c:v>164.1</c:v>
                </c:pt>
                <c:pt idx="1909">
                  <c:v>162.9</c:v>
                </c:pt>
                <c:pt idx="1910">
                  <c:v>162.9</c:v>
                </c:pt>
                <c:pt idx="1911">
                  <c:v>162.9</c:v>
                </c:pt>
                <c:pt idx="1912">
                  <c:v>161.69999999999999</c:v>
                </c:pt>
                <c:pt idx="1913">
                  <c:v>161.69999999999999</c:v>
                </c:pt>
                <c:pt idx="1914">
                  <c:v>161.69999999999999</c:v>
                </c:pt>
                <c:pt idx="1915">
                  <c:v>160.30000000000001</c:v>
                </c:pt>
                <c:pt idx="1916">
                  <c:v>160.30000000000001</c:v>
                </c:pt>
                <c:pt idx="1917">
                  <c:v>160.30000000000001</c:v>
                </c:pt>
                <c:pt idx="1918">
                  <c:v>159.30000000000001</c:v>
                </c:pt>
                <c:pt idx="1919">
                  <c:v>159.30000000000001</c:v>
                </c:pt>
                <c:pt idx="1920">
                  <c:v>159.30000000000001</c:v>
                </c:pt>
                <c:pt idx="1921">
                  <c:v>158</c:v>
                </c:pt>
                <c:pt idx="1922">
                  <c:v>158</c:v>
                </c:pt>
                <c:pt idx="1923">
                  <c:v>158</c:v>
                </c:pt>
                <c:pt idx="1924">
                  <c:v>157.19999999999999</c:v>
                </c:pt>
                <c:pt idx="1925">
                  <c:v>157.19999999999999</c:v>
                </c:pt>
                <c:pt idx="1926">
                  <c:v>157.19999999999999</c:v>
                </c:pt>
                <c:pt idx="1927">
                  <c:v>156.6</c:v>
                </c:pt>
                <c:pt idx="1928">
                  <c:v>156.6</c:v>
                </c:pt>
                <c:pt idx="1929">
                  <c:v>156.6</c:v>
                </c:pt>
                <c:pt idx="1930">
                  <c:v>156.9</c:v>
                </c:pt>
                <c:pt idx="1931">
                  <c:v>156.9</c:v>
                </c:pt>
                <c:pt idx="1932">
                  <c:v>156.9</c:v>
                </c:pt>
                <c:pt idx="1933">
                  <c:v>156.6</c:v>
                </c:pt>
                <c:pt idx="1934">
                  <c:v>156.6</c:v>
                </c:pt>
                <c:pt idx="1935">
                  <c:v>156.6</c:v>
                </c:pt>
                <c:pt idx="1936">
                  <c:v>155.4</c:v>
                </c:pt>
                <c:pt idx="1937">
                  <c:v>155.4</c:v>
                </c:pt>
                <c:pt idx="1938">
                  <c:v>155.4</c:v>
                </c:pt>
                <c:pt idx="1939">
                  <c:v>153.5</c:v>
                </c:pt>
                <c:pt idx="1940">
                  <c:v>153.5</c:v>
                </c:pt>
                <c:pt idx="1941">
                  <c:v>153.5</c:v>
                </c:pt>
                <c:pt idx="1942">
                  <c:v>152</c:v>
                </c:pt>
                <c:pt idx="1943">
                  <c:v>152</c:v>
                </c:pt>
                <c:pt idx="1944">
                  <c:v>152</c:v>
                </c:pt>
                <c:pt idx="1945">
                  <c:v>150.9</c:v>
                </c:pt>
                <c:pt idx="1946">
                  <c:v>150.9</c:v>
                </c:pt>
                <c:pt idx="1947">
                  <c:v>150.9</c:v>
                </c:pt>
                <c:pt idx="1948">
                  <c:v>150.19999999999999</c:v>
                </c:pt>
                <c:pt idx="1949">
                  <c:v>150.19999999999999</c:v>
                </c:pt>
                <c:pt idx="1950">
                  <c:v>150.19999999999999</c:v>
                </c:pt>
                <c:pt idx="1951">
                  <c:v>149.80000000000001</c:v>
                </c:pt>
                <c:pt idx="1952">
                  <c:v>149.80000000000001</c:v>
                </c:pt>
                <c:pt idx="1953">
                  <c:v>149.80000000000001</c:v>
                </c:pt>
                <c:pt idx="1954">
                  <c:v>149.9</c:v>
                </c:pt>
                <c:pt idx="1955">
                  <c:v>149.9</c:v>
                </c:pt>
                <c:pt idx="1956">
                  <c:v>149.9</c:v>
                </c:pt>
                <c:pt idx="1957">
                  <c:v>150</c:v>
                </c:pt>
                <c:pt idx="1958">
                  <c:v>150</c:v>
                </c:pt>
                <c:pt idx="1959">
                  <c:v>150</c:v>
                </c:pt>
                <c:pt idx="1960">
                  <c:v>149.9</c:v>
                </c:pt>
                <c:pt idx="1961">
                  <c:v>149.9</c:v>
                </c:pt>
                <c:pt idx="1962">
                  <c:v>149.9</c:v>
                </c:pt>
                <c:pt idx="1963">
                  <c:v>149.19999999999999</c:v>
                </c:pt>
                <c:pt idx="1964">
                  <c:v>149.19999999999999</c:v>
                </c:pt>
                <c:pt idx="1965">
                  <c:v>149.19999999999999</c:v>
                </c:pt>
                <c:pt idx="1966">
                  <c:v>148.6</c:v>
                </c:pt>
                <c:pt idx="1967">
                  <c:v>148.6</c:v>
                </c:pt>
                <c:pt idx="1968">
                  <c:v>148.6</c:v>
                </c:pt>
                <c:pt idx="1969">
                  <c:v>147.9</c:v>
                </c:pt>
                <c:pt idx="1970">
                  <c:v>147.9</c:v>
                </c:pt>
                <c:pt idx="1971">
                  <c:v>147.9</c:v>
                </c:pt>
                <c:pt idx="1972">
                  <c:v>147.4</c:v>
                </c:pt>
                <c:pt idx="1973">
                  <c:v>147.4</c:v>
                </c:pt>
                <c:pt idx="1974">
                  <c:v>147.4</c:v>
                </c:pt>
                <c:pt idx="1975">
                  <c:v>147</c:v>
                </c:pt>
                <c:pt idx="1976">
                  <c:v>147</c:v>
                </c:pt>
                <c:pt idx="1977">
                  <c:v>147</c:v>
                </c:pt>
                <c:pt idx="1978">
                  <c:v>146.9</c:v>
                </c:pt>
                <c:pt idx="1979">
                  <c:v>146.9</c:v>
                </c:pt>
                <c:pt idx="1980">
                  <c:v>146.9</c:v>
                </c:pt>
                <c:pt idx="1981">
                  <c:v>146.69999999999999</c:v>
                </c:pt>
                <c:pt idx="1982">
                  <c:v>146.69999999999999</c:v>
                </c:pt>
                <c:pt idx="1983">
                  <c:v>146.69999999999999</c:v>
                </c:pt>
                <c:pt idx="1984">
                  <c:v>146.80000000000001</c:v>
                </c:pt>
                <c:pt idx="1985">
                  <c:v>146.80000000000001</c:v>
                </c:pt>
                <c:pt idx="1986">
                  <c:v>146.80000000000001</c:v>
                </c:pt>
                <c:pt idx="1987">
                  <c:v>146.80000000000001</c:v>
                </c:pt>
                <c:pt idx="1988">
                  <c:v>146.80000000000001</c:v>
                </c:pt>
                <c:pt idx="1989">
                  <c:v>146.80000000000001</c:v>
                </c:pt>
                <c:pt idx="1990">
                  <c:v>147.5</c:v>
                </c:pt>
                <c:pt idx="1991">
                  <c:v>147.5</c:v>
                </c:pt>
                <c:pt idx="1992">
                  <c:v>147.5</c:v>
                </c:pt>
                <c:pt idx="1993">
                  <c:v>148</c:v>
                </c:pt>
                <c:pt idx="1994">
                  <c:v>148</c:v>
                </c:pt>
                <c:pt idx="1995">
                  <c:v>148</c:v>
                </c:pt>
                <c:pt idx="1996">
                  <c:v>148.69999999999999</c:v>
                </c:pt>
                <c:pt idx="1997">
                  <c:v>148.69999999999999</c:v>
                </c:pt>
                <c:pt idx="1998">
                  <c:v>148.69999999999999</c:v>
                </c:pt>
                <c:pt idx="1999">
                  <c:v>148.9</c:v>
                </c:pt>
                <c:pt idx="2000">
                  <c:v>148.9</c:v>
                </c:pt>
                <c:pt idx="2001">
                  <c:v>148.9</c:v>
                </c:pt>
                <c:pt idx="2002">
                  <c:v>148.69999999999999</c:v>
                </c:pt>
                <c:pt idx="2003">
                  <c:v>148.69999999999999</c:v>
                </c:pt>
                <c:pt idx="2004">
                  <c:v>148.69999999999999</c:v>
                </c:pt>
                <c:pt idx="2005">
                  <c:v>148.5</c:v>
                </c:pt>
                <c:pt idx="2006">
                  <c:v>148.5</c:v>
                </c:pt>
                <c:pt idx="2007">
                  <c:v>148.5</c:v>
                </c:pt>
                <c:pt idx="2008">
                  <c:v>148.30000000000001</c:v>
                </c:pt>
                <c:pt idx="2009">
                  <c:v>148.30000000000001</c:v>
                </c:pt>
                <c:pt idx="2010">
                  <c:v>148.30000000000001</c:v>
                </c:pt>
                <c:pt idx="2011">
                  <c:v>148.6</c:v>
                </c:pt>
                <c:pt idx="2012">
                  <c:v>148.6</c:v>
                </c:pt>
                <c:pt idx="2013">
                  <c:v>148.6</c:v>
                </c:pt>
                <c:pt idx="2014">
                  <c:v>148.5</c:v>
                </c:pt>
                <c:pt idx="2015">
                  <c:v>148.5</c:v>
                </c:pt>
                <c:pt idx="2016">
                  <c:v>148.5</c:v>
                </c:pt>
                <c:pt idx="2017">
                  <c:v>148.19999999999999</c:v>
                </c:pt>
                <c:pt idx="2018">
                  <c:v>148.19999999999999</c:v>
                </c:pt>
                <c:pt idx="2019">
                  <c:v>148.19999999999999</c:v>
                </c:pt>
                <c:pt idx="2020">
                  <c:v>147.19999999999999</c:v>
                </c:pt>
                <c:pt idx="2021">
                  <c:v>147.19999999999999</c:v>
                </c:pt>
                <c:pt idx="2022">
                  <c:v>147.19999999999999</c:v>
                </c:pt>
                <c:pt idx="2023">
                  <c:v>146.4</c:v>
                </c:pt>
                <c:pt idx="2024">
                  <c:v>146.4</c:v>
                </c:pt>
                <c:pt idx="2025">
                  <c:v>146.4</c:v>
                </c:pt>
                <c:pt idx="2026">
                  <c:v>145.9</c:v>
                </c:pt>
                <c:pt idx="2027">
                  <c:v>145.9</c:v>
                </c:pt>
                <c:pt idx="2028">
                  <c:v>145.9</c:v>
                </c:pt>
                <c:pt idx="2029">
                  <c:v>145.9</c:v>
                </c:pt>
                <c:pt idx="2030">
                  <c:v>145.9</c:v>
                </c:pt>
                <c:pt idx="2031">
                  <c:v>145.9</c:v>
                </c:pt>
                <c:pt idx="2032">
                  <c:v>145.80000000000001</c:v>
                </c:pt>
                <c:pt idx="2033">
                  <c:v>145.80000000000001</c:v>
                </c:pt>
                <c:pt idx="2034">
                  <c:v>145.80000000000001</c:v>
                </c:pt>
                <c:pt idx="2035">
                  <c:v>145.6</c:v>
                </c:pt>
                <c:pt idx="2036">
                  <c:v>145.6</c:v>
                </c:pt>
                <c:pt idx="2037">
                  <c:v>145.6</c:v>
                </c:pt>
                <c:pt idx="2038">
                  <c:v>145</c:v>
                </c:pt>
                <c:pt idx="2039">
                  <c:v>145</c:v>
                </c:pt>
                <c:pt idx="2040">
                  <c:v>145</c:v>
                </c:pt>
                <c:pt idx="2041">
                  <c:v>145.19999999999999</c:v>
                </c:pt>
                <c:pt idx="2042">
                  <c:v>145.19999999999999</c:v>
                </c:pt>
                <c:pt idx="2043">
                  <c:v>145.19999999999999</c:v>
                </c:pt>
                <c:pt idx="2044">
                  <c:v>145.1</c:v>
                </c:pt>
                <c:pt idx="2045">
                  <c:v>145.1</c:v>
                </c:pt>
                <c:pt idx="2046">
                  <c:v>145.1</c:v>
                </c:pt>
                <c:pt idx="2047">
                  <c:v>145.6</c:v>
                </c:pt>
                <c:pt idx="2048">
                  <c:v>145.6</c:v>
                </c:pt>
                <c:pt idx="2049">
                  <c:v>145.6</c:v>
                </c:pt>
                <c:pt idx="2050">
                  <c:v>145.80000000000001</c:v>
                </c:pt>
                <c:pt idx="2051">
                  <c:v>145.80000000000001</c:v>
                </c:pt>
                <c:pt idx="2052">
                  <c:v>145.80000000000001</c:v>
                </c:pt>
                <c:pt idx="2053">
                  <c:v>146.69999999999999</c:v>
                </c:pt>
                <c:pt idx="2054">
                  <c:v>146.69999999999999</c:v>
                </c:pt>
                <c:pt idx="2055">
                  <c:v>146.69999999999999</c:v>
                </c:pt>
                <c:pt idx="2056">
                  <c:v>146.80000000000001</c:v>
                </c:pt>
                <c:pt idx="2057">
                  <c:v>146.80000000000001</c:v>
                </c:pt>
                <c:pt idx="2058">
                  <c:v>146.80000000000001</c:v>
                </c:pt>
                <c:pt idx="2059">
                  <c:v>146.6</c:v>
                </c:pt>
                <c:pt idx="2060">
                  <c:v>146.6</c:v>
                </c:pt>
                <c:pt idx="2061">
                  <c:v>146.6</c:v>
                </c:pt>
                <c:pt idx="2062">
                  <c:v>146.19999999999999</c:v>
                </c:pt>
                <c:pt idx="2063">
                  <c:v>146.19999999999999</c:v>
                </c:pt>
                <c:pt idx="2064">
                  <c:v>146.19999999999999</c:v>
                </c:pt>
                <c:pt idx="2065">
                  <c:v>145.9</c:v>
                </c:pt>
                <c:pt idx="2066">
                  <c:v>145.9</c:v>
                </c:pt>
                <c:pt idx="2067">
                  <c:v>145.9</c:v>
                </c:pt>
                <c:pt idx="2068">
                  <c:v>146.4</c:v>
                </c:pt>
                <c:pt idx="2069">
                  <c:v>146.4</c:v>
                </c:pt>
                <c:pt idx="2070">
                  <c:v>146.4</c:v>
                </c:pt>
                <c:pt idx="2071">
                  <c:v>146.80000000000001</c:v>
                </c:pt>
                <c:pt idx="2072">
                  <c:v>146.80000000000001</c:v>
                </c:pt>
                <c:pt idx="2073">
                  <c:v>146.80000000000001</c:v>
                </c:pt>
                <c:pt idx="2074">
                  <c:v>148.1</c:v>
                </c:pt>
                <c:pt idx="2075">
                  <c:v>148.1</c:v>
                </c:pt>
                <c:pt idx="2076">
                  <c:v>148.1</c:v>
                </c:pt>
                <c:pt idx="2077">
                  <c:v>149.4</c:v>
                </c:pt>
                <c:pt idx="2078">
                  <c:v>149.4</c:v>
                </c:pt>
                <c:pt idx="2079">
                  <c:v>149.4</c:v>
                </c:pt>
                <c:pt idx="2080">
                  <c:v>150.5</c:v>
                </c:pt>
                <c:pt idx="2081">
                  <c:v>150.5</c:v>
                </c:pt>
                <c:pt idx="2082">
                  <c:v>150.5</c:v>
                </c:pt>
                <c:pt idx="2083">
                  <c:v>151.5</c:v>
                </c:pt>
                <c:pt idx="2084">
                  <c:v>151.5</c:v>
                </c:pt>
                <c:pt idx="2085">
                  <c:v>151.5</c:v>
                </c:pt>
                <c:pt idx="2086">
                  <c:v>151.80000000000001</c:v>
                </c:pt>
                <c:pt idx="2087">
                  <c:v>151.80000000000001</c:v>
                </c:pt>
                <c:pt idx="2088">
                  <c:v>151.80000000000001</c:v>
                </c:pt>
                <c:pt idx="2089">
                  <c:v>152.69999999999999</c:v>
                </c:pt>
                <c:pt idx="2090">
                  <c:v>152.69999999999999</c:v>
                </c:pt>
                <c:pt idx="2091">
                  <c:v>152.69999999999999</c:v>
                </c:pt>
                <c:pt idx="2092">
                  <c:v>152.69999999999999</c:v>
                </c:pt>
                <c:pt idx="2093">
                  <c:v>152.69999999999999</c:v>
                </c:pt>
                <c:pt idx="2094">
                  <c:v>152.69999999999999</c:v>
                </c:pt>
                <c:pt idx="2095">
                  <c:v>152.5</c:v>
                </c:pt>
                <c:pt idx="2096">
                  <c:v>152.5</c:v>
                </c:pt>
                <c:pt idx="2097">
                  <c:v>152.5</c:v>
                </c:pt>
                <c:pt idx="2098">
                  <c:v>151.6</c:v>
                </c:pt>
                <c:pt idx="2099">
                  <c:v>151.6</c:v>
                </c:pt>
                <c:pt idx="2100">
                  <c:v>151.6</c:v>
                </c:pt>
                <c:pt idx="2101">
                  <c:v>150.4</c:v>
                </c:pt>
                <c:pt idx="2102">
                  <c:v>150.4</c:v>
                </c:pt>
                <c:pt idx="2103">
                  <c:v>150.4</c:v>
                </c:pt>
                <c:pt idx="2104">
                  <c:v>149.19999999999999</c:v>
                </c:pt>
                <c:pt idx="2105">
                  <c:v>149.19999999999999</c:v>
                </c:pt>
                <c:pt idx="2106">
                  <c:v>149.19999999999999</c:v>
                </c:pt>
                <c:pt idx="2107">
                  <c:v>148.80000000000001</c:v>
                </c:pt>
                <c:pt idx="2108">
                  <c:v>148.80000000000001</c:v>
                </c:pt>
                <c:pt idx="2109">
                  <c:v>148.80000000000001</c:v>
                </c:pt>
                <c:pt idx="2110">
                  <c:v>148.80000000000001</c:v>
                </c:pt>
                <c:pt idx="2111">
                  <c:v>148.80000000000001</c:v>
                </c:pt>
                <c:pt idx="2112">
                  <c:v>148.80000000000001</c:v>
                </c:pt>
                <c:pt idx="2113">
                  <c:v>149.19999999999999</c:v>
                </c:pt>
                <c:pt idx="2114">
                  <c:v>149.19999999999999</c:v>
                </c:pt>
                <c:pt idx="2115">
                  <c:v>149.19999999999999</c:v>
                </c:pt>
                <c:pt idx="2116">
                  <c:v>149.30000000000001</c:v>
                </c:pt>
                <c:pt idx="2117">
                  <c:v>149.30000000000001</c:v>
                </c:pt>
                <c:pt idx="2118">
                  <c:v>149.30000000000001</c:v>
                </c:pt>
                <c:pt idx="2119">
                  <c:v>150</c:v>
                </c:pt>
                <c:pt idx="2120">
                  <c:v>150</c:v>
                </c:pt>
                <c:pt idx="2121">
                  <c:v>150</c:v>
                </c:pt>
                <c:pt idx="2122">
                  <c:v>149.80000000000001</c:v>
                </c:pt>
                <c:pt idx="2123">
                  <c:v>149.80000000000001</c:v>
                </c:pt>
                <c:pt idx="2124">
                  <c:v>149.80000000000001</c:v>
                </c:pt>
                <c:pt idx="2125">
                  <c:v>149.4</c:v>
                </c:pt>
                <c:pt idx="2126">
                  <c:v>149.4</c:v>
                </c:pt>
                <c:pt idx="2127">
                  <c:v>149.4</c:v>
                </c:pt>
                <c:pt idx="2128">
                  <c:v>149.1</c:v>
                </c:pt>
                <c:pt idx="2129">
                  <c:v>149.1</c:v>
                </c:pt>
                <c:pt idx="2130">
                  <c:v>149.1</c:v>
                </c:pt>
                <c:pt idx="2131">
                  <c:v>149</c:v>
                </c:pt>
                <c:pt idx="2132">
                  <c:v>149</c:v>
                </c:pt>
                <c:pt idx="2133">
                  <c:v>149</c:v>
                </c:pt>
                <c:pt idx="2134">
                  <c:v>149.1</c:v>
                </c:pt>
                <c:pt idx="2135">
                  <c:v>149.1</c:v>
                </c:pt>
                <c:pt idx="2136">
                  <c:v>149.1</c:v>
                </c:pt>
                <c:pt idx="2137">
                  <c:v>148.6</c:v>
                </c:pt>
                <c:pt idx="2138">
                  <c:v>148.6</c:v>
                </c:pt>
                <c:pt idx="2139">
                  <c:v>148.6</c:v>
                </c:pt>
                <c:pt idx="2140">
                  <c:v>147.80000000000001</c:v>
                </c:pt>
                <c:pt idx="2141">
                  <c:v>147.80000000000001</c:v>
                </c:pt>
                <c:pt idx="2142">
                  <c:v>147.80000000000001</c:v>
                </c:pt>
                <c:pt idx="2143">
                  <c:v>146.4</c:v>
                </c:pt>
                <c:pt idx="2144">
                  <c:v>146.4</c:v>
                </c:pt>
                <c:pt idx="2145">
                  <c:v>146.4</c:v>
                </c:pt>
                <c:pt idx="2146">
                  <c:v>145.19999999999999</c:v>
                </c:pt>
                <c:pt idx="2147">
                  <c:v>145.19999999999999</c:v>
                </c:pt>
                <c:pt idx="2148">
                  <c:v>145.19999999999999</c:v>
                </c:pt>
                <c:pt idx="2149">
                  <c:v>144.19999999999999</c:v>
                </c:pt>
                <c:pt idx="2150">
                  <c:v>144.19999999999999</c:v>
                </c:pt>
                <c:pt idx="2151">
                  <c:v>144.19999999999999</c:v>
                </c:pt>
                <c:pt idx="2152">
                  <c:v>143.4</c:v>
                </c:pt>
                <c:pt idx="2153">
                  <c:v>143.4</c:v>
                </c:pt>
                <c:pt idx="2154">
                  <c:v>143.4</c:v>
                </c:pt>
                <c:pt idx="2155">
                  <c:v>142.6</c:v>
                </c:pt>
                <c:pt idx="2156">
                  <c:v>142.6</c:v>
                </c:pt>
                <c:pt idx="2157">
                  <c:v>142.6</c:v>
                </c:pt>
                <c:pt idx="2158">
                  <c:v>141.9</c:v>
                </c:pt>
                <c:pt idx="2159">
                  <c:v>141.9</c:v>
                </c:pt>
                <c:pt idx="2160">
                  <c:v>141.9</c:v>
                </c:pt>
                <c:pt idx="2161">
                  <c:v>141.9</c:v>
                </c:pt>
                <c:pt idx="2162">
                  <c:v>141.9</c:v>
                </c:pt>
                <c:pt idx="2163">
                  <c:v>141.9</c:v>
                </c:pt>
                <c:pt idx="2164">
                  <c:v>141.5</c:v>
                </c:pt>
                <c:pt idx="2165">
                  <c:v>141.5</c:v>
                </c:pt>
                <c:pt idx="2166">
                  <c:v>141.5</c:v>
                </c:pt>
                <c:pt idx="2167">
                  <c:v>141.6</c:v>
                </c:pt>
                <c:pt idx="2168">
                  <c:v>141.6</c:v>
                </c:pt>
                <c:pt idx="2169">
                  <c:v>141.6</c:v>
                </c:pt>
                <c:pt idx="2170">
                  <c:v>141.4</c:v>
                </c:pt>
                <c:pt idx="2171">
                  <c:v>141.4</c:v>
                </c:pt>
                <c:pt idx="2172">
                  <c:v>141.4</c:v>
                </c:pt>
                <c:pt idx="2173">
                  <c:v>141.69999999999999</c:v>
                </c:pt>
                <c:pt idx="2174">
                  <c:v>141.69999999999999</c:v>
                </c:pt>
                <c:pt idx="2175">
                  <c:v>141.69999999999999</c:v>
                </c:pt>
                <c:pt idx="2176">
                  <c:v>141.69999999999999</c:v>
                </c:pt>
                <c:pt idx="2177">
                  <c:v>141.69999999999999</c:v>
                </c:pt>
                <c:pt idx="2178">
                  <c:v>141.69999999999999</c:v>
                </c:pt>
                <c:pt idx="2179">
                  <c:v>141.30000000000001</c:v>
                </c:pt>
                <c:pt idx="2180">
                  <c:v>141.30000000000001</c:v>
                </c:pt>
                <c:pt idx="2181">
                  <c:v>141.30000000000001</c:v>
                </c:pt>
                <c:pt idx="2182">
                  <c:v>141.4</c:v>
                </c:pt>
                <c:pt idx="2183">
                  <c:v>141.4</c:v>
                </c:pt>
                <c:pt idx="2184">
                  <c:v>141.4</c:v>
                </c:pt>
                <c:pt idx="2185">
                  <c:v>141.19999999999999</c:v>
                </c:pt>
                <c:pt idx="2186">
                  <c:v>141.19999999999999</c:v>
                </c:pt>
                <c:pt idx="2187">
                  <c:v>141.19999999999999</c:v>
                </c:pt>
                <c:pt idx="2188">
                  <c:v>141.19999999999999</c:v>
                </c:pt>
                <c:pt idx="2189">
                  <c:v>141.19999999999999</c:v>
                </c:pt>
                <c:pt idx="2190">
                  <c:v>141.19999999999999</c:v>
                </c:pt>
                <c:pt idx="2191">
                  <c:v>140.9</c:v>
                </c:pt>
                <c:pt idx="2192">
                  <c:v>140.9</c:v>
                </c:pt>
                <c:pt idx="2193">
                  <c:v>140.9</c:v>
                </c:pt>
                <c:pt idx="2194">
                  <c:v>140.80000000000001</c:v>
                </c:pt>
                <c:pt idx="2195">
                  <c:v>140.80000000000001</c:v>
                </c:pt>
                <c:pt idx="2196">
                  <c:v>140.80000000000001</c:v>
                </c:pt>
                <c:pt idx="2197">
                  <c:v>140.69999999999999</c:v>
                </c:pt>
                <c:pt idx="2198">
                  <c:v>140.69999999999999</c:v>
                </c:pt>
                <c:pt idx="2199">
                  <c:v>140.69999999999999</c:v>
                </c:pt>
                <c:pt idx="2200">
                  <c:v>140.69999999999999</c:v>
                </c:pt>
                <c:pt idx="2201">
                  <c:v>140.69999999999999</c:v>
                </c:pt>
                <c:pt idx="2202">
                  <c:v>140.69999999999999</c:v>
                </c:pt>
                <c:pt idx="2203">
                  <c:v>140.80000000000001</c:v>
                </c:pt>
                <c:pt idx="2204">
                  <c:v>140.80000000000001</c:v>
                </c:pt>
                <c:pt idx="2205">
                  <c:v>140.80000000000001</c:v>
                </c:pt>
                <c:pt idx="2206">
                  <c:v>140.69999999999999</c:v>
                </c:pt>
                <c:pt idx="2207">
                  <c:v>140.69999999999999</c:v>
                </c:pt>
                <c:pt idx="2208">
                  <c:v>140.69999999999999</c:v>
                </c:pt>
                <c:pt idx="2209">
                  <c:v>140.6</c:v>
                </c:pt>
                <c:pt idx="2210">
                  <c:v>140.6</c:v>
                </c:pt>
                <c:pt idx="2211">
                  <c:v>140.6</c:v>
                </c:pt>
                <c:pt idx="2212">
                  <c:v>140.6</c:v>
                </c:pt>
                <c:pt idx="2213">
                  <c:v>140.6</c:v>
                </c:pt>
                <c:pt idx="2214">
                  <c:v>140.6</c:v>
                </c:pt>
                <c:pt idx="2215">
                  <c:v>140.6</c:v>
                </c:pt>
                <c:pt idx="2216">
                  <c:v>140.6</c:v>
                </c:pt>
                <c:pt idx="2217">
                  <c:v>140.6</c:v>
                </c:pt>
                <c:pt idx="2218">
                  <c:v>140.19999999999999</c:v>
                </c:pt>
                <c:pt idx="2219">
                  <c:v>140.19999999999999</c:v>
                </c:pt>
                <c:pt idx="2220">
                  <c:v>140.19999999999999</c:v>
                </c:pt>
                <c:pt idx="2221">
                  <c:v>140.1</c:v>
                </c:pt>
                <c:pt idx="2222">
                  <c:v>140.1</c:v>
                </c:pt>
                <c:pt idx="2223">
                  <c:v>140.1</c:v>
                </c:pt>
                <c:pt idx="2224">
                  <c:v>140.1</c:v>
                </c:pt>
                <c:pt idx="2225">
                  <c:v>140.1</c:v>
                </c:pt>
                <c:pt idx="2226">
                  <c:v>140.1</c:v>
                </c:pt>
                <c:pt idx="2227">
                  <c:v>140.30000000000001</c:v>
                </c:pt>
                <c:pt idx="2228">
                  <c:v>140.30000000000001</c:v>
                </c:pt>
                <c:pt idx="2229">
                  <c:v>140.30000000000001</c:v>
                </c:pt>
                <c:pt idx="2230">
                  <c:v>140.1</c:v>
                </c:pt>
                <c:pt idx="2231">
                  <c:v>140.1</c:v>
                </c:pt>
                <c:pt idx="2232">
                  <c:v>140.1</c:v>
                </c:pt>
                <c:pt idx="2233">
                  <c:v>139.6</c:v>
                </c:pt>
                <c:pt idx="2234">
                  <c:v>139.6</c:v>
                </c:pt>
                <c:pt idx="2235">
                  <c:v>139.6</c:v>
                </c:pt>
                <c:pt idx="2236">
                  <c:v>139.19999999999999</c:v>
                </c:pt>
                <c:pt idx="2237">
                  <c:v>139.19999999999999</c:v>
                </c:pt>
                <c:pt idx="2238">
                  <c:v>139.19999999999999</c:v>
                </c:pt>
                <c:pt idx="2239">
                  <c:v>138.69999999999999</c:v>
                </c:pt>
                <c:pt idx="2240">
                  <c:v>138.69999999999999</c:v>
                </c:pt>
                <c:pt idx="2241">
                  <c:v>138.69999999999999</c:v>
                </c:pt>
                <c:pt idx="2242">
                  <c:v>138.6</c:v>
                </c:pt>
                <c:pt idx="2243">
                  <c:v>138.6</c:v>
                </c:pt>
                <c:pt idx="2244">
                  <c:v>138.6</c:v>
                </c:pt>
                <c:pt idx="2245">
                  <c:v>138.4</c:v>
                </c:pt>
                <c:pt idx="2246">
                  <c:v>138.4</c:v>
                </c:pt>
                <c:pt idx="2247">
                  <c:v>138.4</c:v>
                </c:pt>
                <c:pt idx="2248">
                  <c:v>138.5</c:v>
                </c:pt>
                <c:pt idx="2249">
                  <c:v>138.5</c:v>
                </c:pt>
                <c:pt idx="2250">
                  <c:v>138.5</c:v>
                </c:pt>
                <c:pt idx="2251">
                  <c:v>138.19999999999999</c:v>
                </c:pt>
                <c:pt idx="2252">
                  <c:v>138.19999999999999</c:v>
                </c:pt>
                <c:pt idx="2253">
                  <c:v>138.19999999999999</c:v>
                </c:pt>
                <c:pt idx="2254">
                  <c:v>138.19999999999999</c:v>
                </c:pt>
                <c:pt idx="2255">
                  <c:v>138.19999999999999</c:v>
                </c:pt>
                <c:pt idx="2256">
                  <c:v>138.19999999999999</c:v>
                </c:pt>
                <c:pt idx="2257">
                  <c:v>137.9</c:v>
                </c:pt>
                <c:pt idx="2258">
                  <c:v>137.9</c:v>
                </c:pt>
                <c:pt idx="2259">
                  <c:v>137.9</c:v>
                </c:pt>
                <c:pt idx="2260">
                  <c:v>137.69999999999999</c:v>
                </c:pt>
                <c:pt idx="2261">
                  <c:v>137.69999999999999</c:v>
                </c:pt>
                <c:pt idx="2262">
                  <c:v>137.69999999999999</c:v>
                </c:pt>
                <c:pt idx="2263">
                  <c:v>137.6</c:v>
                </c:pt>
                <c:pt idx="2264">
                  <c:v>137.6</c:v>
                </c:pt>
                <c:pt idx="2265">
                  <c:v>137.6</c:v>
                </c:pt>
                <c:pt idx="2266">
                  <c:v>137.4</c:v>
                </c:pt>
                <c:pt idx="2267">
                  <c:v>137.4</c:v>
                </c:pt>
                <c:pt idx="2268">
                  <c:v>137.4</c:v>
                </c:pt>
                <c:pt idx="2269">
                  <c:v>137.4</c:v>
                </c:pt>
                <c:pt idx="2270">
                  <c:v>137.4</c:v>
                </c:pt>
                <c:pt idx="2271">
                  <c:v>137.4</c:v>
                </c:pt>
                <c:pt idx="2272">
                  <c:v>137.5</c:v>
                </c:pt>
                <c:pt idx="2273">
                  <c:v>137.5</c:v>
                </c:pt>
                <c:pt idx="2274">
                  <c:v>137.5</c:v>
                </c:pt>
                <c:pt idx="2275">
                  <c:v>137.80000000000001</c:v>
                </c:pt>
                <c:pt idx="2276">
                  <c:v>137.80000000000001</c:v>
                </c:pt>
                <c:pt idx="2277">
                  <c:v>137.80000000000001</c:v>
                </c:pt>
                <c:pt idx="2278">
                  <c:v>138.19999999999999</c:v>
                </c:pt>
                <c:pt idx="2279">
                  <c:v>138.19999999999999</c:v>
                </c:pt>
                <c:pt idx="2280">
                  <c:v>138.19999999999999</c:v>
                </c:pt>
                <c:pt idx="2281">
                  <c:v>137.9</c:v>
                </c:pt>
                <c:pt idx="2282">
                  <c:v>137.9</c:v>
                </c:pt>
                <c:pt idx="2283">
                  <c:v>137.9</c:v>
                </c:pt>
                <c:pt idx="2284">
                  <c:v>137.80000000000001</c:v>
                </c:pt>
                <c:pt idx="2285">
                  <c:v>137.80000000000001</c:v>
                </c:pt>
                <c:pt idx="2286">
                  <c:v>137.80000000000001</c:v>
                </c:pt>
                <c:pt idx="2287">
                  <c:v>137.69999999999999</c:v>
                </c:pt>
                <c:pt idx="2288">
                  <c:v>137.69999999999999</c:v>
                </c:pt>
                <c:pt idx="2289">
                  <c:v>137.69999999999999</c:v>
                </c:pt>
                <c:pt idx="2290">
                  <c:v>138.30000000000001</c:v>
                </c:pt>
                <c:pt idx="2291">
                  <c:v>138.30000000000001</c:v>
                </c:pt>
                <c:pt idx="2292">
                  <c:v>138.30000000000001</c:v>
                </c:pt>
                <c:pt idx="2293">
                  <c:v>139.4</c:v>
                </c:pt>
                <c:pt idx="2294">
                  <c:v>139.4</c:v>
                </c:pt>
                <c:pt idx="2295">
                  <c:v>139.4</c:v>
                </c:pt>
                <c:pt idx="2296">
                  <c:v>141.5</c:v>
                </c:pt>
                <c:pt idx="2297">
                  <c:v>141.5</c:v>
                </c:pt>
                <c:pt idx="2298">
                  <c:v>141.5</c:v>
                </c:pt>
                <c:pt idx="2299">
                  <c:v>144.80000000000001</c:v>
                </c:pt>
                <c:pt idx="2300">
                  <c:v>144.80000000000001</c:v>
                </c:pt>
                <c:pt idx="2301">
                  <c:v>144.80000000000001</c:v>
                </c:pt>
                <c:pt idx="2302">
                  <c:v>148.9</c:v>
                </c:pt>
                <c:pt idx="2303">
                  <c:v>148.9</c:v>
                </c:pt>
                <c:pt idx="2304">
                  <c:v>148.9</c:v>
                </c:pt>
                <c:pt idx="2305">
                  <c:v>154.80000000000001</c:v>
                </c:pt>
                <c:pt idx="2306">
                  <c:v>154.80000000000001</c:v>
                </c:pt>
                <c:pt idx="2307">
                  <c:v>154.80000000000001</c:v>
                </c:pt>
                <c:pt idx="2308">
                  <c:v>161.1</c:v>
                </c:pt>
                <c:pt idx="2309">
                  <c:v>161.1</c:v>
                </c:pt>
                <c:pt idx="2310">
                  <c:v>161.1</c:v>
                </c:pt>
                <c:pt idx="2311">
                  <c:v>167.3</c:v>
                </c:pt>
                <c:pt idx="2312">
                  <c:v>167.3</c:v>
                </c:pt>
                <c:pt idx="2313">
                  <c:v>167.3</c:v>
                </c:pt>
                <c:pt idx="2314">
                  <c:v>172.4</c:v>
                </c:pt>
                <c:pt idx="2315">
                  <c:v>172.4</c:v>
                </c:pt>
                <c:pt idx="2316">
                  <c:v>172.4</c:v>
                </c:pt>
                <c:pt idx="2317">
                  <c:v>177.2</c:v>
                </c:pt>
                <c:pt idx="2318">
                  <c:v>177.2</c:v>
                </c:pt>
                <c:pt idx="2319">
                  <c:v>177.2</c:v>
                </c:pt>
                <c:pt idx="2320">
                  <c:v>181.4</c:v>
                </c:pt>
                <c:pt idx="2321">
                  <c:v>181.4</c:v>
                </c:pt>
                <c:pt idx="2322">
                  <c:v>181.4</c:v>
                </c:pt>
                <c:pt idx="2323">
                  <c:v>184.3</c:v>
                </c:pt>
                <c:pt idx="2324">
                  <c:v>184.3</c:v>
                </c:pt>
                <c:pt idx="2325">
                  <c:v>184.3</c:v>
                </c:pt>
                <c:pt idx="2326">
                  <c:v>186.6</c:v>
                </c:pt>
                <c:pt idx="2327">
                  <c:v>186.6</c:v>
                </c:pt>
                <c:pt idx="2328">
                  <c:v>186.6</c:v>
                </c:pt>
                <c:pt idx="2329">
                  <c:v>187.9</c:v>
                </c:pt>
                <c:pt idx="2330">
                  <c:v>187.9</c:v>
                </c:pt>
                <c:pt idx="2331">
                  <c:v>187.9</c:v>
                </c:pt>
                <c:pt idx="2332">
                  <c:v>188.1</c:v>
                </c:pt>
                <c:pt idx="2333">
                  <c:v>188.1</c:v>
                </c:pt>
                <c:pt idx="2334">
                  <c:v>188.1</c:v>
                </c:pt>
                <c:pt idx="2335">
                  <c:v>185.8</c:v>
                </c:pt>
                <c:pt idx="2336">
                  <c:v>185.8</c:v>
                </c:pt>
                <c:pt idx="2337">
                  <c:v>185.8</c:v>
                </c:pt>
                <c:pt idx="2338">
                  <c:v>183.4</c:v>
                </c:pt>
                <c:pt idx="2339">
                  <c:v>183.4</c:v>
                </c:pt>
                <c:pt idx="2340">
                  <c:v>183.4</c:v>
                </c:pt>
                <c:pt idx="2341">
                  <c:v>180.8</c:v>
                </c:pt>
                <c:pt idx="2342">
                  <c:v>180.8</c:v>
                </c:pt>
                <c:pt idx="2343">
                  <c:v>180.8</c:v>
                </c:pt>
                <c:pt idx="2344">
                  <c:v>177.6</c:v>
                </c:pt>
                <c:pt idx="2345">
                  <c:v>177.6</c:v>
                </c:pt>
                <c:pt idx="2346">
                  <c:v>177.6</c:v>
                </c:pt>
                <c:pt idx="2347">
                  <c:v>172.8</c:v>
                </c:pt>
                <c:pt idx="2348">
                  <c:v>172.8</c:v>
                </c:pt>
                <c:pt idx="2349">
                  <c:v>172.8</c:v>
                </c:pt>
                <c:pt idx="2350">
                  <c:v>166.6</c:v>
                </c:pt>
                <c:pt idx="2351">
                  <c:v>166.6</c:v>
                </c:pt>
                <c:pt idx="2352">
                  <c:v>166.6</c:v>
                </c:pt>
                <c:pt idx="2353">
                  <c:v>161.4</c:v>
                </c:pt>
                <c:pt idx="2354">
                  <c:v>161.4</c:v>
                </c:pt>
                <c:pt idx="2355">
                  <c:v>161.4</c:v>
                </c:pt>
                <c:pt idx="2356">
                  <c:v>157.19999999999999</c:v>
                </c:pt>
                <c:pt idx="2357">
                  <c:v>157.19999999999999</c:v>
                </c:pt>
                <c:pt idx="2358">
                  <c:v>157.19999999999999</c:v>
                </c:pt>
                <c:pt idx="2359">
                  <c:v>153.6</c:v>
                </c:pt>
                <c:pt idx="2360">
                  <c:v>153.6</c:v>
                </c:pt>
                <c:pt idx="2361">
                  <c:v>153.6</c:v>
                </c:pt>
                <c:pt idx="2362">
                  <c:v>149.80000000000001</c:v>
                </c:pt>
                <c:pt idx="2363">
                  <c:v>149.80000000000001</c:v>
                </c:pt>
                <c:pt idx="2364">
                  <c:v>149.80000000000001</c:v>
                </c:pt>
                <c:pt idx="2365">
                  <c:v>146.6</c:v>
                </c:pt>
                <c:pt idx="2366">
                  <c:v>146.6</c:v>
                </c:pt>
                <c:pt idx="2367">
                  <c:v>146.6</c:v>
                </c:pt>
                <c:pt idx="2368">
                  <c:v>144.80000000000001</c:v>
                </c:pt>
                <c:pt idx="2369">
                  <c:v>144.80000000000001</c:v>
                </c:pt>
                <c:pt idx="2370">
                  <c:v>144.80000000000001</c:v>
                </c:pt>
                <c:pt idx="2371">
                  <c:v>144.30000000000001</c:v>
                </c:pt>
                <c:pt idx="2372">
                  <c:v>144.30000000000001</c:v>
                </c:pt>
                <c:pt idx="2373">
                  <c:v>144.30000000000001</c:v>
                </c:pt>
                <c:pt idx="2374">
                  <c:v>144.30000000000001</c:v>
                </c:pt>
                <c:pt idx="2375">
                  <c:v>144.30000000000001</c:v>
                </c:pt>
                <c:pt idx="2376">
                  <c:v>144.30000000000001</c:v>
                </c:pt>
                <c:pt idx="2377">
                  <c:v>144.4</c:v>
                </c:pt>
                <c:pt idx="2378">
                  <c:v>144.4</c:v>
                </c:pt>
                <c:pt idx="2379">
                  <c:v>144.4</c:v>
                </c:pt>
                <c:pt idx="2380">
                  <c:v>144.30000000000001</c:v>
                </c:pt>
                <c:pt idx="2381">
                  <c:v>144.30000000000001</c:v>
                </c:pt>
                <c:pt idx="2382">
                  <c:v>144.30000000000001</c:v>
                </c:pt>
                <c:pt idx="2383">
                  <c:v>144</c:v>
                </c:pt>
                <c:pt idx="2384">
                  <c:v>144</c:v>
                </c:pt>
                <c:pt idx="2385">
                  <c:v>144</c:v>
                </c:pt>
                <c:pt idx="2386">
                  <c:v>143</c:v>
                </c:pt>
                <c:pt idx="2387">
                  <c:v>143</c:v>
                </c:pt>
                <c:pt idx="2388">
                  <c:v>143</c:v>
                </c:pt>
                <c:pt idx="2389">
                  <c:v>141.69999999999999</c:v>
                </c:pt>
                <c:pt idx="2390">
                  <c:v>141.69999999999999</c:v>
                </c:pt>
                <c:pt idx="2391">
                  <c:v>141.69999999999999</c:v>
                </c:pt>
                <c:pt idx="2392">
                  <c:v>140.4</c:v>
                </c:pt>
                <c:pt idx="2393">
                  <c:v>140.4</c:v>
                </c:pt>
                <c:pt idx="2394">
                  <c:v>140.4</c:v>
                </c:pt>
                <c:pt idx="2395">
                  <c:v>139.6</c:v>
                </c:pt>
                <c:pt idx="2396">
                  <c:v>139.6</c:v>
                </c:pt>
                <c:pt idx="2397">
                  <c:v>139.6</c:v>
                </c:pt>
                <c:pt idx="2398">
                  <c:v>139.19999999999999</c:v>
                </c:pt>
                <c:pt idx="2399">
                  <c:v>139.19999999999999</c:v>
                </c:pt>
                <c:pt idx="2400">
                  <c:v>139.19999999999999</c:v>
                </c:pt>
                <c:pt idx="2401">
                  <c:v>139.1</c:v>
                </c:pt>
                <c:pt idx="2402">
                  <c:v>139.1</c:v>
                </c:pt>
                <c:pt idx="2403">
                  <c:v>139.1</c:v>
                </c:pt>
                <c:pt idx="2404">
                  <c:v>139.1</c:v>
                </c:pt>
                <c:pt idx="2405">
                  <c:v>139.1</c:v>
                </c:pt>
                <c:pt idx="2406">
                  <c:v>139.1</c:v>
                </c:pt>
                <c:pt idx="2407">
                  <c:v>139.1</c:v>
                </c:pt>
                <c:pt idx="2408">
                  <c:v>139.1</c:v>
                </c:pt>
                <c:pt idx="2409">
                  <c:v>139.1</c:v>
                </c:pt>
                <c:pt idx="2410">
                  <c:v>139.1</c:v>
                </c:pt>
                <c:pt idx="2411">
                  <c:v>139.1</c:v>
                </c:pt>
                <c:pt idx="2412">
                  <c:v>139.1</c:v>
                </c:pt>
                <c:pt idx="2413">
                  <c:v>139.19999999999999</c:v>
                </c:pt>
                <c:pt idx="2414">
                  <c:v>139.19999999999999</c:v>
                </c:pt>
                <c:pt idx="2415">
                  <c:v>139.19999999999999</c:v>
                </c:pt>
                <c:pt idx="2416">
                  <c:v>139.30000000000001</c:v>
                </c:pt>
                <c:pt idx="2417">
                  <c:v>139.30000000000001</c:v>
                </c:pt>
                <c:pt idx="2418">
                  <c:v>139.30000000000001</c:v>
                </c:pt>
                <c:pt idx="2419">
                  <c:v>139.4</c:v>
                </c:pt>
                <c:pt idx="2420">
                  <c:v>139.4</c:v>
                </c:pt>
                <c:pt idx="2421">
                  <c:v>139.4</c:v>
                </c:pt>
                <c:pt idx="2422">
                  <c:v>139.6</c:v>
                </c:pt>
                <c:pt idx="2423">
                  <c:v>139.6</c:v>
                </c:pt>
                <c:pt idx="2424">
                  <c:v>139.6</c:v>
                </c:pt>
                <c:pt idx="2425">
                  <c:v>139.69999999999999</c:v>
                </c:pt>
                <c:pt idx="2426">
                  <c:v>139.69999999999999</c:v>
                </c:pt>
                <c:pt idx="2427">
                  <c:v>139.69999999999999</c:v>
                </c:pt>
                <c:pt idx="2428">
                  <c:v>140</c:v>
                </c:pt>
                <c:pt idx="2429">
                  <c:v>140</c:v>
                </c:pt>
                <c:pt idx="2430">
                  <c:v>140</c:v>
                </c:pt>
                <c:pt idx="2431">
                  <c:v>140.30000000000001</c:v>
                </c:pt>
                <c:pt idx="2432">
                  <c:v>140.30000000000001</c:v>
                </c:pt>
                <c:pt idx="2433">
                  <c:v>140.30000000000001</c:v>
                </c:pt>
                <c:pt idx="2434">
                  <c:v>141.30000000000001</c:v>
                </c:pt>
                <c:pt idx="2435">
                  <c:v>141.30000000000001</c:v>
                </c:pt>
                <c:pt idx="2436">
                  <c:v>141.30000000000001</c:v>
                </c:pt>
                <c:pt idx="2437">
                  <c:v>142.30000000000001</c:v>
                </c:pt>
                <c:pt idx="2438">
                  <c:v>142.30000000000001</c:v>
                </c:pt>
                <c:pt idx="2439">
                  <c:v>142.30000000000001</c:v>
                </c:pt>
                <c:pt idx="2440">
                  <c:v>143.30000000000001</c:v>
                </c:pt>
                <c:pt idx="2441">
                  <c:v>143.30000000000001</c:v>
                </c:pt>
                <c:pt idx="2442">
                  <c:v>143.30000000000001</c:v>
                </c:pt>
                <c:pt idx="2443">
                  <c:v>143.19999999999999</c:v>
                </c:pt>
                <c:pt idx="2444">
                  <c:v>143.19999999999999</c:v>
                </c:pt>
                <c:pt idx="2445">
                  <c:v>143.19999999999999</c:v>
                </c:pt>
                <c:pt idx="2446">
                  <c:v>142.5</c:v>
                </c:pt>
                <c:pt idx="2447">
                  <c:v>142.5</c:v>
                </c:pt>
                <c:pt idx="2448">
                  <c:v>142.5</c:v>
                </c:pt>
                <c:pt idx="2449">
                  <c:v>142</c:v>
                </c:pt>
                <c:pt idx="2450">
                  <c:v>142</c:v>
                </c:pt>
                <c:pt idx="2451">
                  <c:v>142</c:v>
                </c:pt>
                <c:pt idx="2452">
                  <c:v>141.69999999999999</c:v>
                </c:pt>
                <c:pt idx="2453">
                  <c:v>141.69999999999999</c:v>
                </c:pt>
                <c:pt idx="2454">
                  <c:v>141.69999999999999</c:v>
                </c:pt>
                <c:pt idx="2455">
                  <c:v>141.6</c:v>
                </c:pt>
                <c:pt idx="2456">
                  <c:v>141.6</c:v>
                </c:pt>
                <c:pt idx="2457">
                  <c:v>141.6</c:v>
                </c:pt>
                <c:pt idx="2458">
                  <c:v>141.30000000000001</c:v>
                </c:pt>
                <c:pt idx="2459">
                  <c:v>141.30000000000001</c:v>
                </c:pt>
                <c:pt idx="2460">
                  <c:v>141.30000000000001</c:v>
                </c:pt>
                <c:pt idx="2461">
                  <c:v>140.6</c:v>
                </c:pt>
                <c:pt idx="2462">
                  <c:v>140.6</c:v>
                </c:pt>
                <c:pt idx="2463">
                  <c:v>140.6</c:v>
                </c:pt>
                <c:pt idx="2464">
                  <c:v>139.80000000000001</c:v>
                </c:pt>
                <c:pt idx="2465">
                  <c:v>139.80000000000001</c:v>
                </c:pt>
                <c:pt idx="2466">
                  <c:v>139.80000000000001</c:v>
                </c:pt>
                <c:pt idx="2467">
                  <c:v>139</c:v>
                </c:pt>
                <c:pt idx="2468">
                  <c:v>139</c:v>
                </c:pt>
                <c:pt idx="2469">
                  <c:v>139</c:v>
                </c:pt>
                <c:pt idx="2470">
                  <c:v>138.6</c:v>
                </c:pt>
                <c:pt idx="2471">
                  <c:v>138.6</c:v>
                </c:pt>
                <c:pt idx="2472">
                  <c:v>138.6</c:v>
                </c:pt>
                <c:pt idx="2473">
                  <c:v>138</c:v>
                </c:pt>
                <c:pt idx="2474">
                  <c:v>138</c:v>
                </c:pt>
                <c:pt idx="2475">
                  <c:v>138</c:v>
                </c:pt>
                <c:pt idx="2476">
                  <c:v>137.5</c:v>
                </c:pt>
                <c:pt idx="2477">
                  <c:v>137.5</c:v>
                </c:pt>
                <c:pt idx="2478">
                  <c:v>137.5</c:v>
                </c:pt>
                <c:pt idx="2479">
                  <c:v>137</c:v>
                </c:pt>
                <c:pt idx="2480">
                  <c:v>137</c:v>
                </c:pt>
                <c:pt idx="2481">
                  <c:v>137</c:v>
                </c:pt>
                <c:pt idx="2482">
                  <c:v>136.5</c:v>
                </c:pt>
                <c:pt idx="2483">
                  <c:v>136.5</c:v>
                </c:pt>
                <c:pt idx="2484">
                  <c:v>136.5</c:v>
                </c:pt>
                <c:pt idx="2485">
                  <c:v>136.1</c:v>
                </c:pt>
                <c:pt idx="2486">
                  <c:v>136.1</c:v>
                </c:pt>
                <c:pt idx="2487">
                  <c:v>136.1</c:v>
                </c:pt>
                <c:pt idx="2488">
                  <c:v>135.80000000000001</c:v>
                </c:pt>
                <c:pt idx="2489">
                  <c:v>135.80000000000001</c:v>
                </c:pt>
                <c:pt idx="2490">
                  <c:v>135.80000000000001</c:v>
                </c:pt>
                <c:pt idx="2491">
                  <c:v>135.6</c:v>
                </c:pt>
                <c:pt idx="2492">
                  <c:v>135.6</c:v>
                </c:pt>
                <c:pt idx="2493">
                  <c:v>135.6</c:v>
                </c:pt>
                <c:pt idx="2494">
                  <c:v>135.6</c:v>
                </c:pt>
                <c:pt idx="2495">
                  <c:v>135.6</c:v>
                </c:pt>
                <c:pt idx="2496">
                  <c:v>135.6</c:v>
                </c:pt>
                <c:pt idx="2497">
                  <c:v>135.30000000000001</c:v>
                </c:pt>
                <c:pt idx="2498">
                  <c:v>135.30000000000001</c:v>
                </c:pt>
                <c:pt idx="2499">
                  <c:v>135.30000000000001</c:v>
                </c:pt>
                <c:pt idx="2500">
                  <c:v>134.9</c:v>
                </c:pt>
                <c:pt idx="2501">
                  <c:v>134.9</c:v>
                </c:pt>
                <c:pt idx="2502">
                  <c:v>134.9</c:v>
                </c:pt>
                <c:pt idx="2503">
                  <c:v>134.4</c:v>
                </c:pt>
                <c:pt idx="2504">
                  <c:v>134.4</c:v>
                </c:pt>
                <c:pt idx="2505">
                  <c:v>134.4</c:v>
                </c:pt>
                <c:pt idx="2506">
                  <c:v>134.30000000000001</c:v>
                </c:pt>
                <c:pt idx="2507">
                  <c:v>134.30000000000001</c:v>
                </c:pt>
                <c:pt idx="2508">
                  <c:v>134.30000000000001</c:v>
                </c:pt>
                <c:pt idx="2509">
                  <c:v>134.19999999999999</c:v>
                </c:pt>
                <c:pt idx="2510">
                  <c:v>134.19999999999999</c:v>
                </c:pt>
                <c:pt idx="2511">
                  <c:v>134.19999999999999</c:v>
                </c:pt>
                <c:pt idx="2512">
                  <c:v>134.19999999999999</c:v>
                </c:pt>
                <c:pt idx="2513">
                  <c:v>134.19999999999999</c:v>
                </c:pt>
                <c:pt idx="2514">
                  <c:v>134.19999999999999</c:v>
                </c:pt>
                <c:pt idx="2515">
                  <c:v>134.30000000000001</c:v>
                </c:pt>
                <c:pt idx="2516">
                  <c:v>134.30000000000001</c:v>
                </c:pt>
                <c:pt idx="2517">
                  <c:v>134.30000000000001</c:v>
                </c:pt>
                <c:pt idx="2518">
                  <c:v>134.19999999999999</c:v>
                </c:pt>
                <c:pt idx="2519">
                  <c:v>134.19999999999999</c:v>
                </c:pt>
                <c:pt idx="2520">
                  <c:v>134.19999999999999</c:v>
                </c:pt>
                <c:pt idx="2521">
                  <c:v>133.9</c:v>
                </c:pt>
                <c:pt idx="2522">
                  <c:v>133.9</c:v>
                </c:pt>
                <c:pt idx="2523">
                  <c:v>133.9</c:v>
                </c:pt>
                <c:pt idx="2524">
                  <c:v>133.1</c:v>
                </c:pt>
                <c:pt idx="2525">
                  <c:v>133.1</c:v>
                </c:pt>
                <c:pt idx="2526">
                  <c:v>133.1</c:v>
                </c:pt>
                <c:pt idx="2527">
                  <c:v>132.6</c:v>
                </c:pt>
                <c:pt idx="2528">
                  <c:v>132.6</c:v>
                </c:pt>
                <c:pt idx="2529">
                  <c:v>132.6</c:v>
                </c:pt>
                <c:pt idx="2530">
                  <c:v>132.30000000000001</c:v>
                </c:pt>
                <c:pt idx="2531">
                  <c:v>132.30000000000001</c:v>
                </c:pt>
                <c:pt idx="2532">
                  <c:v>132.30000000000001</c:v>
                </c:pt>
                <c:pt idx="2533">
                  <c:v>132.19999999999999</c:v>
                </c:pt>
                <c:pt idx="2534">
                  <c:v>132.19999999999999</c:v>
                </c:pt>
                <c:pt idx="2535">
                  <c:v>132.19999999999999</c:v>
                </c:pt>
                <c:pt idx="2536">
                  <c:v>132.4</c:v>
                </c:pt>
                <c:pt idx="2537">
                  <c:v>132.4</c:v>
                </c:pt>
                <c:pt idx="2538">
                  <c:v>132.4</c:v>
                </c:pt>
                <c:pt idx="2539">
                  <c:v>132.5</c:v>
                </c:pt>
                <c:pt idx="2540">
                  <c:v>132.5</c:v>
                </c:pt>
                <c:pt idx="2541">
                  <c:v>132.5</c:v>
                </c:pt>
                <c:pt idx="2542">
                  <c:v>132.6</c:v>
                </c:pt>
                <c:pt idx="2543">
                  <c:v>132.6</c:v>
                </c:pt>
                <c:pt idx="2544">
                  <c:v>132.6</c:v>
                </c:pt>
                <c:pt idx="2545">
                  <c:v>133</c:v>
                </c:pt>
                <c:pt idx="2546">
                  <c:v>133</c:v>
                </c:pt>
                <c:pt idx="2547">
                  <c:v>133</c:v>
                </c:pt>
                <c:pt idx="2548">
                  <c:v>133.19999999999999</c:v>
                </c:pt>
                <c:pt idx="2549">
                  <c:v>133.19999999999999</c:v>
                </c:pt>
                <c:pt idx="2550">
                  <c:v>133.19999999999999</c:v>
                </c:pt>
                <c:pt idx="2551">
                  <c:v>133.5</c:v>
                </c:pt>
                <c:pt idx="2552">
                  <c:v>133.5</c:v>
                </c:pt>
                <c:pt idx="2553">
                  <c:v>133.5</c:v>
                </c:pt>
                <c:pt idx="2554">
                  <c:v>133.4</c:v>
                </c:pt>
                <c:pt idx="2555">
                  <c:v>133.4</c:v>
                </c:pt>
                <c:pt idx="2556">
                  <c:v>133.4</c:v>
                </c:pt>
                <c:pt idx="2557">
                  <c:v>133.4</c:v>
                </c:pt>
                <c:pt idx="2558">
                  <c:v>133.4</c:v>
                </c:pt>
                <c:pt idx="2559">
                  <c:v>133.4</c:v>
                </c:pt>
                <c:pt idx="2560">
                  <c:v>133.30000000000001</c:v>
                </c:pt>
                <c:pt idx="2561">
                  <c:v>133.30000000000001</c:v>
                </c:pt>
                <c:pt idx="2562">
                  <c:v>133.30000000000001</c:v>
                </c:pt>
                <c:pt idx="2563">
                  <c:v>133.19999999999999</c:v>
                </c:pt>
                <c:pt idx="2564">
                  <c:v>133.19999999999999</c:v>
                </c:pt>
                <c:pt idx="2565">
                  <c:v>133.19999999999999</c:v>
                </c:pt>
                <c:pt idx="2566">
                  <c:v>133.1</c:v>
                </c:pt>
                <c:pt idx="2567">
                  <c:v>133.1</c:v>
                </c:pt>
                <c:pt idx="2568">
                  <c:v>133.1</c:v>
                </c:pt>
                <c:pt idx="2569">
                  <c:v>133.6</c:v>
                </c:pt>
                <c:pt idx="2570">
                  <c:v>133.6</c:v>
                </c:pt>
                <c:pt idx="2571">
                  <c:v>133.6</c:v>
                </c:pt>
                <c:pt idx="2572">
                  <c:v>133.6</c:v>
                </c:pt>
                <c:pt idx="2573">
                  <c:v>133.6</c:v>
                </c:pt>
                <c:pt idx="2574">
                  <c:v>133.6</c:v>
                </c:pt>
                <c:pt idx="2575">
                  <c:v>133.6</c:v>
                </c:pt>
                <c:pt idx="2576">
                  <c:v>133.6</c:v>
                </c:pt>
                <c:pt idx="2577">
                  <c:v>133.6</c:v>
                </c:pt>
                <c:pt idx="2578">
                  <c:v>133.1</c:v>
                </c:pt>
                <c:pt idx="2579">
                  <c:v>133.1</c:v>
                </c:pt>
                <c:pt idx="2580">
                  <c:v>133.1</c:v>
                </c:pt>
                <c:pt idx="2581">
                  <c:v>132.9</c:v>
                </c:pt>
                <c:pt idx="2582">
                  <c:v>132.9</c:v>
                </c:pt>
                <c:pt idx="2583">
                  <c:v>132.9</c:v>
                </c:pt>
                <c:pt idx="2584">
                  <c:v>132.9</c:v>
                </c:pt>
                <c:pt idx="2585">
                  <c:v>132.9</c:v>
                </c:pt>
                <c:pt idx="2586">
                  <c:v>132.9</c:v>
                </c:pt>
                <c:pt idx="2587">
                  <c:v>133.19999999999999</c:v>
                </c:pt>
                <c:pt idx="2588">
                  <c:v>133.19999999999999</c:v>
                </c:pt>
                <c:pt idx="2589">
                  <c:v>133.19999999999999</c:v>
                </c:pt>
                <c:pt idx="2590">
                  <c:v>133.5</c:v>
                </c:pt>
                <c:pt idx="2591">
                  <c:v>133.5</c:v>
                </c:pt>
                <c:pt idx="2592">
                  <c:v>133.5</c:v>
                </c:pt>
                <c:pt idx="2593">
                  <c:v>133.5</c:v>
                </c:pt>
                <c:pt idx="2594">
                  <c:v>133.5</c:v>
                </c:pt>
                <c:pt idx="2595">
                  <c:v>133.5</c:v>
                </c:pt>
                <c:pt idx="2596">
                  <c:v>133.6</c:v>
                </c:pt>
                <c:pt idx="2597">
                  <c:v>133.6</c:v>
                </c:pt>
                <c:pt idx="2598">
                  <c:v>133.6</c:v>
                </c:pt>
                <c:pt idx="2599">
                  <c:v>133.4</c:v>
                </c:pt>
                <c:pt idx="2600">
                  <c:v>133.4</c:v>
                </c:pt>
                <c:pt idx="2601">
                  <c:v>133.4</c:v>
                </c:pt>
                <c:pt idx="2602">
                  <c:v>133.4</c:v>
                </c:pt>
                <c:pt idx="2603">
                  <c:v>133.4</c:v>
                </c:pt>
                <c:pt idx="2604">
                  <c:v>133.4</c:v>
                </c:pt>
                <c:pt idx="2605">
                  <c:v>133.1</c:v>
                </c:pt>
                <c:pt idx="2606">
                  <c:v>133.1</c:v>
                </c:pt>
                <c:pt idx="2607">
                  <c:v>133.1</c:v>
                </c:pt>
                <c:pt idx="2608">
                  <c:v>133</c:v>
                </c:pt>
                <c:pt idx="2609">
                  <c:v>133</c:v>
                </c:pt>
                <c:pt idx="2610">
                  <c:v>133</c:v>
                </c:pt>
                <c:pt idx="2611">
                  <c:v>132.5</c:v>
                </c:pt>
                <c:pt idx="2612">
                  <c:v>132.5</c:v>
                </c:pt>
                <c:pt idx="2613">
                  <c:v>132.5</c:v>
                </c:pt>
                <c:pt idx="2614">
                  <c:v>131.80000000000001</c:v>
                </c:pt>
                <c:pt idx="2615">
                  <c:v>131.80000000000001</c:v>
                </c:pt>
                <c:pt idx="2616">
                  <c:v>131.80000000000001</c:v>
                </c:pt>
                <c:pt idx="2617">
                  <c:v>131.30000000000001</c:v>
                </c:pt>
                <c:pt idx="2618">
                  <c:v>131.30000000000001</c:v>
                </c:pt>
                <c:pt idx="2619">
                  <c:v>131.30000000000001</c:v>
                </c:pt>
                <c:pt idx="2620">
                  <c:v>131.19999999999999</c:v>
                </c:pt>
                <c:pt idx="2621">
                  <c:v>131.19999999999999</c:v>
                </c:pt>
                <c:pt idx="2622">
                  <c:v>131.19999999999999</c:v>
                </c:pt>
                <c:pt idx="2623">
                  <c:v>131.4</c:v>
                </c:pt>
                <c:pt idx="2624">
                  <c:v>131.4</c:v>
                </c:pt>
                <c:pt idx="2625">
                  <c:v>131.4</c:v>
                </c:pt>
                <c:pt idx="2626">
                  <c:v>131.6</c:v>
                </c:pt>
                <c:pt idx="2627">
                  <c:v>131.6</c:v>
                </c:pt>
                <c:pt idx="2628">
                  <c:v>131.6</c:v>
                </c:pt>
                <c:pt idx="2629">
                  <c:v>131.4</c:v>
                </c:pt>
                <c:pt idx="2630">
                  <c:v>131.4</c:v>
                </c:pt>
                <c:pt idx="2631">
                  <c:v>131.4</c:v>
                </c:pt>
                <c:pt idx="2632">
                  <c:v>131</c:v>
                </c:pt>
                <c:pt idx="2633">
                  <c:v>131</c:v>
                </c:pt>
                <c:pt idx="2634">
                  <c:v>131</c:v>
                </c:pt>
                <c:pt idx="2635">
                  <c:v>130.80000000000001</c:v>
                </c:pt>
                <c:pt idx="2636">
                  <c:v>130.80000000000001</c:v>
                </c:pt>
                <c:pt idx="2637">
                  <c:v>130.80000000000001</c:v>
                </c:pt>
                <c:pt idx="2638">
                  <c:v>130.9</c:v>
                </c:pt>
                <c:pt idx="2639">
                  <c:v>130.9</c:v>
                </c:pt>
                <c:pt idx="2640">
                  <c:v>130.9</c:v>
                </c:pt>
                <c:pt idx="2641">
                  <c:v>130.69999999999999</c:v>
                </c:pt>
                <c:pt idx="2642">
                  <c:v>130.69999999999999</c:v>
                </c:pt>
                <c:pt idx="2643">
                  <c:v>130.69999999999999</c:v>
                </c:pt>
                <c:pt idx="2644">
                  <c:v>130.4</c:v>
                </c:pt>
                <c:pt idx="2645">
                  <c:v>130.4</c:v>
                </c:pt>
                <c:pt idx="2646">
                  <c:v>130.4</c:v>
                </c:pt>
                <c:pt idx="2647">
                  <c:v>129.80000000000001</c:v>
                </c:pt>
                <c:pt idx="2648">
                  <c:v>129.80000000000001</c:v>
                </c:pt>
                <c:pt idx="2649">
                  <c:v>129.80000000000001</c:v>
                </c:pt>
                <c:pt idx="2650">
                  <c:v>130.19999999999999</c:v>
                </c:pt>
                <c:pt idx="2651">
                  <c:v>130.19999999999999</c:v>
                </c:pt>
                <c:pt idx="2652">
                  <c:v>130.19999999999999</c:v>
                </c:pt>
                <c:pt idx="2653">
                  <c:v>130.30000000000001</c:v>
                </c:pt>
                <c:pt idx="2654">
                  <c:v>130.30000000000001</c:v>
                </c:pt>
                <c:pt idx="2655">
                  <c:v>130.30000000000001</c:v>
                </c:pt>
                <c:pt idx="2656">
                  <c:v>130.30000000000001</c:v>
                </c:pt>
                <c:pt idx="2657">
                  <c:v>130.30000000000001</c:v>
                </c:pt>
                <c:pt idx="2658">
                  <c:v>130.30000000000001</c:v>
                </c:pt>
                <c:pt idx="2659">
                  <c:v>130</c:v>
                </c:pt>
                <c:pt idx="2660">
                  <c:v>130</c:v>
                </c:pt>
                <c:pt idx="2661">
                  <c:v>130</c:v>
                </c:pt>
                <c:pt idx="2662">
                  <c:v>129.80000000000001</c:v>
                </c:pt>
                <c:pt idx="2663">
                  <c:v>129.80000000000001</c:v>
                </c:pt>
                <c:pt idx="2664">
                  <c:v>129.80000000000001</c:v>
                </c:pt>
                <c:pt idx="2665">
                  <c:v>129.69999999999999</c:v>
                </c:pt>
                <c:pt idx="2666">
                  <c:v>129.69999999999999</c:v>
                </c:pt>
                <c:pt idx="2667">
                  <c:v>129.69999999999999</c:v>
                </c:pt>
                <c:pt idx="2668">
                  <c:v>129.9</c:v>
                </c:pt>
                <c:pt idx="2669">
                  <c:v>129.9</c:v>
                </c:pt>
                <c:pt idx="2670">
                  <c:v>129.9</c:v>
                </c:pt>
                <c:pt idx="2671">
                  <c:v>130.19999999999999</c:v>
                </c:pt>
                <c:pt idx="2672">
                  <c:v>130.19999999999999</c:v>
                </c:pt>
                <c:pt idx="2673">
                  <c:v>130.19999999999999</c:v>
                </c:pt>
                <c:pt idx="2674">
                  <c:v>130.1</c:v>
                </c:pt>
                <c:pt idx="2675">
                  <c:v>130.1</c:v>
                </c:pt>
                <c:pt idx="2676">
                  <c:v>130.1</c:v>
                </c:pt>
                <c:pt idx="2677">
                  <c:v>129.80000000000001</c:v>
                </c:pt>
                <c:pt idx="2678">
                  <c:v>129.80000000000001</c:v>
                </c:pt>
                <c:pt idx="2679">
                  <c:v>129.80000000000001</c:v>
                </c:pt>
                <c:pt idx="2680">
                  <c:v>129.5</c:v>
                </c:pt>
                <c:pt idx="2681">
                  <c:v>129.5</c:v>
                </c:pt>
                <c:pt idx="2682">
                  <c:v>129.5</c:v>
                </c:pt>
                <c:pt idx="2683">
                  <c:v>129.5</c:v>
                </c:pt>
                <c:pt idx="2684">
                  <c:v>129.5</c:v>
                </c:pt>
                <c:pt idx="2685">
                  <c:v>129.5</c:v>
                </c:pt>
                <c:pt idx="2686">
                  <c:v>129.69999999999999</c:v>
                </c:pt>
                <c:pt idx="2687">
                  <c:v>129.69999999999999</c:v>
                </c:pt>
                <c:pt idx="2688">
                  <c:v>129.69999999999999</c:v>
                </c:pt>
                <c:pt idx="2689">
                  <c:v>129.9</c:v>
                </c:pt>
                <c:pt idx="2690">
                  <c:v>129.9</c:v>
                </c:pt>
                <c:pt idx="2691">
                  <c:v>129.9</c:v>
                </c:pt>
                <c:pt idx="2692">
                  <c:v>130.4</c:v>
                </c:pt>
                <c:pt idx="2693">
                  <c:v>130.4</c:v>
                </c:pt>
                <c:pt idx="2694">
                  <c:v>130.4</c:v>
                </c:pt>
                <c:pt idx="2695">
                  <c:v>130.5</c:v>
                </c:pt>
                <c:pt idx="2696">
                  <c:v>130.5</c:v>
                </c:pt>
                <c:pt idx="2697">
                  <c:v>130.5</c:v>
                </c:pt>
                <c:pt idx="2698">
                  <c:v>130.69999999999999</c:v>
                </c:pt>
                <c:pt idx="2699">
                  <c:v>130.69999999999999</c:v>
                </c:pt>
                <c:pt idx="2700">
                  <c:v>130.69999999999999</c:v>
                </c:pt>
                <c:pt idx="2701">
                  <c:v>130.69999999999999</c:v>
                </c:pt>
                <c:pt idx="2702">
                  <c:v>130.69999999999999</c:v>
                </c:pt>
                <c:pt idx="2703">
                  <c:v>130.69999999999999</c:v>
                </c:pt>
                <c:pt idx="2704">
                  <c:v>131.1</c:v>
                </c:pt>
                <c:pt idx="2705">
                  <c:v>131.1</c:v>
                </c:pt>
                <c:pt idx="2706">
                  <c:v>131.1</c:v>
                </c:pt>
                <c:pt idx="2707">
                  <c:v>131.5</c:v>
                </c:pt>
                <c:pt idx="2708">
                  <c:v>131.5</c:v>
                </c:pt>
                <c:pt idx="2709">
                  <c:v>131.5</c:v>
                </c:pt>
                <c:pt idx="2710">
                  <c:v>131.6</c:v>
                </c:pt>
                <c:pt idx="2711">
                  <c:v>131.6</c:v>
                </c:pt>
                <c:pt idx="2712">
                  <c:v>131.6</c:v>
                </c:pt>
                <c:pt idx="2713">
                  <c:v>131.69999999999999</c:v>
                </c:pt>
                <c:pt idx="2714">
                  <c:v>131.69999999999999</c:v>
                </c:pt>
                <c:pt idx="2715">
                  <c:v>131.69999999999999</c:v>
                </c:pt>
                <c:pt idx="2716">
                  <c:v>131.69999999999999</c:v>
                </c:pt>
                <c:pt idx="2717">
                  <c:v>131.69999999999999</c:v>
                </c:pt>
                <c:pt idx="2718">
                  <c:v>131.69999999999999</c:v>
                </c:pt>
                <c:pt idx="2719">
                  <c:v>131.6</c:v>
                </c:pt>
                <c:pt idx="2720">
                  <c:v>131.6</c:v>
                </c:pt>
                <c:pt idx="2721">
                  <c:v>131.6</c:v>
                </c:pt>
                <c:pt idx="2722">
                  <c:v>131.19999999999999</c:v>
                </c:pt>
                <c:pt idx="2723">
                  <c:v>131.19999999999999</c:v>
                </c:pt>
                <c:pt idx="2724">
                  <c:v>131.19999999999999</c:v>
                </c:pt>
                <c:pt idx="2725">
                  <c:v>131</c:v>
                </c:pt>
                <c:pt idx="2726">
                  <c:v>131</c:v>
                </c:pt>
                <c:pt idx="2727">
                  <c:v>131</c:v>
                </c:pt>
                <c:pt idx="2728">
                  <c:v>131</c:v>
                </c:pt>
                <c:pt idx="2729">
                  <c:v>131</c:v>
                </c:pt>
                <c:pt idx="2730">
                  <c:v>131</c:v>
                </c:pt>
                <c:pt idx="2731">
                  <c:v>131.1</c:v>
                </c:pt>
                <c:pt idx="2732">
                  <c:v>131.1</c:v>
                </c:pt>
                <c:pt idx="2733">
                  <c:v>131.1</c:v>
                </c:pt>
                <c:pt idx="2734">
                  <c:v>131.1</c:v>
                </c:pt>
                <c:pt idx="2735">
                  <c:v>131.1</c:v>
                </c:pt>
                <c:pt idx="2736">
                  <c:v>131.1</c:v>
                </c:pt>
                <c:pt idx="2737">
                  <c:v>131</c:v>
                </c:pt>
                <c:pt idx="2738">
                  <c:v>131</c:v>
                </c:pt>
                <c:pt idx="2739">
                  <c:v>131</c:v>
                </c:pt>
                <c:pt idx="2740">
                  <c:v>130.9</c:v>
                </c:pt>
                <c:pt idx="2741">
                  <c:v>130.9</c:v>
                </c:pt>
                <c:pt idx="2742">
                  <c:v>130.9</c:v>
                </c:pt>
                <c:pt idx="2743">
                  <c:v>131.1</c:v>
                </c:pt>
                <c:pt idx="2744">
                  <c:v>131.1</c:v>
                </c:pt>
                <c:pt idx="2745">
                  <c:v>131.1</c:v>
                </c:pt>
                <c:pt idx="2746">
                  <c:v>131</c:v>
                </c:pt>
                <c:pt idx="2747">
                  <c:v>131</c:v>
                </c:pt>
                <c:pt idx="2748">
                  <c:v>131</c:v>
                </c:pt>
                <c:pt idx="2749">
                  <c:v>131</c:v>
                </c:pt>
                <c:pt idx="2750">
                  <c:v>131</c:v>
                </c:pt>
                <c:pt idx="2751">
                  <c:v>131</c:v>
                </c:pt>
                <c:pt idx="2752">
                  <c:v>130.80000000000001</c:v>
                </c:pt>
                <c:pt idx="2753">
                  <c:v>130.80000000000001</c:v>
                </c:pt>
                <c:pt idx="2754">
                  <c:v>130.80000000000001</c:v>
                </c:pt>
                <c:pt idx="2755">
                  <c:v>130.9</c:v>
                </c:pt>
                <c:pt idx="2756">
                  <c:v>130.9</c:v>
                </c:pt>
                <c:pt idx="2757">
                  <c:v>130.9</c:v>
                </c:pt>
                <c:pt idx="2758">
                  <c:v>130.80000000000001</c:v>
                </c:pt>
                <c:pt idx="2759">
                  <c:v>130.80000000000001</c:v>
                </c:pt>
                <c:pt idx="2760">
                  <c:v>130.80000000000001</c:v>
                </c:pt>
                <c:pt idx="2761">
                  <c:v>130.80000000000001</c:v>
                </c:pt>
                <c:pt idx="2762">
                  <c:v>130.80000000000001</c:v>
                </c:pt>
                <c:pt idx="2763">
                  <c:v>130.80000000000001</c:v>
                </c:pt>
                <c:pt idx="2764">
                  <c:v>130.6</c:v>
                </c:pt>
                <c:pt idx="2765">
                  <c:v>130.6</c:v>
                </c:pt>
                <c:pt idx="2766">
                  <c:v>130.6</c:v>
                </c:pt>
                <c:pt idx="2767">
                  <c:v>131</c:v>
                </c:pt>
                <c:pt idx="2768">
                  <c:v>131</c:v>
                </c:pt>
                <c:pt idx="2769">
                  <c:v>131</c:v>
                </c:pt>
                <c:pt idx="2770">
                  <c:v>131.1</c:v>
                </c:pt>
                <c:pt idx="2771">
                  <c:v>131.1</c:v>
                </c:pt>
                <c:pt idx="2772">
                  <c:v>131.1</c:v>
                </c:pt>
                <c:pt idx="2773">
                  <c:v>131.4</c:v>
                </c:pt>
                <c:pt idx="2774">
                  <c:v>131.4</c:v>
                </c:pt>
                <c:pt idx="2775">
                  <c:v>131.4</c:v>
                </c:pt>
                <c:pt idx="2776">
                  <c:v>131.30000000000001</c:v>
                </c:pt>
                <c:pt idx="2777">
                  <c:v>131.30000000000001</c:v>
                </c:pt>
                <c:pt idx="2778">
                  <c:v>131.30000000000001</c:v>
                </c:pt>
                <c:pt idx="2779">
                  <c:v>131.5</c:v>
                </c:pt>
                <c:pt idx="2780">
                  <c:v>131.5</c:v>
                </c:pt>
                <c:pt idx="2781">
                  <c:v>131.5</c:v>
                </c:pt>
                <c:pt idx="2782">
                  <c:v>131.5</c:v>
                </c:pt>
                <c:pt idx="2783">
                  <c:v>131.5</c:v>
                </c:pt>
                <c:pt idx="2784">
                  <c:v>131.5</c:v>
                </c:pt>
                <c:pt idx="2785">
                  <c:v>131.4</c:v>
                </c:pt>
                <c:pt idx="2786">
                  <c:v>131.4</c:v>
                </c:pt>
                <c:pt idx="2787">
                  <c:v>131.4</c:v>
                </c:pt>
                <c:pt idx="2788">
                  <c:v>131.4</c:v>
                </c:pt>
                <c:pt idx="2789">
                  <c:v>131.4</c:v>
                </c:pt>
                <c:pt idx="2790">
                  <c:v>131.4</c:v>
                </c:pt>
                <c:pt idx="2791">
                  <c:v>131.69999999999999</c:v>
                </c:pt>
                <c:pt idx="2792">
                  <c:v>131.69999999999999</c:v>
                </c:pt>
                <c:pt idx="2793">
                  <c:v>131.69999999999999</c:v>
                </c:pt>
                <c:pt idx="2794">
                  <c:v>131.9</c:v>
                </c:pt>
                <c:pt idx="2795">
                  <c:v>131.9</c:v>
                </c:pt>
                <c:pt idx="2796">
                  <c:v>131.9</c:v>
                </c:pt>
                <c:pt idx="2797">
                  <c:v>131.9</c:v>
                </c:pt>
                <c:pt idx="2798">
                  <c:v>131.9</c:v>
                </c:pt>
                <c:pt idx="2799">
                  <c:v>131.9</c:v>
                </c:pt>
                <c:pt idx="2800">
                  <c:v>131.80000000000001</c:v>
                </c:pt>
                <c:pt idx="2801">
                  <c:v>131.80000000000001</c:v>
                </c:pt>
                <c:pt idx="2802">
                  <c:v>131.80000000000001</c:v>
                </c:pt>
                <c:pt idx="2803">
                  <c:v>131.80000000000001</c:v>
                </c:pt>
                <c:pt idx="2804">
                  <c:v>131.80000000000001</c:v>
                </c:pt>
                <c:pt idx="2805">
                  <c:v>131.80000000000001</c:v>
                </c:pt>
                <c:pt idx="2806">
                  <c:v>131.9</c:v>
                </c:pt>
                <c:pt idx="2807">
                  <c:v>131.9</c:v>
                </c:pt>
                <c:pt idx="2808">
                  <c:v>131.9</c:v>
                </c:pt>
                <c:pt idx="2809">
                  <c:v>132.1</c:v>
                </c:pt>
                <c:pt idx="2810">
                  <c:v>132.1</c:v>
                </c:pt>
                <c:pt idx="2811">
                  <c:v>132.1</c:v>
                </c:pt>
                <c:pt idx="2812">
                  <c:v>132.5</c:v>
                </c:pt>
                <c:pt idx="2813">
                  <c:v>132.5</c:v>
                </c:pt>
                <c:pt idx="2814">
                  <c:v>132.5</c:v>
                </c:pt>
                <c:pt idx="2815">
                  <c:v>132.6</c:v>
                </c:pt>
                <c:pt idx="2816">
                  <c:v>132.6</c:v>
                </c:pt>
                <c:pt idx="2817">
                  <c:v>132.6</c:v>
                </c:pt>
                <c:pt idx="2818">
                  <c:v>132.5</c:v>
                </c:pt>
                <c:pt idx="2819">
                  <c:v>132.5</c:v>
                </c:pt>
                <c:pt idx="2820">
                  <c:v>132.5</c:v>
                </c:pt>
                <c:pt idx="2821">
                  <c:v>132.5</c:v>
                </c:pt>
                <c:pt idx="2822">
                  <c:v>132.5</c:v>
                </c:pt>
                <c:pt idx="2823">
                  <c:v>132.5</c:v>
                </c:pt>
                <c:pt idx="2824">
                  <c:v>132.6</c:v>
                </c:pt>
                <c:pt idx="2825">
                  <c:v>132.6</c:v>
                </c:pt>
                <c:pt idx="2826">
                  <c:v>132.6</c:v>
                </c:pt>
                <c:pt idx="2827">
                  <c:v>133</c:v>
                </c:pt>
                <c:pt idx="2828">
                  <c:v>133</c:v>
                </c:pt>
                <c:pt idx="2829">
                  <c:v>133</c:v>
                </c:pt>
                <c:pt idx="2830">
                  <c:v>132.9</c:v>
                </c:pt>
                <c:pt idx="2831">
                  <c:v>132.9</c:v>
                </c:pt>
                <c:pt idx="2832">
                  <c:v>132.9</c:v>
                </c:pt>
                <c:pt idx="2833">
                  <c:v>132.5</c:v>
                </c:pt>
                <c:pt idx="2834">
                  <c:v>132.5</c:v>
                </c:pt>
                <c:pt idx="2835">
                  <c:v>132.5</c:v>
                </c:pt>
                <c:pt idx="2836">
                  <c:v>132.5</c:v>
                </c:pt>
                <c:pt idx="2837">
                  <c:v>132.5</c:v>
                </c:pt>
                <c:pt idx="2838">
                  <c:v>132.5</c:v>
                </c:pt>
                <c:pt idx="2839">
                  <c:v>132.30000000000001</c:v>
                </c:pt>
                <c:pt idx="2840">
                  <c:v>132.30000000000001</c:v>
                </c:pt>
                <c:pt idx="2841">
                  <c:v>132.30000000000001</c:v>
                </c:pt>
                <c:pt idx="2842">
                  <c:v>132.4</c:v>
                </c:pt>
                <c:pt idx="2843">
                  <c:v>132.4</c:v>
                </c:pt>
                <c:pt idx="2844">
                  <c:v>132.4</c:v>
                </c:pt>
                <c:pt idx="2845">
                  <c:v>132</c:v>
                </c:pt>
                <c:pt idx="2846">
                  <c:v>132</c:v>
                </c:pt>
                <c:pt idx="2847">
                  <c:v>132</c:v>
                </c:pt>
                <c:pt idx="2848">
                  <c:v>132.5</c:v>
                </c:pt>
                <c:pt idx="2849">
                  <c:v>132.5</c:v>
                </c:pt>
                <c:pt idx="2850">
                  <c:v>132.5</c:v>
                </c:pt>
                <c:pt idx="2851">
                  <c:v>132.6</c:v>
                </c:pt>
                <c:pt idx="2852">
                  <c:v>132.6</c:v>
                </c:pt>
                <c:pt idx="2853">
                  <c:v>132.6</c:v>
                </c:pt>
                <c:pt idx="2854">
                  <c:v>133</c:v>
                </c:pt>
                <c:pt idx="2855">
                  <c:v>133</c:v>
                </c:pt>
                <c:pt idx="2856">
                  <c:v>133</c:v>
                </c:pt>
                <c:pt idx="2857">
                  <c:v>133.19999999999999</c:v>
                </c:pt>
                <c:pt idx="2858">
                  <c:v>133.19999999999999</c:v>
                </c:pt>
                <c:pt idx="2859">
                  <c:v>133.19999999999999</c:v>
                </c:pt>
                <c:pt idx="2860">
                  <c:v>133.5</c:v>
                </c:pt>
                <c:pt idx="2861">
                  <c:v>133.5</c:v>
                </c:pt>
                <c:pt idx="2862">
                  <c:v>133.5</c:v>
                </c:pt>
                <c:pt idx="2863">
                  <c:v>133.5</c:v>
                </c:pt>
                <c:pt idx="2864">
                  <c:v>133.5</c:v>
                </c:pt>
                <c:pt idx="2865">
                  <c:v>133.5</c:v>
                </c:pt>
                <c:pt idx="2866">
                  <c:v>133.30000000000001</c:v>
                </c:pt>
                <c:pt idx="2867">
                  <c:v>133.30000000000001</c:v>
                </c:pt>
                <c:pt idx="2868">
                  <c:v>133.30000000000001</c:v>
                </c:pt>
                <c:pt idx="2869">
                  <c:v>133.1</c:v>
                </c:pt>
                <c:pt idx="2870">
                  <c:v>133.1</c:v>
                </c:pt>
                <c:pt idx="2871">
                  <c:v>133.1</c:v>
                </c:pt>
                <c:pt idx="2872">
                  <c:v>133.4</c:v>
                </c:pt>
                <c:pt idx="2873">
                  <c:v>133.4</c:v>
                </c:pt>
                <c:pt idx="2874">
                  <c:v>133.4</c:v>
                </c:pt>
                <c:pt idx="2875">
                  <c:v>133.5</c:v>
                </c:pt>
                <c:pt idx="2876">
                  <c:v>133.5</c:v>
                </c:pt>
                <c:pt idx="2877">
                  <c:v>133.5</c:v>
                </c:pt>
                <c:pt idx="2878">
                  <c:v>133.5</c:v>
                </c:pt>
                <c:pt idx="2879">
                  <c:v>133.5</c:v>
                </c:pt>
                <c:pt idx="2880">
                  <c:v>133.5</c:v>
                </c:pt>
                <c:pt idx="2881">
                  <c:v>133.1</c:v>
                </c:pt>
                <c:pt idx="2882">
                  <c:v>133.1</c:v>
                </c:pt>
                <c:pt idx="2883">
                  <c:v>133.1</c:v>
                </c:pt>
                <c:pt idx="2884">
                  <c:v>132.9</c:v>
                </c:pt>
                <c:pt idx="2885">
                  <c:v>132.9</c:v>
                </c:pt>
                <c:pt idx="2886">
                  <c:v>132.9</c:v>
                </c:pt>
                <c:pt idx="2887">
                  <c:v>132.9</c:v>
                </c:pt>
                <c:pt idx="2888">
                  <c:v>132.9</c:v>
                </c:pt>
                <c:pt idx="2889">
                  <c:v>132.9</c:v>
                </c:pt>
                <c:pt idx="2890">
                  <c:v>132.80000000000001</c:v>
                </c:pt>
                <c:pt idx="2891">
                  <c:v>132.80000000000001</c:v>
                </c:pt>
                <c:pt idx="2892">
                  <c:v>132.80000000000001</c:v>
                </c:pt>
                <c:pt idx="2893">
                  <c:v>132.80000000000001</c:v>
                </c:pt>
                <c:pt idx="2894">
                  <c:v>132.80000000000001</c:v>
                </c:pt>
                <c:pt idx="2895">
                  <c:v>132.80000000000001</c:v>
                </c:pt>
                <c:pt idx="2896">
                  <c:v>132.4</c:v>
                </c:pt>
                <c:pt idx="2897">
                  <c:v>132.4</c:v>
                </c:pt>
                <c:pt idx="2898">
                  <c:v>132.4</c:v>
                </c:pt>
                <c:pt idx="2899">
                  <c:v>132.4</c:v>
                </c:pt>
                <c:pt idx="2900">
                  <c:v>132.4</c:v>
                </c:pt>
                <c:pt idx="2901">
                  <c:v>132.4</c:v>
                </c:pt>
                <c:pt idx="2902">
                  <c:v>132.69999999999999</c:v>
                </c:pt>
                <c:pt idx="2903">
                  <c:v>132.69999999999999</c:v>
                </c:pt>
                <c:pt idx="2904">
                  <c:v>132.69999999999999</c:v>
                </c:pt>
                <c:pt idx="2905">
                  <c:v>133.1</c:v>
                </c:pt>
                <c:pt idx="2906">
                  <c:v>133.1</c:v>
                </c:pt>
                <c:pt idx="2907">
                  <c:v>133.1</c:v>
                </c:pt>
                <c:pt idx="2908">
                  <c:v>133.5</c:v>
                </c:pt>
                <c:pt idx="2909">
                  <c:v>133.5</c:v>
                </c:pt>
                <c:pt idx="2910">
                  <c:v>133.5</c:v>
                </c:pt>
                <c:pt idx="2911">
                  <c:v>133.6</c:v>
                </c:pt>
                <c:pt idx="2912">
                  <c:v>133.6</c:v>
                </c:pt>
                <c:pt idx="2913">
                  <c:v>133.6</c:v>
                </c:pt>
                <c:pt idx="2914">
                  <c:v>133.69999999999999</c:v>
                </c:pt>
                <c:pt idx="2915">
                  <c:v>133.69999999999999</c:v>
                </c:pt>
                <c:pt idx="2916">
                  <c:v>133.69999999999999</c:v>
                </c:pt>
                <c:pt idx="2917">
                  <c:v>133.80000000000001</c:v>
                </c:pt>
                <c:pt idx="2918">
                  <c:v>133.80000000000001</c:v>
                </c:pt>
                <c:pt idx="2919">
                  <c:v>133.80000000000001</c:v>
                </c:pt>
                <c:pt idx="2920">
                  <c:v>134.6</c:v>
                </c:pt>
                <c:pt idx="2921">
                  <c:v>134.6</c:v>
                </c:pt>
                <c:pt idx="2922">
                  <c:v>134.6</c:v>
                </c:pt>
                <c:pt idx="2923">
                  <c:v>135.30000000000001</c:v>
                </c:pt>
                <c:pt idx="2924">
                  <c:v>135.30000000000001</c:v>
                </c:pt>
                <c:pt idx="2925">
                  <c:v>135.30000000000001</c:v>
                </c:pt>
                <c:pt idx="2926">
                  <c:v>135.80000000000001</c:v>
                </c:pt>
                <c:pt idx="2927">
                  <c:v>135.80000000000001</c:v>
                </c:pt>
                <c:pt idx="2928">
                  <c:v>135.80000000000001</c:v>
                </c:pt>
                <c:pt idx="2929">
                  <c:v>135.9</c:v>
                </c:pt>
                <c:pt idx="2930">
                  <c:v>135.9</c:v>
                </c:pt>
                <c:pt idx="2931">
                  <c:v>135.9</c:v>
                </c:pt>
                <c:pt idx="2932">
                  <c:v>136.4</c:v>
                </c:pt>
                <c:pt idx="2933">
                  <c:v>136.4</c:v>
                </c:pt>
                <c:pt idx="2934">
                  <c:v>136.4</c:v>
                </c:pt>
                <c:pt idx="2935">
                  <c:v>137</c:v>
                </c:pt>
                <c:pt idx="2936">
                  <c:v>137</c:v>
                </c:pt>
                <c:pt idx="2937">
                  <c:v>137</c:v>
                </c:pt>
                <c:pt idx="2938">
                  <c:v>137.69999999999999</c:v>
                </c:pt>
                <c:pt idx="2939">
                  <c:v>137.69999999999999</c:v>
                </c:pt>
                <c:pt idx="2940">
                  <c:v>137.69999999999999</c:v>
                </c:pt>
                <c:pt idx="2941">
                  <c:v>138.5</c:v>
                </c:pt>
                <c:pt idx="2942">
                  <c:v>138.5</c:v>
                </c:pt>
                <c:pt idx="2943">
                  <c:v>138.5</c:v>
                </c:pt>
                <c:pt idx="2944">
                  <c:v>139.30000000000001</c:v>
                </c:pt>
                <c:pt idx="2945">
                  <c:v>139.30000000000001</c:v>
                </c:pt>
                <c:pt idx="2946">
                  <c:v>139.30000000000001</c:v>
                </c:pt>
                <c:pt idx="2947">
                  <c:v>139.9</c:v>
                </c:pt>
                <c:pt idx="2948">
                  <c:v>139.9</c:v>
                </c:pt>
                <c:pt idx="2949">
                  <c:v>139.9</c:v>
                </c:pt>
                <c:pt idx="2950">
                  <c:v>140.19999999999999</c:v>
                </c:pt>
                <c:pt idx="2951">
                  <c:v>140.19999999999999</c:v>
                </c:pt>
                <c:pt idx="2952">
                  <c:v>140.19999999999999</c:v>
                </c:pt>
                <c:pt idx="2953">
                  <c:v>140.19999999999999</c:v>
                </c:pt>
                <c:pt idx="2954">
                  <c:v>140.19999999999999</c:v>
                </c:pt>
                <c:pt idx="2955">
                  <c:v>140.19999999999999</c:v>
                </c:pt>
                <c:pt idx="2956">
                  <c:v>140.4</c:v>
                </c:pt>
                <c:pt idx="2957">
                  <c:v>140.4</c:v>
                </c:pt>
                <c:pt idx="2958">
                  <c:v>140.4</c:v>
                </c:pt>
                <c:pt idx="2959">
                  <c:v>140.30000000000001</c:v>
                </c:pt>
                <c:pt idx="2960">
                  <c:v>140.30000000000001</c:v>
                </c:pt>
                <c:pt idx="2961">
                  <c:v>140.30000000000001</c:v>
                </c:pt>
                <c:pt idx="2962">
                  <c:v>140.4</c:v>
                </c:pt>
                <c:pt idx="2963">
                  <c:v>140.4</c:v>
                </c:pt>
                <c:pt idx="2964">
                  <c:v>140.4</c:v>
                </c:pt>
                <c:pt idx="2965">
                  <c:v>140.1</c:v>
                </c:pt>
                <c:pt idx="2966">
                  <c:v>140.1</c:v>
                </c:pt>
                <c:pt idx="2967">
                  <c:v>140.1</c:v>
                </c:pt>
                <c:pt idx="2968">
                  <c:v>140.4</c:v>
                </c:pt>
                <c:pt idx="2969">
                  <c:v>140.4</c:v>
                </c:pt>
                <c:pt idx="2970">
                  <c:v>140.4</c:v>
                </c:pt>
                <c:pt idx="2971">
                  <c:v>140.80000000000001</c:v>
                </c:pt>
                <c:pt idx="2972">
                  <c:v>140.80000000000001</c:v>
                </c:pt>
                <c:pt idx="2973">
                  <c:v>140.80000000000001</c:v>
                </c:pt>
                <c:pt idx="2974">
                  <c:v>141.69999999999999</c:v>
                </c:pt>
                <c:pt idx="2975">
                  <c:v>141.69999999999999</c:v>
                </c:pt>
                <c:pt idx="2976">
                  <c:v>141.69999999999999</c:v>
                </c:pt>
                <c:pt idx="2977">
                  <c:v>142.4</c:v>
                </c:pt>
                <c:pt idx="2978">
                  <c:v>142.4</c:v>
                </c:pt>
                <c:pt idx="2979">
                  <c:v>142.4</c:v>
                </c:pt>
                <c:pt idx="2980">
                  <c:v>143.4</c:v>
                </c:pt>
                <c:pt idx="2981">
                  <c:v>143.4</c:v>
                </c:pt>
                <c:pt idx="2982">
                  <c:v>143.4</c:v>
                </c:pt>
                <c:pt idx="2983">
                  <c:v>144.30000000000001</c:v>
                </c:pt>
                <c:pt idx="2984">
                  <c:v>144.30000000000001</c:v>
                </c:pt>
                <c:pt idx="2985">
                  <c:v>144.30000000000001</c:v>
                </c:pt>
                <c:pt idx="2986">
                  <c:v>145</c:v>
                </c:pt>
                <c:pt idx="2987">
                  <c:v>145</c:v>
                </c:pt>
                <c:pt idx="2988">
                  <c:v>145</c:v>
                </c:pt>
                <c:pt idx="2989">
                  <c:v>145.69999999999999</c:v>
                </c:pt>
                <c:pt idx="2990">
                  <c:v>145.69999999999999</c:v>
                </c:pt>
                <c:pt idx="2991">
                  <c:v>145.69999999999999</c:v>
                </c:pt>
                <c:pt idx="2992">
                  <c:v>146.5</c:v>
                </c:pt>
                <c:pt idx="2993">
                  <c:v>146.5</c:v>
                </c:pt>
                <c:pt idx="2994">
                  <c:v>146.5</c:v>
                </c:pt>
                <c:pt idx="2995">
                  <c:v>147.5</c:v>
                </c:pt>
                <c:pt idx="2996">
                  <c:v>147.5</c:v>
                </c:pt>
                <c:pt idx="2997">
                  <c:v>147.5</c:v>
                </c:pt>
                <c:pt idx="2998">
                  <c:v>148.6</c:v>
                </c:pt>
                <c:pt idx="2999">
                  <c:v>148.6</c:v>
                </c:pt>
                <c:pt idx="3000">
                  <c:v>148.6</c:v>
                </c:pt>
                <c:pt idx="3001">
                  <c:v>149.19999999999999</c:v>
                </c:pt>
                <c:pt idx="3002">
                  <c:v>149.19999999999999</c:v>
                </c:pt>
                <c:pt idx="3003">
                  <c:v>149.19999999999999</c:v>
                </c:pt>
                <c:pt idx="3004">
                  <c:v>148.4</c:v>
                </c:pt>
                <c:pt idx="3005">
                  <c:v>148.4</c:v>
                </c:pt>
                <c:pt idx="3006">
                  <c:v>148.4</c:v>
                </c:pt>
                <c:pt idx="3007">
                  <c:v>146</c:v>
                </c:pt>
                <c:pt idx="3008">
                  <c:v>146</c:v>
                </c:pt>
                <c:pt idx="3009">
                  <c:v>146</c:v>
                </c:pt>
                <c:pt idx="3010">
                  <c:v>144</c:v>
                </c:pt>
                <c:pt idx="3011">
                  <c:v>144</c:v>
                </c:pt>
                <c:pt idx="3012">
                  <c:v>144</c:v>
                </c:pt>
                <c:pt idx="3013">
                  <c:v>142.80000000000001</c:v>
                </c:pt>
                <c:pt idx="3014">
                  <c:v>142.80000000000001</c:v>
                </c:pt>
                <c:pt idx="3015">
                  <c:v>142.80000000000001</c:v>
                </c:pt>
                <c:pt idx="3016">
                  <c:v>142.80000000000001</c:v>
                </c:pt>
                <c:pt idx="3017">
                  <c:v>142.80000000000001</c:v>
                </c:pt>
                <c:pt idx="3018">
                  <c:v>142.80000000000001</c:v>
                </c:pt>
                <c:pt idx="3019">
                  <c:v>142.69999999999999</c:v>
                </c:pt>
                <c:pt idx="3020">
                  <c:v>142.69999999999999</c:v>
                </c:pt>
                <c:pt idx="3021">
                  <c:v>142.69999999999999</c:v>
                </c:pt>
                <c:pt idx="3022">
                  <c:v>142.5</c:v>
                </c:pt>
                <c:pt idx="3023">
                  <c:v>142.5</c:v>
                </c:pt>
                <c:pt idx="3024">
                  <c:v>142.5</c:v>
                </c:pt>
                <c:pt idx="3025">
                  <c:v>142</c:v>
                </c:pt>
                <c:pt idx="3026">
                  <c:v>142</c:v>
                </c:pt>
                <c:pt idx="3027">
                  <c:v>142</c:v>
                </c:pt>
                <c:pt idx="3028">
                  <c:v>141.5</c:v>
                </c:pt>
                <c:pt idx="3029">
                  <c:v>141.5</c:v>
                </c:pt>
                <c:pt idx="3030">
                  <c:v>141.5</c:v>
                </c:pt>
                <c:pt idx="3031">
                  <c:v>140.80000000000001</c:v>
                </c:pt>
                <c:pt idx="3032">
                  <c:v>140.80000000000001</c:v>
                </c:pt>
                <c:pt idx="3033">
                  <c:v>140.80000000000001</c:v>
                </c:pt>
                <c:pt idx="3034">
                  <c:v>140.5</c:v>
                </c:pt>
                <c:pt idx="3035">
                  <c:v>140.5</c:v>
                </c:pt>
                <c:pt idx="3036">
                  <c:v>140.5</c:v>
                </c:pt>
                <c:pt idx="3037">
                  <c:v>140.30000000000001</c:v>
                </c:pt>
                <c:pt idx="3038">
                  <c:v>140.30000000000001</c:v>
                </c:pt>
                <c:pt idx="3039">
                  <c:v>140.30000000000001</c:v>
                </c:pt>
                <c:pt idx="3040">
                  <c:v>139.9</c:v>
                </c:pt>
                <c:pt idx="3041">
                  <c:v>139.9</c:v>
                </c:pt>
                <c:pt idx="3042">
                  <c:v>139.9</c:v>
                </c:pt>
                <c:pt idx="3043">
                  <c:v>139.30000000000001</c:v>
                </c:pt>
                <c:pt idx="3044">
                  <c:v>139.30000000000001</c:v>
                </c:pt>
                <c:pt idx="3045">
                  <c:v>139.30000000000001</c:v>
                </c:pt>
                <c:pt idx="3046">
                  <c:v>138.9</c:v>
                </c:pt>
                <c:pt idx="3047">
                  <c:v>138.9</c:v>
                </c:pt>
                <c:pt idx="3048">
                  <c:v>138.9</c:v>
                </c:pt>
                <c:pt idx="3049">
                  <c:v>138.5</c:v>
                </c:pt>
                <c:pt idx="3050">
                  <c:v>138.5</c:v>
                </c:pt>
                <c:pt idx="3051">
                  <c:v>138.5</c:v>
                </c:pt>
                <c:pt idx="3052">
                  <c:v>138.4</c:v>
                </c:pt>
                <c:pt idx="3053">
                  <c:v>138.4</c:v>
                </c:pt>
                <c:pt idx="3054">
                  <c:v>138.4</c:v>
                </c:pt>
                <c:pt idx="3055">
                  <c:v>137.9</c:v>
                </c:pt>
                <c:pt idx="3056">
                  <c:v>137.9</c:v>
                </c:pt>
                <c:pt idx="3057">
                  <c:v>137.9</c:v>
                </c:pt>
                <c:pt idx="3058">
                  <c:v>137.30000000000001</c:v>
                </c:pt>
                <c:pt idx="3059">
                  <c:v>137.30000000000001</c:v>
                </c:pt>
                <c:pt idx="3060">
                  <c:v>137.30000000000001</c:v>
                </c:pt>
                <c:pt idx="3061">
                  <c:v>136.4</c:v>
                </c:pt>
                <c:pt idx="3062">
                  <c:v>136.4</c:v>
                </c:pt>
                <c:pt idx="3063">
                  <c:v>136.4</c:v>
                </c:pt>
                <c:pt idx="3064">
                  <c:v>135.6</c:v>
                </c:pt>
                <c:pt idx="3065">
                  <c:v>135.6</c:v>
                </c:pt>
                <c:pt idx="3066">
                  <c:v>135.6</c:v>
                </c:pt>
                <c:pt idx="3067">
                  <c:v>135.19999999999999</c:v>
                </c:pt>
                <c:pt idx="3068">
                  <c:v>135.19999999999999</c:v>
                </c:pt>
                <c:pt idx="3069">
                  <c:v>135.19999999999999</c:v>
                </c:pt>
                <c:pt idx="3070">
                  <c:v>134.69999999999999</c:v>
                </c:pt>
                <c:pt idx="3071">
                  <c:v>134.69999999999999</c:v>
                </c:pt>
                <c:pt idx="3072">
                  <c:v>134.69999999999999</c:v>
                </c:pt>
                <c:pt idx="3073">
                  <c:v>134.1</c:v>
                </c:pt>
                <c:pt idx="3074">
                  <c:v>134.1</c:v>
                </c:pt>
                <c:pt idx="3075">
                  <c:v>134.1</c:v>
                </c:pt>
                <c:pt idx="3076">
                  <c:v>133.5</c:v>
                </c:pt>
                <c:pt idx="3077">
                  <c:v>133.5</c:v>
                </c:pt>
                <c:pt idx="3078">
                  <c:v>133.5</c:v>
                </c:pt>
                <c:pt idx="3079">
                  <c:v>132.80000000000001</c:v>
                </c:pt>
                <c:pt idx="3080">
                  <c:v>132.80000000000001</c:v>
                </c:pt>
                <c:pt idx="3081">
                  <c:v>132.80000000000001</c:v>
                </c:pt>
                <c:pt idx="3082">
                  <c:v>131.9</c:v>
                </c:pt>
                <c:pt idx="3083">
                  <c:v>131.9</c:v>
                </c:pt>
                <c:pt idx="3084">
                  <c:v>131.9</c:v>
                </c:pt>
                <c:pt idx="3085">
                  <c:v>131.4</c:v>
                </c:pt>
                <c:pt idx="3086">
                  <c:v>131.4</c:v>
                </c:pt>
                <c:pt idx="3087">
                  <c:v>131.4</c:v>
                </c:pt>
                <c:pt idx="3088">
                  <c:v>131.1</c:v>
                </c:pt>
                <c:pt idx="3089">
                  <c:v>131.1</c:v>
                </c:pt>
                <c:pt idx="3090">
                  <c:v>131.1</c:v>
                </c:pt>
                <c:pt idx="3091">
                  <c:v>131</c:v>
                </c:pt>
                <c:pt idx="3092">
                  <c:v>131</c:v>
                </c:pt>
                <c:pt idx="3093">
                  <c:v>131</c:v>
                </c:pt>
                <c:pt idx="3094">
                  <c:v>130.69999999999999</c:v>
                </c:pt>
                <c:pt idx="3095">
                  <c:v>130.69999999999999</c:v>
                </c:pt>
                <c:pt idx="3096">
                  <c:v>130.69999999999999</c:v>
                </c:pt>
                <c:pt idx="3097">
                  <c:v>130</c:v>
                </c:pt>
                <c:pt idx="3098">
                  <c:v>130</c:v>
                </c:pt>
                <c:pt idx="3099">
                  <c:v>130</c:v>
                </c:pt>
                <c:pt idx="3100">
                  <c:v>129.4</c:v>
                </c:pt>
                <c:pt idx="3101">
                  <c:v>129.4</c:v>
                </c:pt>
                <c:pt idx="3102">
                  <c:v>129.4</c:v>
                </c:pt>
                <c:pt idx="3103">
                  <c:v>129</c:v>
                </c:pt>
                <c:pt idx="3104">
                  <c:v>129</c:v>
                </c:pt>
                <c:pt idx="3105">
                  <c:v>129</c:v>
                </c:pt>
                <c:pt idx="3106">
                  <c:v>128.80000000000001</c:v>
                </c:pt>
                <c:pt idx="3107">
                  <c:v>128.80000000000001</c:v>
                </c:pt>
                <c:pt idx="3108">
                  <c:v>128.80000000000001</c:v>
                </c:pt>
                <c:pt idx="3109">
                  <c:v>128.5</c:v>
                </c:pt>
                <c:pt idx="3110">
                  <c:v>128.5</c:v>
                </c:pt>
                <c:pt idx="3111">
                  <c:v>128.5</c:v>
                </c:pt>
                <c:pt idx="3112">
                  <c:v>128.4</c:v>
                </c:pt>
                <c:pt idx="3113">
                  <c:v>128.4</c:v>
                </c:pt>
                <c:pt idx="3114">
                  <c:v>128.4</c:v>
                </c:pt>
                <c:pt idx="3115">
                  <c:v>128</c:v>
                </c:pt>
                <c:pt idx="3116">
                  <c:v>128</c:v>
                </c:pt>
                <c:pt idx="3117">
                  <c:v>128</c:v>
                </c:pt>
                <c:pt idx="3118">
                  <c:v>127.9</c:v>
                </c:pt>
                <c:pt idx="3119">
                  <c:v>127.9</c:v>
                </c:pt>
                <c:pt idx="3120">
                  <c:v>127.9</c:v>
                </c:pt>
                <c:pt idx="3121">
                  <c:v>127.5</c:v>
                </c:pt>
                <c:pt idx="3122">
                  <c:v>127.5</c:v>
                </c:pt>
                <c:pt idx="3123">
                  <c:v>127.5</c:v>
                </c:pt>
                <c:pt idx="3124">
                  <c:v>127.4</c:v>
                </c:pt>
                <c:pt idx="3125">
                  <c:v>127.4</c:v>
                </c:pt>
                <c:pt idx="3126">
                  <c:v>127.4</c:v>
                </c:pt>
                <c:pt idx="3127">
                  <c:v>127.4</c:v>
                </c:pt>
                <c:pt idx="3128">
                  <c:v>127.4</c:v>
                </c:pt>
                <c:pt idx="3129">
                  <c:v>127.4</c:v>
                </c:pt>
                <c:pt idx="3130">
                  <c:v>127.4</c:v>
                </c:pt>
                <c:pt idx="3131">
                  <c:v>127.4</c:v>
                </c:pt>
                <c:pt idx="3132">
                  <c:v>127.4</c:v>
                </c:pt>
                <c:pt idx="3133">
                  <c:v>127.6</c:v>
                </c:pt>
                <c:pt idx="3134">
                  <c:v>127.6</c:v>
                </c:pt>
                <c:pt idx="3135">
                  <c:v>127.6</c:v>
                </c:pt>
                <c:pt idx="3136">
                  <c:v>127.3</c:v>
                </c:pt>
                <c:pt idx="3137">
                  <c:v>127.3</c:v>
                </c:pt>
                <c:pt idx="3138">
                  <c:v>127.3</c:v>
                </c:pt>
                <c:pt idx="3139">
                  <c:v>127.2</c:v>
                </c:pt>
                <c:pt idx="3140">
                  <c:v>127.2</c:v>
                </c:pt>
                <c:pt idx="3141">
                  <c:v>127.2</c:v>
                </c:pt>
                <c:pt idx="3142">
                  <c:v>127</c:v>
                </c:pt>
                <c:pt idx="3143">
                  <c:v>127</c:v>
                </c:pt>
                <c:pt idx="3144">
                  <c:v>127</c:v>
                </c:pt>
                <c:pt idx="3145">
                  <c:v>127.4</c:v>
                </c:pt>
                <c:pt idx="3146">
                  <c:v>127.4</c:v>
                </c:pt>
                <c:pt idx="3147">
                  <c:v>127.4</c:v>
                </c:pt>
                <c:pt idx="3148">
                  <c:v>127.4</c:v>
                </c:pt>
                <c:pt idx="3149">
                  <c:v>127.4</c:v>
                </c:pt>
                <c:pt idx="3150">
                  <c:v>127.4</c:v>
                </c:pt>
                <c:pt idx="3151">
                  <c:v>127.4</c:v>
                </c:pt>
                <c:pt idx="3152">
                  <c:v>127.4</c:v>
                </c:pt>
                <c:pt idx="3153">
                  <c:v>127.4</c:v>
                </c:pt>
                <c:pt idx="3154">
                  <c:v>126.3</c:v>
                </c:pt>
                <c:pt idx="3155">
                  <c:v>126.3</c:v>
                </c:pt>
                <c:pt idx="3156">
                  <c:v>126.3</c:v>
                </c:pt>
                <c:pt idx="3157">
                  <c:v>123.8</c:v>
                </c:pt>
                <c:pt idx="3158">
                  <c:v>123.8</c:v>
                </c:pt>
                <c:pt idx="3159">
                  <c:v>123.8</c:v>
                </c:pt>
                <c:pt idx="3160">
                  <c:v>120.8</c:v>
                </c:pt>
                <c:pt idx="3161">
                  <c:v>120.8</c:v>
                </c:pt>
                <c:pt idx="3162">
                  <c:v>120.8</c:v>
                </c:pt>
                <c:pt idx="3163">
                  <c:v>117.9</c:v>
                </c:pt>
                <c:pt idx="3164">
                  <c:v>117.9</c:v>
                </c:pt>
                <c:pt idx="3165">
                  <c:v>117.9</c:v>
                </c:pt>
                <c:pt idx="3166">
                  <c:v>116.6</c:v>
                </c:pt>
                <c:pt idx="3167">
                  <c:v>116.6</c:v>
                </c:pt>
                <c:pt idx="3168">
                  <c:v>116.6</c:v>
                </c:pt>
                <c:pt idx="3169">
                  <c:v>116.3</c:v>
                </c:pt>
                <c:pt idx="3170">
                  <c:v>116.3</c:v>
                </c:pt>
                <c:pt idx="3171">
                  <c:v>116.3</c:v>
                </c:pt>
                <c:pt idx="3172">
                  <c:v>116.7</c:v>
                </c:pt>
                <c:pt idx="3173">
                  <c:v>116.7</c:v>
                </c:pt>
                <c:pt idx="3174">
                  <c:v>116.7</c:v>
                </c:pt>
                <c:pt idx="3175">
                  <c:v>117.1</c:v>
                </c:pt>
                <c:pt idx="3176">
                  <c:v>117.1</c:v>
                </c:pt>
                <c:pt idx="3177">
                  <c:v>117.1</c:v>
                </c:pt>
                <c:pt idx="3178">
                  <c:v>117.1</c:v>
                </c:pt>
                <c:pt idx="3179">
                  <c:v>117.1</c:v>
                </c:pt>
                <c:pt idx="3180">
                  <c:v>117.1</c:v>
                </c:pt>
                <c:pt idx="3181">
                  <c:v>116.9</c:v>
                </c:pt>
                <c:pt idx="3182">
                  <c:v>116.9</c:v>
                </c:pt>
                <c:pt idx="3183">
                  <c:v>116.9</c:v>
                </c:pt>
                <c:pt idx="3184">
                  <c:v>117.3</c:v>
                </c:pt>
                <c:pt idx="3185">
                  <c:v>117.3</c:v>
                </c:pt>
                <c:pt idx="3186">
                  <c:v>117.3</c:v>
                </c:pt>
                <c:pt idx="3187">
                  <c:v>117.7</c:v>
                </c:pt>
                <c:pt idx="3188">
                  <c:v>117.7</c:v>
                </c:pt>
                <c:pt idx="3189">
                  <c:v>117.7</c:v>
                </c:pt>
                <c:pt idx="3190">
                  <c:v>117.9</c:v>
                </c:pt>
                <c:pt idx="3191">
                  <c:v>117.9</c:v>
                </c:pt>
                <c:pt idx="3192">
                  <c:v>117.9</c:v>
                </c:pt>
                <c:pt idx="3193">
                  <c:v>117.7</c:v>
                </c:pt>
                <c:pt idx="3194">
                  <c:v>117.7</c:v>
                </c:pt>
                <c:pt idx="3195">
                  <c:v>117.7</c:v>
                </c:pt>
                <c:pt idx="3196">
                  <c:v>117.4</c:v>
                </c:pt>
                <c:pt idx="3197">
                  <c:v>117.4</c:v>
                </c:pt>
                <c:pt idx="3198">
                  <c:v>117.4</c:v>
                </c:pt>
                <c:pt idx="3199">
                  <c:v>117.1</c:v>
                </c:pt>
                <c:pt idx="3200">
                  <c:v>117.1</c:v>
                </c:pt>
                <c:pt idx="3201">
                  <c:v>117.1</c:v>
                </c:pt>
                <c:pt idx="3202">
                  <c:v>116.9</c:v>
                </c:pt>
                <c:pt idx="3203">
                  <c:v>116.9</c:v>
                </c:pt>
                <c:pt idx="3204">
                  <c:v>116.9</c:v>
                </c:pt>
                <c:pt idx="3205">
                  <c:v>116.9</c:v>
                </c:pt>
                <c:pt idx="3206">
                  <c:v>116.9</c:v>
                </c:pt>
                <c:pt idx="3207">
                  <c:v>116.9</c:v>
                </c:pt>
                <c:pt idx="3208">
                  <c:v>118.6</c:v>
                </c:pt>
                <c:pt idx="3209">
                  <c:v>118.6</c:v>
                </c:pt>
                <c:pt idx="3210">
                  <c:v>118.6</c:v>
                </c:pt>
                <c:pt idx="3211">
                  <c:v>121.8</c:v>
                </c:pt>
                <c:pt idx="3212">
                  <c:v>121.8</c:v>
                </c:pt>
                <c:pt idx="3213">
                  <c:v>121.8</c:v>
                </c:pt>
                <c:pt idx="3214">
                  <c:v>125.3</c:v>
                </c:pt>
                <c:pt idx="3215">
                  <c:v>125.3</c:v>
                </c:pt>
                <c:pt idx="3216">
                  <c:v>125.3</c:v>
                </c:pt>
                <c:pt idx="3217">
                  <c:v>126.8</c:v>
                </c:pt>
                <c:pt idx="3218">
                  <c:v>126.8</c:v>
                </c:pt>
                <c:pt idx="3219">
                  <c:v>126.8</c:v>
                </c:pt>
                <c:pt idx="3220">
                  <c:v>126.8</c:v>
                </c:pt>
                <c:pt idx="3221">
                  <c:v>126.8</c:v>
                </c:pt>
                <c:pt idx="3222">
                  <c:v>126.8</c:v>
                </c:pt>
                <c:pt idx="3223">
                  <c:v>126.2</c:v>
                </c:pt>
                <c:pt idx="3224">
                  <c:v>126.2</c:v>
                </c:pt>
                <c:pt idx="3225">
                  <c:v>126.2</c:v>
                </c:pt>
                <c:pt idx="3226">
                  <c:v>126.3</c:v>
                </c:pt>
                <c:pt idx="3227">
                  <c:v>126.3</c:v>
                </c:pt>
                <c:pt idx="3228">
                  <c:v>126.3</c:v>
                </c:pt>
                <c:pt idx="3229">
                  <c:v>126.4</c:v>
                </c:pt>
                <c:pt idx="3230">
                  <c:v>126.4</c:v>
                </c:pt>
                <c:pt idx="3231">
                  <c:v>126.4</c:v>
                </c:pt>
                <c:pt idx="3232">
                  <c:v>126.9</c:v>
                </c:pt>
                <c:pt idx="3233">
                  <c:v>126.9</c:v>
                </c:pt>
                <c:pt idx="3234">
                  <c:v>126.9</c:v>
                </c:pt>
                <c:pt idx="3235">
                  <c:v>127.1</c:v>
                </c:pt>
                <c:pt idx="3236">
                  <c:v>127.1</c:v>
                </c:pt>
                <c:pt idx="3237">
                  <c:v>127.1</c:v>
                </c:pt>
                <c:pt idx="3238">
                  <c:v>127.3</c:v>
                </c:pt>
                <c:pt idx="3239">
                  <c:v>127.3</c:v>
                </c:pt>
                <c:pt idx="3240">
                  <c:v>127.3</c:v>
                </c:pt>
                <c:pt idx="3241">
                  <c:v>127.4</c:v>
                </c:pt>
                <c:pt idx="3242">
                  <c:v>127.4</c:v>
                </c:pt>
                <c:pt idx="3243">
                  <c:v>127.4</c:v>
                </c:pt>
                <c:pt idx="3244">
                  <c:v>127.5</c:v>
                </c:pt>
                <c:pt idx="3245">
                  <c:v>127.5</c:v>
                </c:pt>
                <c:pt idx="3246">
                  <c:v>127.5</c:v>
                </c:pt>
                <c:pt idx="3247">
                  <c:v>127.8</c:v>
                </c:pt>
                <c:pt idx="3248">
                  <c:v>127.8</c:v>
                </c:pt>
                <c:pt idx="3249">
                  <c:v>127.8</c:v>
                </c:pt>
                <c:pt idx="3250">
                  <c:v>128.1</c:v>
                </c:pt>
                <c:pt idx="3251">
                  <c:v>128.1</c:v>
                </c:pt>
                <c:pt idx="3252">
                  <c:v>128.1</c:v>
                </c:pt>
                <c:pt idx="3253">
                  <c:v>128.30000000000001</c:v>
                </c:pt>
                <c:pt idx="3254">
                  <c:v>128.30000000000001</c:v>
                </c:pt>
                <c:pt idx="3255">
                  <c:v>128.30000000000001</c:v>
                </c:pt>
                <c:pt idx="3256">
                  <c:v>128.1</c:v>
                </c:pt>
                <c:pt idx="3257">
                  <c:v>128.1</c:v>
                </c:pt>
                <c:pt idx="3258">
                  <c:v>128.1</c:v>
                </c:pt>
                <c:pt idx="3259">
                  <c:v>127.7</c:v>
                </c:pt>
                <c:pt idx="3260">
                  <c:v>127.7</c:v>
                </c:pt>
                <c:pt idx="3261">
                  <c:v>127.7</c:v>
                </c:pt>
                <c:pt idx="3262">
                  <c:v>127.3</c:v>
                </c:pt>
                <c:pt idx="3263">
                  <c:v>127.3</c:v>
                </c:pt>
                <c:pt idx="3264">
                  <c:v>127.3</c:v>
                </c:pt>
                <c:pt idx="3265">
                  <c:v>127.3</c:v>
                </c:pt>
                <c:pt idx="3266">
                  <c:v>127.3</c:v>
                </c:pt>
                <c:pt idx="3267">
                  <c:v>127.3</c:v>
                </c:pt>
                <c:pt idx="3268">
                  <c:v>127.2</c:v>
                </c:pt>
                <c:pt idx="3269">
                  <c:v>127.2</c:v>
                </c:pt>
                <c:pt idx="3270">
                  <c:v>127.2</c:v>
                </c:pt>
                <c:pt idx="3271">
                  <c:v>127.3</c:v>
                </c:pt>
                <c:pt idx="3272">
                  <c:v>127.3</c:v>
                </c:pt>
                <c:pt idx="3273">
                  <c:v>127.3</c:v>
                </c:pt>
                <c:pt idx="3274">
                  <c:v>126.8</c:v>
                </c:pt>
                <c:pt idx="3275">
                  <c:v>126.8</c:v>
                </c:pt>
                <c:pt idx="3276">
                  <c:v>126.8</c:v>
                </c:pt>
                <c:pt idx="3277">
                  <c:v>126.8</c:v>
                </c:pt>
                <c:pt idx="3278">
                  <c:v>126.8</c:v>
                </c:pt>
                <c:pt idx="3279">
                  <c:v>126.8</c:v>
                </c:pt>
                <c:pt idx="3280">
                  <c:v>126.6</c:v>
                </c:pt>
                <c:pt idx="3281">
                  <c:v>126.6</c:v>
                </c:pt>
                <c:pt idx="3282">
                  <c:v>126.6</c:v>
                </c:pt>
                <c:pt idx="3283">
                  <c:v>126.7</c:v>
                </c:pt>
                <c:pt idx="3284">
                  <c:v>126.7</c:v>
                </c:pt>
                <c:pt idx="3285">
                  <c:v>126.7</c:v>
                </c:pt>
                <c:pt idx="3286">
                  <c:v>126.9</c:v>
                </c:pt>
                <c:pt idx="3287">
                  <c:v>126.9</c:v>
                </c:pt>
                <c:pt idx="3288">
                  <c:v>126.9</c:v>
                </c:pt>
                <c:pt idx="3289">
                  <c:v>127</c:v>
                </c:pt>
                <c:pt idx="3290">
                  <c:v>127</c:v>
                </c:pt>
                <c:pt idx="3291">
                  <c:v>127</c:v>
                </c:pt>
                <c:pt idx="3292">
                  <c:v>127.1</c:v>
                </c:pt>
                <c:pt idx="3293">
                  <c:v>127.1</c:v>
                </c:pt>
                <c:pt idx="3294">
                  <c:v>127.1</c:v>
                </c:pt>
                <c:pt idx="3295">
                  <c:v>127</c:v>
                </c:pt>
                <c:pt idx="3296">
                  <c:v>127</c:v>
                </c:pt>
                <c:pt idx="3297">
                  <c:v>127</c:v>
                </c:pt>
                <c:pt idx="3298">
                  <c:v>127.1</c:v>
                </c:pt>
                <c:pt idx="3299">
                  <c:v>127.1</c:v>
                </c:pt>
                <c:pt idx="3300">
                  <c:v>127.1</c:v>
                </c:pt>
                <c:pt idx="3301">
                  <c:v>127</c:v>
                </c:pt>
                <c:pt idx="3302">
                  <c:v>127</c:v>
                </c:pt>
                <c:pt idx="3303">
                  <c:v>127</c:v>
                </c:pt>
                <c:pt idx="3304">
                  <c:v>127</c:v>
                </c:pt>
                <c:pt idx="3305">
                  <c:v>127</c:v>
                </c:pt>
                <c:pt idx="3306">
                  <c:v>127</c:v>
                </c:pt>
                <c:pt idx="3307">
                  <c:v>127.3</c:v>
                </c:pt>
                <c:pt idx="3308">
                  <c:v>127.3</c:v>
                </c:pt>
                <c:pt idx="3309">
                  <c:v>127.3</c:v>
                </c:pt>
                <c:pt idx="3310">
                  <c:v>127.5</c:v>
                </c:pt>
                <c:pt idx="3311">
                  <c:v>127.5</c:v>
                </c:pt>
                <c:pt idx="3312">
                  <c:v>127.5</c:v>
                </c:pt>
                <c:pt idx="3313">
                  <c:v>127.8</c:v>
                </c:pt>
                <c:pt idx="3314">
                  <c:v>127.8</c:v>
                </c:pt>
                <c:pt idx="3315">
                  <c:v>127.8</c:v>
                </c:pt>
                <c:pt idx="3316">
                  <c:v>127.4</c:v>
                </c:pt>
                <c:pt idx="3317">
                  <c:v>127.4</c:v>
                </c:pt>
                <c:pt idx="3318">
                  <c:v>127.4</c:v>
                </c:pt>
                <c:pt idx="3319">
                  <c:v>127.3</c:v>
                </c:pt>
                <c:pt idx="3320">
                  <c:v>127.3</c:v>
                </c:pt>
                <c:pt idx="3321">
                  <c:v>127.3</c:v>
                </c:pt>
                <c:pt idx="3322">
                  <c:v>127.6</c:v>
                </c:pt>
                <c:pt idx="3323">
                  <c:v>127.6</c:v>
                </c:pt>
                <c:pt idx="3324">
                  <c:v>127.6</c:v>
                </c:pt>
                <c:pt idx="3325">
                  <c:v>127.8</c:v>
                </c:pt>
                <c:pt idx="3326">
                  <c:v>127.8</c:v>
                </c:pt>
                <c:pt idx="3327">
                  <c:v>127.8</c:v>
                </c:pt>
                <c:pt idx="3328">
                  <c:v>127.9</c:v>
                </c:pt>
                <c:pt idx="3329">
                  <c:v>127.9</c:v>
                </c:pt>
                <c:pt idx="3330">
                  <c:v>127.9</c:v>
                </c:pt>
                <c:pt idx="3331">
                  <c:v>127.5</c:v>
                </c:pt>
                <c:pt idx="3332">
                  <c:v>127.5</c:v>
                </c:pt>
                <c:pt idx="3333">
                  <c:v>127.5</c:v>
                </c:pt>
                <c:pt idx="3334">
                  <c:v>127.5</c:v>
                </c:pt>
                <c:pt idx="3335">
                  <c:v>127.5</c:v>
                </c:pt>
                <c:pt idx="3336">
                  <c:v>127.5</c:v>
                </c:pt>
                <c:pt idx="3337">
                  <c:v>127.4</c:v>
                </c:pt>
                <c:pt idx="3338">
                  <c:v>127.4</c:v>
                </c:pt>
                <c:pt idx="3339">
                  <c:v>127.4</c:v>
                </c:pt>
                <c:pt idx="3340">
                  <c:v>127.2</c:v>
                </c:pt>
                <c:pt idx="3341">
                  <c:v>127.2</c:v>
                </c:pt>
                <c:pt idx="3342">
                  <c:v>127.2</c:v>
                </c:pt>
                <c:pt idx="3343">
                  <c:v>127.4</c:v>
                </c:pt>
                <c:pt idx="3344">
                  <c:v>127.4</c:v>
                </c:pt>
                <c:pt idx="3345">
                  <c:v>127.4</c:v>
                </c:pt>
                <c:pt idx="3346">
                  <c:v>127.5</c:v>
                </c:pt>
                <c:pt idx="3347">
                  <c:v>127.5</c:v>
                </c:pt>
                <c:pt idx="3348">
                  <c:v>127.5</c:v>
                </c:pt>
                <c:pt idx="3349">
                  <c:v>127.8</c:v>
                </c:pt>
                <c:pt idx="3350">
                  <c:v>127.8</c:v>
                </c:pt>
                <c:pt idx="3351">
                  <c:v>127.8</c:v>
                </c:pt>
                <c:pt idx="3352">
                  <c:v>128.1</c:v>
                </c:pt>
                <c:pt idx="3353">
                  <c:v>128.1</c:v>
                </c:pt>
                <c:pt idx="3354">
                  <c:v>128.1</c:v>
                </c:pt>
                <c:pt idx="3355">
                  <c:v>128.80000000000001</c:v>
                </c:pt>
                <c:pt idx="3356">
                  <c:v>128.80000000000001</c:v>
                </c:pt>
                <c:pt idx="3357">
                  <c:v>128.80000000000001</c:v>
                </c:pt>
                <c:pt idx="3358">
                  <c:v>129.19999999999999</c:v>
                </c:pt>
                <c:pt idx="3359">
                  <c:v>129.19999999999999</c:v>
                </c:pt>
                <c:pt idx="3360">
                  <c:v>129.19999999999999</c:v>
                </c:pt>
                <c:pt idx="3361">
                  <c:v>129.30000000000001</c:v>
                </c:pt>
                <c:pt idx="3362">
                  <c:v>129.30000000000001</c:v>
                </c:pt>
                <c:pt idx="3363">
                  <c:v>129.30000000000001</c:v>
                </c:pt>
                <c:pt idx="3364">
                  <c:v>129.30000000000001</c:v>
                </c:pt>
                <c:pt idx="3365">
                  <c:v>129.30000000000001</c:v>
                </c:pt>
                <c:pt idx="3366">
                  <c:v>129.30000000000001</c:v>
                </c:pt>
                <c:pt idx="3367">
                  <c:v>129.6</c:v>
                </c:pt>
                <c:pt idx="3368">
                  <c:v>129.6</c:v>
                </c:pt>
                <c:pt idx="3369">
                  <c:v>129.6</c:v>
                </c:pt>
                <c:pt idx="3370">
                  <c:v>130.1</c:v>
                </c:pt>
                <c:pt idx="3371">
                  <c:v>130.1</c:v>
                </c:pt>
                <c:pt idx="3372">
                  <c:v>130.1</c:v>
                </c:pt>
                <c:pt idx="3373">
                  <c:v>130.69999999999999</c:v>
                </c:pt>
                <c:pt idx="3374">
                  <c:v>130.69999999999999</c:v>
                </c:pt>
                <c:pt idx="3375">
                  <c:v>130.69999999999999</c:v>
                </c:pt>
                <c:pt idx="3376">
                  <c:v>131.5</c:v>
                </c:pt>
                <c:pt idx="3377">
                  <c:v>131.5</c:v>
                </c:pt>
                <c:pt idx="3378">
                  <c:v>131.5</c:v>
                </c:pt>
                <c:pt idx="3379">
                  <c:v>131.69999999999999</c:v>
                </c:pt>
                <c:pt idx="3380">
                  <c:v>131.69999999999999</c:v>
                </c:pt>
                <c:pt idx="3381">
                  <c:v>131.69999999999999</c:v>
                </c:pt>
                <c:pt idx="3382">
                  <c:v>131.6</c:v>
                </c:pt>
                <c:pt idx="3383">
                  <c:v>131.6</c:v>
                </c:pt>
                <c:pt idx="3384">
                  <c:v>131.6</c:v>
                </c:pt>
                <c:pt idx="3385">
                  <c:v>131.9</c:v>
                </c:pt>
                <c:pt idx="3386">
                  <c:v>131.9</c:v>
                </c:pt>
                <c:pt idx="3387">
                  <c:v>131.9</c:v>
                </c:pt>
                <c:pt idx="3388">
                  <c:v>132.5</c:v>
                </c:pt>
                <c:pt idx="3389">
                  <c:v>132.5</c:v>
                </c:pt>
                <c:pt idx="3390">
                  <c:v>132.5</c:v>
                </c:pt>
                <c:pt idx="3391">
                  <c:v>133.19999999999999</c:v>
                </c:pt>
                <c:pt idx="3392">
                  <c:v>133.19999999999999</c:v>
                </c:pt>
                <c:pt idx="3393">
                  <c:v>133.19999999999999</c:v>
                </c:pt>
                <c:pt idx="3394">
                  <c:v>133.4</c:v>
                </c:pt>
                <c:pt idx="3395">
                  <c:v>133.4</c:v>
                </c:pt>
                <c:pt idx="3396">
                  <c:v>133.4</c:v>
                </c:pt>
                <c:pt idx="3397">
                  <c:v>134.30000000000001</c:v>
                </c:pt>
                <c:pt idx="3398">
                  <c:v>134.30000000000001</c:v>
                </c:pt>
                <c:pt idx="3399">
                  <c:v>134.30000000000001</c:v>
                </c:pt>
                <c:pt idx="3400">
                  <c:v>134.69999999999999</c:v>
                </c:pt>
                <c:pt idx="3401">
                  <c:v>134.69999999999999</c:v>
                </c:pt>
                <c:pt idx="3402">
                  <c:v>134.69999999999999</c:v>
                </c:pt>
                <c:pt idx="3403">
                  <c:v>134.9</c:v>
                </c:pt>
                <c:pt idx="3404">
                  <c:v>134.9</c:v>
                </c:pt>
                <c:pt idx="3405">
                  <c:v>134.9</c:v>
                </c:pt>
                <c:pt idx="3406">
                  <c:v>134.80000000000001</c:v>
                </c:pt>
                <c:pt idx="3407">
                  <c:v>134.80000000000001</c:v>
                </c:pt>
                <c:pt idx="3408">
                  <c:v>134.80000000000001</c:v>
                </c:pt>
                <c:pt idx="3409">
                  <c:v>134.6</c:v>
                </c:pt>
                <c:pt idx="3410">
                  <c:v>134.6</c:v>
                </c:pt>
                <c:pt idx="3411">
                  <c:v>134.6</c:v>
                </c:pt>
                <c:pt idx="3412">
                  <c:v>134.5</c:v>
                </c:pt>
                <c:pt idx="3413">
                  <c:v>134.5</c:v>
                </c:pt>
                <c:pt idx="3414">
                  <c:v>134.5</c:v>
                </c:pt>
                <c:pt idx="3415">
                  <c:v>134.1</c:v>
                </c:pt>
                <c:pt idx="3416">
                  <c:v>134.1</c:v>
                </c:pt>
                <c:pt idx="3417">
                  <c:v>134.1</c:v>
                </c:pt>
                <c:pt idx="3418">
                  <c:v>133.80000000000001</c:v>
                </c:pt>
                <c:pt idx="3419">
                  <c:v>133.80000000000001</c:v>
                </c:pt>
                <c:pt idx="3420">
                  <c:v>133.80000000000001</c:v>
                </c:pt>
                <c:pt idx="3421">
                  <c:v>133.69999999999999</c:v>
                </c:pt>
                <c:pt idx="3422">
                  <c:v>133.69999999999999</c:v>
                </c:pt>
                <c:pt idx="3423">
                  <c:v>133.69999999999999</c:v>
                </c:pt>
                <c:pt idx="3424">
                  <c:v>133.4</c:v>
                </c:pt>
                <c:pt idx="3425">
                  <c:v>133.4</c:v>
                </c:pt>
                <c:pt idx="3426">
                  <c:v>133.4</c:v>
                </c:pt>
                <c:pt idx="3427">
                  <c:v>133.1</c:v>
                </c:pt>
                <c:pt idx="3428">
                  <c:v>133.1</c:v>
                </c:pt>
                <c:pt idx="3429">
                  <c:v>133.1</c:v>
                </c:pt>
                <c:pt idx="3430">
                  <c:v>132.9</c:v>
                </c:pt>
                <c:pt idx="3431">
                  <c:v>132.9</c:v>
                </c:pt>
                <c:pt idx="3432">
                  <c:v>132.9</c:v>
                </c:pt>
                <c:pt idx="3433">
                  <c:v>133.1</c:v>
                </c:pt>
                <c:pt idx="3434">
                  <c:v>133.1</c:v>
                </c:pt>
                <c:pt idx="3435">
                  <c:v>133.1</c:v>
                </c:pt>
                <c:pt idx="3436">
                  <c:v>133.19999999999999</c:v>
                </c:pt>
                <c:pt idx="3437">
                  <c:v>133.19999999999999</c:v>
                </c:pt>
                <c:pt idx="3438">
                  <c:v>133.19999999999999</c:v>
                </c:pt>
                <c:pt idx="3439">
                  <c:v>133.1</c:v>
                </c:pt>
                <c:pt idx="3440">
                  <c:v>133.1</c:v>
                </c:pt>
                <c:pt idx="3441">
                  <c:v>133.1</c:v>
                </c:pt>
                <c:pt idx="3442">
                  <c:v>132.69999999999999</c:v>
                </c:pt>
                <c:pt idx="3443">
                  <c:v>132.69999999999999</c:v>
                </c:pt>
                <c:pt idx="3444">
                  <c:v>132.69999999999999</c:v>
                </c:pt>
                <c:pt idx="3445">
                  <c:v>132.19999999999999</c:v>
                </c:pt>
                <c:pt idx="3446">
                  <c:v>132.19999999999999</c:v>
                </c:pt>
                <c:pt idx="3447">
                  <c:v>132.19999999999999</c:v>
                </c:pt>
                <c:pt idx="3448">
                  <c:v>132</c:v>
                </c:pt>
                <c:pt idx="3449">
                  <c:v>132</c:v>
                </c:pt>
                <c:pt idx="3450">
                  <c:v>132</c:v>
                </c:pt>
                <c:pt idx="3451">
                  <c:v>131.80000000000001</c:v>
                </c:pt>
                <c:pt idx="3452">
                  <c:v>131.80000000000001</c:v>
                </c:pt>
                <c:pt idx="3453">
                  <c:v>131.80000000000001</c:v>
                </c:pt>
                <c:pt idx="3454">
                  <c:v>131.80000000000001</c:v>
                </c:pt>
                <c:pt idx="3455">
                  <c:v>131.80000000000001</c:v>
                </c:pt>
                <c:pt idx="3456">
                  <c:v>131.80000000000001</c:v>
                </c:pt>
                <c:pt idx="3457">
                  <c:v>132.19999999999999</c:v>
                </c:pt>
                <c:pt idx="3458">
                  <c:v>132.19999999999999</c:v>
                </c:pt>
                <c:pt idx="3459">
                  <c:v>132.19999999999999</c:v>
                </c:pt>
                <c:pt idx="3460">
                  <c:v>132.6</c:v>
                </c:pt>
                <c:pt idx="3461">
                  <c:v>132.6</c:v>
                </c:pt>
                <c:pt idx="3462">
                  <c:v>132.6</c:v>
                </c:pt>
                <c:pt idx="3463">
                  <c:v>132.9</c:v>
                </c:pt>
                <c:pt idx="3464">
                  <c:v>132.9</c:v>
                </c:pt>
                <c:pt idx="3465">
                  <c:v>132.9</c:v>
                </c:pt>
                <c:pt idx="3466">
                  <c:v>133.1</c:v>
                </c:pt>
                <c:pt idx="3467">
                  <c:v>133.1</c:v>
                </c:pt>
                <c:pt idx="3468">
                  <c:v>133.1</c:v>
                </c:pt>
                <c:pt idx="3469">
                  <c:v>133.4</c:v>
                </c:pt>
                <c:pt idx="3470">
                  <c:v>133.4</c:v>
                </c:pt>
                <c:pt idx="3471">
                  <c:v>133.4</c:v>
                </c:pt>
                <c:pt idx="3472">
                  <c:v>133.5</c:v>
                </c:pt>
                <c:pt idx="3473">
                  <c:v>133.5</c:v>
                </c:pt>
                <c:pt idx="3474">
                  <c:v>133.5</c:v>
                </c:pt>
                <c:pt idx="3475">
                  <c:v>133.4</c:v>
                </c:pt>
                <c:pt idx="3476">
                  <c:v>133.4</c:v>
                </c:pt>
                <c:pt idx="3477">
                  <c:v>133.4</c:v>
                </c:pt>
                <c:pt idx="3478">
                  <c:v>133.19999999999999</c:v>
                </c:pt>
                <c:pt idx="3479">
                  <c:v>133.19999999999999</c:v>
                </c:pt>
                <c:pt idx="3480">
                  <c:v>133.19999999999999</c:v>
                </c:pt>
                <c:pt idx="3481">
                  <c:v>133.4</c:v>
                </c:pt>
                <c:pt idx="3482">
                  <c:v>133.4</c:v>
                </c:pt>
                <c:pt idx="3483">
                  <c:v>133.4</c:v>
                </c:pt>
                <c:pt idx="3484">
                  <c:v>133.69999999999999</c:v>
                </c:pt>
                <c:pt idx="3485">
                  <c:v>133.69999999999999</c:v>
                </c:pt>
                <c:pt idx="3486">
                  <c:v>133.69999999999999</c:v>
                </c:pt>
                <c:pt idx="3487">
                  <c:v>133.6</c:v>
                </c:pt>
                <c:pt idx="3488">
                  <c:v>133.6</c:v>
                </c:pt>
                <c:pt idx="3489">
                  <c:v>133.6</c:v>
                </c:pt>
                <c:pt idx="3490">
                  <c:v>133.6</c:v>
                </c:pt>
                <c:pt idx="3491">
                  <c:v>133.6</c:v>
                </c:pt>
                <c:pt idx="3492">
                  <c:v>133.6</c:v>
                </c:pt>
                <c:pt idx="3493">
                  <c:v>133.4</c:v>
                </c:pt>
                <c:pt idx="3494">
                  <c:v>133.4</c:v>
                </c:pt>
                <c:pt idx="3495">
                  <c:v>133.4</c:v>
                </c:pt>
                <c:pt idx="3496">
                  <c:v>133.69999999999999</c:v>
                </c:pt>
                <c:pt idx="3497">
                  <c:v>133.69999999999999</c:v>
                </c:pt>
                <c:pt idx="3498">
                  <c:v>133.69999999999999</c:v>
                </c:pt>
                <c:pt idx="3499">
                  <c:v>133.5</c:v>
                </c:pt>
                <c:pt idx="3500">
                  <c:v>133.5</c:v>
                </c:pt>
                <c:pt idx="3501">
                  <c:v>133.5</c:v>
                </c:pt>
                <c:pt idx="3502">
                  <c:v>133.4</c:v>
                </c:pt>
                <c:pt idx="3503">
                  <c:v>133.4</c:v>
                </c:pt>
                <c:pt idx="3504">
                  <c:v>133.4</c:v>
                </c:pt>
                <c:pt idx="3505">
                  <c:v>133.19999999999999</c:v>
                </c:pt>
                <c:pt idx="3506">
                  <c:v>133.19999999999999</c:v>
                </c:pt>
                <c:pt idx="3507">
                  <c:v>133.19999999999999</c:v>
                </c:pt>
                <c:pt idx="3508">
                  <c:v>133.19999999999999</c:v>
                </c:pt>
                <c:pt idx="3509">
                  <c:v>133.19999999999999</c:v>
                </c:pt>
                <c:pt idx="3510">
                  <c:v>133.19999999999999</c:v>
                </c:pt>
                <c:pt idx="3511">
                  <c:v>133.5</c:v>
                </c:pt>
                <c:pt idx="3512">
                  <c:v>133.5</c:v>
                </c:pt>
                <c:pt idx="3513">
                  <c:v>133.5</c:v>
                </c:pt>
                <c:pt idx="3514">
                  <c:v>133.19999999999999</c:v>
                </c:pt>
                <c:pt idx="3515">
                  <c:v>133.19999999999999</c:v>
                </c:pt>
                <c:pt idx="3516">
                  <c:v>133.19999999999999</c:v>
                </c:pt>
                <c:pt idx="3517">
                  <c:v>133.19999999999999</c:v>
                </c:pt>
                <c:pt idx="3518">
                  <c:v>133.19999999999999</c:v>
                </c:pt>
                <c:pt idx="3519">
                  <c:v>133.19999999999999</c:v>
                </c:pt>
                <c:pt idx="3520">
                  <c:v>133</c:v>
                </c:pt>
                <c:pt idx="3521">
                  <c:v>133</c:v>
                </c:pt>
                <c:pt idx="3522">
                  <c:v>133</c:v>
                </c:pt>
                <c:pt idx="3523">
                  <c:v>133.19999999999999</c:v>
                </c:pt>
                <c:pt idx="3524">
                  <c:v>133.19999999999999</c:v>
                </c:pt>
                <c:pt idx="3525">
                  <c:v>133.19999999999999</c:v>
                </c:pt>
                <c:pt idx="3526">
                  <c:v>133.5</c:v>
                </c:pt>
                <c:pt idx="3527">
                  <c:v>133.5</c:v>
                </c:pt>
                <c:pt idx="3528">
                  <c:v>133.5</c:v>
                </c:pt>
                <c:pt idx="3529">
                  <c:v>133.30000000000001</c:v>
                </c:pt>
                <c:pt idx="3530">
                  <c:v>133.30000000000001</c:v>
                </c:pt>
                <c:pt idx="3531">
                  <c:v>133.30000000000001</c:v>
                </c:pt>
                <c:pt idx="3532">
                  <c:v>133.80000000000001</c:v>
                </c:pt>
                <c:pt idx="3533">
                  <c:v>133.80000000000001</c:v>
                </c:pt>
                <c:pt idx="3534">
                  <c:v>133.80000000000001</c:v>
                </c:pt>
                <c:pt idx="3535">
                  <c:v>133.30000000000001</c:v>
                </c:pt>
                <c:pt idx="3536">
                  <c:v>133.30000000000001</c:v>
                </c:pt>
                <c:pt idx="3537">
                  <c:v>133.30000000000001</c:v>
                </c:pt>
                <c:pt idx="3538">
                  <c:v>134</c:v>
                </c:pt>
                <c:pt idx="3539">
                  <c:v>134</c:v>
                </c:pt>
                <c:pt idx="3540">
                  <c:v>134</c:v>
                </c:pt>
                <c:pt idx="3541">
                  <c:v>134.19999999999999</c:v>
                </c:pt>
                <c:pt idx="3542">
                  <c:v>134.19999999999999</c:v>
                </c:pt>
                <c:pt idx="3543">
                  <c:v>134.19999999999999</c:v>
                </c:pt>
                <c:pt idx="3544">
                  <c:v>136.30000000000001</c:v>
                </c:pt>
                <c:pt idx="3545">
                  <c:v>136.30000000000001</c:v>
                </c:pt>
                <c:pt idx="3546">
                  <c:v>136.30000000000001</c:v>
                </c:pt>
                <c:pt idx="3547">
                  <c:v>137.80000000000001</c:v>
                </c:pt>
                <c:pt idx="3548">
                  <c:v>137.80000000000001</c:v>
                </c:pt>
                <c:pt idx="3549">
                  <c:v>137.80000000000001</c:v>
                </c:pt>
                <c:pt idx="3550">
                  <c:v>139.4</c:v>
                </c:pt>
                <c:pt idx="3551">
                  <c:v>139.4</c:v>
                </c:pt>
                <c:pt idx="3552">
                  <c:v>139.4</c:v>
                </c:pt>
                <c:pt idx="3553">
                  <c:v>139.69999999999999</c:v>
                </c:pt>
                <c:pt idx="3554">
                  <c:v>139.69999999999999</c:v>
                </c:pt>
                <c:pt idx="3555">
                  <c:v>139.69999999999999</c:v>
                </c:pt>
                <c:pt idx="3556">
                  <c:v>140</c:v>
                </c:pt>
                <c:pt idx="3557">
                  <c:v>140</c:v>
                </c:pt>
                <c:pt idx="3558">
                  <c:v>140</c:v>
                </c:pt>
                <c:pt idx="3559">
                  <c:v>139.80000000000001</c:v>
                </c:pt>
                <c:pt idx="3560">
                  <c:v>139.80000000000001</c:v>
                </c:pt>
                <c:pt idx="3561">
                  <c:v>139.80000000000001</c:v>
                </c:pt>
                <c:pt idx="3562">
                  <c:v>139.19999999999999</c:v>
                </c:pt>
                <c:pt idx="3563">
                  <c:v>139.19999999999999</c:v>
                </c:pt>
                <c:pt idx="3564">
                  <c:v>139.19999999999999</c:v>
                </c:pt>
                <c:pt idx="3565">
                  <c:v>138.80000000000001</c:v>
                </c:pt>
                <c:pt idx="3566">
                  <c:v>138.80000000000001</c:v>
                </c:pt>
                <c:pt idx="3567">
                  <c:v>138.80000000000001</c:v>
                </c:pt>
                <c:pt idx="3568">
                  <c:v>137.5</c:v>
                </c:pt>
                <c:pt idx="3569">
                  <c:v>137.5</c:v>
                </c:pt>
                <c:pt idx="3570">
                  <c:v>137.5</c:v>
                </c:pt>
                <c:pt idx="3571">
                  <c:v>137.6</c:v>
                </c:pt>
                <c:pt idx="3572">
                  <c:v>137.6</c:v>
                </c:pt>
                <c:pt idx="3573">
                  <c:v>137.6</c:v>
                </c:pt>
                <c:pt idx="3574">
                  <c:v>137.30000000000001</c:v>
                </c:pt>
                <c:pt idx="3575">
                  <c:v>137.30000000000001</c:v>
                </c:pt>
                <c:pt idx="3576">
                  <c:v>137.30000000000001</c:v>
                </c:pt>
                <c:pt idx="3577">
                  <c:v>136.69999999999999</c:v>
                </c:pt>
                <c:pt idx="3578">
                  <c:v>136.69999999999999</c:v>
                </c:pt>
                <c:pt idx="3579">
                  <c:v>136.69999999999999</c:v>
                </c:pt>
                <c:pt idx="3580">
                  <c:v>135.80000000000001</c:v>
                </c:pt>
                <c:pt idx="3581">
                  <c:v>135.80000000000001</c:v>
                </c:pt>
                <c:pt idx="3582">
                  <c:v>135.80000000000001</c:v>
                </c:pt>
                <c:pt idx="3583">
                  <c:v>135.1</c:v>
                </c:pt>
                <c:pt idx="3584">
                  <c:v>135.1</c:v>
                </c:pt>
                <c:pt idx="3585">
                  <c:v>135.1</c:v>
                </c:pt>
                <c:pt idx="3586">
                  <c:v>135.9</c:v>
                </c:pt>
                <c:pt idx="3587">
                  <c:v>135.9</c:v>
                </c:pt>
                <c:pt idx="3588">
                  <c:v>135.9</c:v>
                </c:pt>
                <c:pt idx="3589">
                  <c:v>135.80000000000001</c:v>
                </c:pt>
                <c:pt idx="3590">
                  <c:v>135.80000000000001</c:v>
                </c:pt>
                <c:pt idx="3591">
                  <c:v>135.80000000000001</c:v>
                </c:pt>
                <c:pt idx="3592">
                  <c:v>135.4</c:v>
                </c:pt>
                <c:pt idx="3593">
                  <c:v>135.4</c:v>
                </c:pt>
                <c:pt idx="3594">
                  <c:v>135.4</c:v>
                </c:pt>
                <c:pt idx="3595">
                  <c:v>135.1</c:v>
                </c:pt>
                <c:pt idx="3596">
                  <c:v>135.1</c:v>
                </c:pt>
                <c:pt idx="3597">
                  <c:v>135.1</c:v>
                </c:pt>
                <c:pt idx="3598">
                  <c:v>135.19999999999999</c:v>
                </c:pt>
                <c:pt idx="3599">
                  <c:v>135.19999999999999</c:v>
                </c:pt>
                <c:pt idx="3600">
                  <c:v>135.19999999999999</c:v>
                </c:pt>
                <c:pt idx="3601">
                  <c:v>135.1</c:v>
                </c:pt>
                <c:pt idx="3602">
                  <c:v>135.1</c:v>
                </c:pt>
                <c:pt idx="3603">
                  <c:v>135.1</c:v>
                </c:pt>
                <c:pt idx="3604">
                  <c:v>134.9</c:v>
                </c:pt>
                <c:pt idx="3605">
                  <c:v>134.9</c:v>
                </c:pt>
                <c:pt idx="3606">
                  <c:v>134.9</c:v>
                </c:pt>
                <c:pt idx="3607">
                  <c:v>134.5</c:v>
                </c:pt>
                <c:pt idx="3608">
                  <c:v>134.5</c:v>
                </c:pt>
                <c:pt idx="3609">
                  <c:v>134.5</c:v>
                </c:pt>
                <c:pt idx="3610">
                  <c:v>134.5</c:v>
                </c:pt>
                <c:pt idx="3611">
                  <c:v>134.5</c:v>
                </c:pt>
                <c:pt idx="3612">
                  <c:v>134.5</c:v>
                </c:pt>
                <c:pt idx="3613">
                  <c:v>134.5</c:v>
                </c:pt>
                <c:pt idx="3614">
                  <c:v>134.5</c:v>
                </c:pt>
                <c:pt idx="3615">
                  <c:v>134.5</c:v>
                </c:pt>
                <c:pt idx="3616">
                  <c:v>134.9</c:v>
                </c:pt>
                <c:pt idx="3617">
                  <c:v>134.9</c:v>
                </c:pt>
                <c:pt idx="3618">
                  <c:v>134.9</c:v>
                </c:pt>
                <c:pt idx="3619">
                  <c:v>135.1</c:v>
                </c:pt>
                <c:pt idx="3620">
                  <c:v>135.1</c:v>
                </c:pt>
                <c:pt idx="3621">
                  <c:v>135.1</c:v>
                </c:pt>
                <c:pt idx="3622">
                  <c:v>135.5</c:v>
                </c:pt>
                <c:pt idx="3623">
                  <c:v>135.5</c:v>
                </c:pt>
                <c:pt idx="3624">
                  <c:v>135.5</c:v>
                </c:pt>
                <c:pt idx="3625">
                  <c:v>136.30000000000001</c:v>
                </c:pt>
                <c:pt idx="3626">
                  <c:v>136.30000000000001</c:v>
                </c:pt>
                <c:pt idx="3627">
                  <c:v>136.30000000000001</c:v>
                </c:pt>
                <c:pt idx="3628">
                  <c:v>137.1</c:v>
                </c:pt>
                <c:pt idx="3629">
                  <c:v>137.1</c:v>
                </c:pt>
                <c:pt idx="3630">
                  <c:v>137.1</c:v>
                </c:pt>
                <c:pt idx="3631">
                  <c:v>138</c:v>
                </c:pt>
                <c:pt idx="3632">
                  <c:v>138</c:v>
                </c:pt>
                <c:pt idx="3633">
                  <c:v>138</c:v>
                </c:pt>
                <c:pt idx="3634">
                  <c:v>138.69999999999999</c:v>
                </c:pt>
                <c:pt idx="3635">
                  <c:v>138.69999999999999</c:v>
                </c:pt>
                <c:pt idx="3636">
                  <c:v>138.69999999999999</c:v>
                </c:pt>
                <c:pt idx="3637">
                  <c:v>139.6</c:v>
                </c:pt>
                <c:pt idx="3638">
                  <c:v>139.6</c:v>
                </c:pt>
                <c:pt idx="3639">
                  <c:v>139.6</c:v>
                </c:pt>
                <c:pt idx="3640">
                  <c:v>139.5</c:v>
                </c:pt>
                <c:pt idx="3641">
                  <c:v>139.5</c:v>
                </c:pt>
                <c:pt idx="3642">
                  <c:v>139.5</c:v>
                </c:pt>
                <c:pt idx="3643">
                  <c:v>139.6</c:v>
                </c:pt>
                <c:pt idx="3644">
                  <c:v>139.6</c:v>
                </c:pt>
                <c:pt idx="3645">
                  <c:v>139.6</c:v>
                </c:pt>
                <c:pt idx="3646">
                  <c:v>139</c:v>
                </c:pt>
                <c:pt idx="3647">
                  <c:v>139</c:v>
                </c:pt>
                <c:pt idx="3648">
                  <c:v>139</c:v>
                </c:pt>
                <c:pt idx="3649">
                  <c:v>138.69999999999999</c:v>
                </c:pt>
                <c:pt idx="3650">
                  <c:v>138.69999999999999</c:v>
                </c:pt>
                <c:pt idx="3651">
                  <c:v>138.69999999999999</c:v>
                </c:pt>
                <c:pt idx="3652">
                  <c:v>138.30000000000001</c:v>
                </c:pt>
                <c:pt idx="3653">
                  <c:v>138.30000000000001</c:v>
                </c:pt>
                <c:pt idx="3654">
                  <c:v>138.30000000000001</c:v>
                </c:pt>
                <c:pt idx="3655">
                  <c:v>137.69999999999999</c:v>
                </c:pt>
                <c:pt idx="3656">
                  <c:v>137.69999999999999</c:v>
                </c:pt>
                <c:pt idx="3657">
                  <c:v>137.69999999999999</c:v>
                </c:pt>
                <c:pt idx="3658">
                  <c:v>134.80000000000001</c:v>
                </c:pt>
                <c:pt idx="3659">
                  <c:v>134.80000000000001</c:v>
                </c:pt>
                <c:pt idx="3660">
                  <c:v>134.80000000000001</c:v>
                </c:pt>
                <c:pt idx="3661">
                  <c:v>134.1</c:v>
                </c:pt>
                <c:pt idx="3662">
                  <c:v>134.1</c:v>
                </c:pt>
                <c:pt idx="3663">
                  <c:v>134.1</c:v>
                </c:pt>
                <c:pt idx="3664">
                  <c:v>133.69999999999999</c:v>
                </c:pt>
                <c:pt idx="3665">
                  <c:v>133.69999999999999</c:v>
                </c:pt>
                <c:pt idx="3666">
                  <c:v>133.69999999999999</c:v>
                </c:pt>
                <c:pt idx="3667">
                  <c:v>132.69999999999999</c:v>
                </c:pt>
                <c:pt idx="3668">
                  <c:v>132.69999999999999</c:v>
                </c:pt>
                <c:pt idx="3669">
                  <c:v>132.69999999999999</c:v>
                </c:pt>
                <c:pt idx="3670">
                  <c:v>132.30000000000001</c:v>
                </c:pt>
                <c:pt idx="3671">
                  <c:v>132.30000000000001</c:v>
                </c:pt>
                <c:pt idx="3672">
                  <c:v>132.30000000000001</c:v>
                </c:pt>
                <c:pt idx="3673">
                  <c:v>132.19999999999999</c:v>
                </c:pt>
                <c:pt idx="3674">
                  <c:v>132.19999999999999</c:v>
                </c:pt>
                <c:pt idx="3675">
                  <c:v>132.19999999999999</c:v>
                </c:pt>
                <c:pt idx="3676">
                  <c:v>132.30000000000001</c:v>
                </c:pt>
                <c:pt idx="3677">
                  <c:v>132.30000000000001</c:v>
                </c:pt>
                <c:pt idx="3678">
                  <c:v>132.30000000000001</c:v>
                </c:pt>
                <c:pt idx="3679">
                  <c:v>132.4</c:v>
                </c:pt>
                <c:pt idx="3680">
                  <c:v>132.4</c:v>
                </c:pt>
                <c:pt idx="3681">
                  <c:v>132.4</c:v>
                </c:pt>
                <c:pt idx="3682">
                  <c:v>132.1</c:v>
                </c:pt>
                <c:pt idx="3683">
                  <c:v>132.1</c:v>
                </c:pt>
                <c:pt idx="3684">
                  <c:v>132.1</c:v>
                </c:pt>
                <c:pt idx="3685">
                  <c:v>132.19999999999999</c:v>
                </c:pt>
                <c:pt idx="3686">
                  <c:v>132.19999999999999</c:v>
                </c:pt>
                <c:pt idx="3687">
                  <c:v>132.19999999999999</c:v>
                </c:pt>
                <c:pt idx="3688">
                  <c:v>132.19999999999999</c:v>
                </c:pt>
                <c:pt idx="3689">
                  <c:v>132.19999999999999</c:v>
                </c:pt>
                <c:pt idx="3690">
                  <c:v>132.19999999999999</c:v>
                </c:pt>
                <c:pt idx="3691">
                  <c:v>132.1</c:v>
                </c:pt>
                <c:pt idx="3692">
                  <c:v>132.1</c:v>
                </c:pt>
                <c:pt idx="3693">
                  <c:v>132.1</c:v>
                </c:pt>
                <c:pt idx="3694">
                  <c:v>131.9</c:v>
                </c:pt>
                <c:pt idx="3695">
                  <c:v>131.9</c:v>
                </c:pt>
                <c:pt idx="3696">
                  <c:v>131.9</c:v>
                </c:pt>
                <c:pt idx="3697">
                  <c:v>132.1</c:v>
                </c:pt>
                <c:pt idx="3698">
                  <c:v>132.1</c:v>
                </c:pt>
                <c:pt idx="3699">
                  <c:v>132.1</c:v>
                </c:pt>
                <c:pt idx="3700">
                  <c:v>132.4</c:v>
                </c:pt>
                <c:pt idx="3701">
                  <c:v>132.4</c:v>
                </c:pt>
                <c:pt idx="3702">
                  <c:v>132.4</c:v>
                </c:pt>
                <c:pt idx="3703">
                  <c:v>132.6</c:v>
                </c:pt>
                <c:pt idx="3704">
                  <c:v>132.6</c:v>
                </c:pt>
                <c:pt idx="3705">
                  <c:v>132.6</c:v>
                </c:pt>
                <c:pt idx="3706">
                  <c:v>132.80000000000001</c:v>
                </c:pt>
                <c:pt idx="3707">
                  <c:v>132.80000000000001</c:v>
                </c:pt>
                <c:pt idx="3708">
                  <c:v>132.80000000000001</c:v>
                </c:pt>
                <c:pt idx="3709">
                  <c:v>132.9</c:v>
                </c:pt>
                <c:pt idx="3710">
                  <c:v>132.9</c:v>
                </c:pt>
                <c:pt idx="3711">
                  <c:v>132.9</c:v>
                </c:pt>
                <c:pt idx="3712">
                  <c:v>132.6</c:v>
                </c:pt>
                <c:pt idx="3713">
                  <c:v>132.6</c:v>
                </c:pt>
                <c:pt idx="3714">
                  <c:v>132.6</c:v>
                </c:pt>
                <c:pt idx="3715">
                  <c:v>132.6</c:v>
                </c:pt>
                <c:pt idx="3716">
                  <c:v>132.6</c:v>
                </c:pt>
                <c:pt idx="3717">
                  <c:v>132.6</c:v>
                </c:pt>
                <c:pt idx="3718">
                  <c:v>132.5</c:v>
                </c:pt>
                <c:pt idx="3719">
                  <c:v>132.5</c:v>
                </c:pt>
                <c:pt idx="3720">
                  <c:v>132.5</c:v>
                </c:pt>
                <c:pt idx="3721">
                  <c:v>132.30000000000001</c:v>
                </c:pt>
                <c:pt idx="3722">
                  <c:v>132.30000000000001</c:v>
                </c:pt>
                <c:pt idx="3723">
                  <c:v>132.30000000000001</c:v>
                </c:pt>
                <c:pt idx="3724">
                  <c:v>131.69999999999999</c:v>
                </c:pt>
                <c:pt idx="3725">
                  <c:v>131.69999999999999</c:v>
                </c:pt>
                <c:pt idx="3726">
                  <c:v>131.69999999999999</c:v>
                </c:pt>
                <c:pt idx="3727">
                  <c:v>131.69999999999999</c:v>
                </c:pt>
                <c:pt idx="3728">
                  <c:v>131.69999999999999</c:v>
                </c:pt>
                <c:pt idx="3729">
                  <c:v>131.69999999999999</c:v>
                </c:pt>
                <c:pt idx="3730">
                  <c:v>131.9</c:v>
                </c:pt>
                <c:pt idx="3731">
                  <c:v>131.9</c:v>
                </c:pt>
                <c:pt idx="3732">
                  <c:v>131.9</c:v>
                </c:pt>
                <c:pt idx="3733">
                  <c:v>132.19999999999999</c:v>
                </c:pt>
                <c:pt idx="3734">
                  <c:v>132.19999999999999</c:v>
                </c:pt>
                <c:pt idx="3735">
                  <c:v>132.19999999999999</c:v>
                </c:pt>
                <c:pt idx="3736">
                  <c:v>131.80000000000001</c:v>
                </c:pt>
                <c:pt idx="3737">
                  <c:v>131.80000000000001</c:v>
                </c:pt>
                <c:pt idx="3738">
                  <c:v>131.80000000000001</c:v>
                </c:pt>
                <c:pt idx="3739">
                  <c:v>131.80000000000001</c:v>
                </c:pt>
                <c:pt idx="3740">
                  <c:v>131.80000000000001</c:v>
                </c:pt>
                <c:pt idx="3741">
                  <c:v>131.80000000000001</c:v>
                </c:pt>
                <c:pt idx="3742">
                  <c:v>132</c:v>
                </c:pt>
                <c:pt idx="3743">
                  <c:v>132</c:v>
                </c:pt>
                <c:pt idx="3744">
                  <c:v>132</c:v>
                </c:pt>
                <c:pt idx="3745">
                  <c:v>132.5</c:v>
                </c:pt>
                <c:pt idx="3746">
                  <c:v>132.5</c:v>
                </c:pt>
                <c:pt idx="3747">
                  <c:v>132.5</c:v>
                </c:pt>
                <c:pt idx="3748">
                  <c:v>132.6</c:v>
                </c:pt>
                <c:pt idx="3749">
                  <c:v>132.6</c:v>
                </c:pt>
                <c:pt idx="3750">
                  <c:v>132.6</c:v>
                </c:pt>
                <c:pt idx="3751">
                  <c:v>132.30000000000001</c:v>
                </c:pt>
                <c:pt idx="3752">
                  <c:v>132.30000000000001</c:v>
                </c:pt>
                <c:pt idx="3753">
                  <c:v>132.30000000000001</c:v>
                </c:pt>
                <c:pt idx="3754">
                  <c:v>132.19999999999999</c:v>
                </c:pt>
                <c:pt idx="3755">
                  <c:v>132.19999999999999</c:v>
                </c:pt>
                <c:pt idx="3756">
                  <c:v>132.19999999999999</c:v>
                </c:pt>
                <c:pt idx="3757">
                  <c:v>132.1</c:v>
                </c:pt>
                <c:pt idx="3758">
                  <c:v>132.1</c:v>
                </c:pt>
                <c:pt idx="3759">
                  <c:v>132.1</c:v>
                </c:pt>
                <c:pt idx="3760">
                  <c:v>131.80000000000001</c:v>
                </c:pt>
                <c:pt idx="3761">
                  <c:v>131.80000000000001</c:v>
                </c:pt>
                <c:pt idx="3762">
                  <c:v>131.80000000000001</c:v>
                </c:pt>
                <c:pt idx="3763">
                  <c:v>131.4</c:v>
                </c:pt>
                <c:pt idx="3764">
                  <c:v>131.4</c:v>
                </c:pt>
                <c:pt idx="3765">
                  <c:v>131.4</c:v>
                </c:pt>
                <c:pt idx="3766">
                  <c:v>131</c:v>
                </c:pt>
                <c:pt idx="3767">
                  <c:v>131</c:v>
                </c:pt>
                <c:pt idx="3768">
                  <c:v>131</c:v>
                </c:pt>
                <c:pt idx="3769">
                  <c:v>130.9</c:v>
                </c:pt>
                <c:pt idx="3770">
                  <c:v>130.9</c:v>
                </c:pt>
                <c:pt idx="3771">
                  <c:v>130.9</c:v>
                </c:pt>
                <c:pt idx="3772">
                  <c:v>130.4</c:v>
                </c:pt>
                <c:pt idx="3773">
                  <c:v>130.4</c:v>
                </c:pt>
                <c:pt idx="3774">
                  <c:v>130.4</c:v>
                </c:pt>
                <c:pt idx="3775">
                  <c:v>130.19999999999999</c:v>
                </c:pt>
                <c:pt idx="3776">
                  <c:v>130.19999999999999</c:v>
                </c:pt>
                <c:pt idx="3777">
                  <c:v>130.19999999999999</c:v>
                </c:pt>
                <c:pt idx="3778">
                  <c:v>129.80000000000001</c:v>
                </c:pt>
                <c:pt idx="3779">
                  <c:v>129.80000000000001</c:v>
                </c:pt>
                <c:pt idx="3780">
                  <c:v>129.80000000000001</c:v>
                </c:pt>
                <c:pt idx="3781">
                  <c:v>129.69999999999999</c:v>
                </c:pt>
                <c:pt idx="3782">
                  <c:v>129.69999999999999</c:v>
                </c:pt>
                <c:pt idx="3783">
                  <c:v>129.69999999999999</c:v>
                </c:pt>
                <c:pt idx="3784">
                  <c:v>129.1</c:v>
                </c:pt>
                <c:pt idx="3785">
                  <c:v>129.1</c:v>
                </c:pt>
                <c:pt idx="3786">
                  <c:v>129.1</c:v>
                </c:pt>
                <c:pt idx="3787">
                  <c:v>128.69999999999999</c:v>
                </c:pt>
                <c:pt idx="3788">
                  <c:v>128.69999999999999</c:v>
                </c:pt>
                <c:pt idx="3789">
                  <c:v>128.69999999999999</c:v>
                </c:pt>
                <c:pt idx="3790">
                  <c:v>128.69999999999999</c:v>
                </c:pt>
                <c:pt idx="3791">
                  <c:v>128.69999999999999</c:v>
                </c:pt>
                <c:pt idx="3792">
                  <c:v>128.69999999999999</c:v>
                </c:pt>
                <c:pt idx="3793">
                  <c:v>128.19999999999999</c:v>
                </c:pt>
                <c:pt idx="3794">
                  <c:v>128.19999999999999</c:v>
                </c:pt>
                <c:pt idx="3795">
                  <c:v>128.19999999999999</c:v>
                </c:pt>
                <c:pt idx="3796">
                  <c:v>128.19999999999999</c:v>
                </c:pt>
                <c:pt idx="3797">
                  <c:v>128.19999999999999</c:v>
                </c:pt>
                <c:pt idx="3798">
                  <c:v>128.19999999999999</c:v>
                </c:pt>
                <c:pt idx="3799">
                  <c:v>128.30000000000001</c:v>
                </c:pt>
                <c:pt idx="3800">
                  <c:v>128.30000000000001</c:v>
                </c:pt>
                <c:pt idx="3801">
                  <c:v>128.30000000000001</c:v>
                </c:pt>
                <c:pt idx="3802">
                  <c:v>128.30000000000001</c:v>
                </c:pt>
                <c:pt idx="3803">
                  <c:v>128.30000000000001</c:v>
                </c:pt>
                <c:pt idx="3804">
                  <c:v>128.30000000000001</c:v>
                </c:pt>
                <c:pt idx="3805">
                  <c:v>128.4</c:v>
                </c:pt>
                <c:pt idx="3806">
                  <c:v>128.4</c:v>
                </c:pt>
                <c:pt idx="3807">
                  <c:v>128.4</c:v>
                </c:pt>
                <c:pt idx="3808">
                  <c:v>127.9</c:v>
                </c:pt>
                <c:pt idx="3809">
                  <c:v>127.9</c:v>
                </c:pt>
                <c:pt idx="3810">
                  <c:v>127.9</c:v>
                </c:pt>
                <c:pt idx="3811">
                  <c:v>127.7</c:v>
                </c:pt>
                <c:pt idx="3812">
                  <c:v>127.7</c:v>
                </c:pt>
                <c:pt idx="3813">
                  <c:v>127.7</c:v>
                </c:pt>
                <c:pt idx="3814">
                  <c:v>127.8</c:v>
                </c:pt>
                <c:pt idx="3815">
                  <c:v>127.8</c:v>
                </c:pt>
                <c:pt idx="3816">
                  <c:v>127.8</c:v>
                </c:pt>
                <c:pt idx="3817">
                  <c:v>127.6</c:v>
                </c:pt>
                <c:pt idx="3818">
                  <c:v>127.6</c:v>
                </c:pt>
                <c:pt idx="3819">
                  <c:v>127.6</c:v>
                </c:pt>
                <c:pt idx="3820">
                  <c:v>127.8</c:v>
                </c:pt>
                <c:pt idx="3821">
                  <c:v>127.8</c:v>
                </c:pt>
                <c:pt idx="3822">
                  <c:v>127.8</c:v>
                </c:pt>
                <c:pt idx="3823">
                  <c:v>127.6</c:v>
                </c:pt>
                <c:pt idx="3824">
                  <c:v>127.6</c:v>
                </c:pt>
                <c:pt idx="3825">
                  <c:v>127.6</c:v>
                </c:pt>
                <c:pt idx="3826">
                  <c:v>127.8</c:v>
                </c:pt>
                <c:pt idx="3827">
                  <c:v>127.8</c:v>
                </c:pt>
                <c:pt idx="3828">
                  <c:v>127.8</c:v>
                </c:pt>
                <c:pt idx="3829">
                  <c:v>127.6</c:v>
                </c:pt>
                <c:pt idx="3830">
                  <c:v>127.6</c:v>
                </c:pt>
                <c:pt idx="3831">
                  <c:v>127.6</c:v>
                </c:pt>
                <c:pt idx="3832">
                  <c:v>127.7</c:v>
                </c:pt>
                <c:pt idx="3833">
                  <c:v>127.7</c:v>
                </c:pt>
                <c:pt idx="3834">
                  <c:v>127.7</c:v>
                </c:pt>
                <c:pt idx="3835">
                  <c:v>127.7</c:v>
                </c:pt>
                <c:pt idx="3836">
                  <c:v>127.7</c:v>
                </c:pt>
                <c:pt idx="3837">
                  <c:v>127.7</c:v>
                </c:pt>
                <c:pt idx="3838">
                  <c:v>127.9</c:v>
                </c:pt>
                <c:pt idx="3839">
                  <c:v>127.9</c:v>
                </c:pt>
                <c:pt idx="3840">
                  <c:v>127.9</c:v>
                </c:pt>
                <c:pt idx="3841">
                  <c:v>127.9</c:v>
                </c:pt>
                <c:pt idx="3842">
                  <c:v>127.9</c:v>
                </c:pt>
                <c:pt idx="3843">
                  <c:v>127.9</c:v>
                </c:pt>
                <c:pt idx="3844">
                  <c:v>127.7</c:v>
                </c:pt>
                <c:pt idx="3845">
                  <c:v>127.7</c:v>
                </c:pt>
                <c:pt idx="3846">
                  <c:v>127.7</c:v>
                </c:pt>
                <c:pt idx="3847">
                  <c:v>127.7</c:v>
                </c:pt>
                <c:pt idx="3848">
                  <c:v>127.7</c:v>
                </c:pt>
                <c:pt idx="3849">
                  <c:v>127.7</c:v>
                </c:pt>
                <c:pt idx="3850">
                  <c:v>127.9</c:v>
                </c:pt>
                <c:pt idx="3851">
                  <c:v>127.9</c:v>
                </c:pt>
                <c:pt idx="3852">
                  <c:v>127.9</c:v>
                </c:pt>
                <c:pt idx="3853">
                  <c:v>128</c:v>
                </c:pt>
                <c:pt idx="3854">
                  <c:v>128</c:v>
                </c:pt>
                <c:pt idx="3855">
                  <c:v>128</c:v>
                </c:pt>
                <c:pt idx="3856">
                  <c:v>128.1</c:v>
                </c:pt>
                <c:pt idx="3857">
                  <c:v>128.1</c:v>
                </c:pt>
                <c:pt idx="3858">
                  <c:v>128.1</c:v>
                </c:pt>
                <c:pt idx="3859">
                  <c:v>128.1</c:v>
                </c:pt>
                <c:pt idx="3860">
                  <c:v>128.1</c:v>
                </c:pt>
                <c:pt idx="3861">
                  <c:v>128.1</c:v>
                </c:pt>
                <c:pt idx="3862">
                  <c:v>128.19999999999999</c:v>
                </c:pt>
                <c:pt idx="3863">
                  <c:v>128.19999999999999</c:v>
                </c:pt>
                <c:pt idx="3864">
                  <c:v>128.19999999999999</c:v>
                </c:pt>
                <c:pt idx="3865">
                  <c:v>128.30000000000001</c:v>
                </c:pt>
                <c:pt idx="3866">
                  <c:v>128.30000000000001</c:v>
                </c:pt>
                <c:pt idx="3867">
                  <c:v>128.30000000000001</c:v>
                </c:pt>
                <c:pt idx="3868">
                  <c:v>128.19999999999999</c:v>
                </c:pt>
                <c:pt idx="3869">
                  <c:v>128.19999999999999</c:v>
                </c:pt>
                <c:pt idx="3870">
                  <c:v>128.19999999999999</c:v>
                </c:pt>
                <c:pt idx="3871">
                  <c:v>128</c:v>
                </c:pt>
                <c:pt idx="3872">
                  <c:v>128</c:v>
                </c:pt>
                <c:pt idx="3873">
                  <c:v>128</c:v>
                </c:pt>
                <c:pt idx="3874">
                  <c:v>127.6</c:v>
                </c:pt>
                <c:pt idx="3875">
                  <c:v>127.6</c:v>
                </c:pt>
                <c:pt idx="3876">
                  <c:v>127.6</c:v>
                </c:pt>
                <c:pt idx="3877">
                  <c:v>127.6</c:v>
                </c:pt>
                <c:pt idx="3878">
                  <c:v>127.6</c:v>
                </c:pt>
                <c:pt idx="3879">
                  <c:v>127.6</c:v>
                </c:pt>
                <c:pt idx="3880">
                  <c:v>127.5</c:v>
                </c:pt>
                <c:pt idx="3881">
                  <c:v>127.5</c:v>
                </c:pt>
                <c:pt idx="3882">
                  <c:v>127.5</c:v>
                </c:pt>
                <c:pt idx="3883">
                  <c:v>127.5</c:v>
                </c:pt>
                <c:pt idx="3884">
                  <c:v>127.5</c:v>
                </c:pt>
                <c:pt idx="3885">
                  <c:v>127.5</c:v>
                </c:pt>
                <c:pt idx="3886">
                  <c:v>127.3</c:v>
                </c:pt>
                <c:pt idx="3887">
                  <c:v>127.3</c:v>
                </c:pt>
                <c:pt idx="3888">
                  <c:v>127.3</c:v>
                </c:pt>
                <c:pt idx="3889">
                  <c:v>127.6</c:v>
                </c:pt>
                <c:pt idx="3890">
                  <c:v>127.6</c:v>
                </c:pt>
                <c:pt idx="3891">
                  <c:v>127.6</c:v>
                </c:pt>
                <c:pt idx="3892">
                  <c:v>127.5</c:v>
                </c:pt>
                <c:pt idx="3893">
                  <c:v>127.5</c:v>
                </c:pt>
                <c:pt idx="3894">
                  <c:v>127.5</c:v>
                </c:pt>
                <c:pt idx="3895">
                  <c:v>127.8</c:v>
                </c:pt>
                <c:pt idx="3896">
                  <c:v>127.8</c:v>
                </c:pt>
                <c:pt idx="3897">
                  <c:v>127.8</c:v>
                </c:pt>
                <c:pt idx="3898">
                  <c:v>127.4</c:v>
                </c:pt>
                <c:pt idx="3899">
                  <c:v>127.4</c:v>
                </c:pt>
                <c:pt idx="3900">
                  <c:v>127.4</c:v>
                </c:pt>
                <c:pt idx="3901">
                  <c:v>127.4</c:v>
                </c:pt>
                <c:pt idx="3902">
                  <c:v>127.4</c:v>
                </c:pt>
                <c:pt idx="3903">
                  <c:v>127.4</c:v>
                </c:pt>
                <c:pt idx="3904">
                  <c:v>126.8</c:v>
                </c:pt>
                <c:pt idx="3905">
                  <c:v>126.8</c:v>
                </c:pt>
                <c:pt idx="3906">
                  <c:v>126.8</c:v>
                </c:pt>
                <c:pt idx="3907">
                  <c:v>127.1</c:v>
                </c:pt>
                <c:pt idx="3908">
                  <c:v>127.1</c:v>
                </c:pt>
                <c:pt idx="3909">
                  <c:v>127.1</c:v>
                </c:pt>
                <c:pt idx="3910">
                  <c:v>127.3</c:v>
                </c:pt>
                <c:pt idx="3911">
                  <c:v>127.3</c:v>
                </c:pt>
                <c:pt idx="3912">
                  <c:v>127.3</c:v>
                </c:pt>
                <c:pt idx="3913">
                  <c:v>127.4</c:v>
                </c:pt>
                <c:pt idx="3914">
                  <c:v>127.4</c:v>
                </c:pt>
                <c:pt idx="3915">
                  <c:v>127.4</c:v>
                </c:pt>
                <c:pt idx="3916">
                  <c:v>127.3</c:v>
                </c:pt>
                <c:pt idx="3917">
                  <c:v>127.3</c:v>
                </c:pt>
                <c:pt idx="3918">
                  <c:v>127.3</c:v>
                </c:pt>
                <c:pt idx="3919">
                  <c:v>127.3</c:v>
                </c:pt>
                <c:pt idx="3920">
                  <c:v>127.3</c:v>
                </c:pt>
                <c:pt idx="3921">
                  <c:v>127.3</c:v>
                </c:pt>
                <c:pt idx="3922">
                  <c:v>127.2</c:v>
                </c:pt>
                <c:pt idx="3923">
                  <c:v>127.2</c:v>
                </c:pt>
                <c:pt idx="3924">
                  <c:v>127.2</c:v>
                </c:pt>
                <c:pt idx="3925">
                  <c:v>127.4</c:v>
                </c:pt>
                <c:pt idx="3926">
                  <c:v>127.4</c:v>
                </c:pt>
                <c:pt idx="3927">
                  <c:v>127.4</c:v>
                </c:pt>
                <c:pt idx="3928">
                  <c:v>127.1</c:v>
                </c:pt>
                <c:pt idx="3929">
                  <c:v>127.1</c:v>
                </c:pt>
                <c:pt idx="3930">
                  <c:v>127.1</c:v>
                </c:pt>
                <c:pt idx="3931">
                  <c:v>127.2</c:v>
                </c:pt>
                <c:pt idx="3932">
                  <c:v>127.2</c:v>
                </c:pt>
                <c:pt idx="3933">
                  <c:v>127.2</c:v>
                </c:pt>
                <c:pt idx="3934">
                  <c:v>127.1</c:v>
                </c:pt>
                <c:pt idx="3935">
                  <c:v>127.1</c:v>
                </c:pt>
                <c:pt idx="3936">
                  <c:v>127.1</c:v>
                </c:pt>
                <c:pt idx="3937">
                  <c:v>127.1</c:v>
                </c:pt>
                <c:pt idx="3938">
                  <c:v>127.1</c:v>
                </c:pt>
                <c:pt idx="3939">
                  <c:v>127.1</c:v>
                </c:pt>
                <c:pt idx="3940">
                  <c:v>127</c:v>
                </c:pt>
                <c:pt idx="3941">
                  <c:v>127</c:v>
                </c:pt>
                <c:pt idx="3942">
                  <c:v>127</c:v>
                </c:pt>
                <c:pt idx="3943">
                  <c:v>126.9</c:v>
                </c:pt>
                <c:pt idx="3944">
                  <c:v>126.9</c:v>
                </c:pt>
                <c:pt idx="3945">
                  <c:v>126.9</c:v>
                </c:pt>
                <c:pt idx="3946">
                  <c:v>127.1</c:v>
                </c:pt>
                <c:pt idx="3947">
                  <c:v>127.1</c:v>
                </c:pt>
                <c:pt idx="3948">
                  <c:v>127.1</c:v>
                </c:pt>
                <c:pt idx="3949">
                  <c:v>127.2</c:v>
                </c:pt>
                <c:pt idx="3950">
                  <c:v>127.2</c:v>
                </c:pt>
                <c:pt idx="3951">
                  <c:v>127.2</c:v>
                </c:pt>
                <c:pt idx="3952">
                  <c:v>127</c:v>
                </c:pt>
                <c:pt idx="3953">
                  <c:v>127</c:v>
                </c:pt>
                <c:pt idx="3954">
                  <c:v>127</c:v>
                </c:pt>
                <c:pt idx="3955">
                  <c:v>126.9</c:v>
                </c:pt>
                <c:pt idx="3956">
                  <c:v>126.9</c:v>
                </c:pt>
                <c:pt idx="3957">
                  <c:v>126.9</c:v>
                </c:pt>
                <c:pt idx="3958">
                  <c:v>127.4</c:v>
                </c:pt>
                <c:pt idx="3959">
                  <c:v>127.4</c:v>
                </c:pt>
                <c:pt idx="3960">
                  <c:v>127.4</c:v>
                </c:pt>
                <c:pt idx="3961">
                  <c:v>128</c:v>
                </c:pt>
                <c:pt idx="3962">
                  <c:v>128</c:v>
                </c:pt>
                <c:pt idx="3963">
                  <c:v>128</c:v>
                </c:pt>
                <c:pt idx="3964">
                  <c:v>127.9</c:v>
                </c:pt>
                <c:pt idx="3965">
                  <c:v>127.9</c:v>
                </c:pt>
                <c:pt idx="3966">
                  <c:v>127.9</c:v>
                </c:pt>
                <c:pt idx="3967">
                  <c:v>127.4</c:v>
                </c:pt>
                <c:pt idx="3968">
                  <c:v>127.4</c:v>
                </c:pt>
                <c:pt idx="3969">
                  <c:v>127.4</c:v>
                </c:pt>
                <c:pt idx="3970">
                  <c:v>127.3</c:v>
                </c:pt>
                <c:pt idx="3971">
                  <c:v>127.3</c:v>
                </c:pt>
                <c:pt idx="3972">
                  <c:v>127.3</c:v>
                </c:pt>
                <c:pt idx="3973">
                  <c:v>127.4</c:v>
                </c:pt>
                <c:pt idx="3974">
                  <c:v>127.4</c:v>
                </c:pt>
                <c:pt idx="3975">
                  <c:v>127.4</c:v>
                </c:pt>
                <c:pt idx="3976">
                  <c:v>127.8</c:v>
                </c:pt>
                <c:pt idx="3977">
                  <c:v>127.8</c:v>
                </c:pt>
                <c:pt idx="3978">
                  <c:v>127.8</c:v>
                </c:pt>
                <c:pt idx="3979">
                  <c:v>128</c:v>
                </c:pt>
                <c:pt idx="3980">
                  <c:v>128</c:v>
                </c:pt>
                <c:pt idx="3981">
                  <c:v>128</c:v>
                </c:pt>
                <c:pt idx="3982">
                  <c:v>128</c:v>
                </c:pt>
                <c:pt idx="3983">
                  <c:v>128</c:v>
                </c:pt>
                <c:pt idx="3984">
                  <c:v>128</c:v>
                </c:pt>
                <c:pt idx="3985">
                  <c:v>128.30000000000001</c:v>
                </c:pt>
                <c:pt idx="3986">
                  <c:v>128.30000000000001</c:v>
                </c:pt>
                <c:pt idx="3987">
                  <c:v>128.30000000000001</c:v>
                </c:pt>
                <c:pt idx="3988">
                  <c:v>128.4</c:v>
                </c:pt>
                <c:pt idx="3989">
                  <c:v>128.4</c:v>
                </c:pt>
                <c:pt idx="3990">
                  <c:v>128.4</c:v>
                </c:pt>
                <c:pt idx="3991">
                  <c:v>128.69999999999999</c:v>
                </c:pt>
                <c:pt idx="3992">
                  <c:v>128.69999999999999</c:v>
                </c:pt>
                <c:pt idx="3993">
                  <c:v>128.69999999999999</c:v>
                </c:pt>
                <c:pt idx="3994">
                  <c:v>128.5</c:v>
                </c:pt>
                <c:pt idx="3995">
                  <c:v>128.5</c:v>
                </c:pt>
                <c:pt idx="3996">
                  <c:v>128.5</c:v>
                </c:pt>
                <c:pt idx="3997">
                  <c:v>128.5</c:v>
                </c:pt>
                <c:pt idx="3998">
                  <c:v>128.5</c:v>
                </c:pt>
                <c:pt idx="3999">
                  <c:v>128.5</c:v>
                </c:pt>
                <c:pt idx="4000">
                  <c:v>128.19999999999999</c:v>
                </c:pt>
                <c:pt idx="4001">
                  <c:v>128.19999999999999</c:v>
                </c:pt>
                <c:pt idx="4002">
                  <c:v>128.19999999999999</c:v>
                </c:pt>
                <c:pt idx="4003">
                  <c:v>128.19999999999999</c:v>
                </c:pt>
                <c:pt idx="4004">
                  <c:v>128.19999999999999</c:v>
                </c:pt>
                <c:pt idx="4005">
                  <c:v>128.19999999999999</c:v>
                </c:pt>
                <c:pt idx="4006">
                  <c:v>128.5</c:v>
                </c:pt>
                <c:pt idx="4007">
                  <c:v>128.5</c:v>
                </c:pt>
                <c:pt idx="4008">
                  <c:v>128.5</c:v>
                </c:pt>
                <c:pt idx="4009">
                  <c:v>128.5</c:v>
                </c:pt>
                <c:pt idx="4010">
                  <c:v>128.5</c:v>
                </c:pt>
                <c:pt idx="4011">
                  <c:v>128.5</c:v>
                </c:pt>
                <c:pt idx="4012">
                  <c:v>128.80000000000001</c:v>
                </c:pt>
                <c:pt idx="4013">
                  <c:v>128.80000000000001</c:v>
                </c:pt>
                <c:pt idx="4014">
                  <c:v>128.80000000000001</c:v>
                </c:pt>
                <c:pt idx="4015">
                  <c:v>128.69999999999999</c:v>
                </c:pt>
                <c:pt idx="4016">
                  <c:v>128.69999999999999</c:v>
                </c:pt>
                <c:pt idx="4017">
                  <c:v>128.69999999999999</c:v>
                </c:pt>
                <c:pt idx="4018">
                  <c:v>128.69999999999999</c:v>
                </c:pt>
                <c:pt idx="4019">
                  <c:v>128.69999999999999</c:v>
                </c:pt>
                <c:pt idx="4020">
                  <c:v>128.69999999999999</c:v>
                </c:pt>
                <c:pt idx="4021">
                  <c:v>128.80000000000001</c:v>
                </c:pt>
                <c:pt idx="4022">
                  <c:v>128.80000000000001</c:v>
                </c:pt>
                <c:pt idx="4023">
                  <c:v>128.80000000000001</c:v>
                </c:pt>
                <c:pt idx="4024">
                  <c:v>128.80000000000001</c:v>
                </c:pt>
                <c:pt idx="4025">
                  <c:v>128.80000000000001</c:v>
                </c:pt>
                <c:pt idx="4026">
                  <c:v>128.80000000000001</c:v>
                </c:pt>
                <c:pt idx="4027">
                  <c:v>129.1</c:v>
                </c:pt>
                <c:pt idx="4028">
                  <c:v>129.1</c:v>
                </c:pt>
                <c:pt idx="4029">
                  <c:v>129.1</c:v>
                </c:pt>
                <c:pt idx="4030">
                  <c:v>129.19999999999999</c:v>
                </c:pt>
                <c:pt idx="4031">
                  <c:v>129.19999999999999</c:v>
                </c:pt>
                <c:pt idx="4032">
                  <c:v>129.19999999999999</c:v>
                </c:pt>
                <c:pt idx="4033">
                  <c:v>129.6</c:v>
                </c:pt>
                <c:pt idx="4034">
                  <c:v>129.6</c:v>
                </c:pt>
                <c:pt idx="4035">
                  <c:v>129.6</c:v>
                </c:pt>
                <c:pt idx="4036">
                  <c:v>129.4</c:v>
                </c:pt>
                <c:pt idx="4037">
                  <c:v>129.4</c:v>
                </c:pt>
                <c:pt idx="4038">
                  <c:v>129.4</c:v>
                </c:pt>
                <c:pt idx="4039">
                  <c:v>129.4</c:v>
                </c:pt>
                <c:pt idx="4040">
                  <c:v>129.4</c:v>
                </c:pt>
                <c:pt idx="4041">
                  <c:v>129.4</c:v>
                </c:pt>
                <c:pt idx="4042">
                  <c:v>129.6</c:v>
                </c:pt>
                <c:pt idx="4043">
                  <c:v>129.6</c:v>
                </c:pt>
                <c:pt idx="4044">
                  <c:v>129.6</c:v>
                </c:pt>
                <c:pt idx="4045">
                  <c:v>130</c:v>
                </c:pt>
                <c:pt idx="4046">
                  <c:v>130</c:v>
                </c:pt>
                <c:pt idx="4047">
                  <c:v>130</c:v>
                </c:pt>
                <c:pt idx="4048">
                  <c:v>129.6</c:v>
                </c:pt>
                <c:pt idx="4049">
                  <c:v>129.6</c:v>
                </c:pt>
                <c:pt idx="4050">
                  <c:v>129.6</c:v>
                </c:pt>
                <c:pt idx="4051">
                  <c:v>129.19999999999999</c:v>
                </c:pt>
                <c:pt idx="4052">
                  <c:v>129.19999999999999</c:v>
                </c:pt>
                <c:pt idx="4053">
                  <c:v>129.19999999999999</c:v>
                </c:pt>
                <c:pt idx="4054">
                  <c:v>129</c:v>
                </c:pt>
                <c:pt idx="4055">
                  <c:v>129</c:v>
                </c:pt>
                <c:pt idx="4056">
                  <c:v>129</c:v>
                </c:pt>
                <c:pt idx="4057">
                  <c:v>129.30000000000001</c:v>
                </c:pt>
                <c:pt idx="4058">
                  <c:v>129.30000000000001</c:v>
                </c:pt>
                <c:pt idx="4059">
                  <c:v>129.30000000000001</c:v>
                </c:pt>
                <c:pt idx="4060">
                  <c:v>129.19999999999999</c:v>
                </c:pt>
                <c:pt idx="4061">
                  <c:v>129.19999999999999</c:v>
                </c:pt>
                <c:pt idx="4062">
                  <c:v>129.19999999999999</c:v>
                </c:pt>
                <c:pt idx="4063">
                  <c:v>129.19999999999999</c:v>
                </c:pt>
                <c:pt idx="4064">
                  <c:v>129.19999999999999</c:v>
                </c:pt>
                <c:pt idx="4065">
                  <c:v>129.19999999999999</c:v>
                </c:pt>
                <c:pt idx="4066">
                  <c:v>129.4</c:v>
                </c:pt>
                <c:pt idx="4067">
                  <c:v>129.4</c:v>
                </c:pt>
                <c:pt idx="4068">
                  <c:v>129.4</c:v>
                </c:pt>
                <c:pt idx="4069">
                  <c:v>129.69999999999999</c:v>
                </c:pt>
                <c:pt idx="4070">
                  <c:v>129.69999999999999</c:v>
                </c:pt>
                <c:pt idx="4071">
                  <c:v>129.69999999999999</c:v>
                </c:pt>
                <c:pt idx="4072">
                  <c:v>129.80000000000001</c:v>
                </c:pt>
                <c:pt idx="4073">
                  <c:v>129.80000000000001</c:v>
                </c:pt>
                <c:pt idx="4074">
                  <c:v>129.80000000000001</c:v>
                </c:pt>
                <c:pt idx="4075">
                  <c:v>129.69999999999999</c:v>
                </c:pt>
                <c:pt idx="4076">
                  <c:v>129.69999999999999</c:v>
                </c:pt>
                <c:pt idx="4077">
                  <c:v>129.69999999999999</c:v>
                </c:pt>
                <c:pt idx="4078">
                  <c:v>129.9</c:v>
                </c:pt>
                <c:pt idx="4079">
                  <c:v>129.9</c:v>
                </c:pt>
                <c:pt idx="4080">
                  <c:v>129.9</c:v>
                </c:pt>
                <c:pt idx="4081">
                  <c:v>130.1</c:v>
                </c:pt>
                <c:pt idx="4082">
                  <c:v>130.1</c:v>
                </c:pt>
                <c:pt idx="4083">
                  <c:v>130.1</c:v>
                </c:pt>
                <c:pt idx="4084">
                  <c:v>130.30000000000001</c:v>
                </c:pt>
                <c:pt idx="4085">
                  <c:v>130.30000000000001</c:v>
                </c:pt>
                <c:pt idx="4086">
                  <c:v>130.30000000000001</c:v>
                </c:pt>
                <c:pt idx="4087">
                  <c:v>130.30000000000001</c:v>
                </c:pt>
                <c:pt idx="4088">
                  <c:v>130.30000000000001</c:v>
                </c:pt>
                <c:pt idx="4089">
                  <c:v>130.30000000000001</c:v>
                </c:pt>
                <c:pt idx="4090">
                  <c:v>130</c:v>
                </c:pt>
                <c:pt idx="4091">
                  <c:v>130</c:v>
                </c:pt>
                <c:pt idx="4092">
                  <c:v>130</c:v>
                </c:pt>
                <c:pt idx="4093">
                  <c:v>129.80000000000001</c:v>
                </c:pt>
                <c:pt idx="4094">
                  <c:v>129.80000000000001</c:v>
                </c:pt>
                <c:pt idx="4095">
                  <c:v>129.80000000000001</c:v>
                </c:pt>
                <c:pt idx="4096">
                  <c:v>129.80000000000001</c:v>
                </c:pt>
                <c:pt idx="4097">
                  <c:v>129.80000000000001</c:v>
                </c:pt>
                <c:pt idx="4098">
                  <c:v>129.80000000000001</c:v>
                </c:pt>
                <c:pt idx="4099">
                  <c:v>130.1</c:v>
                </c:pt>
                <c:pt idx="4100">
                  <c:v>130.1</c:v>
                </c:pt>
                <c:pt idx="4101">
                  <c:v>130.1</c:v>
                </c:pt>
                <c:pt idx="4102">
                  <c:v>130.5</c:v>
                </c:pt>
                <c:pt idx="4103">
                  <c:v>130.5</c:v>
                </c:pt>
                <c:pt idx="4104">
                  <c:v>130.5</c:v>
                </c:pt>
                <c:pt idx="4105">
                  <c:v>130.19999999999999</c:v>
                </c:pt>
                <c:pt idx="4106">
                  <c:v>130.19999999999999</c:v>
                </c:pt>
                <c:pt idx="4107">
                  <c:v>130.19999999999999</c:v>
                </c:pt>
                <c:pt idx="4108">
                  <c:v>130</c:v>
                </c:pt>
                <c:pt idx="4109">
                  <c:v>130</c:v>
                </c:pt>
                <c:pt idx="4110">
                  <c:v>130</c:v>
                </c:pt>
                <c:pt idx="4111">
                  <c:v>129.30000000000001</c:v>
                </c:pt>
                <c:pt idx="4112">
                  <c:v>129.30000000000001</c:v>
                </c:pt>
                <c:pt idx="4113">
                  <c:v>129.30000000000001</c:v>
                </c:pt>
                <c:pt idx="4114">
                  <c:v>129.19999999999999</c:v>
                </c:pt>
                <c:pt idx="4115">
                  <c:v>129.19999999999999</c:v>
                </c:pt>
                <c:pt idx="4116">
                  <c:v>129.19999999999999</c:v>
                </c:pt>
                <c:pt idx="4117">
                  <c:v>129.1</c:v>
                </c:pt>
                <c:pt idx="4118">
                  <c:v>129.1</c:v>
                </c:pt>
                <c:pt idx="4119">
                  <c:v>129.1</c:v>
                </c:pt>
                <c:pt idx="4120">
                  <c:v>129.30000000000001</c:v>
                </c:pt>
                <c:pt idx="4121">
                  <c:v>129.30000000000001</c:v>
                </c:pt>
                <c:pt idx="4122">
                  <c:v>129.30000000000001</c:v>
                </c:pt>
                <c:pt idx="4123">
                  <c:v>129.5</c:v>
                </c:pt>
                <c:pt idx="4124">
                  <c:v>129.5</c:v>
                </c:pt>
                <c:pt idx="4125">
                  <c:v>129.5</c:v>
                </c:pt>
                <c:pt idx="4126">
                  <c:v>129.19999999999999</c:v>
                </c:pt>
                <c:pt idx="4127">
                  <c:v>129.19999999999999</c:v>
                </c:pt>
                <c:pt idx="4128">
                  <c:v>129.19999999999999</c:v>
                </c:pt>
                <c:pt idx="4129">
                  <c:v>129.1</c:v>
                </c:pt>
                <c:pt idx="4130">
                  <c:v>129.1</c:v>
                </c:pt>
                <c:pt idx="4131">
                  <c:v>129.1</c:v>
                </c:pt>
                <c:pt idx="4132">
                  <c:v>128.69999999999999</c:v>
                </c:pt>
                <c:pt idx="4133">
                  <c:v>128.69999999999999</c:v>
                </c:pt>
                <c:pt idx="4134">
                  <c:v>128.69999999999999</c:v>
                </c:pt>
                <c:pt idx="4135">
                  <c:v>128.69999999999999</c:v>
                </c:pt>
                <c:pt idx="4136">
                  <c:v>128.69999999999999</c:v>
                </c:pt>
                <c:pt idx="4137">
                  <c:v>128.69999999999999</c:v>
                </c:pt>
                <c:pt idx="4138">
                  <c:v>128.5</c:v>
                </c:pt>
                <c:pt idx="4139">
                  <c:v>128.5</c:v>
                </c:pt>
                <c:pt idx="4140">
                  <c:v>128.5</c:v>
                </c:pt>
                <c:pt idx="4141">
                  <c:v>128.5</c:v>
                </c:pt>
                <c:pt idx="4142">
                  <c:v>128.5</c:v>
                </c:pt>
                <c:pt idx="4143">
                  <c:v>128.5</c:v>
                </c:pt>
                <c:pt idx="4144">
                  <c:v>128.5</c:v>
                </c:pt>
                <c:pt idx="4145">
                  <c:v>128.5</c:v>
                </c:pt>
                <c:pt idx="4146">
                  <c:v>128.5</c:v>
                </c:pt>
                <c:pt idx="4147">
                  <c:v>128.1</c:v>
                </c:pt>
                <c:pt idx="4148">
                  <c:v>128.1</c:v>
                </c:pt>
                <c:pt idx="4149">
                  <c:v>128.1</c:v>
                </c:pt>
                <c:pt idx="4150">
                  <c:v>128.1</c:v>
                </c:pt>
                <c:pt idx="4151">
                  <c:v>128.1</c:v>
                </c:pt>
                <c:pt idx="4152">
                  <c:v>128.1</c:v>
                </c:pt>
                <c:pt idx="4153">
                  <c:v>128.5</c:v>
                </c:pt>
                <c:pt idx="4154">
                  <c:v>128.5</c:v>
                </c:pt>
                <c:pt idx="4155">
                  <c:v>128.5</c:v>
                </c:pt>
                <c:pt idx="4156">
                  <c:v>128.5</c:v>
                </c:pt>
                <c:pt idx="4157">
                  <c:v>128.5</c:v>
                </c:pt>
                <c:pt idx="4158">
                  <c:v>128.5</c:v>
                </c:pt>
                <c:pt idx="4159">
                  <c:v>128.4</c:v>
                </c:pt>
                <c:pt idx="4160">
                  <c:v>128.4</c:v>
                </c:pt>
                <c:pt idx="4161">
                  <c:v>128.4</c:v>
                </c:pt>
                <c:pt idx="4162">
                  <c:v>128.19999999999999</c:v>
                </c:pt>
                <c:pt idx="4163">
                  <c:v>128.19999999999999</c:v>
                </c:pt>
                <c:pt idx="4164">
                  <c:v>128.19999999999999</c:v>
                </c:pt>
                <c:pt idx="4165">
                  <c:v>128.1</c:v>
                </c:pt>
                <c:pt idx="4166">
                  <c:v>128.1</c:v>
                </c:pt>
                <c:pt idx="4167">
                  <c:v>128.1</c:v>
                </c:pt>
                <c:pt idx="4168">
                  <c:v>128.30000000000001</c:v>
                </c:pt>
                <c:pt idx="4169">
                  <c:v>128.30000000000001</c:v>
                </c:pt>
                <c:pt idx="4170">
                  <c:v>128.30000000000001</c:v>
                </c:pt>
                <c:pt idx="4171">
                  <c:v>128.1</c:v>
                </c:pt>
                <c:pt idx="4172">
                  <c:v>128.1</c:v>
                </c:pt>
                <c:pt idx="4173">
                  <c:v>128.1</c:v>
                </c:pt>
                <c:pt idx="4174">
                  <c:v>128.19999999999999</c:v>
                </c:pt>
                <c:pt idx="4175">
                  <c:v>128.19999999999999</c:v>
                </c:pt>
                <c:pt idx="4176">
                  <c:v>128.19999999999999</c:v>
                </c:pt>
                <c:pt idx="4177">
                  <c:v>128.5</c:v>
                </c:pt>
                <c:pt idx="4178">
                  <c:v>128.5</c:v>
                </c:pt>
                <c:pt idx="4179">
                  <c:v>128.5</c:v>
                </c:pt>
                <c:pt idx="4180">
                  <c:v>128.30000000000001</c:v>
                </c:pt>
                <c:pt idx="4181">
                  <c:v>128.30000000000001</c:v>
                </c:pt>
                <c:pt idx="4182">
                  <c:v>128.30000000000001</c:v>
                </c:pt>
                <c:pt idx="4183">
                  <c:v>128.30000000000001</c:v>
                </c:pt>
                <c:pt idx="4184">
                  <c:v>128.30000000000001</c:v>
                </c:pt>
                <c:pt idx="4185">
                  <c:v>128.30000000000001</c:v>
                </c:pt>
                <c:pt idx="4186">
                  <c:v>127.8</c:v>
                </c:pt>
                <c:pt idx="4187">
                  <c:v>127.8</c:v>
                </c:pt>
                <c:pt idx="4188">
                  <c:v>127.8</c:v>
                </c:pt>
                <c:pt idx="4189">
                  <c:v>127.8</c:v>
                </c:pt>
                <c:pt idx="4190">
                  <c:v>127.8</c:v>
                </c:pt>
                <c:pt idx="4191">
                  <c:v>127.8</c:v>
                </c:pt>
                <c:pt idx="4192">
                  <c:v>127.5</c:v>
                </c:pt>
                <c:pt idx="4193">
                  <c:v>127.5</c:v>
                </c:pt>
                <c:pt idx="4194">
                  <c:v>127.5</c:v>
                </c:pt>
                <c:pt idx="4195">
                  <c:v>127.4</c:v>
                </c:pt>
                <c:pt idx="4196">
                  <c:v>127.4</c:v>
                </c:pt>
                <c:pt idx="4197">
                  <c:v>127.4</c:v>
                </c:pt>
                <c:pt idx="4198">
                  <c:v>127.2</c:v>
                </c:pt>
                <c:pt idx="4199">
                  <c:v>127.2</c:v>
                </c:pt>
                <c:pt idx="4200">
                  <c:v>127.2</c:v>
                </c:pt>
                <c:pt idx="4201">
                  <c:v>127.4</c:v>
                </c:pt>
                <c:pt idx="4202">
                  <c:v>127.4</c:v>
                </c:pt>
                <c:pt idx="4203">
                  <c:v>127.4</c:v>
                </c:pt>
                <c:pt idx="4204">
                  <c:v>127.3</c:v>
                </c:pt>
                <c:pt idx="4205">
                  <c:v>127.3</c:v>
                </c:pt>
                <c:pt idx="4206">
                  <c:v>127.3</c:v>
                </c:pt>
                <c:pt idx="4207">
                  <c:v>127.4</c:v>
                </c:pt>
                <c:pt idx="4208">
                  <c:v>127.4</c:v>
                </c:pt>
                <c:pt idx="4209">
                  <c:v>127.4</c:v>
                </c:pt>
                <c:pt idx="4210">
                  <c:v>127.8</c:v>
                </c:pt>
                <c:pt idx="4211">
                  <c:v>127.8</c:v>
                </c:pt>
                <c:pt idx="4212">
                  <c:v>127.8</c:v>
                </c:pt>
                <c:pt idx="4213">
                  <c:v>127.9</c:v>
                </c:pt>
                <c:pt idx="4214">
                  <c:v>127.9</c:v>
                </c:pt>
                <c:pt idx="4215">
                  <c:v>127.9</c:v>
                </c:pt>
                <c:pt idx="4216">
                  <c:v>127.7</c:v>
                </c:pt>
                <c:pt idx="4217">
                  <c:v>127.7</c:v>
                </c:pt>
                <c:pt idx="4218">
                  <c:v>127.7</c:v>
                </c:pt>
                <c:pt idx="4219">
                  <c:v>127.2</c:v>
                </c:pt>
                <c:pt idx="4220">
                  <c:v>127.2</c:v>
                </c:pt>
                <c:pt idx="4221">
                  <c:v>127.2</c:v>
                </c:pt>
                <c:pt idx="4222">
                  <c:v>127.4</c:v>
                </c:pt>
                <c:pt idx="4223">
                  <c:v>127.4</c:v>
                </c:pt>
                <c:pt idx="4224">
                  <c:v>127.4</c:v>
                </c:pt>
                <c:pt idx="4225">
                  <c:v>127.6</c:v>
                </c:pt>
                <c:pt idx="4226">
                  <c:v>127.6</c:v>
                </c:pt>
                <c:pt idx="4227">
                  <c:v>127.6</c:v>
                </c:pt>
                <c:pt idx="4228">
                  <c:v>127.5</c:v>
                </c:pt>
                <c:pt idx="4229">
                  <c:v>127.5</c:v>
                </c:pt>
                <c:pt idx="4230">
                  <c:v>127.5</c:v>
                </c:pt>
                <c:pt idx="4231">
                  <c:v>127.5</c:v>
                </c:pt>
                <c:pt idx="4232">
                  <c:v>127.5</c:v>
                </c:pt>
                <c:pt idx="4233">
                  <c:v>127.5</c:v>
                </c:pt>
                <c:pt idx="4234">
                  <c:v>127.4</c:v>
                </c:pt>
                <c:pt idx="4235">
                  <c:v>127.4</c:v>
                </c:pt>
                <c:pt idx="4236">
                  <c:v>127.4</c:v>
                </c:pt>
                <c:pt idx="4237">
                  <c:v>127.6</c:v>
                </c:pt>
                <c:pt idx="4238">
                  <c:v>127.6</c:v>
                </c:pt>
                <c:pt idx="4239">
                  <c:v>127.6</c:v>
                </c:pt>
                <c:pt idx="4240">
                  <c:v>127.5</c:v>
                </c:pt>
                <c:pt idx="4241">
                  <c:v>127.5</c:v>
                </c:pt>
                <c:pt idx="4242">
                  <c:v>127.5</c:v>
                </c:pt>
                <c:pt idx="4243">
                  <c:v>127.8</c:v>
                </c:pt>
                <c:pt idx="4244">
                  <c:v>127.8</c:v>
                </c:pt>
                <c:pt idx="4245">
                  <c:v>127.8</c:v>
                </c:pt>
                <c:pt idx="4246">
                  <c:v>127.7</c:v>
                </c:pt>
                <c:pt idx="4247">
                  <c:v>127.7</c:v>
                </c:pt>
                <c:pt idx="4248">
                  <c:v>127.7</c:v>
                </c:pt>
                <c:pt idx="4249">
                  <c:v>127.9</c:v>
                </c:pt>
                <c:pt idx="4250">
                  <c:v>127.9</c:v>
                </c:pt>
                <c:pt idx="4251">
                  <c:v>127.9</c:v>
                </c:pt>
                <c:pt idx="4252">
                  <c:v>127.7</c:v>
                </c:pt>
                <c:pt idx="4253">
                  <c:v>127.7</c:v>
                </c:pt>
                <c:pt idx="4254">
                  <c:v>127.7</c:v>
                </c:pt>
                <c:pt idx="4255">
                  <c:v>127.6</c:v>
                </c:pt>
                <c:pt idx="4256">
                  <c:v>127.6</c:v>
                </c:pt>
                <c:pt idx="4257">
                  <c:v>127.6</c:v>
                </c:pt>
                <c:pt idx="4258">
                  <c:v>127.5</c:v>
                </c:pt>
                <c:pt idx="4259">
                  <c:v>127.5</c:v>
                </c:pt>
                <c:pt idx="4260">
                  <c:v>127.5</c:v>
                </c:pt>
                <c:pt idx="4261">
                  <c:v>127.3</c:v>
                </c:pt>
                <c:pt idx="4262">
                  <c:v>127.3</c:v>
                </c:pt>
                <c:pt idx="4263">
                  <c:v>127.3</c:v>
                </c:pt>
                <c:pt idx="4264">
                  <c:v>127.6</c:v>
                </c:pt>
                <c:pt idx="4265">
                  <c:v>127.6</c:v>
                </c:pt>
                <c:pt idx="4266">
                  <c:v>127.6</c:v>
                </c:pt>
                <c:pt idx="4267">
                  <c:v>127.7</c:v>
                </c:pt>
                <c:pt idx="4268">
                  <c:v>127.7</c:v>
                </c:pt>
                <c:pt idx="4269">
                  <c:v>127.7</c:v>
                </c:pt>
                <c:pt idx="4270">
                  <c:v>128.30000000000001</c:v>
                </c:pt>
                <c:pt idx="4271">
                  <c:v>128.30000000000001</c:v>
                </c:pt>
                <c:pt idx="4272">
                  <c:v>128.30000000000001</c:v>
                </c:pt>
                <c:pt idx="4273">
                  <c:v>128.1</c:v>
                </c:pt>
                <c:pt idx="4274">
                  <c:v>128.1</c:v>
                </c:pt>
                <c:pt idx="4275">
                  <c:v>128.1</c:v>
                </c:pt>
                <c:pt idx="4276">
                  <c:v>128</c:v>
                </c:pt>
                <c:pt idx="4277">
                  <c:v>128</c:v>
                </c:pt>
                <c:pt idx="4278">
                  <c:v>128</c:v>
                </c:pt>
                <c:pt idx="4279">
                  <c:v>127.7</c:v>
                </c:pt>
                <c:pt idx="4280">
                  <c:v>127.7</c:v>
                </c:pt>
                <c:pt idx="4281">
                  <c:v>127.7</c:v>
                </c:pt>
                <c:pt idx="4282">
                  <c:v>128</c:v>
                </c:pt>
                <c:pt idx="4283">
                  <c:v>128</c:v>
                </c:pt>
                <c:pt idx="4284">
                  <c:v>128</c:v>
                </c:pt>
                <c:pt idx="4285">
                  <c:v>127.6</c:v>
                </c:pt>
                <c:pt idx="4286">
                  <c:v>127.6</c:v>
                </c:pt>
                <c:pt idx="4287">
                  <c:v>127.6</c:v>
                </c:pt>
                <c:pt idx="4288">
                  <c:v>127.8</c:v>
                </c:pt>
                <c:pt idx="4289">
                  <c:v>127.8</c:v>
                </c:pt>
                <c:pt idx="4290">
                  <c:v>127.8</c:v>
                </c:pt>
                <c:pt idx="4291">
                  <c:v>127.8</c:v>
                </c:pt>
                <c:pt idx="4292">
                  <c:v>127.8</c:v>
                </c:pt>
                <c:pt idx="4293">
                  <c:v>127.8</c:v>
                </c:pt>
                <c:pt idx="4294">
                  <c:v>128.30000000000001</c:v>
                </c:pt>
                <c:pt idx="4295">
                  <c:v>128.30000000000001</c:v>
                </c:pt>
                <c:pt idx="4296">
                  <c:v>128.30000000000001</c:v>
                </c:pt>
                <c:pt idx="4297">
                  <c:v>128.19999999999999</c:v>
                </c:pt>
                <c:pt idx="4298">
                  <c:v>128.19999999999999</c:v>
                </c:pt>
                <c:pt idx="4299">
                  <c:v>128.19999999999999</c:v>
                </c:pt>
                <c:pt idx="4300">
                  <c:v>128.4</c:v>
                </c:pt>
                <c:pt idx="4301">
                  <c:v>128.4</c:v>
                </c:pt>
                <c:pt idx="4302">
                  <c:v>128.4</c:v>
                </c:pt>
                <c:pt idx="4303">
                  <c:v>128.30000000000001</c:v>
                </c:pt>
                <c:pt idx="4304">
                  <c:v>128.30000000000001</c:v>
                </c:pt>
                <c:pt idx="4305">
                  <c:v>128.30000000000001</c:v>
                </c:pt>
                <c:pt idx="4306">
                  <c:v>128.19999999999999</c:v>
                </c:pt>
                <c:pt idx="4307">
                  <c:v>128.19999999999999</c:v>
                </c:pt>
                <c:pt idx="4308">
                  <c:v>128.19999999999999</c:v>
                </c:pt>
                <c:pt idx="4309">
                  <c:v>128</c:v>
                </c:pt>
                <c:pt idx="4310">
                  <c:v>128</c:v>
                </c:pt>
                <c:pt idx="4311">
                  <c:v>128</c:v>
                </c:pt>
                <c:pt idx="4312">
                  <c:v>127.6</c:v>
                </c:pt>
                <c:pt idx="4313">
                  <c:v>127.6</c:v>
                </c:pt>
                <c:pt idx="4314">
                  <c:v>127.6</c:v>
                </c:pt>
                <c:pt idx="4315">
                  <c:v>127.9</c:v>
                </c:pt>
                <c:pt idx="4316">
                  <c:v>127.9</c:v>
                </c:pt>
                <c:pt idx="4317">
                  <c:v>127.9</c:v>
                </c:pt>
                <c:pt idx="4318">
                  <c:v>127.9</c:v>
                </c:pt>
                <c:pt idx="4319">
                  <c:v>127.9</c:v>
                </c:pt>
                <c:pt idx="4320">
                  <c:v>127.9</c:v>
                </c:pt>
                <c:pt idx="4321">
                  <c:v>128.19999999999999</c:v>
                </c:pt>
                <c:pt idx="4322">
                  <c:v>128.19999999999999</c:v>
                </c:pt>
                <c:pt idx="4323">
                  <c:v>128.19999999999999</c:v>
                </c:pt>
                <c:pt idx="4324">
                  <c:v>128</c:v>
                </c:pt>
                <c:pt idx="4325">
                  <c:v>128</c:v>
                </c:pt>
                <c:pt idx="4326">
                  <c:v>128</c:v>
                </c:pt>
                <c:pt idx="4327">
                  <c:v>128</c:v>
                </c:pt>
                <c:pt idx="4328">
                  <c:v>128</c:v>
                </c:pt>
                <c:pt idx="4329">
                  <c:v>128</c:v>
                </c:pt>
                <c:pt idx="4330">
                  <c:v>127.6</c:v>
                </c:pt>
                <c:pt idx="4331">
                  <c:v>127.6</c:v>
                </c:pt>
                <c:pt idx="4332">
                  <c:v>127.6</c:v>
                </c:pt>
                <c:pt idx="4333">
                  <c:v>127.2</c:v>
                </c:pt>
                <c:pt idx="4334">
                  <c:v>127.2</c:v>
                </c:pt>
                <c:pt idx="4335">
                  <c:v>127.2</c:v>
                </c:pt>
                <c:pt idx="4336">
                  <c:v>127.4</c:v>
                </c:pt>
                <c:pt idx="4337">
                  <c:v>127.4</c:v>
                </c:pt>
                <c:pt idx="4338">
                  <c:v>127.4</c:v>
                </c:pt>
                <c:pt idx="4339">
                  <c:v>127.5</c:v>
                </c:pt>
                <c:pt idx="4340">
                  <c:v>127.5</c:v>
                </c:pt>
                <c:pt idx="4341">
                  <c:v>127.5</c:v>
                </c:pt>
                <c:pt idx="4342">
                  <c:v>127.6</c:v>
                </c:pt>
                <c:pt idx="4343">
                  <c:v>127.6</c:v>
                </c:pt>
                <c:pt idx="4344">
                  <c:v>127.6</c:v>
                </c:pt>
                <c:pt idx="4345">
                  <c:v>127.6</c:v>
                </c:pt>
                <c:pt idx="4346">
                  <c:v>127.6</c:v>
                </c:pt>
                <c:pt idx="4347">
                  <c:v>127.6</c:v>
                </c:pt>
                <c:pt idx="4348">
                  <c:v>127.8</c:v>
                </c:pt>
                <c:pt idx="4349">
                  <c:v>127.8</c:v>
                </c:pt>
                <c:pt idx="4350">
                  <c:v>127.8</c:v>
                </c:pt>
                <c:pt idx="4351">
                  <c:v>128</c:v>
                </c:pt>
                <c:pt idx="4352">
                  <c:v>128</c:v>
                </c:pt>
                <c:pt idx="4353">
                  <c:v>128</c:v>
                </c:pt>
                <c:pt idx="4354">
                  <c:v>127.6</c:v>
                </c:pt>
                <c:pt idx="4355">
                  <c:v>127.6</c:v>
                </c:pt>
                <c:pt idx="4356">
                  <c:v>127.6</c:v>
                </c:pt>
                <c:pt idx="4357">
                  <c:v>127.4</c:v>
                </c:pt>
                <c:pt idx="4358">
                  <c:v>127.4</c:v>
                </c:pt>
                <c:pt idx="4359">
                  <c:v>127.4</c:v>
                </c:pt>
                <c:pt idx="4360">
                  <c:v>127.1</c:v>
                </c:pt>
                <c:pt idx="4361">
                  <c:v>127.1</c:v>
                </c:pt>
                <c:pt idx="4362">
                  <c:v>127.1</c:v>
                </c:pt>
                <c:pt idx="4363">
                  <c:v>127</c:v>
                </c:pt>
                <c:pt idx="4364">
                  <c:v>127</c:v>
                </c:pt>
                <c:pt idx="4365">
                  <c:v>127</c:v>
                </c:pt>
                <c:pt idx="4366">
                  <c:v>126.8</c:v>
                </c:pt>
                <c:pt idx="4367">
                  <c:v>126.8</c:v>
                </c:pt>
                <c:pt idx="4368">
                  <c:v>126.8</c:v>
                </c:pt>
                <c:pt idx="4369">
                  <c:v>126.7</c:v>
                </c:pt>
                <c:pt idx="4370">
                  <c:v>126.7</c:v>
                </c:pt>
                <c:pt idx="4371">
                  <c:v>126.7</c:v>
                </c:pt>
                <c:pt idx="4372">
                  <c:v>126.6</c:v>
                </c:pt>
                <c:pt idx="4373">
                  <c:v>126.6</c:v>
                </c:pt>
                <c:pt idx="4374">
                  <c:v>126.6</c:v>
                </c:pt>
                <c:pt idx="4375">
                  <c:v>126.4</c:v>
                </c:pt>
                <c:pt idx="4376">
                  <c:v>126.4</c:v>
                </c:pt>
                <c:pt idx="4377">
                  <c:v>126.4</c:v>
                </c:pt>
                <c:pt idx="4378">
                  <c:v>126.1</c:v>
                </c:pt>
                <c:pt idx="4379">
                  <c:v>126.1</c:v>
                </c:pt>
                <c:pt idx="4380">
                  <c:v>126.1</c:v>
                </c:pt>
                <c:pt idx="4381">
                  <c:v>126</c:v>
                </c:pt>
                <c:pt idx="4382">
                  <c:v>126</c:v>
                </c:pt>
                <c:pt idx="4383">
                  <c:v>126</c:v>
                </c:pt>
                <c:pt idx="4384">
                  <c:v>125.9</c:v>
                </c:pt>
                <c:pt idx="4385">
                  <c:v>125.9</c:v>
                </c:pt>
                <c:pt idx="4386">
                  <c:v>125.9</c:v>
                </c:pt>
                <c:pt idx="4387">
                  <c:v>126.4</c:v>
                </c:pt>
                <c:pt idx="4388">
                  <c:v>126.4</c:v>
                </c:pt>
                <c:pt idx="4389">
                  <c:v>126.4</c:v>
                </c:pt>
                <c:pt idx="4390">
                  <c:v>126.5</c:v>
                </c:pt>
                <c:pt idx="4391">
                  <c:v>126.5</c:v>
                </c:pt>
                <c:pt idx="4392">
                  <c:v>126.5</c:v>
                </c:pt>
                <c:pt idx="4393">
                  <c:v>127</c:v>
                </c:pt>
                <c:pt idx="4394">
                  <c:v>127</c:v>
                </c:pt>
                <c:pt idx="4395">
                  <c:v>127</c:v>
                </c:pt>
                <c:pt idx="4396">
                  <c:v>126.9</c:v>
                </c:pt>
                <c:pt idx="4397">
                  <c:v>126.9</c:v>
                </c:pt>
                <c:pt idx="4398">
                  <c:v>126.9</c:v>
                </c:pt>
                <c:pt idx="4399">
                  <c:v>127</c:v>
                </c:pt>
                <c:pt idx="4400">
                  <c:v>127</c:v>
                </c:pt>
                <c:pt idx="4401">
                  <c:v>127</c:v>
                </c:pt>
                <c:pt idx="4402">
                  <c:v>127.2</c:v>
                </c:pt>
                <c:pt idx="4403">
                  <c:v>127.2</c:v>
                </c:pt>
                <c:pt idx="4404">
                  <c:v>127.2</c:v>
                </c:pt>
                <c:pt idx="4405">
                  <c:v>127.2</c:v>
                </c:pt>
                <c:pt idx="4406">
                  <c:v>127.2</c:v>
                </c:pt>
                <c:pt idx="4407">
                  <c:v>127.2</c:v>
                </c:pt>
                <c:pt idx="4408">
                  <c:v>127.4</c:v>
                </c:pt>
                <c:pt idx="4409">
                  <c:v>127.4</c:v>
                </c:pt>
                <c:pt idx="4410">
                  <c:v>127.4</c:v>
                </c:pt>
                <c:pt idx="4411">
                  <c:v>127.1</c:v>
                </c:pt>
                <c:pt idx="4412">
                  <c:v>127.1</c:v>
                </c:pt>
                <c:pt idx="4413">
                  <c:v>127.1</c:v>
                </c:pt>
                <c:pt idx="4414">
                  <c:v>126.9</c:v>
                </c:pt>
                <c:pt idx="4415">
                  <c:v>126.9</c:v>
                </c:pt>
                <c:pt idx="4416">
                  <c:v>126.9</c:v>
                </c:pt>
                <c:pt idx="4417">
                  <c:v>126.4</c:v>
                </c:pt>
                <c:pt idx="4418">
                  <c:v>126.4</c:v>
                </c:pt>
                <c:pt idx="4419">
                  <c:v>126.4</c:v>
                </c:pt>
                <c:pt idx="4420">
                  <c:v>126.5</c:v>
                </c:pt>
                <c:pt idx="4421">
                  <c:v>126.5</c:v>
                </c:pt>
                <c:pt idx="4422">
                  <c:v>126.5</c:v>
                </c:pt>
                <c:pt idx="4423">
                  <c:v>126.3</c:v>
                </c:pt>
                <c:pt idx="4424">
                  <c:v>126.3</c:v>
                </c:pt>
                <c:pt idx="4425">
                  <c:v>126.3</c:v>
                </c:pt>
                <c:pt idx="4426">
                  <c:v>126.5</c:v>
                </c:pt>
                <c:pt idx="4427">
                  <c:v>126.5</c:v>
                </c:pt>
                <c:pt idx="4428">
                  <c:v>126.5</c:v>
                </c:pt>
                <c:pt idx="4429">
                  <c:v>126.6</c:v>
                </c:pt>
                <c:pt idx="4430">
                  <c:v>126.6</c:v>
                </c:pt>
                <c:pt idx="4431">
                  <c:v>126.6</c:v>
                </c:pt>
                <c:pt idx="4432">
                  <c:v>126.8</c:v>
                </c:pt>
                <c:pt idx="4433">
                  <c:v>126.8</c:v>
                </c:pt>
                <c:pt idx="4434">
                  <c:v>126.8</c:v>
                </c:pt>
                <c:pt idx="4435">
                  <c:v>126.7</c:v>
                </c:pt>
                <c:pt idx="4436">
                  <c:v>126.7</c:v>
                </c:pt>
                <c:pt idx="4437">
                  <c:v>126.7</c:v>
                </c:pt>
                <c:pt idx="4438">
                  <c:v>126.4</c:v>
                </c:pt>
                <c:pt idx="4439">
                  <c:v>126.4</c:v>
                </c:pt>
                <c:pt idx="4440">
                  <c:v>126.4</c:v>
                </c:pt>
                <c:pt idx="4441">
                  <c:v>126.5</c:v>
                </c:pt>
                <c:pt idx="4442">
                  <c:v>126.5</c:v>
                </c:pt>
                <c:pt idx="4443">
                  <c:v>126.5</c:v>
                </c:pt>
                <c:pt idx="4444">
                  <c:v>126.8</c:v>
                </c:pt>
                <c:pt idx="4445">
                  <c:v>126.8</c:v>
                </c:pt>
                <c:pt idx="4446">
                  <c:v>126.8</c:v>
                </c:pt>
                <c:pt idx="4447">
                  <c:v>126.7</c:v>
                </c:pt>
                <c:pt idx="4448">
                  <c:v>126.7</c:v>
                </c:pt>
                <c:pt idx="4449">
                  <c:v>126.7</c:v>
                </c:pt>
                <c:pt idx="4450">
                  <c:v>126.8</c:v>
                </c:pt>
                <c:pt idx="4451">
                  <c:v>126.8</c:v>
                </c:pt>
                <c:pt idx="4452">
                  <c:v>126.8</c:v>
                </c:pt>
                <c:pt idx="4453">
                  <c:v>126.4</c:v>
                </c:pt>
                <c:pt idx="4454">
                  <c:v>126.4</c:v>
                </c:pt>
                <c:pt idx="4455">
                  <c:v>126.4</c:v>
                </c:pt>
                <c:pt idx="4456">
                  <c:v>126.7</c:v>
                </c:pt>
                <c:pt idx="4457">
                  <c:v>126.7</c:v>
                </c:pt>
                <c:pt idx="4458">
                  <c:v>126.7</c:v>
                </c:pt>
                <c:pt idx="4459">
                  <c:v>126.3</c:v>
                </c:pt>
                <c:pt idx="4460">
                  <c:v>126.3</c:v>
                </c:pt>
                <c:pt idx="4461">
                  <c:v>126.3</c:v>
                </c:pt>
                <c:pt idx="4462">
                  <c:v>126.4</c:v>
                </c:pt>
                <c:pt idx="4463">
                  <c:v>126.4</c:v>
                </c:pt>
                <c:pt idx="4464">
                  <c:v>126.4</c:v>
                </c:pt>
                <c:pt idx="4465">
                  <c:v>126.3</c:v>
                </c:pt>
                <c:pt idx="4466">
                  <c:v>126.3</c:v>
                </c:pt>
                <c:pt idx="4467">
                  <c:v>126.3</c:v>
                </c:pt>
                <c:pt idx="4468">
                  <c:v>126.5</c:v>
                </c:pt>
                <c:pt idx="4469">
                  <c:v>126.5</c:v>
                </c:pt>
                <c:pt idx="4470">
                  <c:v>126.5</c:v>
                </c:pt>
                <c:pt idx="4471">
                  <c:v>126.5</c:v>
                </c:pt>
                <c:pt idx="4472">
                  <c:v>126.5</c:v>
                </c:pt>
                <c:pt idx="4473">
                  <c:v>126.5</c:v>
                </c:pt>
                <c:pt idx="4474">
                  <c:v>126.4</c:v>
                </c:pt>
                <c:pt idx="4475">
                  <c:v>126.4</c:v>
                </c:pt>
                <c:pt idx="4476">
                  <c:v>126.4</c:v>
                </c:pt>
                <c:pt idx="4477">
                  <c:v>126.4</c:v>
                </c:pt>
                <c:pt idx="4478">
                  <c:v>126.4</c:v>
                </c:pt>
                <c:pt idx="4479">
                  <c:v>126.4</c:v>
                </c:pt>
                <c:pt idx="4480">
                  <c:v>126.1</c:v>
                </c:pt>
                <c:pt idx="4481">
                  <c:v>126.1</c:v>
                </c:pt>
                <c:pt idx="4482">
                  <c:v>126.1</c:v>
                </c:pt>
                <c:pt idx="4483">
                  <c:v>126.2</c:v>
                </c:pt>
                <c:pt idx="4484">
                  <c:v>126.2</c:v>
                </c:pt>
                <c:pt idx="4485">
                  <c:v>126.2</c:v>
                </c:pt>
                <c:pt idx="4486">
                  <c:v>126</c:v>
                </c:pt>
                <c:pt idx="4487">
                  <c:v>126</c:v>
                </c:pt>
                <c:pt idx="4488">
                  <c:v>126</c:v>
                </c:pt>
                <c:pt idx="4489">
                  <c:v>126.1</c:v>
                </c:pt>
                <c:pt idx="4490">
                  <c:v>126.1</c:v>
                </c:pt>
                <c:pt idx="4491">
                  <c:v>126.1</c:v>
                </c:pt>
                <c:pt idx="4492">
                  <c:v>126</c:v>
                </c:pt>
                <c:pt idx="4493">
                  <c:v>126</c:v>
                </c:pt>
                <c:pt idx="4494">
                  <c:v>126</c:v>
                </c:pt>
                <c:pt idx="4495">
                  <c:v>126</c:v>
                </c:pt>
                <c:pt idx="4496">
                  <c:v>126</c:v>
                </c:pt>
                <c:pt idx="4497">
                  <c:v>126</c:v>
                </c:pt>
                <c:pt idx="4498">
                  <c:v>125.9</c:v>
                </c:pt>
                <c:pt idx="4499">
                  <c:v>125.9</c:v>
                </c:pt>
                <c:pt idx="4500">
                  <c:v>125.9</c:v>
                </c:pt>
                <c:pt idx="4501">
                  <c:v>125.9</c:v>
                </c:pt>
                <c:pt idx="4502">
                  <c:v>125.9</c:v>
                </c:pt>
                <c:pt idx="4503">
                  <c:v>125.9</c:v>
                </c:pt>
                <c:pt idx="4504">
                  <c:v>126.2</c:v>
                </c:pt>
                <c:pt idx="4505">
                  <c:v>126.2</c:v>
                </c:pt>
                <c:pt idx="4506">
                  <c:v>126.2</c:v>
                </c:pt>
                <c:pt idx="4507">
                  <c:v>126.3</c:v>
                </c:pt>
                <c:pt idx="4508">
                  <c:v>126.3</c:v>
                </c:pt>
                <c:pt idx="4509">
                  <c:v>126.3</c:v>
                </c:pt>
                <c:pt idx="4510">
                  <c:v>126.7</c:v>
                </c:pt>
                <c:pt idx="4511">
                  <c:v>126.7</c:v>
                </c:pt>
                <c:pt idx="4512">
                  <c:v>126.7</c:v>
                </c:pt>
                <c:pt idx="4513">
                  <c:v>126.7</c:v>
                </c:pt>
                <c:pt idx="4514">
                  <c:v>126.7</c:v>
                </c:pt>
                <c:pt idx="4515">
                  <c:v>126.7</c:v>
                </c:pt>
                <c:pt idx="4516">
                  <c:v>126.9</c:v>
                </c:pt>
                <c:pt idx="4517">
                  <c:v>126.9</c:v>
                </c:pt>
                <c:pt idx="4518">
                  <c:v>126.9</c:v>
                </c:pt>
                <c:pt idx="4519">
                  <c:v>126.7</c:v>
                </c:pt>
                <c:pt idx="4520">
                  <c:v>126.7</c:v>
                </c:pt>
                <c:pt idx="4521">
                  <c:v>126.7</c:v>
                </c:pt>
                <c:pt idx="4522">
                  <c:v>126.6</c:v>
                </c:pt>
                <c:pt idx="4523">
                  <c:v>126.6</c:v>
                </c:pt>
                <c:pt idx="4524">
                  <c:v>126.6</c:v>
                </c:pt>
                <c:pt idx="4525">
                  <c:v>126.5</c:v>
                </c:pt>
                <c:pt idx="4526">
                  <c:v>126.5</c:v>
                </c:pt>
                <c:pt idx="4527">
                  <c:v>126.5</c:v>
                </c:pt>
                <c:pt idx="4528">
                  <c:v>126.4</c:v>
                </c:pt>
                <c:pt idx="4529">
                  <c:v>126.4</c:v>
                </c:pt>
                <c:pt idx="4530">
                  <c:v>126.4</c:v>
                </c:pt>
                <c:pt idx="4531">
                  <c:v>126.5</c:v>
                </c:pt>
                <c:pt idx="4532">
                  <c:v>126.5</c:v>
                </c:pt>
                <c:pt idx="4533">
                  <c:v>126.5</c:v>
                </c:pt>
                <c:pt idx="4534">
                  <c:v>126.5</c:v>
                </c:pt>
                <c:pt idx="4535">
                  <c:v>126.5</c:v>
                </c:pt>
                <c:pt idx="4536">
                  <c:v>126.5</c:v>
                </c:pt>
                <c:pt idx="4537">
                  <c:v>126.4</c:v>
                </c:pt>
                <c:pt idx="4538">
                  <c:v>126.4</c:v>
                </c:pt>
                <c:pt idx="4539">
                  <c:v>126.4</c:v>
                </c:pt>
                <c:pt idx="4540">
                  <c:v>126.6</c:v>
                </c:pt>
                <c:pt idx="4541">
                  <c:v>126.6</c:v>
                </c:pt>
                <c:pt idx="4542">
                  <c:v>126.6</c:v>
                </c:pt>
                <c:pt idx="4543">
                  <c:v>126.6</c:v>
                </c:pt>
                <c:pt idx="4544">
                  <c:v>126.6</c:v>
                </c:pt>
                <c:pt idx="4545">
                  <c:v>126.6</c:v>
                </c:pt>
                <c:pt idx="4546">
                  <c:v>126.8</c:v>
                </c:pt>
                <c:pt idx="4547">
                  <c:v>126.8</c:v>
                </c:pt>
                <c:pt idx="4548">
                  <c:v>126.8</c:v>
                </c:pt>
                <c:pt idx="4549">
                  <c:v>126.4</c:v>
                </c:pt>
                <c:pt idx="4550">
                  <c:v>126.4</c:v>
                </c:pt>
                <c:pt idx="4551">
                  <c:v>126.4</c:v>
                </c:pt>
                <c:pt idx="4552">
                  <c:v>126.2</c:v>
                </c:pt>
                <c:pt idx="4553">
                  <c:v>126.2</c:v>
                </c:pt>
                <c:pt idx="4554">
                  <c:v>126.2</c:v>
                </c:pt>
                <c:pt idx="4555">
                  <c:v>126</c:v>
                </c:pt>
                <c:pt idx="4556">
                  <c:v>126</c:v>
                </c:pt>
                <c:pt idx="4557">
                  <c:v>126</c:v>
                </c:pt>
                <c:pt idx="4558">
                  <c:v>126.2</c:v>
                </c:pt>
                <c:pt idx="4559">
                  <c:v>126.2</c:v>
                </c:pt>
                <c:pt idx="4560">
                  <c:v>126.2</c:v>
                </c:pt>
                <c:pt idx="4561">
                  <c:v>126.2</c:v>
                </c:pt>
                <c:pt idx="4562">
                  <c:v>126.2</c:v>
                </c:pt>
                <c:pt idx="4563">
                  <c:v>126.2</c:v>
                </c:pt>
                <c:pt idx="4564">
                  <c:v>126.1</c:v>
                </c:pt>
                <c:pt idx="4565">
                  <c:v>126.1</c:v>
                </c:pt>
                <c:pt idx="4566">
                  <c:v>126.1</c:v>
                </c:pt>
                <c:pt idx="4567">
                  <c:v>126.2</c:v>
                </c:pt>
                <c:pt idx="4568">
                  <c:v>126.2</c:v>
                </c:pt>
                <c:pt idx="4569">
                  <c:v>126.2</c:v>
                </c:pt>
                <c:pt idx="4570">
                  <c:v>126.2</c:v>
                </c:pt>
                <c:pt idx="4571">
                  <c:v>126.2</c:v>
                </c:pt>
                <c:pt idx="4572">
                  <c:v>126.2</c:v>
                </c:pt>
                <c:pt idx="4573">
                  <c:v>126.5</c:v>
                </c:pt>
                <c:pt idx="4574">
                  <c:v>126.5</c:v>
                </c:pt>
                <c:pt idx="4575">
                  <c:v>126.5</c:v>
                </c:pt>
                <c:pt idx="4576">
                  <c:v>126.5</c:v>
                </c:pt>
                <c:pt idx="4577">
                  <c:v>126.5</c:v>
                </c:pt>
                <c:pt idx="4578">
                  <c:v>126.5</c:v>
                </c:pt>
                <c:pt idx="4579">
                  <c:v>126.5</c:v>
                </c:pt>
                <c:pt idx="4580">
                  <c:v>126.5</c:v>
                </c:pt>
                <c:pt idx="4581">
                  <c:v>126.5</c:v>
                </c:pt>
                <c:pt idx="4582">
                  <c:v>126.2</c:v>
                </c:pt>
                <c:pt idx="4583">
                  <c:v>126.2</c:v>
                </c:pt>
                <c:pt idx="4584">
                  <c:v>126.2</c:v>
                </c:pt>
                <c:pt idx="4585">
                  <c:v>126.1</c:v>
                </c:pt>
                <c:pt idx="4586">
                  <c:v>126.1</c:v>
                </c:pt>
                <c:pt idx="4587">
                  <c:v>126.1</c:v>
                </c:pt>
                <c:pt idx="4588">
                  <c:v>125.9</c:v>
                </c:pt>
                <c:pt idx="4589">
                  <c:v>125.9</c:v>
                </c:pt>
                <c:pt idx="4590">
                  <c:v>125.9</c:v>
                </c:pt>
                <c:pt idx="4591">
                  <c:v>126.1</c:v>
                </c:pt>
                <c:pt idx="4592">
                  <c:v>126.1</c:v>
                </c:pt>
                <c:pt idx="4593">
                  <c:v>126.1</c:v>
                </c:pt>
                <c:pt idx="4594">
                  <c:v>126.1</c:v>
                </c:pt>
                <c:pt idx="4595">
                  <c:v>126.1</c:v>
                </c:pt>
                <c:pt idx="4596">
                  <c:v>126.1</c:v>
                </c:pt>
                <c:pt idx="4597">
                  <c:v>126.4</c:v>
                </c:pt>
                <c:pt idx="4598">
                  <c:v>126.4</c:v>
                </c:pt>
                <c:pt idx="4599">
                  <c:v>126.4</c:v>
                </c:pt>
                <c:pt idx="4600">
                  <c:v>126.5</c:v>
                </c:pt>
                <c:pt idx="4601">
                  <c:v>126.5</c:v>
                </c:pt>
                <c:pt idx="4602">
                  <c:v>126.5</c:v>
                </c:pt>
                <c:pt idx="4603">
                  <c:v>126.5</c:v>
                </c:pt>
                <c:pt idx="4604">
                  <c:v>126.5</c:v>
                </c:pt>
                <c:pt idx="4605">
                  <c:v>126.5</c:v>
                </c:pt>
                <c:pt idx="4606">
                  <c:v>126.3</c:v>
                </c:pt>
                <c:pt idx="4607">
                  <c:v>126.3</c:v>
                </c:pt>
                <c:pt idx="4608">
                  <c:v>126.3</c:v>
                </c:pt>
                <c:pt idx="4609">
                  <c:v>126.3</c:v>
                </c:pt>
                <c:pt idx="4610">
                  <c:v>126.3</c:v>
                </c:pt>
                <c:pt idx="4611">
                  <c:v>126.3</c:v>
                </c:pt>
                <c:pt idx="4612">
                  <c:v>126.2</c:v>
                </c:pt>
                <c:pt idx="4613">
                  <c:v>126.2</c:v>
                </c:pt>
                <c:pt idx="4614">
                  <c:v>126.2</c:v>
                </c:pt>
                <c:pt idx="4615">
                  <c:v>126.2</c:v>
                </c:pt>
                <c:pt idx="4616">
                  <c:v>126.2</c:v>
                </c:pt>
                <c:pt idx="4617">
                  <c:v>126.2</c:v>
                </c:pt>
                <c:pt idx="4618">
                  <c:v>126.3</c:v>
                </c:pt>
                <c:pt idx="4619">
                  <c:v>126.3</c:v>
                </c:pt>
                <c:pt idx="4620">
                  <c:v>126.3</c:v>
                </c:pt>
                <c:pt idx="4621">
                  <c:v>126.5</c:v>
                </c:pt>
                <c:pt idx="4622">
                  <c:v>126.5</c:v>
                </c:pt>
                <c:pt idx="4623">
                  <c:v>126.5</c:v>
                </c:pt>
                <c:pt idx="4624">
                  <c:v>126.5</c:v>
                </c:pt>
                <c:pt idx="4625">
                  <c:v>126.5</c:v>
                </c:pt>
                <c:pt idx="4626">
                  <c:v>126.5</c:v>
                </c:pt>
                <c:pt idx="4627">
                  <c:v>126</c:v>
                </c:pt>
                <c:pt idx="4628">
                  <c:v>126</c:v>
                </c:pt>
                <c:pt idx="4629">
                  <c:v>126</c:v>
                </c:pt>
                <c:pt idx="4630">
                  <c:v>125.9</c:v>
                </c:pt>
                <c:pt idx="4631">
                  <c:v>125.9</c:v>
                </c:pt>
                <c:pt idx="4632">
                  <c:v>125.9</c:v>
                </c:pt>
                <c:pt idx="4633">
                  <c:v>125.6</c:v>
                </c:pt>
                <c:pt idx="4634">
                  <c:v>125.6</c:v>
                </c:pt>
                <c:pt idx="4635">
                  <c:v>125.6</c:v>
                </c:pt>
                <c:pt idx="4636">
                  <c:v>125.9</c:v>
                </c:pt>
                <c:pt idx="4637">
                  <c:v>125.9</c:v>
                </c:pt>
                <c:pt idx="4638">
                  <c:v>125.9</c:v>
                </c:pt>
                <c:pt idx="4639">
                  <c:v>125.6</c:v>
                </c:pt>
                <c:pt idx="4640">
                  <c:v>125.6</c:v>
                </c:pt>
                <c:pt idx="4641">
                  <c:v>125.6</c:v>
                </c:pt>
                <c:pt idx="4642">
                  <c:v>125.6</c:v>
                </c:pt>
                <c:pt idx="4643">
                  <c:v>125.6</c:v>
                </c:pt>
                <c:pt idx="4644">
                  <c:v>125.6</c:v>
                </c:pt>
                <c:pt idx="4645">
                  <c:v>125.5</c:v>
                </c:pt>
                <c:pt idx="4646">
                  <c:v>125.5</c:v>
                </c:pt>
                <c:pt idx="4647">
                  <c:v>125.5</c:v>
                </c:pt>
                <c:pt idx="4648">
                  <c:v>125.7</c:v>
                </c:pt>
                <c:pt idx="4649">
                  <c:v>125.7</c:v>
                </c:pt>
                <c:pt idx="4650">
                  <c:v>125.7</c:v>
                </c:pt>
                <c:pt idx="4651">
                  <c:v>125.6</c:v>
                </c:pt>
                <c:pt idx="4652">
                  <c:v>125.6</c:v>
                </c:pt>
                <c:pt idx="4653">
                  <c:v>125.6</c:v>
                </c:pt>
                <c:pt idx="4654">
                  <c:v>125.4</c:v>
                </c:pt>
                <c:pt idx="4655">
                  <c:v>125.4</c:v>
                </c:pt>
                <c:pt idx="4656">
                  <c:v>125.4</c:v>
                </c:pt>
                <c:pt idx="4657">
                  <c:v>125.3</c:v>
                </c:pt>
                <c:pt idx="4658">
                  <c:v>125.3</c:v>
                </c:pt>
                <c:pt idx="4659">
                  <c:v>125.3</c:v>
                </c:pt>
                <c:pt idx="4660">
                  <c:v>125.8</c:v>
                </c:pt>
                <c:pt idx="4661">
                  <c:v>125.8</c:v>
                </c:pt>
                <c:pt idx="4662">
                  <c:v>125.8</c:v>
                </c:pt>
                <c:pt idx="4663">
                  <c:v>125.7</c:v>
                </c:pt>
                <c:pt idx="4664">
                  <c:v>125.7</c:v>
                </c:pt>
                <c:pt idx="4665">
                  <c:v>125.7</c:v>
                </c:pt>
                <c:pt idx="4666">
                  <c:v>126.1</c:v>
                </c:pt>
                <c:pt idx="4667">
                  <c:v>126.1</c:v>
                </c:pt>
                <c:pt idx="4668">
                  <c:v>126.1</c:v>
                </c:pt>
                <c:pt idx="4669">
                  <c:v>125.9</c:v>
                </c:pt>
                <c:pt idx="4670">
                  <c:v>125.9</c:v>
                </c:pt>
                <c:pt idx="4671">
                  <c:v>125.9</c:v>
                </c:pt>
                <c:pt idx="4672">
                  <c:v>125.9</c:v>
                </c:pt>
                <c:pt idx="4673">
                  <c:v>125.9</c:v>
                </c:pt>
                <c:pt idx="4674">
                  <c:v>125.9</c:v>
                </c:pt>
                <c:pt idx="4675">
                  <c:v>125.7</c:v>
                </c:pt>
                <c:pt idx="4676">
                  <c:v>125.7</c:v>
                </c:pt>
                <c:pt idx="4677">
                  <c:v>125.7</c:v>
                </c:pt>
                <c:pt idx="4678">
                  <c:v>125.8</c:v>
                </c:pt>
                <c:pt idx="4679">
                  <c:v>125.8</c:v>
                </c:pt>
                <c:pt idx="4680">
                  <c:v>125.8</c:v>
                </c:pt>
                <c:pt idx="4681">
                  <c:v>126</c:v>
                </c:pt>
                <c:pt idx="4682">
                  <c:v>126</c:v>
                </c:pt>
                <c:pt idx="4683">
                  <c:v>126</c:v>
                </c:pt>
                <c:pt idx="4684">
                  <c:v>125.8</c:v>
                </c:pt>
                <c:pt idx="4685">
                  <c:v>125.8</c:v>
                </c:pt>
                <c:pt idx="4686">
                  <c:v>125.8</c:v>
                </c:pt>
                <c:pt idx="4687">
                  <c:v>125.6</c:v>
                </c:pt>
                <c:pt idx="4688">
                  <c:v>125.6</c:v>
                </c:pt>
                <c:pt idx="4689">
                  <c:v>125.6</c:v>
                </c:pt>
                <c:pt idx="4690">
                  <c:v>125.4</c:v>
                </c:pt>
                <c:pt idx="4691">
                  <c:v>125.4</c:v>
                </c:pt>
                <c:pt idx="4692">
                  <c:v>125.4</c:v>
                </c:pt>
                <c:pt idx="4693">
                  <c:v>125.3</c:v>
                </c:pt>
                <c:pt idx="4694">
                  <c:v>125.3</c:v>
                </c:pt>
                <c:pt idx="4695">
                  <c:v>125.3</c:v>
                </c:pt>
                <c:pt idx="4696">
                  <c:v>125.5</c:v>
                </c:pt>
                <c:pt idx="4697">
                  <c:v>125.5</c:v>
                </c:pt>
                <c:pt idx="4698">
                  <c:v>125.5</c:v>
                </c:pt>
                <c:pt idx="4699">
                  <c:v>125.5</c:v>
                </c:pt>
                <c:pt idx="4700">
                  <c:v>125.5</c:v>
                </c:pt>
                <c:pt idx="4701">
                  <c:v>125.5</c:v>
                </c:pt>
                <c:pt idx="4702">
                  <c:v>125.5</c:v>
                </c:pt>
                <c:pt idx="4703">
                  <c:v>125.5</c:v>
                </c:pt>
                <c:pt idx="4704">
                  <c:v>125.5</c:v>
                </c:pt>
                <c:pt idx="4705">
                  <c:v>125.5</c:v>
                </c:pt>
                <c:pt idx="4706">
                  <c:v>125.5</c:v>
                </c:pt>
                <c:pt idx="4707">
                  <c:v>125.5</c:v>
                </c:pt>
                <c:pt idx="4708">
                  <c:v>125.5</c:v>
                </c:pt>
                <c:pt idx="4709">
                  <c:v>125.5</c:v>
                </c:pt>
                <c:pt idx="4710">
                  <c:v>125.5</c:v>
                </c:pt>
                <c:pt idx="4711">
                  <c:v>125.6</c:v>
                </c:pt>
                <c:pt idx="4712">
                  <c:v>125.6</c:v>
                </c:pt>
                <c:pt idx="4713">
                  <c:v>125.6</c:v>
                </c:pt>
                <c:pt idx="4714">
                  <c:v>125.5</c:v>
                </c:pt>
                <c:pt idx="4715">
                  <c:v>125.5</c:v>
                </c:pt>
                <c:pt idx="4716">
                  <c:v>125.5</c:v>
                </c:pt>
                <c:pt idx="4717">
                  <c:v>125.8</c:v>
                </c:pt>
                <c:pt idx="4718">
                  <c:v>125.8</c:v>
                </c:pt>
                <c:pt idx="4719">
                  <c:v>125.8</c:v>
                </c:pt>
                <c:pt idx="4720">
                  <c:v>126.1</c:v>
                </c:pt>
                <c:pt idx="4721">
                  <c:v>126.1</c:v>
                </c:pt>
                <c:pt idx="4722">
                  <c:v>126.1</c:v>
                </c:pt>
                <c:pt idx="4723">
                  <c:v>126.1</c:v>
                </c:pt>
                <c:pt idx="4724">
                  <c:v>126.1</c:v>
                </c:pt>
                <c:pt idx="4725">
                  <c:v>126.1</c:v>
                </c:pt>
                <c:pt idx="4726">
                  <c:v>125.5</c:v>
                </c:pt>
                <c:pt idx="4727">
                  <c:v>125.5</c:v>
                </c:pt>
                <c:pt idx="4728">
                  <c:v>125.5</c:v>
                </c:pt>
                <c:pt idx="4729">
                  <c:v>125.5</c:v>
                </c:pt>
                <c:pt idx="4730">
                  <c:v>125.5</c:v>
                </c:pt>
                <c:pt idx="4731">
                  <c:v>125.5</c:v>
                </c:pt>
                <c:pt idx="4732">
                  <c:v>125.5</c:v>
                </c:pt>
                <c:pt idx="4733">
                  <c:v>125.5</c:v>
                </c:pt>
                <c:pt idx="4734">
                  <c:v>125.5</c:v>
                </c:pt>
                <c:pt idx="4735">
                  <c:v>125.3</c:v>
                </c:pt>
                <c:pt idx="4736">
                  <c:v>125.3</c:v>
                </c:pt>
                <c:pt idx="4737">
                  <c:v>125.3</c:v>
                </c:pt>
                <c:pt idx="4738">
                  <c:v>125.3</c:v>
                </c:pt>
                <c:pt idx="4739">
                  <c:v>125.3</c:v>
                </c:pt>
                <c:pt idx="4740">
                  <c:v>125.3</c:v>
                </c:pt>
                <c:pt idx="4741">
                  <c:v>124.9</c:v>
                </c:pt>
                <c:pt idx="4742">
                  <c:v>124.9</c:v>
                </c:pt>
                <c:pt idx="4743">
                  <c:v>124.9</c:v>
                </c:pt>
                <c:pt idx="4744">
                  <c:v>125.3</c:v>
                </c:pt>
                <c:pt idx="4745">
                  <c:v>125.3</c:v>
                </c:pt>
                <c:pt idx="4746">
                  <c:v>125.3</c:v>
                </c:pt>
                <c:pt idx="4747">
                  <c:v>125.3</c:v>
                </c:pt>
                <c:pt idx="4748">
                  <c:v>125.3</c:v>
                </c:pt>
                <c:pt idx="4749">
                  <c:v>125.3</c:v>
                </c:pt>
                <c:pt idx="4750">
                  <c:v>125.2</c:v>
                </c:pt>
                <c:pt idx="4751">
                  <c:v>125.2</c:v>
                </c:pt>
                <c:pt idx="4752">
                  <c:v>125.2</c:v>
                </c:pt>
                <c:pt idx="4753">
                  <c:v>125.1</c:v>
                </c:pt>
                <c:pt idx="4754">
                  <c:v>125.1</c:v>
                </c:pt>
                <c:pt idx="4755">
                  <c:v>125.1</c:v>
                </c:pt>
                <c:pt idx="4756">
                  <c:v>124.9</c:v>
                </c:pt>
                <c:pt idx="4757">
                  <c:v>124.9</c:v>
                </c:pt>
                <c:pt idx="4758">
                  <c:v>124.9</c:v>
                </c:pt>
                <c:pt idx="4759">
                  <c:v>125</c:v>
                </c:pt>
                <c:pt idx="4760">
                  <c:v>125</c:v>
                </c:pt>
                <c:pt idx="4761">
                  <c:v>125</c:v>
                </c:pt>
                <c:pt idx="4762">
                  <c:v>125.3</c:v>
                </c:pt>
                <c:pt idx="4763">
                  <c:v>125.3</c:v>
                </c:pt>
                <c:pt idx="4764">
                  <c:v>125.3</c:v>
                </c:pt>
                <c:pt idx="4765">
                  <c:v>125.1</c:v>
                </c:pt>
                <c:pt idx="4766">
                  <c:v>125.1</c:v>
                </c:pt>
                <c:pt idx="4767">
                  <c:v>125.1</c:v>
                </c:pt>
                <c:pt idx="4768">
                  <c:v>125.3</c:v>
                </c:pt>
                <c:pt idx="4769">
                  <c:v>125.3</c:v>
                </c:pt>
                <c:pt idx="4770">
                  <c:v>125.3</c:v>
                </c:pt>
                <c:pt idx="4771">
                  <c:v>125.2</c:v>
                </c:pt>
                <c:pt idx="4772">
                  <c:v>125.2</c:v>
                </c:pt>
                <c:pt idx="4773">
                  <c:v>125.2</c:v>
                </c:pt>
                <c:pt idx="4774">
                  <c:v>125.8</c:v>
                </c:pt>
                <c:pt idx="4775">
                  <c:v>125.8</c:v>
                </c:pt>
                <c:pt idx="4776">
                  <c:v>125.8</c:v>
                </c:pt>
                <c:pt idx="4777">
                  <c:v>125.3</c:v>
                </c:pt>
                <c:pt idx="4778">
                  <c:v>125.3</c:v>
                </c:pt>
                <c:pt idx="4779">
                  <c:v>125.3</c:v>
                </c:pt>
                <c:pt idx="4780">
                  <c:v>125.2</c:v>
                </c:pt>
                <c:pt idx="4781">
                  <c:v>125.2</c:v>
                </c:pt>
                <c:pt idx="4782">
                  <c:v>125.2</c:v>
                </c:pt>
                <c:pt idx="4783">
                  <c:v>125.5</c:v>
                </c:pt>
                <c:pt idx="4784">
                  <c:v>125.5</c:v>
                </c:pt>
                <c:pt idx="4785">
                  <c:v>125.5</c:v>
                </c:pt>
                <c:pt idx="4786">
                  <c:v>126.1</c:v>
                </c:pt>
                <c:pt idx="4787">
                  <c:v>126.1</c:v>
                </c:pt>
                <c:pt idx="4788">
                  <c:v>126.1</c:v>
                </c:pt>
                <c:pt idx="4789">
                  <c:v>126.5</c:v>
                </c:pt>
                <c:pt idx="4790">
                  <c:v>126.5</c:v>
                </c:pt>
                <c:pt idx="4791">
                  <c:v>126.5</c:v>
                </c:pt>
                <c:pt idx="4792">
                  <c:v>126.5</c:v>
                </c:pt>
                <c:pt idx="4793">
                  <c:v>126.5</c:v>
                </c:pt>
                <c:pt idx="4794">
                  <c:v>126.5</c:v>
                </c:pt>
                <c:pt idx="4795">
                  <c:v>126.5</c:v>
                </c:pt>
                <c:pt idx="4796">
                  <c:v>126.5</c:v>
                </c:pt>
                <c:pt idx="4797">
                  <c:v>126.5</c:v>
                </c:pt>
                <c:pt idx="4798">
                  <c:v>126.9</c:v>
                </c:pt>
                <c:pt idx="4799">
                  <c:v>126.9</c:v>
                </c:pt>
                <c:pt idx="4800">
                  <c:v>126.9</c:v>
                </c:pt>
                <c:pt idx="4801">
                  <c:v>126.9</c:v>
                </c:pt>
                <c:pt idx="4802">
                  <c:v>126.9</c:v>
                </c:pt>
                <c:pt idx="4803">
                  <c:v>126.9</c:v>
                </c:pt>
                <c:pt idx="4804">
                  <c:v>127.1</c:v>
                </c:pt>
                <c:pt idx="4805">
                  <c:v>127.1</c:v>
                </c:pt>
                <c:pt idx="4806">
                  <c:v>127.1</c:v>
                </c:pt>
                <c:pt idx="4807">
                  <c:v>127.2</c:v>
                </c:pt>
                <c:pt idx="4808">
                  <c:v>127.2</c:v>
                </c:pt>
                <c:pt idx="4809">
                  <c:v>127.2</c:v>
                </c:pt>
                <c:pt idx="4810">
                  <c:v>127.3</c:v>
                </c:pt>
                <c:pt idx="4811">
                  <c:v>127.3</c:v>
                </c:pt>
                <c:pt idx="4812">
                  <c:v>127.3</c:v>
                </c:pt>
                <c:pt idx="4813">
                  <c:v>127.1</c:v>
                </c:pt>
                <c:pt idx="4814">
                  <c:v>127.1</c:v>
                </c:pt>
                <c:pt idx="4815">
                  <c:v>127.1</c:v>
                </c:pt>
                <c:pt idx="4816">
                  <c:v>126.6</c:v>
                </c:pt>
                <c:pt idx="4817">
                  <c:v>126.6</c:v>
                </c:pt>
                <c:pt idx="4818">
                  <c:v>126.6</c:v>
                </c:pt>
                <c:pt idx="4819">
                  <c:v>126.4</c:v>
                </c:pt>
                <c:pt idx="4820">
                  <c:v>126.4</c:v>
                </c:pt>
                <c:pt idx="4821">
                  <c:v>126.4</c:v>
                </c:pt>
                <c:pt idx="4822">
                  <c:v>126.1</c:v>
                </c:pt>
                <c:pt idx="4823">
                  <c:v>126.1</c:v>
                </c:pt>
                <c:pt idx="4824">
                  <c:v>126.1</c:v>
                </c:pt>
                <c:pt idx="4825">
                  <c:v>126</c:v>
                </c:pt>
                <c:pt idx="4826">
                  <c:v>126</c:v>
                </c:pt>
                <c:pt idx="4827">
                  <c:v>126</c:v>
                </c:pt>
                <c:pt idx="4828">
                  <c:v>125.7</c:v>
                </c:pt>
                <c:pt idx="4829">
                  <c:v>125.7</c:v>
                </c:pt>
                <c:pt idx="4830">
                  <c:v>125.7</c:v>
                </c:pt>
                <c:pt idx="4831">
                  <c:v>125.7</c:v>
                </c:pt>
                <c:pt idx="4832">
                  <c:v>125.7</c:v>
                </c:pt>
                <c:pt idx="4833">
                  <c:v>125.7</c:v>
                </c:pt>
                <c:pt idx="4834">
                  <c:v>125.6</c:v>
                </c:pt>
                <c:pt idx="4835">
                  <c:v>125.6</c:v>
                </c:pt>
                <c:pt idx="4836">
                  <c:v>125.6</c:v>
                </c:pt>
                <c:pt idx="4837">
                  <c:v>125.7</c:v>
                </c:pt>
                <c:pt idx="4838">
                  <c:v>125.7</c:v>
                </c:pt>
                <c:pt idx="4839">
                  <c:v>125.7</c:v>
                </c:pt>
                <c:pt idx="4840">
                  <c:v>125.7</c:v>
                </c:pt>
                <c:pt idx="4841">
                  <c:v>125.7</c:v>
                </c:pt>
                <c:pt idx="4842">
                  <c:v>125.7</c:v>
                </c:pt>
                <c:pt idx="4843">
                  <c:v>125.7</c:v>
                </c:pt>
                <c:pt idx="4844">
                  <c:v>125.7</c:v>
                </c:pt>
                <c:pt idx="4845">
                  <c:v>125.7</c:v>
                </c:pt>
                <c:pt idx="4846">
                  <c:v>125.5</c:v>
                </c:pt>
                <c:pt idx="4847">
                  <c:v>125.5</c:v>
                </c:pt>
                <c:pt idx="4848">
                  <c:v>125.5</c:v>
                </c:pt>
                <c:pt idx="4849">
                  <c:v>125.5</c:v>
                </c:pt>
                <c:pt idx="4850">
                  <c:v>125.5</c:v>
                </c:pt>
                <c:pt idx="4851">
                  <c:v>125.5</c:v>
                </c:pt>
                <c:pt idx="4852">
                  <c:v>125.7</c:v>
                </c:pt>
                <c:pt idx="4853">
                  <c:v>125.7</c:v>
                </c:pt>
                <c:pt idx="4854">
                  <c:v>125.7</c:v>
                </c:pt>
                <c:pt idx="4855">
                  <c:v>126.2</c:v>
                </c:pt>
                <c:pt idx="4856">
                  <c:v>126.2</c:v>
                </c:pt>
                <c:pt idx="4857">
                  <c:v>126.2</c:v>
                </c:pt>
                <c:pt idx="4858">
                  <c:v>126.4</c:v>
                </c:pt>
                <c:pt idx="4859">
                  <c:v>126.4</c:v>
                </c:pt>
                <c:pt idx="4860">
                  <c:v>126.4</c:v>
                </c:pt>
                <c:pt idx="4861">
                  <c:v>126.5</c:v>
                </c:pt>
                <c:pt idx="4862">
                  <c:v>126.5</c:v>
                </c:pt>
                <c:pt idx="4863">
                  <c:v>126.5</c:v>
                </c:pt>
                <c:pt idx="4864">
                  <c:v>126.6</c:v>
                </c:pt>
                <c:pt idx="4865">
                  <c:v>126.6</c:v>
                </c:pt>
                <c:pt idx="4866">
                  <c:v>126.6</c:v>
                </c:pt>
                <c:pt idx="4867">
                  <c:v>126.6</c:v>
                </c:pt>
                <c:pt idx="4868">
                  <c:v>126.6</c:v>
                </c:pt>
                <c:pt idx="4869">
                  <c:v>126.6</c:v>
                </c:pt>
                <c:pt idx="4870">
                  <c:v>126.9</c:v>
                </c:pt>
                <c:pt idx="4871">
                  <c:v>126.9</c:v>
                </c:pt>
                <c:pt idx="4872">
                  <c:v>126.9</c:v>
                </c:pt>
                <c:pt idx="4873">
                  <c:v>126.8</c:v>
                </c:pt>
                <c:pt idx="4874">
                  <c:v>126.8</c:v>
                </c:pt>
                <c:pt idx="4875">
                  <c:v>126.8</c:v>
                </c:pt>
                <c:pt idx="4876">
                  <c:v>127.3</c:v>
                </c:pt>
                <c:pt idx="4877">
                  <c:v>127.3</c:v>
                </c:pt>
                <c:pt idx="4878">
                  <c:v>127.3</c:v>
                </c:pt>
                <c:pt idx="4879">
                  <c:v>127.3</c:v>
                </c:pt>
                <c:pt idx="4880">
                  <c:v>127.3</c:v>
                </c:pt>
                <c:pt idx="4881">
                  <c:v>127.3</c:v>
                </c:pt>
                <c:pt idx="4882">
                  <c:v>127.6</c:v>
                </c:pt>
                <c:pt idx="4883">
                  <c:v>127.6</c:v>
                </c:pt>
                <c:pt idx="4884">
                  <c:v>127.6</c:v>
                </c:pt>
                <c:pt idx="4885">
                  <c:v>127.3</c:v>
                </c:pt>
                <c:pt idx="4886">
                  <c:v>127.3</c:v>
                </c:pt>
                <c:pt idx="4887">
                  <c:v>127.3</c:v>
                </c:pt>
                <c:pt idx="4888">
                  <c:v>127</c:v>
                </c:pt>
                <c:pt idx="4889">
                  <c:v>127</c:v>
                </c:pt>
                <c:pt idx="4890">
                  <c:v>127</c:v>
                </c:pt>
                <c:pt idx="4891">
                  <c:v>126.6</c:v>
                </c:pt>
                <c:pt idx="4892">
                  <c:v>126.6</c:v>
                </c:pt>
                <c:pt idx="4893">
                  <c:v>126.6</c:v>
                </c:pt>
                <c:pt idx="4894">
                  <c:v>126.5</c:v>
                </c:pt>
                <c:pt idx="4895">
                  <c:v>126.5</c:v>
                </c:pt>
                <c:pt idx="4896">
                  <c:v>126.5</c:v>
                </c:pt>
                <c:pt idx="4897">
                  <c:v>126.7</c:v>
                </c:pt>
                <c:pt idx="4898">
                  <c:v>126.7</c:v>
                </c:pt>
                <c:pt idx="4899">
                  <c:v>126.7</c:v>
                </c:pt>
                <c:pt idx="4900">
                  <c:v>126.8</c:v>
                </c:pt>
                <c:pt idx="4901">
                  <c:v>126.8</c:v>
                </c:pt>
                <c:pt idx="4902">
                  <c:v>126.8</c:v>
                </c:pt>
                <c:pt idx="4903">
                  <c:v>127.1</c:v>
                </c:pt>
                <c:pt idx="4904">
                  <c:v>127.1</c:v>
                </c:pt>
                <c:pt idx="4905">
                  <c:v>127.1</c:v>
                </c:pt>
                <c:pt idx="4906">
                  <c:v>127.4</c:v>
                </c:pt>
                <c:pt idx="4907">
                  <c:v>127.4</c:v>
                </c:pt>
                <c:pt idx="4908">
                  <c:v>127.4</c:v>
                </c:pt>
                <c:pt idx="4909">
                  <c:v>127.7</c:v>
                </c:pt>
                <c:pt idx="4910">
                  <c:v>127.7</c:v>
                </c:pt>
                <c:pt idx="4911">
                  <c:v>127.7</c:v>
                </c:pt>
                <c:pt idx="4912">
                  <c:v>127.3</c:v>
                </c:pt>
                <c:pt idx="4913">
                  <c:v>127.3</c:v>
                </c:pt>
                <c:pt idx="4914">
                  <c:v>127.3</c:v>
                </c:pt>
                <c:pt idx="4915">
                  <c:v>127.2</c:v>
                </c:pt>
                <c:pt idx="4916">
                  <c:v>127.2</c:v>
                </c:pt>
                <c:pt idx="4917">
                  <c:v>127.2</c:v>
                </c:pt>
                <c:pt idx="4918">
                  <c:v>127</c:v>
                </c:pt>
                <c:pt idx="4919">
                  <c:v>127</c:v>
                </c:pt>
                <c:pt idx="4920">
                  <c:v>127</c:v>
                </c:pt>
                <c:pt idx="4921">
                  <c:v>127.2</c:v>
                </c:pt>
                <c:pt idx="4922">
                  <c:v>127.2</c:v>
                </c:pt>
                <c:pt idx="4923">
                  <c:v>127.2</c:v>
                </c:pt>
                <c:pt idx="4924">
                  <c:v>127.1</c:v>
                </c:pt>
                <c:pt idx="4925">
                  <c:v>127.1</c:v>
                </c:pt>
                <c:pt idx="4926">
                  <c:v>127.1</c:v>
                </c:pt>
                <c:pt idx="4927">
                  <c:v>127.4</c:v>
                </c:pt>
                <c:pt idx="4928">
                  <c:v>127.4</c:v>
                </c:pt>
                <c:pt idx="4929">
                  <c:v>127.4</c:v>
                </c:pt>
                <c:pt idx="4930">
                  <c:v>127.6</c:v>
                </c:pt>
                <c:pt idx="4931">
                  <c:v>127.6</c:v>
                </c:pt>
                <c:pt idx="4932">
                  <c:v>127.6</c:v>
                </c:pt>
                <c:pt idx="4933">
                  <c:v>127.6</c:v>
                </c:pt>
                <c:pt idx="4934">
                  <c:v>127.6</c:v>
                </c:pt>
                <c:pt idx="4935">
                  <c:v>127.6</c:v>
                </c:pt>
                <c:pt idx="4936">
                  <c:v>127.3</c:v>
                </c:pt>
                <c:pt idx="4937">
                  <c:v>127.3</c:v>
                </c:pt>
                <c:pt idx="4938">
                  <c:v>127.3</c:v>
                </c:pt>
                <c:pt idx="4939">
                  <c:v>127</c:v>
                </c:pt>
                <c:pt idx="4940">
                  <c:v>127</c:v>
                </c:pt>
                <c:pt idx="4941">
                  <c:v>127</c:v>
                </c:pt>
                <c:pt idx="4942">
                  <c:v>127.1</c:v>
                </c:pt>
                <c:pt idx="4943">
                  <c:v>127.1</c:v>
                </c:pt>
                <c:pt idx="4944">
                  <c:v>127.1</c:v>
                </c:pt>
                <c:pt idx="4945">
                  <c:v>127.2</c:v>
                </c:pt>
                <c:pt idx="4946">
                  <c:v>127.2</c:v>
                </c:pt>
                <c:pt idx="4947">
                  <c:v>127.2</c:v>
                </c:pt>
                <c:pt idx="4948">
                  <c:v>127.1</c:v>
                </c:pt>
                <c:pt idx="4949">
                  <c:v>127.1</c:v>
                </c:pt>
                <c:pt idx="4950">
                  <c:v>127.1</c:v>
                </c:pt>
                <c:pt idx="4951">
                  <c:v>126.8</c:v>
                </c:pt>
                <c:pt idx="4952">
                  <c:v>126.8</c:v>
                </c:pt>
                <c:pt idx="4953">
                  <c:v>126.8</c:v>
                </c:pt>
                <c:pt idx="4954">
                  <c:v>126.4</c:v>
                </c:pt>
                <c:pt idx="4955">
                  <c:v>126.4</c:v>
                </c:pt>
                <c:pt idx="4956">
                  <c:v>126.4</c:v>
                </c:pt>
                <c:pt idx="4957">
                  <c:v>126.4</c:v>
                </c:pt>
                <c:pt idx="4958">
                  <c:v>126.4</c:v>
                </c:pt>
                <c:pt idx="4959">
                  <c:v>126.4</c:v>
                </c:pt>
                <c:pt idx="4960">
                  <c:v>126.2</c:v>
                </c:pt>
                <c:pt idx="4961">
                  <c:v>126.2</c:v>
                </c:pt>
                <c:pt idx="4962">
                  <c:v>126.2</c:v>
                </c:pt>
                <c:pt idx="4963">
                  <c:v>126.4</c:v>
                </c:pt>
              </c:numCache>
            </c:numRef>
          </c:val>
          <c:smooth val="1"/>
        </c:ser>
        <c:ser>
          <c:idx val="4"/>
          <c:order val="4"/>
          <c:tx>
            <c:v>6.69</c:v>
          </c:tx>
          <c:spPr>
            <a:ln w="15875">
              <a:solidFill>
                <a:srgbClr val="002060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'raw1400-1530z'!$F$16966:$F$21929</c:f>
              <c:numCache>
                <c:formatCode>General</c:formatCode>
                <c:ptCount val="4964"/>
                <c:pt idx="0">
                  <c:v>113.4</c:v>
                </c:pt>
                <c:pt idx="1">
                  <c:v>112.4</c:v>
                </c:pt>
                <c:pt idx="2">
                  <c:v>112.4</c:v>
                </c:pt>
                <c:pt idx="3">
                  <c:v>112.4</c:v>
                </c:pt>
                <c:pt idx="4">
                  <c:v>112.6</c:v>
                </c:pt>
                <c:pt idx="5">
                  <c:v>112.6</c:v>
                </c:pt>
                <c:pt idx="6">
                  <c:v>112.6</c:v>
                </c:pt>
                <c:pt idx="7">
                  <c:v>112.7</c:v>
                </c:pt>
                <c:pt idx="8">
                  <c:v>112.7</c:v>
                </c:pt>
                <c:pt idx="9">
                  <c:v>112.7</c:v>
                </c:pt>
                <c:pt idx="10">
                  <c:v>112.9</c:v>
                </c:pt>
                <c:pt idx="11">
                  <c:v>112.9</c:v>
                </c:pt>
                <c:pt idx="12">
                  <c:v>112.9</c:v>
                </c:pt>
                <c:pt idx="13">
                  <c:v>113</c:v>
                </c:pt>
                <c:pt idx="14">
                  <c:v>113</c:v>
                </c:pt>
                <c:pt idx="15">
                  <c:v>113</c:v>
                </c:pt>
                <c:pt idx="16">
                  <c:v>113</c:v>
                </c:pt>
                <c:pt idx="17">
                  <c:v>113</c:v>
                </c:pt>
                <c:pt idx="18">
                  <c:v>113</c:v>
                </c:pt>
                <c:pt idx="19">
                  <c:v>113.9</c:v>
                </c:pt>
                <c:pt idx="20">
                  <c:v>113.9</c:v>
                </c:pt>
                <c:pt idx="21">
                  <c:v>113.9</c:v>
                </c:pt>
                <c:pt idx="22">
                  <c:v>116.1</c:v>
                </c:pt>
                <c:pt idx="23">
                  <c:v>116.1</c:v>
                </c:pt>
                <c:pt idx="24">
                  <c:v>116.1</c:v>
                </c:pt>
                <c:pt idx="25">
                  <c:v>119.1</c:v>
                </c:pt>
                <c:pt idx="26">
                  <c:v>119.1</c:v>
                </c:pt>
                <c:pt idx="27">
                  <c:v>119.1</c:v>
                </c:pt>
                <c:pt idx="28">
                  <c:v>121.6</c:v>
                </c:pt>
                <c:pt idx="29">
                  <c:v>121.6</c:v>
                </c:pt>
                <c:pt idx="30">
                  <c:v>121.6</c:v>
                </c:pt>
                <c:pt idx="31">
                  <c:v>122.8</c:v>
                </c:pt>
                <c:pt idx="32">
                  <c:v>122.8</c:v>
                </c:pt>
                <c:pt idx="33">
                  <c:v>122.8</c:v>
                </c:pt>
                <c:pt idx="34">
                  <c:v>123.2</c:v>
                </c:pt>
                <c:pt idx="35">
                  <c:v>123.2</c:v>
                </c:pt>
                <c:pt idx="36">
                  <c:v>123.2</c:v>
                </c:pt>
                <c:pt idx="37">
                  <c:v>122.5</c:v>
                </c:pt>
                <c:pt idx="38">
                  <c:v>122.5</c:v>
                </c:pt>
                <c:pt idx="39">
                  <c:v>122.5</c:v>
                </c:pt>
                <c:pt idx="40">
                  <c:v>122.4</c:v>
                </c:pt>
                <c:pt idx="41">
                  <c:v>122.4</c:v>
                </c:pt>
                <c:pt idx="42">
                  <c:v>122.4</c:v>
                </c:pt>
                <c:pt idx="43">
                  <c:v>122.6</c:v>
                </c:pt>
                <c:pt idx="44">
                  <c:v>122.6</c:v>
                </c:pt>
                <c:pt idx="45">
                  <c:v>122.6</c:v>
                </c:pt>
                <c:pt idx="46">
                  <c:v>122.9</c:v>
                </c:pt>
                <c:pt idx="47">
                  <c:v>122.9</c:v>
                </c:pt>
                <c:pt idx="48">
                  <c:v>122.9</c:v>
                </c:pt>
                <c:pt idx="49">
                  <c:v>123.1</c:v>
                </c:pt>
                <c:pt idx="50">
                  <c:v>123.1</c:v>
                </c:pt>
                <c:pt idx="51">
                  <c:v>123.1</c:v>
                </c:pt>
                <c:pt idx="52">
                  <c:v>123.1</c:v>
                </c:pt>
                <c:pt idx="53">
                  <c:v>123.1</c:v>
                </c:pt>
                <c:pt idx="54">
                  <c:v>123.1</c:v>
                </c:pt>
                <c:pt idx="55">
                  <c:v>123.8</c:v>
                </c:pt>
                <c:pt idx="56">
                  <c:v>123.8</c:v>
                </c:pt>
                <c:pt idx="57">
                  <c:v>123.8</c:v>
                </c:pt>
                <c:pt idx="58">
                  <c:v>124.1</c:v>
                </c:pt>
                <c:pt idx="59">
                  <c:v>124.1</c:v>
                </c:pt>
                <c:pt idx="60">
                  <c:v>124.1</c:v>
                </c:pt>
                <c:pt idx="61">
                  <c:v>124</c:v>
                </c:pt>
                <c:pt idx="62">
                  <c:v>124</c:v>
                </c:pt>
                <c:pt idx="63">
                  <c:v>124</c:v>
                </c:pt>
                <c:pt idx="64">
                  <c:v>123.7</c:v>
                </c:pt>
                <c:pt idx="65">
                  <c:v>123.7</c:v>
                </c:pt>
                <c:pt idx="66">
                  <c:v>123.7</c:v>
                </c:pt>
                <c:pt idx="67">
                  <c:v>123.7</c:v>
                </c:pt>
                <c:pt idx="68">
                  <c:v>123.7</c:v>
                </c:pt>
                <c:pt idx="69">
                  <c:v>123.7</c:v>
                </c:pt>
                <c:pt idx="70">
                  <c:v>123.8</c:v>
                </c:pt>
                <c:pt idx="71">
                  <c:v>123.8</c:v>
                </c:pt>
                <c:pt idx="72">
                  <c:v>123.8</c:v>
                </c:pt>
                <c:pt idx="73">
                  <c:v>124.1</c:v>
                </c:pt>
                <c:pt idx="74">
                  <c:v>124.1</c:v>
                </c:pt>
                <c:pt idx="75">
                  <c:v>124.1</c:v>
                </c:pt>
                <c:pt idx="76">
                  <c:v>124.3</c:v>
                </c:pt>
                <c:pt idx="77">
                  <c:v>124.3</c:v>
                </c:pt>
                <c:pt idx="78">
                  <c:v>124.3</c:v>
                </c:pt>
                <c:pt idx="79">
                  <c:v>124.5</c:v>
                </c:pt>
                <c:pt idx="80">
                  <c:v>124.5</c:v>
                </c:pt>
                <c:pt idx="81">
                  <c:v>124.5</c:v>
                </c:pt>
                <c:pt idx="82">
                  <c:v>125</c:v>
                </c:pt>
                <c:pt idx="83">
                  <c:v>125</c:v>
                </c:pt>
                <c:pt idx="84">
                  <c:v>125</c:v>
                </c:pt>
                <c:pt idx="85">
                  <c:v>124.8</c:v>
                </c:pt>
                <c:pt idx="86">
                  <c:v>124.8</c:v>
                </c:pt>
                <c:pt idx="87">
                  <c:v>124.8</c:v>
                </c:pt>
                <c:pt idx="88">
                  <c:v>124.9</c:v>
                </c:pt>
                <c:pt idx="89">
                  <c:v>124.9</c:v>
                </c:pt>
                <c:pt idx="90">
                  <c:v>124.9</c:v>
                </c:pt>
                <c:pt idx="91">
                  <c:v>124.8</c:v>
                </c:pt>
                <c:pt idx="92">
                  <c:v>124.8</c:v>
                </c:pt>
                <c:pt idx="93">
                  <c:v>124.8</c:v>
                </c:pt>
                <c:pt idx="94">
                  <c:v>124.8</c:v>
                </c:pt>
                <c:pt idx="95">
                  <c:v>124.8</c:v>
                </c:pt>
                <c:pt idx="96">
                  <c:v>124.8</c:v>
                </c:pt>
                <c:pt idx="97">
                  <c:v>124.9</c:v>
                </c:pt>
                <c:pt idx="98">
                  <c:v>124.9</c:v>
                </c:pt>
                <c:pt idx="99">
                  <c:v>124.9</c:v>
                </c:pt>
                <c:pt idx="100">
                  <c:v>125.2</c:v>
                </c:pt>
                <c:pt idx="101">
                  <c:v>125.2</c:v>
                </c:pt>
                <c:pt idx="102">
                  <c:v>125.2</c:v>
                </c:pt>
                <c:pt idx="103">
                  <c:v>126</c:v>
                </c:pt>
                <c:pt idx="104">
                  <c:v>126</c:v>
                </c:pt>
                <c:pt idx="105">
                  <c:v>126</c:v>
                </c:pt>
                <c:pt idx="106">
                  <c:v>126</c:v>
                </c:pt>
                <c:pt idx="107">
                  <c:v>126</c:v>
                </c:pt>
                <c:pt idx="108">
                  <c:v>126</c:v>
                </c:pt>
                <c:pt idx="109">
                  <c:v>126</c:v>
                </c:pt>
                <c:pt idx="110">
                  <c:v>126</c:v>
                </c:pt>
                <c:pt idx="111">
                  <c:v>126</c:v>
                </c:pt>
                <c:pt idx="112">
                  <c:v>125.7</c:v>
                </c:pt>
                <c:pt idx="113">
                  <c:v>125.7</c:v>
                </c:pt>
                <c:pt idx="114">
                  <c:v>125.7</c:v>
                </c:pt>
                <c:pt idx="115">
                  <c:v>126.4</c:v>
                </c:pt>
                <c:pt idx="116">
                  <c:v>126.4</c:v>
                </c:pt>
                <c:pt idx="117">
                  <c:v>126.4</c:v>
                </c:pt>
                <c:pt idx="118">
                  <c:v>127.1</c:v>
                </c:pt>
                <c:pt idx="119">
                  <c:v>127.1</c:v>
                </c:pt>
                <c:pt idx="120">
                  <c:v>127.1</c:v>
                </c:pt>
                <c:pt idx="121">
                  <c:v>127.5</c:v>
                </c:pt>
                <c:pt idx="122">
                  <c:v>127.5</c:v>
                </c:pt>
                <c:pt idx="123">
                  <c:v>127.5</c:v>
                </c:pt>
                <c:pt idx="124">
                  <c:v>127.4</c:v>
                </c:pt>
                <c:pt idx="125">
                  <c:v>127.4</c:v>
                </c:pt>
                <c:pt idx="126">
                  <c:v>127.4</c:v>
                </c:pt>
                <c:pt idx="127">
                  <c:v>127.1</c:v>
                </c:pt>
                <c:pt idx="128">
                  <c:v>127.1</c:v>
                </c:pt>
                <c:pt idx="129">
                  <c:v>127.1</c:v>
                </c:pt>
                <c:pt idx="130">
                  <c:v>127.6</c:v>
                </c:pt>
                <c:pt idx="131">
                  <c:v>127.6</c:v>
                </c:pt>
                <c:pt idx="132">
                  <c:v>127.6</c:v>
                </c:pt>
                <c:pt idx="133">
                  <c:v>127.8</c:v>
                </c:pt>
                <c:pt idx="134">
                  <c:v>127.8</c:v>
                </c:pt>
                <c:pt idx="135">
                  <c:v>127.8</c:v>
                </c:pt>
                <c:pt idx="136">
                  <c:v>128.19999999999999</c:v>
                </c:pt>
                <c:pt idx="137">
                  <c:v>128.19999999999999</c:v>
                </c:pt>
                <c:pt idx="138">
                  <c:v>128.19999999999999</c:v>
                </c:pt>
                <c:pt idx="139">
                  <c:v>127.8</c:v>
                </c:pt>
                <c:pt idx="140">
                  <c:v>127.8</c:v>
                </c:pt>
                <c:pt idx="141">
                  <c:v>127.8</c:v>
                </c:pt>
                <c:pt idx="142">
                  <c:v>127.8</c:v>
                </c:pt>
                <c:pt idx="143">
                  <c:v>127.8</c:v>
                </c:pt>
                <c:pt idx="144">
                  <c:v>127.8</c:v>
                </c:pt>
                <c:pt idx="145">
                  <c:v>128</c:v>
                </c:pt>
                <c:pt idx="146">
                  <c:v>128</c:v>
                </c:pt>
                <c:pt idx="147">
                  <c:v>128</c:v>
                </c:pt>
                <c:pt idx="148">
                  <c:v>128</c:v>
                </c:pt>
                <c:pt idx="149">
                  <c:v>128</c:v>
                </c:pt>
                <c:pt idx="150">
                  <c:v>128</c:v>
                </c:pt>
                <c:pt idx="151">
                  <c:v>128</c:v>
                </c:pt>
                <c:pt idx="152">
                  <c:v>128</c:v>
                </c:pt>
                <c:pt idx="153">
                  <c:v>128</c:v>
                </c:pt>
                <c:pt idx="154">
                  <c:v>127.9</c:v>
                </c:pt>
                <c:pt idx="155">
                  <c:v>127.9</c:v>
                </c:pt>
                <c:pt idx="156">
                  <c:v>127.9</c:v>
                </c:pt>
                <c:pt idx="157">
                  <c:v>128.5</c:v>
                </c:pt>
                <c:pt idx="158">
                  <c:v>128.5</c:v>
                </c:pt>
                <c:pt idx="159">
                  <c:v>128.5</c:v>
                </c:pt>
                <c:pt idx="160">
                  <c:v>128.80000000000001</c:v>
                </c:pt>
                <c:pt idx="161">
                  <c:v>128.80000000000001</c:v>
                </c:pt>
                <c:pt idx="162">
                  <c:v>128.80000000000001</c:v>
                </c:pt>
                <c:pt idx="163">
                  <c:v>128.6</c:v>
                </c:pt>
                <c:pt idx="164">
                  <c:v>128.6</c:v>
                </c:pt>
                <c:pt idx="165">
                  <c:v>128.6</c:v>
                </c:pt>
                <c:pt idx="166">
                  <c:v>128</c:v>
                </c:pt>
                <c:pt idx="167">
                  <c:v>128</c:v>
                </c:pt>
                <c:pt idx="168">
                  <c:v>128</c:v>
                </c:pt>
                <c:pt idx="169">
                  <c:v>127.7</c:v>
                </c:pt>
                <c:pt idx="170">
                  <c:v>127.7</c:v>
                </c:pt>
                <c:pt idx="171">
                  <c:v>127.7</c:v>
                </c:pt>
                <c:pt idx="172">
                  <c:v>127.6</c:v>
                </c:pt>
                <c:pt idx="173">
                  <c:v>127.6</c:v>
                </c:pt>
                <c:pt idx="174">
                  <c:v>127.6</c:v>
                </c:pt>
                <c:pt idx="175">
                  <c:v>127.9</c:v>
                </c:pt>
                <c:pt idx="176">
                  <c:v>127.9</c:v>
                </c:pt>
                <c:pt idx="177">
                  <c:v>127.9</c:v>
                </c:pt>
                <c:pt idx="178">
                  <c:v>128.19999999999999</c:v>
                </c:pt>
                <c:pt idx="179">
                  <c:v>128.19999999999999</c:v>
                </c:pt>
                <c:pt idx="180">
                  <c:v>128.19999999999999</c:v>
                </c:pt>
                <c:pt idx="181">
                  <c:v>128.19999999999999</c:v>
                </c:pt>
                <c:pt idx="182">
                  <c:v>128.19999999999999</c:v>
                </c:pt>
                <c:pt idx="183">
                  <c:v>128.19999999999999</c:v>
                </c:pt>
                <c:pt idx="184">
                  <c:v>128.1</c:v>
                </c:pt>
                <c:pt idx="185">
                  <c:v>128.1</c:v>
                </c:pt>
                <c:pt idx="186">
                  <c:v>128.1</c:v>
                </c:pt>
                <c:pt idx="187">
                  <c:v>128</c:v>
                </c:pt>
                <c:pt idx="188">
                  <c:v>128</c:v>
                </c:pt>
                <c:pt idx="189">
                  <c:v>128</c:v>
                </c:pt>
                <c:pt idx="190">
                  <c:v>128.5</c:v>
                </c:pt>
                <c:pt idx="191">
                  <c:v>128.5</c:v>
                </c:pt>
                <c:pt idx="192">
                  <c:v>128.5</c:v>
                </c:pt>
                <c:pt idx="193">
                  <c:v>128.9</c:v>
                </c:pt>
                <c:pt idx="194">
                  <c:v>128.9</c:v>
                </c:pt>
                <c:pt idx="195">
                  <c:v>128.9</c:v>
                </c:pt>
                <c:pt idx="196">
                  <c:v>129.30000000000001</c:v>
                </c:pt>
                <c:pt idx="197">
                  <c:v>129.30000000000001</c:v>
                </c:pt>
                <c:pt idx="198">
                  <c:v>129.30000000000001</c:v>
                </c:pt>
                <c:pt idx="199">
                  <c:v>129.80000000000001</c:v>
                </c:pt>
                <c:pt idx="200">
                  <c:v>129.80000000000001</c:v>
                </c:pt>
                <c:pt idx="201">
                  <c:v>129.80000000000001</c:v>
                </c:pt>
                <c:pt idx="202">
                  <c:v>130.6</c:v>
                </c:pt>
                <c:pt idx="203">
                  <c:v>130.6</c:v>
                </c:pt>
                <c:pt idx="204">
                  <c:v>130.6</c:v>
                </c:pt>
                <c:pt idx="205">
                  <c:v>131.5</c:v>
                </c:pt>
                <c:pt idx="206">
                  <c:v>131.5</c:v>
                </c:pt>
                <c:pt idx="207">
                  <c:v>131.5</c:v>
                </c:pt>
                <c:pt idx="208">
                  <c:v>133</c:v>
                </c:pt>
                <c:pt idx="209">
                  <c:v>133</c:v>
                </c:pt>
                <c:pt idx="210">
                  <c:v>133</c:v>
                </c:pt>
                <c:pt idx="211">
                  <c:v>134.9</c:v>
                </c:pt>
                <c:pt idx="212">
                  <c:v>134.9</c:v>
                </c:pt>
                <c:pt idx="213">
                  <c:v>134.9</c:v>
                </c:pt>
                <c:pt idx="214">
                  <c:v>137</c:v>
                </c:pt>
                <c:pt idx="215">
                  <c:v>137</c:v>
                </c:pt>
                <c:pt idx="216">
                  <c:v>137</c:v>
                </c:pt>
                <c:pt idx="217">
                  <c:v>138.4</c:v>
                </c:pt>
                <c:pt idx="218">
                  <c:v>138.4</c:v>
                </c:pt>
                <c:pt idx="219">
                  <c:v>138.4</c:v>
                </c:pt>
                <c:pt idx="220">
                  <c:v>138.4</c:v>
                </c:pt>
                <c:pt idx="221">
                  <c:v>138.4</c:v>
                </c:pt>
                <c:pt idx="222">
                  <c:v>138.4</c:v>
                </c:pt>
                <c:pt idx="223">
                  <c:v>136.1</c:v>
                </c:pt>
                <c:pt idx="224">
                  <c:v>136.1</c:v>
                </c:pt>
                <c:pt idx="225">
                  <c:v>136.1</c:v>
                </c:pt>
                <c:pt idx="226">
                  <c:v>133.30000000000001</c:v>
                </c:pt>
                <c:pt idx="227">
                  <c:v>133.30000000000001</c:v>
                </c:pt>
                <c:pt idx="228">
                  <c:v>133.30000000000001</c:v>
                </c:pt>
                <c:pt idx="229">
                  <c:v>130.80000000000001</c:v>
                </c:pt>
                <c:pt idx="230">
                  <c:v>130.80000000000001</c:v>
                </c:pt>
                <c:pt idx="231">
                  <c:v>130.80000000000001</c:v>
                </c:pt>
                <c:pt idx="232">
                  <c:v>130.19999999999999</c:v>
                </c:pt>
                <c:pt idx="233">
                  <c:v>130.19999999999999</c:v>
                </c:pt>
                <c:pt idx="234">
                  <c:v>130.19999999999999</c:v>
                </c:pt>
                <c:pt idx="235">
                  <c:v>129.9</c:v>
                </c:pt>
                <c:pt idx="236">
                  <c:v>129.9</c:v>
                </c:pt>
                <c:pt idx="237">
                  <c:v>129.9</c:v>
                </c:pt>
                <c:pt idx="238">
                  <c:v>130.1</c:v>
                </c:pt>
                <c:pt idx="239">
                  <c:v>130.1</c:v>
                </c:pt>
                <c:pt idx="240">
                  <c:v>130.1</c:v>
                </c:pt>
                <c:pt idx="241">
                  <c:v>130.1</c:v>
                </c:pt>
                <c:pt idx="242">
                  <c:v>130.1</c:v>
                </c:pt>
                <c:pt idx="243">
                  <c:v>130.1</c:v>
                </c:pt>
                <c:pt idx="244">
                  <c:v>130.19999999999999</c:v>
                </c:pt>
                <c:pt idx="245">
                  <c:v>130.19999999999999</c:v>
                </c:pt>
                <c:pt idx="246">
                  <c:v>130.19999999999999</c:v>
                </c:pt>
                <c:pt idx="247">
                  <c:v>130.30000000000001</c:v>
                </c:pt>
                <c:pt idx="248">
                  <c:v>130.30000000000001</c:v>
                </c:pt>
                <c:pt idx="249">
                  <c:v>130.30000000000001</c:v>
                </c:pt>
                <c:pt idx="250">
                  <c:v>130.5</c:v>
                </c:pt>
                <c:pt idx="251">
                  <c:v>130.5</c:v>
                </c:pt>
                <c:pt idx="252">
                  <c:v>130.5</c:v>
                </c:pt>
                <c:pt idx="253">
                  <c:v>130</c:v>
                </c:pt>
                <c:pt idx="254">
                  <c:v>130</c:v>
                </c:pt>
                <c:pt idx="255">
                  <c:v>130</c:v>
                </c:pt>
                <c:pt idx="256">
                  <c:v>130.19999999999999</c:v>
                </c:pt>
                <c:pt idx="257">
                  <c:v>130.19999999999999</c:v>
                </c:pt>
                <c:pt idx="258">
                  <c:v>130.19999999999999</c:v>
                </c:pt>
                <c:pt idx="259">
                  <c:v>129.5</c:v>
                </c:pt>
                <c:pt idx="260">
                  <c:v>129.5</c:v>
                </c:pt>
                <c:pt idx="261">
                  <c:v>129.5</c:v>
                </c:pt>
                <c:pt idx="262">
                  <c:v>129.80000000000001</c:v>
                </c:pt>
                <c:pt idx="263">
                  <c:v>129.80000000000001</c:v>
                </c:pt>
                <c:pt idx="264">
                  <c:v>129.80000000000001</c:v>
                </c:pt>
                <c:pt idx="265">
                  <c:v>129.80000000000001</c:v>
                </c:pt>
                <c:pt idx="266">
                  <c:v>129.80000000000001</c:v>
                </c:pt>
                <c:pt idx="267">
                  <c:v>129.80000000000001</c:v>
                </c:pt>
                <c:pt idx="268">
                  <c:v>130.19999999999999</c:v>
                </c:pt>
                <c:pt idx="269">
                  <c:v>130.19999999999999</c:v>
                </c:pt>
                <c:pt idx="270">
                  <c:v>130.19999999999999</c:v>
                </c:pt>
                <c:pt idx="271">
                  <c:v>129.9</c:v>
                </c:pt>
                <c:pt idx="272">
                  <c:v>129.9</c:v>
                </c:pt>
                <c:pt idx="273">
                  <c:v>129.9</c:v>
                </c:pt>
                <c:pt idx="274">
                  <c:v>129.19999999999999</c:v>
                </c:pt>
                <c:pt idx="275">
                  <c:v>129.19999999999999</c:v>
                </c:pt>
                <c:pt idx="276">
                  <c:v>129.19999999999999</c:v>
                </c:pt>
                <c:pt idx="277">
                  <c:v>128.4</c:v>
                </c:pt>
                <c:pt idx="278">
                  <c:v>128.4</c:v>
                </c:pt>
                <c:pt idx="279">
                  <c:v>128.4</c:v>
                </c:pt>
                <c:pt idx="280">
                  <c:v>127.8</c:v>
                </c:pt>
                <c:pt idx="281">
                  <c:v>127.8</c:v>
                </c:pt>
                <c:pt idx="282">
                  <c:v>127.8</c:v>
                </c:pt>
                <c:pt idx="283">
                  <c:v>127.4</c:v>
                </c:pt>
                <c:pt idx="284">
                  <c:v>127.4</c:v>
                </c:pt>
                <c:pt idx="285">
                  <c:v>127.4</c:v>
                </c:pt>
                <c:pt idx="286">
                  <c:v>127.3</c:v>
                </c:pt>
                <c:pt idx="287">
                  <c:v>127.3</c:v>
                </c:pt>
                <c:pt idx="288">
                  <c:v>127.3</c:v>
                </c:pt>
                <c:pt idx="289">
                  <c:v>127.4</c:v>
                </c:pt>
                <c:pt idx="290">
                  <c:v>127.4</c:v>
                </c:pt>
                <c:pt idx="291">
                  <c:v>127.4</c:v>
                </c:pt>
                <c:pt idx="292">
                  <c:v>127.5</c:v>
                </c:pt>
                <c:pt idx="293">
                  <c:v>127.5</c:v>
                </c:pt>
                <c:pt idx="294">
                  <c:v>127.5</c:v>
                </c:pt>
                <c:pt idx="295">
                  <c:v>127.5</c:v>
                </c:pt>
                <c:pt idx="296">
                  <c:v>127.5</c:v>
                </c:pt>
                <c:pt idx="297">
                  <c:v>127.5</c:v>
                </c:pt>
                <c:pt idx="298">
                  <c:v>126.8</c:v>
                </c:pt>
                <c:pt idx="299">
                  <c:v>126.8</c:v>
                </c:pt>
                <c:pt idx="300">
                  <c:v>126.8</c:v>
                </c:pt>
                <c:pt idx="301">
                  <c:v>126.5</c:v>
                </c:pt>
                <c:pt idx="302">
                  <c:v>126.5</c:v>
                </c:pt>
                <c:pt idx="303">
                  <c:v>126.5</c:v>
                </c:pt>
                <c:pt idx="304">
                  <c:v>126.1</c:v>
                </c:pt>
                <c:pt idx="305">
                  <c:v>126.1</c:v>
                </c:pt>
                <c:pt idx="306">
                  <c:v>126.1</c:v>
                </c:pt>
                <c:pt idx="307">
                  <c:v>126</c:v>
                </c:pt>
                <c:pt idx="308">
                  <c:v>126</c:v>
                </c:pt>
                <c:pt idx="309">
                  <c:v>126</c:v>
                </c:pt>
                <c:pt idx="310">
                  <c:v>125.9</c:v>
                </c:pt>
                <c:pt idx="311">
                  <c:v>125.9</c:v>
                </c:pt>
                <c:pt idx="312">
                  <c:v>125.9</c:v>
                </c:pt>
                <c:pt idx="313">
                  <c:v>126.3</c:v>
                </c:pt>
                <c:pt idx="314">
                  <c:v>126.3</c:v>
                </c:pt>
                <c:pt idx="315">
                  <c:v>126.3</c:v>
                </c:pt>
                <c:pt idx="316">
                  <c:v>126.7</c:v>
                </c:pt>
                <c:pt idx="317">
                  <c:v>126.7</c:v>
                </c:pt>
                <c:pt idx="318">
                  <c:v>126.7</c:v>
                </c:pt>
                <c:pt idx="319">
                  <c:v>127.2</c:v>
                </c:pt>
                <c:pt idx="320">
                  <c:v>127.2</c:v>
                </c:pt>
                <c:pt idx="321">
                  <c:v>127.2</c:v>
                </c:pt>
                <c:pt idx="322">
                  <c:v>127.4</c:v>
                </c:pt>
                <c:pt idx="323">
                  <c:v>127.4</c:v>
                </c:pt>
                <c:pt idx="324">
                  <c:v>127.4</c:v>
                </c:pt>
                <c:pt idx="325">
                  <c:v>128</c:v>
                </c:pt>
                <c:pt idx="326">
                  <c:v>128</c:v>
                </c:pt>
                <c:pt idx="327">
                  <c:v>128</c:v>
                </c:pt>
                <c:pt idx="328">
                  <c:v>127.9</c:v>
                </c:pt>
                <c:pt idx="329">
                  <c:v>127.9</c:v>
                </c:pt>
                <c:pt idx="330">
                  <c:v>127.9</c:v>
                </c:pt>
                <c:pt idx="331">
                  <c:v>128.1</c:v>
                </c:pt>
                <c:pt idx="332">
                  <c:v>128.1</c:v>
                </c:pt>
                <c:pt idx="333">
                  <c:v>128.1</c:v>
                </c:pt>
                <c:pt idx="334">
                  <c:v>127.5</c:v>
                </c:pt>
                <c:pt idx="335">
                  <c:v>127.5</c:v>
                </c:pt>
                <c:pt idx="336">
                  <c:v>127.5</c:v>
                </c:pt>
                <c:pt idx="337">
                  <c:v>127.2</c:v>
                </c:pt>
                <c:pt idx="338">
                  <c:v>127.2</c:v>
                </c:pt>
                <c:pt idx="339">
                  <c:v>127.2</c:v>
                </c:pt>
                <c:pt idx="340">
                  <c:v>126.6</c:v>
                </c:pt>
                <c:pt idx="341">
                  <c:v>126.6</c:v>
                </c:pt>
                <c:pt idx="342">
                  <c:v>126.6</c:v>
                </c:pt>
                <c:pt idx="343">
                  <c:v>126.6</c:v>
                </c:pt>
                <c:pt idx="344">
                  <c:v>126.6</c:v>
                </c:pt>
                <c:pt idx="345">
                  <c:v>126.6</c:v>
                </c:pt>
                <c:pt idx="346">
                  <c:v>126.8</c:v>
                </c:pt>
                <c:pt idx="347">
                  <c:v>126.8</c:v>
                </c:pt>
                <c:pt idx="348">
                  <c:v>126.8</c:v>
                </c:pt>
                <c:pt idx="349">
                  <c:v>127</c:v>
                </c:pt>
                <c:pt idx="350">
                  <c:v>127</c:v>
                </c:pt>
                <c:pt idx="351">
                  <c:v>127</c:v>
                </c:pt>
                <c:pt idx="352">
                  <c:v>127.6</c:v>
                </c:pt>
                <c:pt idx="353">
                  <c:v>127.6</c:v>
                </c:pt>
                <c:pt idx="354">
                  <c:v>127.6</c:v>
                </c:pt>
                <c:pt idx="355">
                  <c:v>127.8</c:v>
                </c:pt>
                <c:pt idx="356">
                  <c:v>127.8</c:v>
                </c:pt>
                <c:pt idx="357">
                  <c:v>127.8</c:v>
                </c:pt>
                <c:pt idx="358">
                  <c:v>128.19999999999999</c:v>
                </c:pt>
                <c:pt idx="359">
                  <c:v>128.19999999999999</c:v>
                </c:pt>
                <c:pt idx="360">
                  <c:v>128.19999999999999</c:v>
                </c:pt>
                <c:pt idx="361">
                  <c:v>128.1</c:v>
                </c:pt>
                <c:pt idx="362">
                  <c:v>128.1</c:v>
                </c:pt>
                <c:pt idx="363">
                  <c:v>128.1</c:v>
                </c:pt>
                <c:pt idx="364">
                  <c:v>128.4</c:v>
                </c:pt>
                <c:pt idx="365">
                  <c:v>128.4</c:v>
                </c:pt>
                <c:pt idx="366">
                  <c:v>128.4</c:v>
                </c:pt>
                <c:pt idx="367">
                  <c:v>128.5</c:v>
                </c:pt>
                <c:pt idx="368">
                  <c:v>128.5</c:v>
                </c:pt>
                <c:pt idx="369">
                  <c:v>128.5</c:v>
                </c:pt>
                <c:pt idx="370">
                  <c:v>128.80000000000001</c:v>
                </c:pt>
                <c:pt idx="371">
                  <c:v>128.80000000000001</c:v>
                </c:pt>
                <c:pt idx="372">
                  <c:v>128.80000000000001</c:v>
                </c:pt>
                <c:pt idx="373">
                  <c:v>128.80000000000001</c:v>
                </c:pt>
                <c:pt idx="374">
                  <c:v>128.80000000000001</c:v>
                </c:pt>
                <c:pt idx="375">
                  <c:v>128.80000000000001</c:v>
                </c:pt>
                <c:pt idx="376">
                  <c:v>128.80000000000001</c:v>
                </c:pt>
                <c:pt idx="377">
                  <c:v>128.80000000000001</c:v>
                </c:pt>
                <c:pt idx="378">
                  <c:v>128.80000000000001</c:v>
                </c:pt>
                <c:pt idx="379">
                  <c:v>129.1</c:v>
                </c:pt>
                <c:pt idx="380">
                  <c:v>129.1</c:v>
                </c:pt>
                <c:pt idx="381">
                  <c:v>129.1</c:v>
                </c:pt>
                <c:pt idx="382">
                  <c:v>129.19999999999999</c:v>
                </c:pt>
                <c:pt idx="383">
                  <c:v>129.19999999999999</c:v>
                </c:pt>
                <c:pt idx="384">
                  <c:v>129.19999999999999</c:v>
                </c:pt>
                <c:pt idx="385">
                  <c:v>129.30000000000001</c:v>
                </c:pt>
                <c:pt idx="386">
                  <c:v>129.30000000000001</c:v>
                </c:pt>
                <c:pt idx="387">
                  <c:v>129.30000000000001</c:v>
                </c:pt>
                <c:pt idx="388">
                  <c:v>128.19999999999999</c:v>
                </c:pt>
                <c:pt idx="389">
                  <c:v>128.19999999999999</c:v>
                </c:pt>
                <c:pt idx="390">
                  <c:v>128.19999999999999</c:v>
                </c:pt>
                <c:pt idx="391">
                  <c:v>127.5</c:v>
                </c:pt>
                <c:pt idx="392">
                  <c:v>127.5</c:v>
                </c:pt>
                <c:pt idx="393">
                  <c:v>127.5</c:v>
                </c:pt>
                <c:pt idx="394">
                  <c:v>127.1</c:v>
                </c:pt>
                <c:pt idx="395">
                  <c:v>127.1</c:v>
                </c:pt>
                <c:pt idx="396">
                  <c:v>127.1</c:v>
                </c:pt>
                <c:pt idx="397">
                  <c:v>127.6</c:v>
                </c:pt>
                <c:pt idx="398">
                  <c:v>127.6</c:v>
                </c:pt>
                <c:pt idx="399">
                  <c:v>127.6</c:v>
                </c:pt>
                <c:pt idx="400">
                  <c:v>128.1</c:v>
                </c:pt>
                <c:pt idx="401">
                  <c:v>128.1</c:v>
                </c:pt>
                <c:pt idx="402">
                  <c:v>128.1</c:v>
                </c:pt>
                <c:pt idx="403">
                  <c:v>128</c:v>
                </c:pt>
                <c:pt idx="404">
                  <c:v>128</c:v>
                </c:pt>
                <c:pt idx="405">
                  <c:v>128</c:v>
                </c:pt>
                <c:pt idx="406">
                  <c:v>128.1</c:v>
                </c:pt>
                <c:pt idx="407">
                  <c:v>128.1</c:v>
                </c:pt>
                <c:pt idx="408">
                  <c:v>128.1</c:v>
                </c:pt>
                <c:pt idx="409">
                  <c:v>127.8</c:v>
                </c:pt>
                <c:pt idx="410">
                  <c:v>127.8</c:v>
                </c:pt>
                <c:pt idx="411">
                  <c:v>127.8</c:v>
                </c:pt>
                <c:pt idx="412">
                  <c:v>127.5</c:v>
                </c:pt>
                <c:pt idx="413">
                  <c:v>127.5</c:v>
                </c:pt>
                <c:pt idx="414">
                  <c:v>127.5</c:v>
                </c:pt>
                <c:pt idx="415">
                  <c:v>127.4</c:v>
                </c:pt>
                <c:pt idx="416">
                  <c:v>127.4</c:v>
                </c:pt>
                <c:pt idx="417">
                  <c:v>127.4</c:v>
                </c:pt>
                <c:pt idx="418">
                  <c:v>127.6</c:v>
                </c:pt>
                <c:pt idx="419">
                  <c:v>127.6</c:v>
                </c:pt>
                <c:pt idx="420">
                  <c:v>127.6</c:v>
                </c:pt>
                <c:pt idx="421">
                  <c:v>127.7</c:v>
                </c:pt>
                <c:pt idx="422">
                  <c:v>127.7</c:v>
                </c:pt>
                <c:pt idx="423">
                  <c:v>127.7</c:v>
                </c:pt>
                <c:pt idx="424">
                  <c:v>127.6</c:v>
                </c:pt>
                <c:pt idx="425">
                  <c:v>127.6</c:v>
                </c:pt>
                <c:pt idx="426">
                  <c:v>127.6</c:v>
                </c:pt>
                <c:pt idx="427">
                  <c:v>127.3</c:v>
                </c:pt>
                <c:pt idx="428">
                  <c:v>127.3</c:v>
                </c:pt>
                <c:pt idx="429">
                  <c:v>127.3</c:v>
                </c:pt>
                <c:pt idx="430">
                  <c:v>127.8</c:v>
                </c:pt>
                <c:pt idx="431">
                  <c:v>127.8</c:v>
                </c:pt>
                <c:pt idx="432">
                  <c:v>127.8</c:v>
                </c:pt>
                <c:pt idx="433">
                  <c:v>127.6</c:v>
                </c:pt>
                <c:pt idx="434">
                  <c:v>127.6</c:v>
                </c:pt>
                <c:pt idx="435">
                  <c:v>127.6</c:v>
                </c:pt>
                <c:pt idx="436">
                  <c:v>128</c:v>
                </c:pt>
                <c:pt idx="437">
                  <c:v>128</c:v>
                </c:pt>
                <c:pt idx="438">
                  <c:v>128</c:v>
                </c:pt>
                <c:pt idx="439">
                  <c:v>127.7</c:v>
                </c:pt>
                <c:pt idx="440">
                  <c:v>127.7</c:v>
                </c:pt>
                <c:pt idx="441">
                  <c:v>127.7</c:v>
                </c:pt>
                <c:pt idx="442">
                  <c:v>127.3</c:v>
                </c:pt>
                <c:pt idx="443">
                  <c:v>127.3</c:v>
                </c:pt>
                <c:pt idx="444">
                  <c:v>127.3</c:v>
                </c:pt>
                <c:pt idx="445">
                  <c:v>127.3</c:v>
                </c:pt>
                <c:pt idx="446">
                  <c:v>127.3</c:v>
                </c:pt>
                <c:pt idx="447">
                  <c:v>127.3</c:v>
                </c:pt>
                <c:pt idx="448">
                  <c:v>127.5</c:v>
                </c:pt>
                <c:pt idx="449">
                  <c:v>127.5</c:v>
                </c:pt>
                <c:pt idx="450">
                  <c:v>127.5</c:v>
                </c:pt>
                <c:pt idx="451">
                  <c:v>127.8</c:v>
                </c:pt>
                <c:pt idx="452">
                  <c:v>127.8</c:v>
                </c:pt>
                <c:pt idx="453">
                  <c:v>127.8</c:v>
                </c:pt>
                <c:pt idx="454">
                  <c:v>127.6</c:v>
                </c:pt>
                <c:pt idx="455">
                  <c:v>127.6</c:v>
                </c:pt>
                <c:pt idx="456">
                  <c:v>127.6</c:v>
                </c:pt>
                <c:pt idx="457">
                  <c:v>127.7</c:v>
                </c:pt>
                <c:pt idx="458">
                  <c:v>127.7</c:v>
                </c:pt>
                <c:pt idx="459">
                  <c:v>127.7</c:v>
                </c:pt>
                <c:pt idx="460">
                  <c:v>127.5</c:v>
                </c:pt>
                <c:pt idx="461">
                  <c:v>127.5</c:v>
                </c:pt>
                <c:pt idx="462">
                  <c:v>127.5</c:v>
                </c:pt>
                <c:pt idx="463">
                  <c:v>127.3</c:v>
                </c:pt>
                <c:pt idx="464">
                  <c:v>127.3</c:v>
                </c:pt>
                <c:pt idx="465">
                  <c:v>127.3</c:v>
                </c:pt>
                <c:pt idx="466">
                  <c:v>127.2</c:v>
                </c:pt>
                <c:pt idx="467">
                  <c:v>127.2</c:v>
                </c:pt>
                <c:pt idx="468">
                  <c:v>127.2</c:v>
                </c:pt>
                <c:pt idx="469">
                  <c:v>127.5</c:v>
                </c:pt>
                <c:pt idx="470">
                  <c:v>127.5</c:v>
                </c:pt>
                <c:pt idx="471">
                  <c:v>127.5</c:v>
                </c:pt>
                <c:pt idx="472">
                  <c:v>127.7</c:v>
                </c:pt>
                <c:pt idx="473">
                  <c:v>127.7</c:v>
                </c:pt>
                <c:pt idx="474">
                  <c:v>127.7</c:v>
                </c:pt>
                <c:pt idx="475">
                  <c:v>128</c:v>
                </c:pt>
                <c:pt idx="476">
                  <c:v>128</c:v>
                </c:pt>
                <c:pt idx="477">
                  <c:v>128</c:v>
                </c:pt>
                <c:pt idx="478">
                  <c:v>128</c:v>
                </c:pt>
                <c:pt idx="479">
                  <c:v>128</c:v>
                </c:pt>
                <c:pt idx="480">
                  <c:v>128</c:v>
                </c:pt>
                <c:pt idx="481">
                  <c:v>128.6</c:v>
                </c:pt>
                <c:pt idx="482">
                  <c:v>128.6</c:v>
                </c:pt>
                <c:pt idx="483">
                  <c:v>128.6</c:v>
                </c:pt>
                <c:pt idx="484">
                  <c:v>128.19999999999999</c:v>
                </c:pt>
                <c:pt idx="485">
                  <c:v>128.19999999999999</c:v>
                </c:pt>
                <c:pt idx="486">
                  <c:v>128.19999999999999</c:v>
                </c:pt>
                <c:pt idx="487">
                  <c:v>128</c:v>
                </c:pt>
                <c:pt idx="488">
                  <c:v>128</c:v>
                </c:pt>
                <c:pt idx="489">
                  <c:v>128</c:v>
                </c:pt>
                <c:pt idx="490">
                  <c:v>127.3</c:v>
                </c:pt>
                <c:pt idx="491">
                  <c:v>127.3</c:v>
                </c:pt>
                <c:pt idx="492">
                  <c:v>127.3</c:v>
                </c:pt>
                <c:pt idx="493">
                  <c:v>127.6</c:v>
                </c:pt>
                <c:pt idx="494">
                  <c:v>127.6</c:v>
                </c:pt>
                <c:pt idx="495">
                  <c:v>127.6</c:v>
                </c:pt>
                <c:pt idx="496">
                  <c:v>128.1</c:v>
                </c:pt>
                <c:pt idx="497">
                  <c:v>128.1</c:v>
                </c:pt>
                <c:pt idx="498">
                  <c:v>128.1</c:v>
                </c:pt>
                <c:pt idx="499">
                  <c:v>128.5</c:v>
                </c:pt>
                <c:pt idx="500">
                  <c:v>128.5</c:v>
                </c:pt>
                <c:pt idx="501">
                  <c:v>128.5</c:v>
                </c:pt>
                <c:pt idx="502">
                  <c:v>128.80000000000001</c:v>
                </c:pt>
                <c:pt idx="503">
                  <c:v>128.80000000000001</c:v>
                </c:pt>
                <c:pt idx="504">
                  <c:v>128.80000000000001</c:v>
                </c:pt>
                <c:pt idx="505">
                  <c:v>128.69999999999999</c:v>
                </c:pt>
                <c:pt idx="506">
                  <c:v>128.69999999999999</c:v>
                </c:pt>
                <c:pt idx="507">
                  <c:v>128.69999999999999</c:v>
                </c:pt>
                <c:pt idx="508">
                  <c:v>128.80000000000001</c:v>
                </c:pt>
                <c:pt idx="509">
                  <c:v>128.80000000000001</c:v>
                </c:pt>
                <c:pt idx="510">
                  <c:v>128.80000000000001</c:v>
                </c:pt>
                <c:pt idx="511">
                  <c:v>128.69999999999999</c:v>
                </c:pt>
                <c:pt idx="512">
                  <c:v>128.69999999999999</c:v>
                </c:pt>
                <c:pt idx="513">
                  <c:v>128.69999999999999</c:v>
                </c:pt>
                <c:pt idx="514">
                  <c:v>129.30000000000001</c:v>
                </c:pt>
                <c:pt idx="515">
                  <c:v>129.30000000000001</c:v>
                </c:pt>
                <c:pt idx="516">
                  <c:v>129.30000000000001</c:v>
                </c:pt>
                <c:pt idx="517">
                  <c:v>129.1</c:v>
                </c:pt>
                <c:pt idx="518">
                  <c:v>129.1</c:v>
                </c:pt>
                <c:pt idx="519">
                  <c:v>129.1</c:v>
                </c:pt>
                <c:pt idx="520">
                  <c:v>129.30000000000001</c:v>
                </c:pt>
                <c:pt idx="521">
                  <c:v>129.30000000000001</c:v>
                </c:pt>
                <c:pt idx="522">
                  <c:v>129.30000000000001</c:v>
                </c:pt>
                <c:pt idx="523">
                  <c:v>128.69999999999999</c:v>
                </c:pt>
                <c:pt idx="524">
                  <c:v>128.69999999999999</c:v>
                </c:pt>
                <c:pt idx="525">
                  <c:v>128.69999999999999</c:v>
                </c:pt>
                <c:pt idx="526">
                  <c:v>129</c:v>
                </c:pt>
                <c:pt idx="527">
                  <c:v>129</c:v>
                </c:pt>
                <c:pt idx="528">
                  <c:v>129</c:v>
                </c:pt>
                <c:pt idx="529">
                  <c:v>128.4</c:v>
                </c:pt>
                <c:pt idx="530">
                  <c:v>128.4</c:v>
                </c:pt>
                <c:pt idx="531">
                  <c:v>128.4</c:v>
                </c:pt>
                <c:pt idx="532">
                  <c:v>128.5</c:v>
                </c:pt>
                <c:pt idx="533">
                  <c:v>128.5</c:v>
                </c:pt>
                <c:pt idx="534">
                  <c:v>128.5</c:v>
                </c:pt>
                <c:pt idx="535">
                  <c:v>128</c:v>
                </c:pt>
                <c:pt idx="536">
                  <c:v>128</c:v>
                </c:pt>
                <c:pt idx="537">
                  <c:v>128</c:v>
                </c:pt>
                <c:pt idx="538">
                  <c:v>128.6</c:v>
                </c:pt>
                <c:pt idx="539">
                  <c:v>128.6</c:v>
                </c:pt>
                <c:pt idx="540">
                  <c:v>128.6</c:v>
                </c:pt>
                <c:pt idx="541">
                  <c:v>129</c:v>
                </c:pt>
                <c:pt idx="542">
                  <c:v>129</c:v>
                </c:pt>
                <c:pt idx="543">
                  <c:v>129</c:v>
                </c:pt>
                <c:pt idx="544">
                  <c:v>129.6</c:v>
                </c:pt>
                <c:pt idx="545">
                  <c:v>129.6</c:v>
                </c:pt>
                <c:pt idx="546">
                  <c:v>129.6</c:v>
                </c:pt>
                <c:pt idx="547">
                  <c:v>129.80000000000001</c:v>
                </c:pt>
                <c:pt idx="548">
                  <c:v>129.80000000000001</c:v>
                </c:pt>
                <c:pt idx="549">
                  <c:v>129.80000000000001</c:v>
                </c:pt>
                <c:pt idx="550">
                  <c:v>129.9</c:v>
                </c:pt>
                <c:pt idx="551">
                  <c:v>129.9</c:v>
                </c:pt>
                <c:pt idx="552">
                  <c:v>129.9</c:v>
                </c:pt>
                <c:pt idx="553">
                  <c:v>130.1</c:v>
                </c:pt>
                <c:pt idx="554">
                  <c:v>130.1</c:v>
                </c:pt>
                <c:pt idx="555">
                  <c:v>130.1</c:v>
                </c:pt>
                <c:pt idx="556">
                  <c:v>130.1</c:v>
                </c:pt>
                <c:pt idx="557">
                  <c:v>130.1</c:v>
                </c:pt>
                <c:pt idx="558">
                  <c:v>130.1</c:v>
                </c:pt>
                <c:pt idx="559">
                  <c:v>129.6</c:v>
                </c:pt>
                <c:pt idx="560">
                  <c:v>129.6</c:v>
                </c:pt>
                <c:pt idx="561">
                  <c:v>129.6</c:v>
                </c:pt>
                <c:pt idx="562">
                  <c:v>129.1</c:v>
                </c:pt>
                <c:pt idx="563">
                  <c:v>129.1</c:v>
                </c:pt>
                <c:pt idx="564">
                  <c:v>129.1</c:v>
                </c:pt>
                <c:pt idx="565">
                  <c:v>128.9</c:v>
                </c:pt>
                <c:pt idx="566">
                  <c:v>128.9</c:v>
                </c:pt>
                <c:pt idx="567">
                  <c:v>128.9</c:v>
                </c:pt>
                <c:pt idx="568">
                  <c:v>128.9</c:v>
                </c:pt>
                <c:pt idx="569">
                  <c:v>128.9</c:v>
                </c:pt>
                <c:pt idx="570">
                  <c:v>128.9</c:v>
                </c:pt>
                <c:pt idx="571">
                  <c:v>129</c:v>
                </c:pt>
                <c:pt idx="572">
                  <c:v>129</c:v>
                </c:pt>
                <c:pt idx="573">
                  <c:v>129</c:v>
                </c:pt>
                <c:pt idx="574">
                  <c:v>129</c:v>
                </c:pt>
                <c:pt idx="575">
                  <c:v>129</c:v>
                </c:pt>
                <c:pt idx="576">
                  <c:v>129</c:v>
                </c:pt>
                <c:pt idx="577">
                  <c:v>129.69999999999999</c:v>
                </c:pt>
                <c:pt idx="578">
                  <c:v>129.69999999999999</c:v>
                </c:pt>
                <c:pt idx="579">
                  <c:v>129.69999999999999</c:v>
                </c:pt>
                <c:pt idx="580">
                  <c:v>129.5</c:v>
                </c:pt>
                <c:pt idx="581">
                  <c:v>129.5</c:v>
                </c:pt>
                <c:pt idx="582">
                  <c:v>129.5</c:v>
                </c:pt>
                <c:pt idx="583">
                  <c:v>129.6</c:v>
                </c:pt>
                <c:pt idx="584">
                  <c:v>129.6</c:v>
                </c:pt>
                <c:pt idx="585">
                  <c:v>129.6</c:v>
                </c:pt>
                <c:pt idx="586">
                  <c:v>129.1</c:v>
                </c:pt>
                <c:pt idx="587">
                  <c:v>129.1</c:v>
                </c:pt>
                <c:pt idx="588">
                  <c:v>129.1</c:v>
                </c:pt>
                <c:pt idx="589">
                  <c:v>129.4</c:v>
                </c:pt>
                <c:pt idx="590">
                  <c:v>129.4</c:v>
                </c:pt>
                <c:pt idx="591">
                  <c:v>129.4</c:v>
                </c:pt>
                <c:pt idx="592">
                  <c:v>129.6</c:v>
                </c:pt>
                <c:pt idx="593">
                  <c:v>129.6</c:v>
                </c:pt>
                <c:pt idx="594">
                  <c:v>129.6</c:v>
                </c:pt>
                <c:pt idx="595">
                  <c:v>130</c:v>
                </c:pt>
                <c:pt idx="596">
                  <c:v>130</c:v>
                </c:pt>
                <c:pt idx="597">
                  <c:v>130</c:v>
                </c:pt>
                <c:pt idx="598">
                  <c:v>130.4</c:v>
                </c:pt>
                <c:pt idx="599">
                  <c:v>130.4</c:v>
                </c:pt>
                <c:pt idx="600">
                  <c:v>130.4</c:v>
                </c:pt>
                <c:pt idx="601">
                  <c:v>130.80000000000001</c:v>
                </c:pt>
                <c:pt idx="602">
                  <c:v>130.80000000000001</c:v>
                </c:pt>
                <c:pt idx="603">
                  <c:v>130.80000000000001</c:v>
                </c:pt>
                <c:pt idx="604">
                  <c:v>131.1</c:v>
                </c:pt>
                <c:pt idx="605">
                  <c:v>131.1</c:v>
                </c:pt>
                <c:pt idx="606">
                  <c:v>131.1</c:v>
                </c:pt>
                <c:pt idx="607">
                  <c:v>131.19999999999999</c:v>
                </c:pt>
                <c:pt idx="608">
                  <c:v>131.19999999999999</c:v>
                </c:pt>
                <c:pt idx="609">
                  <c:v>131.19999999999999</c:v>
                </c:pt>
                <c:pt idx="610">
                  <c:v>131.1</c:v>
                </c:pt>
                <c:pt idx="611">
                  <c:v>131.1</c:v>
                </c:pt>
                <c:pt idx="612">
                  <c:v>131.1</c:v>
                </c:pt>
                <c:pt idx="613">
                  <c:v>131.1</c:v>
                </c:pt>
                <c:pt idx="614">
                  <c:v>131.1</c:v>
                </c:pt>
                <c:pt idx="615">
                  <c:v>131.1</c:v>
                </c:pt>
                <c:pt idx="616">
                  <c:v>131.6</c:v>
                </c:pt>
                <c:pt idx="617">
                  <c:v>131.6</c:v>
                </c:pt>
                <c:pt idx="618">
                  <c:v>131.6</c:v>
                </c:pt>
                <c:pt idx="619">
                  <c:v>131.1</c:v>
                </c:pt>
                <c:pt idx="620">
                  <c:v>131.1</c:v>
                </c:pt>
                <c:pt idx="621">
                  <c:v>131.1</c:v>
                </c:pt>
                <c:pt idx="622">
                  <c:v>130.69999999999999</c:v>
                </c:pt>
                <c:pt idx="623">
                  <c:v>130.69999999999999</c:v>
                </c:pt>
                <c:pt idx="624">
                  <c:v>130.69999999999999</c:v>
                </c:pt>
                <c:pt idx="625">
                  <c:v>130.6</c:v>
                </c:pt>
                <c:pt idx="626">
                  <c:v>130.6</c:v>
                </c:pt>
                <c:pt idx="627">
                  <c:v>130.6</c:v>
                </c:pt>
                <c:pt idx="628">
                  <c:v>131.30000000000001</c:v>
                </c:pt>
                <c:pt idx="629">
                  <c:v>131.30000000000001</c:v>
                </c:pt>
                <c:pt idx="630">
                  <c:v>131.30000000000001</c:v>
                </c:pt>
                <c:pt idx="631">
                  <c:v>131.80000000000001</c:v>
                </c:pt>
                <c:pt idx="632">
                  <c:v>131.80000000000001</c:v>
                </c:pt>
                <c:pt idx="633">
                  <c:v>131.80000000000001</c:v>
                </c:pt>
                <c:pt idx="634">
                  <c:v>131.80000000000001</c:v>
                </c:pt>
                <c:pt idx="635">
                  <c:v>131.80000000000001</c:v>
                </c:pt>
                <c:pt idx="636">
                  <c:v>131.80000000000001</c:v>
                </c:pt>
                <c:pt idx="637">
                  <c:v>131.5</c:v>
                </c:pt>
                <c:pt idx="638">
                  <c:v>131.5</c:v>
                </c:pt>
                <c:pt idx="639">
                  <c:v>131.5</c:v>
                </c:pt>
                <c:pt idx="640">
                  <c:v>131.30000000000001</c:v>
                </c:pt>
                <c:pt idx="641">
                  <c:v>131.30000000000001</c:v>
                </c:pt>
                <c:pt idx="642">
                  <c:v>131.30000000000001</c:v>
                </c:pt>
                <c:pt idx="643">
                  <c:v>131.4</c:v>
                </c:pt>
                <c:pt idx="644">
                  <c:v>131.4</c:v>
                </c:pt>
                <c:pt idx="645">
                  <c:v>131.4</c:v>
                </c:pt>
                <c:pt idx="646">
                  <c:v>131.30000000000001</c:v>
                </c:pt>
                <c:pt idx="647">
                  <c:v>131.30000000000001</c:v>
                </c:pt>
                <c:pt idx="648">
                  <c:v>131.30000000000001</c:v>
                </c:pt>
                <c:pt idx="649">
                  <c:v>130.9</c:v>
                </c:pt>
                <c:pt idx="650">
                  <c:v>130.9</c:v>
                </c:pt>
                <c:pt idx="651">
                  <c:v>130.9</c:v>
                </c:pt>
                <c:pt idx="652">
                  <c:v>130.19999999999999</c:v>
                </c:pt>
                <c:pt idx="653">
                  <c:v>130.19999999999999</c:v>
                </c:pt>
                <c:pt idx="654">
                  <c:v>130.19999999999999</c:v>
                </c:pt>
                <c:pt idx="655">
                  <c:v>130.1</c:v>
                </c:pt>
                <c:pt idx="656">
                  <c:v>130.1</c:v>
                </c:pt>
                <c:pt idx="657">
                  <c:v>130.1</c:v>
                </c:pt>
                <c:pt idx="658">
                  <c:v>130</c:v>
                </c:pt>
                <c:pt idx="659">
                  <c:v>130</c:v>
                </c:pt>
                <c:pt idx="660">
                  <c:v>130</c:v>
                </c:pt>
                <c:pt idx="661">
                  <c:v>130.4</c:v>
                </c:pt>
                <c:pt idx="662">
                  <c:v>130.4</c:v>
                </c:pt>
                <c:pt idx="663">
                  <c:v>130.4</c:v>
                </c:pt>
                <c:pt idx="664">
                  <c:v>130.19999999999999</c:v>
                </c:pt>
                <c:pt idx="665">
                  <c:v>130.19999999999999</c:v>
                </c:pt>
                <c:pt idx="666">
                  <c:v>130.19999999999999</c:v>
                </c:pt>
                <c:pt idx="667">
                  <c:v>130.19999999999999</c:v>
                </c:pt>
                <c:pt idx="668">
                  <c:v>130.19999999999999</c:v>
                </c:pt>
                <c:pt idx="669">
                  <c:v>130.19999999999999</c:v>
                </c:pt>
                <c:pt idx="670">
                  <c:v>129.80000000000001</c:v>
                </c:pt>
                <c:pt idx="671">
                  <c:v>129.80000000000001</c:v>
                </c:pt>
                <c:pt idx="672">
                  <c:v>129.80000000000001</c:v>
                </c:pt>
                <c:pt idx="673">
                  <c:v>130</c:v>
                </c:pt>
                <c:pt idx="674">
                  <c:v>130</c:v>
                </c:pt>
                <c:pt idx="675">
                  <c:v>130</c:v>
                </c:pt>
                <c:pt idx="676">
                  <c:v>130.9</c:v>
                </c:pt>
                <c:pt idx="677">
                  <c:v>130.9</c:v>
                </c:pt>
                <c:pt idx="678">
                  <c:v>130.9</c:v>
                </c:pt>
                <c:pt idx="679">
                  <c:v>131.6</c:v>
                </c:pt>
                <c:pt idx="680">
                  <c:v>131.6</c:v>
                </c:pt>
                <c:pt idx="681">
                  <c:v>131.6</c:v>
                </c:pt>
                <c:pt idx="682">
                  <c:v>132.30000000000001</c:v>
                </c:pt>
                <c:pt idx="683">
                  <c:v>132.30000000000001</c:v>
                </c:pt>
                <c:pt idx="684">
                  <c:v>132.30000000000001</c:v>
                </c:pt>
                <c:pt idx="685">
                  <c:v>132.1</c:v>
                </c:pt>
                <c:pt idx="686">
                  <c:v>132.1</c:v>
                </c:pt>
                <c:pt idx="687">
                  <c:v>132.1</c:v>
                </c:pt>
                <c:pt idx="688">
                  <c:v>132.19999999999999</c:v>
                </c:pt>
                <c:pt idx="689">
                  <c:v>132.19999999999999</c:v>
                </c:pt>
                <c:pt idx="690">
                  <c:v>132.19999999999999</c:v>
                </c:pt>
                <c:pt idx="691">
                  <c:v>132.30000000000001</c:v>
                </c:pt>
                <c:pt idx="692">
                  <c:v>132.30000000000001</c:v>
                </c:pt>
                <c:pt idx="693">
                  <c:v>132.30000000000001</c:v>
                </c:pt>
                <c:pt idx="694">
                  <c:v>132.5</c:v>
                </c:pt>
                <c:pt idx="695">
                  <c:v>132.5</c:v>
                </c:pt>
                <c:pt idx="696">
                  <c:v>132.5</c:v>
                </c:pt>
                <c:pt idx="697">
                  <c:v>132.6</c:v>
                </c:pt>
                <c:pt idx="698">
                  <c:v>132.6</c:v>
                </c:pt>
                <c:pt idx="699">
                  <c:v>132.6</c:v>
                </c:pt>
                <c:pt idx="700">
                  <c:v>132.1</c:v>
                </c:pt>
                <c:pt idx="701">
                  <c:v>132.1</c:v>
                </c:pt>
                <c:pt idx="702">
                  <c:v>132.1</c:v>
                </c:pt>
                <c:pt idx="703">
                  <c:v>132.6</c:v>
                </c:pt>
                <c:pt idx="704">
                  <c:v>132.6</c:v>
                </c:pt>
                <c:pt idx="705">
                  <c:v>132.6</c:v>
                </c:pt>
                <c:pt idx="706">
                  <c:v>133</c:v>
                </c:pt>
                <c:pt idx="707">
                  <c:v>133</c:v>
                </c:pt>
                <c:pt idx="708">
                  <c:v>133</c:v>
                </c:pt>
                <c:pt idx="709">
                  <c:v>133.9</c:v>
                </c:pt>
                <c:pt idx="710">
                  <c:v>133.9</c:v>
                </c:pt>
                <c:pt idx="711">
                  <c:v>133.9</c:v>
                </c:pt>
                <c:pt idx="712">
                  <c:v>134</c:v>
                </c:pt>
                <c:pt idx="713">
                  <c:v>134</c:v>
                </c:pt>
                <c:pt idx="714">
                  <c:v>134</c:v>
                </c:pt>
                <c:pt idx="715">
                  <c:v>134.4</c:v>
                </c:pt>
                <c:pt idx="716">
                  <c:v>134.4</c:v>
                </c:pt>
                <c:pt idx="717">
                  <c:v>134.4</c:v>
                </c:pt>
                <c:pt idx="718">
                  <c:v>134.9</c:v>
                </c:pt>
                <c:pt idx="719">
                  <c:v>134.9</c:v>
                </c:pt>
                <c:pt idx="720">
                  <c:v>134.9</c:v>
                </c:pt>
                <c:pt idx="721">
                  <c:v>135.80000000000001</c:v>
                </c:pt>
                <c:pt idx="722">
                  <c:v>135.80000000000001</c:v>
                </c:pt>
                <c:pt idx="723">
                  <c:v>135.80000000000001</c:v>
                </c:pt>
                <c:pt idx="724">
                  <c:v>136.30000000000001</c:v>
                </c:pt>
                <c:pt idx="725">
                  <c:v>136.30000000000001</c:v>
                </c:pt>
                <c:pt idx="726">
                  <c:v>136.30000000000001</c:v>
                </c:pt>
                <c:pt idx="727">
                  <c:v>136.5</c:v>
                </c:pt>
                <c:pt idx="728">
                  <c:v>136.5</c:v>
                </c:pt>
                <c:pt idx="729">
                  <c:v>136.5</c:v>
                </c:pt>
                <c:pt idx="730">
                  <c:v>136.5</c:v>
                </c:pt>
                <c:pt idx="731">
                  <c:v>136.5</c:v>
                </c:pt>
                <c:pt idx="732">
                  <c:v>136.5</c:v>
                </c:pt>
                <c:pt idx="733">
                  <c:v>137.5</c:v>
                </c:pt>
                <c:pt idx="734">
                  <c:v>137.5</c:v>
                </c:pt>
                <c:pt idx="735">
                  <c:v>137.5</c:v>
                </c:pt>
                <c:pt idx="736">
                  <c:v>138.1</c:v>
                </c:pt>
                <c:pt idx="737">
                  <c:v>138.1</c:v>
                </c:pt>
                <c:pt idx="738">
                  <c:v>138.1</c:v>
                </c:pt>
                <c:pt idx="739">
                  <c:v>138.69999999999999</c:v>
                </c:pt>
                <c:pt idx="740">
                  <c:v>138.69999999999999</c:v>
                </c:pt>
                <c:pt idx="741">
                  <c:v>138.69999999999999</c:v>
                </c:pt>
                <c:pt idx="742">
                  <c:v>139.19999999999999</c:v>
                </c:pt>
                <c:pt idx="743">
                  <c:v>139.19999999999999</c:v>
                </c:pt>
                <c:pt idx="744">
                  <c:v>139.19999999999999</c:v>
                </c:pt>
                <c:pt idx="745">
                  <c:v>140.6</c:v>
                </c:pt>
                <c:pt idx="746">
                  <c:v>140.6</c:v>
                </c:pt>
                <c:pt idx="747">
                  <c:v>140.6</c:v>
                </c:pt>
                <c:pt idx="748">
                  <c:v>141.80000000000001</c:v>
                </c:pt>
                <c:pt idx="749">
                  <c:v>141.80000000000001</c:v>
                </c:pt>
                <c:pt idx="750">
                  <c:v>141.80000000000001</c:v>
                </c:pt>
                <c:pt idx="751">
                  <c:v>143.6</c:v>
                </c:pt>
                <c:pt idx="752">
                  <c:v>143.6</c:v>
                </c:pt>
                <c:pt idx="753">
                  <c:v>143.6</c:v>
                </c:pt>
                <c:pt idx="754">
                  <c:v>145.19999999999999</c:v>
                </c:pt>
                <c:pt idx="755">
                  <c:v>145.19999999999999</c:v>
                </c:pt>
                <c:pt idx="756">
                  <c:v>145.19999999999999</c:v>
                </c:pt>
                <c:pt idx="757">
                  <c:v>147.1</c:v>
                </c:pt>
                <c:pt idx="758">
                  <c:v>147.1</c:v>
                </c:pt>
                <c:pt idx="759">
                  <c:v>147.1</c:v>
                </c:pt>
                <c:pt idx="760">
                  <c:v>148.69999999999999</c:v>
                </c:pt>
                <c:pt idx="761">
                  <c:v>148.69999999999999</c:v>
                </c:pt>
                <c:pt idx="762">
                  <c:v>148.69999999999999</c:v>
                </c:pt>
                <c:pt idx="763">
                  <c:v>150.4</c:v>
                </c:pt>
                <c:pt idx="764">
                  <c:v>150.4</c:v>
                </c:pt>
                <c:pt idx="765">
                  <c:v>150.4</c:v>
                </c:pt>
                <c:pt idx="766">
                  <c:v>152.5</c:v>
                </c:pt>
                <c:pt idx="767">
                  <c:v>152.5</c:v>
                </c:pt>
                <c:pt idx="768">
                  <c:v>152.5</c:v>
                </c:pt>
                <c:pt idx="769">
                  <c:v>153.9</c:v>
                </c:pt>
                <c:pt idx="770">
                  <c:v>153.9</c:v>
                </c:pt>
                <c:pt idx="771">
                  <c:v>153.9</c:v>
                </c:pt>
                <c:pt idx="772">
                  <c:v>155.5</c:v>
                </c:pt>
                <c:pt idx="773">
                  <c:v>155.5</c:v>
                </c:pt>
                <c:pt idx="774">
                  <c:v>155.5</c:v>
                </c:pt>
                <c:pt idx="775">
                  <c:v>156.69999999999999</c:v>
                </c:pt>
                <c:pt idx="776">
                  <c:v>156.69999999999999</c:v>
                </c:pt>
                <c:pt idx="777">
                  <c:v>156.69999999999999</c:v>
                </c:pt>
                <c:pt idx="778">
                  <c:v>157.9</c:v>
                </c:pt>
                <c:pt idx="779">
                  <c:v>157.9</c:v>
                </c:pt>
                <c:pt idx="780">
                  <c:v>157.9</c:v>
                </c:pt>
                <c:pt idx="781">
                  <c:v>158.19999999999999</c:v>
                </c:pt>
                <c:pt idx="782">
                  <c:v>158.19999999999999</c:v>
                </c:pt>
                <c:pt idx="783">
                  <c:v>158.19999999999999</c:v>
                </c:pt>
                <c:pt idx="784">
                  <c:v>158.30000000000001</c:v>
                </c:pt>
                <c:pt idx="785">
                  <c:v>158.30000000000001</c:v>
                </c:pt>
                <c:pt idx="786">
                  <c:v>158.30000000000001</c:v>
                </c:pt>
                <c:pt idx="787">
                  <c:v>158.1</c:v>
                </c:pt>
                <c:pt idx="788">
                  <c:v>158.1</c:v>
                </c:pt>
                <c:pt idx="789">
                  <c:v>158.1</c:v>
                </c:pt>
                <c:pt idx="790">
                  <c:v>158.5</c:v>
                </c:pt>
                <c:pt idx="791">
                  <c:v>158.5</c:v>
                </c:pt>
                <c:pt idx="792">
                  <c:v>158.5</c:v>
                </c:pt>
                <c:pt idx="793">
                  <c:v>158</c:v>
                </c:pt>
                <c:pt idx="794">
                  <c:v>158</c:v>
                </c:pt>
                <c:pt idx="795">
                  <c:v>158</c:v>
                </c:pt>
                <c:pt idx="796">
                  <c:v>156.69999999999999</c:v>
                </c:pt>
                <c:pt idx="797">
                  <c:v>156.69999999999999</c:v>
                </c:pt>
                <c:pt idx="798">
                  <c:v>156.69999999999999</c:v>
                </c:pt>
                <c:pt idx="799">
                  <c:v>154.19999999999999</c:v>
                </c:pt>
                <c:pt idx="800">
                  <c:v>154.19999999999999</c:v>
                </c:pt>
                <c:pt idx="801">
                  <c:v>154.19999999999999</c:v>
                </c:pt>
                <c:pt idx="802">
                  <c:v>151.9</c:v>
                </c:pt>
                <c:pt idx="803">
                  <c:v>151.9</c:v>
                </c:pt>
                <c:pt idx="804">
                  <c:v>151.9</c:v>
                </c:pt>
                <c:pt idx="805">
                  <c:v>149.30000000000001</c:v>
                </c:pt>
                <c:pt idx="806">
                  <c:v>149.30000000000001</c:v>
                </c:pt>
                <c:pt idx="807">
                  <c:v>149.30000000000001</c:v>
                </c:pt>
                <c:pt idx="808">
                  <c:v>147.4</c:v>
                </c:pt>
                <c:pt idx="809">
                  <c:v>147.4</c:v>
                </c:pt>
                <c:pt idx="810">
                  <c:v>147.4</c:v>
                </c:pt>
                <c:pt idx="811">
                  <c:v>145.4</c:v>
                </c:pt>
                <c:pt idx="812">
                  <c:v>145.4</c:v>
                </c:pt>
                <c:pt idx="813">
                  <c:v>145.4</c:v>
                </c:pt>
                <c:pt idx="814">
                  <c:v>144.5</c:v>
                </c:pt>
                <c:pt idx="815">
                  <c:v>144.5</c:v>
                </c:pt>
                <c:pt idx="816">
                  <c:v>144.5</c:v>
                </c:pt>
                <c:pt idx="817">
                  <c:v>143.6</c:v>
                </c:pt>
                <c:pt idx="818">
                  <c:v>143.6</c:v>
                </c:pt>
                <c:pt idx="819">
                  <c:v>143.6</c:v>
                </c:pt>
                <c:pt idx="820">
                  <c:v>142.9</c:v>
                </c:pt>
                <c:pt idx="821">
                  <c:v>142.9</c:v>
                </c:pt>
                <c:pt idx="822">
                  <c:v>142.9</c:v>
                </c:pt>
                <c:pt idx="823">
                  <c:v>142.4</c:v>
                </c:pt>
                <c:pt idx="824">
                  <c:v>142.4</c:v>
                </c:pt>
                <c:pt idx="825">
                  <c:v>142.4</c:v>
                </c:pt>
                <c:pt idx="826">
                  <c:v>141.69999999999999</c:v>
                </c:pt>
                <c:pt idx="827">
                  <c:v>141.69999999999999</c:v>
                </c:pt>
                <c:pt idx="828">
                  <c:v>141.69999999999999</c:v>
                </c:pt>
                <c:pt idx="829">
                  <c:v>141.30000000000001</c:v>
                </c:pt>
                <c:pt idx="830">
                  <c:v>141.30000000000001</c:v>
                </c:pt>
                <c:pt idx="831">
                  <c:v>141.30000000000001</c:v>
                </c:pt>
                <c:pt idx="832">
                  <c:v>140.5</c:v>
                </c:pt>
                <c:pt idx="833">
                  <c:v>140.5</c:v>
                </c:pt>
                <c:pt idx="834">
                  <c:v>140.5</c:v>
                </c:pt>
                <c:pt idx="835">
                  <c:v>139.69999999999999</c:v>
                </c:pt>
                <c:pt idx="836">
                  <c:v>139.69999999999999</c:v>
                </c:pt>
                <c:pt idx="837">
                  <c:v>139.69999999999999</c:v>
                </c:pt>
                <c:pt idx="838">
                  <c:v>138.80000000000001</c:v>
                </c:pt>
                <c:pt idx="839">
                  <c:v>138.80000000000001</c:v>
                </c:pt>
                <c:pt idx="840">
                  <c:v>138.80000000000001</c:v>
                </c:pt>
                <c:pt idx="841">
                  <c:v>138.1</c:v>
                </c:pt>
                <c:pt idx="842">
                  <c:v>138.1</c:v>
                </c:pt>
                <c:pt idx="843">
                  <c:v>138.1</c:v>
                </c:pt>
                <c:pt idx="844">
                  <c:v>138.19999999999999</c:v>
                </c:pt>
                <c:pt idx="845">
                  <c:v>138.19999999999999</c:v>
                </c:pt>
                <c:pt idx="846">
                  <c:v>138.19999999999999</c:v>
                </c:pt>
                <c:pt idx="847">
                  <c:v>138.9</c:v>
                </c:pt>
                <c:pt idx="848">
                  <c:v>138.9</c:v>
                </c:pt>
                <c:pt idx="849">
                  <c:v>138.9</c:v>
                </c:pt>
                <c:pt idx="850">
                  <c:v>139.6</c:v>
                </c:pt>
                <c:pt idx="851">
                  <c:v>139.6</c:v>
                </c:pt>
                <c:pt idx="852">
                  <c:v>139.6</c:v>
                </c:pt>
                <c:pt idx="853">
                  <c:v>139.30000000000001</c:v>
                </c:pt>
                <c:pt idx="854">
                  <c:v>139.30000000000001</c:v>
                </c:pt>
                <c:pt idx="855">
                  <c:v>139.30000000000001</c:v>
                </c:pt>
                <c:pt idx="856">
                  <c:v>139.1</c:v>
                </c:pt>
                <c:pt idx="857">
                  <c:v>139.1</c:v>
                </c:pt>
                <c:pt idx="858">
                  <c:v>139.1</c:v>
                </c:pt>
                <c:pt idx="859">
                  <c:v>139.1</c:v>
                </c:pt>
                <c:pt idx="860">
                  <c:v>139.1</c:v>
                </c:pt>
                <c:pt idx="861">
                  <c:v>139.1</c:v>
                </c:pt>
                <c:pt idx="862">
                  <c:v>138.9</c:v>
                </c:pt>
                <c:pt idx="863">
                  <c:v>138.9</c:v>
                </c:pt>
                <c:pt idx="864">
                  <c:v>138.9</c:v>
                </c:pt>
                <c:pt idx="865">
                  <c:v>138.9</c:v>
                </c:pt>
                <c:pt idx="866">
                  <c:v>138.9</c:v>
                </c:pt>
                <c:pt idx="867">
                  <c:v>138.9</c:v>
                </c:pt>
                <c:pt idx="868">
                  <c:v>138.69999999999999</c:v>
                </c:pt>
                <c:pt idx="869">
                  <c:v>138.69999999999999</c:v>
                </c:pt>
                <c:pt idx="870">
                  <c:v>138.69999999999999</c:v>
                </c:pt>
                <c:pt idx="871">
                  <c:v>138.69999999999999</c:v>
                </c:pt>
                <c:pt idx="872">
                  <c:v>138.69999999999999</c:v>
                </c:pt>
                <c:pt idx="873">
                  <c:v>138.69999999999999</c:v>
                </c:pt>
                <c:pt idx="874">
                  <c:v>139</c:v>
                </c:pt>
                <c:pt idx="875">
                  <c:v>139</c:v>
                </c:pt>
                <c:pt idx="876">
                  <c:v>139</c:v>
                </c:pt>
                <c:pt idx="877">
                  <c:v>139</c:v>
                </c:pt>
                <c:pt idx="878">
                  <c:v>139</c:v>
                </c:pt>
                <c:pt idx="879">
                  <c:v>139</c:v>
                </c:pt>
                <c:pt idx="880">
                  <c:v>139.9</c:v>
                </c:pt>
                <c:pt idx="881">
                  <c:v>139.9</c:v>
                </c:pt>
                <c:pt idx="882">
                  <c:v>139.9</c:v>
                </c:pt>
                <c:pt idx="883">
                  <c:v>140</c:v>
                </c:pt>
                <c:pt idx="884">
                  <c:v>140</c:v>
                </c:pt>
                <c:pt idx="885">
                  <c:v>140</c:v>
                </c:pt>
                <c:pt idx="886">
                  <c:v>140</c:v>
                </c:pt>
                <c:pt idx="887">
                  <c:v>140</c:v>
                </c:pt>
                <c:pt idx="888">
                  <c:v>140</c:v>
                </c:pt>
                <c:pt idx="889">
                  <c:v>139.30000000000001</c:v>
                </c:pt>
                <c:pt idx="890">
                  <c:v>139.30000000000001</c:v>
                </c:pt>
                <c:pt idx="891">
                  <c:v>139.30000000000001</c:v>
                </c:pt>
                <c:pt idx="892">
                  <c:v>138.6</c:v>
                </c:pt>
                <c:pt idx="893">
                  <c:v>138.6</c:v>
                </c:pt>
                <c:pt idx="894">
                  <c:v>138.6</c:v>
                </c:pt>
                <c:pt idx="895">
                  <c:v>138.5</c:v>
                </c:pt>
                <c:pt idx="896">
                  <c:v>138.5</c:v>
                </c:pt>
                <c:pt idx="897">
                  <c:v>138.5</c:v>
                </c:pt>
                <c:pt idx="898">
                  <c:v>138.6</c:v>
                </c:pt>
                <c:pt idx="899">
                  <c:v>138.6</c:v>
                </c:pt>
                <c:pt idx="900">
                  <c:v>138.6</c:v>
                </c:pt>
                <c:pt idx="901">
                  <c:v>138.80000000000001</c:v>
                </c:pt>
                <c:pt idx="902">
                  <c:v>138.80000000000001</c:v>
                </c:pt>
                <c:pt idx="903">
                  <c:v>138.80000000000001</c:v>
                </c:pt>
                <c:pt idx="904">
                  <c:v>139.5</c:v>
                </c:pt>
                <c:pt idx="905">
                  <c:v>139.5</c:v>
                </c:pt>
                <c:pt idx="906">
                  <c:v>139.5</c:v>
                </c:pt>
                <c:pt idx="907">
                  <c:v>140</c:v>
                </c:pt>
                <c:pt idx="908">
                  <c:v>140</c:v>
                </c:pt>
                <c:pt idx="909">
                  <c:v>140</c:v>
                </c:pt>
                <c:pt idx="910">
                  <c:v>140.4</c:v>
                </c:pt>
                <c:pt idx="911">
                  <c:v>140.4</c:v>
                </c:pt>
                <c:pt idx="912">
                  <c:v>140.4</c:v>
                </c:pt>
                <c:pt idx="913">
                  <c:v>140.5</c:v>
                </c:pt>
                <c:pt idx="914">
                  <c:v>140.5</c:v>
                </c:pt>
                <c:pt idx="915">
                  <c:v>140.5</c:v>
                </c:pt>
                <c:pt idx="916">
                  <c:v>141.1</c:v>
                </c:pt>
                <c:pt idx="917">
                  <c:v>141.1</c:v>
                </c:pt>
                <c:pt idx="918">
                  <c:v>141.1</c:v>
                </c:pt>
                <c:pt idx="919">
                  <c:v>141.30000000000001</c:v>
                </c:pt>
                <c:pt idx="920">
                  <c:v>141.30000000000001</c:v>
                </c:pt>
                <c:pt idx="921">
                  <c:v>141.30000000000001</c:v>
                </c:pt>
                <c:pt idx="922">
                  <c:v>141.30000000000001</c:v>
                </c:pt>
                <c:pt idx="923">
                  <c:v>141.30000000000001</c:v>
                </c:pt>
                <c:pt idx="924">
                  <c:v>141.30000000000001</c:v>
                </c:pt>
                <c:pt idx="925">
                  <c:v>141</c:v>
                </c:pt>
                <c:pt idx="926">
                  <c:v>141</c:v>
                </c:pt>
                <c:pt idx="927">
                  <c:v>141</c:v>
                </c:pt>
                <c:pt idx="928">
                  <c:v>141.5</c:v>
                </c:pt>
                <c:pt idx="929">
                  <c:v>141.5</c:v>
                </c:pt>
                <c:pt idx="930">
                  <c:v>141.5</c:v>
                </c:pt>
                <c:pt idx="931">
                  <c:v>142.1</c:v>
                </c:pt>
                <c:pt idx="932">
                  <c:v>142.1</c:v>
                </c:pt>
                <c:pt idx="933">
                  <c:v>142.1</c:v>
                </c:pt>
                <c:pt idx="934">
                  <c:v>142.80000000000001</c:v>
                </c:pt>
                <c:pt idx="935">
                  <c:v>142.80000000000001</c:v>
                </c:pt>
                <c:pt idx="936">
                  <c:v>142.80000000000001</c:v>
                </c:pt>
                <c:pt idx="937">
                  <c:v>143.1</c:v>
                </c:pt>
                <c:pt idx="938">
                  <c:v>143.1</c:v>
                </c:pt>
                <c:pt idx="939">
                  <c:v>143.1</c:v>
                </c:pt>
                <c:pt idx="940">
                  <c:v>143.30000000000001</c:v>
                </c:pt>
                <c:pt idx="941">
                  <c:v>143.30000000000001</c:v>
                </c:pt>
                <c:pt idx="942">
                  <c:v>143.30000000000001</c:v>
                </c:pt>
                <c:pt idx="943">
                  <c:v>143.4</c:v>
                </c:pt>
                <c:pt idx="944">
                  <c:v>143.4</c:v>
                </c:pt>
                <c:pt idx="945">
                  <c:v>143.4</c:v>
                </c:pt>
                <c:pt idx="946">
                  <c:v>143.19999999999999</c:v>
                </c:pt>
                <c:pt idx="947">
                  <c:v>143.19999999999999</c:v>
                </c:pt>
                <c:pt idx="948">
                  <c:v>143.19999999999999</c:v>
                </c:pt>
                <c:pt idx="949">
                  <c:v>143</c:v>
                </c:pt>
                <c:pt idx="950">
                  <c:v>143</c:v>
                </c:pt>
                <c:pt idx="951">
                  <c:v>143</c:v>
                </c:pt>
                <c:pt idx="952">
                  <c:v>142.5</c:v>
                </c:pt>
                <c:pt idx="953">
                  <c:v>142.5</c:v>
                </c:pt>
                <c:pt idx="954">
                  <c:v>142.5</c:v>
                </c:pt>
                <c:pt idx="955">
                  <c:v>143</c:v>
                </c:pt>
                <c:pt idx="956">
                  <c:v>143</c:v>
                </c:pt>
                <c:pt idx="957">
                  <c:v>143</c:v>
                </c:pt>
                <c:pt idx="958">
                  <c:v>143.19999999999999</c:v>
                </c:pt>
                <c:pt idx="959">
                  <c:v>143.19999999999999</c:v>
                </c:pt>
                <c:pt idx="960">
                  <c:v>143.19999999999999</c:v>
                </c:pt>
                <c:pt idx="961">
                  <c:v>143.30000000000001</c:v>
                </c:pt>
                <c:pt idx="962">
                  <c:v>143.30000000000001</c:v>
                </c:pt>
                <c:pt idx="963">
                  <c:v>143.30000000000001</c:v>
                </c:pt>
                <c:pt idx="964">
                  <c:v>143.4</c:v>
                </c:pt>
                <c:pt idx="965">
                  <c:v>143.4</c:v>
                </c:pt>
                <c:pt idx="966">
                  <c:v>143.4</c:v>
                </c:pt>
                <c:pt idx="967">
                  <c:v>143.9</c:v>
                </c:pt>
                <c:pt idx="968">
                  <c:v>143.9</c:v>
                </c:pt>
                <c:pt idx="969">
                  <c:v>143.9</c:v>
                </c:pt>
                <c:pt idx="970">
                  <c:v>144.6</c:v>
                </c:pt>
                <c:pt idx="971">
                  <c:v>144.6</c:v>
                </c:pt>
                <c:pt idx="972">
                  <c:v>144.6</c:v>
                </c:pt>
                <c:pt idx="973">
                  <c:v>145.1</c:v>
                </c:pt>
                <c:pt idx="974">
                  <c:v>145.1</c:v>
                </c:pt>
                <c:pt idx="975">
                  <c:v>145.1</c:v>
                </c:pt>
                <c:pt idx="976">
                  <c:v>145.5</c:v>
                </c:pt>
                <c:pt idx="977">
                  <c:v>145.5</c:v>
                </c:pt>
                <c:pt idx="978">
                  <c:v>145.5</c:v>
                </c:pt>
                <c:pt idx="979">
                  <c:v>146.30000000000001</c:v>
                </c:pt>
                <c:pt idx="980">
                  <c:v>146.30000000000001</c:v>
                </c:pt>
                <c:pt idx="981">
                  <c:v>146.30000000000001</c:v>
                </c:pt>
                <c:pt idx="982">
                  <c:v>146.9</c:v>
                </c:pt>
                <c:pt idx="983">
                  <c:v>146.9</c:v>
                </c:pt>
                <c:pt idx="984">
                  <c:v>146.9</c:v>
                </c:pt>
                <c:pt idx="985">
                  <c:v>147</c:v>
                </c:pt>
                <c:pt idx="986">
                  <c:v>147</c:v>
                </c:pt>
                <c:pt idx="987">
                  <c:v>147</c:v>
                </c:pt>
                <c:pt idx="988">
                  <c:v>146.5</c:v>
                </c:pt>
                <c:pt idx="989">
                  <c:v>146.5</c:v>
                </c:pt>
                <c:pt idx="990">
                  <c:v>146.5</c:v>
                </c:pt>
                <c:pt idx="991">
                  <c:v>146</c:v>
                </c:pt>
                <c:pt idx="992">
                  <c:v>146</c:v>
                </c:pt>
                <c:pt idx="993">
                  <c:v>146</c:v>
                </c:pt>
                <c:pt idx="994">
                  <c:v>146.30000000000001</c:v>
                </c:pt>
                <c:pt idx="995">
                  <c:v>146.30000000000001</c:v>
                </c:pt>
                <c:pt idx="996">
                  <c:v>146.30000000000001</c:v>
                </c:pt>
                <c:pt idx="997">
                  <c:v>146.4</c:v>
                </c:pt>
                <c:pt idx="998">
                  <c:v>146.4</c:v>
                </c:pt>
                <c:pt idx="999">
                  <c:v>146.4</c:v>
                </c:pt>
                <c:pt idx="1000">
                  <c:v>147</c:v>
                </c:pt>
                <c:pt idx="1001">
                  <c:v>147</c:v>
                </c:pt>
                <c:pt idx="1002">
                  <c:v>147</c:v>
                </c:pt>
                <c:pt idx="1003">
                  <c:v>147.5</c:v>
                </c:pt>
                <c:pt idx="1004">
                  <c:v>147.5</c:v>
                </c:pt>
                <c:pt idx="1005">
                  <c:v>147.5</c:v>
                </c:pt>
                <c:pt idx="1006">
                  <c:v>148.30000000000001</c:v>
                </c:pt>
                <c:pt idx="1007">
                  <c:v>148.30000000000001</c:v>
                </c:pt>
                <c:pt idx="1008">
                  <c:v>148.30000000000001</c:v>
                </c:pt>
                <c:pt idx="1009">
                  <c:v>148.4</c:v>
                </c:pt>
                <c:pt idx="1010">
                  <c:v>148.4</c:v>
                </c:pt>
                <c:pt idx="1011">
                  <c:v>148.4</c:v>
                </c:pt>
                <c:pt idx="1012">
                  <c:v>148.4</c:v>
                </c:pt>
                <c:pt idx="1013">
                  <c:v>148.4</c:v>
                </c:pt>
                <c:pt idx="1014">
                  <c:v>148.4</c:v>
                </c:pt>
                <c:pt idx="1015">
                  <c:v>147.80000000000001</c:v>
                </c:pt>
                <c:pt idx="1016">
                  <c:v>147.80000000000001</c:v>
                </c:pt>
                <c:pt idx="1017">
                  <c:v>147.80000000000001</c:v>
                </c:pt>
                <c:pt idx="1018">
                  <c:v>147.19999999999999</c:v>
                </c:pt>
                <c:pt idx="1019">
                  <c:v>147.19999999999999</c:v>
                </c:pt>
                <c:pt idx="1020">
                  <c:v>147.19999999999999</c:v>
                </c:pt>
                <c:pt idx="1021">
                  <c:v>146.5</c:v>
                </c:pt>
                <c:pt idx="1022">
                  <c:v>146.5</c:v>
                </c:pt>
                <c:pt idx="1023">
                  <c:v>146.5</c:v>
                </c:pt>
                <c:pt idx="1024">
                  <c:v>146.5</c:v>
                </c:pt>
                <c:pt idx="1025">
                  <c:v>146.5</c:v>
                </c:pt>
                <c:pt idx="1026">
                  <c:v>146.5</c:v>
                </c:pt>
                <c:pt idx="1027">
                  <c:v>146.6</c:v>
                </c:pt>
                <c:pt idx="1028">
                  <c:v>146.6</c:v>
                </c:pt>
                <c:pt idx="1029">
                  <c:v>146.6</c:v>
                </c:pt>
                <c:pt idx="1030">
                  <c:v>146.30000000000001</c:v>
                </c:pt>
                <c:pt idx="1031">
                  <c:v>146.30000000000001</c:v>
                </c:pt>
                <c:pt idx="1032">
                  <c:v>146.30000000000001</c:v>
                </c:pt>
                <c:pt idx="1033">
                  <c:v>146.1</c:v>
                </c:pt>
                <c:pt idx="1034">
                  <c:v>146.1</c:v>
                </c:pt>
                <c:pt idx="1035">
                  <c:v>146.1</c:v>
                </c:pt>
                <c:pt idx="1036">
                  <c:v>146.19999999999999</c:v>
                </c:pt>
                <c:pt idx="1037">
                  <c:v>146.19999999999999</c:v>
                </c:pt>
                <c:pt idx="1038">
                  <c:v>146.19999999999999</c:v>
                </c:pt>
                <c:pt idx="1039">
                  <c:v>146.30000000000001</c:v>
                </c:pt>
                <c:pt idx="1040">
                  <c:v>146.30000000000001</c:v>
                </c:pt>
                <c:pt idx="1041">
                  <c:v>146.30000000000001</c:v>
                </c:pt>
                <c:pt idx="1042">
                  <c:v>146.30000000000001</c:v>
                </c:pt>
                <c:pt idx="1043">
                  <c:v>146.30000000000001</c:v>
                </c:pt>
                <c:pt idx="1044">
                  <c:v>146.30000000000001</c:v>
                </c:pt>
                <c:pt idx="1045">
                  <c:v>146</c:v>
                </c:pt>
                <c:pt idx="1046">
                  <c:v>146</c:v>
                </c:pt>
                <c:pt idx="1047">
                  <c:v>146</c:v>
                </c:pt>
                <c:pt idx="1048">
                  <c:v>146.19999999999999</c:v>
                </c:pt>
                <c:pt idx="1049">
                  <c:v>146.19999999999999</c:v>
                </c:pt>
                <c:pt idx="1050">
                  <c:v>146.19999999999999</c:v>
                </c:pt>
                <c:pt idx="1051">
                  <c:v>146.5</c:v>
                </c:pt>
                <c:pt idx="1052">
                  <c:v>146.5</c:v>
                </c:pt>
                <c:pt idx="1053">
                  <c:v>146.5</c:v>
                </c:pt>
                <c:pt idx="1054">
                  <c:v>146.4</c:v>
                </c:pt>
                <c:pt idx="1055">
                  <c:v>146.4</c:v>
                </c:pt>
                <c:pt idx="1056">
                  <c:v>146.4</c:v>
                </c:pt>
                <c:pt idx="1057">
                  <c:v>146.80000000000001</c:v>
                </c:pt>
                <c:pt idx="1058">
                  <c:v>146.80000000000001</c:v>
                </c:pt>
                <c:pt idx="1059">
                  <c:v>146.80000000000001</c:v>
                </c:pt>
                <c:pt idx="1060">
                  <c:v>147</c:v>
                </c:pt>
                <c:pt idx="1061">
                  <c:v>147</c:v>
                </c:pt>
                <c:pt idx="1062">
                  <c:v>147</c:v>
                </c:pt>
                <c:pt idx="1063">
                  <c:v>148.6</c:v>
                </c:pt>
                <c:pt idx="1064">
                  <c:v>148.6</c:v>
                </c:pt>
                <c:pt idx="1065">
                  <c:v>148.6</c:v>
                </c:pt>
                <c:pt idx="1066">
                  <c:v>149.4</c:v>
                </c:pt>
                <c:pt idx="1067">
                  <c:v>149.4</c:v>
                </c:pt>
                <c:pt idx="1068">
                  <c:v>149.4</c:v>
                </c:pt>
                <c:pt idx="1069">
                  <c:v>150.80000000000001</c:v>
                </c:pt>
                <c:pt idx="1070">
                  <c:v>150.80000000000001</c:v>
                </c:pt>
                <c:pt idx="1071">
                  <c:v>150.80000000000001</c:v>
                </c:pt>
                <c:pt idx="1072">
                  <c:v>150.5</c:v>
                </c:pt>
                <c:pt idx="1073">
                  <c:v>150.5</c:v>
                </c:pt>
                <c:pt idx="1074">
                  <c:v>150.5</c:v>
                </c:pt>
                <c:pt idx="1075">
                  <c:v>150.5</c:v>
                </c:pt>
                <c:pt idx="1076">
                  <c:v>150.5</c:v>
                </c:pt>
                <c:pt idx="1077">
                  <c:v>150.5</c:v>
                </c:pt>
                <c:pt idx="1078">
                  <c:v>149.69999999999999</c:v>
                </c:pt>
                <c:pt idx="1079">
                  <c:v>149.69999999999999</c:v>
                </c:pt>
                <c:pt idx="1080">
                  <c:v>149.69999999999999</c:v>
                </c:pt>
                <c:pt idx="1081">
                  <c:v>149.5</c:v>
                </c:pt>
                <c:pt idx="1082">
                  <c:v>149.5</c:v>
                </c:pt>
                <c:pt idx="1083">
                  <c:v>149.5</c:v>
                </c:pt>
                <c:pt idx="1084">
                  <c:v>149.19999999999999</c:v>
                </c:pt>
                <c:pt idx="1085">
                  <c:v>149.19999999999999</c:v>
                </c:pt>
                <c:pt idx="1086">
                  <c:v>149.19999999999999</c:v>
                </c:pt>
                <c:pt idx="1087">
                  <c:v>149.6</c:v>
                </c:pt>
                <c:pt idx="1088">
                  <c:v>149.6</c:v>
                </c:pt>
                <c:pt idx="1089">
                  <c:v>149.6</c:v>
                </c:pt>
                <c:pt idx="1090">
                  <c:v>149.9</c:v>
                </c:pt>
                <c:pt idx="1091">
                  <c:v>149.9</c:v>
                </c:pt>
                <c:pt idx="1092">
                  <c:v>149.9</c:v>
                </c:pt>
                <c:pt idx="1093">
                  <c:v>150.1</c:v>
                </c:pt>
                <c:pt idx="1094">
                  <c:v>150.1</c:v>
                </c:pt>
                <c:pt idx="1095">
                  <c:v>150.1</c:v>
                </c:pt>
                <c:pt idx="1096">
                  <c:v>150.5</c:v>
                </c:pt>
                <c:pt idx="1097">
                  <c:v>150.5</c:v>
                </c:pt>
                <c:pt idx="1098">
                  <c:v>150.5</c:v>
                </c:pt>
                <c:pt idx="1099">
                  <c:v>151.19999999999999</c:v>
                </c:pt>
                <c:pt idx="1100">
                  <c:v>151.19999999999999</c:v>
                </c:pt>
                <c:pt idx="1101">
                  <c:v>151.19999999999999</c:v>
                </c:pt>
                <c:pt idx="1102">
                  <c:v>151.69999999999999</c:v>
                </c:pt>
                <c:pt idx="1103">
                  <c:v>151.69999999999999</c:v>
                </c:pt>
                <c:pt idx="1104">
                  <c:v>151.69999999999999</c:v>
                </c:pt>
                <c:pt idx="1105">
                  <c:v>152.19999999999999</c:v>
                </c:pt>
                <c:pt idx="1106">
                  <c:v>152.19999999999999</c:v>
                </c:pt>
                <c:pt idx="1107">
                  <c:v>152.19999999999999</c:v>
                </c:pt>
                <c:pt idx="1108">
                  <c:v>152</c:v>
                </c:pt>
                <c:pt idx="1109">
                  <c:v>152</c:v>
                </c:pt>
                <c:pt idx="1110">
                  <c:v>152</c:v>
                </c:pt>
                <c:pt idx="1111">
                  <c:v>152</c:v>
                </c:pt>
                <c:pt idx="1112">
                  <c:v>152</c:v>
                </c:pt>
                <c:pt idx="1113">
                  <c:v>152</c:v>
                </c:pt>
                <c:pt idx="1114">
                  <c:v>152</c:v>
                </c:pt>
                <c:pt idx="1115">
                  <c:v>152</c:v>
                </c:pt>
                <c:pt idx="1116">
                  <c:v>152</c:v>
                </c:pt>
                <c:pt idx="1117">
                  <c:v>152.19999999999999</c:v>
                </c:pt>
                <c:pt idx="1118">
                  <c:v>152.19999999999999</c:v>
                </c:pt>
                <c:pt idx="1119">
                  <c:v>152.19999999999999</c:v>
                </c:pt>
                <c:pt idx="1120">
                  <c:v>152.6</c:v>
                </c:pt>
                <c:pt idx="1121">
                  <c:v>152.6</c:v>
                </c:pt>
                <c:pt idx="1122">
                  <c:v>152.6</c:v>
                </c:pt>
                <c:pt idx="1123">
                  <c:v>153</c:v>
                </c:pt>
                <c:pt idx="1124">
                  <c:v>153</c:v>
                </c:pt>
                <c:pt idx="1125">
                  <c:v>153</c:v>
                </c:pt>
                <c:pt idx="1126">
                  <c:v>153.4</c:v>
                </c:pt>
                <c:pt idx="1127">
                  <c:v>153.4</c:v>
                </c:pt>
                <c:pt idx="1128">
                  <c:v>153.4</c:v>
                </c:pt>
                <c:pt idx="1129">
                  <c:v>153.6</c:v>
                </c:pt>
                <c:pt idx="1130">
                  <c:v>153.6</c:v>
                </c:pt>
                <c:pt idx="1131">
                  <c:v>153.6</c:v>
                </c:pt>
                <c:pt idx="1132">
                  <c:v>153.6</c:v>
                </c:pt>
                <c:pt idx="1133">
                  <c:v>153.6</c:v>
                </c:pt>
                <c:pt idx="1134">
                  <c:v>153.6</c:v>
                </c:pt>
                <c:pt idx="1135">
                  <c:v>153.5</c:v>
                </c:pt>
                <c:pt idx="1136">
                  <c:v>153.5</c:v>
                </c:pt>
                <c:pt idx="1137">
                  <c:v>153.5</c:v>
                </c:pt>
                <c:pt idx="1138">
                  <c:v>153.6</c:v>
                </c:pt>
                <c:pt idx="1139">
                  <c:v>153.6</c:v>
                </c:pt>
                <c:pt idx="1140">
                  <c:v>153.6</c:v>
                </c:pt>
                <c:pt idx="1141">
                  <c:v>153.9</c:v>
                </c:pt>
                <c:pt idx="1142">
                  <c:v>153.9</c:v>
                </c:pt>
                <c:pt idx="1143">
                  <c:v>153.9</c:v>
                </c:pt>
                <c:pt idx="1144">
                  <c:v>154.4</c:v>
                </c:pt>
                <c:pt idx="1145">
                  <c:v>154.4</c:v>
                </c:pt>
                <c:pt idx="1146">
                  <c:v>154.4</c:v>
                </c:pt>
                <c:pt idx="1147">
                  <c:v>154.80000000000001</c:v>
                </c:pt>
                <c:pt idx="1148">
                  <c:v>154.80000000000001</c:v>
                </c:pt>
                <c:pt idx="1149">
                  <c:v>154.80000000000001</c:v>
                </c:pt>
                <c:pt idx="1150">
                  <c:v>154.5</c:v>
                </c:pt>
                <c:pt idx="1151">
                  <c:v>154.5</c:v>
                </c:pt>
                <c:pt idx="1152">
                  <c:v>154.5</c:v>
                </c:pt>
                <c:pt idx="1153">
                  <c:v>154</c:v>
                </c:pt>
                <c:pt idx="1154">
                  <c:v>154</c:v>
                </c:pt>
                <c:pt idx="1155">
                  <c:v>154</c:v>
                </c:pt>
                <c:pt idx="1156">
                  <c:v>153.5</c:v>
                </c:pt>
                <c:pt idx="1157">
                  <c:v>153.5</c:v>
                </c:pt>
                <c:pt idx="1158">
                  <c:v>153.5</c:v>
                </c:pt>
                <c:pt idx="1159">
                  <c:v>153.4</c:v>
                </c:pt>
                <c:pt idx="1160">
                  <c:v>153.4</c:v>
                </c:pt>
                <c:pt idx="1161">
                  <c:v>153.4</c:v>
                </c:pt>
                <c:pt idx="1162">
                  <c:v>153.19999999999999</c:v>
                </c:pt>
                <c:pt idx="1163">
                  <c:v>153.19999999999999</c:v>
                </c:pt>
                <c:pt idx="1164">
                  <c:v>153.19999999999999</c:v>
                </c:pt>
                <c:pt idx="1165">
                  <c:v>153.19999999999999</c:v>
                </c:pt>
                <c:pt idx="1166">
                  <c:v>153.19999999999999</c:v>
                </c:pt>
                <c:pt idx="1167">
                  <c:v>153.19999999999999</c:v>
                </c:pt>
                <c:pt idx="1168">
                  <c:v>153.69999999999999</c:v>
                </c:pt>
                <c:pt idx="1169">
                  <c:v>153.69999999999999</c:v>
                </c:pt>
                <c:pt idx="1170">
                  <c:v>153.69999999999999</c:v>
                </c:pt>
                <c:pt idx="1171">
                  <c:v>153.5</c:v>
                </c:pt>
                <c:pt idx="1172">
                  <c:v>153.5</c:v>
                </c:pt>
                <c:pt idx="1173">
                  <c:v>153.5</c:v>
                </c:pt>
                <c:pt idx="1174">
                  <c:v>153.4</c:v>
                </c:pt>
                <c:pt idx="1175">
                  <c:v>153.4</c:v>
                </c:pt>
                <c:pt idx="1176">
                  <c:v>153.4</c:v>
                </c:pt>
                <c:pt idx="1177">
                  <c:v>152.5</c:v>
                </c:pt>
                <c:pt idx="1178">
                  <c:v>152.5</c:v>
                </c:pt>
                <c:pt idx="1179">
                  <c:v>152.5</c:v>
                </c:pt>
                <c:pt idx="1180">
                  <c:v>152.6</c:v>
                </c:pt>
                <c:pt idx="1181">
                  <c:v>152.6</c:v>
                </c:pt>
                <c:pt idx="1182">
                  <c:v>152.6</c:v>
                </c:pt>
                <c:pt idx="1183">
                  <c:v>153.19999999999999</c:v>
                </c:pt>
                <c:pt idx="1184">
                  <c:v>153.19999999999999</c:v>
                </c:pt>
                <c:pt idx="1185">
                  <c:v>153.19999999999999</c:v>
                </c:pt>
                <c:pt idx="1186">
                  <c:v>154.4</c:v>
                </c:pt>
                <c:pt idx="1187">
                  <c:v>154.4</c:v>
                </c:pt>
                <c:pt idx="1188">
                  <c:v>154.4</c:v>
                </c:pt>
                <c:pt idx="1189">
                  <c:v>155.6</c:v>
                </c:pt>
                <c:pt idx="1190">
                  <c:v>155.6</c:v>
                </c:pt>
                <c:pt idx="1191">
                  <c:v>155.6</c:v>
                </c:pt>
                <c:pt idx="1192">
                  <c:v>156.30000000000001</c:v>
                </c:pt>
                <c:pt idx="1193">
                  <c:v>156.30000000000001</c:v>
                </c:pt>
                <c:pt idx="1194">
                  <c:v>156.30000000000001</c:v>
                </c:pt>
                <c:pt idx="1195">
                  <c:v>156.5</c:v>
                </c:pt>
                <c:pt idx="1196">
                  <c:v>156.5</c:v>
                </c:pt>
                <c:pt idx="1197">
                  <c:v>156.5</c:v>
                </c:pt>
                <c:pt idx="1198">
                  <c:v>156.5</c:v>
                </c:pt>
                <c:pt idx="1199">
                  <c:v>156.5</c:v>
                </c:pt>
                <c:pt idx="1200">
                  <c:v>156.5</c:v>
                </c:pt>
                <c:pt idx="1201">
                  <c:v>156.80000000000001</c:v>
                </c:pt>
                <c:pt idx="1202">
                  <c:v>156.80000000000001</c:v>
                </c:pt>
                <c:pt idx="1203">
                  <c:v>156.80000000000001</c:v>
                </c:pt>
                <c:pt idx="1204">
                  <c:v>157</c:v>
                </c:pt>
                <c:pt idx="1205">
                  <c:v>157</c:v>
                </c:pt>
                <c:pt idx="1206">
                  <c:v>157</c:v>
                </c:pt>
                <c:pt idx="1207">
                  <c:v>156.80000000000001</c:v>
                </c:pt>
                <c:pt idx="1208">
                  <c:v>156.80000000000001</c:v>
                </c:pt>
                <c:pt idx="1209">
                  <c:v>156.80000000000001</c:v>
                </c:pt>
                <c:pt idx="1210">
                  <c:v>156.30000000000001</c:v>
                </c:pt>
                <c:pt idx="1211">
                  <c:v>156.30000000000001</c:v>
                </c:pt>
                <c:pt idx="1212">
                  <c:v>156.30000000000001</c:v>
                </c:pt>
                <c:pt idx="1213">
                  <c:v>157</c:v>
                </c:pt>
                <c:pt idx="1214">
                  <c:v>157</c:v>
                </c:pt>
                <c:pt idx="1215">
                  <c:v>157</c:v>
                </c:pt>
                <c:pt idx="1216">
                  <c:v>158.1</c:v>
                </c:pt>
                <c:pt idx="1217">
                  <c:v>158.1</c:v>
                </c:pt>
                <c:pt idx="1218">
                  <c:v>158.1</c:v>
                </c:pt>
                <c:pt idx="1219">
                  <c:v>159.80000000000001</c:v>
                </c:pt>
                <c:pt idx="1220">
                  <c:v>159.80000000000001</c:v>
                </c:pt>
                <c:pt idx="1221">
                  <c:v>159.80000000000001</c:v>
                </c:pt>
                <c:pt idx="1222">
                  <c:v>160.80000000000001</c:v>
                </c:pt>
                <c:pt idx="1223">
                  <c:v>160.80000000000001</c:v>
                </c:pt>
                <c:pt idx="1224">
                  <c:v>160.80000000000001</c:v>
                </c:pt>
                <c:pt idx="1225">
                  <c:v>161.1</c:v>
                </c:pt>
                <c:pt idx="1226">
                  <c:v>161.1</c:v>
                </c:pt>
                <c:pt idx="1227">
                  <c:v>161.1</c:v>
                </c:pt>
                <c:pt idx="1228">
                  <c:v>161.19999999999999</c:v>
                </c:pt>
                <c:pt idx="1229">
                  <c:v>161.19999999999999</c:v>
                </c:pt>
                <c:pt idx="1230">
                  <c:v>161.19999999999999</c:v>
                </c:pt>
                <c:pt idx="1231">
                  <c:v>161.30000000000001</c:v>
                </c:pt>
                <c:pt idx="1232">
                  <c:v>161.30000000000001</c:v>
                </c:pt>
                <c:pt idx="1233">
                  <c:v>161.30000000000001</c:v>
                </c:pt>
                <c:pt idx="1234">
                  <c:v>161.6</c:v>
                </c:pt>
                <c:pt idx="1235">
                  <c:v>161.6</c:v>
                </c:pt>
                <c:pt idx="1236">
                  <c:v>161.6</c:v>
                </c:pt>
                <c:pt idx="1237">
                  <c:v>162.1</c:v>
                </c:pt>
                <c:pt idx="1238">
                  <c:v>162.1</c:v>
                </c:pt>
                <c:pt idx="1239">
                  <c:v>162.1</c:v>
                </c:pt>
                <c:pt idx="1240">
                  <c:v>162.6</c:v>
                </c:pt>
                <c:pt idx="1241">
                  <c:v>162.6</c:v>
                </c:pt>
                <c:pt idx="1242">
                  <c:v>162.6</c:v>
                </c:pt>
                <c:pt idx="1243">
                  <c:v>163.5</c:v>
                </c:pt>
                <c:pt idx="1244">
                  <c:v>163.5</c:v>
                </c:pt>
                <c:pt idx="1245">
                  <c:v>163.5</c:v>
                </c:pt>
                <c:pt idx="1246">
                  <c:v>163.5</c:v>
                </c:pt>
                <c:pt idx="1247">
                  <c:v>163.5</c:v>
                </c:pt>
                <c:pt idx="1248">
                  <c:v>163.5</c:v>
                </c:pt>
                <c:pt idx="1249">
                  <c:v>164.3</c:v>
                </c:pt>
                <c:pt idx="1250">
                  <c:v>164.3</c:v>
                </c:pt>
                <c:pt idx="1251">
                  <c:v>164.3</c:v>
                </c:pt>
                <c:pt idx="1252">
                  <c:v>165.1</c:v>
                </c:pt>
                <c:pt idx="1253">
                  <c:v>165.1</c:v>
                </c:pt>
                <c:pt idx="1254">
                  <c:v>165.1</c:v>
                </c:pt>
                <c:pt idx="1255">
                  <c:v>165.8</c:v>
                </c:pt>
                <c:pt idx="1256">
                  <c:v>165.8</c:v>
                </c:pt>
                <c:pt idx="1257">
                  <c:v>165.8</c:v>
                </c:pt>
                <c:pt idx="1258">
                  <c:v>166</c:v>
                </c:pt>
                <c:pt idx="1259">
                  <c:v>166</c:v>
                </c:pt>
                <c:pt idx="1260">
                  <c:v>166</c:v>
                </c:pt>
                <c:pt idx="1261">
                  <c:v>166.3</c:v>
                </c:pt>
                <c:pt idx="1262">
                  <c:v>166.3</c:v>
                </c:pt>
                <c:pt idx="1263">
                  <c:v>166.3</c:v>
                </c:pt>
                <c:pt idx="1264">
                  <c:v>167.1</c:v>
                </c:pt>
                <c:pt idx="1265">
                  <c:v>167.1</c:v>
                </c:pt>
                <c:pt idx="1266">
                  <c:v>167.1</c:v>
                </c:pt>
                <c:pt idx="1267">
                  <c:v>167.7</c:v>
                </c:pt>
                <c:pt idx="1268">
                  <c:v>167.7</c:v>
                </c:pt>
                <c:pt idx="1269">
                  <c:v>167.7</c:v>
                </c:pt>
                <c:pt idx="1270">
                  <c:v>168.3</c:v>
                </c:pt>
                <c:pt idx="1271">
                  <c:v>168.3</c:v>
                </c:pt>
                <c:pt idx="1272">
                  <c:v>168.3</c:v>
                </c:pt>
                <c:pt idx="1273">
                  <c:v>168.4</c:v>
                </c:pt>
                <c:pt idx="1274">
                  <c:v>168.4</c:v>
                </c:pt>
                <c:pt idx="1275">
                  <c:v>168.4</c:v>
                </c:pt>
                <c:pt idx="1276">
                  <c:v>168.4</c:v>
                </c:pt>
                <c:pt idx="1277">
                  <c:v>168.4</c:v>
                </c:pt>
                <c:pt idx="1278">
                  <c:v>168.4</c:v>
                </c:pt>
                <c:pt idx="1279">
                  <c:v>168.9</c:v>
                </c:pt>
                <c:pt idx="1280">
                  <c:v>168.9</c:v>
                </c:pt>
                <c:pt idx="1281">
                  <c:v>168.9</c:v>
                </c:pt>
                <c:pt idx="1282">
                  <c:v>169.6</c:v>
                </c:pt>
                <c:pt idx="1283">
                  <c:v>169.6</c:v>
                </c:pt>
                <c:pt idx="1284">
                  <c:v>169.6</c:v>
                </c:pt>
                <c:pt idx="1285">
                  <c:v>169.6</c:v>
                </c:pt>
                <c:pt idx="1286">
                  <c:v>169.6</c:v>
                </c:pt>
                <c:pt idx="1287">
                  <c:v>169.6</c:v>
                </c:pt>
                <c:pt idx="1288">
                  <c:v>169.9</c:v>
                </c:pt>
                <c:pt idx="1289">
                  <c:v>169.9</c:v>
                </c:pt>
                <c:pt idx="1290">
                  <c:v>169.9</c:v>
                </c:pt>
                <c:pt idx="1291">
                  <c:v>169.8</c:v>
                </c:pt>
                <c:pt idx="1292">
                  <c:v>169.8</c:v>
                </c:pt>
                <c:pt idx="1293">
                  <c:v>169.8</c:v>
                </c:pt>
                <c:pt idx="1294">
                  <c:v>170.7</c:v>
                </c:pt>
                <c:pt idx="1295">
                  <c:v>170.7</c:v>
                </c:pt>
                <c:pt idx="1296">
                  <c:v>170.7</c:v>
                </c:pt>
                <c:pt idx="1297">
                  <c:v>171.1</c:v>
                </c:pt>
                <c:pt idx="1298">
                  <c:v>171.1</c:v>
                </c:pt>
                <c:pt idx="1299">
                  <c:v>171.1</c:v>
                </c:pt>
                <c:pt idx="1300">
                  <c:v>171.4</c:v>
                </c:pt>
                <c:pt idx="1301">
                  <c:v>171.4</c:v>
                </c:pt>
                <c:pt idx="1302">
                  <c:v>171.4</c:v>
                </c:pt>
                <c:pt idx="1303">
                  <c:v>171</c:v>
                </c:pt>
                <c:pt idx="1304">
                  <c:v>171</c:v>
                </c:pt>
                <c:pt idx="1305">
                  <c:v>171</c:v>
                </c:pt>
                <c:pt idx="1306">
                  <c:v>170.2</c:v>
                </c:pt>
                <c:pt idx="1307">
                  <c:v>170.2</c:v>
                </c:pt>
                <c:pt idx="1308">
                  <c:v>170.2</c:v>
                </c:pt>
                <c:pt idx="1309">
                  <c:v>169.6</c:v>
                </c:pt>
                <c:pt idx="1310">
                  <c:v>169.6</c:v>
                </c:pt>
                <c:pt idx="1311">
                  <c:v>169.6</c:v>
                </c:pt>
                <c:pt idx="1312">
                  <c:v>169.7</c:v>
                </c:pt>
                <c:pt idx="1313">
                  <c:v>169.7</c:v>
                </c:pt>
                <c:pt idx="1314">
                  <c:v>169.7</c:v>
                </c:pt>
                <c:pt idx="1315">
                  <c:v>170.2</c:v>
                </c:pt>
                <c:pt idx="1316">
                  <c:v>170.2</c:v>
                </c:pt>
                <c:pt idx="1317">
                  <c:v>170.2</c:v>
                </c:pt>
                <c:pt idx="1318">
                  <c:v>170.5</c:v>
                </c:pt>
                <c:pt idx="1319">
                  <c:v>170.5</c:v>
                </c:pt>
                <c:pt idx="1320">
                  <c:v>170.5</c:v>
                </c:pt>
                <c:pt idx="1321">
                  <c:v>170.4</c:v>
                </c:pt>
                <c:pt idx="1322">
                  <c:v>170.4</c:v>
                </c:pt>
                <c:pt idx="1323">
                  <c:v>170.4</c:v>
                </c:pt>
                <c:pt idx="1324">
                  <c:v>169.8</c:v>
                </c:pt>
                <c:pt idx="1325">
                  <c:v>169.8</c:v>
                </c:pt>
                <c:pt idx="1326">
                  <c:v>169.8</c:v>
                </c:pt>
                <c:pt idx="1327">
                  <c:v>169.2</c:v>
                </c:pt>
                <c:pt idx="1328">
                  <c:v>169.2</c:v>
                </c:pt>
                <c:pt idx="1329">
                  <c:v>169.2</c:v>
                </c:pt>
                <c:pt idx="1330">
                  <c:v>168</c:v>
                </c:pt>
                <c:pt idx="1331">
                  <c:v>168</c:v>
                </c:pt>
                <c:pt idx="1332">
                  <c:v>168</c:v>
                </c:pt>
                <c:pt idx="1333">
                  <c:v>167.1</c:v>
                </c:pt>
                <c:pt idx="1334">
                  <c:v>167.1</c:v>
                </c:pt>
                <c:pt idx="1335">
                  <c:v>167.1</c:v>
                </c:pt>
                <c:pt idx="1336">
                  <c:v>165.3</c:v>
                </c:pt>
                <c:pt idx="1337">
                  <c:v>165.3</c:v>
                </c:pt>
                <c:pt idx="1338">
                  <c:v>165.3</c:v>
                </c:pt>
                <c:pt idx="1339">
                  <c:v>163.5</c:v>
                </c:pt>
                <c:pt idx="1340">
                  <c:v>163.5</c:v>
                </c:pt>
                <c:pt idx="1341">
                  <c:v>163.5</c:v>
                </c:pt>
                <c:pt idx="1342">
                  <c:v>161.5</c:v>
                </c:pt>
                <c:pt idx="1343">
                  <c:v>161.5</c:v>
                </c:pt>
                <c:pt idx="1344">
                  <c:v>161.5</c:v>
                </c:pt>
                <c:pt idx="1345">
                  <c:v>160.30000000000001</c:v>
                </c:pt>
                <c:pt idx="1346">
                  <c:v>160.30000000000001</c:v>
                </c:pt>
                <c:pt idx="1347">
                  <c:v>160.30000000000001</c:v>
                </c:pt>
                <c:pt idx="1348">
                  <c:v>159.9</c:v>
                </c:pt>
                <c:pt idx="1349">
                  <c:v>159.9</c:v>
                </c:pt>
                <c:pt idx="1350">
                  <c:v>159.9</c:v>
                </c:pt>
                <c:pt idx="1351">
                  <c:v>159.6</c:v>
                </c:pt>
                <c:pt idx="1352">
                  <c:v>159.6</c:v>
                </c:pt>
                <c:pt idx="1353">
                  <c:v>159.6</c:v>
                </c:pt>
                <c:pt idx="1354">
                  <c:v>159.30000000000001</c:v>
                </c:pt>
                <c:pt idx="1355">
                  <c:v>159.30000000000001</c:v>
                </c:pt>
                <c:pt idx="1356">
                  <c:v>159.30000000000001</c:v>
                </c:pt>
                <c:pt idx="1357">
                  <c:v>158.1</c:v>
                </c:pt>
                <c:pt idx="1358">
                  <c:v>158.1</c:v>
                </c:pt>
                <c:pt idx="1359">
                  <c:v>158.1</c:v>
                </c:pt>
                <c:pt idx="1360">
                  <c:v>156.80000000000001</c:v>
                </c:pt>
                <c:pt idx="1361">
                  <c:v>156.80000000000001</c:v>
                </c:pt>
                <c:pt idx="1362">
                  <c:v>156.80000000000001</c:v>
                </c:pt>
                <c:pt idx="1363">
                  <c:v>154.9</c:v>
                </c:pt>
                <c:pt idx="1364">
                  <c:v>154.9</c:v>
                </c:pt>
                <c:pt idx="1365">
                  <c:v>154.9</c:v>
                </c:pt>
                <c:pt idx="1366">
                  <c:v>154</c:v>
                </c:pt>
                <c:pt idx="1367">
                  <c:v>154</c:v>
                </c:pt>
                <c:pt idx="1368">
                  <c:v>154</c:v>
                </c:pt>
                <c:pt idx="1369">
                  <c:v>153.80000000000001</c:v>
                </c:pt>
                <c:pt idx="1370">
                  <c:v>153.80000000000001</c:v>
                </c:pt>
                <c:pt idx="1371">
                  <c:v>153.80000000000001</c:v>
                </c:pt>
                <c:pt idx="1372">
                  <c:v>154</c:v>
                </c:pt>
                <c:pt idx="1373">
                  <c:v>154</c:v>
                </c:pt>
                <c:pt idx="1374">
                  <c:v>154</c:v>
                </c:pt>
                <c:pt idx="1375">
                  <c:v>153.1</c:v>
                </c:pt>
                <c:pt idx="1376">
                  <c:v>153.1</c:v>
                </c:pt>
                <c:pt idx="1377">
                  <c:v>153.1</c:v>
                </c:pt>
                <c:pt idx="1378">
                  <c:v>151.30000000000001</c:v>
                </c:pt>
                <c:pt idx="1379">
                  <c:v>151.30000000000001</c:v>
                </c:pt>
                <c:pt idx="1380">
                  <c:v>151.30000000000001</c:v>
                </c:pt>
                <c:pt idx="1381">
                  <c:v>149.6</c:v>
                </c:pt>
                <c:pt idx="1382">
                  <c:v>149.6</c:v>
                </c:pt>
                <c:pt idx="1383">
                  <c:v>149.6</c:v>
                </c:pt>
                <c:pt idx="1384">
                  <c:v>148.4</c:v>
                </c:pt>
                <c:pt idx="1385">
                  <c:v>148.4</c:v>
                </c:pt>
                <c:pt idx="1386">
                  <c:v>148.4</c:v>
                </c:pt>
                <c:pt idx="1387">
                  <c:v>147.30000000000001</c:v>
                </c:pt>
                <c:pt idx="1388">
                  <c:v>147.30000000000001</c:v>
                </c:pt>
                <c:pt idx="1389">
                  <c:v>147.30000000000001</c:v>
                </c:pt>
                <c:pt idx="1390">
                  <c:v>145.4</c:v>
                </c:pt>
                <c:pt idx="1391">
                  <c:v>145.4</c:v>
                </c:pt>
                <c:pt idx="1392">
                  <c:v>145.4</c:v>
                </c:pt>
                <c:pt idx="1393">
                  <c:v>143.5</c:v>
                </c:pt>
                <c:pt idx="1394">
                  <c:v>143.5</c:v>
                </c:pt>
                <c:pt idx="1395">
                  <c:v>143.5</c:v>
                </c:pt>
                <c:pt idx="1396">
                  <c:v>141.80000000000001</c:v>
                </c:pt>
                <c:pt idx="1397">
                  <c:v>141.80000000000001</c:v>
                </c:pt>
                <c:pt idx="1398">
                  <c:v>141.80000000000001</c:v>
                </c:pt>
                <c:pt idx="1399">
                  <c:v>141</c:v>
                </c:pt>
                <c:pt idx="1400">
                  <c:v>141</c:v>
                </c:pt>
                <c:pt idx="1401">
                  <c:v>141</c:v>
                </c:pt>
                <c:pt idx="1402">
                  <c:v>139.69999999999999</c:v>
                </c:pt>
                <c:pt idx="1403">
                  <c:v>139.69999999999999</c:v>
                </c:pt>
                <c:pt idx="1404">
                  <c:v>139.69999999999999</c:v>
                </c:pt>
                <c:pt idx="1405">
                  <c:v>138.6</c:v>
                </c:pt>
                <c:pt idx="1406">
                  <c:v>138.6</c:v>
                </c:pt>
                <c:pt idx="1407">
                  <c:v>138.6</c:v>
                </c:pt>
                <c:pt idx="1408">
                  <c:v>137.5</c:v>
                </c:pt>
                <c:pt idx="1409">
                  <c:v>137.5</c:v>
                </c:pt>
                <c:pt idx="1410">
                  <c:v>137.5</c:v>
                </c:pt>
                <c:pt idx="1411">
                  <c:v>136.9</c:v>
                </c:pt>
                <c:pt idx="1412">
                  <c:v>136.9</c:v>
                </c:pt>
                <c:pt idx="1413">
                  <c:v>136.9</c:v>
                </c:pt>
                <c:pt idx="1414">
                  <c:v>136.5</c:v>
                </c:pt>
                <c:pt idx="1415">
                  <c:v>136.5</c:v>
                </c:pt>
                <c:pt idx="1416">
                  <c:v>136.5</c:v>
                </c:pt>
                <c:pt idx="1417">
                  <c:v>136</c:v>
                </c:pt>
                <c:pt idx="1418">
                  <c:v>136</c:v>
                </c:pt>
                <c:pt idx="1419">
                  <c:v>136</c:v>
                </c:pt>
                <c:pt idx="1420">
                  <c:v>135.1</c:v>
                </c:pt>
                <c:pt idx="1421">
                  <c:v>135.1</c:v>
                </c:pt>
                <c:pt idx="1422">
                  <c:v>135.1</c:v>
                </c:pt>
                <c:pt idx="1423">
                  <c:v>134.69999999999999</c:v>
                </c:pt>
                <c:pt idx="1424">
                  <c:v>134.69999999999999</c:v>
                </c:pt>
                <c:pt idx="1425">
                  <c:v>134.69999999999999</c:v>
                </c:pt>
                <c:pt idx="1426">
                  <c:v>135.1</c:v>
                </c:pt>
                <c:pt idx="1427">
                  <c:v>135.1</c:v>
                </c:pt>
                <c:pt idx="1428">
                  <c:v>135.1</c:v>
                </c:pt>
                <c:pt idx="1429">
                  <c:v>135.9</c:v>
                </c:pt>
                <c:pt idx="1430">
                  <c:v>135.9</c:v>
                </c:pt>
                <c:pt idx="1431">
                  <c:v>135.9</c:v>
                </c:pt>
                <c:pt idx="1432">
                  <c:v>136.30000000000001</c:v>
                </c:pt>
                <c:pt idx="1433">
                  <c:v>136.30000000000001</c:v>
                </c:pt>
                <c:pt idx="1434">
                  <c:v>136.30000000000001</c:v>
                </c:pt>
                <c:pt idx="1435">
                  <c:v>136.4</c:v>
                </c:pt>
                <c:pt idx="1436">
                  <c:v>136.4</c:v>
                </c:pt>
                <c:pt idx="1437">
                  <c:v>136.4</c:v>
                </c:pt>
                <c:pt idx="1438">
                  <c:v>136.30000000000001</c:v>
                </c:pt>
                <c:pt idx="1439">
                  <c:v>136.30000000000001</c:v>
                </c:pt>
                <c:pt idx="1440">
                  <c:v>136.30000000000001</c:v>
                </c:pt>
                <c:pt idx="1441">
                  <c:v>134.9</c:v>
                </c:pt>
                <c:pt idx="1442">
                  <c:v>134.9</c:v>
                </c:pt>
                <c:pt idx="1443">
                  <c:v>134.9</c:v>
                </c:pt>
                <c:pt idx="1444">
                  <c:v>133.80000000000001</c:v>
                </c:pt>
                <c:pt idx="1445">
                  <c:v>133.80000000000001</c:v>
                </c:pt>
                <c:pt idx="1446">
                  <c:v>133.80000000000001</c:v>
                </c:pt>
                <c:pt idx="1447">
                  <c:v>133.4</c:v>
                </c:pt>
                <c:pt idx="1448">
                  <c:v>133.4</c:v>
                </c:pt>
                <c:pt idx="1449">
                  <c:v>133.4</c:v>
                </c:pt>
                <c:pt idx="1450">
                  <c:v>133.69999999999999</c:v>
                </c:pt>
                <c:pt idx="1451">
                  <c:v>133.69999999999999</c:v>
                </c:pt>
                <c:pt idx="1452">
                  <c:v>133.69999999999999</c:v>
                </c:pt>
                <c:pt idx="1453">
                  <c:v>133.19999999999999</c:v>
                </c:pt>
                <c:pt idx="1454">
                  <c:v>133.19999999999999</c:v>
                </c:pt>
                <c:pt idx="1455">
                  <c:v>133.19999999999999</c:v>
                </c:pt>
                <c:pt idx="1456">
                  <c:v>132.30000000000001</c:v>
                </c:pt>
                <c:pt idx="1457">
                  <c:v>132.30000000000001</c:v>
                </c:pt>
                <c:pt idx="1458">
                  <c:v>132.30000000000001</c:v>
                </c:pt>
                <c:pt idx="1459">
                  <c:v>131.69999999999999</c:v>
                </c:pt>
                <c:pt idx="1460">
                  <c:v>131.69999999999999</c:v>
                </c:pt>
                <c:pt idx="1461">
                  <c:v>131.69999999999999</c:v>
                </c:pt>
                <c:pt idx="1462">
                  <c:v>130.69999999999999</c:v>
                </c:pt>
                <c:pt idx="1463">
                  <c:v>130.69999999999999</c:v>
                </c:pt>
                <c:pt idx="1464">
                  <c:v>130.69999999999999</c:v>
                </c:pt>
                <c:pt idx="1465">
                  <c:v>130</c:v>
                </c:pt>
                <c:pt idx="1466">
                  <c:v>130</c:v>
                </c:pt>
                <c:pt idx="1467">
                  <c:v>130</c:v>
                </c:pt>
                <c:pt idx="1468">
                  <c:v>128.9</c:v>
                </c:pt>
                <c:pt idx="1469">
                  <c:v>128.9</c:v>
                </c:pt>
                <c:pt idx="1470">
                  <c:v>128.9</c:v>
                </c:pt>
                <c:pt idx="1471">
                  <c:v>128.69999999999999</c:v>
                </c:pt>
                <c:pt idx="1472">
                  <c:v>128.69999999999999</c:v>
                </c:pt>
                <c:pt idx="1473">
                  <c:v>128.69999999999999</c:v>
                </c:pt>
                <c:pt idx="1474">
                  <c:v>128.1</c:v>
                </c:pt>
                <c:pt idx="1475">
                  <c:v>128.1</c:v>
                </c:pt>
                <c:pt idx="1476">
                  <c:v>128.1</c:v>
                </c:pt>
                <c:pt idx="1477">
                  <c:v>127.5</c:v>
                </c:pt>
                <c:pt idx="1478">
                  <c:v>127.5</c:v>
                </c:pt>
                <c:pt idx="1479">
                  <c:v>127.5</c:v>
                </c:pt>
                <c:pt idx="1480">
                  <c:v>126.2</c:v>
                </c:pt>
                <c:pt idx="1481">
                  <c:v>126.2</c:v>
                </c:pt>
                <c:pt idx="1482">
                  <c:v>126.2</c:v>
                </c:pt>
                <c:pt idx="1483">
                  <c:v>125.7</c:v>
                </c:pt>
                <c:pt idx="1484">
                  <c:v>125.7</c:v>
                </c:pt>
                <c:pt idx="1485">
                  <c:v>125.7</c:v>
                </c:pt>
                <c:pt idx="1486">
                  <c:v>125.7</c:v>
                </c:pt>
                <c:pt idx="1487">
                  <c:v>125.7</c:v>
                </c:pt>
                <c:pt idx="1488">
                  <c:v>125.7</c:v>
                </c:pt>
                <c:pt idx="1489">
                  <c:v>126</c:v>
                </c:pt>
                <c:pt idx="1490">
                  <c:v>126</c:v>
                </c:pt>
                <c:pt idx="1491">
                  <c:v>126</c:v>
                </c:pt>
                <c:pt idx="1492">
                  <c:v>126.4</c:v>
                </c:pt>
                <c:pt idx="1493">
                  <c:v>126.4</c:v>
                </c:pt>
                <c:pt idx="1494">
                  <c:v>126.4</c:v>
                </c:pt>
                <c:pt idx="1495">
                  <c:v>126.9</c:v>
                </c:pt>
                <c:pt idx="1496">
                  <c:v>126.9</c:v>
                </c:pt>
                <c:pt idx="1497">
                  <c:v>126.9</c:v>
                </c:pt>
                <c:pt idx="1498">
                  <c:v>127.1</c:v>
                </c:pt>
                <c:pt idx="1499">
                  <c:v>127.1</c:v>
                </c:pt>
                <c:pt idx="1500">
                  <c:v>127.1</c:v>
                </c:pt>
                <c:pt idx="1501">
                  <c:v>126.9</c:v>
                </c:pt>
                <c:pt idx="1502">
                  <c:v>126.9</c:v>
                </c:pt>
                <c:pt idx="1503">
                  <c:v>126.9</c:v>
                </c:pt>
                <c:pt idx="1504">
                  <c:v>125.9</c:v>
                </c:pt>
                <c:pt idx="1505">
                  <c:v>125.9</c:v>
                </c:pt>
                <c:pt idx="1506">
                  <c:v>125.9</c:v>
                </c:pt>
                <c:pt idx="1507">
                  <c:v>125.1</c:v>
                </c:pt>
                <c:pt idx="1508">
                  <c:v>125.1</c:v>
                </c:pt>
                <c:pt idx="1509">
                  <c:v>125.1</c:v>
                </c:pt>
                <c:pt idx="1510">
                  <c:v>124</c:v>
                </c:pt>
                <c:pt idx="1511">
                  <c:v>124</c:v>
                </c:pt>
                <c:pt idx="1512">
                  <c:v>124</c:v>
                </c:pt>
                <c:pt idx="1513">
                  <c:v>123.1</c:v>
                </c:pt>
                <c:pt idx="1514">
                  <c:v>123.1</c:v>
                </c:pt>
                <c:pt idx="1515">
                  <c:v>123.1</c:v>
                </c:pt>
                <c:pt idx="1516">
                  <c:v>122</c:v>
                </c:pt>
                <c:pt idx="1517">
                  <c:v>122</c:v>
                </c:pt>
                <c:pt idx="1518">
                  <c:v>122</c:v>
                </c:pt>
                <c:pt idx="1519">
                  <c:v>121.5</c:v>
                </c:pt>
                <c:pt idx="1520">
                  <c:v>121.5</c:v>
                </c:pt>
                <c:pt idx="1521">
                  <c:v>121.5</c:v>
                </c:pt>
                <c:pt idx="1522">
                  <c:v>121.9</c:v>
                </c:pt>
                <c:pt idx="1523">
                  <c:v>121.9</c:v>
                </c:pt>
                <c:pt idx="1524">
                  <c:v>121.9</c:v>
                </c:pt>
                <c:pt idx="1525">
                  <c:v>122.5</c:v>
                </c:pt>
                <c:pt idx="1526">
                  <c:v>122.5</c:v>
                </c:pt>
                <c:pt idx="1527">
                  <c:v>122.5</c:v>
                </c:pt>
                <c:pt idx="1528">
                  <c:v>122.6</c:v>
                </c:pt>
                <c:pt idx="1529">
                  <c:v>122.6</c:v>
                </c:pt>
                <c:pt idx="1530">
                  <c:v>122.6</c:v>
                </c:pt>
                <c:pt idx="1531">
                  <c:v>122.5</c:v>
                </c:pt>
                <c:pt idx="1532">
                  <c:v>122.5</c:v>
                </c:pt>
                <c:pt idx="1533">
                  <c:v>122.5</c:v>
                </c:pt>
                <c:pt idx="1534">
                  <c:v>122.8</c:v>
                </c:pt>
                <c:pt idx="1535">
                  <c:v>122.8</c:v>
                </c:pt>
                <c:pt idx="1536">
                  <c:v>122.8</c:v>
                </c:pt>
                <c:pt idx="1537">
                  <c:v>123.1</c:v>
                </c:pt>
                <c:pt idx="1538">
                  <c:v>123.1</c:v>
                </c:pt>
                <c:pt idx="1539">
                  <c:v>123.1</c:v>
                </c:pt>
                <c:pt idx="1540">
                  <c:v>122.8</c:v>
                </c:pt>
                <c:pt idx="1541">
                  <c:v>122.8</c:v>
                </c:pt>
                <c:pt idx="1542">
                  <c:v>122.8</c:v>
                </c:pt>
                <c:pt idx="1543">
                  <c:v>122.9</c:v>
                </c:pt>
                <c:pt idx="1544">
                  <c:v>122.9</c:v>
                </c:pt>
                <c:pt idx="1545">
                  <c:v>122.9</c:v>
                </c:pt>
                <c:pt idx="1546">
                  <c:v>122.8</c:v>
                </c:pt>
                <c:pt idx="1547">
                  <c:v>122.8</c:v>
                </c:pt>
                <c:pt idx="1548">
                  <c:v>122.8</c:v>
                </c:pt>
                <c:pt idx="1549">
                  <c:v>122.5</c:v>
                </c:pt>
                <c:pt idx="1550">
                  <c:v>122.5</c:v>
                </c:pt>
                <c:pt idx="1551">
                  <c:v>122.5</c:v>
                </c:pt>
                <c:pt idx="1552">
                  <c:v>121.8</c:v>
                </c:pt>
                <c:pt idx="1553">
                  <c:v>121.8</c:v>
                </c:pt>
                <c:pt idx="1554">
                  <c:v>121.8</c:v>
                </c:pt>
                <c:pt idx="1555">
                  <c:v>121.7</c:v>
                </c:pt>
                <c:pt idx="1556">
                  <c:v>121.7</c:v>
                </c:pt>
                <c:pt idx="1557">
                  <c:v>121.7</c:v>
                </c:pt>
                <c:pt idx="1558">
                  <c:v>121.7</c:v>
                </c:pt>
                <c:pt idx="1559">
                  <c:v>121.7</c:v>
                </c:pt>
                <c:pt idx="1560">
                  <c:v>121.7</c:v>
                </c:pt>
                <c:pt idx="1561">
                  <c:v>122.3</c:v>
                </c:pt>
                <c:pt idx="1562">
                  <c:v>122.3</c:v>
                </c:pt>
                <c:pt idx="1563">
                  <c:v>122.3</c:v>
                </c:pt>
                <c:pt idx="1564">
                  <c:v>122.5</c:v>
                </c:pt>
                <c:pt idx="1565">
                  <c:v>122.5</c:v>
                </c:pt>
                <c:pt idx="1566">
                  <c:v>122.5</c:v>
                </c:pt>
                <c:pt idx="1567">
                  <c:v>123.5</c:v>
                </c:pt>
                <c:pt idx="1568">
                  <c:v>123.5</c:v>
                </c:pt>
                <c:pt idx="1569">
                  <c:v>123.5</c:v>
                </c:pt>
                <c:pt idx="1570">
                  <c:v>123.8</c:v>
                </c:pt>
                <c:pt idx="1571">
                  <c:v>123.8</c:v>
                </c:pt>
                <c:pt idx="1572">
                  <c:v>123.8</c:v>
                </c:pt>
                <c:pt idx="1573">
                  <c:v>123.9</c:v>
                </c:pt>
                <c:pt idx="1574">
                  <c:v>123.9</c:v>
                </c:pt>
                <c:pt idx="1575">
                  <c:v>123.9</c:v>
                </c:pt>
                <c:pt idx="1576">
                  <c:v>123.8</c:v>
                </c:pt>
                <c:pt idx="1577">
                  <c:v>123.8</c:v>
                </c:pt>
                <c:pt idx="1578">
                  <c:v>123.8</c:v>
                </c:pt>
                <c:pt idx="1579">
                  <c:v>124.2</c:v>
                </c:pt>
                <c:pt idx="1580">
                  <c:v>124.2</c:v>
                </c:pt>
                <c:pt idx="1581">
                  <c:v>124.2</c:v>
                </c:pt>
                <c:pt idx="1582">
                  <c:v>124.9</c:v>
                </c:pt>
                <c:pt idx="1583">
                  <c:v>124.9</c:v>
                </c:pt>
                <c:pt idx="1584">
                  <c:v>124.9</c:v>
                </c:pt>
                <c:pt idx="1585">
                  <c:v>125.1</c:v>
                </c:pt>
                <c:pt idx="1586">
                  <c:v>125.1</c:v>
                </c:pt>
                <c:pt idx="1587">
                  <c:v>125.1</c:v>
                </c:pt>
                <c:pt idx="1588">
                  <c:v>124.9</c:v>
                </c:pt>
                <c:pt idx="1589">
                  <c:v>124.9</c:v>
                </c:pt>
                <c:pt idx="1590">
                  <c:v>124.9</c:v>
                </c:pt>
                <c:pt idx="1591">
                  <c:v>124.5</c:v>
                </c:pt>
                <c:pt idx="1592">
                  <c:v>124.5</c:v>
                </c:pt>
                <c:pt idx="1593">
                  <c:v>124.5</c:v>
                </c:pt>
                <c:pt idx="1594">
                  <c:v>125</c:v>
                </c:pt>
                <c:pt idx="1595">
                  <c:v>125</c:v>
                </c:pt>
                <c:pt idx="1596">
                  <c:v>125</c:v>
                </c:pt>
                <c:pt idx="1597">
                  <c:v>125.8</c:v>
                </c:pt>
                <c:pt idx="1598">
                  <c:v>125.8</c:v>
                </c:pt>
                <c:pt idx="1599">
                  <c:v>125.8</c:v>
                </c:pt>
                <c:pt idx="1600">
                  <c:v>127.2</c:v>
                </c:pt>
                <c:pt idx="1601">
                  <c:v>127.2</c:v>
                </c:pt>
                <c:pt idx="1602">
                  <c:v>127.2</c:v>
                </c:pt>
                <c:pt idx="1603">
                  <c:v>127.9</c:v>
                </c:pt>
                <c:pt idx="1604">
                  <c:v>127.9</c:v>
                </c:pt>
                <c:pt idx="1605">
                  <c:v>127.9</c:v>
                </c:pt>
                <c:pt idx="1606">
                  <c:v>128.19999999999999</c:v>
                </c:pt>
                <c:pt idx="1607">
                  <c:v>128.19999999999999</c:v>
                </c:pt>
                <c:pt idx="1608">
                  <c:v>128.19999999999999</c:v>
                </c:pt>
                <c:pt idx="1609">
                  <c:v>127.9</c:v>
                </c:pt>
                <c:pt idx="1610">
                  <c:v>127.9</c:v>
                </c:pt>
                <c:pt idx="1611">
                  <c:v>127.9</c:v>
                </c:pt>
                <c:pt idx="1612">
                  <c:v>128</c:v>
                </c:pt>
                <c:pt idx="1613">
                  <c:v>128</c:v>
                </c:pt>
                <c:pt idx="1614">
                  <c:v>128</c:v>
                </c:pt>
                <c:pt idx="1615">
                  <c:v>128.4</c:v>
                </c:pt>
                <c:pt idx="1616">
                  <c:v>128.4</c:v>
                </c:pt>
                <c:pt idx="1617">
                  <c:v>128.4</c:v>
                </c:pt>
                <c:pt idx="1618">
                  <c:v>129.19999999999999</c:v>
                </c:pt>
                <c:pt idx="1619">
                  <c:v>129.19999999999999</c:v>
                </c:pt>
                <c:pt idx="1620">
                  <c:v>129.19999999999999</c:v>
                </c:pt>
                <c:pt idx="1621">
                  <c:v>130</c:v>
                </c:pt>
                <c:pt idx="1622">
                  <c:v>130</c:v>
                </c:pt>
                <c:pt idx="1623">
                  <c:v>130</c:v>
                </c:pt>
                <c:pt idx="1624">
                  <c:v>131</c:v>
                </c:pt>
                <c:pt idx="1625">
                  <c:v>131</c:v>
                </c:pt>
                <c:pt idx="1626">
                  <c:v>131</c:v>
                </c:pt>
                <c:pt idx="1627">
                  <c:v>132</c:v>
                </c:pt>
                <c:pt idx="1628">
                  <c:v>132</c:v>
                </c:pt>
                <c:pt idx="1629">
                  <c:v>132</c:v>
                </c:pt>
                <c:pt idx="1630">
                  <c:v>132.6</c:v>
                </c:pt>
                <c:pt idx="1631">
                  <c:v>132.6</c:v>
                </c:pt>
                <c:pt idx="1632">
                  <c:v>132.6</c:v>
                </c:pt>
                <c:pt idx="1633">
                  <c:v>133.5</c:v>
                </c:pt>
                <c:pt idx="1634">
                  <c:v>133.5</c:v>
                </c:pt>
                <c:pt idx="1635">
                  <c:v>133.5</c:v>
                </c:pt>
                <c:pt idx="1636">
                  <c:v>133.6</c:v>
                </c:pt>
                <c:pt idx="1637">
                  <c:v>133.6</c:v>
                </c:pt>
                <c:pt idx="1638">
                  <c:v>133.6</c:v>
                </c:pt>
                <c:pt idx="1639">
                  <c:v>134.30000000000001</c:v>
                </c:pt>
                <c:pt idx="1640">
                  <c:v>134.30000000000001</c:v>
                </c:pt>
                <c:pt idx="1641">
                  <c:v>134.30000000000001</c:v>
                </c:pt>
                <c:pt idx="1642">
                  <c:v>134.4</c:v>
                </c:pt>
                <c:pt idx="1643">
                  <c:v>134.4</c:v>
                </c:pt>
                <c:pt idx="1644">
                  <c:v>134.4</c:v>
                </c:pt>
                <c:pt idx="1645">
                  <c:v>135.19999999999999</c:v>
                </c:pt>
                <c:pt idx="1646">
                  <c:v>135.19999999999999</c:v>
                </c:pt>
                <c:pt idx="1647">
                  <c:v>135.19999999999999</c:v>
                </c:pt>
                <c:pt idx="1648">
                  <c:v>136.1</c:v>
                </c:pt>
                <c:pt idx="1649">
                  <c:v>136.1</c:v>
                </c:pt>
                <c:pt idx="1650">
                  <c:v>136.1</c:v>
                </c:pt>
                <c:pt idx="1651">
                  <c:v>137.5</c:v>
                </c:pt>
                <c:pt idx="1652">
                  <c:v>137.5</c:v>
                </c:pt>
                <c:pt idx="1653">
                  <c:v>137.5</c:v>
                </c:pt>
                <c:pt idx="1654">
                  <c:v>139.30000000000001</c:v>
                </c:pt>
                <c:pt idx="1655">
                  <c:v>139.30000000000001</c:v>
                </c:pt>
                <c:pt idx="1656">
                  <c:v>139.30000000000001</c:v>
                </c:pt>
                <c:pt idx="1657">
                  <c:v>141.80000000000001</c:v>
                </c:pt>
                <c:pt idx="1658">
                  <c:v>141.80000000000001</c:v>
                </c:pt>
                <c:pt idx="1659">
                  <c:v>141.80000000000001</c:v>
                </c:pt>
                <c:pt idx="1660">
                  <c:v>144</c:v>
                </c:pt>
                <c:pt idx="1661">
                  <c:v>144</c:v>
                </c:pt>
                <c:pt idx="1662">
                  <c:v>144</c:v>
                </c:pt>
                <c:pt idx="1663">
                  <c:v>147.30000000000001</c:v>
                </c:pt>
                <c:pt idx="1664">
                  <c:v>147.30000000000001</c:v>
                </c:pt>
                <c:pt idx="1665">
                  <c:v>147.30000000000001</c:v>
                </c:pt>
                <c:pt idx="1666">
                  <c:v>150.80000000000001</c:v>
                </c:pt>
                <c:pt idx="1667">
                  <c:v>150.80000000000001</c:v>
                </c:pt>
                <c:pt idx="1668">
                  <c:v>150.80000000000001</c:v>
                </c:pt>
                <c:pt idx="1669">
                  <c:v>155.9</c:v>
                </c:pt>
                <c:pt idx="1670">
                  <c:v>155.9</c:v>
                </c:pt>
                <c:pt idx="1671">
                  <c:v>155.9</c:v>
                </c:pt>
                <c:pt idx="1672">
                  <c:v>161</c:v>
                </c:pt>
                <c:pt idx="1673">
                  <c:v>161</c:v>
                </c:pt>
                <c:pt idx="1674">
                  <c:v>161</c:v>
                </c:pt>
                <c:pt idx="1675">
                  <c:v>166.5</c:v>
                </c:pt>
                <c:pt idx="1676">
                  <c:v>166.5</c:v>
                </c:pt>
                <c:pt idx="1677">
                  <c:v>166.5</c:v>
                </c:pt>
                <c:pt idx="1678">
                  <c:v>170.8</c:v>
                </c:pt>
                <c:pt idx="1679">
                  <c:v>170.8</c:v>
                </c:pt>
                <c:pt idx="1680">
                  <c:v>170.8</c:v>
                </c:pt>
                <c:pt idx="1681">
                  <c:v>173.7</c:v>
                </c:pt>
                <c:pt idx="1682">
                  <c:v>173.7</c:v>
                </c:pt>
                <c:pt idx="1683">
                  <c:v>173.7</c:v>
                </c:pt>
                <c:pt idx="1684">
                  <c:v>175.6</c:v>
                </c:pt>
                <c:pt idx="1685">
                  <c:v>175.6</c:v>
                </c:pt>
                <c:pt idx="1686">
                  <c:v>175.6</c:v>
                </c:pt>
                <c:pt idx="1687">
                  <c:v>178.3</c:v>
                </c:pt>
                <c:pt idx="1688">
                  <c:v>178.3</c:v>
                </c:pt>
                <c:pt idx="1689">
                  <c:v>178.3</c:v>
                </c:pt>
                <c:pt idx="1690">
                  <c:v>182.6</c:v>
                </c:pt>
                <c:pt idx="1691">
                  <c:v>182.6</c:v>
                </c:pt>
                <c:pt idx="1692">
                  <c:v>182.6</c:v>
                </c:pt>
                <c:pt idx="1693">
                  <c:v>187.2</c:v>
                </c:pt>
                <c:pt idx="1694">
                  <c:v>187.2</c:v>
                </c:pt>
                <c:pt idx="1695">
                  <c:v>187.2</c:v>
                </c:pt>
                <c:pt idx="1696">
                  <c:v>191.2</c:v>
                </c:pt>
                <c:pt idx="1697">
                  <c:v>191.2</c:v>
                </c:pt>
                <c:pt idx="1698">
                  <c:v>191.2</c:v>
                </c:pt>
                <c:pt idx="1699">
                  <c:v>193.4</c:v>
                </c:pt>
                <c:pt idx="1700">
                  <c:v>193.4</c:v>
                </c:pt>
                <c:pt idx="1701">
                  <c:v>193.4</c:v>
                </c:pt>
                <c:pt idx="1702">
                  <c:v>193.5</c:v>
                </c:pt>
                <c:pt idx="1703">
                  <c:v>193.5</c:v>
                </c:pt>
                <c:pt idx="1704">
                  <c:v>193.5</c:v>
                </c:pt>
                <c:pt idx="1705">
                  <c:v>192.9</c:v>
                </c:pt>
                <c:pt idx="1706">
                  <c:v>192.9</c:v>
                </c:pt>
                <c:pt idx="1707">
                  <c:v>192.9</c:v>
                </c:pt>
                <c:pt idx="1708">
                  <c:v>192.2</c:v>
                </c:pt>
                <c:pt idx="1709">
                  <c:v>192.2</c:v>
                </c:pt>
                <c:pt idx="1710">
                  <c:v>192.2</c:v>
                </c:pt>
                <c:pt idx="1711">
                  <c:v>193.2</c:v>
                </c:pt>
                <c:pt idx="1712">
                  <c:v>193.2</c:v>
                </c:pt>
                <c:pt idx="1713">
                  <c:v>193.2</c:v>
                </c:pt>
                <c:pt idx="1714">
                  <c:v>194.6</c:v>
                </c:pt>
                <c:pt idx="1715">
                  <c:v>194.6</c:v>
                </c:pt>
                <c:pt idx="1716">
                  <c:v>194.6</c:v>
                </c:pt>
                <c:pt idx="1717">
                  <c:v>196.4</c:v>
                </c:pt>
                <c:pt idx="1718">
                  <c:v>196.4</c:v>
                </c:pt>
                <c:pt idx="1719">
                  <c:v>196.4</c:v>
                </c:pt>
                <c:pt idx="1720">
                  <c:v>197.5</c:v>
                </c:pt>
                <c:pt idx="1721">
                  <c:v>197.5</c:v>
                </c:pt>
                <c:pt idx="1722">
                  <c:v>197.5</c:v>
                </c:pt>
                <c:pt idx="1723">
                  <c:v>198.1</c:v>
                </c:pt>
                <c:pt idx="1724">
                  <c:v>198.1</c:v>
                </c:pt>
                <c:pt idx="1725">
                  <c:v>198.1</c:v>
                </c:pt>
                <c:pt idx="1726">
                  <c:v>197.7</c:v>
                </c:pt>
                <c:pt idx="1727">
                  <c:v>197.7</c:v>
                </c:pt>
                <c:pt idx="1728">
                  <c:v>197.7</c:v>
                </c:pt>
                <c:pt idx="1729">
                  <c:v>197.4</c:v>
                </c:pt>
                <c:pt idx="1730">
                  <c:v>197.4</c:v>
                </c:pt>
                <c:pt idx="1731">
                  <c:v>197.4</c:v>
                </c:pt>
                <c:pt idx="1732">
                  <c:v>198.8</c:v>
                </c:pt>
                <c:pt idx="1733">
                  <c:v>198.8</c:v>
                </c:pt>
                <c:pt idx="1734">
                  <c:v>198.8</c:v>
                </c:pt>
                <c:pt idx="1735">
                  <c:v>201.6</c:v>
                </c:pt>
                <c:pt idx="1736">
                  <c:v>201.6</c:v>
                </c:pt>
                <c:pt idx="1737">
                  <c:v>201.6</c:v>
                </c:pt>
                <c:pt idx="1738">
                  <c:v>204.4</c:v>
                </c:pt>
                <c:pt idx="1739">
                  <c:v>204.4</c:v>
                </c:pt>
                <c:pt idx="1740">
                  <c:v>204.4</c:v>
                </c:pt>
                <c:pt idx="1741">
                  <c:v>204.9</c:v>
                </c:pt>
                <c:pt idx="1742">
                  <c:v>204.9</c:v>
                </c:pt>
                <c:pt idx="1743">
                  <c:v>204.9</c:v>
                </c:pt>
                <c:pt idx="1744">
                  <c:v>204.4</c:v>
                </c:pt>
                <c:pt idx="1745">
                  <c:v>204.4</c:v>
                </c:pt>
                <c:pt idx="1746">
                  <c:v>204.4</c:v>
                </c:pt>
                <c:pt idx="1747">
                  <c:v>203.9</c:v>
                </c:pt>
                <c:pt idx="1748">
                  <c:v>203.9</c:v>
                </c:pt>
                <c:pt idx="1749">
                  <c:v>203.9</c:v>
                </c:pt>
                <c:pt idx="1750">
                  <c:v>205.4</c:v>
                </c:pt>
                <c:pt idx="1751">
                  <c:v>205.4</c:v>
                </c:pt>
                <c:pt idx="1752">
                  <c:v>205.4</c:v>
                </c:pt>
                <c:pt idx="1753">
                  <c:v>207.8</c:v>
                </c:pt>
                <c:pt idx="1754">
                  <c:v>207.8</c:v>
                </c:pt>
                <c:pt idx="1755">
                  <c:v>207.8</c:v>
                </c:pt>
                <c:pt idx="1756">
                  <c:v>210.7</c:v>
                </c:pt>
                <c:pt idx="1757">
                  <c:v>210.7</c:v>
                </c:pt>
                <c:pt idx="1758">
                  <c:v>210.7</c:v>
                </c:pt>
                <c:pt idx="1759">
                  <c:v>212.8</c:v>
                </c:pt>
                <c:pt idx="1760">
                  <c:v>212.8</c:v>
                </c:pt>
                <c:pt idx="1761">
                  <c:v>212.8</c:v>
                </c:pt>
                <c:pt idx="1762">
                  <c:v>213.9</c:v>
                </c:pt>
                <c:pt idx="1763">
                  <c:v>213.9</c:v>
                </c:pt>
                <c:pt idx="1764">
                  <c:v>213.9</c:v>
                </c:pt>
                <c:pt idx="1765">
                  <c:v>215.4</c:v>
                </c:pt>
                <c:pt idx="1766">
                  <c:v>215.4</c:v>
                </c:pt>
                <c:pt idx="1767">
                  <c:v>215.4</c:v>
                </c:pt>
                <c:pt idx="1768">
                  <c:v>216.6</c:v>
                </c:pt>
                <c:pt idx="1769">
                  <c:v>216.6</c:v>
                </c:pt>
                <c:pt idx="1770">
                  <c:v>216.6</c:v>
                </c:pt>
                <c:pt idx="1771">
                  <c:v>218</c:v>
                </c:pt>
                <c:pt idx="1772">
                  <c:v>218</c:v>
                </c:pt>
                <c:pt idx="1773">
                  <c:v>218</c:v>
                </c:pt>
                <c:pt idx="1774">
                  <c:v>219</c:v>
                </c:pt>
                <c:pt idx="1775">
                  <c:v>219</c:v>
                </c:pt>
                <c:pt idx="1776">
                  <c:v>219</c:v>
                </c:pt>
                <c:pt idx="1777">
                  <c:v>221.2</c:v>
                </c:pt>
                <c:pt idx="1778">
                  <c:v>221.2</c:v>
                </c:pt>
                <c:pt idx="1779">
                  <c:v>221.2</c:v>
                </c:pt>
                <c:pt idx="1780">
                  <c:v>223.9</c:v>
                </c:pt>
                <c:pt idx="1781">
                  <c:v>223.9</c:v>
                </c:pt>
                <c:pt idx="1782">
                  <c:v>223.9</c:v>
                </c:pt>
                <c:pt idx="1783">
                  <c:v>226.7</c:v>
                </c:pt>
                <c:pt idx="1784">
                  <c:v>226.7</c:v>
                </c:pt>
                <c:pt idx="1785">
                  <c:v>226.7</c:v>
                </c:pt>
                <c:pt idx="1786">
                  <c:v>228.6</c:v>
                </c:pt>
                <c:pt idx="1787">
                  <c:v>228.6</c:v>
                </c:pt>
                <c:pt idx="1788">
                  <c:v>228.6</c:v>
                </c:pt>
                <c:pt idx="1789">
                  <c:v>230.2</c:v>
                </c:pt>
                <c:pt idx="1790">
                  <c:v>230.2</c:v>
                </c:pt>
                <c:pt idx="1791">
                  <c:v>230.2</c:v>
                </c:pt>
                <c:pt idx="1792">
                  <c:v>231.5</c:v>
                </c:pt>
                <c:pt idx="1793">
                  <c:v>231.5</c:v>
                </c:pt>
                <c:pt idx="1794">
                  <c:v>231.5</c:v>
                </c:pt>
                <c:pt idx="1795">
                  <c:v>232.6</c:v>
                </c:pt>
                <c:pt idx="1796">
                  <c:v>232.6</c:v>
                </c:pt>
                <c:pt idx="1797">
                  <c:v>232.6</c:v>
                </c:pt>
                <c:pt idx="1798">
                  <c:v>233.6</c:v>
                </c:pt>
                <c:pt idx="1799">
                  <c:v>233.6</c:v>
                </c:pt>
                <c:pt idx="1800">
                  <c:v>233.6</c:v>
                </c:pt>
                <c:pt idx="1801">
                  <c:v>234</c:v>
                </c:pt>
                <c:pt idx="1802">
                  <c:v>234</c:v>
                </c:pt>
                <c:pt idx="1803">
                  <c:v>234</c:v>
                </c:pt>
                <c:pt idx="1804">
                  <c:v>233.2</c:v>
                </c:pt>
                <c:pt idx="1805">
                  <c:v>233.2</c:v>
                </c:pt>
                <c:pt idx="1806">
                  <c:v>233.2</c:v>
                </c:pt>
                <c:pt idx="1807">
                  <c:v>229.7</c:v>
                </c:pt>
                <c:pt idx="1808">
                  <c:v>229.7</c:v>
                </c:pt>
                <c:pt idx="1809">
                  <c:v>229.7</c:v>
                </c:pt>
                <c:pt idx="1810">
                  <c:v>225</c:v>
                </c:pt>
                <c:pt idx="1811">
                  <c:v>225</c:v>
                </c:pt>
                <c:pt idx="1812">
                  <c:v>225</c:v>
                </c:pt>
                <c:pt idx="1813">
                  <c:v>219.9</c:v>
                </c:pt>
                <c:pt idx="1814">
                  <c:v>219.9</c:v>
                </c:pt>
                <c:pt idx="1815">
                  <c:v>219.9</c:v>
                </c:pt>
                <c:pt idx="1816">
                  <c:v>216.1</c:v>
                </c:pt>
                <c:pt idx="1817">
                  <c:v>216.1</c:v>
                </c:pt>
                <c:pt idx="1818">
                  <c:v>216.1</c:v>
                </c:pt>
                <c:pt idx="1819">
                  <c:v>212.8</c:v>
                </c:pt>
                <c:pt idx="1820">
                  <c:v>212.8</c:v>
                </c:pt>
                <c:pt idx="1821">
                  <c:v>212.8</c:v>
                </c:pt>
                <c:pt idx="1822">
                  <c:v>210.4</c:v>
                </c:pt>
                <c:pt idx="1823">
                  <c:v>210.4</c:v>
                </c:pt>
                <c:pt idx="1824">
                  <c:v>210.4</c:v>
                </c:pt>
                <c:pt idx="1825">
                  <c:v>208.2</c:v>
                </c:pt>
                <c:pt idx="1826">
                  <c:v>208.2</c:v>
                </c:pt>
                <c:pt idx="1827">
                  <c:v>208.2</c:v>
                </c:pt>
                <c:pt idx="1828">
                  <c:v>206</c:v>
                </c:pt>
                <c:pt idx="1829">
                  <c:v>206</c:v>
                </c:pt>
                <c:pt idx="1830">
                  <c:v>206</c:v>
                </c:pt>
                <c:pt idx="1831">
                  <c:v>203.9</c:v>
                </c:pt>
                <c:pt idx="1832">
                  <c:v>203.9</c:v>
                </c:pt>
                <c:pt idx="1833">
                  <c:v>203.9</c:v>
                </c:pt>
                <c:pt idx="1834">
                  <c:v>201.2</c:v>
                </c:pt>
                <c:pt idx="1835">
                  <c:v>201.2</c:v>
                </c:pt>
                <c:pt idx="1836">
                  <c:v>201.2</c:v>
                </c:pt>
                <c:pt idx="1837">
                  <c:v>198.8</c:v>
                </c:pt>
                <c:pt idx="1838">
                  <c:v>198.8</c:v>
                </c:pt>
                <c:pt idx="1839">
                  <c:v>198.8</c:v>
                </c:pt>
                <c:pt idx="1840">
                  <c:v>197</c:v>
                </c:pt>
                <c:pt idx="1841">
                  <c:v>197</c:v>
                </c:pt>
                <c:pt idx="1842">
                  <c:v>197</c:v>
                </c:pt>
                <c:pt idx="1843">
                  <c:v>195.4</c:v>
                </c:pt>
                <c:pt idx="1844">
                  <c:v>195.4</c:v>
                </c:pt>
                <c:pt idx="1845">
                  <c:v>195.4</c:v>
                </c:pt>
                <c:pt idx="1846">
                  <c:v>193.5</c:v>
                </c:pt>
                <c:pt idx="1847">
                  <c:v>193.5</c:v>
                </c:pt>
                <c:pt idx="1848">
                  <c:v>193.5</c:v>
                </c:pt>
                <c:pt idx="1849">
                  <c:v>190.9</c:v>
                </c:pt>
                <c:pt idx="1850">
                  <c:v>190.9</c:v>
                </c:pt>
                <c:pt idx="1851">
                  <c:v>190.9</c:v>
                </c:pt>
                <c:pt idx="1852">
                  <c:v>188</c:v>
                </c:pt>
                <c:pt idx="1853">
                  <c:v>188</c:v>
                </c:pt>
                <c:pt idx="1854">
                  <c:v>188</c:v>
                </c:pt>
                <c:pt idx="1855">
                  <c:v>185.4</c:v>
                </c:pt>
                <c:pt idx="1856">
                  <c:v>185.4</c:v>
                </c:pt>
                <c:pt idx="1857">
                  <c:v>185.4</c:v>
                </c:pt>
                <c:pt idx="1858">
                  <c:v>182.8</c:v>
                </c:pt>
                <c:pt idx="1859">
                  <c:v>182.8</c:v>
                </c:pt>
                <c:pt idx="1860">
                  <c:v>182.8</c:v>
                </c:pt>
                <c:pt idx="1861">
                  <c:v>181.1</c:v>
                </c:pt>
                <c:pt idx="1862">
                  <c:v>181.1</c:v>
                </c:pt>
                <c:pt idx="1863">
                  <c:v>181.1</c:v>
                </c:pt>
                <c:pt idx="1864">
                  <c:v>180.6</c:v>
                </c:pt>
                <c:pt idx="1865">
                  <c:v>180.6</c:v>
                </c:pt>
                <c:pt idx="1866">
                  <c:v>180.6</c:v>
                </c:pt>
                <c:pt idx="1867">
                  <c:v>180.6</c:v>
                </c:pt>
                <c:pt idx="1868">
                  <c:v>180.6</c:v>
                </c:pt>
                <c:pt idx="1869">
                  <c:v>180.6</c:v>
                </c:pt>
                <c:pt idx="1870">
                  <c:v>181</c:v>
                </c:pt>
                <c:pt idx="1871">
                  <c:v>181</c:v>
                </c:pt>
                <c:pt idx="1872">
                  <c:v>181</c:v>
                </c:pt>
                <c:pt idx="1873">
                  <c:v>181.3</c:v>
                </c:pt>
                <c:pt idx="1874">
                  <c:v>181.3</c:v>
                </c:pt>
                <c:pt idx="1875">
                  <c:v>181.3</c:v>
                </c:pt>
                <c:pt idx="1876">
                  <c:v>181.3</c:v>
                </c:pt>
                <c:pt idx="1877">
                  <c:v>181.3</c:v>
                </c:pt>
                <c:pt idx="1878">
                  <c:v>181.3</c:v>
                </c:pt>
                <c:pt idx="1879">
                  <c:v>181.3</c:v>
                </c:pt>
                <c:pt idx="1880">
                  <c:v>181.3</c:v>
                </c:pt>
                <c:pt idx="1881">
                  <c:v>181.3</c:v>
                </c:pt>
                <c:pt idx="1882">
                  <c:v>180.6</c:v>
                </c:pt>
                <c:pt idx="1883">
                  <c:v>180.6</c:v>
                </c:pt>
                <c:pt idx="1884">
                  <c:v>180.6</c:v>
                </c:pt>
                <c:pt idx="1885">
                  <c:v>180</c:v>
                </c:pt>
                <c:pt idx="1886">
                  <c:v>180</c:v>
                </c:pt>
                <c:pt idx="1887">
                  <c:v>180</c:v>
                </c:pt>
                <c:pt idx="1888">
                  <c:v>178.9</c:v>
                </c:pt>
                <c:pt idx="1889">
                  <c:v>178.9</c:v>
                </c:pt>
                <c:pt idx="1890">
                  <c:v>178.9</c:v>
                </c:pt>
                <c:pt idx="1891">
                  <c:v>177.1</c:v>
                </c:pt>
                <c:pt idx="1892">
                  <c:v>177.1</c:v>
                </c:pt>
                <c:pt idx="1893">
                  <c:v>177.1</c:v>
                </c:pt>
                <c:pt idx="1894">
                  <c:v>175.4</c:v>
                </c:pt>
                <c:pt idx="1895">
                  <c:v>175.4</c:v>
                </c:pt>
                <c:pt idx="1896">
                  <c:v>175.4</c:v>
                </c:pt>
                <c:pt idx="1897">
                  <c:v>173.5</c:v>
                </c:pt>
                <c:pt idx="1898">
                  <c:v>173.5</c:v>
                </c:pt>
                <c:pt idx="1899">
                  <c:v>173.5</c:v>
                </c:pt>
                <c:pt idx="1900">
                  <c:v>172.4</c:v>
                </c:pt>
                <c:pt idx="1901">
                  <c:v>172.4</c:v>
                </c:pt>
                <c:pt idx="1902">
                  <c:v>172.4</c:v>
                </c:pt>
                <c:pt idx="1903">
                  <c:v>171</c:v>
                </c:pt>
                <c:pt idx="1904">
                  <c:v>171</c:v>
                </c:pt>
                <c:pt idx="1905">
                  <c:v>171</c:v>
                </c:pt>
                <c:pt idx="1906">
                  <c:v>170</c:v>
                </c:pt>
                <c:pt idx="1907">
                  <c:v>170</c:v>
                </c:pt>
                <c:pt idx="1908">
                  <c:v>170</c:v>
                </c:pt>
                <c:pt idx="1909">
                  <c:v>168.3</c:v>
                </c:pt>
                <c:pt idx="1910">
                  <c:v>168.3</c:v>
                </c:pt>
                <c:pt idx="1911">
                  <c:v>168.3</c:v>
                </c:pt>
                <c:pt idx="1912">
                  <c:v>166.7</c:v>
                </c:pt>
                <c:pt idx="1913">
                  <c:v>166.7</c:v>
                </c:pt>
                <c:pt idx="1914">
                  <c:v>166.7</c:v>
                </c:pt>
                <c:pt idx="1915">
                  <c:v>165.2</c:v>
                </c:pt>
                <c:pt idx="1916">
                  <c:v>165.2</c:v>
                </c:pt>
                <c:pt idx="1917">
                  <c:v>165.2</c:v>
                </c:pt>
                <c:pt idx="1918">
                  <c:v>164</c:v>
                </c:pt>
                <c:pt idx="1919">
                  <c:v>164</c:v>
                </c:pt>
                <c:pt idx="1920">
                  <c:v>164</c:v>
                </c:pt>
                <c:pt idx="1921">
                  <c:v>162.80000000000001</c:v>
                </c:pt>
                <c:pt idx="1922">
                  <c:v>162.80000000000001</c:v>
                </c:pt>
                <c:pt idx="1923">
                  <c:v>162.80000000000001</c:v>
                </c:pt>
                <c:pt idx="1924">
                  <c:v>161.69999999999999</c:v>
                </c:pt>
                <c:pt idx="1925">
                  <c:v>161.69999999999999</c:v>
                </c:pt>
                <c:pt idx="1926">
                  <c:v>161.69999999999999</c:v>
                </c:pt>
                <c:pt idx="1927">
                  <c:v>161.5</c:v>
                </c:pt>
                <c:pt idx="1928">
                  <c:v>161.5</c:v>
                </c:pt>
                <c:pt idx="1929">
                  <c:v>161.5</c:v>
                </c:pt>
                <c:pt idx="1930">
                  <c:v>161.5</c:v>
                </c:pt>
                <c:pt idx="1931">
                  <c:v>161.5</c:v>
                </c:pt>
                <c:pt idx="1932">
                  <c:v>161.5</c:v>
                </c:pt>
                <c:pt idx="1933">
                  <c:v>160.9</c:v>
                </c:pt>
                <c:pt idx="1934">
                  <c:v>160.9</c:v>
                </c:pt>
                <c:pt idx="1935">
                  <c:v>160.9</c:v>
                </c:pt>
                <c:pt idx="1936">
                  <c:v>159.1</c:v>
                </c:pt>
                <c:pt idx="1937">
                  <c:v>159.1</c:v>
                </c:pt>
                <c:pt idx="1938">
                  <c:v>159.1</c:v>
                </c:pt>
                <c:pt idx="1939">
                  <c:v>157.4</c:v>
                </c:pt>
                <c:pt idx="1940">
                  <c:v>157.4</c:v>
                </c:pt>
                <c:pt idx="1941">
                  <c:v>157.4</c:v>
                </c:pt>
                <c:pt idx="1942">
                  <c:v>155.6</c:v>
                </c:pt>
                <c:pt idx="1943">
                  <c:v>155.6</c:v>
                </c:pt>
                <c:pt idx="1944">
                  <c:v>155.6</c:v>
                </c:pt>
                <c:pt idx="1945">
                  <c:v>154.80000000000001</c:v>
                </c:pt>
                <c:pt idx="1946">
                  <c:v>154.80000000000001</c:v>
                </c:pt>
                <c:pt idx="1947">
                  <c:v>154.80000000000001</c:v>
                </c:pt>
                <c:pt idx="1948">
                  <c:v>153.9</c:v>
                </c:pt>
                <c:pt idx="1949">
                  <c:v>153.9</c:v>
                </c:pt>
                <c:pt idx="1950">
                  <c:v>153.9</c:v>
                </c:pt>
                <c:pt idx="1951">
                  <c:v>153.5</c:v>
                </c:pt>
                <c:pt idx="1952">
                  <c:v>153.5</c:v>
                </c:pt>
                <c:pt idx="1953">
                  <c:v>153.5</c:v>
                </c:pt>
                <c:pt idx="1954">
                  <c:v>153.4</c:v>
                </c:pt>
                <c:pt idx="1955">
                  <c:v>153.4</c:v>
                </c:pt>
                <c:pt idx="1956">
                  <c:v>153.4</c:v>
                </c:pt>
                <c:pt idx="1957">
                  <c:v>153.30000000000001</c:v>
                </c:pt>
                <c:pt idx="1958">
                  <c:v>153.30000000000001</c:v>
                </c:pt>
                <c:pt idx="1959">
                  <c:v>153.30000000000001</c:v>
                </c:pt>
                <c:pt idx="1960">
                  <c:v>153.30000000000001</c:v>
                </c:pt>
                <c:pt idx="1961">
                  <c:v>153.30000000000001</c:v>
                </c:pt>
                <c:pt idx="1962">
                  <c:v>153.30000000000001</c:v>
                </c:pt>
                <c:pt idx="1963">
                  <c:v>152.80000000000001</c:v>
                </c:pt>
                <c:pt idx="1964">
                  <c:v>152.80000000000001</c:v>
                </c:pt>
                <c:pt idx="1965">
                  <c:v>152.80000000000001</c:v>
                </c:pt>
                <c:pt idx="1966">
                  <c:v>152.19999999999999</c:v>
                </c:pt>
                <c:pt idx="1967">
                  <c:v>152.19999999999999</c:v>
                </c:pt>
                <c:pt idx="1968">
                  <c:v>152.19999999999999</c:v>
                </c:pt>
                <c:pt idx="1969">
                  <c:v>151.30000000000001</c:v>
                </c:pt>
                <c:pt idx="1970">
                  <c:v>151.30000000000001</c:v>
                </c:pt>
                <c:pt idx="1971">
                  <c:v>151.30000000000001</c:v>
                </c:pt>
                <c:pt idx="1972">
                  <c:v>150.6</c:v>
                </c:pt>
                <c:pt idx="1973">
                  <c:v>150.6</c:v>
                </c:pt>
                <c:pt idx="1974">
                  <c:v>150.6</c:v>
                </c:pt>
                <c:pt idx="1975">
                  <c:v>149.9</c:v>
                </c:pt>
                <c:pt idx="1976">
                  <c:v>149.9</c:v>
                </c:pt>
                <c:pt idx="1977">
                  <c:v>149.9</c:v>
                </c:pt>
                <c:pt idx="1978">
                  <c:v>149.69999999999999</c:v>
                </c:pt>
                <c:pt idx="1979">
                  <c:v>149.69999999999999</c:v>
                </c:pt>
                <c:pt idx="1980">
                  <c:v>149.69999999999999</c:v>
                </c:pt>
                <c:pt idx="1981">
                  <c:v>149.4</c:v>
                </c:pt>
                <c:pt idx="1982">
                  <c:v>149.4</c:v>
                </c:pt>
                <c:pt idx="1983">
                  <c:v>149.4</c:v>
                </c:pt>
                <c:pt idx="1984">
                  <c:v>149.69999999999999</c:v>
                </c:pt>
                <c:pt idx="1985">
                  <c:v>149.69999999999999</c:v>
                </c:pt>
                <c:pt idx="1986">
                  <c:v>149.69999999999999</c:v>
                </c:pt>
                <c:pt idx="1987">
                  <c:v>150.1</c:v>
                </c:pt>
                <c:pt idx="1988">
                  <c:v>150.1</c:v>
                </c:pt>
                <c:pt idx="1989">
                  <c:v>150.1</c:v>
                </c:pt>
                <c:pt idx="1990">
                  <c:v>151</c:v>
                </c:pt>
                <c:pt idx="1991">
                  <c:v>151</c:v>
                </c:pt>
                <c:pt idx="1992">
                  <c:v>151</c:v>
                </c:pt>
                <c:pt idx="1993">
                  <c:v>152</c:v>
                </c:pt>
                <c:pt idx="1994">
                  <c:v>152</c:v>
                </c:pt>
                <c:pt idx="1995">
                  <c:v>152</c:v>
                </c:pt>
                <c:pt idx="1996">
                  <c:v>152.6</c:v>
                </c:pt>
                <c:pt idx="1997">
                  <c:v>152.6</c:v>
                </c:pt>
                <c:pt idx="1998">
                  <c:v>152.6</c:v>
                </c:pt>
                <c:pt idx="1999">
                  <c:v>153.19999999999999</c:v>
                </c:pt>
                <c:pt idx="2000">
                  <c:v>153.19999999999999</c:v>
                </c:pt>
                <c:pt idx="2001">
                  <c:v>153.19999999999999</c:v>
                </c:pt>
                <c:pt idx="2002">
                  <c:v>153</c:v>
                </c:pt>
                <c:pt idx="2003">
                  <c:v>153</c:v>
                </c:pt>
                <c:pt idx="2004">
                  <c:v>153</c:v>
                </c:pt>
                <c:pt idx="2005">
                  <c:v>153.1</c:v>
                </c:pt>
                <c:pt idx="2006">
                  <c:v>153.1</c:v>
                </c:pt>
                <c:pt idx="2007">
                  <c:v>153.1</c:v>
                </c:pt>
                <c:pt idx="2008">
                  <c:v>152.69999999999999</c:v>
                </c:pt>
                <c:pt idx="2009">
                  <c:v>152.69999999999999</c:v>
                </c:pt>
                <c:pt idx="2010">
                  <c:v>152.69999999999999</c:v>
                </c:pt>
                <c:pt idx="2011">
                  <c:v>153</c:v>
                </c:pt>
                <c:pt idx="2012">
                  <c:v>153</c:v>
                </c:pt>
                <c:pt idx="2013">
                  <c:v>153</c:v>
                </c:pt>
                <c:pt idx="2014">
                  <c:v>152.80000000000001</c:v>
                </c:pt>
                <c:pt idx="2015">
                  <c:v>152.80000000000001</c:v>
                </c:pt>
                <c:pt idx="2016">
                  <c:v>152.80000000000001</c:v>
                </c:pt>
                <c:pt idx="2017">
                  <c:v>152.5</c:v>
                </c:pt>
                <c:pt idx="2018">
                  <c:v>152.5</c:v>
                </c:pt>
                <c:pt idx="2019">
                  <c:v>152.5</c:v>
                </c:pt>
                <c:pt idx="2020">
                  <c:v>151.69999999999999</c:v>
                </c:pt>
                <c:pt idx="2021">
                  <c:v>151.69999999999999</c:v>
                </c:pt>
                <c:pt idx="2022">
                  <c:v>151.69999999999999</c:v>
                </c:pt>
                <c:pt idx="2023">
                  <c:v>151.19999999999999</c:v>
                </c:pt>
                <c:pt idx="2024">
                  <c:v>151.19999999999999</c:v>
                </c:pt>
                <c:pt idx="2025">
                  <c:v>151.19999999999999</c:v>
                </c:pt>
                <c:pt idx="2026">
                  <c:v>150.80000000000001</c:v>
                </c:pt>
                <c:pt idx="2027">
                  <c:v>150.80000000000001</c:v>
                </c:pt>
                <c:pt idx="2028">
                  <c:v>150.80000000000001</c:v>
                </c:pt>
                <c:pt idx="2029">
                  <c:v>150.80000000000001</c:v>
                </c:pt>
                <c:pt idx="2030">
                  <c:v>150.80000000000001</c:v>
                </c:pt>
                <c:pt idx="2031">
                  <c:v>150.80000000000001</c:v>
                </c:pt>
                <c:pt idx="2032">
                  <c:v>150.9</c:v>
                </c:pt>
                <c:pt idx="2033">
                  <c:v>150.9</c:v>
                </c:pt>
                <c:pt idx="2034">
                  <c:v>150.9</c:v>
                </c:pt>
                <c:pt idx="2035">
                  <c:v>150.69999999999999</c:v>
                </c:pt>
                <c:pt idx="2036">
                  <c:v>150.69999999999999</c:v>
                </c:pt>
                <c:pt idx="2037">
                  <c:v>150.69999999999999</c:v>
                </c:pt>
                <c:pt idx="2038">
                  <c:v>150</c:v>
                </c:pt>
                <c:pt idx="2039">
                  <c:v>150</c:v>
                </c:pt>
                <c:pt idx="2040">
                  <c:v>150</c:v>
                </c:pt>
                <c:pt idx="2041">
                  <c:v>149.6</c:v>
                </c:pt>
                <c:pt idx="2042">
                  <c:v>149.6</c:v>
                </c:pt>
                <c:pt idx="2043">
                  <c:v>149.6</c:v>
                </c:pt>
                <c:pt idx="2044">
                  <c:v>149.69999999999999</c:v>
                </c:pt>
                <c:pt idx="2045">
                  <c:v>149.69999999999999</c:v>
                </c:pt>
                <c:pt idx="2046">
                  <c:v>149.69999999999999</c:v>
                </c:pt>
                <c:pt idx="2047">
                  <c:v>150</c:v>
                </c:pt>
                <c:pt idx="2048">
                  <c:v>150</c:v>
                </c:pt>
                <c:pt idx="2049">
                  <c:v>150</c:v>
                </c:pt>
                <c:pt idx="2050">
                  <c:v>150.80000000000001</c:v>
                </c:pt>
                <c:pt idx="2051">
                  <c:v>150.80000000000001</c:v>
                </c:pt>
                <c:pt idx="2052">
                  <c:v>150.80000000000001</c:v>
                </c:pt>
                <c:pt idx="2053">
                  <c:v>151.5</c:v>
                </c:pt>
                <c:pt idx="2054">
                  <c:v>151.5</c:v>
                </c:pt>
                <c:pt idx="2055">
                  <c:v>151.5</c:v>
                </c:pt>
                <c:pt idx="2056">
                  <c:v>151.69999999999999</c:v>
                </c:pt>
                <c:pt idx="2057">
                  <c:v>151.69999999999999</c:v>
                </c:pt>
                <c:pt idx="2058">
                  <c:v>151.69999999999999</c:v>
                </c:pt>
                <c:pt idx="2059">
                  <c:v>151.6</c:v>
                </c:pt>
                <c:pt idx="2060">
                  <c:v>151.6</c:v>
                </c:pt>
                <c:pt idx="2061">
                  <c:v>151.6</c:v>
                </c:pt>
                <c:pt idx="2062">
                  <c:v>151.19999999999999</c:v>
                </c:pt>
                <c:pt idx="2063">
                  <c:v>151.19999999999999</c:v>
                </c:pt>
                <c:pt idx="2064">
                  <c:v>151.19999999999999</c:v>
                </c:pt>
                <c:pt idx="2065">
                  <c:v>151.19999999999999</c:v>
                </c:pt>
                <c:pt idx="2066">
                  <c:v>151.19999999999999</c:v>
                </c:pt>
                <c:pt idx="2067">
                  <c:v>151.19999999999999</c:v>
                </c:pt>
                <c:pt idx="2068">
                  <c:v>151.9</c:v>
                </c:pt>
                <c:pt idx="2069">
                  <c:v>151.9</c:v>
                </c:pt>
                <c:pt idx="2070">
                  <c:v>151.9</c:v>
                </c:pt>
                <c:pt idx="2071">
                  <c:v>152.6</c:v>
                </c:pt>
                <c:pt idx="2072">
                  <c:v>152.6</c:v>
                </c:pt>
                <c:pt idx="2073">
                  <c:v>152.6</c:v>
                </c:pt>
                <c:pt idx="2074">
                  <c:v>154.1</c:v>
                </c:pt>
                <c:pt idx="2075">
                  <c:v>154.1</c:v>
                </c:pt>
                <c:pt idx="2076">
                  <c:v>154.1</c:v>
                </c:pt>
                <c:pt idx="2077">
                  <c:v>155.30000000000001</c:v>
                </c:pt>
                <c:pt idx="2078">
                  <c:v>155.30000000000001</c:v>
                </c:pt>
                <c:pt idx="2079">
                  <c:v>155.30000000000001</c:v>
                </c:pt>
                <c:pt idx="2080">
                  <c:v>157</c:v>
                </c:pt>
                <c:pt idx="2081">
                  <c:v>157</c:v>
                </c:pt>
                <c:pt idx="2082">
                  <c:v>157</c:v>
                </c:pt>
                <c:pt idx="2083">
                  <c:v>158.30000000000001</c:v>
                </c:pt>
                <c:pt idx="2084">
                  <c:v>158.30000000000001</c:v>
                </c:pt>
                <c:pt idx="2085">
                  <c:v>158.30000000000001</c:v>
                </c:pt>
                <c:pt idx="2086">
                  <c:v>159.19999999999999</c:v>
                </c:pt>
                <c:pt idx="2087">
                  <c:v>159.19999999999999</c:v>
                </c:pt>
                <c:pt idx="2088">
                  <c:v>159.19999999999999</c:v>
                </c:pt>
                <c:pt idx="2089">
                  <c:v>159.5</c:v>
                </c:pt>
                <c:pt idx="2090">
                  <c:v>159.5</c:v>
                </c:pt>
                <c:pt idx="2091">
                  <c:v>159.5</c:v>
                </c:pt>
                <c:pt idx="2092">
                  <c:v>159.69999999999999</c:v>
                </c:pt>
                <c:pt idx="2093">
                  <c:v>159.69999999999999</c:v>
                </c:pt>
                <c:pt idx="2094">
                  <c:v>159.69999999999999</c:v>
                </c:pt>
                <c:pt idx="2095">
                  <c:v>159.19999999999999</c:v>
                </c:pt>
                <c:pt idx="2096">
                  <c:v>159.19999999999999</c:v>
                </c:pt>
                <c:pt idx="2097">
                  <c:v>159.19999999999999</c:v>
                </c:pt>
                <c:pt idx="2098">
                  <c:v>158.1</c:v>
                </c:pt>
                <c:pt idx="2099">
                  <c:v>158.1</c:v>
                </c:pt>
                <c:pt idx="2100">
                  <c:v>158.1</c:v>
                </c:pt>
                <c:pt idx="2101">
                  <c:v>156.4</c:v>
                </c:pt>
                <c:pt idx="2102">
                  <c:v>156.4</c:v>
                </c:pt>
                <c:pt idx="2103">
                  <c:v>156.4</c:v>
                </c:pt>
                <c:pt idx="2104">
                  <c:v>154.80000000000001</c:v>
                </c:pt>
                <c:pt idx="2105">
                  <c:v>154.80000000000001</c:v>
                </c:pt>
                <c:pt idx="2106">
                  <c:v>154.80000000000001</c:v>
                </c:pt>
                <c:pt idx="2107">
                  <c:v>154.19999999999999</c:v>
                </c:pt>
                <c:pt idx="2108">
                  <c:v>154.19999999999999</c:v>
                </c:pt>
                <c:pt idx="2109">
                  <c:v>154.19999999999999</c:v>
                </c:pt>
                <c:pt idx="2110">
                  <c:v>154</c:v>
                </c:pt>
                <c:pt idx="2111">
                  <c:v>154</c:v>
                </c:pt>
                <c:pt idx="2112">
                  <c:v>154</c:v>
                </c:pt>
                <c:pt idx="2113">
                  <c:v>154.69999999999999</c:v>
                </c:pt>
                <c:pt idx="2114">
                  <c:v>154.69999999999999</c:v>
                </c:pt>
                <c:pt idx="2115">
                  <c:v>154.69999999999999</c:v>
                </c:pt>
                <c:pt idx="2116">
                  <c:v>155.19999999999999</c:v>
                </c:pt>
                <c:pt idx="2117">
                  <c:v>155.19999999999999</c:v>
                </c:pt>
                <c:pt idx="2118">
                  <c:v>155.19999999999999</c:v>
                </c:pt>
                <c:pt idx="2119">
                  <c:v>155.5</c:v>
                </c:pt>
                <c:pt idx="2120">
                  <c:v>155.5</c:v>
                </c:pt>
                <c:pt idx="2121">
                  <c:v>155.5</c:v>
                </c:pt>
                <c:pt idx="2122">
                  <c:v>155.30000000000001</c:v>
                </c:pt>
                <c:pt idx="2123">
                  <c:v>155.30000000000001</c:v>
                </c:pt>
                <c:pt idx="2124">
                  <c:v>155.30000000000001</c:v>
                </c:pt>
                <c:pt idx="2125">
                  <c:v>155.4</c:v>
                </c:pt>
                <c:pt idx="2126">
                  <c:v>155.4</c:v>
                </c:pt>
                <c:pt idx="2127">
                  <c:v>155.4</c:v>
                </c:pt>
                <c:pt idx="2128">
                  <c:v>155.30000000000001</c:v>
                </c:pt>
                <c:pt idx="2129">
                  <c:v>155.30000000000001</c:v>
                </c:pt>
                <c:pt idx="2130">
                  <c:v>155.30000000000001</c:v>
                </c:pt>
                <c:pt idx="2131">
                  <c:v>155.30000000000001</c:v>
                </c:pt>
                <c:pt idx="2132">
                  <c:v>155.30000000000001</c:v>
                </c:pt>
                <c:pt idx="2133">
                  <c:v>155.30000000000001</c:v>
                </c:pt>
                <c:pt idx="2134">
                  <c:v>154.9</c:v>
                </c:pt>
                <c:pt idx="2135">
                  <c:v>154.9</c:v>
                </c:pt>
                <c:pt idx="2136">
                  <c:v>154.9</c:v>
                </c:pt>
                <c:pt idx="2137">
                  <c:v>154.19999999999999</c:v>
                </c:pt>
                <c:pt idx="2138">
                  <c:v>154.19999999999999</c:v>
                </c:pt>
                <c:pt idx="2139">
                  <c:v>154.19999999999999</c:v>
                </c:pt>
                <c:pt idx="2140">
                  <c:v>153.1</c:v>
                </c:pt>
                <c:pt idx="2141">
                  <c:v>153.1</c:v>
                </c:pt>
                <c:pt idx="2142">
                  <c:v>153.1</c:v>
                </c:pt>
                <c:pt idx="2143">
                  <c:v>151.5</c:v>
                </c:pt>
                <c:pt idx="2144">
                  <c:v>151.5</c:v>
                </c:pt>
                <c:pt idx="2145">
                  <c:v>151.5</c:v>
                </c:pt>
                <c:pt idx="2146">
                  <c:v>150.1</c:v>
                </c:pt>
                <c:pt idx="2147">
                  <c:v>150.1</c:v>
                </c:pt>
                <c:pt idx="2148">
                  <c:v>150.1</c:v>
                </c:pt>
                <c:pt idx="2149">
                  <c:v>148.69999999999999</c:v>
                </c:pt>
                <c:pt idx="2150">
                  <c:v>148.69999999999999</c:v>
                </c:pt>
                <c:pt idx="2151">
                  <c:v>148.69999999999999</c:v>
                </c:pt>
                <c:pt idx="2152">
                  <c:v>147.6</c:v>
                </c:pt>
                <c:pt idx="2153">
                  <c:v>147.6</c:v>
                </c:pt>
                <c:pt idx="2154">
                  <c:v>147.6</c:v>
                </c:pt>
                <c:pt idx="2155">
                  <c:v>146.6</c:v>
                </c:pt>
                <c:pt idx="2156">
                  <c:v>146.6</c:v>
                </c:pt>
                <c:pt idx="2157">
                  <c:v>146.6</c:v>
                </c:pt>
                <c:pt idx="2158">
                  <c:v>146.30000000000001</c:v>
                </c:pt>
                <c:pt idx="2159">
                  <c:v>146.30000000000001</c:v>
                </c:pt>
                <c:pt idx="2160">
                  <c:v>146.30000000000001</c:v>
                </c:pt>
                <c:pt idx="2161">
                  <c:v>146.19999999999999</c:v>
                </c:pt>
                <c:pt idx="2162">
                  <c:v>146.19999999999999</c:v>
                </c:pt>
                <c:pt idx="2163">
                  <c:v>146.19999999999999</c:v>
                </c:pt>
                <c:pt idx="2164">
                  <c:v>146.1</c:v>
                </c:pt>
                <c:pt idx="2165">
                  <c:v>146.1</c:v>
                </c:pt>
                <c:pt idx="2166">
                  <c:v>146.1</c:v>
                </c:pt>
                <c:pt idx="2167">
                  <c:v>146</c:v>
                </c:pt>
                <c:pt idx="2168">
                  <c:v>146</c:v>
                </c:pt>
                <c:pt idx="2169">
                  <c:v>146</c:v>
                </c:pt>
                <c:pt idx="2170">
                  <c:v>145.9</c:v>
                </c:pt>
                <c:pt idx="2171">
                  <c:v>145.9</c:v>
                </c:pt>
                <c:pt idx="2172">
                  <c:v>145.9</c:v>
                </c:pt>
                <c:pt idx="2173">
                  <c:v>145.9</c:v>
                </c:pt>
                <c:pt idx="2174">
                  <c:v>145.9</c:v>
                </c:pt>
                <c:pt idx="2175">
                  <c:v>145.9</c:v>
                </c:pt>
                <c:pt idx="2176">
                  <c:v>145.9</c:v>
                </c:pt>
                <c:pt idx="2177">
                  <c:v>145.9</c:v>
                </c:pt>
                <c:pt idx="2178">
                  <c:v>145.9</c:v>
                </c:pt>
                <c:pt idx="2179">
                  <c:v>145.80000000000001</c:v>
                </c:pt>
                <c:pt idx="2180">
                  <c:v>145.80000000000001</c:v>
                </c:pt>
                <c:pt idx="2181">
                  <c:v>145.80000000000001</c:v>
                </c:pt>
                <c:pt idx="2182">
                  <c:v>146.1</c:v>
                </c:pt>
                <c:pt idx="2183">
                  <c:v>146.1</c:v>
                </c:pt>
                <c:pt idx="2184">
                  <c:v>146.1</c:v>
                </c:pt>
                <c:pt idx="2185">
                  <c:v>145.9</c:v>
                </c:pt>
                <c:pt idx="2186">
                  <c:v>145.9</c:v>
                </c:pt>
                <c:pt idx="2187">
                  <c:v>145.9</c:v>
                </c:pt>
                <c:pt idx="2188">
                  <c:v>146</c:v>
                </c:pt>
                <c:pt idx="2189">
                  <c:v>146</c:v>
                </c:pt>
                <c:pt idx="2190">
                  <c:v>146</c:v>
                </c:pt>
                <c:pt idx="2191">
                  <c:v>145.5</c:v>
                </c:pt>
                <c:pt idx="2192">
                  <c:v>145.5</c:v>
                </c:pt>
                <c:pt idx="2193">
                  <c:v>145.5</c:v>
                </c:pt>
                <c:pt idx="2194">
                  <c:v>145.69999999999999</c:v>
                </c:pt>
                <c:pt idx="2195">
                  <c:v>145.69999999999999</c:v>
                </c:pt>
                <c:pt idx="2196">
                  <c:v>145.69999999999999</c:v>
                </c:pt>
                <c:pt idx="2197">
                  <c:v>145.30000000000001</c:v>
                </c:pt>
                <c:pt idx="2198">
                  <c:v>145.30000000000001</c:v>
                </c:pt>
                <c:pt idx="2199">
                  <c:v>145.30000000000001</c:v>
                </c:pt>
                <c:pt idx="2200">
                  <c:v>145.19999999999999</c:v>
                </c:pt>
                <c:pt idx="2201">
                  <c:v>145.19999999999999</c:v>
                </c:pt>
                <c:pt idx="2202">
                  <c:v>145.19999999999999</c:v>
                </c:pt>
                <c:pt idx="2203">
                  <c:v>145.1</c:v>
                </c:pt>
                <c:pt idx="2204">
                  <c:v>145.1</c:v>
                </c:pt>
                <c:pt idx="2205">
                  <c:v>145.1</c:v>
                </c:pt>
                <c:pt idx="2206">
                  <c:v>145.19999999999999</c:v>
                </c:pt>
                <c:pt idx="2207">
                  <c:v>145.19999999999999</c:v>
                </c:pt>
                <c:pt idx="2208">
                  <c:v>145.19999999999999</c:v>
                </c:pt>
                <c:pt idx="2209">
                  <c:v>144.9</c:v>
                </c:pt>
                <c:pt idx="2210">
                  <c:v>144.9</c:v>
                </c:pt>
                <c:pt idx="2211">
                  <c:v>144.9</c:v>
                </c:pt>
                <c:pt idx="2212">
                  <c:v>144.69999999999999</c:v>
                </c:pt>
                <c:pt idx="2213">
                  <c:v>144.69999999999999</c:v>
                </c:pt>
                <c:pt idx="2214">
                  <c:v>144.69999999999999</c:v>
                </c:pt>
                <c:pt idx="2215">
                  <c:v>144.30000000000001</c:v>
                </c:pt>
                <c:pt idx="2216">
                  <c:v>144.30000000000001</c:v>
                </c:pt>
                <c:pt idx="2217">
                  <c:v>144.30000000000001</c:v>
                </c:pt>
                <c:pt idx="2218">
                  <c:v>144.19999999999999</c:v>
                </c:pt>
                <c:pt idx="2219">
                  <c:v>144.19999999999999</c:v>
                </c:pt>
                <c:pt idx="2220">
                  <c:v>144.19999999999999</c:v>
                </c:pt>
                <c:pt idx="2221">
                  <c:v>143.9</c:v>
                </c:pt>
                <c:pt idx="2222">
                  <c:v>143.9</c:v>
                </c:pt>
                <c:pt idx="2223">
                  <c:v>143.9</c:v>
                </c:pt>
                <c:pt idx="2224">
                  <c:v>143.9</c:v>
                </c:pt>
                <c:pt idx="2225">
                  <c:v>143.9</c:v>
                </c:pt>
                <c:pt idx="2226">
                  <c:v>143.9</c:v>
                </c:pt>
                <c:pt idx="2227">
                  <c:v>144</c:v>
                </c:pt>
                <c:pt idx="2228">
                  <c:v>144</c:v>
                </c:pt>
                <c:pt idx="2229">
                  <c:v>144</c:v>
                </c:pt>
                <c:pt idx="2230">
                  <c:v>144.30000000000001</c:v>
                </c:pt>
                <c:pt idx="2231">
                  <c:v>144.30000000000001</c:v>
                </c:pt>
                <c:pt idx="2232">
                  <c:v>144.30000000000001</c:v>
                </c:pt>
                <c:pt idx="2233">
                  <c:v>143.9</c:v>
                </c:pt>
                <c:pt idx="2234">
                  <c:v>143.9</c:v>
                </c:pt>
                <c:pt idx="2235">
                  <c:v>143.9</c:v>
                </c:pt>
                <c:pt idx="2236">
                  <c:v>143.69999999999999</c:v>
                </c:pt>
                <c:pt idx="2237">
                  <c:v>143.69999999999999</c:v>
                </c:pt>
                <c:pt idx="2238">
                  <c:v>143.69999999999999</c:v>
                </c:pt>
                <c:pt idx="2239">
                  <c:v>143</c:v>
                </c:pt>
                <c:pt idx="2240">
                  <c:v>143</c:v>
                </c:pt>
                <c:pt idx="2241">
                  <c:v>143</c:v>
                </c:pt>
                <c:pt idx="2242">
                  <c:v>142.9</c:v>
                </c:pt>
                <c:pt idx="2243">
                  <c:v>142.9</c:v>
                </c:pt>
                <c:pt idx="2244">
                  <c:v>142.9</c:v>
                </c:pt>
                <c:pt idx="2245">
                  <c:v>142.69999999999999</c:v>
                </c:pt>
                <c:pt idx="2246">
                  <c:v>142.69999999999999</c:v>
                </c:pt>
                <c:pt idx="2247">
                  <c:v>142.69999999999999</c:v>
                </c:pt>
                <c:pt idx="2248">
                  <c:v>142.69999999999999</c:v>
                </c:pt>
                <c:pt idx="2249">
                  <c:v>142.69999999999999</c:v>
                </c:pt>
                <c:pt idx="2250">
                  <c:v>142.69999999999999</c:v>
                </c:pt>
                <c:pt idx="2251">
                  <c:v>142.5</c:v>
                </c:pt>
                <c:pt idx="2252">
                  <c:v>142.5</c:v>
                </c:pt>
                <c:pt idx="2253">
                  <c:v>142.5</c:v>
                </c:pt>
                <c:pt idx="2254">
                  <c:v>142.4</c:v>
                </c:pt>
                <c:pt idx="2255">
                  <c:v>142.4</c:v>
                </c:pt>
                <c:pt idx="2256">
                  <c:v>142.4</c:v>
                </c:pt>
                <c:pt idx="2257">
                  <c:v>142.1</c:v>
                </c:pt>
                <c:pt idx="2258">
                  <c:v>142.1</c:v>
                </c:pt>
                <c:pt idx="2259">
                  <c:v>142.1</c:v>
                </c:pt>
                <c:pt idx="2260">
                  <c:v>142.1</c:v>
                </c:pt>
                <c:pt idx="2261">
                  <c:v>142.1</c:v>
                </c:pt>
                <c:pt idx="2262">
                  <c:v>142.1</c:v>
                </c:pt>
                <c:pt idx="2263">
                  <c:v>141.69999999999999</c:v>
                </c:pt>
                <c:pt idx="2264">
                  <c:v>141.69999999999999</c:v>
                </c:pt>
                <c:pt idx="2265">
                  <c:v>141.69999999999999</c:v>
                </c:pt>
                <c:pt idx="2266">
                  <c:v>141.4</c:v>
                </c:pt>
                <c:pt idx="2267">
                  <c:v>141.4</c:v>
                </c:pt>
                <c:pt idx="2268">
                  <c:v>141.4</c:v>
                </c:pt>
                <c:pt idx="2269">
                  <c:v>141.1</c:v>
                </c:pt>
                <c:pt idx="2270">
                  <c:v>141.1</c:v>
                </c:pt>
                <c:pt idx="2271">
                  <c:v>141.1</c:v>
                </c:pt>
                <c:pt idx="2272">
                  <c:v>141.4</c:v>
                </c:pt>
                <c:pt idx="2273">
                  <c:v>141.4</c:v>
                </c:pt>
                <c:pt idx="2274">
                  <c:v>141.4</c:v>
                </c:pt>
                <c:pt idx="2275">
                  <c:v>141.5</c:v>
                </c:pt>
                <c:pt idx="2276">
                  <c:v>141.5</c:v>
                </c:pt>
                <c:pt idx="2277">
                  <c:v>141.5</c:v>
                </c:pt>
                <c:pt idx="2278">
                  <c:v>141.9</c:v>
                </c:pt>
                <c:pt idx="2279">
                  <c:v>141.9</c:v>
                </c:pt>
                <c:pt idx="2280">
                  <c:v>141.9</c:v>
                </c:pt>
                <c:pt idx="2281">
                  <c:v>141.69999999999999</c:v>
                </c:pt>
                <c:pt idx="2282">
                  <c:v>141.69999999999999</c:v>
                </c:pt>
                <c:pt idx="2283">
                  <c:v>141.69999999999999</c:v>
                </c:pt>
                <c:pt idx="2284">
                  <c:v>141.80000000000001</c:v>
                </c:pt>
                <c:pt idx="2285">
                  <c:v>141.80000000000001</c:v>
                </c:pt>
                <c:pt idx="2286">
                  <c:v>141.80000000000001</c:v>
                </c:pt>
                <c:pt idx="2287">
                  <c:v>141.80000000000001</c:v>
                </c:pt>
                <c:pt idx="2288">
                  <c:v>141.80000000000001</c:v>
                </c:pt>
                <c:pt idx="2289">
                  <c:v>141.80000000000001</c:v>
                </c:pt>
                <c:pt idx="2290">
                  <c:v>143</c:v>
                </c:pt>
                <c:pt idx="2291">
                  <c:v>143</c:v>
                </c:pt>
                <c:pt idx="2292">
                  <c:v>143</c:v>
                </c:pt>
                <c:pt idx="2293">
                  <c:v>144.19999999999999</c:v>
                </c:pt>
                <c:pt idx="2294">
                  <c:v>144.19999999999999</c:v>
                </c:pt>
                <c:pt idx="2295">
                  <c:v>144.19999999999999</c:v>
                </c:pt>
                <c:pt idx="2296">
                  <c:v>146.30000000000001</c:v>
                </c:pt>
                <c:pt idx="2297">
                  <c:v>146.30000000000001</c:v>
                </c:pt>
                <c:pt idx="2298">
                  <c:v>146.30000000000001</c:v>
                </c:pt>
                <c:pt idx="2299">
                  <c:v>149.69999999999999</c:v>
                </c:pt>
                <c:pt idx="2300">
                  <c:v>149.69999999999999</c:v>
                </c:pt>
                <c:pt idx="2301">
                  <c:v>149.69999999999999</c:v>
                </c:pt>
                <c:pt idx="2302">
                  <c:v>154.9</c:v>
                </c:pt>
                <c:pt idx="2303">
                  <c:v>154.9</c:v>
                </c:pt>
                <c:pt idx="2304">
                  <c:v>154.9</c:v>
                </c:pt>
                <c:pt idx="2305">
                  <c:v>163.19999999999999</c:v>
                </c:pt>
                <c:pt idx="2306">
                  <c:v>163.19999999999999</c:v>
                </c:pt>
                <c:pt idx="2307">
                  <c:v>163.19999999999999</c:v>
                </c:pt>
                <c:pt idx="2308">
                  <c:v>171.3</c:v>
                </c:pt>
                <c:pt idx="2309">
                  <c:v>171.3</c:v>
                </c:pt>
                <c:pt idx="2310">
                  <c:v>171.3</c:v>
                </c:pt>
                <c:pt idx="2311">
                  <c:v>179.4</c:v>
                </c:pt>
                <c:pt idx="2312">
                  <c:v>179.4</c:v>
                </c:pt>
                <c:pt idx="2313">
                  <c:v>179.4</c:v>
                </c:pt>
                <c:pt idx="2314">
                  <c:v>186</c:v>
                </c:pt>
                <c:pt idx="2315">
                  <c:v>186</c:v>
                </c:pt>
                <c:pt idx="2316">
                  <c:v>186</c:v>
                </c:pt>
                <c:pt idx="2317">
                  <c:v>192.2</c:v>
                </c:pt>
                <c:pt idx="2318">
                  <c:v>192.2</c:v>
                </c:pt>
                <c:pt idx="2319">
                  <c:v>192.2</c:v>
                </c:pt>
                <c:pt idx="2320">
                  <c:v>197.5</c:v>
                </c:pt>
                <c:pt idx="2321">
                  <c:v>197.5</c:v>
                </c:pt>
                <c:pt idx="2322">
                  <c:v>197.5</c:v>
                </c:pt>
                <c:pt idx="2323">
                  <c:v>201.2</c:v>
                </c:pt>
                <c:pt idx="2324">
                  <c:v>201.2</c:v>
                </c:pt>
                <c:pt idx="2325">
                  <c:v>201.2</c:v>
                </c:pt>
                <c:pt idx="2326">
                  <c:v>204.9</c:v>
                </c:pt>
                <c:pt idx="2327">
                  <c:v>204.9</c:v>
                </c:pt>
                <c:pt idx="2328">
                  <c:v>204.9</c:v>
                </c:pt>
                <c:pt idx="2329">
                  <c:v>207.3</c:v>
                </c:pt>
                <c:pt idx="2330">
                  <c:v>207.3</c:v>
                </c:pt>
                <c:pt idx="2331">
                  <c:v>207.3</c:v>
                </c:pt>
                <c:pt idx="2332">
                  <c:v>207.3</c:v>
                </c:pt>
                <c:pt idx="2333">
                  <c:v>207.3</c:v>
                </c:pt>
                <c:pt idx="2334">
                  <c:v>207.3</c:v>
                </c:pt>
                <c:pt idx="2335">
                  <c:v>204.7</c:v>
                </c:pt>
                <c:pt idx="2336">
                  <c:v>204.7</c:v>
                </c:pt>
                <c:pt idx="2337">
                  <c:v>204.7</c:v>
                </c:pt>
                <c:pt idx="2338">
                  <c:v>202</c:v>
                </c:pt>
                <c:pt idx="2339">
                  <c:v>202</c:v>
                </c:pt>
                <c:pt idx="2340">
                  <c:v>202</c:v>
                </c:pt>
                <c:pt idx="2341">
                  <c:v>199</c:v>
                </c:pt>
                <c:pt idx="2342">
                  <c:v>199</c:v>
                </c:pt>
                <c:pt idx="2343">
                  <c:v>199</c:v>
                </c:pt>
                <c:pt idx="2344">
                  <c:v>194.5</c:v>
                </c:pt>
                <c:pt idx="2345">
                  <c:v>194.5</c:v>
                </c:pt>
                <c:pt idx="2346">
                  <c:v>194.5</c:v>
                </c:pt>
                <c:pt idx="2347">
                  <c:v>187.8</c:v>
                </c:pt>
                <c:pt idx="2348">
                  <c:v>187.8</c:v>
                </c:pt>
                <c:pt idx="2349">
                  <c:v>187.8</c:v>
                </c:pt>
                <c:pt idx="2350">
                  <c:v>179.7</c:v>
                </c:pt>
                <c:pt idx="2351">
                  <c:v>179.7</c:v>
                </c:pt>
                <c:pt idx="2352">
                  <c:v>179.7</c:v>
                </c:pt>
                <c:pt idx="2353">
                  <c:v>172.6</c:v>
                </c:pt>
                <c:pt idx="2354">
                  <c:v>172.6</c:v>
                </c:pt>
                <c:pt idx="2355">
                  <c:v>172.6</c:v>
                </c:pt>
                <c:pt idx="2356">
                  <c:v>166.3</c:v>
                </c:pt>
                <c:pt idx="2357">
                  <c:v>166.3</c:v>
                </c:pt>
                <c:pt idx="2358">
                  <c:v>166.3</c:v>
                </c:pt>
                <c:pt idx="2359">
                  <c:v>161.5</c:v>
                </c:pt>
                <c:pt idx="2360">
                  <c:v>161.5</c:v>
                </c:pt>
                <c:pt idx="2361">
                  <c:v>161.5</c:v>
                </c:pt>
                <c:pt idx="2362">
                  <c:v>157.19999999999999</c:v>
                </c:pt>
                <c:pt idx="2363">
                  <c:v>157.19999999999999</c:v>
                </c:pt>
                <c:pt idx="2364">
                  <c:v>157.19999999999999</c:v>
                </c:pt>
                <c:pt idx="2365">
                  <c:v>153.69999999999999</c:v>
                </c:pt>
                <c:pt idx="2366">
                  <c:v>153.69999999999999</c:v>
                </c:pt>
                <c:pt idx="2367">
                  <c:v>153.69999999999999</c:v>
                </c:pt>
                <c:pt idx="2368">
                  <c:v>151.69999999999999</c:v>
                </c:pt>
                <c:pt idx="2369">
                  <c:v>151.69999999999999</c:v>
                </c:pt>
                <c:pt idx="2370">
                  <c:v>151.69999999999999</c:v>
                </c:pt>
                <c:pt idx="2371">
                  <c:v>150.9</c:v>
                </c:pt>
                <c:pt idx="2372">
                  <c:v>150.9</c:v>
                </c:pt>
                <c:pt idx="2373">
                  <c:v>150.9</c:v>
                </c:pt>
                <c:pt idx="2374">
                  <c:v>150.80000000000001</c:v>
                </c:pt>
                <c:pt idx="2375">
                  <c:v>150.80000000000001</c:v>
                </c:pt>
                <c:pt idx="2376">
                  <c:v>150.80000000000001</c:v>
                </c:pt>
                <c:pt idx="2377">
                  <c:v>150.9</c:v>
                </c:pt>
                <c:pt idx="2378">
                  <c:v>150.9</c:v>
                </c:pt>
                <c:pt idx="2379">
                  <c:v>150.9</c:v>
                </c:pt>
                <c:pt idx="2380">
                  <c:v>150.69999999999999</c:v>
                </c:pt>
                <c:pt idx="2381">
                  <c:v>150.69999999999999</c:v>
                </c:pt>
                <c:pt idx="2382">
                  <c:v>150.69999999999999</c:v>
                </c:pt>
                <c:pt idx="2383">
                  <c:v>150</c:v>
                </c:pt>
                <c:pt idx="2384">
                  <c:v>150</c:v>
                </c:pt>
                <c:pt idx="2385">
                  <c:v>150</c:v>
                </c:pt>
                <c:pt idx="2386">
                  <c:v>148.30000000000001</c:v>
                </c:pt>
                <c:pt idx="2387">
                  <c:v>148.30000000000001</c:v>
                </c:pt>
                <c:pt idx="2388">
                  <c:v>148.30000000000001</c:v>
                </c:pt>
                <c:pt idx="2389">
                  <c:v>146.19999999999999</c:v>
                </c:pt>
                <c:pt idx="2390">
                  <c:v>146.19999999999999</c:v>
                </c:pt>
                <c:pt idx="2391">
                  <c:v>146.19999999999999</c:v>
                </c:pt>
                <c:pt idx="2392">
                  <c:v>145</c:v>
                </c:pt>
                <c:pt idx="2393">
                  <c:v>145</c:v>
                </c:pt>
                <c:pt idx="2394">
                  <c:v>145</c:v>
                </c:pt>
                <c:pt idx="2395">
                  <c:v>144.6</c:v>
                </c:pt>
                <c:pt idx="2396">
                  <c:v>144.6</c:v>
                </c:pt>
                <c:pt idx="2397">
                  <c:v>144.6</c:v>
                </c:pt>
                <c:pt idx="2398">
                  <c:v>144.5</c:v>
                </c:pt>
                <c:pt idx="2399">
                  <c:v>144.5</c:v>
                </c:pt>
                <c:pt idx="2400">
                  <c:v>144.5</c:v>
                </c:pt>
                <c:pt idx="2401">
                  <c:v>144.19999999999999</c:v>
                </c:pt>
                <c:pt idx="2402">
                  <c:v>144.19999999999999</c:v>
                </c:pt>
                <c:pt idx="2403">
                  <c:v>144.19999999999999</c:v>
                </c:pt>
                <c:pt idx="2404">
                  <c:v>143.9</c:v>
                </c:pt>
                <c:pt idx="2405">
                  <c:v>143.9</c:v>
                </c:pt>
                <c:pt idx="2406">
                  <c:v>143.9</c:v>
                </c:pt>
                <c:pt idx="2407">
                  <c:v>143.9</c:v>
                </c:pt>
                <c:pt idx="2408">
                  <c:v>143.9</c:v>
                </c:pt>
                <c:pt idx="2409">
                  <c:v>143.9</c:v>
                </c:pt>
                <c:pt idx="2410">
                  <c:v>144</c:v>
                </c:pt>
                <c:pt idx="2411">
                  <c:v>144</c:v>
                </c:pt>
                <c:pt idx="2412">
                  <c:v>144</c:v>
                </c:pt>
                <c:pt idx="2413">
                  <c:v>144.19999999999999</c:v>
                </c:pt>
                <c:pt idx="2414">
                  <c:v>144.19999999999999</c:v>
                </c:pt>
                <c:pt idx="2415">
                  <c:v>144.19999999999999</c:v>
                </c:pt>
                <c:pt idx="2416">
                  <c:v>144.19999999999999</c:v>
                </c:pt>
                <c:pt idx="2417">
                  <c:v>144.19999999999999</c:v>
                </c:pt>
                <c:pt idx="2418">
                  <c:v>144.19999999999999</c:v>
                </c:pt>
                <c:pt idx="2419">
                  <c:v>144.30000000000001</c:v>
                </c:pt>
                <c:pt idx="2420">
                  <c:v>144.30000000000001</c:v>
                </c:pt>
                <c:pt idx="2421">
                  <c:v>144.30000000000001</c:v>
                </c:pt>
                <c:pt idx="2422">
                  <c:v>144.9</c:v>
                </c:pt>
                <c:pt idx="2423">
                  <c:v>144.9</c:v>
                </c:pt>
                <c:pt idx="2424">
                  <c:v>144.9</c:v>
                </c:pt>
                <c:pt idx="2425">
                  <c:v>145.1</c:v>
                </c:pt>
                <c:pt idx="2426">
                  <c:v>145.1</c:v>
                </c:pt>
                <c:pt idx="2427">
                  <c:v>145.1</c:v>
                </c:pt>
                <c:pt idx="2428">
                  <c:v>145.4</c:v>
                </c:pt>
                <c:pt idx="2429">
                  <c:v>145.4</c:v>
                </c:pt>
                <c:pt idx="2430">
                  <c:v>145.4</c:v>
                </c:pt>
                <c:pt idx="2431">
                  <c:v>145.80000000000001</c:v>
                </c:pt>
                <c:pt idx="2432">
                  <c:v>145.80000000000001</c:v>
                </c:pt>
                <c:pt idx="2433">
                  <c:v>145.80000000000001</c:v>
                </c:pt>
                <c:pt idx="2434">
                  <c:v>147.19999999999999</c:v>
                </c:pt>
                <c:pt idx="2435">
                  <c:v>147.19999999999999</c:v>
                </c:pt>
                <c:pt idx="2436">
                  <c:v>147.19999999999999</c:v>
                </c:pt>
                <c:pt idx="2437">
                  <c:v>148.6</c:v>
                </c:pt>
                <c:pt idx="2438">
                  <c:v>148.6</c:v>
                </c:pt>
                <c:pt idx="2439">
                  <c:v>148.6</c:v>
                </c:pt>
                <c:pt idx="2440">
                  <c:v>149.6</c:v>
                </c:pt>
                <c:pt idx="2441">
                  <c:v>149.6</c:v>
                </c:pt>
                <c:pt idx="2442">
                  <c:v>149.6</c:v>
                </c:pt>
                <c:pt idx="2443">
                  <c:v>149.1</c:v>
                </c:pt>
                <c:pt idx="2444">
                  <c:v>149.1</c:v>
                </c:pt>
                <c:pt idx="2445">
                  <c:v>149.1</c:v>
                </c:pt>
                <c:pt idx="2446">
                  <c:v>148.80000000000001</c:v>
                </c:pt>
                <c:pt idx="2447">
                  <c:v>148.80000000000001</c:v>
                </c:pt>
                <c:pt idx="2448">
                  <c:v>148.80000000000001</c:v>
                </c:pt>
                <c:pt idx="2449">
                  <c:v>148.1</c:v>
                </c:pt>
                <c:pt idx="2450">
                  <c:v>148.1</c:v>
                </c:pt>
                <c:pt idx="2451">
                  <c:v>148.1</c:v>
                </c:pt>
                <c:pt idx="2452">
                  <c:v>147.80000000000001</c:v>
                </c:pt>
                <c:pt idx="2453">
                  <c:v>147.80000000000001</c:v>
                </c:pt>
                <c:pt idx="2454">
                  <c:v>147.80000000000001</c:v>
                </c:pt>
                <c:pt idx="2455">
                  <c:v>147.30000000000001</c:v>
                </c:pt>
                <c:pt idx="2456">
                  <c:v>147.30000000000001</c:v>
                </c:pt>
                <c:pt idx="2457">
                  <c:v>147.30000000000001</c:v>
                </c:pt>
                <c:pt idx="2458">
                  <c:v>146.80000000000001</c:v>
                </c:pt>
                <c:pt idx="2459">
                  <c:v>146.80000000000001</c:v>
                </c:pt>
                <c:pt idx="2460">
                  <c:v>146.80000000000001</c:v>
                </c:pt>
                <c:pt idx="2461">
                  <c:v>146.69999999999999</c:v>
                </c:pt>
                <c:pt idx="2462">
                  <c:v>146.69999999999999</c:v>
                </c:pt>
                <c:pt idx="2463">
                  <c:v>146.69999999999999</c:v>
                </c:pt>
                <c:pt idx="2464">
                  <c:v>145.6</c:v>
                </c:pt>
                <c:pt idx="2465">
                  <c:v>145.6</c:v>
                </c:pt>
                <c:pt idx="2466">
                  <c:v>145.6</c:v>
                </c:pt>
                <c:pt idx="2467">
                  <c:v>144.9</c:v>
                </c:pt>
                <c:pt idx="2468">
                  <c:v>144.9</c:v>
                </c:pt>
                <c:pt idx="2469">
                  <c:v>144.9</c:v>
                </c:pt>
                <c:pt idx="2470">
                  <c:v>143.69999999999999</c:v>
                </c:pt>
                <c:pt idx="2471">
                  <c:v>143.69999999999999</c:v>
                </c:pt>
                <c:pt idx="2472">
                  <c:v>143.69999999999999</c:v>
                </c:pt>
                <c:pt idx="2473">
                  <c:v>143</c:v>
                </c:pt>
                <c:pt idx="2474">
                  <c:v>143</c:v>
                </c:pt>
                <c:pt idx="2475">
                  <c:v>143</c:v>
                </c:pt>
                <c:pt idx="2476">
                  <c:v>142.6</c:v>
                </c:pt>
                <c:pt idx="2477">
                  <c:v>142.6</c:v>
                </c:pt>
                <c:pt idx="2478">
                  <c:v>142.6</c:v>
                </c:pt>
                <c:pt idx="2479">
                  <c:v>142</c:v>
                </c:pt>
                <c:pt idx="2480">
                  <c:v>142</c:v>
                </c:pt>
                <c:pt idx="2481">
                  <c:v>142</c:v>
                </c:pt>
                <c:pt idx="2482">
                  <c:v>141.4</c:v>
                </c:pt>
                <c:pt idx="2483">
                  <c:v>141.4</c:v>
                </c:pt>
                <c:pt idx="2484">
                  <c:v>141.4</c:v>
                </c:pt>
                <c:pt idx="2485">
                  <c:v>140.69999999999999</c:v>
                </c:pt>
                <c:pt idx="2486">
                  <c:v>140.69999999999999</c:v>
                </c:pt>
                <c:pt idx="2487">
                  <c:v>140.69999999999999</c:v>
                </c:pt>
                <c:pt idx="2488">
                  <c:v>140.5</c:v>
                </c:pt>
                <c:pt idx="2489">
                  <c:v>140.5</c:v>
                </c:pt>
                <c:pt idx="2490">
                  <c:v>140.5</c:v>
                </c:pt>
                <c:pt idx="2491">
                  <c:v>140.4</c:v>
                </c:pt>
                <c:pt idx="2492">
                  <c:v>140.4</c:v>
                </c:pt>
                <c:pt idx="2493">
                  <c:v>140.4</c:v>
                </c:pt>
                <c:pt idx="2494">
                  <c:v>140.1</c:v>
                </c:pt>
                <c:pt idx="2495">
                  <c:v>140.1</c:v>
                </c:pt>
                <c:pt idx="2496">
                  <c:v>140.1</c:v>
                </c:pt>
                <c:pt idx="2497">
                  <c:v>139.69999999999999</c:v>
                </c:pt>
                <c:pt idx="2498">
                  <c:v>139.69999999999999</c:v>
                </c:pt>
                <c:pt idx="2499">
                  <c:v>139.69999999999999</c:v>
                </c:pt>
                <c:pt idx="2500">
                  <c:v>139.30000000000001</c:v>
                </c:pt>
                <c:pt idx="2501">
                  <c:v>139.30000000000001</c:v>
                </c:pt>
                <c:pt idx="2502">
                  <c:v>139.30000000000001</c:v>
                </c:pt>
                <c:pt idx="2503">
                  <c:v>139.30000000000001</c:v>
                </c:pt>
                <c:pt idx="2504">
                  <c:v>139.30000000000001</c:v>
                </c:pt>
                <c:pt idx="2505">
                  <c:v>139.30000000000001</c:v>
                </c:pt>
                <c:pt idx="2506">
                  <c:v>139.1</c:v>
                </c:pt>
                <c:pt idx="2507">
                  <c:v>139.1</c:v>
                </c:pt>
                <c:pt idx="2508">
                  <c:v>139.1</c:v>
                </c:pt>
                <c:pt idx="2509">
                  <c:v>139.19999999999999</c:v>
                </c:pt>
                <c:pt idx="2510">
                  <c:v>139.19999999999999</c:v>
                </c:pt>
                <c:pt idx="2511">
                  <c:v>139.19999999999999</c:v>
                </c:pt>
                <c:pt idx="2512">
                  <c:v>138.9</c:v>
                </c:pt>
                <c:pt idx="2513">
                  <c:v>138.9</c:v>
                </c:pt>
                <c:pt idx="2514">
                  <c:v>138.9</c:v>
                </c:pt>
                <c:pt idx="2515">
                  <c:v>138.69999999999999</c:v>
                </c:pt>
                <c:pt idx="2516">
                  <c:v>138.69999999999999</c:v>
                </c:pt>
                <c:pt idx="2517">
                  <c:v>138.69999999999999</c:v>
                </c:pt>
                <c:pt idx="2518">
                  <c:v>138</c:v>
                </c:pt>
                <c:pt idx="2519">
                  <c:v>138</c:v>
                </c:pt>
                <c:pt idx="2520">
                  <c:v>138</c:v>
                </c:pt>
                <c:pt idx="2521">
                  <c:v>137.69999999999999</c:v>
                </c:pt>
                <c:pt idx="2522">
                  <c:v>137.69999999999999</c:v>
                </c:pt>
                <c:pt idx="2523">
                  <c:v>137.69999999999999</c:v>
                </c:pt>
                <c:pt idx="2524">
                  <c:v>137.69999999999999</c:v>
                </c:pt>
                <c:pt idx="2525">
                  <c:v>137.69999999999999</c:v>
                </c:pt>
                <c:pt idx="2526">
                  <c:v>137.69999999999999</c:v>
                </c:pt>
                <c:pt idx="2527">
                  <c:v>137.5</c:v>
                </c:pt>
                <c:pt idx="2528">
                  <c:v>137.5</c:v>
                </c:pt>
                <c:pt idx="2529">
                  <c:v>137.5</c:v>
                </c:pt>
                <c:pt idx="2530">
                  <c:v>137.4</c:v>
                </c:pt>
                <c:pt idx="2531">
                  <c:v>137.4</c:v>
                </c:pt>
                <c:pt idx="2532">
                  <c:v>137.4</c:v>
                </c:pt>
                <c:pt idx="2533">
                  <c:v>137</c:v>
                </c:pt>
                <c:pt idx="2534">
                  <c:v>137</c:v>
                </c:pt>
                <c:pt idx="2535">
                  <c:v>137</c:v>
                </c:pt>
                <c:pt idx="2536">
                  <c:v>136.9</c:v>
                </c:pt>
                <c:pt idx="2537">
                  <c:v>136.9</c:v>
                </c:pt>
                <c:pt idx="2538">
                  <c:v>136.9</c:v>
                </c:pt>
                <c:pt idx="2539">
                  <c:v>136.9</c:v>
                </c:pt>
                <c:pt idx="2540">
                  <c:v>136.9</c:v>
                </c:pt>
                <c:pt idx="2541">
                  <c:v>136.9</c:v>
                </c:pt>
                <c:pt idx="2542">
                  <c:v>137.30000000000001</c:v>
                </c:pt>
                <c:pt idx="2543">
                  <c:v>137.30000000000001</c:v>
                </c:pt>
                <c:pt idx="2544">
                  <c:v>137.30000000000001</c:v>
                </c:pt>
                <c:pt idx="2545">
                  <c:v>137.5</c:v>
                </c:pt>
                <c:pt idx="2546">
                  <c:v>137.5</c:v>
                </c:pt>
                <c:pt idx="2547">
                  <c:v>137.5</c:v>
                </c:pt>
                <c:pt idx="2548">
                  <c:v>137.80000000000001</c:v>
                </c:pt>
                <c:pt idx="2549">
                  <c:v>137.80000000000001</c:v>
                </c:pt>
                <c:pt idx="2550">
                  <c:v>137.80000000000001</c:v>
                </c:pt>
                <c:pt idx="2551">
                  <c:v>137.69999999999999</c:v>
                </c:pt>
                <c:pt idx="2552">
                  <c:v>137.69999999999999</c:v>
                </c:pt>
                <c:pt idx="2553">
                  <c:v>137.69999999999999</c:v>
                </c:pt>
                <c:pt idx="2554">
                  <c:v>137.69999999999999</c:v>
                </c:pt>
                <c:pt idx="2555">
                  <c:v>137.69999999999999</c:v>
                </c:pt>
                <c:pt idx="2556">
                  <c:v>137.69999999999999</c:v>
                </c:pt>
                <c:pt idx="2557">
                  <c:v>137.9</c:v>
                </c:pt>
                <c:pt idx="2558">
                  <c:v>137.9</c:v>
                </c:pt>
                <c:pt idx="2559">
                  <c:v>137.9</c:v>
                </c:pt>
                <c:pt idx="2560">
                  <c:v>138</c:v>
                </c:pt>
                <c:pt idx="2561">
                  <c:v>138</c:v>
                </c:pt>
                <c:pt idx="2562">
                  <c:v>138</c:v>
                </c:pt>
                <c:pt idx="2563">
                  <c:v>137.80000000000001</c:v>
                </c:pt>
                <c:pt idx="2564">
                  <c:v>137.80000000000001</c:v>
                </c:pt>
                <c:pt idx="2565">
                  <c:v>137.80000000000001</c:v>
                </c:pt>
                <c:pt idx="2566">
                  <c:v>137.5</c:v>
                </c:pt>
                <c:pt idx="2567">
                  <c:v>137.5</c:v>
                </c:pt>
                <c:pt idx="2568">
                  <c:v>137.5</c:v>
                </c:pt>
                <c:pt idx="2569">
                  <c:v>137.6</c:v>
                </c:pt>
                <c:pt idx="2570">
                  <c:v>137.6</c:v>
                </c:pt>
                <c:pt idx="2571">
                  <c:v>137.6</c:v>
                </c:pt>
                <c:pt idx="2572">
                  <c:v>138.30000000000001</c:v>
                </c:pt>
                <c:pt idx="2573">
                  <c:v>138.30000000000001</c:v>
                </c:pt>
                <c:pt idx="2574">
                  <c:v>138.30000000000001</c:v>
                </c:pt>
                <c:pt idx="2575">
                  <c:v>138.5</c:v>
                </c:pt>
                <c:pt idx="2576">
                  <c:v>138.5</c:v>
                </c:pt>
                <c:pt idx="2577">
                  <c:v>138.5</c:v>
                </c:pt>
                <c:pt idx="2578">
                  <c:v>138.1</c:v>
                </c:pt>
                <c:pt idx="2579">
                  <c:v>138.1</c:v>
                </c:pt>
                <c:pt idx="2580">
                  <c:v>138.1</c:v>
                </c:pt>
                <c:pt idx="2581">
                  <c:v>138.1</c:v>
                </c:pt>
                <c:pt idx="2582">
                  <c:v>138.1</c:v>
                </c:pt>
                <c:pt idx="2583">
                  <c:v>138.1</c:v>
                </c:pt>
                <c:pt idx="2584">
                  <c:v>138</c:v>
                </c:pt>
                <c:pt idx="2585">
                  <c:v>138</c:v>
                </c:pt>
                <c:pt idx="2586">
                  <c:v>138</c:v>
                </c:pt>
                <c:pt idx="2587">
                  <c:v>138.6</c:v>
                </c:pt>
                <c:pt idx="2588">
                  <c:v>138.6</c:v>
                </c:pt>
                <c:pt idx="2589">
                  <c:v>138.6</c:v>
                </c:pt>
                <c:pt idx="2590">
                  <c:v>138.4</c:v>
                </c:pt>
                <c:pt idx="2591">
                  <c:v>138.4</c:v>
                </c:pt>
                <c:pt idx="2592">
                  <c:v>138.4</c:v>
                </c:pt>
                <c:pt idx="2593">
                  <c:v>138.30000000000001</c:v>
                </c:pt>
                <c:pt idx="2594">
                  <c:v>138.30000000000001</c:v>
                </c:pt>
                <c:pt idx="2595">
                  <c:v>138.30000000000001</c:v>
                </c:pt>
                <c:pt idx="2596">
                  <c:v>137.80000000000001</c:v>
                </c:pt>
                <c:pt idx="2597">
                  <c:v>137.80000000000001</c:v>
                </c:pt>
                <c:pt idx="2598">
                  <c:v>137.80000000000001</c:v>
                </c:pt>
                <c:pt idx="2599">
                  <c:v>137.5</c:v>
                </c:pt>
                <c:pt idx="2600">
                  <c:v>137.5</c:v>
                </c:pt>
                <c:pt idx="2601">
                  <c:v>137.5</c:v>
                </c:pt>
                <c:pt idx="2602">
                  <c:v>137.6</c:v>
                </c:pt>
                <c:pt idx="2603">
                  <c:v>137.6</c:v>
                </c:pt>
                <c:pt idx="2604">
                  <c:v>137.6</c:v>
                </c:pt>
                <c:pt idx="2605">
                  <c:v>137.4</c:v>
                </c:pt>
                <c:pt idx="2606">
                  <c:v>137.4</c:v>
                </c:pt>
                <c:pt idx="2607">
                  <c:v>137.4</c:v>
                </c:pt>
                <c:pt idx="2608">
                  <c:v>137</c:v>
                </c:pt>
                <c:pt idx="2609">
                  <c:v>137</c:v>
                </c:pt>
                <c:pt idx="2610">
                  <c:v>137</c:v>
                </c:pt>
                <c:pt idx="2611">
                  <c:v>136.5</c:v>
                </c:pt>
                <c:pt idx="2612">
                  <c:v>136.5</c:v>
                </c:pt>
                <c:pt idx="2613">
                  <c:v>136.5</c:v>
                </c:pt>
                <c:pt idx="2614">
                  <c:v>136.5</c:v>
                </c:pt>
                <c:pt idx="2615">
                  <c:v>136.5</c:v>
                </c:pt>
                <c:pt idx="2616">
                  <c:v>136.5</c:v>
                </c:pt>
                <c:pt idx="2617">
                  <c:v>136.6</c:v>
                </c:pt>
                <c:pt idx="2618">
                  <c:v>136.6</c:v>
                </c:pt>
                <c:pt idx="2619">
                  <c:v>136.6</c:v>
                </c:pt>
                <c:pt idx="2620">
                  <c:v>136.5</c:v>
                </c:pt>
                <c:pt idx="2621">
                  <c:v>136.5</c:v>
                </c:pt>
                <c:pt idx="2622">
                  <c:v>136.5</c:v>
                </c:pt>
                <c:pt idx="2623">
                  <c:v>135.69999999999999</c:v>
                </c:pt>
                <c:pt idx="2624">
                  <c:v>135.69999999999999</c:v>
                </c:pt>
                <c:pt idx="2625">
                  <c:v>135.69999999999999</c:v>
                </c:pt>
                <c:pt idx="2626">
                  <c:v>135.1</c:v>
                </c:pt>
                <c:pt idx="2627">
                  <c:v>135.1</c:v>
                </c:pt>
                <c:pt idx="2628">
                  <c:v>135.1</c:v>
                </c:pt>
                <c:pt idx="2629">
                  <c:v>134.5</c:v>
                </c:pt>
                <c:pt idx="2630">
                  <c:v>134.5</c:v>
                </c:pt>
                <c:pt idx="2631">
                  <c:v>134.5</c:v>
                </c:pt>
                <c:pt idx="2632">
                  <c:v>134.30000000000001</c:v>
                </c:pt>
                <c:pt idx="2633">
                  <c:v>134.30000000000001</c:v>
                </c:pt>
                <c:pt idx="2634">
                  <c:v>134.30000000000001</c:v>
                </c:pt>
                <c:pt idx="2635">
                  <c:v>134.30000000000001</c:v>
                </c:pt>
                <c:pt idx="2636">
                  <c:v>134.30000000000001</c:v>
                </c:pt>
                <c:pt idx="2637">
                  <c:v>134.30000000000001</c:v>
                </c:pt>
                <c:pt idx="2638">
                  <c:v>134.4</c:v>
                </c:pt>
                <c:pt idx="2639">
                  <c:v>134.4</c:v>
                </c:pt>
                <c:pt idx="2640">
                  <c:v>134.4</c:v>
                </c:pt>
                <c:pt idx="2641">
                  <c:v>134.80000000000001</c:v>
                </c:pt>
                <c:pt idx="2642">
                  <c:v>134.80000000000001</c:v>
                </c:pt>
                <c:pt idx="2643">
                  <c:v>134.80000000000001</c:v>
                </c:pt>
                <c:pt idx="2644">
                  <c:v>134.9</c:v>
                </c:pt>
                <c:pt idx="2645">
                  <c:v>134.9</c:v>
                </c:pt>
                <c:pt idx="2646">
                  <c:v>134.9</c:v>
                </c:pt>
                <c:pt idx="2647">
                  <c:v>134.9</c:v>
                </c:pt>
                <c:pt idx="2648">
                  <c:v>134.9</c:v>
                </c:pt>
                <c:pt idx="2649">
                  <c:v>134.9</c:v>
                </c:pt>
                <c:pt idx="2650">
                  <c:v>134.4</c:v>
                </c:pt>
                <c:pt idx="2651">
                  <c:v>134.4</c:v>
                </c:pt>
                <c:pt idx="2652">
                  <c:v>134.4</c:v>
                </c:pt>
                <c:pt idx="2653">
                  <c:v>134.30000000000001</c:v>
                </c:pt>
                <c:pt idx="2654">
                  <c:v>134.30000000000001</c:v>
                </c:pt>
                <c:pt idx="2655">
                  <c:v>134.30000000000001</c:v>
                </c:pt>
                <c:pt idx="2656">
                  <c:v>134</c:v>
                </c:pt>
                <c:pt idx="2657">
                  <c:v>134</c:v>
                </c:pt>
                <c:pt idx="2658">
                  <c:v>134</c:v>
                </c:pt>
                <c:pt idx="2659">
                  <c:v>134.30000000000001</c:v>
                </c:pt>
                <c:pt idx="2660">
                  <c:v>134.30000000000001</c:v>
                </c:pt>
                <c:pt idx="2661">
                  <c:v>134.30000000000001</c:v>
                </c:pt>
                <c:pt idx="2662">
                  <c:v>134.1</c:v>
                </c:pt>
                <c:pt idx="2663">
                  <c:v>134.1</c:v>
                </c:pt>
                <c:pt idx="2664">
                  <c:v>134.1</c:v>
                </c:pt>
                <c:pt idx="2665">
                  <c:v>134.4</c:v>
                </c:pt>
                <c:pt idx="2666">
                  <c:v>134.4</c:v>
                </c:pt>
                <c:pt idx="2667">
                  <c:v>134.4</c:v>
                </c:pt>
                <c:pt idx="2668">
                  <c:v>134.4</c:v>
                </c:pt>
                <c:pt idx="2669">
                  <c:v>134.4</c:v>
                </c:pt>
                <c:pt idx="2670">
                  <c:v>134.4</c:v>
                </c:pt>
                <c:pt idx="2671">
                  <c:v>134.69999999999999</c:v>
                </c:pt>
                <c:pt idx="2672">
                  <c:v>134.69999999999999</c:v>
                </c:pt>
                <c:pt idx="2673">
                  <c:v>134.69999999999999</c:v>
                </c:pt>
                <c:pt idx="2674">
                  <c:v>134.9</c:v>
                </c:pt>
                <c:pt idx="2675">
                  <c:v>134.9</c:v>
                </c:pt>
                <c:pt idx="2676">
                  <c:v>134.9</c:v>
                </c:pt>
                <c:pt idx="2677">
                  <c:v>134.6</c:v>
                </c:pt>
                <c:pt idx="2678">
                  <c:v>134.6</c:v>
                </c:pt>
                <c:pt idx="2679">
                  <c:v>134.6</c:v>
                </c:pt>
                <c:pt idx="2680">
                  <c:v>134.5</c:v>
                </c:pt>
                <c:pt idx="2681">
                  <c:v>134.5</c:v>
                </c:pt>
                <c:pt idx="2682">
                  <c:v>134.5</c:v>
                </c:pt>
                <c:pt idx="2683">
                  <c:v>134.5</c:v>
                </c:pt>
                <c:pt idx="2684">
                  <c:v>134.5</c:v>
                </c:pt>
                <c:pt idx="2685">
                  <c:v>134.5</c:v>
                </c:pt>
                <c:pt idx="2686">
                  <c:v>134.6</c:v>
                </c:pt>
                <c:pt idx="2687">
                  <c:v>134.6</c:v>
                </c:pt>
                <c:pt idx="2688">
                  <c:v>134.6</c:v>
                </c:pt>
                <c:pt idx="2689">
                  <c:v>135</c:v>
                </c:pt>
                <c:pt idx="2690">
                  <c:v>135</c:v>
                </c:pt>
                <c:pt idx="2691">
                  <c:v>135</c:v>
                </c:pt>
                <c:pt idx="2692">
                  <c:v>135.19999999999999</c:v>
                </c:pt>
                <c:pt idx="2693">
                  <c:v>135.19999999999999</c:v>
                </c:pt>
                <c:pt idx="2694">
                  <c:v>135.19999999999999</c:v>
                </c:pt>
                <c:pt idx="2695">
                  <c:v>135.30000000000001</c:v>
                </c:pt>
                <c:pt idx="2696">
                  <c:v>135.30000000000001</c:v>
                </c:pt>
                <c:pt idx="2697">
                  <c:v>135.30000000000001</c:v>
                </c:pt>
                <c:pt idx="2698">
                  <c:v>135.19999999999999</c:v>
                </c:pt>
                <c:pt idx="2699">
                  <c:v>135.19999999999999</c:v>
                </c:pt>
                <c:pt idx="2700">
                  <c:v>135.19999999999999</c:v>
                </c:pt>
                <c:pt idx="2701">
                  <c:v>134.69999999999999</c:v>
                </c:pt>
                <c:pt idx="2702">
                  <c:v>134.69999999999999</c:v>
                </c:pt>
                <c:pt idx="2703">
                  <c:v>134.69999999999999</c:v>
                </c:pt>
                <c:pt idx="2704">
                  <c:v>134.9</c:v>
                </c:pt>
                <c:pt idx="2705">
                  <c:v>134.9</c:v>
                </c:pt>
                <c:pt idx="2706">
                  <c:v>134.9</c:v>
                </c:pt>
                <c:pt idx="2707">
                  <c:v>134.80000000000001</c:v>
                </c:pt>
                <c:pt idx="2708">
                  <c:v>134.80000000000001</c:v>
                </c:pt>
                <c:pt idx="2709">
                  <c:v>134.80000000000001</c:v>
                </c:pt>
                <c:pt idx="2710">
                  <c:v>135.69999999999999</c:v>
                </c:pt>
                <c:pt idx="2711">
                  <c:v>135.69999999999999</c:v>
                </c:pt>
                <c:pt idx="2712">
                  <c:v>135.69999999999999</c:v>
                </c:pt>
                <c:pt idx="2713">
                  <c:v>136</c:v>
                </c:pt>
                <c:pt idx="2714">
                  <c:v>136</c:v>
                </c:pt>
                <c:pt idx="2715">
                  <c:v>136</c:v>
                </c:pt>
                <c:pt idx="2716">
                  <c:v>136.1</c:v>
                </c:pt>
                <c:pt idx="2717">
                  <c:v>136.1</c:v>
                </c:pt>
                <c:pt idx="2718">
                  <c:v>136.1</c:v>
                </c:pt>
                <c:pt idx="2719">
                  <c:v>135.9</c:v>
                </c:pt>
                <c:pt idx="2720">
                  <c:v>135.9</c:v>
                </c:pt>
                <c:pt idx="2721">
                  <c:v>135.9</c:v>
                </c:pt>
                <c:pt idx="2722">
                  <c:v>135.19999999999999</c:v>
                </c:pt>
                <c:pt idx="2723">
                  <c:v>135.19999999999999</c:v>
                </c:pt>
                <c:pt idx="2724">
                  <c:v>135.19999999999999</c:v>
                </c:pt>
                <c:pt idx="2725">
                  <c:v>135.30000000000001</c:v>
                </c:pt>
                <c:pt idx="2726">
                  <c:v>135.30000000000001</c:v>
                </c:pt>
                <c:pt idx="2727">
                  <c:v>135.30000000000001</c:v>
                </c:pt>
                <c:pt idx="2728">
                  <c:v>135.30000000000001</c:v>
                </c:pt>
                <c:pt idx="2729">
                  <c:v>135.30000000000001</c:v>
                </c:pt>
                <c:pt idx="2730">
                  <c:v>135.30000000000001</c:v>
                </c:pt>
                <c:pt idx="2731">
                  <c:v>135.80000000000001</c:v>
                </c:pt>
                <c:pt idx="2732">
                  <c:v>135.80000000000001</c:v>
                </c:pt>
                <c:pt idx="2733">
                  <c:v>135.80000000000001</c:v>
                </c:pt>
                <c:pt idx="2734">
                  <c:v>135.30000000000001</c:v>
                </c:pt>
                <c:pt idx="2735">
                  <c:v>135.30000000000001</c:v>
                </c:pt>
                <c:pt idx="2736">
                  <c:v>135.30000000000001</c:v>
                </c:pt>
                <c:pt idx="2737">
                  <c:v>135.19999999999999</c:v>
                </c:pt>
                <c:pt idx="2738">
                  <c:v>135.19999999999999</c:v>
                </c:pt>
                <c:pt idx="2739">
                  <c:v>135.19999999999999</c:v>
                </c:pt>
                <c:pt idx="2740">
                  <c:v>135.1</c:v>
                </c:pt>
                <c:pt idx="2741">
                  <c:v>135.1</c:v>
                </c:pt>
                <c:pt idx="2742">
                  <c:v>135.1</c:v>
                </c:pt>
                <c:pt idx="2743">
                  <c:v>135.4</c:v>
                </c:pt>
                <c:pt idx="2744">
                  <c:v>135.4</c:v>
                </c:pt>
                <c:pt idx="2745">
                  <c:v>135.4</c:v>
                </c:pt>
                <c:pt idx="2746">
                  <c:v>134.80000000000001</c:v>
                </c:pt>
                <c:pt idx="2747">
                  <c:v>134.80000000000001</c:v>
                </c:pt>
                <c:pt idx="2748">
                  <c:v>134.80000000000001</c:v>
                </c:pt>
                <c:pt idx="2749">
                  <c:v>134.80000000000001</c:v>
                </c:pt>
                <c:pt idx="2750">
                  <c:v>134.80000000000001</c:v>
                </c:pt>
                <c:pt idx="2751">
                  <c:v>134.80000000000001</c:v>
                </c:pt>
                <c:pt idx="2752">
                  <c:v>134.5</c:v>
                </c:pt>
                <c:pt idx="2753">
                  <c:v>134.5</c:v>
                </c:pt>
                <c:pt idx="2754">
                  <c:v>134.5</c:v>
                </c:pt>
                <c:pt idx="2755">
                  <c:v>135.1</c:v>
                </c:pt>
                <c:pt idx="2756">
                  <c:v>135.1</c:v>
                </c:pt>
                <c:pt idx="2757">
                  <c:v>135.1</c:v>
                </c:pt>
                <c:pt idx="2758">
                  <c:v>135</c:v>
                </c:pt>
                <c:pt idx="2759">
                  <c:v>135</c:v>
                </c:pt>
                <c:pt idx="2760">
                  <c:v>135</c:v>
                </c:pt>
                <c:pt idx="2761">
                  <c:v>135.19999999999999</c:v>
                </c:pt>
                <c:pt idx="2762">
                  <c:v>135.19999999999999</c:v>
                </c:pt>
                <c:pt idx="2763">
                  <c:v>135.19999999999999</c:v>
                </c:pt>
                <c:pt idx="2764">
                  <c:v>135.30000000000001</c:v>
                </c:pt>
                <c:pt idx="2765">
                  <c:v>135.30000000000001</c:v>
                </c:pt>
                <c:pt idx="2766">
                  <c:v>135.30000000000001</c:v>
                </c:pt>
                <c:pt idx="2767">
                  <c:v>135.69999999999999</c:v>
                </c:pt>
                <c:pt idx="2768">
                  <c:v>135.69999999999999</c:v>
                </c:pt>
                <c:pt idx="2769">
                  <c:v>135.69999999999999</c:v>
                </c:pt>
                <c:pt idx="2770">
                  <c:v>135.69999999999999</c:v>
                </c:pt>
                <c:pt idx="2771">
                  <c:v>135.69999999999999</c:v>
                </c:pt>
                <c:pt idx="2772">
                  <c:v>135.69999999999999</c:v>
                </c:pt>
                <c:pt idx="2773">
                  <c:v>135.6</c:v>
                </c:pt>
                <c:pt idx="2774">
                  <c:v>135.6</c:v>
                </c:pt>
                <c:pt idx="2775">
                  <c:v>135.6</c:v>
                </c:pt>
                <c:pt idx="2776">
                  <c:v>135.4</c:v>
                </c:pt>
                <c:pt idx="2777">
                  <c:v>135.4</c:v>
                </c:pt>
                <c:pt idx="2778">
                  <c:v>135.4</c:v>
                </c:pt>
                <c:pt idx="2779">
                  <c:v>135.30000000000001</c:v>
                </c:pt>
                <c:pt idx="2780">
                  <c:v>135.30000000000001</c:v>
                </c:pt>
                <c:pt idx="2781">
                  <c:v>135.30000000000001</c:v>
                </c:pt>
                <c:pt idx="2782">
                  <c:v>134.9</c:v>
                </c:pt>
                <c:pt idx="2783">
                  <c:v>134.9</c:v>
                </c:pt>
                <c:pt idx="2784">
                  <c:v>134.9</c:v>
                </c:pt>
                <c:pt idx="2785">
                  <c:v>135.5</c:v>
                </c:pt>
                <c:pt idx="2786">
                  <c:v>135.5</c:v>
                </c:pt>
                <c:pt idx="2787">
                  <c:v>135.5</c:v>
                </c:pt>
                <c:pt idx="2788">
                  <c:v>136.1</c:v>
                </c:pt>
                <c:pt idx="2789">
                  <c:v>136.1</c:v>
                </c:pt>
                <c:pt idx="2790">
                  <c:v>136.1</c:v>
                </c:pt>
                <c:pt idx="2791">
                  <c:v>136.4</c:v>
                </c:pt>
                <c:pt idx="2792">
                  <c:v>136.4</c:v>
                </c:pt>
                <c:pt idx="2793">
                  <c:v>136.4</c:v>
                </c:pt>
                <c:pt idx="2794">
                  <c:v>136.1</c:v>
                </c:pt>
                <c:pt idx="2795">
                  <c:v>136.1</c:v>
                </c:pt>
                <c:pt idx="2796">
                  <c:v>136.1</c:v>
                </c:pt>
                <c:pt idx="2797">
                  <c:v>135.69999999999999</c:v>
                </c:pt>
                <c:pt idx="2798">
                  <c:v>135.69999999999999</c:v>
                </c:pt>
                <c:pt idx="2799">
                  <c:v>135.69999999999999</c:v>
                </c:pt>
                <c:pt idx="2800">
                  <c:v>136.4</c:v>
                </c:pt>
                <c:pt idx="2801">
                  <c:v>136.4</c:v>
                </c:pt>
                <c:pt idx="2802">
                  <c:v>136.4</c:v>
                </c:pt>
                <c:pt idx="2803">
                  <c:v>136.6</c:v>
                </c:pt>
                <c:pt idx="2804">
                  <c:v>136.6</c:v>
                </c:pt>
                <c:pt idx="2805">
                  <c:v>136.6</c:v>
                </c:pt>
                <c:pt idx="2806">
                  <c:v>137.30000000000001</c:v>
                </c:pt>
                <c:pt idx="2807">
                  <c:v>137.30000000000001</c:v>
                </c:pt>
                <c:pt idx="2808">
                  <c:v>137.30000000000001</c:v>
                </c:pt>
                <c:pt idx="2809">
                  <c:v>136.9</c:v>
                </c:pt>
                <c:pt idx="2810">
                  <c:v>136.9</c:v>
                </c:pt>
                <c:pt idx="2811">
                  <c:v>136.9</c:v>
                </c:pt>
                <c:pt idx="2812">
                  <c:v>137.19999999999999</c:v>
                </c:pt>
                <c:pt idx="2813">
                  <c:v>137.19999999999999</c:v>
                </c:pt>
                <c:pt idx="2814">
                  <c:v>137.19999999999999</c:v>
                </c:pt>
                <c:pt idx="2815">
                  <c:v>137.1</c:v>
                </c:pt>
                <c:pt idx="2816">
                  <c:v>137.1</c:v>
                </c:pt>
                <c:pt idx="2817">
                  <c:v>137.1</c:v>
                </c:pt>
                <c:pt idx="2818">
                  <c:v>137.30000000000001</c:v>
                </c:pt>
                <c:pt idx="2819">
                  <c:v>137.30000000000001</c:v>
                </c:pt>
                <c:pt idx="2820">
                  <c:v>137.30000000000001</c:v>
                </c:pt>
                <c:pt idx="2821">
                  <c:v>137.1</c:v>
                </c:pt>
                <c:pt idx="2822">
                  <c:v>137.1</c:v>
                </c:pt>
                <c:pt idx="2823">
                  <c:v>137.1</c:v>
                </c:pt>
                <c:pt idx="2824">
                  <c:v>137.19999999999999</c:v>
                </c:pt>
                <c:pt idx="2825">
                  <c:v>137.19999999999999</c:v>
                </c:pt>
                <c:pt idx="2826">
                  <c:v>137.19999999999999</c:v>
                </c:pt>
                <c:pt idx="2827">
                  <c:v>137.30000000000001</c:v>
                </c:pt>
                <c:pt idx="2828">
                  <c:v>137.30000000000001</c:v>
                </c:pt>
                <c:pt idx="2829">
                  <c:v>137.30000000000001</c:v>
                </c:pt>
                <c:pt idx="2830">
                  <c:v>137.4</c:v>
                </c:pt>
                <c:pt idx="2831">
                  <c:v>137.4</c:v>
                </c:pt>
                <c:pt idx="2832">
                  <c:v>137.4</c:v>
                </c:pt>
                <c:pt idx="2833">
                  <c:v>137.5</c:v>
                </c:pt>
                <c:pt idx="2834">
                  <c:v>137.5</c:v>
                </c:pt>
                <c:pt idx="2835">
                  <c:v>137.5</c:v>
                </c:pt>
                <c:pt idx="2836">
                  <c:v>137.30000000000001</c:v>
                </c:pt>
                <c:pt idx="2837">
                  <c:v>137.30000000000001</c:v>
                </c:pt>
                <c:pt idx="2838">
                  <c:v>137.30000000000001</c:v>
                </c:pt>
                <c:pt idx="2839">
                  <c:v>137.30000000000001</c:v>
                </c:pt>
                <c:pt idx="2840">
                  <c:v>137.30000000000001</c:v>
                </c:pt>
                <c:pt idx="2841">
                  <c:v>137.30000000000001</c:v>
                </c:pt>
                <c:pt idx="2842">
                  <c:v>137.19999999999999</c:v>
                </c:pt>
                <c:pt idx="2843">
                  <c:v>137.19999999999999</c:v>
                </c:pt>
                <c:pt idx="2844">
                  <c:v>137.19999999999999</c:v>
                </c:pt>
                <c:pt idx="2845">
                  <c:v>137.1</c:v>
                </c:pt>
                <c:pt idx="2846">
                  <c:v>137.1</c:v>
                </c:pt>
                <c:pt idx="2847">
                  <c:v>137.1</c:v>
                </c:pt>
                <c:pt idx="2848">
                  <c:v>136.69999999999999</c:v>
                </c:pt>
                <c:pt idx="2849">
                  <c:v>136.69999999999999</c:v>
                </c:pt>
                <c:pt idx="2850">
                  <c:v>136.69999999999999</c:v>
                </c:pt>
                <c:pt idx="2851">
                  <c:v>136.5</c:v>
                </c:pt>
                <c:pt idx="2852">
                  <c:v>136.5</c:v>
                </c:pt>
                <c:pt idx="2853">
                  <c:v>136.5</c:v>
                </c:pt>
                <c:pt idx="2854">
                  <c:v>136.9</c:v>
                </c:pt>
                <c:pt idx="2855">
                  <c:v>136.9</c:v>
                </c:pt>
                <c:pt idx="2856">
                  <c:v>136.9</c:v>
                </c:pt>
                <c:pt idx="2857">
                  <c:v>137.4</c:v>
                </c:pt>
                <c:pt idx="2858">
                  <c:v>137.4</c:v>
                </c:pt>
                <c:pt idx="2859">
                  <c:v>137.4</c:v>
                </c:pt>
                <c:pt idx="2860">
                  <c:v>137.69999999999999</c:v>
                </c:pt>
                <c:pt idx="2861">
                  <c:v>137.69999999999999</c:v>
                </c:pt>
                <c:pt idx="2862">
                  <c:v>137.69999999999999</c:v>
                </c:pt>
                <c:pt idx="2863">
                  <c:v>137.80000000000001</c:v>
                </c:pt>
                <c:pt idx="2864">
                  <c:v>137.80000000000001</c:v>
                </c:pt>
                <c:pt idx="2865">
                  <c:v>137.80000000000001</c:v>
                </c:pt>
                <c:pt idx="2866">
                  <c:v>137.19999999999999</c:v>
                </c:pt>
                <c:pt idx="2867">
                  <c:v>137.19999999999999</c:v>
                </c:pt>
                <c:pt idx="2868">
                  <c:v>137.19999999999999</c:v>
                </c:pt>
                <c:pt idx="2869">
                  <c:v>137.19999999999999</c:v>
                </c:pt>
                <c:pt idx="2870">
                  <c:v>137.19999999999999</c:v>
                </c:pt>
                <c:pt idx="2871">
                  <c:v>137.19999999999999</c:v>
                </c:pt>
                <c:pt idx="2872">
                  <c:v>137.19999999999999</c:v>
                </c:pt>
                <c:pt idx="2873">
                  <c:v>137.19999999999999</c:v>
                </c:pt>
                <c:pt idx="2874">
                  <c:v>137.19999999999999</c:v>
                </c:pt>
                <c:pt idx="2875">
                  <c:v>137.80000000000001</c:v>
                </c:pt>
                <c:pt idx="2876">
                  <c:v>137.80000000000001</c:v>
                </c:pt>
                <c:pt idx="2877">
                  <c:v>137.80000000000001</c:v>
                </c:pt>
                <c:pt idx="2878">
                  <c:v>138.19999999999999</c:v>
                </c:pt>
                <c:pt idx="2879">
                  <c:v>138.19999999999999</c:v>
                </c:pt>
                <c:pt idx="2880">
                  <c:v>138.19999999999999</c:v>
                </c:pt>
                <c:pt idx="2881">
                  <c:v>138</c:v>
                </c:pt>
                <c:pt idx="2882">
                  <c:v>138</c:v>
                </c:pt>
                <c:pt idx="2883">
                  <c:v>138</c:v>
                </c:pt>
                <c:pt idx="2884">
                  <c:v>138.30000000000001</c:v>
                </c:pt>
                <c:pt idx="2885">
                  <c:v>138.30000000000001</c:v>
                </c:pt>
                <c:pt idx="2886">
                  <c:v>138.30000000000001</c:v>
                </c:pt>
                <c:pt idx="2887">
                  <c:v>138.4</c:v>
                </c:pt>
                <c:pt idx="2888">
                  <c:v>138.4</c:v>
                </c:pt>
                <c:pt idx="2889">
                  <c:v>138.4</c:v>
                </c:pt>
                <c:pt idx="2890">
                  <c:v>138.19999999999999</c:v>
                </c:pt>
                <c:pt idx="2891">
                  <c:v>138.19999999999999</c:v>
                </c:pt>
                <c:pt idx="2892">
                  <c:v>138.19999999999999</c:v>
                </c:pt>
                <c:pt idx="2893">
                  <c:v>137.69999999999999</c:v>
                </c:pt>
                <c:pt idx="2894">
                  <c:v>137.69999999999999</c:v>
                </c:pt>
                <c:pt idx="2895">
                  <c:v>137.69999999999999</c:v>
                </c:pt>
                <c:pt idx="2896">
                  <c:v>137</c:v>
                </c:pt>
                <c:pt idx="2897">
                  <c:v>137</c:v>
                </c:pt>
                <c:pt idx="2898">
                  <c:v>137</c:v>
                </c:pt>
                <c:pt idx="2899">
                  <c:v>137.1</c:v>
                </c:pt>
                <c:pt idx="2900">
                  <c:v>137.1</c:v>
                </c:pt>
                <c:pt idx="2901">
                  <c:v>137.1</c:v>
                </c:pt>
                <c:pt idx="2902">
                  <c:v>137.19999999999999</c:v>
                </c:pt>
                <c:pt idx="2903">
                  <c:v>137.19999999999999</c:v>
                </c:pt>
                <c:pt idx="2904">
                  <c:v>137.19999999999999</c:v>
                </c:pt>
                <c:pt idx="2905">
                  <c:v>137.5</c:v>
                </c:pt>
                <c:pt idx="2906">
                  <c:v>137.5</c:v>
                </c:pt>
                <c:pt idx="2907">
                  <c:v>137.5</c:v>
                </c:pt>
                <c:pt idx="2908">
                  <c:v>137.80000000000001</c:v>
                </c:pt>
                <c:pt idx="2909">
                  <c:v>137.80000000000001</c:v>
                </c:pt>
                <c:pt idx="2910">
                  <c:v>137.80000000000001</c:v>
                </c:pt>
                <c:pt idx="2911">
                  <c:v>138.19999999999999</c:v>
                </c:pt>
                <c:pt idx="2912">
                  <c:v>138.19999999999999</c:v>
                </c:pt>
                <c:pt idx="2913">
                  <c:v>138.19999999999999</c:v>
                </c:pt>
                <c:pt idx="2914">
                  <c:v>138.69999999999999</c:v>
                </c:pt>
                <c:pt idx="2915">
                  <c:v>138.69999999999999</c:v>
                </c:pt>
                <c:pt idx="2916">
                  <c:v>138.69999999999999</c:v>
                </c:pt>
                <c:pt idx="2917">
                  <c:v>138.9</c:v>
                </c:pt>
                <c:pt idx="2918">
                  <c:v>138.9</c:v>
                </c:pt>
                <c:pt idx="2919">
                  <c:v>138.9</c:v>
                </c:pt>
                <c:pt idx="2920">
                  <c:v>139.6</c:v>
                </c:pt>
                <c:pt idx="2921">
                  <c:v>139.6</c:v>
                </c:pt>
                <c:pt idx="2922">
                  <c:v>139.6</c:v>
                </c:pt>
                <c:pt idx="2923">
                  <c:v>140.1</c:v>
                </c:pt>
                <c:pt idx="2924">
                  <c:v>140.1</c:v>
                </c:pt>
                <c:pt idx="2925">
                  <c:v>140.1</c:v>
                </c:pt>
                <c:pt idx="2926">
                  <c:v>141.30000000000001</c:v>
                </c:pt>
                <c:pt idx="2927">
                  <c:v>141.30000000000001</c:v>
                </c:pt>
                <c:pt idx="2928">
                  <c:v>141.30000000000001</c:v>
                </c:pt>
                <c:pt idx="2929">
                  <c:v>141.80000000000001</c:v>
                </c:pt>
                <c:pt idx="2930">
                  <c:v>141.80000000000001</c:v>
                </c:pt>
                <c:pt idx="2931">
                  <c:v>141.80000000000001</c:v>
                </c:pt>
                <c:pt idx="2932">
                  <c:v>142.6</c:v>
                </c:pt>
                <c:pt idx="2933">
                  <c:v>142.6</c:v>
                </c:pt>
                <c:pt idx="2934">
                  <c:v>142.6</c:v>
                </c:pt>
                <c:pt idx="2935">
                  <c:v>142.9</c:v>
                </c:pt>
                <c:pt idx="2936">
                  <c:v>142.9</c:v>
                </c:pt>
                <c:pt idx="2937">
                  <c:v>142.9</c:v>
                </c:pt>
                <c:pt idx="2938">
                  <c:v>143.19999999999999</c:v>
                </c:pt>
                <c:pt idx="2939">
                  <c:v>143.19999999999999</c:v>
                </c:pt>
                <c:pt idx="2940">
                  <c:v>143.19999999999999</c:v>
                </c:pt>
                <c:pt idx="2941">
                  <c:v>144.4</c:v>
                </c:pt>
                <c:pt idx="2942">
                  <c:v>144.4</c:v>
                </c:pt>
                <c:pt idx="2943">
                  <c:v>144.4</c:v>
                </c:pt>
                <c:pt idx="2944">
                  <c:v>145</c:v>
                </c:pt>
                <c:pt idx="2945">
                  <c:v>145</c:v>
                </c:pt>
                <c:pt idx="2946">
                  <c:v>145</c:v>
                </c:pt>
                <c:pt idx="2947">
                  <c:v>146</c:v>
                </c:pt>
                <c:pt idx="2948">
                  <c:v>146</c:v>
                </c:pt>
                <c:pt idx="2949">
                  <c:v>146</c:v>
                </c:pt>
                <c:pt idx="2950">
                  <c:v>145.9</c:v>
                </c:pt>
                <c:pt idx="2951">
                  <c:v>145.9</c:v>
                </c:pt>
                <c:pt idx="2952">
                  <c:v>145.9</c:v>
                </c:pt>
                <c:pt idx="2953">
                  <c:v>146.4</c:v>
                </c:pt>
                <c:pt idx="2954">
                  <c:v>146.4</c:v>
                </c:pt>
                <c:pt idx="2955">
                  <c:v>146.4</c:v>
                </c:pt>
                <c:pt idx="2956">
                  <c:v>146.4</c:v>
                </c:pt>
                <c:pt idx="2957">
                  <c:v>146.4</c:v>
                </c:pt>
                <c:pt idx="2958">
                  <c:v>146.4</c:v>
                </c:pt>
                <c:pt idx="2959">
                  <c:v>146.6</c:v>
                </c:pt>
                <c:pt idx="2960">
                  <c:v>146.6</c:v>
                </c:pt>
                <c:pt idx="2961">
                  <c:v>146.6</c:v>
                </c:pt>
                <c:pt idx="2962">
                  <c:v>146.19999999999999</c:v>
                </c:pt>
                <c:pt idx="2963">
                  <c:v>146.19999999999999</c:v>
                </c:pt>
                <c:pt idx="2964">
                  <c:v>146.19999999999999</c:v>
                </c:pt>
                <c:pt idx="2965">
                  <c:v>146.6</c:v>
                </c:pt>
                <c:pt idx="2966">
                  <c:v>146.6</c:v>
                </c:pt>
                <c:pt idx="2967">
                  <c:v>146.6</c:v>
                </c:pt>
                <c:pt idx="2968">
                  <c:v>147.4</c:v>
                </c:pt>
                <c:pt idx="2969">
                  <c:v>147.4</c:v>
                </c:pt>
                <c:pt idx="2970">
                  <c:v>147.4</c:v>
                </c:pt>
                <c:pt idx="2971">
                  <c:v>148.1</c:v>
                </c:pt>
                <c:pt idx="2972">
                  <c:v>148.1</c:v>
                </c:pt>
                <c:pt idx="2973">
                  <c:v>148.1</c:v>
                </c:pt>
                <c:pt idx="2974">
                  <c:v>149</c:v>
                </c:pt>
                <c:pt idx="2975">
                  <c:v>149</c:v>
                </c:pt>
                <c:pt idx="2976">
                  <c:v>149</c:v>
                </c:pt>
                <c:pt idx="2977">
                  <c:v>149.80000000000001</c:v>
                </c:pt>
                <c:pt idx="2978">
                  <c:v>149.80000000000001</c:v>
                </c:pt>
                <c:pt idx="2979">
                  <c:v>149.80000000000001</c:v>
                </c:pt>
                <c:pt idx="2980">
                  <c:v>151.4</c:v>
                </c:pt>
                <c:pt idx="2981">
                  <c:v>151.4</c:v>
                </c:pt>
                <c:pt idx="2982">
                  <c:v>151.4</c:v>
                </c:pt>
                <c:pt idx="2983">
                  <c:v>153</c:v>
                </c:pt>
                <c:pt idx="2984">
                  <c:v>153</c:v>
                </c:pt>
                <c:pt idx="2985">
                  <c:v>153</c:v>
                </c:pt>
                <c:pt idx="2986">
                  <c:v>154.1</c:v>
                </c:pt>
                <c:pt idx="2987">
                  <c:v>154.1</c:v>
                </c:pt>
                <c:pt idx="2988">
                  <c:v>154.1</c:v>
                </c:pt>
                <c:pt idx="2989">
                  <c:v>155.1</c:v>
                </c:pt>
                <c:pt idx="2990">
                  <c:v>155.1</c:v>
                </c:pt>
                <c:pt idx="2991">
                  <c:v>155.1</c:v>
                </c:pt>
                <c:pt idx="2992">
                  <c:v>155.5</c:v>
                </c:pt>
                <c:pt idx="2993">
                  <c:v>155.5</c:v>
                </c:pt>
                <c:pt idx="2994">
                  <c:v>155.5</c:v>
                </c:pt>
                <c:pt idx="2995">
                  <c:v>156.80000000000001</c:v>
                </c:pt>
                <c:pt idx="2996">
                  <c:v>156.80000000000001</c:v>
                </c:pt>
                <c:pt idx="2997">
                  <c:v>156.80000000000001</c:v>
                </c:pt>
                <c:pt idx="2998">
                  <c:v>158.5</c:v>
                </c:pt>
                <c:pt idx="2999">
                  <c:v>158.5</c:v>
                </c:pt>
                <c:pt idx="3000">
                  <c:v>158.5</c:v>
                </c:pt>
                <c:pt idx="3001">
                  <c:v>159.80000000000001</c:v>
                </c:pt>
                <c:pt idx="3002">
                  <c:v>159.80000000000001</c:v>
                </c:pt>
                <c:pt idx="3003">
                  <c:v>159.80000000000001</c:v>
                </c:pt>
                <c:pt idx="3004">
                  <c:v>158.30000000000001</c:v>
                </c:pt>
                <c:pt idx="3005">
                  <c:v>158.30000000000001</c:v>
                </c:pt>
                <c:pt idx="3006">
                  <c:v>158.30000000000001</c:v>
                </c:pt>
                <c:pt idx="3007">
                  <c:v>154.9</c:v>
                </c:pt>
                <c:pt idx="3008">
                  <c:v>154.9</c:v>
                </c:pt>
                <c:pt idx="3009">
                  <c:v>154.9</c:v>
                </c:pt>
                <c:pt idx="3010">
                  <c:v>151.9</c:v>
                </c:pt>
                <c:pt idx="3011">
                  <c:v>151.9</c:v>
                </c:pt>
                <c:pt idx="3012">
                  <c:v>151.9</c:v>
                </c:pt>
                <c:pt idx="3013">
                  <c:v>151.19999999999999</c:v>
                </c:pt>
                <c:pt idx="3014">
                  <c:v>151.19999999999999</c:v>
                </c:pt>
                <c:pt idx="3015">
                  <c:v>151.19999999999999</c:v>
                </c:pt>
                <c:pt idx="3016">
                  <c:v>151.5</c:v>
                </c:pt>
                <c:pt idx="3017">
                  <c:v>151.5</c:v>
                </c:pt>
                <c:pt idx="3018">
                  <c:v>151.5</c:v>
                </c:pt>
                <c:pt idx="3019">
                  <c:v>151.19999999999999</c:v>
                </c:pt>
                <c:pt idx="3020">
                  <c:v>151.19999999999999</c:v>
                </c:pt>
                <c:pt idx="3021">
                  <c:v>151.19999999999999</c:v>
                </c:pt>
                <c:pt idx="3022">
                  <c:v>150.80000000000001</c:v>
                </c:pt>
                <c:pt idx="3023">
                  <c:v>150.80000000000001</c:v>
                </c:pt>
                <c:pt idx="3024">
                  <c:v>150.80000000000001</c:v>
                </c:pt>
                <c:pt idx="3025">
                  <c:v>150.6</c:v>
                </c:pt>
                <c:pt idx="3026">
                  <c:v>150.6</c:v>
                </c:pt>
                <c:pt idx="3027">
                  <c:v>150.6</c:v>
                </c:pt>
                <c:pt idx="3028">
                  <c:v>149.6</c:v>
                </c:pt>
                <c:pt idx="3029">
                  <c:v>149.6</c:v>
                </c:pt>
                <c:pt idx="3030">
                  <c:v>149.6</c:v>
                </c:pt>
                <c:pt idx="3031">
                  <c:v>148.6</c:v>
                </c:pt>
                <c:pt idx="3032">
                  <c:v>148.6</c:v>
                </c:pt>
                <c:pt idx="3033">
                  <c:v>148.6</c:v>
                </c:pt>
                <c:pt idx="3034">
                  <c:v>147.6</c:v>
                </c:pt>
                <c:pt idx="3035">
                  <c:v>147.6</c:v>
                </c:pt>
                <c:pt idx="3036">
                  <c:v>147.6</c:v>
                </c:pt>
                <c:pt idx="3037">
                  <c:v>147.30000000000001</c:v>
                </c:pt>
                <c:pt idx="3038">
                  <c:v>147.30000000000001</c:v>
                </c:pt>
                <c:pt idx="3039">
                  <c:v>147.30000000000001</c:v>
                </c:pt>
                <c:pt idx="3040">
                  <c:v>147.1</c:v>
                </c:pt>
                <c:pt idx="3041">
                  <c:v>147.1</c:v>
                </c:pt>
                <c:pt idx="3042">
                  <c:v>147.1</c:v>
                </c:pt>
                <c:pt idx="3043">
                  <c:v>147</c:v>
                </c:pt>
                <c:pt idx="3044">
                  <c:v>147</c:v>
                </c:pt>
                <c:pt idx="3045">
                  <c:v>147</c:v>
                </c:pt>
                <c:pt idx="3046">
                  <c:v>146.80000000000001</c:v>
                </c:pt>
                <c:pt idx="3047">
                  <c:v>146.80000000000001</c:v>
                </c:pt>
                <c:pt idx="3048">
                  <c:v>146.80000000000001</c:v>
                </c:pt>
                <c:pt idx="3049">
                  <c:v>146.5</c:v>
                </c:pt>
                <c:pt idx="3050">
                  <c:v>146.5</c:v>
                </c:pt>
                <c:pt idx="3051">
                  <c:v>146.5</c:v>
                </c:pt>
                <c:pt idx="3052">
                  <c:v>146.1</c:v>
                </c:pt>
                <c:pt idx="3053">
                  <c:v>146.1</c:v>
                </c:pt>
                <c:pt idx="3054">
                  <c:v>146.1</c:v>
                </c:pt>
                <c:pt idx="3055">
                  <c:v>145.1</c:v>
                </c:pt>
                <c:pt idx="3056">
                  <c:v>145.1</c:v>
                </c:pt>
                <c:pt idx="3057">
                  <c:v>145.1</c:v>
                </c:pt>
                <c:pt idx="3058">
                  <c:v>144</c:v>
                </c:pt>
                <c:pt idx="3059">
                  <c:v>144</c:v>
                </c:pt>
                <c:pt idx="3060">
                  <c:v>144</c:v>
                </c:pt>
                <c:pt idx="3061">
                  <c:v>142.19999999999999</c:v>
                </c:pt>
                <c:pt idx="3062">
                  <c:v>142.19999999999999</c:v>
                </c:pt>
                <c:pt idx="3063">
                  <c:v>142.19999999999999</c:v>
                </c:pt>
                <c:pt idx="3064">
                  <c:v>141.4</c:v>
                </c:pt>
                <c:pt idx="3065">
                  <c:v>141.4</c:v>
                </c:pt>
                <c:pt idx="3066">
                  <c:v>141.4</c:v>
                </c:pt>
                <c:pt idx="3067">
                  <c:v>140.80000000000001</c:v>
                </c:pt>
                <c:pt idx="3068">
                  <c:v>140.80000000000001</c:v>
                </c:pt>
                <c:pt idx="3069">
                  <c:v>140.80000000000001</c:v>
                </c:pt>
                <c:pt idx="3070">
                  <c:v>141.19999999999999</c:v>
                </c:pt>
                <c:pt idx="3071">
                  <c:v>141.19999999999999</c:v>
                </c:pt>
                <c:pt idx="3072">
                  <c:v>141.19999999999999</c:v>
                </c:pt>
                <c:pt idx="3073">
                  <c:v>141.19999999999999</c:v>
                </c:pt>
                <c:pt idx="3074">
                  <c:v>141.19999999999999</c:v>
                </c:pt>
                <c:pt idx="3075">
                  <c:v>141.19999999999999</c:v>
                </c:pt>
                <c:pt idx="3076">
                  <c:v>140.6</c:v>
                </c:pt>
                <c:pt idx="3077">
                  <c:v>140.6</c:v>
                </c:pt>
                <c:pt idx="3078">
                  <c:v>140.6</c:v>
                </c:pt>
                <c:pt idx="3079">
                  <c:v>139.5</c:v>
                </c:pt>
                <c:pt idx="3080">
                  <c:v>139.5</c:v>
                </c:pt>
                <c:pt idx="3081">
                  <c:v>139.5</c:v>
                </c:pt>
                <c:pt idx="3082">
                  <c:v>138.5</c:v>
                </c:pt>
                <c:pt idx="3083">
                  <c:v>138.5</c:v>
                </c:pt>
                <c:pt idx="3084">
                  <c:v>138.5</c:v>
                </c:pt>
                <c:pt idx="3085">
                  <c:v>137.80000000000001</c:v>
                </c:pt>
                <c:pt idx="3086">
                  <c:v>137.80000000000001</c:v>
                </c:pt>
                <c:pt idx="3087">
                  <c:v>137.80000000000001</c:v>
                </c:pt>
                <c:pt idx="3088">
                  <c:v>137.19999999999999</c:v>
                </c:pt>
                <c:pt idx="3089">
                  <c:v>137.19999999999999</c:v>
                </c:pt>
                <c:pt idx="3090">
                  <c:v>137.19999999999999</c:v>
                </c:pt>
                <c:pt idx="3091">
                  <c:v>136.4</c:v>
                </c:pt>
                <c:pt idx="3092">
                  <c:v>136.4</c:v>
                </c:pt>
                <c:pt idx="3093">
                  <c:v>136.4</c:v>
                </c:pt>
                <c:pt idx="3094">
                  <c:v>136.1</c:v>
                </c:pt>
                <c:pt idx="3095">
                  <c:v>136.1</c:v>
                </c:pt>
                <c:pt idx="3096">
                  <c:v>136.1</c:v>
                </c:pt>
                <c:pt idx="3097">
                  <c:v>135.6</c:v>
                </c:pt>
                <c:pt idx="3098">
                  <c:v>135.6</c:v>
                </c:pt>
                <c:pt idx="3099">
                  <c:v>135.6</c:v>
                </c:pt>
                <c:pt idx="3100">
                  <c:v>135.4</c:v>
                </c:pt>
                <c:pt idx="3101">
                  <c:v>135.4</c:v>
                </c:pt>
                <c:pt idx="3102">
                  <c:v>135.4</c:v>
                </c:pt>
                <c:pt idx="3103">
                  <c:v>134.80000000000001</c:v>
                </c:pt>
                <c:pt idx="3104">
                  <c:v>134.80000000000001</c:v>
                </c:pt>
                <c:pt idx="3105">
                  <c:v>134.80000000000001</c:v>
                </c:pt>
                <c:pt idx="3106">
                  <c:v>134.6</c:v>
                </c:pt>
                <c:pt idx="3107">
                  <c:v>134.6</c:v>
                </c:pt>
                <c:pt idx="3108">
                  <c:v>134.6</c:v>
                </c:pt>
                <c:pt idx="3109">
                  <c:v>133.80000000000001</c:v>
                </c:pt>
                <c:pt idx="3110">
                  <c:v>133.80000000000001</c:v>
                </c:pt>
                <c:pt idx="3111">
                  <c:v>133.80000000000001</c:v>
                </c:pt>
                <c:pt idx="3112">
                  <c:v>133.9</c:v>
                </c:pt>
                <c:pt idx="3113">
                  <c:v>133.9</c:v>
                </c:pt>
                <c:pt idx="3114">
                  <c:v>133.9</c:v>
                </c:pt>
                <c:pt idx="3115">
                  <c:v>133.1</c:v>
                </c:pt>
                <c:pt idx="3116">
                  <c:v>133.1</c:v>
                </c:pt>
                <c:pt idx="3117">
                  <c:v>133.1</c:v>
                </c:pt>
                <c:pt idx="3118">
                  <c:v>133.1</c:v>
                </c:pt>
                <c:pt idx="3119">
                  <c:v>133.1</c:v>
                </c:pt>
                <c:pt idx="3120">
                  <c:v>133.1</c:v>
                </c:pt>
                <c:pt idx="3121">
                  <c:v>132.69999999999999</c:v>
                </c:pt>
                <c:pt idx="3122">
                  <c:v>132.69999999999999</c:v>
                </c:pt>
                <c:pt idx="3123">
                  <c:v>132.69999999999999</c:v>
                </c:pt>
                <c:pt idx="3124">
                  <c:v>132.69999999999999</c:v>
                </c:pt>
                <c:pt idx="3125">
                  <c:v>132.69999999999999</c:v>
                </c:pt>
                <c:pt idx="3126">
                  <c:v>132.69999999999999</c:v>
                </c:pt>
                <c:pt idx="3127">
                  <c:v>132.69999999999999</c:v>
                </c:pt>
                <c:pt idx="3128">
                  <c:v>132.69999999999999</c:v>
                </c:pt>
                <c:pt idx="3129">
                  <c:v>132.69999999999999</c:v>
                </c:pt>
                <c:pt idx="3130">
                  <c:v>132.4</c:v>
                </c:pt>
                <c:pt idx="3131">
                  <c:v>132.4</c:v>
                </c:pt>
                <c:pt idx="3132">
                  <c:v>132.4</c:v>
                </c:pt>
                <c:pt idx="3133">
                  <c:v>132.69999999999999</c:v>
                </c:pt>
                <c:pt idx="3134">
                  <c:v>132.69999999999999</c:v>
                </c:pt>
                <c:pt idx="3135">
                  <c:v>132.69999999999999</c:v>
                </c:pt>
                <c:pt idx="3136">
                  <c:v>132.5</c:v>
                </c:pt>
                <c:pt idx="3137">
                  <c:v>132.5</c:v>
                </c:pt>
                <c:pt idx="3138">
                  <c:v>132.5</c:v>
                </c:pt>
                <c:pt idx="3139">
                  <c:v>132.4</c:v>
                </c:pt>
                <c:pt idx="3140">
                  <c:v>132.4</c:v>
                </c:pt>
                <c:pt idx="3141">
                  <c:v>132.4</c:v>
                </c:pt>
                <c:pt idx="3142">
                  <c:v>132</c:v>
                </c:pt>
                <c:pt idx="3143">
                  <c:v>132</c:v>
                </c:pt>
                <c:pt idx="3144">
                  <c:v>132</c:v>
                </c:pt>
                <c:pt idx="3145">
                  <c:v>131.69999999999999</c:v>
                </c:pt>
                <c:pt idx="3146">
                  <c:v>131.69999999999999</c:v>
                </c:pt>
                <c:pt idx="3147">
                  <c:v>131.69999999999999</c:v>
                </c:pt>
                <c:pt idx="3148">
                  <c:v>132</c:v>
                </c:pt>
                <c:pt idx="3149">
                  <c:v>132</c:v>
                </c:pt>
                <c:pt idx="3150">
                  <c:v>132</c:v>
                </c:pt>
                <c:pt idx="3151">
                  <c:v>131.9</c:v>
                </c:pt>
                <c:pt idx="3152">
                  <c:v>131.9</c:v>
                </c:pt>
                <c:pt idx="3153">
                  <c:v>131.9</c:v>
                </c:pt>
                <c:pt idx="3154">
                  <c:v>131.19999999999999</c:v>
                </c:pt>
                <c:pt idx="3155">
                  <c:v>131.19999999999999</c:v>
                </c:pt>
                <c:pt idx="3156">
                  <c:v>131.19999999999999</c:v>
                </c:pt>
                <c:pt idx="3157">
                  <c:v>128.5</c:v>
                </c:pt>
                <c:pt idx="3158">
                  <c:v>128.5</c:v>
                </c:pt>
                <c:pt idx="3159">
                  <c:v>128.5</c:v>
                </c:pt>
                <c:pt idx="3160">
                  <c:v>125.8</c:v>
                </c:pt>
                <c:pt idx="3161">
                  <c:v>125.8</c:v>
                </c:pt>
                <c:pt idx="3162">
                  <c:v>125.8</c:v>
                </c:pt>
                <c:pt idx="3163">
                  <c:v>123.7</c:v>
                </c:pt>
                <c:pt idx="3164">
                  <c:v>123.7</c:v>
                </c:pt>
                <c:pt idx="3165">
                  <c:v>123.7</c:v>
                </c:pt>
                <c:pt idx="3166">
                  <c:v>122.6</c:v>
                </c:pt>
                <c:pt idx="3167">
                  <c:v>122.6</c:v>
                </c:pt>
                <c:pt idx="3168">
                  <c:v>122.6</c:v>
                </c:pt>
                <c:pt idx="3169">
                  <c:v>122.3</c:v>
                </c:pt>
                <c:pt idx="3170">
                  <c:v>122.3</c:v>
                </c:pt>
                <c:pt idx="3171">
                  <c:v>122.3</c:v>
                </c:pt>
                <c:pt idx="3172">
                  <c:v>121.7</c:v>
                </c:pt>
                <c:pt idx="3173">
                  <c:v>121.7</c:v>
                </c:pt>
                <c:pt idx="3174">
                  <c:v>121.7</c:v>
                </c:pt>
                <c:pt idx="3175">
                  <c:v>122.1</c:v>
                </c:pt>
                <c:pt idx="3176">
                  <c:v>122.1</c:v>
                </c:pt>
                <c:pt idx="3177">
                  <c:v>122.1</c:v>
                </c:pt>
                <c:pt idx="3178">
                  <c:v>122.3</c:v>
                </c:pt>
                <c:pt idx="3179">
                  <c:v>122.3</c:v>
                </c:pt>
                <c:pt idx="3180">
                  <c:v>122.3</c:v>
                </c:pt>
                <c:pt idx="3181">
                  <c:v>123</c:v>
                </c:pt>
                <c:pt idx="3182">
                  <c:v>123</c:v>
                </c:pt>
                <c:pt idx="3183">
                  <c:v>123</c:v>
                </c:pt>
                <c:pt idx="3184">
                  <c:v>122.5</c:v>
                </c:pt>
                <c:pt idx="3185">
                  <c:v>122.5</c:v>
                </c:pt>
                <c:pt idx="3186">
                  <c:v>122.5</c:v>
                </c:pt>
                <c:pt idx="3187">
                  <c:v>122.5</c:v>
                </c:pt>
                <c:pt idx="3188">
                  <c:v>122.5</c:v>
                </c:pt>
                <c:pt idx="3189">
                  <c:v>122.5</c:v>
                </c:pt>
                <c:pt idx="3190">
                  <c:v>122.6</c:v>
                </c:pt>
                <c:pt idx="3191">
                  <c:v>122.6</c:v>
                </c:pt>
                <c:pt idx="3192">
                  <c:v>122.6</c:v>
                </c:pt>
                <c:pt idx="3193">
                  <c:v>123</c:v>
                </c:pt>
                <c:pt idx="3194">
                  <c:v>123</c:v>
                </c:pt>
                <c:pt idx="3195">
                  <c:v>123</c:v>
                </c:pt>
                <c:pt idx="3196">
                  <c:v>122.8</c:v>
                </c:pt>
                <c:pt idx="3197">
                  <c:v>122.8</c:v>
                </c:pt>
                <c:pt idx="3198">
                  <c:v>122.8</c:v>
                </c:pt>
                <c:pt idx="3199">
                  <c:v>122.5</c:v>
                </c:pt>
                <c:pt idx="3200">
                  <c:v>122.5</c:v>
                </c:pt>
                <c:pt idx="3201">
                  <c:v>122.5</c:v>
                </c:pt>
                <c:pt idx="3202">
                  <c:v>122.6</c:v>
                </c:pt>
                <c:pt idx="3203">
                  <c:v>122.6</c:v>
                </c:pt>
                <c:pt idx="3204">
                  <c:v>122.6</c:v>
                </c:pt>
                <c:pt idx="3205">
                  <c:v>123</c:v>
                </c:pt>
                <c:pt idx="3206">
                  <c:v>123</c:v>
                </c:pt>
                <c:pt idx="3207">
                  <c:v>123</c:v>
                </c:pt>
                <c:pt idx="3208">
                  <c:v>124.9</c:v>
                </c:pt>
                <c:pt idx="3209">
                  <c:v>124.9</c:v>
                </c:pt>
                <c:pt idx="3210">
                  <c:v>124.9</c:v>
                </c:pt>
                <c:pt idx="3211">
                  <c:v>127.5</c:v>
                </c:pt>
                <c:pt idx="3212">
                  <c:v>127.5</c:v>
                </c:pt>
                <c:pt idx="3213">
                  <c:v>127.5</c:v>
                </c:pt>
                <c:pt idx="3214">
                  <c:v>130.19999999999999</c:v>
                </c:pt>
                <c:pt idx="3215">
                  <c:v>130.19999999999999</c:v>
                </c:pt>
                <c:pt idx="3216">
                  <c:v>130.19999999999999</c:v>
                </c:pt>
                <c:pt idx="3217">
                  <c:v>131.80000000000001</c:v>
                </c:pt>
                <c:pt idx="3218">
                  <c:v>131.80000000000001</c:v>
                </c:pt>
                <c:pt idx="3219">
                  <c:v>131.80000000000001</c:v>
                </c:pt>
                <c:pt idx="3220">
                  <c:v>132.1</c:v>
                </c:pt>
                <c:pt idx="3221">
                  <c:v>132.1</c:v>
                </c:pt>
                <c:pt idx="3222">
                  <c:v>132.1</c:v>
                </c:pt>
                <c:pt idx="3223">
                  <c:v>132.4</c:v>
                </c:pt>
                <c:pt idx="3224">
                  <c:v>132.4</c:v>
                </c:pt>
                <c:pt idx="3225">
                  <c:v>132.4</c:v>
                </c:pt>
                <c:pt idx="3226">
                  <c:v>132.1</c:v>
                </c:pt>
                <c:pt idx="3227">
                  <c:v>132.1</c:v>
                </c:pt>
                <c:pt idx="3228">
                  <c:v>132.1</c:v>
                </c:pt>
                <c:pt idx="3229">
                  <c:v>132.80000000000001</c:v>
                </c:pt>
                <c:pt idx="3230">
                  <c:v>132.80000000000001</c:v>
                </c:pt>
                <c:pt idx="3231">
                  <c:v>132.80000000000001</c:v>
                </c:pt>
                <c:pt idx="3232">
                  <c:v>132.69999999999999</c:v>
                </c:pt>
                <c:pt idx="3233">
                  <c:v>132.69999999999999</c:v>
                </c:pt>
                <c:pt idx="3234">
                  <c:v>132.69999999999999</c:v>
                </c:pt>
                <c:pt idx="3235">
                  <c:v>132.9</c:v>
                </c:pt>
                <c:pt idx="3236">
                  <c:v>132.9</c:v>
                </c:pt>
                <c:pt idx="3237">
                  <c:v>132.9</c:v>
                </c:pt>
                <c:pt idx="3238">
                  <c:v>132.6</c:v>
                </c:pt>
                <c:pt idx="3239">
                  <c:v>132.6</c:v>
                </c:pt>
                <c:pt idx="3240">
                  <c:v>132.6</c:v>
                </c:pt>
                <c:pt idx="3241">
                  <c:v>132.5</c:v>
                </c:pt>
                <c:pt idx="3242">
                  <c:v>132.5</c:v>
                </c:pt>
                <c:pt idx="3243">
                  <c:v>132.5</c:v>
                </c:pt>
                <c:pt idx="3244">
                  <c:v>132.9</c:v>
                </c:pt>
                <c:pt idx="3245">
                  <c:v>132.9</c:v>
                </c:pt>
                <c:pt idx="3246">
                  <c:v>132.9</c:v>
                </c:pt>
                <c:pt idx="3247">
                  <c:v>132.69999999999999</c:v>
                </c:pt>
                <c:pt idx="3248">
                  <c:v>132.69999999999999</c:v>
                </c:pt>
                <c:pt idx="3249">
                  <c:v>132.69999999999999</c:v>
                </c:pt>
                <c:pt idx="3250">
                  <c:v>133</c:v>
                </c:pt>
                <c:pt idx="3251">
                  <c:v>133</c:v>
                </c:pt>
                <c:pt idx="3252">
                  <c:v>133</c:v>
                </c:pt>
                <c:pt idx="3253">
                  <c:v>132.80000000000001</c:v>
                </c:pt>
                <c:pt idx="3254">
                  <c:v>132.80000000000001</c:v>
                </c:pt>
                <c:pt idx="3255">
                  <c:v>132.80000000000001</c:v>
                </c:pt>
                <c:pt idx="3256">
                  <c:v>133.4</c:v>
                </c:pt>
                <c:pt idx="3257">
                  <c:v>133.4</c:v>
                </c:pt>
                <c:pt idx="3258">
                  <c:v>133.4</c:v>
                </c:pt>
                <c:pt idx="3259">
                  <c:v>133.5</c:v>
                </c:pt>
                <c:pt idx="3260">
                  <c:v>133.5</c:v>
                </c:pt>
                <c:pt idx="3261">
                  <c:v>133.5</c:v>
                </c:pt>
                <c:pt idx="3262">
                  <c:v>133.1</c:v>
                </c:pt>
                <c:pt idx="3263">
                  <c:v>133.1</c:v>
                </c:pt>
                <c:pt idx="3264">
                  <c:v>133.1</c:v>
                </c:pt>
                <c:pt idx="3265">
                  <c:v>132.5</c:v>
                </c:pt>
                <c:pt idx="3266">
                  <c:v>132.5</c:v>
                </c:pt>
                <c:pt idx="3267">
                  <c:v>132.5</c:v>
                </c:pt>
                <c:pt idx="3268">
                  <c:v>132.30000000000001</c:v>
                </c:pt>
                <c:pt idx="3269">
                  <c:v>132.30000000000001</c:v>
                </c:pt>
                <c:pt idx="3270">
                  <c:v>132.30000000000001</c:v>
                </c:pt>
                <c:pt idx="3271">
                  <c:v>131.9</c:v>
                </c:pt>
                <c:pt idx="3272">
                  <c:v>131.9</c:v>
                </c:pt>
                <c:pt idx="3273">
                  <c:v>131.9</c:v>
                </c:pt>
                <c:pt idx="3274">
                  <c:v>131.69999999999999</c:v>
                </c:pt>
                <c:pt idx="3275">
                  <c:v>131.69999999999999</c:v>
                </c:pt>
                <c:pt idx="3276">
                  <c:v>131.69999999999999</c:v>
                </c:pt>
                <c:pt idx="3277">
                  <c:v>131.19999999999999</c:v>
                </c:pt>
                <c:pt idx="3278">
                  <c:v>131.19999999999999</c:v>
                </c:pt>
                <c:pt idx="3279">
                  <c:v>131.19999999999999</c:v>
                </c:pt>
                <c:pt idx="3280">
                  <c:v>131.30000000000001</c:v>
                </c:pt>
                <c:pt idx="3281">
                  <c:v>131.30000000000001</c:v>
                </c:pt>
                <c:pt idx="3282">
                  <c:v>131.30000000000001</c:v>
                </c:pt>
                <c:pt idx="3283">
                  <c:v>131.69999999999999</c:v>
                </c:pt>
                <c:pt idx="3284">
                  <c:v>131.69999999999999</c:v>
                </c:pt>
                <c:pt idx="3285">
                  <c:v>131.69999999999999</c:v>
                </c:pt>
                <c:pt idx="3286">
                  <c:v>132</c:v>
                </c:pt>
                <c:pt idx="3287">
                  <c:v>132</c:v>
                </c:pt>
                <c:pt idx="3288">
                  <c:v>132</c:v>
                </c:pt>
                <c:pt idx="3289">
                  <c:v>132.30000000000001</c:v>
                </c:pt>
                <c:pt idx="3290">
                  <c:v>132.30000000000001</c:v>
                </c:pt>
                <c:pt idx="3291">
                  <c:v>132.30000000000001</c:v>
                </c:pt>
                <c:pt idx="3292">
                  <c:v>132.30000000000001</c:v>
                </c:pt>
                <c:pt idx="3293">
                  <c:v>132.30000000000001</c:v>
                </c:pt>
                <c:pt idx="3294">
                  <c:v>132.30000000000001</c:v>
                </c:pt>
                <c:pt idx="3295">
                  <c:v>132.4</c:v>
                </c:pt>
                <c:pt idx="3296">
                  <c:v>132.4</c:v>
                </c:pt>
                <c:pt idx="3297">
                  <c:v>132.4</c:v>
                </c:pt>
                <c:pt idx="3298">
                  <c:v>132.30000000000001</c:v>
                </c:pt>
                <c:pt idx="3299">
                  <c:v>132.30000000000001</c:v>
                </c:pt>
                <c:pt idx="3300">
                  <c:v>132.30000000000001</c:v>
                </c:pt>
                <c:pt idx="3301">
                  <c:v>132.19999999999999</c:v>
                </c:pt>
                <c:pt idx="3302">
                  <c:v>132.19999999999999</c:v>
                </c:pt>
                <c:pt idx="3303">
                  <c:v>132.19999999999999</c:v>
                </c:pt>
                <c:pt idx="3304">
                  <c:v>132.80000000000001</c:v>
                </c:pt>
                <c:pt idx="3305">
                  <c:v>132.80000000000001</c:v>
                </c:pt>
                <c:pt idx="3306">
                  <c:v>132.80000000000001</c:v>
                </c:pt>
                <c:pt idx="3307">
                  <c:v>133.1</c:v>
                </c:pt>
                <c:pt idx="3308">
                  <c:v>133.1</c:v>
                </c:pt>
                <c:pt idx="3309">
                  <c:v>133.1</c:v>
                </c:pt>
                <c:pt idx="3310">
                  <c:v>133.19999999999999</c:v>
                </c:pt>
                <c:pt idx="3311">
                  <c:v>133.19999999999999</c:v>
                </c:pt>
                <c:pt idx="3312">
                  <c:v>133.19999999999999</c:v>
                </c:pt>
                <c:pt idx="3313">
                  <c:v>132.9</c:v>
                </c:pt>
                <c:pt idx="3314">
                  <c:v>132.9</c:v>
                </c:pt>
                <c:pt idx="3315">
                  <c:v>132.9</c:v>
                </c:pt>
                <c:pt idx="3316">
                  <c:v>133.1</c:v>
                </c:pt>
                <c:pt idx="3317">
                  <c:v>133.1</c:v>
                </c:pt>
                <c:pt idx="3318">
                  <c:v>133.1</c:v>
                </c:pt>
                <c:pt idx="3319">
                  <c:v>133</c:v>
                </c:pt>
                <c:pt idx="3320">
                  <c:v>133</c:v>
                </c:pt>
                <c:pt idx="3321">
                  <c:v>133</c:v>
                </c:pt>
                <c:pt idx="3322">
                  <c:v>133.4</c:v>
                </c:pt>
                <c:pt idx="3323">
                  <c:v>133.4</c:v>
                </c:pt>
                <c:pt idx="3324">
                  <c:v>133.4</c:v>
                </c:pt>
                <c:pt idx="3325">
                  <c:v>133.6</c:v>
                </c:pt>
                <c:pt idx="3326">
                  <c:v>133.6</c:v>
                </c:pt>
                <c:pt idx="3327">
                  <c:v>133.6</c:v>
                </c:pt>
                <c:pt idx="3328">
                  <c:v>133.9</c:v>
                </c:pt>
                <c:pt idx="3329">
                  <c:v>133.9</c:v>
                </c:pt>
                <c:pt idx="3330">
                  <c:v>133.9</c:v>
                </c:pt>
                <c:pt idx="3331">
                  <c:v>133.30000000000001</c:v>
                </c:pt>
                <c:pt idx="3332">
                  <c:v>133.30000000000001</c:v>
                </c:pt>
                <c:pt idx="3333">
                  <c:v>133.30000000000001</c:v>
                </c:pt>
                <c:pt idx="3334">
                  <c:v>132.9</c:v>
                </c:pt>
                <c:pt idx="3335">
                  <c:v>132.9</c:v>
                </c:pt>
                <c:pt idx="3336">
                  <c:v>132.9</c:v>
                </c:pt>
                <c:pt idx="3337">
                  <c:v>132.6</c:v>
                </c:pt>
                <c:pt idx="3338">
                  <c:v>132.6</c:v>
                </c:pt>
                <c:pt idx="3339">
                  <c:v>132.6</c:v>
                </c:pt>
                <c:pt idx="3340">
                  <c:v>133.1</c:v>
                </c:pt>
                <c:pt idx="3341">
                  <c:v>133.1</c:v>
                </c:pt>
                <c:pt idx="3342">
                  <c:v>133.1</c:v>
                </c:pt>
                <c:pt idx="3343">
                  <c:v>133.69999999999999</c:v>
                </c:pt>
                <c:pt idx="3344">
                  <c:v>133.69999999999999</c:v>
                </c:pt>
                <c:pt idx="3345">
                  <c:v>133.69999999999999</c:v>
                </c:pt>
                <c:pt idx="3346">
                  <c:v>134.19999999999999</c:v>
                </c:pt>
                <c:pt idx="3347">
                  <c:v>134.19999999999999</c:v>
                </c:pt>
                <c:pt idx="3348">
                  <c:v>134.19999999999999</c:v>
                </c:pt>
                <c:pt idx="3349">
                  <c:v>134.1</c:v>
                </c:pt>
                <c:pt idx="3350">
                  <c:v>134.1</c:v>
                </c:pt>
                <c:pt idx="3351">
                  <c:v>134.1</c:v>
                </c:pt>
                <c:pt idx="3352">
                  <c:v>134</c:v>
                </c:pt>
                <c:pt idx="3353">
                  <c:v>134</c:v>
                </c:pt>
                <c:pt idx="3354">
                  <c:v>134</c:v>
                </c:pt>
                <c:pt idx="3355">
                  <c:v>134.19999999999999</c:v>
                </c:pt>
                <c:pt idx="3356">
                  <c:v>134.19999999999999</c:v>
                </c:pt>
                <c:pt idx="3357">
                  <c:v>134.19999999999999</c:v>
                </c:pt>
                <c:pt idx="3358">
                  <c:v>134.80000000000001</c:v>
                </c:pt>
                <c:pt idx="3359">
                  <c:v>134.80000000000001</c:v>
                </c:pt>
                <c:pt idx="3360">
                  <c:v>134.80000000000001</c:v>
                </c:pt>
                <c:pt idx="3361">
                  <c:v>135.6</c:v>
                </c:pt>
                <c:pt idx="3362">
                  <c:v>135.6</c:v>
                </c:pt>
                <c:pt idx="3363">
                  <c:v>135.6</c:v>
                </c:pt>
                <c:pt idx="3364">
                  <c:v>136.1</c:v>
                </c:pt>
                <c:pt idx="3365">
                  <c:v>136.1</c:v>
                </c:pt>
                <c:pt idx="3366">
                  <c:v>136.1</c:v>
                </c:pt>
                <c:pt idx="3367">
                  <c:v>136.1</c:v>
                </c:pt>
                <c:pt idx="3368">
                  <c:v>136.1</c:v>
                </c:pt>
                <c:pt idx="3369">
                  <c:v>136.1</c:v>
                </c:pt>
                <c:pt idx="3370">
                  <c:v>136.4</c:v>
                </c:pt>
                <c:pt idx="3371">
                  <c:v>136.4</c:v>
                </c:pt>
                <c:pt idx="3372">
                  <c:v>136.4</c:v>
                </c:pt>
                <c:pt idx="3373">
                  <c:v>137.30000000000001</c:v>
                </c:pt>
                <c:pt idx="3374">
                  <c:v>137.30000000000001</c:v>
                </c:pt>
                <c:pt idx="3375">
                  <c:v>137.30000000000001</c:v>
                </c:pt>
                <c:pt idx="3376">
                  <c:v>138</c:v>
                </c:pt>
                <c:pt idx="3377">
                  <c:v>138</c:v>
                </c:pt>
                <c:pt idx="3378">
                  <c:v>138</c:v>
                </c:pt>
                <c:pt idx="3379">
                  <c:v>138.19999999999999</c:v>
                </c:pt>
                <c:pt idx="3380">
                  <c:v>138.19999999999999</c:v>
                </c:pt>
                <c:pt idx="3381">
                  <c:v>138.19999999999999</c:v>
                </c:pt>
                <c:pt idx="3382">
                  <c:v>138.19999999999999</c:v>
                </c:pt>
                <c:pt idx="3383">
                  <c:v>138.19999999999999</c:v>
                </c:pt>
                <c:pt idx="3384">
                  <c:v>138.19999999999999</c:v>
                </c:pt>
                <c:pt idx="3385">
                  <c:v>139</c:v>
                </c:pt>
                <c:pt idx="3386">
                  <c:v>139</c:v>
                </c:pt>
                <c:pt idx="3387">
                  <c:v>139</c:v>
                </c:pt>
                <c:pt idx="3388">
                  <c:v>139.69999999999999</c:v>
                </c:pt>
                <c:pt idx="3389">
                  <c:v>139.69999999999999</c:v>
                </c:pt>
                <c:pt idx="3390">
                  <c:v>139.69999999999999</c:v>
                </c:pt>
                <c:pt idx="3391">
                  <c:v>140.6</c:v>
                </c:pt>
                <c:pt idx="3392">
                  <c:v>140.6</c:v>
                </c:pt>
                <c:pt idx="3393">
                  <c:v>140.6</c:v>
                </c:pt>
                <c:pt idx="3394">
                  <c:v>140.9</c:v>
                </c:pt>
                <c:pt idx="3395">
                  <c:v>140.9</c:v>
                </c:pt>
                <c:pt idx="3396">
                  <c:v>140.9</c:v>
                </c:pt>
                <c:pt idx="3397">
                  <c:v>141.4</c:v>
                </c:pt>
                <c:pt idx="3398">
                  <c:v>141.4</c:v>
                </c:pt>
                <c:pt idx="3399">
                  <c:v>141.4</c:v>
                </c:pt>
                <c:pt idx="3400">
                  <c:v>141.9</c:v>
                </c:pt>
                <c:pt idx="3401">
                  <c:v>141.9</c:v>
                </c:pt>
                <c:pt idx="3402">
                  <c:v>141.9</c:v>
                </c:pt>
                <c:pt idx="3403">
                  <c:v>142.6</c:v>
                </c:pt>
                <c:pt idx="3404">
                  <c:v>142.6</c:v>
                </c:pt>
                <c:pt idx="3405">
                  <c:v>142.6</c:v>
                </c:pt>
                <c:pt idx="3406">
                  <c:v>142.5</c:v>
                </c:pt>
                <c:pt idx="3407">
                  <c:v>142.5</c:v>
                </c:pt>
                <c:pt idx="3408">
                  <c:v>142.5</c:v>
                </c:pt>
                <c:pt idx="3409">
                  <c:v>142.19999999999999</c:v>
                </c:pt>
                <c:pt idx="3410">
                  <c:v>142.19999999999999</c:v>
                </c:pt>
                <c:pt idx="3411">
                  <c:v>142.19999999999999</c:v>
                </c:pt>
                <c:pt idx="3412">
                  <c:v>141.69999999999999</c:v>
                </c:pt>
                <c:pt idx="3413">
                  <c:v>141.69999999999999</c:v>
                </c:pt>
                <c:pt idx="3414">
                  <c:v>141.69999999999999</c:v>
                </c:pt>
                <c:pt idx="3415">
                  <c:v>141.69999999999999</c:v>
                </c:pt>
                <c:pt idx="3416">
                  <c:v>141.69999999999999</c:v>
                </c:pt>
                <c:pt idx="3417">
                  <c:v>141.69999999999999</c:v>
                </c:pt>
                <c:pt idx="3418">
                  <c:v>141.30000000000001</c:v>
                </c:pt>
                <c:pt idx="3419">
                  <c:v>141.30000000000001</c:v>
                </c:pt>
                <c:pt idx="3420">
                  <c:v>141.30000000000001</c:v>
                </c:pt>
                <c:pt idx="3421">
                  <c:v>140.6</c:v>
                </c:pt>
                <c:pt idx="3422">
                  <c:v>140.6</c:v>
                </c:pt>
                <c:pt idx="3423">
                  <c:v>140.6</c:v>
                </c:pt>
                <c:pt idx="3424">
                  <c:v>139.69999999999999</c:v>
                </c:pt>
                <c:pt idx="3425">
                  <c:v>139.69999999999999</c:v>
                </c:pt>
                <c:pt idx="3426">
                  <c:v>139.69999999999999</c:v>
                </c:pt>
                <c:pt idx="3427">
                  <c:v>139.4</c:v>
                </c:pt>
                <c:pt idx="3428">
                  <c:v>139.4</c:v>
                </c:pt>
                <c:pt idx="3429">
                  <c:v>139.4</c:v>
                </c:pt>
                <c:pt idx="3430">
                  <c:v>139.80000000000001</c:v>
                </c:pt>
                <c:pt idx="3431">
                  <c:v>139.80000000000001</c:v>
                </c:pt>
                <c:pt idx="3432">
                  <c:v>139.80000000000001</c:v>
                </c:pt>
                <c:pt idx="3433">
                  <c:v>140.19999999999999</c:v>
                </c:pt>
                <c:pt idx="3434">
                  <c:v>140.19999999999999</c:v>
                </c:pt>
                <c:pt idx="3435">
                  <c:v>140.19999999999999</c:v>
                </c:pt>
                <c:pt idx="3436">
                  <c:v>139.9</c:v>
                </c:pt>
                <c:pt idx="3437">
                  <c:v>139.9</c:v>
                </c:pt>
                <c:pt idx="3438">
                  <c:v>139.9</c:v>
                </c:pt>
                <c:pt idx="3439">
                  <c:v>139</c:v>
                </c:pt>
                <c:pt idx="3440">
                  <c:v>139</c:v>
                </c:pt>
                <c:pt idx="3441">
                  <c:v>139</c:v>
                </c:pt>
                <c:pt idx="3442">
                  <c:v>138.4</c:v>
                </c:pt>
                <c:pt idx="3443">
                  <c:v>138.4</c:v>
                </c:pt>
                <c:pt idx="3444">
                  <c:v>138.4</c:v>
                </c:pt>
                <c:pt idx="3445">
                  <c:v>138.19999999999999</c:v>
                </c:pt>
                <c:pt idx="3446">
                  <c:v>138.19999999999999</c:v>
                </c:pt>
                <c:pt idx="3447">
                  <c:v>138.19999999999999</c:v>
                </c:pt>
                <c:pt idx="3448">
                  <c:v>138.80000000000001</c:v>
                </c:pt>
                <c:pt idx="3449">
                  <c:v>138.80000000000001</c:v>
                </c:pt>
                <c:pt idx="3450">
                  <c:v>138.80000000000001</c:v>
                </c:pt>
                <c:pt idx="3451">
                  <c:v>138.80000000000001</c:v>
                </c:pt>
                <c:pt idx="3452">
                  <c:v>138.80000000000001</c:v>
                </c:pt>
                <c:pt idx="3453">
                  <c:v>138.80000000000001</c:v>
                </c:pt>
                <c:pt idx="3454">
                  <c:v>139.5</c:v>
                </c:pt>
                <c:pt idx="3455">
                  <c:v>139.5</c:v>
                </c:pt>
                <c:pt idx="3456">
                  <c:v>139.5</c:v>
                </c:pt>
                <c:pt idx="3457">
                  <c:v>139.30000000000001</c:v>
                </c:pt>
                <c:pt idx="3458">
                  <c:v>139.30000000000001</c:v>
                </c:pt>
                <c:pt idx="3459">
                  <c:v>139.30000000000001</c:v>
                </c:pt>
                <c:pt idx="3460">
                  <c:v>139.19999999999999</c:v>
                </c:pt>
                <c:pt idx="3461">
                  <c:v>139.19999999999999</c:v>
                </c:pt>
                <c:pt idx="3462">
                  <c:v>139.19999999999999</c:v>
                </c:pt>
                <c:pt idx="3463">
                  <c:v>139.5</c:v>
                </c:pt>
                <c:pt idx="3464">
                  <c:v>139.5</c:v>
                </c:pt>
                <c:pt idx="3465">
                  <c:v>139.5</c:v>
                </c:pt>
                <c:pt idx="3466">
                  <c:v>140.1</c:v>
                </c:pt>
                <c:pt idx="3467">
                  <c:v>140.1</c:v>
                </c:pt>
                <c:pt idx="3468">
                  <c:v>140.1</c:v>
                </c:pt>
                <c:pt idx="3469">
                  <c:v>140.6</c:v>
                </c:pt>
                <c:pt idx="3470">
                  <c:v>140.6</c:v>
                </c:pt>
                <c:pt idx="3471">
                  <c:v>140.6</c:v>
                </c:pt>
                <c:pt idx="3472">
                  <c:v>140.6</c:v>
                </c:pt>
                <c:pt idx="3473">
                  <c:v>140.6</c:v>
                </c:pt>
                <c:pt idx="3474">
                  <c:v>140.6</c:v>
                </c:pt>
                <c:pt idx="3475">
                  <c:v>139.9</c:v>
                </c:pt>
                <c:pt idx="3476">
                  <c:v>139.9</c:v>
                </c:pt>
                <c:pt idx="3477">
                  <c:v>139.9</c:v>
                </c:pt>
                <c:pt idx="3478">
                  <c:v>140.30000000000001</c:v>
                </c:pt>
                <c:pt idx="3479">
                  <c:v>140.30000000000001</c:v>
                </c:pt>
                <c:pt idx="3480">
                  <c:v>140.30000000000001</c:v>
                </c:pt>
                <c:pt idx="3481">
                  <c:v>140.5</c:v>
                </c:pt>
                <c:pt idx="3482">
                  <c:v>140.5</c:v>
                </c:pt>
                <c:pt idx="3483">
                  <c:v>140.5</c:v>
                </c:pt>
                <c:pt idx="3484">
                  <c:v>141.4</c:v>
                </c:pt>
                <c:pt idx="3485">
                  <c:v>141.4</c:v>
                </c:pt>
                <c:pt idx="3486">
                  <c:v>141.4</c:v>
                </c:pt>
                <c:pt idx="3487">
                  <c:v>141.4</c:v>
                </c:pt>
                <c:pt idx="3488">
                  <c:v>141.4</c:v>
                </c:pt>
                <c:pt idx="3489">
                  <c:v>141.4</c:v>
                </c:pt>
                <c:pt idx="3490">
                  <c:v>141.69999999999999</c:v>
                </c:pt>
                <c:pt idx="3491">
                  <c:v>141.69999999999999</c:v>
                </c:pt>
                <c:pt idx="3492">
                  <c:v>141.69999999999999</c:v>
                </c:pt>
                <c:pt idx="3493">
                  <c:v>141.6</c:v>
                </c:pt>
                <c:pt idx="3494">
                  <c:v>141.6</c:v>
                </c:pt>
                <c:pt idx="3495">
                  <c:v>141.6</c:v>
                </c:pt>
                <c:pt idx="3496">
                  <c:v>141.30000000000001</c:v>
                </c:pt>
                <c:pt idx="3497">
                  <c:v>141.30000000000001</c:v>
                </c:pt>
                <c:pt idx="3498">
                  <c:v>141.30000000000001</c:v>
                </c:pt>
                <c:pt idx="3499">
                  <c:v>140.6</c:v>
                </c:pt>
                <c:pt idx="3500">
                  <c:v>140.6</c:v>
                </c:pt>
                <c:pt idx="3501">
                  <c:v>140.6</c:v>
                </c:pt>
                <c:pt idx="3502">
                  <c:v>140.1</c:v>
                </c:pt>
                <c:pt idx="3503">
                  <c:v>140.1</c:v>
                </c:pt>
                <c:pt idx="3504">
                  <c:v>140.1</c:v>
                </c:pt>
                <c:pt idx="3505">
                  <c:v>139.4</c:v>
                </c:pt>
                <c:pt idx="3506">
                  <c:v>139.4</c:v>
                </c:pt>
                <c:pt idx="3507">
                  <c:v>139.4</c:v>
                </c:pt>
                <c:pt idx="3508">
                  <c:v>139.30000000000001</c:v>
                </c:pt>
                <c:pt idx="3509">
                  <c:v>139.30000000000001</c:v>
                </c:pt>
                <c:pt idx="3510">
                  <c:v>139.30000000000001</c:v>
                </c:pt>
                <c:pt idx="3511">
                  <c:v>139.19999999999999</c:v>
                </c:pt>
                <c:pt idx="3512">
                  <c:v>139.19999999999999</c:v>
                </c:pt>
                <c:pt idx="3513">
                  <c:v>139.19999999999999</c:v>
                </c:pt>
                <c:pt idx="3514">
                  <c:v>139.6</c:v>
                </c:pt>
                <c:pt idx="3515">
                  <c:v>139.6</c:v>
                </c:pt>
                <c:pt idx="3516">
                  <c:v>139.6</c:v>
                </c:pt>
                <c:pt idx="3517">
                  <c:v>139.4</c:v>
                </c:pt>
                <c:pt idx="3518">
                  <c:v>139.4</c:v>
                </c:pt>
                <c:pt idx="3519">
                  <c:v>139.4</c:v>
                </c:pt>
                <c:pt idx="3520">
                  <c:v>139.4</c:v>
                </c:pt>
                <c:pt idx="3521">
                  <c:v>139.4</c:v>
                </c:pt>
                <c:pt idx="3522">
                  <c:v>139.4</c:v>
                </c:pt>
                <c:pt idx="3523">
                  <c:v>139.4</c:v>
                </c:pt>
                <c:pt idx="3524">
                  <c:v>139.4</c:v>
                </c:pt>
                <c:pt idx="3525">
                  <c:v>139.4</c:v>
                </c:pt>
                <c:pt idx="3526">
                  <c:v>140.4</c:v>
                </c:pt>
                <c:pt idx="3527">
                  <c:v>140.4</c:v>
                </c:pt>
                <c:pt idx="3528">
                  <c:v>140.4</c:v>
                </c:pt>
                <c:pt idx="3529">
                  <c:v>140.6</c:v>
                </c:pt>
                <c:pt idx="3530">
                  <c:v>140.6</c:v>
                </c:pt>
                <c:pt idx="3531">
                  <c:v>140.6</c:v>
                </c:pt>
                <c:pt idx="3532">
                  <c:v>140.80000000000001</c:v>
                </c:pt>
                <c:pt idx="3533">
                  <c:v>140.80000000000001</c:v>
                </c:pt>
                <c:pt idx="3534">
                  <c:v>140.80000000000001</c:v>
                </c:pt>
                <c:pt idx="3535">
                  <c:v>140.6</c:v>
                </c:pt>
                <c:pt idx="3536">
                  <c:v>140.6</c:v>
                </c:pt>
                <c:pt idx="3537">
                  <c:v>140.6</c:v>
                </c:pt>
                <c:pt idx="3538">
                  <c:v>141</c:v>
                </c:pt>
                <c:pt idx="3539">
                  <c:v>141</c:v>
                </c:pt>
                <c:pt idx="3540">
                  <c:v>141</c:v>
                </c:pt>
                <c:pt idx="3541">
                  <c:v>141.80000000000001</c:v>
                </c:pt>
                <c:pt idx="3542">
                  <c:v>141.80000000000001</c:v>
                </c:pt>
                <c:pt idx="3543">
                  <c:v>141.80000000000001</c:v>
                </c:pt>
                <c:pt idx="3544">
                  <c:v>144</c:v>
                </c:pt>
                <c:pt idx="3545">
                  <c:v>144</c:v>
                </c:pt>
                <c:pt idx="3546">
                  <c:v>144</c:v>
                </c:pt>
                <c:pt idx="3547">
                  <c:v>146.5</c:v>
                </c:pt>
                <c:pt idx="3548">
                  <c:v>146.5</c:v>
                </c:pt>
                <c:pt idx="3549">
                  <c:v>146.5</c:v>
                </c:pt>
                <c:pt idx="3550">
                  <c:v>148.19999999999999</c:v>
                </c:pt>
                <c:pt idx="3551">
                  <c:v>148.19999999999999</c:v>
                </c:pt>
                <c:pt idx="3552">
                  <c:v>148.19999999999999</c:v>
                </c:pt>
                <c:pt idx="3553">
                  <c:v>148.4</c:v>
                </c:pt>
                <c:pt idx="3554">
                  <c:v>148.4</c:v>
                </c:pt>
                <c:pt idx="3555">
                  <c:v>148.4</c:v>
                </c:pt>
                <c:pt idx="3556">
                  <c:v>148.1</c:v>
                </c:pt>
                <c:pt idx="3557">
                  <c:v>148.1</c:v>
                </c:pt>
                <c:pt idx="3558">
                  <c:v>148.1</c:v>
                </c:pt>
                <c:pt idx="3559">
                  <c:v>147.9</c:v>
                </c:pt>
                <c:pt idx="3560">
                  <c:v>147.9</c:v>
                </c:pt>
                <c:pt idx="3561">
                  <c:v>147.9</c:v>
                </c:pt>
                <c:pt idx="3562">
                  <c:v>146.9</c:v>
                </c:pt>
                <c:pt idx="3563">
                  <c:v>146.9</c:v>
                </c:pt>
                <c:pt idx="3564">
                  <c:v>146.9</c:v>
                </c:pt>
                <c:pt idx="3565">
                  <c:v>146.30000000000001</c:v>
                </c:pt>
                <c:pt idx="3566">
                  <c:v>146.30000000000001</c:v>
                </c:pt>
                <c:pt idx="3567">
                  <c:v>146.30000000000001</c:v>
                </c:pt>
                <c:pt idx="3568">
                  <c:v>145.30000000000001</c:v>
                </c:pt>
                <c:pt idx="3569">
                  <c:v>145.30000000000001</c:v>
                </c:pt>
                <c:pt idx="3570">
                  <c:v>145.30000000000001</c:v>
                </c:pt>
                <c:pt idx="3571">
                  <c:v>144.9</c:v>
                </c:pt>
                <c:pt idx="3572">
                  <c:v>144.9</c:v>
                </c:pt>
                <c:pt idx="3573">
                  <c:v>144.9</c:v>
                </c:pt>
                <c:pt idx="3574">
                  <c:v>144</c:v>
                </c:pt>
                <c:pt idx="3575">
                  <c:v>144</c:v>
                </c:pt>
                <c:pt idx="3576">
                  <c:v>144</c:v>
                </c:pt>
                <c:pt idx="3577">
                  <c:v>143.19999999999999</c:v>
                </c:pt>
                <c:pt idx="3578">
                  <c:v>143.19999999999999</c:v>
                </c:pt>
                <c:pt idx="3579">
                  <c:v>143.19999999999999</c:v>
                </c:pt>
                <c:pt idx="3580">
                  <c:v>143.4</c:v>
                </c:pt>
                <c:pt idx="3581">
                  <c:v>143.4</c:v>
                </c:pt>
                <c:pt idx="3582">
                  <c:v>143.4</c:v>
                </c:pt>
                <c:pt idx="3583">
                  <c:v>143.30000000000001</c:v>
                </c:pt>
                <c:pt idx="3584">
                  <c:v>143.30000000000001</c:v>
                </c:pt>
                <c:pt idx="3585">
                  <c:v>143.30000000000001</c:v>
                </c:pt>
                <c:pt idx="3586">
                  <c:v>143.9</c:v>
                </c:pt>
                <c:pt idx="3587">
                  <c:v>143.9</c:v>
                </c:pt>
                <c:pt idx="3588">
                  <c:v>143.9</c:v>
                </c:pt>
                <c:pt idx="3589">
                  <c:v>143.5</c:v>
                </c:pt>
                <c:pt idx="3590">
                  <c:v>143.5</c:v>
                </c:pt>
                <c:pt idx="3591">
                  <c:v>143.5</c:v>
                </c:pt>
                <c:pt idx="3592">
                  <c:v>143.5</c:v>
                </c:pt>
                <c:pt idx="3593">
                  <c:v>143.5</c:v>
                </c:pt>
                <c:pt idx="3594">
                  <c:v>143.5</c:v>
                </c:pt>
                <c:pt idx="3595">
                  <c:v>143.19999999999999</c:v>
                </c:pt>
                <c:pt idx="3596">
                  <c:v>143.19999999999999</c:v>
                </c:pt>
                <c:pt idx="3597">
                  <c:v>143.19999999999999</c:v>
                </c:pt>
                <c:pt idx="3598">
                  <c:v>143.30000000000001</c:v>
                </c:pt>
                <c:pt idx="3599">
                  <c:v>143.30000000000001</c:v>
                </c:pt>
                <c:pt idx="3600">
                  <c:v>143.30000000000001</c:v>
                </c:pt>
                <c:pt idx="3601">
                  <c:v>142.80000000000001</c:v>
                </c:pt>
                <c:pt idx="3602">
                  <c:v>142.80000000000001</c:v>
                </c:pt>
                <c:pt idx="3603">
                  <c:v>142.80000000000001</c:v>
                </c:pt>
                <c:pt idx="3604">
                  <c:v>142.69999999999999</c:v>
                </c:pt>
                <c:pt idx="3605">
                  <c:v>142.69999999999999</c:v>
                </c:pt>
                <c:pt idx="3606">
                  <c:v>142.69999999999999</c:v>
                </c:pt>
                <c:pt idx="3607">
                  <c:v>142.6</c:v>
                </c:pt>
                <c:pt idx="3608">
                  <c:v>142.6</c:v>
                </c:pt>
                <c:pt idx="3609">
                  <c:v>142.6</c:v>
                </c:pt>
                <c:pt idx="3610">
                  <c:v>143.1</c:v>
                </c:pt>
                <c:pt idx="3611">
                  <c:v>143.1</c:v>
                </c:pt>
                <c:pt idx="3612">
                  <c:v>143.1</c:v>
                </c:pt>
                <c:pt idx="3613">
                  <c:v>143.30000000000001</c:v>
                </c:pt>
                <c:pt idx="3614">
                  <c:v>143.30000000000001</c:v>
                </c:pt>
                <c:pt idx="3615">
                  <c:v>143.30000000000001</c:v>
                </c:pt>
                <c:pt idx="3616">
                  <c:v>143.6</c:v>
                </c:pt>
                <c:pt idx="3617">
                  <c:v>143.6</c:v>
                </c:pt>
                <c:pt idx="3618">
                  <c:v>143.6</c:v>
                </c:pt>
                <c:pt idx="3619">
                  <c:v>143.6</c:v>
                </c:pt>
                <c:pt idx="3620">
                  <c:v>143.6</c:v>
                </c:pt>
                <c:pt idx="3621">
                  <c:v>143.6</c:v>
                </c:pt>
                <c:pt idx="3622">
                  <c:v>144</c:v>
                </c:pt>
                <c:pt idx="3623">
                  <c:v>144</c:v>
                </c:pt>
                <c:pt idx="3624">
                  <c:v>144</c:v>
                </c:pt>
                <c:pt idx="3625">
                  <c:v>145.1</c:v>
                </c:pt>
                <c:pt idx="3626">
                  <c:v>145.1</c:v>
                </c:pt>
                <c:pt idx="3627">
                  <c:v>145.1</c:v>
                </c:pt>
                <c:pt idx="3628">
                  <c:v>146</c:v>
                </c:pt>
                <c:pt idx="3629">
                  <c:v>146</c:v>
                </c:pt>
                <c:pt idx="3630">
                  <c:v>146</c:v>
                </c:pt>
                <c:pt idx="3631">
                  <c:v>147.30000000000001</c:v>
                </c:pt>
                <c:pt idx="3632">
                  <c:v>147.30000000000001</c:v>
                </c:pt>
                <c:pt idx="3633">
                  <c:v>147.30000000000001</c:v>
                </c:pt>
                <c:pt idx="3634">
                  <c:v>148.4</c:v>
                </c:pt>
                <c:pt idx="3635">
                  <c:v>148.4</c:v>
                </c:pt>
                <c:pt idx="3636">
                  <c:v>148.4</c:v>
                </c:pt>
                <c:pt idx="3637">
                  <c:v>149.30000000000001</c:v>
                </c:pt>
                <c:pt idx="3638">
                  <c:v>149.30000000000001</c:v>
                </c:pt>
                <c:pt idx="3639">
                  <c:v>149.30000000000001</c:v>
                </c:pt>
                <c:pt idx="3640">
                  <c:v>149.4</c:v>
                </c:pt>
                <c:pt idx="3641">
                  <c:v>149.4</c:v>
                </c:pt>
                <c:pt idx="3642">
                  <c:v>149.4</c:v>
                </c:pt>
                <c:pt idx="3643">
                  <c:v>148.80000000000001</c:v>
                </c:pt>
                <c:pt idx="3644">
                  <c:v>148.80000000000001</c:v>
                </c:pt>
                <c:pt idx="3645">
                  <c:v>148.80000000000001</c:v>
                </c:pt>
                <c:pt idx="3646">
                  <c:v>148.4</c:v>
                </c:pt>
                <c:pt idx="3647">
                  <c:v>148.4</c:v>
                </c:pt>
                <c:pt idx="3648">
                  <c:v>148.4</c:v>
                </c:pt>
                <c:pt idx="3649">
                  <c:v>147.80000000000001</c:v>
                </c:pt>
                <c:pt idx="3650">
                  <c:v>147.80000000000001</c:v>
                </c:pt>
                <c:pt idx="3651">
                  <c:v>147.80000000000001</c:v>
                </c:pt>
                <c:pt idx="3652">
                  <c:v>147.19999999999999</c:v>
                </c:pt>
                <c:pt idx="3653">
                  <c:v>147.19999999999999</c:v>
                </c:pt>
                <c:pt idx="3654">
                  <c:v>147.19999999999999</c:v>
                </c:pt>
                <c:pt idx="3655">
                  <c:v>146.1</c:v>
                </c:pt>
                <c:pt idx="3656">
                  <c:v>146.1</c:v>
                </c:pt>
                <c:pt idx="3657">
                  <c:v>146.1</c:v>
                </c:pt>
                <c:pt idx="3658">
                  <c:v>144.5</c:v>
                </c:pt>
                <c:pt idx="3659">
                  <c:v>144.5</c:v>
                </c:pt>
                <c:pt idx="3660">
                  <c:v>144.5</c:v>
                </c:pt>
                <c:pt idx="3661">
                  <c:v>143</c:v>
                </c:pt>
                <c:pt idx="3662">
                  <c:v>143</c:v>
                </c:pt>
                <c:pt idx="3663">
                  <c:v>143</c:v>
                </c:pt>
                <c:pt idx="3664">
                  <c:v>141.6</c:v>
                </c:pt>
                <c:pt idx="3665">
                  <c:v>141.6</c:v>
                </c:pt>
                <c:pt idx="3666">
                  <c:v>141.6</c:v>
                </c:pt>
                <c:pt idx="3667">
                  <c:v>140.5</c:v>
                </c:pt>
                <c:pt idx="3668">
                  <c:v>140.5</c:v>
                </c:pt>
                <c:pt idx="3669">
                  <c:v>140.5</c:v>
                </c:pt>
                <c:pt idx="3670">
                  <c:v>139.9</c:v>
                </c:pt>
                <c:pt idx="3671">
                  <c:v>139.9</c:v>
                </c:pt>
                <c:pt idx="3672">
                  <c:v>139.9</c:v>
                </c:pt>
                <c:pt idx="3673">
                  <c:v>140</c:v>
                </c:pt>
                <c:pt idx="3674">
                  <c:v>140</c:v>
                </c:pt>
                <c:pt idx="3675">
                  <c:v>140</c:v>
                </c:pt>
                <c:pt idx="3676">
                  <c:v>139.9</c:v>
                </c:pt>
                <c:pt idx="3677">
                  <c:v>139.9</c:v>
                </c:pt>
                <c:pt idx="3678">
                  <c:v>139.9</c:v>
                </c:pt>
                <c:pt idx="3679">
                  <c:v>139.6</c:v>
                </c:pt>
                <c:pt idx="3680">
                  <c:v>139.6</c:v>
                </c:pt>
                <c:pt idx="3681">
                  <c:v>139.6</c:v>
                </c:pt>
                <c:pt idx="3682">
                  <c:v>139.30000000000001</c:v>
                </c:pt>
                <c:pt idx="3683">
                  <c:v>139.30000000000001</c:v>
                </c:pt>
                <c:pt idx="3684">
                  <c:v>139.30000000000001</c:v>
                </c:pt>
                <c:pt idx="3685">
                  <c:v>139.30000000000001</c:v>
                </c:pt>
                <c:pt idx="3686">
                  <c:v>139.30000000000001</c:v>
                </c:pt>
                <c:pt idx="3687">
                  <c:v>139.30000000000001</c:v>
                </c:pt>
                <c:pt idx="3688">
                  <c:v>139.9</c:v>
                </c:pt>
                <c:pt idx="3689">
                  <c:v>139.9</c:v>
                </c:pt>
                <c:pt idx="3690">
                  <c:v>139.9</c:v>
                </c:pt>
                <c:pt idx="3691">
                  <c:v>140</c:v>
                </c:pt>
                <c:pt idx="3692">
                  <c:v>140</c:v>
                </c:pt>
                <c:pt idx="3693">
                  <c:v>140</c:v>
                </c:pt>
                <c:pt idx="3694">
                  <c:v>140.1</c:v>
                </c:pt>
                <c:pt idx="3695">
                  <c:v>140.1</c:v>
                </c:pt>
                <c:pt idx="3696">
                  <c:v>140.1</c:v>
                </c:pt>
                <c:pt idx="3697">
                  <c:v>139.5</c:v>
                </c:pt>
                <c:pt idx="3698">
                  <c:v>139.5</c:v>
                </c:pt>
                <c:pt idx="3699">
                  <c:v>139.5</c:v>
                </c:pt>
                <c:pt idx="3700">
                  <c:v>139.80000000000001</c:v>
                </c:pt>
                <c:pt idx="3701">
                  <c:v>139.80000000000001</c:v>
                </c:pt>
                <c:pt idx="3702">
                  <c:v>139.80000000000001</c:v>
                </c:pt>
                <c:pt idx="3703">
                  <c:v>140.30000000000001</c:v>
                </c:pt>
                <c:pt idx="3704">
                  <c:v>140.30000000000001</c:v>
                </c:pt>
                <c:pt idx="3705">
                  <c:v>140.30000000000001</c:v>
                </c:pt>
                <c:pt idx="3706">
                  <c:v>140.9</c:v>
                </c:pt>
                <c:pt idx="3707">
                  <c:v>140.9</c:v>
                </c:pt>
                <c:pt idx="3708">
                  <c:v>140.9</c:v>
                </c:pt>
                <c:pt idx="3709">
                  <c:v>140.80000000000001</c:v>
                </c:pt>
                <c:pt idx="3710">
                  <c:v>140.80000000000001</c:v>
                </c:pt>
                <c:pt idx="3711">
                  <c:v>140.80000000000001</c:v>
                </c:pt>
                <c:pt idx="3712">
                  <c:v>140.6</c:v>
                </c:pt>
                <c:pt idx="3713">
                  <c:v>140.6</c:v>
                </c:pt>
                <c:pt idx="3714">
                  <c:v>140.6</c:v>
                </c:pt>
                <c:pt idx="3715">
                  <c:v>140</c:v>
                </c:pt>
                <c:pt idx="3716">
                  <c:v>140</c:v>
                </c:pt>
                <c:pt idx="3717">
                  <c:v>140</c:v>
                </c:pt>
                <c:pt idx="3718">
                  <c:v>139.9</c:v>
                </c:pt>
                <c:pt idx="3719">
                  <c:v>139.9</c:v>
                </c:pt>
                <c:pt idx="3720">
                  <c:v>139.9</c:v>
                </c:pt>
                <c:pt idx="3721">
                  <c:v>139.9</c:v>
                </c:pt>
                <c:pt idx="3722">
                  <c:v>139.9</c:v>
                </c:pt>
                <c:pt idx="3723">
                  <c:v>139.9</c:v>
                </c:pt>
                <c:pt idx="3724">
                  <c:v>140.1</c:v>
                </c:pt>
                <c:pt idx="3725">
                  <c:v>140.1</c:v>
                </c:pt>
                <c:pt idx="3726">
                  <c:v>140.1</c:v>
                </c:pt>
                <c:pt idx="3727">
                  <c:v>140.6</c:v>
                </c:pt>
                <c:pt idx="3728">
                  <c:v>140.6</c:v>
                </c:pt>
                <c:pt idx="3729">
                  <c:v>140.6</c:v>
                </c:pt>
                <c:pt idx="3730">
                  <c:v>140.5</c:v>
                </c:pt>
                <c:pt idx="3731">
                  <c:v>140.5</c:v>
                </c:pt>
                <c:pt idx="3732">
                  <c:v>140.5</c:v>
                </c:pt>
                <c:pt idx="3733">
                  <c:v>139.9</c:v>
                </c:pt>
                <c:pt idx="3734">
                  <c:v>139.9</c:v>
                </c:pt>
                <c:pt idx="3735">
                  <c:v>139.9</c:v>
                </c:pt>
                <c:pt idx="3736">
                  <c:v>139.6</c:v>
                </c:pt>
                <c:pt idx="3737">
                  <c:v>139.6</c:v>
                </c:pt>
                <c:pt idx="3738">
                  <c:v>139.6</c:v>
                </c:pt>
                <c:pt idx="3739">
                  <c:v>139.19999999999999</c:v>
                </c:pt>
                <c:pt idx="3740">
                  <c:v>139.19999999999999</c:v>
                </c:pt>
                <c:pt idx="3741">
                  <c:v>139.19999999999999</c:v>
                </c:pt>
                <c:pt idx="3742">
                  <c:v>139.6</c:v>
                </c:pt>
                <c:pt idx="3743">
                  <c:v>139.6</c:v>
                </c:pt>
                <c:pt idx="3744">
                  <c:v>139.6</c:v>
                </c:pt>
                <c:pt idx="3745">
                  <c:v>139.9</c:v>
                </c:pt>
                <c:pt idx="3746">
                  <c:v>139.9</c:v>
                </c:pt>
                <c:pt idx="3747">
                  <c:v>139.9</c:v>
                </c:pt>
                <c:pt idx="3748">
                  <c:v>140.30000000000001</c:v>
                </c:pt>
                <c:pt idx="3749">
                  <c:v>140.30000000000001</c:v>
                </c:pt>
                <c:pt idx="3750">
                  <c:v>140.30000000000001</c:v>
                </c:pt>
                <c:pt idx="3751">
                  <c:v>140.4</c:v>
                </c:pt>
                <c:pt idx="3752">
                  <c:v>140.4</c:v>
                </c:pt>
                <c:pt idx="3753">
                  <c:v>140.4</c:v>
                </c:pt>
                <c:pt idx="3754">
                  <c:v>140.1</c:v>
                </c:pt>
                <c:pt idx="3755">
                  <c:v>140.1</c:v>
                </c:pt>
                <c:pt idx="3756">
                  <c:v>140.1</c:v>
                </c:pt>
                <c:pt idx="3757">
                  <c:v>139.9</c:v>
                </c:pt>
                <c:pt idx="3758">
                  <c:v>139.9</c:v>
                </c:pt>
                <c:pt idx="3759">
                  <c:v>139.9</c:v>
                </c:pt>
                <c:pt idx="3760">
                  <c:v>139.5</c:v>
                </c:pt>
                <c:pt idx="3761">
                  <c:v>139.5</c:v>
                </c:pt>
                <c:pt idx="3762">
                  <c:v>139.5</c:v>
                </c:pt>
                <c:pt idx="3763">
                  <c:v>139.30000000000001</c:v>
                </c:pt>
                <c:pt idx="3764">
                  <c:v>139.30000000000001</c:v>
                </c:pt>
                <c:pt idx="3765">
                  <c:v>139.30000000000001</c:v>
                </c:pt>
                <c:pt idx="3766">
                  <c:v>139.19999999999999</c:v>
                </c:pt>
                <c:pt idx="3767">
                  <c:v>139.19999999999999</c:v>
                </c:pt>
                <c:pt idx="3768">
                  <c:v>139.19999999999999</c:v>
                </c:pt>
                <c:pt idx="3769">
                  <c:v>139.19999999999999</c:v>
                </c:pt>
                <c:pt idx="3770">
                  <c:v>139.19999999999999</c:v>
                </c:pt>
                <c:pt idx="3771">
                  <c:v>139.19999999999999</c:v>
                </c:pt>
                <c:pt idx="3772">
                  <c:v>138.30000000000001</c:v>
                </c:pt>
                <c:pt idx="3773">
                  <c:v>138.30000000000001</c:v>
                </c:pt>
                <c:pt idx="3774">
                  <c:v>138.30000000000001</c:v>
                </c:pt>
                <c:pt idx="3775">
                  <c:v>137.19999999999999</c:v>
                </c:pt>
                <c:pt idx="3776">
                  <c:v>137.19999999999999</c:v>
                </c:pt>
                <c:pt idx="3777">
                  <c:v>137.19999999999999</c:v>
                </c:pt>
                <c:pt idx="3778">
                  <c:v>136.30000000000001</c:v>
                </c:pt>
                <c:pt idx="3779">
                  <c:v>136.30000000000001</c:v>
                </c:pt>
                <c:pt idx="3780">
                  <c:v>136.30000000000001</c:v>
                </c:pt>
                <c:pt idx="3781">
                  <c:v>136</c:v>
                </c:pt>
                <c:pt idx="3782">
                  <c:v>136</c:v>
                </c:pt>
                <c:pt idx="3783">
                  <c:v>136</c:v>
                </c:pt>
                <c:pt idx="3784">
                  <c:v>135.9</c:v>
                </c:pt>
                <c:pt idx="3785">
                  <c:v>135.9</c:v>
                </c:pt>
                <c:pt idx="3786">
                  <c:v>135.9</c:v>
                </c:pt>
                <c:pt idx="3787">
                  <c:v>136.1</c:v>
                </c:pt>
                <c:pt idx="3788">
                  <c:v>136.1</c:v>
                </c:pt>
                <c:pt idx="3789">
                  <c:v>136.1</c:v>
                </c:pt>
                <c:pt idx="3790">
                  <c:v>135.80000000000001</c:v>
                </c:pt>
                <c:pt idx="3791">
                  <c:v>135.80000000000001</c:v>
                </c:pt>
                <c:pt idx="3792">
                  <c:v>135.80000000000001</c:v>
                </c:pt>
                <c:pt idx="3793">
                  <c:v>135.4</c:v>
                </c:pt>
                <c:pt idx="3794">
                  <c:v>135.4</c:v>
                </c:pt>
                <c:pt idx="3795">
                  <c:v>135.4</c:v>
                </c:pt>
                <c:pt idx="3796">
                  <c:v>134.80000000000001</c:v>
                </c:pt>
                <c:pt idx="3797">
                  <c:v>134.80000000000001</c:v>
                </c:pt>
                <c:pt idx="3798">
                  <c:v>134.80000000000001</c:v>
                </c:pt>
                <c:pt idx="3799">
                  <c:v>134.80000000000001</c:v>
                </c:pt>
                <c:pt idx="3800">
                  <c:v>134.80000000000001</c:v>
                </c:pt>
                <c:pt idx="3801">
                  <c:v>134.80000000000001</c:v>
                </c:pt>
                <c:pt idx="3802">
                  <c:v>134.69999999999999</c:v>
                </c:pt>
                <c:pt idx="3803">
                  <c:v>134.69999999999999</c:v>
                </c:pt>
                <c:pt idx="3804">
                  <c:v>134.69999999999999</c:v>
                </c:pt>
                <c:pt idx="3805">
                  <c:v>134.69999999999999</c:v>
                </c:pt>
                <c:pt idx="3806">
                  <c:v>134.69999999999999</c:v>
                </c:pt>
                <c:pt idx="3807">
                  <c:v>134.69999999999999</c:v>
                </c:pt>
                <c:pt idx="3808">
                  <c:v>134.19999999999999</c:v>
                </c:pt>
                <c:pt idx="3809">
                  <c:v>134.19999999999999</c:v>
                </c:pt>
                <c:pt idx="3810">
                  <c:v>134.19999999999999</c:v>
                </c:pt>
                <c:pt idx="3811">
                  <c:v>134.1</c:v>
                </c:pt>
                <c:pt idx="3812">
                  <c:v>134.1</c:v>
                </c:pt>
                <c:pt idx="3813">
                  <c:v>134.1</c:v>
                </c:pt>
                <c:pt idx="3814">
                  <c:v>134.30000000000001</c:v>
                </c:pt>
                <c:pt idx="3815">
                  <c:v>134.30000000000001</c:v>
                </c:pt>
                <c:pt idx="3816">
                  <c:v>134.30000000000001</c:v>
                </c:pt>
                <c:pt idx="3817">
                  <c:v>134.4</c:v>
                </c:pt>
                <c:pt idx="3818">
                  <c:v>134.4</c:v>
                </c:pt>
                <c:pt idx="3819">
                  <c:v>134.4</c:v>
                </c:pt>
                <c:pt idx="3820">
                  <c:v>135</c:v>
                </c:pt>
                <c:pt idx="3821">
                  <c:v>135</c:v>
                </c:pt>
                <c:pt idx="3822">
                  <c:v>135</c:v>
                </c:pt>
                <c:pt idx="3823">
                  <c:v>135.1</c:v>
                </c:pt>
                <c:pt idx="3824">
                  <c:v>135.1</c:v>
                </c:pt>
                <c:pt idx="3825">
                  <c:v>135.1</c:v>
                </c:pt>
                <c:pt idx="3826">
                  <c:v>135.5</c:v>
                </c:pt>
                <c:pt idx="3827">
                  <c:v>135.5</c:v>
                </c:pt>
                <c:pt idx="3828">
                  <c:v>135.5</c:v>
                </c:pt>
                <c:pt idx="3829">
                  <c:v>135.30000000000001</c:v>
                </c:pt>
                <c:pt idx="3830">
                  <c:v>135.30000000000001</c:v>
                </c:pt>
                <c:pt idx="3831">
                  <c:v>135.30000000000001</c:v>
                </c:pt>
                <c:pt idx="3832">
                  <c:v>135</c:v>
                </c:pt>
                <c:pt idx="3833">
                  <c:v>135</c:v>
                </c:pt>
                <c:pt idx="3834">
                  <c:v>135</c:v>
                </c:pt>
                <c:pt idx="3835">
                  <c:v>134.9</c:v>
                </c:pt>
                <c:pt idx="3836">
                  <c:v>134.9</c:v>
                </c:pt>
                <c:pt idx="3837">
                  <c:v>134.9</c:v>
                </c:pt>
                <c:pt idx="3838">
                  <c:v>134.80000000000001</c:v>
                </c:pt>
                <c:pt idx="3839">
                  <c:v>134.80000000000001</c:v>
                </c:pt>
                <c:pt idx="3840">
                  <c:v>134.80000000000001</c:v>
                </c:pt>
                <c:pt idx="3841">
                  <c:v>134.9</c:v>
                </c:pt>
                <c:pt idx="3842">
                  <c:v>134.9</c:v>
                </c:pt>
                <c:pt idx="3843">
                  <c:v>134.9</c:v>
                </c:pt>
                <c:pt idx="3844">
                  <c:v>134.6</c:v>
                </c:pt>
                <c:pt idx="3845">
                  <c:v>134.6</c:v>
                </c:pt>
                <c:pt idx="3846">
                  <c:v>134.6</c:v>
                </c:pt>
                <c:pt idx="3847">
                  <c:v>134.69999999999999</c:v>
                </c:pt>
                <c:pt idx="3848">
                  <c:v>134.69999999999999</c:v>
                </c:pt>
                <c:pt idx="3849">
                  <c:v>134.69999999999999</c:v>
                </c:pt>
                <c:pt idx="3850">
                  <c:v>134.6</c:v>
                </c:pt>
                <c:pt idx="3851">
                  <c:v>134.6</c:v>
                </c:pt>
                <c:pt idx="3852">
                  <c:v>134.6</c:v>
                </c:pt>
                <c:pt idx="3853">
                  <c:v>135.1</c:v>
                </c:pt>
                <c:pt idx="3854">
                  <c:v>135.1</c:v>
                </c:pt>
                <c:pt idx="3855">
                  <c:v>135.1</c:v>
                </c:pt>
                <c:pt idx="3856">
                  <c:v>135</c:v>
                </c:pt>
                <c:pt idx="3857">
                  <c:v>135</c:v>
                </c:pt>
                <c:pt idx="3858">
                  <c:v>135</c:v>
                </c:pt>
                <c:pt idx="3859">
                  <c:v>135</c:v>
                </c:pt>
                <c:pt idx="3860">
                  <c:v>135</c:v>
                </c:pt>
                <c:pt idx="3861">
                  <c:v>135</c:v>
                </c:pt>
                <c:pt idx="3862">
                  <c:v>134.80000000000001</c:v>
                </c:pt>
                <c:pt idx="3863">
                  <c:v>134.80000000000001</c:v>
                </c:pt>
                <c:pt idx="3864">
                  <c:v>134.80000000000001</c:v>
                </c:pt>
                <c:pt idx="3865">
                  <c:v>134.19999999999999</c:v>
                </c:pt>
                <c:pt idx="3866">
                  <c:v>134.19999999999999</c:v>
                </c:pt>
                <c:pt idx="3867">
                  <c:v>134.19999999999999</c:v>
                </c:pt>
                <c:pt idx="3868">
                  <c:v>134.30000000000001</c:v>
                </c:pt>
                <c:pt idx="3869">
                  <c:v>134.30000000000001</c:v>
                </c:pt>
                <c:pt idx="3870">
                  <c:v>134.30000000000001</c:v>
                </c:pt>
                <c:pt idx="3871">
                  <c:v>134.30000000000001</c:v>
                </c:pt>
                <c:pt idx="3872">
                  <c:v>134.30000000000001</c:v>
                </c:pt>
                <c:pt idx="3873">
                  <c:v>134.30000000000001</c:v>
                </c:pt>
                <c:pt idx="3874">
                  <c:v>134.6</c:v>
                </c:pt>
                <c:pt idx="3875">
                  <c:v>134.6</c:v>
                </c:pt>
                <c:pt idx="3876">
                  <c:v>134.6</c:v>
                </c:pt>
                <c:pt idx="3877">
                  <c:v>134.4</c:v>
                </c:pt>
                <c:pt idx="3878">
                  <c:v>134.4</c:v>
                </c:pt>
                <c:pt idx="3879">
                  <c:v>134.4</c:v>
                </c:pt>
                <c:pt idx="3880">
                  <c:v>134.30000000000001</c:v>
                </c:pt>
                <c:pt idx="3881">
                  <c:v>134.30000000000001</c:v>
                </c:pt>
                <c:pt idx="3882">
                  <c:v>134.30000000000001</c:v>
                </c:pt>
                <c:pt idx="3883">
                  <c:v>134.4</c:v>
                </c:pt>
                <c:pt idx="3884">
                  <c:v>134.4</c:v>
                </c:pt>
                <c:pt idx="3885">
                  <c:v>134.4</c:v>
                </c:pt>
                <c:pt idx="3886">
                  <c:v>134.4</c:v>
                </c:pt>
                <c:pt idx="3887">
                  <c:v>134.4</c:v>
                </c:pt>
                <c:pt idx="3888">
                  <c:v>134.4</c:v>
                </c:pt>
                <c:pt idx="3889">
                  <c:v>134.5</c:v>
                </c:pt>
                <c:pt idx="3890">
                  <c:v>134.5</c:v>
                </c:pt>
                <c:pt idx="3891">
                  <c:v>134.5</c:v>
                </c:pt>
                <c:pt idx="3892">
                  <c:v>134.5</c:v>
                </c:pt>
                <c:pt idx="3893">
                  <c:v>134.5</c:v>
                </c:pt>
                <c:pt idx="3894">
                  <c:v>134.5</c:v>
                </c:pt>
                <c:pt idx="3895">
                  <c:v>134.5</c:v>
                </c:pt>
                <c:pt idx="3896">
                  <c:v>134.5</c:v>
                </c:pt>
                <c:pt idx="3897">
                  <c:v>134.5</c:v>
                </c:pt>
                <c:pt idx="3898">
                  <c:v>134.4</c:v>
                </c:pt>
                <c:pt idx="3899">
                  <c:v>134.4</c:v>
                </c:pt>
                <c:pt idx="3900">
                  <c:v>134.4</c:v>
                </c:pt>
                <c:pt idx="3901">
                  <c:v>133.9</c:v>
                </c:pt>
                <c:pt idx="3902">
                  <c:v>133.9</c:v>
                </c:pt>
                <c:pt idx="3903">
                  <c:v>133.9</c:v>
                </c:pt>
                <c:pt idx="3904">
                  <c:v>133.80000000000001</c:v>
                </c:pt>
                <c:pt idx="3905">
                  <c:v>133.80000000000001</c:v>
                </c:pt>
                <c:pt idx="3906">
                  <c:v>133.80000000000001</c:v>
                </c:pt>
                <c:pt idx="3907">
                  <c:v>133.9</c:v>
                </c:pt>
                <c:pt idx="3908">
                  <c:v>133.9</c:v>
                </c:pt>
                <c:pt idx="3909">
                  <c:v>133.9</c:v>
                </c:pt>
                <c:pt idx="3910">
                  <c:v>134.30000000000001</c:v>
                </c:pt>
                <c:pt idx="3911">
                  <c:v>134.30000000000001</c:v>
                </c:pt>
                <c:pt idx="3912">
                  <c:v>134.30000000000001</c:v>
                </c:pt>
                <c:pt idx="3913">
                  <c:v>134.69999999999999</c:v>
                </c:pt>
                <c:pt idx="3914">
                  <c:v>134.69999999999999</c:v>
                </c:pt>
                <c:pt idx="3915">
                  <c:v>134.69999999999999</c:v>
                </c:pt>
                <c:pt idx="3916">
                  <c:v>135</c:v>
                </c:pt>
                <c:pt idx="3917">
                  <c:v>135</c:v>
                </c:pt>
                <c:pt idx="3918">
                  <c:v>135</c:v>
                </c:pt>
                <c:pt idx="3919">
                  <c:v>135</c:v>
                </c:pt>
                <c:pt idx="3920">
                  <c:v>135</c:v>
                </c:pt>
                <c:pt idx="3921">
                  <c:v>135</c:v>
                </c:pt>
                <c:pt idx="3922">
                  <c:v>134.69999999999999</c:v>
                </c:pt>
                <c:pt idx="3923">
                  <c:v>134.69999999999999</c:v>
                </c:pt>
                <c:pt idx="3924">
                  <c:v>134.69999999999999</c:v>
                </c:pt>
                <c:pt idx="3925">
                  <c:v>134.4</c:v>
                </c:pt>
                <c:pt idx="3926">
                  <c:v>134.4</c:v>
                </c:pt>
                <c:pt idx="3927">
                  <c:v>134.4</c:v>
                </c:pt>
                <c:pt idx="3928">
                  <c:v>134.6</c:v>
                </c:pt>
                <c:pt idx="3929">
                  <c:v>134.6</c:v>
                </c:pt>
                <c:pt idx="3930">
                  <c:v>134.6</c:v>
                </c:pt>
                <c:pt idx="3931">
                  <c:v>134.6</c:v>
                </c:pt>
                <c:pt idx="3932">
                  <c:v>134.6</c:v>
                </c:pt>
                <c:pt idx="3933">
                  <c:v>134.6</c:v>
                </c:pt>
                <c:pt idx="3934">
                  <c:v>134.80000000000001</c:v>
                </c:pt>
                <c:pt idx="3935">
                  <c:v>134.80000000000001</c:v>
                </c:pt>
                <c:pt idx="3936">
                  <c:v>134.80000000000001</c:v>
                </c:pt>
                <c:pt idx="3937">
                  <c:v>134.30000000000001</c:v>
                </c:pt>
                <c:pt idx="3938">
                  <c:v>134.30000000000001</c:v>
                </c:pt>
                <c:pt idx="3939">
                  <c:v>134.30000000000001</c:v>
                </c:pt>
                <c:pt idx="3940">
                  <c:v>134.30000000000001</c:v>
                </c:pt>
                <c:pt idx="3941">
                  <c:v>134.30000000000001</c:v>
                </c:pt>
                <c:pt idx="3942">
                  <c:v>134.30000000000001</c:v>
                </c:pt>
                <c:pt idx="3943">
                  <c:v>134.4</c:v>
                </c:pt>
                <c:pt idx="3944">
                  <c:v>134.4</c:v>
                </c:pt>
                <c:pt idx="3945">
                  <c:v>134.4</c:v>
                </c:pt>
                <c:pt idx="3946">
                  <c:v>134.69999999999999</c:v>
                </c:pt>
                <c:pt idx="3947">
                  <c:v>134.69999999999999</c:v>
                </c:pt>
                <c:pt idx="3948">
                  <c:v>134.69999999999999</c:v>
                </c:pt>
                <c:pt idx="3949">
                  <c:v>134.30000000000001</c:v>
                </c:pt>
                <c:pt idx="3950">
                  <c:v>134.30000000000001</c:v>
                </c:pt>
                <c:pt idx="3951">
                  <c:v>134.30000000000001</c:v>
                </c:pt>
                <c:pt idx="3952">
                  <c:v>133.80000000000001</c:v>
                </c:pt>
                <c:pt idx="3953">
                  <c:v>133.80000000000001</c:v>
                </c:pt>
                <c:pt idx="3954">
                  <c:v>133.80000000000001</c:v>
                </c:pt>
                <c:pt idx="3955">
                  <c:v>133.5</c:v>
                </c:pt>
                <c:pt idx="3956">
                  <c:v>133.5</c:v>
                </c:pt>
                <c:pt idx="3957">
                  <c:v>133.5</c:v>
                </c:pt>
                <c:pt idx="3958">
                  <c:v>134.1</c:v>
                </c:pt>
                <c:pt idx="3959">
                  <c:v>134.1</c:v>
                </c:pt>
                <c:pt idx="3960">
                  <c:v>134.1</c:v>
                </c:pt>
                <c:pt idx="3961">
                  <c:v>134.19999999999999</c:v>
                </c:pt>
                <c:pt idx="3962">
                  <c:v>134.19999999999999</c:v>
                </c:pt>
                <c:pt idx="3963">
                  <c:v>134.19999999999999</c:v>
                </c:pt>
                <c:pt idx="3964">
                  <c:v>134.69999999999999</c:v>
                </c:pt>
                <c:pt idx="3965">
                  <c:v>134.69999999999999</c:v>
                </c:pt>
                <c:pt idx="3966">
                  <c:v>134.69999999999999</c:v>
                </c:pt>
                <c:pt idx="3967">
                  <c:v>134.6</c:v>
                </c:pt>
                <c:pt idx="3968">
                  <c:v>134.6</c:v>
                </c:pt>
                <c:pt idx="3969">
                  <c:v>134.6</c:v>
                </c:pt>
                <c:pt idx="3970">
                  <c:v>134.9</c:v>
                </c:pt>
                <c:pt idx="3971">
                  <c:v>134.9</c:v>
                </c:pt>
                <c:pt idx="3972">
                  <c:v>134.9</c:v>
                </c:pt>
                <c:pt idx="3973">
                  <c:v>134.80000000000001</c:v>
                </c:pt>
                <c:pt idx="3974">
                  <c:v>134.80000000000001</c:v>
                </c:pt>
                <c:pt idx="3975">
                  <c:v>134.80000000000001</c:v>
                </c:pt>
                <c:pt idx="3976">
                  <c:v>134.9</c:v>
                </c:pt>
                <c:pt idx="3977">
                  <c:v>134.9</c:v>
                </c:pt>
                <c:pt idx="3978">
                  <c:v>134.9</c:v>
                </c:pt>
                <c:pt idx="3979">
                  <c:v>135</c:v>
                </c:pt>
                <c:pt idx="3980">
                  <c:v>135</c:v>
                </c:pt>
                <c:pt idx="3981">
                  <c:v>135</c:v>
                </c:pt>
                <c:pt idx="3982">
                  <c:v>135</c:v>
                </c:pt>
                <c:pt idx="3983">
                  <c:v>135</c:v>
                </c:pt>
                <c:pt idx="3984">
                  <c:v>135</c:v>
                </c:pt>
                <c:pt idx="3985">
                  <c:v>135.19999999999999</c:v>
                </c:pt>
                <c:pt idx="3986">
                  <c:v>135.19999999999999</c:v>
                </c:pt>
                <c:pt idx="3987">
                  <c:v>135.19999999999999</c:v>
                </c:pt>
                <c:pt idx="3988">
                  <c:v>135.30000000000001</c:v>
                </c:pt>
                <c:pt idx="3989">
                  <c:v>135.30000000000001</c:v>
                </c:pt>
                <c:pt idx="3990">
                  <c:v>135.30000000000001</c:v>
                </c:pt>
                <c:pt idx="3991">
                  <c:v>135.6</c:v>
                </c:pt>
                <c:pt idx="3992">
                  <c:v>135.6</c:v>
                </c:pt>
                <c:pt idx="3993">
                  <c:v>135.6</c:v>
                </c:pt>
                <c:pt idx="3994">
                  <c:v>135.69999999999999</c:v>
                </c:pt>
                <c:pt idx="3995">
                  <c:v>135.69999999999999</c:v>
                </c:pt>
                <c:pt idx="3996">
                  <c:v>135.69999999999999</c:v>
                </c:pt>
                <c:pt idx="3997">
                  <c:v>135.80000000000001</c:v>
                </c:pt>
                <c:pt idx="3998">
                  <c:v>135.80000000000001</c:v>
                </c:pt>
                <c:pt idx="3999">
                  <c:v>135.80000000000001</c:v>
                </c:pt>
                <c:pt idx="4000">
                  <c:v>135.6</c:v>
                </c:pt>
                <c:pt idx="4001">
                  <c:v>135.6</c:v>
                </c:pt>
                <c:pt idx="4002">
                  <c:v>135.6</c:v>
                </c:pt>
                <c:pt idx="4003">
                  <c:v>135.80000000000001</c:v>
                </c:pt>
                <c:pt idx="4004">
                  <c:v>135.80000000000001</c:v>
                </c:pt>
                <c:pt idx="4005">
                  <c:v>135.80000000000001</c:v>
                </c:pt>
                <c:pt idx="4006">
                  <c:v>135.6</c:v>
                </c:pt>
                <c:pt idx="4007">
                  <c:v>135.6</c:v>
                </c:pt>
                <c:pt idx="4008">
                  <c:v>135.6</c:v>
                </c:pt>
                <c:pt idx="4009">
                  <c:v>135.5</c:v>
                </c:pt>
                <c:pt idx="4010">
                  <c:v>135.5</c:v>
                </c:pt>
                <c:pt idx="4011">
                  <c:v>135.5</c:v>
                </c:pt>
                <c:pt idx="4012">
                  <c:v>135.5</c:v>
                </c:pt>
                <c:pt idx="4013">
                  <c:v>135.5</c:v>
                </c:pt>
                <c:pt idx="4014">
                  <c:v>135.5</c:v>
                </c:pt>
                <c:pt idx="4015">
                  <c:v>135.69999999999999</c:v>
                </c:pt>
                <c:pt idx="4016">
                  <c:v>135.69999999999999</c:v>
                </c:pt>
                <c:pt idx="4017">
                  <c:v>135.69999999999999</c:v>
                </c:pt>
                <c:pt idx="4018">
                  <c:v>135.5</c:v>
                </c:pt>
                <c:pt idx="4019">
                  <c:v>135.5</c:v>
                </c:pt>
                <c:pt idx="4020">
                  <c:v>135.5</c:v>
                </c:pt>
                <c:pt idx="4021">
                  <c:v>135.5</c:v>
                </c:pt>
                <c:pt idx="4022">
                  <c:v>135.5</c:v>
                </c:pt>
                <c:pt idx="4023">
                  <c:v>135.5</c:v>
                </c:pt>
                <c:pt idx="4024">
                  <c:v>135.6</c:v>
                </c:pt>
                <c:pt idx="4025">
                  <c:v>135.6</c:v>
                </c:pt>
                <c:pt idx="4026">
                  <c:v>135.6</c:v>
                </c:pt>
                <c:pt idx="4027">
                  <c:v>136.4</c:v>
                </c:pt>
                <c:pt idx="4028">
                  <c:v>136.4</c:v>
                </c:pt>
                <c:pt idx="4029">
                  <c:v>136.4</c:v>
                </c:pt>
                <c:pt idx="4030">
                  <c:v>136.5</c:v>
                </c:pt>
                <c:pt idx="4031">
                  <c:v>136.5</c:v>
                </c:pt>
                <c:pt idx="4032">
                  <c:v>136.5</c:v>
                </c:pt>
                <c:pt idx="4033">
                  <c:v>136.69999999999999</c:v>
                </c:pt>
                <c:pt idx="4034">
                  <c:v>136.69999999999999</c:v>
                </c:pt>
                <c:pt idx="4035">
                  <c:v>136.69999999999999</c:v>
                </c:pt>
                <c:pt idx="4036">
                  <c:v>136.6</c:v>
                </c:pt>
                <c:pt idx="4037">
                  <c:v>136.6</c:v>
                </c:pt>
                <c:pt idx="4038">
                  <c:v>136.6</c:v>
                </c:pt>
                <c:pt idx="4039">
                  <c:v>136.30000000000001</c:v>
                </c:pt>
                <c:pt idx="4040">
                  <c:v>136.30000000000001</c:v>
                </c:pt>
                <c:pt idx="4041">
                  <c:v>136.30000000000001</c:v>
                </c:pt>
                <c:pt idx="4042">
                  <c:v>136.6</c:v>
                </c:pt>
                <c:pt idx="4043">
                  <c:v>136.6</c:v>
                </c:pt>
                <c:pt idx="4044">
                  <c:v>136.6</c:v>
                </c:pt>
                <c:pt idx="4045">
                  <c:v>136.69999999999999</c:v>
                </c:pt>
                <c:pt idx="4046">
                  <c:v>136.69999999999999</c:v>
                </c:pt>
                <c:pt idx="4047">
                  <c:v>136.69999999999999</c:v>
                </c:pt>
                <c:pt idx="4048">
                  <c:v>136.80000000000001</c:v>
                </c:pt>
                <c:pt idx="4049">
                  <c:v>136.80000000000001</c:v>
                </c:pt>
                <c:pt idx="4050">
                  <c:v>136.80000000000001</c:v>
                </c:pt>
                <c:pt idx="4051">
                  <c:v>136.1</c:v>
                </c:pt>
                <c:pt idx="4052">
                  <c:v>136.1</c:v>
                </c:pt>
                <c:pt idx="4053">
                  <c:v>136.1</c:v>
                </c:pt>
                <c:pt idx="4054">
                  <c:v>136.19999999999999</c:v>
                </c:pt>
                <c:pt idx="4055">
                  <c:v>136.19999999999999</c:v>
                </c:pt>
                <c:pt idx="4056">
                  <c:v>136.19999999999999</c:v>
                </c:pt>
                <c:pt idx="4057">
                  <c:v>136.1</c:v>
                </c:pt>
                <c:pt idx="4058">
                  <c:v>136.1</c:v>
                </c:pt>
                <c:pt idx="4059">
                  <c:v>136.1</c:v>
                </c:pt>
                <c:pt idx="4060">
                  <c:v>136.5</c:v>
                </c:pt>
                <c:pt idx="4061">
                  <c:v>136.5</c:v>
                </c:pt>
                <c:pt idx="4062">
                  <c:v>136.5</c:v>
                </c:pt>
                <c:pt idx="4063">
                  <c:v>136.4</c:v>
                </c:pt>
                <c:pt idx="4064">
                  <c:v>136.4</c:v>
                </c:pt>
                <c:pt idx="4065">
                  <c:v>136.4</c:v>
                </c:pt>
                <c:pt idx="4066">
                  <c:v>136.80000000000001</c:v>
                </c:pt>
                <c:pt idx="4067">
                  <c:v>136.80000000000001</c:v>
                </c:pt>
                <c:pt idx="4068">
                  <c:v>136.80000000000001</c:v>
                </c:pt>
                <c:pt idx="4069">
                  <c:v>136.19999999999999</c:v>
                </c:pt>
                <c:pt idx="4070">
                  <c:v>136.19999999999999</c:v>
                </c:pt>
                <c:pt idx="4071">
                  <c:v>136.19999999999999</c:v>
                </c:pt>
                <c:pt idx="4072">
                  <c:v>136.4</c:v>
                </c:pt>
                <c:pt idx="4073">
                  <c:v>136.4</c:v>
                </c:pt>
                <c:pt idx="4074">
                  <c:v>136.4</c:v>
                </c:pt>
                <c:pt idx="4075">
                  <c:v>136.5</c:v>
                </c:pt>
                <c:pt idx="4076">
                  <c:v>136.5</c:v>
                </c:pt>
                <c:pt idx="4077">
                  <c:v>136.5</c:v>
                </c:pt>
                <c:pt idx="4078">
                  <c:v>137.19999999999999</c:v>
                </c:pt>
                <c:pt idx="4079">
                  <c:v>137.19999999999999</c:v>
                </c:pt>
                <c:pt idx="4080">
                  <c:v>137.19999999999999</c:v>
                </c:pt>
                <c:pt idx="4081">
                  <c:v>137.19999999999999</c:v>
                </c:pt>
                <c:pt idx="4082">
                  <c:v>137.19999999999999</c:v>
                </c:pt>
                <c:pt idx="4083">
                  <c:v>137.19999999999999</c:v>
                </c:pt>
                <c:pt idx="4084">
                  <c:v>137.19999999999999</c:v>
                </c:pt>
                <c:pt idx="4085">
                  <c:v>137.19999999999999</c:v>
                </c:pt>
                <c:pt idx="4086">
                  <c:v>137.19999999999999</c:v>
                </c:pt>
                <c:pt idx="4087">
                  <c:v>137.4</c:v>
                </c:pt>
                <c:pt idx="4088">
                  <c:v>137.4</c:v>
                </c:pt>
                <c:pt idx="4089">
                  <c:v>137.4</c:v>
                </c:pt>
                <c:pt idx="4090">
                  <c:v>137.6</c:v>
                </c:pt>
                <c:pt idx="4091">
                  <c:v>137.6</c:v>
                </c:pt>
                <c:pt idx="4092">
                  <c:v>137.6</c:v>
                </c:pt>
                <c:pt idx="4093">
                  <c:v>137.4</c:v>
                </c:pt>
                <c:pt idx="4094">
                  <c:v>137.4</c:v>
                </c:pt>
                <c:pt idx="4095">
                  <c:v>137.4</c:v>
                </c:pt>
                <c:pt idx="4096">
                  <c:v>137</c:v>
                </c:pt>
                <c:pt idx="4097">
                  <c:v>137</c:v>
                </c:pt>
                <c:pt idx="4098">
                  <c:v>137</c:v>
                </c:pt>
                <c:pt idx="4099">
                  <c:v>137.1</c:v>
                </c:pt>
                <c:pt idx="4100">
                  <c:v>137.1</c:v>
                </c:pt>
                <c:pt idx="4101">
                  <c:v>137.1</c:v>
                </c:pt>
                <c:pt idx="4102">
                  <c:v>137</c:v>
                </c:pt>
                <c:pt idx="4103">
                  <c:v>137</c:v>
                </c:pt>
                <c:pt idx="4104">
                  <c:v>137</c:v>
                </c:pt>
                <c:pt idx="4105">
                  <c:v>136.6</c:v>
                </c:pt>
                <c:pt idx="4106">
                  <c:v>136.6</c:v>
                </c:pt>
                <c:pt idx="4107">
                  <c:v>136.6</c:v>
                </c:pt>
                <c:pt idx="4108">
                  <c:v>135.9</c:v>
                </c:pt>
                <c:pt idx="4109">
                  <c:v>135.9</c:v>
                </c:pt>
                <c:pt idx="4110">
                  <c:v>135.9</c:v>
                </c:pt>
                <c:pt idx="4111">
                  <c:v>135.80000000000001</c:v>
                </c:pt>
                <c:pt idx="4112">
                  <c:v>135.80000000000001</c:v>
                </c:pt>
                <c:pt idx="4113">
                  <c:v>135.80000000000001</c:v>
                </c:pt>
                <c:pt idx="4114">
                  <c:v>135.9</c:v>
                </c:pt>
                <c:pt idx="4115">
                  <c:v>135.9</c:v>
                </c:pt>
                <c:pt idx="4116">
                  <c:v>135.9</c:v>
                </c:pt>
                <c:pt idx="4117">
                  <c:v>136.1</c:v>
                </c:pt>
                <c:pt idx="4118">
                  <c:v>136.1</c:v>
                </c:pt>
                <c:pt idx="4119">
                  <c:v>136.1</c:v>
                </c:pt>
                <c:pt idx="4120">
                  <c:v>135.9</c:v>
                </c:pt>
                <c:pt idx="4121">
                  <c:v>135.9</c:v>
                </c:pt>
                <c:pt idx="4122">
                  <c:v>135.9</c:v>
                </c:pt>
                <c:pt idx="4123">
                  <c:v>135.5</c:v>
                </c:pt>
                <c:pt idx="4124">
                  <c:v>135.5</c:v>
                </c:pt>
                <c:pt idx="4125">
                  <c:v>135.5</c:v>
                </c:pt>
                <c:pt idx="4126">
                  <c:v>135.4</c:v>
                </c:pt>
                <c:pt idx="4127">
                  <c:v>135.4</c:v>
                </c:pt>
                <c:pt idx="4128">
                  <c:v>135.4</c:v>
                </c:pt>
                <c:pt idx="4129">
                  <c:v>135.1</c:v>
                </c:pt>
                <c:pt idx="4130">
                  <c:v>135.1</c:v>
                </c:pt>
                <c:pt idx="4131">
                  <c:v>135.1</c:v>
                </c:pt>
                <c:pt idx="4132">
                  <c:v>135.5</c:v>
                </c:pt>
                <c:pt idx="4133">
                  <c:v>135.5</c:v>
                </c:pt>
                <c:pt idx="4134">
                  <c:v>135.5</c:v>
                </c:pt>
                <c:pt idx="4135">
                  <c:v>135.4</c:v>
                </c:pt>
                <c:pt idx="4136">
                  <c:v>135.4</c:v>
                </c:pt>
                <c:pt idx="4137">
                  <c:v>135.4</c:v>
                </c:pt>
                <c:pt idx="4138">
                  <c:v>135.69999999999999</c:v>
                </c:pt>
                <c:pt idx="4139">
                  <c:v>135.69999999999999</c:v>
                </c:pt>
                <c:pt idx="4140">
                  <c:v>135.69999999999999</c:v>
                </c:pt>
                <c:pt idx="4141">
                  <c:v>135.19999999999999</c:v>
                </c:pt>
                <c:pt idx="4142">
                  <c:v>135.19999999999999</c:v>
                </c:pt>
                <c:pt idx="4143">
                  <c:v>135.19999999999999</c:v>
                </c:pt>
                <c:pt idx="4144">
                  <c:v>134.9</c:v>
                </c:pt>
                <c:pt idx="4145">
                  <c:v>134.9</c:v>
                </c:pt>
                <c:pt idx="4146">
                  <c:v>134.9</c:v>
                </c:pt>
                <c:pt idx="4147">
                  <c:v>134.6</c:v>
                </c:pt>
                <c:pt idx="4148">
                  <c:v>134.6</c:v>
                </c:pt>
                <c:pt idx="4149">
                  <c:v>134.6</c:v>
                </c:pt>
                <c:pt idx="4150">
                  <c:v>134.69999999999999</c:v>
                </c:pt>
                <c:pt idx="4151">
                  <c:v>134.69999999999999</c:v>
                </c:pt>
                <c:pt idx="4152">
                  <c:v>134.69999999999999</c:v>
                </c:pt>
                <c:pt idx="4153">
                  <c:v>135</c:v>
                </c:pt>
                <c:pt idx="4154">
                  <c:v>135</c:v>
                </c:pt>
                <c:pt idx="4155">
                  <c:v>135</c:v>
                </c:pt>
                <c:pt idx="4156">
                  <c:v>134.69999999999999</c:v>
                </c:pt>
                <c:pt idx="4157">
                  <c:v>134.69999999999999</c:v>
                </c:pt>
                <c:pt idx="4158">
                  <c:v>134.69999999999999</c:v>
                </c:pt>
                <c:pt idx="4159">
                  <c:v>135.1</c:v>
                </c:pt>
                <c:pt idx="4160">
                  <c:v>135.1</c:v>
                </c:pt>
                <c:pt idx="4161">
                  <c:v>135.1</c:v>
                </c:pt>
                <c:pt idx="4162">
                  <c:v>134.80000000000001</c:v>
                </c:pt>
                <c:pt idx="4163">
                  <c:v>134.80000000000001</c:v>
                </c:pt>
                <c:pt idx="4164">
                  <c:v>134.80000000000001</c:v>
                </c:pt>
                <c:pt idx="4165">
                  <c:v>134.9</c:v>
                </c:pt>
                <c:pt idx="4166">
                  <c:v>134.9</c:v>
                </c:pt>
                <c:pt idx="4167">
                  <c:v>134.9</c:v>
                </c:pt>
                <c:pt idx="4168">
                  <c:v>134.9</c:v>
                </c:pt>
                <c:pt idx="4169">
                  <c:v>134.9</c:v>
                </c:pt>
                <c:pt idx="4170">
                  <c:v>134.9</c:v>
                </c:pt>
                <c:pt idx="4171">
                  <c:v>135.30000000000001</c:v>
                </c:pt>
                <c:pt idx="4172">
                  <c:v>135.30000000000001</c:v>
                </c:pt>
                <c:pt idx="4173">
                  <c:v>135.30000000000001</c:v>
                </c:pt>
                <c:pt idx="4174">
                  <c:v>135.19999999999999</c:v>
                </c:pt>
                <c:pt idx="4175">
                  <c:v>135.19999999999999</c:v>
                </c:pt>
                <c:pt idx="4176">
                  <c:v>135.19999999999999</c:v>
                </c:pt>
                <c:pt idx="4177">
                  <c:v>135.1</c:v>
                </c:pt>
                <c:pt idx="4178">
                  <c:v>135.1</c:v>
                </c:pt>
                <c:pt idx="4179">
                  <c:v>135.1</c:v>
                </c:pt>
                <c:pt idx="4180">
                  <c:v>135</c:v>
                </c:pt>
                <c:pt idx="4181">
                  <c:v>135</c:v>
                </c:pt>
                <c:pt idx="4182">
                  <c:v>135</c:v>
                </c:pt>
                <c:pt idx="4183">
                  <c:v>134.80000000000001</c:v>
                </c:pt>
                <c:pt idx="4184">
                  <c:v>134.80000000000001</c:v>
                </c:pt>
                <c:pt idx="4185">
                  <c:v>134.80000000000001</c:v>
                </c:pt>
                <c:pt idx="4186">
                  <c:v>134.6</c:v>
                </c:pt>
                <c:pt idx="4187">
                  <c:v>134.6</c:v>
                </c:pt>
                <c:pt idx="4188">
                  <c:v>134.6</c:v>
                </c:pt>
                <c:pt idx="4189">
                  <c:v>134.1</c:v>
                </c:pt>
                <c:pt idx="4190">
                  <c:v>134.1</c:v>
                </c:pt>
                <c:pt idx="4191">
                  <c:v>134.1</c:v>
                </c:pt>
                <c:pt idx="4192">
                  <c:v>134.4</c:v>
                </c:pt>
                <c:pt idx="4193">
                  <c:v>134.4</c:v>
                </c:pt>
                <c:pt idx="4194">
                  <c:v>134.4</c:v>
                </c:pt>
                <c:pt idx="4195">
                  <c:v>134.6</c:v>
                </c:pt>
                <c:pt idx="4196">
                  <c:v>134.6</c:v>
                </c:pt>
                <c:pt idx="4197">
                  <c:v>134.6</c:v>
                </c:pt>
                <c:pt idx="4198">
                  <c:v>134.80000000000001</c:v>
                </c:pt>
                <c:pt idx="4199">
                  <c:v>134.80000000000001</c:v>
                </c:pt>
                <c:pt idx="4200">
                  <c:v>134.80000000000001</c:v>
                </c:pt>
                <c:pt idx="4201">
                  <c:v>133.9</c:v>
                </c:pt>
                <c:pt idx="4202">
                  <c:v>133.9</c:v>
                </c:pt>
                <c:pt idx="4203">
                  <c:v>133.9</c:v>
                </c:pt>
                <c:pt idx="4204">
                  <c:v>133.9</c:v>
                </c:pt>
                <c:pt idx="4205">
                  <c:v>133.9</c:v>
                </c:pt>
                <c:pt idx="4206">
                  <c:v>133.9</c:v>
                </c:pt>
                <c:pt idx="4207">
                  <c:v>133.6</c:v>
                </c:pt>
                <c:pt idx="4208">
                  <c:v>133.6</c:v>
                </c:pt>
                <c:pt idx="4209">
                  <c:v>133.6</c:v>
                </c:pt>
                <c:pt idx="4210">
                  <c:v>134</c:v>
                </c:pt>
                <c:pt idx="4211">
                  <c:v>134</c:v>
                </c:pt>
                <c:pt idx="4212">
                  <c:v>134</c:v>
                </c:pt>
                <c:pt idx="4213">
                  <c:v>133.4</c:v>
                </c:pt>
                <c:pt idx="4214">
                  <c:v>133.4</c:v>
                </c:pt>
                <c:pt idx="4215">
                  <c:v>133.4</c:v>
                </c:pt>
                <c:pt idx="4216">
                  <c:v>133.4</c:v>
                </c:pt>
                <c:pt idx="4217">
                  <c:v>133.4</c:v>
                </c:pt>
                <c:pt idx="4218">
                  <c:v>133.4</c:v>
                </c:pt>
                <c:pt idx="4219">
                  <c:v>133.1</c:v>
                </c:pt>
                <c:pt idx="4220">
                  <c:v>133.1</c:v>
                </c:pt>
                <c:pt idx="4221">
                  <c:v>133.1</c:v>
                </c:pt>
                <c:pt idx="4222">
                  <c:v>133.4</c:v>
                </c:pt>
                <c:pt idx="4223">
                  <c:v>133.4</c:v>
                </c:pt>
                <c:pt idx="4224">
                  <c:v>133.4</c:v>
                </c:pt>
                <c:pt idx="4225">
                  <c:v>133.5</c:v>
                </c:pt>
                <c:pt idx="4226">
                  <c:v>133.5</c:v>
                </c:pt>
                <c:pt idx="4227">
                  <c:v>133.5</c:v>
                </c:pt>
                <c:pt idx="4228">
                  <c:v>133.6</c:v>
                </c:pt>
                <c:pt idx="4229">
                  <c:v>133.6</c:v>
                </c:pt>
                <c:pt idx="4230">
                  <c:v>133.6</c:v>
                </c:pt>
                <c:pt idx="4231">
                  <c:v>133.69999999999999</c:v>
                </c:pt>
                <c:pt idx="4232">
                  <c:v>133.69999999999999</c:v>
                </c:pt>
                <c:pt idx="4233">
                  <c:v>133.69999999999999</c:v>
                </c:pt>
                <c:pt idx="4234">
                  <c:v>133.69999999999999</c:v>
                </c:pt>
                <c:pt idx="4235">
                  <c:v>133.69999999999999</c:v>
                </c:pt>
                <c:pt idx="4236">
                  <c:v>133.69999999999999</c:v>
                </c:pt>
                <c:pt idx="4237">
                  <c:v>134</c:v>
                </c:pt>
                <c:pt idx="4238">
                  <c:v>134</c:v>
                </c:pt>
                <c:pt idx="4239">
                  <c:v>134</c:v>
                </c:pt>
                <c:pt idx="4240">
                  <c:v>133.80000000000001</c:v>
                </c:pt>
                <c:pt idx="4241">
                  <c:v>133.80000000000001</c:v>
                </c:pt>
                <c:pt idx="4242">
                  <c:v>133.80000000000001</c:v>
                </c:pt>
                <c:pt idx="4243">
                  <c:v>133.9</c:v>
                </c:pt>
                <c:pt idx="4244">
                  <c:v>133.9</c:v>
                </c:pt>
                <c:pt idx="4245">
                  <c:v>133.9</c:v>
                </c:pt>
                <c:pt idx="4246">
                  <c:v>133.5</c:v>
                </c:pt>
                <c:pt idx="4247">
                  <c:v>133.5</c:v>
                </c:pt>
                <c:pt idx="4248">
                  <c:v>133.5</c:v>
                </c:pt>
                <c:pt idx="4249">
                  <c:v>133.30000000000001</c:v>
                </c:pt>
                <c:pt idx="4250">
                  <c:v>133.30000000000001</c:v>
                </c:pt>
                <c:pt idx="4251">
                  <c:v>133.30000000000001</c:v>
                </c:pt>
                <c:pt idx="4252">
                  <c:v>133.1</c:v>
                </c:pt>
                <c:pt idx="4253">
                  <c:v>133.1</c:v>
                </c:pt>
                <c:pt idx="4254">
                  <c:v>133.1</c:v>
                </c:pt>
                <c:pt idx="4255">
                  <c:v>132.9</c:v>
                </c:pt>
                <c:pt idx="4256">
                  <c:v>132.9</c:v>
                </c:pt>
                <c:pt idx="4257">
                  <c:v>132.9</c:v>
                </c:pt>
                <c:pt idx="4258">
                  <c:v>133.19999999999999</c:v>
                </c:pt>
                <c:pt idx="4259">
                  <c:v>133.19999999999999</c:v>
                </c:pt>
                <c:pt idx="4260">
                  <c:v>133.19999999999999</c:v>
                </c:pt>
                <c:pt idx="4261">
                  <c:v>133.80000000000001</c:v>
                </c:pt>
                <c:pt idx="4262">
                  <c:v>133.80000000000001</c:v>
                </c:pt>
                <c:pt idx="4263">
                  <c:v>133.80000000000001</c:v>
                </c:pt>
                <c:pt idx="4264">
                  <c:v>134.19999999999999</c:v>
                </c:pt>
                <c:pt idx="4265">
                  <c:v>134.19999999999999</c:v>
                </c:pt>
                <c:pt idx="4266">
                  <c:v>134.19999999999999</c:v>
                </c:pt>
                <c:pt idx="4267">
                  <c:v>134.30000000000001</c:v>
                </c:pt>
                <c:pt idx="4268">
                  <c:v>134.30000000000001</c:v>
                </c:pt>
                <c:pt idx="4269">
                  <c:v>134.30000000000001</c:v>
                </c:pt>
                <c:pt idx="4270">
                  <c:v>133.9</c:v>
                </c:pt>
                <c:pt idx="4271">
                  <c:v>133.9</c:v>
                </c:pt>
                <c:pt idx="4272">
                  <c:v>133.9</c:v>
                </c:pt>
                <c:pt idx="4273">
                  <c:v>134.19999999999999</c:v>
                </c:pt>
                <c:pt idx="4274">
                  <c:v>134.19999999999999</c:v>
                </c:pt>
                <c:pt idx="4275">
                  <c:v>134.19999999999999</c:v>
                </c:pt>
                <c:pt idx="4276">
                  <c:v>133.80000000000001</c:v>
                </c:pt>
                <c:pt idx="4277">
                  <c:v>133.80000000000001</c:v>
                </c:pt>
                <c:pt idx="4278">
                  <c:v>133.80000000000001</c:v>
                </c:pt>
                <c:pt idx="4279">
                  <c:v>134</c:v>
                </c:pt>
                <c:pt idx="4280">
                  <c:v>134</c:v>
                </c:pt>
                <c:pt idx="4281">
                  <c:v>134</c:v>
                </c:pt>
                <c:pt idx="4282">
                  <c:v>134.19999999999999</c:v>
                </c:pt>
                <c:pt idx="4283">
                  <c:v>134.19999999999999</c:v>
                </c:pt>
                <c:pt idx="4284">
                  <c:v>134.19999999999999</c:v>
                </c:pt>
                <c:pt idx="4285">
                  <c:v>134.4</c:v>
                </c:pt>
                <c:pt idx="4286">
                  <c:v>134.4</c:v>
                </c:pt>
                <c:pt idx="4287">
                  <c:v>134.4</c:v>
                </c:pt>
                <c:pt idx="4288">
                  <c:v>134</c:v>
                </c:pt>
                <c:pt idx="4289">
                  <c:v>134</c:v>
                </c:pt>
                <c:pt idx="4290">
                  <c:v>134</c:v>
                </c:pt>
                <c:pt idx="4291">
                  <c:v>133.69999999999999</c:v>
                </c:pt>
                <c:pt idx="4292">
                  <c:v>133.69999999999999</c:v>
                </c:pt>
                <c:pt idx="4293">
                  <c:v>133.69999999999999</c:v>
                </c:pt>
                <c:pt idx="4294">
                  <c:v>134</c:v>
                </c:pt>
                <c:pt idx="4295">
                  <c:v>134</c:v>
                </c:pt>
                <c:pt idx="4296">
                  <c:v>134</c:v>
                </c:pt>
                <c:pt idx="4297">
                  <c:v>134.80000000000001</c:v>
                </c:pt>
                <c:pt idx="4298">
                  <c:v>134.80000000000001</c:v>
                </c:pt>
                <c:pt idx="4299">
                  <c:v>134.80000000000001</c:v>
                </c:pt>
                <c:pt idx="4300">
                  <c:v>134.69999999999999</c:v>
                </c:pt>
                <c:pt idx="4301">
                  <c:v>134.69999999999999</c:v>
                </c:pt>
                <c:pt idx="4302">
                  <c:v>134.69999999999999</c:v>
                </c:pt>
                <c:pt idx="4303">
                  <c:v>134.69999999999999</c:v>
                </c:pt>
                <c:pt idx="4304">
                  <c:v>134.69999999999999</c:v>
                </c:pt>
                <c:pt idx="4305">
                  <c:v>134.69999999999999</c:v>
                </c:pt>
                <c:pt idx="4306">
                  <c:v>134.5</c:v>
                </c:pt>
                <c:pt idx="4307">
                  <c:v>134.5</c:v>
                </c:pt>
                <c:pt idx="4308">
                  <c:v>134.5</c:v>
                </c:pt>
                <c:pt idx="4309">
                  <c:v>134.69999999999999</c:v>
                </c:pt>
                <c:pt idx="4310">
                  <c:v>134.69999999999999</c:v>
                </c:pt>
                <c:pt idx="4311">
                  <c:v>134.69999999999999</c:v>
                </c:pt>
                <c:pt idx="4312">
                  <c:v>134.4</c:v>
                </c:pt>
                <c:pt idx="4313">
                  <c:v>134.4</c:v>
                </c:pt>
                <c:pt idx="4314">
                  <c:v>134.4</c:v>
                </c:pt>
                <c:pt idx="4315">
                  <c:v>134.30000000000001</c:v>
                </c:pt>
                <c:pt idx="4316">
                  <c:v>134.30000000000001</c:v>
                </c:pt>
                <c:pt idx="4317">
                  <c:v>134.30000000000001</c:v>
                </c:pt>
                <c:pt idx="4318">
                  <c:v>134.1</c:v>
                </c:pt>
                <c:pt idx="4319">
                  <c:v>134.1</c:v>
                </c:pt>
                <c:pt idx="4320">
                  <c:v>134.1</c:v>
                </c:pt>
                <c:pt idx="4321">
                  <c:v>134.19999999999999</c:v>
                </c:pt>
                <c:pt idx="4322">
                  <c:v>134.19999999999999</c:v>
                </c:pt>
                <c:pt idx="4323">
                  <c:v>134.19999999999999</c:v>
                </c:pt>
                <c:pt idx="4324">
                  <c:v>134.1</c:v>
                </c:pt>
                <c:pt idx="4325">
                  <c:v>134.1</c:v>
                </c:pt>
                <c:pt idx="4326">
                  <c:v>134.1</c:v>
                </c:pt>
                <c:pt idx="4327">
                  <c:v>134.30000000000001</c:v>
                </c:pt>
                <c:pt idx="4328">
                  <c:v>134.30000000000001</c:v>
                </c:pt>
                <c:pt idx="4329">
                  <c:v>134.30000000000001</c:v>
                </c:pt>
                <c:pt idx="4330">
                  <c:v>134.30000000000001</c:v>
                </c:pt>
                <c:pt idx="4331">
                  <c:v>134.30000000000001</c:v>
                </c:pt>
                <c:pt idx="4332">
                  <c:v>134.30000000000001</c:v>
                </c:pt>
                <c:pt idx="4333">
                  <c:v>134.1</c:v>
                </c:pt>
                <c:pt idx="4334">
                  <c:v>134.1</c:v>
                </c:pt>
                <c:pt idx="4335">
                  <c:v>134.1</c:v>
                </c:pt>
                <c:pt idx="4336">
                  <c:v>134</c:v>
                </c:pt>
                <c:pt idx="4337">
                  <c:v>134</c:v>
                </c:pt>
                <c:pt idx="4338">
                  <c:v>134</c:v>
                </c:pt>
                <c:pt idx="4339">
                  <c:v>134.4</c:v>
                </c:pt>
                <c:pt idx="4340">
                  <c:v>134.4</c:v>
                </c:pt>
                <c:pt idx="4341">
                  <c:v>134.4</c:v>
                </c:pt>
                <c:pt idx="4342">
                  <c:v>134.19999999999999</c:v>
                </c:pt>
                <c:pt idx="4343">
                  <c:v>134.19999999999999</c:v>
                </c:pt>
                <c:pt idx="4344">
                  <c:v>134.19999999999999</c:v>
                </c:pt>
                <c:pt idx="4345">
                  <c:v>134.1</c:v>
                </c:pt>
                <c:pt idx="4346">
                  <c:v>134.1</c:v>
                </c:pt>
                <c:pt idx="4347">
                  <c:v>134.1</c:v>
                </c:pt>
                <c:pt idx="4348">
                  <c:v>133.80000000000001</c:v>
                </c:pt>
                <c:pt idx="4349">
                  <c:v>133.80000000000001</c:v>
                </c:pt>
                <c:pt idx="4350">
                  <c:v>133.80000000000001</c:v>
                </c:pt>
                <c:pt idx="4351">
                  <c:v>134.1</c:v>
                </c:pt>
                <c:pt idx="4352">
                  <c:v>134.1</c:v>
                </c:pt>
                <c:pt idx="4353">
                  <c:v>134.1</c:v>
                </c:pt>
                <c:pt idx="4354">
                  <c:v>134</c:v>
                </c:pt>
                <c:pt idx="4355">
                  <c:v>134</c:v>
                </c:pt>
                <c:pt idx="4356">
                  <c:v>134</c:v>
                </c:pt>
                <c:pt idx="4357">
                  <c:v>133.69999999999999</c:v>
                </c:pt>
                <c:pt idx="4358">
                  <c:v>133.69999999999999</c:v>
                </c:pt>
                <c:pt idx="4359">
                  <c:v>133.69999999999999</c:v>
                </c:pt>
                <c:pt idx="4360">
                  <c:v>133.69999999999999</c:v>
                </c:pt>
                <c:pt idx="4361">
                  <c:v>133.69999999999999</c:v>
                </c:pt>
                <c:pt idx="4362">
                  <c:v>133.69999999999999</c:v>
                </c:pt>
                <c:pt idx="4363">
                  <c:v>133.9</c:v>
                </c:pt>
                <c:pt idx="4364">
                  <c:v>133.9</c:v>
                </c:pt>
                <c:pt idx="4365">
                  <c:v>133.9</c:v>
                </c:pt>
                <c:pt idx="4366">
                  <c:v>134.30000000000001</c:v>
                </c:pt>
                <c:pt idx="4367">
                  <c:v>134.30000000000001</c:v>
                </c:pt>
                <c:pt idx="4368">
                  <c:v>134.30000000000001</c:v>
                </c:pt>
                <c:pt idx="4369">
                  <c:v>134.19999999999999</c:v>
                </c:pt>
                <c:pt idx="4370">
                  <c:v>134.19999999999999</c:v>
                </c:pt>
                <c:pt idx="4371">
                  <c:v>134.19999999999999</c:v>
                </c:pt>
                <c:pt idx="4372">
                  <c:v>133.69999999999999</c:v>
                </c:pt>
                <c:pt idx="4373">
                  <c:v>133.69999999999999</c:v>
                </c:pt>
                <c:pt idx="4374">
                  <c:v>133.69999999999999</c:v>
                </c:pt>
                <c:pt idx="4375">
                  <c:v>134</c:v>
                </c:pt>
                <c:pt idx="4376">
                  <c:v>134</c:v>
                </c:pt>
                <c:pt idx="4377">
                  <c:v>134</c:v>
                </c:pt>
                <c:pt idx="4378">
                  <c:v>134.30000000000001</c:v>
                </c:pt>
                <c:pt idx="4379">
                  <c:v>134.30000000000001</c:v>
                </c:pt>
                <c:pt idx="4380">
                  <c:v>134.30000000000001</c:v>
                </c:pt>
                <c:pt idx="4381">
                  <c:v>134.19999999999999</c:v>
                </c:pt>
                <c:pt idx="4382">
                  <c:v>134.19999999999999</c:v>
                </c:pt>
                <c:pt idx="4383">
                  <c:v>134.19999999999999</c:v>
                </c:pt>
                <c:pt idx="4384">
                  <c:v>133.5</c:v>
                </c:pt>
                <c:pt idx="4385">
                  <c:v>133.5</c:v>
                </c:pt>
                <c:pt idx="4386">
                  <c:v>133.5</c:v>
                </c:pt>
                <c:pt idx="4387">
                  <c:v>132.80000000000001</c:v>
                </c:pt>
                <c:pt idx="4388">
                  <c:v>132.80000000000001</c:v>
                </c:pt>
                <c:pt idx="4389">
                  <c:v>132.80000000000001</c:v>
                </c:pt>
                <c:pt idx="4390">
                  <c:v>132.80000000000001</c:v>
                </c:pt>
                <c:pt idx="4391">
                  <c:v>132.80000000000001</c:v>
                </c:pt>
                <c:pt idx="4392">
                  <c:v>132.80000000000001</c:v>
                </c:pt>
                <c:pt idx="4393">
                  <c:v>132.69999999999999</c:v>
                </c:pt>
                <c:pt idx="4394">
                  <c:v>132.69999999999999</c:v>
                </c:pt>
                <c:pt idx="4395">
                  <c:v>132.69999999999999</c:v>
                </c:pt>
                <c:pt idx="4396">
                  <c:v>132.80000000000001</c:v>
                </c:pt>
                <c:pt idx="4397">
                  <c:v>132.80000000000001</c:v>
                </c:pt>
                <c:pt idx="4398">
                  <c:v>132.80000000000001</c:v>
                </c:pt>
                <c:pt idx="4399">
                  <c:v>132.69999999999999</c:v>
                </c:pt>
                <c:pt idx="4400">
                  <c:v>132.69999999999999</c:v>
                </c:pt>
                <c:pt idx="4401">
                  <c:v>132.69999999999999</c:v>
                </c:pt>
                <c:pt idx="4402">
                  <c:v>133</c:v>
                </c:pt>
                <c:pt idx="4403">
                  <c:v>133</c:v>
                </c:pt>
                <c:pt idx="4404">
                  <c:v>133</c:v>
                </c:pt>
                <c:pt idx="4405">
                  <c:v>133.1</c:v>
                </c:pt>
                <c:pt idx="4406">
                  <c:v>133.1</c:v>
                </c:pt>
                <c:pt idx="4407">
                  <c:v>133.1</c:v>
                </c:pt>
                <c:pt idx="4408">
                  <c:v>133.9</c:v>
                </c:pt>
                <c:pt idx="4409">
                  <c:v>133.9</c:v>
                </c:pt>
                <c:pt idx="4410">
                  <c:v>133.9</c:v>
                </c:pt>
                <c:pt idx="4411">
                  <c:v>133.80000000000001</c:v>
                </c:pt>
                <c:pt idx="4412">
                  <c:v>133.80000000000001</c:v>
                </c:pt>
                <c:pt idx="4413">
                  <c:v>133.80000000000001</c:v>
                </c:pt>
                <c:pt idx="4414">
                  <c:v>133.6</c:v>
                </c:pt>
                <c:pt idx="4415">
                  <c:v>133.6</c:v>
                </c:pt>
                <c:pt idx="4416">
                  <c:v>133.6</c:v>
                </c:pt>
                <c:pt idx="4417">
                  <c:v>133.19999999999999</c:v>
                </c:pt>
                <c:pt idx="4418">
                  <c:v>133.19999999999999</c:v>
                </c:pt>
                <c:pt idx="4419">
                  <c:v>133.19999999999999</c:v>
                </c:pt>
                <c:pt idx="4420">
                  <c:v>133.1</c:v>
                </c:pt>
                <c:pt idx="4421">
                  <c:v>133.1</c:v>
                </c:pt>
                <c:pt idx="4422">
                  <c:v>133.1</c:v>
                </c:pt>
                <c:pt idx="4423">
                  <c:v>133.19999999999999</c:v>
                </c:pt>
                <c:pt idx="4424">
                  <c:v>133.19999999999999</c:v>
                </c:pt>
                <c:pt idx="4425">
                  <c:v>133.19999999999999</c:v>
                </c:pt>
                <c:pt idx="4426">
                  <c:v>133</c:v>
                </c:pt>
                <c:pt idx="4427">
                  <c:v>133</c:v>
                </c:pt>
                <c:pt idx="4428">
                  <c:v>133</c:v>
                </c:pt>
                <c:pt idx="4429">
                  <c:v>132.6</c:v>
                </c:pt>
                <c:pt idx="4430">
                  <c:v>132.6</c:v>
                </c:pt>
                <c:pt idx="4431">
                  <c:v>132.6</c:v>
                </c:pt>
                <c:pt idx="4432">
                  <c:v>132.30000000000001</c:v>
                </c:pt>
                <c:pt idx="4433">
                  <c:v>132.30000000000001</c:v>
                </c:pt>
                <c:pt idx="4434">
                  <c:v>132.30000000000001</c:v>
                </c:pt>
                <c:pt idx="4435">
                  <c:v>132.6</c:v>
                </c:pt>
                <c:pt idx="4436">
                  <c:v>132.6</c:v>
                </c:pt>
                <c:pt idx="4437">
                  <c:v>132.6</c:v>
                </c:pt>
                <c:pt idx="4438">
                  <c:v>132.80000000000001</c:v>
                </c:pt>
                <c:pt idx="4439">
                  <c:v>132.80000000000001</c:v>
                </c:pt>
                <c:pt idx="4440">
                  <c:v>132.80000000000001</c:v>
                </c:pt>
                <c:pt idx="4441">
                  <c:v>132.6</c:v>
                </c:pt>
                <c:pt idx="4442">
                  <c:v>132.6</c:v>
                </c:pt>
                <c:pt idx="4443">
                  <c:v>132.6</c:v>
                </c:pt>
                <c:pt idx="4444">
                  <c:v>132.19999999999999</c:v>
                </c:pt>
                <c:pt idx="4445">
                  <c:v>132.19999999999999</c:v>
                </c:pt>
                <c:pt idx="4446">
                  <c:v>132.19999999999999</c:v>
                </c:pt>
                <c:pt idx="4447">
                  <c:v>132.19999999999999</c:v>
                </c:pt>
                <c:pt idx="4448">
                  <c:v>132.19999999999999</c:v>
                </c:pt>
                <c:pt idx="4449">
                  <c:v>132.19999999999999</c:v>
                </c:pt>
                <c:pt idx="4450">
                  <c:v>132.4</c:v>
                </c:pt>
                <c:pt idx="4451">
                  <c:v>132.4</c:v>
                </c:pt>
                <c:pt idx="4452">
                  <c:v>132.4</c:v>
                </c:pt>
                <c:pt idx="4453">
                  <c:v>132.69999999999999</c:v>
                </c:pt>
                <c:pt idx="4454">
                  <c:v>132.69999999999999</c:v>
                </c:pt>
                <c:pt idx="4455">
                  <c:v>132.69999999999999</c:v>
                </c:pt>
                <c:pt idx="4456">
                  <c:v>132.9</c:v>
                </c:pt>
                <c:pt idx="4457">
                  <c:v>132.9</c:v>
                </c:pt>
                <c:pt idx="4458">
                  <c:v>132.9</c:v>
                </c:pt>
                <c:pt idx="4459">
                  <c:v>132.9</c:v>
                </c:pt>
                <c:pt idx="4460">
                  <c:v>132.9</c:v>
                </c:pt>
                <c:pt idx="4461">
                  <c:v>132.9</c:v>
                </c:pt>
                <c:pt idx="4462">
                  <c:v>132.5</c:v>
                </c:pt>
                <c:pt idx="4463">
                  <c:v>132.5</c:v>
                </c:pt>
                <c:pt idx="4464">
                  <c:v>132.5</c:v>
                </c:pt>
                <c:pt idx="4465">
                  <c:v>132.4</c:v>
                </c:pt>
                <c:pt idx="4466">
                  <c:v>132.4</c:v>
                </c:pt>
                <c:pt idx="4467">
                  <c:v>132.4</c:v>
                </c:pt>
                <c:pt idx="4468">
                  <c:v>132.4</c:v>
                </c:pt>
                <c:pt idx="4469">
                  <c:v>132.4</c:v>
                </c:pt>
                <c:pt idx="4470">
                  <c:v>132.4</c:v>
                </c:pt>
                <c:pt idx="4471">
                  <c:v>132.80000000000001</c:v>
                </c:pt>
                <c:pt idx="4472">
                  <c:v>132.80000000000001</c:v>
                </c:pt>
                <c:pt idx="4473">
                  <c:v>132.80000000000001</c:v>
                </c:pt>
                <c:pt idx="4474">
                  <c:v>132.69999999999999</c:v>
                </c:pt>
                <c:pt idx="4475">
                  <c:v>132.69999999999999</c:v>
                </c:pt>
                <c:pt idx="4476">
                  <c:v>132.69999999999999</c:v>
                </c:pt>
                <c:pt idx="4477">
                  <c:v>132.6</c:v>
                </c:pt>
                <c:pt idx="4478">
                  <c:v>132.6</c:v>
                </c:pt>
                <c:pt idx="4479">
                  <c:v>132.6</c:v>
                </c:pt>
                <c:pt idx="4480">
                  <c:v>132.5</c:v>
                </c:pt>
                <c:pt idx="4481">
                  <c:v>132.5</c:v>
                </c:pt>
                <c:pt idx="4482">
                  <c:v>132.5</c:v>
                </c:pt>
                <c:pt idx="4483">
                  <c:v>132.6</c:v>
                </c:pt>
                <c:pt idx="4484">
                  <c:v>132.6</c:v>
                </c:pt>
                <c:pt idx="4485">
                  <c:v>132.6</c:v>
                </c:pt>
                <c:pt idx="4486">
                  <c:v>132.6</c:v>
                </c:pt>
                <c:pt idx="4487">
                  <c:v>132.6</c:v>
                </c:pt>
                <c:pt idx="4488">
                  <c:v>132.6</c:v>
                </c:pt>
                <c:pt idx="4489">
                  <c:v>132.5</c:v>
                </c:pt>
                <c:pt idx="4490">
                  <c:v>132.5</c:v>
                </c:pt>
                <c:pt idx="4491">
                  <c:v>132.5</c:v>
                </c:pt>
                <c:pt idx="4492">
                  <c:v>132.30000000000001</c:v>
                </c:pt>
                <c:pt idx="4493">
                  <c:v>132.30000000000001</c:v>
                </c:pt>
                <c:pt idx="4494">
                  <c:v>132.30000000000001</c:v>
                </c:pt>
                <c:pt idx="4495">
                  <c:v>132.1</c:v>
                </c:pt>
                <c:pt idx="4496">
                  <c:v>132.1</c:v>
                </c:pt>
                <c:pt idx="4497">
                  <c:v>132.1</c:v>
                </c:pt>
                <c:pt idx="4498">
                  <c:v>132.30000000000001</c:v>
                </c:pt>
                <c:pt idx="4499">
                  <c:v>132.30000000000001</c:v>
                </c:pt>
                <c:pt idx="4500">
                  <c:v>132.30000000000001</c:v>
                </c:pt>
                <c:pt idx="4501">
                  <c:v>132.4</c:v>
                </c:pt>
                <c:pt idx="4502">
                  <c:v>132.4</c:v>
                </c:pt>
                <c:pt idx="4503">
                  <c:v>132.4</c:v>
                </c:pt>
                <c:pt idx="4504">
                  <c:v>133</c:v>
                </c:pt>
                <c:pt idx="4505">
                  <c:v>133</c:v>
                </c:pt>
                <c:pt idx="4506">
                  <c:v>133</c:v>
                </c:pt>
                <c:pt idx="4507">
                  <c:v>132.80000000000001</c:v>
                </c:pt>
                <c:pt idx="4508">
                  <c:v>132.80000000000001</c:v>
                </c:pt>
                <c:pt idx="4509">
                  <c:v>132.80000000000001</c:v>
                </c:pt>
                <c:pt idx="4510">
                  <c:v>133</c:v>
                </c:pt>
                <c:pt idx="4511">
                  <c:v>133</c:v>
                </c:pt>
                <c:pt idx="4512">
                  <c:v>133</c:v>
                </c:pt>
                <c:pt idx="4513">
                  <c:v>132.5</c:v>
                </c:pt>
                <c:pt idx="4514">
                  <c:v>132.5</c:v>
                </c:pt>
                <c:pt idx="4515">
                  <c:v>132.5</c:v>
                </c:pt>
                <c:pt idx="4516">
                  <c:v>132.80000000000001</c:v>
                </c:pt>
                <c:pt idx="4517">
                  <c:v>132.80000000000001</c:v>
                </c:pt>
                <c:pt idx="4518">
                  <c:v>132.80000000000001</c:v>
                </c:pt>
                <c:pt idx="4519">
                  <c:v>132.4</c:v>
                </c:pt>
                <c:pt idx="4520">
                  <c:v>132.4</c:v>
                </c:pt>
                <c:pt idx="4521">
                  <c:v>132.4</c:v>
                </c:pt>
                <c:pt idx="4522">
                  <c:v>133.1</c:v>
                </c:pt>
                <c:pt idx="4523">
                  <c:v>133.1</c:v>
                </c:pt>
                <c:pt idx="4524">
                  <c:v>133.1</c:v>
                </c:pt>
                <c:pt idx="4525">
                  <c:v>133.19999999999999</c:v>
                </c:pt>
                <c:pt idx="4526">
                  <c:v>133.19999999999999</c:v>
                </c:pt>
                <c:pt idx="4527">
                  <c:v>133.19999999999999</c:v>
                </c:pt>
                <c:pt idx="4528">
                  <c:v>133.6</c:v>
                </c:pt>
                <c:pt idx="4529">
                  <c:v>133.6</c:v>
                </c:pt>
                <c:pt idx="4530">
                  <c:v>133.6</c:v>
                </c:pt>
                <c:pt idx="4531">
                  <c:v>133.30000000000001</c:v>
                </c:pt>
                <c:pt idx="4532">
                  <c:v>133.30000000000001</c:v>
                </c:pt>
                <c:pt idx="4533">
                  <c:v>133.30000000000001</c:v>
                </c:pt>
                <c:pt idx="4534">
                  <c:v>132.69999999999999</c:v>
                </c:pt>
                <c:pt idx="4535">
                  <c:v>132.69999999999999</c:v>
                </c:pt>
                <c:pt idx="4536">
                  <c:v>132.69999999999999</c:v>
                </c:pt>
                <c:pt idx="4537">
                  <c:v>132.5</c:v>
                </c:pt>
                <c:pt idx="4538">
                  <c:v>132.5</c:v>
                </c:pt>
                <c:pt idx="4539">
                  <c:v>132.5</c:v>
                </c:pt>
                <c:pt idx="4540">
                  <c:v>132.19999999999999</c:v>
                </c:pt>
                <c:pt idx="4541">
                  <c:v>132.19999999999999</c:v>
                </c:pt>
                <c:pt idx="4542">
                  <c:v>132.19999999999999</c:v>
                </c:pt>
                <c:pt idx="4543">
                  <c:v>132.4</c:v>
                </c:pt>
                <c:pt idx="4544">
                  <c:v>132.4</c:v>
                </c:pt>
                <c:pt idx="4545">
                  <c:v>132.4</c:v>
                </c:pt>
                <c:pt idx="4546">
                  <c:v>132.1</c:v>
                </c:pt>
                <c:pt idx="4547">
                  <c:v>132.1</c:v>
                </c:pt>
                <c:pt idx="4548">
                  <c:v>132.1</c:v>
                </c:pt>
                <c:pt idx="4549">
                  <c:v>132.69999999999999</c:v>
                </c:pt>
                <c:pt idx="4550">
                  <c:v>132.69999999999999</c:v>
                </c:pt>
                <c:pt idx="4551">
                  <c:v>132.69999999999999</c:v>
                </c:pt>
                <c:pt idx="4552">
                  <c:v>132.9</c:v>
                </c:pt>
                <c:pt idx="4553">
                  <c:v>132.9</c:v>
                </c:pt>
                <c:pt idx="4554">
                  <c:v>132.9</c:v>
                </c:pt>
                <c:pt idx="4555">
                  <c:v>133.6</c:v>
                </c:pt>
                <c:pt idx="4556">
                  <c:v>133.6</c:v>
                </c:pt>
                <c:pt idx="4557">
                  <c:v>133.6</c:v>
                </c:pt>
                <c:pt idx="4558">
                  <c:v>133.19999999999999</c:v>
                </c:pt>
                <c:pt idx="4559">
                  <c:v>133.19999999999999</c:v>
                </c:pt>
                <c:pt idx="4560">
                  <c:v>133.19999999999999</c:v>
                </c:pt>
                <c:pt idx="4561">
                  <c:v>132.9</c:v>
                </c:pt>
                <c:pt idx="4562">
                  <c:v>132.9</c:v>
                </c:pt>
                <c:pt idx="4563">
                  <c:v>132.9</c:v>
                </c:pt>
                <c:pt idx="4564">
                  <c:v>132.6</c:v>
                </c:pt>
                <c:pt idx="4565">
                  <c:v>132.6</c:v>
                </c:pt>
                <c:pt idx="4566">
                  <c:v>132.6</c:v>
                </c:pt>
                <c:pt idx="4567">
                  <c:v>132.6</c:v>
                </c:pt>
                <c:pt idx="4568">
                  <c:v>132.6</c:v>
                </c:pt>
                <c:pt idx="4569">
                  <c:v>132.6</c:v>
                </c:pt>
                <c:pt idx="4570">
                  <c:v>132.80000000000001</c:v>
                </c:pt>
                <c:pt idx="4571">
                  <c:v>132.80000000000001</c:v>
                </c:pt>
                <c:pt idx="4572">
                  <c:v>132.80000000000001</c:v>
                </c:pt>
                <c:pt idx="4573">
                  <c:v>132.4</c:v>
                </c:pt>
                <c:pt idx="4574">
                  <c:v>132.4</c:v>
                </c:pt>
                <c:pt idx="4575">
                  <c:v>132.4</c:v>
                </c:pt>
                <c:pt idx="4576">
                  <c:v>132.30000000000001</c:v>
                </c:pt>
                <c:pt idx="4577">
                  <c:v>132.30000000000001</c:v>
                </c:pt>
                <c:pt idx="4578">
                  <c:v>132.30000000000001</c:v>
                </c:pt>
                <c:pt idx="4579">
                  <c:v>132.19999999999999</c:v>
                </c:pt>
                <c:pt idx="4580">
                  <c:v>132.19999999999999</c:v>
                </c:pt>
                <c:pt idx="4581">
                  <c:v>132.19999999999999</c:v>
                </c:pt>
                <c:pt idx="4582">
                  <c:v>132.69999999999999</c:v>
                </c:pt>
                <c:pt idx="4583">
                  <c:v>132.69999999999999</c:v>
                </c:pt>
                <c:pt idx="4584">
                  <c:v>132.69999999999999</c:v>
                </c:pt>
                <c:pt idx="4585">
                  <c:v>133</c:v>
                </c:pt>
                <c:pt idx="4586">
                  <c:v>133</c:v>
                </c:pt>
                <c:pt idx="4587">
                  <c:v>133</c:v>
                </c:pt>
                <c:pt idx="4588">
                  <c:v>133</c:v>
                </c:pt>
                <c:pt idx="4589">
                  <c:v>133</c:v>
                </c:pt>
                <c:pt idx="4590">
                  <c:v>133</c:v>
                </c:pt>
                <c:pt idx="4591">
                  <c:v>132.6</c:v>
                </c:pt>
                <c:pt idx="4592">
                  <c:v>132.6</c:v>
                </c:pt>
                <c:pt idx="4593">
                  <c:v>132.6</c:v>
                </c:pt>
                <c:pt idx="4594">
                  <c:v>132.4</c:v>
                </c:pt>
                <c:pt idx="4595">
                  <c:v>132.4</c:v>
                </c:pt>
                <c:pt idx="4596">
                  <c:v>132.4</c:v>
                </c:pt>
                <c:pt idx="4597">
                  <c:v>132.4</c:v>
                </c:pt>
                <c:pt idx="4598">
                  <c:v>132.4</c:v>
                </c:pt>
                <c:pt idx="4599">
                  <c:v>132.4</c:v>
                </c:pt>
                <c:pt idx="4600">
                  <c:v>132.6</c:v>
                </c:pt>
                <c:pt idx="4601">
                  <c:v>132.6</c:v>
                </c:pt>
                <c:pt idx="4602">
                  <c:v>132.6</c:v>
                </c:pt>
                <c:pt idx="4603">
                  <c:v>132.30000000000001</c:v>
                </c:pt>
                <c:pt idx="4604">
                  <c:v>132.30000000000001</c:v>
                </c:pt>
                <c:pt idx="4605">
                  <c:v>132.30000000000001</c:v>
                </c:pt>
                <c:pt idx="4606">
                  <c:v>132.19999999999999</c:v>
                </c:pt>
                <c:pt idx="4607">
                  <c:v>132.19999999999999</c:v>
                </c:pt>
                <c:pt idx="4608">
                  <c:v>132.19999999999999</c:v>
                </c:pt>
                <c:pt idx="4609">
                  <c:v>132.30000000000001</c:v>
                </c:pt>
                <c:pt idx="4610">
                  <c:v>132.30000000000001</c:v>
                </c:pt>
                <c:pt idx="4611">
                  <c:v>132.30000000000001</c:v>
                </c:pt>
                <c:pt idx="4612">
                  <c:v>132.5</c:v>
                </c:pt>
                <c:pt idx="4613">
                  <c:v>132.5</c:v>
                </c:pt>
                <c:pt idx="4614">
                  <c:v>132.5</c:v>
                </c:pt>
                <c:pt idx="4615">
                  <c:v>132.5</c:v>
                </c:pt>
                <c:pt idx="4616">
                  <c:v>132.5</c:v>
                </c:pt>
                <c:pt idx="4617">
                  <c:v>132.5</c:v>
                </c:pt>
                <c:pt idx="4618">
                  <c:v>132.6</c:v>
                </c:pt>
                <c:pt idx="4619">
                  <c:v>132.6</c:v>
                </c:pt>
                <c:pt idx="4620">
                  <c:v>132.6</c:v>
                </c:pt>
                <c:pt idx="4621">
                  <c:v>132.5</c:v>
                </c:pt>
                <c:pt idx="4622">
                  <c:v>132.5</c:v>
                </c:pt>
                <c:pt idx="4623">
                  <c:v>132.5</c:v>
                </c:pt>
                <c:pt idx="4624">
                  <c:v>132.19999999999999</c:v>
                </c:pt>
                <c:pt idx="4625">
                  <c:v>132.19999999999999</c:v>
                </c:pt>
                <c:pt idx="4626">
                  <c:v>132.19999999999999</c:v>
                </c:pt>
                <c:pt idx="4627">
                  <c:v>132.30000000000001</c:v>
                </c:pt>
                <c:pt idx="4628">
                  <c:v>132.30000000000001</c:v>
                </c:pt>
                <c:pt idx="4629">
                  <c:v>132.30000000000001</c:v>
                </c:pt>
                <c:pt idx="4630">
                  <c:v>132.30000000000001</c:v>
                </c:pt>
                <c:pt idx="4631">
                  <c:v>132.30000000000001</c:v>
                </c:pt>
                <c:pt idx="4632">
                  <c:v>132.30000000000001</c:v>
                </c:pt>
                <c:pt idx="4633">
                  <c:v>132.6</c:v>
                </c:pt>
                <c:pt idx="4634">
                  <c:v>132.6</c:v>
                </c:pt>
                <c:pt idx="4635">
                  <c:v>132.6</c:v>
                </c:pt>
                <c:pt idx="4636">
                  <c:v>132.69999999999999</c:v>
                </c:pt>
                <c:pt idx="4637">
                  <c:v>132.69999999999999</c:v>
                </c:pt>
                <c:pt idx="4638">
                  <c:v>132.69999999999999</c:v>
                </c:pt>
                <c:pt idx="4639">
                  <c:v>132.9</c:v>
                </c:pt>
                <c:pt idx="4640">
                  <c:v>132.9</c:v>
                </c:pt>
                <c:pt idx="4641">
                  <c:v>132.9</c:v>
                </c:pt>
                <c:pt idx="4642">
                  <c:v>132.80000000000001</c:v>
                </c:pt>
                <c:pt idx="4643">
                  <c:v>132.80000000000001</c:v>
                </c:pt>
                <c:pt idx="4644">
                  <c:v>132.80000000000001</c:v>
                </c:pt>
                <c:pt idx="4645">
                  <c:v>132.19999999999999</c:v>
                </c:pt>
                <c:pt idx="4646">
                  <c:v>132.19999999999999</c:v>
                </c:pt>
                <c:pt idx="4647">
                  <c:v>132.19999999999999</c:v>
                </c:pt>
                <c:pt idx="4648">
                  <c:v>132</c:v>
                </c:pt>
                <c:pt idx="4649">
                  <c:v>132</c:v>
                </c:pt>
                <c:pt idx="4650">
                  <c:v>132</c:v>
                </c:pt>
                <c:pt idx="4651">
                  <c:v>131.9</c:v>
                </c:pt>
                <c:pt idx="4652">
                  <c:v>131.9</c:v>
                </c:pt>
                <c:pt idx="4653">
                  <c:v>131.9</c:v>
                </c:pt>
                <c:pt idx="4654">
                  <c:v>131.80000000000001</c:v>
                </c:pt>
                <c:pt idx="4655">
                  <c:v>131.80000000000001</c:v>
                </c:pt>
                <c:pt idx="4656">
                  <c:v>131.80000000000001</c:v>
                </c:pt>
                <c:pt idx="4657">
                  <c:v>131.80000000000001</c:v>
                </c:pt>
                <c:pt idx="4658">
                  <c:v>131.80000000000001</c:v>
                </c:pt>
                <c:pt idx="4659">
                  <c:v>131.80000000000001</c:v>
                </c:pt>
                <c:pt idx="4660">
                  <c:v>131.69999999999999</c:v>
                </c:pt>
                <c:pt idx="4661">
                  <c:v>131.69999999999999</c:v>
                </c:pt>
                <c:pt idx="4662">
                  <c:v>131.69999999999999</c:v>
                </c:pt>
                <c:pt idx="4663">
                  <c:v>132.30000000000001</c:v>
                </c:pt>
                <c:pt idx="4664">
                  <c:v>132.30000000000001</c:v>
                </c:pt>
                <c:pt idx="4665">
                  <c:v>132.30000000000001</c:v>
                </c:pt>
                <c:pt idx="4666">
                  <c:v>132.6</c:v>
                </c:pt>
                <c:pt idx="4667">
                  <c:v>132.6</c:v>
                </c:pt>
                <c:pt idx="4668">
                  <c:v>132.6</c:v>
                </c:pt>
                <c:pt idx="4669">
                  <c:v>132.69999999999999</c:v>
                </c:pt>
                <c:pt idx="4670">
                  <c:v>132.69999999999999</c:v>
                </c:pt>
                <c:pt idx="4671">
                  <c:v>132.69999999999999</c:v>
                </c:pt>
                <c:pt idx="4672">
                  <c:v>132.19999999999999</c:v>
                </c:pt>
                <c:pt idx="4673">
                  <c:v>132.19999999999999</c:v>
                </c:pt>
                <c:pt idx="4674">
                  <c:v>132.19999999999999</c:v>
                </c:pt>
                <c:pt idx="4675">
                  <c:v>132.1</c:v>
                </c:pt>
                <c:pt idx="4676">
                  <c:v>132.1</c:v>
                </c:pt>
                <c:pt idx="4677">
                  <c:v>132.1</c:v>
                </c:pt>
                <c:pt idx="4678">
                  <c:v>131.9</c:v>
                </c:pt>
                <c:pt idx="4679">
                  <c:v>131.9</c:v>
                </c:pt>
                <c:pt idx="4680">
                  <c:v>131.9</c:v>
                </c:pt>
                <c:pt idx="4681">
                  <c:v>132.19999999999999</c:v>
                </c:pt>
                <c:pt idx="4682">
                  <c:v>132.19999999999999</c:v>
                </c:pt>
                <c:pt idx="4683">
                  <c:v>132.19999999999999</c:v>
                </c:pt>
                <c:pt idx="4684">
                  <c:v>131.9</c:v>
                </c:pt>
                <c:pt idx="4685">
                  <c:v>131.9</c:v>
                </c:pt>
                <c:pt idx="4686">
                  <c:v>131.9</c:v>
                </c:pt>
                <c:pt idx="4687">
                  <c:v>132</c:v>
                </c:pt>
                <c:pt idx="4688">
                  <c:v>132</c:v>
                </c:pt>
                <c:pt idx="4689">
                  <c:v>132</c:v>
                </c:pt>
                <c:pt idx="4690">
                  <c:v>131.5</c:v>
                </c:pt>
                <c:pt idx="4691">
                  <c:v>131.5</c:v>
                </c:pt>
                <c:pt idx="4692">
                  <c:v>131.5</c:v>
                </c:pt>
                <c:pt idx="4693">
                  <c:v>131.80000000000001</c:v>
                </c:pt>
                <c:pt idx="4694">
                  <c:v>131.80000000000001</c:v>
                </c:pt>
                <c:pt idx="4695">
                  <c:v>131.80000000000001</c:v>
                </c:pt>
                <c:pt idx="4696">
                  <c:v>132</c:v>
                </c:pt>
                <c:pt idx="4697">
                  <c:v>132</c:v>
                </c:pt>
                <c:pt idx="4698">
                  <c:v>132</c:v>
                </c:pt>
                <c:pt idx="4699">
                  <c:v>132.30000000000001</c:v>
                </c:pt>
                <c:pt idx="4700">
                  <c:v>132.30000000000001</c:v>
                </c:pt>
                <c:pt idx="4701">
                  <c:v>132.30000000000001</c:v>
                </c:pt>
                <c:pt idx="4702">
                  <c:v>132.19999999999999</c:v>
                </c:pt>
                <c:pt idx="4703">
                  <c:v>132.19999999999999</c:v>
                </c:pt>
                <c:pt idx="4704">
                  <c:v>132.19999999999999</c:v>
                </c:pt>
                <c:pt idx="4705">
                  <c:v>132.30000000000001</c:v>
                </c:pt>
                <c:pt idx="4706">
                  <c:v>132.30000000000001</c:v>
                </c:pt>
                <c:pt idx="4707">
                  <c:v>132.30000000000001</c:v>
                </c:pt>
                <c:pt idx="4708">
                  <c:v>132</c:v>
                </c:pt>
                <c:pt idx="4709">
                  <c:v>132</c:v>
                </c:pt>
                <c:pt idx="4710">
                  <c:v>132</c:v>
                </c:pt>
                <c:pt idx="4711">
                  <c:v>131.80000000000001</c:v>
                </c:pt>
                <c:pt idx="4712">
                  <c:v>131.80000000000001</c:v>
                </c:pt>
                <c:pt idx="4713">
                  <c:v>131.80000000000001</c:v>
                </c:pt>
                <c:pt idx="4714">
                  <c:v>131.80000000000001</c:v>
                </c:pt>
                <c:pt idx="4715">
                  <c:v>131.80000000000001</c:v>
                </c:pt>
                <c:pt idx="4716">
                  <c:v>131.80000000000001</c:v>
                </c:pt>
                <c:pt idx="4717">
                  <c:v>132.19999999999999</c:v>
                </c:pt>
                <c:pt idx="4718">
                  <c:v>132.19999999999999</c:v>
                </c:pt>
                <c:pt idx="4719">
                  <c:v>132.19999999999999</c:v>
                </c:pt>
                <c:pt idx="4720">
                  <c:v>132.1</c:v>
                </c:pt>
                <c:pt idx="4721">
                  <c:v>132.1</c:v>
                </c:pt>
                <c:pt idx="4722">
                  <c:v>132.1</c:v>
                </c:pt>
                <c:pt idx="4723">
                  <c:v>131.80000000000001</c:v>
                </c:pt>
                <c:pt idx="4724">
                  <c:v>131.80000000000001</c:v>
                </c:pt>
                <c:pt idx="4725">
                  <c:v>131.80000000000001</c:v>
                </c:pt>
                <c:pt idx="4726">
                  <c:v>131.5</c:v>
                </c:pt>
                <c:pt idx="4727">
                  <c:v>131.5</c:v>
                </c:pt>
                <c:pt idx="4728">
                  <c:v>131.5</c:v>
                </c:pt>
                <c:pt idx="4729">
                  <c:v>131.69999999999999</c:v>
                </c:pt>
                <c:pt idx="4730">
                  <c:v>131.69999999999999</c:v>
                </c:pt>
                <c:pt idx="4731">
                  <c:v>131.69999999999999</c:v>
                </c:pt>
                <c:pt idx="4732">
                  <c:v>131.4</c:v>
                </c:pt>
                <c:pt idx="4733">
                  <c:v>131.4</c:v>
                </c:pt>
                <c:pt idx="4734">
                  <c:v>131.4</c:v>
                </c:pt>
                <c:pt idx="4735">
                  <c:v>131.30000000000001</c:v>
                </c:pt>
                <c:pt idx="4736">
                  <c:v>131.30000000000001</c:v>
                </c:pt>
                <c:pt idx="4737">
                  <c:v>131.30000000000001</c:v>
                </c:pt>
                <c:pt idx="4738">
                  <c:v>131</c:v>
                </c:pt>
                <c:pt idx="4739">
                  <c:v>131</c:v>
                </c:pt>
                <c:pt idx="4740">
                  <c:v>131</c:v>
                </c:pt>
                <c:pt idx="4741">
                  <c:v>131.4</c:v>
                </c:pt>
                <c:pt idx="4742">
                  <c:v>131.4</c:v>
                </c:pt>
                <c:pt idx="4743">
                  <c:v>131.4</c:v>
                </c:pt>
                <c:pt idx="4744">
                  <c:v>131.5</c:v>
                </c:pt>
                <c:pt idx="4745">
                  <c:v>131.5</c:v>
                </c:pt>
                <c:pt idx="4746">
                  <c:v>131.5</c:v>
                </c:pt>
                <c:pt idx="4747">
                  <c:v>131.5</c:v>
                </c:pt>
                <c:pt idx="4748">
                  <c:v>131.5</c:v>
                </c:pt>
                <c:pt idx="4749">
                  <c:v>131.5</c:v>
                </c:pt>
                <c:pt idx="4750">
                  <c:v>131.4</c:v>
                </c:pt>
                <c:pt idx="4751">
                  <c:v>131.4</c:v>
                </c:pt>
                <c:pt idx="4752">
                  <c:v>131.4</c:v>
                </c:pt>
                <c:pt idx="4753">
                  <c:v>131.80000000000001</c:v>
                </c:pt>
                <c:pt idx="4754">
                  <c:v>131.80000000000001</c:v>
                </c:pt>
                <c:pt idx="4755">
                  <c:v>131.80000000000001</c:v>
                </c:pt>
                <c:pt idx="4756">
                  <c:v>132</c:v>
                </c:pt>
                <c:pt idx="4757">
                  <c:v>132</c:v>
                </c:pt>
                <c:pt idx="4758">
                  <c:v>132</c:v>
                </c:pt>
                <c:pt idx="4759">
                  <c:v>131.69999999999999</c:v>
                </c:pt>
                <c:pt idx="4760">
                  <c:v>131.69999999999999</c:v>
                </c:pt>
                <c:pt idx="4761">
                  <c:v>131.69999999999999</c:v>
                </c:pt>
                <c:pt idx="4762">
                  <c:v>131.5</c:v>
                </c:pt>
                <c:pt idx="4763">
                  <c:v>131.5</c:v>
                </c:pt>
                <c:pt idx="4764">
                  <c:v>131.5</c:v>
                </c:pt>
                <c:pt idx="4765">
                  <c:v>131.5</c:v>
                </c:pt>
                <c:pt idx="4766">
                  <c:v>131.5</c:v>
                </c:pt>
                <c:pt idx="4767">
                  <c:v>131.5</c:v>
                </c:pt>
                <c:pt idx="4768">
                  <c:v>131.6</c:v>
                </c:pt>
                <c:pt idx="4769">
                  <c:v>131.6</c:v>
                </c:pt>
                <c:pt idx="4770">
                  <c:v>131.6</c:v>
                </c:pt>
                <c:pt idx="4771">
                  <c:v>131.69999999999999</c:v>
                </c:pt>
                <c:pt idx="4772">
                  <c:v>131.69999999999999</c:v>
                </c:pt>
                <c:pt idx="4773">
                  <c:v>131.69999999999999</c:v>
                </c:pt>
                <c:pt idx="4774">
                  <c:v>131.5</c:v>
                </c:pt>
                <c:pt idx="4775">
                  <c:v>131.5</c:v>
                </c:pt>
                <c:pt idx="4776">
                  <c:v>131.5</c:v>
                </c:pt>
                <c:pt idx="4777">
                  <c:v>131.5</c:v>
                </c:pt>
                <c:pt idx="4778">
                  <c:v>131.5</c:v>
                </c:pt>
                <c:pt idx="4779">
                  <c:v>131.5</c:v>
                </c:pt>
                <c:pt idx="4780">
                  <c:v>131.69999999999999</c:v>
                </c:pt>
                <c:pt idx="4781">
                  <c:v>131.69999999999999</c:v>
                </c:pt>
                <c:pt idx="4782">
                  <c:v>131.69999999999999</c:v>
                </c:pt>
                <c:pt idx="4783">
                  <c:v>132.19999999999999</c:v>
                </c:pt>
                <c:pt idx="4784">
                  <c:v>132.19999999999999</c:v>
                </c:pt>
                <c:pt idx="4785">
                  <c:v>132.19999999999999</c:v>
                </c:pt>
                <c:pt idx="4786">
                  <c:v>132.6</c:v>
                </c:pt>
                <c:pt idx="4787">
                  <c:v>132.6</c:v>
                </c:pt>
                <c:pt idx="4788">
                  <c:v>132.6</c:v>
                </c:pt>
                <c:pt idx="4789">
                  <c:v>133</c:v>
                </c:pt>
                <c:pt idx="4790">
                  <c:v>133</c:v>
                </c:pt>
                <c:pt idx="4791">
                  <c:v>133</c:v>
                </c:pt>
                <c:pt idx="4792">
                  <c:v>132.9</c:v>
                </c:pt>
                <c:pt idx="4793">
                  <c:v>132.9</c:v>
                </c:pt>
                <c:pt idx="4794">
                  <c:v>132.9</c:v>
                </c:pt>
                <c:pt idx="4795">
                  <c:v>133.19999999999999</c:v>
                </c:pt>
                <c:pt idx="4796">
                  <c:v>133.19999999999999</c:v>
                </c:pt>
                <c:pt idx="4797">
                  <c:v>133.19999999999999</c:v>
                </c:pt>
                <c:pt idx="4798">
                  <c:v>133.30000000000001</c:v>
                </c:pt>
                <c:pt idx="4799">
                  <c:v>133.30000000000001</c:v>
                </c:pt>
                <c:pt idx="4800">
                  <c:v>133.30000000000001</c:v>
                </c:pt>
                <c:pt idx="4801">
                  <c:v>134</c:v>
                </c:pt>
                <c:pt idx="4802">
                  <c:v>134</c:v>
                </c:pt>
                <c:pt idx="4803">
                  <c:v>134</c:v>
                </c:pt>
                <c:pt idx="4804">
                  <c:v>134.4</c:v>
                </c:pt>
                <c:pt idx="4805">
                  <c:v>134.4</c:v>
                </c:pt>
                <c:pt idx="4806">
                  <c:v>134.4</c:v>
                </c:pt>
                <c:pt idx="4807">
                  <c:v>134.30000000000001</c:v>
                </c:pt>
                <c:pt idx="4808">
                  <c:v>134.30000000000001</c:v>
                </c:pt>
                <c:pt idx="4809">
                  <c:v>134.30000000000001</c:v>
                </c:pt>
                <c:pt idx="4810">
                  <c:v>134</c:v>
                </c:pt>
                <c:pt idx="4811">
                  <c:v>134</c:v>
                </c:pt>
                <c:pt idx="4812">
                  <c:v>134</c:v>
                </c:pt>
                <c:pt idx="4813">
                  <c:v>133.30000000000001</c:v>
                </c:pt>
                <c:pt idx="4814">
                  <c:v>133.30000000000001</c:v>
                </c:pt>
                <c:pt idx="4815">
                  <c:v>133.30000000000001</c:v>
                </c:pt>
                <c:pt idx="4816">
                  <c:v>133</c:v>
                </c:pt>
                <c:pt idx="4817">
                  <c:v>133</c:v>
                </c:pt>
                <c:pt idx="4818">
                  <c:v>133</c:v>
                </c:pt>
                <c:pt idx="4819">
                  <c:v>132.5</c:v>
                </c:pt>
                <c:pt idx="4820">
                  <c:v>132.5</c:v>
                </c:pt>
                <c:pt idx="4821">
                  <c:v>132.5</c:v>
                </c:pt>
                <c:pt idx="4822">
                  <c:v>132.1</c:v>
                </c:pt>
                <c:pt idx="4823">
                  <c:v>132.1</c:v>
                </c:pt>
                <c:pt idx="4824">
                  <c:v>132.1</c:v>
                </c:pt>
                <c:pt idx="4825">
                  <c:v>131.69999999999999</c:v>
                </c:pt>
                <c:pt idx="4826">
                  <c:v>131.69999999999999</c:v>
                </c:pt>
                <c:pt idx="4827">
                  <c:v>131.69999999999999</c:v>
                </c:pt>
                <c:pt idx="4828">
                  <c:v>131.6</c:v>
                </c:pt>
                <c:pt idx="4829">
                  <c:v>131.6</c:v>
                </c:pt>
                <c:pt idx="4830">
                  <c:v>131.6</c:v>
                </c:pt>
                <c:pt idx="4831">
                  <c:v>132</c:v>
                </c:pt>
                <c:pt idx="4832">
                  <c:v>132</c:v>
                </c:pt>
                <c:pt idx="4833">
                  <c:v>132</c:v>
                </c:pt>
                <c:pt idx="4834">
                  <c:v>132.19999999999999</c:v>
                </c:pt>
                <c:pt idx="4835">
                  <c:v>132.19999999999999</c:v>
                </c:pt>
                <c:pt idx="4836">
                  <c:v>132.19999999999999</c:v>
                </c:pt>
                <c:pt idx="4837">
                  <c:v>132.30000000000001</c:v>
                </c:pt>
                <c:pt idx="4838">
                  <c:v>132.30000000000001</c:v>
                </c:pt>
                <c:pt idx="4839">
                  <c:v>132.30000000000001</c:v>
                </c:pt>
                <c:pt idx="4840">
                  <c:v>132.19999999999999</c:v>
                </c:pt>
                <c:pt idx="4841">
                  <c:v>132.19999999999999</c:v>
                </c:pt>
                <c:pt idx="4842">
                  <c:v>132.19999999999999</c:v>
                </c:pt>
                <c:pt idx="4843">
                  <c:v>132.5</c:v>
                </c:pt>
                <c:pt idx="4844">
                  <c:v>132.5</c:v>
                </c:pt>
                <c:pt idx="4845">
                  <c:v>132.5</c:v>
                </c:pt>
                <c:pt idx="4846">
                  <c:v>132.69999999999999</c:v>
                </c:pt>
                <c:pt idx="4847">
                  <c:v>132.69999999999999</c:v>
                </c:pt>
                <c:pt idx="4848">
                  <c:v>132.69999999999999</c:v>
                </c:pt>
                <c:pt idx="4849">
                  <c:v>132.80000000000001</c:v>
                </c:pt>
                <c:pt idx="4850">
                  <c:v>132.80000000000001</c:v>
                </c:pt>
                <c:pt idx="4851">
                  <c:v>132.80000000000001</c:v>
                </c:pt>
                <c:pt idx="4852">
                  <c:v>132.80000000000001</c:v>
                </c:pt>
                <c:pt idx="4853">
                  <c:v>132.80000000000001</c:v>
                </c:pt>
                <c:pt idx="4854">
                  <c:v>132.80000000000001</c:v>
                </c:pt>
                <c:pt idx="4855">
                  <c:v>132.5</c:v>
                </c:pt>
                <c:pt idx="4856">
                  <c:v>132.5</c:v>
                </c:pt>
                <c:pt idx="4857">
                  <c:v>132.5</c:v>
                </c:pt>
                <c:pt idx="4858">
                  <c:v>132.4</c:v>
                </c:pt>
                <c:pt idx="4859">
                  <c:v>132.4</c:v>
                </c:pt>
                <c:pt idx="4860">
                  <c:v>132.4</c:v>
                </c:pt>
                <c:pt idx="4861">
                  <c:v>131.9</c:v>
                </c:pt>
                <c:pt idx="4862">
                  <c:v>131.9</c:v>
                </c:pt>
                <c:pt idx="4863">
                  <c:v>131.9</c:v>
                </c:pt>
                <c:pt idx="4864">
                  <c:v>132.19999999999999</c:v>
                </c:pt>
                <c:pt idx="4865">
                  <c:v>132.19999999999999</c:v>
                </c:pt>
                <c:pt idx="4866">
                  <c:v>132.19999999999999</c:v>
                </c:pt>
                <c:pt idx="4867">
                  <c:v>132.69999999999999</c:v>
                </c:pt>
                <c:pt idx="4868">
                  <c:v>132.69999999999999</c:v>
                </c:pt>
                <c:pt idx="4869">
                  <c:v>132.69999999999999</c:v>
                </c:pt>
                <c:pt idx="4870">
                  <c:v>133.4</c:v>
                </c:pt>
                <c:pt idx="4871">
                  <c:v>133.4</c:v>
                </c:pt>
                <c:pt idx="4872">
                  <c:v>133.4</c:v>
                </c:pt>
                <c:pt idx="4873">
                  <c:v>133.5</c:v>
                </c:pt>
                <c:pt idx="4874">
                  <c:v>133.5</c:v>
                </c:pt>
                <c:pt idx="4875">
                  <c:v>133.5</c:v>
                </c:pt>
                <c:pt idx="4876">
                  <c:v>133.6</c:v>
                </c:pt>
                <c:pt idx="4877">
                  <c:v>133.6</c:v>
                </c:pt>
                <c:pt idx="4878">
                  <c:v>133.6</c:v>
                </c:pt>
                <c:pt idx="4879">
                  <c:v>133.69999999999999</c:v>
                </c:pt>
                <c:pt idx="4880">
                  <c:v>133.69999999999999</c:v>
                </c:pt>
                <c:pt idx="4881">
                  <c:v>133.69999999999999</c:v>
                </c:pt>
                <c:pt idx="4882">
                  <c:v>133.80000000000001</c:v>
                </c:pt>
                <c:pt idx="4883">
                  <c:v>133.80000000000001</c:v>
                </c:pt>
                <c:pt idx="4884">
                  <c:v>133.80000000000001</c:v>
                </c:pt>
                <c:pt idx="4885">
                  <c:v>133.6</c:v>
                </c:pt>
                <c:pt idx="4886">
                  <c:v>133.6</c:v>
                </c:pt>
                <c:pt idx="4887">
                  <c:v>133.6</c:v>
                </c:pt>
                <c:pt idx="4888">
                  <c:v>132.9</c:v>
                </c:pt>
                <c:pt idx="4889">
                  <c:v>132.9</c:v>
                </c:pt>
                <c:pt idx="4890">
                  <c:v>132.9</c:v>
                </c:pt>
                <c:pt idx="4891">
                  <c:v>133</c:v>
                </c:pt>
                <c:pt idx="4892">
                  <c:v>133</c:v>
                </c:pt>
                <c:pt idx="4893">
                  <c:v>133</c:v>
                </c:pt>
                <c:pt idx="4894">
                  <c:v>132.69999999999999</c:v>
                </c:pt>
                <c:pt idx="4895">
                  <c:v>132.69999999999999</c:v>
                </c:pt>
                <c:pt idx="4896">
                  <c:v>132.69999999999999</c:v>
                </c:pt>
                <c:pt idx="4897">
                  <c:v>133.4</c:v>
                </c:pt>
                <c:pt idx="4898">
                  <c:v>133.4</c:v>
                </c:pt>
                <c:pt idx="4899">
                  <c:v>133.4</c:v>
                </c:pt>
                <c:pt idx="4900">
                  <c:v>133.1</c:v>
                </c:pt>
                <c:pt idx="4901">
                  <c:v>133.1</c:v>
                </c:pt>
                <c:pt idx="4902">
                  <c:v>133.1</c:v>
                </c:pt>
                <c:pt idx="4903">
                  <c:v>133.4</c:v>
                </c:pt>
                <c:pt idx="4904">
                  <c:v>133.4</c:v>
                </c:pt>
                <c:pt idx="4905">
                  <c:v>133.4</c:v>
                </c:pt>
                <c:pt idx="4906">
                  <c:v>133.4</c:v>
                </c:pt>
                <c:pt idx="4907">
                  <c:v>133.4</c:v>
                </c:pt>
                <c:pt idx="4908">
                  <c:v>133.4</c:v>
                </c:pt>
                <c:pt idx="4909">
                  <c:v>134.1</c:v>
                </c:pt>
                <c:pt idx="4910">
                  <c:v>134.1</c:v>
                </c:pt>
                <c:pt idx="4911">
                  <c:v>134.1</c:v>
                </c:pt>
                <c:pt idx="4912">
                  <c:v>134</c:v>
                </c:pt>
                <c:pt idx="4913">
                  <c:v>134</c:v>
                </c:pt>
                <c:pt idx="4914">
                  <c:v>134</c:v>
                </c:pt>
                <c:pt idx="4915">
                  <c:v>134</c:v>
                </c:pt>
                <c:pt idx="4916">
                  <c:v>134</c:v>
                </c:pt>
                <c:pt idx="4917">
                  <c:v>134</c:v>
                </c:pt>
                <c:pt idx="4918">
                  <c:v>133.4</c:v>
                </c:pt>
                <c:pt idx="4919">
                  <c:v>133.4</c:v>
                </c:pt>
                <c:pt idx="4920">
                  <c:v>133.4</c:v>
                </c:pt>
                <c:pt idx="4921">
                  <c:v>133.30000000000001</c:v>
                </c:pt>
                <c:pt idx="4922">
                  <c:v>133.30000000000001</c:v>
                </c:pt>
                <c:pt idx="4923">
                  <c:v>133.30000000000001</c:v>
                </c:pt>
                <c:pt idx="4924">
                  <c:v>133.30000000000001</c:v>
                </c:pt>
                <c:pt idx="4925">
                  <c:v>133.30000000000001</c:v>
                </c:pt>
                <c:pt idx="4926">
                  <c:v>133.30000000000001</c:v>
                </c:pt>
                <c:pt idx="4927">
                  <c:v>133.30000000000001</c:v>
                </c:pt>
                <c:pt idx="4928">
                  <c:v>133.30000000000001</c:v>
                </c:pt>
                <c:pt idx="4929">
                  <c:v>133.30000000000001</c:v>
                </c:pt>
                <c:pt idx="4930">
                  <c:v>133.30000000000001</c:v>
                </c:pt>
                <c:pt idx="4931">
                  <c:v>133.30000000000001</c:v>
                </c:pt>
                <c:pt idx="4932">
                  <c:v>133.30000000000001</c:v>
                </c:pt>
                <c:pt idx="4933">
                  <c:v>132.80000000000001</c:v>
                </c:pt>
                <c:pt idx="4934">
                  <c:v>132.80000000000001</c:v>
                </c:pt>
                <c:pt idx="4935">
                  <c:v>132.80000000000001</c:v>
                </c:pt>
                <c:pt idx="4936">
                  <c:v>132.6</c:v>
                </c:pt>
                <c:pt idx="4937">
                  <c:v>132.6</c:v>
                </c:pt>
                <c:pt idx="4938">
                  <c:v>132.6</c:v>
                </c:pt>
                <c:pt idx="4939">
                  <c:v>132.80000000000001</c:v>
                </c:pt>
                <c:pt idx="4940">
                  <c:v>132.80000000000001</c:v>
                </c:pt>
                <c:pt idx="4941">
                  <c:v>132.80000000000001</c:v>
                </c:pt>
                <c:pt idx="4942">
                  <c:v>133</c:v>
                </c:pt>
                <c:pt idx="4943">
                  <c:v>133</c:v>
                </c:pt>
                <c:pt idx="4944">
                  <c:v>133</c:v>
                </c:pt>
                <c:pt idx="4945">
                  <c:v>133.30000000000001</c:v>
                </c:pt>
                <c:pt idx="4946">
                  <c:v>133.30000000000001</c:v>
                </c:pt>
                <c:pt idx="4947">
                  <c:v>133.30000000000001</c:v>
                </c:pt>
                <c:pt idx="4948">
                  <c:v>133.30000000000001</c:v>
                </c:pt>
                <c:pt idx="4949">
                  <c:v>133.30000000000001</c:v>
                </c:pt>
                <c:pt idx="4950">
                  <c:v>133.30000000000001</c:v>
                </c:pt>
                <c:pt idx="4951">
                  <c:v>133.4</c:v>
                </c:pt>
                <c:pt idx="4952">
                  <c:v>133.4</c:v>
                </c:pt>
                <c:pt idx="4953">
                  <c:v>133.4</c:v>
                </c:pt>
                <c:pt idx="4954">
                  <c:v>133.30000000000001</c:v>
                </c:pt>
                <c:pt idx="4955">
                  <c:v>133.30000000000001</c:v>
                </c:pt>
                <c:pt idx="4956">
                  <c:v>133.30000000000001</c:v>
                </c:pt>
                <c:pt idx="4957">
                  <c:v>132.9</c:v>
                </c:pt>
                <c:pt idx="4958">
                  <c:v>132.9</c:v>
                </c:pt>
                <c:pt idx="4959">
                  <c:v>132.9</c:v>
                </c:pt>
                <c:pt idx="4960">
                  <c:v>132.80000000000001</c:v>
                </c:pt>
                <c:pt idx="4961">
                  <c:v>132.80000000000001</c:v>
                </c:pt>
                <c:pt idx="4962">
                  <c:v>132.80000000000001</c:v>
                </c:pt>
                <c:pt idx="4963">
                  <c:v>132.69999999999999</c:v>
                </c:pt>
              </c:numCache>
            </c:numRef>
          </c:val>
          <c:smooth val="1"/>
        </c:ser>
        <c:ser>
          <c:idx val="5"/>
          <c:order val="5"/>
          <c:tx>
            <c:v>7.09</c:v>
          </c:tx>
          <c:spPr>
            <a:ln w="15875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'raw1400-1530z'!$C$1:$C$5382</c:f>
              <c:numCache>
                <c:formatCode>h:mm:ss</c:formatCode>
                <c:ptCount val="5382"/>
                <c:pt idx="0">
                  <c:v>0.58333333333333359</c:v>
                </c:pt>
                <c:pt idx="1">
                  <c:v>0.58334490740740752</c:v>
                </c:pt>
                <c:pt idx="2">
                  <c:v>0.58335648148148134</c:v>
                </c:pt>
                <c:pt idx="3">
                  <c:v>0.58336805555555549</c:v>
                </c:pt>
                <c:pt idx="4">
                  <c:v>0.58337962962962953</c:v>
                </c:pt>
                <c:pt idx="5">
                  <c:v>0.5833912037037039</c:v>
                </c:pt>
                <c:pt idx="6">
                  <c:v>0.58340277777777738</c:v>
                </c:pt>
                <c:pt idx="7">
                  <c:v>0.58341435185185131</c:v>
                </c:pt>
                <c:pt idx="8">
                  <c:v>0.58342592592592546</c:v>
                </c:pt>
                <c:pt idx="9">
                  <c:v>0.5834374999999995</c:v>
                </c:pt>
                <c:pt idx="10">
                  <c:v>0.58344907407407465</c:v>
                </c:pt>
                <c:pt idx="11">
                  <c:v>0.58346064814814802</c:v>
                </c:pt>
                <c:pt idx="12">
                  <c:v>0.58347222222222217</c:v>
                </c:pt>
                <c:pt idx="13">
                  <c:v>0.58348379629629621</c:v>
                </c:pt>
                <c:pt idx="14">
                  <c:v>0.5834953703703708</c:v>
                </c:pt>
                <c:pt idx="15">
                  <c:v>0.58350694444444429</c:v>
                </c:pt>
                <c:pt idx="16">
                  <c:v>0.58351851851851877</c:v>
                </c:pt>
                <c:pt idx="17">
                  <c:v>0.58353009259259292</c:v>
                </c:pt>
                <c:pt idx="18">
                  <c:v>0.58354166666666663</c:v>
                </c:pt>
                <c:pt idx="19">
                  <c:v>0.58355324074074033</c:v>
                </c:pt>
                <c:pt idx="20">
                  <c:v>0.5835648148148147</c:v>
                </c:pt>
                <c:pt idx="21">
                  <c:v>0.58357638888888841</c:v>
                </c:pt>
                <c:pt idx="22">
                  <c:v>0.58358796296296211</c:v>
                </c:pt>
                <c:pt idx="23">
                  <c:v>0.58359953703703693</c:v>
                </c:pt>
                <c:pt idx="24">
                  <c:v>0.5836111111111113</c:v>
                </c:pt>
                <c:pt idx="25">
                  <c:v>0.58362268518518545</c:v>
                </c:pt>
                <c:pt idx="26">
                  <c:v>0.58363425925925949</c:v>
                </c:pt>
                <c:pt idx="27">
                  <c:v>0.58364583333333409</c:v>
                </c:pt>
                <c:pt idx="28">
                  <c:v>0.58365740740740768</c:v>
                </c:pt>
                <c:pt idx="29">
                  <c:v>0.5836689814814815</c:v>
                </c:pt>
                <c:pt idx="30">
                  <c:v>0.58368055555555554</c:v>
                </c:pt>
                <c:pt idx="31">
                  <c:v>0.58369212962962957</c:v>
                </c:pt>
                <c:pt idx="32">
                  <c:v>0.58370370370370361</c:v>
                </c:pt>
                <c:pt idx="33">
                  <c:v>0.58371527777777799</c:v>
                </c:pt>
                <c:pt idx="34">
                  <c:v>0.58372685185185169</c:v>
                </c:pt>
                <c:pt idx="35">
                  <c:v>0.58373842592592551</c:v>
                </c:pt>
                <c:pt idx="36">
                  <c:v>0.58375000000000021</c:v>
                </c:pt>
                <c:pt idx="37">
                  <c:v>0.58376157407407447</c:v>
                </c:pt>
                <c:pt idx="38">
                  <c:v>0.5837731481481484</c:v>
                </c:pt>
                <c:pt idx="39">
                  <c:v>0.58378472222222211</c:v>
                </c:pt>
                <c:pt idx="40">
                  <c:v>0.5837962962962967</c:v>
                </c:pt>
                <c:pt idx="41">
                  <c:v>0.58380787037037074</c:v>
                </c:pt>
                <c:pt idx="42">
                  <c:v>0.58381944444444478</c:v>
                </c:pt>
                <c:pt idx="43">
                  <c:v>0.58383101851851915</c:v>
                </c:pt>
                <c:pt idx="44">
                  <c:v>0.58384259259259297</c:v>
                </c:pt>
                <c:pt idx="45">
                  <c:v>0.58385416666666656</c:v>
                </c:pt>
                <c:pt idx="46">
                  <c:v>0.58386574074074038</c:v>
                </c:pt>
                <c:pt idx="47">
                  <c:v>0.58387731481481464</c:v>
                </c:pt>
                <c:pt idx="48">
                  <c:v>0.58391203703703698</c:v>
                </c:pt>
                <c:pt idx="49">
                  <c:v>0.58391203703703698</c:v>
                </c:pt>
                <c:pt idx="50">
                  <c:v>0.58392361111111135</c:v>
                </c:pt>
                <c:pt idx="51">
                  <c:v>0.58393518518518539</c:v>
                </c:pt>
                <c:pt idx="52">
                  <c:v>0.5839467592592591</c:v>
                </c:pt>
                <c:pt idx="53">
                  <c:v>0.5839583333333338</c:v>
                </c:pt>
                <c:pt idx="54">
                  <c:v>0.58396990740740751</c:v>
                </c:pt>
                <c:pt idx="55">
                  <c:v>0.58398148148148177</c:v>
                </c:pt>
                <c:pt idx="56">
                  <c:v>0.58400462962962951</c:v>
                </c:pt>
                <c:pt idx="57">
                  <c:v>0.58401620370370355</c:v>
                </c:pt>
                <c:pt idx="58">
                  <c:v>0.5840277777777777</c:v>
                </c:pt>
                <c:pt idx="59">
                  <c:v>0.58403935185185141</c:v>
                </c:pt>
                <c:pt idx="60">
                  <c:v>0.58405092592592545</c:v>
                </c:pt>
                <c:pt idx="61">
                  <c:v>0.5840624999999996</c:v>
                </c:pt>
                <c:pt idx="62">
                  <c:v>0.58407407407407463</c:v>
                </c:pt>
                <c:pt idx="63">
                  <c:v>0.58408564814814834</c:v>
                </c:pt>
                <c:pt idx="64">
                  <c:v>0.58409722222222238</c:v>
                </c:pt>
                <c:pt idx="65">
                  <c:v>0.58410879629629653</c:v>
                </c:pt>
                <c:pt idx="66">
                  <c:v>0.58412037037037068</c:v>
                </c:pt>
                <c:pt idx="67">
                  <c:v>0.5841319444444445</c:v>
                </c:pt>
                <c:pt idx="68">
                  <c:v>0.58414351851851909</c:v>
                </c:pt>
                <c:pt idx="69">
                  <c:v>0.58415509259259324</c:v>
                </c:pt>
                <c:pt idx="70">
                  <c:v>0.58416666666666639</c:v>
                </c:pt>
                <c:pt idx="71">
                  <c:v>0.58417824074074065</c:v>
                </c:pt>
                <c:pt idx="72">
                  <c:v>0.58418981481481502</c:v>
                </c:pt>
                <c:pt idx="73">
                  <c:v>0.58420138888888884</c:v>
                </c:pt>
                <c:pt idx="74">
                  <c:v>0.58421296296296221</c:v>
                </c:pt>
                <c:pt idx="75">
                  <c:v>0.58422453703703692</c:v>
                </c:pt>
                <c:pt idx="76">
                  <c:v>0.58423611111111096</c:v>
                </c:pt>
                <c:pt idx="77">
                  <c:v>0.58424768518518544</c:v>
                </c:pt>
                <c:pt idx="78">
                  <c:v>0.58425925925925948</c:v>
                </c:pt>
                <c:pt idx="79">
                  <c:v>0.58427083333333374</c:v>
                </c:pt>
                <c:pt idx="80">
                  <c:v>0.58428240740740733</c:v>
                </c:pt>
                <c:pt idx="81">
                  <c:v>0.58429398148148159</c:v>
                </c:pt>
                <c:pt idx="82">
                  <c:v>0.58430555555555552</c:v>
                </c:pt>
                <c:pt idx="83">
                  <c:v>0.58431712962962945</c:v>
                </c:pt>
                <c:pt idx="84">
                  <c:v>0.5843287037037036</c:v>
                </c:pt>
                <c:pt idx="85">
                  <c:v>0.58434027777777764</c:v>
                </c:pt>
                <c:pt idx="86">
                  <c:v>0.58435185185185179</c:v>
                </c:pt>
                <c:pt idx="87">
                  <c:v>0.58436342592592527</c:v>
                </c:pt>
                <c:pt idx="88">
                  <c:v>0.58437499999999987</c:v>
                </c:pt>
                <c:pt idx="89">
                  <c:v>0.58438657407407391</c:v>
                </c:pt>
                <c:pt idx="90">
                  <c:v>0.58439814814814839</c:v>
                </c:pt>
                <c:pt idx="91">
                  <c:v>0.58440972222222209</c:v>
                </c:pt>
                <c:pt idx="92">
                  <c:v>0.5844212962962968</c:v>
                </c:pt>
                <c:pt idx="93">
                  <c:v>0.58443287037037051</c:v>
                </c:pt>
                <c:pt idx="94">
                  <c:v>0.58444444444444466</c:v>
                </c:pt>
                <c:pt idx="95">
                  <c:v>0.58445601851851881</c:v>
                </c:pt>
                <c:pt idx="96">
                  <c:v>0.58446759259259251</c:v>
                </c:pt>
                <c:pt idx="97">
                  <c:v>0.58447916666666655</c:v>
                </c:pt>
                <c:pt idx="98">
                  <c:v>0.58449074074074048</c:v>
                </c:pt>
                <c:pt idx="99">
                  <c:v>0.58450231481481441</c:v>
                </c:pt>
                <c:pt idx="100">
                  <c:v>0.58451388888888878</c:v>
                </c:pt>
                <c:pt idx="101">
                  <c:v>0.58452546296296248</c:v>
                </c:pt>
                <c:pt idx="102">
                  <c:v>0.58453703703703686</c:v>
                </c:pt>
                <c:pt idx="103">
                  <c:v>0.58454861111111134</c:v>
                </c:pt>
                <c:pt idx="104">
                  <c:v>0.58456018518518471</c:v>
                </c:pt>
                <c:pt idx="105">
                  <c:v>0.58457175925925919</c:v>
                </c:pt>
                <c:pt idx="106">
                  <c:v>0.58458333333333323</c:v>
                </c:pt>
                <c:pt idx="107">
                  <c:v>0.58459490740740749</c:v>
                </c:pt>
                <c:pt idx="108">
                  <c:v>0.58460648148148153</c:v>
                </c:pt>
                <c:pt idx="109">
                  <c:v>0.5846180555555559</c:v>
                </c:pt>
                <c:pt idx="110">
                  <c:v>0.58462962962962983</c:v>
                </c:pt>
                <c:pt idx="111">
                  <c:v>0.58464120370370432</c:v>
                </c:pt>
                <c:pt idx="112">
                  <c:v>0.58465277777777769</c:v>
                </c:pt>
                <c:pt idx="113">
                  <c:v>0.58466435185185139</c:v>
                </c:pt>
                <c:pt idx="114">
                  <c:v>0.58467592592592577</c:v>
                </c:pt>
                <c:pt idx="115">
                  <c:v>0.58468749999999992</c:v>
                </c:pt>
                <c:pt idx="116">
                  <c:v>0.58469907407407484</c:v>
                </c:pt>
                <c:pt idx="117">
                  <c:v>0.58471064814814844</c:v>
                </c:pt>
                <c:pt idx="118">
                  <c:v>0.58472222222222214</c:v>
                </c:pt>
                <c:pt idx="119">
                  <c:v>0.58473379629629652</c:v>
                </c:pt>
                <c:pt idx="120">
                  <c:v>0.58474537037037089</c:v>
                </c:pt>
                <c:pt idx="121">
                  <c:v>0.58475694444444459</c:v>
                </c:pt>
                <c:pt idx="122">
                  <c:v>0.58476851851851885</c:v>
                </c:pt>
                <c:pt idx="123">
                  <c:v>0.58478009259259323</c:v>
                </c:pt>
                <c:pt idx="124">
                  <c:v>0.58479166666666693</c:v>
                </c:pt>
                <c:pt idx="125">
                  <c:v>0.58480324074074042</c:v>
                </c:pt>
                <c:pt idx="126">
                  <c:v>0.58481481481481501</c:v>
                </c:pt>
                <c:pt idx="127">
                  <c:v>0.58482638888888872</c:v>
                </c:pt>
                <c:pt idx="128">
                  <c:v>0.58483796296296242</c:v>
                </c:pt>
                <c:pt idx="129">
                  <c:v>0.58484953703703724</c:v>
                </c:pt>
                <c:pt idx="130">
                  <c:v>0.58486111111111139</c:v>
                </c:pt>
                <c:pt idx="131">
                  <c:v>0.58487268518518543</c:v>
                </c:pt>
                <c:pt idx="132">
                  <c:v>0.58488425925925913</c:v>
                </c:pt>
                <c:pt idx="133">
                  <c:v>0.58489583333333395</c:v>
                </c:pt>
                <c:pt idx="134">
                  <c:v>0.58490740740740754</c:v>
                </c:pt>
                <c:pt idx="135">
                  <c:v>0.58491898148148158</c:v>
                </c:pt>
                <c:pt idx="136">
                  <c:v>0.58493055555555551</c:v>
                </c:pt>
                <c:pt idx="137">
                  <c:v>0.58494212962962955</c:v>
                </c:pt>
                <c:pt idx="138">
                  <c:v>0.58495370370370359</c:v>
                </c:pt>
                <c:pt idx="139">
                  <c:v>0.58496527777777763</c:v>
                </c:pt>
                <c:pt idx="140">
                  <c:v>0.58497685185185178</c:v>
                </c:pt>
                <c:pt idx="141">
                  <c:v>0.58498842592592548</c:v>
                </c:pt>
                <c:pt idx="142">
                  <c:v>0.58500000000000019</c:v>
                </c:pt>
                <c:pt idx="143">
                  <c:v>0.58501157407407434</c:v>
                </c:pt>
                <c:pt idx="144">
                  <c:v>0.58502314814814804</c:v>
                </c:pt>
                <c:pt idx="145">
                  <c:v>0.58503472222222208</c:v>
                </c:pt>
                <c:pt idx="146">
                  <c:v>0.58504629629629645</c:v>
                </c:pt>
                <c:pt idx="147">
                  <c:v>0.58505787037037071</c:v>
                </c:pt>
                <c:pt idx="148">
                  <c:v>0.58506944444444453</c:v>
                </c:pt>
                <c:pt idx="149">
                  <c:v>0.58508101851851924</c:v>
                </c:pt>
                <c:pt idx="150">
                  <c:v>0.58509259259259283</c:v>
                </c:pt>
                <c:pt idx="151">
                  <c:v>0.58510416666666643</c:v>
                </c:pt>
                <c:pt idx="152">
                  <c:v>0.58511574074074046</c:v>
                </c:pt>
                <c:pt idx="153">
                  <c:v>0.58512731481481473</c:v>
                </c:pt>
                <c:pt idx="154">
                  <c:v>0.5851388888888891</c:v>
                </c:pt>
                <c:pt idx="155">
                  <c:v>0.58515046296296258</c:v>
                </c:pt>
                <c:pt idx="156">
                  <c:v>0.58516203703703695</c:v>
                </c:pt>
                <c:pt idx="157">
                  <c:v>0.58517361111111132</c:v>
                </c:pt>
                <c:pt idx="158">
                  <c:v>0.58518518518518503</c:v>
                </c:pt>
                <c:pt idx="159">
                  <c:v>0.58519675925925918</c:v>
                </c:pt>
                <c:pt idx="160">
                  <c:v>0.58520833333333355</c:v>
                </c:pt>
                <c:pt idx="161">
                  <c:v>0.58521990740740759</c:v>
                </c:pt>
                <c:pt idx="162">
                  <c:v>0.58523148148148152</c:v>
                </c:pt>
                <c:pt idx="163">
                  <c:v>0.58524305555555589</c:v>
                </c:pt>
                <c:pt idx="164">
                  <c:v>0.58525462962962949</c:v>
                </c:pt>
                <c:pt idx="165">
                  <c:v>0.58526620370370341</c:v>
                </c:pt>
                <c:pt idx="166">
                  <c:v>0.58527777777777767</c:v>
                </c:pt>
                <c:pt idx="167">
                  <c:v>0.58528935185185138</c:v>
                </c:pt>
                <c:pt idx="168">
                  <c:v>0.58530092592592542</c:v>
                </c:pt>
                <c:pt idx="169">
                  <c:v>0.58531249999999957</c:v>
                </c:pt>
                <c:pt idx="170">
                  <c:v>0.5853240740740745</c:v>
                </c:pt>
                <c:pt idx="171">
                  <c:v>0.58533564814814831</c:v>
                </c:pt>
                <c:pt idx="172">
                  <c:v>0.58534722222222213</c:v>
                </c:pt>
                <c:pt idx="173">
                  <c:v>0.5853587962962965</c:v>
                </c:pt>
                <c:pt idx="174">
                  <c:v>0.58537037037037054</c:v>
                </c:pt>
                <c:pt idx="175">
                  <c:v>0.58538194444444458</c:v>
                </c:pt>
                <c:pt idx="176">
                  <c:v>0.58539351851851884</c:v>
                </c:pt>
                <c:pt idx="177">
                  <c:v>0.5854050925925931</c:v>
                </c:pt>
                <c:pt idx="178">
                  <c:v>0.58541666666666647</c:v>
                </c:pt>
                <c:pt idx="179">
                  <c:v>0.5854282407407404</c:v>
                </c:pt>
                <c:pt idx="180">
                  <c:v>0.58543981481481511</c:v>
                </c:pt>
                <c:pt idx="181">
                  <c:v>0.58545138888888881</c:v>
                </c:pt>
                <c:pt idx="182">
                  <c:v>0.58546296296296207</c:v>
                </c:pt>
                <c:pt idx="183">
                  <c:v>0.58547453703703689</c:v>
                </c:pt>
                <c:pt idx="184">
                  <c:v>0.5854861111111106</c:v>
                </c:pt>
                <c:pt idx="185">
                  <c:v>0.58549768518518541</c:v>
                </c:pt>
                <c:pt idx="186">
                  <c:v>0.58550925925925912</c:v>
                </c:pt>
                <c:pt idx="187">
                  <c:v>0.58552083333333371</c:v>
                </c:pt>
                <c:pt idx="188">
                  <c:v>0.58553240740740731</c:v>
                </c:pt>
                <c:pt idx="189">
                  <c:v>0.58554398148148157</c:v>
                </c:pt>
                <c:pt idx="190">
                  <c:v>0.5855555555555555</c:v>
                </c:pt>
                <c:pt idx="191">
                  <c:v>0.58556712962962909</c:v>
                </c:pt>
                <c:pt idx="192">
                  <c:v>0.58557870370370357</c:v>
                </c:pt>
                <c:pt idx="193">
                  <c:v>0.58559027777777772</c:v>
                </c:pt>
                <c:pt idx="194">
                  <c:v>0.5856018518518521</c:v>
                </c:pt>
                <c:pt idx="195">
                  <c:v>0.58561342592592547</c:v>
                </c:pt>
                <c:pt idx="196">
                  <c:v>0.58562499999999984</c:v>
                </c:pt>
                <c:pt idx="197">
                  <c:v>0.58563657407407432</c:v>
                </c:pt>
                <c:pt idx="198">
                  <c:v>0.58564814814814847</c:v>
                </c:pt>
                <c:pt idx="199">
                  <c:v>0.58565972222222251</c:v>
                </c:pt>
                <c:pt idx="200">
                  <c:v>0.58567129629629688</c:v>
                </c:pt>
                <c:pt idx="201">
                  <c:v>0.58568287037037081</c:v>
                </c:pt>
                <c:pt idx="202">
                  <c:v>0.58569444444444474</c:v>
                </c:pt>
                <c:pt idx="203">
                  <c:v>0.585706018518519</c:v>
                </c:pt>
                <c:pt idx="204">
                  <c:v>0.58571759259259282</c:v>
                </c:pt>
                <c:pt idx="205">
                  <c:v>0.58572916666666652</c:v>
                </c:pt>
                <c:pt idx="206">
                  <c:v>0.58574074074074067</c:v>
                </c:pt>
                <c:pt idx="207">
                  <c:v>0.58575231481481471</c:v>
                </c:pt>
                <c:pt idx="208">
                  <c:v>0.58576388888888908</c:v>
                </c:pt>
                <c:pt idx="209">
                  <c:v>0.58577546296296279</c:v>
                </c:pt>
                <c:pt idx="210">
                  <c:v>0.58578703703703694</c:v>
                </c:pt>
                <c:pt idx="211">
                  <c:v>0.58579861111111164</c:v>
                </c:pt>
                <c:pt idx="212">
                  <c:v>0.58581018518518513</c:v>
                </c:pt>
                <c:pt idx="213">
                  <c:v>0.5858217592592595</c:v>
                </c:pt>
                <c:pt idx="214">
                  <c:v>0.58583333333333354</c:v>
                </c:pt>
                <c:pt idx="215">
                  <c:v>0.5858449074074078</c:v>
                </c:pt>
                <c:pt idx="216">
                  <c:v>0.58585648148148151</c:v>
                </c:pt>
                <c:pt idx="217">
                  <c:v>0.58586805555555577</c:v>
                </c:pt>
                <c:pt idx="218">
                  <c:v>0.58587962962962992</c:v>
                </c:pt>
                <c:pt idx="219">
                  <c:v>0.58589120370370407</c:v>
                </c:pt>
                <c:pt idx="220">
                  <c:v>0.58590277777777766</c:v>
                </c:pt>
                <c:pt idx="221">
                  <c:v>0.58591435185185148</c:v>
                </c:pt>
                <c:pt idx="222">
                  <c:v>0.58592592592592585</c:v>
                </c:pt>
                <c:pt idx="223">
                  <c:v>0.58593749999999989</c:v>
                </c:pt>
                <c:pt idx="224">
                  <c:v>0.58594907407407482</c:v>
                </c:pt>
                <c:pt idx="225">
                  <c:v>0.58596064814814841</c:v>
                </c:pt>
                <c:pt idx="226">
                  <c:v>0.58597222222222212</c:v>
                </c:pt>
                <c:pt idx="227">
                  <c:v>0.58598379629629649</c:v>
                </c:pt>
                <c:pt idx="228">
                  <c:v>0.58599537037037075</c:v>
                </c:pt>
                <c:pt idx="229">
                  <c:v>0.58600694444444457</c:v>
                </c:pt>
                <c:pt idx="230">
                  <c:v>0.58601851851851883</c:v>
                </c:pt>
                <c:pt idx="231">
                  <c:v>0.58603009259259309</c:v>
                </c:pt>
                <c:pt idx="232">
                  <c:v>0.5860416666666669</c:v>
                </c:pt>
                <c:pt idx="233">
                  <c:v>0.58605324074074039</c:v>
                </c:pt>
                <c:pt idx="234">
                  <c:v>0.58606481481481498</c:v>
                </c:pt>
                <c:pt idx="235">
                  <c:v>0.5860763888888888</c:v>
                </c:pt>
                <c:pt idx="236">
                  <c:v>0.58608796296296228</c:v>
                </c:pt>
                <c:pt idx="237">
                  <c:v>0.58609953703703732</c:v>
                </c:pt>
                <c:pt idx="238">
                  <c:v>0.58611111111111103</c:v>
                </c:pt>
                <c:pt idx="239">
                  <c:v>0.5861226851851854</c:v>
                </c:pt>
                <c:pt idx="240">
                  <c:v>0.5861342592592591</c:v>
                </c:pt>
                <c:pt idx="241">
                  <c:v>0.58614583333333403</c:v>
                </c:pt>
                <c:pt idx="242">
                  <c:v>0.58615740740740752</c:v>
                </c:pt>
                <c:pt idx="243">
                  <c:v>0.58616898148148144</c:v>
                </c:pt>
                <c:pt idx="244">
                  <c:v>0.58618055555555559</c:v>
                </c:pt>
                <c:pt idx="245">
                  <c:v>0.58619212962962941</c:v>
                </c:pt>
                <c:pt idx="246">
                  <c:v>0.58620370370370356</c:v>
                </c:pt>
                <c:pt idx="247">
                  <c:v>0.5862152777777776</c:v>
                </c:pt>
                <c:pt idx="248">
                  <c:v>0.58622685185185175</c:v>
                </c:pt>
                <c:pt idx="249">
                  <c:v>0.58623842592592545</c:v>
                </c:pt>
                <c:pt idx="250">
                  <c:v>0.58624999999999994</c:v>
                </c:pt>
                <c:pt idx="251">
                  <c:v>0.58626157407407431</c:v>
                </c:pt>
                <c:pt idx="252">
                  <c:v>0.58627314814814802</c:v>
                </c:pt>
                <c:pt idx="253">
                  <c:v>0.58628472222222205</c:v>
                </c:pt>
                <c:pt idx="254">
                  <c:v>0.58629629629629654</c:v>
                </c:pt>
                <c:pt idx="255">
                  <c:v>0.58630787037037069</c:v>
                </c:pt>
                <c:pt idx="256">
                  <c:v>0.5863194444444445</c:v>
                </c:pt>
                <c:pt idx="257">
                  <c:v>0.5863310185185191</c:v>
                </c:pt>
                <c:pt idx="258">
                  <c:v>0.58634259259259291</c:v>
                </c:pt>
                <c:pt idx="259">
                  <c:v>0.5863541666666664</c:v>
                </c:pt>
                <c:pt idx="260">
                  <c:v>0.58636574074074033</c:v>
                </c:pt>
                <c:pt idx="261">
                  <c:v>0.5863773148148147</c:v>
                </c:pt>
                <c:pt idx="262">
                  <c:v>0.58638888888888918</c:v>
                </c:pt>
                <c:pt idx="263">
                  <c:v>0.58640046296296255</c:v>
                </c:pt>
                <c:pt idx="264">
                  <c:v>0.58641203703703659</c:v>
                </c:pt>
                <c:pt idx="265">
                  <c:v>0.5864236111111113</c:v>
                </c:pt>
                <c:pt idx="266">
                  <c:v>0.586435185185185</c:v>
                </c:pt>
                <c:pt idx="267">
                  <c:v>0.58644675925925915</c:v>
                </c:pt>
                <c:pt idx="268">
                  <c:v>0.58645833333333353</c:v>
                </c:pt>
                <c:pt idx="269">
                  <c:v>0.58646990740740734</c:v>
                </c:pt>
                <c:pt idx="270">
                  <c:v>0.58648148148148149</c:v>
                </c:pt>
                <c:pt idx="271">
                  <c:v>0.58649305555555553</c:v>
                </c:pt>
                <c:pt idx="272">
                  <c:v>0.58650462962962957</c:v>
                </c:pt>
                <c:pt idx="273">
                  <c:v>0.58651620370370339</c:v>
                </c:pt>
                <c:pt idx="274">
                  <c:v>0.58652777777777765</c:v>
                </c:pt>
                <c:pt idx="275">
                  <c:v>0.58653935185185146</c:v>
                </c:pt>
                <c:pt idx="276">
                  <c:v>0.58655092592592528</c:v>
                </c:pt>
                <c:pt idx="277">
                  <c:v>0.58656249999999954</c:v>
                </c:pt>
                <c:pt idx="278">
                  <c:v>0.58657407407407425</c:v>
                </c:pt>
                <c:pt idx="279">
                  <c:v>0.5865856481481484</c:v>
                </c:pt>
                <c:pt idx="280">
                  <c:v>0.5865972222222221</c:v>
                </c:pt>
                <c:pt idx="281">
                  <c:v>0.58660879629629681</c:v>
                </c:pt>
                <c:pt idx="282">
                  <c:v>0.58662037037037074</c:v>
                </c:pt>
                <c:pt idx="283">
                  <c:v>0.58663194444444466</c:v>
                </c:pt>
                <c:pt idx="284">
                  <c:v>0.58664351851851915</c:v>
                </c:pt>
                <c:pt idx="285">
                  <c:v>0.5866550925925933</c:v>
                </c:pt>
                <c:pt idx="286">
                  <c:v>0.58666666666666656</c:v>
                </c:pt>
                <c:pt idx="287">
                  <c:v>0.5866782407407406</c:v>
                </c:pt>
                <c:pt idx="288">
                  <c:v>0.58668981481481541</c:v>
                </c:pt>
                <c:pt idx="289">
                  <c:v>0.58670138888888912</c:v>
                </c:pt>
                <c:pt idx="290">
                  <c:v>0.58671296296296227</c:v>
                </c:pt>
                <c:pt idx="291">
                  <c:v>0.5867245370370372</c:v>
                </c:pt>
                <c:pt idx="292">
                  <c:v>0.58673611111111101</c:v>
                </c:pt>
                <c:pt idx="293">
                  <c:v>0.58674768518518561</c:v>
                </c:pt>
                <c:pt idx="294">
                  <c:v>0.58675925925925954</c:v>
                </c:pt>
                <c:pt idx="295">
                  <c:v>0.58677083333333402</c:v>
                </c:pt>
                <c:pt idx="296">
                  <c:v>0.5867824074074075</c:v>
                </c:pt>
                <c:pt idx="297">
                  <c:v>0.58679398148148154</c:v>
                </c:pt>
                <c:pt idx="298">
                  <c:v>0.58680555555555591</c:v>
                </c:pt>
                <c:pt idx="299">
                  <c:v>0.5868171296296294</c:v>
                </c:pt>
                <c:pt idx="300">
                  <c:v>0.58682870370370399</c:v>
                </c:pt>
                <c:pt idx="301">
                  <c:v>0.58684027777777803</c:v>
                </c:pt>
                <c:pt idx="302">
                  <c:v>0.58685185185185174</c:v>
                </c:pt>
                <c:pt idx="303">
                  <c:v>0.58686342592592544</c:v>
                </c:pt>
                <c:pt idx="304">
                  <c:v>0.58687500000000037</c:v>
                </c:pt>
                <c:pt idx="305">
                  <c:v>0.5868865740740743</c:v>
                </c:pt>
                <c:pt idx="306">
                  <c:v>0.58689814814814834</c:v>
                </c:pt>
                <c:pt idx="307">
                  <c:v>0.58690972222222249</c:v>
                </c:pt>
                <c:pt idx="308">
                  <c:v>0.58692129629629675</c:v>
                </c:pt>
                <c:pt idx="309">
                  <c:v>0.58693287037037067</c:v>
                </c:pt>
                <c:pt idx="310">
                  <c:v>0.58694444444444471</c:v>
                </c:pt>
                <c:pt idx="311">
                  <c:v>0.58695601851851897</c:v>
                </c:pt>
                <c:pt idx="312">
                  <c:v>0.5869675925925929</c:v>
                </c:pt>
                <c:pt idx="313">
                  <c:v>0.58697916666666661</c:v>
                </c:pt>
                <c:pt idx="314">
                  <c:v>0.58699074074074065</c:v>
                </c:pt>
                <c:pt idx="315">
                  <c:v>0.58700231481481469</c:v>
                </c:pt>
                <c:pt idx="316">
                  <c:v>0.58701388888888872</c:v>
                </c:pt>
                <c:pt idx="317">
                  <c:v>0.58702546296296287</c:v>
                </c:pt>
                <c:pt idx="318">
                  <c:v>0.58703703703703691</c:v>
                </c:pt>
                <c:pt idx="319">
                  <c:v>0.58704861111111162</c:v>
                </c:pt>
                <c:pt idx="320">
                  <c:v>0.5870601851851851</c:v>
                </c:pt>
                <c:pt idx="321">
                  <c:v>0.58707175925925914</c:v>
                </c:pt>
                <c:pt idx="322">
                  <c:v>0.58708333333333351</c:v>
                </c:pt>
                <c:pt idx="323">
                  <c:v>0.58709490740740766</c:v>
                </c:pt>
                <c:pt idx="324">
                  <c:v>0.58710648148148159</c:v>
                </c:pt>
                <c:pt idx="325">
                  <c:v>0.58711805555555552</c:v>
                </c:pt>
                <c:pt idx="326">
                  <c:v>0.58712962962962989</c:v>
                </c:pt>
                <c:pt idx="327">
                  <c:v>0.58714120370370393</c:v>
                </c:pt>
                <c:pt idx="328">
                  <c:v>0.58715277777777741</c:v>
                </c:pt>
                <c:pt idx="329">
                  <c:v>0.58716435185185145</c:v>
                </c:pt>
                <c:pt idx="330">
                  <c:v>0.58717592592592549</c:v>
                </c:pt>
                <c:pt idx="331">
                  <c:v>0.58718749999999986</c:v>
                </c:pt>
                <c:pt idx="332">
                  <c:v>0.58719907407407479</c:v>
                </c:pt>
                <c:pt idx="333">
                  <c:v>0.58721064814814838</c:v>
                </c:pt>
                <c:pt idx="334">
                  <c:v>0.58722222222222209</c:v>
                </c:pt>
                <c:pt idx="335">
                  <c:v>0.58723379629629613</c:v>
                </c:pt>
                <c:pt idx="336">
                  <c:v>0.58724537037037072</c:v>
                </c:pt>
                <c:pt idx="337">
                  <c:v>0.58725694444444432</c:v>
                </c:pt>
                <c:pt idx="338">
                  <c:v>0.58726851851851891</c:v>
                </c:pt>
                <c:pt idx="339">
                  <c:v>0.58728009259259284</c:v>
                </c:pt>
                <c:pt idx="340">
                  <c:v>0.58729166666666688</c:v>
                </c:pt>
                <c:pt idx="341">
                  <c:v>0.58730324074074047</c:v>
                </c:pt>
                <c:pt idx="342">
                  <c:v>0.58731481481481473</c:v>
                </c:pt>
                <c:pt idx="343">
                  <c:v>0.58732638888888877</c:v>
                </c:pt>
                <c:pt idx="344">
                  <c:v>0.58733796296296237</c:v>
                </c:pt>
                <c:pt idx="345">
                  <c:v>0.58734953703703729</c:v>
                </c:pt>
                <c:pt idx="346">
                  <c:v>0.587361111111111</c:v>
                </c:pt>
                <c:pt idx="347">
                  <c:v>0.58737268518518504</c:v>
                </c:pt>
                <c:pt idx="348">
                  <c:v>0.58738425925925908</c:v>
                </c:pt>
                <c:pt idx="349">
                  <c:v>0.58739583333333401</c:v>
                </c:pt>
                <c:pt idx="350">
                  <c:v>0.58740740740740749</c:v>
                </c:pt>
                <c:pt idx="351">
                  <c:v>0.58741898148148142</c:v>
                </c:pt>
                <c:pt idx="352">
                  <c:v>0.58743055555555557</c:v>
                </c:pt>
                <c:pt idx="353">
                  <c:v>0.58744212962962938</c:v>
                </c:pt>
                <c:pt idx="354">
                  <c:v>0.58745370370370342</c:v>
                </c:pt>
                <c:pt idx="355">
                  <c:v>0.58746527777777768</c:v>
                </c:pt>
                <c:pt idx="356">
                  <c:v>0.58747685185185139</c:v>
                </c:pt>
                <c:pt idx="357">
                  <c:v>0.58748842592592554</c:v>
                </c:pt>
                <c:pt idx="358">
                  <c:v>0.58749999999999991</c:v>
                </c:pt>
                <c:pt idx="359">
                  <c:v>0.58751157407407428</c:v>
                </c:pt>
                <c:pt idx="360">
                  <c:v>0.58752314814814799</c:v>
                </c:pt>
                <c:pt idx="361">
                  <c:v>0.58753472222222181</c:v>
                </c:pt>
                <c:pt idx="362">
                  <c:v>0.58754629629629651</c:v>
                </c:pt>
                <c:pt idx="363">
                  <c:v>0.58755787037037066</c:v>
                </c:pt>
                <c:pt idx="364">
                  <c:v>0.58756944444444459</c:v>
                </c:pt>
                <c:pt idx="365">
                  <c:v>0.58758101851851885</c:v>
                </c:pt>
                <c:pt idx="366">
                  <c:v>0.58759259259259289</c:v>
                </c:pt>
                <c:pt idx="367">
                  <c:v>0.58760416666666659</c:v>
                </c:pt>
                <c:pt idx="368">
                  <c:v>0.58761574074074041</c:v>
                </c:pt>
                <c:pt idx="369">
                  <c:v>0.587627314814815</c:v>
                </c:pt>
                <c:pt idx="370">
                  <c:v>0.58763888888888915</c:v>
                </c:pt>
                <c:pt idx="371">
                  <c:v>0.58765046296296286</c:v>
                </c:pt>
                <c:pt idx="372">
                  <c:v>0.5876620370370369</c:v>
                </c:pt>
                <c:pt idx="373">
                  <c:v>0.58767361111111149</c:v>
                </c:pt>
                <c:pt idx="374">
                  <c:v>0.58768518518518542</c:v>
                </c:pt>
                <c:pt idx="375">
                  <c:v>0.58769675925925913</c:v>
                </c:pt>
                <c:pt idx="376">
                  <c:v>0.58770833333333372</c:v>
                </c:pt>
                <c:pt idx="377">
                  <c:v>0.58771990740740754</c:v>
                </c:pt>
                <c:pt idx="378">
                  <c:v>0.5877314814814818</c:v>
                </c:pt>
                <c:pt idx="379">
                  <c:v>0.58774305555555584</c:v>
                </c:pt>
                <c:pt idx="380">
                  <c:v>0.58775462962962954</c:v>
                </c:pt>
                <c:pt idx="381">
                  <c:v>0.58776620370370358</c:v>
                </c:pt>
                <c:pt idx="382">
                  <c:v>0.58777777777777773</c:v>
                </c:pt>
                <c:pt idx="383">
                  <c:v>0.58778935185185177</c:v>
                </c:pt>
                <c:pt idx="384">
                  <c:v>0.58780092592592548</c:v>
                </c:pt>
                <c:pt idx="385">
                  <c:v>0.58781249999999985</c:v>
                </c:pt>
                <c:pt idx="386">
                  <c:v>0.58782407407407467</c:v>
                </c:pt>
                <c:pt idx="387">
                  <c:v>0.58783564814814859</c:v>
                </c:pt>
                <c:pt idx="388">
                  <c:v>0.58784722222222241</c:v>
                </c:pt>
                <c:pt idx="389">
                  <c:v>0.58785879629629667</c:v>
                </c:pt>
                <c:pt idx="390">
                  <c:v>0.58787037037037071</c:v>
                </c:pt>
                <c:pt idx="391">
                  <c:v>0.58788194444444453</c:v>
                </c:pt>
                <c:pt idx="392">
                  <c:v>0.58789351851851901</c:v>
                </c:pt>
                <c:pt idx="393">
                  <c:v>0.58790509259259316</c:v>
                </c:pt>
                <c:pt idx="394">
                  <c:v>0.58791666666666642</c:v>
                </c:pt>
                <c:pt idx="395">
                  <c:v>0.58792824074074068</c:v>
                </c:pt>
                <c:pt idx="396">
                  <c:v>0.58793981481481505</c:v>
                </c:pt>
                <c:pt idx="397">
                  <c:v>0.58795138888888909</c:v>
                </c:pt>
                <c:pt idx="398">
                  <c:v>0.58796296296296224</c:v>
                </c:pt>
                <c:pt idx="399">
                  <c:v>0.58797453703703728</c:v>
                </c:pt>
                <c:pt idx="400">
                  <c:v>0.58798611111111099</c:v>
                </c:pt>
                <c:pt idx="401">
                  <c:v>0.58799768518518569</c:v>
                </c:pt>
                <c:pt idx="402">
                  <c:v>0.58800925925925951</c:v>
                </c:pt>
                <c:pt idx="403">
                  <c:v>0.58802083333333388</c:v>
                </c:pt>
                <c:pt idx="404">
                  <c:v>0.58803240740740759</c:v>
                </c:pt>
                <c:pt idx="405">
                  <c:v>0.58804398148148151</c:v>
                </c:pt>
                <c:pt idx="406">
                  <c:v>0.58805555555555578</c:v>
                </c:pt>
                <c:pt idx="407">
                  <c:v>0.58806712962962948</c:v>
                </c:pt>
                <c:pt idx="408">
                  <c:v>0.58807870370370363</c:v>
                </c:pt>
                <c:pt idx="409">
                  <c:v>0.588090277777778</c:v>
                </c:pt>
                <c:pt idx="410">
                  <c:v>0.58810185185185171</c:v>
                </c:pt>
                <c:pt idx="411">
                  <c:v>0.5881134259259253</c:v>
                </c:pt>
                <c:pt idx="412">
                  <c:v>0.58812500000000023</c:v>
                </c:pt>
                <c:pt idx="413">
                  <c:v>0.58813657407407394</c:v>
                </c:pt>
                <c:pt idx="414">
                  <c:v>0.58814814814814842</c:v>
                </c:pt>
                <c:pt idx="415">
                  <c:v>0.58815972222222213</c:v>
                </c:pt>
                <c:pt idx="416">
                  <c:v>0.58817129629629672</c:v>
                </c:pt>
                <c:pt idx="417">
                  <c:v>0.58818287037037054</c:v>
                </c:pt>
                <c:pt idx="418">
                  <c:v>0.5881944444444448</c:v>
                </c:pt>
                <c:pt idx="419">
                  <c:v>0.58820601851851884</c:v>
                </c:pt>
                <c:pt idx="420">
                  <c:v>0.58821759259259254</c:v>
                </c:pt>
                <c:pt idx="421">
                  <c:v>0.58822916666666658</c:v>
                </c:pt>
                <c:pt idx="422">
                  <c:v>0.5882407407407404</c:v>
                </c:pt>
                <c:pt idx="423">
                  <c:v>0.58825231481481466</c:v>
                </c:pt>
                <c:pt idx="424">
                  <c:v>0.58826388888888881</c:v>
                </c:pt>
                <c:pt idx="425">
                  <c:v>0.58827546296296285</c:v>
                </c:pt>
                <c:pt idx="426">
                  <c:v>0.588287037037037</c:v>
                </c:pt>
                <c:pt idx="427">
                  <c:v>0.58829861111111159</c:v>
                </c:pt>
                <c:pt idx="428">
                  <c:v>0.58831018518518507</c:v>
                </c:pt>
                <c:pt idx="429">
                  <c:v>0.58832175925925911</c:v>
                </c:pt>
                <c:pt idx="430">
                  <c:v>0.58833333333333349</c:v>
                </c:pt>
                <c:pt idx="431">
                  <c:v>0.58834490740740752</c:v>
                </c:pt>
                <c:pt idx="432">
                  <c:v>0.58835648148148134</c:v>
                </c:pt>
                <c:pt idx="433">
                  <c:v>0.58836805555555549</c:v>
                </c:pt>
                <c:pt idx="434">
                  <c:v>0.58837962962962953</c:v>
                </c:pt>
                <c:pt idx="435">
                  <c:v>0.5883912037037039</c:v>
                </c:pt>
                <c:pt idx="436">
                  <c:v>0.58840277777777739</c:v>
                </c:pt>
                <c:pt idx="437">
                  <c:v>0.58841435185185131</c:v>
                </c:pt>
                <c:pt idx="438">
                  <c:v>0.58842592592592546</c:v>
                </c:pt>
                <c:pt idx="439">
                  <c:v>0.58843749999999995</c:v>
                </c:pt>
                <c:pt idx="440">
                  <c:v>0.58844907407407465</c:v>
                </c:pt>
                <c:pt idx="441">
                  <c:v>0.58846064814814802</c:v>
                </c:pt>
                <c:pt idx="442">
                  <c:v>0.58847222222222206</c:v>
                </c:pt>
                <c:pt idx="443">
                  <c:v>0.58848379629629621</c:v>
                </c:pt>
                <c:pt idx="444">
                  <c:v>0.58849537037037081</c:v>
                </c:pt>
                <c:pt idx="445">
                  <c:v>0.5885069444444444</c:v>
                </c:pt>
                <c:pt idx="446">
                  <c:v>0.58851851851851877</c:v>
                </c:pt>
                <c:pt idx="447">
                  <c:v>0.58853009259259292</c:v>
                </c:pt>
                <c:pt idx="448">
                  <c:v>0.58854166666666652</c:v>
                </c:pt>
                <c:pt idx="449">
                  <c:v>0.58855324074074045</c:v>
                </c:pt>
                <c:pt idx="450">
                  <c:v>0.58856481481481471</c:v>
                </c:pt>
                <c:pt idx="451">
                  <c:v>0.58857638888888875</c:v>
                </c:pt>
                <c:pt idx="452">
                  <c:v>0.58858796296296234</c:v>
                </c:pt>
                <c:pt idx="453">
                  <c:v>0.58859953703703694</c:v>
                </c:pt>
                <c:pt idx="454">
                  <c:v>0.58861111111111131</c:v>
                </c:pt>
                <c:pt idx="455">
                  <c:v>0.5886342592592595</c:v>
                </c:pt>
                <c:pt idx="456">
                  <c:v>0.58864583333333409</c:v>
                </c:pt>
                <c:pt idx="457">
                  <c:v>0.5886574074074078</c:v>
                </c:pt>
                <c:pt idx="458">
                  <c:v>0.5886689814814815</c:v>
                </c:pt>
                <c:pt idx="459">
                  <c:v>0.58868055555555554</c:v>
                </c:pt>
                <c:pt idx="460">
                  <c:v>0.58869212962962958</c:v>
                </c:pt>
                <c:pt idx="461">
                  <c:v>0.58870370370370362</c:v>
                </c:pt>
                <c:pt idx="462">
                  <c:v>0.58871527777777799</c:v>
                </c:pt>
                <c:pt idx="463">
                  <c:v>0.58872685185185181</c:v>
                </c:pt>
                <c:pt idx="464">
                  <c:v>0.58873842592592585</c:v>
                </c:pt>
                <c:pt idx="465">
                  <c:v>0.58875000000000022</c:v>
                </c:pt>
                <c:pt idx="466">
                  <c:v>0.58876157407407437</c:v>
                </c:pt>
                <c:pt idx="467">
                  <c:v>0.58877314814814841</c:v>
                </c:pt>
                <c:pt idx="468">
                  <c:v>0.58878472222222211</c:v>
                </c:pt>
                <c:pt idx="469">
                  <c:v>0.58879629629629671</c:v>
                </c:pt>
                <c:pt idx="470">
                  <c:v>0.58880787037037075</c:v>
                </c:pt>
                <c:pt idx="471">
                  <c:v>0.58881944444444478</c:v>
                </c:pt>
                <c:pt idx="472">
                  <c:v>0.58883101851851916</c:v>
                </c:pt>
                <c:pt idx="473">
                  <c:v>0.58884259259259297</c:v>
                </c:pt>
                <c:pt idx="474">
                  <c:v>0.58885416666666657</c:v>
                </c:pt>
                <c:pt idx="475">
                  <c:v>0.58886574074074038</c:v>
                </c:pt>
                <c:pt idx="476">
                  <c:v>0.58887731481481509</c:v>
                </c:pt>
                <c:pt idx="477">
                  <c:v>0.58888888888888913</c:v>
                </c:pt>
                <c:pt idx="478">
                  <c:v>0.5889004629629625</c:v>
                </c:pt>
                <c:pt idx="479">
                  <c:v>0.58891203703703687</c:v>
                </c:pt>
                <c:pt idx="480">
                  <c:v>0.58892361111111147</c:v>
                </c:pt>
                <c:pt idx="481">
                  <c:v>0.58893518518518539</c:v>
                </c:pt>
                <c:pt idx="482">
                  <c:v>0.58894675925925921</c:v>
                </c:pt>
                <c:pt idx="483">
                  <c:v>0.58895833333333381</c:v>
                </c:pt>
                <c:pt idx="484">
                  <c:v>0.58896990740740751</c:v>
                </c:pt>
                <c:pt idx="485">
                  <c:v>0.58898148148148166</c:v>
                </c:pt>
                <c:pt idx="486">
                  <c:v>0.58899305555555592</c:v>
                </c:pt>
                <c:pt idx="487">
                  <c:v>0.58900462962962952</c:v>
                </c:pt>
                <c:pt idx="488">
                  <c:v>0.58901620370370356</c:v>
                </c:pt>
                <c:pt idx="489">
                  <c:v>0.58902777777777771</c:v>
                </c:pt>
                <c:pt idx="490">
                  <c:v>0.58903935185185174</c:v>
                </c:pt>
                <c:pt idx="491">
                  <c:v>0.58905092592592545</c:v>
                </c:pt>
                <c:pt idx="492">
                  <c:v>0.58906249999999949</c:v>
                </c:pt>
                <c:pt idx="493">
                  <c:v>0.58907407407407464</c:v>
                </c:pt>
                <c:pt idx="494">
                  <c:v>0.58908564814814834</c:v>
                </c:pt>
                <c:pt idx="495">
                  <c:v>0.58909722222222249</c:v>
                </c:pt>
                <c:pt idx="496">
                  <c:v>0.58910879629629653</c:v>
                </c:pt>
                <c:pt idx="497">
                  <c:v>0.58912037037037068</c:v>
                </c:pt>
                <c:pt idx="498">
                  <c:v>0.5891319444444445</c:v>
                </c:pt>
                <c:pt idx="499">
                  <c:v>0.58914351851851909</c:v>
                </c:pt>
                <c:pt idx="500">
                  <c:v>0.58915509259259324</c:v>
                </c:pt>
                <c:pt idx="501">
                  <c:v>0.58916666666666639</c:v>
                </c:pt>
                <c:pt idx="502">
                  <c:v>0.58917824074074066</c:v>
                </c:pt>
                <c:pt idx="503">
                  <c:v>0.58918981481481503</c:v>
                </c:pt>
                <c:pt idx="504">
                  <c:v>0.58920138888888873</c:v>
                </c:pt>
                <c:pt idx="505">
                  <c:v>0.58921296296296222</c:v>
                </c:pt>
                <c:pt idx="506">
                  <c:v>0.58922453703703692</c:v>
                </c:pt>
                <c:pt idx="507">
                  <c:v>0.58923611111111107</c:v>
                </c:pt>
                <c:pt idx="508">
                  <c:v>0.58924768518518544</c:v>
                </c:pt>
                <c:pt idx="509">
                  <c:v>0.58925925925925948</c:v>
                </c:pt>
                <c:pt idx="510">
                  <c:v>0.58927083333333374</c:v>
                </c:pt>
                <c:pt idx="511">
                  <c:v>0.58928240740740723</c:v>
                </c:pt>
                <c:pt idx="512">
                  <c:v>0.58929398148148149</c:v>
                </c:pt>
                <c:pt idx="513">
                  <c:v>0.58930555555555553</c:v>
                </c:pt>
                <c:pt idx="514">
                  <c:v>0.58931712962962945</c:v>
                </c:pt>
                <c:pt idx="515">
                  <c:v>0.5893287037037036</c:v>
                </c:pt>
                <c:pt idx="516">
                  <c:v>0.58934027777777764</c:v>
                </c:pt>
                <c:pt idx="517">
                  <c:v>0.58935185185185168</c:v>
                </c:pt>
                <c:pt idx="518">
                  <c:v>0.58936342592592528</c:v>
                </c:pt>
                <c:pt idx="519">
                  <c:v>0.58937499999999987</c:v>
                </c:pt>
                <c:pt idx="520">
                  <c:v>0.58938657407407402</c:v>
                </c:pt>
                <c:pt idx="521">
                  <c:v>0.58939814814814839</c:v>
                </c:pt>
                <c:pt idx="522">
                  <c:v>0.5894097222222221</c:v>
                </c:pt>
                <c:pt idx="523">
                  <c:v>0.58942129629629669</c:v>
                </c:pt>
                <c:pt idx="524">
                  <c:v>0.58943287037037051</c:v>
                </c:pt>
                <c:pt idx="525">
                  <c:v>0.58944444444444466</c:v>
                </c:pt>
                <c:pt idx="526">
                  <c:v>0.58945601851851892</c:v>
                </c:pt>
                <c:pt idx="527">
                  <c:v>0.58946759259259252</c:v>
                </c:pt>
                <c:pt idx="528">
                  <c:v>0.58947916666666655</c:v>
                </c:pt>
                <c:pt idx="529">
                  <c:v>0.58949074074074048</c:v>
                </c:pt>
                <c:pt idx="530">
                  <c:v>0.58950231481481441</c:v>
                </c:pt>
                <c:pt idx="531">
                  <c:v>0.58951388888888878</c:v>
                </c:pt>
                <c:pt idx="532">
                  <c:v>0.58952546296296249</c:v>
                </c:pt>
                <c:pt idx="533">
                  <c:v>0.58953703703703697</c:v>
                </c:pt>
                <c:pt idx="534">
                  <c:v>0.58954861111111134</c:v>
                </c:pt>
                <c:pt idx="535">
                  <c:v>0.58956018518518505</c:v>
                </c:pt>
                <c:pt idx="536">
                  <c:v>0.58957175925925909</c:v>
                </c:pt>
                <c:pt idx="537">
                  <c:v>0.58958333333333324</c:v>
                </c:pt>
                <c:pt idx="538">
                  <c:v>0.5895949074074075</c:v>
                </c:pt>
                <c:pt idx="539">
                  <c:v>0.58960648148148154</c:v>
                </c:pt>
                <c:pt idx="540">
                  <c:v>0.58961805555555591</c:v>
                </c:pt>
                <c:pt idx="541">
                  <c:v>0.58962962962962984</c:v>
                </c:pt>
                <c:pt idx="542">
                  <c:v>0.5896412037037041</c:v>
                </c:pt>
                <c:pt idx="543">
                  <c:v>0.58965277777777769</c:v>
                </c:pt>
                <c:pt idx="544">
                  <c:v>0.5896643518518514</c:v>
                </c:pt>
                <c:pt idx="545">
                  <c:v>0.58967592592592588</c:v>
                </c:pt>
                <c:pt idx="546">
                  <c:v>0.58968749999999992</c:v>
                </c:pt>
                <c:pt idx="547">
                  <c:v>0.58969907407407485</c:v>
                </c:pt>
                <c:pt idx="548">
                  <c:v>0.58971064814814833</c:v>
                </c:pt>
                <c:pt idx="549">
                  <c:v>0.58972222222222204</c:v>
                </c:pt>
                <c:pt idx="550">
                  <c:v>0.58973379629629652</c:v>
                </c:pt>
                <c:pt idx="551">
                  <c:v>0.589745370370371</c:v>
                </c:pt>
                <c:pt idx="552">
                  <c:v>0.58975694444444449</c:v>
                </c:pt>
                <c:pt idx="553">
                  <c:v>0.58976851851851897</c:v>
                </c:pt>
                <c:pt idx="554">
                  <c:v>0.58978009259259323</c:v>
                </c:pt>
                <c:pt idx="555">
                  <c:v>0.58979166666666683</c:v>
                </c:pt>
                <c:pt idx="556">
                  <c:v>0.58980324074074042</c:v>
                </c:pt>
                <c:pt idx="557">
                  <c:v>0.58981481481481501</c:v>
                </c:pt>
                <c:pt idx="558">
                  <c:v>0.58982638888888883</c:v>
                </c:pt>
                <c:pt idx="559">
                  <c:v>0.58983796296296254</c:v>
                </c:pt>
                <c:pt idx="560">
                  <c:v>0.58984953703703724</c:v>
                </c:pt>
                <c:pt idx="561">
                  <c:v>0.58986111111111128</c:v>
                </c:pt>
                <c:pt idx="562">
                  <c:v>0.58987268518518543</c:v>
                </c:pt>
                <c:pt idx="563">
                  <c:v>0.58988425925925914</c:v>
                </c:pt>
                <c:pt idx="564">
                  <c:v>0.58989583333333406</c:v>
                </c:pt>
                <c:pt idx="565">
                  <c:v>0.58990740740740766</c:v>
                </c:pt>
                <c:pt idx="566">
                  <c:v>0.58991898148148159</c:v>
                </c:pt>
                <c:pt idx="567">
                  <c:v>0.58993055555555551</c:v>
                </c:pt>
                <c:pt idx="568">
                  <c:v>0.58994212962962955</c:v>
                </c:pt>
                <c:pt idx="569">
                  <c:v>0.58995370370370359</c:v>
                </c:pt>
                <c:pt idx="570">
                  <c:v>0.58996527777777774</c:v>
                </c:pt>
                <c:pt idx="571">
                  <c:v>0.58997685185185178</c:v>
                </c:pt>
                <c:pt idx="572">
                  <c:v>0.58998842592592549</c:v>
                </c:pt>
                <c:pt idx="573">
                  <c:v>0.59000000000000019</c:v>
                </c:pt>
                <c:pt idx="574">
                  <c:v>0.59001157407407423</c:v>
                </c:pt>
                <c:pt idx="575">
                  <c:v>0.59002314814814838</c:v>
                </c:pt>
                <c:pt idx="576">
                  <c:v>0.59003472222222209</c:v>
                </c:pt>
                <c:pt idx="577">
                  <c:v>0.59004629629629668</c:v>
                </c:pt>
                <c:pt idx="578">
                  <c:v>0.59005787037037072</c:v>
                </c:pt>
                <c:pt idx="579">
                  <c:v>0.59006944444444454</c:v>
                </c:pt>
                <c:pt idx="580">
                  <c:v>0.59008101851851913</c:v>
                </c:pt>
                <c:pt idx="581">
                  <c:v>0.59009259259259284</c:v>
                </c:pt>
                <c:pt idx="582">
                  <c:v>0.59010416666666643</c:v>
                </c:pt>
                <c:pt idx="583">
                  <c:v>0.59011574074074047</c:v>
                </c:pt>
                <c:pt idx="584">
                  <c:v>0.59012731481481473</c:v>
                </c:pt>
                <c:pt idx="585">
                  <c:v>0.5901388888888891</c:v>
                </c:pt>
                <c:pt idx="586">
                  <c:v>0.59015046296296247</c:v>
                </c:pt>
                <c:pt idx="587">
                  <c:v>0.59016203703703696</c:v>
                </c:pt>
                <c:pt idx="588">
                  <c:v>0.59017361111111133</c:v>
                </c:pt>
                <c:pt idx="589">
                  <c:v>0.59018518518518548</c:v>
                </c:pt>
                <c:pt idx="590">
                  <c:v>0.59019675925925918</c:v>
                </c:pt>
                <c:pt idx="591">
                  <c:v>0.59020833333333367</c:v>
                </c:pt>
                <c:pt idx="592">
                  <c:v>0.59021990740740748</c:v>
                </c:pt>
                <c:pt idx="593">
                  <c:v>0.59023148148148152</c:v>
                </c:pt>
                <c:pt idx="594">
                  <c:v>0.5902430555555559</c:v>
                </c:pt>
                <c:pt idx="595">
                  <c:v>0.59025462962962949</c:v>
                </c:pt>
                <c:pt idx="596">
                  <c:v>0.59026620370370342</c:v>
                </c:pt>
                <c:pt idx="597">
                  <c:v>0.59027777777777768</c:v>
                </c:pt>
                <c:pt idx="598">
                  <c:v>0.59028935185185138</c:v>
                </c:pt>
                <c:pt idx="599">
                  <c:v>0.59030092592592531</c:v>
                </c:pt>
                <c:pt idx="600">
                  <c:v>0.59031249999999957</c:v>
                </c:pt>
                <c:pt idx="601">
                  <c:v>0.59032407407407461</c:v>
                </c:pt>
                <c:pt idx="602">
                  <c:v>0.59033564814814843</c:v>
                </c:pt>
                <c:pt idx="603">
                  <c:v>0.59034722222222213</c:v>
                </c:pt>
                <c:pt idx="604">
                  <c:v>0.59035879629629651</c:v>
                </c:pt>
                <c:pt idx="605">
                  <c:v>0.59037037037037055</c:v>
                </c:pt>
                <c:pt idx="606">
                  <c:v>0.59038194444444458</c:v>
                </c:pt>
                <c:pt idx="607">
                  <c:v>0.59039351851851885</c:v>
                </c:pt>
                <c:pt idx="608">
                  <c:v>0.59040509259259322</c:v>
                </c:pt>
                <c:pt idx="609">
                  <c:v>0.59041666666666648</c:v>
                </c:pt>
                <c:pt idx="610">
                  <c:v>0.59042824074074041</c:v>
                </c:pt>
                <c:pt idx="611">
                  <c:v>0.590439814814815</c:v>
                </c:pt>
                <c:pt idx="612">
                  <c:v>0.59045138888888871</c:v>
                </c:pt>
                <c:pt idx="613">
                  <c:v>0.59046296296296208</c:v>
                </c:pt>
                <c:pt idx="614">
                  <c:v>0.5904745370370369</c:v>
                </c:pt>
                <c:pt idx="615">
                  <c:v>0.59048611111111104</c:v>
                </c:pt>
                <c:pt idx="616">
                  <c:v>0.59049768518518542</c:v>
                </c:pt>
                <c:pt idx="617">
                  <c:v>0.59050925925925912</c:v>
                </c:pt>
                <c:pt idx="618">
                  <c:v>0.59052083333333372</c:v>
                </c:pt>
                <c:pt idx="619">
                  <c:v>0.59053240740740731</c:v>
                </c:pt>
                <c:pt idx="620">
                  <c:v>0.59054398148148157</c:v>
                </c:pt>
                <c:pt idx="621">
                  <c:v>0.5905555555555555</c:v>
                </c:pt>
                <c:pt idx="622">
                  <c:v>0.5905671296296291</c:v>
                </c:pt>
                <c:pt idx="623">
                  <c:v>0.59057870370370358</c:v>
                </c:pt>
                <c:pt idx="624">
                  <c:v>0.59059027777777762</c:v>
                </c:pt>
                <c:pt idx="625">
                  <c:v>0.5906018518518521</c:v>
                </c:pt>
                <c:pt idx="626">
                  <c:v>0.59061342592592547</c:v>
                </c:pt>
                <c:pt idx="627">
                  <c:v>0.59062500000000062</c:v>
                </c:pt>
                <c:pt idx="628">
                  <c:v>0.59063657407407433</c:v>
                </c:pt>
                <c:pt idx="629">
                  <c:v>0.59064814814814859</c:v>
                </c:pt>
                <c:pt idx="630">
                  <c:v>0.59065972222222241</c:v>
                </c:pt>
                <c:pt idx="631">
                  <c:v>0.590671296296297</c:v>
                </c:pt>
                <c:pt idx="632">
                  <c:v>0.59068287037037082</c:v>
                </c:pt>
                <c:pt idx="633">
                  <c:v>0.59069444444444474</c:v>
                </c:pt>
                <c:pt idx="634">
                  <c:v>0.59070601851851923</c:v>
                </c:pt>
                <c:pt idx="635">
                  <c:v>0.59071759259259282</c:v>
                </c:pt>
                <c:pt idx="636">
                  <c:v>0.59072916666666653</c:v>
                </c:pt>
                <c:pt idx="637">
                  <c:v>0.59074074074074057</c:v>
                </c:pt>
                <c:pt idx="638">
                  <c:v>0.59075231481481472</c:v>
                </c:pt>
                <c:pt idx="639">
                  <c:v>0.59076388888888909</c:v>
                </c:pt>
                <c:pt idx="640">
                  <c:v>0.59077546296296291</c:v>
                </c:pt>
                <c:pt idx="641">
                  <c:v>0.59078703703703694</c:v>
                </c:pt>
                <c:pt idx="642">
                  <c:v>0.59079861111111165</c:v>
                </c:pt>
                <c:pt idx="643">
                  <c:v>0.59081018518518502</c:v>
                </c:pt>
                <c:pt idx="644">
                  <c:v>0.5908217592592595</c:v>
                </c:pt>
                <c:pt idx="645">
                  <c:v>0.59083333333333354</c:v>
                </c:pt>
                <c:pt idx="646">
                  <c:v>0.5908449074074078</c:v>
                </c:pt>
                <c:pt idx="647">
                  <c:v>0.59085648148148151</c:v>
                </c:pt>
                <c:pt idx="648">
                  <c:v>0.59086805555555577</c:v>
                </c:pt>
                <c:pt idx="649">
                  <c:v>0.59087962962962992</c:v>
                </c:pt>
                <c:pt idx="650">
                  <c:v>0.59089120370370407</c:v>
                </c:pt>
                <c:pt idx="651">
                  <c:v>0.59090277777777767</c:v>
                </c:pt>
                <c:pt idx="652">
                  <c:v>0.59091435185185148</c:v>
                </c:pt>
                <c:pt idx="653">
                  <c:v>0.59092592592592585</c:v>
                </c:pt>
                <c:pt idx="654">
                  <c:v>0.59093749999999989</c:v>
                </c:pt>
                <c:pt idx="655">
                  <c:v>0.59094907407407471</c:v>
                </c:pt>
                <c:pt idx="656">
                  <c:v>0.5909606481481483</c:v>
                </c:pt>
                <c:pt idx="657">
                  <c:v>0.59097222222222212</c:v>
                </c:pt>
                <c:pt idx="658">
                  <c:v>0.59098379629629649</c:v>
                </c:pt>
                <c:pt idx="659">
                  <c:v>0.59099537037037075</c:v>
                </c:pt>
                <c:pt idx="660">
                  <c:v>0.59100694444444457</c:v>
                </c:pt>
                <c:pt idx="661">
                  <c:v>0.59101851851851883</c:v>
                </c:pt>
                <c:pt idx="662">
                  <c:v>0.59103009259259309</c:v>
                </c:pt>
                <c:pt idx="663">
                  <c:v>0.59104166666666691</c:v>
                </c:pt>
                <c:pt idx="664">
                  <c:v>0.59105324074074039</c:v>
                </c:pt>
                <c:pt idx="665">
                  <c:v>0.5910648148148151</c:v>
                </c:pt>
                <c:pt idx="666">
                  <c:v>0.5910763888888888</c:v>
                </c:pt>
                <c:pt idx="667">
                  <c:v>0.59108796296296229</c:v>
                </c:pt>
                <c:pt idx="668">
                  <c:v>0.59109953703703721</c:v>
                </c:pt>
                <c:pt idx="669">
                  <c:v>0.59111111111111103</c:v>
                </c:pt>
                <c:pt idx="670">
                  <c:v>0.5911226851851854</c:v>
                </c:pt>
                <c:pt idx="671">
                  <c:v>0.59113425925925922</c:v>
                </c:pt>
                <c:pt idx="672">
                  <c:v>0.59114583333333404</c:v>
                </c:pt>
                <c:pt idx="673">
                  <c:v>0.59115740740740752</c:v>
                </c:pt>
                <c:pt idx="674">
                  <c:v>0.59116898148148134</c:v>
                </c:pt>
                <c:pt idx="675">
                  <c:v>0.59118055555555549</c:v>
                </c:pt>
                <c:pt idx="676">
                  <c:v>0.59119212962962941</c:v>
                </c:pt>
                <c:pt idx="677">
                  <c:v>0.59120370370370356</c:v>
                </c:pt>
                <c:pt idx="678">
                  <c:v>0.59121527777777771</c:v>
                </c:pt>
                <c:pt idx="679">
                  <c:v>0.59122685185185175</c:v>
                </c:pt>
                <c:pt idx="680">
                  <c:v>0.59123842592592546</c:v>
                </c:pt>
                <c:pt idx="681">
                  <c:v>0.59124999999999983</c:v>
                </c:pt>
                <c:pt idx="682">
                  <c:v>0.59126157407407431</c:v>
                </c:pt>
                <c:pt idx="683">
                  <c:v>0.59127314814814802</c:v>
                </c:pt>
                <c:pt idx="684">
                  <c:v>0.59128472222222217</c:v>
                </c:pt>
                <c:pt idx="685">
                  <c:v>0.59129629629629654</c:v>
                </c:pt>
                <c:pt idx="686">
                  <c:v>0.5913078703703708</c:v>
                </c:pt>
                <c:pt idx="687">
                  <c:v>0.59131944444444451</c:v>
                </c:pt>
                <c:pt idx="688">
                  <c:v>0.5913310185185191</c:v>
                </c:pt>
                <c:pt idx="689">
                  <c:v>0.59134259259259292</c:v>
                </c:pt>
                <c:pt idx="690">
                  <c:v>0.5913541666666664</c:v>
                </c:pt>
                <c:pt idx="691">
                  <c:v>0.59136574074074033</c:v>
                </c:pt>
                <c:pt idx="692">
                  <c:v>0.5913773148148147</c:v>
                </c:pt>
                <c:pt idx="693">
                  <c:v>0.59138888888888874</c:v>
                </c:pt>
                <c:pt idx="694">
                  <c:v>0.59140046296296245</c:v>
                </c:pt>
                <c:pt idx="695">
                  <c:v>0.5914120370370366</c:v>
                </c:pt>
                <c:pt idx="696">
                  <c:v>0.5914236111111113</c:v>
                </c:pt>
                <c:pt idx="697">
                  <c:v>0.59143518518518512</c:v>
                </c:pt>
                <c:pt idx="698">
                  <c:v>0.59144675925925916</c:v>
                </c:pt>
                <c:pt idx="699">
                  <c:v>0.59145833333333353</c:v>
                </c:pt>
                <c:pt idx="700">
                  <c:v>0.59146990740740724</c:v>
                </c:pt>
                <c:pt idx="701">
                  <c:v>0.5914814814814815</c:v>
                </c:pt>
                <c:pt idx="702">
                  <c:v>0.59149305555555554</c:v>
                </c:pt>
                <c:pt idx="703">
                  <c:v>0.59150462962962957</c:v>
                </c:pt>
                <c:pt idx="704">
                  <c:v>0.59151620370370339</c:v>
                </c:pt>
                <c:pt idx="705">
                  <c:v>0.59152777777777765</c:v>
                </c:pt>
                <c:pt idx="706">
                  <c:v>0.59153935185185147</c:v>
                </c:pt>
                <c:pt idx="707">
                  <c:v>0.59155092592592529</c:v>
                </c:pt>
                <c:pt idx="708">
                  <c:v>0.59156249999999955</c:v>
                </c:pt>
                <c:pt idx="709">
                  <c:v>0.59157407407407447</c:v>
                </c:pt>
                <c:pt idx="710">
                  <c:v>0.5915856481481484</c:v>
                </c:pt>
                <c:pt idx="711">
                  <c:v>0.59159722222222211</c:v>
                </c:pt>
                <c:pt idx="712">
                  <c:v>0.5916087962962967</c:v>
                </c:pt>
                <c:pt idx="713">
                  <c:v>0.59162037037037074</c:v>
                </c:pt>
                <c:pt idx="714">
                  <c:v>0.59163194444444478</c:v>
                </c:pt>
                <c:pt idx="715">
                  <c:v>0.59164351851851915</c:v>
                </c:pt>
                <c:pt idx="716">
                  <c:v>0.59165509259259341</c:v>
                </c:pt>
                <c:pt idx="717">
                  <c:v>0.59166666666666656</c:v>
                </c:pt>
                <c:pt idx="718">
                  <c:v>0.5916782407407406</c:v>
                </c:pt>
                <c:pt idx="719">
                  <c:v>0.5916898148148152</c:v>
                </c:pt>
                <c:pt idx="720">
                  <c:v>0.59170138888888912</c:v>
                </c:pt>
                <c:pt idx="721">
                  <c:v>0.59171296296296227</c:v>
                </c:pt>
                <c:pt idx="722">
                  <c:v>0.59172453703703731</c:v>
                </c:pt>
                <c:pt idx="723">
                  <c:v>0.59173611111111102</c:v>
                </c:pt>
                <c:pt idx="724">
                  <c:v>0.59174768518518561</c:v>
                </c:pt>
                <c:pt idx="725">
                  <c:v>0.59175925925925943</c:v>
                </c:pt>
                <c:pt idx="726">
                  <c:v>0.59177083333333402</c:v>
                </c:pt>
                <c:pt idx="727">
                  <c:v>0.59178240740740751</c:v>
                </c:pt>
                <c:pt idx="728">
                  <c:v>0.59179398148148177</c:v>
                </c:pt>
                <c:pt idx="729">
                  <c:v>0.59180555555555592</c:v>
                </c:pt>
                <c:pt idx="730">
                  <c:v>0.5918171296296294</c:v>
                </c:pt>
                <c:pt idx="731">
                  <c:v>0.59182870370370388</c:v>
                </c:pt>
                <c:pt idx="732">
                  <c:v>0.59184027777777803</c:v>
                </c:pt>
                <c:pt idx="733">
                  <c:v>0.59185185185185174</c:v>
                </c:pt>
                <c:pt idx="734">
                  <c:v>0.59186342592592545</c:v>
                </c:pt>
                <c:pt idx="735">
                  <c:v>0.59187500000000037</c:v>
                </c:pt>
                <c:pt idx="736">
                  <c:v>0.5918865740740743</c:v>
                </c:pt>
                <c:pt idx="737">
                  <c:v>0.59189814814814834</c:v>
                </c:pt>
                <c:pt idx="738">
                  <c:v>0.59190972222222238</c:v>
                </c:pt>
                <c:pt idx="739">
                  <c:v>0.59192129629629675</c:v>
                </c:pt>
                <c:pt idx="740">
                  <c:v>0.59193287037037068</c:v>
                </c:pt>
                <c:pt idx="741">
                  <c:v>0.59194444444444483</c:v>
                </c:pt>
                <c:pt idx="742">
                  <c:v>0.59195601851851909</c:v>
                </c:pt>
                <c:pt idx="743">
                  <c:v>0.59196759259259291</c:v>
                </c:pt>
                <c:pt idx="744">
                  <c:v>0.5919791666666665</c:v>
                </c:pt>
                <c:pt idx="745">
                  <c:v>0.59199074074074065</c:v>
                </c:pt>
                <c:pt idx="746">
                  <c:v>0.59200231481481469</c:v>
                </c:pt>
                <c:pt idx="747">
                  <c:v>0.59201388888888884</c:v>
                </c:pt>
                <c:pt idx="748">
                  <c:v>0.59202546296296288</c:v>
                </c:pt>
                <c:pt idx="749">
                  <c:v>0.59203703703703692</c:v>
                </c:pt>
                <c:pt idx="750">
                  <c:v>0.59204861111111162</c:v>
                </c:pt>
                <c:pt idx="751">
                  <c:v>0.59206018518518511</c:v>
                </c:pt>
                <c:pt idx="752">
                  <c:v>0.59207175925925948</c:v>
                </c:pt>
                <c:pt idx="753">
                  <c:v>0.59208333333333352</c:v>
                </c:pt>
                <c:pt idx="754">
                  <c:v>0.59209490740740778</c:v>
                </c:pt>
                <c:pt idx="755">
                  <c:v>0.59210648148148159</c:v>
                </c:pt>
                <c:pt idx="756">
                  <c:v>0.59211805555555552</c:v>
                </c:pt>
                <c:pt idx="757">
                  <c:v>0.59212962962962989</c:v>
                </c:pt>
                <c:pt idx="758">
                  <c:v>0.59214120370370393</c:v>
                </c:pt>
                <c:pt idx="759">
                  <c:v>0.59215277777777742</c:v>
                </c:pt>
                <c:pt idx="760">
                  <c:v>0.59216435185185146</c:v>
                </c:pt>
                <c:pt idx="761">
                  <c:v>0.59217592592592549</c:v>
                </c:pt>
                <c:pt idx="762">
                  <c:v>0.59218749999999987</c:v>
                </c:pt>
                <c:pt idx="763">
                  <c:v>0.59219907407407468</c:v>
                </c:pt>
                <c:pt idx="764">
                  <c:v>0.59221064814814839</c:v>
                </c:pt>
                <c:pt idx="765">
                  <c:v>0.59222222222222209</c:v>
                </c:pt>
                <c:pt idx="766">
                  <c:v>0.59223379629629658</c:v>
                </c:pt>
                <c:pt idx="767">
                  <c:v>0.59224537037037073</c:v>
                </c:pt>
                <c:pt idx="768">
                  <c:v>0.59225694444444432</c:v>
                </c:pt>
                <c:pt idx="769">
                  <c:v>0.59226851851851881</c:v>
                </c:pt>
                <c:pt idx="770">
                  <c:v>0.59228009259259284</c:v>
                </c:pt>
                <c:pt idx="771">
                  <c:v>0.59229166666666688</c:v>
                </c:pt>
                <c:pt idx="772">
                  <c:v>0.59230324074074048</c:v>
                </c:pt>
                <c:pt idx="773">
                  <c:v>0.59231481481481474</c:v>
                </c:pt>
                <c:pt idx="774">
                  <c:v>0.59232638888888878</c:v>
                </c:pt>
                <c:pt idx="775">
                  <c:v>0.59233796296296226</c:v>
                </c:pt>
                <c:pt idx="776">
                  <c:v>0.59234953703703719</c:v>
                </c:pt>
                <c:pt idx="777">
                  <c:v>0.59236111111111101</c:v>
                </c:pt>
                <c:pt idx="778">
                  <c:v>0.59237268518518504</c:v>
                </c:pt>
                <c:pt idx="779">
                  <c:v>0.59238425925925919</c:v>
                </c:pt>
                <c:pt idx="780">
                  <c:v>0.59239583333333401</c:v>
                </c:pt>
                <c:pt idx="781">
                  <c:v>0.59240740740740749</c:v>
                </c:pt>
                <c:pt idx="782">
                  <c:v>0.59241898148148131</c:v>
                </c:pt>
                <c:pt idx="783">
                  <c:v>0.59243055555555557</c:v>
                </c:pt>
                <c:pt idx="784">
                  <c:v>0.59244212962962939</c:v>
                </c:pt>
                <c:pt idx="785">
                  <c:v>0.59245370370370365</c:v>
                </c:pt>
                <c:pt idx="786">
                  <c:v>0.59246527777777769</c:v>
                </c:pt>
                <c:pt idx="787">
                  <c:v>0.59247685185185139</c:v>
                </c:pt>
                <c:pt idx="788">
                  <c:v>0.59248842592592532</c:v>
                </c:pt>
                <c:pt idx="789">
                  <c:v>0.59249999999999992</c:v>
                </c:pt>
                <c:pt idx="790">
                  <c:v>0.59251157407407429</c:v>
                </c:pt>
                <c:pt idx="791">
                  <c:v>0.5925231481481481</c:v>
                </c:pt>
                <c:pt idx="792">
                  <c:v>0.59253472222222181</c:v>
                </c:pt>
                <c:pt idx="793">
                  <c:v>0.59254629629629652</c:v>
                </c:pt>
                <c:pt idx="794">
                  <c:v>0.59255787037037055</c:v>
                </c:pt>
                <c:pt idx="795">
                  <c:v>0.59256944444444459</c:v>
                </c:pt>
                <c:pt idx="796">
                  <c:v>0.59258101851851885</c:v>
                </c:pt>
                <c:pt idx="797">
                  <c:v>0.59259259259259289</c:v>
                </c:pt>
                <c:pt idx="798">
                  <c:v>0.5926041666666666</c:v>
                </c:pt>
                <c:pt idx="799">
                  <c:v>0.59261574074074042</c:v>
                </c:pt>
                <c:pt idx="800">
                  <c:v>0.59262731481481501</c:v>
                </c:pt>
                <c:pt idx="801">
                  <c:v>0.59263888888888905</c:v>
                </c:pt>
                <c:pt idx="802">
                  <c:v>0.59265046296296287</c:v>
                </c:pt>
                <c:pt idx="803">
                  <c:v>0.5926620370370369</c:v>
                </c:pt>
                <c:pt idx="804">
                  <c:v>0.59267361111111161</c:v>
                </c:pt>
                <c:pt idx="805">
                  <c:v>0.59268518518518543</c:v>
                </c:pt>
                <c:pt idx="806">
                  <c:v>0.59269675925925913</c:v>
                </c:pt>
                <c:pt idx="807">
                  <c:v>0.59270833333333373</c:v>
                </c:pt>
                <c:pt idx="808">
                  <c:v>0.59271990740740754</c:v>
                </c:pt>
                <c:pt idx="809">
                  <c:v>0.5927314814814818</c:v>
                </c:pt>
                <c:pt idx="810">
                  <c:v>0.59274305555555584</c:v>
                </c:pt>
                <c:pt idx="811">
                  <c:v>0.59275462962962988</c:v>
                </c:pt>
                <c:pt idx="812">
                  <c:v>0.59276620370370359</c:v>
                </c:pt>
                <c:pt idx="813">
                  <c:v>0.59277777777777763</c:v>
                </c:pt>
                <c:pt idx="814">
                  <c:v>0.59278935185185178</c:v>
                </c:pt>
                <c:pt idx="815">
                  <c:v>0.59280092592592548</c:v>
                </c:pt>
                <c:pt idx="816">
                  <c:v>0.59281249999999985</c:v>
                </c:pt>
                <c:pt idx="817">
                  <c:v>0.59282407407407478</c:v>
                </c:pt>
                <c:pt idx="818">
                  <c:v>0.5928356481481486</c:v>
                </c:pt>
                <c:pt idx="819">
                  <c:v>0.59284722222222241</c:v>
                </c:pt>
                <c:pt idx="820">
                  <c:v>0.59285879629629645</c:v>
                </c:pt>
                <c:pt idx="821">
                  <c:v>0.59287037037037071</c:v>
                </c:pt>
                <c:pt idx="822">
                  <c:v>0.59288194444444453</c:v>
                </c:pt>
                <c:pt idx="823">
                  <c:v>0.59289351851851924</c:v>
                </c:pt>
                <c:pt idx="824">
                  <c:v>0.59290509259259316</c:v>
                </c:pt>
                <c:pt idx="825">
                  <c:v>0.59291666666666643</c:v>
                </c:pt>
                <c:pt idx="826">
                  <c:v>0.59292824074074058</c:v>
                </c:pt>
                <c:pt idx="827">
                  <c:v>0.59293981481481517</c:v>
                </c:pt>
                <c:pt idx="828">
                  <c:v>0.5929513888888891</c:v>
                </c:pt>
                <c:pt idx="829">
                  <c:v>0.59296296296296236</c:v>
                </c:pt>
                <c:pt idx="830">
                  <c:v>0.59297453703703729</c:v>
                </c:pt>
                <c:pt idx="831">
                  <c:v>0.59298611111111099</c:v>
                </c:pt>
                <c:pt idx="832">
                  <c:v>0.59299768518518547</c:v>
                </c:pt>
                <c:pt idx="833">
                  <c:v>0.59300925925925951</c:v>
                </c:pt>
                <c:pt idx="834">
                  <c:v>0.59302083333333389</c:v>
                </c:pt>
                <c:pt idx="835">
                  <c:v>0.59303240740740759</c:v>
                </c:pt>
                <c:pt idx="836">
                  <c:v>0.59304398148148152</c:v>
                </c:pt>
                <c:pt idx="837">
                  <c:v>0.59305555555555589</c:v>
                </c:pt>
                <c:pt idx="838">
                  <c:v>0.59306712962962937</c:v>
                </c:pt>
                <c:pt idx="839">
                  <c:v>0.59307870370370352</c:v>
                </c:pt>
                <c:pt idx="840">
                  <c:v>0.59309027777777801</c:v>
                </c:pt>
                <c:pt idx="841">
                  <c:v>0.59310185185185171</c:v>
                </c:pt>
                <c:pt idx="842">
                  <c:v>0.59311342592592542</c:v>
                </c:pt>
                <c:pt idx="843">
                  <c:v>0.59312500000000024</c:v>
                </c:pt>
                <c:pt idx="844">
                  <c:v>0.59313657407407394</c:v>
                </c:pt>
                <c:pt idx="845">
                  <c:v>0.59314814814814831</c:v>
                </c:pt>
                <c:pt idx="846">
                  <c:v>0.59315972222222213</c:v>
                </c:pt>
                <c:pt idx="847">
                  <c:v>0.59317129629629672</c:v>
                </c:pt>
                <c:pt idx="848">
                  <c:v>0.59318287037037054</c:v>
                </c:pt>
                <c:pt idx="849">
                  <c:v>0.5931944444444448</c:v>
                </c:pt>
                <c:pt idx="850">
                  <c:v>0.59320601851851884</c:v>
                </c:pt>
                <c:pt idx="851">
                  <c:v>0.59321759259259277</c:v>
                </c:pt>
                <c:pt idx="852">
                  <c:v>0.59322916666666659</c:v>
                </c:pt>
                <c:pt idx="853">
                  <c:v>0.5932407407407404</c:v>
                </c:pt>
                <c:pt idx="854">
                  <c:v>0.59325231481481477</c:v>
                </c:pt>
                <c:pt idx="855">
                  <c:v>0.59326388888888881</c:v>
                </c:pt>
                <c:pt idx="856">
                  <c:v>0.59327546296296285</c:v>
                </c:pt>
                <c:pt idx="857">
                  <c:v>0.59328703703703689</c:v>
                </c:pt>
                <c:pt idx="858">
                  <c:v>0.59329861111111137</c:v>
                </c:pt>
                <c:pt idx="859">
                  <c:v>0.59331018518518508</c:v>
                </c:pt>
                <c:pt idx="860">
                  <c:v>0.59332175925925912</c:v>
                </c:pt>
                <c:pt idx="861">
                  <c:v>0.59333333333333349</c:v>
                </c:pt>
                <c:pt idx="862">
                  <c:v>0.59334490740740753</c:v>
                </c:pt>
                <c:pt idx="863">
                  <c:v>0.59335648148148157</c:v>
                </c:pt>
                <c:pt idx="864">
                  <c:v>0.5933680555555555</c:v>
                </c:pt>
                <c:pt idx="865">
                  <c:v>0.59337962962962953</c:v>
                </c:pt>
                <c:pt idx="866">
                  <c:v>0.59339120370370391</c:v>
                </c:pt>
                <c:pt idx="867">
                  <c:v>0.59340277777777739</c:v>
                </c:pt>
                <c:pt idx="868">
                  <c:v>0.59341435185185132</c:v>
                </c:pt>
                <c:pt idx="869">
                  <c:v>0.59342592592592547</c:v>
                </c:pt>
                <c:pt idx="870">
                  <c:v>0.59343749999999951</c:v>
                </c:pt>
                <c:pt idx="871">
                  <c:v>0.59344907407407466</c:v>
                </c:pt>
                <c:pt idx="872">
                  <c:v>0.59346064814814803</c:v>
                </c:pt>
                <c:pt idx="873">
                  <c:v>0.59347222222222218</c:v>
                </c:pt>
                <c:pt idx="874">
                  <c:v>0.59348379629629622</c:v>
                </c:pt>
                <c:pt idx="875">
                  <c:v>0.59349537037037081</c:v>
                </c:pt>
                <c:pt idx="876">
                  <c:v>0.5935069444444443</c:v>
                </c:pt>
                <c:pt idx="877">
                  <c:v>0.59351851851851878</c:v>
                </c:pt>
                <c:pt idx="878">
                  <c:v>0.59353009259259282</c:v>
                </c:pt>
                <c:pt idx="879">
                  <c:v>0.59354166666666652</c:v>
                </c:pt>
                <c:pt idx="880">
                  <c:v>0.59355324074074045</c:v>
                </c:pt>
                <c:pt idx="881">
                  <c:v>0.59356481481481471</c:v>
                </c:pt>
                <c:pt idx="882">
                  <c:v>0.59357638888888875</c:v>
                </c:pt>
                <c:pt idx="883">
                  <c:v>0.59358796296296223</c:v>
                </c:pt>
                <c:pt idx="884">
                  <c:v>0.59359953703703694</c:v>
                </c:pt>
                <c:pt idx="885">
                  <c:v>0.59361111111111131</c:v>
                </c:pt>
                <c:pt idx="886">
                  <c:v>0.59362268518518557</c:v>
                </c:pt>
                <c:pt idx="887">
                  <c:v>0.5936342592592595</c:v>
                </c:pt>
                <c:pt idx="888">
                  <c:v>0.59364583333333409</c:v>
                </c:pt>
                <c:pt idx="889">
                  <c:v>0.5936574074074078</c:v>
                </c:pt>
                <c:pt idx="890">
                  <c:v>0.59366898148148151</c:v>
                </c:pt>
                <c:pt idx="891">
                  <c:v>0.59368055555555577</c:v>
                </c:pt>
                <c:pt idx="892">
                  <c:v>0.59369212962962958</c:v>
                </c:pt>
                <c:pt idx="893">
                  <c:v>0.59370370370370362</c:v>
                </c:pt>
                <c:pt idx="894">
                  <c:v>0.59371527777777799</c:v>
                </c:pt>
                <c:pt idx="895">
                  <c:v>0.5937268518518517</c:v>
                </c:pt>
                <c:pt idx="896">
                  <c:v>0.59373842592592585</c:v>
                </c:pt>
                <c:pt idx="897">
                  <c:v>0.59375000000000022</c:v>
                </c:pt>
                <c:pt idx="898">
                  <c:v>0.59376157407407437</c:v>
                </c:pt>
                <c:pt idx="899">
                  <c:v>0.59377314814814841</c:v>
                </c:pt>
                <c:pt idx="900">
                  <c:v>0.59378472222222212</c:v>
                </c:pt>
                <c:pt idx="901">
                  <c:v>0.59379629629629671</c:v>
                </c:pt>
                <c:pt idx="902">
                  <c:v>0.59380787037037075</c:v>
                </c:pt>
                <c:pt idx="903">
                  <c:v>0.59381944444444479</c:v>
                </c:pt>
                <c:pt idx="904">
                  <c:v>0.59383101851851916</c:v>
                </c:pt>
                <c:pt idx="905">
                  <c:v>0.59384259259259309</c:v>
                </c:pt>
                <c:pt idx="906">
                  <c:v>0.59385416666666657</c:v>
                </c:pt>
                <c:pt idx="907">
                  <c:v>0.59386574074074039</c:v>
                </c:pt>
                <c:pt idx="908">
                  <c:v>0.59387731481481498</c:v>
                </c:pt>
                <c:pt idx="909">
                  <c:v>0.59388888888888913</c:v>
                </c:pt>
                <c:pt idx="910">
                  <c:v>0.59390046296296251</c:v>
                </c:pt>
                <c:pt idx="911">
                  <c:v>0.59391203703703699</c:v>
                </c:pt>
                <c:pt idx="912">
                  <c:v>0.59392361111111147</c:v>
                </c:pt>
                <c:pt idx="913">
                  <c:v>0.5939351851851854</c:v>
                </c:pt>
                <c:pt idx="914">
                  <c:v>0.5939467592592591</c:v>
                </c:pt>
                <c:pt idx="915">
                  <c:v>0.59395833333333381</c:v>
                </c:pt>
                <c:pt idx="916">
                  <c:v>0.59396990740740752</c:v>
                </c:pt>
                <c:pt idx="917">
                  <c:v>0.59398148148148178</c:v>
                </c:pt>
                <c:pt idx="918">
                  <c:v>0.59399305555555593</c:v>
                </c:pt>
                <c:pt idx="919">
                  <c:v>0.59400462962962952</c:v>
                </c:pt>
                <c:pt idx="920">
                  <c:v>0.59401620370370356</c:v>
                </c:pt>
                <c:pt idx="921">
                  <c:v>0.5940277777777776</c:v>
                </c:pt>
                <c:pt idx="922">
                  <c:v>0.59403935185185175</c:v>
                </c:pt>
                <c:pt idx="923">
                  <c:v>0.59405092592592545</c:v>
                </c:pt>
                <c:pt idx="924">
                  <c:v>0.5940624999999996</c:v>
                </c:pt>
                <c:pt idx="925">
                  <c:v>0.59407407407407464</c:v>
                </c:pt>
                <c:pt idx="926">
                  <c:v>0.59408564814814835</c:v>
                </c:pt>
                <c:pt idx="927">
                  <c:v>0.59409722222222239</c:v>
                </c:pt>
                <c:pt idx="928">
                  <c:v>0.59410879629629654</c:v>
                </c:pt>
                <c:pt idx="929">
                  <c:v>0.59412037037037069</c:v>
                </c:pt>
                <c:pt idx="930">
                  <c:v>0.5941319444444445</c:v>
                </c:pt>
                <c:pt idx="931">
                  <c:v>0.5941435185185191</c:v>
                </c:pt>
                <c:pt idx="932">
                  <c:v>0.59415509259259325</c:v>
                </c:pt>
                <c:pt idx="933">
                  <c:v>0.5941666666666664</c:v>
                </c:pt>
                <c:pt idx="934">
                  <c:v>0.59417824074074066</c:v>
                </c:pt>
                <c:pt idx="935">
                  <c:v>0.59418981481481503</c:v>
                </c:pt>
                <c:pt idx="936">
                  <c:v>0.59420138888888918</c:v>
                </c:pt>
                <c:pt idx="937">
                  <c:v>0.59421296296296222</c:v>
                </c:pt>
                <c:pt idx="938">
                  <c:v>0.59422453703703693</c:v>
                </c:pt>
                <c:pt idx="939">
                  <c:v>0.59423611111111097</c:v>
                </c:pt>
                <c:pt idx="940">
                  <c:v>0.59424768518518534</c:v>
                </c:pt>
                <c:pt idx="941">
                  <c:v>0.59425925925925949</c:v>
                </c:pt>
                <c:pt idx="942">
                  <c:v>0.59427083333333375</c:v>
                </c:pt>
                <c:pt idx="943">
                  <c:v>0.59428240740740734</c:v>
                </c:pt>
                <c:pt idx="944">
                  <c:v>0.59429398148148149</c:v>
                </c:pt>
                <c:pt idx="945">
                  <c:v>0.59430555555555553</c:v>
                </c:pt>
                <c:pt idx="946">
                  <c:v>0.59431712962962946</c:v>
                </c:pt>
                <c:pt idx="947">
                  <c:v>0.59432870370370361</c:v>
                </c:pt>
                <c:pt idx="948">
                  <c:v>0.59434027777777798</c:v>
                </c:pt>
                <c:pt idx="949">
                  <c:v>0.5943518518518518</c:v>
                </c:pt>
                <c:pt idx="950">
                  <c:v>0.59436342592592528</c:v>
                </c:pt>
                <c:pt idx="951">
                  <c:v>0.59437499999999988</c:v>
                </c:pt>
                <c:pt idx="952">
                  <c:v>0.59438657407407391</c:v>
                </c:pt>
                <c:pt idx="953">
                  <c:v>0.5943981481481484</c:v>
                </c:pt>
                <c:pt idx="954">
                  <c:v>0.5944097222222221</c:v>
                </c:pt>
                <c:pt idx="955">
                  <c:v>0.59442129629629681</c:v>
                </c:pt>
                <c:pt idx="956">
                  <c:v>0.59443287037037051</c:v>
                </c:pt>
                <c:pt idx="957">
                  <c:v>0.59444444444444466</c:v>
                </c:pt>
                <c:pt idx="958">
                  <c:v>0.59445601851851881</c:v>
                </c:pt>
                <c:pt idx="959">
                  <c:v>0.59446759259259252</c:v>
                </c:pt>
                <c:pt idx="960">
                  <c:v>0.59447916666666656</c:v>
                </c:pt>
                <c:pt idx="961">
                  <c:v>0.59449074074074038</c:v>
                </c:pt>
                <c:pt idx="962">
                  <c:v>0.59450231481481475</c:v>
                </c:pt>
                <c:pt idx="963">
                  <c:v>0.59451388888888879</c:v>
                </c:pt>
                <c:pt idx="964">
                  <c:v>0.59452546296296249</c:v>
                </c:pt>
                <c:pt idx="965">
                  <c:v>0.59453703703703686</c:v>
                </c:pt>
                <c:pt idx="966">
                  <c:v>0.59454861111111135</c:v>
                </c:pt>
                <c:pt idx="967">
                  <c:v>0.59456018518518505</c:v>
                </c:pt>
                <c:pt idx="968">
                  <c:v>0.5945717592592592</c:v>
                </c:pt>
                <c:pt idx="969">
                  <c:v>0.59458333333333324</c:v>
                </c:pt>
                <c:pt idx="970">
                  <c:v>0.5945949074074075</c:v>
                </c:pt>
                <c:pt idx="971">
                  <c:v>0.59460648148148154</c:v>
                </c:pt>
                <c:pt idx="972">
                  <c:v>0.59461805555555591</c:v>
                </c:pt>
                <c:pt idx="973">
                  <c:v>0.59462962962962984</c:v>
                </c:pt>
                <c:pt idx="974">
                  <c:v>0.59464120370370432</c:v>
                </c:pt>
                <c:pt idx="975">
                  <c:v>0.5946527777777777</c:v>
                </c:pt>
                <c:pt idx="976">
                  <c:v>0.5946643518518514</c:v>
                </c:pt>
                <c:pt idx="977">
                  <c:v>0.59467592592592577</c:v>
                </c:pt>
                <c:pt idx="978">
                  <c:v>0.59468749999999992</c:v>
                </c:pt>
                <c:pt idx="979">
                  <c:v>0.59469907407407485</c:v>
                </c:pt>
                <c:pt idx="980">
                  <c:v>0.59471064814814834</c:v>
                </c:pt>
                <c:pt idx="981">
                  <c:v>0.59472222222222249</c:v>
                </c:pt>
                <c:pt idx="982">
                  <c:v>0.59473379629629652</c:v>
                </c:pt>
                <c:pt idx="983">
                  <c:v>0.59474537037037101</c:v>
                </c:pt>
                <c:pt idx="984">
                  <c:v>0.59475694444444449</c:v>
                </c:pt>
                <c:pt idx="985">
                  <c:v>0.59476851851851897</c:v>
                </c:pt>
                <c:pt idx="986">
                  <c:v>0.59478009259259323</c:v>
                </c:pt>
                <c:pt idx="987">
                  <c:v>0.59479166666666694</c:v>
                </c:pt>
                <c:pt idx="988">
                  <c:v>0.59480324074074065</c:v>
                </c:pt>
                <c:pt idx="989">
                  <c:v>0.59481481481481502</c:v>
                </c:pt>
                <c:pt idx="990">
                  <c:v>0.59482638888888872</c:v>
                </c:pt>
                <c:pt idx="991">
                  <c:v>0.59483796296296254</c:v>
                </c:pt>
                <c:pt idx="992">
                  <c:v>0.59484953703703725</c:v>
                </c:pt>
                <c:pt idx="993">
                  <c:v>0.5948611111111114</c:v>
                </c:pt>
                <c:pt idx="994">
                  <c:v>0.59487268518518543</c:v>
                </c:pt>
                <c:pt idx="995">
                  <c:v>0.59488425925925914</c:v>
                </c:pt>
                <c:pt idx="996">
                  <c:v>0.59489583333333396</c:v>
                </c:pt>
                <c:pt idx="997">
                  <c:v>0.59490740740740766</c:v>
                </c:pt>
                <c:pt idx="998">
                  <c:v>0.59491898148148159</c:v>
                </c:pt>
                <c:pt idx="999">
                  <c:v>0.59493055555555552</c:v>
                </c:pt>
                <c:pt idx="1000">
                  <c:v>0.59494212962962956</c:v>
                </c:pt>
                <c:pt idx="1001">
                  <c:v>0.5949537037037036</c:v>
                </c:pt>
                <c:pt idx="1002">
                  <c:v>0.59496527777777763</c:v>
                </c:pt>
                <c:pt idx="1003">
                  <c:v>0.59497685185185167</c:v>
                </c:pt>
                <c:pt idx="1004">
                  <c:v>0.59498842592592549</c:v>
                </c:pt>
                <c:pt idx="1005">
                  <c:v>0.5950000000000002</c:v>
                </c:pt>
                <c:pt idx="1006">
                  <c:v>0.59501157407407435</c:v>
                </c:pt>
                <c:pt idx="1007">
                  <c:v>0.59502314814814838</c:v>
                </c:pt>
                <c:pt idx="1008">
                  <c:v>0.59503472222222209</c:v>
                </c:pt>
                <c:pt idx="1009">
                  <c:v>0.59504629629629657</c:v>
                </c:pt>
                <c:pt idx="1010">
                  <c:v>0.59505787037037072</c:v>
                </c:pt>
                <c:pt idx="1011">
                  <c:v>0.59506944444444454</c:v>
                </c:pt>
                <c:pt idx="1012">
                  <c:v>0.59508101851851924</c:v>
                </c:pt>
                <c:pt idx="1013">
                  <c:v>0.59509259259259284</c:v>
                </c:pt>
                <c:pt idx="1014">
                  <c:v>0.59510416666666655</c:v>
                </c:pt>
                <c:pt idx="1015">
                  <c:v>0.59511574074074047</c:v>
                </c:pt>
                <c:pt idx="1016">
                  <c:v>0.59512731481481473</c:v>
                </c:pt>
                <c:pt idx="1017">
                  <c:v>0.59513888888888911</c:v>
                </c:pt>
                <c:pt idx="1018">
                  <c:v>0.59515046296296259</c:v>
                </c:pt>
                <c:pt idx="1019">
                  <c:v>0.59516203703703696</c:v>
                </c:pt>
                <c:pt idx="1020">
                  <c:v>0.59517361111111133</c:v>
                </c:pt>
                <c:pt idx="1021">
                  <c:v>0.59518518518518504</c:v>
                </c:pt>
                <c:pt idx="1022">
                  <c:v>0.59519675925925908</c:v>
                </c:pt>
                <c:pt idx="1023">
                  <c:v>0.59520833333333367</c:v>
                </c:pt>
                <c:pt idx="1024">
                  <c:v>0.59521990740740749</c:v>
                </c:pt>
                <c:pt idx="1025">
                  <c:v>0.59523148148148153</c:v>
                </c:pt>
                <c:pt idx="1026">
                  <c:v>0.5952430555555559</c:v>
                </c:pt>
                <c:pt idx="1027">
                  <c:v>0.59525462962962949</c:v>
                </c:pt>
                <c:pt idx="1028">
                  <c:v>0.59526620370370342</c:v>
                </c:pt>
                <c:pt idx="1029">
                  <c:v>0.59527777777777768</c:v>
                </c:pt>
                <c:pt idx="1030">
                  <c:v>0.59528935185185139</c:v>
                </c:pt>
                <c:pt idx="1031">
                  <c:v>0.59530092592592554</c:v>
                </c:pt>
                <c:pt idx="1032">
                  <c:v>0.59531249999999958</c:v>
                </c:pt>
                <c:pt idx="1033">
                  <c:v>0.59532407407407462</c:v>
                </c:pt>
                <c:pt idx="1034">
                  <c:v>0.59533564814814832</c:v>
                </c:pt>
                <c:pt idx="1035">
                  <c:v>0.59534722222222214</c:v>
                </c:pt>
                <c:pt idx="1036">
                  <c:v>0.59535879629629651</c:v>
                </c:pt>
                <c:pt idx="1037">
                  <c:v>0.59537037037037066</c:v>
                </c:pt>
                <c:pt idx="1038">
                  <c:v>0.59538194444444459</c:v>
                </c:pt>
                <c:pt idx="1039">
                  <c:v>0.59539351851851885</c:v>
                </c:pt>
                <c:pt idx="1040">
                  <c:v>0.59540509259259322</c:v>
                </c:pt>
                <c:pt idx="1041">
                  <c:v>0.59541666666666648</c:v>
                </c:pt>
                <c:pt idx="1042">
                  <c:v>0.59542824074074041</c:v>
                </c:pt>
                <c:pt idx="1043">
                  <c:v>0.595439814814815</c:v>
                </c:pt>
                <c:pt idx="1044">
                  <c:v>0.59545138888888882</c:v>
                </c:pt>
                <c:pt idx="1045">
                  <c:v>0.59546296296296208</c:v>
                </c:pt>
                <c:pt idx="1046">
                  <c:v>0.5954745370370369</c:v>
                </c:pt>
                <c:pt idx="1047">
                  <c:v>0.59548611111111061</c:v>
                </c:pt>
                <c:pt idx="1048">
                  <c:v>0.59549768518518542</c:v>
                </c:pt>
                <c:pt idx="1049">
                  <c:v>0.59550925925925913</c:v>
                </c:pt>
                <c:pt idx="1050">
                  <c:v>0.59552083333333372</c:v>
                </c:pt>
                <c:pt idx="1051">
                  <c:v>0.59553240740740732</c:v>
                </c:pt>
                <c:pt idx="1052">
                  <c:v>0.59554398148148158</c:v>
                </c:pt>
                <c:pt idx="1053">
                  <c:v>0.5955555555555555</c:v>
                </c:pt>
                <c:pt idx="1054">
                  <c:v>0.5955671296296291</c:v>
                </c:pt>
                <c:pt idx="1055">
                  <c:v>0.59557870370370358</c:v>
                </c:pt>
                <c:pt idx="1056">
                  <c:v>0.59559027777777773</c:v>
                </c:pt>
                <c:pt idx="1057">
                  <c:v>0.5956018518518521</c:v>
                </c:pt>
                <c:pt idx="1058">
                  <c:v>0.59561342592592548</c:v>
                </c:pt>
                <c:pt idx="1059">
                  <c:v>0.5956250000000004</c:v>
                </c:pt>
                <c:pt idx="1060">
                  <c:v>0.59563657407407422</c:v>
                </c:pt>
                <c:pt idx="1061">
                  <c:v>0.59564814814814859</c:v>
                </c:pt>
                <c:pt idx="1062">
                  <c:v>0.59565972222222241</c:v>
                </c:pt>
                <c:pt idx="1063">
                  <c:v>0.595671296296297</c:v>
                </c:pt>
                <c:pt idx="1064">
                  <c:v>0.59568287037037071</c:v>
                </c:pt>
                <c:pt idx="1065">
                  <c:v>0.59569444444444475</c:v>
                </c:pt>
                <c:pt idx="1066">
                  <c:v>0.59570601851851901</c:v>
                </c:pt>
                <c:pt idx="1067">
                  <c:v>0.59571759259259283</c:v>
                </c:pt>
                <c:pt idx="1068">
                  <c:v>0.59572916666666653</c:v>
                </c:pt>
                <c:pt idx="1069">
                  <c:v>0.59574074074074068</c:v>
                </c:pt>
                <c:pt idx="1070">
                  <c:v>0.59575231481481472</c:v>
                </c:pt>
                <c:pt idx="1071">
                  <c:v>0.59576388888888909</c:v>
                </c:pt>
                <c:pt idx="1072">
                  <c:v>0.5957754629629628</c:v>
                </c:pt>
                <c:pt idx="1073">
                  <c:v>0.59578703703703728</c:v>
                </c:pt>
                <c:pt idx="1074">
                  <c:v>0.59579861111111165</c:v>
                </c:pt>
                <c:pt idx="1075">
                  <c:v>0.59581018518518514</c:v>
                </c:pt>
                <c:pt idx="1076">
                  <c:v>0.59582175925925951</c:v>
                </c:pt>
                <c:pt idx="1077">
                  <c:v>0.59583333333333355</c:v>
                </c:pt>
                <c:pt idx="1078">
                  <c:v>0.59584490740740781</c:v>
                </c:pt>
                <c:pt idx="1079">
                  <c:v>0.59585648148148151</c:v>
                </c:pt>
                <c:pt idx="1080">
                  <c:v>0.59586805555555578</c:v>
                </c:pt>
                <c:pt idx="1081">
                  <c:v>0.59587962962962993</c:v>
                </c:pt>
                <c:pt idx="1082">
                  <c:v>0.59589120370370408</c:v>
                </c:pt>
                <c:pt idx="1083">
                  <c:v>0.59590277777777767</c:v>
                </c:pt>
                <c:pt idx="1084">
                  <c:v>0.59591435185185138</c:v>
                </c:pt>
                <c:pt idx="1085">
                  <c:v>0.59592592592592575</c:v>
                </c:pt>
                <c:pt idx="1086">
                  <c:v>0.5959374999999999</c:v>
                </c:pt>
                <c:pt idx="1087">
                  <c:v>0.59594907407407471</c:v>
                </c:pt>
                <c:pt idx="1088">
                  <c:v>0.59596064814814842</c:v>
                </c:pt>
                <c:pt idx="1089">
                  <c:v>0.59597222222222213</c:v>
                </c:pt>
                <c:pt idx="1090">
                  <c:v>0.5959837962962965</c:v>
                </c:pt>
                <c:pt idx="1091">
                  <c:v>0.59599537037037087</c:v>
                </c:pt>
                <c:pt idx="1092">
                  <c:v>0.59600694444444458</c:v>
                </c:pt>
                <c:pt idx="1093">
                  <c:v>0.59601851851851884</c:v>
                </c:pt>
                <c:pt idx="1094">
                  <c:v>0.5960300925925931</c:v>
                </c:pt>
                <c:pt idx="1095">
                  <c:v>0.59604166666666691</c:v>
                </c:pt>
                <c:pt idx="1096">
                  <c:v>0.5960532407407404</c:v>
                </c:pt>
                <c:pt idx="1097">
                  <c:v>0.59606481481481499</c:v>
                </c:pt>
                <c:pt idx="1098">
                  <c:v>0.59607638888888881</c:v>
                </c:pt>
                <c:pt idx="1099">
                  <c:v>0.59608796296296229</c:v>
                </c:pt>
                <c:pt idx="1100">
                  <c:v>0.59609953703703733</c:v>
                </c:pt>
                <c:pt idx="1101">
                  <c:v>0.59611111111111104</c:v>
                </c:pt>
                <c:pt idx="1102">
                  <c:v>0.59612268518518541</c:v>
                </c:pt>
                <c:pt idx="1103">
                  <c:v>0.59613425925925911</c:v>
                </c:pt>
                <c:pt idx="1104">
                  <c:v>0.59614583333333393</c:v>
                </c:pt>
                <c:pt idx="1105">
                  <c:v>0.59615740740740752</c:v>
                </c:pt>
                <c:pt idx="1106">
                  <c:v>0.59616898148148134</c:v>
                </c:pt>
                <c:pt idx="1107">
                  <c:v>0.59618055555555549</c:v>
                </c:pt>
                <c:pt idx="1108">
                  <c:v>0.59619212962962942</c:v>
                </c:pt>
                <c:pt idx="1109">
                  <c:v>0.59620370370370357</c:v>
                </c:pt>
                <c:pt idx="1110">
                  <c:v>0.59621527777777761</c:v>
                </c:pt>
                <c:pt idx="1111">
                  <c:v>0.59622685185185176</c:v>
                </c:pt>
                <c:pt idx="1112">
                  <c:v>0.59623842592592546</c:v>
                </c:pt>
                <c:pt idx="1113">
                  <c:v>0.59625000000000028</c:v>
                </c:pt>
                <c:pt idx="1114">
                  <c:v>0.59626157407407432</c:v>
                </c:pt>
                <c:pt idx="1115">
                  <c:v>0.59627314814814802</c:v>
                </c:pt>
                <c:pt idx="1116">
                  <c:v>0.59628472222222206</c:v>
                </c:pt>
                <c:pt idx="1117">
                  <c:v>0.59629629629629655</c:v>
                </c:pt>
                <c:pt idx="1118">
                  <c:v>0.59630787037037081</c:v>
                </c:pt>
                <c:pt idx="1119">
                  <c:v>0.59631944444444451</c:v>
                </c:pt>
                <c:pt idx="1120">
                  <c:v>0.59633101851851911</c:v>
                </c:pt>
                <c:pt idx="1121">
                  <c:v>0.59634259259259292</c:v>
                </c:pt>
                <c:pt idx="1122">
                  <c:v>0.59635416666666641</c:v>
                </c:pt>
                <c:pt idx="1123">
                  <c:v>0.59636574074074045</c:v>
                </c:pt>
                <c:pt idx="1124">
                  <c:v>0.59637731481481471</c:v>
                </c:pt>
                <c:pt idx="1125">
                  <c:v>0.59638888888888908</c:v>
                </c:pt>
                <c:pt idx="1126">
                  <c:v>0.59640046296296256</c:v>
                </c:pt>
                <c:pt idx="1127">
                  <c:v>0.5964120370370366</c:v>
                </c:pt>
                <c:pt idx="1128">
                  <c:v>0.59642361111111131</c:v>
                </c:pt>
                <c:pt idx="1129">
                  <c:v>0.59643518518518501</c:v>
                </c:pt>
                <c:pt idx="1130">
                  <c:v>0.59644675925925916</c:v>
                </c:pt>
                <c:pt idx="1131">
                  <c:v>0.59645833333333353</c:v>
                </c:pt>
                <c:pt idx="1132">
                  <c:v>0.59646990740740757</c:v>
                </c:pt>
                <c:pt idx="1133">
                  <c:v>0.5964814814814815</c:v>
                </c:pt>
                <c:pt idx="1134">
                  <c:v>0.59649305555555554</c:v>
                </c:pt>
                <c:pt idx="1135">
                  <c:v>0.59650462962962958</c:v>
                </c:pt>
                <c:pt idx="1136">
                  <c:v>0.5965162037037034</c:v>
                </c:pt>
                <c:pt idx="1137">
                  <c:v>0.59652777777777766</c:v>
                </c:pt>
                <c:pt idx="1138">
                  <c:v>0.59653935185185147</c:v>
                </c:pt>
                <c:pt idx="1139">
                  <c:v>0.59655092592592529</c:v>
                </c:pt>
                <c:pt idx="1140">
                  <c:v>0.59656249999999955</c:v>
                </c:pt>
                <c:pt idx="1141">
                  <c:v>0.59657407407407437</c:v>
                </c:pt>
                <c:pt idx="1142">
                  <c:v>0.59658564814814841</c:v>
                </c:pt>
                <c:pt idx="1143">
                  <c:v>0.59659722222222211</c:v>
                </c:pt>
                <c:pt idx="1144">
                  <c:v>0.59660879629629671</c:v>
                </c:pt>
                <c:pt idx="1145">
                  <c:v>0.59662037037037075</c:v>
                </c:pt>
                <c:pt idx="1146">
                  <c:v>0.59663194444444478</c:v>
                </c:pt>
                <c:pt idx="1147">
                  <c:v>0.59664351851851916</c:v>
                </c:pt>
                <c:pt idx="1148">
                  <c:v>0.59665509259259342</c:v>
                </c:pt>
                <c:pt idx="1149">
                  <c:v>0.59667824074074061</c:v>
                </c:pt>
                <c:pt idx="1150">
                  <c:v>0.59668981481481542</c:v>
                </c:pt>
                <c:pt idx="1151">
                  <c:v>0.59670138888888913</c:v>
                </c:pt>
                <c:pt idx="1152">
                  <c:v>0.59671296296296228</c:v>
                </c:pt>
                <c:pt idx="1153">
                  <c:v>0.59672453703703721</c:v>
                </c:pt>
                <c:pt idx="1154">
                  <c:v>0.59673611111111102</c:v>
                </c:pt>
                <c:pt idx="1155">
                  <c:v>0.59674768518518562</c:v>
                </c:pt>
                <c:pt idx="1156">
                  <c:v>0.59675925925925954</c:v>
                </c:pt>
                <c:pt idx="1157">
                  <c:v>0.59677083333333403</c:v>
                </c:pt>
                <c:pt idx="1158">
                  <c:v>0.59678240740740751</c:v>
                </c:pt>
                <c:pt idx="1159">
                  <c:v>0.59679398148148166</c:v>
                </c:pt>
                <c:pt idx="1160">
                  <c:v>0.59680555555555592</c:v>
                </c:pt>
                <c:pt idx="1161">
                  <c:v>0.59681712962962941</c:v>
                </c:pt>
                <c:pt idx="1162">
                  <c:v>0.59682870370370389</c:v>
                </c:pt>
                <c:pt idx="1163">
                  <c:v>0.59684027777777804</c:v>
                </c:pt>
                <c:pt idx="1164">
                  <c:v>0.59685185185185208</c:v>
                </c:pt>
                <c:pt idx="1165">
                  <c:v>0.59686342592592545</c:v>
                </c:pt>
                <c:pt idx="1166">
                  <c:v>0.59687499999999982</c:v>
                </c:pt>
                <c:pt idx="1167">
                  <c:v>0.59688657407407431</c:v>
                </c:pt>
                <c:pt idx="1168">
                  <c:v>0.59689814814814834</c:v>
                </c:pt>
                <c:pt idx="1169">
                  <c:v>0.59690972222222249</c:v>
                </c:pt>
                <c:pt idx="1170">
                  <c:v>0.59692129629629687</c:v>
                </c:pt>
                <c:pt idx="1171">
                  <c:v>0.59693287037037068</c:v>
                </c:pt>
                <c:pt idx="1172">
                  <c:v>0.59694444444444472</c:v>
                </c:pt>
                <c:pt idx="1173">
                  <c:v>0.59695601851851909</c:v>
                </c:pt>
                <c:pt idx="1174">
                  <c:v>0.59696759259259291</c:v>
                </c:pt>
                <c:pt idx="1175">
                  <c:v>0.59697916666666662</c:v>
                </c:pt>
                <c:pt idx="1176">
                  <c:v>0.59699074074074066</c:v>
                </c:pt>
                <c:pt idx="1177">
                  <c:v>0.59700231481481469</c:v>
                </c:pt>
                <c:pt idx="1178">
                  <c:v>0.59701388888888873</c:v>
                </c:pt>
                <c:pt idx="1179">
                  <c:v>0.59702546296296288</c:v>
                </c:pt>
                <c:pt idx="1180">
                  <c:v>0.59703703703703692</c:v>
                </c:pt>
                <c:pt idx="1181">
                  <c:v>0.59704861111111163</c:v>
                </c:pt>
                <c:pt idx="1182">
                  <c:v>0.59706018518518511</c:v>
                </c:pt>
                <c:pt idx="1183">
                  <c:v>0.59707175925925948</c:v>
                </c:pt>
                <c:pt idx="1184">
                  <c:v>0.59708333333333352</c:v>
                </c:pt>
                <c:pt idx="1185">
                  <c:v>0.59709490740740767</c:v>
                </c:pt>
                <c:pt idx="1186">
                  <c:v>0.59710648148148149</c:v>
                </c:pt>
                <c:pt idx="1187">
                  <c:v>0.59711805555555553</c:v>
                </c:pt>
                <c:pt idx="1188">
                  <c:v>0.5971296296296299</c:v>
                </c:pt>
                <c:pt idx="1189">
                  <c:v>0.59714120370370394</c:v>
                </c:pt>
                <c:pt idx="1190">
                  <c:v>0.59715277777777742</c:v>
                </c:pt>
                <c:pt idx="1191">
                  <c:v>0.59716435185185146</c:v>
                </c:pt>
                <c:pt idx="1192">
                  <c:v>0.5971759259259255</c:v>
                </c:pt>
                <c:pt idx="1193">
                  <c:v>0.59718749999999987</c:v>
                </c:pt>
                <c:pt idx="1194">
                  <c:v>0.5971990740740748</c:v>
                </c:pt>
                <c:pt idx="1195">
                  <c:v>0.59721064814814839</c:v>
                </c:pt>
                <c:pt idx="1196">
                  <c:v>0.5972222222222221</c:v>
                </c:pt>
                <c:pt idx="1197">
                  <c:v>0.59723379629629614</c:v>
                </c:pt>
                <c:pt idx="1198">
                  <c:v>0.59724537037037073</c:v>
                </c:pt>
                <c:pt idx="1199">
                  <c:v>0.59725694444444433</c:v>
                </c:pt>
                <c:pt idx="1200">
                  <c:v>0.59726851851851892</c:v>
                </c:pt>
                <c:pt idx="1201">
                  <c:v>0.59728009259259285</c:v>
                </c:pt>
                <c:pt idx="1202">
                  <c:v>0.59729166666666689</c:v>
                </c:pt>
                <c:pt idx="1203">
                  <c:v>0.59730324074074048</c:v>
                </c:pt>
                <c:pt idx="1204">
                  <c:v>0.59731481481481463</c:v>
                </c:pt>
                <c:pt idx="1205">
                  <c:v>0.59732638888888878</c:v>
                </c:pt>
                <c:pt idx="1206">
                  <c:v>0.59733796296296227</c:v>
                </c:pt>
                <c:pt idx="1207">
                  <c:v>0.5973495370370373</c:v>
                </c:pt>
                <c:pt idx="1208">
                  <c:v>0.59736111111111101</c:v>
                </c:pt>
                <c:pt idx="1209">
                  <c:v>0.59737268518518538</c:v>
                </c:pt>
                <c:pt idx="1210">
                  <c:v>0.59738425925925909</c:v>
                </c:pt>
                <c:pt idx="1211">
                  <c:v>0.59739583333333401</c:v>
                </c:pt>
                <c:pt idx="1212">
                  <c:v>0.5974074074074075</c:v>
                </c:pt>
                <c:pt idx="1213">
                  <c:v>0.59741898148148143</c:v>
                </c:pt>
                <c:pt idx="1214">
                  <c:v>0.59743055555555558</c:v>
                </c:pt>
                <c:pt idx="1215">
                  <c:v>0.59744212962962939</c:v>
                </c:pt>
                <c:pt idx="1216">
                  <c:v>0.59745370370370343</c:v>
                </c:pt>
                <c:pt idx="1217">
                  <c:v>0.59746527777777769</c:v>
                </c:pt>
                <c:pt idx="1218">
                  <c:v>0.5974768518518514</c:v>
                </c:pt>
                <c:pt idx="1219">
                  <c:v>0.59748842592592555</c:v>
                </c:pt>
                <c:pt idx="1220">
                  <c:v>0.59749999999999992</c:v>
                </c:pt>
                <c:pt idx="1221">
                  <c:v>0.59751157407407429</c:v>
                </c:pt>
                <c:pt idx="1222">
                  <c:v>0.597523148148148</c:v>
                </c:pt>
                <c:pt idx="1223">
                  <c:v>0.5975347222222217</c:v>
                </c:pt>
                <c:pt idx="1224">
                  <c:v>0.59754629629629652</c:v>
                </c:pt>
                <c:pt idx="1225">
                  <c:v>0.59755787037037067</c:v>
                </c:pt>
                <c:pt idx="1226">
                  <c:v>0.59756944444444449</c:v>
                </c:pt>
                <c:pt idx="1227">
                  <c:v>0.59758101851851897</c:v>
                </c:pt>
                <c:pt idx="1228">
                  <c:v>0.5975925925925929</c:v>
                </c:pt>
                <c:pt idx="1229">
                  <c:v>0.59760416666666649</c:v>
                </c:pt>
                <c:pt idx="1230">
                  <c:v>0.59761574074074042</c:v>
                </c:pt>
                <c:pt idx="1231">
                  <c:v>0.59762731481481501</c:v>
                </c:pt>
                <c:pt idx="1232">
                  <c:v>0.59763888888888927</c:v>
                </c:pt>
                <c:pt idx="1233">
                  <c:v>0.59765046296296287</c:v>
                </c:pt>
                <c:pt idx="1234">
                  <c:v>0.59766203703703691</c:v>
                </c:pt>
                <c:pt idx="1235">
                  <c:v>0.59767361111111161</c:v>
                </c:pt>
                <c:pt idx="1236">
                  <c:v>0.59768518518518543</c:v>
                </c:pt>
                <c:pt idx="1237">
                  <c:v>0.59769675925925914</c:v>
                </c:pt>
                <c:pt idx="1238">
                  <c:v>0.59770833333333373</c:v>
                </c:pt>
                <c:pt idx="1239">
                  <c:v>0.59771990740740766</c:v>
                </c:pt>
                <c:pt idx="1240">
                  <c:v>0.59773148148148181</c:v>
                </c:pt>
                <c:pt idx="1241">
                  <c:v>0.59774305555555585</c:v>
                </c:pt>
                <c:pt idx="1242">
                  <c:v>0.59775462962962989</c:v>
                </c:pt>
                <c:pt idx="1243">
                  <c:v>0.59776620370370359</c:v>
                </c:pt>
                <c:pt idx="1244">
                  <c:v>0.59777777777777774</c:v>
                </c:pt>
                <c:pt idx="1245">
                  <c:v>0.59778935185185178</c:v>
                </c:pt>
                <c:pt idx="1246">
                  <c:v>0.59780092592592549</c:v>
                </c:pt>
                <c:pt idx="1247">
                  <c:v>0.59781249999999986</c:v>
                </c:pt>
                <c:pt idx="1248">
                  <c:v>0.59782407407407456</c:v>
                </c:pt>
                <c:pt idx="1249">
                  <c:v>0.5978356481481486</c:v>
                </c:pt>
                <c:pt idx="1250">
                  <c:v>0.59784722222222242</c:v>
                </c:pt>
                <c:pt idx="1251">
                  <c:v>0.59785879629629668</c:v>
                </c:pt>
                <c:pt idx="1252">
                  <c:v>0.59787037037037072</c:v>
                </c:pt>
                <c:pt idx="1253">
                  <c:v>0.59788194444444454</c:v>
                </c:pt>
                <c:pt idx="1254">
                  <c:v>0.59789351851851913</c:v>
                </c:pt>
                <c:pt idx="1255">
                  <c:v>0.59790509259259328</c:v>
                </c:pt>
                <c:pt idx="1256">
                  <c:v>0.59791666666666643</c:v>
                </c:pt>
                <c:pt idx="1257">
                  <c:v>0.59792824074074069</c:v>
                </c:pt>
                <c:pt idx="1258">
                  <c:v>0.59793981481481517</c:v>
                </c:pt>
                <c:pt idx="1259">
                  <c:v>0.5979513888888891</c:v>
                </c:pt>
                <c:pt idx="1260">
                  <c:v>0.59796296296296225</c:v>
                </c:pt>
                <c:pt idx="1261">
                  <c:v>0.59797453703703729</c:v>
                </c:pt>
                <c:pt idx="1262">
                  <c:v>0.597986111111111</c:v>
                </c:pt>
                <c:pt idx="1263">
                  <c:v>0.5979976851851857</c:v>
                </c:pt>
                <c:pt idx="1264">
                  <c:v>0.59800925925925952</c:v>
                </c:pt>
                <c:pt idx="1265">
                  <c:v>0.598020833333334</c:v>
                </c:pt>
                <c:pt idx="1266">
                  <c:v>0.59803240740740748</c:v>
                </c:pt>
                <c:pt idx="1267">
                  <c:v>0.59804398148148152</c:v>
                </c:pt>
                <c:pt idx="1268">
                  <c:v>0.5980555555555559</c:v>
                </c:pt>
                <c:pt idx="1269">
                  <c:v>0.59806712962962938</c:v>
                </c:pt>
                <c:pt idx="1270">
                  <c:v>0.59807870370370364</c:v>
                </c:pt>
                <c:pt idx="1271">
                  <c:v>0.59809027777777801</c:v>
                </c:pt>
                <c:pt idx="1272">
                  <c:v>0.59810185185185172</c:v>
                </c:pt>
                <c:pt idx="1273">
                  <c:v>0.59811342592592531</c:v>
                </c:pt>
                <c:pt idx="1274">
                  <c:v>0.59812500000000024</c:v>
                </c:pt>
                <c:pt idx="1275">
                  <c:v>0.59813657407407428</c:v>
                </c:pt>
                <c:pt idx="1276">
                  <c:v>0.59814814814814843</c:v>
                </c:pt>
                <c:pt idx="1277">
                  <c:v>0.59815972222222213</c:v>
                </c:pt>
                <c:pt idx="1278">
                  <c:v>0.59817129629629673</c:v>
                </c:pt>
                <c:pt idx="1279">
                  <c:v>0.59818287037037055</c:v>
                </c:pt>
                <c:pt idx="1280">
                  <c:v>0.59819444444444481</c:v>
                </c:pt>
                <c:pt idx="1281">
                  <c:v>0.59820601851851885</c:v>
                </c:pt>
                <c:pt idx="1282">
                  <c:v>0.59821759259259288</c:v>
                </c:pt>
                <c:pt idx="1283">
                  <c:v>0.59822916666666659</c:v>
                </c:pt>
                <c:pt idx="1284">
                  <c:v>0.59824074074074041</c:v>
                </c:pt>
                <c:pt idx="1285">
                  <c:v>0.59825231481481467</c:v>
                </c:pt>
                <c:pt idx="1286">
                  <c:v>0.59826388888888871</c:v>
                </c:pt>
                <c:pt idx="1287">
                  <c:v>0.59827546296296286</c:v>
                </c:pt>
                <c:pt idx="1288">
                  <c:v>0.5982870370370369</c:v>
                </c:pt>
                <c:pt idx="1289">
                  <c:v>0.5982986111111116</c:v>
                </c:pt>
                <c:pt idx="1290">
                  <c:v>0.59831018518518508</c:v>
                </c:pt>
                <c:pt idx="1291">
                  <c:v>0.59832175925925912</c:v>
                </c:pt>
                <c:pt idx="1292">
                  <c:v>0.59833333333333349</c:v>
                </c:pt>
                <c:pt idx="1293">
                  <c:v>0.59834490740740753</c:v>
                </c:pt>
                <c:pt idx="1294">
                  <c:v>0.59835648148148157</c:v>
                </c:pt>
                <c:pt idx="1295">
                  <c:v>0.5983680555555555</c:v>
                </c:pt>
                <c:pt idx="1296">
                  <c:v>0.59837962962962954</c:v>
                </c:pt>
                <c:pt idx="1297">
                  <c:v>0.59839120370370391</c:v>
                </c:pt>
                <c:pt idx="1298">
                  <c:v>0.59840277777777739</c:v>
                </c:pt>
                <c:pt idx="1299">
                  <c:v>0.59841435185185143</c:v>
                </c:pt>
                <c:pt idx="1300">
                  <c:v>0.59842592592592547</c:v>
                </c:pt>
                <c:pt idx="1301">
                  <c:v>0.59843749999999996</c:v>
                </c:pt>
                <c:pt idx="1302">
                  <c:v>0.59844907407407466</c:v>
                </c:pt>
                <c:pt idx="1303">
                  <c:v>0.59846064814814803</c:v>
                </c:pt>
                <c:pt idx="1304">
                  <c:v>0.59847222222222207</c:v>
                </c:pt>
                <c:pt idx="1305">
                  <c:v>0.59848379629629622</c:v>
                </c:pt>
                <c:pt idx="1306">
                  <c:v>0.59849537037037082</c:v>
                </c:pt>
                <c:pt idx="1307">
                  <c:v>0.5985069444444443</c:v>
                </c:pt>
                <c:pt idx="1308">
                  <c:v>0.59851851851851889</c:v>
                </c:pt>
                <c:pt idx="1309">
                  <c:v>0.59853009259259282</c:v>
                </c:pt>
                <c:pt idx="1310">
                  <c:v>0.59854166666666653</c:v>
                </c:pt>
                <c:pt idx="1311">
                  <c:v>0.59855324074074046</c:v>
                </c:pt>
                <c:pt idx="1312">
                  <c:v>0.59856481481481472</c:v>
                </c:pt>
                <c:pt idx="1313">
                  <c:v>0.59857638888888876</c:v>
                </c:pt>
                <c:pt idx="1314">
                  <c:v>0.59858796296296235</c:v>
                </c:pt>
                <c:pt idx="1315">
                  <c:v>0.59859953703703694</c:v>
                </c:pt>
                <c:pt idx="1316">
                  <c:v>0.59861111111111132</c:v>
                </c:pt>
                <c:pt idx="1317">
                  <c:v>0.59862268518518535</c:v>
                </c:pt>
                <c:pt idx="1318">
                  <c:v>0.5986342592592595</c:v>
                </c:pt>
                <c:pt idx="1319">
                  <c:v>0.5986458333333341</c:v>
                </c:pt>
                <c:pt idx="1320">
                  <c:v>0.5986574074074078</c:v>
                </c:pt>
                <c:pt idx="1321">
                  <c:v>0.59866898148148151</c:v>
                </c:pt>
                <c:pt idx="1322">
                  <c:v>0.59868055555555577</c:v>
                </c:pt>
                <c:pt idx="1323">
                  <c:v>0.59869212962962959</c:v>
                </c:pt>
                <c:pt idx="1324">
                  <c:v>0.59870370370370363</c:v>
                </c:pt>
                <c:pt idx="1325">
                  <c:v>0.598715277777778</c:v>
                </c:pt>
                <c:pt idx="1326">
                  <c:v>0.5987268518518517</c:v>
                </c:pt>
                <c:pt idx="1327">
                  <c:v>0.59873842592592585</c:v>
                </c:pt>
                <c:pt idx="1328">
                  <c:v>0.59875000000000023</c:v>
                </c:pt>
                <c:pt idx="1329">
                  <c:v>0.59876157407407438</c:v>
                </c:pt>
                <c:pt idx="1330">
                  <c:v>0.5987731481481483</c:v>
                </c:pt>
                <c:pt idx="1331">
                  <c:v>0.59878472222222212</c:v>
                </c:pt>
                <c:pt idx="1332">
                  <c:v>0.59879629629629672</c:v>
                </c:pt>
                <c:pt idx="1333">
                  <c:v>0.59880787037037075</c:v>
                </c:pt>
                <c:pt idx="1334">
                  <c:v>0.59881944444444479</c:v>
                </c:pt>
                <c:pt idx="1335">
                  <c:v>0.59883101851851916</c:v>
                </c:pt>
                <c:pt idx="1336">
                  <c:v>0.59884259259259309</c:v>
                </c:pt>
                <c:pt idx="1337">
                  <c:v>0.59885416666666658</c:v>
                </c:pt>
                <c:pt idx="1338">
                  <c:v>0.59886574074074039</c:v>
                </c:pt>
                <c:pt idx="1339">
                  <c:v>0.5988773148148151</c:v>
                </c:pt>
                <c:pt idx="1340">
                  <c:v>0.59888888888888914</c:v>
                </c:pt>
                <c:pt idx="1341">
                  <c:v>0.59890046296296251</c:v>
                </c:pt>
                <c:pt idx="1342">
                  <c:v>0.59891203703703688</c:v>
                </c:pt>
                <c:pt idx="1343">
                  <c:v>0.59892361111111148</c:v>
                </c:pt>
                <c:pt idx="1344">
                  <c:v>0.5989351851851854</c:v>
                </c:pt>
                <c:pt idx="1345">
                  <c:v>0.59894675925925922</c:v>
                </c:pt>
                <c:pt idx="1346">
                  <c:v>0.59895833333333381</c:v>
                </c:pt>
                <c:pt idx="1347">
                  <c:v>0.59896990740740752</c:v>
                </c:pt>
                <c:pt idx="1348">
                  <c:v>0.59898148148148178</c:v>
                </c:pt>
                <c:pt idx="1349">
                  <c:v>0.59899305555555582</c:v>
                </c:pt>
                <c:pt idx="1350">
                  <c:v>0.59900462962962953</c:v>
                </c:pt>
                <c:pt idx="1351">
                  <c:v>0.59901620370370356</c:v>
                </c:pt>
                <c:pt idx="1352">
                  <c:v>0.59902777777777771</c:v>
                </c:pt>
                <c:pt idx="1353">
                  <c:v>0.59903935185185175</c:v>
                </c:pt>
                <c:pt idx="1354">
                  <c:v>0.59905092592592546</c:v>
                </c:pt>
                <c:pt idx="1355">
                  <c:v>0.5990624999999995</c:v>
                </c:pt>
                <c:pt idx="1356">
                  <c:v>0.59907407407407465</c:v>
                </c:pt>
                <c:pt idx="1357">
                  <c:v>0.59908564814814835</c:v>
                </c:pt>
                <c:pt idx="1358">
                  <c:v>0.5990972222222225</c:v>
                </c:pt>
                <c:pt idx="1359">
                  <c:v>0.59910879629629654</c:v>
                </c:pt>
                <c:pt idx="1360">
                  <c:v>0.5991203703703708</c:v>
                </c:pt>
                <c:pt idx="1361">
                  <c:v>0.59913194444444451</c:v>
                </c:pt>
                <c:pt idx="1362">
                  <c:v>0.5991435185185191</c:v>
                </c:pt>
                <c:pt idx="1363">
                  <c:v>0.59915509259259325</c:v>
                </c:pt>
                <c:pt idx="1364">
                  <c:v>0.5991666666666664</c:v>
                </c:pt>
                <c:pt idx="1365">
                  <c:v>0.59917824074074066</c:v>
                </c:pt>
                <c:pt idx="1366">
                  <c:v>0.59918981481481504</c:v>
                </c:pt>
                <c:pt idx="1367">
                  <c:v>0.59920138888888874</c:v>
                </c:pt>
                <c:pt idx="1368">
                  <c:v>0.59921296296296211</c:v>
                </c:pt>
                <c:pt idx="1369">
                  <c:v>0.59922453703703693</c:v>
                </c:pt>
                <c:pt idx="1370">
                  <c:v>0.59923611111111097</c:v>
                </c:pt>
                <c:pt idx="1371">
                  <c:v>0.59924768518518545</c:v>
                </c:pt>
                <c:pt idx="1372">
                  <c:v>0.59925925925925949</c:v>
                </c:pt>
                <c:pt idx="1373">
                  <c:v>0.59927083333333375</c:v>
                </c:pt>
                <c:pt idx="1374">
                  <c:v>0.59928240740740724</c:v>
                </c:pt>
                <c:pt idx="1375">
                  <c:v>0.5992939814814815</c:v>
                </c:pt>
                <c:pt idx="1376">
                  <c:v>0.59930555555555554</c:v>
                </c:pt>
                <c:pt idx="1377">
                  <c:v>0.59931712962962946</c:v>
                </c:pt>
                <c:pt idx="1378">
                  <c:v>0.59932870370370361</c:v>
                </c:pt>
                <c:pt idx="1379">
                  <c:v>0.59934027777777799</c:v>
                </c:pt>
                <c:pt idx="1380">
                  <c:v>0.59935185185185169</c:v>
                </c:pt>
                <c:pt idx="1381">
                  <c:v>0.59936342592592529</c:v>
                </c:pt>
                <c:pt idx="1382">
                  <c:v>0.59937499999999988</c:v>
                </c:pt>
                <c:pt idx="1383">
                  <c:v>0.59938657407407403</c:v>
                </c:pt>
                <c:pt idx="1384">
                  <c:v>0.5993981481481484</c:v>
                </c:pt>
                <c:pt idx="1385">
                  <c:v>0.59940972222222211</c:v>
                </c:pt>
                <c:pt idx="1386">
                  <c:v>0.5994212962962967</c:v>
                </c:pt>
                <c:pt idx="1387">
                  <c:v>0.59943287037037052</c:v>
                </c:pt>
                <c:pt idx="1388">
                  <c:v>0.59944444444444478</c:v>
                </c:pt>
                <c:pt idx="1389">
                  <c:v>0.59945601851851882</c:v>
                </c:pt>
                <c:pt idx="1390">
                  <c:v>0.59946759259259252</c:v>
                </c:pt>
                <c:pt idx="1391">
                  <c:v>0.59947916666666656</c:v>
                </c:pt>
                <c:pt idx="1392">
                  <c:v>0.59949074074074038</c:v>
                </c:pt>
                <c:pt idx="1393">
                  <c:v>0.59950231481481442</c:v>
                </c:pt>
                <c:pt idx="1394">
                  <c:v>0.59951388888888879</c:v>
                </c:pt>
                <c:pt idx="1395">
                  <c:v>0.5995254629629625</c:v>
                </c:pt>
                <c:pt idx="1396">
                  <c:v>0.59953703703703698</c:v>
                </c:pt>
                <c:pt idx="1397">
                  <c:v>0.59954861111111135</c:v>
                </c:pt>
                <c:pt idx="1398">
                  <c:v>0.59956018518518506</c:v>
                </c:pt>
                <c:pt idx="1399">
                  <c:v>0.5995717592592591</c:v>
                </c:pt>
                <c:pt idx="1400">
                  <c:v>0.59958333333333358</c:v>
                </c:pt>
                <c:pt idx="1401">
                  <c:v>0.59959490740740751</c:v>
                </c:pt>
                <c:pt idx="1402">
                  <c:v>0.59960648148148177</c:v>
                </c:pt>
                <c:pt idx="1403">
                  <c:v>0.59961805555555592</c:v>
                </c:pt>
                <c:pt idx="1404">
                  <c:v>0.59962962962962985</c:v>
                </c:pt>
                <c:pt idx="1405">
                  <c:v>0.59964120370370422</c:v>
                </c:pt>
                <c:pt idx="1406">
                  <c:v>0.5996527777777777</c:v>
                </c:pt>
                <c:pt idx="1407">
                  <c:v>0.59966435185185141</c:v>
                </c:pt>
                <c:pt idx="1408">
                  <c:v>0.59967592592592589</c:v>
                </c:pt>
                <c:pt idx="1409">
                  <c:v>0.59968749999999993</c:v>
                </c:pt>
                <c:pt idx="1410">
                  <c:v>0.59969907407407486</c:v>
                </c:pt>
                <c:pt idx="1411">
                  <c:v>0.59971064814814834</c:v>
                </c:pt>
                <c:pt idx="1412">
                  <c:v>0.59972222222222238</c:v>
                </c:pt>
                <c:pt idx="1413">
                  <c:v>0.59973379629629653</c:v>
                </c:pt>
                <c:pt idx="1414">
                  <c:v>0.59974537037037101</c:v>
                </c:pt>
                <c:pt idx="1415">
                  <c:v>0.5997569444444445</c:v>
                </c:pt>
                <c:pt idx="1416">
                  <c:v>0.59976851851851909</c:v>
                </c:pt>
                <c:pt idx="1417">
                  <c:v>0.59978009259259324</c:v>
                </c:pt>
                <c:pt idx="1418">
                  <c:v>0.59979166666666683</c:v>
                </c:pt>
                <c:pt idx="1419">
                  <c:v>0.59980324074074065</c:v>
                </c:pt>
                <c:pt idx="1420">
                  <c:v>0.59981481481481502</c:v>
                </c:pt>
                <c:pt idx="1421">
                  <c:v>0.59982638888888884</c:v>
                </c:pt>
                <c:pt idx="1422">
                  <c:v>0.59983796296296255</c:v>
                </c:pt>
                <c:pt idx="1423">
                  <c:v>0.59984953703703725</c:v>
                </c:pt>
                <c:pt idx="1424">
                  <c:v>0.59986111111111129</c:v>
                </c:pt>
                <c:pt idx="1425">
                  <c:v>0.59987268518518544</c:v>
                </c:pt>
                <c:pt idx="1426">
                  <c:v>0.59988425925925948</c:v>
                </c:pt>
                <c:pt idx="1427">
                  <c:v>0.59989583333333418</c:v>
                </c:pt>
                <c:pt idx="1428">
                  <c:v>0.59990740740740778</c:v>
                </c:pt>
                <c:pt idx="1429">
                  <c:v>0.59991898148148159</c:v>
                </c:pt>
                <c:pt idx="1430">
                  <c:v>0.59993055555555552</c:v>
                </c:pt>
                <c:pt idx="1431">
                  <c:v>0.59994212962962956</c:v>
                </c:pt>
                <c:pt idx="1432">
                  <c:v>0.5999537037037036</c:v>
                </c:pt>
                <c:pt idx="1433">
                  <c:v>0.59996527777777764</c:v>
                </c:pt>
                <c:pt idx="1434">
                  <c:v>0.59997685185185179</c:v>
                </c:pt>
                <c:pt idx="1435">
                  <c:v>0.59998842592592549</c:v>
                </c:pt>
                <c:pt idx="1436">
                  <c:v>0.60000000000000031</c:v>
                </c:pt>
                <c:pt idx="1437">
                  <c:v>0.60001157407407435</c:v>
                </c:pt>
                <c:pt idx="1438">
                  <c:v>0.6000231481481485</c:v>
                </c:pt>
                <c:pt idx="1439">
                  <c:v>0.60003472222222221</c:v>
                </c:pt>
                <c:pt idx="1440">
                  <c:v>0.60004629629629691</c:v>
                </c:pt>
                <c:pt idx="1441">
                  <c:v>0.60005787037037084</c:v>
                </c:pt>
                <c:pt idx="1442">
                  <c:v>0.60006944444444477</c:v>
                </c:pt>
                <c:pt idx="1443">
                  <c:v>0.60008101851851925</c:v>
                </c:pt>
                <c:pt idx="1444">
                  <c:v>0.60009259259259295</c:v>
                </c:pt>
                <c:pt idx="1445">
                  <c:v>0.60010416666666666</c:v>
                </c:pt>
                <c:pt idx="1446">
                  <c:v>0.60011574074074059</c:v>
                </c:pt>
                <c:pt idx="1447">
                  <c:v>0.60012731481481485</c:v>
                </c:pt>
                <c:pt idx="1448">
                  <c:v>0.60013888888888922</c:v>
                </c:pt>
                <c:pt idx="1449">
                  <c:v>0.60015046296296259</c:v>
                </c:pt>
                <c:pt idx="1450">
                  <c:v>0.60016203703703697</c:v>
                </c:pt>
                <c:pt idx="1451">
                  <c:v>0.60017361111111145</c:v>
                </c:pt>
                <c:pt idx="1452">
                  <c:v>0.60018518518518515</c:v>
                </c:pt>
                <c:pt idx="1453">
                  <c:v>0.6001967592592593</c:v>
                </c:pt>
                <c:pt idx="1454">
                  <c:v>0.60020833333333379</c:v>
                </c:pt>
                <c:pt idx="1455">
                  <c:v>0.6002199074074076</c:v>
                </c:pt>
                <c:pt idx="1456">
                  <c:v>0.60023148148148164</c:v>
                </c:pt>
                <c:pt idx="1457">
                  <c:v>0.60024305555555602</c:v>
                </c:pt>
                <c:pt idx="1458">
                  <c:v>0.60025462962962961</c:v>
                </c:pt>
                <c:pt idx="1459">
                  <c:v>0.60026620370370376</c:v>
                </c:pt>
                <c:pt idx="1460">
                  <c:v>0.6002777777777778</c:v>
                </c:pt>
                <c:pt idx="1461">
                  <c:v>0.6002893518518515</c:v>
                </c:pt>
                <c:pt idx="1462">
                  <c:v>0.60030092592592543</c:v>
                </c:pt>
                <c:pt idx="1463">
                  <c:v>0.60031249999999969</c:v>
                </c:pt>
                <c:pt idx="1464">
                  <c:v>0.60032407407407473</c:v>
                </c:pt>
                <c:pt idx="1465">
                  <c:v>0.60033564814814855</c:v>
                </c:pt>
                <c:pt idx="1466">
                  <c:v>0.60034722222222225</c:v>
                </c:pt>
                <c:pt idx="1467">
                  <c:v>0.60035879629629663</c:v>
                </c:pt>
                <c:pt idx="1468">
                  <c:v>0.60037037037037067</c:v>
                </c:pt>
                <c:pt idx="1469">
                  <c:v>0.6003819444444447</c:v>
                </c:pt>
                <c:pt idx="1470">
                  <c:v>0.60039351851851896</c:v>
                </c:pt>
                <c:pt idx="1471">
                  <c:v>0.60040509259259334</c:v>
                </c:pt>
                <c:pt idx="1472">
                  <c:v>0.60041666666666649</c:v>
                </c:pt>
                <c:pt idx="1473">
                  <c:v>0.60042824074074053</c:v>
                </c:pt>
                <c:pt idx="1474">
                  <c:v>0.60043981481481512</c:v>
                </c:pt>
                <c:pt idx="1475">
                  <c:v>0.60045138888888883</c:v>
                </c:pt>
                <c:pt idx="1476">
                  <c:v>0.6004629629629622</c:v>
                </c:pt>
                <c:pt idx="1477">
                  <c:v>0.60047453703703701</c:v>
                </c:pt>
                <c:pt idx="1478">
                  <c:v>0.60048611111111116</c:v>
                </c:pt>
                <c:pt idx="1479">
                  <c:v>0.60049768518518554</c:v>
                </c:pt>
                <c:pt idx="1480">
                  <c:v>0.60050925925925924</c:v>
                </c:pt>
                <c:pt idx="1481">
                  <c:v>0.60052083333333384</c:v>
                </c:pt>
                <c:pt idx="1482">
                  <c:v>0.60053240740740743</c:v>
                </c:pt>
                <c:pt idx="1483">
                  <c:v>0.60054398148148169</c:v>
                </c:pt>
                <c:pt idx="1484">
                  <c:v>0.60055555555555562</c:v>
                </c:pt>
                <c:pt idx="1485">
                  <c:v>0.60056712962962933</c:v>
                </c:pt>
                <c:pt idx="1486">
                  <c:v>0.6005787037037037</c:v>
                </c:pt>
                <c:pt idx="1487">
                  <c:v>0.60059027777777774</c:v>
                </c:pt>
                <c:pt idx="1488">
                  <c:v>0.60060185185185222</c:v>
                </c:pt>
                <c:pt idx="1489">
                  <c:v>0.60061342592592559</c:v>
                </c:pt>
                <c:pt idx="1490">
                  <c:v>0.60062500000000052</c:v>
                </c:pt>
                <c:pt idx="1491">
                  <c:v>0.60063657407407445</c:v>
                </c:pt>
                <c:pt idx="1492">
                  <c:v>0.60064814814814871</c:v>
                </c:pt>
                <c:pt idx="1493">
                  <c:v>0.60065972222222253</c:v>
                </c:pt>
                <c:pt idx="1494">
                  <c:v>0.6006712962962969</c:v>
                </c:pt>
                <c:pt idx="1495">
                  <c:v>0.60068287037037082</c:v>
                </c:pt>
                <c:pt idx="1496">
                  <c:v>0.60069444444444486</c:v>
                </c:pt>
                <c:pt idx="1497">
                  <c:v>0.60070601851851935</c:v>
                </c:pt>
                <c:pt idx="1498">
                  <c:v>0.60071759259259294</c:v>
                </c:pt>
                <c:pt idx="1499">
                  <c:v>0.60072916666666665</c:v>
                </c:pt>
                <c:pt idx="1500">
                  <c:v>0.60074074074074069</c:v>
                </c:pt>
                <c:pt idx="1501">
                  <c:v>0.60075231481481484</c:v>
                </c:pt>
                <c:pt idx="1502">
                  <c:v>0.60076388888888921</c:v>
                </c:pt>
                <c:pt idx="1503">
                  <c:v>0.60077546296296302</c:v>
                </c:pt>
                <c:pt idx="1504">
                  <c:v>0.6007870370370374</c:v>
                </c:pt>
                <c:pt idx="1505">
                  <c:v>0.60079861111111177</c:v>
                </c:pt>
                <c:pt idx="1506">
                  <c:v>0.60081018518518514</c:v>
                </c:pt>
                <c:pt idx="1507">
                  <c:v>0.60082175925925962</c:v>
                </c:pt>
                <c:pt idx="1508">
                  <c:v>0.60083333333333366</c:v>
                </c:pt>
                <c:pt idx="1509">
                  <c:v>0.60084490740740792</c:v>
                </c:pt>
                <c:pt idx="1510">
                  <c:v>0.60085648148148163</c:v>
                </c:pt>
                <c:pt idx="1511">
                  <c:v>0.600868055555556</c:v>
                </c:pt>
                <c:pt idx="1512">
                  <c:v>0.60087962962962993</c:v>
                </c:pt>
                <c:pt idx="1513">
                  <c:v>0.60089120370370408</c:v>
                </c:pt>
                <c:pt idx="1514">
                  <c:v>0.60090277777777779</c:v>
                </c:pt>
                <c:pt idx="1515">
                  <c:v>0.60091435185185149</c:v>
                </c:pt>
                <c:pt idx="1516">
                  <c:v>0.60092592592592597</c:v>
                </c:pt>
                <c:pt idx="1517">
                  <c:v>0.60093750000000001</c:v>
                </c:pt>
                <c:pt idx="1518">
                  <c:v>0.60094907407407483</c:v>
                </c:pt>
                <c:pt idx="1519">
                  <c:v>0.60096064814814842</c:v>
                </c:pt>
                <c:pt idx="1520">
                  <c:v>0.60097222222222224</c:v>
                </c:pt>
                <c:pt idx="1521">
                  <c:v>0.60098379629629661</c:v>
                </c:pt>
                <c:pt idx="1522">
                  <c:v>0.60099537037037098</c:v>
                </c:pt>
                <c:pt idx="1523">
                  <c:v>0.60100694444444469</c:v>
                </c:pt>
                <c:pt idx="1524">
                  <c:v>0.60101851851851895</c:v>
                </c:pt>
                <c:pt idx="1525">
                  <c:v>0.60103009259259321</c:v>
                </c:pt>
                <c:pt idx="1526">
                  <c:v>0.60104166666666703</c:v>
                </c:pt>
                <c:pt idx="1527">
                  <c:v>0.60105324074074051</c:v>
                </c:pt>
                <c:pt idx="1528">
                  <c:v>0.60106481481481522</c:v>
                </c:pt>
                <c:pt idx="1529">
                  <c:v>0.60107638888888892</c:v>
                </c:pt>
                <c:pt idx="1530">
                  <c:v>0.60108796296296241</c:v>
                </c:pt>
                <c:pt idx="1531">
                  <c:v>0.60109953703703733</c:v>
                </c:pt>
                <c:pt idx="1532">
                  <c:v>0.60111111111111104</c:v>
                </c:pt>
                <c:pt idx="1533">
                  <c:v>0.60112268518518552</c:v>
                </c:pt>
                <c:pt idx="1534">
                  <c:v>0.60113425925925923</c:v>
                </c:pt>
                <c:pt idx="1535">
                  <c:v>0.60114583333333416</c:v>
                </c:pt>
                <c:pt idx="1536">
                  <c:v>0.60115740740740764</c:v>
                </c:pt>
                <c:pt idx="1537">
                  <c:v>0.60116898148148168</c:v>
                </c:pt>
                <c:pt idx="1538">
                  <c:v>0.60118055555555561</c:v>
                </c:pt>
                <c:pt idx="1539">
                  <c:v>0.60119212962962953</c:v>
                </c:pt>
                <c:pt idx="1540">
                  <c:v>0.60120370370370368</c:v>
                </c:pt>
                <c:pt idx="1541">
                  <c:v>0.60121527777777783</c:v>
                </c:pt>
                <c:pt idx="1542">
                  <c:v>0.60122685185185187</c:v>
                </c:pt>
                <c:pt idx="1543">
                  <c:v>0.60123842592592558</c:v>
                </c:pt>
                <c:pt idx="1544">
                  <c:v>0.60124999999999995</c:v>
                </c:pt>
                <c:pt idx="1545">
                  <c:v>0.60126157407407443</c:v>
                </c:pt>
                <c:pt idx="1546">
                  <c:v>0.60127314814814814</c:v>
                </c:pt>
                <c:pt idx="1547">
                  <c:v>0.60128472222222229</c:v>
                </c:pt>
                <c:pt idx="1548">
                  <c:v>0.60129629629629666</c:v>
                </c:pt>
                <c:pt idx="1549">
                  <c:v>0.60130787037037092</c:v>
                </c:pt>
                <c:pt idx="1550">
                  <c:v>0.60131944444444463</c:v>
                </c:pt>
                <c:pt idx="1551">
                  <c:v>0.60133101851851911</c:v>
                </c:pt>
                <c:pt idx="1552">
                  <c:v>0.60134259259259293</c:v>
                </c:pt>
                <c:pt idx="1553">
                  <c:v>0.60135416666666652</c:v>
                </c:pt>
                <c:pt idx="1554">
                  <c:v>0.60136574074074056</c:v>
                </c:pt>
                <c:pt idx="1555">
                  <c:v>0.60137731481481482</c:v>
                </c:pt>
                <c:pt idx="1556">
                  <c:v>0.60138888888888919</c:v>
                </c:pt>
                <c:pt idx="1557">
                  <c:v>0.60140046296296257</c:v>
                </c:pt>
                <c:pt idx="1558">
                  <c:v>0.60141203703703672</c:v>
                </c:pt>
                <c:pt idx="1559">
                  <c:v>0.60142361111111142</c:v>
                </c:pt>
                <c:pt idx="1560">
                  <c:v>0.60143518518518524</c:v>
                </c:pt>
                <c:pt idx="1561">
                  <c:v>0.60144675925925928</c:v>
                </c:pt>
                <c:pt idx="1562">
                  <c:v>0.60145833333333365</c:v>
                </c:pt>
                <c:pt idx="1563">
                  <c:v>0.60146990740740769</c:v>
                </c:pt>
                <c:pt idx="1564">
                  <c:v>0.60148148148148162</c:v>
                </c:pt>
                <c:pt idx="1565">
                  <c:v>0.60149305555555588</c:v>
                </c:pt>
                <c:pt idx="1566">
                  <c:v>0.60150462962962969</c:v>
                </c:pt>
                <c:pt idx="1567">
                  <c:v>0.60151620370370351</c:v>
                </c:pt>
                <c:pt idx="1568">
                  <c:v>0.60152777777777777</c:v>
                </c:pt>
                <c:pt idx="1569">
                  <c:v>0.60153935185185159</c:v>
                </c:pt>
                <c:pt idx="1570">
                  <c:v>0.60155092592592541</c:v>
                </c:pt>
                <c:pt idx="1571">
                  <c:v>0.60156249999999967</c:v>
                </c:pt>
                <c:pt idx="1572">
                  <c:v>0.60157407407407448</c:v>
                </c:pt>
                <c:pt idx="1573">
                  <c:v>0.60158564814814852</c:v>
                </c:pt>
                <c:pt idx="1574">
                  <c:v>0.60159722222222223</c:v>
                </c:pt>
                <c:pt idx="1575">
                  <c:v>0.60160879629629682</c:v>
                </c:pt>
                <c:pt idx="1576">
                  <c:v>0.60162037037037086</c:v>
                </c:pt>
                <c:pt idx="1577">
                  <c:v>0.6016319444444449</c:v>
                </c:pt>
                <c:pt idx="1578">
                  <c:v>0.60164351851851927</c:v>
                </c:pt>
                <c:pt idx="1579">
                  <c:v>0.60165509259259353</c:v>
                </c:pt>
                <c:pt idx="1580">
                  <c:v>0.60166666666666668</c:v>
                </c:pt>
                <c:pt idx="1581">
                  <c:v>0.60167824074074072</c:v>
                </c:pt>
                <c:pt idx="1582">
                  <c:v>0.60168981481481543</c:v>
                </c:pt>
                <c:pt idx="1583">
                  <c:v>0.60170138888888924</c:v>
                </c:pt>
                <c:pt idx="1584">
                  <c:v>0.60171296296296239</c:v>
                </c:pt>
                <c:pt idx="1585">
                  <c:v>0.60172453703703743</c:v>
                </c:pt>
                <c:pt idx="1586">
                  <c:v>0.60173611111111114</c:v>
                </c:pt>
                <c:pt idx="1587">
                  <c:v>0.60174768518518573</c:v>
                </c:pt>
                <c:pt idx="1588">
                  <c:v>0.60175925925925955</c:v>
                </c:pt>
                <c:pt idx="1589">
                  <c:v>0.60177083333333414</c:v>
                </c:pt>
                <c:pt idx="1590">
                  <c:v>0.60178240740740763</c:v>
                </c:pt>
                <c:pt idx="1591">
                  <c:v>0.60179398148148189</c:v>
                </c:pt>
                <c:pt idx="1592">
                  <c:v>0.60180555555555604</c:v>
                </c:pt>
                <c:pt idx="1593">
                  <c:v>0.60181712962962952</c:v>
                </c:pt>
                <c:pt idx="1594">
                  <c:v>0.601828703703704</c:v>
                </c:pt>
                <c:pt idx="1595">
                  <c:v>0.60184027777777804</c:v>
                </c:pt>
                <c:pt idx="1596">
                  <c:v>0.60185185185185219</c:v>
                </c:pt>
                <c:pt idx="1597">
                  <c:v>0.60186342592592557</c:v>
                </c:pt>
                <c:pt idx="1598">
                  <c:v>0.6018750000000006</c:v>
                </c:pt>
                <c:pt idx="1599">
                  <c:v>0.60188657407407442</c:v>
                </c:pt>
                <c:pt idx="1600">
                  <c:v>0.60189814814814846</c:v>
                </c:pt>
                <c:pt idx="1601">
                  <c:v>0.6019097222222225</c:v>
                </c:pt>
                <c:pt idx="1602">
                  <c:v>0.60192129629629698</c:v>
                </c:pt>
                <c:pt idx="1603">
                  <c:v>0.6019328703703708</c:v>
                </c:pt>
                <c:pt idx="1604">
                  <c:v>0.60194444444444495</c:v>
                </c:pt>
                <c:pt idx="1605">
                  <c:v>0.60195601851851921</c:v>
                </c:pt>
                <c:pt idx="1606">
                  <c:v>0.60196759259259303</c:v>
                </c:pt>
                <c:pt idx="1607">
                  <c:v>0.60197916666666662</c:v>
                </c:pt>
                <c:pt idx="1608">
                  <c:v>0.60199074074074077</c:v>
                </c:pt>
                <c:pt idx="1609">
                  <c:v>0.60200231481481481</c:v>
                </c:pt>
                <c:pt idx="1610">
                  <c:v>0.60201388888888929</c:v>
                </c:pt>
                <c:pt idx="1611">
                  <c:v>0.602025462962963</c:v>
                </c:pt>
                <c:pt idx="1612">
                  <c:v>0.60203703703703704</c:v>
                </c:pt>
                <c:pt idx="1613">
                  <c:v>0.60204861111111174</c:v>
                </c:pt>
                <c:pt idx="1614">
                  <c:v>0.60206018518518511</c:v>
                </c:pt>
                <c:pt idx="1615">
                  <c:v>0.6020717592592596</c:v>
                </c:pt>
                <c:pt idx="1616">
                  <c:v>0.60208333333333364</c:v>
                </c:pt>
                <c:pt idx="1617">
                  <c:v>0.6020949074074079</c:v>
                </c:pt>
                <c:pt idx="1618">
                  <c:v>0.6021064814814816</c:v>
                </c:pt>
                <c:pt idx="1619">
                  <c:v>0.60211805555555564</c:v>
                </c:pt>
                <c:pt idx="1620">
                  <c:v>0.60212962962963001</c:v>
                </c:pt>
                <c:pt idx="1621">
                  <c:v>0.60214120370370405</c:v>
                </c:pt>
                <c:pt idx="1622">
                  <c:v>0.60215277777777776</c:v>
                </c:pt>
                <c:pt idx="1623">
                  <c:v>0.60216435185185158</c:v>
                </c:pt>
                <c:pt idx="1624">
                  <c:v>0.60217592592592561</c:v>
                </c:pt>
                <c:pt idx="1625">
                  <c:v>0.60218749999999999</c:v>
                </c:pt>
                <c:pt idx="1626">
                  <c:v>0.6021990740740748</c:v>
                </c:pt>
                <c:pt idx="1627">
                  <c:v>0.60221064814814851</c:v>
                </c:pt>
                <c:pt idx="1628">
                  <c:v>0.60222222222222221</c:v>
                </c:pt>
                <c:pt idx="1629">
                  <c:v>0.6022337962962967</c:v>
                </c:pt>
                <c:pt idx="1630">
                  <c:v>0.60224537037037085</c:v>
                </c:pt>
                <c:pt idx="1631">
                  <c:v>0.60225694444444444</c:v>
                </c:pt>
                <c:pt idx="1632">
                  <c:v>0.60226851851851892</c:v>
                </c:pt>
                <c:pt idx="1633">
                  <c:v>0.60228009259259296</c:v>
                </c:pt>
                <c:pt idx="1634">
                  <c:v>0.602291666666667</c:v>
                </c:pt>
                <c:pt idx="1635">
                  <c:v>0.60230324074074049</c:v>
                </c:pt>
                <c:pt idx="1636">
                  <c:v>0.60231481481481519</c:v>
                </c:pt>
                <c:pt idx="1637">
                  <c:v>0.6023263888888889</c:v>
                </c:pt>
                <c:pt idx="1638">
                  <c:v>0.60233796296296238</c:v>
                </c:pt>
                <c:pt idx="1639">
                  <c:v>0.60234953703703731</c:v>
                </c:pt>
                <c:pt idx="1640">
                  <c:v>0.60236111111111112</c:v>
                </c:pt>
                <c:pt idx="1641">
                  <c:v>0.6023726851851855</c:v>
                </c:pt>
                <c:pt idx="1642">
                  <c:v>0.60238425925925931</c:v>
                </c:pt>
                <c:pt idx="1643">
                  <c:v>0.60239583333333413</c:v>
                </c:pt>
                <c:pt idx="1644">
                  <c:v>0.60240740740740761</c:v>
                </c:pt>
                <c:pt idx="1645">
                  <c:v>0.60241898148148143</c:v>
                </c:pt>
                <c:pt idx="1646">
                  <c:v>0.60243055555555569</c:v>
                </c:pt>
                <c:pt idx="1647">
                  <c:v>0.60244212962962951</c:v>
                </c:pt>
                <c:pt idx="1648">
                  <c:v>0.60245370370370377</c:v>
                </c:pt>
                <c:pt idx="1649">
                  <c:v>0.60246527777777781</c:v>
                </c:pt>
                <c:pt idx="1650">
                  <c:v>0.60247685185185151</c:v>
                </c:pt>
                <c:pt idx="1651">
                  <c:v>0.60248842592592555</c:v>
                </c:pt>
                <c:pt idx="1652">
                  <c:v>0.60250000000000004</c:v>
                </c:pt>
                <c:pt idx="1653">
                  <c:v>0.60251157407407441</c:v>
                </c:pt>
                <c:pt idx="1654">
                  <c:v>0.60252314814814811</c:v>
                </c:pt>
                <c:pt idx="1655">
                  <c:v>0.60253472222222226</c:v>
                </c:pt>
                <c:pt idx="1656">
                  <c:v>0.60254629629629664</c:v>
                </c:pt>
                <c:pt idx="1657">
                  <c:v>0.60255787037037079</c:v>
                </c:pt>
                <c:pt idx="1658">
                  <c:v>0.6025694444444446</c:v>
                </c:pt>
                <c:pt idx="1659">
                  <c:v>0.60258101851851908</c:v>
                </c:pt>
                <c:pt idx="1660">
                  <c:v>0.60259259259259301</c:v>
                </c:pt>
                <c:pt idx="1661">
                  <c:v>0.60260416666666672</c:v>
                </c:pt>
                <c:pt idx="1662">
                  <c:v>0.60261574074074076</c:v>
                </c:pt>
                <c:pt idx="1663">
                  <c:v>0.60262731481481513</c:v>
                </c:pt>
                <c:pt idx="1664">
                  <c:v>0.60263888888888928</c:v>
                </c:pt>
                <c:pt idx="1665">
                  <c:v>0.60265046296296299</c:v>
                </c:pt>
                <c:pt idx="1666">
                  <c:v>0.60266203703703702</c:v>
                </c:pt>
                <c:pt idx="1667">
                  <c:v>0.60267361111111173</c:v>
                </c:pt>
                <c:pt idx="1668">
                  <c:v>0.60268518518518555</c:v>
                </c:pt>
                <c:pt idx="1669">
                  <c:v>0.60269675925925925</c:v>
                </c:pt>
                <c:pt idx="1670">
                  <c:v>0.60270833333333385</c:v>
                </c:pt>
                <c:pt idx="1671">
                  <c:v>0.60271990740740777</c:v>
                </c:pt>
                <c:pt idx="1672">
                  <c:v>0.60273148148148192</c:v>
                </c:pt>
                <c:pt idx="1673">
                  <c:v>0.60274305555555596</c:v>
                </c:pt>
                <c:pt idx="1674">
                  <c:v>0.60275462962963</c:v>
                </c:pt>
                <c:pt idx="1675">
                  <c:v>0.60276620370370371</c:v>
                </c:pt>
                <c:pt idx="1676">
                  <c:v>0.60277777777777775</c:v>
                </c:pt>
                <c:pt idx="1677">
                  <c:v>0.60278935185185178</c:v>
                </c:pt>
                <c:pt idx="1678">
                  <c:v>0.6028009259259256</c:v>
                </c:pt>
                <c:pt idx="1679">
                  <c:v>0.60281249999999997</c:v>
                </c:pt>
                <c:pt idx="1680">
                  <c:v>0.6028240740740749</c:v>
                </c:pt>
                <c:pt idx="1681">
                  <c:v>0.60283564814814872</c:v>
                </c:pt>
                <c:pt idx="1682">
                  <c:v>0.60284722222222253</c:v>
                </c:pt>
                <c:pt idx="1683">
                  <c:v>0.60285879629629668</c:v>
                </c:pt>
                <c:pt idx="1684">
                  <c:v>0.60287037037037083</c:v>
                </c:pt>
                <c:pt idx="1685">
                  <c:v>0.60288194444444465</c:v>
                </c:pt>
                <c:pt idx="1686">
                  <c:v>0.60289351851851936</c:v>
                </c:pt>
                <c:pt idx="1687">
                  <c:v>0.60290509259259339</c:v>
                </c:pt>
                <c:pt idx="1688">
                  <c:v>0.60291666666666666</c:v>
                </c:pt>
                <c:pt idx="1689">
                  <c:v>0.6029282407407407</c:v>
                </c:pt>
                <c:pt idx="1690">
                  <c:v>0.6029398148148154</c:v>
                </c:pt>
                <c:pt idx="1691">
                  <c:v>0.60295138888888922</c:v>
                </c:pt>
                <c:pt idx="1692">
                  <c:v>0.60296296296296248</c:v>
                </c:pt>
                <c:pt idx="1693">
                  <c:v>0.60297453703703741</c:v>
                </c:pt>
                <c:pt idx="1694">
                  <c:v>0.60298611111111111</c:v>
                </c:pt>
                <c:pt idx="1695">
                  <c:v>0.60299768518518571</c:v>
                </c:pt>
                <c:pt idx="1696">
                  <c:v>0.60300925925925952</c:v>
                </c:pt>
                <c:pt idx="1697">
                  <c:v>0.60302083333333412</c:v>
                </c:pt>
                <c:pt idx="1698">
                  <c:v>0.6030324074074076</c:v>
                </c:pt>
                <c:pt idx="1699">
                  <c:v>0.60304398148148164</c:v>
                </c:pt>
                <c:pt idx="1700">
                  <c:v>0.60305555555555601</c:v>
                </c:pt>
                <c:pt idx="1701">
                  <c:v>0.60306712962962949</c:v>
                </c:pt>
                <c:pt idx="1702">
                  <c:v>0.60307870370370364</c:v>
                </c:pt>
                <c:pt idx="1703">
                  <c:v>0.60309027777777813</c:v>
                </c:pt>
                <c:pt idx="1704">
                  <c:v>0.60310185185185183</c:v>
                </c:pt>
                <c:pt idx="1705">
                  <c:v>0.60311342592592565</c:v>
                </c:pt>
                <c:pt idx="1706">
                  <c:v>0.60312500000000036</c:v>
                </c:pt>
                <c:pt idx="1707">
                  <c:v>0.60313657407407439</c:v>
                </c:pt>
                <c:pt idx="1708">
                  <c:v>0.60314814814814843</c:v>
                </c:pt>
                <c:pt idx="1709">
                  <c:v>0.60315972222222225</c:v>
                </c:pt>
                <c:pt idx="1710">
                  <c:v>0.60317129629629684</c:v>
                </c:pt>
                <c:pt idx="1711">
                  <c:v>0.60318287037037077</c:v>
                </c:pt>
                <c:pt idx="1712">
                  <c:v>0.60319444444444492</c:v>
                </c:pt>
                <c:pt idx="1713">
                  <c:v>0.60320601851851896</c:v>
                </c:pt>
                <c:pt idx="1714">
                  <c:v>0.603217592592593</c:v>
                </c:pt>
                <c:pt idx="1715">
                  <c:v>0.60322916666666671</c:v>
                </c:pt>
                <c:pt idx="1716">
                  <c:v>0.60324074074074052</c:v>
                </c:pt>
                <c:pt idx="1717">
                  <c:v>0.60325231481481478</c:v>
                </c:pt>
                <c:pt idx="1718">
                  <c:v>0.60326388888888893</c:v>
                </c:pt>
                <c:pt idx="1719">
                  <c:v>0.60327546296296297</c:v>
                </c:pt>
                <c:pt idx="1720">
                  <c:v>0.60328703703703701</c:v>
                </c:pt>
                <c:pt idx="1721">
                  <c:v>0.6032986111111116</c:v>
                </c:pt>
                <c:pt idx="1722">
                  <c:v>0.6033101851851852</c:v>
                </c:pt>
                <c:pt idx="1723">
                  <c:v>0.60332175925925924</c:v>
                </c:pt>
                <c:pt idx="1724">
                  <c:v>0.60333333333333361</c:v>
                </c:pt>
                <c:pt idx="1725">
                  <c:v>0.60334490740740765</c:v>
                </c:pt>
                <c:pt idx="1726">
                  <c:v>0.60335648148148169</c:v>
                </c:pt>
                <c:pt idx="1727">
                  <c:v>0.60336805555555562</c:v>
                </c:pt>
                <c:pt idx="1728">
                  <c:v>0.60337962962962965</c:v>
                </c:pt>
                <c:pt idx="1729">
                  <c:v>0.60339120370370403</c:v>
                </c:pt>
                <c:pt idx="1730">
                  <c:v>0.60340277777777751</c:v>
                </c:pt>
                <c:pt idx="1731">
                  <c:v>0.60341435185185155</c:v>
                </c:pt>
                <c:pt idx="1732">
                  <c:v>0.60342592592592559</c:v>
                </c:pt>
                <c:pt idx="1733">
                  <c:v>0.60343749999999996</c:v>
                </c:pt>
                <c:pt idx="1734">
                  <c:v>0.60344907407407467</c:v>
                </c:pt>
                <c:pt idx="1735">
                  <c:v>0.60346064814814815</c:v>
                </c:pt>
                <c:pt idx="1736">
                  <c:v>0.60347222222222219</c:v>
                </c:pt>
                <c:pt idx="1737">
                  <c:v>0.60348379629629634</c:v>
                </c:pt>
                <c:pt idx="1738">
                  <c:v>0.60349537037037082</c:v>
                </c:pt>
                <c:pt idx="1739">
                  <c:v>0.60350694444444442</c:v>
                </c:pt>
                <c:pt idx="1740">
                  <c:v>0.6035185185185189</c:v>
                </c:pt>
                <c:pt idx="1741">
                  <c:v>0.60353009259259294</c:v>
                </c:pt>
                <c:pt idx="1742">
                  <c:v>0.60354166666666664</c:v>
                </c:pt>
                <c:pt idx="1743">
                  <c:v>0.60355324074074057</c:v>
                </c:pt>
                <c:pt idx="1744">
                  <c:v>0.60356481481481483</c:v>
                </c:pt>
                <c:pt idx="1745">
                  <c:v>0.60357638888888887</c:v>
                </c:pt>
                <c:pt idx="1746">
                  <c:v>0.60358796296296235</c:v>
                </c:pt>
                <c:pt idx="1747">
                  <c:v>0.60359953703703739</c:v>
                </c:pt>
                <c:pt idx="1748">
                  <c:v>0.60361111111111143</c:v>
                </c:pt>
                <c:pt idx="1749">
                  <c:v>0.6036226851851858</c:v>
                </c:pt>
                <c:pt idx="1750">
                  <c:v>0.60363425925925962</c:v>
                </c:pt>
                <c:pt idx="1751">
                  <c:v>0.60364583333333433</c:v>
                </c:pt>
                <c:pt idx="1752">
                  <c:v>0.60365740740740792</c:v>
                </c:pt>
                <c:pt idx="1753">
                  <c:v>0.60366898148148163</c:v>
                </c:pt>
                <c:pt idx="1754">
                  <c:v>0.60368055555555589</c:v>
                </c:pt>
                <c:pt idx="1755">
                  <c:v>0.6036921296296297</c:v>
                </c:pt>
                <c:pt idx="1756">
                  <c:v>0.60370370370370374</c:v>
                </c:pt>
                <c:pt idx="1757">
                  <c:v>0.60371527777777811</c:v>
                </c:pt>
                <c:pt idx="1758">
                  <c:v>0.60372685185185182</c:v>
                </c:pt>
                <c:pt idx="1759">
                  <c:v>0.60373842592592586</c:v>
                </c:pt>
                <c:pt idx="1760">
                  <c:v>0.60375000000000034</c:v>
                </c:pt>
                <c:pt idx="1761">
                  <c:v>0.6037615740740746</c:v>
                </c:pt>
                <c:pt idx="1762">
                  <c:v>0.60377314814814853</c:v>
                </c:pt>
                <c:pt idx="1763">
                  <c:v>0.60378472222222224</c:v>
                </c:pt>
                <c:pt idx="1764">
                  <c:v>0.60379629629629683</c:v>
                </c:pt>
                <c:pt idx="1765">
                  <c:v>0.60380787037037098</c:v>
                </c:pt>
                <c:pt idx="1766">
                  <c:v>0.60381944444444491</c:v>
                </c:pt>
                <c:pt idx="1767">
                  <c:v>0.60383101851851939</c:v>
                </c:pt>
                <c:pt idx="1768">
                  <c:v>0.60384259259259321</c:v>
                </c:pt>
                <c:pt idx="1769">
                  <c:v>0.60385416666666669</c:v>
                </c:pt>
                <c:pt idx="1770">
                  <c:v>0.60386574074074051</c:v>
                </c:pt>
                <c:pt idx="1771">
                  <c:v>0.6038773148148151</c:v>
                </c:pt>
                <c:pt idx="1772">
                  <c:v>0.60388888888888925</c:v>
                </c:pt>
                <c:pt idx="1773">
                  <c:v>0.60390046296296296</c:v>
                </c:pt>
                <c:pt idx="1774">
                  <c:v>0.60391203703703711</c:v>
                </c:pt>
                <c:pt idx="1775">
                  <c:v>0.6039236111111117</c:v>
                </c:pt>
                <c:pt idx="1776">
                  <c:v>0.60393518518518552</c:v>
                </c:pt>
                <c:pt idx="1777">
                  <c:v>0.60394675925925922</c:v>
                </c:pt>
                <c:pt idx="1778">
                  <c:v>0.60395833333333382</c:v>
                </c:pt>
                <c:pt idx="1779">
                  <c:v>0.60396990740740764</c:v>
                </c:pt>
                <c:pt idx="1780">
                  <c:v>0.6039814814814819</c:v>
                </c:pt>
                <c:pt idx="1781">
                  <c:v>0.60399305555555594</c:v>
                </c:pt>
                <c:pt idx="1782">
                  <c:v>0.60400462962962964</c:v>
                </c:pt>
                <c:pt idx="1783">
                  <c:v>0.60401620370370368</c:v>
                </c:pt>
                <c:pt idx="1784">
                  <c:v>0.60402777777777772</c:v>
                </c:pt>
                <c:pt idx="1785">
                  <c:v>0.60403935185185187</c:v>
                </c:pt>
                <c:pt idx="1786">
                  <c:v>0.60405092592592557</c:v>
                </c:pt>
                <c:pt idx="1787">
                  <c:v>0.60406250000000006</c:v>
                </c:pt>
                <c:pt idx="1788">
                  <c:v>0.60407407407407476</c:v>
                </c:pt>
                <c:pt idx="1789">
                  <c:v>0.60408564814814858</c:v>
                </c:pt>
                <c:pt idx="1790">
                  <c:v>0.60409722222222251</c:v>
                </c:pt>
                <c:pt idx="1791">
                  <c:v>0.60410879629629666</c:v>
                </c:pt>
                <c:pt idx="1792">
                  <c:v>0.60412037037037092</c:v>
                </c:pt>
                <c:pt idx="1793">
                  <c:v>0.60413194444444462</c:v>
                </c:pt>
                <c:pt idx="1794">
                  <c:v>0.60414351851851922</c:v>
                </c:pt>
                <c:pt idx="1795">
                  <c:v>0.60415509259259337</c:v>
                </c:pt>
                <c:pt idx="1796">
                  <c:v>0.60416666666666652</c:v>
                </c:pt>
                <c:pt idx="1797">
                  <c:v>0.60417824074074067</c:v>
                </c:pt>
                <c:pt idx="1798">
                  <c:v>0.60418981481481515</c:v>
                </c:pt>
                <c:pt idx="1799">
                  <c:v>0.60420138888888919</c:v>
                </c:pt>
                <c:pt idx="1800">
                  <c:v>0.60421296296296245</c:v>
                </c:pt>
                <c:pt idx="1801">
                  <c:v>0.60422453703703705</c:v>
                </c:pt>
                <c:pt idx="1802">
                  <c:v>0.60423611111111108</c:v>
                </c:pt>
                <c:pt idx="1803">
                  <c:v>0.60424768518518546</c:v>
                </c:pt>
                <c:pt idx="1804">
                  <c:v>0.60425925925925961</c:v>
                </c:pt>
                <c:pt idx="1805">
                  <c:v>0.60427083333333398</c:v>
                </c:pt>
                <c:pt idx="1806">
                  <c:v>0.60428240740740768</c:v>
                </c:pt>
                <c:pt idx="1807">
                  <c:v>0.60429398148148161</c:v>
                </c:pt>
                <c:pt idx="1808">
                  <c:v>0.60430555555555565</c:v>
                </c:pt>
                <c:pt idx="1809">
                  <c:v>0.60431712962962958</c:v>
                </c:pt>
                <c:pt idx="1810">
                  <c:v>0.60432870370370373</c:v>
                </c:pt>
                <c:pt idx="1811">
                  <c:v>0.6043402777777781</c:v>
                </c:pt>
                <c:pt idx="1812">
                  <c:v>0.60435185185185192</c:v>
                </c:pt>
                <c:pt idx="1813">
                  <c:v>0.6043634259259254</c:v>
                </c:pt>
                <c:pt idx="1814">
                  <c:v>0.60437500000000033</c:v>
                </c:pt>
                <c:pt idx="1815">
                  <c:v>0.60438657407407403</c:v>
                </c:pt>
                <c:pt idx="1816">
                  <c:v>0.60439814814814852</c:v>
                </c:pt>
                <c:pt idx="1817">
                  <c:v>0.60440972222222222</c:v>
                </c:pt>
                <c:pt idx="1818">
                  <c:v>0.60442129629629682</c:v>
                </c:pt>
                <c:pt idx="1819">
                  <c:v>0.60443287037037063</c:v>
                </c:pt>
                <c:pt idx="1820">
                  <c:v>0.60444444444444489</c:v>
                </c:pt>
                <c:pt idx="1821">
                  <c:v>0.60445601851851893</c:v>
                </c:pt>
                <c:pt idx="1822">
                  <c:v>0.60446759259259264</c:v>
                </c:pt>
                <c:pt idx="1823">
                  <c:v>0.60447916666666668</c:v>
                </c:pt>
                <c:pt idx="1824">
                  <c:v>0.6044907407407405</c:v>
                </c:pt>
                <c:pt idx="1825">
                  <c:v>0.60450231481481487</c:v>
                </c:pt>
                <c:pt idx="1826">
                  <c:v>0.60451388888888891</c:v>
                </c:pt>
                <c:pt idx="1827">
                  <c:v>0.60452546296296261</c:v>
                </c:pt>
                <c:pt idx="1828">
                  <c:v>0.60453703703703698</c:v>
                </c:pt>
                <c:pt idx="1829">
                  <c:v>0.60454861111111158</c:v>
                </c:pt>
                <c:pt idx="1830">
                  <c:v>0.60456018518518517</c:v>
                </c:pt>
                <c:pt idx="1831">
                  <c:v>0.60457175925925932</c:v>
                </c:pt>
                <c:pt idx="1832">
                  <c:v>0.60458333333333369</c:v>
                </c:pt>
                <c:pt idx="1833">
                  <c:v>0.60459490740740762</c:v>
                </c:pt>
                <c:pt idx="1834">
                  <c:v>0.60460648148148177</c:v>
                </c:pt>
                <c:pt idx="1835">
                  <c:v>0.60461805555555603</c:v>
                </c:pt>
                <c:pt idx="1836">
                  <c:v>0.60462962962962996</c:v>
                </c:pt>
                <c:pt idx="1837">
                  <c:v>0.60464120370370433</c:v>
                </c:pt>
                <c:pt idx="1838">
                  <c:v>0.60465277777777782</c:v>
                </c:pt>
                <c:pt idx="1839">
                  <c:v>0.60466435185185186</c:v>
                </c:pt>
                <c:pt idx="1840">
                  <c:v>0.60467592592592589</c:v>
                </c:pt>
                <c:pt idx="1841">
                  <c:v>0.60468749999999993</c:v>
                </c:pt>
                <c:pt idx="1842">
                  <c:v>0.60469907407407497</c:v>
                </c:pt>
                <c:pt idx="1843">
                  <c:v>0.60471064814814846</c:v>
                </c:pt>
                <c:pt idx="1844">
                  <c:v>0.60473379629629664</c:v>
                </c:pt>
                <c:pt idx="1845">
                  <c:v>0.60474537037037113</c:v>
                </c:pt>
                <c:pt idx="1846">
                  <c:v>0.60475694444444461</c:v>
                </c:pt>
                <c:pt idx="1847">
                  <c:v>0.6047685185185192</c:v>
                </c:pt>
                <c:pt idx="1848">
                  <c:v>0.60478009259259335</c:v>
                </c:pt>
                <c:pt idx="1849">
                  <c:v>0.60479166666666706</c:v>
                </c:pt>
                <c:pt idx="1850">
                  <c:v>0.60480324074074077</c:v>
                </c:pt>
                <c:pt idx="1851">
                  <c:v>0.60481481481481514</c:v>
                </c:pt>
                <c:pt idx="1852">
                  <c:v>0.60482638888888884</c:v>
                </c:pt>
                <c:pt idx="1853">
                  <c:v>0.60483796296296266</c:v>
                </c:pt>
                <c:pt idx="1854">
                  <c:v>0.60484953703703737</c:v>
                </c:pt>
                <c:pt idx="1855">
                  <c:v>0.60486111111111152</c:v>
                </c:pt>
                <c:pt idx="1856">
                  <c:v>0.60487268518518555</c:v>
                </c:pt>
                <c:pt idx="1857">
                  <c:v>0.60488425925925959</c:v>
                </c:pt>
                <c:pt idx="1858">
                  <c:v>0.60489583333333408</c:v>
                </c:pt>
                <c:pt idx="1859">
                  <c:v>0.60490740740740778</c:v>
                </c:pt>
                <c:pt idx="1860">
                  <c:v>0.6049189814814816</c:v>
                </c:pt>
                <c:pt idx="1861">
                  <c:v>0.60493055555555564</c:v>
                </c:pt>
                <c:pt idx="1862">
                  <c:v>0.60494212962962968</c:v>
                </c:pt>
                <c:pt idx="1863">
                  <c:v>0.60495370370370372</c:v>
                </c:pt>
                <c:pt idx="1864">
                  <c:v>0.60496527777777775</c:v>
                </c:pt>
                <c:pt idx="1865">
                  <c:v>0.60497685185185179</c:v>
                </c:pt>
                <c:pt idx="1866">
                  <c:v>0.60498842592592561</c:v>
                </c:pt>
                <c:pt idx="1867">
                  <c:v>0.60500000000000032</c:v>
                </c:pt>
                <c:pt idx="1868">
                  <c:v>0.60501157407407447</c:v>
                </c:pt>
                <c:pt idx="1869">
                  <c:v>0.6050231481481485</c:v>
                </c:pt>
                <c:pt idx="1870">
                  <c:v>0.60503472222222221</c:v>
                </c:pt>
                <c:pt idx="1871">
                  <c:v>0.6050462962962968</c:v>
                </c:pt>
                <c:pt idx="1872">
                  <c:v>0.60505787037037084</c:v>
                </c:pt>
                <c:pt idx="1873">
                  <c:v>0.60506944444444477</c:v>
                </c:pt>
                <c:pt idx="1874">
                  <c:v>0.60508101851851936</c:v>
                </c:pt>
                <c:pt idx="1875">
                  <c:v>0.60509259259259296</c:v>
                </c:pt>
                <c:pt idx="1876">
                  <c:v>0.60510416666666667</c:v>
                </c:pt>
                <c:pt idx="1877">
                  <c:v>0.60511574074074059</c:v>
                </c:pt>
                <c:pt idx="1878">
                  <c:v>0.60512731481481474</c:v>
                </c:pt>
                <c:pt idx="1879">
                  <c:v>0.60513888888888923</c:v>
                </c:pt>
                <c:pt idx="1880">
                  <c:v>0.6051504629629626</c:v>
                </c:pt>
                <c:pt idx="1881">
                  <c:v>0.60516203703703708</c:v>
                </c:pt>
                <c:pt idx="1882">
                  <c:v>0.60517361111111145</c:v>
                </c:pt>
                <c:pt idx="1883">
                  <c:v>0.60518518518518549</c:v>
                </c:pt>
                <c:pt idx="1884">
                  <c:v>0.6051967592592592</c:v>
                </c:pt>
                <c:pt idx="1885">
                  <c:v>0.60520833333333379</c:v>
                </c:pt>
                <c:pt idx="1886">
                  <c:v>0.60521990740740761</c:v>
                </c:pt>
                <c:pt idx="1887">
                  <c:v>0.60523148148148165</c:v>
                </c:pt>
                <c:pt idx="1888">
                  <c:v>0.60524305555555602</c:v>
                </c:pt>
                <c:pt idx="1889">
                  <c:v>0.60525462962962961</c:v>
                </c:pt>
                <c:pt idx="1890">
                  <c:v>0.60526620370370354</c:v>
                </c:pt>
                <c:pt idx="1891">
                  <c:v>0.6052777777777778</c:v>
                </c:pt>
                <c:pt idx="1892">
                  <c:v>0.60528935185185151</c:v>
                </c:pt>
                <c:pt idx="1893">
                  <c:v>0.60530092592592566</c:v>
                </c:pt>
                <c:pt idx="1894">
                  <c:v>0.6053124999999997</c:v>
                </c:pt>
                <c:pt idx="1895">
                  <c:v>0.60532407407407474</c:v>
                </c:pt>
                <c:pt idx="1896">
                  <c:v>0.60533564814814844</c:v>
                </c:pt>
                <c:pt idx="1897">
                  <c:v>0.60534722222222215</c:v>
                </c:pt>
                <c:pt idx="1898">
                  <c:v>0.60535879629629663</c:v>
                </c:pt>
                <c:pt idx="1899">
                  <c:v>0.60537037037037078</c:v>
                </c:pt>
                <c:pt idx="1900">
                  <c:v>0.6053819444444446</c:v>
                </c:pt>
                <c:pt idx="1901">
                  <c:v>0.60539351851851908</c:v>
                </c:pt>
                <c:pt idx="1902">
                  <c:v>0.60540509259259334</c:v>
                </c:pt>
                <c:pt idx="1903">
                  <c:v>0.60541666666666649</c:v>
                </c:pt>
                <c:pt idx="1904">
                  <c:v>0.60542824074074053</c:v>
                </c:pt>
                <c:pt idx="1905">
                  <c:v>0.60543981481481512</c:v>
                </c:pt>
                <c:pt idx="1906">
                  <c:v>0.60545138888888894</c:v>
                </c:pt>
                <c:pt idx="1907">
                  <c:v>0.60546296296296231</c:v>
                </c:pt>
                <c:pt idx="1908">
                  <c:v>0.60547453703703702</c:v>
                </c:pt>
                <c:pt idx="1909">
                  <c:v>0.60548611111111106</c:v>
                </c:pt>
                <c:pt idx="1910">
                  <c:v>0.60549768518518554</c:v>
                </c:pt>
                <c:pt idx="1911">
                  <c:v>0.60550925925925925</c:v>
                </c:pt>
                <c:pt idx="1912">
                  <c:v>0.60552083333333384</c:v>
                </c:pt>
                <c:pt idx="1913">
                  <c:v>0.60553240740740744</c:v>
                </c:pt>
                <c:pt idx="1914">
                  <c:v>0.6055439814814817</c:v>
                </c:pt>
                <c:pt idx="1915">
                  <c:v>0.60555555555555562</c:v>
                </c:pt>
                <c:pt idx="1916">
                  <c:v>0.60556712962962933</c:v>
                </c:pt>
                <c:pt idx="1917">
                  <c:v>0.6055787037037037</c:v>
                </c:pt>
                <c:pt idx="1918">
                  <c:v>0.60559027777777774</c:v>
                </c:pt>
                <c:pt idx="1919">
                  <c:v>0.60560185185185222</c:v>
                </c:pt>
                <c:pt idx="1920">
                  <c:v>0.6056134259259256</c:v>
                </c:pt>
                <c:pt idx="1921">
                  <c:v>0.60562500000000052</c:v>
                </c:pt>
                <c:pt idx="1922">
                  <c:v>0.60563657407407434</c:v>
                </c:pt>
                <c:pt idx="1923">
                  <c:v>0.60564814814814871</c:v>
                </c:pt>
                <c:pt idx="1924">
                  <c:v>0.60565972222222253</c:v>
                </c:pt>
                <c:pt idx="1925">
                  <c:v>0.60567129629629712</c:v>
                </c:pt>
                <c:pt idx="1926">
                  <c:v>0.60568287037037083</c:v>
                </c:pt>
                <c:pt idx="1927">
                  <c:v>0.60569444444444498</c:v>
                </c:pt>
                <c:pt idx="1928">
                  <c:v>0.60570601851851924</c:v>
                </c:pt>
                <c:pt idx="1929">
                  <c:v>0.60571759259259295</c:v>
                </c:pt>
                <c:pt idx="1930">
                  <c:v>0.60572916666666665</c:v>
                </c:pt>
                <c:pt idx="1931">
                  <c:v>0.6057407407407408</c:v>
                </c:pt>
                <c:pt idx="1932">
                  <c:v>0.60575231481481484</c:v>
                </c:pt>
                <c:pt idx="1933">
                  <c:v>0.60576388888888921</c:v>
                </c:pt>
                <c:pt idx="1934">
                  <c:v>0.60577546296296292</c:v>
                </c:pt>
                <c:pt idx="1935">
                  <c:v>0.6057870370370374</c:v>
                </c:pt>
                <c:pt idx="1936">
                  <c:v>0.60579861111111177</c:v>
                </c:pt>
                <c:pt idx="1937">
                  <c:v>0.60581018518518559</c:v>
                </c:pt>
                <c:pt idx="1938">
                  <c:v>0.60582175925925963</c:v>
                </c:pt>
                <c:pt idx="1939">
                  <c:v>0.60583333333333378</c:v>
                </c:pt>
                <c:pt idx="1940">
                  <c:v>0.60584490740740782</c:v>
                </c:pt>
                <c:pt idx="1941">
                  <c:v>0.60585648148148163</c:v>
                </c:pt>
                <c:pt idx="1942">
                  <c:v>0.60586805555555601</c:v>
                </c:pt>
                <c:pt idx="1943">
                  <c:v>0.60587962962962993</c:v>
                </c:pt>
                <c:pt idx="1944">
                  <c:v>0.60589120370370431</c:v>
                </c:pt>
                <c:pt idx="1945">
                  <c:v>0.60590277777777779</c:v>
                </c:pt>
                <c:pt idx="1946">
                  <c:v>0.6059143518518515</c:v>
                </c:pt>
                <c:pt idx="1947">
                  <c:v>0.60592592592592587</c:v>
                </c:pt>
                <c:pt idx="1948">
                  <c:v>0.60593750000000002</c:v>
                </c:pt>
                <c:pt idx="1949">
                  <c:v>0.60594907407407494</c:v>
                </c:pt>
                <c:pt idx="1950">
                  <c:v>0.60596064814814854</c:v>
                </c:pt>
                <c:pt idx="1951">
                  <c:v>0.60597222222222225</c:v>
                </c:pt>
                <c:pt idx="1952">
                  <c:v>0.60598379629629662</c:v>
                </c:pt>
                <c:pt idx="1953">
                  <c:v>0.60599537037037099</c:v>
                </c:pt>
                <c:pt idx="1954">
                  <c:v>0.6060069444444447</c:v>
                </c:pt>
                <c:pt idx="1955">
                  <c:v>0.60601851851851896</c:v>
                </c:pt>
                <c:pt idx="1956">
                  <c:v>0.60603009259259333</c:v>
                </c:pt>
                <c:pt idx="1957">
                  <c:v>0.60604166666666703</c:v>
                </c:pt>
                <c:pt idx="1958">
                  <c:v>0.60605324074074052</c:v>
                </c:pt>
                <c:pt idx="1959">
                  <c:v>0.60606481481481511</c:v>
                </c:pt>
                <c:pt idx="1960">
                  <c:v>0.60607638888888882</c:v>
                </c:pt>
                <c:pt idx="1961">
                  <c:v>0.60608796296296252</c:v>
                </c:pt>
                <c:pt idx="1962">
                  <c:v>0.60609953703703734</c:v>
                </c:pt>
                <c:pt idx="1963">
                  <c:v>0.60611111111111149</c:v>
                </c:pt>
                <c:pt idx="1964">
                  <c:v>0.60612268518518553</c:v>
                </c:pt>
                <c:pt idx="1965">
                  <c:v>0.60613425925925923</c:v>
                </c:pt>
                <c:pt idx="1966">
                  <c:v>0.60614583333333405</c:v>
                </c:pt>
                <c:pt idx="1967">
                  <c:v>0.60615740740740764</c:v>
                </c:pt>
                <c:pt idx="1968">
                  <c:v>0.60616898148148168</c:v>
                </c:pt>
                <c:pt idx="1969">
                  <c:v>0.60618055555555561</c:v>
                </c:pt>
                <c:pt idx="1970">
                  <c:v>0.60619212962962954</c:v>
                </c:pt>
                <c:pt idx="1971">
                  <c:v>0.60620370370370369</c:v>
                </c:pt>
                <c:pt idx="1972">
                  <c:v>0.60621527777777773</c:v>
                </c:pt>
                <c:pt idx="1973">
                  <c:v>0.60622685185185188</c:v>
                </c:pt>
                <c:pt idx="1974">
                  <c:v>0.60623842592592558</c:v>
                </c:pt>
                <c:pt idx="1975">
                  <c:v>0.6062500000000004</c:v>
                </c:pt>
                <c:pt idx="1976">
                  <c:v>0.60626157407407444</c:v>
                </c:pt>
                <c:pt idx="1977">
                  <c:v>0.60627314814814814</c:v>
                </c:pt>
                <c:pt idx="1978">
                  <c:v>0.60628472222222218</c:v>
                </c:pt>
                <c:pt idx="1979">
                  <c:v>0.60629629629629678</c:v>
                </c:pt>
                <c:pt idx="1980">
                  <c:v>0.60630787037037093</c:v>
                </c:pt>
                <c:pt idx="1981">
                  <c:v>0.60631944444444463</c:v>
                </c:pt>
                <c:pt idx="1982">
                  <c:v>0.60633101851851934</c:v>
                </c:pt>
                <c:pt idx="1983">
                  <c:v>0.60634259259259293</c:v>
                </c:pt>
                <c:pt idx="1984">
                  <c:v>0.60635416666666653</c:v>
                </c:pt>
                <c:pt idx="1985">
                  <c:v>0.60636574074074057</c:v>
                </c:pt>
                <c:pt idx="1986">
                  <c:v>0.60637731481481483</c:v>
                </c:pt>
                <c:pt idx="1987">
                  <c:v>0.6063888888888892</c:v>
                </c:pt>
                <c:pt idx="1988">
                  <c:v>0.60640046296296268</c:v>
                </c:pt>
                <c:pt idx="1989">
                  <c:v>0.60641203703703672</c:v>
                </c:pt>
                <c:pt idx="1990">
                  <c:v>0.60642361111111143</c:v>
                </c:pt>
                <c:pt idx="1991">
                  <c:v>0.60643518518518513</c:v>
                </c:pt>
                <c:pt idx="1992">
                  <c:v>0.60644675925925928</c:v>
                </c:pt>
                <c:pt idx="1993">
                  <c:v>0.60645833333333365</c:v>
                </c:pt>
                <c:pt idx="1994">
                  <c:v>0.60646990740740769</c:v>
                </c:pt>
                <c:pt idx="1995">
                  <c:v>0.60648148148148162</c:v>
                </c:pt>
                <c:pt idx="1996">
                  <c:v>0.60649305555555588</c:v>
                </c:pt>
                <c:pt idx="1997">
                  <c:v>0.6065046296296297</c:v>
                </c:pt>
                <c:pt idx="1998">
                  <c:v>0.60651620370370352</c:v>
                </c:pt>
                <c:pt idx="1999">
                  <c:v>0.60652777777777778</c:v>
                </c:pt>
                <c:pt idx="2000">
                  <c:v>0.60653935185185159</c:v>
                </c:pt>
                <c:pt idx="2001">
                  <c:v>0.60655092592592541</c:v>
                </c:pt>
                <c:pt idx="2002">
                  <c:v>0.60656249999999967</c:v>
                </c:pt>
                <c:pt idx="2003">
                  <c:v>0.60657407407407449</c:v>
                </c:pt>
                <c:pt idx="2004">
                  <c:v>0.60658564814814842</c:v>
                </c:pt>
                <c:pt idx="2005">
                  <c:v>0.60659722222222223</c:v>
                </c:pt>
                <c:pt idx="2006">
                  <c:v>0.60660879629629683</c:v>
                </c:pt>
                <c:pt idx="2007">
                  <c:v>0.60662037037037086</c:v>
                </c:pt>
                <c:pt idx="2008">
                  <c:v>0.60664351851851928</c:v>
                </c:pt>
                <c:pt idx="2009">
                  <c:v>0.60665509259259354</c:v>
                </c:pt>
                <c:pt idx="2010">
                  <c:v>0.60666666666666669</c:v>
                </c:pt>
                <c:pt idx="2011">
                  <c:v>0.60667824074074073</c:v>
                </c:pt>
                <c:pt idx="2012">
                  <c:v>0.60668981481481554</c:v>
                </c:pt>
                <c:pt idx="2013">
                  <c:v>0.60670138888888925</c:v>
                </c:pt>
                <c:pt idx="2014">
                  <c:v>0.6067129629629624</c:v>
                </c:pt>
                <c:pt idx="2015">
                  <c:v>0.60672453703703733</c:v>
                </c:pt>
                <c:pt idx="2016">
                  <c:v>0.60673611111111114</c:v>
                </c:pt>
                <c:pt idx="2017">
                  <c:v>0.60674768518518574</c:v>
                </c:pt>
                <c:pt idx="2018">
                  <c:v>0.60675925925925966</c:v>
                </c:pt>
                <c:pt idx="2019">
                  <c:v>0.60677083333333415</c:v>
                </c:pt>
                <c:pt idx="2020">
                  <c:v>0.60678240740740763</c:v>
                </c:pt>
                <c:pt idx="2021">
                  <c:v>0.60679398148148189</c:v>
                </c:pt>
                <c:pt idx="2022">
                  <c:v>0.60680555555555593</c:v>
                </c:pt>
                <c:pt idx="2023">
                  <c:v>0.60681712962962953</c:v>
                </c:pt>
                <c:pt idx="2024">
                  <c:v>0.60682870370370401</c:v>
                </c:pt>
                <c:pt idx="2025">
                  <c:v>0.60684027777777816</c:v>
                </c:pt>
                <c:pt idx="2026">
                  <c:v>0.6068518518518522</c:v>
                </c:pt>
                <c:pt idx="2027">
                  <c:v>0.60686342592592557</c:v>
                </c:pt>
                <c:pt idx="2028">
                  <c:v>0.60687499999999994</c:v>
                </c:pt>
                <c:pt idx="2029">
                  <c:v>0.60688657407407443</c:v>
                </c:pt>
                <c:pt idx="2030">
                  <c:v>0.60689814814814846</c:v>
                </c:pt>
                <c:pt idx="2031">
                  <c:v>0.60690972222222261</c:v>
                </c:pt>
                <c:pt idx="2032">
                  <c:v>0.60692129629629699</c:v>
                </c:pt>
                <c:pt idx="2033">
                  <c:v>0.60693287037037091</c:v>
                </c:pt>
                <c:pt idx="2034">
                  <c:v>0.60694444444444484</c:v>
                </c:pt>
                <c:pt idx="2035">
                  <c:v>0.60695601851851921</c:v>
                </c:pt>
                <c:pt idx="2036">
                  <c:v>0.60696759259259303</c:v>
                </c:pt>
                <c:pt idx="2037">
                  <c:v>0.60697916666666674</c:v>
                </c:pt>
                <c:pt idx="2038">
                  <c:v>0.60699074074074078</c:v>
                </c:pt>
                <c:pt idx="2039">
                  <c:v>0.60700231481481481</c:v>
                </c:pt>
                <c:pt idx="2040">
                  <c:v>0.60701388888888885</c:v>
                </c:pt>
                <c:pt idx="2041">
                  <c:v>0.60702546296296289</c:v>
                </c:pt>
                <c:pt idx="2042">
                  <c:v>0.60703703703703704</c:v>
                </c:pt>
                <c:pt idx="2043">
                  <c:v>0.60704861111111175</c:v>
                </c:pt>
                <c:pt idx="2044">
                  <c:v>0.60706018518518523</c:v>
                </c:pt>
                <c:pt idx="2045">
                  <c:v>0.6070717592592596</c:v>
                </c:pt>
                <c:pt idx="2046">
                  <c:v>0.60708333333333364</c:v>
                </c:pt>
                <c:pt idx="2047">
                  <c:v>0.60709490740740779</c:v>
                </c:pt>
                <c:pt idx="2048">
                  <c:v>0.60710648148148161</c:v>
                </c:pt>
                <c:pt idx="2049">
                  <c:v>0.60711805555555565</c:v>
                </c:pt>
                <c:pt idx="2050">
                  <c:v>0.60712962962963002</c:v>
                </c:pt>
                <c:pt idx="2051">
                  <c:v>0.60714120370370406</c:v>
                </c:pt>
                <c:pt idx="2052">
                  <c:v>0.60715277777777776</c:v>
                </c:pt>
                <c:pt idx="2053">
                  <c:v>0.60716435185185158</c:v>
                </c:pt>
                <c:pt idx="2054">
                  <c:v>0.60717592592592562</c:v>
                </c:pt>
                <c:pt idx="2055">
                  <c:v>0.60718749999999999</c:v>
                </c:pt>
                <c:pt idx="2056">
                  <c:v>0.60719907407407492</c:v>
                </c:pt>
                <c:pt idx="2057">
                  <c:v>0.60721064814814851</c:v>
                </c:pt>
                <c:pt idx="2058">
                  <c:v>0.60722222222222222</c:v>
                </c:pt>
                <c:pt idx="2059">
                  <c:v>0.60723379629629659</c:v>
                </c:pt>
                <c:pt idx="2060">
                  <c:v>0.60724537037037085</c:v>
                </c:pt>
                <c:pt idx="2061">
                  <c:v>0.60725694444444445</c:v>
                </c:pt>
                <c:pt idx="2062">
                  <c:v>0.60726851851851893</c:v>
                </c:pt>
                <c:pt idx="2063">
                  <c:v>0.60728009259259308</c:v>
                </c:pt>
                <c:pt idx="2064">
                  <c:v>0.60729166666666701</c:v>
                </c:pt>
                <c:pt idx="2065">
                  <c:v>0.60730324074074049</c:v>
                </c:pt>
                <c:pt idx="2066">
                  <c:v>0.60731481481481475</c:v>
                </c:pt>
                <c:pt idx="2067">
                  <c:v>0.6073263888888889</c:v>
                </c:pt>
                <c:pt idx="2068">
                  <c:v>0.60733796296296239</c:v>
                </c:pt>
                <c:pt idx="2069">
                  <c:v>0.60734953703703742</c:v>
                </c:pt>
                <c:pt idx="2070">
                  <c:v>0.60736111111111113</c:v>
                </c:pt>
                <c:pt idx="2071">
                  <c:v>0.6073726851851855</c:v>
                </c:pt>
                <c:pt idx="2072">
                  <c:v>0.60738425925925921</c:v>
                </c:pt>
                <c:pt idx="2073">
                  <c:v>0.60739583333333413</c:v>
                </c:pt>
                <c:pt idx="2074">
                  <c:v>0.60740740740740762</c:v>
                </c:pt>
                <c:pt idx="2075">
                  <c:v>0.60741898148148155</c:v>
                </c:pt>
                <c:pt idx="2076">
                  <c:v>0.6074305555555557</c:v>
                </c:pt>
                <c:pt idx="2077">
                  <c:v>0.60744212962962951</c:v>
                </c:pt>
                <c:pt idx="2078">
                  <c:v>0.60745370370370366</c:v>
                </c:pt>
                <c:pt idx="2079">
                  <c:v>0.60746527777777781</c:v>
                </c:pt>
                <c:pt idx="2080">
                  <c:v>0.60747685185185152</c:v>
                </c:pt>
                <c:pt idx="2081">
                  <c:v>0.60748842592592556</c:v>
                </c:pt>
                <c:pt idx="2082">
                  <c:v>0.60750000000000004</c:v>
                </c:pt>
                <c:pt idx="2083">
                  <c:v>0.60751157407407441</c:v>
                </c:pt>
                <c:pt idx="2084">
                  <c:v>0.60752314814814812</c:v>
                </c:pt>
                <c:pt idx="2085">
                  <c:v>0.60753472222222216</c:v>
                </c:pt>
                <c:pt idx="2086">
                  <c:v>0.60754629629629664</c:v>
                </c:pt>
                <c:pt idx="2087">
                  <c:v>0.60755787037037079</c:v>
                </c:pt>
                <c:pt idx="2088">
                  <c:v>0.60756944444444461</c:v>
                </c:pt>
                <c:pt idx="2089">
                  <c:v>0.6075810185185192</c:v>
                </c:pt>
                <c:pt idx="2090">
                  <c:v>0.60759259259259302</c:v>
                </c:pt>
                <c:pt idx="2091">
                  <c:v>0.60760416666666661</c:v>
                </c:pt>
                <c:pt idx="2092">
                  <c:v>0.60761574074074076</c:v>
                </c:pt>
                <c:pt idx="2093">
                  <c:v>0.60762731481481513</c:v>
                </c:pt>
                <c:pt idx="2094">
                  <c:v>0.60763888888888951</c:v>
                </c:pt>
                <c:pt idx="2095">
                  <c:v>0.60765046296296299</c:v>
                </c:pt>
                <c:pt idx="2096">
                  <c:v>0.60766203703703703</c:v>
                </c:pt>
                <c:pt idx="2097">
                  <c:v>0.60767361111111173</c:v>
                </c:pt>
                <c:pt idx="2098">
                  <c:v>0.60768518518518555</c:v>
                </c:pt>
                <c:pt idx="2099">
                  <c:v>0.60769675925925959</c:v>
                </c:pt>
                <c:pt idx="2100">
                  <c:v>0.60770833333333385</c:v>
                </c:pt>
                <c:pt idx="2101">
                  <c:v>0.60771990740740789</c:v>
                </c:pt>
                <c:pt idx="2102">
                  <c:v>0.60773148148148193</c:v>
                </c:pt>
                <c:pt idx="2103">
                  <c:v>0.60774305555555608</c:v>
                </c:pt>
                <c:pt idx="2104">
                  <c:v>0.60775462962963001</c:v>
                </c:pt>
                <c:pt idx="2105">
                  <c:v>0.60776620370370371</c:v>
                </c:pt>
                <c:pt idx="2106">
                  <c:v>0.60777777777777775</c:v>
                </c:pt>
                <c:pt idx="2107">
                  <c:v>0.6077893518518519</c:v>
                </c:pt>
                <c:pt idx="2108">
                  <c:v>0.60780092592592561</c:v>
                </c:pt>
                <c:pt idx="2109">
                  <c:v>0.60781249999999998</c:v>
                </c:pt>
                <c:pt idx="2110">
                  <c:v>0.60782407407407479</c:v>
                </c:pt>
                <c:pt idx="2111">
                  <c:v>0.60783564814814872</c:v>
                </c:pt>
                <c:pt idx="2112">
                  <c:v>0.60784722222222254</c:v>
                </c:pt>
                <c:pt idx="2113">
                  <c:v>0.60785879629629691</c:v>
                </c:pt>
                <c:pt idx="2114">
                  <c:v>0.60787037037037084</c:v>
                </c:pt>
                <c:pt idx="2115">
                  <c:v>0.60788194444444477</c:v>
                </c:pt>
                <c:pt idx="2116">
                  <c:v>0.60789351851851925</c:v>
                </c:pt>
                <c:pt idx="2117">
                  <c:v>0.6079050925925934</c:v>
                </c:pt>
                <c:pt idx="2118">
                  <c:v>0.60791666666666666</c:v>
                </c:pt>
                <c:pt idx="2119">
                  <c:v>0.60792824074074081</c:v>
                </c:pt>
                <c:pt idx="2120">
                  <c:v>0.6079398148148154</c:v>
                </c:pt>
                <c:pt idx="2121">
                  <c:v>0.60795138888888922</c:v>
                </c:pt>
                <c:pt idx="2122">
                  <c:v>0.60796296296296237</c:v>
                </c:pt>
                <c:pt idx="2123">
                  <c:v>0.6079745370370373</c:v>
                </c:pt>
                <c:pt idx="2124">
                  <c:v>0.60798611111111112</c:v>
                </c:pt>
                <c:pt idx="2125">
                  <c:v>0.60799768518518571</c:v>
                </c:pt>
                <c:pt idx="2126">
                  <c:v>0.60800925925925964</c:v>
                </c:pt>
                <c:pt idx="2127">
                  <c:v>0.60802083333333412</c:v>
                </c:pt>
                <c:pt idx="2128">
                  <c:v>0.6080324074074076</c:v>
                </c:pt>
                <c:pt idx="2129">
                  <c:v>0.60804398148148164</c:v>
                </c:pt>
                <c:pt idx="2130">
                  <c:v>0.60805555555555602</c:v>
                </c:pt>
                <c:pt idx="2131">
                  <c:v>0.6080671296296295</c:v>
                </c:pt>
                <c:pt idx="2132">
                  <c:v>0.60807870370370409</c:v>
                </c:pt>
                <c:pt idx="2133">
                  <c:v>0.60809027777777813</c:v>
                </c:pt>
                <c:pt idx="2134">
                  <c:v>0.60810185185185184</c:v>
                </c:pt>
                <c:pt idx="2135">
                  <c:v>0.60811342592592543</c:v>
                </c:pt>
                <c:pt idx="2136">
                  <c:v>0.60812500000000036</c:v>
                </c:pt>
                <c:pt idx="2137">
                  <c:v>0.6081365740740744</c:v>
                </c:pt>
                <c:pt idx="2138">
                  <c:v>0.60814814814814855</c:v>
                </c:pt>
                <c:pt idx="2139">
                  <c:v>0.60815972222222225</c:v>
                </c:pt>
                <c:pt idx="2140">
                  <c:v>0.60817129629629685</c:v>
                </c:pt>
                <c:pt idx="2141">
                  <c:v>0.60818287037037067</c:v>
                </c:pt>
                <c:pt idx="2142">
                  <c:v>0.60819444444444493</c:v>
                </c:pt>
                <c:pt idx="2143">
                  <c:v>0.60820601851851896</c:v>
                </c:pt>
                <c:pt idx="2144">
                  <c:v>0.608217592592593</c:v>
                </c:pt>
                <c:pt idx="2145">
                  <c:v>0.60822916666666671</c:v>
                </c:pt>
                <c:pt idx="2146">
                  <c:v>0.60824074074074053</c:v>
                </c:pt>
                <c:pt idx="2147">
                  <c:v>0.60825231481481479</c:v>
                </c:pt>
                <c:pt idx="2148">
                  <c:v>0.60826388888888883</c:v>
                </c:pt>
                <c:pt idx="2149">
                  <c:v>0.60827546296296298</c:v>
                </c:pt>
                <c:pt idx="2150">
                  <c:v>0.60828703703703701</c:v>
                </c:pt>
                <c:pt idx="2151">
                  <c:v>0.60829861111111172</c:v>
                </c:pt>
                <c:pt idx="2152">
                  <c:v>0.6083101851851852</c:v>
                </c:pt>
                <c:pt idx="2153">
                  <c:v>0.60832175925925924</c:v>
                </c:pt>
                <c:pt idx="2154">
                  <c:v>0.60833333333333361</c:v>
                </c:pt>
                <c:pt idx="2155">
                  <c:v>0.60834490740740765</c:v>
                </c:pt>
                <c:pt idx="2156">
                  <c:v>0.60835648148148169</c:v>
                </c:pt>
                <c:pt idx="2157">
                  <c:v>0.60836805555555562</c:v>
                </c:pt>
                <c:pt idx="2158">
                  <c:v>0.60837962962962999</c:v>
                </c:pt>
                <c:pt idx="2159">
                  <c:v>0.60839120370370403</c:v>
                </c:pt>
                <c:pt idx="2160">
                  <c:v>0.60840277777777751</c:v>
                </c:pt>
                <c:pt idx="2161">
                  <c:v>0.60841435185185155</c:v>
                </c:pt>
                <c:pt idx="2162">
                  <c:v>0.60842592592592559</c:v>
                </c:pt>
                <c:pt idx="2163">
                  <c:v>0.60843749999999996</c:v>
                </c:pt>
                <c:pt idx="2164">
                  <c:v>0.60844907407407489</c:v>
                </c:pt>
                <c:pt idx="2165">
                  <c:v>0.60846064814814815</c:v>
                </c:pt>
                <c:pt idx="2166">
                  <c:v>0.60847222222222219</c:v>
                </c:pt>
                <c:pt idx="2167">
                  <c:v>0.60848379629629623</c:v>
                </c:pt>
                <c:pt idx="2168">
                  <c:v>0.60849537037037082</c:v>
                </c:pt>
                <c:pt idx="2169">
                  <c:v>0.60850694444444442</c:v>
                </c:pt>
                <c:pt idx="2170">
                  <c:v>0.60851851851851901</c:v>
                </c:pt>
                <c:pt idx="2171">
                  <c:v>0.60853009259259294</c:v>
                </c:pt>
                <c:pt idx="2172">
                  <c:v>0.60854166666666665</c:v>
                </c:pt>
                <c:pt idx="2173">
                  <c:v>0.60855324074074058</c:v>
                </c:pt>
                <c:pt idx="2174">
                  <c:v>0.60856481481481484</c:v>
                </c:pt>
                <c:pt idx="2175">
                  <c:v>0.60857638888888888</c:v>
                </c:pt>
                <c:pt idx="2176">
                  <c:v>0.60858796296296247</c:v>
                </c:pt>
                <c:pt idx="2177">
                  <c:v>0.6085995370370374</c:v>
                </c:pt>
                <c:pt idx="2178">
                  <c:v>0.60861111111111144</c:v>
                </c:pt>
                <c:pt idx="2179">
                  <c:v>0.60862268518518559</c:v>
                </c:pt>
                <c:pt idx="2180">
                  <c:v>0.60863425925925962</c:v>
                </c:pt>
                <c:pt idx="2181">
                  <c:v>0.60864583333333433</c:v>
                </c:pt>
                <c:pt idx="2182">
                  <c:v>0.60865740740740792</c:v>
                </c:pt>
                <c:pt idx="2183">
                  <c:v>0.60866898148148163</c:v>
                </c:pt>
                <c:pt idx="2184">
                  <c:v>0.608680555555556</c:v>
                </c:pt>
                <c:pt idx="2185">
                  <c:v>0.6086921296296296</c:v>
                </c:pt>
                <c:pt idx="2186">
                  <c:v>0.60870370370370364</c:v>
                </c:pt>
                <c:pt idx="2187">
                  <c:v>0.60871527777777812</c:v>
                </c:pt>
                <c:pt idx="2188">
                  <c:v>0.60872685185185182</c:v>
                </c:pt>
                <c:pt idx="2189">
                  <c:v>0.60873842592592597</c:v>
                </c:pt>
                <c:pt idx="2190">
                  <c:v>0.60875000000000035</c:v>
                </c:pt>
                <c:pt idx="2191">
                  <c:v>0.60876157407407461</c:v>
                </c:pt>
                <c:pt idx="2192">
                  <c:v>0.60877314814814842</c:v>
                </c:pt>
                <c:pt idx="2193">
                  <c:v>0.60878472222222224</c:v>
                </c:pt>
                <c:pt idx="2194">
                  <c:v>0.60879629629629683</c:v>
                </c:pt>
                <c:pt idx="2195">
                  <c:v>0.60880787037037098</c:v>
                </c:pt>
                <c:pt idx="2196">
                  <c:v>0.60881944444444491</c:v>
                </c:pt>
                <c:pt idx="2197">
                  <c:v>0.6088310185185194</c:v>
                </c:pt>
                <c:pt idx="2198">
                  <c:v>0.60884259259259321</c:v>
                </c:pt>
                <c:pt idx="2199">
                  <c:v>0.6088541666666667</c:v>
                </c:pt>
                <c:pt idx="2200">
                  <c:v>0.60886574074074051</c:v>
                </c:pt>
                <c:pt idx="2201">
                  <c:v>0.60887731481481522</c:v>
                </c:pt>
                <c:pt idx="2202">
                  <c:v>0.60888888888888926</c:v>
                </c:pt>
                <c:pt idx="2203">
                  <c:v>0.60890046296296296</c:v>
                </c:pt>
                <c:pt idx="2204">
                  <c:v>0.608912037037037</c:v>
                </c:pt>
                <c:pt idx="2205">
                  <c:v>0.60892361111111148</c:v>
                </c:pt>
                <c:pt idx="2206">
                  <c:v>0.60893518518518552</c:v>
                </c:pt>
                <c:pt idx="2207">
                  <c:v>0.60894675925925923</c:v>
                </c:pt>
                <c:pt idx="2208">
                  <c:v>0.60895833333333382</c:v>
                </c:pt>
                <c:pt idx="2209">
                  <c:v>0.60896990740740764</c:v>
                </c:pt>
                <c:pt idx="2210">
                  <c:v>0.6089814814814819</c:v>
                </c:pt>
                <c:pt idx="2211">
                  <c:v>0.60899305555555594</c:v>
                </c:pt>
                <c:pt idx="2212">
                  <c:v>0.60900462962962965</c:v>
                </c:pt>
                <c:pt idx="2213">
                  <c:v>0.60901620370370368</c:v>
                </c:pt>
                <c:pt idx="2214">
                  <c:v>0.60902777777777783</c:v>
                </c:pt>
                <c:pt idx="2215">
                  <c:v>0.60903935185185187</c:v>
                </c:pt>
                <c:pt idx="2216">
                  <c:v>0.60905092592592558</c:v>
                </c:pt>
                <c:pt idx="2217">
                  <c:v>0.60906249999999962</c:v>
                </c:pt>
                <c:pt idx="2218">
                  <c:v>0.60907407407407477</c:v>
                </c:pt>
                <c:pt idx="2219">
                  <c:v>0.60908564814814858</c:v>
                </c:pt>
                <c:pt idx="2220">
                  <c:v>0.60909722222222262</c:v>
                </c:pt>
                <c:pt idx="2221">
                  <c:v>0.60910879629629666</c:v>
                </c:pt>
                <c:pt idx="2222">
                  <c:v>0.60912037037037092</c:v>
                </c:pt>
                <c:pt idx="2223">
                  <c:v>0.60913194444444463</c:v>
                </c:pt>
                <c:pt idx="2224">
                  <c:v>0.60914351851851911</c:v>
                </c:pt>
                <c:pt idx="2225">
                  <c:v>0.60915509259259326</c:v>
                </c:pt>
                <c:pt idx="2226">
                  <c:v>0.60916666666666652</c:v>
                </c:pt>
                <c:pt idx="2227">
                  <c:v>0.60917824074074078</c:v>
                </c:pt>
                <c:pt idx="2228">
                  <c:v>0.60918981481481516</c:v>
                </c:pt>
                <c:pt idx="2229">
                  <c:v>0.60920138888888919</c:v>
                </c:pt>
                <c:pt idx="2230">
                  <c:v>0.60921296296296235</c:v>
                </c:pt>
                <c:pt idx="2231">
                  <c:v>0.60922453703703705</c:v>
                </c:pt>
                <c:pt idx="2232">
                  <c:v>0.60923611111111109</c:v>
                </c:pt>
                <c:pt idx="2233">
                  <c:v>0.60924768518518568</c:v>
                </c:pt>
                <c:pt idx="2234">
                  <c:v>0.60925925925925961</c:v>
                </c:pt>
                <c:pt idx="2235">
                  <c:v>0.60927083333333398</c:v>
                </c:pt>
                <c:pt idx="2236">
                  <c:v>0.60928240740740769</c:v>
                </c:pt>
                <c:pt idx="2237">
                  <c:v>0.60929398148148162</c:v>
                </c:pt>
                <c:pt idx="2238">
                  <c:v>0.60930555555555588</c:v>
                </c:pt>
                <c:pt idx="2239">
                  <c:v>0.60931712962962958</c:v>
                </c:pt>
                <c:pt idx="2240">
                  <c:v>0.60932870370370373</c:v>
                </c:pt>
                <c:pt idx="2241">
                  <c:v>0.60934027777777811</c:v>
                </c:pt>
                <c:pt idx="2242">
                  <c:v>0.60935185185185181</c:v>
                </c:pt>
                <c:pt idx="2243">
                  <c:v>0.60936342592592541</c:v>
                </c:pt>
                <c:pt idx="2244">
                  <c:v>0.60937500000000033</c:v>
                </c:pt>
                <c:pt idx="2245">
                  <c:v>0.60938657407407404</c:v>
                </c:pt>
                <c:pt idx="2246">
                  <c:v>0.60939814814814852</c:v>
                </c:pt>
                <c:pt idx="2247">
                  <c:v>0.60940972222222223</c:v>
                </c:pt>
                <c:pt idx="2248">
                  <c:v>0.60942129629629682</c:v>
                </c:pt>
                <c:pt idx="2249">
                  <c:v>0.60943287037037064</c:v>
                </c:pt>
                <c:pt idx="2250">
                  <c:v>0.6094444444444449</c:v>
                </c:pt>
                <c:pt idx="2251">
                  <c:v>0.60945601851851894</c:v>
                </c:pt>
                <c:pt idx="2252">
                  <c:v>0.60946759259259264</c:v>
                </c:pt>
                <c:pt idx="2253">
                  <c:v>0.60947916666666668</c:v>
                </c:pt>
                <c:pt idx="2254">
                  <c:v>0.6094907407407405</c:v>
                </c:pt>
                <c:pt idx="2255">
                  <c:v>0.60950231481481476</c:v>
                </c:pt>
                <c:pt idx="2256">
                  <c:v>0.60951388888888891</c:v>
                </c:pt>
                <c:pt idx="2257">
                  <c:v>0.60952546296296262</c:v>
                </c:pt>
                <c:pt idx="2258">
                  <c:v>0.6095370370370371</c:v>
                </c:pt>
                <c:pt idx="2259">
                  <c:v>0.60954861111111158</c:v>
                </c:pt>
                <c:pt idx="2260">
                  <c:v>0.60956018518518518</c:v>
                </c:pt>
                <c:pt idx="2261">
                  <c:v>0.60957175925925922</c:v>
                </c:pt>
                <c:pt idx="2262">
                  <c:v>0.6095833333333337</c:v>
                </c:pt>
                <c:pt idx="2263">
                  <c:v>0.60959490740740763</c:v>
                </c:pt>
                <c:pt idx="2264">
                  <c:v>0.60960648148148189</c:v>
                </c:pt>
                <c:pt idx="2265">
                  <c:v>0.60961805555555604</c:v>
                </c:pt>
                <c:pt idx="2266">
                  <c:v>0.60962962962962997</c:v>
                </c:pt>
                <c:pt idx="2267">
                  <c:v>0.60964120370370434</c:v>
                </c:pt>
                <c:pt idx="2268">
                  <c:v>0.60965277777777771</c:v>
                </c:pt>
                <c:pt idx="2269">
                  <c:v>0.60966435185185186</c:v>
                </c:pt>
                <c:pt idx="2270">
                  <c:v>0.6096759259259259</c:v>
                </c:pt>
                <c:pt idx="2271">
                  <c:v>0.60968750000000005</c:v>
                </c:pt>
                <c:pt idx="2272">
                  <c:v>0.60969907407407498</c:v>
                </c:pt>
                <c:pt idx="2273">
                  <c:v>0.60971064814814846</c:v>
                </c:pt>
                <c:pt idx="2274">
                  <c:v>0.6097222222222225</c:v>
                </c:pt>
                <c:pt idx="2275">
                  <c:v>0.60973379629629665</c:v>
                </c:pt>
                <c:pt idx="2276">
                  <c:v>0.60974537037037113</c:v>
                </c:pt>
                <c:pt idx="2277">
                  <c:v>0.60975694444444462</c:v>
                </c:pt>
                <c:pt idx="2278">
                  <c:v>0.60976851851851921</c:v>
                </c:pt>
                <c:pt idx="2279">
                  <c:v>0.60978009259259336</c:v>
                </c:pt>
                <c:pt idx="2280">
                  <c:v>0.60979166666666695</c:v>
                </c:pt>
                <c:pt idx="2281">
                  <c:v>0.60980324074074077</c:v>
                </c:pt>
                <c:pt idx="2282">
                  <c:v>0.60981481481481514</c:v>
                </c:pt>
                <c:pt idx="2283">
                  <c:v>0.60982638888888929</c:v>
                </c:pt>
                <c:pt idx="2284">
                  <c:v>0.60983796296296267</c:v>
                </c:pt>
                <c:pt idx="2285">
                  <c:v>0.60984953703703748</c:v>
                </c:pt>
                <c:pt idx="2286">
                  <c:v>0.60986111111111141</c:v>
                </c:pt>
                <c:pt idx="2287">
                  <c:v>0.60987268518518545</c:v>
                </c:pt>
                <c:pt idx="2288">
                  <c:v>0.6098842592592596</c:v>
                </c:pt>
                <c:pt idx="2289">
                  <c:v>0.60989583333333419</c:v>
                </c:pt>
                <c:pt idx="2290">
                  <c:v>0.6099074074074079</c:v>
                </c:pt>
                <c:pt idx="2291">
                  <c:v>0.6099189814814816</c:v>
                </c:pt>
                <c:pt idx="2292">
                  <c:v>0.60993055555555564</c:v>
                </c:pt>
                <c:pt idx="2293">
                  <c:v>0.60994212962962968</c:v>
                </c:pt>
                <c:pt idx="2294">
                  <c:v>0.60996527777777809</c:v>
                </c:pt>
                <c:pt idx="2295">
                  <c:v>0.60996527777777809</c:v>
                </c:pt>
                <c:pt idx="2296">
                  <c:v>0.60997685185185191</c:v>
                </c:pt>
                <c:pt idx="2297">
                  <c:v>0.60998842592592561</c:v>
                </c:pt>
                <c:pt idx="2298">
                  <c:v>0.61000000000000032</c:v>
                </c:pt>
                <c:pt idx="2299">
                  <c:v>0.61001157407407436</c:v>
                </c:pt>
                <c:pt idx="2300">
                  <c:v>0.61002314814814851</c:v>
                </c:pt>
                <c:pt idx="2301">
                  <c:v>0.61004629629629692</c:v>
                </c:pt>
                <c:pt idx="2302">
                  <c:v>0.61005787037037085</c:v>
                </c:pt>
                <c:pt idx="2303">
                  <c:v>0.61006944444444478</c:v>
                </c:pt>
                <c:pt idx="2304">
                  <c:v>0.61008101851851926</c:v>
                </c:pt>
                <c:pt idx="2305">
                  <c:v>0.61009259259259296</c:v>
                </c:pt>
                <c:pt idx="2306">
                  <c:v>0.61010416666666667</c:v>
                </c:pt>
                <c:pt idx="2307">
                  <c:v>0.61011574074074049</c:v>
                </c:pt>
                <c:pt idx="2308">
                  <c:v>0.61012731481481519</c:v>
                </c:pt>
                <c:pt idx="2309">
                  <c:v>0.61013888888888923</c:v>
                </c:pt>
                <c:pt idx="2310">
                  <c:v>0.6101504629629626</c:v>
                </c:pt>
                <c:pt idx="2311">
                  <c:v>0.61016203703703698</c:v>
                </c:pt>
                <c:pt idx="2312">
                  <c:v>0.61017361111111146</c:v>
                </c:pt>
                <c:pt idx="2313">
                  <c:v>0.6101851851851855</c:v>
                </c:pt>
                <c:pt idx="2314">
                  <c:v>0.61019675925925931</c:v>
                </c:pt>
                <c:pt idx="2315">
                  <c:v>0.6102083333333338</c:v>
                </c:pt>
                <c:pt idx="2316">
                  <c:v>0.61021990740740761</c:v>
                </c:pt>
                <c:pt idx="2317">
                  <c:v>0.61023148148148165</c:v>
                </c:pt>
                <c:pt idx="2318">
                  <c:v>0.61024305555555602</c:v>
                </c:pt>
                <c:pt idx="2319">
                  <c:v>0.61025462962962962</c:v>
                </c:pt>
                <c:pt idx="2320">
                  <c:v>0.61026620370370377</c:v>
                </c:pt>
                <c:pt idx="2321">
                  <c:v>0.61027777777777781</c:v>
                </c:pt>
                <c:pt idx="2322">
                  <c:v>0.61028935185185151</c:v>
                </c:pt>
                <c:pt idx="2323">
                  <c:v>0.61030092592592555</c:v>
                </c:pt>
                <c:pt idx="2324">
                  <c:v>0.6103124999999997</c:v>
                </c:pt>
                <c:pt idx="2325">
                  <c:v>0.61032407407407474</c:v>
                </c:pt>
                <c:pt idx="2326">
                  <c:v>0.61033564814814845</c:v>
                </c:pt>
                <c:pt idx="2327">
                  <c:v>0.6103472222222226</c:v>
                </c:pt>
                <c:pt idx="2328">
                  <c:v>0.61035879629629664</c:v>
                </c:pt>
                <c:pt idx="2329">
                  <c:v>0.61037037037037079</c:v>
                </c:pt>
                <c:pt idx="2330">
                  <c:v>0.6103819444444446</c:v>
                </c:pt>
                <c:pt idx="2331">
                  <c:v>0.61039351851851908</c:v>
                </c:pt>
                <c:pt idx="2332">
                  <c:v>0.61040509259259335</c:v>
                </c:pt>
                <c:pt idx="2333">
                  <c:v>0.6104166666666665</c:v>
                </c:pt>
                <c:pt idx="2334">
                  <c:v>0.61042824074074076</c:v>
                </c:pt>
                <c:pt idx="2335">
                  <c:v>0.61043981481481513</c:v>
                </c:pt>
                <c:pt idx="2336">
                  <c:v>0.61045138888888884</c:v>
                </c:pt>
                <c:pt idx="2337">
                  <c:v>0.61046296296296232</c:v>
                </c:pt>
                <c:pt idx="2338">
                  <c:v>0.61047453703703702</c:v>
                </c:pt>
                <c:pt idx="2339">
                  <c:v>0.61048611111111117</c:v>
                </c:pt>
                <c:pt idx="2340">
                  <c:v>0.61049768518518555</c:v>
                </c:pt>
                <c:pt idx="2341">
                  <c:v>0.61050925925925925</c:v>
                </c:pt>
                <c:pt idx="2342">
                  <c:v>0.61052083333333385</c:v>
                </c:pt>
                <c:pt idx="2343">
                  <c:v>0.61053240740740744</c:v>
                </c:pt>
                <c:pt idx="2344">
                  <c:v>0.6105439814814817</c:v>
                </c:pt>
                <c:pt idx="2345">
                  <c:v>0.61055555555555563</c:v>
                </c:pt>
                <c:pt idx="2346">
                  <c:v>0.61056712962962956</c:v>
                </c:pt>
                <c:pt idx="2347">
                  <c:v>0.61057870370370371</c:v>
                </c:pt>
                <c:pt idx="2348">
                  <c:v>0.61059027777777775</c:v>
                </c:pt>
                <c:pt idx="2349">
                  <c:v>0.61060185185185212</c:v>
                </c:pt>
                <c:pt idx="2350">
                  <c:v>0.6106134259259256</c:v>
                </c:pt>
                <c:pt idx="2351">
                  <c:v>0.61062500000000053</c:v>
                </c:pt>
                <c:pt idx="2352">
                  <c:v>0.61063657407407446</c:v>
                </c:pt>
                <c:pt idx="2353">
                  <c:v>0.61064814814814872</c:v>
                </c:pt>
                <c:pt idx="2354">
                  <c:v>0.61065972222222253</c:v>
                </c:pt>
                <c:pt idx="2355">
                  <c:v>0.61067129629629702</c:v>
                </c:pt>
                <c:pt idx="2356">
                  <c:v>0.61068287037037083</c:v>
                </c:pt>
                <c:pt idx="2357">
                  <c:v>0.61069444444444498</c:v>
                </c:pt>
                <c:pt idx="2358">
                  <c:v>0.61070601851851936</c:v>
                </c:pt>
                <c:pt idx="2359">
                  <c:v>0.61071759259259295</c:v>
                </c:pt>
                <c:pt idx="2360">
                  <c:v>0.61072916666666699</c:v>
                </c:pt>
                <c:pt idx="2361">
                  <c:v>0.6107407407407407</c:v>
                </c:pt>
                <c:pt idx="2362">
                  <c:v>0.61075231481481485</c:v>
                </c:pt>
                <c:pt idx="2363">
                  <c:v>0.61076388888888922</c:v>
                </c:pt>
                <c:pt idx="2364">
                  <c:v>0.61077546296296303</c:v>
                </c:pt>
                <c:pt idx="2365">
                  <c:v>0.61078703703703741</c:v>
                </c:pt>
                <c:pt idx="2366">
                  <c:v>0.61079861111111189</c:v>
                </c:pt>
                <c:pt idx="2367">
                  <c:v>0.61081018518518515</c:v>
                </c:pt>
                <c:pt idx="2368">
                  <c:v>0.61082175925925952</c:v>
                </c:pt>
                <c:pt idx="2369">
                  <c:v>0.61083333333333378</c:v>
                </c:pt>
                <c:pt idx="2370">
                  <c:v>0.61084490740740782</c:v>
                </c:pt>
                <c:pt idx="2371">
                  <c:v>0.61085648148148164</c:v>
                </c:pt>
                <c:pt idx="2372">
                  <c:v>0.61086805555555601</c:v>
                </c:pt>
                <c:pt idx="2373">
                  <c:v>0.61087962962962994</c:v>
                </c:pt>
                <c:pt idx="2374">
                  <c:v>0.6108912037037042</c:v>
                </c:pt>
                <c:pt idx="2375">
                  <c:v>0.61090277777777779</c:v>
                </c:pt>
                <c:pt idx="2376">
                  <c:v>0.6109143518518515</c:v>
                </c:pt>
                <c:pt idx="2377">
                  <c:v>0.61092592592592598</c:v>
                </c:pt>
                <c:pt idx="2378">
                  <c:v>0.61093750000000002</c:v>
                </c:pt>
                <c:pt idx="2379">
                  <c:v>0.61094907407407495</c:v>
                </c:pt>
                <c:pt idx="2380">
                  <c:v>0.61096064814814843</c:v>
                </c:pt>
                <c:pt idx="2381">
                  <c:v>0.61097222222222225</c:v>
                </c:pt>
                <c:pt idx="2382">
                  <c:v>0.61098379629629662</c:v>
                </c:pt>
                <c:pt idx="2383">
                  <c:v>0.6109953703703711</c:v>
                </c:pt>
                <c:pt idx="2384">
                  <c:v>0.6110069444444447</c:v>
                </c:pt>
                <c:pt idx="2385">
                  <c:v>0.61101851851851896</c:v>
                </c:pt>
                <c:pt idx="2386">
                  <c:v>0.61103009259259333</c:v>
                </c:pt>
                <c:pt idx="2387">
                  <c:v>0.61104166666666704</c:v>
                </c:pt>
                <c:pt idx="2388">
                  <c:v>0.61105324074074052</c:v>
                </c:pt>
                <c:pt idx="2389">
                  <c:v>0.61106481481481512</c:v>
                </c:pt>
                <c:pt idx="2390">
                  <c:v>0.61107638888888893</c:v>
                </c:pt>
                <c:pt idx="2391">
                  <c:v>0.61108796296296253</c:v>
                </c:pt>
                <c:pt idx="2392">
                  <c:v>0.61109953703703734</c:v>
                </c:pt>
                <c:pt idx="2393">
                  <c:v>0.61111111111111105</c:v>
                </c:pt>
                <c:pt idx="2394">
                  <c:v>0.61112268518518553</c:v>
                </c:pt>
                <c:pt idx="2395">
                  <c:v>0.61113425925925924</c:v>
                </c:pt>
                <c:pt idx="2396">
                  <c:v>0.61114583333333417</c:v>
                </c:pt>
                <c:pt idx="2397">
                  <c:v>0.61115740740740765</c:v>
                </c:pt>
                <c:pt idx="2398">
                  <c:v>0.61116898148148169</c:v>
                </c:pt>
                <c:pt idx="2399">
                  <c:v>0.61118055555555562</c:v>
                </c:pt>
                <c:pt idx="2400">
                  <c:v>0.61119212962962954</c:v>
                </c:pt>
                <c:pt idx="2401">
                  <c:v>0.61120370370370369</c:v>
                </c:pt>
                <c:pt idx="2402">
                  <c:v>0.61121527777777784</c:v>
                </c:pt>
                <c:pt idx="2403">
                  <c:v>0.61122685185185188</c:v>
                </c:pt>
                <c:pt idx="2404">
                  <c:v>0.61123842592592559</c:v>
                </c:pt>
                <c:pt idx="2405">
                  <c:v>0.61125000000000029</c:v>
                </c:pt>
                <c:pt idx="2406">
                  <c:v>0.61126157407407444</c:v>
                </c:pt>
                <c:pt idx="2407">
                  <c:v>0.61127314814814815</c:v>
                </c:pt>
                <c:pt idx="2408">
                  <c:v>0.61128472222222219</c:v>
                </c:pt>
                <c:pt idx="2409">
                  <c:v>0.61129629629629678</c:v>
                </c:pt>
                <c:pt idx="2410">
                  <c:v>0.61130787037037082</c:v>
                </c:pt>
                <c:pt idx="2411">
                  <c:v>0.61131944444444464</c:v>
                </c:pt>
                <c:pt idx="2412">
                  <c:v>0.61133101851851912</c:v>
                </c:pt>
                <c:pt idx="2413">
                  <c:v>0.61134259259259294</c:v>
                </c:pt>
                <c:pt idx="2414">
                  <c:v>0.61135416666666653</c:v>
                </c:pt>
                <c:pt idx="2415">
                  <c:v>0.61136574074074057</c:v>
                </c:pt>
                <c:pt idx="2416">
                  <c:v>0.61137731481481483</c:v>
                </c:pt>
                <c:pt idx="2417">
                  <c:v>0.6113888888888892</c:v>
                </c:pt>
                <c:pt idx="2418">
                  <c:v>0.61140046296296258</c:v>
                </c:pt>
                <c:pt idx="2419">
                  <c:v>0.61141203703703706</c:v>
                </c:pt>
                <c:pt idx="2420">
                  <c:v>0.61142361111111143</c:v>
                </c:pt>
                <c:pt idx="2421">
                  <c:v>0.61143518518518525</c:v>
                </c:pt>
                <c:pt idx="2422">
                  <c:v>0.61144675925925929</c:v>
                </c:pt>
                <c:pt idx="2423">
                  <c:v>0.61145833333333366</c:v>
                </c:pt>
                <c:pt idx="2424">
                  <c:v>0.6114699074074077</c:v>
                </c:pt>
                <c:pt idx="2425">
                  <c:v>0.61148148148148163</c:v>
                </c:pt>
                <c:pt idx="2426">
                  <c:v>0.61149305555555589</c:v>
                </c:pt>
                <c:pt idx="2427">
                  <c:v>0.6115046296296297</c:v>
                </c:pt>
                <c:pt idx="2428">
                  <c:v>0.61151620370370352</c:v>
                </c:pt>
                <c:pt idx="2429">
                  <c:v>0.61152777777777778</c:v>
                </c:pt>
                <c:pt idx="2430">
                  <c:v>0.61153935185185149</c:v>
                </c:pt>
                <c:pt idx="2431">
                  <c:v>0.61155092592592541</c:v>
                </c:pt>
                <c:pt idx="2432">
                  <c:v>0.61156249999999968</c:v>
                </c:pt>
                <c:pt idx="2433">
                  <c:v>0.6115740740740746</c:v>
                </c:pt>
                <c:pt idx="2434">
                  <c:v>0.61158564814814853</c:v>
                </c:pt>
                <c:pt idx="2435">
                  <c:v>0.61159722222222224</c:v>
                </c:pt>
                <c:pt idx="2436">
                  <c:v>0.61160879629629683</c:v>
                </c:pt>
                <c:pt idx="2437">
                  <c:v>0.61162037037037098</c:v>
                </c:pt>
                <c:pt idx="2438">
                  <c:v>0.61163194444444491</c:v>
                </c:pt>
                <c:pt idx="2439">
                  <c:v>0.61164351851851939</c:v>
                </c:pt>
                <c:pt idx="2440">
                  <c:v>0.61165509259259354</c:v>
                </c:pt>
                <c:pt idx="2441">
                  <c:v>0.61166666666666669</c:v>
                </c:pt>
                <c:pt idx="2442">
                  <c:v>0.61167824074074073</c:v>
                </c:pt>
                <c:pt idx="2443">
                  <c:v>0.61168981481481544</c:v>
                </c:pt>
                <c:pt idx="2444">
                  <c:v>0.61170138888888925</c:v>
                </c:pt>
                <c:pt idx="2445">
                  <c:v>0.6117129629629624</c:v>
                </c:pt>
                <c:pt idx="2446">
                  <c:v>0.61172453703703744</c:v>
                </c:pt>
                <c:pt idx="2447">
                  <c:v>0.61173611111111115</c:v>
                </c:pt>
                <c:pt idx="2448">
                  <c:v>0.61174768518518574</c:v>
                </c:pt>
                <c:pt idx="2449">
                  <c:v>0.61175925925925956</c:v>
                </c:pt>
                <c:pt idx="2450">
                  <c:v>0.61177083333333404</c:v>
                </c:pt>
                <c:pt idx="2451">
                  <c:v>0.61178240740740764</c:v>
                </c:pt>
                <c:pt idx="2452">
                  <c:v>0.6117939814814819</c:v>
                </c:pt>
                <c:pt idx="2453">
                  <c:v>0.61180555555555594</c:v>
                </c:pt>
                <c:pt idx="2454">
                  <c:v>0.61181712962962953</c:v>
                </c:pt>
                <c:pt idx="2455">
                  <c:v>0.61182870370370401</c:v>
                </c:pt>
                <c:pt idx="2456">
                  <c:v>0.61184027777777805</c:v>
                </c:pt>
                <c:pt idx="2457">
                  <c:v>0.6118518518518522</c:v>
                </c:pt>
                <c:pt idx="2458">
                  <c:v>0.61186342592592557</c:v>
                </c:pt>
                <c:pt idx="2459">
                  <c:v>0.61187500000000072</c:v>
                </c:pt>
                <c:pt idx="2460">
                  <c:v>0.61188657407407443</c:v>
                </c:pt>
                <c:pt idx="2461">
                  <c:v>0.61189814814814858</c:v>
                </c:pt>
                <c:pt idx="2462">
                  <c:v>0.61190972222222251</c:v>
                </c:pt>
                <c:pt idx="2463">
                  <c:v>0.61192129629629699</c:v>
                </c:pt>
                <c:pt idx="2464">
                  <c:v>0.61193287037037092</c:v>
                </c:pt>
                <c:pt idx="2465">
                  <c:v>0.61194444444444496</c:v>
                </c:pt>
                <c:pt idx="2466">
                  <c:v>0.61195601851851922</c:v>
                </c:pt>
                <c:pt idx="2467">
                  <c:v>0.61196759259259303</c:v>
                </c:pt>
                <c:pt idx="2468">
                  <c:v>0.61197916666666663</c:v>
                </c:pt>
                <c:pt idx="2469">
                  <c:v>0.61199074074074067</c:v>
                </c:pt>
                <c:pt idx="2470">
                  <c:v>0.61200231481481482</c:v>
                </c:pt>
                <c:pt idx="2471">
                  <c:v>0.61201388888888919</c:v>
                </c:pt>
                <c:pt idx="2472">
                  <c:v>0.61202546296296301</c:v>
                </c:pt>
                <c:pt idx="2473">
                  <c:v>0.61203703703703705</c:v>
                </c:pt>
                <c:pt idx="2474">
                  <c:v>0.61204861111111175</c:v>
                </c:pt>
                <c:pt idx="2475">
                  <c:v>0.61206018518518512</c:v>
                </c:pt>
                <c:pt idx="2476">
                  <c:v>0.61207175925925961</c:v>
                </c:pt>
                <c:pt idx="2477">
                  <c:v>0.61208333333333365</c:v>
                </c:pt>
                <c:pt idx="2478">
                  <c:v>0.61209490740740791</c:v>
                </c:pt>
                <c:pt idx="2479">
                  <c:v>0.61210648148148161</c:v>
                </c:pt>
                <c:pt idx="2480">
                  <c:v>0.61211805555555565</c:v>
                </c:pt>
                <c:pt idx="2481">
                  <c:v>0.61212962962963002</c:v>
                </c:pt>
                <c:pt idx="2482">
                  <c:v>0.61214120370370406</c:v>
                </c:pt>
                <c:pt idx="2483">
                  <c:v>0.61215277777777777</c:v>
                </c:pt>
                <c:pt idx="2484">
                  <c:v>0.61216435185185158</c:v>
                </c:pt>
                <c:pt idx="2485">
                  <c:v>0.61217592592592596</c:v>
                </c:pt>
                <c:pt idx="2486">
                  <c:v>0.6121875</c:v>
                </c:pt>
                <c:pt idx="2487">
                  <c:v>0.61219907407407492</c:v>
                </c:pt>
                <c:pt idx="2488">
                  <c:v>0.61221064814814852</c:v>
                </c:pt>
                <c:pt idx="2489">
                  <c:v>0.61222222222222222</c:v>
                </c:pt>
                <c:pt idx="2490">
                  <c:v>0.6122337962962966</c:v>
                </c:pt>
                <c:pt idx="2491">
                  <c:v>0.61224537037037086</c:v>
                </c:pt>
                <c:pt idx="2492">
                  <c:v>0.61225694444444445</c:v>
                </c:pt>
                <c:pt idx="2493">
                  <c:v>0.61226851851851893</c:v>
                </c:pt>
                <c:pt idx="2494">
                  <c:v>0.61228009259259308</c:v>
                </c:pt>
                <c:pt idx="2495">
                  <c:v>0.61229166666666701</c:v>
                </c:pt>
                <c:pt idx="2496">
                  <c:v>0.6123032407407405</c:v>
                </c:pt>
                <c:pt idx="2497">
                  <c:v>0.6123148148148152</c:v>
                </c:pt>
                <c:pt idx="2498">
                  <c:v>0.61232638888888891</c:v>
                </c:pt>
                <c:pt idx="2499">
                  <c:v>0.61233796296296239</c:v>
                </c:pt>
                <c:pt idx="2500">
                  <c:v>0.61234953703703732</c:v>
                </c:pt>
                <c:pt idx="2501">
                  <c:v>0.61236111111111113</c:v>
                </c:pt>
                <c:pt idx="2502">
                  <c:v>0.61237268518518551</c:v>
                </c:pt>
                <c:pt idx="2503">
                  <c:v>0.61238425925925932</c:v>
                </c:pt>
                <c:pt idx="2504">
                  <c:v>0.61239583333333414</c:v>
                </c:pt>
                <c:pt idx="2505">
                  <c:v>0.61240740740740762</c:v>
                </c:pt>
                <c:pt idx="2506">
                  <c:v>0.61241898148148144</c:v>
                </c:pt>
                <c:pt idx="2507">
                  <c:v>0.6124305555555557</c:v>
                </c:pt>
                <c:pt idx="2508">
                  <c:v>0.61244212962962952</c:v>
                </c:pt>
                <c:pt idx="2509">
                  <c:v>0.61245370370370367</c:v>
                </c:pt>
                <c:pt idx="2510">
                  <c:v>0.61246527777777782</c:v>
                </c:pt>
                <c:pt idx="2511">
                  <c:v>0.61247685185185186</c:v>
                </c:pt>
                <c:pt idx="2512">
                  <c:v>0.61248842592592556</c:v>
                </c:pt>
                <c:pt idx="2513">
                  <c:v>0.61249999999999993</c:v>
                </c:pt>
                <c:pt idx="2514">
                  <c:v>0.61251157407407442</c:v>
                </c:pt>
                <c:pt idx="2515">
                  <c:v>0.61252314814814812</c:v>
                </c:pt>
                <c:pt idx="2516">
                  <c:v>0.61253472222222227</c:v>
                </c:pt>
                <c:pt idx="2517">
                  <c:v>0.61254629629629664</c:v>
                </c:pt>
                <c:pt idx="2518">
                  <c:v>0.61255787037037079</c:v>
                </c:pt>
                <c:pt idx="2519">
                  <c:v>0.61256944444444461</c:v>
                </c:pt>
                <c:pt idx="2520">
                  <c:v>0.6125810185185192</c:v>
                </c:pt>
                <c:pt idx="2521">
                  <c:v>0.61259259259259302</c:v>
                </c:pt>
                <c:pt idx="2522">
                  <c:v>0.61260416666666673</c:v>
                </c:pt>
                <c:pt idx="2523">
                  <c:v>0.61261574074074077</c:v>
                </c:pt>
                <c:pt idx="2524">
                  <c:v>0.61262731481481514</c:v>
                </c:pt>
                <c:pt idx="2525">
                  <c:v>0.6126388888888894</c:v>
                </c:pt>
                <c:pt idx="2526">
                  <c:v>0.61265046296296299</c:v>
                </c:pt>
                <c:pt idx="2527">
                  <c:v>0.61266203703703703</c:v>
                </c:pt>
                <c:pt idx="2528">
                  <c:v>0.61267361111111174</c:v>
                </c:pt>
                <c:pt idx="2529">
                  <c:v>0.61268518518518555</c:v>
                </c:pt>
                <c:pt idx="2530">
                  <c:v>0.61269675925925959</c:v>
                </c:pt>
                <c:pt idx="2531">
                  <c:v>0.61270833333333385</c:v>
                </c:pt>
                <c:pt idx="2532">
                  <c:v>0.61271990740740778</c:v>
                </c:pt>
                <c:pt idx="2533">
                  <c:v>0.61273148148148193</c:v>
                </c:pt>
                <c:pt idx="2534">
                  <c:v>0.61274305555555608</c:v>
                </c:pt>
                <c:pt idx="2535">
                  <c:v>0.61275462962963001</c:v>
                </c:pt>
                <c:pt idx="2536">
                  <c:v>0.61276620370370372</c:v>
                </c:pt>
                <c:pt idx="2537">
                  <c:v>0.61277777777777775</c:v>
                </c:pt>
                <c:pt idx="2538">
                  <c:v>0.61278935185185179</c:v>
                </c:pt>
                <c:pt idx="2539">
                  <c:v>0.61280092592592561</c:v>
                </c:pt>
                <c:pt idx="2540">
                  <c:v>0.61281249999999998</c:v>
                </c:pt>
                <c:pt idx="2541">
                  <c:v>0.61282407407407491</c:v>
                </c:pt>
                <c:pt idx="2542">
                  <c:v>0.61283564814814873</c:v>
                </c:pt>
                <c:pt idx="2543">
                  <c:v>0.61284722222222254</c:v>
                </c:pt>
                <c:pt idx="2544">
                  <c:v>0.6128587962962968</c:v>
                </c:pt>
                <c:pt idx="2545">
                  <c:v>0.61287037037037084</c:v>
                </c:pt>
                <c:pt idx="2546">
                  <c:v>0.61288194444444477</c:v>
                </c:pt>
                <c:pt idx="2547">
                  <c:v>0.61289351851851936</c:v>
                </c:pt>
                <c:pt idx="2548">
                  <c:v>0.6129050925925934</c:v>
                </c:pt>
                <c:pt idx="2549">
                  <c:v>0.61291666666666667</c:v>
                </c:pt>
                <c:pt idx="2550">
                  <c:v>0.6129282407407407</c:v>
                </c:pt>
                <c:pt idx="2551">
                  <c:v>0.61293981481481519</c:v>
                </c:pt>
                <c:pt idx="2552">
                  <c:v>0.61295138888888923</c:v>
                </c:pt>
                <c:pt idx="2553">
                  <c:v>0.61296296296296238</c:v>
                </c:pt>
                <c:pt idx="2554">
                  <c:v>0.61297453703703741</c:v>
                </c:pt>
                <c:pt idx="2555">
                  <c:v>0.61298611111111112</c:v>
                </c:pt>
                <c:pt idx="2556">
                  <c:v>0.61299768518518571</c:v>
                </c:pt>
                <c:pt idx="2557">
                  <c:v>0.61300925925925953</c:v>
                </c:pt>
                <c:pt idx="2558">
                  <c:v>0.61302083333333413</c:v>
                </c:pt>
                <c:pt idx="2559">
                  <c:v>0.61303240740740761</c:v>
                </c:pt>
                <c:pt idx="2560">
                  <c:v>0.61304398148148165</c:v>
                </c:pt>
                <c:pt idx="2561">
                  <c:v>0.61305555555555602</c:v>
                </c:pt>
                <c:pt idx="2562">
                  <c:v>0.6130671296296295</c:v>
                </c:pt>
                <c:pt idx="2563">
                  <c:v>0.61307870370370365</c:v>
                </c:pt>
                <c:pt idx="2564">
                  <c:v>0.61309027777777814</c:v>
                </c:pt>
                <c:pt idx="2565">
                  <c:v>0.61310185185185184</c:v>
                </c:pt>
                <c:pt idx="2566">
                  <c:v>0.61311342592592566</c:v>
                </c:pt>
                <c:pt idx="2567">
                  <c:v>0.61312500000000036</c:v>
                </c:pt>
                <c:pt idx="2568">
                  <c:v>0.6131365740740744</c:v>
                </c:pt>
                <c:pt idx="2569">
                  <c:v>0.61314814814814844</c:v>
                </c:pt>
                <c:pt idx="2570">
                  <c:v>0.61315972222222259</c:v>
                </c:pt>
                <c:pt idx="2571">
                  <c:v>0.61317129629629685</c:v>
                </c:pt>
                <c:pt idx="2572">
                  <c:v>0.61318287037037078</c:v>
                </c:pt>
                <c:pt idx="2573">
                  <c:v>0.61319444444444493</c:v>
                </c:pt>
                <c:pt idx="2574">
                  <c:v>0.61320601851851908</c:v>
                </c:pt>
                <c:pt idx="2575">
                  <c:v>0.61321759259259301</c:v>
                </c:pt>
                <c:pt idx="2576">
                  <c:v>0.6132291666666666</c:v>
                </c:pt>
                <c:pt idx="2577">
                  <c:v>0.61324074074074053</c:v>
                </c:pt>
                <c:pt idx="2578">
                  <c:v>0.61325231481481479</c:v>
                </c:pt>
                <c:pt idx="2579">
                  <c:v>0.61326388888888894</c:v>
                </c:pt>
                <c:pt idx="2580">
                  <c:v>0.61327546296296298</c:v>
                </c:pt>
                <c:pt idx="2581">
                  <c:v>0.61328703703703702</c:v>
                </c:pt>
                <c:pt idx="2582">
                  <c:v>0.61329861111111172</c:v>
                </c:pt>
                <c:pt idx="2583">
                  <c:v>0.61331018518518521</c:v>
                </c:pt>
                <c:pt idx="2584">
                  <c:v>0.61333333333333362</c:v>
                </c:pt>
                <c:pt idx="2585">
                  <c:v>0.61333333333333362</c:v>
                </c:pt>
                <c:pt idx="2586">
                  <c:v>0.61334490740740777</c:v>
                </c:pt>
                <c:pt idx="2587">
                  <c:v>0.6133564814814817</c:v>
                </c:pt>
                <c:pt idx="2588">
                  <c:v>0.61336805555555562</c:v>
                </c:pt>
                <c:pt idx="2589">
                  <c:v>0.61337962962963</c:v>
                </c:pt>
                <c:pt idx="2590">
                  <c:v>0.61339120370370404</c:v>
                </c:pt>
                <c:pt idx="2591">
                  <c:v>0.61340277777777752</c:v>
                </c:pt>
                <c:pt idx="2592">
                  <c:v>0.61341435185185156</c:v>
                </c:pt>
                <c:pt idx="2593">
                  <c:v>0.6134259259259256</c:v>
                </c:pt>
                <c:pt idx="2594">
                  <c:v>0.61343749999999997</c:v>
                </c:pt>
                <c:pt idx="2595">
                  <c:v>0.61344907407407467</c:v>
                </c:pt>
                <c:pt idx="2596">
                  <c:v>0.61346064814814849</c:v>
                </c:pt>
                <c:pt idx="2597">
                  <c:v>0.6134722222222222</c:v>
                </c:pt>
                <c:pt idx="2598">
                  <c:v>0.61348379629629635</c:v>
                </c:pt>
                <c:pt idx="2599">
                  <c:v>0.61349537037037083</c:v>
                </c:pt>
                <c:pt idx="2600">
                  <c:v>0.61350694444444442</c:v>
                </c:pt>
                <c:pt idx="2601">
                  <c:v>0.61351851851851891</c:v>
                </c:pt>
                <c:pt idx="2602">
                  <c:v>0.61353009259259295</c:v>
                </c:pt>
                <c:pt idx="2603">
                  <c:v>0.61354166666666665</c:v>
                </c:pt>
                <c:pt idx="2604">
                  <c:v>0.61355324074074058</c:v>
                </c:pt>
                <c:pt idx="2605">
                  <c:v>0.61356481481481484</c:v>
                </c:pt>
                <c:pt idx="2606">
                  <c:v>0.61357638888888888</c:v>
                </c:pt>
                <c:pt idx="2607">
                  <c:v>0.61358796296296236</c:v>
                </c:pt>
                <c:pt idx="2608">
                  <c:v>0.6135995370370374</c:v>
                </c:pt>
                <c:pt idx="2609">
                  <c:v>0.61361111111111144</c:v>
                </c:pt>
                <c:pt idx="2610">
                  <c:v>0.61362268518518581</c:v>
                </c:pt>
                <c:pt idx="2611">
                  <c:v>0.61363425925925963</c:v>
                </c:pt>
                <c:pt idx="2612">
                  <c:v>0.61364583333333433</c:v>
                </c:pt>
                <c:pt idx="2613">
                  <c:v>0.61365740740740782</c:v>
                </c:pt>
                <c:pt idx="2614">
                  <c:v>0.61366898148148163</c:v>
                </c:pt>
                <c:pt idx="2615">
                  <c:v>0.61368055555555601</c:v>
                </c:pt>
                <c:pt idx="2616">
                  <c:v>0.6136921296296296</c:v>
                </c:pt>
                <c:pt idx="2617">
                  <c:v>0.61370370370370375</c:v>
                </c:pt>
                <c:pt idx="2618">
                  <c:v>0.61371527777777812</c:v>
                </c:pt>
                <c:pt idx="2619">
                  <c:v>0.61372685185185183</c:v>
                </c:pt>
                <c:pt idx="2620">
                  <c:v>0.61373842592592587</c:v>
                </c:pt>
                <c:pt idx="2621">
                  <c:v>0.61375000000000035</c:v>
                </c:pt>
                <c:pt idx="2622">
                  <c:v>0.61376157407407472</c:v>
                </c:pt>
                <c:pt idx="2623">
                  <c:v>0.61377314814814854</c:v>
                </c:pt>
                <c:pt idx="2624">
                  <c:v>0.61378472222222225</c:v>
                </c:pt>
                <c:pt idx="2625">
                  <c:v>0.61379629629629684</c:v>
                </c:pt>
                <c:pt idx="2626">
                  <c:v>0.61380787037037099</c:v>
                </c:pt>
                <c:pt idx="2627">
                  <c:v>0.61381944444444492</c:v>
                </c:pt>
                <c:pt idx="2628">
                  <c:v>0.6138310185185194</c:v>
                </c:pt>
                <c:pt idx="2629">
                  <c:v>0.61384259259259333</c:v>
                </c:pt>
                <c:pt idx="2630">
                  <c:v>0.6138541666666667</c:v>
                </c:pt>
                <c:pt idx="2631">
                  <c:v>0.61386574074074052</c:v>
                </c:pt>
                <c:pt idx="2632">
                  <c:v>0.61387731481481511</c:v>
                </c:pt>
                <c:pt idx="2633">
                  <c:v>0.61388888888888915</c:v>
                </c:pt>
                <c:pt idx="2634">
                  <c:v>0.61390046296296297</c:v>
                </c:pt>
                <c:pt idx="2635">
                  <c:v>0.61391203703703701</c:v>
                </c:pt>
                <c:pt idx="2636">
                  <c:v>0.61392361111111171</c:v>
                </c:pt>
                <c:pt idx="2637">
                  <c:v>0.61393518518518553</c:v>
                </c:pt>
                <c:pt idx="2638">
                  <c:v>0.61394675925925923</c:v>
                </c:pt>
                <c:pt idx="2639">
                  <c:v>0.61395833333333383</c:v>
                </c:pt>
                <c:pt idx="2640">
                  <c:v>0.61396990740740764</c:v>
                </c:pt>
                <c:pt idx="2641">
                  <c:v>0.61398148148148191</c:v>
                </c:pt>
                <c:pt idx="2642">
                  <c:v>0.61399305555555594</c:v>
                </c:pt>
                <c:pt idx="2643">
                  <c:v>0.61400462962962965</c:v>
                </c:pt>
                <c:pt idx="2644">
                  <c:v>0.61401620370370369</c:v>
                </c:pt>
                <c:pt idx="2645">
                  <c:v>0.61402777777777773</c:v>
                </c:pt>
                <c:pt idx="2646">
                  <c:v>0.61403935185185188</c:v>
                </c:pt>
                <c:pt idx="2647">
                  <c:v>0.61405092592592558</c:v>
                </c:pt>
                <c:pt idx="2648">
                  <c:v>0.61406250000000007</c:v>
                </c:pt>
                <c:pt idx="2649">
                  <c:v>0.61407407407407477</c:v>
                </c:pt>
                <c:pt idx="2650">
                  <c:v>0.6140856481481487</c:v>
                </c:pt>
                <c:pt idx="2651">
                  <c:v>0.61409722222222252</c:v>
                </c:pt>
                <c:pt idx="2652">
                  <c:v>0.61410879629629678</c:v>
                </c:pt>
                <c:pt idx="2653">
                  <c:v>0.61412037037037093</c:v>
                </c:pt>
                <c:pt idx="2654">
                  <c:v>0.61413194444444463</c:v>
                </c:pt>
                <c:pt idx="2655">
                  <c:v>0.61414351851851934</c:v>
                </c:pt>
                <c:pt idx="2656">
                  <c:v>0.61415509259259327</c:v>
                </c:pt>
                <c:pt idx="2657">
                  <c:v>0.61416666666666653</c:v>
                </c:pt>
                <c:pt idx="2658">
                  <c:v>0.61417824074074068</c:v>
                </c:pt>
                <c:pt idx="2659">
                  <c:v>0.61418981481481516</c:v>
                </c:pt>
                <c:pt idx="2660">
                  <c:v>0.6142013888888892</c:v>
                </c:pt>
                <c:pt idx="2661">
                  <c:v>0.61422453703703705</c:v>
                </c:pt>
                <c:pt idx="2662">
                  <c:v>0.61423611111111109</c:v>
                </c:pt>
                <c:pt idx="2663">
                  <c:v>0.61424768518518547</c:v>
                </c:pt>
                <c:pt idx="2664">
                  <c:v>0.61425925925925962</c:v>
                </c:pt>
                <c:pt idx="2665">
                  <c:v>0.61427083333333399</c:v>
                </c:pt>
                <c:pt idx="2666">
                  <c:v>0.61428240740740769</c:v>
                </c:pt>
                <c:pt idx="2667">
                  <c:v>0.61429398148148162</c:v>
                </c:pt>
                <c:pt idx="2668">
                  <c:v>0.61430555555555588</c:v>
                </c:pt>
                <c:pt idx="2669">
                  <c:v>0.61431712962962959</c:v>
                </c:pt>
                <c:pt idx="2670">
                  <c:v>0.61432870370370374</c:v>
                </c:pt>
                <c:pt idx="2671">
                  <c:v>0.61434027777777811</c:v>
                </c:pt>
                <c:pt idx="2672">
                  <c:v>0.61435185185185182</c:v>
                </c:pt>
                <c:pt idx="2673">
                  <c:v>0.61436342592592541</c:v>
                </c:pt>
                <c:pt idx="2674">
                  <c:v>0.61437500000000034</c:v>
                </c:pt>
                <c:pt idx="2675">
                  <c:v>0.61438657407407404</c:v>
                </c:pt>
                <c:pt idx="2676">
                  <c:v>0.61439814814814842</c:v>
                </c:pt>
                <c:pt idx="2677">
                  <c:v>0.61440972222222223</c:v>
                </c:pt>
                <c:pt idx="2678">
                  <c:v>0.61442129629629683</c:v>
                </c:pt>
                <c:pt idx="2679">
                  <c:v>0.61443287037037064</c:v>
                </c:pt>
                <c:pt idx="2680">
                  <c:v>0.6144444444444449</c:v>
                </c:pt>
                <c:pt idx="2681">
                  <c:v>0.61445601851851894</c:v>
                </c:pt>
                <c:pt idx="2682">
                  <c:v>0.61446759259259265</c:v>
                </c:pt>
                <c:pt idx="2683">
                  <c:v>0.61447916666666669</c:v>
                </c:pt>
                <c:pt idx="2684">
                  <c:v>0.6144907407407405</c:v>
                </c:pt>
                <c:pt idx="2685">
                  <c:v>0.61450231481481488</c:v>
                </c:pt>
                <c:pt idx="2686">
                  <c:v>0.61451388888888892</c:v>
                </c:pt>
                <c:pt idx="2687">
                  <c:v>0.61452546296296262</c:v>
                </c:pt>
                <c:pt idx="2688">
                  <c:v>0.61453703703703699</c:v>
                </c:pt>
                <c:pt idx="2689">
                  <c:v>0.61454861111111159</c:v>
                </c:pt>
                <c:pt idx="2690">
                  <c:v>0.61456018518518518</c:v>
                </c:pt>
                <c:pt idx="2691">
                  <c:v>0.61457175925925933</c:v>
                </c:pt>
                <c:pt idx="2692">
                  <c:v>0.6145833333333337</c:v>
                </c:pt>
                <c:pt idx="2693">
                  <c:v>0.61459490740740763</c:v>
                </c:pt>
                <c:pt idx="2694">
                  <c:v>0.61460648148148189</c:v>
                </c:pt>
                <c:pt idx="2695">
                  <c:v>0.61461805555555593</c:v>
                </c:pt>
                <c:pt idx="2696">
                  <c:v>0.61462962962963008</c:v>
                </c:pt>
                <c:pt idx="2697">
                  <c:v>0.61464120370370434</c:v>
                </c:pt>
                <c:pt idx="2698">
                  <c:v>0.61465277777777783</c:v>
                </c:pt>
                <c:pt idx="2699">
                  <c:v>0.61466435185185186</c:v>
                </c:pt>
                <c:pt idx="2700">
                  <c:v>0.6146759259259259</c:v>
                </c:pt>
                <c:pt idx="2701">
                  <c:v>0.61468749999999994</c:v>
                </c:pt>
                <c:pt idx="2702">
                  <c:v>0.61469907407407509</c:v>
                </c:pt>
                <c:pt idx="2703">
                  <c:v>0.61471064814814846</c:v>
                </c:pt>
                <c:pt idx="2704">
                  <c:v>0.61472222222222261</c:v>
                </c:pt>
                <c:pt idx="2705">
                  <c:v>0.61473379629629665</c:v>
                </c:pt>
                <c:pt idx="2706">
                  <c:v>0.61474537037037114</c:v>
                </c:pt>
                <c:pt idx="2707">
                  <c:v>0.61475694444444462</c:v>
                </c:pt>
                <c:pt idx="2708">
                  <c:v>0.61476851851851921</c:v>
                </c:pt>
                <c:pt idx="2709">
                  <c:v>0.61478009259259336</c:v>
                </c:pt>
                <c:pt idx="2710">
                  <c:v>0.61479166666666718</c:v>
                </c:pt>
                <c:pt idx="2711">
                  <c:v>0.61480324074074078</c:v>
                </c:pt>
                <c:pt idx="2712">
                  <c:v>0.61481481481481515</c:v>
                </c:pt>
                <c:pt idx="2713">
                  <c:v>0.61482638888888885</c:v>
                </c:pt>
                <c:pt idx="2714">
                  <c:v>0.61483796296296256</c:v>
                </c:pt>
                <c:pt idx="2715">
                  <c:v>0.61484953703703749</c:v>
                </c:pt>
                <c:pt idx="2716">
                  <c:v>0.61486111111111141</c:v>
                </c:pt>
                <c:pt idx="2717">
                  <c:v>0.61487268518518556</c:v>
                </c:pt>
                <c:pt idx="2718">
                  <c:v>0.6148842592592596</c:v>
                </c:pt>
                <c:pt idx="2719">
                  <c:v>0.6148958333333342</c:v>
                </c:pt>
                <c:pt idx="2720">
                  <c:v>0.61490740740740779</c:v>
                </c:pt>
                <c:pt idx="2721">
                  <c:v>0.61491898148148161</c:v>
                </c:pt>
                <c:pt idx="2722">
                  <c:v>0.61493055555555565</c:v>
                </c:pt>
                <c:pt idx="2723">
                  <c:v>0.61494212962962969</c:v>
                </c:pt>
                <c:pt idx="2724">
                  <c:v>0.61495370370370372</c:v>
                </c:pt>
                <c:pt idx="2725">
                  <c:v>0.6149652777777781</c:v>
                </c:pt>
                <c:pt idx="2726">
                  <c:v>0.6149768518518518</c:v>
                </c:pt>
                <c:pt idx="2727">
                  <c:v>0.61498842592592562</c:v>
                </c:pt>
                <c:pt idx="2728">
                  <c:v>0.61500000000000032</c:v>
                </c:pt>
                <c:pt idx="2729">
                  <c:v>0.61501157407407459</c:v>
                </c:pt>
                <c:pt idx="2730">
                  <c:v>0.61502314814814851</c:v>
                </c:pt>
                <c:pt idx="2731">
                  <c:v>0.61503472222222222</c:v>
                </c:pt>
                <c:pt idx="2732">
                  <c:v>0.61504629629629681</c:v>
                </c:pt>
                <c:pt idx="2733">
                  <c:v>0.61505787037037085</c:v>
                </c:pt>
                <c:pt idx="2734">
                  <c:v>0.61506944444444489</c:v>
                </c:pt>
                <c:pt idx="2735">
                  <c:v>0.61508101851851926</c:v>
                </c:pt>
                <c:pt idx="2736">
                  <c:v>0.61509259259259308</c:v>
                </c:pt>
                <c:pt idx="2737">
                  <c:v>0.61510416666666667</c:v>
                </c:pt>
                <c:pt idx="2738">
                  <c:v>0.61511574074074049</c:v>
                </c:pt>
                <c:pt idx="2739">
                  <c:v>0.61512731481481475</c:v>
                </c:pt>
                <c:pt idx="2740">
                  <c:v>0.61513888888888923</c:v>
                </c:pt>
                <c:pt idx="2741">
                  <c:v>0.61515046296296261</c:v>
                </c:pt>
                <c:pt idx="2742">
                  <c:v>0.61516203703703709</c:v>
                </c:pt>
                <c:pt idx="2743">
                  <c:v>0.61517361111111146</c:v>
                </c:pt>
                <c:pt idx="2744">
                  <c:v>0.6151851851851855</c:v>
                </c:pt>
                <c:pt idx="2745">
                  <c:v>0.61519675925925921</c:v>
                </c:pt>
                <c:pt idx="2746">
                  <c:v>0.61520833333333391</c:v>
                </c:pt>
                <c:pt idx="2747">
                  <c:v>0.61521990740740762</c:v>
                </c:pt>
                <c:pt idx="2748">
                  <c:v>0.61523148148148188</c:v>
                </c:pt>
                <c:pt idx="2749">
                  <c:v>0.61524305555555603</c:v>
                </c:pt>
                <c:pt idx="2750">
                  <c:v>0.61525462962962962</c:v>
                </c:pt>
                <c:pt idx="2751">
                  <c:v>0.61526620370370366</c:v>
                </c:pt>
                <c:pt idx="2752">
                  <c:v>0.61527777777777781</c:v>
                </c:pt>
                <c:pt idx="2753">
                  <c:v>0.61528935185185152</c:v>
                </c:pt>
                <c:pt idx="2754">
                  <c:v>0.61530092592592556</c:v>
                </c:pt>
                <c:pt idx="2755">
                  <c:v>0.61531249999999971</c:v>
                </c:pt>
                <c:pt idx="2756">
                  <c:v>0.61532407407407474</c:v>
                </c:pt>
                <c:pt idx="2757">
                  <c:v>0.61533564814814845</c:v>
                </c:pt>
                <c:pt idx="2758">
                  <c:v>0.61534722222222249</c:v>
                </c:pt>
                <c:pt idx="2759">
                  <c:v>0.61535879629629664</c:v>
                </c:pt>
                <c:pt idx="2760">
                  <c:v>0.61537037037037079</c:v>
                </c:pt>
                <c:pt idx="2761">
                  <c:v>0.61538194444444461</c:v>
                </c:pt>
                <c:pt idx="2762">
                  <c:v>0.6153935185185192</c:v>
                </c:pt>
                <c:pt idx="2763">
                  <c:v>0.61540509259259335</c:v>
                </c:pt>
                <c:pt idx="2764">
                  <c:v>0.6154166666666665</c:v>
                </c:pt>
                <c:pt idx="2765">
                  <c:v>0.61542824074074076</c:v>
                </c:pt>
                <c:pt idx="2766">
                  <c:v>0.61543981481481513</c:v>
                </c:pt>
                <c:pt idx="2767">
                  <c:v>0.61547453703703703</c:v>
                </c:pt>
                <c:pt idx="2768">
                  <c:v>0.61547453703703703</c:v>
                </c:pt>
                <c:pt idx="2769">
                  <c:v>0.61548611111111107</c:v>
                </c:pt>
                <c:pt idx="2770">
                  <c:v>0.61549768518518555</c:v>
                </c:pt>
                <c:pt idx="2771">
                  <c:v>0.61550925925925959</c:v>
                </c:pt>
                <c:pt idx="2772">
                  <c:v>0.61552083333333385</c:v>
                </c:pt>
                <c:pt idx="2773">
                  <c:v>0.61553240740740744</c:v>
                </c:pt>
                <c:pt idx="2774">
                  <c:v>0.61554398148148171</c:v>
                </c:pt>
                <c:pt idx="2775">
                  <c:v>0.61555555555555563</c:v>
                </c:pt>
                <c:pt idx="2776">
                  <c:v>0.61556712962962956</c:v>
                </c:pt>
                <c:pt idx="2777">
                  <c:v>0.61557870370370371</c:v>
                </c:pt>
                <c:pt idx="2778">
                  <c:v>0.61559027777777775</c:v>
                </c:pt>
                <c:pt idx="2779">
                  <c:v>0.61560185185185223</c:v>
                </c:pt>
                <c:pt idx="2780">
                  <c:v>0.61561342592592561</c:v>
                </c:pt>
                <c:pt idx="2781">
                  <c:v>0.61562500000000053</c:v>
                </c:pt>
                <c:pt idx="2782">
                  <c:v>0.61563657407407435</c:v>
                </c:pt>
                <c:pt idx="2783">
                  <c:v>0.61565972222222254</c:v>
                </c:pt>
                <c:pt idx="2784">
                  <c:v>0.61565972222222254</c:v>
                </c:pt>
                <c:pt idx="2785">
                  <c:v>0.61567129629629713</c:v>
                </c:pt>
                <c:pt idx="2786">
                  <c:v>0.61568287037037084</c:v>
                </c:pt>
                <c:pt idx="2787">
                  <c:v>0.6156944444444451</c:v>
                </c:pt>
                <c:pt idx="2788">
                  <c:v>0.61570601851851925</c:v>
                </c:pt>
                <c:pt idx="2789">
                  <c:v>0.61571759259259295</c:v>
                </c:pt>
                <c:pt idx="2790">
                  <c:v>0.61572916666666699</c:v>
                </c:pt>
                <c:pt idx="2791">
                  <c:v>0.61574074074074081</c:v>
                </c:pt>
                <c:pt idx="2792">
                  <c:v>0.61575231481481485</c:v>
                </c:pt>
                <c:pt idx="2793">
                  <c:v>0.61576388888888922</c:v>
                </c:pt>
                <c:pt idx="2794">
                  <c:v>0.61577546296296293</c:v>
                </c:pt>
                <c:pt idx="2795">
                  <c:v>0.6157870370370373</c:v>
                </c:pt>
                <c:pt idx="2796">
                  <c:v>0.61579861111111189</c:v>
                </c:pt>
                <c:pt idx="2797">
                  <c:v>0.61581018518518515</c:v>
                </c:pt>
                <c:pt idx="2798">
                  <c:v>0.61582175925925964</c:v>
                </c:pt>
                <c:pt idx="2799">
                  <c:v>0.61583333333333379</c:v>
                </c:pt>
                <c:pt idx="2800">
                  <c:v>0.61584490740740783</c:v>
                </c:pt>
                <c:pt idx="2801">
                  <c:v>0.61586805555555602</c:v>
                </c:pt>
                <c:pt idx="2802">
                  <c:v>0.61586805555555602</c:v>
                </c:pt>
                <c:pt idx="2803">
                  <c:v>0.61587962962962994</c:v>
                </c:pt>
                <c:pt idx="2804">
                  <c:v>0.61589120370370443</c:v>
                </c:pt>
                <c:pt idx="2805">
                  <c:v>0.6159027777777778</c:v>
                </c:pt>
                <c:pt idx="2806">
                  <c:v>0.6159143518518515</c:v>
                </c:pt>
                <c:pt idx="2807">
                  <c:v>0.61592592592592588</c:v>
                </c:pt>
                <c:pt idx="2808">
                  <c:v>0.61593750000000003</c:v>
                </c:pt>
                <c:pt idx="2809">
                  <c:v>0.61594907407407495</c:v>
                </c:pt>
                <c:pt idx="2810">
                  <c:v>0.61596064814814855</c:v>
                </c:pt>
                <c:pt idx="2811">
                  <c:v>0.61597222222222225</c:v>
                </c:pt>
                <c:pt idx="2812">
                  <c:v>0.61598379629629663</c:v>
                </c:pt>
                <c:pt idx="2813">
                  <c:v>0.615995370370371</c:v>
                </c:pt>
                <c:pt idx="2814">
                  <c:v>0.6160069444444447</c:v>
                </c:pt>
                <c:pt idx="2815">
                  <c:v>0.61601851851851896</c:v>
                </c:pt>
                <c:pt idx="2816">
                  <c:v>0.61603009259259334</c:v>
                </c:pt>
                <c:pt idx="2817">
                  <c:v>0.61604166666666704</c:v>
                </c:pt>
                <c:pt idx="2818">
                  <c:v>0.61605324074074053</c:v>
                </c:pt>
                <c:pt idx="2819">
                  <c:v>0.61606481481481512</c:v>
                </c:pt>
                <c:pt idx="2820">
                  <c:v>0.61607638888888883</c:v>
                </c:pt>
                <c:pt idx="2821">
                  <c:v>0.61608796296296253</c:v>
                </c:pt>
                <c:pt idx="2822">
                  <c:v>0.61609953703703735</c:v>
                </c:pt>
                <c:pt idx="2823">
                  <c:v>0.6161111111111115</c:v>
                </c:pt>
                <c:pt idx="2824">
                  <c:v>0.61612268518518554</c:v>
                </c:pt>
                <c:pt idx="2825">
                  <c:v>0.61613425925925924</c:v>
                </c:pt>
                <c:pt idx="2826">
                  <c:v>0.61614583333333406</c:v>
                </c:pt>
                <c:pt idx="2827">
                  <c:v>0.61615740740740765</c:v>
                </c:pt>
                <c:pt idx="2828">
                  <c:v>0.61616898148148169</c:v>
                </c:pt>
                <c:pt idx="2829">
                  <c:v>0.61618055555555562</c:v>
                </c:pt>
                <c:pt idx="2830">
                  <c:v>0.61619212962962966</c:v>
                </c:pt>
                <c:pt idx="2831">
                  <c:v>0.6162037037037037</c:v>
                </c:pt>
                <c:pt idx="2832">
                  <c:v>0.61621527777777774</c:v>
                </c:pt>
                <c:pt idx="2833">
                  <c:v>0.61622685185185189</c:v>
                </c:pt>
                <c:pt idx="2834">
                  <c:v>0.61623842592592559</c:v>
                </c:pt>
                <c:pt idx="2835">
                  <c:v>0.6162500000000003</c:v>
                </c:pt>
                <c:pt idx="2836">
                  <c:v>0.61626157407407445</c:v>
                </c:pt>
                <c:pt idx="2837">
                  <c:v>0.61627314814814815</c:v>
                </c:pt>
                <c:pt idx="2838">
                  <c:v>0.61628472222222219</c:v>
                </c:pt>
                <c:pt idx="2839">
                  <c:v>0.61629629629629656</c:v>
                </c:pt>
                <c:pt idx="2840">
                  <c:v>0.61631944444444464</c:v>
                </c:pt>
                <c:pt idx="2841">
                  <c:v>0.61633101851851935</c:v>
                </c:pt>
                <c:pt idx="2842">
                  <c:v>0.61634259259259294</c:v>
                </c:pt>
                <c:pt idx="2843">
                  <c:v>0.61635416666666654</c:v>
                </c:pt>
                <c:pt idx="2844">
                  <c:v>0.61636574074074058</c:v>
                </c:pt>
                <c:pt idx="2845">
                  <c:v>0.61637731481481484</c:v>
                </c:pt>
                <c:pt idx="2846">
                  <c:v>0.61638888888888921</c:v>
                </c:pt>
                <c:pt idx="2847">
                  <c:v>0.61640046296296269</c:v>
                </c:pt>
                <c:pt idx="2848">
                  <c:v>0.61641203703703706</c:v>
                </c:pt>
                <c:pt idx="2849">
                  <c:v>0.61642361111111144</c:v>
                </c:pt>
                <c:pt idx="2850">
                  <c:v>0.61643518518518514</c:v>
                </c:pt>
                <c:pt idx="2851">
                  <c:v>0.61644675925925929</c:v>
                </c:pt>
                <c:pt idx="2852">
                  <c:v>0.61645833333333366</c:v>
                </c:pt>
                <c:pt idx="2853">
                  <c:v>0.6164699074074077</c:v>
                </c:pt>
                <c:pt idx="2854">
                  <c:v>0.61648148148148163</c:v>
                </c:pt>
                <c:pt idx="2855">
                  <c:v>0.616493055555556</c:v>
                </c:pt>
                <c:pt idx="2856">
                  <c:v>0.6165046296296296</c:v>
                </c:pt>
                <c:pt idx="2857">
                  <c:v>0.61651620370370352</c:v>
                </c:pt>
                <c:pt idx="2858">
                  <c:v>0.61652777777777779</c:v>
                </c:pt>
                <c:pt idx="2859">
                  <c:v>0.61653935185185149</c:v>
                </c:pt>
                <c:pt idx="2860">
                  <c:v>0.61655092592592553</c:v>
                </c:pt>
                <c:pt idx="2861">
                  <c:v>0.61656249999999968</c:v>
                </c:pt>
                <c:pt idx="2862">
                  <c:v>0.61657407407407461</c:v>
                </c:pt>
                <c:pt idx="2863">
                  <c:v>0.61658564814814842</c:v>
                </c:pt>
                <c:pt idx="2864">
                  <c:v>0.61659722222222224</c:v>
                </c:pt>
                <c:pt idx="2865">
                  <c:v>0.61660879629629683</c:v>
                </c:pt>
                <c:pt idx="2866">
                  <c:v>0.61662037037037098</c:v>
                </c:pt>
                <c:pt idx="2867">
                  <c:v>0.61663194444444491</c:v>
                </c:pt>
                <c:pt idx="2868">
                  <c:v>0.6166435185185194</c:v>
                </c:pt>
                <c:pt idx="2869">
                  <c:v>0.61665509259259355</c:v>
                </c:pt>
                <c:pt idx="2870">
                  <c:v>0.6166666666666667</c:v>
                </c:pt>
                <c:pt idx="2871">
                  <c:v>0.61667824074074074</c:v>
                </c:pt>
                <c:pt idx="2872">
                  <c:v>0.61668981481481555</c:v>
                </c:pt>
                <c:pt idx="2873">
                  <c:v>0.61670138888888926</c:v>
                </c:pt>
                <c:pt idx="2874">
                  <c:v>0.61671296296296241</c:v>
                </c:pt>
                <c:pt idx="2875">
                  <c:v>0.61672453703703733</c:v>
                </c:pt>
                <c:pt idx="2876">
                  <c:v>0.61673611111111104</c:v>
                </c:pt>
                <c:pt idx="2877">
                  <c:v>0.61674768518518575</c:v>
                </c:pt>
                <c:pt idx="2878">
                  <c:v>0.61675925925925956</c:v>
                </c:pt>
                <c:pt idx="2879">
                  <c:v>0.61677083333333416</c:v>
                </c:pt>
                <c:pt idx="2880">
                  <c:v>0.61678240740740764</c:v>
                </c:pt>
                <c:pt idx="2881">
                  <c:v>0.6167939814814819</c:v>
                </c:pt>
                <c:pt idx="2882">
                  <c:v>0.61680555555555594</c:v>
                </c:pt>
                <c:pt idx="2883">
                  <c:v>0.61681712962962953</c:v>
                </c:pt>
                <c:pt idx="2884">
                  <c:v>0.61682870370370402</c:v>
                </c:pt>
                <c:pt idx="2885">
                  <c:v>0.61684027777777828</c:v>
                </c:pt>
                <c:pt idx="2886">
                  <c:v>0.61685185185185221</c:v>
                </c:pt>
                <c:pt idx="2887">
                  <c:v>0.61686342592592558</c:v>
                </c:pt>
                <c:pt idx="2888">
                  <c:v>0.61687499999999995</c:v>
                </c:pt>
                <c:pt idx="2889">
                  <c:v>0.61688657407407443</c:v>
                </c:pt>
                <c:pt idx="2890">
                  <c:v>0.61689814814814858</c:v>
                </c:pt>
                <c:pt idx="2891">
                  <c:v>0.61690972222222262</c:v>
                </c:pt>
                <c:pt idx="2892">
                  <c:v>0.61692129629629699</c:v>
                </c:pt>
                <c:pt idx="2893">
                  <c:v>0.61693287037037092</c:v>
                </c:pt>
                <c:pt idx="2894">
                  <c:v>0.61694444444444485</c:v>
                </c:pt>
                <c:pt idx="2895">
                  <c:v>0.61695601851851911</c:v>
                </c:pt>
                <c:pt idx="2896">
                  <c:v>0.61696759259259293</c:v>
                </c:pt>
                <c:pt idx="2897">
                  <c:v>0.61697916666666663</c:v>
                </c:pt>
                <c:pt idx="2898">
                  <c:v>0.61699074074074078</c:v>
                </c:pt>
                <c:pt idx="2899">
                  <c:v>0.61700231481481482</c:v>
                </c:pt>
                <c:pt idx="2900">
                  <c:v>0.61701388888888919</c:v>
                </c:pt>
                <c:pt idx="2901">
                  <c:v>0.6170254629629629</c:v>
                </c:pt>
                <c:pt idx="2902">
                  <c:v>0.61703703703703705</c:v>
                </c:pt>
                <c:pt idx="2903">
                  <c:v>0.61704861111111176</c:v>
                </c:pt>
                <c:pt idx="2904">
                  <c:v>0.61706018518518524</c:v>
                </c:pt>
                <c:pt idx="2905">
                  <c:v>0.61707175925925961</c:v>
                </c:pt>
                <c:pt idx="2906">
                  <c:v>0.61708333333333365</c:v>
                </c:pt>
                <c:pt idx="2907">
                  <c:v>0.61709490740740791</c:v>
                </c:pt>
                <c:pt idx="2908">
                  <c:v>0.61710648148148162</c:v>
                </c:pt>
                <c:pt idx="2909">
                  <c:v>0.61711805555555588</c:v>
                </c:pt>
                <c:pt idx="2910">
                  <c:v>0.61712962962963003</c:v>
                </c:pt>
                <c:pt idx="2911">
                  <c:v>0.61714120370370418</c:v>
                </c:pt>
                <c:pt idx="2912">
                  <c:v>0.61715277777777777</c:v>
                </c:pt>
                <c:pt idx="2913">
                  <c:v>0.61716435185185159</c:v>
                </c:pt>
                <c:pt idx="2914">
                  <c:v>0.61717592592592596</c:v>
                </c:pt>
                <c:pt idx="2915">
                  <c:v>0.6171875</c:v>
                </c:pt>
                <c:pt idx="2916">
                  <c:v>0.61719907407407493</c:v>
                </c:pt>
                <c:pt idx="2917">
                  <c:v>0.61721064814814852</c:v>
                </c:pt>
                <c:pt idx="2918">
                  <c:v>0.61722222222222223</c:v>
                </c:pt>
                <c:pt idx="2919">
                  <c:v>0.6172337962962966</c:v>
                </c:pt>
                <c:pt idx="2920">
                  <c:v>0.61724537037037086</c:v>
                </c:pt>
                <c:pt idx="2921">
                  <c:v>0.61725694444444468</c:v>
                </c:pt>
                <c:pt idx="2922">
                  <c:v>0.61726851851851894</c:v>
                </c:pt>
                <c:pt idx="2923">
                  <c:v>0.6172800925925932</c:v>
                </c:pt>
                <c:pt idx="2924">
                  <c:v>0.61729166666666702</c:v>
                </c:pt>
                <c:pt idx="2925">
                  <c:v>0.6173032407407405</c:v>
                </c:pt>
                <c:pt idx="2926">
                  <c:v>0.61731481481481509</c:v>
                </c:pt>
                <c:pt idx="2927">
                  <c:v>0.61732638888888891</c:v>
                </c:pt>
                <c:pt idx="2928">
                  <c:v>0.61733796296296239</c:v>
                </c:pt>
                <c:pt idx="2929">
                  <c:v>0.61734953703703743</c:v>
                </c:pt>
                <c:pt idx="2930">
                  <c:v>0.61736111111111114</c:v>
                </c:pt>
                <c:pt idx="2931">
                  <c:v>0.61737268518518551</c:v>
                </c:pt>
                <c:pt idx="2932">
                  <c:v>0.61738425925925922</c:v>
                </c:pt>
                <c:pt idx="2933">
                  <c:v>0.61739583333333414</c:v>
                </c:pt>
                <c:pt idx="2934">
                  <c:v>0.61740740740740763</c:v>
                </c:pt>
                <c:pt idx="2935">
                  <c:v>0.61741898148148155</c:v>
                </c:pt>
                <c:pt idx="2936">
                  <c:v>0.61746527777777771</c:v>
                </c:pt>
                <c:pt idx="2937">
                  <c:v>0.61747685185185186</c:v>
                </c:pt>
                <c:pt idx="2938">
                  <c:v>0.61748842592592557</c:v>
                </c:pt>
                <c:pt idx="2939">
                  <c:v>0.61750000000000005</c:v>
                </c:pt>
                <c:pt idx="2940">
                  <c:v>0.61751157407407442</c:v>
                </c:pt>
                <c:pt idx="2941">
                  <c:v>0.61752314814814813</c:v>
                </c:pt>
                <c:pt idx="2942">
                  <c:v>0.61753472222222217</c:v>
                </c:pt>
                <c:pt idx="2943">
                  <c:v>0.61754629629629665</c:v>
                </c:pt>
                <c:pt idx="2944">
                  <c:v>0.6175578703703708</c:v>
                </c:pt>
                <c:pt idx="2945">
                  <c:v>0.61756944444444462</c:v>
                </c:pt>
                <c:pt idx="2946">
                  <c:v>0.61758101851851921</c:v>
                </c:pt>
                <c:pt idx="2947">
                  <c:v>0.61759259259259303</c:v>
                </c:pt>
                <c:pt idx="2948">
                  <c:v>0.61760416666666662</c:v>
                </c:pt>
                <c:pt idx="2949">
                  <c:v>0.61761574074074077</c:v>
                </c:pt>
                <c:pt idx="2950">
                  <c:v>0.61762731481481514</c:v>
                </c:pt>
                <c:pt idx="2951">
                  <c:v>0.61763888888888963</c:v>
                </c:pt>
                <c:pt idx="2952">
                  <c:v>0.617650462962963</c:v>
                </c:pt>
                <c:pt idx="2953">
                  <c:v>0.61766203703703704</c:v>
                </c:pt>
                <c:pt idx="2954">
                  <c:v>0.61767361111111174</c:v>
                </c:pt>
                <c:pt idx="2955">
                  <c:v>0.61768518518518545</c:v>
                </c:pt>
                <c:pt idx="2956">
                  <c:v>0.6176967592592596</c:v>
                </c:pt>
                <c:pt idx="2957">
                  <c:v>0.61770833333333386</c:v>
                </c:pt>
                <c:pt idx="2958">
                  <c:v>0.6177199074074079</c:v>
                </c:pt>
                <c:pt idx="2959">
                  <c:v>0.61773148148148194</c:v>
                </c:pt>
                <c:pt idx="2960">
                  <c:v>0.61774305555555609</c:v>
                </c:pt>
                <c:pt idx="2961">
                  <c:v>0.61775462962963001</c:v>
                </c:pt>
                <c:pt idx="2962">
                  <c:v>0.61776620370370372</c:v>
                </c:pt>
                <c:pt idx="2963">
                  <c:v>0.61777777777777809</c:v>
                </c:pt>
                <c:pt idx="2964">
                  <c:v>0.61778935185185191</c:v>
                </c:pt>
                <c:pt idx="2965">
                  <c:v>0.61780092592592561</c:v>
                </c:pt>
                <c:pt idx="2966">
                  <c:v>0.61781249999999999</c:v>
                </c:pt>
                <c:pt idx="2967">
                  <c:v>0.6178240740740748</c:v>
                </c:pt>
                <c:pt idx="2968">
                  <c:v>0.61783564814814873</c:v>
                </c:pt>
                <c:pt idx="2969">
                  <c:v>0.61784722222222255</c:v>
                </c:pt>
                <c:pt idx="2970">
                  <c:v>0.61785879629629692</c:v>
                </c:pt>
                <c:pt idx="2971">
                  <c:v>0.61787037037037085</c:v>
                </c:pt>
                <c:pt idx="2972">
                  <c:v>0.61788194444444478</c:v>
                </c:pt>
                <c:pt idx="2973">
                  <c:v>0.61789351851851926</c:v>
                </c:pt>
                <c:pt idx="2974">
                  <c:v>0.61790509259259341</c:v>
                </c:pt>
                <c:pt idx="2975">
                  <c:v>0.61791666666666667</c:v>
                </c:pt>
                <c:pt idx="2976">
                  <c:v>0.61792824074074071</c:v>
                </c:pt>
                <c:pt idx="2977">
                  <c:v>0.61793981481481552</c:v>
                </c:pt>
                <c:pt idx="2978">
                  <c:v>0.61795138888888923</c:v>
                </c:pt>
                <c:pt idx="2979">
                  <c:v>0.61796296296296238</c:v>
                </c:pt>
                <c:pt idx="2980">
                  <c:v>0.61797453703703731</c:v>
                </c:pt>
                <c:pt idx="2981">
                  <c:v>0.61798611111111112</c:v>
                </c:pt>
                <c:pt idx="2982">
                  <c:v>0.61799768518518572</c:v>
                </c:pt>
                <c:pt idx="2983">
                  <c:v>0.61800925925925965</c:v>
                </c:pt>
                <c:pt idx="2984">
                  <c:v>0.61802083333333413</c:v>
                </c:pt>
                <c:pt idx="2985">
                  <c:v>0.61803240740740761</c:v>
                </c:pt>
                <c:pt idx="2986">
                  <c:v>0.61804398148148165</c:v>
                </c:pt>
                <c:pt idx="2987">
                  <c:v>0.61805555555555602</c:v>
                </c:pt>
                <c:pt idx="2988">
                  <c:v>0.61806712962962951</c:v>
                </c:pt>
                <c:pt idx="2989">
                  <c:v>0.6180787037037041</c:v>
                </c:pt>
                <c:pt idx="2990">
                  <c:v>0.61809027777777814</c:v>
                </c:pt>
                <c:pt idx="2991">
                  <c:v>0.61810185185185185</c:v>
                </c:pt>
                <c:pt idx="2992">
                  <c:v>0.61811342592592555</c:v>
                </c:pt>
                <c:pt idx="2993">
                  <c:v>0.61812500000000048</c:v>
                </c:pt>
                <c:pt idx="2994">
                  <c:v>0.61813657407407441</c:v>
                </c:pt>
                <c:pt idx="2995">
                  <c:v>0.61814814814814845</c:v>
                </c:pt>
                <c:pt idx="2996">
                  <c:v>0.6181597222222226</c:v>
                </c:pt>
                <c:pt idx="2997">
                  <c:v>0.61817129629629686</c:v>
                </c:pt>
                <c:pt idx="2998">
                  <c:v>0.61818287037037079</c:v>
                </c:pt>
                <c:pt idx="2999">
                  <c:v>0.61819444444444482</c:v>
                </c:pt>
                <c:pt idx="3000">
                  <c:v>0.61820601851851908</c:v>
                </c:pt>
                <c:pt idx="3001">
                  <c:v>0.61821759259259301</c:v>
                </c:pt>
                <c:pt idx="3002">
                  <c:v>0.61822916666666672</c:v>
                </c:pt>
                <c:pt idx="3003">
                  <c:v>0.61824074074074076</c:v>
                </c:pt>
                <c:pt idx="3004">
                  <c:v>0.6182523148148148</c:v>
                </c:pt>
                <c:pt idx="3005">
                  <c:v>0.61826388888888884</c:v>
                </c:pt>
                <c:pt idx="3006">
                  <c:v>0.61827546296296299</c:v>
                </c:pt>
                <c:pt idx="3007">
                  <c:v>0.61828703703703702</c:v>
                </c:pt>
                <c:pt idx="3008">
                  <c:v>0.61829861111111173</c:v>
                </c:pt>
                <c:pt idx="3009">
                  <c:v>0.61831018518518521</c:v>
                </c:pt>
                <c:pt idx="3010">
                  <c:v>0.61832175925925925</c:v>
                </c:pt>
                <c:pt idx="3011">
                  <c:v>0.61833333333333362</c:v>
                </c:pt>
                <c:pt idx="3012">
                  <c:v>0.61834490740740777</c:v>
                </c:pt>
                <c:pt idx="3013">
                  <c:v>0.6183564814814817</c:v>
                </c:pt>
                <c:pt idx="3014">
                  <c:v>0.61836805555555563</c:v>
                </c:pt>
                <c:pt idx="3015">
                  <c:v>0.61837962962963</c:v>
                </c:pt>
                <c:pt idx="3016">
                  <c:v>0.61839120370370404</c:v>
                </c:pt>
                <c:pt idx="3017">
                  <c:v>0.61840277777777752</c:v>
                </c:pt>
                <c:pt idx="3018">
                  <c:v>0.61841435185185156</c:v>
                </c:pt>
                <c:pt idx="3019">
                  <c:v>0.6184259259259256</c:v>
                </c:pt>
                <c:pt idx="3020">
                  <c:v>0.61843749999999997</c:v>
                </c:pt>
                <c:pt idx="3021">
                  <c:v>0.6184490740740749</c:v>
                </c:pt>
                <c:pt idx="3022">
                  <c:v>0.6184606481481485</c:v>
                </c:pt>
                <c:pt idx="3023">
                  <c:v>0.6184722222222222</c:v>
                </c:pt>
                <c:pt idx="3024">
                  <c:v>0.61848379629629624</c:v>
                </c:pt>
                <c:pt idx="3025">
                  <c:v>0.61849537037037083</c:v>
                </c:pt>
                <c:pt idx="3026">
                  <c:v>0.61850694444444443</c:v>
                </c:pt>
                <c:pt idx="3027">
                  <c:v>0.61851851851851902</c:v>
                </c:pt>
                <c:pt idx="3028">
                  <c:v>0.61853009259259295</c:v>
                </c:pt>
                <c:pt idx="3029">
                  <c:v>0.61854166666666699</c:v>
                </c:pt>
                <c:pt idx="3030">
                  <c:v>0.61855324074074058</c:v>
                </c:pt>
                <c:pt idx="3031">
                  <c:v>0.61856481481481485</c:v>
                </c:pt>
                <c:pt idx="3032">
                  <c:v>0.61857638888888888</c:v>
                </c:pt>
                <c:pt idx="3033">
                  <c:v>0.61858796296296248</c:v>
                </c:pt>
                <c:pt idx="3034">
                  <c:v>0.61859953703703741</c:v>
                </c:pt>
                <c:pt idx="3035">
                  <c:v>0.61861111111111144</c:v>
                </c:pt>
                <c:pt idx="3036">
                  <c:v>0.61862268518518571</c:v>
                </c:pt>
                <c:pt idx="3037">
                  <c:v>0.61863425925925952</c:v>
                </c:pt>
                <c:pt idx="3038">
                  <c:v>0.61864583333333434</c:v>
                </c:pt>
                <c:pt idx="3039">
                  <c:v>0.61865740740740782</c:v>
                </c:pt>
                <c:pt idx="3040">
                  <c:v>0.61866898148148164</c:v>
                </c:pt>
                <c:pt idx="3041">
                  <c:v>0.61868055555555601</c:v>
                </c:pt>
                <c:pt idx="3042">
                  <c:v>0.61869212962962961</c:v>
                </c:pt>
                <c:pt idx="3043">
                  <c:v>0.61870370370370364</c:v>
                </c:pt>
                <c:pt idx="3044">
                  <c:v>0.61871527777777813</c:v>
                </c:pt>
                <c:pt idx="3045">
                  <c:v>0.61872685185185183</c:v>
                </c:pt>
                <c:pt idx="3046">
                  <c:v>0.61873842592592598</c:v>
                </c:pt>
                <c:pt idx="3047">
                  <c:v>0.61875000000000036</c:v>
                </c:pt>
                <c:pt idx="3048">
                  <c:v>0.61876157407407473</c:v>
                </c:pt>
                <c:pt idx="3049">
                  <c:v>0.61877314814814843</c:v>
                </c:pt>
                <c:pt idx="3050">
                  <c:v>0.61878472222222225</c:v>
                </c:pt>
                <c:pt idx="3051">
                  <c:v>0.61879629629629684</c:v>
                </c:pt>
                <c:pt idx="3052">
                  <c:v>0.6188078703703711</c:v>
                </c:pt>
                <c:pt idx="3053">
                  <c:v>0.61881944444444492</c:v>
                </c:pt>
                <c:pt idx="3054">
                  <c:v>0.6188310185185194</c:v>
                </c:pt>
                <c:pt idx="3055">
                  <c:v>0.61884259259259333</c:v>
                </c:pt>
                <c:pt idx="3056">
                  <c:v>0.61885416666666671</c:v>
                </c:pt>
                <c:pt idx="3057">
                  <c:v>0.61886574074074052</c:v>
                </c:pt>
                <c:pt idx="3058">
                  <c:v>0.61887731481481512</c:v>
                </c:pt>
                <c:pt idx="3059">
                  <c:v>0.61888888888888927</c:v>
                </c:pt>
                <c:pt idx="3060">
                  <c:v>0.61890046296296297</c:v>
                </c:pt>
                <c:pt idx="3061">
                  <c:v>0.61891203703703701</c:v>
                </c:pt>
                <c:pt idx="3062">
                  <c:v>0.6189236111111116</c:v>
                </c:pt>
                <c:pt idx="3063">
                  <c:v>0.61893518518518553</c:v>
                </c:pt>
                <c:pt idx="3064">
                  <c:v>0.61894675925925924</c:v>
                </c:pt>
                <c:pt idx="3065">
                  <c:v>0.61895833333333383</c:v>
                </c:pt>
                <c:pt idx="3066">
                  <c:v>0.61896990740740765</c:v>
                </c:pt>
                <c:pt idx="3067">
                  <c:v>0.61898148148148191</c:v>
                </c:pt>
                <c:pt idx="3068">
                  <c:v>0.61899305555555595</c:v>
                </c:pt>
                <c:pt idx="3069">
                  <c:v>0.61900462962962965</c:v>
                </c:pt>
                <c:pt idx="3070">
                  <c:v>0.61901620370370369</c:v>
                </c:pt>
                <c:pt idx="3071">
                  <c:v>0.61902777777777784</c:v>
                </c:pt>
                <c:pt idx="3072">
                  <c:v>0.61903935185185188</c:v>
                </c:pt>
                <c:pt idx="3073">
                  <c:v>0.61905092592592559</c:v>
                </c:pt>
                <c:pt idx="3074">
                  <c:v>0.61906249999999996</c:v>
                </c:pt>
                <c:pt idx="3075">
                  <c:v>0.61907407407407478</c:v>
                </c:pt>
                <c:pt idx="3076">
                  <c:v>0.6190856481481487</c:v>
                </c:pt>
                <c:pt idx="3077">
                  <c:v>0.61909722222222252</c:v>
                </c:pt>
                <c:pt idx="3078">
                  <c:v>0.61910879629629678</c:v>
                </c:pt>
                <c:pt idx="3079">
                  <c:v>0.61912037037037082</c:v>
                </c:pt>
                <c:pt idx="3080">
                  <c:v>0.61913194444444464</c:v>
                </c:pt>
                <c:pt idx="3081">
                  <c:v>0.61914351851851912</c:v>
                </c:pt>
                <c:pt idx="3082">
                  <c:v>0.61915509259259327</c:v>
                </c:pt>
                <c:pt idx="3083">
                  <c:v>0.61916666666666653</c:v>
                </c:pt>
                <c:pt idx="3084">
                  <c:v>0.61917824074074079</c:v>
                </c:pt>
                <c:pt idx="3085">
                  <c:v>0.61918981481481516</c:v>
                </c:pt>
                <c:pt idx="3086">
                  <c:v>0.6192013888888892</c:v>
                </c:pt>
                <c:pt idx="3087">
                  <c:v>0.61921296296296235</c:v>
                </c:pt>
                <c:pt idx="3088">
                  <c:v>0.61922453703703739</c:v>
                </c:pt>
                <c:pt idx="3089">
                  <c:v>0.6192361111111111</c:v>
                </c:pt>
                <c:pt idx="3090">
                  <c:v>0.6192476851851858</c:v>
                </c:pt>
                <c:pt idx="3091">
                  <c:v>0.61925925925925962</c:v>
                </c:pt>
                <c:pt idx="3092">
                  <c:v>0.61927083333333399</c:v>
                </c:pt>
                <c:pt idx="3093">
                  <c:v>0.6192824074074077</c:v>
                </c:pt>
                <c:pt idx="3094">
                  <c:v>0.61929398148148163</c:v>
                </c:pt>
                <c:pt idx="3095">
                  <c:v>0.61930555555555589</c:v>
                </c:pt>
                <c:pt idx="3096">
                  <c:v>0.61931712962962959</c:v>
                </c:pt>
                <c:pt idx="3097">
                  <c:v>0.61932870370370374</c:v>
                </c:pt>
                <c:pt idx="3098">
                  <c:v>0.61934027777777811</c:v>
                </c:pt>
                <c:pt idx="3099">
                  <c:v>0.61935185185185182</c:v>
                </c:pt>
                <c:pt idx="3100">
                  <c:v>0.61936342592592541</c:v>
                </c:pt>
                <c:pt idx="3101">
                  <c:v>0.61937500000000034</c:v>
                </c:pt>
                <c:pt idx="3102">
                  <c:v>0.61938657407407405</c:v>
                </c:pt>
                <c:pt idx="3103">
                  <c:v>0.61939814814814853</c:v>
                </c:pt>
                <c:pt idx="3104">
                  <c:v>0.61940972222222224</c:v>
                </c:pt>
                <c:pt idx="3105">
                  <c:v>0.61942129629629683</c:v>
                </c:pt>
                <c:pt idx="3106">
                  <c:v>0.61943287037037065</c:v>
                </c:pt>
                <c:pt idx="3107">
                  <c:v>0.61944444444444491</c:v>
                </c:pt>
                <c:pt idx="3108">
                  <c:v>0.61945601851851895</c:v>
                </c:pt>
                <c:pt idx="3109">
                  <c:v>0.61946759259259265</c:v>
                </c:pt>
                <c:pt idx="3110">
                  <c:v>0.61947916666666669</c:v>
                </c:pt>
                <c:pt idx="3111">
                  <c:v>0.61949074074074051</c:v>
                </c:pt>
                <c:pt idx="3112">
                  <c:v>0.61950231481481477</c:v>
                </c:pt>
                <c:pt idx="3113">
                  <c:v>0.61951388888888892</c:v>
                </c:pt>
                <c:pt idx="3114">
                  <c:v>0.61952546296296296</c:v>
                </c:pt>
                <c:pt idx="3115">
                  <c:v>0.61953703703703711</c:v>
                </c:pt>
                <c:pt idx="3116">
                  <c:v>0.6195486111111117</c:v>
                </c:pt>
                <c:pt idx="3117">
                  <c:v>0.61956018518518519</c:v>
                </c:pt>
                <c:pt idx="3118">
                  <c:v>0.61957175925925922</c:v>
                </c:pt>
                <c:pt idx="3119">
                  <c:v>0.6195833333333336</c:v>
                </c:pt>
                <c:pt idx="3120">
                  <c:v>0.61959490740740764</c:v>
                </c:pt>
                <c:pt idx="3121">
                  <c:v>0.6196064814814819</c:v>
                </c:pt>
                <c:pt idx="3122">
                  <c:v>0.61961805555555594</c:v>
                </c:pt>
                <c:pt idx="3123">
                  <c:v>0.61962962962963009</c:v>
                </c:pt>
                <c:pt idx="3124">
                  <c:v>0.61964120370370435</c:v>
                </c:pt>
                <c:pt idx="3125">
                  <c:v>0.61965277777777772</c:v>
                </c:pt>
                <c:pt idx="3126">
                  <c:v>0.61966435185185187</c:v>
                </c:pt>
                <c:pt idx="3127">
                  <c:v>0.61967592592592591</c:v>
                </c:pt>
                <c:pt idx="3128">
                  <c:v>0.61968750000000039</c:v>
                </c:pt>
                <c:pt idx="3129">
                  <c:v>0.6196990740740751</c:v>
                </c:pt>
                <c:pt idx="3130">
                  <c:v>0.61971064814814858</c:v>
                </c:pt>
                <c:pt idx="3131">
                  <c:v>0.61972222222222251</c:v>
                </c:pt>
                <c:pt idx="3132">
                  <c:v>0.61973379629629666</c:v>
                </c:pt>
                <c:pt idx="3133">
                  <c:v>0.61974537037037114</c:v>
                </c:pt>
                <c:pt idx="3134">
                  <c:v>0.61975694444444462</c:v>
                </c:pt>
                <c:pt idx="3135">
                  <c:v>0.61976851851851922</c:v>
                </c:pt>
                <c:pt idx="3136">
                  <c:v>0.61978009259259337</c:v>
                </c:pt>
                <c:pt idx="3137">
                  <c:v>0.61979166666666696</c:v>
                </c:pt>
                <c:pt idx="3138">
                  <c:v>0.61980324074074067</c:v>
                </c:pt>
                <c:pt idx="3139">
                  <c:v>0.61981481481481515</c:v>
                </c:pt>
                <c:pt idx="3140">
                  <c:v>0.61982638888888919</c:v>
                </c:pt>
                <c:pt idx="3141">
                  <c:v>0.61983796296296267</c:v>
                </c:pt>
                <c:pt idx="3142">
                  <c:v>0.6198495370370376</c:v>
                </c:pt>
                <c:pt idx="3143">
                  <c:v>0.61986111111111142</c:v>
                </c:pt>
                <c:pt idx="3144">
                  <c:v>0.61987268518518546</c:v>
                </c:pt>
                <c:pt idx="3145">
                  <c:v>0.61988425925925961</c:v>
                </c:pt>
                <c:pt idx="3146">
                  <c:v>0.6198958333333342</c:v>
                </c:pt>
                <c:pt idx="3147">
                  <c:v>0.61990740740740791</c:v>
                </c:pt>
                <c:pt idx="3148">
                  <c:v>0.61991898148148161</c:v>
                </c:pt>
                <c:pt idx="3149">
                  <c:v>0.61993055555555565</c:v>
                </c:pt>
                <c:pt idx="3150">
                  <c:v>0.61994212962962969</c:v>
                </c:pt>
                <c:pt idx="3151">
                  <c:v>0.61995370370370373</c:v>
                </c:pt>
                <c:pt idx="3152">
                  <c:v>0.6199652777777781</c:v>
                </c:pt>
                <c:pt idx="3153">
                  <c:v>0.61997685185185192</c:v>
                </c:pt>
                <c:pt idx="3154">
                  <c:v>0.61998842592592596</c:v>
                </c:pt>
                <c:pt idx="3155">
                  <c:v>0.62000000000000033</c:v>
                </c:pt>
                <c:pt idx="3156">
                  <c:v>0.62001157407407448</c:v>
                </c:pt>
                <c:pt idx="3157">
                  <c:v>0.62002314814814852</c:v>
                </c:pt>
                <c:pt idx="3158">
                  <c:v>0.62003472222222222</c:v>
                </c:pt>
                <c:pt idx="3159">
                  <c:v>0.62004629629629682</c:v>
                </c:pt>
                <c:pt idx="3160">
                  <c:v>0.62005787037037086</c:v>
                </c:pt>
                <c:pt idx="3161">
                  <c:v>0.62006944444444489</c:v>
                </c:pt>
                <c:pt idx="3162">
                  <c:v>0.62008101851851927</c:v>
                </c:pt>
                <c:pt idx="3163">
                  <c:v>0.62009259259259308</c:v>
                </c:pt>
                <c:pt idx="3164">
                  <c:v>0.62010416666666668</c:v>
                </c:pt>
                <c:pt idx="3165">
                  <c:v>0.6201157407407405</c:v>
                </c:pt>
                <c:pt idx="3166">
                  <c:v>0.6201273148148152</c:v>
                </c:pt>
                <c:pt idx="3167">
                  <c:v>0.62013888888888924</c:v>
                </c:pt>
                <c:pt idx="3168">
                  <c:v>0.62015046296296261</c:v>
                </c:pt>
                <c:pt idx="3169">
                  <c:v>0.62016203703703698</c:v>
                </c:pt>
                <c:pt idx="3170">
                  <c:v>0.62017361111111158</c:v>
                </c:pt>
                <c:pt idx="3171">
                  <c:v>0.62018518518518551</c:v>
                </c:pt>
                <c:pt idx="3172">
                  <c:v>0.62019675925925932</c:v>
                </c:pt>
                <c:pt idx="3173">
                  <c:v>0.62020833333333392</c:v>
                </c:pt>
                <c:pt idx="3174">
                  <c:v>0.62021990740740762</c:v>
                </c:pt>
                <c:pt idx="3175">
                  <c:v>0.62023148148148177</c:v>
                </c:pt>
                <c:pt idx="3176">
                  <c:v>0.62024305555555603</c:v>
                </c:pt>
                <c:pt idx="3177">
                  <c:v>0.62025462962962963</c:v>
                </c:pt>
                <c:pt idx="3178">
                  <c:v>0.62026620370370367</c:v>
                </c:pt>
                <c:pt idx="3179">
                  <c:v>0.62027777777777782</c:v>
                </c:pt>
                <c:pt idx="3180">
                  <c:v>0.62028935185185186</c:v>
                </c:pt>
                <c:pt idx="3181">
                  <c:v>0.62030092592592556</c:v>
                </c:pt>
                <c:pt idx="3182">
                  <c:v>0.6203124999999996</c:v>
                </c:pt>
                <c:pt idx="3183">
                  <c:v>0.62032407407407475</c:v>
                </c:pt>
                <c:pt idx="3184">
                  <c:v>0.62033564814814846</c:v>
                </c:pt>
                <c:pt idx="3185">
                  <c:v>0.62034722222222261</c:v>
                </c:pt>
                <c:pt idx="3186">
                  <c:v>0.62035879629629664</c:v>
                </c:pt>
                <c:pt idx="3187">
                  <c:v>0.62037037037037079</c:v>
                </c:pt>
                <c:pt idx="3188">
                  <c:v>0.62038194444444461</c:v>
                </c:pt>
                <c:pt idx="3189">
                  <c:v>0.6203935185185192</c:v>
                </c:pt>
                <c:pt idx="3190">
                  <c:v>0.62040509259259335</c:v>
                </c:pt>
                <c:pt idx="3191">
                  <c:v>0.62041666666666651</c:v>
                </c:pt>
                <c:pt idx="3192">
                  <c:v>0.62042824074074077</c:v>
                </c:pt>
                <c:pt idx="3193">
                  <c:v>0.62043981481481514</c:v>
                </c:pt>
                <c:pt idx="3194">
                  <c:v>0.62045138888888884</c:v>
                </c:pt>
                <c:pt idx="3195">
                  <c:v>0.62046296296296233</c:v>
                </c:pt>
                <c:pt idx="3196">
                  <c:v>0.62047453703703703</c:v>
                </c:pt>
                <c:pt idx="3197">
                  <c:v>0.62048611111111118</c:v>
                </c:pt>
                <c:pt idx="3198">
                  <c:v>0.62049768518518555</c:v>
                </c:pt>
                <c:pt idx="3199">
                  <c:v>0.62050925925925959</c:v>
                </c:pt>
                <c:pt idx="3200">
                  <c:v>0.62052083333333385</c:v>
                </c:pt>
                <c:pt idx="3201">
                  <c:v>0.62053240740740734</c:v>
                </c:pt>
                <c:pt idx="3202">
                  <c:v>0.6205439814814816</c:v>
                </c:pt>
                <c:pt idx="3203">
                  <c:v>0.62055555555555564</c:v>
                </c:pt>
                <c:pt idx="3204">
                  <c:v>0.62056712962962957</c:v>
                </c:pt>
                <c:pt idx="3205">
                  <c:v>0.62057870370370372</c:v>
                </c:pt>
                <c:pt idx="3206">
                  <c:v>0.62059027777777775</c:v>
                </c:pt>
                <c:pt idx="3207">
                  <c:v>0.62060185185185213</c:v>
                </c:pt>
                <c:pt idx="3208">
                  <c:v>0.62061342592592561</c:v>
                </c:pt>
                <c:pt idx="3209">
                  <c:v>0.62062500000000054</c:v>
                </c:pt>
                <c:pt idx="3210">
                  <c:v>0.62063657407407447</c:v>
                </c:pt>
                <c:pt idx="3211">
                  <c:v>0.62064814814814873</c:v>
                </c:pt>
                <c:pt idx="3212">
                  <c:v>0.62065972222222254</c:v>
                </c:pt>
                <c:pt idx="3213">
                  <c:v>0.62067129629629703</c:v>
                </c:pt>
                <c:pt idx="3214">
                  <c:v>0.62068287037037084</c:v>
                </c:pt>
                <c:pt idx="3215">
                  <c:v>0.6206944444444451</c:v>
                </c:pt>
                <c:pt idx="3216">
                  <c:v>0.62070601851851936</c:v>
                </c:pt>
                <c:pt idx="3217">
                  <c:v>0.62071759259259296</c:v>
                </c:pt>
                <c:pt idx="3218">
                  <c:v>0.620729166666667</c:v>
                </c:pt>
                <c:pt idx="3219">
                  <c:v>0.6207407407407407</c:v>
                </c:pt>
                <c:pt idx="3220">
                  <c:v>0.62075231481481474</c:v>
                </c:pt>
                <c:pt idx="3221">
                  <c:v>0.62076388888888923</c:v>
                </c:pt>
                <c:pt idx="3222">
                  <c:v>0.62077546296296293</c:v>
                </c:pt>
                <c:pt idx="3223">
                  <c:v>0.62078703703703741</c:v>
                </c:pt>
                <c:pt idx="3224">
                  <c:v>0.6207986111111119</c:v>
                </c:pt>
                <c:pt idx="3225">
                  <c:v>0.62081018518518549</c:v>
                </c:pt>
                <c:pt idx="3226">
                  <c:v>0.62082175925925953</c:v>
                </c:pt>
                <c:pt idx="3227">
                  <c:v>0.62083333333333379</c:v>
                </c:pt>
                <c:pt idx="3228">
                  <c:v>0.62084490740740783</c:v>
                </c:pt>
                <c:pt idx="3229">
                  <c:v>0.62085648148148165</c:v>
                </c:pt>
                <c:pt idx="3230">
                  <c:v>0.62086805555555602</c:v>
                </c:pt>
                <c:pt idx="3231">
                  <c:v>0.62087962962962995</c:v>
                </c:pt>
                <c:pt idx="3232">
                  <c:v>0.62089120370370421</c:v>
                </c:pt>
                <c:pt idx="3233">
                  <c:v>0.6209027777777778</c:v>
                </c:pt>
                <c:pt idx="3234">
                  <c:v>0.62091435185185151</c:v>
                </c:pt>
                <c:pt idx="3235">
                  <c:v>0.62092592592592599</c:v>
                </c:pt>
                <c:pt idx="3236">
                  <c:v>0.62093750000000003</c:v>
                </c:pt>
                <c:pt idx="3237">
                  <c:v>0.62094907407407496</c:v>
                </c:pt>
                <c:pt idx="3238">
                  <c:v>0.62096064814814844</c:v>
                </c:pt>
                <c:pt idx="3239">
                  <c:v>0.62097222222222259</c:v>
                </c:pt>
                <c:pt idx="3240">
                  <c:v>0.62098379629629663</c:v>
                </c:pt>
                <c:pt idx="3241">
                  <c:v>0.62099537037037111</c:v>
                </c:pt>
                <c:pt idx="3242">
                  <c:v>0.6210069444444446</c:v>
                </c:pt>
                <c:pt idx="3243">
                  <c:v>0.62101851851851908</c:v>
                </c:pt>
                <c:pt idx="3244">
                  <c:v>0.62103009259259334</c:v>
                </c:pt>
                <c:pt idx="3245">
                  <c:v>0.62104166666666694</c:v>
                </c:pt>
                <c:pt idx="3246">
                  <c:v>0.62105324074074053</c:v>
                </c:pt>
                <c:pt idx="3247">
                  <c:v>0.62106481481481512</c:v>
                </c:pt>
                <c:pt idx="3248">
                  <c:v>0.62107638888888894</c:v>
                </c:pt>
                <c:pt idx="3249">
                  <c:v>0.62108796296296265</c:v>
                </c:pt>
                <c:pt idx="3250">
                  <c:v>0.62109953703703735</c:v>
                </c:pt>
                <c:pt idx="3251">
                  <c:v>0.62111111111111139</c:v>
                </c:pt>
                <c:pt idx="3252">
                  <c:v>0.62112268518518554</c:v>
                </c:pt>
                <c:pt idx="3253">
                  <c:v>0.62113425925925925</c:v>
                </c:pt>
                <c:pt idx="3254">
                  <c:v>0.62114583333333417</c:v>
                </c:pt>
                <c:pt idx="3255">
                  <c:v>0.62115740740740777</c:v>
                </c:pt>
                <c:pt idx="3256">
                  <c:v>0.6211689814814817</c:v>
                </c:pt>
                <c:pt idx="3257">
                  <c:v>0.62118055555555562</c:v>
                </c:pt>
                <c:pt idx="3258">
                  <c:v>0.62119212962962966</c:v>
                </c:pt>
                <c:pt idx="3259">
                  <c:v>0.6212037037037037</c:v>
                </c:pt>
                <c:pt idx="3260">
                  <c:v>0.62121527777777774</c:v>
                </c:pt>
                <c:pt idx="3261">
                  <c:v>0.62122685185185189</c:v>
                </c:pt>
                <c:pt idx="3262">
                  <c:v>0.6212384259259256</c:v>
                </c:pt>
                <c:pt idx="3263">
                  <c:v>0.6212500000000003</c:v>
                </c:pt>
                <c:pt idx="3264">
                  <c:v>0.62126157407407434</c:v>
                </c:pt>
                <c:pt idx="3265">
                  <c:v>0.62127314814814849</c:v>
                </c:pt>
                <c:pt idx="3266">
                  <c:v>0.6212847222222222</c:v>
                </c:pt>
                <c:pt idx="3267">
                  <c:v>0.62129629629629679</c:v>
                </c:pt>
                <c:pt idx="3268">
                  <c:v>0.62130787037037083</c:v>
                </c:pt>
                <c:pt idx="3269">
                  <c:v>0.62131944444444465</c:v>
                </c:pt>
                <c:pt idx="3270">
                  <c:v>0.62133101851851924</c:v>
                </c:pt>
                <c:pt idx="3271">
                  <c:v>0.62134259259259295</c:v>
                </c:pt>
                <c:pt idx="3272">
                  <c:v>0.62135416666666654</c:v>
                </c:pt>
                <c:pt idx="3273">
                  <c:v>0.62136574074074058</c:v>
                </c:pt>
                <c:pt idx="3274">
                  <c:v>0.62137731481481484</c:v>
                </c:pt>
                <c:pt idx="3275">
                  <c:v>0.62138888888888921</c:v>
                </c:pt>
                <c:pt idx="3276">
                  <c:v>0.62140046296296259</c:v>
                </c:pt>
                <c:pt idx="3277">
                  <c:v>0.62141203703703707</c:v>
                </c:pt>
                <c:pt idx="3278">
                  <c:v>0.62142361111111144</c:v>
                </c:pt>
                <c:pt idx="3279">
                  <c:v>0.62143518518518559</c:v>
                </c:pt>
                <c:pt idx="3280">
                  <c:v>0.6214467592592593</c:v>
                </c:pt>
                <c:pt idx="3281">
                  <c:v>0.62145833333333378</c:v>
                </c:pt>
                <c:pt idx="3282">
                  <c:v>0.6214699074074076</c:v>
                </c:pt>
                <c:pt idx="3283">
                  <c:v>0.62148148148148163</c:v>
                </c:pt>
                <c:pt idx="3284">
                  <c:v>0.62149305555555601</c:v>
                </c:pt>
                <c:pt idx="3285">
                  <c:v>0.6215046296296296</c:v>
                </c:pt>
                <c:pt idx="3286">
                  <c:v>0.62151620370370353</c:v>
                </c:pt>
                <c:pt idx="3287">
                  <c:v>0.62152777777777779</c:v>
                </c:pt>
                <c:pt idx="3288">
                  <c:v>0.6215393518518515</c:v>
                </c:pt>
                <c:pt idx="3289">
                  <c:v>0.62155092592592542</c:v>
                </c:pt>
                <c:pt idx="3290">
                  <c:v>0.62156249999999968</c:v>
                </c:pt>
                <c:pt idx="3291">
                  <c:v>0.62157407407407472</c:v>
                </c:pt>
                <c:pt idx="3292">
                  <c:v>0.62158564814814854</c:v>
                </c:pt>
                <c:pt idx="3293">
                  <c:v>0.62159722222222225</c:v>
                </c:pt>
                <c:pt idx="3294">
                  <c:v>0.62160879629629684</c:v>
                </c:pt>
                <c:pt idx="3295">
                  <c:v>0.62162037037037099</c:v>
                </c:pt>
                <c:pt idx="3296">
                  <c:v>0.62163194444444492</c:v>
                </c:pt>
                <c:pt idx="3297">
                  <c:v>0.6216435185185194</c:v>
                </c:pt>
                <c:pt idx="3298">
                  <c:v>0.62165509259259366</c:v>
                </c:pt>
                <c:pt idx="3299">
                  <c:v>0.6216666666666667</c:v>
                </c:pt>
                <c:pt idx="3300">
                  <c:v>0.62167824074074074</c:v>
                </c:pt>
                <c:pt idx="3301">
                  <c:v>0.62168981481481544</c:v>
                </c:pt>
                <c:pt idx="3302">
                  <c:v>0.62170138888888915</c:v>
                </c:pt>
                <c:pt idx="3303">
                  <c:v>0.62171296296296252</c:v>
                </c:pt>
                <c:pt idx="3304">
                  <c:v>0.62172453703703734</c:v>
                </c:pt>
                <c:pt idx="3305">
                  <c:v>0.62173611111111149</c:v>
                </c:pt>
                <c:pt idx="3306">
                  <c:v>0.62174768518518575</c:v>
                </c:pt>
                <c:pt idx="3307">
                  <c:v>0.62175925925925968</c:v>
                </c:pt>
                <c:pt idx="3308">
                  <c:v>0.62177083333333405</c:v>
                </c:pt>
                <c:pt idx="3309">
                  <c:v>0.62178240740740764</c:v>
                </c:pt>
                <c:pt idx="3310">
                  <c:v>0.62179398148148191</c:v>
                </c:pt>
                <c:pt idx="3311">
                  <c:v>0.62180555555555594</c:v>
                </c:pt>
                <c:pt idx="3312">
                  <c:v>0.62181712962962954</c:v>
                </c:pt>
                <c:pt idx="3313">
                  <c:v>0.62182870370370402</c:v>
                </c:pt>
                <c:pt idx="3314">
                  <c:v>0.62184027777777806</c:v>
                </c:pt>
                <c:pt idx="3315">
                  <c:v>0.62185185185185221</c:v>
                </c:pt>
                <c:pt idx="3316">
                  <c:v>0.62186342592592558</c:v>
                </c:pt>
                <c:pt idx="3317">
                  <c:v>0.62187500000000073</c:v>
                </c:pt>
                <c:pt idx="3318">
                  <c:v>0.62188657407407444</c:v>
                </c:pt>
                <c:pt idx="3319">
                  <c:v>0.6218981481481487</c:v>
                </c:pt>
                <c:pt idx="3320">
                  <c:v>0.62190972222222252</c:v>
                </c:pt>
                <c:pt idx="3321">
                  <c:v>0.62192129629629711</c:v>
                </c:pt>
                <c:pt idx="3322">
                  <c:v>0.62193287037037093</c:v>
                </c:pt>
                <c:pt idx="3323">
                  <c:v>0.62194444444444485</c:v>
                </c:pt>
                <c:pt idx="3324">
                  <c:v>0.62195601851851934</c:v>
                </c:pt>
                <c:pt idx="3325">
                  <c:v>0.62196759259259293</c:v>
                </c:pt>
                <c:pt idx="3326">
                  <c:v>0.62197916666666664</c:v>
                </c:pt>
                <c:pt idx="3327">
                  <c:v>0.62199074074074068</c:v>
                </c:pt>
                <c:pt idx="3328">
                  <c:v>0.62200231481481483</c:v>
                </c:pt>
                <c:pt idx="3329">
                  <c:v>0.6220138888888892</c:v>
                </c:pt>
                <c:pt idx="3330">
                  <c:v>0.62202546296296302</c:v>
                </c:pt>
                <c:pt idx="3331">
                  <c:v>0.62203703703703705</c:v>
                </c:pt>
                <c:pt idx="3332">
                  <c:v>0.62204861111111176</c:v>
                </c:pt>
                <c:pt idx="3333">
                  <c:v>0.62206018518518513</c:v>
                </c:pt>
                <c:pt idx="3334">
                  <c:v>0.62207175925925962</c:v>
                </c:pt>
                <c:pt idx="3335">
                  <c:v>0.62208333333333365</c:v>
                </c:pt>
                <c:pt idx="3336">
                  <c:v>0.62209490740740792</c:v>
                </c:pt>
                <c:pt idx="3337">
                  <c:v>0.62210648148148162</c:v>
                </c:pt>
                <c:pt idx="3338">
                  <c:v>0.62211805555555588</c:v>
                </c:pt>
                <c:pt idx="3339">
                  <c:v>0.62212962962963003</c:v>
                </c:pt>
                <c:pt idx="3340">
                  <c:v>0.62214120370370418</c:v>
                </c:pt>
                <c:pt idx="3341">
                  <c:v>0.62215277777777778</c:v>
                </c:pt>
                <c:pt idx="3342">
                  <c:v>0.62216435185185159</c:v>
                </c:pt>
                <c:pt idx="3343">
                  <c:v>0.62217592592592597</c:v>
                </c:pt>
                <c:pt idx="3344">
                  <c:v>0.6221875</c:v>
                </c:pt>
                <c:pt idx="3345">
                  <c:v>0.62219907407407482</c:v>
                </c:pt>
                <c:pt idx="3346">
                  <c:v>0.62221064814814842</c:v>
                </c:pt>
                <c:pt idx="3347">
                  <c:v>0.62222222222222223</c:v>
                </c:pt>
                <c:pt idx="3348">
                  <c:v>0.6222337962962966</c:v>
                </c:pt>
                <c:pt idx="3349">
                  <c:v>0.62224537037037086</c:v>
                </c:pt>
                <c:pt idx="3350">
                  <c:v>0.62225694444444468</c:v>
                </c:pt>
                <c:pt idx="3351">
                  <c:v>0.62226851851851894</c:v>
                </c:pt>
                <c:pt idx="3352">
                  <c:v>0.6222800925925932</c:v>
                </c:pt>
                <c:pt idx="3353">
                  <c:v>0.62229166666666702</c:v>
                </c:pt>
                <c:pt idx="3354">
                  <c:v>0.6223032407407405</c:v>
                </c:pt>
                <c:pt idx="3355">
                  <c:v>0.62231481481481521</c:v>
                </c:pt>
                <c:pt idx="3356">
                  <c:v>0.62232638888888892</c:v>
                </c:pt>
                <c:pt idx="3357">
                  <c:v>0.6223379629629624</c:v>
                </c:pt>
                <c:pt idx="3358">
                  <c:v>0.62234953703703733</c:v>
                </c:pt>
                <c:pt idx="3359">
                  <c:v>0.62236111111111114</c:v>
                </c:pt>
                <c:pt idx="3360">
                  <c:v>0.62237268518518551</c:v>
                </c:pt>
                <c:pt idx="3361">
                  <c:v>0.62238425925925933</c:v>
                </c:pt>
                <c:pt idx="3362">
                  <c:v>0.62239583333333415</c:v>
                </c:pt>
                <c:pt idx="3363">
                  <c:v>0.62240740740740763</c:v>
                </c:pt>
                <c:pt idx="3364">
                  <c:v>0.62241898148148145</c:v>
                </c:pt>
                <c:pt idx="3365">
                  <c:v>0.6224305555555556</c:v>
                </c:pt>
                <c:pt idx="3366">
                  <c:v>0.62244212962962953</c:v>
                </c:pt>
                <c:pt idx="3367">
                  <c:v>0.62245370370370368</c:v>
                </c:pt>
                <c:pt idx="3368">
                  <c:v>0.62246527777777783</c:v>
                </c:pt>
                <c:pt idx="3369">
                  <c:v>0.62247685185185186</c:v>
                </c:pt>
                <c:pt idx="3370">
                  <c:v>0.62248842592592557</c:v>
                </c:pt>
                <c:pt idx="3371">
                  <c:v>0.62249999999999994</c:v>
                </c:pt>
                <c:pt idx="3372">
                  <c:v>0.62251157407407443</c:v>
                </c:pt>
                <c:pt idx="3373">
                  <c:v>0.62252314814814813</c:v>
                </c:pt>
                <c:pt idx="3374">
                  <c:v>0.62253472222222228</c:v>
                </c:pt>
                <c:pt idx="3375">
                  <c:v>0.62254629629629665</c:v>
                </c:pt>
                <c:pt idx="3376">
                  <c:v>0.62255787037037091</c:v>
                </c:pt>
                <c:pt idx="3377">
                  <c:v>0.62256944444444462</c:v>
                </c:pt>
                <c:pt idx="3378">
                  <c:v>0.62258101851851921</c:v>
                </c:pt>
                <c:pt idx="3379">
                  <c:v>0.62259259259259303</c:v>
                </c:pt>
                <c:pt idx="3380">
                  <c:v>0.62260416666666674</c:v>
                </c:pt>
                <c:pt idx="3381">
                  <c:v>0.62261574074074078</c:v>
                </c:pt>
                <c:pt idx="3382">
                  <c:v>0.62262731481481515</c:v>
                </c:pt>
                <c:pt idx="3383">
                  <c:v>0.62263888888888941</c:v>
                </c:pt>
                <c:pt idx="3384">
                  <c:v>0.62265046296296289</c:v>
                </c:pt>
                <c:pt idx="3385">
                  <c:v>0.62266203703703704</c:v>
                </c:pt>
                <c:pt idx="3386">
                  <c:v>0.62267361111111175</c:v>
                </c:pt>
                <c:pt idx="3387">
                  <c:v>0.62268518518518556</c:v>
                </c:pt>
                <c:pt idx="3388">
                  <c:v>0.6226967592592596</c:v>
                </c:pt>
                <c:pt idx="3389">
                  <c:v>0.62270833333333386</c:v>
                </c:pt>
                <c:pt idx="3390">
                  <c:v>0.62271990740740779</c:v>
                </c:pt>
                <c:pt idx="3391">
                  <c:v>0.62273148148148194</c:v>
                </c:pt>
                <c:pt idx="3392">
                  <c:v>0.6227430555555562</c:v>
                </c:pt>
                <c:pt idx="3393">
                  <c:v>0.62275462962963002</c:v>
                </c:pt>
                <c:pt idx="3394">
                  <c:v>0.62276620370370372</c:v>
                </c:pt>
                <c:pt idx="3395">
                  <c:v>0.6227777777777781</c:v>
                </c:pt>
                <c:pt idx="3396">
                  <c:v>0.6227893518518518</c:v>
                </c:pt>
                <c:pt idx="3397">
                  <c:v>0.62280092592592562</c:v>
                </c:pt>
                <c:pt idx="3398">
                  <c:v>0.62281249999999999</c:v>
                </c:pt>
                <c:pt idx="3399">
                  <c:v>0.62282407407407492</c:v>
                </c:pt>
                <c:pt idx="3400">
                  <c:v>0.62283564814814874</c:v>
                </c:pt>
                <c:pt idx="3401">
                  <c:v>0.62284722222222255</c:v>
                </c:pt>
                <c:pt idx="3402">
                  <c:v>0.62285879629629681</c:v>
                </c:pt>
                <c:pt idx="3403">
                  <c:v>0.62287037037037085</c:v>
                </c:pt>
                <c:pt idx="3404">
                  <c:v>0.62288194444444489</c:v>
                </c:pt>
                <c:pt idx="3405">
                  <c:v>0.62289351851851926</c:v>
                </c:pt>
                <c:pt idx="3406">
                  <c:v>0.62290509259259352</c:v>
                </c:pt>
                <c:pt idx="3407">
                  <c:v>0.62291666666666667</c:v>
                </c:pt>
                <c:pt idx="3408">
                  <c:v>0.62292824074074071</c:v>
                </c:pt>
                <c:pt idx="3409">
                  <c:v>0.62293981481481531</c:v>
                </c:pt>
                <c:pt idx="3410">
                  <c:v>0.62295138888888923</c:v>
                </c:pt>
                <c:pt idx="3411">
                  <c:v>0.62296296296296239</c:v>
                </c:pt>
                <c:pt idx="3412">
                  <c:v>0.62297453703703742</c:v>
                </c:pt>
                <c:pt idx="3413">
                  <c:v>0.62299768518518572</c:v>
                </c:pt>
                <c:pt idx="3414">
                  <c:v>0.62300925925925954</c:v>
                </c:pt>
                <c:pt idx="3415">
                  <c:v>0.62302083333333413</c:v>
                </c:pt>
                <c:pt idx="3416">
                  <c:v>0.62303240740740762</c:v>
                </c:pt>
                <c:pt idx="3417">
                  <c:v>0.62304398148148188</c:v>
                </c:pt>
                <c:pt idx="3418">
                  <c:v>0.62305555555555603</c:v>
                </c:pt>
                <c:pt idx="3419">
                  <c:v>0.62306712962962951</c:v>
                </c:pt>
                <c:pt idx="3420">
                  <c:v>0.623078703703704</c:v>
                </c:pt>
                <c:pt idx="3421">
                  <c:v>0.62309027777777815</c:v>
                </c:pt>
                <c:pt idx="3422">
                  <c:v>0.62310185185185185</c:v>
                </c:pt>
                <c:pt idx="3423">
                  <c:v>0.62311342592592556</c:v>
                </c:pt>
                <c:pt idx="3424">
                  <c:v>0.62312500000000048</c:v>
                </c:pt>
                <c:pt idx="3425">
                  <c:v>0.62313657407407441</c:v>
                </c:pt>
                <c:pt idx="3426">
                  <c:v>0.62314814814814845</c:v>
                </c:pt>
                <c:pt idx="3427">
                  <c:v>0.62315972222222249</c:v>
                </c:pt>
                <c:pt idx="3428">
                  <c:v>0.62317129629629686</c:v>
                </c:pt>
                <c:pt idx="3429">
                  <c:v>0.62318287037037079</c:v>
                </c:pt>
                <c:pt idx="3430">
                  <c:v>0.62319444444444494</c:v>
                </c:pt>
                <c:pt idx="3431">
                  <c:v>0.6232060185185192</c:v>
                </c:pt>
                <c:pt idx="3432">
                  <c:v>0.62321759259259302</c:v>
                </c:pt>
                <c:pt idx="3433">
                  <c:v>0.62322916666666661</c:v>
                </c:pt>
                <c:pt idx="3434">
                  <c:v>0.62324074074074076</c:v>
                </c:pt>
                <c:pt idx="3435">
                  <c:v>0.62326388888888895</c:v>
                </c:pt>
                <c:pt idx="3436">
                  <c:v>0.62326388888888895</c:v>
                </c:pt>
                <c:pt idx="3437">
                  <c:v>0.62327546296296299</c:v>
                </c:pt>
                <c:pt idx="3438">
                  <c:v>0.62328703703703703</c:v>
                </c:pt>
                <c:pt idx="3439">
                  <c:v>0.62329861111111173</c:v>
                </c:pt>
                <c:pt idx="3440">
                  <c:v>0.62331018518518522</c:v>
                </c:pt>
                <c:pt idx="3441">
                  <c:v>0.62332175925925959</c:v>
                </c:pt>
                <c:pt idx="3442">
                  <c:v>0.62333333333333363</c:v>
                </c:pt>
                <c:pt idx="3443">
                  <c:v>0.62334490740740789</c:v>
                </c:pt>
                <c:pt idx="3444">
                  <c:v>0.62335648148148171</c:v>
                </c:pt>
                <c:pt idx="3445">
                  <c:v>0.62336805555555563</c:v>
                </c:pt>
                <c:pt idx="3446">
                  <c:v>0.62337962962963001</c:v>
                </c:pt>
                <c:pt idx="3447">
                  <c:v>0.62339120370370404</c:v>
                </c:pt>
                <c:pt idx="3448">
                  <c:v>0.62340277777777753</c:v>
                </c:pt>
                <c:pt idx="3449">
                  <c:v>0.62341435185185157</c:v>
                </c:pt>
                <c:pt idx="3450">
                  <c:v>0.62342592592592561</c:v>
                </c:pt>
                <c:pt idx="3451">
                  <c:v>0.62343749999999998</c:v>
                </c:pt>
                <c:pt idx="3452">
                  <c:v>0.62344907407407479</c:v>
                </c:pt>
                <c:pt idx="3453">
                  <c:v>0.6234606481481485</c:v>
                </c:pt>
                <c:pt idx="3454">
                  <c:v>0.62347222222222221</c:v>
                </c:pt>
                <c:pt idx="3455">
                  <c:v>0.62348379629629669</c:v>
                </c:pt>
                <c:pt idx="3456">
                  <c:v>0.62349537037037084</c:v>
                </c:pt>
                <c:pt idx="3457">
                  <c:v>0.62350694444444443</c:v>
                </c:pt>
                <c:pt idx="3458">
                  <c:v>0.62351851851851892</c:v>
                </c:pt>
                <c:pt idx="3459">
                  <c:v>0.62353009259259295</c:v>
                </c:pt>
                <c:pt idx="3460">
                  <c:v>0.62354166666666699</c:v>
                </c:pt>
                <c:pt idx="3461">
                  <c:v>0.62355324074074059</c:v>
                </c:pt>
                <c:pt idx="3462">
                  <c:v>0.62356481481481485</c:v>
                </c:pt>
                <c:pt idx="3463">
                  <c:v>0.62357638888888889</c:v>
                </c:pt>
                <c:pt idx="3464">
                  <c:v>0.62358796296296237</c:v>
                </c:pt>
                <c:pt idx="3465">
                  <c:v>0.6235995370370373</c:v>
                </c:pt>
                <c:pt idx="3466">
                  <c:v>0.62361111111111145</c:v>
                </c:pt>
                <c:pt idx="3467">
                  <c:v>0.62362268518518571</c:v>
                </c:pt>
                <c:pt idx="3468">
                  <c:v>0.62363425925925964</c:v>
                </c:pt>
                <c:pt idx="3469">
                  <c:v>0.62364583333333434</c:v>
                </c:pt>
                <c:pt idx="3470">
                  <c:v>0.62365740740740783</c:v>
                </c:pt>
                <c:pt idx="3471">
                  <c:v>0.62366898148148164</c:v>
                </c:pt>
                <c:pt idx="3472">
                  <c:v>0.62368055555555602</c:v>
                </c:pt>
                <c:pt idx="3473">
                  <c:v>0.62369212962962961</c:v>
                </c:pt>
                <c:pt idx="3474">
                  <c:v>0.62370370370370409</c:v>
                </c:pt>
                <c:pt idx="3475">
                  <c:v>0.62371527777777813</c:v>
                </c:pt>
                <c:pt idx="3476">
                  <c:v>0.62372685185185184</c:v>
                </c:pt>
                <c:pt idx="3477">
                  <c:v>0.62373842592592588</c:v>
                </c:pt>
                <c:pt idx="3478">
                  <c:v>0.62375000000000036</c:v>
                </c:pt>
                <c:pt idx="3479">
                  <c:v>0.62376157407407473</c:v>
                </c:pt>
                <c:pt idx="3480">
                  <c:v>0.62377314814814855</c:v>
                </c:pt>
                <c:pt idx="3481">
                  <c:v>0.62378472222222225</c:v>
                </c:pt>
                <c:pt idx="3482">
                  <c:v>0.62379629629629685</c:v>
                </c:pt>
                <c:pt idx="3483">
                  <c:v>0.623807870370371</c:v>
                </c:pt>
                <c:pt idx="3484">
                  <c:v>0.62381944444444493</c:v>
                </c:pt>
                <c:pt idx="3485">
                  <c:v>0.62383101851851941</c:v>
                </c:pt>
                <c:pt idx="3486">
                  <c:v>0.62384259259259334</c:v>
                </c:pt>
                <c:pt idx="3487">
                  <c:v>0.62385416666666671</c:v>
                </c:pt>
                <c:pt idx="3488">
                  <c:v>0.62386574074074053</c:v>
                </c:pt>
                <c:pt idx="3489">
                  <c:v>0.62387731481481512</c:v>
                </c:pt>
                <c:pt idx="3490">
                  <c:v>0.62388888888888916</c:v>
                </c:pt>
                <c:pt idx="3491">
                  <c:v>0.62390046296296298</c:v>
                </c:pt>
                <c:pt idx="3492">
                  <c:v>0.62391203703703701</c:v>
                </c:pt>
                <c:pt idx="3493">
                  <c:v>0.62392361111111172</c:v>
                </c:pt>
                <c:pt idx="3494">
                  <c:v>0.62393518518518554</c:v>
                </c:pt>
                <c:pt idx="3495">
                  <c:v>0.62394675925925924</c:v>
                </c:pt>
                <c:pt idx="3496">
                  <c:v>0.62395833333333384</c:v>
                </c:pt>
                <c:pt idx="3497">
                  <c:v>0.62396990740740765</c:v>
                </c:pt>
                <c:pt idx="3498">
                  <c:v>0.62398148148148191</c:v>
                </c:pt>
                <c:pt idx="3499">
                  <c:v>0.62399305555555595</c:v>
                </c:pt>
                <c:pt idx="3500">
                  <c:v>0.62400462962962999</c:v>
                </c:pt>
                <c:pt idx="3501">
                  <c:v>0.6240162037037037</c:v>
                </c:pt>
                <c:pt idx="3502">
                  <c:v>0.62402777777777774</c:v>
                </c:pt>
                <c:pt idx="3503">
                  <c:v>0.62403935185185189</c:v>
                </c:pt>
                <c:pt idx="3504">
                  <c:v>0.62405092592592559</c:v>
                </c:pt>
                <c:pt idx="3505">
                  <c:v>0.62406249999999996</c:v>
                </c:pt>
                <c:pt idx="3506">
                  <c:v>0.62407407407407489</c:v>
                </c:pt>
                <c:pt idx="3507">
                  <c:v>0.62408564814814871</c:v>
                </c:pt>
                <c:pt idx="3508">
                  <c:v>0.62409722222222253</c:v>
                </c:pt>
                <c:pt idx="3509">
                  <c:v>0.62410879629629656</c:v>
                </c:pt>
                <c:pt idx="3510">
                  <c:v>0.62412037037037082</c:v>
                </c:pt>
                <c:pt idx="3511">
                  <c:v>0.62413194444444464</c:v>
                </c:pt>
                <c:pt idx="3512">
                  <c:v>0.62414351851851935</c:v>
                </c:pt>
                <c:pt idx="3513">
                  <c:v>0.62415509259259327</c:v>
                </c:pt>
                <c:pt idx="3514">
                  <c:v>0.62416666666666654</c:v>
                </c:pt>
                <c:pt idx="3515">
                  <c:v>0.62417824074074069</c:v>
                </c:pt>
                <c:pt idx="3516">
                  <c:v>0.62418981481481528</c:v>
                </c:pt>
                <c:pt idx="3517">
                  <c:v>0.62420138888888921</c:v>
                </c:pt>
                <c:pt idx="3518">
                  <c:v>0.62421296296296247</c:v>
                </c:pt>
                <c:pt idx="3519">
                  <c:v>0.6242245370370374</c:v>
                </c:pt>
                <c:pt idx="3520">
                  <c:v>0.6242361111111111</c:v>
                </c:pt>
                <c:pt idx="3521">
                  <c:v>0.62424768518518559</c:v>
                </c:pt>
                <c:pt idx="3522">
                  <c:v>0.62425925925925962</c:v>
                </c:pt>
                <c:pt idx="3523">
                  <c:v>0.624270833333334</c:v>
                </c:pt>
                <c:pt idx="3524">
                  <c:v>0.6242824074074077</c:v>
                </c:pt>
                <c:pt idx="3525">
                  <c:v>0.62429398148148163</c:v>
                </c:pt>
                <c:pt idx="3526">
                  <c:v>0.624305555555556</c:v>
                </c:pt>
                <c:pt idx="3527">
                  <c:v>0.62431712962962949</c:v>
                </c:pt>
                <c:pt idx="3528">
                  <c:v>0.62432870370370364</c:v>
                </c:pt>
                <c:pt idx="3529">
                  <c:v>0.62434027777777812</c:v>
                </c:pt>
                <c:pt idx="3530">
                  <c:v>0.62435185185185182</c:v>
                </c:pt>
                <c:pt idx="3531">
                  <c:v>0.62436342592592553</c:v>
                </c:pt>
                <c:pt idx="3532">
                  <c:v>0.62437500000000035</c:v>
                </c:pt>
                <c:pt idx="3533">
                  <c:v>0.62438657407407405</c:v>
                </c:pt>
                <c:pt idx="3534">
                  <c:v>0.62439814814814842</c:v>
                </c:pt>
                <c:pt idx="3535">
                  <c:v>0.62440972222222224</c:v>
                </c:pt>
                <c:pt idx="3536">
                  <c:v>0.62442129629629683</c:v>
                </c:pt>
                <c:pt idx="3537">
                  <c:v>0.62443287037037065</c:v>
                </c:pt>
                <c:pt idx="3538">
                  <c:v>0.62444444444444491</c:v>
                </c:pt>
                <c:pt idx="3539">
                  <c:v>0.62446759259259288</c:v>
                </c:pt>
                <c:pt idx="3540">
                  <c:v>0.62446759259259288</c:v>
                </c:pt>
                <c:pt idx="3541">
                  <c:v>0.6244791666666667</c:v>
                </c:pt>
                <c:pt idx="3542">
                  <c:v>0.62449074074074051</c:v>
                </c:pt>
                <c:pt idx="3543">
                  <c:v>0.62450231481481489</c:v>
                </c:pt>
                <c:pt idx="3544">
                  <c:v>0.62451388888888892</c:v>
                </c:pt>
                <c:pt idx="3545">
                  <c:v>0.62452546296296296</c:v>
                </c:pt>
                <c:pt idx="3546">
                  <c:v>0.624537037037037</c:v>
                </c:pt>
                <c:pt idx="3547">
                  <c:v>0.62454861111111148</c:v>
                </c:pt>
                <c:pt idx="3548">
                  <c:v>0.62456018518518519</c:v>
                </c:pt>
                <c:pt idx="3549">
                  <c:v>0.62457175925925923</c:v>
                </c:pt>
                <c:pt idx="3550">
                  <c:v>0.6245833333333336</c:v>
                </c:pt>
                <c:pt idx="3551">
                  <c:v>0.62459490740740764</c:v>
                </c:pt>
                <c:pt idx="3552">
                  <c:v>0.6246064814814819</c:v>
                </c:pt>
                <c:pt idx="3553">
                  <c:v>0.62461805555555594</c:v>
                </c:pt>
                <c:pt idx="3554">
                  <c:v>0.6246296296296302</c:v>
                </c:pt>
                <c:pt idx="3555">
                  <c:v>0.62464120370370435</c:v>
                </c:pt>
                <c:pt idx="3556">
                  <c:v>0.62465277777777783</c:v>
                </c:pt>
                <c:pt idx="3557">
                  <c:v>0.62466435185185187</c:v>
                </c:pt>
                <c:pt idx="3558">
                  <c:v>0.62467592592592591</c:v>
                </c:pt>
                <c:pt idx="3559">
                  <c:v>0.62468749999999995</c:v>
                </c:pt>
                <c:pt idx="3560">
                  <c:v>0.6246990740740751</c:v>
                </c:pt>
                <c:pt idx="3561">
                  <c:v>0.62471064814814858</c:v>
                </c:pt>
                <c:pt idx="3562">
                  <c:v>0.62472222222222262</c:v>
                </c:pt>
                <c:pt idx="3563">
                  <c:v>0.62473379629629666</c:v>
                </c:pt>
                <c:pt idx="3564">
                  <c:v>0.62474537037037114</c:v>
                </c:pt>
                <c:pt idx="3565">
                  <c:v>0.62475694444444463</c:v>
                </c:pt>
                <c:pt idx="3566">
                  <c:v>0.62476851851851911</c:v>
                </c:pt>
                <c:pt idx="3567">
                  <c:v>0.62478009259259326</c:v>
                </c:pt>
                <c:pt idx="3568">
                  <c:v>0.62479166666666708</c:v>
                </c:pt>
                <c:pt idx="3569">
                  <c:v>0.62480324074074078</c:v>
                </c:pt>
                <c:pt idx="3570">
                  <c:v>0.62481481481481516</c:v>
                </c:pt>
                <c:pt idx="3571">
                  <c:v>0.62482638888888919</c:v>
                </c:pt>
                <c:pt idx="3572">
                  <c:v>0.62483796296296257</c:v>
                </c:pt>
                <c:pt idx="3573">
                  <c:v>0.62484953703703761</c:v>
                </c:pt>
                <c:pt idx="3574">
                  <c:v>0.62486111111111142</c:v>
                </c:pt>
                <c:pt idx="3575">
                  <c:v>0.62487268518518568</c:v>
                </c:pt>
                <c:pt idx="3576">
                  <c:v>0.62488425925925961</c:v>
                </c:pt>
                <c:pt idx="3577">
                  <c:v>0.62489583333333421</c:v>
                </c:pt>
                <c:pt idx="3578">
                  <c:v>0.62490740740740791</c:v>
                </c:pt>
                <c:pt idx="3579">
                  <c:v>0.62491898148148162</c:v>
                </c:pt>
                <c:pt idx="3580">
                  <c:v>0.62493055555555588</c:v>
                </c:pt>
                <c:pt idx="3581">
                  <c:v>0.62494212962962969</c:v>
                </c:pt>
                <c:pt idx="3582">
                  <c:v>0.62495370370370373</c:v>
                </c:pt>
                <c:pt idx="3583">
                  <c:v>0.62496527777777811</c:v>
                </c:pt>
                <c:pt idx="3584">
                  <c:v>0.62497685185185181</c:v>
                </c:pt>
                <c:pt idx="3585">
                  <c:v>0.62498842592592596</c:v>
                </c:pt>
                <c:pt idx="3586">
                  <c:v>0.62501157407407448</c:v>
                </c:pt>
                <c:pt idx="3587">
                  <c:v>0.62502314814814852</c:v>
                </c:pt>
                <c:pt idx="3588">
                  <c:v>0.62503472222222223</c:v>
                </c:pt>
                <c:pt idx="3589">
                  <c:v>0.62504629629629682</c:v>
                </c:pt>
                <c:pt idx="3590">
                  <c:v>0.62505787037037086</c:v>
                </c:pt>
                <c:pt idx="3591">
                  <c:v>0.6250694444444449</c:v>
                </c:pt>
                <c:pt idx="3592">
                  <c:v>0.62508101851851927</c:v>
                </c:pt>
                <c:pt idx="3593">
                  <c:v>0.6250925925925932</c:v>
                </c:pt>
                <c:pt idx="3594">
                  <c:v>0.62510416666666668</c:v>
                </c:pt>
                <c:pt idx="3595">
                  <c:v>0.6251157407407405</c:v>
                </c:pt>
                <c:pt idx="3596">
                  <c:v>0.62512731481481509</c:v>
                </c:pt>
                <c:pt idx="3597">
                  <c:v>0.62513888888888924</c:v>
                </c:pt>
                <c:pt idx="3598">
                  <c:v>0.62515046296296262</c:v>
                </c:pt>
                <c:pt idx="3599">
                  <c:v>0.6251620370370371</c:v>
                </c:pt>
                <c:pt idx="3600">
                  <c:v>0.62517361111111158</c:v>
                </c:pt>
                <c:pt idx="3601">
                  <c:v>0.62518518518518551</c:v>
                </c:pt>
                <c:pt idx="3602">
                  <c:v>0.62519675925925922</c:v>
                </c:pt>
                <c:pt idx="3603">
                  <c:v>0.62520833333333392</c:v>
                </c:pt>
                <c:pt idx="3604">
                  <c:v>0.62521990740740763</c:v>
                </c:pt>
                <c:pt idx="3605">
                  <c:v>0.62523148148148189</c:v>
                </c:pt>
                <c:pt idx="3606">
                  <c:v>0.62524305555555604</c:v>
                </c:pt>
                <c:pt idx="3607">
                  <c:v>0.62525462962962963</c:v>
                </c:pt>
                <c:pt idx="3608">
                  <c:v>0.62526620370370367</c:v>
                </c:pt>
                <c:pt idx="3609">
                  <c:v>0.62527777777777771</c:v>
                </c:pt>
                <c:pt idx="3610">
                  <c:v>0.62528935185185186</c:v>
                </c:pt>
                <c:pt idx="3611">
                  <c:v>0.62530092592592557</c:v>
                </c:pt>
                <c:pt idx="3612">
                  <c:v>0.62531249999999972</c:v>
                </c:pt>
                <c:pt idx="3613">
                  <c:v>0.62532407407407475</c:v>
                </c:pt>
                <c:pt idx="3614">
                  <c:v>0.62533564814814846</c:v>
                </c:pt>
                <c:pt idx="3615">
                  <c:v>0.6253472222222225</c:v>
                </c:pt>
                <c:pt idx="3616">
                  <c:v>0.62535879629629665</c:v>
                </c:pt>
                <c:pt idx="3617">
                  <c:v>0.6253703703703708</c:v>
                </c:pt>
                <c:pt idx="3618">
                  <c:v>0.62538194444444462</c:v>
                </c:pt>
                <c:pt idx="3619">
                  <c:v>0.62539351851851921</c:v>
                </c:pt>
                <c:pt idx="3620">
                  <c:v>0.62540509259259336</c:v>
                </c:pt>
                <c:pt idx="3621">
                  <c:v>0.62541666666666651</c:v>
                </c:pt>
                <c:pt idx="3622">
                  <c:v>0.62542824074074077</c:v>
                </c:pt>
                <c:pt idx="3623">
                  <c:v>0.62543981481481514</c:v>
                </c:pt>
                <c:pt idx="3624">
                  <c:v>0.62545138888888929</c:v>
                </c:pt>
                <c:pt idx="3625">
                  <c:v>0.62546296296296233</c:v>
                </c:pt>
                <c:pt idx="3626">
                  <c:v>0.62547453703703704</c:v>
                </c:pt>
                <c:pt idx="3627">
                  <c:v>0.62548611111111108</c:v>
                </c:pt>
                <c:pt idx="3628">
                  <c:v>0.62549768518518545</c:v>
                </c:pt>
                <c:pt idx="3629">
                  <c:v>0.6255092592592596</c:v>
                </c:pt>
                <c:pt idx="3630">
                  <c:v>0.62552083333333386</c:v>
                </c:pt>
                <c:pt idx="3631">
                  <c:v>0.62553240740740745</c:v>
                </c:pt>
                <c:pt idx="3632">
                  <c:v>0.6255439814814816</c:v>
                </c:pt>
                <c:pt idx="3633">
                  <c:v>0.62555555555555564</c:v>
                </c:pt>
                <c:pt idx="3634">
                  <c:v>0.62556712962962957</c:v>
                </c:pt>
                <c:pt idx="3635">
                  <c:v>0.62557870370370372</c:v>
                </c:pt>
                <c:pt idx="3636">
                  <c:v>0.62559027777777809</c:v>
                </c:pt>
                <c:pt idx="3637">
                  <c:v>0.62560185185185224</c:v>
                </c:pt>
                <c:pt idx="3638">
                  <c:v>0.62561342592592561</c:v>
                </c:pt>
                <c:pt idx="3639">
                  <c:v>0.62562500000000054</c:v>
                </c:pt>
                <c:pt idx="3640">
                  <c:v>0.62563657407407436</c:v>
                </c:pt>
                <c:pt idx="3641">
                  <c:v>0.62564814814814873</c:v>
                </c:pt>
                <c:pt idx="3642">
                  <c:v>0.62565972222222255</c:v>
                </c:pt>
                <c:pt idx="3643">
                  <c:v>0.62567129629629714</c:v>
                </c:pt>
                <c:pt idx="3644">
                  <c:v>0.62568287037037085</c:v>
                </c:pt>
                <c:pt idx="3645">
                  <c:v>0.62569444444444511</c:v>
                </c:pt>
                <c:pt idx="3646">
                  <c:v>0.62570601851851926</c:v>
                </c:pt>
                <c:pt idx="3647">
                  <c:v>0.62571759259259296</c:v>
                </c:pt>
                <c:pt idx="3648">
                  <c:v>0.625729166666667</c:v>
                </c:pt>
                <c:pt idx="3649">
                  <c:v>0.62574074074074071</c:v>
                </c:pt>
                <c:pt idx="3650">
                  <c:v>0.62575231481481519</c:v>
                </c:pt>
                <c:pt idx="3651">
                  <c:v>0.62576388888888923</c:v>
                </c:pt>
                <c:pt idx="3652">
                  <c:v>0.62577546296296294</c:v>
                </c:pt>
                <c:pt idx="3653">
                  <c:v>0.62578703703703731</c:v>
                </c:pt>
                <c:pt idx="3654">
                  <c:v>0.6257986111111119</c:v>
                </c:pt>
                <c:pt idx="3655">
                  <c:v>0.6258101851851855</c:v>
                </c:pt>
                <c:pt idx="3656">
                  <c:v>0.62582175925925965</c:v>
                </c:pt>
                <c:pt idx="3657">
                  <c:v>0.6258333333333338</c:v>
                </c:pt>
                <c:pt idx="3658">
                  <c:v>0.62584490740740784</c:v>
                </c:pt>
                <c:pt idx="3659">
                  <c:v>0.62585648148148165</c:v>
                </c:pt>
                <c:pt idx="3660">
                  <c:v>0.62586805555555602</c:v>
                </c:pt>
                <c:pt idx="3661">
                  <c:v>0.62587962962962995</c:v>
                </c:pt>
                <c:pt idx="3662">
                  <c:v>0.62589120370370444</c:v>
                </c:pt>
                <c:pt idx="3663">
                  <c:v>0.62590277777777781</c:v>
                </c:pt>
                <c:pt idx="3664">
                  <c:v>0.62591435185185151</c:v>
                </c:pt>
                <c:pt idx="3665">
                  <c:v>0.62592592592592589</c:v>
                </c:pt>
                <c:pt idx="3666">
                  <c:v>0.62593750000000004</c:v>
                </c:pt>
                <c:pt idx="3667">
                  <c:v>0.62594907407407496</c:v>
                </c:pt>
                <c:pt idx="3668">
                  <c:v>0.62596064814814845</c:v>
                </c:pt>
                <c:pt idx="3669">
                  <c:v>0.6259722222222226</c:v>
                </c:pt>
                <c:pt idx="3670">
                  <c:v>0.62598379629629664</c:v>
                </c:pt>
                <c:pt idx="3671">
                  <c:v>0.62599537037037112</c:v>
                </c:pt>
                <c:pt idx="3672">
                  <c:v>0.6260069444444446</c:v>
                </c:pt>
                <c:pt idx="3673">
                  <c:v>0.62601851851851908</c:v>
                </c:pt>
                <c:pt idx="3674">
                  <c:v>0.62603009259259335</c:v>
                </c:pt>
                <c:pt idx="3675">
                  <c:v>0.62604166666666705</c:v>
                </c:pt>
                <c:pt idx="3676">
                  <c:v>0.62605324074074076</c:v>
                </c:pt>
                <c:pt idx="3677">
                  <c:v>0.62606481481481513</c:v>
                </c:pt>
                <c:pt idx="3678">
                  <c:v>0.62607638888888884</c:v>
                </c:pt>
                <c:pt idx="3679">
                  <c:v>0.62608796296296265</c:v>
                </c:pt>
                <c:pt idx="3680">
                  <c:v>0.62609953703703736</c:v>
                </c:pt>
                <c:pt idx="3681">
                  <c:v>0.62611111111111151</c:v>
                </c:pt>
                <c:pt idx="3682">
                  <c:v>0.62612268518518555</c:v>
                </c:pt>
                <c:pt idx="3683">
                  <c:v>0.62613425925925925</c:v>
                </c:pt>
                <c:pt idx="3684">
                  <c:v>0.62614583333333407</c:v>
                </c:pt>
                <c:pt idx="3685">
                  <c:v>0.62615740740740777</c:v>
                </c:pt>
                <c:pt idx="3686">
                  <c:v>0.6261689814814817</c:v>
                </c:pt>
                <c:pt idx="3687">
                  <c:v>0.62618055555555563</c:v>
                </c:pt>
                <c:pt idx="3688">
                  <c:v>0.62619212962962967</c:v>
                </c:pt>
                <c:pt idx="3689">
                  <c:v>0.62620370370370371</c:v>
                </c:pt>
                <c:pt idx="3690">
                  <c:v>0.62621527777777775</c:v>
                </c:pt>
                <c:pt idx="3691">
                  <c:v>0.62622685185185178</c:v>
                </c:pt>
                <c:pt idx="3692">
                  <c:v>0.6262384259259256</c:v>
                </c:pt>
                <c:pt idx="3693">
                  <c:v>0.62625000000000031</c:v>
                </c:pt>
                <c:pt idx="3694">
                  <c:v>0.62626157407407446</c:v>
                </c:pt>
                <c:pt idx="3695">
                  <c:v>0.6262731481481485</c:v>
                </c:pt>
                <c:pt idx="3696">
                  <c:v>0.6262847222222222</c:v>
                </c:pt>
                <c:pt idx="3697">
                  <c:v>0.62629629629629668</c:v>
                </c:pt>
                <c:pt idx="3698">
                  <c:v>0.62630787037037083</c:v>
                </c:pt>
                <c:pt idx="3699">
                  <c:v>0.62631944444444465</c:v>
                </c:pt>
                <c:pt idx="3700">
                  <c:v>0.62633101851851936</c:v>
                </c:pt>
                <c:pt idx="3701">
                  <c:v>0.62634259259259295</c:v>
                </c:pt>
                <c:pt idx="3702">
                  <c:v>0.62635416666666666</c:v>
                </c:pt>
                <c:pt idx="3703">
                  <c:v>0.62636574074074058</c:v>
                </c:pt>
                <c:pt idx="3704">
                  <c:v>0.62637731481481485</c:v>
                </c:pt>
                <c:pt idx="3705">
                  <c:v>0.62638888888888922</c:v>
                </c:pt>
                <c:pt idx="3706">
                  <c:v>0.6264004629629627</c:v>
                </c:pt>
                <c:pt idx="3707">
                  <c:v>0.62641203703703707</c:v>
                </c:pt>
                <c:pt idx="3708">
                  <c:v>0.62642361111111144</c:v>
                </c:pt>
                <c:pt idx="3709">
                  <c:v>0.62643518518518515</c:v>
                </c:pt>
                <c:pt idx="3710">
                  <c:v>0.62644675925925919</c:v>
                </c:pt>
                <c:pt idx="3711">
                  <c:v>0.62645833333333378</c:v>
                </c:pt>
                <c:pt idx="3712">
                  <c:v>0.6264699074074076</c:v>
                </c:pt>
                <c:pt idx="3713">
                  <c:v>0.62648148148148164</c:v>
                </c:pt>
                <c:pt idx="3714">
                  <c:v>0.62649305555555601</c:v>
                </c:pt>
                <c:pt idx="3715">
                  <c:v>0.62650462962962961</c:v>
                </c:pt>
                <c:pt idx="3716">
                  <c:v>0.62651620370370353</c:v>
                </c:pt>
                <c:pt idx="3717">
                  <c:v>0.62652777777777779</c:v>
                </c:pt>
                <c:pt idx="3718">
                  <c:v>0.6265393518518515</c:v>
                </c:pt>
                <c:pt idx="3719">
                  <c:v>0.62655092592592565</c:v>
                </c:pt>
                <c:pt idx="3720">
                  <c:v>0.62656249999999969</c:v>
                </c:pt>
                <c:pt idx="3721">
                  <c:v>0.62657407407407473</c:v>
                </c:pt>
                <c:pt idx="3722">
                  <c:v>0.62658564814814843</c:v>
                </c:pt>
                <c:pt idx="3723">
                  <c:v>0.62659722222222225</c:v>
                </c:pt>
                <c:pt idx="3724">
                  <c:v>0.62660879629629684</c:v>
                </c:pt>
                <c:pt idx="3725">
                  <c:v>0.6266203703703711</c:v>
                </c:pt>
                <c:pt idx="3726">
                  <c:v>0.62663194444444492</c:v>
                </c:pt>
                <c:pt idx="3727">
                  <c:v>0.6266435185185194</c:v>
                </c:pt>
                <c:pt idx="3728">
                  <c:v>0.62665509259259367</c:v>
                </c:pt>
                <c:pt idx="3729">
                  <c:v>0.62666666666666671</c:v>
                </c:pt>
                <c:pt idx="3730">
                  <c:v>0.62667824074074074</c:v>
                </c:pt>
                <c:pt idx="3731">
                  <c:v>0.62668981481481545</c:v>
                </c:pt>
                <c:pt idx="3732">
                  <c:v>0.62670138888888927</c:v>
                </c:pt>
                <c:pt idx="3733">
                  <c:v>0.62671296296296253</c:v>
                </c:pt>
                <c:pt idx="3734">
                  <c:v>0.62672453703703734</c:v>
                </c:pt>
                <c:pt idx="3735">
                  <c:v>0.62673611111111105</c:v>
                </c:pt>
                <c:pt idx="3736">
                  <c:v>0.62674768518518575</c:v>
                </c:pt>
                <c:pt idx="3737">
                  <c:v>0.62675925925925968</c:v>
                </c:pt>
                <c:pt idx="3738">
                  <c:v>0.62677083333333417</c:v>
                </c:pt>
                <c:pt idx="3739">
                  <c:v>0.62678240740740765</c:v>
                </c:pt>
                <c:pt idx="3740">
                  <c:v>0.62679398148148191</c:v>
                </c:pt>
                <c:pt idx="3741">
                  <c:v>0.62680555555555595</c:v>
                </c:pt>
                <c:pt idx="3742">
                  <c:v>0.62681712962962954</c:v>
                </c:pt>
                <c:pt idx="3743">
                  <c:v>0.62682870370370403</c:v>
                </c:pt>
                <c:pt idx="3744">
                  <c:v>0.62684027777777829</c:v>
                </c:pt>
                <c:pt idx="3745">
                  <c:v>0.62685185185185222</c:v>
                </c:pt>
                <c:pt idx="3746">
                  <c:v>0.62686342592592559</c:v>
                </c:pt>
                <c:pt idx="3747">
                  <c:v>0.62687500000000052</c:v>
                </c:pt>
                <c:pt idx="3748">
                  <c:v>0.62688657407407444</c:v>
                </c:pt>
                <c:pt idx="3749">
                  <c:v>0.6268981481481487</c:v>
                </c:pt>
                <c:pt idx="3750">
                  <c:v>0.62690972222222252</c:v>
                </c:pt>
                <c:pt idx="3751">
                  <c:v>0.62692129629629711</c:v>
                </c:pt>
                <c:pt idx="3752">
                  <c:v>0.62693287037037082</c:v>
                </c:pt>
                <c:pt idx="3753">
                  <c:v>0.62694444444444486</c:v>
                </c:pt>
                <c:pt idx="3754">
                  <c:v>0.62695601851851912</c:v>
                </c:pt>
                <c:pt idx="3755">
                  <c:v>0.62696759259259294</c:v>
                </c:pt>
                <c:pt idx="3756">
                  <c:v>0.62697916666666664</c:v>
                </c:pt>
                <c:pt idx="3757">
                  <c:v>0.62699074074074079</c:v>
                </c:pt>
                <c:pt idx="3758">
                  <c:v>0.62700231481481483</c:v>
                </c:pt>
                <c:pt idx="3759">
                  <c:v>0.6270138888888892</c:v>
                </c:pt>
                <c:pt idx="3760">
                  <c:v>0.62702546296296291</c:v>
                </c:pt>
                <c:pt idx="3761">
                  <c:v>0.62703703703703739</c:v>
                </c:pt>
                <c:pt idx="3762">
                  <c:v>0.62704861111111176</c:v>
                </c:pt>
                <c:pt idx="3763">
                  <c:v>0.62706018518518525</c:v>
                </c:pt>
                <c:pt idx="3764">
                  <c:v>0.62707175925925962</c:v>
                </c:pt>
                <c:pt idx="3765">
                  <c:v>0.62708333333333366</c:v>
                </c:pt>
                <c:pt idx="3766">
                  <c:v>0.62709490740740792</c:v>
                </c:pt>
                <c:pt idx="3767">
                  <c:v>0.62710648148148163</c:v>
                </c:pt>
                <c:pt idx="3768">
                  <c:v>0.62711805555555589</c:v>
                </c:pt>
                <c:pt idx="3769">
                  <c:v>0.62712962962963004</c:v>
                </c:pt>
                <c:pt idx="3770">
                  <c:v>0.62714120370370419</c:v>
                </c:pt>
                <c:pt idx="3771">
                  <c:v>0.62715277777777778</c:v>
                </c:pt>
                <c:pt idx="3772">
                  <c:v>0.62716435185185149</c:v>
                </c:pt>
                <c:pt idx="3773">
                  <c:v>0.62717592592592586</c:v>
                </c:pt>
                <c:pt idx="3774">
                  <c:v>0.62718750000000001</c:v>
                </c:pt>
                <c:pt idx="3775">
                  <c:v>0.62719907407407482</c:v>
                </c:pt>
                <c:pt idx="3776">
                  <c:v>0.62721064814814853</c:v>
                </c:pt>
                <c:pt idx="3777">
                  <c:v>0.62722222222222224</c:v>
                </c:pt>
                <c:pt idx="3778">
                  <c:v>0.62723379629629661</c:v>
                </c:pt>
                <c:pt idx="3779">
                  <c:v>0.62724537037037098</c:v>
                </c:pt>
                <c:pt idx="3780">
                  <c:v>0.62725694444444469</c:v>
                </c:pt>
                <c:pt idx="3781">
                  <c:v>0.62726851851851895</c:v>
                </c:pt>
                <c:pt idx="3782">
                  <c:v>0.62728009259259321</c:v>
                </c:pt>
                <c:pt idx="3783">
                  <c:v>0.62729166666666702</c:v>
                </c:pt>
                <c:pt idx="3784">
                  <c:v>0.62730324074074051</c:v>
                </c:pt>
                <c:pt idx="3785">
                  <c:v>0.6273148148148151</c:v>
                </c:pt>
                <c:pt idx="3786">
                  <c:v>0.62732638888888892</c:v>
                </c:pt>
                <c:pt idx="3787">
                  <c:v>0.6273379629629624</c:v>
                </c:pt>
                <c:pt idx="3788">
                  <c:v>0.62734953703703744</c:v>
                </c:pt>
                <c:pt idx="3789">
                  <c:v>0.62736111111111115</c:v>
                </c:pt>
                <c:pt idx="3790">
                  <c:v>0.62737268518518552</c:v>
                </c:pt>
                <c:pt idx="3791">
                  <c:v>0.62738425925925922</c:v>
                </c:pt>
                <c:pt idx="3792">
                  <c:v>0.62739583333333404</c:v>
                </c:pt>
                <c:pt idx="3793">
                  <c:v>0.62740740740740764</c:v>
                </c:pt>
                <c:pt idx="3794">
                  <c:v>0.62741898148148145</c:v>
                </c:pt>
                <c:pt idx="3795">
                  <c:v>0.6274305555555556</c:v>
                </c:pt>
                <c:pt idx="3796">
                  <c:v>0.62744212962962953</c:v>
                </c:pt>
                <c:pt idx="3797">
                  <c:v>0.62745370370370368</c:v>
                </c:pt>
                <c:pt idx="3798">
                  <c:v>0.62746527777777772</c:v>
                </c:pt>
                <c:pt idx="3799">
                  <c:v>0.62747685185185187</c:v>
                </c:pt>
                <c:pt idx="3800">
                  <c:v>0.62748842592592557</c:v>
                </c:pt>
                <c:pt idx="3801">
                  <c:v>0.62750000000000039</c:v>
                </c:pt>
                <c:pt idx="3802">
                  <c:v>0.62751157407407443</c:v>
                </c:pt>
                <c:pt idx="3803">
                  <c:v>0.62752314814814814</c:v>
                </c:pt>
                <c:pt idx="3804">
                  <c:v>0.62753472222222217</c:v>
                </c:pt>
                <c:pt idx="3805">
                  <c:v>0.62754629629629666</c:v>
                </c:pt>
                <c:pt idx="3806">
                  <c:v>0.62755787037037092</c:v>
                </c:pt>
                <c:pt idx="3807">
                  <c:v>0.62756944444444462</c:v>
                </c:pt>
                <c:pt idx="3808">
                  <c:v>0.62758101851851922</c:v>
                </c:pt>
                <c:pt idx="3809">
                  <c:v>0.62759259259259303</c:v>
                </c:pt>
                <c:pt idx="3810">
                  <c:v>0.62760416666666663</c:v>
                </c:pt>
                <c:pt idx="3811">
                  <c:v>0.62761574074074067</c:v>
                </c:pt>
                <c:pt idx="3812">
                  <c:v>0.62762731481481515</c:v>
                </c:pt>
                <c:pt idx="3813">
                  <c:v>0.62763888888888952</c:v>
                </c:pt>
                <c:pt idx="3814">
                  <c:v>0.62765046296296301</c:v>
                </c:pt>
                <c:pt idx="3815">
                  <c:v>0.62766203703703705</c:v>
                </c:pt>
                <c:pt idx="3816">
                  <c:v>0.62767361111111175</c:v>
                </c:pt>
                <c:pt idx="3817">
                  <c:v>0.62768518518518546</c:v>
                </c:pt>
                <c:pt idx="3818">
                  <c:v>0.62769675925925961</c:v>
                </c:pt>
                <c:pt idx="3819">
                  <c:v>0.62770833333333398</c:v>
                </c:pt>
                <c:pt idx="3820">
                  <c:v>0.62771990740740791</c:v>
                </c:pt>
                <c:pt idx="3821">
                  <c:v>0.62773148148148195</c:v>
                </c:pt>
                <c:pt idx="3822">
                  <c:v>0.62774305555555621</c:v>
                </c:pt>
                <c:pt idx="3823">
                  <c:v>0.62775462962963002</c:v>
                </c:pt>
                <c:pt idx="3824">
                  <c:v>0.62776620370370373</c:v>
                </c:pt>
                <c:pt idx="3825">
                  <c:v>0.6277777777777781</c:v>
                </c:pt>
                <c:pt idx="3826">
                  <c:v>0.62778935185185192</c:v>
                </c:pt>
                <c:pt idx="3827">
                  <c:v>0.62780092592592596</c:v>
                </c:pt>
                <c:pt idx="3828">
                  <c:v>0.6278125</c:v>
                </c:pt>
                <c:pt idx="3829">
                  <c:v>0.62782407407407492</c:v>
                </c:pt>
                <c:pt idx="3830">
                  <c:v>0.62783564814814874</c:v>
                </c:pt>
                <c:pt idx="3831">
                  <c:v>0.62784722222222256</c:v>
                </c:pt>
                <c:pt idx="3832">
                  <c:v>0.62785879629629682</c:v>
                </c:pt>
                <c:pt idx="3833">
                  <c:v>0.62787037037037086</c:v>
                </c:pt>
                <c:pt idx="3834">
                  <c:v>0.62788194444444489</c:v>
                </c:pt>
                <c:pt idx="3835">
                  <c:v>0.62789351851851927</c:v>
                </c:pt>
                <c:pt idx="3836">
                  <c:v>0.62790509259259353</c:v>
                </c:pt>
                <c:pt idx="3837">
                  <c:v>0.62791666666666668</c:v>
                </c:pt>
                <c:pt idx="3838">
                  <c:v>0.62792824074074072</c:v>
                </c:pt>
                <c:pt idx="3839">
                  <c:v>0.62793981481481553</c:v>
                </c:pt>
                <c:pt idx="3840">
                  <c:v>0.62795138888888924</c:v>
                </c:pt>
                <c:pt idx="3841">
                  <c:v>0.62796296296296239</c:v>
                </c:pt>
                <c:pt idx="3842">
                  <c:v>0.62797453703703732</c:v>
                </c:pt>
                <c:pt idx="3843">
                  <c:v>0.62798611111111113</c:v>
                </c:pt>
                <c:pt idx="3844">
                  <c:v>0.62799768518518573</c:v>
                </c:pt>
                <c:pt idx="3845">
                  <c:v>0.62800925925925966</c:v>
                </c:pt>
                <c:pt idx="3846">
                  <c:v>0.62802083333333414</c:v>
                </c:pt>
                <c:pt idx="3847">
                  <c:v>0.62803240740740762</c:v>
                </c:pt>
                <c:pt idx="3848">
                  <c:v>0.62804398148148177</c:v>
                </c:pt>
                <c:pt idx="3849">
                  <c:v>0.62805555555555603</c:v>
                </c:pt>
                <c:pt idx="3850">
                  <c:v>0.62806712962962952</c:v>
                </c:pt>
                <c:pt idx="3851">
                  <c:v>0.628078703703704</c:v>
                </c:pt>
                <c:pt idx="3852">
                  <c:v>0.62809027777777815</c:v>
                </c:pt>
                <c:pt idx="3853">
                  <c:v>0.62810185185185219</c:v>
                </c:pt>
                <c:pt idx="3854">
                  <c:v>0.62811342592592556</c:v>
                </c:pt>
                <c:pt idx="3855">
                  <c:v>0.62812499999999993</c:v>
                </c:pt>
                <c:pt idx="3856">
                  <c:v>0.62813657407407442</c:v>
                </c:pt>
                <c:pt idx="3857">
                  <c:v>0.62814814814814846</c:v>
                </c:pt>
                <c:pt idx="3858">
                  <c:v>0.62815972222222261</c:v>
                </c:pt>
                <c:pt idx="3859">
                  <c:v>0.62817129629629698</c:v>
                </c:pt>
                <c:pt idx="3860">
                  <c:v>0.62818287037037079</c:v>
                </c:pt>
                <c:pt idx="3861">
                  <c:v>0.62819444444444483</c:v>
                </c:pt>
                <c:pt idx="3862">
                  <c:v>0.6282060185185192</c:v>
                </c:pt>
                <c:pt idx="3863">
                  <c:v>0.62821759259259302</c:v>
                </c:pt>
                <c:pt idx="3864">
                  <c:v>0.62822916666666673</c:v>
                </c:pt>
                <c:pt idx="3865">
                  <c:v>0.62824074074074077</c:v>
                </c:pt>
                <c:pt idx="3866">
                  <c:v>0.62825231481481481</c:v>
                </c:pt>
                <c:pt idx="3867">
                  <c:v>0.62826388888888884</c:v>
                </c:pt>
                <c:pt idx="3868">
                  <c:v>0.62827546296296299</c:v>
                </c:pt>
                <c:pt idx="3869">
                  <c:v>0.62828703703703703</c:v>
                </c:pt>
                <c:pt idx="3870">
                  <c:v>0.62829861111111174</c:v>
                </c:pt>
                <c:pt idx="3871">
                  <c:v>0.62831018518518522</c:v>
                </c:pt>
                <c:pt idx="3872">
                  <c:v>0.62832175925925959</c:v>
                </c:pt>
                <c:pt idx="3873">
                  <c:v>0.62833333333333363</c:v>
                </c:pt>
                <c:pt idx="3874">
                  <c:v>0.62834490740740778</c:v>
                </c:pt>
                <c:pt idx="3875">
                  <c:v>0.6283564814814816</c:v>
                </c:pt>
                <c:pt idx="3876">
                  <c:v>0.62836805555555564</c:v>
                </c:pt>
                <c:pt idx="3877">
                  <c:v>0.62837962962963001</c:v>
                </c:pt>
                <c:pt idx="3878">
                  <c:v>0.62839120370370405</c:v>
                </c:pt>
                <c:pt idx="3879">
                  <c:v>0.62840277777777753</c:v>
                </c:pt>
                <c:pt idx="3880">
                  <c:v>0.62841435185185157</c:v>
                </c:pt>
                <c:pt idx="3881">
                  <c:v>0.62842592592592561</c:v>
                </c:pt>
                <c:pt idx="3882">
                  <c:v>0.62843749999999998</c:v>
                </c:pt>
                <c:pt idx="3883">
                  <c:v>0.62844907407407491</c:v>
                </c:pt>
                <c:pt idx="3884">
                  <c:v>0.6284606481481485</c:v>
                </c:pt>
                <c:pt idx="3885">
                  <c:v>0.62847222222222221</c:v>
                </c:pt>
                <c:pt idx="3886">
                  <c:v>0.62848379629629625</c:v>
                </c:pt>
                <c:pt idx="3887">
                  <c:v>0.62849537037037084</c:v>
                </c:pt>
                <c:pt idx="3888">
                  <c:v>0.62850694444444444</c:v>
                </c:pt>
                <c:pt idx="3889">
                  <c:v>0.62851851851851903</c:v>
                </c:pt>
                <c:pt idx="3890">
                  <c:v>0.62853009259259296</c:v>
                </c:pt>
                <c:pt idx="3891">
                  <c:v>0.628541666666667</c:v>
                </c:pt>
                <c:pt idx="3892">
                  <c:v>0.62855324074074059</c:v>
                </c:pt>
                <c:pt idx="3893">
                  <c:v>0.62856481481481474</c:v>
                </c:pt>
                <c:pt idx="3894">
                  <c:v>0.62857638888888889</c:v>
                </c:pt>
                <c:pt idx="3895">
                  <c:v>0.62858796296296238</c:v>
                </c:pt>
                <c:pt idx="3896">
                  <c:v>0.62859953703703741</c:v>
                </c:pt>
                <c:pt idx="3897">
                  <c:v>0.62861111111111145</c:v>
                </c:pt>
                <c:pt idx="3898">
                  <c:v>0.62862268518518571</c:v>
                </c:pt>
                <c:pt idx="3899">
                  <c:v>0.62863425925925953</c:v>
                </c:pt>
                <c:pt idx="3900">
                  <c:v>0.62864583333333435</c:v>
                </c:pt>
                <c:pt idx="3901">
                  <c:v>0.62865740740740783</c:v>
                </c:pt>
                <c:pt idx="3902">
                  <c:v>0.62866898148148165</c:v>
                </c:pt>
                <c:pt idx="3903">
                  <c:v>0.62868055555555602</c:v>
                </c:pt>
                <c:pt idx="3904">
                  <c:v>0.62869212962962961</c:v>
                </c:pt>
                <c:pt idx="3905">
                  <c:v>0.62870370370370365</c:v>
                </c:pt>
                <c:pt idx="3906">
                  <c:v>0.62871527777777814</c:v>
                </c:pt>
                <c:pt idx="3907">
                  <c:v>0.62872685185185184</c:v>
                </c:pt>
                <c:pt idx="3908">
                  <c:v>0.62873842592592599</c:v>
                </c:pt>
                <c:pt idx="3909">
                  <c:v>0.62875000000000036</c:v>
                </c:pt>
                <c:pt idx="3910">
                  <c:v>0.62876157407407474</c:v>
                </c:pt>
                <c:pt idx="3911">
                  <c:v>0.62877314814814844</c:v>
                </c:pt>
                <c:pt idx="3912">
                  <c:v>0.62878472222222259</c:v>
                </c:pt>
                <c:pt idx="3913">
                  <c:v>0.62879629629629685</c:v>
                </c:pt>
                <c:pt idx="3914">
                  <c:v>0.62880787037037111</c:v>
                </c:pt>
                <c:pt idx="3915">
                  <c:v>0.62881944444444493</c:v>
                </c:pt>
                <c:pt idx="3916">
                  <c:v>0.62883101851851952</c:v>
                </c:pt>
                <c:pt idx="3917">
                  <c:v>0.62884259259259334</c:v>
                </c:pt>
                <c:pt idx="3918">
                  <c:v>0.6288541666666666</c:v>
                </c:pt>
                <c:pt idx="3919">
                  <c:v>0.62886574074074053</c:v>
                </c:pt>
                <c:pt idx="3920">
                  <c:v>0.62887731481481512</c:v>
                </c:pt>
                <c:pt idx="3921">
                  <c:v>0.62888888888888939</c:v>
                </c:pt>
                <c:pt idx="3922">
                  <c:v>0.62890046296296298</c:v>
                </c:pt>
                <c:pt idx="3923">
                  <c:v>0.62891203703703702</c:v>
                </c:pt>
                <c:pt idx="3924">
                  <c:v>0.62892361111111172</c:v>
                </c:pt>
                <c:pt idx="3925">
                  <c:v>0.62893518518518554</c:v>
                </c:pt>
                <c:pt idx="3926">
                  <c:v>0.62894675925925925</c:v>
                </c:pt>
                <c:pt idx="3927">
                  <c:v>0.62895833333333384</c:v>
                </c:pt>
                <c:pt idx="3928">
                  <c:v>0.62896990740740777</c:v>
                </c:pt>
                <c:pt idx="3929">
                  <c:v>0.62898148148148192</c:v>
                </c:pt>
                <c:pt idx="3930">
                  <c:v>0.62899305555555596</c:v>
                </c:pt>
                <c:pt idx="3931">
                  <c:v>0.62900462962963</c:v>
                </c:pt>
                <c:pt idx="3932">
                  <c:v>0.6290162037037037</c:v>
                </c:pt>
                <c:pt idx="3933">
                  <c:v>0.62902777777777774</c:v>
                </c:pt>
                <c:pt idx="3934">
                  <c:v>0.62903935185185189</c:v>
                </c:pt>
                <c:pt idx="3935">
                  <c:v>0.6290509259259256</c:v>
                </c:pt>
                <c:pt idx="3936">
                  <c:v>0.62906249999999997</c:v>
                </c:pt>
                <c:pt idx="3937">
                  <c:v>0.62907407407407467</c:v>
                </c:pt>
                <c:pt idx="3938">
                  <c:v>0.62908564814814871</c:v>
                </c:pt>
                <c:pt idx="3939">
                  <c:v>0.62909722222222253</c:v>
                </c:pt>
                <c:pt idx="3940">
                  <c:v>0.62910879629629679</c:v>
                </c:pt>
                <c:pt idx="3941">
                  <c:v>0.62912037037037083</c:v>
                </c:pt>
                <c:pt idx="3942">
                  <c:v>0.62913194444444465</c:v>
                </c:pt>
                <c:pt idx="3943">
                  <c:v>0.62914351851851924</c:v>
                </c:pt>
                <c:pt idx="3944">
                  <c:v>0.62915509259259339</c:v>
                </c:pt>
                <c:pt idx="3945">
                  <c:v>0.62916666666666654</c:v>
                </c:pt>
                <c:pt idx="3946">
                  <c:v>0.6291782407407408</c:v>
                </c:pt>
                <c:pt idx="3947">
                  <c:v>0.62918981481481528</c:v>
                </c:pt>
                <c:pt idx="3948">
                  <c:v>0.62920138888888921</c:v>
                </c:pt>
                <c:pt idx="3949">
                  <c:v>0.62921296296296236</c:v>
                </c:pt>
                <c:pt idx="3950">
                  <c:v>0.6292245370370374</c:v>
                </c:pt>
                <c:pt idx="3951">
                  <c:v>0.62923611111111111</c:v>
                </c:pt>
                <c:pt idx="3952">
                  <c:v>0.62924768518518581</c:v>
                </c:pt>
                <c:pt idx="3953">
                  <c:v>0.62925925925925963</c:v>
                </c:pt>
                <c:pt idx="3954">
                  <c:v>0.62927083333333411</c:v>
                </c:pt>
                <c:pt idx="3955">
                  <c:v>0.6292824074074076</c:v>
                </c:pt>
                <c:pt idx="3956">
                  <c:v>0.62929398148148163</c:v>
                </c:pt>
                <c:pt idx="3957">
                  <c:v>0.62930555555555601</c:v>
                </c:pt>
                <c:pt idx="3958">
                  <c:v>0.62931712962962949</c:v>
                </c:pt>
                <c:pt idx="3959">
                  <c:v>0.62932870370370375</c:v>
                </c:pt>
                <c:pt idx="3960">
                  <c:v>0.62934027777777812</c:v>
                </c:pt>
                <c:pt idx="3961">
                  <c:v>0.62935185185185183</c:v>
                </c:pt>
                <c:pt idx="3962">
                  <c:v>0.62936342592592542</c:v>
                </c:pt>
                <c:pt idx="3963">
                  <c:v>0.62937500000000035</c:v>
                </c:pt>
                <c:pt idx="3964">
                  <c:v>0.62938657407407439</c:v>
                </c:pt>
                <c:pt idx="3965">
                  <c:v>0.62939814814814854</c:v>
                </c:pt>
                <c:pt idx="3966">
                  <c:v>0.62940972222222225</c:v>
                </c:pt>
                <c:pt idx="3967">
                  <c:v>0.62942129629629684</c:v>
                </c:pt>
                <c:pt idx="3968">
                  <c:v>0.62943287037037066</c:v>
                </c:pt>
                <c:pt idx="3969">
                  <c:v>0.62944444444444492</c:v>
                </c:pt>
                <c:pt idx="3970">
                  <c:v>0.62945601851851896</c:v>
                </c:pt>
                <c:pt idx="3971">
                  <c:v>0.62946759259259299</c:v>
                </c:pt>
                <c:pt idx="3972">
                  <c:v>0.6294791666666667</c:v>
                </c:pt>
                <c:pt idx="3973">
                  <c:v>0.62949074074074052</c:v>
                </c:pt>
                <c:pt idx="3974">
                  <c:v>0.62950231481481478</c:v>
                </c:pt>
                <c:pt idx="3975">
                  <c:v>0.62951388888888882</c:v>
                </c:pt>
                <c:pt idx="3976">
                  <c:v>0.62952546296296297</c:v>
                </c:pt>
                <c:pt idx="3977">
                  <c:v>0.62953703703703701</c:v>
                </c:pt>
                <c:pt idx="3978">
                  <c:v>0.62954861111111171</c:v>
                </c:pt>
                <c:pt idx="3979">
                  <c:v>0.62956018518518519</c:v>
                </c:pt>
                <c:pt idx="3980">
                  <c:v>0.62957175925925923</c:v>
                </c:pt>
                <c:pt idx="3981">
                  <c:v>0.62958333333333361</c:v>
                </c:pt>
                <c:pt idx="3982">
                  <c:v>0.62959490740740764</c:v>
                </c:pt>
                <c:pt idx="3983">
                  <c:v>0.62960648148148191</c:v>
                </c:pt>
                <c:pt idx="3984">
                  <c:v>0.62961805555555594</c:v>
                </c:pt>
                <c:pt idx="3985">
                  <c:v>0.62962962962963021</c:v>
                </c:pt>
                <c:pt idx="3986">
                  <c:v>0.62964120370370436</c:v>
                </c:pt>
                <c:pt idx="3987">
                  <c:v>0.62965277777777773</c:v>
                </c:pt>
                <c:pt idx="3988">
                  <c:v>0.62966435185185188</c:v>
                </c:pt>
                <c:pt idx="3989">
                  <c:v>0.62967592592592592</c:v>
                </c:pt>
                <c:pt idx="3990">
                  <c:v>0.6296875000000004</c:v>
                </c:pt>
                <c:pt idx="3991">
                  <c:v>0.6296990740740751</c:v>
                </c:pt>
                <c:pt idx="3992">
                  <c:v>0.6297106481481487</c:v>
                </c:pt>
                <c:pt idx="3993">
                  <c:v>0.62972222222222252</c:v>
                </c:pt>
                <c:pt idx="3994">
                  <c:v>0.62973379629629678</c:v>
                </c:pt>
                <c:pt idx="3995">
                  <c:v>0.62974537037037115</c:v>
                </c:pt>
                <c:pt idx="3996">
                  <c:v>0.62975694444444463</c:v>
                </c:pt>
                <c:pt idx="3997">
                  <c:v>0.62976851851851934</c:v>
                </c:pt>
                <c:pt idx="3998">
                  <c:v>0.62978009259259327</c:v>
                </c:pt>
                <c:pt idx="3999">
                  <c:v>0.62979166666666708</c:v>
                </c:pt>
                <c:pt idx="4000">
                  <c:v>0.62980324074074068</c:v>
                </c:pt>
                <c:pt idx="4001">
                  <c:v>0.62981481481481516</c:v>
                </c:pt>
                <c:pt idx="4002">
                  <c:v>0.6298263888888892</c:v>
                </c:pt>
                <c:pt idx="4003">
                  <c:v>0.62983796296296268</c:v>
                </c:pt>
                <c:pt idx="4004">
                  <c:v>0.62984953703703761</c:v>
                </c:pt>
                <c:pt idx="4005">
                  <c:v>0.62986111111111143</c:v>
                </c:pt>
                <c:pt idx="4006">
                  <c:v>0.62987268518518547</c:v>
                </c:pt>
                <c:pt idx="4007">
                  <c:v>0.62988425925925962</c:v>
                </c:pt>
                <c:pt idx="4008">
                  <c:v>0.62989583333333421</c:v>
                </c:pt>
                <c:pt idx="4009">
                  <c:v>0.62990740740740792</c:v>
                </c:pt>
                <c:pt idx="4010">
                  <c:v>0.62991898148148162</c:v>
                </c:pt>
                <c:pt idx="4011">
                  <c:v>0.62993055555555588</c:v>
                </c:pt>
                <c:pt idx="4012">
                  <c:v>0.6299421296296297</c:v>
                </c:pt>
                <c:pt idx="4013">
                  <c:v>0.62995370370370374</c:v>
                </c:pt>
                <c:pt idx="4014">
                  <c:v>0.62996527777777811</c:v>
                </c:pt>
                <c:pt idx="4015">
                  <c:v>0.62997685185185182</c:v>
                </c:pt>
                <c:pt idx="4016">
                  <c:v>0.62998842592592597</c:v>
                </c:pt>
                <c:pt idx="4017">
                  <c:v>0.63000000000000034</c:v>
                </c:pt>
                <c:pt idx="4018">
                  <c:v>0.63001157407407449</c:v>
                </c:pt>
                <c:pt idx="4019">
                  <c:v>0.63002314814814842</c:v>
                </c:pt>
                <c:pt idx="4020">
                  <c:v>0.63003472222222223</c:v>
                </c:pt>
                <c:pt idx="4021">
                  <c:v>0.63004629629629683</c:v>
                </c:pt>
                <c:pt idx="4022">
                  <c:v>0.63005787037037086</c:v>
                </c:pt>
                <c:pt idx="4023">
                  <c:v>0.6300694444444449</c:v>
                </c:pt>
                <c:pt idx="4024">
                  <c:v>0.63008101851851928</c:v>
                </c:pt>
                <c:pt idx="4025">
                  <c:v>0.6300925925925932</c:v>
                </c:pt>
                <c:pt idx="4026">
                  <c:v>0.63010416666666669</c:v>
                </c:pt>
                <c:pt idx="4027">
                  <c:v>0.6301157407407405</c:v>
                </c:pt>
                <c:pt idx="4028">
                  <c:v>0.63012731481481521</c:v>
                </c:pt>
                <c:pt idx="4029">
                  <c:v>0.63013888888888925</c:v>
                </c:pt>
                <c:pt idx="4030">
                  <c:v>0.63015046296296262</c:v>
                </c:pt>
                <c:pt idx="4031">
                  <c:v>0.63016203703703699</c:v>
                </c:pt>
                <c:pt idx="4032">
                  <c:v>0.63017361111111159</c:v>
                </c:pt>
                <c:pt idx="4033">
                  <c:v>0.63018518518518551</c:v>
                </c:pt>
                <c:pt idx="4034">
                  <c:v>0.63019675925925933</c:v>
                </c:pt>
                <c:pt idx="4035">
                  <c:v>0.63020833333333393</c:v>
                </c:pt>
                <c:pt idx="4036">
                  <c:v>0.63021990740740763</c:v>
                </c:pt>
                <c:pt idx="4037">
                  <c:v>0.63023148148148189</c:v>
                </c:pt>
                <c:pt idx="4038">
                  <c:v>0.63024305555555593</c:v>
                </c:pt>
                <c:pt idx="4039">
                  <c:v>0.63025462962962964</c:v>
                </c:pt>
                <c:pt idx="4040">
                  <c:v>0.63026620370370368</c:v>
                </c:pt>
                <c:pt idx="4041">
                  <c:v>0.63027777777777783</c:v>
                </c:pt>
                <c:pt idx="4042">
                  <c:v>0.63028935185185186</c:v>
                </c:pt>
                <c:pt idx="4043">
                  <c:v>0.63030092592592557</c:v>
                </c:pt>
                <c:pt idx="4044">
                  <c:v>0.63031249999999961</c:v>
                </c:pt>
                <c:pt idx="4045">
                  <c:v>0.63032407407407476</c:v>
                </c:pt>
                <c:pt idx="4046">
                  <c:v>0.63033564814814846</c:v>
                </c:pt>
                <c:pt idx="4047">
                  <c:v>0.63034722222222261</c:v>
                </c:pt>
                <c:pt idx="4048">
                  <c:v>0.63035879629629665</c:v>
                </c:pt>
                <c:pt idx="4049">
                  <c:v>0.63037037037037091</c:v>
                </c:pt>
                <c:pt idx="4050">
                  <c:v>0.63038194444444462</c:v>
                </c:pt>
                <c:pt idx="4051">
                  <c:v>0.63039351851851921</c:v>
                </c:pt>
                <c:pt idx="4052">
                  <c:v>0.63040509259259336</c:v>
                </c:pt>
                <c:pt idx="4053">
                  <c:v>0.63041666666666651</c:v>
                </c:pt>
                <c:pt idx="4054">
                  <c:v>0.63042824074074078</c:v>
                </c:pt>
                <c:pt idx="4055">
                  <c:v>0.63043981481481515</c:v>
                </c:pt>
                <c:pt idx="4056">
                  <c:v>0.63045138888888885</c:v>
                </c:pt>
                <c:pt idx="4057">
                  <c:v>0.63046296296296223</c:v>
                </c:pt>
                <c:pt idx="4058">
                  <c:v>0.63047453703703704</c:v>
                </c:pt>
                <c:pt idx="4059">
                  <c:v>0.63048611111111108</c:v>
                </c:pt>
                <c:pt idx="4060">
                  <c:v>0.63049768518518556</c:v>
                </c:pt>
                <c:pt idx="4061">
                  <c:v>0.6305092592592596</c:v>
                </c:pt>
                <c:pt idx="4062">
                  <c:v>0.63052083333333386</c:v>
                </c:pt>
                <c:pt idx="4063">
                  <c:v>0.63053240740740735</c:v>
                </c:pt>
                <c:pt idx="4064">
                  <c:v>0.63054398148148161</c:v>
                </c:pt>
                <c:pt idx="4065">
                  <c:v>0.63055555555555565</c:v>
                </c:pt>
                <c:pt idx="4066">
                  <c:v>0.63056712962962957</c:v>
                </c:pt>
                <c:pt idx="4067">
                  <c:v>0.63057870370370372</c:v>
                </c:pt>
                <c:pt idx="4068">
                  <c:v>0.6305902777777781</c:v>
                </c:pt>
                <c:pt idx="4069">
                  <c:v>0.63060185185185214</c:v>
                </c:pt>
                <c:pt idx="4070">
                  <c:v>0.63061342592592562</c:v>
                </c:pt>
                <c:pt idx="4071">
                  <c:v>0.63062500000000055</c:v>
                </c:pt>
                <c:pt idx="4072">
                  <c:v>0.63063657407407459</c:v>
                </c:pt>
                <c:pt idx="4073">
                  <c:v>0.63064814814814874</c:v>
                </c:pt>
                <c:pt idx="4074">
                  <c:v>0.63065972222222255</c:v>
                </c:pt>
                <c:pt idx="4075">
                  <c:v>0.63067129629629715</c:v>
                </c:pt>
                <c:pt idx="4076">
                  <c:v>0.63068287037037085</c:v>
                </c:pt>
                <c:pt idx="4077">
                  <c:v>0.63069444444444511</c:v>
                </c:pt>
                <c:pt idx="4078">
                  <c:v>0.63070601851851926</c:v>
                </c:pt>
                <c:pt idx="4079">
                  <c:v>0.63071759259259308</c:v>
                </c:pt>
                <c:pt idx="4080">
                  <c:v>0.63072916666666701</c:v>
                </c:pt>
                <c:pt idx="4081">
                  <c:v>0.63074074074074071</c:v>
                </c:pt>
                <c:pt idx="4082">
                  <c:v>0.63075231481481475</c:v>
                </c:pt>
                <c:pt idx="4083">
                  <c:v>0.63076388888888923</c:v>
                </c:pt>
                <c:pt idx="4084">
                  <c:v>0.63077546296296294</c:v>
                </c:pt>
                <c:pt idx="4085">
                  <c:v>0.63078703703703742</c:v>
                </c:pt>
                <c:pt idx="4086">
                  <c:v>0.63079861111111191</c:v>
                </c:pt>
                <c:pt idx="4087">
                  <c:v>0.6308101851851855</c:v>
                </c:pt>
                <c:pt idx="4088">
                  <c:v>0.63082175925925954</c:v>
                </c:pt>
                <c:pt idx="4089">
                  <c:v>0.63083333333333391</c:v>
                </c:pt>
                <c:pt idx="4090">
                  <c:v>0.63084490740740784</c:v>
                </c:pt>
                <c:pt idx="4091">
                  <c:v>0.63085648148148188</c:v>
                </c:pt>
                <c:pt idx="4092">
                  <c:v>0.63086805555555603</c:v>
                </c:pt>
                <c:pt idx="4093">
                  <c:v>0.63087962962962996</c:v>
                </c:pt>
                <c:pt idx="4094">
                  <c:v>0.63089120370370433</c:v>
                </c:pt>
                <c:pt idx="4095">
                  <c:v>0.63090277777777781</c:v>
                </c:pt>
                <c:pt idx="4096">
                  <c:v>0.63091435185185152</c:v>
                </c:pt>
                <c:pt idx="4097">
                  <c:v>0.63092592592592589</c:v>
                </c:pt>
                <c:pt idx="4098">
                  <c:v>0.63093750000000004</c:v>
                </c:pt>
                <c:pt idx="4099">
                  <c:v>0.63094907407407497</c:v>
                </c:pt>
                <c:pt idx="4100">
                  <c:v>0.63096064814814845</c:v>
                </c:pt>
                <c:pt idx="4101">
                  <c:v>0.63097222222222249</c:v>
                </c:pt>
                <c:pt idx="4102">
                  <c:v>0.63098379629629664</c:v>
                </c:pt>
                <c:pt idx="4103">
                  <c:v>0.63099537037037112</c:v>
                </c:pt>
                <c:pt idx="4104">
                  <c:v>0.63100694444444461</c:v>
                </c:pt>
                <c:pt idx="4105">
                  <c:v>0.6310185185185192</c:v>
                </c:pt>
                <c:pt idx="4106">
                  <c:v>0.63103009259259335</c:v>
                </c:pt>
                <c:pt idx="4107">
                  <c:v>0.63104166666666694</c:v>
                </c:pt>
                <c:pt idx="4108">
                  <c:v>0.63105324074074076</c:v>
                </c:pt>
                <c:pt idx="4109">
                  <c:v>0.63106481481481513</c:v>
                </c:pt>
                <c:pt idx="4110">
                  <c:v>0.63107638888888895</c:v>
                </c:pt>
                <c:pt idx="4111">
                  <c:v>0.63108796296296266</c:v>
                </c:pt>
                <c:pt idx="4112">
                  <c:v>0.63109953703703736</c:v>
                </c:pt>
                <c:pt idx="4113">
                  <c:v>0.6311111111111114</c:v>
                </c:pt>
                <c:pt idx="4114">
                  <c:v>0.63112268518518555</c:v>
                </c:pt>
                <c:pt idx="4115">
                  <c:v>0.63113425925925959</c:v>
                </c:pt>
                <c:pt idx="4116">
                  <c:v>0.63114583333333429</c:v>
                </c:pt>
                <c:pt idx="4117">
                  <c:v>0.63115740740740789</c:v>
                </c:pt>
                <c:pt idx="4118">
                  <c:v>0.63116898148148171</c:v>
                </c:pt>
                <c:pt idx="4119">
                  <c:v>0.63118055555555563</c:v>
                </c:pt>
                <c:pt idx="4120">
                  <c:v>0.63119212962962967</c:v>
                </c:pt>
                <c:pt idx="4121">
                  <c:v>0.63120370370370371</c:v>
                </c:pt>
                <c:pt idx="4122">
                  <c:v>0.63121527777777775</c:v>
                </c:pt>
                <c:pt idx="4123">
                  <c:v>0.6312268518518519</c:v>
                </c:pt>
                <c:pt idx="4124">
                  <c:v>0.63123842592592561</c:v>
                </c:pt>
                <c:pt idx="4125">
                  <c:v>0.63125000000000031</c:v>
                </c:pt>
                <c:pt idx="4126">
                  <c:v>0.63126157407407435</c:v>
                </c:pt>
                <c:pt idx="4127">
                  <c:v>0.6312731481481485</c:v>
                </c:pt>
                <c:pt idx="4128">
                  <c:v>0.63128472222222221</c:v>
                </c:pt>
                <c:pt idx="4129">
                  <c:v>0.63129629629629691</c:v>
                </c:pt>
                <c:pt idx="4130">
                  <c:v>0.63130787037037084</c:v>
                </c:pt>
                <c:pt idx="4131">
                  <c:v>0.63131944444444477</c:v>
                </c:pt>
                <c:pt idx="4132">
                  <c:v>0.63133101851851925</c:v>
                </c:pt>
                <c:pt idx="4133">
                  <c:v>0.63134259259259295</c:v>
                </c:pt>
                <c:pt idx="4134">
                  <c:v>0.63135416666666666</c:v>
                </c:pt>
                <c:pt idx="4135">
                  <c:v>0.63136574074074059</c:v>
                </c:pt>
                <c:pt idx="4136">
                  <c:v>0.63137731481481485</c:v>
                </c:pt>
                <c:pt idx="4137">
                  <c:v>0.63138888888888922</c:v>
                </c:pt>
                <c:pt idx="4138">
                  <c:v>0.63140046296296259</c:v>
                </c:pt>
                <c:pt idx="4139">
                  <c:v>0.63141203703703697</c:v>
                </c:pt>
                <c:pt idx="4140">
                  <c:v>0.63142361111111145</c:v>
                </c:pt>
                <c:pt idx="4141">
                  <c:v>0.63143518518518515</c:v>
                </c:pt>
                <c:pt idx="4142">
                  <c:v>0.6314467592592593</c:v>
                </c:pt>
                <c:pt idx="4143">
                  <c:v>0.63145833333333379</c:v>
                </c:pt>
                <c:pt idx="4144">
                  <c:v>0.6314699074074076</c:v>
                </c:pt>
                <c:pt idx="4145">
                  <c:v>0.63148148148148164</c:v>
                </c:pt>
                <c:pt idx="4146">
                  <c:v>0.63149305555555602</c:v>
                </c:pt>
                <c:pt idx="4147">
                  <c:v>0.63150462962962961</c:v>
                </c:pt>
                <c:pt idx="4148">
                  <c:v>0.63151620370370376</c:v>
                </c:pt>
                <c:pt idx="4149">
                  <c:v>0.6315277777777778</c:v>
                </c:pt>
                <c:pt idx="4150">
                  <c:v>0.6315393518518515</c:v>
                </c:pt>
                <c:pt idx="4151">
                  <c:v>0.63155092592592543</c:v>
                </c:pt>
                <c:pt idx="4152">
                  <c:v>0.63156249999999969</c:v>
                </c:pt>
                <c:pt idx="4153">
                  <c:v>0.63157407407407473</c:v>
                </c:pt>
                <c:pt idx="4154">
                  <c:v>0.63158564814814855</c:v>
                </c:pt>
                <c:pt idx="4155">
                  <c:v>0.63159722222222225</c:v>
                </c:pt>
                <c:pt idx="4156">
                  <c:v>0.63160879629629685</c:v>
                </c:pt>
                <c:pt idx="4157">
                  <c:v>0.631620370370371</c:v>
                </c:pt>
                <c:pt idx="4158">
                  <c:v>0.63163194444444493</c:v>
                </c:pt>
                <c:pt idx="4159">
                  <c:v>0.63164351851851941</c:v>
                </c:pt>
                <c:pt idx="4160">
                  <c:v>0.63165509259259367</c:v>
                </c:pt>
                <c:pt idx="4161">
                  <c:v>0.63166666666666671</c:v>
                </c:pt>
                <c:pt idx="4162">
                  <c:v>0.63167824074074075</c:v>
                </c:pt>
                <c:pt idx="4163">
                  <c:v>0.63168981481481545</c:v>
                </c:pt>
                <c:pt idx="4164">
                  <c:v>0.63170138888888916</c:v>
                </c:pt>
                <c:pt idx="4165">
                  <c:v>0.63171296296296253</c:v>
                </c:pt>
                <c:pt idx="4166">
                  <c:v>0.63172453703703735</c:v>
                </c:pt>
                <c:pt idx="4167">
                  <c:v>0.6317361111111115</c:v>
                </c:pt>
                <c:pt idx="4168">
                  <c:v>0.63174768518518576</c:v>
                </c:pt>
                <c:pt idx="4169">
                  <c:v>0.63175925925925969</c:v>
                </c:pt>
                <c:pt idx="4170">
                  <c:v>0.63177083333333406</c:v>
                </c:pt>
                <c:pt idx="4171">
                  <c:v>0.63178240740740765</c:v>
                </c:pt>
                <c:pt idx="4172">
                  <c:v>0.63179398148148191</c:v>
                </c:pt>
                <c:pt idx="4173">
                  <c:v>0.63180555555555595</c:v>
                </c:pt>
                <c:pt idx="4174">
                  <c:v>0.63181712962962966</c:v>
                </c:pt>
                <c:pt idx="4175">
                  <c:v>0.63182870370370403</c:v>
                </c:pt>
                <c:pt idx="4176">
                  <c:v>0.63184027777777818</c:v>
                </c:pt>
                <c:pt idx="4177">
                  <c:v>0.63185185185185222</c:v>
                </c:pt>
                <c:pt idx="4178">
                  <c:v>0.63186342592592559</c:v>
                </c:pt>
                <c:pt idx="4179">
                  <c:v>0.63187500000000052</c:v>
                </c:pt>
                <c:pt idx="4180">
                  <c:v>0.63188657407407445</c:v>
                </c:pt>
                <c:pt idx="4181">
                  <c:v>0.63189814814814871</c:v>
                </c:pt>
                <c:pt idx="4182">
                  <c:v>0.63190972222222253</c:v>
                </c:pt>
                <c:pt idx="4183">
                  <c:v>0.6319212962962969</c:v>
                </c:pt>
                <c:pt idx="4184">
                  <c:v>0.63193287037037082</c:v>
                </c:pt>
                <c:pt idx="4185">
                  <c:v>0.63194444444444486</c:v>
                </c:pt>
                <c:pt idx="4186">
                  <c:v>0.63195601851851935</c:v>
                </c:pt>
                <c:pt idx="4187">
                  <c:v>0.63196759259259294</c:v>
                </c:pt>
                <c:pt idx="4188">
                  <c:v>0.63197916666666665</c:v>
                </c:pt>
                <c:pt idx="4189">
                  <c:v>0.63199074074074069</c:v>
                </c:pt>
                <c:pt idx="4190">
                  <c:v>0.63200231481481484</c:v>
                </c:pt>
                <c:pt idx="4191">
                  <c:v>0.63201388888888921</c:v>
                </c:pt>
                <c:pt idx="4192">
                  <c:v>0.63202546296296302</c:v>
                </c:pt>
                <c:pt idx="4193">
                  <c:v>0.6320370370370374</c:v>
                </c:pt>
                <c:pt idx="4194">
                  <c:v>0.63204861111111177</c:v>
                </c:pt>
                <c:pt idx="4195">
                  <c:v>0.63206018518518514</c:v>
                </c:pt>
                <c:pt idx="4196">
                  <c:v>0.63207175925925962</c:v>
                </c:pt>
                <c:pt idx="4197">
                  <c:v>0.63208333333333366</c:v>
                </c:pt>
                <c:pt idx="4198">
                  <c:v>0.63209490740740792</c:v>
                </c:pt>
                <c:pt idx="4199">
                  <c:v>0.63210648148148163</c:v>
                </c:pt>
                <c:pt idx="4200">
                  <c:v>0.632118055555556</c:v>
                </c:pt>
                <c:pt idx="4201">
                  <c:v>0.63212962962962993</c:v>
                </c:pt>
                <c:pt idx="4202">
                  <c:v>0.63214120370370408</c:v>
                </c:pt>
                <c:pt idx="4203">
                  <c:v>0.63215277777777779</c:v>
                </c:pt>
                <c:pt idx="4204">
                  <c:v>0.63216435185185149</c:v>
                </c:pt>
                <c:pt idx="4205">
                  <c:v>0.63217592592592597</c:v>
                </c:pt>
                <c:pt idx="4206">
                  <c:v>0.63218750000000001</c:v>
                </c:pt>
                <c:pt idx="4207">
                  <c:v>0.63219907407407483</c:v>
                </c:pt>
                <c:pt idx="4208">
                  <c:v>0.63221064814814842</c:v>
                </c:pt>
                <c:pt idx="4209">
                  <c:v>0.63222222222222224</c:v>
                </c:pt>
                <c:pt idx="4210">
                  <c:v>0.63223379629629661</c:v>
                </c:pt>
                <c:pt idx="4211">
                  <c:v>0.63224537037037098</c:v>
                </c:pt>
                <c:pt idx="4212">
                  <c:v>0.63225694444444469</c:v>
                </c:pt>
                <c:pt idx="4213">
                  <c:v>0.63226851851851895</c:v>
                </c:pt>
                <c:pt idx="4214">
                  <c:v>0.63228009259259321</c:v>
                </c:pt>
                <c:pt idx="4215">
                  <c:v>0.63229166666666703</c:v>
                </c:pt>
                <c:pt idx="4216">
                  <c:v>0.63230324074074051</c:v>
                </c:pt>
                <c:pt idx="4217">
                  <c:v>0.63231481481481522</c:v>
                </c:pt>
                <c:pt idx="4218">
                  <c:v>0.63232638888888892</c:v>
                </c:pt>
                <c:pt idx="4219">
                  <c:v>0.63233796296296241</c:v>
                </c:pt>
                <c:pt idx="4220">
                  <c:v>0.63234953703703733</c:v>
                </c:pt>
                <c:pt idx="4221">
                  <c:v>0.63236111111111104</c:v>
                </c:pt>
                <c:pt idx="4222">
                  <c:v>0.63237268518518552</c:v>
                </c:pt>
                <c:pt idx="4223">
                  <c:v>0.63238425925925923</c:v>
                </c:pt>
                <c:pt idx="4224">
                  <c:v>0.63239583333333416</c:v>
                </c:pt>
                <c:pt idx="4225">
                  <c:v>0.63240740740740764</c:v>
                </c:pt>
                <c:pt idx="4226">
                  <c:v>0.63241898148148168</c:v>
                </c:pt>
                <c:pt idx="4227">
                  <c:v>0.63243055555555561</c:v>
                </c:pt>
                <c:pt idx="4228">
                  <c:v>0.63244212962962953</c:v>
                </c:pt>
                <c:pt idx="4229">
                  <c:v>0.63245370370370368</c:v>
                </c:pt>
                <c:pt idx="4230">
                  <c:v>0.63246527777777783</c:v>
                </c:pt>
                <c:pt idx="4231">
                  <c:v>0.63247685185185187</c:v>
                </c:pt>
                <c:pt idx="4232">
                  <c:v>0.63248842592592558</c:v>
                </c:pt>
                <c:pt idx="4233">
                  <c:v>0.63249999999999995</c:v>
                </c:pt>
                <c:pt idx="4234">
                  <c:v>0.63251157407407443</c:v>
                </c:pt>
                <c:pt idx="4235">
                  <c:v>0.63252314814814814</c:v>
                </c:pt>
                <c:pt idx="4236">
                  <c:v>0.63253472222222229</c:v>
                </c:pt>
                <c:pt idx="4237">
                  <c:v>0.63254629629629666</c:v>
                </c:pt>
                <c:pt idx="4238">
                  <c:v>0.63255787037037092</c:v>
                </c:pt>
                <c:pt idx="4239">
                  <c:v>0.63256944444444463</c:v>
                </c:pt>
                <c:pt idx="4240">
                  <c:v>0.63258101851851911</c:v>
                </c:pt>
                <c:pt idx="4241">
                  <c:v>0.63259259259259293</c:v>
                </c:pt>
                <c:pt idx="4242">
                  <c:v>0.63260416666666663</c:v>
                </c:pt>
                <c:pt idx="4243">
                  <c:v>0.63261574074074078</c:v>
                </c:pt>
                <c:pt idx="4244">
                  <c:v>0.63262731481481516</c:v>
                </c:pt>
                <c:pt idx="4245">
                  <c:v>0.63263888888888953</c:v>
                </c:pt>
                <c:pt idx="4246">
                  <c:v>0.6326504629629629</c:v>
                </c:pt>
                <c:pt idx="4247">
                  <c:v>0.63266203703703705</c:v>
                </c:pt>
                <c:pt idx="4248">
                  <c:v>0.63267361111111176</c:v>
                </c:pt>
                <c:pt idx="4249">
                  <c:v>0.63268518518518568</c:v>
                </c:pt>
                <c:pt idx="4250">
                  <c:v>0.63269675925925961</c:v>
                </c:pt>
                <c:pt idx="4251">
                  <c:v>0.63270833333333398</c:v>
                </c:pt>
                <c:pt idx="4252">
                  <c:v>0.63271990740740791</c:v>
                </c:pt>
                <c:pt idx="4253">
                  <c:v>0.63273148148148195</c:v>
                </c:pt>
                <c:pt idx="4254">
                  <c:v>0.63274305555555621</c:v>
                </c:pt>
                <c:pt idx="4255">
                  <c:v>0.63275462962963003</c:v>
                </c:pt>
                <c:pt idx="4256">
                  <c:v>0.63276620370370373</c:v>
                </c:pt>
                <c:pt idx="4257">
                  <c:v>0.63277777777777811</c:v>
                </c:pt>
                <c:pt idx="4258">
                  <c:v>0.63278935185185181</c:v>
                </c:pt>
                <c:pt idx="4259">
                  <c:v>0.63280092592592596</c:v>
                </c:pt>
                <c:pt idx="4260">
                  <c:v>0.6328125</c:v>
                </c:pt>
                <c:pt idx="4261">
                  <c:v>0.63282407407407493</c:v>
                </c:pt>
                <c:pt idx="4262">
                  <c:v>0.63283564814814874</c:v>
                </c:pt>
                <c:pt idx="4263">
                  <c:v>0.63284722222222256</c:v>
                </c:pt>
                <c:pt idx="4264">
                  <c:v>0.63285879629629682</c:v>
                </c:pt>
                <c:pt idx="4265">
                  <c:v>0.63287037037037086</c:v>
                </c:pt>
                <c:pt idx="4266">
                  <c:v>0.6328819444444449</c:v>
                </c:pt>
                <c:pt idx="4267">
                  <c:v>0.63289351851851927</c:v>
                </c:pt>
                <c:pt idx="4268">
                  <c:v>0.63290509259259353</c:v>
                </c:pt>
                <c:pt idx="4269">
                  <c:v>0.63291666666666668</c:v>
                </c:pt>
                <c:pt idx="4270">
                  <c:v>0.63292824074074072</c:v>
                </c:pt>
                <c:pt idx="4271">
                  <c:v>0.63293981481481543</c:v>
                </c:pt>
                <c:pt idx="4272">
                  <c:v>0.63295138888888924</c:v>
                </c:pt>
                <c:pt idx="4273">
                  <c:v>0.63296296296296239</c:v>
                </c:pt>
                <c:pt idx="4274">
                  <c:v>0.63297453703703743</c:v>
                </c:pt>
                <c:pt idx="4275">
                  <c:v>0.63298611111111114</c:v>
                </c:pt>
                <c:pt idx="4276">
                  <c:v>0.63299768518518573</c:v>
                </c:pt>
                <c:pt idx="4277">
                  <c:v>0.63300925925925955</c:v>
                </c:pt>
                <c:pt idx="4278">
                  <c:v>0.63302083333333414</c:v>
                </c:pt>
                <c:pt idx="4279">
                  <c:v>0.63303240740740763</c:v>
                </c:pt>
                <c:pt idx="4280">
                  <c:v>0.63305555555555604</c:v>
                </c:pt>
                <c:pt idx="4281">
                  <c:v>0.63306712962962952</c:v>
                </c:pt>
                <c:pt idx="4282">
                  <c:v>0.633078703703704</c:v>
                </c:pt>
                <c:pt idx="4283">
                  <c:v>0.63309027777777804</c:v>
                </c:pt>
                <c:pt idx="4284">
                  <c:v>0.63310185185185219</c:v>
                </c:pt>
                <c:pt idx="4285">
                  <c:v>0.63311342592592557</c:v>
                </c:pt>
                <c:pt idx="4286">
                  <c:v>0.6331250000000006</c:v>
                </c:pt>
                <c:pt idx="4287">
                  <c:v>0.63313657407407442</c:v>
                </c:pt>
                <c:pt idx="4288">
                  <c:v>0.63314814814814846</c:v>
                </c:pt>
                <c:pt idx="4289">
                  <c:v>0.6331597222222225</c:v>
                </c:pt>
                <c:pt idx="4290">
                  <c:v>0.63317129629629698</c:v>
                </c:pt>
                <c:pt idx="4291">
                  <c:v>0.6331828703703708</c:v>
                </c:pt>
                <c:pt idx="4292">
                  <c:v>0.63319444444444495</c:v>
                </c:pt>
                <c:pt idx="4293">
                  <c:v>0.63320601851851921</c:v>
                </c:pt>
                <c:pt idx="4294">
                  <c:v>0.63321759259259303</c:v>
                </c:pt>
                <c:pt idx="4295">
                  <c:v>0.63322916666666662</c:v>
                </c:pt>
                <c:pt idx="4296">
                  <c:v>0.63324074074074077</c:v>
                </c:pt>
                <c:pt idx="4297">
                  <c:v>0.63325231481481481</c:v>
                </c:pt>
                <c:pt idx="4298">
                  <c:v>0.63326388888888929</c:v>
                </c:pt>
                <c:pt idx="4299">
                  <c:v>0.633275462962963</c:v>
                </c:pt>
                <c:pt idx="4300">
                  <c:v>0.63328703703703704</c:v>
                </c:pt>
                <c:pt idx="4301">
                  <c:v>0.63329861111111174</c:v>
                </c:pt>
                <c:pt idx="4302">
                  <c:v>0.63331018518518511</c:v>
                </c:pt>
                <c:pt idx="4303">
                  <c:v>0.6333217592592596</c:v>
                </c:pt>
                <c:pt idx="4304">
                  <c:v>0.63333333333333364</c:v>
                </c:pt>
                <c:pt idx="4305">
                  <c:v>0.6333449074074079</c:v>
                </c:pt>
                <c:pt idx="4306">
                  <c:v>0.6333564814814816</c:v>
                </c:pt>
                <c:pt idx="4307">
                  <c:v>0.63336805555555564</c:v>
                </c:pt>
                <c:pt idx="4308">
                  <c:v>0.63337962962963001</c:v>
                </c:pt>
                <c:pt idx="4309">
                  <c:v>0.63339120370370405</c:v>
                </c:pt>
                <c:pt idx="4310">
                  <c:v>0.63340277777777776</c:v>
                </c:pt>
                <c:pt idx="4311">
                  <c:v>0.63341435185185158</c:v>
                </c:pt>
                <c:pt idx="4312">
                  <c:v>0.63342592592592561</c:v>
                </c:pt>
                <c:pt idx="4313">
                  <c:v>0.63343749999999999</c:v>
                </c:pt>
                <c:pt idx="4314">
                  <c:v>0.6334490740740748</c:v>
                </c:pt>
                <c:pt idx="4315">
                  <c:v>0.63346064814814851</c:v>
                </c:pt>
                <c:pt idx="4316">
                  <c:v>0.63347222222222221</c:v>
                </c:pt>
                <c:pt idx="4317">
                  <c:v>0.6334837962962967</c:v>
                </c:pt>
                <c:pt idx="4318">
                  <c:v>0.63349537037037085</c:v>
                </c:pt>
                <c:pt idx="4319">
                  <c:v>0.63350694444444444</c:v>
                </c:pt>
                <c:pt idx="4320">
                  <c:v>0.63351851851851892</c:v>
                </c:pt>
                <c:pt idx="4321">
                  <c:v>0.63353009259259296</c:v>
                </c:pt>
                <c:pt idx="4322">
                  <c:v>0.633541666666667</c:v>
                </c:pt>
                <c:pt idx="4323">
                  <c:v>0.63355324074074049</c:v>
                </c:pt>
                <c:pt idx="4324">
                  <c:v>0.63356481481481519</c:v>
                </c:pt>
                <c:pt idx="4325">
                  <c:v>0.6335763888888889</c:v>
                </c:pt>
                <c:pt idx="4326">
                  <c:v>0.63358796296296238</c:v>
                </c:pt>
                <c:pt idx="4327">
                  <c:v>0.63359953703703731</c:v>
                </c:pt>
                <c:pt idx="4328">
                  <c:v>0.63361111111111146</c:v>
                </c:pt>
                <c:pt idx="4329">
                  <c:v>0.63362268518518572</c:v>
                </c:pt>
                <c:pt idx="4330">
                  <c:v>0.63363425925925965</c:v>
                </c:pt>
                <c:pt idx="4331">
                  <c:v>0.63364583333333435</c:v>
                </c:pt>
                <c:pt idx="4332">
                  <c:v>0.63365740740740784</c:v>
                </c:pt>
                <c:pt idx="4333">
                  <c:v>0.63366898148148165</c:v>
                </c:pt>
                <c:pt idx="4334">
                  <c:v>0.63368055555555602</c:v>
                </c:pt>
                <c:pt idx="4335">
                  <c:v>0.63369212962962962</c:v>
                </c:pt>
                <c:pt idx="4336">
                  <c:v>0.6337037037037041</c:v>
                </c:pt>
                <c:pt idx="4337">
                  <c:v>0.63371527777777814</c:v>
                </c:pt>
                <c:pt idx="4338">
                  <c:v>0.63372685185185185</c:v>
                </c:pt>
                <c:pt idx="4339">
                  <c:v>0.63373842592592589</c:v>
                </c:pt>
                <c:pt idx="4340">
                  <c:v>0.63375000000000048</c:v>
                </c:pt>
                <c:pt idx="4341">
                  <c:v>0.63376157407407474</c:v>
                </c:pt>
                <c:pt idx="4342">
                  <c:v>0.63377314814814845</c:v>
                </c:pt>
                <c:pt idx="4343">
                  <c:v>0.6337847222222226</c:v>
                </c:pt>
                <c:pt idx="4344">
                  <c:v>0.63379629629629686</c:v>
                </c:pt>
                <c:pt idx="4345">
                  <c:v>0.63380787037037112</c:v>
                </c:pt>
                <c:pt idx="4346">
                  <c:v>0.63381944444444482</c:v>
                </c:pt>
                <c:pt idx="4347">
                  <c:v>0.63383101851851953</c:v>
                </c:pt>
                <c:pt idx="4348">
                  <c:v>0.63384259259259335</c:v>
                </c:pt>
                <c:pt idx="4349">
                  <c:v>0.63385416666666672</c:v>
                </c:pt>
                <c:pt idx="4350">
                  <c:v>0.63386574074074076</c:v>
                </c:pt>
                <c:pt idx="4351">
                  <c:v>0.63387731481481513</c:v>
                </c:pt>
                <c:pt idx="4352">
                  <c:v>0.63388888888888928</c:v>
                </c:pt>
                <c:pt idx="4353">
                  <c:v>0.63390046296296299</c:v>
                </c:pt>
                <c:pt idx="4354">
                  <c:v>0.63391203703703702</c:v>
                </c:pt>
                <c:pt idx="4355">
                  <c:v>0.63392361111111173</c:v>
                </c:pt>
                <c:pt idx="4356">
                  <c:v>0.63393518518518555</c:v>
                </c:pt>
                <c:pt idx="4357">
                  <c:v>0.63394675925925925</c:v>
                </c:pt>
                <c:pt idx="4358">
                  <c:v>0.63395833333333385</c:v>
                </c:pt>
                <c:pt idx="4359">
                  <c:v>0.63396990740740777</c:v>
                </c:pt>
                <c:pt idx="4360">
                  <c:v>0.63398148148148192</c:v>
                </c:pt>
                <c:pt idx="4361">
                  <c:v>0.63399305555555596</c:v>
                </c:pt>
                <c:pt idx="4362">
                  <c:v>0.63400462962963</c:v>
                </c:pt>
                <c:pt idx="4363">
                  <c:v>0.63401620370370371</c:v>
                </c:pt>
                <c:pt idx="4364">
                  <c:v>0.63402777777777775</c:v>
                </c:pt>
                <c:pt idx="4365">
                  <c:v>0.63403935185185178</c:v>
                </c:pt>
                <c:pt idx="4366">
                  <c:v>0.6340509259259256</c:v>
                </c:pt>
                <c:pt idx="4367">
                  <c:v>0.63406249999999997</c:v>
                </c:pt>
                <c:pt idx="4368">
                  <c:v>0.6340740740740749</c:v>
                </c:pt>
                <c:pt idx="4369">
                  <c:v>0.63408564814814872</c:v>
                </c:pt>
                <c:pt idx="4370">
                  <c:v>0.63409722222222253</c:v>
                </c:pt>
                <c:pt idx="4371">
                  <c:v>0.63410879629629668</c:v>
                </c:pt>
                <c:pt idx="4372">
                  <c:v>0.63412037037037083</c:v>
                </c:pt>
                <c:pt idx="4373">
                  <c:v>0.63413194444444465</c:v>
                </c:pt>
                <c:pt idx="4374">
                  <c:v>0.63414351851851936</c:v>
                </c:pt>
                <c:pt idx="4375">
                  <c:v>0.63415509259259339</c:v>
                </c:pt>
                <c:pt idx="4376">
                  <c:v>0.63416666666666666</c:v>
                </c:pt>
                <c:pt idx="4377">
                  <c:v>0.6341782407407407</c:v>
                </c:pt>
                <c:pt idx="4378">
                  <c:v>0.6341898148148154</c:v>
                </c:pt>
                <c:pt idx="4379">
                  <c:v>0.63420138888888922</c:v>
                </c:pt>
                <c:pt idx="4380">
                  <c:v>0.63421296296296248</c:v>
                </c:pt>
                <c:pt idx="4381">
                  <c:v>0.63422453703703741</c:v>
                </c:pt>
                <c:pt idx="4382">
                  <c:v>0.63423611111111111</c:v>
                </c:pt>
                <c:pt idx="4383">
                  <c:v>0.63424768518518571</c:v>
                </c:pt>
                <c:pt idx="4384">
                  <c:v>0.63425925925925952</c:v>
                </c:pt>
                <c:pt idx="4385">
                  <c:v>0.63427083333333412</c:v>
                </c:pt>
                <c:pt idx="4386">
                  <c:v>0.6342824074074076</c:v>
                </c:pt>
                <c:pt idx="4387">
                  <c:v>0.63429398148148164</c:v>
                </c:pt>
                <c:pt idx="4388">
                  <c:v>0.63430555555555601</c:v>
                </c:pt>
                <c:pt idx="4389">
                  <c:v>0.63431712962962949</c:v>
                </c:pt>
                <c:pt idx="4390">
                  <c:v>0.63432870370370364</c:v>
                </c:pt>
                <c:pt idx="4391">
                  <c:v>0.63434027777777813</c:v>
                </c:pt>
                <c:pt idx="4392">
                  <c:v>0.63435185185185183</c:v>
                </c:pt>
                <c:pt idx="4393">
                  <c:v>0.63436342592592565</c:v>
                </c:pt>
                <c:pt idx="4394">
                  <c:v>0.63437500000000036</c:v>
                </c:pt>
                <c:pt idx="4395">
                  <c:v>0.63438657407407439</c:v>
                </c:pt>
                <c:pt idx="4396">
                  <c:v>0.63439814814814843</c:v>
                </c:pt>
                <c:pt idx="4397">
                  <c:v>0.63440972222222225</c:v>
                </c:pt>
                <c:pt idx="4398">
                  <c:v>0.63442129629629684</c:v>
                </c:pt>
                <c:pt idx="4399">
                  <c:v>0.63443287037037077</c:v>
                </c:pt>
                <c:pt idx="4400">
                  <c:v>0.63444444444444492</c:v>
                </c:pt>
                <c:pt idx="4401">
                  <c:v>0.63445601851851896</c:v>
                </c:pt>
                <c:pt idx="4402">
                  <c:v>0.634467592592593</c:v>
                </c:pt>
                <c:pt idx="4403">
                  <c:v>0.63447916666666671</c:v>
                </c:pt>
                <c:pt idx="4404">
                  <c:v>0.63449074074074052</c:v>
                </c:pt>
                <c:pt idx="4405">
                  <c:v>0.63450231481481478</c:v>
                </c:pt>
                <c:pt idx="4406">
                  <c:v>0.63451388888888893</c:v>
                </c:pt>
                <c:pt idx="4407">
                  <c:v>0.63452546296296297</c:v>
                </c:pt>
                <c:pt idx="4408">
                  <c:v>0.63453703703703701</c:v>
                </c:pt>
                <c:pt idx="4409">
                  <c:v>0.6345486111111116</c:v>
                </c:pt>
                <c:pt idx="4410">
                  <c:v>0.6345601851851852</c:v>
                </c:pt>
                <c:pt idx="4411">
                  <c:v>0.63457175925925924</c:v>
                </c:pt>
                <c:pt idx="4412">
                  <c:v>0.63458333333333361</c:v>
                </c:pt>
                <c:pt idx="4413">
                  <c:v>0.63459490740740765</c:v>
                </c:pt>
                <c:pt idx="4414">
                  <c:v>0.63460648148148191</c:v>
                </c:pt>
                <c:pt idx="4415">
                  <c:v>0.63461805555555595</c:v>
                </c:pt>
                <c:pt idx="4416">
                  <c:v>0.63462962962963021</c:v>
                </c:pt>
                <c:pt idx="4417">
                  <c:v>0.63464120370370436</c:v>
                </c:pt>
                <c:pt idx="4418">
                  <c:v>0.63465277777777784</c:v>
                </c:pt>
                <c:pt idx="4419">
                  <c:v>0.63466435185185188</c:v>
                </c:pt>
                <c:pt idx="4420">
                  <c:v>0.63467592592592592</c:v>
                </c:pt>
                <c:pt idx="4421">
                  <c:v>0.63468750000000029</c:v>
                </c:pt>
                <c:pt idx="4422">
                  <c:v>0.63469907407407511</c:v>
                </c:pt>
                <c:pt idx="4423">
                  <c:v>0.6347106481481487</c:v>
                </c:pt>
                <c:pt idx="4424">
                  <c:v>0.63472222222222252</c:v>
                </c:pt>
                <c:pt idx="4425">
                  <c:v>0.63473379629629678</c:v>
                </c:pt>
                <c:pt idx="4426">
                  <c:v>0.63474537037037115</c:v>
                </c:pt>
                <c:pt idx="4427">
                  <c:v>0.63475694444444464</c:v>
                </c:pt>
                <c:pt idx="4428">
                  <c:v>0.63476851851851912</c:v>
                </c:pt>
                <c:pt idx="4429">
                  <c:v>0.63478009259259327</c:v>
                </c:pt>
                <c:pt idx="4430">
                  <c:v>0.63479166666666709</c:v>
                </c:pt>
                <c:pt idx="4431">
                  <c:v>0.63480324074074079</c:v>
                </c:pt>
                <c:pt idx="4432">
                  <c:v>0.63481481481481516</c:v>
                </c:pt>
                <c:pt idx="4433">
                  <c:v>0.6348263888888892</c:v>
                </c:pt>
                <c:pt idx="4434">
                  <c:v>0.63483796296296258</c:v>
                </c:pt>
                <c:pt idx="4435">
                  <c:v>0.63484953703703773</c:v>
                </c:pt>
                <c:pt idx="4436">
                  <c:v>0.63486111111111143</c:v>
                </c:pt>
                <c:pt idx="4437">
                  <c:v>0.6348726851851858</c:v>
                </c:pt>
                <c:pt idx="4438">
                  <c:v>0.63488425925925962</c:v>
                </c:pt>
                <c:pt idx="4439">
                  <c:v>0.63489583333333433</c:v>
                </c:pt>
                <c:pt idx="4440">
                  <c:v>0.63490740740740792</c:v>
                </c:pt>
                <c:pt idx="4441">
                  <c:v>0.63491898148148163</c:v>
                </c:pt>
                <c:pt idx="4442">
                  <c:v>0.63493055555555589</c:v>
                </c:pt>
                <c:pt idx="4443">
                  <c:v>0.6349421296296297</c:v>
                </c:pt>
                <c:pt idx="4444">
                  <c:v>0.63495370370370374</c:v>
                </c:pt>
                <c:pt idx="4445">
                  <c:v>0.63496527777777811</c:v>
                </c:pt>
                <c:pt idx="4446">
                  <c:v>0.63497685185185182</c:v>
                </c:pt>
                <c:pt idx="4447">
                  <c:v>0.63498842592592586</c:v>
                </c:pt>
                <c:pt idx="4448">
                  <c:v>0.63500000000000034</c:v>
                </c:pt>
                <c:pt idx="4449">
                  <c:v>0.6350115740740746</c:v>
                </c:pt>
                <c:pt idx="4450">
                  <c:v>0.63502314814814853</c:v>
                </c:pt>
                <c:pt idx="4451">
                  <c:v>0.63503472222222224</c:v>
                </c:pt>
                <c:pt idx="4452">
                  <c:v>0.63504629629629683</c:v>
                </c:pt>
                <c:pt idx="4453">
                  <c:v>0.63505787037037098</c:v>
                </c:pt>
                <c:pt idx="4454">
                  <c:v>0.63506944444444491</c:v>
                </c:pt>
                <c:pt idx="4455">
                  <c:v>0.63508101851851939</c:v>
                </c:pt>
                <c:pt idx="4456">
                  <c:v>0.63509259259259321</c:v>
                </c:pt>
                <c:pt idx="4457">
                  <c:v>0.63510416666666669</c:v>
                </c:pt>
                <c:pt idx="4458">
                  <c:v>0.63511574074074051</c:v>
                </c:pt>
                <c:pt idx="4459">
                  <c:v>0.6351273148148151</c:v>
                </c:pt>
                <c:pt idx="4460">
                  <c:v>0.63513888888888925</c:v>
                </c:pt>
                <c:pt idx="4461">
                  <c:v>0.63515046296296296</c:v>
                </c:pt>
                <c:pt idx="4462">
                  <c:v>0.63516203703703711</c:v>
                </c:pt>
                <c:pt idx="4463">
                  <c:v>0.6351736111111117</c:v>
                </c:pt>
                <c:pt idx="4464">
                  <c:v>0.63518518518518552</c:v>
                </c:pt>
                <c:pt idx="4465">
                  <c:v>0.63519675925925922</c:v>
                </c:pt>
                <c:pt idx="4466">
                  <c:v>0.63520833333333382</c:v>
                </c:pt>
                <c:pt idx="4467">
                  <c:v>0.63521990740740764</c:v>
                </c:pt>
                <c:pt idx="4468">
                  <c:v>0.6352314814814819</c:v>
                </c:pt>
                <c:pt idx="4469">
                  <c:v>0.63524305555555594</c:v>
                </c:pt>
                <c:pt idx="4470">
                  <c:v>0.63525462962962964</c:v>
                </c:pt>
                <c:pt idx="4471">
                  <c:v>0.63526620370370368</c:v>
                </c:pt>
                <c:pt idx="4472">
                  <c:v>0.63527777777777772</c:v>
                </c:pt>
                <c:pt idx="4473">
                  <c:v>0.63528935185185187</c:v>
                </c:pt>
                <c:pt idx="4474">
                  <c:v>0.63530092592592557</c:v>
                </c:pt>
                <c:pt idx="4475">
                  <c:v>0.63531250000000006</c:v>
                </c:pt>
                <c:pt idx="4476">
                  <c:v>0.63532407407407476</c:v>
                </c:pt>
                <c:pt idx="4477">
                  <c:v>0.63533564814814858</c:v>
                </c:pt>
                <c:pt idx="4478">
                  <c:v>0.63534722222222251</c:v>
                </c:pt>
                <c:pt idx="4479">
                  <c:v>0.63535879629629666</c:v>
                </c:pt>
                <c:pt idx="4480">
                  <c:v>0.63537037037037092</c:v>
                </c:pt>
                <c:pt idx="4481">
                  <c:v>0.63538194444444462</c:v>
                </c:pt>
                <c:pt idx="4482">
                  <c:v>0.63539351851851922</c:v>
                </c:pt>
                <c:pt idx="4483">
                  <c:v>0.63540509259259337</c:v>
                </c:pt>
                <c:pt idx="4484">
                  <c:v>0.63541666666666652</c:v>
                </c:pt>
                <c:pt idx="4485">
                  <c:v>0.63542824074074067</c:v>
                </c:pt>
                <c:pt idx="4486">
                  <c:v>0.63543981481481515</c:v>
                </c:pt>
                <c:pt idx="4487">
                  <c:v>0.63545138888888919</c:v>
                </c:pt>
                <c:pt idx="4488">
                  <c:v>0.63546296296296245</c:v>
                </c:pt>
                <c:pt idx="4489">
                  <c:v>0.63547453703703705</c:v>
                </c:pt>
                <c:pt idx="4490">
                  <c:v>0.63548611111111108</c:v>
                </c:pt>
                <c:pt idx="4491">
                  <c:v>0.63549768518518546</c:v>
                </c:pt>
                <c:pt idx="4492">
                  <c:v>0.63550925925925961</c:v>
                </c:pt>
                <c:pt idx="4493">
                  <c:v>0.63552083333333398</c:v>
                </c:pt>
                <c:pt idx="4494">
                  <c:v>0.63553240740740768</c:v>
                </c:pt>
                <c:pt idx="4495">
                  <c:v>0.63554398148148161</c:v>
                </c:pt>
                <c:pt idx="4496">
                  <c:v>0.63555555555555565</c:v>
                </c:pt>
                <c:pt idx="4497">
                  <c:v>0.63556712962962958</c:v>
                </c:pt>
                <c:pt idx="4498">
                  <c:v>0.63557870370370373</c:v>
                </c:pt>
                <c:pt idx="4499">
                  <c:v>0.6355902777777781</c:v>
                </c:pt>
                <c:pt idx="4500">
                  <c:v>0.63560185185185225</c:v>
                </c:pt>
                <c:pt idx="4501">
                  <c:v>0.63561342592592596</c:v>
                </c:pt>
                <c:pt idx="4502">
                  <c:v>0.63562500000000066</c:v>
                </c:pt>
                <c:pt idx="4503">
                  <c:v>0.63563657407407448</c:v>
                </c:pt>
                <c:pt idx="4504">
                  <c:v>0.63564814814814874</c:v>
                </c:pt>
                <c:pt idx="4505">
                  <c:v>0.63565972222222256</c:v>
                </c:pt>
                <c:pt idx="4506">
                  <c:v>0.63567129629629704</c:v>
                </c:pt>
                <c:pt idx="4507">
                  <c:v>0.63568287037037086</c:v>
                </c:pt>
                <c:pt idx="4508">
                  <c:v>0.63569444444444512</c:v>
                </c:pt>
                <c:pt idx="4509">
                  <c:v>0.63570601851851927</c:v>
                </c:pt>
                <c:pt idx="4510">
                  <c:v>0.63571759259259308</c:v>
                </c:pt>
                <c:pt idx="4511">
                  <c:v>0.63572916666666701</c:v>
                </c:pt>
                <c:pt idx="4512">
                  <c:v>0.63574074074074072</c:v>
                </c:pt>
                <c:pt idx="4513">
                  <c:v>0.6357523148148152</c:v>
                </c:pt>
                <c:pt idx="4514">
                  <c:v>0.63576388888888924</c:v>
                </c:pt>
                <c:pt idx="4515">
                  <c:v>0.63577546296296295</c:v>
                </c:pt>
                <c:pt idx="4516">
                  <c:v>0.63578703703703732</c:v>
                </c:pt>
                <c:pt idx="4517">
                  <c:v>0.63579861111111191</c:v>
                </c:pt>
                <c:pt idx="4518">
                  <c:v>0.63581018518518551</c:v>
                </c:pt>
                <c:pt idx="4519">
                  <c:v>0.63582175925925966</c:v>
                </c:pt>
                <c:pt idx="4520">
                  <c:v>0.63583333333333392</c:v>
                </c:pt>
                <c:pt idx="4521">
                  <c:v>0.63584490740740784</c:v>
                </c:pt>
                <c:pt idx="4522">
                  <c:v>0.63585648148148177</c:v>
                </c:pt>
                <c:pt idx="4523">
                  <c:v>0.63586805555555603</c:v>
                </c:pt>
                <c:pt idx="4524">
                  <c:v>0.63587962962962996</c:v>
                </c:pt>
                <c:pt idx="4525">
                  <c:v>0.63589120370370433</c:v>
                </c:pt>
                <c:pt idx="4526">
                  <c:v>0.63590277777777782</c:v>
                </c:pt>
                <c:pt idx="4527">
                  <c:v>0.63591435185185186</c:v>
                </c:pt>
                <c:pt idx="4528">
                  <c:v>0.63592592592592589</c:v>
                </c:pt>
                <c:pt idx="4529">
                  <c:v>0.63593749999999993</c:v>
                </c:pt>
                <c:pt idx="4530">
                  <c:v>0.63594907407407497</c:v>
                </c:pt>
                <c:pt idx="4531">
                  <c:v>0.63596064814814846</c:v>
                </c:pt>
                <c:pt idx="4532">
                  <c:v>0.63597222222222261</c:v>
                </c:pt>
                <c:pt idx="4533">
                  <c:v>0.63598379629629664</c:v>
                </c:pt>
                <c:pt idx="4534">
                  <c:v>0.63599537037037113</c:v>
                </c:pt>
                <c:pt idx="4535">
                  <c:v>0.63600694444444461</c:v>
                </c:pt>
                <c:pt idx="4536">
                  <c:v>0.6360185185185192</c:v>
                </c:pt>
                <c:pt idx="4537">
                  <c:v>0.63603009259259335</c:v>
                </c:pt>
                <c:pt idx="4538">
                  <c:v>0.63604166666666706</c:v>
                </c:pt>
                <c:pt idx="4539">
                  <c:v>0.63605324074074077</c:v>
                </c:pt>
                <c:pt idx="4540">
                  <c:v>0.63606481481481514</c:v>
                </c:pt>
                <c:pt idx="4541">
                  <c:v>0.63607638888888884</c:v>
                </c:pt>
                <c:pt idx="4542">
                  <c:v>0.63608796296296266</c:v>
                </c:pt>
                <c:pt idx="4543">
                  <c:v>0.63609953703703737</c:v>
                </c:pt>
                <c:pt idx="4544">
                  <c:v>0.63611111111111152</c:v>
                </c:pt>
                <c:pt idx="4545">
                  <c:v>0.63612268518518555</c:v>
                </c:pt>
                <c:pt idx="4546">
                  <c:v>0.63613425925925959</c:v>
                </c:pt>
                <c:pt idx="4547">
                  <c:v>0.63614583333333408</c:v>
                </c:pt>
                <c:pt idx="4548">
                  <c:v>0.63615740740740778</c:v>
                </c:pt>
                <c:pt idx="4549">
                  <c:v>0.6361689814814816</c:v>
                </c:pt>
                <c:pt idx="4550">
                  <c:v>0.63618055555555564</c:v>
                </c:pt>
                <c:pt idx="4551">
                  <c:v>0.63619212962962968</c:v>
                </c:pt>
                <c:pt idx="4552">
                  <c:v>0.63620370370370372</c:v>
                </c:pt>
                <c:pt idx="4553">
                  <c:v>0.63621527777777775</c:v>
                </c:pt>
                <c:pt idx="4554">
                  <c:v>0.63622685185185179</c:v>
                </c:pt>
                <c:pt idx="4555">
                  <c:v>0.63623842592592561</c:v>
                </c:pt>
                <c:pt idx="4556">
                  <c:v>0.63625000000000032</c:v>
                </c:pt>
                <c:pt idx="4557">
                  <c:v>0.63626157407407447</c:v>
                </c:pt>
                <c:pt idx="4558">
                  <c:v>0.6362731481481485</c:v>
                </c:pt>
                <c:pt idx="4559">
                  <c:v>0.63628472222222221</c:v>
                </c:pt>
                <c:pt idx="4560">
                  <c:v>0.6362962962962968</c:v>
                </c:pt>
                <c:pt idx="4561">
                  <c:v>0.63630787037037084</c:v>
                </c:pt>
                <c:pt idx="4562">
                  <c:v>0.63631944444444477</c:v>
                </c:pt>
                <c:pt idx="4563">
                  <c:v>0.63633101851851936</c:v>
                </c:pt>
                <c:pt idx="4564">
                  <c:v>0.63634259259259296</c:v>
                </c:pt>
                <c:pt idx="4565">
                  <c:v>0.63635416666666667</c:v>
                </c:pt>
                <c:pt idx="4566">
                  <c:v>0.63636574074074059</c:v>
                </c:pt>
                <c:pt idx="4567">
                  <c:v>0.63637731481481474</c:v>
                </c:pt>
                <c:pt idx="4568">
                  <c:v>0.63638888888888923</c:v>
                </c:pt>
                <c:pt idx="4569">
                  <c:v>0.6364004629629626</c:v>
                </c:pt>
                <c:pt idx="4570">
                  <c:v>0.63641203703703708</c:v>
                </c:pt>
                <c:pt idx="4571">
                  <c:v>0.63642361111111145</c:v>
                </c:pt>
                <c:pt idx="4572">
                  <c:v>0.63643518518518549</c:v>
                </c:pt>
                <c:pt idx="4573">
                  <c:v>0.6364467592592592</c:v>
                </c:pt>
                <c:pt idx="4574">
                  <c:v>0.63645833333333379</c:v>
                </c:pt>
                <c:pt idx="4575">
                  <c:v>0.63649305555555602</c:v>
                </c:pt>
                <c:pt idx="4576">
                  <c:v>0.63649305555555602</c:v>
                </c:pt>
                <c:pt idx="4577">
                  <c:v>0.63650462962962961</c:v>
                </c:pt>
                <c:pt idx="4578">
                  <c:v>0.63651620370370354</c:v>
                </c:pt>
                <c:pt idx="4579">
                  <c:v>0.6365277777777778</c:v>
                </c:pt>
                <c:pt idx="4580">
                  <c:v>0.63653935185185151</c:v>
                </c:pt>
                <c:pt idx="4581">
                  <c:v>0.63655092592592566</c:v>
                </c:pt>
                <c:pt idx="4582">
                  <c:v>0.6365624999999997</c:v>
                </c:pt>
                <c:pt idx="4583">
                  <c:v>0.63657407407407474</c:v>
                </c:pt>
                <c:pt idx="4584">
                  <c:v>0.63658564814814844</c:v>
                </c:pt>
                <c:pt idx="4585">
                  <c:v>0.63659722222222215</c:v>
                </c:pt>
                <c:pt idx="4586">
                  <c:v>0.63660879629629685</c:v>
                </c:pt>
                <c:pt idx="4587">
                  <c:v>0.63662037037037111</c:v>
                </c:pt>
                <c:pt idx="4588">
                  <c:v>0.63663194444444493</c:v>
                </c:pt>
                <c:pt idx="4589">
                  <c:v>0.63664351851851952</c:v>
                </c:pt>
                <c:pt idx="4590">
                  <c:v>0.63665509259259367</c:v>
                </c:pt>
                <c:pt idx="4591">
                  <c:v>0.6366666666666666</c:v>
                </c:pt>
                <c:pt idx="4592">
                  <c:v>0.63667824074074075</c:v>
                </c:pt>
                <c:pt idx="4593">
                  <c:v>0.63668981481481546</c:v>
                </c:pt>
                <c:pt idx="4594">
                  <c:v>0.63670138888888939</c:v>
                </c:pt>
                <c:pt idx="4595">
                  <c:v>0.63671296296296265</c:v>
                </c:pt>
                <c:pt idx="4596">
                  <c:v>0.63672453703703735</c:v>
                </c:pt>
                <c:pt idx="4597">
                  <c:v>0.63673611111111139</c:v>
                </c:pt>
                <c:pt idx="4598">
                  <c:v>0.63674768518518576</c:v>
                </c:pt>
                <c:pt idx="4599">
                  <c:v>0.6367592592592598</c:v>
                </c:pt>
                <c:pt idx="4600">
                  <c:v>0.63677083333333417</c:v>
                </c:pt>
                <c:pt idx="4601">
                  <c:v>0.63678240740740777</c:v>
                </c:pt>
                <c:pt idx="4602">
                  <c:v>0.63679398148148192</c:v>
                </c:pt>
                <c:pt idx="4603">
                  <c:v>0.63680555555555596</c:v>
                </c:pt>
                <c:pt idx="4604">
                  <c:v>0.63681712962962966</c:v>
                </c:pt>
                <c:pt idx="4605">
                  <c:v>0.63682870370370404</c:v>
                </c:pt>
                <c:pt idx="4606">
                  <c:v>0.63684027777777841</c:v>
                </c:pt>
                <c:pt idx="4607">
                  <c:v>0.63685185185185222</c:v>
                </c:pt>
                <c:pt idx="4608">
                  <c:v>0.6368634259259256</c:v>
                </c:pt>
                <c:pt idx="4609">
                  <c:v>0.63687500000000052</c:v>
                </c:pt>
                <c:pt idx="4610">
                  <c:v>0.63688657407407434</c:v>
                </c:pt>
                <c:pt idx="4611">
                  <c:v>0.63689814814814871</c:v>
                </c:pt>
                <c:pt idx="4612">
                  <c:v>0.63690972222222253</c:v>
                </c:pt>
                <c:pt idx="4613">
                  <c:v>0.63692129629629712</c:v>
                </c:pt>
                <c:pt idx="4614">
                  <c:v>0.63693287037037083</c:v>
                </c:pt>
                <c:pt idx="4615">
                  <c:v>0.63694444444444498</c:v>
                </c:pt>
                <c:pt idx="4616">
                  <c:v>0.63695601851851924</c:v>
                </c:pt>
                <c:pt idx="4617">
                  <c:v>0.63696759259259295</c:v>
                </c:pt>
                <c:pt idx="4618">
                  <c:v>0.63697916666666665</c:v>
                </c:pt>
                <c:pt idx="4619">
                  <c:v>0.6369907407407408</c:v>
                </c:pt>
                <c:pt idx="4620">
                  <c:v>0.63700231481481484</c:v>
                </c:pt>
                <c:pt idx="4621">
                  <c:v>0.63701388888888921</c:v>
                </c:pt>
                <c:pt idx="4622">
                  <c:v>0.63702546296296292</c:v>
                </c:pt>
                <c:pt idx="4623">
                  <c:v>0.6370370370370374</c:v>
                </c:pt>
                <c:pt idx="4624">
                  <c:v>0.63704861111111177</c:v>
                </c:pt>
                <c:pt idx="4625">
                  <c:v>0.63706018518518559</c:v>
                </c:pt>
                <c:pt idx="4626">
                  <c:v>0.63707175925925963</c:v>
                </c:pt>
                <c:pt idx="4627">
                  <c:v>0.63708333333333378</c:v>
                </c:pt>
                <c:pt idx="4628">
                  <c:v>0.63709490740740782</c:v>
                </c:pt>
                <c:pt idx="4629">
                  <c:v>0.63710648148148163</c:v>
                </c:pt>
                <c:pt idx="4630">
                  <c:v>0.63711805555555601</c:v>
                </c:pt>
                <c:pt idx="4631">
                  <c:v>0.63712962962962993</c:v>
                </c:pt>
                <c:pt idx="4632">
                  <c:v>0.63714120370370431</c:v>
                </c:pt>
                <c:pt idx="4633">
                  <c:v>0.63715277777777779</c:v>
                </c:pt>
                <c:pt idx="4634">
                  <c:v>0.6371643518518515</c:v>
                </c:pt>
                <c:pt idx="4635">
                  <c:v>0.63717592592592587</c:v>
                </c:pt>
                <c:pt idx="4636">
                  <c:v>0.63718750000000002</c:v>
                </c:pt>
                <c:pt idx="4637">
                  <c:v>0.63719907407407494</c:v>
                </c:pt>
                <c:pt idx="4638">
                  <c:v>0.63721064814814854</c:v>
                </c:pt>
                <c:pt idx="4639">
                  <c:v>0.63722222222222225</c:v>
                </c:pt>
                <c:pt idx="4640">
                  <c:v>0.63723379629629662</c:v>
                </c:pt>
                <c:pt idx="4641">
                  <c:v>0.63724537037037099</c:v>
                </c:pt>
                <c:pt idx="4642">
                  <c:v>0.6372569444444447</c:v>
                </c:pt>
                <c:pt idx="4643">
                  <c:v>0.63726851851851896</c:v>
                </c:pt>
                <c:pt idx="4644">
                  <c:v>0.63728009259259333</c:v>
                </c:pt>
                <c:pt idx="4645">
                  <c:v>0.63729166666666703</c:v>
                </c:pt>
                <c:pt idx="4646">
                  <c:v>0.63730324074074052</c:v>
                </c:pt>
                <c:pt idx="4647">
                  <c:v>0.63731481481481511</c:v>
                </c:pt>
                <c:pt idx="4648">
                  <c:v>0.63732638888888882</c:v>
                </c:pt>
                <c:pt idx="4649">
                  <c:v>0.63733796296296252</c:v>
                </c:pt>
                <c:pt idx="4650">
                  <c:v>0.63734953703703734</c:v>
                </c:pt>
                <c:pt idx="4651">
                  <c:v>0.63736111111111149</c:v>
                </c:pt>
                <c:pt idx="4652">
                  <c:v>0.63737268518518553</c:v>
                </c:pt>
                <c:pt idx="4653">
                  <c:v>0.63738425925925923</c:v>
                </c:pt>
                <c:pt idx="4654">
                  <c:v>0.63739583333333405</c:v>
                </c:pt>
                <c:pt idx="4655">
                  <c:v>0.63740740740740764</c:v>
                </c:pt>
                <c:pt idx="4656">
                  <c:v>0.63741898148148168</c:v>
                </c:pt>
                <c:pt idx="4657">
                  <c:v>0.63743055555555561</c:v>
                </c:pt>
                <c:pt idx="4658">
                  <c:v>0.63744212962962954</c:v>
                </c:pt>
                <c:pt idx="4659">
                  <c:v>0.63745370370370369</c:v>
                </c:pt>
                <c:pt idx="4660">
                  <c:v>0.63746527777777773</c:v>
                </c:pt>
                <c:pt idx="4661">
                  <c:v>0.63747685185185188</c:v>
                </c:pt>
                <c:pt idx="4662">
                  <c:v>0.63748842592592558</c:v>
                </c:pt>
                <c:pt idx="4663">
                  <c:v>0.6375000000000004</c:v>
                </c:pt>
                <c:pt idx="4664">
                  <c:v>0.63751157407407444</c:v>
                </c:pt>
                <c:pt idx="4665">
                  <c:v>0.63752314814814814</c:v>
                </c:pt>
                <c:pt idx="4666">
                  <c:v>0.63753472222222218</c:v>
                </c:pt>
                <c:pt idx="4667">
                  <c:v>0.63754629629629678</c:v>
                </c:pt>
                <c:pt idx="4668">
                  <c:v>0.63755787037037093</c:v>
                </c:pt>
                <c:pt idx="4669">
                  <c:v>0.63756944444444463</c:v>
                </c:pt>
                <c:pt idx="4670">
                  <c:v>0.63758101851851934</c:v>
                </c:pt>
                <c:pt idx="4671">
                  <c:v>0.63759259259259293</c:v>
                </c:pt>
                <c:pt idx="4672">
                  <c:v>0.63760416666666664</c:v>
                </c:pt>
                <c:pt idx="4673">
                  <c:v>0.63761574074074068</c:v>
                </c:pt>
                <c:pt idx="4674">
                  <c:v>0.63762731481481516</c:v>
                </c:pt>
                <c:pt idx="4675">
                  <c:v>0.63763888888888953</c:v>
                </c:pt>
                <c:pt idx="4676">
                  <c:v>0.63765046296296302</c:v>
                </c:pt>
                <c:pt idx="4677">
                  <c:v>0.63766203703703705</c:v>
                </c:pt>
                <c:pt idx="4678">
                  <c:v>0.63767361111111176</c:v>
                </c:pt>
                <c:pt idx="4679">
                  <c:v>0.63768518518518547</c:v>
                </c:pt>
                <c:pt idx="4680">
                  <c:v>0.63769675925925962</c:v>
                </c:pt>
                <c:pt idx="4681">
                  <c:v>0.63770833333333399</c:v>
                </c:pt>
                <c:pt idx="4682">
                  <c:v>0.63771990740740792</c:v>
                </c:pt>
                <c:pt idx="4683">
                  <c:v>0.63773148148148195</c:v>
                </c:pt>
                <c:pt idx="4684">
                  <c:v>0.63774305555555622</c:v>
                </c:pt>
                <c:pt idx="4685">
                  <c:v>0.63775462962963003</c:v>
                </c:pt>
                <c:pt idx="4686">
                  <c:v>0.63776620370370374</c:v>
                </c:pt>
                <c:pt idx="4687">
                  <c:v>0.63777777777777811</c:v>
                </c:pt>
                <c:pt idx="4688">
                  <c:v>0.63778935185185182</c:v>
                </c:pt>
                <c:pt idx="4689">
                  <c:v>0.63780092592592597</c:v>
                </c:pt>
                <c:pt idx="4690">
                  <c:v>0.6378125</c:v>
                </c:pt>
                <c:pt idx="4691">
                  <c:v>0.63782407407407482</c:v>
                </c:pt>
                <c:pt idx="4692">
                  <c:v>0.63783564814814875</c:v>
                </c:pt>
                <c:pt idx="4693">
                  <c:v>0.63784722222222257</c:v>
                </c:pt>
                <c:pt idx="4694">
                  <c:v>0.63785879629629683</c:v>
                </c:pt>
                <c:pt idx="4695">
                  <c:v>0.63787037037037086</c:v>
                </c:pt>
                <c:pt idx="4696">
                  <c:v>0.6378819444444449</c:v>
                </c:pt>
                <c:pt idx="4697">
                  <c:v>0.63789351851851928</c:v>
                </c:pt>
                <c:pt idx="4698">
                  <c:v>0.63790509259259354</c:v>
                </c:pt>
                <c:pt idx="4699">
                  <c:v>0.63791666666666669</c:v>
                </c:pt>
                <c:pt idx="4700">
                  <c:v>0.63792824074074073</c:v>
                </c:pt>
                <c:pt idx="4701">
                  <c:v>0.63793981481481554</c:v>
                </c:pt>
                <c:pt idx="4702">
                  <c:v>0.63795138888888925</c:v>
                </c:pt>
                <c:pt idx="4703">
                  <c:v>0.6379629629629624</c:v>
                </c:pt>
                <c:pt idx="4704">
                  <c:v>0.63797453703703733</c:v>
                </c:pt>
                <c:pt idx="4705">
                  <c:v>0.63798611111111114</c:v>
                </c:pt>
                <c:pt idx="4706">
                  <c:v>0.63799768518518574</c:v>
                </c:pt>
                <c:pt idx="4707">
                  <c:v>0.63800925925925966</c:v>
                </c:pt>
                <c:pt idx="4708">
                  <c:v>0.63802083333333415</c:v>
                </c:pt>
                <c:pt idx="4709">
                  <c:v>0.63803240740740763</c:v>
                </c:pt>
                <c:pt idx="4710">
                  <c:v>0.63804398148148189</c:v>
                </c:pt>
                <c:pt idx="4711">
                  <c:v>0.63805555555555593</c:v>
                </c:pt>
                <c:pt idx="4712">
                  <c:v>0.63806712962962953</c:v>
                </c:pt>
                <c:pt idx="4713">
                  <c:v>0.63807870370370401</c:v>
                </c:pt>
                <c:pt idx="4714">
                  <c:v>0.63809027777777816</c:v>
                </c:pt>
                <c:pt idx="4715">
                  <c:v>0.6381018518518522</c:v>
                </c:pt>
                <c:pt idx="4716">
                  <c:v>0.63811342592592557</c:v>
                </c:pt>
                <c:pt idx="4717">
                  <c:v>0.63813657407407443</c:v>
                </c:pt>
                <c:pt idx="4718">
                  <c:v>0.63814814814814846</c:v>
                </c:pt>
                <c:pt idx="4719">
                  <c:v>0.63815972222222261</c:v>
                </c:pt>
                <c:pt idx="4720">
                  <c:v>0.63817129629629699</c:v>
                </c:pt>
                <c:pt idx="4721">
                  <c:v>0.63818287037037091</c:v>
                </c:pt>
                <c:pt idx="4722">
                  <c:v>0.63819444444444484</c:v>
                </c:pt>
                <c:pt idx="4723">
                  <c:v>0.63820601851851921</c:v>
                </c:pt>
                <c:pt idx="4724">
                  <c:v>0.63821759259259303</c:v>
                </c:pt>
                <c:pt idx="4725">
                  <c:v>0.63822916666666674</c:v>
                </c:pt>
                <c:pt idx="4726">
                  <c:v>0.63824074074074078</c:v>
                </c:pt>
                <c:pt idx="4727">
                  <c:v>0.63825231481481481</c:v>
                </c:pt>
                <c:pt idx="4728">
                  <c:v>0.63826388888888885</c:v>
                </c:pt>
                <c:pt idx="4729">
                  <c:v>0.63827546296296289</c:v>
                </c:pt>
                <c:pt idx="4730">
                  <c:v>0.63828703703703704</c:v>
                </c:pt>
                <c:pt idx="4731">
                  <c:v>0.63829861111111175</c:v>
                </c:pt>
                <c:pt idx="4732">
                  <c:v>0.63831018518518523</c:v>
                </c:pt>
                <c:pt idx="4733">
                  <c:v>0.6383217592592596</c:v>
                </c:pt>
                <c:pt idx="4734">
                  <c:v>0.63833333333333364</c:v>
                </c:pt>
                <c:pt idx="4735">
                  <c:v>0.63834490740740779</c:v>
                </c:pt>
                <c:pt idx="4736">
                  <c:v>0.63835648148148161</c:v>
                </c:pt>
                <c:pt idx="4737">
                  <c:v>0.63836805555555565</c:v>
                </c:pt>
                <c:pt idx="4738">
                  <c:v>0.63837962962963002</c:v>
                </c:pt>
                <c:pt idx="4739">
                  <c:v>0.63839120370370406</c:v>
                </c:pt>
                <c:pt idx="4740">
                  <c:v>0.63840277777777776</c:v>
                </c:pt>
                <c:pt idx="4741">
                  <c:v>0.63841435185185158</c:v>
                </c:pt>
                <c:pt idx="4742">
                  <c:v>0.63842592592592562</c:v>
                </c:pt>
                <c:pt idx="4743">
                  <c:v>0.63843749999999999</c:v>
                </c:pt>
                <c:pt idx="4744">
                  <c:v>0.63844907407407492</c:v>
                </c:pt>
                <c:pt idx="4745">
                  <c:v>0.63846064814814851</c:v>
                </c:pt>
                <c:pt idx="4746">
                  <c:v>0.63847222222222222</c:v>
                </c:pt>
                <c:pt idx="4747">
                  <c:v>0.63848379629629659</c:v>
                </c:pt>
                <c:pt idx="4748">
                  <c:v>0.63849537037037085</c:v>
                </c:pt>
                <c:pt idx="4749">
                  <c:v>0.63850694444444445</c:v>
                </c:pt>
                <c:pt idx="4750">
                  <c:v>0.63851851851851893</c:v>
                </c:pt>
                <c:pt idx="4751">
                  <c:v>0.63853009259259308</c:v>
                </c:pt>
                <c:pt idx="4752">
                  <c:v>0.63854166666666701</c:v>
                </c:pt>
                <c:pt idx="4753">
                  <c:v>0.63855324074074049</c:v>
                </c:pt>
                <c:pt idx="4754">
                  <c:v>0.63856481481481475</c:v>
                </c:pt>
                <c:pt idx="4755">
                  <c:v>0.6385763888888889</c:v>
                </c:pt>
                <c:pt idx="4756">
                  <c:v>0.63858796296296239</c:v>
                </c:pt>
                <c:pt idx="4757">
                  <c:v>0.63859953703703742</c:v>
                </c:pt>
                <c:pt idx="4758">
                  <c:v>0.63861111111111146</c:v>
                </c:pt>
                <c:pt idx="4759">
                  <c:v>0.63862268518518572</c:v>
                </c:pt>
                <c:pt idx="4760">
                  <c:v>0.63863425925925954</c:v>
                </c:pt>
                <c:pt idx="4761">
                  <c:v>0.63864583333333447</c:v>
                </c:pt>
                <c:pt idx="4762">
                  <c:v>0.63865740740740784</c:v>
                </c:pt>
                <c:pt idx="4763">
                  <c:v>0.63866898148148188</c:v>
                </c:pt>
                <c:pt idx="4764">
                  <c:v>0.63868055555555603</c:v>
                </c:pt>
                <c:pt idx="4765">
                  <c:v>0.63869212962962962</c:v>
                </c:pt>
                <c:pt idx="4766">
                  <c:v>0.638703703703704</c:v>
                </c:pt>
                <c:pt idx="4767">
                  <c:v>0.63871527777777815</c:v>
                </c:pt>
                <c:pt idx="4768">
                  <c:v>0.63872685185185185</c:v>
                </c:pt>
                <c:pt idx="4769">
                  <c:v>0.638738425925926</c:v>
                </c:pt>
                <c:pt idx="4770">
                  <c:v>0.63875000000000048</c:v>
                </c:pt>
                <c:pt idx="4771">
                  <c:v>0.63876157407407474</c:v>
                </c:pt>
                <c:pt idx="4772">
                  <c:v>0.63877314814814845</c:v>
                </c:pt>
                <c:pt idx="4773">
                  <c:v>0.63878472222222249</c:v>
                </c:pt>
                <c:pt idx="4774">
                  <c:v>0.63879629629629686</c:v>
                </c:pt>
                <c:pt idx="4775">
                  <c:v>0.63880787037037112</c:v>
                </c:pt>
                <c:pt idx="4776">
                  <c:v>0.63881944444444494</c:v>
                </c:pt>
                <c:pt idx="4777">
                  <c:v>0.63883101851851953</c:v>
                </c:pt>
                <c:pt idx="4778">
                  <c:v>0.63884259259259335</c:v>
                </c:pt>
                <c:pt idx="4779">
                  <c:v>0.63885416666666661</c:v>
                </c:pt>
                <c:pt idx="4780">
                  <c:v>0.63886574074074076</c:v>
                </c:pt>
                <c:pt idx="4781">
                  <c:v>0.63887731481481513</c:v>
                </c:pt>
                <c:pt idx="4782">
                  <c:v>0.63888888888888951</c:v>
                </c:pt>
                <c:pt idx="4783">
                  <c:v>0.63890046296296299</c:v>
                </c:pt>
                <c:pt idx="4784">
                  <c:v>0.63891203703703703</c:v>
                </c:pt>
                <c:pt idx="4785">
                  <c:v>0.63892361111111173</c:v>
                </c:pt>
                <c:pt idx="4786">
                  <c:v>0.63893518518518555</c:v>
                </c:pt>
                <c:pt idx="4787">
                  <c:v>0.63894675925925959</c:v>
                </c:pt>
                <c:pt idx="4788">
                  <c:v>0.63895833333333385</c:v>
                </c:pt>
                <c:pt idx="4789">
                  <c:v>0.63896990740740789</c:v>
                </c:pt>
                <c:pt idx="4790">
                  <c:v>0.63898148148148193</c:v>
                </c:pt>
                <c:pt idx="4791">
                  <c:v>0.63899305555555608</c:v>
                </c:pt>
                <c:pt idx="4792">
                  <c:v>0.63900462962963001</c:v>
                </c:pt>
                <c:pt idx="4793">
                  <c:v>0.63901620370370371</c:v>
                </c:pt>
                <c:pt idx="4794">
                  <c:v>0.63902777777777775</c:v>
                </c:pt>
                <c:pt idx="4795">
                  <c:v>0.6390393518518519</c:v>
                </c:pt>
                <c:pt idx="4796">
                  <c:v>0.63905092592592561</c:v>
                </c:pt>
                <c:pt idx="4797">
                  <c:v>0.63906249999999998</c:v>
                </c:pt>
                <c:pt idx="4798">
                  <c:v>0.63907407407407479</c:v>
                </c:pt>
                <c:pt idx="4799">
                  <c:v>0.63908564814814872</c:v>
                </c:pt>
                <c:pt idx="4800">
                  <c:v>0.63909722222222254</c:v>
                </c:pt>
                <c:pt idx="4801">
                  <c:v>0.63910879629629691</c:v>
                </c:pt>
                <c:pt idx="4802">
                  <c:v>0.63912037037037084</c:v>
                </c:pt>
                <c:pt idx="4803">
                  <c:v>0.63913194444444477</c:v>
                </c:pt>
                <c:pt idx="4804">
                  <c:v>0.63914351851851925</c:v>
                </c:pt>
                <c:pt idx="4805">
                  <c:v>0.6391550925925934</c:v>
                </c:pt>
                <c:pt idx="4806">
                  <c:v>0.63916666666666666</c:v>
                </c:pt>
                <c:pt idx="4807">
                  <c:v>0.63917824074074081</c:v>
                </c:pt>
                <c:pt idx="4808">
                  <c:v>0.6391898148148154</c:v>
                </c:pt>
                <c:pt idx="4809">
                  <c:v>0.63920138888888922</c:v>
                </c:pt>
                <c:pt idx="4810">
                  <c:v>0.63921296296296237</c:v>
                </c:pt>
                <c:pt idx="4811">
                  <c:v>0.6392245370370373</c:v>
                </c:pt>
                <c:pt idx="4812">
                  <c:v>0.63923611111111112</c:v>
                </c:pt>
                <c:pt idx="4813">
                  <c:v>0.63924768518518571</c:v>
                </c:pt>
                <c:pt idx="4814">
                  <c:v>0.63925925925925964</c:v>
                </c:pt>
                <c:pt idx="4815">
                  <c:v>0.63927083333333412</c:v>
                </c:pt>
                <c:pt idx="4816">
                  <c:v>0.6392824074074076</c:v>
                </c:pt>
                <c:pt idx="4817">
                  <c:v>0.63929398148148164</c:v>
                </c:pt>
                <c:pt idx="4818">
                  <c:v>0.63930555555555602</c:v>
                </c:pt>
                <c:pt idx="4819">
                  <c:v>0.6393171296296295</c:v>
                </c:pt>
                <c:pt idx="4820">
                  <c:v>0.63932870370370409</c:v>
                </c:pt>
                <c:pt idx="4821">
                  <c:v>0.63934027777777813</c:v>
                </c:pt>
                <c:pt idx="4822">
                  <c:v>0.63935185185185184</c:v>
                </c:pt>
                <c:pt idx="4823">
                  <c:v>0.63936342592592543</c:v>
                </c:pt>
                <c:pt idx="4824">
                  <c:v>0.63937500000000036</c:v>
                </c:pt>
                <c:pt idx="4825">
                  <c:v>0.6393865740740744</c:v>
                </c:pt>
                <c:pt idx="4826">
                  <c:v>0.63939814814814855</c:v>
                </c:pt>
                <c:pt idx="4827">
                  <c:v>0.63940972222222225</c:v>
                </c:pt>
                <c:pt idx="4828">
                  <c:v>0.63942129629629685</c:v>
                </c:pt>
                <c:pt idx="4829">
                  <c:v>0.63943287037037067</c:v>
                </c:pt>
                <c:pt idx="4830">
                  <c:v>0.63944444444444493</c:v>
                </c:pt>
                <c:pt idx="4831">
                  <c:v>0.63945601851851896</c:v>
                </c:pt>
                <c:pt idx="4832">
                  <c:v>0.639467592592593</c:v>
                </c:pt>
                <c:pt idx="4833">
                  <c:v>0.63947916666666671</c:v>
                </c:pt>
                <c:pt idx="4834">
                  <c:v>0.63949074074074053</c:v>
                </c:pt>
                <c:pt idx="4835">
                  <c:v>0.63950231481481479</c:v>
                </c:pt>
                <c:pt idx="4836">
                  <c:v>0.63951388888888883</c:v>
                </c:pt>
                <c:pt idx="4837">
                  <c:v>0.63952546296296298</c:v>
                </c:pt>
                <c:pt idx="4838">
                  <c:v>0.63953703703703701</c:v>
                </c:pt>
                <c:pt idx="4839">
                  <c:v>0.63954861111111172</c:v>
                </c:pt>
                <c:pt idx="4840">
                  <c:v>0.6395601851851852</c:v>
                </c:pt>
                <c:pt idx="4841">
                  <c:v>0.63957175925925924</c:v>
                </c:pt>
                <c:pt idx="4842">
                  <c:v>0.63958333333333361</c:v>
                </c:pt>
                <c:pt idx="4843">
                  <c:v>0.63959490740740765</c:v>
                </c:pt>
                <c:pt idx="4844">
                  <c:v>0.63960648148148191</c:v>
                </c:pt>
                <c:pt idx="4845">
                  <c:v>0.63961805555555595</c:v>
                </c:pt>
                <c:pt idx="4846">
                  <c:v>0.63962962962963033</c:v>
                </c:pt>
                <c:pt idx="4847">
                  <c:v>0.63964120370370436</c:v>
                </c:pt>
                <c:pt idx="4848">
                  <c:v>0.63965277777777774</c:v>
                </c:pt>
                <c:pt idx="4849">
                  <c:v>0.63966435185185189</c:v>
                </c:pt>
                <c:pt idx="4850">
                  <c:v>0.63967592592592593</c:v>
                </c:pt>
                <c:pt idx="4851">
                  <c:v>0.6396875000000003</c:v>
                </c:pt>
                <c:pt idx="4852">
                  <c:v>0.63969907407407511</c:v>
                </c:pt>
                <c:pt idx="4853">
                  <c:v>0.63971064814814871</c:v>
                </c:pt>
                <c:pt idx="4854">
                  <c:v>0.63972222222222253</c:v>
                </c:pt>
                <c:pt idx="4855">
                  <c:v>0.63973379629629656</c:v>
                </c:pt>
                <c:pt idx="4856">
                  <c:v>0.63974537037037116</c:v>
                </c:pt>
                <c:pt idx="4857">
                  <c:v>0.63975694444444464</c:v>
                </c:pt>
                <c:pt idx="4858">
                  <c:v>0.63976851851851935</c:v>
                </c:pt>
                <c:pt idx="4859">
                  <c:v>0.63978009259259327</c:v>
                </c:pt>
                <c:pt idx="4860">
                  <c:v>0.6397916666666672</c:v>
                </c:pt>
                <c:pt idx="4861">
                  <c:v>0.63980324074074069</c:v>
                </c:pt>
                <c:pt idx="4862">
                  <c:v>0.63981481481481528</c:v>
                </c:pt>
                <c:pt idx="4863">
                  <c:v>0.63982638888888921</c:v>
                </c:pt>
                <c:pt idx="4864">
                  <c:v>0.63983796296296269</c:v>
                </c:pt>
                <c:pt idx="4865">
                  <c:v>0.63984953703703773</c:v>
                </c:pt>
                <c:pt idx="4866">
                  <c:v>0.63986111111111144</c:v>
                </c:pt>
                <c:pt idx="4867">
                  <c:v>0.63987268518518559</c:v>
                </c:pt>
                <c:pt idx="4868">
                  <c:v>0.63988425925925962</c:v>
                </c:pt>
                <c:pt idx="4869">
                  <c:v>0.63989583333333433</c:v>
                </c:pt>
                <c:pt idx="4870">
                  <c:v>0.63990740740740792</c:v>
                </c:pt>
                <c:pt idx="4871">
                  <c:v>0.63991898148148163</c:v>
                </c:pt>
                <c:pt idx="4872">
                  <c:v>0.639930555555556</c:v>
                </c:pt>
                <c:pt idx="4873">
                  <c:v>0.6399421296296296</c:v>
                </c:pt>
                <c:pt idx="4874">
                  <c:v>0.63995370370370364</c:v>
                </c:pt>
                <c:pt idx="4875">
                  <c:v>0.63996527777777812</c:v>
                </c:pt>
                <c:pt idx="4876">
                  <c:v>0.63997685185185182</c:v>
                </c:pt>
                <c:pt idx="4877">
                  <c:v>0.63998842592592597</c:v>
                </c:pt>
                <c:pt idx="4878">
                  <c:v>0.64000000000000035</c:v>
                </c:pt>
                <c:pt idx="4879">
                  <c:v>0.64001157407407461</c:v>
                </c:pt>
                <c:pt idx="4880">
                  <c:v>0.64002314814814842</c:v>
                </c:pt>
                <c:pt idx="4881">
                  <c:v>0.64003472222222224</c:v>
                </c:pt>
                <c:pt idx="4882">
                  <c:v>0.64004629629629683</c:v>
                </c:pt>
                <c:pt idx="4883">
                  <c:v>0.64005787037037098</c:v>
                </c:pt>
                <c:pt idx="4884">
                  <c:v>0.64006944444444491</c:v>
                </c:pt>
                <c:pt idx="4885">
                  <c:v>0.6400810185185194</c:v>
                </c:pt>
                <c:pt idx="4886">
                  <c:v>0.64009259259259321</c:v>
                </c:pt>
                <c:pt idx="4887">
                  <c:v>0.6401041666666667</c:v>
                </c:pt>
                <c:pt idx="4888">
                  <c:v>0.64011574074074051</c:v>
                </c:pt>
                <c:pt idx="4889">
                  <c:v>0.64012731481481522</c:v>
                </c:pt>
                <c:pt idx="4890">
                  <c:v>0.64013888888888926</c:v>
                </c:pt>
                <c:pt idx="4891">
                  <c:v>0.64015046296296296</c:v>
                </c:pt>
                <c:pt idx="4892">
                  <c:v>0.640162037037037</c:v>
                </c:pt>
                <c:pt idx="4893">
                  <c:v>0.64017361111111148</c:v>
                </c:pt>
                <c:pt idx="4894">
                  <c:v>0.64018518518518552</c:v>
                </c:pt>
                <c:pt idx="4895">
                  <c:v>0.64019675925925923</c:v>
                </c:pt>
                <c:pt idx="4896">
                  <c:v>0.64020833333333382</c:v>
                </c:pt>
                <c:pt idx="4897">
                  <c:v>0.64021990740740764</c:v>
                </c:pt>
                <c:pt idx="4898">
                  <c:v>0.6402314814814819</c:v>
                </c:pt>
                <c:pt idx="4899">
                  <c:v>0.64024305555555594</c:v>
                </c:pt>
                <c:pt idx="4900">
                  <c:v>0.64025462962962965</c:v>
                </c:pt>
                <c:pt idx="4901">
                  <c:v>0.64026620370370368</c:v>
                </c:pt>
                <c:pt idx="4902">
                  <c:v>0.64027777777777783</c:v>
                </c:pt>
                <c:pt idx="4903">
                  <c:v>0.64028935185185187</c:v>
                </c:pt>
                <c:pt idx="4904">
                  <c:v>0.64030092592592558</c:v>
                </c:pt>
                <c:pt idx="4905">
                  <c:v>0.64031249999999962</c:v>
                </c:pt>
                <c:pt idx="4906">
                  <c:v>0.64032407407407477</c:v>
                </c:pt>
                <c:pt idx="4907">
                  <c:v>0.64033564814814858</c:v>
                </c:pt>
                <c:pt idx="4908">
                  <c:v>0.64034722222222262</c:v>
                </c:pt>
                <c:pt idx="4909">
                  <c:v>0.64035879629629666</c:v>
                </c:pt>
                <c:pt idx="4910">
                  <c:v>0.64037037037037092</c:v>
                </c:pt>
                <c:pt idx="4911">
                  <c:v>0.64038194444444463</c:v>
                </c:pt>
                <c:pt idx="4912">
                  <c:v>0.64039351851851911</c:v>
                </c:pt>
                <c:pt idx="4913">
                  <c:v>0.64040509259259326</c:v>
                </c:pt>
                <c:pt idx="4914">
                  <c:v>0.64041666666666652</c:v>
                </c:pt>
                <c:pt idx="4915">
                  <c:v>0.64042824074074078</c:v>
                </c:pt>
                <c:pt idx="4916">
                  <c:v>0.64043981481481516</c:v>
                </c:pt>
                <c:pt idx="4917">
                  <c:v>0.64045138888888919</c:v>
                </c:pt>
                <c:pt idx="4918">
                  <c:v>0.64046296296296235</c:v>
                </c:pt>
                <c:pt idx="4919">
                  <c:v>0.64047453703703705</c:v>
                </c:pt>
                <c:pt idx="4920">
                  <c:v>0.64048611111111109</c:v>
                </c:pt>
                <c:pt idx="4921">
                  <c:v>0.64049768518518568</c:v>
                </c:pt>
                <c:pt idx="4922">
                  <c:v>0.64050925925925961</c:v>
                </c:pt>
                <c:pt idx="4923">
                  <c:v>0.64052083333333398</c:v>
                </c:pt>
                <c:pt idx="4924">
                  <c:v>0.64053240740740769</c:v>
                </c:pt>
                <c:pt idx="4925">
                  <c:v>0.64054398148148162</c:v>
                </c:pt>
                <c:pt idx="4926">
                  <c:v>0.64055555555555588</c:v>
                </c:pt>
                <c:pt idx="4927">
                  <c:v>0.64056712962962958</c:v>
                </c:pt>
                <c:pt idx="4928">
                  <c:v>0.64057870370370373</c:v>
                </c:pt>
                <c:pt idx="4929">
                  <c:v>0.64059027777777811</c:v>
                </c:pt>
                <c:pt idx="4930">
                  <c:v>0.64060185185185214</c:v>
                </c:pt>
                <c:pt idx="4931">
                  <c:v>0.64061342592592596</c:v>
                </c:pt>
                <c:pt idx="4932">
                  <c:v>0.64062500000000067</c:v>
                </c:pt>
                <c:pt idx="4933">
                  <c:v>0.64063657407407448</c:v>
                </c:pt>
                <c:pt idx="4934">
                  <c:v>0.64064814814814874</c:v>
                </c:pt>
                <c:pt idx="4935">
                  <c:v>0.64065972222222256</c:v>
                </c:pt>
                <c:pt idx="4936">
                  <c:v>0.64067129629629704</c:v>
                </c:pt>
                <c:pt idx="4937">
                  <c:v>0.64068287037037086</c:v>
                </c:pt>
                <c:pt idx="4938">
                  <c:v>0.64069444444444523</c:v>
                </c:pt>
                <c:pt idx="4939">
                  <c:v>0.64070601851851927</c:v>
                </c:pt>
                <c:pt idx="4940">
                  <c:v>0.6407175925925932</c:v>
                </c:pt>
                <c:pt idx="4941">
                  <c:v>0.64072916666666702</c:v>
                </c:pt>
                <c:pt idx="4942">
                  <c:v>0.64074074074074072</c:v>
                </c:pt>
                <c:pt idx="4943">
                  <c:v>0.64075231481481509</c:v>
                </c:pt>
                <c:pt idx="4944">
                  <c:v>0.64076388888888924</c:v>
                </c:pt>
                <c:pt idx="4945">
                  <c:v>0.64077546296296295</c:v>
                </c:pt>
                <c:pt idx="4946">
                  <c:v>0.64078703703703743</c:v>
                </c:pt>
                <c:pt idx="4947">
                  <c:v>0.64079861111111192</c:v>
                </c:pt>
                <c:pt idx="4948">
                  <c:v>0.64081018518518551</c:v>
                </c:pt>
                <c:pt idx="4949">
                  <c:v>0.64082175925925955</c:v>
                </c:pt>
                <c:pt idx="4950">
                  <c:v>0.64083333333333392</c:v>
                </c:pt>
                <c:pt idx="4951">
                  <c:v>0.64084490740740785</c:v>
                </c:pt>
                <c:pt idx="4952">
                  <c:v>0.64085648148148189</c:v>
                </c:pt>
                <c:pt idx="4953">
                  <c:v>0.64086805555555604</c:v>
                </c:pt>
                <c:pt idx="4954">
                  <c:v>0.64087962962962997</c:v>
                </c:pt>
                <c:pt idx="4955">
                  <c:v>0.64089120370370434</c:v>
                </c:pt>
                <c:pt idx="4956">
                  <c:v>0.64090277777777771</c:v>
                </c:pt>
                <c:pt idx="4957">
                  <c:v>0.64091435185185186</c:v>
                </c:pt>
                <c:pt idx="4958">
                  <c:v>0.6409259259259259</c:v>
                </c:pt>
                <c:pt idx="4959">
                  <c:v>0.64093750000000005</c:v>
                </c:pt>
                <c:pt idx="4960">
                  <c:v>0.64094907407407498</c:v>
                </c:pt>
                <c:pt idx="4961">
                  <c:v>0.64096064814814846</c:v>
                </c:pt>
                <c:pt idx="4962">
                  <c:v>0.6409722222222225</c:v>
                </c:pt>
                <c:pt idx="4963">
                  <c:v>0.64098379629629665</c:v>
                </c:pt>
                <c:pt idx="4964">
                  <c:v>0.64099537037037113</c:v>
                </c:pt>
                <c:pt idx="4965">
                  <c:v>0.64100694444444462</c:v>
                </c:pt>
                <c:pt idx="4966">
                  <c:v>0.64101851851851921</c:v>
                </c:pt>
                <c:pt idx="4967">
                  <c:v>0.64103009259259336</c:v>
                </c:pt>
                <c:pt idx="4968">
                  <c:v>0.64104166666666695</c:v>
                </c:pt>
                <c:pt idx="4969">
                  <c:v>0.64105324074074077</c:v>
                </c:pt>
                <c:pt idx="4970">
                  <c:v>0.64106481481481514</c:v>
                </c:pt>
                <c:pt idx="4971">
                  <c:v>0.64107638888888929</c:v>
                </c:pt>
                <c:pt idx="4972">
                  <c:v>0.64108796296296267</c:v>
                </c:pt>
                <c:pt idx="4973">
                  <c:v>0.64109953703703748</c:v>
                </c:pt>
                <c:pt idx="4974">
                  <c:v>0.64111111111111141</c:v>
                </c:pt>
                <c:pt idx="4975">
                  <c:v>0.64112268518518545</c:v>
                </c:pt>
                <c:pt idx="4976">
                  <c:v>0.6411342592592596</c:v>
                </c:pt>
                <c:pt idx="4977">
                  <c:v>0.64114583333333419</c:v>
                </c:pt>
                <c:pt idx="4978">
                  <c:v>0.6411574074074079</c:v>
                </c:pt>
                <c:pt idx="4979">
                  <c:v>0.6411689814814816</c:v>
                </c:pt>
                <c:pt idx="4980">
                  <c:v>0.64118055555555564</c:v>
                </c:pt>
                <c:pt idx="4981">
                  <c:v>0.64119212962962968</c:v>
                </c:pt>
                <c:pt idx="4982">
                  <c:v>0.64120370370370372</c:v>
                </c:pt>
                <c:pt idx="4983">
                  <c:v>0.64121527777777809</c:v>
                </c:pt>
                <c:pt idx="4984">
                  <c:v>0.64122685185185191</c:v>
                </c:pt>
                <c:pt idx="4985">
                  <c:v>0.64123842592592561</c:v>
                </c:pt>
                <c:pt idx="4986">
                  <c:v>0.64125000000000032</c:v>
                </c:pt>
                <c:pt idx="4987">
                  <c:v>0.64126157407407436</c:v>
                </c:pt>
                <c:pt idx="4988">
                  <c:v>0.64127314814814851</c:v>
                </c:pt>
                <c:pt idx="4989">
                  <c:v>0.64128472222222221</c:v>
                </c:pt>
                <c:pt idx="4990">
                  <c:v>0.64129629629629692</c:v>
                </c:pt>
                <c:pt idx="4991">
                  <c:v>0.64130787037037085</c:v>
                </c:pt>
                <c:pt idx="4992">
                  <c:v>0.64131944444444478</c:v>
                </c:pt>
                <c:pt idx="4993">
                  <c:v>0.64133101851851926</c:v>
                </c:pt>
                <c:pt idx="4994">
                  <c:v>0.64134259259259296</c:v>
                </c:pt>
                <c:pt idx="4995">
                  <c:v>0.64135416666666667</c:v>
                </c:pt>
                <c:pt idx="4996">
                  <c:v>0.64136574074074049</c:v>
                </c:pt>
                <c:pt idx="4997">
                  <c:v>0.64137731481481519</c:v>
                </c:pt>
                <c:pt idx="4998">
                  <c:v>0.64138888888888923</c:v>
                </c:pt>
                <c:pt idx="4999">
                  <c:v>0.6414004629629626</c:v>
                </c:pt>
                <c:pt idx="5000">
                  <c:v>0.64141203703703698</c:v>
                </c:pt>
                <c:pt idx="5001">
                  <c:v>0.64142361111111146</c:v>
                </c:pt>
                <c:pt idx="5002">
                  <c:v>0.6414351851851855</c:v>
                </c:pt>
                <c:pt idx="5003">
                  <c:v>0.64144675925925931</c:v>
                </c:pt>
                <c:pt idx="5004">
                  <c:v>0.6414583333333338</c:v>
                </c:pt>
                <c:pt idx="5005">
                  <c:v>0.64146990740740761</c:v>
                </c:pt>
                <c:pt idx="5006">
                  <c:v>0.64148148148148165</c:v>
                </c:pt>
                <c:pt idx="5007">
                  <c:v>0.64149305555555602</c:v>
                </c:pt>
                <c:pt idx="5008">
                  <c:v>0.64150462962962962</c:v>
                </c:pt>
                <c:pt idx="5009">
                  <c:v>0.64151620370370377</c:v>
                </c:pt>
                <c:pt idx="5010">
                  <c:v>0.64152777777777781</c:v>
                </c:pt>
                <c:pt idx="5011">
                  <c:v>0.64153935185185151</c:v>
                </c:pt>
                <c:pt idx="5012">
                  <c:v>0.64155092592592555</c:v>
                </c:pt>
                <c:pt idx="5013">
                  <c:v>0.6415624999999997</c:v>
                </c:pt>
                <c:pt idx="5014">
                  <c:v>0.64157407407407474</c:v>
                </c:pt>
                <c:pt idx="5015">
                  <c:v>0.64158564814814845</c:v>
                </c:pt>
                <c:pt idx="5016">
                  <c:v>0.6415972222222226</c:v>
                </c:pt>
                <c:pt idx="5017">
                  <c:v>0.64160879629629686</c:v>
                </c:pt>
                <c:pt idx="5018">
                  <c:v>0.64162037037037112</c:v>
                </c:pt>
                <c:pt idx="5019">
                  <c:v>0.64163194444444482</c:v>
                </c:pt>
                <c:pt idx="5020">
                  <c:v>0.64164351851851953</c:v>
                </c:pt>
                <c:pt idx="5021">
                  <c:v>0.64165509259259368</c:v>
                </c:pt>
                <c:pt idx="5022">
                  <c:v>0.64166666666666672</c:v>
                </c:pt>
                <c:pt idx="5023">
                  <c:v>0.64167824074074109</c:v>
                </c:pt>
                <c:pt idx="5024">
                  <c:v>0.64168981481481546</c:v>
                </c:pt>
                <c:pt idx="5025">
                  <c:v>0.64170138888888928</c:v>
                </c:pt>
                <c:pt idx="5026">
                  <c:v>0.64171296296296265</c:v>
                </c:pt>
                <c:pt idx="5027">
                  <c:v>0.64172453703703736</c:v>
                </c:pt>
                <c:pt idx="5028">
                  <c:v>0.64173611111111151</c:v>
                </c:pt>
                <c:pt idx="5029">
                  <c:v>0.64174768518518588</c:v>
                </c:pt>
                <c:pt idx="5030">
                  <c:v>0.64175925925925981</c:v>
                </c:pt>
                <c:pt idx="5031">
                  <c:v>0.64177083333333407</c:v>
                </c:pt>
                <c:pt idx="5032">
                  <c:v>0.64178240740740777</c:v>
                </c:pt>
                <c:pt idx="5033">
                  <c:v>0.64179398148148192</c:v>
                </c:pt>
                <c:pt idx="5034">
                  <c:v>0.64180555555555596</c:v>
                </c:pt>
                <c:pt idx="5035">
                  <c:v>0.64181712962962967</c:v>
                </c:pt>
                <c:pt idx="5036">
                  <c:v>0.64182870370370404</c:v>
                </c:pt>
                <c:pt idx="5037">
                  <c:v>0.6418402777777783</c:v>
                </c:pt>
                <c:pt idx="5038">
                  <c:v>0.64185185185185212</c:v>
                </c:pt>
                <c:pt idx="5039">
                  <c:v>0.6418634259259256</c:v>
                </c:pt>
                <c:pt idx="5040">
                  <c:v>0.64187500000000053</c:v>
                </c:pt>
                <c:pt idx="5041">
                  <c:v>0.64188657407407446</c:v>
                </c:pt>
                <c:pt idx="5042">
                  <c:v>0.64189814814814872</c:v>
                </c:pt>
                <c:pt idx="5043">
                  <c:v>0.64190972222222253</c:v>
                </c:pt>
                <c:pt idx="5044">
                  <c:v>0.64192129629629702</c:v>
                </c:pt>
                <c:pt idx="5045">
                  <c:v>0.64193287037037083</c:v>
                </c:pt>
                <c:pt idx="5046">
                  <c:v>0.64194444444444498</c:v>
                </c:pt>
                <c:pt idx="5047">
                  <c:v>0.64195601851851936</c:v>
                </c:pt>
                <c:pt idx="5048">
                  <c:v>0.64196759259259295</c:v>
                </c:pt>
                <c:pt idx="5049">
                  <c:v>0.64197916666666699</c:v>
                </c:pt>
                <c:pt idx="5050">
                  <c:v>0.6419907407407407</c:v>
                </c:pt>
                <c:pt idx="5051">
                  <c:v>0.64200231481481485</c:v>
                </c:pt>
                <c:pt idx="5052">
                  <c:v>0.64201388888888922</c:v>
                </c:pt>
                <c:pt idx="5053">
                  <c:v>0.64202546296296303</c:v>
                </c:pt>
                <c:pt idx="5054">
                  <c:v>0.64203703703703741</c:v>
                </c:pt>
                <c:pt idx="5055">
                  <c:v>0.64204861111111189</c:v>
                </c:pt>
                <c:pt idx="5056">
                  <c:v>0.64206018518518515</c:v>
                </c:pt>
                <c:pt idx="5057">
                  <c:v>0.64207175925925952</c:v>
                </c:pt>
                <c:pt idx="5058">
                  <c:v>0.64208333333333378</c:v>
                </c:pt>
                <c:pt idx="5059">
                  <c:v>0.64209490740740782</c:v>
                </c:pt>
                <c:pt idx="5060">
                  <c:v>0.64210648148148164</c:v>
                </c:pt>
                <c:pt idx="5061">
                  <c:v>0.64211805555555601</c:v>
                </c:pt>
                <c:pt idx="5062">
                  <c:v>0.64212962962962994</c:v>
                </c:pt>
                <c:pt idx="5063">
                  <c:v>0.6421412037037042</c:v>
                </c:pt>
                <c:pt idx="5064">
                  <c:v>0.64215277777777779</c:v>
                </c:pt>
                <c:pt idx="5065">
                  <c:v>0.6421643518518515</c:v>
                </c:pt>
                <c:pt idx="5066">
                  <c:v>0.64217592592592598</c:v>
                </c:pt>
                <c:pt idx="5067">
                  <c:v>0.64218750000000002</c:v>
                </c:pt>
                <c:pt idx="5068">
                  <c:v>0.64219907407407495</c:v>
                </c:pt>
                <c:pt idx="5069">
                  <c:v>0.64221064814814843</c:v>
                </c:pt>
                <c:pt idx="5070">
                  <c:v>0.64222222222222225</c:v>
                </c:pt>
                <c:pt idx="5071">
                  <c:v>0.64223379629629662</c:v>
                </c:pt>
                <c:pt idx="5072">
                  <c:v>0.6422453703703711</c:v>
                </c:pt>
                <c:pt idx="5073">
                  <c:v>0.6422569444444447</c:v>
                </c:pt>
                <c:pt idx="5074">
                  <c:v>0.64226851851851896</c:v>
                </c:pt>
                <c:pt idx="5075">
                  <c:v>0.64228009259259333</c:v>
                </c:pt>
                <c:pt idx="5076">
                  <c:v>0.64229166666666704</c:v>
                </c:pt>
                <c:pt idx="5077">
                  <c:v>0.64230324074074052</c:v>
                </c:pt>
                <c:pt idx="5078">
                  <c:v>0.64231481481481512</c:v>
                </c:pt>
                <c:pt idx="5079">
                  <c:v>0.64232638888888893</c:v>
                </c:pt>
                <c:pt idx="5080">
                  <c:v>0.64233796296296253</c:v>
                </c:pt>
                <c:pt idx="5081">
                  <c:v>0.64234953703703734</c:v>
                </c:pt>
                <c:pt idx="5082">
                  <c:v>0.64236111111111105</c:v>
                </c:pt>
                <c:pt idx="5083">
                  <c:v>0.64237268518518553</c:v>
                </c:pt>
                <c:pt idx="5084">
                  <c:v>0.64238425925925924</c:v>
                </c:pt>
                <c:pt idx="5085">
                  <c:v>0.64239583333333417</c:v>
                </c:pt>
                <c:pt idx="5086">
                  <c:v>0.64240740740740765</c:v>
                </c:pt>
                <c:pt idx="5087">
                  <c:v>0.64241898148148169</c:v>
                </c:pt>
                <c:pt idx="5088">
                  <c:v>0.64243055555555562</c:v>
                </c:pt>
                <c:pt idx="5089">
                  <c:v>0.64244212962962954</c:v>
                </c:pt>
                <c:pt idx="5090">
                  <c:v>0.64245370370370369</c:v>
                </c:pt>
                <c:pt idx="5091">
                  <c:v>0.64246527777777784</c:v>
                </c:pt>
                <c:pt idx="5092">
                  <c:v>0.64247685185185188</c:v>
                </c:pt>
                <c:pt idx="5093">
                  <c:v>0.64248842592592559</c:v>
                </c:pt>
                <c:pt idx="5094">
                  <c:v>0.64250000000000029</c:v>
                </c:pt>
                <c:pt idx="5095">
                  <c:v>0.64251157407407433</c:v>
                </c:pt>
                <c:pt idx="5096">
                  <c:v>0.64252314814814815</c:v>
                </c:pt>
                <c:pt idx="5097">
                  <c:v>0.64253472222222219</c:v>
                </c:pt>
                <c:pt idx="5098">
                  <c:v>0.64254629629629678</c:v>
                </c:pt>
                <c:pt idx="5099">
                  <c:v>0.64255787037037082</c:v>
                </c:pt>
                <c:pt idx="5100">
                  <c:v>0.64256944444444464</c:v>
                </c:pt>
                <c:pt idx="5101">
                  <c:v>0.64258101851851912</c:v>
                </c:pt>
                <c:pt idx="5102">
                  <c:v>0.64259259259259294</c:v>
                </c:pt>
                <c:pt idx="5103">
                  <c:v>0.64260416666666664</c:v>
                </c:pt>
                <c:pt idx="5104">
                  <c:v>0.64261574074074079</c:v>
                </c:pt>
                <c:pt idx="5105">
                  <c:v>0.64262731481481516</c:v>
                </c:pt>
                <c:pt idx="5106">
                  <c:v>0.64263888888888954</c:v>
                </c:pt>
                <c:pt idx="5107">
                  <c:v>0.64265046296296291</c:v>
                </c:pt>
                <c:pt idx="5108">
                  <c:v>0.64266203703703739</c:v>
                </c:pt>
                <c:pt idx="5109">
                  <c:v>0.64267361111111176</c:v>
                </c:pt>
                <c:pt idx="5110">
                  <c:v>0.6426851851851858</c:v>
                </c:pt>
                <c:pt idx="5111">
                  <c:v>0.64269675925925962</c:v>
                </c:pt>
                <c:pt idx="5112">
                  <c:v>0.64270833333333399</c:v>
                </c:pt>
                <c:pt idx="5113">
                  <c:v>0.64271990740740792</c:v>
                </c:pt>
                <c:pt idx="5114">
                  <c:v>0.64273148148148196</c:v>
                </c:pt>
                <c:pt idx="5115">
                  <c:v>0.64274305555555622</c:v>
                </c:pt>
                <c:pt idx="5116">
                  <c:v>0.64275462962963004</c:v>
                </c:pt>
                <c:pt idx="5117">
                  <c:v>0.64276620370370374</c:v>
                </c:pt>
                <c:pt idx="5118">
                  <c:v>0.64277777777777811</c:v>
                </c:pt>
                <c:pt idx="5119">
                  <c:v>0.64278935185185182</c:v>
                </c:pt>
                <c:pt idx="5120">
                  <c:v>0.64280092592592586</c:v>
                </c:pt>
                <c:pt idx="5121">
                  <c:v>0.64281250000000001</c:v>
                </c:pt>
                <c:pt idx="5122">
                  <c:v>0.64282407407407482</c:v>
                </c:pt>
                <c:pt idx="5123">
                  <c:v>0.64283564814814875</c:v>
                </c:pt>
                <c:pt idx="5124">
                  <c:v>0.64284722222222268</c:v>
                </c:pt>
                <c:pt idx="5125">
                  <c:v>0.64285879629629683</c:v>
                </c:pt>
                <c:pt idx="5126">
                  <c:v>0.64287037037037098</c:v>
                </c:pt>
                <c:pt idx="5127">
                  <c:v>0.64288194444444491</c:v>
                </c:pt>
                <c:pt idx="5128">
                  <c:v>0.64289351851851939</c:v>
                </c:pt>
                <c:pt idx="5129">
                  <c:v>0.64290509259259354</c:v>
                </c:pt>
                <c:pt idx="5130">
                  <c:v>0.64291666666666669</c:v>
                </c:pt>
                <c:pt idx="5131">
                  <c:v>0.64292824074074073</c:v>
                </c:pt>
                <c:pt idx="5132">
                  <c:v>0.64293981481481544</c:v>
                </c:pt>
                <c:pt idx="5133">
                  <c:v>0.6429629629629624</c:v>
                </c:pt>
                <c:pt idx="5134">
                  <c:v>0.64297453703703744</c:v>
                </c:pt>
                <c:pt idx="5135">
                  <c:v>0.64298611111111115</c:v>
                </c:pt>
                <c:pt idx="5136">
                  <c:v>0.64299768518518574</c:v>
                </c:pt>
                <c:pt idx="5137">
                  <c:v>0.64300925925925956</c:v>
                </c:pt>
                <c:pt idx="5138">
                  <c:v>0.64302083333333404</c:v>
                </c:pt>
                <c:pt idx="5139">
                  <c:v>0.64303240740740764</c:v>
                </c:pt>
                <c:pt idx="5140">
                  <c:v>0.6430439814814819</c:v>
                </c:pt>
                <c:pt idx="5141">
                  <c:v>0.64305555555555594</c:v>
                </c:pt>
                <c:pt idx="5142">
                  <c:v>0.64306712962962953</c:v>
                </c:pt>
                <c:pt idx="5143">
                  <c:v>0.64307870370370401</c:v>
                </c:pt>
                <c:pt idx="5144">
                  <c:v>0.64309027777777805</c:v>
                </c:pt>
                <c:pt idx="5145">
                  <c:v>0.6431018518518522</c:v>
                </c:pt>
                <c:pt idx="5146">
                  <c:v>0.64311342592592557</c:v>
                </c:pt>
                <c:pt idx="5147">
                  <c:v>0.64312500000000072</c:v>
                </c:pt>
                <c:pt idx="5148">
                  <c:v>0.64313657407407443</c:v>
                </c:pt>
                <c:pt idx="5149">
                  <c:v>0.64314814814814858</c:v>
                </c:pt>
                <c:pt idx="5150">
                  <c:v>0.64315972222222251</c:v>
                </c:pt>
                <c:pt idx="5151">
                  <c:v>0.64317129629629699</c:v>
                </c:pt>
                <c:pt idx="5152">
                  <c:v>0.64318287037037092</c:v>
                </c:pt>
                <c:pt idx="5153">
                  <c:v>0.64319444444444496</c:v>
                </c:pt>
                <c:pt idx="5154">
                  <c:v>0.64320601851851922</c:v>
                </c:pt>
                <c:pt idx="5155">
                  <c:v>0.64321759259259303</c:v>
                </c:pt>
                <c:pt idx="5156">
                  <c:v>0.64322916666666663</c:v>
                </c:pt>
                <c:pt idx="5157">
                  <c:v>0.64324074074074067</c:v>
                </c:pt>
                <c:pt idx="5158">
                  <c:v>0.64325231481481482</c:v>
                </c:pt>
                <c:pt idx="5159">
                  <c:v>0.64326388888888919</c:v>
                </c:pt>
                <c:pt idx="5160">
                  <c:v>0.64327546296296301</c:v>
                </c:pt>
                <c:pt idx="5161">
                  <c:v>0.64328703703703705</c:v>
                </c:pt>
                <c:pt idx="5162">
                  <c:v>0.64329861111111175</c:v>
                </c:pt>
                <c:pt idx="5163">
                  <c:v>0.64331018518518512</c:v>
                </c:pt>
                <c:pt idx="5164">
                  <c:v>0.64332175925925961</c:v>
                </c:pt>
                <c:pt idx="5165">
                  <c:v>0.64333333333333365</c:v>
                </c:pt>
                <c:pt idx="5166">
                  <c:v>0.64334490740740791</c:v>
                </c:pt>
                <c:pt idx="5167">
                  <c:v>0.64335648148148161</c:v>
                </c:pt>
                <c:pt idx="5168">
                  <c:v>0.64336805555555565</c:v>
                </c:pt>
                <c:pt idx="5169">
                  <c:v>0.64337962962963002</c:v>
                </c:pt>
                <c:pt idx="5170">
                  <c:v>0.64339120370370406</c:v>
                </c:pt>
                <c:pt idx="5171">
                  <c:v>0.64340277777777777</c:v>
                </c:pt>
                <c:pt idx="5172">
                  <c:v>0.64341435185185158</c:v>
                </c:pt>
                <c:pt idx="5173">
                  <c:v>0.64342592592592596</c:v>
                </c:pt>
                <c:pt idx="5174">
                  <c:v>0.6434375</c:v>
                </c:pt>
                <c:pt idx="5175">
                  <c:v>0.64344907407407492</c:v>
                </c:pt>
                <c:pt idx="5176">
                  <c:v>0.64346064814814852</c:v>
                </c:pt>
                <c:pt idx="5177">
                  <c:v>0.64347222222222222</c:v>
                </c:pt>
                <c:pt idx="5178">
                  <c:v>0.6434837962962966</c:v>
                </c:pt>
                <c:pt idx="5179">
                  <c:v>0.64349537037037086</c:v>
                </c:pt>
                <c:pt idx="5180">
                  <c:v>0.64350694444444445</c:v>
                </c:pt>
                <c:pt idx="5181">
                  <c:v>0.64351851851851893</c:v>
                </c:pt>
                <c:pt idx="5182">
                  <c:v>0.64353009259259308</c:v>
                </c:pt>
                <c:pt idx="5183">
                  <c:v>0.64354166666666701</c:v>
                </c:pt>
                <c:pt idx="5184">
                  <c:v>0.6435532407407405</c:v>
                </c:pt>
                <c:pt idx="5185">
                  <c:v>0.6435648148148152</c:v>
                </c:pt>
                <c:pt idx="5186">
                  <c:v>0.64357638888888891</c:v>
                </c:pt>
                <c:pt idx="5187">
                  <c:v>0.64358796296296239</c:v>
                </c:pt>
                <c:pt idx="5188">
                  <c:v>0.64359953703703732</c:v>
                </c:pt>
                <c:pt idx="5189">
                  <c:v>0.64361111111111158</c:v>
                </c:pt>
                <c:pt idx="5190">
                  <c:v>0.64362268518518573</c:v>
                </c:pt>
                <c:pt idx="5191">
                  <c:v>0.64363425925925966</c:v>
                </c:pt>
                <c:pt idx="5192">
                  <c:v>0.64364583333333447</c:v>
                </c:pt>
                <c:pt idx="5193">
                  <c:v>0.64365740740740784</c:v>
                </c:pt>
                <c:pt idx="5194">
                  <c:v>0.64366898148148177</c:v>
                </c:pt>
                <c:pt idx="5195">
                  <c:v>0.64368055555555603</c:v>
                </c:pt>
                <c:pt idx="5196">
                  <c:v>0.64369212962962963</c:v>
                </c:pt>
                <c:pt idx="5197">
                  <c:v>0.643703703703704</c:v>
                </c:pt>
                <c:pt idx="5198">
                  <c:v>0.64371527777777815</c:v>
                </c:pt>
                <c:pt idx="5199">
                  <c:v>0.64372685185185219</c:v>
                </c:pt>
                <c:pt idx="5200">
                  <c:v>0.64373842592592589</c:v>
                </c:pt>
                <c:pt idx="5201">
                  <c:v>0.64375000000000038</c:v>
                </c:pt>
                <c:pt idx="5202">
                  <c:v>0.64376157407407475</c:v>
                </c:pt>
                <c:pt idx="5203">
                  <c:v>0.64377314814814846</c:v>
                </c:pt>
                <c:pt idx="5204">
                  <c:v>0.64378472222222261</c:v>
                </c:pt>
                <c:pt idx="5205">
                  <c:v>0.64379629629629698</c:v>
                </c:pt>
                <c:pt idx="5206">
                  <c:v>0.64380787037037113</c:v>
                </c:pt>
                <c:pt idx="5207">
                  <c:v>0.64381944444444483</c:v>
                </c:pt>
                <c:pt idx="5208">
                  <c:v>0.64383101851851954</c:v>
                </c:pt>
                <c:pt idx="5209">
                  <c:v>0.64384259259259335</c:v>
                </c:pt>
                <c:pt idx="5210">
                  <c:v>0.64385416666666673</c:v>
                </c:pt>
                <c:pt idx="5211">
                  <c:v>0.64386574074074077</c:v>
                </c:pt>
                <c:pt idx="5212">
                  <c:v>0.64387731481481514</c:v>
                </c:pt>
                <c:pt idx="5213">
                  <c:v>0.6438888888888894</c:v>
                </c:pt>
                <c:pt idx="5214">
                  <c:v>0.64390046296296299</c:v>
                </c:pt>
                <c:pt idx="5215">
                  <c:v>0.64391203703703703</c:v>
                </c:pt>
                <c:pt idx="5216">
                  <c:v>0.64392361111111174</c:v>
                </c:pt>
                <c:pt idx="5217">
                  <c:v>0.64393518518518555</c:v>
                </c:pt>
                <c:pt idx="5218">
                  <c:v>0.64394675925925959</c:v>
                </c:pt>
                <c:pt idx="5219">
                  <c:v>0.64395833333333385</c:v>
                </c:pt>
                <c:pt idx="5220">
                  <c:v>0.64396990740740778</c:v>
                </c:pt>
                <c:pt idx="5221">
                  <c:v>0.64398148148148193</c:v>
                </c:pt>
                <c:pt idx="5222">
                  <c:v>0.64399305555555608</c:v>
                </c:pt>
                <c:pt idx="5223">
                  <c:v>0.64400462962963001</c:v>
                </c:pt>
                <c:pt idx="5224">
                  <c:v>0.64401620370370372</c:v>
                </c:pt>
                <c:pt idx="5225">
                  <c:v>0.64402777777777775</c:v>
                </c:pt>
                <c:pt idx="5226">
                  <c:v>0.64403935185185179</c:v>
                </c:pt>
                <c:pt idx="5227">
                  <c:v>0.64405092592592561</c:v>
                </c:pt>
                <c:pt idx="5228">
                  <c:v>0.64406249999999998</c:v>
                </c:pt>
                <c:pt idx="5229">
                  <c:v>0.64407407407407491</c:v>
                </c:pt>
                <c:pt idx="5230">
                  <c:v>0.64408564814814873</c:v>
                </c:pt>
                <c:pt idx="5231">
                  <c:v>0.64409722222222254</c:v>
                </c:pt>
                <c:pt idx="5232">
                  <c:v>0.6441087962962968</c:v>
                </c:pt>
                <c:pt idx="5233">
                  <c:v>0.64412037037037084</c:v>
                </c:pt>
                <c:pt idx="5234">
                  <c:v>0.64413194444444477</c:v>
                </c:pt>
                <c:pt idx="5235">
                  <c:v>0.64414351851851936</c:v>
                </c:pt>
                <c:pt idx="5236">
                  <c:v>0.6441550925925934</c:v>
                </c:pt>
                <c:pt idx="5237">
                  <c:v>0.64416666666666667</c:v>
                </c:pt>
                <c:pt idx="5238">
                  <c:v>0.6441782407407407</c:v>
                </c:pt>
                <c:pt idx="5239">
                  <c:v>0.64418981481481519</c:v>
                </c:pt>
                <c:pt idx="5240">
                  <c:v>0.64420138888888923</c:v>
                </c:pt>
                <c:pt idx="5241">
                  <c:v>0.64421296296296238</c:v>
                </c:pt>
                <c:pt idx="5242">
                  <c:v>0.64422453703703741</c:v>
                </c:pt>
                <c:pt idx="5243">
                  <c:v>0.64423611111111112</c:v>
                </c:pt>
                <c:pt idx="5244">
                  <c:v>0.64424768518518571</c:v>
                </c:pt>
                <c:pt idx="5245">
                  <c:v>0.64425925925925953</c:v>
                </c:pt>
                <c:pt idx="5246">
                  <c:v>0.64427083333333413</c:v>
                </c:pt>
                <c:pt idx="5247">
                  <c:v>0.64428240740740761</c:v>
                </c:pt>
                <c:pt idx="5248">
                  <c:v>0.64429398148148165</c:v>
                </c:pt>
                <c:pt idx="5249">
                  <c:v>0.64430555555555602</c:v>
                </c:pt>
                <c:pt idx="5250">
                  <c:v>0.6443171296296295</c:v>
                </c:pt>
                <c:pt idx="5251">
                  <c:v>0.64432870370370365</c:v>
                </c:pt>
                <c:pt idx="5252">
                  <c:v>0.64434027777777814</c:v>
                </c:pt>
                <c:pt idx="5253">
                  <c:v>0.64435185185185184</c:v>
                </c:pt>
                <c:pt idx="5254">
                  <c:v>0.64436342592592566</c:v>
                </c:pt>
                <c:pt idx="5255">
                  <c:v>0.64437500000000036</c:v>
                </c:pt>
                <c:pt idx="5256">
                  <c:v>0.6443865740740744</c:v>
                </c:pt>
                <c:pt idx="5257">
                  <c:v>0.64439814814814844</c:v>
                </c:pt>
                <c:pt idx="5258">
                  <c:v>0.64440972222222215</c:v>
                </c:pt>
                <c:pt idx="5259">
                  <c:v>0.64442129629629685</c:v>
                </c:pt>
                <c:pt idx="5260">
                  <c:v>0.64443287037037078</c:v>
                </c:pt>
                <c:pt idx="5261">
                  <c:v>0.64444444444444493</c:v>
                </c:pt>
                <c:pt idx="5262">
                  <c:v>0.64445601851851908</c:v>
                </c:pt>
                <c:pt idx="5263">
                  <c:v>0.64446759259259301</c:v>
                </c:pt>
                <c:pt idx="5264">
                  <c:v>0.6444791666666666</c:v>
                </c:pt>
                <c:pt idx="5265">
                  <c:v>0.64449074074074053</c:v>
                </c:pt>
                <c:pt idx="5266">
                  <c:v>0.64450231481481479</c:v>
                </c:pt>
                <c:pt idx="5267">
                  <c:v>0.64451388888888894</c:v>
                </c:pt>
                <c:pt idx="5268">
                  <c:v>0.64452546296296298</c:v>
                </c:pt>
                <c:pt idx="5269">
                  <c:v>0.64453703703703702</c:v>
                </c:pt>
                <c:pt idx="5270">
                  <c:v>0.64454861111111172</c:v>
                </c:pt>
                <c:pt idx="5271">
                  <c:v>0.64456018518518521</c:v>
                </c:pt>
                <c:pt idx="5272">
                  <c:v>0.64457175925925925</c:v>
                </c:pt>
                <c:pt idx="5273">
                  <c:v>0.64458333333333362</c:v>
                </c:pt>
                <c:pt idx="5274">
                  <c:v>0.64459490740740777</c:v>
                </c:pt>
                <c:pt idx="5275">
                  <c:v>0.64460648148148192</c:v>
                </c:pt>
                <c:pt idx="5276">
                  <c:v>0.64461805555555596</c:v>
                </c:pt>
                <c:pt idx="5277">
                  <c:v>0.64462962962963033</c:v>
                </c:pt>
                <c:pt idx="5278">
                  <c:v>0.64464120370370437</c:v>
                </c:pt>
                <c:pt idx="5279">
                  <c:v>0.64465277777777785</c:v>
                </c:pt>
                <c:pt idx="5280">
                  <c:v>0.64466435185185189</c:v>
                </c:pt>
                <c:pt idx="5281">
                  <c:v>0.64467592592592593</c:v>
                </c:pt>
                <c:pt idx="5282">
                  <c:v>0.6446875000000003</c:v>
                </c:pt>
                <c:pt idx="5283">
                  <c:v>0.64469907407407501</c:v>
                </c:pt>
                <c:pt idx="5284">
                  <c:v>0.64471064814814871</c:v>
                </c:pt>
                <c:pt idx="5285">
                  <c:v>0.64472222222222253</c:v>
                </c:pt>
                <c:pt idx="5286">
                  <c:v>0.64473379629629679</c:v>
                </c:pt>
                <c:pt idx="5287">
                  <c:v>0.64474537037037116</c:v>
                </c:pt>
                <c:pt idx="5288">
                  <c:v>0.64475694444444465</c:v>
                </c:pt>
                <c:pt idx="5289">
                  <c:v>0.64476851851851924</c:v>
                </c:pt>
                <c:pt idx="5290">
                  <c:v>0.64478009259259339</c:v>
                </c:pt>
                <c:pt idx="5291">
                  <c:v>0.64479166666666721</c:v>
                </c:pt>
                <c:pt idx="5292">
                  <c:v>0.6448032407407408</c:v>
                </c:pt>
                <c:pt idx="5293">
                  <c:v>0.64481481481481528</c:v>
                </c:pt>
                <c:pt idx="5294">
                  <c:v>0.64482638888888921</c:v>
                </c:pt>
                <c:pt idx="5295">
                  <c:v>0.64483796296296259</c:v>
                </c:pt>
                <c:pt idx="5296">
                  <c:v>0.64484953703703773</c:v>
                </c:pt>
                <c:pt idx="5297">
                  <c:v>0.64486111111111144</c:v>
                </c:pt>
                <c:pt idx="5298">
                  <c:v>0.64487268518518581</c:v>
                </c:pt>
                <c:pt idx="5299">
                  <c:v>0.64488425925925963</c:v>
                </c:pt>
                <c:pt idx="5300">
                  <c:v>0.64489583333333433</c:v>
                </c:pt>
                <c:pt idx="5301">
                  <c:v>0.64490740740740782</c:v>
                </c:pt>
                <c:pt idx="5302">
                  <c:v>0.64491898148148163</c:v>
                </c:pt>
                <c:pt idx="5303">
                  <c:v>0.64493055555555601</c:v>
                </c:pt>
                <c:pt idx="5304">
                  <c:v>0.6449421296296296</c:v>
                </c:pt>
                <c:pt idx="5305">
                  <c:v>0.64495370370370375</c:v>
                </c:pt>
                <c:pt idx="5306">
                  <c:v>0.64496527777777812</c:v>
                </c:pt>
                <c:pt idx="5307">
                  <c:v>0.64497685185185183</c:v>
                </c:pt>
                <c:pt idx="5308">
                  <c:v>0.64498842592592587</c:v>
                </c:pt>
                <c:pt idx="5309">
                  <c:v>0.64500000000000035</c:v>
                </c:pt>
                <c:pt idx="5310">
                  <c:v>0.64501157407407472</c:v>
                </c:pt>
                <c:pt idx="5311">
                  <c:v>0.64502314814814854</c:v>
                </c:pt>
                <c:pt idx="5312">
                  <c:v>0.64503472222222225</c:v>
                </c:pt>
                <c:pt idx="5313">
                  <c:v>0.64504629629629684</c:v>
                </c:pt>
                <c:pt idx="5314">
                  <c:v>0.64505787037037099</c:v>
                </c:pt>
                <c:pt idx="5315">
                  <c:v>0.64506944444444492</c:v>
                </c:pt>
                <c:pt idx="5316">
                  <c:v>0.6450810185185194</c:v>
                </c:pt>
                <c:pt idx="5317">
                  <c:v>0.64509259259259333</c:v>
                </c:pt>
                <c:pt idx="5318">
                  <c:v>0.6451041666666667</c:v>
                </c:pt>
                <c:pt idx="5319">
                  <c:v>0.64511574074074052</c:v>
                </c:pt>
                <c:pt idx="5320">
                  <c:v>0.64512731481481511</c:v>
                </c:pt>
                <c:pt idx="5321">
                  <c:v>0.64513888888888915</c:v>
                </c:pt>
                <c:pt idx="5322">
                  <c:v>0.64515046296296297</c:v>
                </c:pt>
                <c:pt idx="5323">
                  <c:v>0.64516203703703701</c:v>
                </c:pt>
                <c:pt idx="5324">
                  <c:v>0.64517361111111171</c:v>
                </c:pt>
                <c:pt idx="5325">
                  <c:v>0.64518518518518553</c:v>
                </c:pt>
                <c:pt idx="5326">
                  <c:v>0.64519675925925923</c:v>
                </c:pt>
                <c:pt idx="5327">
                  <c:v>0.64520833333333383</c:v>
                </c:pt>
                <c:pt idx="5328">
                  <c:v>0.64521990740740764</c:v>
                </c:pt>
                <c:pt idx="5329">
                  <c:v>0.64523148148148191</c:v>
                </c:pt>
                <c:pt idx="5330">
                  <c:v>0.64524305555555594</c:v>
                </c:pt>
                <c:pt idx="5331">
                  <c:v>0.64525462962962965</c:v>
                </c:pt>
                <c:pt idx="5332">
                  <c:v>0.64526620370370369</c:v>
                </c:pt>
                <c:pt idx="5333">
                  <c:v>0.64527777777777773</c:v>
                </c:pt>
                <c:pt idx="5334">
                  <c:v>0.64528935185185188</c:v>
                </c:pt>
                <c:pt idx="5335">
                  <c:v>0.64530092592592558</c:v>
                </c:pt>
                <c:pt idx="5336">
                  <c:v>0.64531250000000007</c:v>
                </c:pt>
                <c:pt idx="5337">
                  <c:v>0.64532407407407477</c:v>
                </c:pt>
                <c:pt idx="5338">
                  <c:v>0.6453356481481487</c:v>
                </c:pt>
                <c:pt idx="5339">
                  <c:v>0.64534722222222252</c:v>
                </c:pt>
                <c:pt idx="5340">
                  <c:v>0.64535879629629678</c:v>
                </c:pt>
                <c:pt idx="5341">
                  <c:v>0.64537037037037093</c:v>
                </c:pt>
                <c:pt idx="5342">
                  <c:v>0.64538194444444463</c:v>
                </c:pt>
                <c:pt idx="5343">
                  <c:v>0.64539351851851934</c:v>
                </c:pt>
                <c:pt idx="5344">
                  <c:v>0.64540509259259327</c:v>
                </c:pt>
                <c:pt idx="5345">
                  <c:v>0.64541666666666653</c:v>
                </c:pt>
                <c:pt idx="5346">
                  <c:v>0.64542824074074068</c:v>
                </c:pt>
                <c:pt idx="5347">
                  <c:v>0.64543981481481516</c:v>
                </c:pt>
                <c:pt idx="5348">
                  <c:v>0.6454513888888892</c:v>
                </c:pt>
                <c:pt idx="5349">
                  <c:v>0.64546296296296246</c:v>
                </c:pt>
                <c:pt idx="5350">
                  <c:v>0.64547453703703705</c:v>
                </c:pt>
                <c:pt idx="5351">
                  <c:v>0.64548611111111109</c:v>
                </c:pt>
                <c:pt idx="5352">
                  <c:v>0.64549768518518547</c:v>
                </c:pt>
                <c:pt idx="5353">
                  <c:v>0.64550925925925962</c:v>
                </c:pt>
                <c:pt idx="5354">
                  <c:v>0.64552083333333399</c:v>
                </c:pt>
                <c:pt idx="5355">
                  <c:v>0.64553240740740769</c:v>
                </c:pt>
                <c:pt idx="5356">
                  <c:v>0.64554398148148162</c:v>
                </c:pt>
                <c:pt idx="5357">
                  <c:v>0.64555555555555588</c:v>
                </c:pt>
                <c:pt idx="5358">
                  <c:v>0.64556712962962959</c:v>
                </c:pt>
                <c:pt idx="5359">
                  <c:v>0.64557870370370374</c:v>
                </c:pt>
                <c:pt idx="5360">
                  <c:v>0.64559027777777811</c:v>
                </c:pt>
                <c:pt idx="5361">
                  <c:v>0.64560185185185215</c:v>
                </c:pt>
                <c:pt idx="5362">
                  <c:v>0.64561342592592597</c:v>
                </c:pt>
                <c:pt idx="5363">
                  <c:v>0.64562500000000067</c:v>
                </c:pt>
                <c:pt idx="5364">
                  <c:v>0.64563657407407449</c:v>
                </c:pt>
                <c:pt idx="5365">
                  <c:v>0.64564814814814875</c:v>
                </c:pt>
                <c:pt idx="5366">
                  <c:v>0.64565972222222257</c:v>
                </c:pt>
                <c:pt idx="5367">
                  <c:v>0.64567129629629705</c:v>
                </c:pt>
                <c:pt idx="5368">
                  <c:v>0.64568287037037086</c:v>
                </c:pt>
                <c:pt idx="5369">
                  <c:v>0.64569444444444524</c:v>
                </c:pt>
                <c:pt idx="5370">
                  <c:v>0.64570601851851928</c:v>
                </c:pt>
                <c:pt idx="5371">
                  <c:v>0.6457175925925932</c:v>
                </c:pt>
                <c:pt idx="5372">
                  <c:v>0.64572916666666702</c:v>
                </c:pt>
                <c:pt idx="5373">
                  <c:v>0.64574074074074073</c:v>
                </c:pt>
                <c:pt idx="5374">
                  <c:v>0.64575231481481521</c:v>
                </c:pt>
                <c:pt idx="5375">
                  <c:v>0.64576388888888925</c:v>
                </c:pt>
                <c:pt idx="5376">
                  <c:v>0.64577546296296295</c:v>
                </c:pt>
                <c:pt idx="5377">
                  <c:v>0.64578703703703733</c:v>
                </c:pt>
                <c:pt idx="5378">
                  <c:v>0.64579861111111192</c:v>
                </c:pt>
                <c:pt idx="5379">
                  <c:v>0.64581018518518551</c:v>
                </c:pt>
                <c:pt idx="5380">
                  <c:v>0.64582175925925966</c:v>
                </c:pt>
                <c:pt idx="5381">
                  <c:v>0.64583333333333393</c:v>
                </c:pt>
              </c:numCache>
            </c:numRef>
          </c:cat>
          <c:val>
            <c:numRef>
              <c:f>'raw1400-1530z'!$G$16966:$G$21929</c:f>
              <c:numCache>
                <c:formatCode>General</c:formatCode>
                <c:ptCount val="4964"/>
                <c:pt idx="0">
                  <c:v>114.5</c:v>
                </c:pt>
                <c:pt idx="1">
                  <c:v>114.5</c:v>
                </c:pt>
                <c:pt idx="2">
                  <c:v>113.7</c:v>
                </c:pt>
                <c:pt idx="3">
                  <c:v>113.7</c:v>
                </c:pt>
                <c:pt idx="4">
                  <c:v>113.7</c:v>
                </c:pt>
                <c:pt idx="5">
                  <c:v>113.3</c:v>
                </c:pt>
                <c:pt idx="6">
                  <c:v>113.3</c:v>
                </c:pt>
                <c:pt idx="7">
                  <c:v>113.3</c:v>
                </c:pt>
                <c:pt idx="8">
                  <c:v>113</c:v>
                </c:pt>
                <c:pt idx="9">
                  <c:v>113</c:v>
                </c:pt>
                <c:pt idx="10">
                  <c:v>113</c:v>
                </c:pt>
                <c:pt idx="11">
                  <c:v>112.7</c:v>
                </c:pt>
                <c:pt idx="12">
                  <c:v>112.7</c:v>
                </c:pt>
                <c:pt idx="13">
                  <c:v>112.7</c:v>
                </c:pt>
                <c:pt idx="14">
                  <c:v>113</c:v>
                </c:pt>
                <c:pt idx="15">
                  <c:v>113</c:v>
                </c:pt>
                <c:pt idx="16">
                  <c:v>113</c:v>
                </c:pt>
                <c:pt idx="17">
                  <c:v>113.4</c:v>
                </c:pt>
                <c:pt idx="18">
                  <c:v>113.4</c:v>
                </c:pt>
                <c:pt idx="19">
                  <c:v>113.4</c:v>
                </c:pt>
                <c:pt idx="20">
                  <c:v>115.1</c:v>
                </c:pt>
                <c:pt idx="21">
                  <c:v>115.1</c:v>
                </c:pt>
                <c:pt idx="22">
                  <c:v>115.1</c:v>
                </c:pt>
                <c:pt idx="23">
                  <c:v>117.4</c:v>
                </c:pt>
                <c:pt idx="24">
                  <c:v>117.4</c:v>
                </c:pt>
                <c:pt idx="25">
                  <c:v>117.4</c:v>
                </c:pt>
                <c:pt idx="26">
                  <c:v>120.5</c:v>
                </c:pt>
                <c:pt idx="27">
                  <c:v>120.5</c:v>
                </c:pt>
                <c:pt idx="28">
                  <c:v>120.5</c:v>
                </c:pt>
                <c:pt idx="29">
                  <c:v>122.6</c:v>
                </c:pt>
                <c:pt idx="30">
                  <c:v>122.6</c:v>
                </c:pt>
                <c:pt idx="31">
                  <c:v>122.6</c:v>
                </c:pt>
                <c:pt idx="32">
                  <c:v>123.6</c:v>
                </c:pt>
                <c:pt idx="33">
                  <c:v>123.6</c:v>
                </c:pt>
                <c:pt idx="34">
                  <c:v>123.6</c:v>
                </c:pt>
                <c:pt idx="35">
                  <c:v>123.5</c:v>
                </c:pt>
                <c:pt idx="36">
                  <c:v>123.5</c:v>
                </c:pt>
                <c:pt idx="37">
                  <c:v>123.5</c:v>
                </c:pt>
                <c:pt idx="38">
                  <c:v>123.6</c:v>
                </c:pt>
                <c:pt idx="39">
                  <c:v>123.6</c:v>
                </c:pt>
                <c:pt idx="40">
                  <c:v>123.6</c:v>
                </c:pt>
                <c:pt idx="41">
                  <c:v>123.3</c:v>
                </c:pt>
                <c:pt idx="42">
                  <c:v>123.3</c:v>
                </c:pt>
                <c:pt idx="43">
                  <c:v>123.3</c:v>
                </c:pt>
                <c:pt idx="44">
                  <c:v>123.8</c:v>
                </c:pt>
                <c:pt idx="45">
                  <c:v>123.8</c:v>
                </c:pt>
                <c:pt idx="46">
                  <c:v>123.8</c:v>
                </c:pt>
                <c:pt idx="47">
                  <c:v>123.5</c:v>
                </c:pt>
                <c:pt idx="48">
                  <c:v>123.5</c:v>
                </c:pt>
                <c:pt idx="49">
                  <c:v>123.5</c:v>
                </c:pt>
                <c:pt idx="50">
                  <c:v>123.7</c:v>
                </c:pt>
                <c:pt idx="51">
                  <c:v>123.7</c:v>
                </c:pt>
                <c:pt idx="52">
                  <c:v>123.7</c:v>
                </c:pt>
                <c:pt idx="53">
                  <c:v>123.4</c:v>
                </c:pt>
                <c:pt idx="54">
                  <c:v>123.4</c:v>
                </c:pt>
                <c:pt idx="55">
                  <c:v>123.4</c:v>
                </c:pt>
                <c:pt idx="56">
                  <c:v>124.1</c:v>
                </c:pt>
                <c:pt idx="57">
                  <c:v>124.1</c:v>
                </c:pt>
                <c:pt idx="58">
                  <c:v>124.1</c:v>
                </c:pt>
                <c:pt idx="59">
                  <c:v>124.2</c:v>
                </c:pt>
                <c:pt idx="60">
                  <c:v>124.2</c:v>
                </c:pt>
                <c:pt idx="61">
                  <c:v>124.2</c:v>
                </c:pt>
                <c:pt idx="62">
                  <c:v>124.4</c:v>
                </c:pt>
                <c:pt idx="63">
                  <c:v>124.4</c:v>
                </c:pt>
                <c:pt idx="64">
                  <c:v>124.4</c:v>
                </c:pt>
                <c:pt idx="65">
                  <c:v>124.3</c:v>
                </c:pt>
                <c:pt idx="66">
                  <c:v>124.3</c:v>
                </c:pt>
                <c:pt idx="67">
                  <c:v>124.3</c:v>
                </c:pt>
                <c:pt idx="68">
                  <c:v>124.3</c:v>
                </c:pt>
                <c:pt idx="69">
                  <c:v>124.3</c:v>
                </c:pt>
                <c:pt idx="70">
                  <c:v>124.3</c:v>
                </c:pt>
                <c:pt idx="71">
                  <c:v>124.4</c:v>
                </c:pt>
                <c:pt idx="72">
                  <c:v>124.4</c:v>
                </c:pt>
                <c:pt idx="73">
                  <c:v>124.4</c:v>
                </c:pt>
                <c:pt idx="74">
                  <c:v>124.2</c:v>
                </c:pt>
                <c:pt idx="75">
                  <c:v>124.2</c:v>
                </c:pt>
                <c:pt idx="76">
                  <c:v>124.2</c:v>
                </c:pt>
                <c:pt idx="77">
                  <c:v>124.2</c:v>
                </c:pt>
                <c:pt idx="78">
                  <c:v>124.2</c:v>
                </c:pt>
                <c:pt idx="79">
                  <c:v>124.2</c:v>
                </c:pt>
                <c:pt idx="80">
                  <c:v>124.2</c:v>
                </c:pt>
                <c:pt idx="81">
                  <c:v>124.2</c:v>
                </c:pt>
                <c:pt idx="82">
                  <c:v>124.2</c:v>
                </c:pt>
                <c:pt idx="83">
                  <c:v>124.4</c:v>
                </c:pt>
                <c:pt idx="84">
                  <c:v>124.4</c:v>
                </c:pt>
                <c:pt idx="85">
                  <c:v>124.4</c:v>
                </c:pt>
                <c:pt idx="86">
                  <c:v>125.1</c:v>
                </c:pt>
                <c:pt idx="87">
                  <c:v>125.1</c:v>
                </c:pt>
                <c:pt idx="88">
                  <c:v>125.1</c:v>
                </c:pt>
                <c:pt idx="89">
                  <c:v>125.4</c:v>
                </c:pt>
                <c:pt idx="90">
                  <c:v>125.4</c:v>
                </c:pt>
                <c:pt idx="91">
                  <c:v>125.4</c:v>
                </c:pt>
                <c:pt idx="92">
                  <c:v>125.6</c:v>
                </c:pt>
                <c:pt idx="93">
                  <c:v>125.6</c:v>
                </c:pt>
                <c:pt idx="94">
                  <c:v>125.6</c:v>
                </c:pt>
                <c:pt idx="95">
                  <c:v>125.7</c:v>
                </c:pt>
                <c:pt idx="96">
                  <c:v>125.7</c:v>
                </c:pt>
                <c:pt idx="97">
                  <c:v>125.7</c:v>
                </c:pt>
                <c:pt idx="98">
                  <c:v>126</c:v>
                </c:pt>
                <c:pt idx="99">
                  <c:v>126</c:v>
                </c:pt>
                <c:pt idx="100">
                  <c:v>126</c:v>
                </c:pt>
                <c:pt idx="101">
                  <c:v>125.8</c:v>
                </c:pt>
                <c:pt idx="102">
                  <c:v>125.8</c:v>
                </c:pt>
                <c:pt idx="103">
                  <c:v>125.8</c:v>
                </c:pt>
                <c:pt idx="104">
                  <c:v>126</c:v>
                </c:pt>
                <c:pt idx="105">
                  <c:v>126</c:v>
                </c:pt>
                <c:pt idx="106">
                  <c:v>126</c:v>
                </c:pt>
                <c:pt idx="107">
                  <c:v>126.4</c:v>
                </c:pt>
                <c:pt idx="108">
                  <c:v>126.4</c:v>
                </c:pt>
                <c:pt idx="109">
                  <c:v>126.4</c:v>
                </c:pt>
                <c:pt idx="110">
                  <c:v>127.7</c:v>
                </c:pt>
                <c:pt idx="111">
                  <c:v>127.7</c:v>
                </c:pt>
                <c:pt idx="112">
                  <c:v>127.7</c:v>
                </c:pt>
                <c:pt idx="113">
                  <c:v>128.5</c:v>
                </c:pt>
                <c:pt idx="114">
                  <c:v>128.5</c:v>
                </c:pt>
                <c:pt idx="115">
                  <c:v>128.5</c:v>
                </c:pt>
                <c:pt idx="116">
                  <c:v>128.30000000000001</c:v>
                </c:pt>
                <c:pt idx="117">
                  <c:v>128.30000000000001</c:v>
                </c:pt>
                <c:pt idx="118">
                  <c:v>128.30000000000001</c:v>
                </c:pt>
                <c:pt idx="119">
                  <c:v>128.19999999999999</c:v>
                </c:pt>
                <c:pt idx="120">
                  <c:v>128.19999999999999</c:v>
                </c:pt>
                <c:pt idx="121">
                  <c:v>128.19999999999999</c:v>
                </c:pt>
                <c:pt idx="122">
                  <c:v>128.1</c:v>
                </c:pt>
                <c:pt idx="123">
                  <c:v>128.1</c:v>
                </c:pt>
                <c:pt idx="124">
                  <c:v>128.1</c:v>
                </c:pt>
                <c:pt idx="125">
                  <c:v>128.69999999999999</c:v>
                </c:pt>
                <c:pt idx="126">
                  <c:v>128.69999999999999</c:v>
                </c:pt>
                <c:pt idx="127">
                  <c:v>128.69999999999999</c:v>
                </c:pt>
                <c:pt idx="128">
                  <c:v>128.6</c:v>
                </c:pt>
                <c:pt idx="129">
                  <c:v>128.6</c:v>
                </c:pt>
                <c:pt idx="130">
                  <c:v>128.6</c:v>
                </c:pt>
                <c:pt idx="131">
                  <c:v>128.6</c:v>
                </c:pt>
                <c:pt idx="132">
                  <c:v>128.6</c:v>
                </c:pt>
                <c:pt idx="133">
                  <c:v>128.6</c:v>
                </c:pt>
                <c:pt idx="134">
                  <c:v>128.80000000000001</c:v>
                </c:pt>
                <c:pt idx="135">
                  <c:v>128.80000000000001</c:v>
                </c:pt>
                <c:pt idx="136">
                  <c:v>128.80000000000001</c:v>
                </c:pt>
                <c:pt idx="137">
                  <c:v>129.5</c:v>
                </c:pt>
                <c:pt idx="138">
                  <c:v>129.5</c:v>
                </c:pt>
                <c:pt idx="139">
                  <c:v>129.5</c:v>
                </c:pt>
                <c:pt idx="140">
                  <c:v>130.1</c:v>
                </c:pt>
                <c:pt idx="141">
                  <c:v>130.1</c:v>
                </c:pt>
                <c:pt idx="142">
                  <c:v>130.1</c:v>
                </c:pt>
                <c:pt idx="143">
                  <c:v>129.9</c:v>
                </c:pt>
                <c:pt idx="144">
                  <c:v>129.9</c:v>
                </c:pt>
                <c:pt idx="145">
                  <c:v>129.9</c:v>
                </c:pt>
                <c:pt idx="146">
                  <c:v>129.6</c:v>
                </c:pt>
                <c:pt idx="147">
                  <c:v>129.6</c:v>
                </c:pt>
                <c:pt idx="148">
                  <c:v>129.6</c:v>
                </c:pt>
                <c:pt idx="149">
                  <c:v>129.19999999999999</c:v>
                </c:pt>
                <c:pt idx="150">
                  <c:v>129.19999999999999</c:v>
                </c:pt>
                <c:pt idx="151">
                  <c:v>129.19999999999999</c:v>
                </c:pt>
                <c:pt idx="152">
                  <c:v>129.1</c:v>
                </c:pt>
                <c:pt idx="153">
                  <c:v>129.1</c:v>
                </c:pt>
                <c:pt idx="154">
                  <c:v>129.1</c:v>
                </c:pt>
                <c:pt idx="155">
                  <c:v>129.19999999999999</c:v>
                </c:pt>
                <c:pt idx="156">
                  <c:v>129.19999999999999</c:v>
                </c:pt>
                <c:pt idx="157">
                  <c:v>129.19999999999999</c:v>
                </c:pt>
                <c:pt idx="158">
                  <c:v>128.9</c:v>
                </c:pt>
                <c:pt idx="159">
                  <c:v>128.9</c:v>
                </c:pt>
                <c:pt idx="160">
                  <c:v>128.9</c:v>
                </c:pt>
                <c:pt idx="161">
                  <c:v>129.1</c:v>
                </c:pt>
                <c:pt idx="162">
                  <c:v>129.1</c:v>
                </c:pt>
                <c:pt idx="163">
                  <c:v>129.1</c:v>
                </c:pt>
                <c:pt idx="164">
                  <c:v>129.19999999999999</c:v>
                </c:pt>
                <c:pt idx="165">
                  <c:v>129.19999999999999</c:v>
                </c:pt>
                <c:pt idx="166">
                  <c:v>129.19999999999999</c:v>
                </c:pt>
                <c:pt idx="167">
                  <c:v>129.69999999999999</c:v>
                </c:pt>
                <c:pt idx="168">
                  <c:v>129.69999999999999</c:v>
                </c:pt>
                <c:pt idx="169">
                  <c:v>129.69999999999999</c:v>
                </c:pt>
                <c:pt idx="170">
                  <c:v>129.4</c:v>
                </c:pt>
                <c:pt idx="171">
                  <c:v>129.4</c:v>
                </c:pt>
                <c:pt idx="172">
                  <c:v>129.4</c:v>
                </c:pt>
                <c:pt idx="173">
                  <c:v>129</c:v>
                </c:pt>
                <c:pt idx="174">
                  <c:v>129</c:v>
                </c:pt>
                <c:pt idx="175">
                  <c:v>129</c:v>
                </c:pt>
                <c:pt idx="176">
                  <c:v>128.80000000000001</c:v>
                </c:pt>
                <c:pt idx="177">
                  <c:v>128.80000000000001</c:v>
                </c:pt>
                <c:pt idx="178">
                  <c:v>128.80000000000001</c:v>
                </c:pt>
                <c:pt idx="179">
                  <c:v>129.4</c:v>
                </c:pt>
                <c:pt idx="180">
                  <c:v>129.4</c:v>
                </c:pt>
                <c:pt idx="181">
                  <c:v>129.4</c:v>
                </c:pt>
                <c:pt idx="182">
                  <c:v>129.80000000000001</c:v>
                </c:pt>
                <c:pt idx="183">
                  <c:v>129.80000000000001</c:v>
                </c:pt>
                <c:pt idx="184">
                  <c:v>129.80000000000001</c:v>
                </c:pt>
                <c:pt idx="185">
                  <c:v>130.19999999999999</c:v>
                </c:pt>
                <c:pt idx="186">
                  <c:v>130.19999999999999</c:v>
                </c:pt>
                <c:pt idx="187">
                  <c:v>130.19999999999999</c:v>
                </c:pt>
                <c:pt idx="188">
                  <c:v>130.1</c:v>
                </c:pt>
                <c:pt idx="189">
                  <c:v>130.1</c:v>
                </c:pt>
                <c:pt idx="190">
                  <c:v>130.1</c:v>
                </c:pt>
                <c:pt idx="191">
                  <c:v>130.30000000000001</c:v>
                </c:pt>
                <c:pt idx="192">
                  <c:v>130.30000000000001</c:v>
                </c:pt>
                <c:pt idx="193">
                  <c:v>130.30000000000001</c:v>
                </c:pt>
                <c:pt idx="194">
                  <c:v>130.69999999999999</c:v>
                </c:pt>
                <c:pt idx="195">
                  <c:v>130.69999999999999</c:v>
                </c:pt>
                <c:pt idx="196">
                  <c:v>130.69999999999999</c:v>
                </c:pt>
                <c:pt idx="197">
                  <c:v>131.6</c:v>
                </c:pt>
                <c:pt idx="198">
                  <c:v>131.6</c:v>
                </c:pt>
                <c:pt idx="199">
                  <c:v>131.6</c:v>
                </c:pt>
                <c:pt idx="200">
                  <c:v>132.5</c:v>
                </c:pt>
                <c:pt idx="201">
                  <c:v>132.5</c:v>
                </c:pt>
                <c:pt idx="202">
                  <c:v>132.5</c:v>
                </c:pt>
                <c:pt idx="203">
                  <c:v>132.69999999999999</c:v>
                </c:pt>
                <c:pt idx="204">
                  <c:v>132.69999999999999</c:v>
                </c:pt>
                <c:pt idx="205">
                  <c:v>132.69999999999999</c:v>
                </c:pt>
                <c:pt idx="206">
                  <c:v>133.5</c:v>
                </c:pt>
                <c:pt idx="207">
                  <c:v>133.5</c:v>
                </c:pt>
                <c:pt idx="208">
                  <c:v>133.5</c:v>
                </c:pt>
                <c:pt idx="209">
                  <c:v>135.19999999999999</c:v>
                </c:pt>
                <c:pt idx="210">
                  <c:v>135.19999999999999</c:v>
                </c:pt>
                <c:pt idx="211">
                  <c:v>135.19999999999999</c:v>
                </c:pt>
                <c:pt idx="212">
                  <c:v>137.5</c:v>
                </c:pt>
                <c:pt idx="213">
                  <c:v>137.5</c:v>
                </c:pt>
                <c:pt idx="214">
                  <c:v>137.5</c:v>
                </c:pt>
                <c:pt idx="215">
                  <c:v>140.6</c:v>
                </c:pt>
                <c:pt idx="216">
                  <c:v>140.6</c:v>
                </c:pt>
                <c:pt idx="217">
                  <c:v>140.6</c:v>
                </c:pt>
                <c:pt idx="218">
                  <c:v>141.69999999999999</c:v>
                </c:pt>
                <c:pt idx="219">
                  <c:v>141.69999999999999</c:v>
                </c:pt>
                <c:pt idx="220">
                  <c:v>141.69999999999999</c:v>
                </c:pt>
                <c:pt idx="221">
                  <c:v>141.6</c:v>
                </c:pt>
                <c:pt idx="222">
                  <c:v>141.6</c:v>
                </c:pt>
                <c:pt idx="223">
                  <c:v>141.6</c:v>
                </c:pt>
                <c:pt idx="224">
                  <c:v>138</c:v>
                </c:pt>
                <c:pt idx="225">
                  <c:v>138</c:v>
                </c:pt>
                <c:pt idx="226">
                  <c:v>138</c:v>
                </c:pt>
                <c:pt idx="227">
                  <c:v>135.30000000000001</c:v>
                </c:pt>
                <c:pt idx="228">
                  <c:v>135.30000000000001</c:v>
                </c:pt>
                <c:pt idx="229">
                  <c:v>135.30000000000001</c:v>
                </c:pt>
                <c:pt idx="230">
                  <c:v>132.5</c:v>
                </c:pt>
                <c:pt idx="231">
                  <c:v>132.5</c:v>
                </c:pt>
                <c:pt idx="232">
                  <c:v>132.5</c:v>
                </c:pt>
                <c:pt idx="233">
                  <c:v>131.80000000000001</c:v>
                </c:pt>
                <c:pt idx="234">
                  <c:v>131.80000000000001</c:v>
                </c:pt>
                <c:pt idx="235">
                  <c:v>131.80000000000001</c:v>
                </c:pt>
                <c:pt idx="236">
                  <c:v>130.80000000000001</c:v>
                </c:pt>
                <c:pt idx="237">
                  <c:v>130.80000000000001</c:v>
                </c:pt>
                <c:pt idx="238">
                  <c:v>130.80000000000001</c:v>
                </c:pt>
                <c:pt idx="239">
                  <c:v>131.1</c:v>
                </c:pt>
                <c:pt idx="240">
                  <c:v>131.1</c:v>
                </c:pt>
                <c:pt idx="241">
                  <c:v>131.1</c:v>
                </c:pt>
                <c:pt idx="242">
                  <c:v>131.19999999999999</c:v>
                </c:pt>
                <c:pt idx="243">
                  <c:v>131.19999999999999</c:v>
                </c:pt>
                <c:pt idx="244">
                  <c:v>131.19999999999999</c:v>
                </c:pt>
                <c:pt idx="245">
                  <c:v>132.1</c:v>
                </c:pt>
                <c:pt idx="246">
                  <c:v>132.1</c:v>
                </c:pt>
                <c:pt idx="247">
                  <c:v>132.1</c:v>
                </c:pt>
                <c:pt idx="248">
                  <c:v>132.30000000000001</c:v>
                </c:pt>
                <c:pt idx="249">
                  <c:v>132.30000000000001</c:v>
                </c:pt>
                <c:pt idx="250">
                  <c:v>132.30000000000001</c:v>
                </c:pt>
                <c:pt idx="251">
                  <c:v>132.69999999999999</c:v>
                </c:pt>
                <c:pt idx="252">
                  <c:v>132.69999999999999</c:v>
                </c:pt>
                <c:pt idx="253">
                  <c:v>132.69999999999999</c:v>
                </c:pt>
                <c:pt idx="254">
                  <c:v>132.6</c:v>
                </c:pt>
                <c:pt idx="255">
                  <c:v>132.6</c:v>
                </c:pt>
                <c:pt idx="256">
                  <c:v>132.6</c:v>
                </c:pt>
                <c:pt idx="257">
                  <c:v>132.19999999999999</c:v>
                </c:pt>
                <c:pt idx="258">
                  <c:v>132.19999999999999</c:v>
                </c:pt>
                <c:pt idx="259">
                  <c:v>132.19999999999999</c:v>
                </c:pt>
                <c:pt idx="260">
                  <c:v>132</c:v>
                </c:pt>
                <c:pt idx="261">
                  <c:v>132</c:v>
                </c:pt>
                <c:pt idx="262">
                  <c:v>132</c:v>
                </c:pt>
                <c:pt idx="263">
                  <c:v>132</c:v>
                </c:pt>
                <c:pt idx="264">
                  <c:v>132</c:v>
                </c:pt>
                <c:pt idx="265">
                  <c:v>132</c:v>
                </c:pt>
                <c:pt idx="266">
                  <c:v>132</c:v>
                </c:pt>
                <c:pt idx="267">
                  <c:v>132</c:v>
                </c:pt>
                <c:pt idx="268">
                  <c:v>132</c:v>
                </c:pt>
                <c:pt idx="269">
                  <c:v>131.6</c:v>
                </c:pt>
                <c:pt idx="270">
                  <c:v>131.6</c:v>
                </c:pt>
                <c:pt idx="271">
                  <c:v>131.6</c:v>
                </c:pt>
                <c:pt idx="272">
                  <c:v>130.9</c:v>
                </c:pt>
                <c:pt idx="273">
                  <c:v>130.9</c:v>
                </c:pt>
                <c:pt idx="274">
                  <c:v>130.9</c:v>
                </c:pt>
                <c:pt idx="275">
                  <c:v>130.19999999999999</c:v>
                </c:pt>
                <c:pt idx="276">
                  <c:v>130.19999999999999</c:v>
                </c:pt>
                <c:pt idx="277">
                  <c:v>130.19999999999999</c:v>
                </c:pt>
                <c:pt idx="278">
                  <c:v>129.30000000000001</c:v>
                </c:pt>
                <c:pt idx="279">
                  <c:v>129.30000000000001</c:v>
                </c:pt>
                <c:pt idx="280">
                  <c:v>129.30000000000001</c:v>
                </c:pt>
                <c:pt idx="281">
                  <c:v>129.4</c:v>
                </c:pt>
                <c:pt idx="282">
                  <c:v>129.4</c:v>
                </c:pt>
                <c:pt idx="283">
                  <c:v>129.4</c:v>
                </c:pt>
                <c:pt idx="284">
                  <c:v>129</c:v>
                </c:pt>
                <c:pt idx="285">
                  <c:v>129</c:v>
                </c:pt>
                <c:pt idx="286">
                  <c:v>129</c:v>
                </c:pt>
                <c:pt idx="287">
                  <c:v>129.1</c:v>
                </c:pt>
                <c:pt idx="288">
                  <c:v>129.1</c:v>
                </c:pt>
                <c:pt idx="289">
                  <c:v>129.1</c:v>
                </c:pt>
                <c:pt idx="290">
                  <c:v>128.4</c:v>
                </c:pt>
                <c:pt idx="291">
                  <c:v>128.4</c:v>
                </c:pt>
                <c:pt idx="292">
                  <c:v>128.4</c:v>
                </c:pt>
                <c:pt idx="293">
                  <c:v>128.1</c:v>
                </c:pt>
                <c:pt idx="294">
                  <c:v>128.1</c:v>
                </c:pt>
                <c:pt idx="295">
                  <c:v>128.1</c:v>
                </c:pt>
                <c:pt idx="296">
                  <c:v>127.7</c:v>
                </c:pt>
                <c:pt idx="297">
                  <c:v>127.7</c:v>
                </c:pt>
                <c:pt idx="298">
                  <c:v>127.7</c:v>
                </c:pt>
                <c:pt idx="299">
                  <c:v>127.2</c:v>
                </c:pt>
                <c:pt idx="300">
                  <c:v>127.2</c:v>
                </c:pt>
                <c:pt idx="301">
                  <c:v>127.2</c:v>
                </c:pt>
                <c:pt idx="302">
                  <c:v>126.5</c:v>
                </c:pt>
                <c:pt idx="303">
                  <c:v>126.5</c:v>
                </c:pt>
                <c:pt idx="304">
                  <c:v>126.5</c:v>
                </c:pt>
                <c:pt idx="305">
                  <c:v>126</c:v>
                </c:pt>
                <c:pt idx="306">
                  <c:v>126</c:v>
                </c:pt>
                <c:pt idx="307">
                  <c:v>126</c:v>
                </c:pt>
                <c:pt idx="308">
                  <c:v>126.1</c:v>
                </c:pt>
                <c:pt idx="309">
                  <c:v>126.1</c:v>
                </c:pt>
                <c:pt idx="310">
                  <c:v>126.1</c:v>
                </c:pt>
                <c:pt idx="311">
                  <c:v>126.7</c:v>
                </c:pt>
                <c:pt idx="312">
                  <c:v>126.7</c:v>
                </c:pt>
                <c:pt idx="313">
                  <c:v>126.7</c:v>
                </c:pt>
                <c:pt idx="314">
                  <c:v>127.3</c:v>
                </c:pt>
                <c:pt idx="315">
                  <c:v>127.3</c:v>
                </c:pt>
                <c:pt idx="316">
                  <c:v>127.3</c:v>
                </c:pt>
                <c:pt idx="317">
                  <c:v>127.8</c:v>
                </c:pt>
                <c:pt idx="318">
                  <c:v>127.8</c:v>
                </c:pt>
                <c:pt idx="319">
                  <c:v>127.8</c:v>
                </c:pt>
                <c:pt idx="320">
                  <c:v>128.80000000000001</c:v>
                </c:pt>
                <c:pt idx="321">
                  <c:v>128.80000000000001</c:v>
                </c:pt>
                <c:pt idx="322">
                  <c:v>128.80000000000001</c:v>
                </c:pt>
                <c:pt idx="323">
                  <c:v>129</c:v>
                </c:pt>
                <c:pt idx="324">
                  <c:v>129</c:v>
                </c:pt>
                <c:pt idx="325">
                  <c:v>129</c:v>
                </c:pt>
                <c:pt idx="326">
                  <c:v>129.1</c:v>
                </c:pt>
                <c:pt idx="327">
                  <c:v>129.1</c:v>
                </c:pt>
                <c:pt idx="328">
                  <c:v>129.1</c:v>
                </c:pt>
                <c:pt idx="329">
                  <c:v>129</c:v>
                </c:pt>
                <c:pt idx="330">
                  <c:v>129</c:v>
                </c:pt>
                <c:pt idx="331">
                  <c:v>129</c:v>
                </c:pt>
                <c:pt idx="332">
                  <c:v>129.1</c:v>
                </c:pt>
                <c:pt idx="333">
                  <c:v>129.1</c:v>
                </c:pt>
                <c:pt idx="334">
                  <c:v>129.1</c:v>
                </c:pt>
                <c:pt idx="335">
                  <c:v>128.80000000000001</c:v>
                </c:pt>
                <c:pt idx="336">
                  <c:v>128.80000000000001</c:v>
                </c:pt>
                <c:pt idx="337">
                  <c:v>128.80000000000001</c:v>
                </c:pt>
                <c:pt idx="338">
                  <c:v>128</c:v>
                </c:pt>
                <c:pt idx="339">
                  <c:v>128</c:v>
                </c:pt>
                <c:pt idx="340">
                  <c:v>128</c:v>
                </c:pt>
                <c:pt idx="341">
                  <c:v>127.3</c:v>
                </c:pt>
                <c:pt idx="342">
                  <c:v>127.3</c:v>
                </c:pt>
                <c:pt idx="343">
                  <c:v>127.3</c:v>
                </c:pt>
                <c:pt idx="344">
                  <c:v>127.3</c:v>
                </c:pt>
                <c:pt idx="345">
                  <c:v>127.3</c:v>
                </c:pt>
                <c:pt idx="346">
                  <c:v>127.3</c:v>
                </c:pt>
                <c:pt idx="347">
                  <c:v>127.7</c:v>
                </c:pt>
                <c:pt idx="348">
                  <c:v>127.7</c:v>
                </c:pt>
                <c:pt idx="349">
                  <c:v>127.7</c:v>
                </c:pt>
                <c:pt idx="350">
                  <c:v>128.30000000000001</c:v>
                </c:pt>
                <c:pt idx="351">
                  <c:v>128.30000000000001</c:v>
                </c:pt>
                <c:pt idx="352">
                  <c:v>128.30000000000001</c:v>
                </c:pt>
                <c:pt idx="353">
                  <c:v>128.4</c:v>
                </c:pt>
                <c:pt idx="354">
                  <c:v>128.4</c:v>
                </c:pt>
                <c:pt idx="355">
                  <c:v>128.4</c:v>
                </c:pt>
                <c:pt idx="356">
                  <c:v>128.69999999999999</c:v>
                </c:pt>
                <c:pt idx="357">
                  <c:v>128.69999999999999</c:v>
                </c:pt>
                <c:pt idx="358">
                  <c:v>128.69999999999999</c:v>
                </c:pt>
                <c:pt idx="359">
                  <c:v>128.4</c:v>
                </c:pt>
                <c:pt idx="360">
                  <c:v>128.4</c:v>
                </c:pt>
                <c:pt idx="361">
                  <c:v>128.4</c:v>
                </c:pt>
                <c:pt idx="362">
                  <c:v>128.19999999999999</c:v>
                </c:pt>
                <c:pt idx="363">
                  <c:v>128.19999999999999</c:v>
                </c:pt>
                <c:pt idx="364">
                  <c:v>128.19999999999999</c:v>
                </c:pt>
                <c:pt idx="365">
                  <c:v>128.30000000000001</c:v>
                </c:pt>
                <c:pt idx="366">
                  <c:v>128.30000000000001</c:v>
                </c:pt>
                <c:pt idx="367">
                  <c:v>128.30000000000001</c:v>
                </c:pt>
                <c:pt idx="368">
                  <c:v>128.30000000000001</c:v>
                </c:pt>
                <c:pt idx="369">
                  <c:v>128.30000000000001</c:v>
                </c:pt>
                <c:pt idx="370">
                  <c:v>128.30000000000001</c:v>
                </c:pt>
                <c:pt idx="371">
                  <c:v>129.19999999999999</c:v>
                </c:pt>
                <c:pt idx="372">
                  <c:v>129.19999999999999</c:v>
                </c:pt>
                <c:pt idx="373">
                  <c:v>129.19999999999999</c:v>
                </c:pt>
                <c:pt idx="374">
                  <c:v>129.9</c:v>
                </c:pt>
                <c:pt idx="375">
                  <c:v>129.9</c:v>
                </c:pt>
                <c:pt idx="376">
                  <c:v>129.9</c:v>
                </c:pt>
                <c:pt idx="377">
                  <c:v>130.6</c:v>
                </c:pt>
                <c:pt idx="378">
                  <c:v>130.6</c:v>
                </c:pt>
                <c:pt idx="379">
                  <c:v>130.6</c:v>
                </c:pt>
                <c:pt idx="380">
                  <c:v>130.19999999999999</c:v>
                </c:pt>
                <c:pt idx="381">
                  <c:v>130.19999999999999</c:v>
                </c:pt>
                <c:pt idx="382">
                  <c:v>130.19999999999999</c:v>
                </c:pt>
                <c:pt idx="383">
                  <c:v>129.19999999999999</c:v>
                </c:pt>
                <c:pt idx="384">
                  <c:v>129.19999999999999</c:v>
                </c:pt>
                <c:pt idx="385">
                  <c:v>129.19999999999999</c:v>
                </c:pt>
                <c:pt idx="386">
                  <c:v>129</c:v>
                </c:pt>
                <c:pt idx="387">
                  <c:v>129</c:v>
                </c:pt>
                <c:pt idx="388">
                  <c:v>129</c:v>
                </c:pt>
                <c:pt idx="389">
                  <c:v>128.5</c:v>
                </c:pt>
                <c:pt idx="390">
                  <c:v>128.5</c:v>
                </c:pt>
                <c:pt idx="391">
                  <c:v>128.5</c:v>
                </c:pt>
                <c:pt idx="392">
                  <c:v>128.1</c:v>
                </c:pt>
                <c:pt idx="393">
                  <c:v>128.1</c:v>
                </c:pt>
                <c:pt idx="394">
                  <c:v>128.1</c:v>
                </c:pt>
                <c:pt idx="395">
                  <c:v>127.7</c:v>
                </c:pt>
                <c:pt idx="396">
                  <c:v>127.7</c:v>
                </c:pt>
                <c:pt idx="397">
                  <c:v>127.7</c:v>
                </c:pt>
                <c:pt idx="398">
                  <c:v>127.9</c:v>
                </c:pt>
                <c:pt idx="399">
                  <c:v>127.9</c:v>
                </c:pt>
                <c:pt idx="400">
                  <c:v>127.9</c:v>
                </c:pt>
                <c:pt idx="401">
                  <c:v>128.19999999999999</c:v>
                </c:pt>
                <c:pt idx="402">
                  <c:v>128.19999999999999</c:v>
                </c:pt>
                <c:pt idx="403">
                  <c:v>128.19999999999999</c:v>
                </c:pt>
                <c:pt idx="404">
                  <c:v>127.9</c:v>
                </c:pt>
                <c:pt idx="405">
                  <c:v>127.9</c:v>
                </c:pt>
                <c:pt idx="406">
                  <c:v>127.9</c:v>
                </c:pt>
                <c:pt idx="407">
                  <c:v>127.8</c:v>
                </c:pt>
                <c:pt idx="408">
                  <c:v>127.8</c:v>
                </c:pt>
                <c:pt idx="409">
                  <c:v>127.8</c:v>
                </c:pt>
                <c:pt idx="410">
                  <c:v>128.19999999999999</c:v>
                </c:pt>
                <c:pt idx="411">
                  <c:v>128.19999999999999</c:v>
                </c:pt>
                <c:pt idx="412">
                  <c:v>128.19999999999999</c:v>
                </c:pt>
                <c:pt idx="413">
                  <c:v>128.69999999999999</c:v>
                </c:pt>
                <c:pt idx="414">
                  <c:v>128.69999999999999</c:v>
                </c:pt>
                <c:pt idx="415">
                  <c:v>128.69999999999999</c:v>
                </c:pt>
                <c:pt idx="416">
                  <c:v>129.5</c:v>
                </c:pt>
                <c:pt idx="417">
                  <c:v>129.5</c:v>
                </c:pt>
                <c:pt idx="418">
                  <c:v>129.5</c:v>
                </c:pt>
                <c:pt idx="419">
                  <c:v>129</c:v>
                </c:pt>
                <c:pt idx="420">
                  <c:v>129</c:v>
                </c:pt>
                <c:pt idx="421">
                  <c:v>129</c:v>
                </c:pt>
                <c:pt idx="422">
                  <c:v>128.6</c:v>
                </c:pt>
                <c:pt idx="423">
                  <c:v>128.6</c:v>
                </c:pt>
                <c:pt idx="424">
                  <c:v>128.6</c:v>
                </c:pt>
                <c:pt idx="425">
                  <c:v>127.6</c:v>
                </c:pt>
                <c:pt idx="426">
                  <c:v>127.6</c:v>
                </c:pt>
                <c:pt idx="427">
                  <c:v>127.6</c:v>
                </c:pt>
                <c:pt idx="428">
                  <c:v>127.5</c:v>
                </c:pt>
                <c:pt idx="429">
                  <c:v>127.5</c:v>
                </c:pt>
                <c:pt idx="430">
                  <c:v>127.5</c:v>
                </c:pt>
                <c:pt idx="431">
                  <c:v>127.5</c:v>
                </c:pt>
                <c:pt idx="432">
                  <c:v>127.5</c:v>
                </c:pt>
                <c:pt idx="433">
                  <c:v>127.5</c:v>
                </c:pt>
                <c:pt idx="434">
                  <c:v>127.4</c:v>
                </c:pt>
                <c:pt idx="435">
                  <c:v>127.4</c:v>
                </c:pt>
                <c:pt idx="436">
                  <c:v>127.4</c:v>
                </c:pt>
                <c:pt idx="437">
                  <c:v>127.5</c:v>
                </c:pt>
                <c:pt idx="438">
                  <c:v>127.5</c:v>
                </c:pt>
                <c:pt idx="439">
                  <c:v>127.5</c:v>
                </c:pt>
                <c:pt idx="440">
                  <c:v>128</c:v>
                </c:pt>
                <c:pt idx="441">
                  <c:v>128</c:v>
                </c:pt>
                <c:pt idx="442">
                  <c:v>128</c:v>
                </c:pt>
                <c:pt idx="443">
                  <c:v>128.69999999999999</c:v>
                </c:pt>
                <c:pt idx="444">
                  <c:v>128.69999999999999</c:v>
                </c:pt>
                <c:pt idx="445">
                  <c:v>128.69999999999999</c:v>
                </c:pt>
                <c:pt idx="446">
                  <c:v>128.9</c:v>
                </c:pt>
                <c:pt idx="447">
                  <c:v>128.9</c:v>
                </c:pt>
                <c:pt idx="448">
                  <c:v>128.9</c:v>
                </c:pt>
                <c:pt idx="449">
                  <c:v>128.80000000000001</c:v>
                </c:pt>
                <c:pt idx="450">
                  <c:v>128.80000000000001</c:v>
                </c:pt>
                <c:pt idx="451">
                  <c:v>128.80000000000001</c:v>
                </c:pt>
                <c:pt idx="452">
                  <c:v>128.6</c:v>
                </c:pt>
                <c:pt idx="453">
                  <c:v>128.6</c:v>
                </c:pt>
                <c:pt idx="454">
                  <c:v>128.6</c:v>
                </c:pt>
                <c:pt idx="455">
                  <c:v>128.5</c:v>
                </c:pt>
                <c:pt idx="456">
                  <c:v>128.5</c:v>
                </c:pt>
                <c:pt idx="457">
                  <c:v>128.5</c:v>
                </c:pt>
                <c:pt idx="458">
                  <c:v>128.4</c:v>
                </c:pt>
                <c:pt idx="459">
                  <c:v>128.4</c:v>
                </c:pt>
                <c:pt idx="460">
                  <c:v>128.4</c:v>
                </c:pt>
                <c:pt idx="461">
                  <c:v>128.69999999999999</c:v>
                </c:pt>
                <c:pt idx="462">
                  <c:v>128.69999999999999</c:v>
                </c:pt>
                <c:pt idx="463">
                  <c:v>128.69999999999999</c:v>
                </c:pt>
                <c:pt idx="464">
                  <c:v>128.9</c:v>
                </c:pt>
                <c:pt idx="465">
                  <c:v>128.9</c:v>
                </c:pt>
                <c:pt idx="466">
                  <c:v>128.9</c:v>
                </c:pt>
                <c:pt idx="467">
                  <c:v>128.6</c:v>
                </c:pt>
                <c:pt idx="468">
                  <c:v>128.6</c:v>
                </c:pt>
                <c:pt idx="469">
                  <c:v>128.6</c:v>
                </c:pt>
                <c:pt idx="470">
                  <c:v>128.69999999999999</c:v>
                </c:pt>
                <c:pt idx="471">
                  <c:v>128.69999999999999</c:v>
                </c:pt>
                <c:pt idx="472">
                  <c:v>128.69999999999999</c:v>
                </c:pt>
                <c:pt idx="473">
                  <c:v>128.4</c:v>
                </c:pt>
                <c:pt idx="474">
                  <c:v>128.4</c:v>
                </c:pt>
                <c:pt idx="475">
                  <c:v>128.4</c:v>
                </c:pt>
                <c:pt idx="476">
                  <c:v>128.6</c:v>
                </c:pt>
                <c:pt idx="477">
                  <c:v>128.6</c:v>
                </c:pt>
                <c:pt idx="478">
                  <c:v>128.6</c:v>
                </c:pt>
                <c:pt idx="479">
                  <c:v>128.19999999999999</c:v>
                </c:pt>
                <c:pt idx="480">
                  <c:v>128.19999999999999</c:v>
                </c:pt>
                <c:pt idx="481">
                  <c:v>128.19999999999999</c:v>
                </c:pt>
                <c:pt idx="482">
                  <c:v>128.4</c:v>
                </c:pt>
                <c:pt idx="483">
                  <c:v>128.4</c:v>
                </c:pt>
                <c:pt idx="484">
                  <c:v>128.4</c:v>
                </c:pt>
                <c:pt idx="485">
                  <c:v>128.80000000000001</c:v>
                </c:pt>
                <c:pt idx="486">
                  <c:v>128.80000000000001</c:v>
                </c:pt>
                <c:pt idx="487">
                  <c:v>128.80000000000001</c:v>
                </c:pt>
                <c:pt idx="488">
                  <c:v>129.19999999999999</c:v>
                </c:pt>
                <c:pt idx="489">
                  <c:v>129.19999999999999</c:v>
                </c:pt>
                <c:pt idx="490">
                  <c:v>129.19999999999999</c:v>
                </c:pt>
                <c:pt idx="491">
                  <c:v>130</c:v>
                </c:pt>
                <c:pt idx="492">
                  <c:v>130</c:v>
                </c:pt>
                <c:pt idx="493">
                  <c:v>130</c:v>
                </c:pt>
                <c:pt idx="494">
                  <c:v>129.9</c:v>
                </c:pt>
                <c:pt idx="495">
                  <c:v>129.9</c:v>
                </c:pt>
                <c:pt idx="496">
                  <c:v>129.9</c:v>
                </c:pt>
                <c:pt idx="497">
                  <c:v>129.9</c:v>
                </c:pt>
                <c:pt idx="498">
                  <c:v>129.9</c:v>
                </c:pt>
                <c:pt idx="499">
                  <c:v>129.9</c:v>
                </c:pt>
                <c:pt idx="500">
                  <c:v>129.69999999999999</c:v>
                </c:pt>
                <c:pt idx="501">
                  <c:v>129.69999999999999</c:v>
                </c:pt>
                <c:pt idx="502">
                  <c:v>129.69999999999999</c:v>
                </c:pt>
                <c:pt idx="503">
                  <c:v>130</c:v>
                </c:pt>
                <c:pt idx="504">
                  <c:v>130</c:v>
                </c:pt>
                <c:pt idx="505">
                  <c:v>130</c:v>
                </c:pt>
                <c:pt idx="506">
                  <c:v>129.69999999999999</c:v>
                </c:pt>
                <c:pt idx="507">
                  <c:v>129.69999999999999</c:v>
                </c:pt>
                <c:pt idx="508">
                  <c:v>129.69999999999999</c:v>
                </c:pt>
                <c:pt idx="509">
                  <c:v>129.19999999999999</c:v>
                </c:pt>
                <c:pt idx="510">
                  <c:v>129.19999999999999</c:v>
                </c:pt>
                <c:pt idx="511">
                  <c:v>129.19999999999999</c:v>
                </c:pt>
                <c:pt idx="512">
                  <c:v>129.1</c:v>
                </c:pt>
                <c:pt idx="513">
                  <c:v>129.1</c:v>
                </c:pt>
                <c:pt idx="514">
                  <c:v>129.1</c:v>
                </c:pt>
                <c:pt idx="515">
                  <c:v>129</c:v>
                </c:pt>
                <c:pt idx="516">
                  <c:v>129</c:v>
                </c:pt>
                <c:pt idx="517">
                  <c:v>129</c:v>
                </c:pt>
                <c:pt idx="518">
                  <c:v>129.19999999999999</c:v>
                </c:pt>
                <c:pt idx="519">
                  <c:v>129.19999999999999</c:v>
                </c:pt>
                <c:pt idx="520">
                  <c:v>129.19999999999999</c:v>
                </c:pt>
                <c:pt idx="521">
                  <c:v>129.1</c:v>
                </c:pt>
                <c:pt idx="522">
                  <c:v>129.1</c:v>
                </c:pt>
                <c:pt idx="523">
                  <c:v>129.1</c:v>
                </c:pt>
                <c:pt idx="524">
                  <c:v>129.5</c:v>
                </c:pt>
                <c:pt idx="525">
                  <c:v>129.5</c:v>
                </c:pt>
                <c:pt idx="526">
                  <c:v>129.5</c:v>
                </c:pt>
                <c:pt idx="527">
                  <c:v>129.5</c:v>
                </c:pt>
                <c:pt idx="528">
                  <c:v>129.5</c:v>
                </c:pt>
                <c:pt idx="529">
                  <c:v>129.5</c:v>
                </c:pt>
                <c:pt idx="530">
                  <c:v>129.4</c:v>
                </c:pt>
                <c:pt idx="531">
                  <c:v>129.4</c:v>
                </c:pt>
                <c:pt idx="532">
                  <c:v>129.4</c:v>
                </c:pt>
                <c:pt idx="533">
                  <c:v>129.30000000000001</c:v>
                </c:pt>
                <c:pt idx="534">
                  <c:v>129.30000000000001</c:v>
                </c:pt>
                <c:pt idx="535">
                  <c:v>129.30000000000001</c:v>
                </c:pt>
                <c:pt idx="536">
                  <c:v>129.6</c:v>
                </c:pt>
                <c:pt idx="537">
                  <c:v>129.6</c:v>
                </c:pt>
                <c:pt idx="538">
                  <c:v>129.6</c:v>
                </c:pt>
                <c:pt idx="539">
                  <c:v>130.30000000000001</c:v>
                </c:pt>
                <c:pt idx="540">
                  <c:v>130.30000000000001</c:v>
                </c:pt>
                <c:pt idx="541">
                  <c:v>130.30000000000001</c:v>
                </c:pt>
                <c:pt idx="542">
                  <c:v>130.30000000000001</c:v>
                </c:pt>
                <c:pt idx="543">
                  <c:v>130.30000000000001</c:v>
                </c:pt>
                <c:pt idx="544">
                  <c:v>130.30000000000001</c:v>
                </c:pt>
                <c:pt idx="545">
                  <c:v>130.80000000000001</c:v>
                </c:pt>
                <c:pt idx="546">
                  <c:v>130.80000000000001</c:v>
                </c:pt>
                <c:pt idx="547">
                  <c:v>130.80000000000001</c:v>
                </c:pt>
                <c:pt idx="548">
                  <c:v>130.69999999999999</c:v>
                </c:pt>
                <c:pt idx="549">
                  <c:v>130.69999999999999</c:v>
                </c:pt>
                <c:pt idx="550">
                  <c:v>130.69999999999999</c:v>
                </c:pt>
                <c:pt idx="551">
                  <c:v>131.1</c:v>
                </c:pt>
                <c:pt idx="552">
                  <c:v>131.1</c:v>
                </c:pt>
                <c:pt idx="553">
                  <c:v>131.1</c:v>
                </c:pt>
                <c:pt idx="554">
                  <c:v>130.4</c:v>
                </c:pt>
                <c:pt idx="555">
                  <c:v>130.4</c:v>
                </c:pt>
                <c:pt idx="556">
                  <c:v>130.4</c:v>
                </c:pt>
                <c:pt idx="557">
                  <c:v>130.5</c:v>
                </c:pt>
                <c:pt idx="558">
                  <c:v>130.5</c:v>
                </c:pt>
                <c:pt idx="559">
                  <c:v>130.5</c:v>
                </c:pt>
                <c:pt idx="560">
                  <c:v>130.6</c:v>
                </c:pt>
                <c:pt idx="561">
                  <c:v>130.6</c:v>
                </c:pt>
                <c:pt idx="562">
                  <c:v>130.6</c:v>
                </c:pt>
                <c:pt idx="563">
                  <c:v>130.80000000000001</c:v>
                </c:pt>
                <c:pt idx="564">
                  <c:v>130.80000000000001</c:v>
                </c:pt>
                <c:pt idx="565">
                  <c:v>130.80000000000001</c:v>
                </c:pt>
                <c:pt idx="566">
                  <c:v>130.9</c:v>
                </c:pt>
                <c:pt idx="567">
                  <c:v>130.9</c:v>
                </c:pt>
                <c:pt idx="568">
                  <c:v>130.9</c:v>
                </c:pt>
                <c:pt idx="569">
                  <c:v>130.80000000000001</c:v>
                </c:pt>
                <c:pt idx="570">
                  <c:v>130.80000000000001</c:v>
                </c:pt>
                <c:pt idx="571">
                  <c:v>130.80000000000001</c:v>
                </c:pt>
                <c:pt idx="572">
                  <c:v>130.6</c:v>
                </c:pt>
                <c:pt idx="573">
                  <c:v>130.6</c:v>
                </c:pt>
                <c:pt idx="574">
                  <c:v>130.6</c:v>
                </c:pt>
                <c:pt idx="575">
                  <c:v>130.1</c:v>
                </c:pt>
                <c:pt idx="576">
                  <c:v>130.1</c:v>
                </c:pt>
                <c:pt idx="577">
                  <c:v>130.1</c:v>
                </c:pt>
                <c:pt idx="578">
                  <c:v>129.9</c:v>
                </c:pt>
                <c:pt idx="579">
                  <c:v>129.9</c:v>
                </c:pt>
                <c:pt idx="580">
                  <c:v>129.9</c:v>
                </c:pt>
                <c:pt idx="581">
                  <c:v>130</c:v>
                </c:pt>
                <c:pt idx="582">
                  <c:v>130</c:v>
                </c:pt>
                <c:pt idx="583">
                  <c:v>130</c:v>
                </c:pt>
                <c:pt idx="584">
                  <c:v>130.19999999999999</c:v>
                </c:pt>
                <c:pt idx="585">
                  <c:v>130.19999999999999</c:v>
                </c:pt>
                <c:pt idx="586">
                  <c:v>130.19999999999999</c:v>
                </c:pt>
                <c:pt idx="587">
                  <c:v>130.1</c:v>
                </c:pt>
                <c:pt idx="588">
                  <c:v>130.1</c:v>
                </c:pt>
                <c:pt idx="589">
                  <c:v>130.1</c:v>
                </c:pt>
                <c:pt idx="590">
                  <c:v>130</c:v>
                </c:pt>
                <c:pt idx="591">
                  <c:v>130</c:v>
                </c:pt>
                <c:pt idx="592">
                  <c:v>130</c:v>
                </c:pt>
                <c:pt idx="593">
                  <c:v>130.19999999999999</c:v>
                </c:pt>
                <c:pt idx="594">
                  <c:v>130.19999999999999</c:v>
                </c:pt>
                <c:pt idx="595">
                  <c:v>130.19999999999999</c:v>
                </c:pt>
                <c:pt idx="596">
                  <c:v>130.9</c:v>
                </c:pt>
                <c:pt idx="597">
                  <c:v>130.9</c:v>
                </c:pt>
                <c:pt idx="598">
                  <c:v>130.9</c:v>
                </c:pt>
                <c:pt idx="599">
                  <c:v>131.69999999999999</c:v>
                </c:pt>
                <c:pt idx="600">
                  <c:v>131.69999999999999</c:v>
                </c:pt>
                <c:pt idx="601">
                  <c:v>131.69999999999999</c:v>
                </c:pt>
                <c:pt idx="602">
                  <c:v>131.69999999999999</c:v>
                </c:pt>
                <c:pt idx="603">
                  <c:v>131.69999999999999</c:v>
                </c:pt>
                <c:pt idx="604">
                  <c:v>131.69999999999999</c:v>
                </c:pt>
                <c:pt idx="605">
                  <c:v>131.69999999999999</c:v>
                </c:pt>
                <c:pt idx="606">
                  <c:v>131.69999999999999</c:v>
                </c:pt>
                <c:pt idx="607">
                  <c:v>131.69999999999999</c:v>
                </c:pt>
                <c:pt idx="608">
                  <c:v>131.4</c:v>
                </c:pt>
                <c:pt idx="609">
                  <c:v>131.4</c:v>
                </c:pt>
                <c:pt idx="610">
                  <c:v>131.4</c:v>
                </c:pt>
                <c:pt idx="611">
                  <c:v>132.1</c:v>
                </c:pt>
                <c:pt idx="612">
                  <c:v>132.1</c:v>
                </c:pt>
                <c:pt idx="613">
                  <c:v>132.1</c:v>
                </c:pt>
                <c:pt idx="614">
                  <c:v>132.1</c:v>
                </c:pt>
                <c:pt idx="615">
                  <c:v>132.1</c:v>
                </c:pt>
                <c:pt idx="616">
                  <c:v>132.1</c:v>
                </c:pt>
                <c:pt idx="617">
                  <c:v>132.5</c:v>
                </c:pt>
                <c:pt idx="618">
                  <c:v>132.5</c:v>
                </c:pt>
                <c:pt idx="619">
                  <c:v>132.5</c:v>
                </c:pt>
                <c:pt idx="620">
                  <c:v>132</c:v>
                </c:pt>
                <c:pt idx="621">
                  <c:v>132</c:v>
                </c:pt>
                <c:pt idx="622">
                  <c:v>132</c:v>
                </c:pt>
                <c:pt idx="623">
                  <c:v>132.19999999999999</c:v>
                </c:pt>
                <c:pt idx="624">
                  <c:v>132.19999999999999</c:v>
                </c:pt>
                <c:pt idx="625">
                  <c:v>132.19999999999999</c:v>
                </c:pt>
                <c:pt idx="626">
                  <c:v>132</c:v>
                </c:pt>
                <c:pt idx="627">
                  <c:v>132</c:v>
                </c:pt>
                <c:pt idx="628">
                  <c:v>132</c:v>
                </c:pt>
                <c:pt idx="629">
                  <c:v>132.1</c:v>
                </c:pt>
                <c:pt idx="630">
                  <c:v>132.1</c:v>
                </c:pt>
                <c:pt idx="631">
                  <c:v>132.1</c:v>
                </c:pt>
                <c:pt idx="632">
                  <c:v>132.1</c:v>
                </c:pt>
                <c:pt idx="633">
                  <c:v>132.1</c:v>
                </c:pt>
                <c:pt idx="634">
                  <c:v>132.1</c:v>
                </c:pt>
                <c:pt idx="635">
                  <c:v>132.5</c:v>
                </c:pt>
                <c:pt idx="636">
                  <c:v>132.5</c:v>
                </c:pt>
                <c:pt idx="637">
                  <c:v>132.5</c:v>
                </c:pt>
                <c:pt idx="638">
                  <c:v>132.6</c:v>
                </c:pt>
                <c:pt idx="639">
                  <c:v>132.6</c:v>
                </c:pt>
                <c:pt idx="640">
                  <c:v>132.6</c:v>
                </c:pt>
                <c:pt idx="641">
                  <c:v>132.80000000000001</c:v>
                </c:pt>
                <c:pt idx="642">
                  <c:v>132.80000000000001</c:v>
                </c:pt>
                <c:pt idx="643">
                  <c:v>132.80000000000001</c:v>
                </c:pt>
                <c:pt idx="644">
                  <c:v>132.5</c:v>
                </c:pt>
                <c:pt idx="645">
                  <c:v>132.5</c:v>
                </c:pt>
                <c:pt idx="646">
                  <c:v>132.5</c:v>
                </c:pt>
                <c:pt idx="647">
                  <c:v>132.4</c:v>
                </c:pt>
                <c:pt idx="648">
                  <c:v>132.4</c:v>
                </c:pt>
                <c:pt idx="649">
                  <c:v>132.4</c:v>
                </c:pt>
                <c:pt idx="650">
                  <c:v>132</c:v>
                </c:pt>
                <c:pt idx="651">
                  <c:v>132</c:v>
                </c:pt>
                <c:pt idx="652">
                  <c:v>132</c:v>
                </c:pt>
                <c:pt idx="653">
                  <c:v>131.6</c:v>
                </c:pt>
                <c:pt idx="654">
                  <c:v>131.6</c:v>
                </c:pt>
                <c:pt idx="655">
                  <c:v>131.6</c:v>
                </c:pt>
                <c:pt idx="656">
                  <c:v>131.4</c:v>
                </c:pt>
                <c:pt idx="657">
                  <c:v>131.4</c:v>
                </c:pt>
                <c:pt idx="658">
                  <c:v>131.4</c:v>
                </c:pt>
                <c:pt idx="659">
                  <c:v>131.1</c:v>
                </c:pt>
                <c:pt idx="660">
                  <c:v>131.1</c:v>
                </c:pt>
                <c:pt idx="661">
                  <c:v>131.1</c:v>
                </c:pt>
                <c:pt idx="662">
                  <c:v>130.80000000000001</c:v>
                </c:pt>
                <c:pt idx="663">
                  <c:v>130.80000000000001</c:v>
                </c:pt>
                <c:pt idx="664">
                  <c:v>130.80000000000001</c:v>
                </c:pt>
                <c:pt idx="665">
                  <c:v>130.6</c:v>
                </c:pt>
                <c:pt idx="666">
                  <c:v>130.6</c:v>
                </c:pt>
                <c:pt idx="667">
                  <c:v>130.6</c:v>
                </c:pt>
                <c:pt idx="668">
                  <c:v>130.80000000000001</c:v>
                </c:pt>
                <c:pt idx="669">
                  <c:v>130.80000000000001</c:v>
                </c:pt>
                <c:pt idx="670">
                  <c:v>130.80000000000001</c:v>
                </c:pt>
                <c:pt idx="671">
                  <c:v>131.5</c:v>
                </c:pt>
                <c:pt idx="672">
                  <c:v>131.5</c:v>
                </c:pt>
                <c:pt idx="673">
                  <c:v>131.5</c:v>
                </c:pt>
                <c:pt idx="674">
                  <c:v>132.30000000000001</c:v>
                </c:pt>
                <c:pt idx="675">
                  <c:v>132.30000000000001</c:v>
                </c:pt>
                <c:pt idx="676">
                  <c:v>132.30000000000001</c:v>
                </c:pt>
                <c:pt idx="677">
                  <c:v>133.4</c:v>
                </c:pt>
                <c:pt idx="678">
                  <c:v>133.4</c:v>
                </c:pt>
                <c:pt idx="679">
                  <c:v>133.4</c:v>
                </c:pt>
                <c:pt idx="680">
                  <c:v>133.5</c:v>
                </c:pt>
                <c:pt idx="681">
                  <c:v>133.5</c:v>
                </c:pt>
                <c:pt idx="682">
                  <c:v>133.5</c:v>
                </c:pt>
                <c:pt idx="683">
                  <c:v>133.30000000000001</c:v>
                </c:pt>
                <c:pt idx="684">
                  <c:v>133.30000000000001</c:v>
                </c:pt>
                <c:pt idx="685">
                  <c:v>133.30000000000001</c:v>
                </c:pt>
                <c:pt idx="686">
                  <c:v>132.9</c:v>
                </c:pt>
                <c:pt idx="687">
                  <c:v>132.9</c:v>
                </c:pt>
                <c:pt idx="688">
                  <c:v>132.9</c:v>
                </c:pt>
                <c:pt idx="689">
                  <c:v>133.1</c:v>
                </c:pt>
                <c:pt idx="690">
                  <c:v>133.1</c:v>
                </c:pt>
                <c:pt idx="691">
                  <c:v>133.1</c:v>
                </c:pt>
                <c:pt idx="692">
                  <c:v>133.4</c:v>
                </c:pt>
                <c:pt idx="693">
                  <c:v>133.4</c:v>
                </c:pt>
                <c:pt idx="694">
                  <c:v>133.4</c:v>
                </c:pt>
                <c:pt idx="695">
                  <c:v>133.30000000000001</c:v>
                </c:pt>
                <c:pt idx="696">
                  <c:v>133.30000000000001</c:v>
                </c:pt>
                <c:pt idx="697">
                  <c:v>133.30000000000001</c:v>
                </c:pt>
                <c:pt idx="698">
                  <c:v>133.4</c:v>
                </c:pt>
                <c:pt idx="699">
                  <c:v>133.4</c:v>
                </c:pt>
                <c:pt idx="700">
                  <c:v>133.4</c:v>
                </c:pt>
                <c:pt idx="701">
                  <c:v>133.30000000000001</c:v>
                </c:pt>
                <c:pt idx="702">
                  <c:v>133.30000000000001</c:v>
                </c:pt>
                <c:pt idx="703">
                  <c:v>133.30000000000001</c:v>
                </c:pt>
                <c:pt idx="704">
                  <c:v>134</c:v>
                </c:pt>
                <c:pt idx="705">
                  <c:v>134</c:v>
                </c:pt>
                <c:pt idx="706">
                  <c:v>134</c:v>
                </c:pt>
                <c:pt idx="707">
                  <c:v>134.6</c:v>
                </c:pt>
                <c:pt idx="708">
                  <c:v>134.6</c:v>
                </c:pt>
                <c:pt idx="709">
                  <c:v>134.6</c:v>
                </c:pt>
                <c:pt idx="710">
                  <c:v>135</c:v>
                </c:pt>
                <c:pt idx="711">
                  <c:v>135</c:v>
                </c:pt>
                <c:pt idx="712">
                  <c:v>135</c:v>
                </c:pt>
                <c:pt idx="713">
                  <c:v>135.5</c:v>
                </c:pt>
                <c:pt idx="714">
                  <c:v>135.5</c:v>
                </c:pt>
                <c:pt idx="715">
                  <c:v>135.5</c:v>
                </c:pt>
                <c:pt idx="716">
                  <c:v>135.69999999999999</c:v>
                </c:pt>
                <c:pt idx="717">
                  <c:v>135.69999999999999</c:v>
                </c:pt>
                <c:pt idx="718">
                  <c:v>135.69999999999999</c:v>
                </c:pt>
                <c:pt idx="719">
                  <c:v>136.80000000000001</c:v>
                </c:pt>
                <c:pt idx="720">
                  <c:v>136.80000000000001</c:v>
                </c:pt>
                <c:pt idx="721">
                  <c:v>136.80000000000001</c:v>
                </c:pt>
                <c:pt idx="722">
                  <c:v>137.6</c:v>
                </c:pt>
                <c:pt idx="723">
                  <c:v>137.6</c:v>
                </c:pt>
                <c:pt idx="724">
                  <c:v>137.6</c:v>
                </c:pt>
                <c:pt idx="725">
                  <c:v>137.9</c:v>
                </c:pt>
                <c:pt idx="726">
                  <c:v>137.9</c:v>
                </c:pt>
                <c:pt idx="727">
                  <c:v>137.9</c:v>
                </c:pt>
                <c:pt idx="728">
                  <c:v>138.5</c:v>
                </c:pt>
                <c:pt idx="729">
                  <c:v>138.5</c:v>
                </c:pt>
                <c:pt idx="730">
                  <c:v>138.5</c:v>
                </c:pt>
                <c:pt idx="731">
                  <c:v>138.4</c:v>
                </c:pt>
                <c:pt idx="732">
                  <c:v>138.4</c:v>
                </c:pt>
                <c:pt idx="733">
                  <c:v>138.4</c:v>
                </c:pt>
                <c:pt idx="734">
                  <c:v>139.1</c:v>
                </c:pt>
                <c:pt idx="735">
                  <c:v>139.1</c:v>
                </c:pt>
                <c:pt idx="736">
                  <c:v>139.1</c:v>
                </c:pt>
                <c:pt idx="737">
                  <c:v>139.9</c:v>
                </c:pt>
                <c:pt idx="738">
                  <c:v>139.9</c:v>
                </c:pt>
                <c:pt idx="739">
                  <c:v>139.9</c:v>
                </c:pt>
                <c:pt idx="740">
                  <c:v>141.19999999999999</c:v>
                </c:pt>
                <c:pt idx="741">
                  <c:v>141.19999999999999</c:v>
                </c:pt>
                <c:pt idx="742">
                  <c:v>141.19999999999999</c:v>
                </c:pt>
                <c:pt idx="743">
                  <c:v>142.19999999999999</c:v>
                </c:pt>
                <c:pt idx="744">
                  <c:v>142.19999999999999</c:v>
                </c:pt>
                <c:pt idx="745">
                  <c:v>142.19999999999999</c:v>
                </c:pt>
                <c:pt idx="746">
                  <c:v>143.19999999999999</c:v>
                </c:pt>
                <c:pt idx="747">
                  <c:v>143.19999999999999</c:v>
                </c:pt>
                <c:pt idx="748">
                  <c:v>143.19999999999999</c:v>
                </c:pt>
                <c:pt idx="749">
                  <c:v>144.5</c:v>
                </c:pt>
                <c:pt idx="750">
                  <c:v>144.5</c:v>
                </c:pt>
                <c:pt idx="751">
                  <c:v>144.5</c:v>
                </c:pt>
                <c:pt idx="752">
                  <c:v>146.6</c:v>
                </c:pt>
                <c:pt idx="753">
                  <c:v>146.6</c:v>
                </c:pt>
                <c:pt idx="754">
                  <c:v>146.6</c:v>
                </c:pt>
                <c:pt idx="755">
                  <c:v>148.69999999999999</c:v>
                </c:pt>
                <c:pt idx="756">
                  <c:v>148.69999999999999</c:v>
                </c:pt>
                <c:pt idx="757">
                  <c:v>148.69999999999999</c:v>
                </c:pt>
                <c:pt idx="758">
                  <c:v>150.1</c:v>
                </c:pt>
                <c:pt idx="759">
                  <c:v>150.1</c:v>
                </c:pt>
                <c:pt idx="760">
                  <c:v>150.1</c:v>
                </c:pt>
                <c:pt idx="761">
                  <c:v>151.9</c:v>
                </c:pt>
                <c:pt idx="762">
                  <c:v>151.9</c:v>
                </c:pt>
                <c:pt idx="763">
                  <c:v>151.9</c:v>
                </c:pt>
                <c:pt idx="764">
                  <c:v>154</c:v>
                </c:pt>
                <c:pt idx="765">
                  <c:v>154</c:v>
                </c:pt>
                <c:pt idx="766">
                  <c:v>154</c:v>
                </c:pt>
                <c:pt idx="767">
                  <c:v>157.19999999999999</c:v>
                </c:pt>
                <c:pt idx="768">
                  <c:v>157.19999999999999</c:v>
                </c:pt>
                <c:pt idx="769">
                  <c:v>157.19999999999999</c:v>
                </c:pt>
                <c:pt idx="770">
                  <c:v>158.9</c:v>
                </c:pt>
                <c:pt idx="771">
                  <c:v>158.9</c:v>
                </c:pt>
                <c:pt idx="772">
                  <c:v>158.9</c:v>
                </c:pt>
                <c:pt idx="773">
                  <c:v>160.5</c:v>
                </c:pt>
                <c:pt idx="774">
                  <c:v>160.5</c:v>
                </c:pt>
                <c:pt idx="775">
                  <c:v>160.5</c:v>
                </c:pt>
                <c:pt idx="776">
                  <c:v>161.19999999999999</c:v>
                </c:pt>
                <c:pt idx="777">
                  <c:v>161.19999999999999</c:v>
                </c:pt>
                <c:pt idx="778">
                  <c:v>161.19999999999999</c:v>
                </c:pt>
                <c:pt idx="779">
                  <c:v>162.5</c:v>
                </c:pt>
                <c:pt idx="780">
                  <c:v>162.5</c:v>
                </c:pt>
                <c:pt idx="781">
                  <c:v>162.5</c:v>
                </c:pt>
                <c:pt idx="782">
                  <c:v>163</c:v>
                </c:pt>
                <c:pt idx="783">
                  <c:v>163</c:v>
                </c:pt>
                <c:pt idx="784">
                  <c:v>163</c:v>
                </c:pt>
                <c:pt idx="785">
                  <c:v>163.9</c:v>
                </c:pt>
                <c:pt idx="786">
                  <c:v>163.9</c:v>
                </c:pt>
                <c:pt idx="787">
                  <c:v>163.9</c:v>
                </c:pt>
                <c:pt idx="788">
                  <c:v>163.80000000000001</c:v>
                </c:pt>
                <c:pt idx="789">
                  <c:v>163.80000000000001</c:v>
                </c:pt>
                <c:pt idx="790">
                  <c:v>163.80000000000001</c:v>
                </c:pt>
                <c:pt idx="791">
                  <c:v>163.30000000000001</c:v>
                </c:pt>
                <c:pt idx="792">
                  <c:v>163.30000000000001</c:v>
                </c:pt>
                <c:pt idx="793">
                  <c:v>163.30000000000001</c:v>
                </c:pt>
                <c:pt idx="794">
                  <c:v>162</c:v>
                </c:pt>
                <c:pt idx="795">
                  <c:v>162</c:v>
                </c:pt>
                <c:pt idx="796">
                  <c:v>162</c:v>
                </c:pt>
                <c:pt idx="797">
                  <c:v>159.9</c:v>
                </c:pt>
                <c:pt idx="798">
                  <c:v>159.9</c:v>
                </c:pt>
                <c:pt idx="799">
                  <c:v>159.9</c:v>
                </c:pt>
                <c:pt idx="800">
                  <c:v>157.4</c:v>
                </c:pt>
                <c:pt idx="801">
                  <c:v>157.4</c:v>
                </c:pt>
                <c:pt idx="802">
                  <c:v>157.4</c:v>
                </c:pt>
                <c:pt idx="803">
                  <c:v>154.30000000000001</c:v>
                </c:pt>
                <c:pt idx="804">
                  <c:v>154.30000000000001</c:v>
                </c:pt>
                <c:pt idx="805">
                  <c:v>154.30000000000001</c:v>
                </c:pt>
                <c:pt idx="806">
                  <c:v>152.30000000000001</c:v>
                </c:pt>
                <c:pt idx="807">
                  <c:v>152.30000000000001</c:v>
                </c:pt>
                <c:pt idx="808">
                  <c:v>152.30000000000001</c:v>
                </c:pt>
                <c:pt idx="809">
                  <c:v>149.9</c:v>
                </c:pt>
                <c:pt idx="810">
                  <c:v>149.9</c:v>
                </c:pt>
                <c:pt idx="811">
                  <c:v>149.9</c:v>
                </c:pt>
                <c:pt idx="812">
                  <c:v>148.1</c:v>
                </c:pt>
                <c:pt idx="813">
                  <c:v>148.1</c:v>
                </c:pt>
                <c:pt idx="814">
                  <c:v>148.1</c:v>
                </c:pt>
                <c:pt idx="815">
                  <c:v>146.19999999999999</c:v>
                </c:pt>
                <c:pt idx="816">
                  <c:v>146.19999999999999</c:v>
                </c:pt>
                <c:pt idx="817">
                  <c:v>146.19999999999999</c:v>
                </c:pt>
                <c:pt idx="818">
                  <c:v>144.6</c:v>
                </c:pt>
                <c:pt idx="819">
                  <c:v>144.6</c:v>
                </c:pt>
                <c:pt idx="820">
                  <c:v>144.6</c:v>
                </c:pt>
                <c:pt idx="821">
                  <c:v>143.6</c:v>
                </c:pt>
                <c:pt idx="822">
                  <c:v>143.6</c:v>
                </c:pt>
                <c:pt idx="823">
                  <c:v>143.6</c:v>
                </c:pt>
                <c:pt idx="824">
                  <c:v>143.19999999999999</c:v>
                </c:pt>
                <c:pt idx="825">
                  <c:v>143.19999999999999</c:v>
                </c:pt>
                <c:pt idx="826">
                  <c:v>143.19999999999999</c:v>
                </c:pt>
                <c:pt idx="827">
                  <c:v>143.4</c:v>
                </c:pt>
                <c:pt idx="828">
                  <c:v>143.4</c:v>
                </c:pt>
                <c:pt idx="829">
                  <c:v>143.4</c:v>
                </c:pt>
                <c:pt idx="830">
                  <c:v>143.1</c:v>
                </c:pt>
                <c:pt idx="831">
                  <c:v>143.1</c:v>
                </c:pt>
                <c:pt idx="832">
                  <c:v>143.1</c:v>
                </c:pt>
                <c:pt idx="833">
                  <c:v>142.69999999999999</c:v>
                </c:pt>
                <c:pt idx="834">
                  <c:v>142.69999999999999</c:v>
                </c:pt>
                <c:pt idx="835">
                  <c:v>142.69999999999999</c:v>
                </c:pt>
                <c:pt idx="836">
                  <c:v>141.6</c:v>
                </c:pt>
                <c:pt idx="837">
                  <c:v>141.6</c:v>
                </c:pt>
                <c:pt idx="838">
                  <c:v>141.6</c:v>
                </c:pt>
                <c:pt idx="839">
                  <c:v>140.80000000000001</c:v>
                </c:pt>
                <c:pt idx="840">
                  <c:v>140.80000000000001</c:v>
                </c:pt>
                <c:pt idx="841">
                  <c:v>140.80000000000001</c:v>
                </c:pt>
                <c:pt idx="842">
                  <c:v>140.4</c:v>
                </c:pt>
                <c:pt idx="843">
                  <c:v>140.4</c:v>
                </c:pt>
                <c:pt idx="844">
                  <c:v>140.4</c:v>
                </c:pt>
                <c:pt idx="845">
                  <c:v>140.30000000000001</c:v>
                </c:pt>
                <c:pt idx="846">
                  <c:v>140.30000000000001</c:v>
                </c:pt>
                <c:pt idx="847">
                  <c:v>140.30000000000001</c:v>
                </c:pt>
                <c:pt idx="848">
                  <c:v>140.30000000000001</c:v>
                </c:pt>
                <c:pt idx="849">
                  <c:v>140.30000000000001</c:v>
                </c:pt>
                <c:pt idx="850">
                  <c:v>140.30000000000001</c:v>
                </c:pt>
                <c:pt idx="851">
                  <c:v>140</c:v>
                </c:pt>
                <c:pt idx="852">
                  <c:v>140</c:v>
                </c:pt>
                <c:pt idx="853">
                  <c:v>140</c:v>
                </c:pt>
                <c:pt idx="854">
                  <c:v>139.80000000000001</c:v>
                </c:pt>
                <c:pt idx="855">
                  <c:v>139.80000000000001</c:v>
                </c:pt>
                <c:pt idx="856">
                  <c:v>139.80000000000001</c:v>
                </c:pt>
                <c:pt idx="857">
                  <c:v>139.9</c:v>
                </c:pt>
                <c:pt idx="858">
                  <c:v>139.9</c:v>
                </c:pt>
                <c:pt idx="859">
                  <c:v>139.9</c:v>
                </c:pt>
                <c:pt idx="860">
                  <c:v>140.4</c:v>
                </c:pt>
                <c:pt idx="861">
                  <c:v>140.4</c:v>
                </c:pt>
                <c:pt idx="862">
                  <c:v>140.4</c:v>
                </c:pt>
                <c:pt idx="863">
                  <c:v>140.69999999999999</c:v>
                </c:pt>
                <c:pt idx="864">
                  <c:v>140.69999999999999</c:v>
                </c:pt>
                <c:pt idx="865">
                  <c:v>140.69999999999999</c:v>
                </c:pt>
                <c:pt idx="866">
                  <c:v>140.9</c:v>
                </c:pt>
                <c:pt idx="867">
                  <c:v>140.9</c:v>
                </c:pt>
                <c:pt idx="868">
                  <c:v>140.9</c:v>
                </c:pt>
                <c:pt idx="869">
                  <c:v>140.69999999999999</c:v>
                </c:pt>
                <c:pt idx="870">
                  <c:v>140.69999999999999</c:v>
                </c:pt>
                <c:pt idx="871">
                  <c:v>140.69999999999999</c:v>
                </c:pt>
                <c:pt idx="872">
                  <c:v>140.69999999999999</c:v>
                </c:pt>
                <c:pt idx="873">
                  <c:v>140.69999999999999</c:v>
                </c:pt>
                <c:pt idx="874">
                  <c:v>140.69999999999999</c:v>
                </c:pt>
                <c:pt idx="875">
                  <c:v>140.6</c:v>
                </c:pt>
                <c:pt idx="876">
                  <c:v>140.6</c:v>
                </c:pt>
                <c:pt idx="877">
                  <c:v>140.6</c:v>
                </c:pt>
                <c:pt idx="878">
                  <c:v>140.5</c:v>
                </c:pt>
                <c:pt idx="879">
                  <c:v>140.5</c:v>
                </c:pt>
                <c:pt idx="880">
                  <c:v>140.5</c:v>
                </c:pt>
                <c:pt idx="881">
                  <c:v>140.69999999999999</c:v>
                </c:pt>
                <c:pt idx="882">
                  <c:v>140.69999999999999</c:v>
                </c:pt>
                <c:pt idx="883">
                  <c:v>140.69999999999999</c:v>
                </c:pt>
                <c:pt idx="884">
                  <c:v>141.19999999999999</c:v>
                </c:pt>
                <c:pt idx="885">
                  <c:v>141.19999999999999</c:v>
                </c:pt>
                <c:pt idx="886">
                  <c:v>141.19999999999999</c:v>
                </c:pt>
                <c:pt idx="887">
                  <c:v>142.1</c:v>
                </c:pt>
                <c:pt idx="888">
                  <c:v>142.1</c:v>
                </c:pt>
                <c:pt idx="889">
                  <c:v>142.1</c:v>
                </c:pt>
                <c:pt idx="890">
                  <c:v>141.80000000000001</c:v>
                </c:pt>
                <c:pt idx="891">
                  <c:v>141.80000000000001</c:v>
                </c:pt>
                <c:pt idx="892">
                  <c:v>141.80000000000001</c:v>
                </c:pt>
                <c:pt idx="893">
                  <c:v>141.19999999999999</c:v>
                </c:pt>
                <c:pt idx="894">
                  <c:v>141.19999999999999</c:v>
                </c:pt>
                <c:pt idx="895">
                  <c:v>141.19999999999999</c:v>
                </c:pt>
                <c:pt idx="896">
                  <c:v>140</c:v>
                </c:pt>
                <c:pt idx="897">
                  <c:v>140</c:v>
                </c:pt>
                <c:pt idx="898">
                  <c:v>140</c:v>
                </c:pt>
                <c:pt idx="899">
                  <c:v>139.69999999999999</c:v>
                </c:pt>
                <c:pt idx="900">
                  <c:v>139.69999999999999</c:v>
                </c:pt>
                <c:pt idx="901">
                  <c:v>139.69999999999999</c:v>
                </c:pt>
                <c:pt idx="902">
                  <c:v>140.30000000000001</c:v>
                </c:pt>
                <c:pt idx="903">
                  <c:v>140.30000000000001</c:v>
                </c:pt>
                <c:pt idx="904">
                  <c:v>140.30000000000001</c:v>
                </c:pt>
                <c:pt idx="905">
                  <c:v>140.9</c:v>
                </c:pt>
                <c:pt idx="906">
                  <c:v>140.9</c:v>
                </c:pt>
                <c:pt idx="907">
                  <c:v>140.9</c:v>
                </c:pt>
                <c:pt idx="908">
                  <c:v>141.80000000000001</c:v>
                </c:pt>
                <c:pt idx="909">
                  <c:v>141.80000000000001</c:v>
                </c:pt>
                <c:pt idx="910">
                  <c:v>141.80000000000001</c:v>
                </c:pt>
                <c:pt idx="911">
                  <c:v>141.6</c:v>
                </c:pt>
                <c:pt idx="912">
                  <c:v>141.6</c:v>
                </c:pt>
                <c:pt idx="913">
                  <c:v>141.6</c:v>
                </c:pt>
                <c:pt idx="914">
                  <c:v>141.6</c:v>
                </c:pt>
                <c:pt idx="915">
                  <c:v>141.6</c:v>
                </c:pt>
                <c:pt idx="916">
                  <c:v>141.6</c:v>
                </c:pt>
                <c:pt idx="917">
                  <c:v>141.69999999999999</c:v>
                </c:pt>
                <c:pt idx="918">
                  <c:v>141.69999999999999</c:v>
                </c:pt>
                <c:pt idx="919">
                  <c:v>141.69999999999999</c:v>
                </c:pt>
                <c:pt idx="920">
                  <c:v>142.30000000000001</c:v>
                </c:pt>
                <c:pt idx="921">
                  <c:v>142.30000000000001</c:v>
                </c:pt>
                <c:pt idx="922">
                  <c:v>142.30000000000001</c:v>
                </c:pt>
                <c:pt idx="923">
                  <c:v>142.69999999999999</c:v>
                </c:pt>
                <c:pt idx="924">
                  <c:v>142.69999999999999</c:v>
                </c:pt>
                <c:pt idx="925">
                  <c:v>142.69999999999999</c:v>
                </c:pt>
                <c:pt idx="926">
                  <c:v>142.6</c:v>
                </c:pt>
                <c:pt idx="927">
                  <c:v>142.6</c:v>
                </c:pt>
                <c:pt idx="928">
                  <c:v>142.6</c:v>
                </c:pt>
                <c:pt idx="929">
                  <c:v>142.5</c:v>
                </c:pt>
                <c:pt idx="930">
                  <c:v>142.5</c:v>
                </c:pt>
                <c:pt idx="931">
                  <c:v>142.5</c:v>
                </c:pt>
                <c:pt idx="932">
                  <c:v>143.19999999999999</c:v>
                </c:pt>
                <c:pt idx="933">
                  <c:v>143.19999999999999</c:v>
                </c:pt>
                <c:pt idx="934">
                  <c:v>143.19999999999999</c:v>
                </c:pt>
                <c:pt idx="935">
                  <c:v>144</c:v>
                </c:pt>
                <c:pt idx="936">
                  <c:v>144</c:v>
                </c:pt>
                <c:pt idx="937">
                  <c:v>144</c:v>
                </c:pt>
                <c:pt idx="938">
                  <c:v>144.4</c:v>
                </c:pt>
                <c:pt idx="939">
                  <c:v>144.4</c:v>
                </c:pt>
                <c:pt idx="940">
                  <c:v>144.4</c:v>
                </c:pt>
                <c:pt idx="941">
                  <c:v>144.5</c:v>
                </c:pt>
                <c:pt idx="942">
                  <c:v>144.5</c:v>
                </c:pt>
                <c:pt idx="943">
                  <c:v>144.5</c:v>
                </c:pt>
                <c:pt idx="944">
                  <c:v>145</c:v>
                </c:pt>
                <c:pt idx="945">
                  <c:v>145</c:v>
                </c:pt>
                <c:pt idx="946">
                  <c:v>145</c:v>
                </c:pt>
                <c:pt idx="947">
                  <c:v>145.5</c:v>
                </c:pt>
                <c:pt idx="948">
                  <c:v>145.5</c:v>
                </c:pt>
                <c:pt idx="949">
                  <c:v>145.5</c:v>
                </c:pt>
                <c:pt idx="950">
                  <c:v>145.6</c:v>
                </c:pt>
                <c:pt idx="951">
                  <c:v>145.6</c:v>
                </c:pt>
                <c:pt idx="952">
                  <c:v>145.6</c:v>
                </c:pt>
                <c:pt idx="953">
                  <c:v>144.80000000000001</c:v>
                </c:pt>
                <c:pt idx="954">
                  <c:v>144.80000000000001</c:v>
                </c:pt>
                <c:pt idx="955">
                  <c:v>144.80000000000001</c:v>
                </c:pt>
                <c:pt idx="956">
                  <c:v>144.80000000000001</c:v>
                </c:pt>
                <c:pt idx="957">
                  <c:v>144.80000000000001</c:v>
                </c:pt>
                <c:pt idx="958">
                  <c:v>144.80000000000001</c:v>
                </c:pt>
                <c:pt idx="959">
                  <c:v>144.6</c:v>
                </c:pt>
                <c:pt idx="960">
                  <c:v>144.6</c:v>
                </c:pt>
                <c:pt idx="961">
                  <c:v>144.6</c:v>
                </c:pt>
                <c:pt idx="962">
                  <c:v>145.19999999999999</c:v>
                </c:pt>
                <c:pt idx="963">
                  <c:v>145.19999999999999</c:v>
                </c:pt>
                <c:pt idx="964">
                  <c:v>145.19999999999999</c:v>
                </c:pt>
                <c:pt idx="965">
                  <c:v>145.19999999999999</c:v>
                </c:pt>
                <c:pt idx="966">
                  <c:v>145.19999999999999</c:v>
                </c:pt>
                <c:pt idx="967">
                  <c:v>145.19999999999999</c:v>
                </c:pt>
                <c:pt idx="968">
                  <c:v>146.19999999999999</c:v>
                </c:pt>
                <c:pt idx="969">
                  <c:v>146.19999999999999</c:v>
                </c:pt>
                <c:pt idx="970">
                  <c:v>146.19999999999999</c:v>
                </c:pt>
                <c:pt idx="971">
                  <c:v>146.4</c:v>
                </c:pt>
                <c:pt idx="972">
                  <c:v>146.4</c:v>
                </c:pt>
                <c:pt idx="973">
                  <c:v>146.4</c:v>
                </c:pt>
                <c:pt idx="974">
                  <c:v>147.5</c:v>
                </c:pt>
                <c:pt idx="975">
                  <c:v>147.5</c:v>
                </c:pt>
                <c:pt idx="976">
                  <c:v>147.5</c:v>
                </c:pt>
                <c:pt idx="977">
                  <c:v>148.30000000000001</c:v>
                </c:pt>
                <c:pt idx="978">
                  <c:v>148.30000000000001</c:v>
                </c:pt>
                <c:pt idx="979">
                  <c:v>148.30000000000001</c:v>
                </c:pt>
                <c:pt idx="980">
                  <c:v>149.1</c:v>
                </c:pt>
                <c:pt idx="981">
                  <c:v>149.1</c:v>
                </c:pt>
                <c:pt idx="982">
                  <c:v>149.1</c:v>
                </c:pt>
                <c:pt idx="983">
                  <c:v>149.4</c:v>
                </c:pt>
                <c:pt idx="984">
                  <c:v>149.4</c:v>
                </c:pt>
                <c:pt idx="985">
                  <c:v>149.4</c:v>
                </c:pt>
                <c:pt idx="986">
                  <c:v>149</c:v>
                </c:pt>
                <c:pt idx="987">
                  <c:v>149</c:v>
                </c:pt>
                <c:pt idx="988">
                  <c:v>149</c:v>
                </c:pt>
                <c:pt idx="989">
                  <c:v>149</c:v>
                </c:pt>
                <c:pt idx="990">
                  <c:v>149</c:v>
                </c:pt>
                <c:pt idx="991">
                  <c:v>149</c:v>
                </c:pt>
                <c:pt idx="992">
                  <c:v>148.4</c:v>
                </c:pt>
                <c:pt idx="993">
                  <c:v>148.4</c:v>
                </c:pt>
                <c:pt idx="994">
                  <c:v>148.4</c:v>
                </c:pt>
                <c:pt idx="995">
                  <c:v>148.5</c:v>
                </c:pt>
                <c:pt idx="996">
                  <c:v>148.5</c:v>
                </c:pt>
                <c:pt idx="997">
                  <c:v>148.5</c:v>
                </c:pt>
                <c:pt idx="998">
                  <c:v>149</c:v>
                </c:pt>
                <c:pt idx="999">
                  <c:v>149</c:v>
                </c:pt>
                <c:pt idx="1000">
                  <c:v>149</c:v>
                </c:pt>
                <c:pt idx="1001">
                  <c:v>149.9</c:v>
                </c:pt>
                <c:pt idx="1002">
                  <c:v>149.9</c:v>
                </c:pt>
                <c:pt idx="1003">
                  <c:v>149.9</c:v>
                </c:pt>
                <c:pt idx="1004">
                  <c:v>150.9</c:v>
                </c:pt>
                <c:pt idx="1005">
                  <c:v>150.9</c:v>
                </c:pt>
                <c:pt idx="1006">
                  <c:v>150.9</c:v>
                </c:pt>
                <c:pt idx="1007">
                  <c:v>150.9</c:v>
                </c:pt>
                <c:pt idx="1008">
                  <c:v>150.9</c:v>
                </c:pt>
                <c:pt idx="1009">
                  <c:v>150.9</c:v>
                </c:pt>
                <c:pt idx="1010">
                  <c:v>150.9</c:v>
                </c:pt>
                <c:pt idx="1011">
                  <c:v>150.9</c:v>
                </c:pt>
                <c:pt idx="1012">
                  <c:v>150.9</c:v>
                </c:pt>
                <c:pt idx="1013">
                  <c:v>150.19999999999999</c:v>
                </c:pt>
                <c:pt idx="1014">
                  <c:v>150.19999999999999</c:v>
                </c:pt>
                <c:pt idx="1015">
                  <c:v>150.19999999999999</c:v>
                </c:pt>
                <c:pt idx="1016">
                  <c:v>149.30000000000001</c:v>
                </c:pt>
                <c:pt idx="1017">
                  <c:v>149.30000000000001</c:v>
                </c:pt>
                <c:pt idx="1018">
                  <c:v>149.30000000000001</c:v>
                </c:pt>
                <c:pt idx="1019">
                  <c:v>148.4</c:v>
                </c:pt>
                <c:pt idx="1020">
                  <c:v>148.4</c:v>
                </c:pt>
                <c:pt idx="1021">
                  <c:v>148.4</c:v>
                </c:pt>
                <c:pt idx="1022">
                  <c:v>148.1</c:v>
                </c:pt>
                <c:pt idx="1023">
                  <c:v>148.1</c:v>
                </c:pt>
                <c:pt idx="1024">
                  <c:v>148.1</c:v>
                </c:pt>
                <c:pt idx="1025">
                  <c:v>148.19999999999999</c:v>
                </c:pt>
                <c:pt idx="1026">
                  <c:v>148.19999999999999</c:v>
                </c:pt>
                <c:pt idx="1027">
                  <c:v>148.19999999999999</c:v>
                </c:pt>
                <c:pt idx="1028">
                  <c:v>148.5</c:v>
                </c:pt>
                <c:pt idx="1029">
                  <c:v>148.5</c:v>
                </c:pt>
                <c:pt idx="1030">
                  <c:v>148.5</c:v>
                </c:pt>
                <c:pt idx="1031">
                  <c:v>148.5</c:v>
                </c:pt>
                <c:pt idx="1032">
                  <c:v>148.5</c:v>
                </c:pt>
                <c:pt idx="1033">
                  <c:v>148.5</c:v>
                </c:pt>
                <c:pt idx="1034">
                  <c:v>148.6</c:v>
                </c:pt>
                <c:pt idx="1035">
                  <c:v>148.6</c:v>
                </c:pt>
                <c:pt idx="1036">
                  <c:v>148.6</c:v>
                </c:pt>
                <c:pt idx="1037">
                  <c:v>148.30000000000001</c:v>
                </c:pt>
                <c:pt idx="1038">
                  <c:v>148.30000000000001</c:v>
                </c:pt>
                <c:pt idx="1039">
                  <c:v>148.30000000000001</c:v>
                </c:pt>
                <c:pt idx="1040">
                  <c:v>148</c:v>
                </c:pt>
                <c:pt idx="1041">
                  <c:v>148</c:v>
                </c:pt>
                <c:pt idx="1042">
                  <c:v>148</c:v>
                </c:pt>
                <c:pt idx="1043">
                  <c:v>147.80000000000001</c:v>
                </c:pt>
                <c:pt idx="1044">
                  <c:v>147.80000000000001</c:v>
                </c:pt>
                <c:pt idx="1045">
                  <c:v>147.80000000000001</c:v>
                </c:pt>
                <c:pt idx="1046">
                  <c:v>148</c:v>
                </c:pt>
                <c:pt idx="1047">
                  <c:v>148</c:v>
                </c:pt>
                <c:pt idx="1048">
                  <c:v>148</c:v>
                </c:pt>
                <c:pt idx="1049">
                  <c:v>148.4</c:v>
                </c:pt>
                <c:pt idx="1050">
                  <c:v>148.4</c:v>
                </c:pt>
                <c:pt idx="1051">
                  <c:v>148.4</c:v>
                </c:pt>
                <c:pt idx="1052">
                  <c:v>148.80000000000001</c:v>
                </c:pt>
                <c:pt idx="1053">
                  <c:v>148.80000000000001</c:v>
                </c:pt>
                <c:pt idx="1054">
                  <c:v>148.80000000000001</c:v>
                </c:pt>
                <c:pt idx="1055">
                  <c:v>149</c:v>
                </c:pt>
                <c:pt idx="1056">
                  <c:v>149</c:v>
                </c:pt>
                <c:pt idx="1057">
                  <c:v>149</c:v>
                </c:pt>
                <c:pt idx="1058">
                  <c:v>148.69999999999999</c:v>
                </c:pt>
                <c:pt idx="1059">
                  <c:v>148.69999999999999</c:v>
                </c:pt>
                <c:pt idx="1060">
                  <c:v>148.69999999999999</c:v>
                </c:pt>
                <c:pt idx="1061">
                  <c:v>149</c:v>
                </c:pt>
                <c:pt idx="1062">
                  <c:v>149</c:v>
                </c:pt>
                <c:pt idx="1063">
                  <c:v>149</c:v>
                </c:pt>
                <c:pt idx="1064">
                  <c:v>149.80000000000001</c:v>
                </c:pt>
                <c:pt idx="1065">
                  <c:v>149.80000000000001</c:v>
                </c:pt>
                <c:pt idx="1066">
                  <c:v>149.80000000000001</c:v>
                </c:pt>
                <c:pt idx="1067">
                  <c:v>151.4</c:v>
                </c:pt>
                <c:pt idx="1068">
                  <c:v>151.4</c:v>
                </c:pt>
                <c:pt idx="1069">
                  <c:v>151.4</c:v>
                </c:pt>
                <c:pt idx="1070">
                  <c:v>152.30000000000001</c:v>
                </c:pt>
                <c:pt idx="1071">
                  <c:v>152.30000000000001</c:v>
                </c:pt>
                <c:pt idx="1072">
                  <c:v>152.30000000000001</c:v>
                </c:pt>
                <c:pt idx="1073">
                  <c:v>152.80000000000001</c:v>
                </c:pt>
                <c:pt idx="1074">
                  <c:v>152.80000000000001</c:v>
                </c:pt>
                <c:pt idx="1075">
                  <c:v>152.80000000000001</c:v>
                </c:pt>
                <c:pt idx="1076">
                  <c:v>152.69999999999999</c:v>
                </c:pt>
                <c:pt idx="1077">
                  <c:v>152.69999999999999</c:v>
                </c:pt>
                <c:pt idx="1078">
                  <c:v>152.69999999999999</c:v>
                </c:pt>
                <c:pt idx="1079">
                  <c:v>152.5</c:v>
                </c:pt>
                <c:pt idx="1080">
                  <c:v>152.5</c:v>
                </c:pt>
                <c:pt idx="1081">
                  <c:v>152.5</c:v>
                </c:pt>
                <c:pt idx="1082">
                  <c:v>152</c:v>
                </c:pt>
                <c:pt idx="1083">
                  <c:v>152</c:v>
                </c:pt>
                <c:pt idx="1084">
                  <c:v>152</c:v>
                </c:pt>
                <c:pt idx="1085">
                  <c:v>151.1</c:v>
                </c:pt>
                <c:pt idx="1086">
                  <c:v>151.1</c:v>
                </c:pt>
                <c:pt idx="1087">
                  <c:v>151.1</c:v>
                </c:pt>
                <c:pt idx="1088">
                  <c:v>150.9</c:v>
                </c:pt>
                <c:pt idx="1089">
                  <c:v>150.9</c:v>
                </c:pt>
                <c:pt idx="1090">
                  <c:v>150.9</c:v>
                </c:pt>
                <c:pt idx="1091">
                  <c:v>151.30000000000001</c:v>
                </c:pt>
                <c:pt idx="1092">
                  <c:v>151.30000000000001</c:v>
                </c:pt>
                <c:pt idx="1093">
                  <c:v>151.30000000000001</c:v>
                </c:pt>
                <c:pt idx="1094">
                  <c:v>152.1</c:v>
                </c:pt>
                <c:pt idx="1095">
                  <c:v>152.1</c:v>
                </c:pt>
                <c:pt idx="1096">
                  <c:v>152.1</c:v>
                </c:pt>
                <c:pt idx="1097">
                  <c:v>152.4</c:v>
                </c:pt>
                <c:pt idx="1098">
                  <c:v>152.4</c:v>
                </c:pt>
                <c:pt idx="1099">
                  <c:v>152.4</c:v>
                </c:pt>
                <c:pt idx="1100">
                  <c:v>152.9</c:v>
                </c:pt>
                <c:pt idx="1101">
                  <c:v>152.9</c:v>
                </c:pt>
                <c:pt idx="1102">
                  <c:v>152.9</c:v>
                </c:pt>
                <c:pt idx="1103">
                  <c:v>152.80000000000001</c:v>
                </c:pt>
                <c:pt idx="1104">
                  <c:v>152.80000000000001</c:v>
                </c:pt>
                <c:pt idx="1105">
                  <c:v>152.80000000000001</c:v>
                </c:pt>
                <c:pt idx="1106">
                  <c:v>153.4</c:v>
                </c:pt>
                <c:pt idx="1107">
                  <c:v>153.4</c:v>
                </c:pt>
                <c:pt idx="1108">
                  <c:v>153.4</c:v>
                </c:pt>
                <c:pt idx="1109">
                  <c:v>153.4</c:v>
                </c:pt>
                <c:pt idx="1110">
                  <c:v>153.4</c:v>
                </c:pt>
                <c:pt idx="1111">
                  <c:v>153.4</c:v>
                </c:pt>
                <c:pt idx="1112">
                  <c:v>153.4</c:v>
                </c:pt>
                <c:pt idx="1113">
                  <c:v>153.4</c:v>
                </c:pt>
                <c:pt idx="1114">
                  <c:v>153.4</c:v>
                </c:pt>
                <c:pt idx="1115">
                  <c:v>153.69999999999999</c:v>
                </c:pt>
                <c:pt idx="1116">
                  <c:v>153.69999999999999</c:v>
                </c:pt>
                <c:pt idx="1117">
                  <c:v>153.69999999999999</c:v>
                </c:pt>
                <c:pt idx="1118">
                  <c:v>153.9</c:v>
                </c:pt>
                <c:pt idx="1119">
                  <c:v>153.9</c:v>
                </c:pt>
                <c:pt idx="1120">
                  <c:v>153.9</c:v>
                </c:pt>
                <c:pt idx="1121">
                  <c:v>154.69999999999999</c:v>
                </c:pt>
                <c:pt idx="1122">
                  <c:v>154.69999999999999</c:v>
                </c:pt>
                <c:pt idx="1123">
                  <c:v>154.69999999999999</c:v>
                </c:pt>
                <c:pt idx="1124">
                  <c:v>154.80000000000001</c:v>
                </c:pt>
                <c:pt idx="1125">
                  <c:v>154.80000000000001</c:v>
                </c:pt>
                <c:pt idx="1126">
                  <c:v>154.80000000000001</c:v>
                </c:pt>
                <c:pt idx="1127">
                  <c:v>154.9</c:v>
                </c:pt>
                <c:pt idx="1128">
                  <c:v>154.9</c:v>
                </c:pt>
                <c:pt idx="1129">
                  <c:v>154.9</c:v>
                </c:pt>
                <c:pt idx="1130">
                  <c:v>155</c:v>
                </c:pt>
                <c:pt idx="1131">
                  <c:v>155</c:v>
                </c:pt>
                <c:pt idx="1132">
                  <c:v>155</c:v>
                </c:pt>
                <c:pt idx="1133">
                  <c:v>154.9</c:v>
                </c:pt>
                <c:pt idx="1134">
                  <c:v>154.9</c:v>
                </c:pt>
                <c:pt idx="1135">
                  <c:v>154.9</c:v>
                </c:pt>
                <c:pt idx="1136">
                  <c:v>155</c:v>
                </c:pt>
                <c:pt idx="1137">
                  <c:v>155</c:v>
                </c:pt>
                <c:pt idx="1138">
                  <c:v>155</c:v>
                </c:pt>
                <c:pt idx="1139">
                  <c:v>154.69999999999999</c:v>
                </c:pt>
                <c:pt idx="1140">
                  <c:v>154.69999999999999</c:v>
                </c:pt>
                <c:pt idx="1141">
                  <c:v>154.69999999999999</c:v>
                </c:pt>
                <c:pt idx="1142">
                  <c:v>155.1</c:v>
                </c:pt>
                <c:pt idx="1143">
                  <c:v>155.1</c:v>
                </c:pt>
                <c:pt idx="1144">
                  <c:v>155.1</c:v>
                </c:pt>
                <c:pt idx="1145">
                  <c:v>155.1</c:v>
                </c:pt>
                <c:pt idx="1146">
                  <c:v>155.1</c:v>
                </c:pt>
                <c:pt idx="1147">
                  <c:v>155.1</c:v>
                </c:pt>
                <c:pt idx="1148">
                  <c:v>155.5</c:v>
                </c:pt>
                <c:pt idx="1149">
                  <c:v>155.5</c:v>
                </c:pt>
                <c:pt idx="1150">
                  <c:v>155.5</c:v>
                </c:pt>
                <c:pt idx="1151">
                  <c:v>155.6</c:v>
                </c:pt>
                <c:pt idx="1152">
                  <c:v>155.6</c:v>
                </c:pt>
                <c:pt idx="1153">
                  <c:v>155.6</c:v>
                </c:pt>
                <c:pt idx="1154">
                  <c:v>155.5</c:v>
                </c:pt>
                <c:pt idx="1155">
                  <c:v>155.5</c:v>
                </c:pt>
                <c:pt idx="1156">
                  <c:v>155.5</c:v>
                </c:pt>
                <c:pt idx="1157">
                  <c:v>155.6</c:v>
                </c:pt>
                <c:pt idx="1158">
                  <c:v>155.6</c:v>
                </c:pt>
                <c:pt idx="1159">
                  <c:v>155.6</c:v>
                </c:pt>
                <c:pt idx="1160">
                  <c:v>155.30000000000001</c:v>
                </c:pt>
                <c:pt idx="1161">
                  <c:v>155.30000000000001</c:v>
                </c:pt>
                <c:pt idx="1162">
                  <c:v>155.30000000000001</c:v>
                </c:pt>
                <c:pt idx="1163">
                  <c:v>155.30000000000001</c:v>
                </c:pt>
                <c:pt idx="1164">
                  <c:v>155.30000000000001</c:v>
                </c:pt>
                <c:pt idx="1165">
                  <c:v>155.30000000000001</c:v>
                </c:pt>
                <c:pt idx="1166">
                  <c:v>155.1</c:v>
                </c:pt>
                <c:pt idx="1167">
                  <c:v>155.1</c:v>
                </c:pt>
                <c:pt idx="1168">
                  <c:v>155.1</c:v>
                </c:pt>
                <c:pt idx="1169">
                  <c:v>155.19999999999999</c:v>
                </c:pt>
                <c:pt idx="1170">
                  <c:v>155.19999999999999</c:v>
                </c:pt>
                <c:pt idx="1171">
                  <c:v>155.19999999999999</c:v>
                </c:pt>
                <c:pt idx="1172">
                  <c:v>155.4</c:v>
                </c:pt>
                <c:pt idx="1173">
                  <c:v>155.4</c:v>
                </c:pt>
                <c:pt idx="1174">
                  <c:v>155.4</c:v>
                </c:pt>
                <c:pt idx="1175">
                  <c:v>155.19999999999999</c:v>
                </c:pt>
                <c:pt idx="1176">
                  <c:v>155.19999999999999</c:v>
                </c:pt>
                <c:pt idx="1177">
                  <c:v>155.19999999999999</c:v>
                </c:pt>
                <c:pt idx="1178">
                  <c:v>155.19999999999999</c:v>
                </c:pt>
                <c:pt idx="1179">
                  <c:v>155.19999999999999</c:v>
                </c:pt>
                <c:pt idx="1180">
                  <c:v>155.19999999999999</c:v>
                </c:pt>
                <c:pt idx="1181">
                  <c:v>154.5</c:v>
                </c:pt>
                <c:pt idx="1182">
                  <c:v>154.5</c:v>
                </c:pt>
                <c:pt idx="1183">
                  <c:v>154.5</c:v>
                </c:pt>
                <c:pt idx="1184">
                  <c:v>155</c:v>
                </c:pt>
                <c:pt idx="1185">
                  <c:v>155</c:v>
                </c:pt>
                <c:pt idx="1186">
                  <c:v>155</c:v>
                </c:pt>
                <c:pt idx="1187">
                  <c:v>155.80000000000001</c:v>
                </c:pt>
                <c:pt idx="1188">
                  <c:v>155.80000000000001</c:v>
                </c:pt>
                <c:pt idx="1189">
                  <c:v>155.80000000000001</c:v>
                </c:pt>
                <c:pt idx="1190">
                  <c:v>157.5</c:v>
                </c:pt>
                <c:pt idx="1191">
                  <c:v>157.5</c:v>
                </c:pt>
                <c:pt idx="1192">
                  <c:v>157.5</c:v>
                </c:pt>
                <c:pt idx="1193">
                  <c:v>157.80000000000001</c:v>
                </c:pt>
                <c:pt idx="1194">
                  <c:v>157.80000000000001</c:v>
                </c:pt>
                <c:pt idx="1195">
                  <c:v>157.80000000000001</c:v>
                </c:pt>
                <c:pt idx="1196">
                  <c:v>158</c:v>
                </c:pt>
                <c:pt idx="1197">
                  <c:v>158</c:v>
                </c:pt>
                <c:pt idx="1198">
                  <c:v>158</c:v>
                </c:pt>
                <c:pt idx="1199">
                  <c:v>157.80000000000001</c:v>
                </c:pt>
                <c:pt idx="1200">
                  <c:v>157.80000000000001</c:v>
                </c:pt>
                <c:pt idx="1201">
                  <c:v>157.80000000000001</c:v>
                </c:pt>
                <c:pt idx="1202">
                  <c:v>158.19999999999999</c:v>
                </c:pt>
                <c:pt idx="1203">
                  <c:v>158.19999999999999</c:v>
                </c:pt>
                <c:pt idx="1204">
                  <c:v>158.19999999999999</c:v>
                </c:pt>
                <c:pt idx="1205">
                  <c:v>158.1</c:v>
                </c:pt>
                <c:pt idx="1206">
                  <c:v>158.1</c:v>
                </c:pt>
                <c:pt idx="1207">
                  <c:v>158.1</c:v>
                </c:pt>
                <c:pt idx="1208">
                  <c:v>157.80000000000001</c:v>
                </c:pt>
                <c:pt idx="1209">
                  <c:v>157.80000000000001</c:v>
                </c:pt>
                <c:pt idx="1210">
                  <c:v>157.80000000000001</c:v>
                </c:pt>
                <c:pt idx="1211">
                  <c:v>158.1</c:v>
                </c:pt>
                <c:pt idx="1212">
                  <c:v>158.1</c:v>
                </c:pt>
                <c:pt idx="1213">
                  <c:v>158.1</c:v>
                </c:pt>
                <c:pt idx="1214">
                  <c:v>159.1</c:v>
                </c:pt>
                <c:pt idx="1215">
                  <c:v>159.1</c:v>
                </c:pt>
                <c:pt idx="1216">
                  <c:v>159.1</c:v>
                </c:pt>
                <c:pt idx="1217">
                  <c:v>160.80000000000001</c:v>
                </c:pt>
                <c:pt idx="1218">
                  <c:v>160.80000000000001</c:v>
                </c:pt>
                <c:pt idx="1219">
                  <c:v>160.80000000000001</c:v>
                </c:pt>
                <c:pt idx="1220">
                  <c:v>162</c:v>
                </c:pt>
                <c:pt idx="1221">
                  <c:v>162</c:v>
                </c:pt>
                <c:pt idx="1222">
                  <c:v>162</c:v>
                </c:pt>
                <c:pt idx="1223">
                  <c:v>163</c:v>
                </c:pt>
                <c:pt idx="1224">
                  <c:v>163</c:v>
                </c:pt>
                <c:pt idx="1225">
                  <c:v>163</c:v>
                </c:pt>
                <c:pt idx="1226">
                  <c:v>163.30000000000001</c:v>
                </c:pt>
                <c:pt idx="1227">
                  <c:v>163.30000000000001</c:v>
                </c:pt>
                <c:pt idx="1228">
                  <c:v>163.30000000000001</c:v>
                </c:pt>
                <c:pt idx="1229">
                  <c:v>163.30000000000001</c:v>
                </c:pt>
                <c:pt idx="1230">
                  <c:v>163.30000000000001</c:v>
                </c:pt>
                <c:pt idx="1231">
                  <c:v>163.30000000000001</c:v>
                </c:pt>
                <c:pt idx="1232">
                  <c:v>163.80000000000001</c:v>
                </c:pt>
                <c:pt idx="1233">
                  <c:v>163.80000000000001</c:v>
                </c:pt>
                <c:pt idx="1234">
                  <c:v>163.80000000000001</c:v>
                </c:pt>
                <c:pt idx="1235">
                  <c:v>164.2</c:v>
                </c:pt>
                <c:pt idx="1236">
                  <c:v>164.2</c:v>
                </c:pt>
                <c:pt idx="1237">
                  <c:v>164.2</c:v>
                </c:pt>
                <c:pt idx="1238">
                  <c:v>164.9</c:v>
                </c:pt>
                <c:pt idx="1239">
                  <c:v>164.9</c:v>
                </c:pt>
                <c:pt idx="1240">
                  <c:v>164.9</c:v>
                </c:pt>
                <c:pt idx="1241">
                  <c:v>165.2</c:v>
                </c:pt>
                <c:pt idx="1242">
                  <c:v>165.2</c:v>
                </c:pt>
                <c:pt idx="1243">
                  <c:v>165.2</c:v>
                </c:pt>
                <c:pt idx="1244">
                  <c:v>165.7</c:v>
                </c:pt>
                <c:pt idx="1245">
                  <c:v>165.7</c:v>
                </c:pt>
                <c:pt idx="1246">
                  <c:v>165.7</c:v>
                </c:pt>
                <c:pt idx="1247">
                  <c:v>166.4</c:v>
                </c:pt>
                <c:pt idx="1248">
                  <c:v>166.4</c:v>
                </c:pt>
                <c:pt idx="1249">
                  <c:v>166.4</c:v>
                </c:pt>
                <c:pt idx="1250">
                  <c:v>166.4</c:v>
                </c:pt>
                <c:pt idx="1251">
                  <c:v>166.4</c:v>
                </c:pt>
                <c:pt idx="1252">
                  <c:v>166.4</c:v>
                </c:pt>
                <c:pt idx="1253">
                  <c:v>167</c:v>
                </c:pt>
                <c:pt idx="1254">
                  <c:v>167</c:v>
                </c:pt>
                <c:pt idx="1255">
                  <c:v>167</c:v>
                </c:pt>
                <c:pt idx="1256">
                  <c:v>167.2</c:v>
                </c:pt>
                <c:pt idx="1257">
                  <c:v>167.2</c:v>
                </c:pt>
                <c:pt idx="1258">
                  <c:v>167.2</c:v>
                </c:pt>
                <c:pt idx="1259">
                  <c:v>168.2</c:v>
                </c:pt>
                <c:pt idx="1260">
                  <c:v>168.2</c:v>
                </c:pt>
                <c:pt idx="1261">
                  <c:v>168.2</c:v>
                </c:pt>
                <c:pt idx="1262">
                  <c:v>168.7</c:v>
                </c:pt>
                <c:pt idx="1263">
                  <c:v>168.7</c:v>
                </c:pt>
                <c:pt idx="1264">
                  <c:v>168.7</c:v>
                </c:pt>
                <c:pt idx="1265">
                  <c:v>169.6</c:v>
                </c:pt>
                <c:pt idx="1266">
                  <c:v>169.6</c:v>
                </c:pt>
                <c:pt idx="1267">
                  <c:v>169.6</c:v>
                </c:pt>
                <c:pt idx="1268">
                  <c:v>170.4</c:v>
                </c:pt>
                <c:pt idx="1269">
                  <c:v>170.4</c:v>
                </c:pt>
                <c:pt idx="1270">
                  <c:v>170.4</c:v>
                </c:pt>
                <c:pt idx="1271">
                  <c:v>170.8</c:v>
                </c:pt>
                <c:pt idx="1272">
                  <c:v>170.8</c:v>
                </c:pt>
                <c:pt idx="1273">
                  <c:v>170.8</c:v>
                </c:pt>
                <c:pt idx="1274">
                  <c:v>170.7</c:v>
                </c:pt>
                <c:pt idx="1275">
                  <c:v>170.7</c:v>
                </c:pt>
                <c:pt idx="1276">
                  <c:v>170.7</c:v>
                </c:pt>
                <c:pt idx="1277">
                  <c:v>170.7</c:v>
                </c:pt>
                <c:pt idx="1278">
                  <c:v>170.7</c:v>
                </c:pt>
                <c:pt idx="1279">
                  <c:v>170.7</c:v>
                </c:pt>
                <c:pt idx="1280">
                  <c:v>171.5</c:v>
                </c:pt>
                <c:pt idx="1281">
                  <c:v>171.5</c:v>
                </c:pt>
                <c:pt idx="1282">
                  <c:v>171.5</c:v>
                </c:pt>
                <c:pt idx="1283">
                  <c:v>172.1</c:v>
                </c:pt>
                <c:pt idx="1284">
                  <c:v>172.1</c:v>
                </c:pt>
                <c:pt idx="1285">
                  <c:v>172.1</c:v>
                </c:pt>
                <c:pt idx="1286">
                  <c:v>172.4</c:v>
                </c:pt>
                <c:pt idx="1287">
                  <c:v>172.4</c:v>
                </c:pt>
                <c:pt idx="1288">
                  <c:v>172.4</c:v>
                </c:pt>
                <c:pt idx="1289">
                  <c:v>172.2</c:v>
                </c:pt>
                <c:pt idx="1290">
                  <c:v>172.2</c:v>
                </c:pt>
                <c:pt idx="1291">
                  <c:v>172.2</c:v>
                </c:pt>
                <c:pt idx="1292">
                  <c:v>172.3</c:v>
                </c:pt>
                <c:pt idx="1293">
                  <c:v>172.3</c:v>
                </c:pt>
                <c:pt idx="1294">
                  <c:v>172.3</c:v>
                </c:pt>
                <c:pt idx="1295">
                  <c:v>173</c:v>
                </c:pt>
                <c:pt idx="1296">
                  <c:v>173</c:v>
                </c:pt>
                <c:pt idx="1297">
                  <c:v>173</c:v>
                </c:pt>
                <c:pt idx="1298">
                  <c:v>173.4</c:v>
                </c:pt>
                <c:pt idx="1299">
                  <c:v>173.4</c:v>
                </c:pt>
                <c:pt idx="1300">
                  <c:v>173.4</c:v>
                </c:pt>
                <c:pt idx="1301">
                  <c:v>173.3</c:v>
                </c:pt>
                <c:pt idx="1302">
                  <c:v>173.3</c:v>
                </c:pt>
                <c:pt idx="1303">
                  <c:v>173.3</c:v>
                </c:pt>
                <c:pt idx="1304">
                  <c:v>172.8</c:v>
                </c:pt>
                <c:pt idx="1305">
                  <c:v>172.8</c:v>
                </c:pt>
                <c:pt idx="1306">
                  <c:v>172.8</c:v>
                </c:pt>
                <c:pt idx="1307">
                  <c:v>172.1</c:v>
                </c:pt>
                <c:pt idx="1308">
                  <c:v>172.1</c:v>
                </c:pt>
                <c:pt idx="1309">
                  <c:v>172.1</c:v>
                </c:pt>
                <c:pt idx="1310">
                  <c:v>171.9</c:v>
                </c:pt>
                <c:pt idx="1311">
                  <c:v>171.9</c:v>
                </c:pt>
                <c:pt idx="1312">
                  <c:v>171.9</c:v>
                </c:pt>
                <c:pt idx="1313">
                  <c:v>171.9</c:v>
                </c:pt>
                <c:pt idx="1314">
                  <c:v>171.9</c:v>
                </c:pt>
                <c:pt idx="1315">
                  <c:v>171.9</c:v>
                </c:pt>
                <c:pt idx="1316">
                  <c:v>172.5</c:v>
                </c:pt>
                <c:pt idx="1317">
                  <c:v>172.5</c:v>
                </c:pt>
                <c:pt idx="1318">
                  <c:v>172.5</c:v>
                </c:pt>
                <c:pt idx="1319">
                  <c:v>172.9</c:v>
                </c:pt>
                <c:pt idx="1320">
                  <c:v>172.9</c:v>
                </c:pt>
                <c:pt idx="1321">
                  <c:v>172.9</c:v>
                </c:pt>
                <c:pt idx="1322">
                  <c:v>172.7</c:v>
                </c:pt>
                <c:pt idx="1323">
                  <c:v>172.7</c:v>
                </c:pt>
                <c:pt idx="1324">
                  <c:v>172.7</c:v>
                </c:pt>
                <c:pt idx="1325">
                  <c:v>171.5</c:v>
                </c:pt>
                <c:pt idx="1326">
                  <c:v>171.5</c:v>
                </c:pt>
                <c:pt idx="1327">
                  <c:v>171.5</c:v>
                </c:pt>
                <c:pt idx="1328">
                  <c:v>170.7</c:v>
                </c:pt>
                <c:pt idx="1329">
                  <c:v>170.7</c:v>
                </c:pt>
                <c:pt idx="1330">
                  <c:v>170.7</c:v>
                </c:pt>
                <c:pt idx="1331">
                  <c:v>169.3</c:v>
                </c:pt>
                <c:pt idx="1332">
                  <c:v>169.3</c:v>
                </c:pt>
                <c:pt idx="1333">
                  <c:v>169.3</c:v>
                </c:pt>
                <c:pt idx="1334">
                  <c:v>168.4</c:v>
                </c:pt>
                <c:pt idx="1335">
                  <c:v>168.4</c:v>
                </c:pt>
                <c:pt idx="1336">
                  <c:v>168.4</c:v>
                </c:pt>
                <c:pt idx="1337">
                  <c:v>166.6</c:v>
                </c:pt>
                <c:pt idx="1338">
                  <c:v>166.6</c:v>
                </c:pt>
                <c:pt idx="1339">
                  <c:v>166.6</c:v>
                </c:pt>
                <c:pt idx="1340">
                  <c:v>164.9</c:v>
                </c:pt>
                <c:pt idx="1341">
                  <c:v>164.9</c:v>
                </c:pt>
                <c:pt idx="1342">
                  <c:v>164.9</c:v>
                </c:pt>
                <c:pt idx="1343">
                  <c:v>163</c:v>
                </c:pt>
                <c:pt idx="1344">
                  <c:v>163</c:v>
                </c:pt>
                <c:pt idx="1345">
                  <c:v>163</c:v>
                </c:pt>
                <c:pt idx="1346">
                  <c:v>162.19999999999999</c:v>
                </c:pt>
                <c:pt idx="1347">
                  <c:v>162.19999999999999</c:v>
                </c:pt>
                <c:pt idx="1348">
                  <c:v>162.19999999999999</c:v>
                </c:pt>
                <c:pt idx="1349">
                  <c:v>161.30000000000001</c:v>
                </c:pt>
                <c:pt idx="1350">
                  <c:v>161.30000000000001</c:v>
                </c:pt>
                <c:pt idx="1351">
                  <c:v>161.30000000000001</c:v>
                </c:pt>
                <c:pt idx="1352">
                  <c:v>160.9</c:v>
                </c:pt>
                <c:pt idx="1353">
                  <c:v>160.9</c:v>
                </c:pt>
                <c:pt idx="1354">
                  <c:v>160.9</c:v>
                </c:pt>
                <c:pt idx="1355">
                  <c:v>159.5</c:v>
                </c:pt>
                <c:pt idx="1356">
                  <c:v>159.5</c:v>
                </c:pt>
                <c:pt idx="1357">
                  <c:v>159.5</c:v>
                </c:pt>
                <c:pt idx="1358">
                  <c:v>158.9</c:v>
                </c:pt>
                <c:pt idx="1359">
                  <c:v>158.9</c:v>
                </c:pt>
                <c:pt idx="1360">
                  <c:v>158.9</c:v>
                </c:pt>
                <c:pt idx="1361">
                  <c:v>157.9</c:v>
                </c:pt>
                <c:pt idx="1362">
                  <c:v>157.9</c:v>
                </c:pt>
                <c:pt idx="1363">
                  <c:v>157.9</c:v>
                </c:pt>
                <c:pt idx="1364">
                  <c:v>157.19999999999999</c:v>
                </c:pt>
                <c:pt idx="1365">
                  <c:v>157.19999999999999</c:v>
                </c:pt>
                <c:pt idx="1366">
                  <c:v>157.19999999999999</c:v>
                </c:pt>
                <c:pt idx="1367">
                  <c:v>156.30000000000001</c:v>
                </c:pt>
                <c:pt idx="1368">
                  <c:v>156.30000000000001</c:v>
                </c:pt>
                <c:pt idx="1369">
                  <c:v>156.30000000000001</c:v>
                </c:pt>
                <c:pt idx="1370">
                  <c:v>156</c:v>
                </c:pt>
                <c:pt idx="1371">
                  <c:v>156</c:v>
                </c:pt>
                <c:pt idx="1372">
                  <c:v>156</c:v>
                </c:pt>
                <c:pt idx="1373">
                  <c:v>155.5</c:v>
                </c:pt>
                <c:pt idx="1374">
                  <c:v>155.5</c:v>
                </c:pt>
                <c:pt idx="1375">
                  <c:v>155.5</c:v>
                </c:pt>
                <c:pt idx="1376">
                  <c:v>154.9</c:v>
                </c:pt>
                <c:pt idx="1377">
                  <c:v>154.9</c:v>
                </c:pt>
                <c:pt idx="1378">
                  <c:v>154.9</c:v>
                </c:pt>
                <c:pt idx="1379">
                  <c:v>153.30000000000001</c:v>
                </c:pt>
                <c:pt idx="1380">
                  <c:v>153.30000000000001</c:v>
                </c:pt>
                <c:pt idx="1381">
                  <c:v>153.30000000000001</c:v>
                </c:pt>
                <c:pt idx="1382">
                  <c:v>151.80000000000001</c:v>
                </c:pt>
                <c:pt idx="1383">
                  <c:v>151.80000000000001</c:v>
                </c:pt>
                <c:pt idx="1384">
                  <c:v>151.80000000000001</c:v>
                </c:pt>
                <c:pt idx="1385">
                  <c:v>149.6</c:v>
                </c:pt>
                <c:pt idx="1386">
                  <c:v>149.6</c:v>
                </c:pt>
                <c:pt idx="1387">
                  <c:v>149.6</c:v>
                </c:pt>
                <c:pt idx="1388">
                  <c:v>148.1</c:v>
                </c:pt>
                <c:pt idx="1389">
                  <c:v>148.1</c:v>
                </c:pt>
                <c:pt idx="1390">
                  <c:v>148.1</c:v>
                </c:pt>
                <c:pt idx="1391">
                  <c:v>146.6</c:v>
                </c:pt>
                <c:pt idx="1392">
                  <c:v>146.6</c:v>
                </c:pt>
                <c:pt idx="1393">
                  <c:v>146.6</c:v>
                </c:pt>
                <c:pt idx="1394">
                  <c:v>145.30000000000001</c:v>
                </c:pt>
                <c:pt idx="1395">
                  <c:v>145.30000000000001</c:v>
                </c:pt>
                <c:pt idx="1396">
                  <c:v>145.30000000000001</c:v>
                </c:pt>
                <c:pt idx="1397">
                  <c:v>143.9</c:v>
                </c:pt>
                <c:pt idx="1398">
                  <c:v>143.9</c:v>
                </c:pt>
                <c:pt idx="1399">
                  <c:v>143.9</c:v>
                </c:pt>
                <c:pt idx="1400">
                  <c:v>142.5</c:v>
                </c:pt>
                <c:pt idx="1401">
                  <c:v>142.5</c:v>
                </c:pt>
                <c:pt idx="1402">
                  <c:v>142.5</c:v>
                </c:pt>
                <c:pt idx="1403">
                  <c:v>141.1</c:v>
                </c:pt>
                <c:pt idx="1404">
                  <c:v>141.1</c:v>
                </c:pt>
                <c:pt idx="1405">
                  <c:v>141.1</c:v>
                </c:pt>
                <c:pt idx="1406">
                  <c:v>140</c:v>
                </c:pt>
                <c:pt idx="1407">
                  <c:v>140</c:v>
                </c:pt>
                <c:pt idx="1408">
                  <c:v>140</c:v>
                </c:pt>
                <c:pt idx="1409">
                  <c:v>139.1</c:v>
                </c:pt>
                <c:pt idx="1410">
                  <c:v>139.1</c:v>
                </c:pt>
                <c:pt idx="1411">
                  <c:v>139.1</c:v>
                </c:pt>
                <c:pt idx="1412">
                  <c:v>138.4</c:v>
                </c:pt>
                <c:pt idx="1413">
                  <c:v>138.4</c:v>
                </c:pt>
                <c:pt idx="1414">
                  <c:v>138.4</c:v>
                </c:pt>
                <c:pt idx="1415">
                  <c:v>137.69999999999999</c:v>
                </c:pt>
                <c:pt idx="1416">
                  <c:v>137.69999999999999</c:v>
                </c:pt>
                <c:pt idx="1417">
                  <c:v>137.69999999999999</c:v>
                </c:pt>
                <c:pt idx="1418">
                  <c:v>137.1</c:v>
                </c:pt>
                <c:pt idx="1419">
                  <c:v>137.1</c:v>
                </c:pt>
                <c:pt idx="1420">
                  <c:v>137.1</c:v>
                </c:pt>
                <c:pt idx="1421">
                  <c:v>136.4</c:v>
                </c:pt>
                <c:pt idx="1422">
                  <c:v>136.4</c:v>
                </c:pt>
                <c:pt idx="1423">
                  <c:v>136.4</c:v>
                </c:pt>
                <c:pt idx="1424">
                  <c:v>136.30000000000001</c:v>
                </c:pt>
                <c:pt idx="1425">
                  <c:v>136.30000000000001</c:v>
                </c:pt>
                <c:pt idx="1426">
                  <c:v>136.30000000000001</c:v>
                </c:pt>
                <c:pt idx="1427">
                  <c:v>136.19999999999999</c:v>
                </c:pt>
                <c:pt idx="1428">
                  <c:v>136.19999999999999</c:v>
                </c:pt>
                <c:pt idx="1429">
                  <c:v>136.19999999999999</c:v>
                </c:pt>
                <c:pt idx="1430">
                  <c:v>136.9</c:v>
                </c:pt>
                <c:pt idx="1431">
                  <c:v>136.9</c:v>
                </c:pt>
                <c:pt idx="1432">
                  <c:v>136.9</c:v>
                </c:pt>
                <c:pt idx="1433">
                  <c:v>137</c:v>
                </c:pt>
                <c:pt idx="1434">
                  <c:v>137</c:v>
                </c:pt>
                <c:pt idx="1435">
                  <c:v>137</c:v>
                </c:pt>
                <c:pt idx="1436">
                  <c:v>137.5</c:v>
                </c:pt>
                <c:pt idx="1437">
                  <c:v>137.5</c:v>
                </c:pt>
                <c:pt idx="1438">
                  <c:v>137.5</c:v>
                </c:pt>
                <c:pt idx="1439">
                  <c:v>137.5</c:v>
                </c:pt>
                <c:pt idx="1440">
                  <c:v>137.5</c:v>
                </c:pt>
                <c:pt idx="1441">
                  <c:v>137.5</c:v>
                </c:pt>
                <c:pt idx="1442">
                  <c:v>136.9</c:v>
                </c:pt>
                <c:pt idx="1443">
                  <c:v>136.9</c:v>
                </c:pt>
                <c:pt idx="1444">
                  <c:v>136.9</c:v>
                </c:pt>
                <c:pt idx="1445">
                  <c:v>136.19999999999999</c:v>
                </c:pt>
                <c:pt idx="1446">
                  <c:v>136.19999999999999</c:v>
                </c:pt>
                <c:pt idx="1447">
                  <c:v>136.19999999999999</c:v>
                </c:pt>
                <c:pt idx="1448">
                  <c:v>135.80000000000001</c:v>
                </c:pt>
                <c:pt idx="1449">
                  <c:v>135.80000000000001</c:v>
                </c:pt>
                <c:pt idx="1450">
                  <c:v>135.80000000000001</c:v>
                </c:pt>
                <c:pt idx="1451">
                  <c:v>136.1</c:v>
                </c:pt>
                <c:pt idx="1452">
                  <c:v>136.1</c:v>
                </c:pt>
                <c:pt idx="1453">
                  <c:v>136.1</c:v>
                </c:pt>
                <c:pt idx="1454">
                  <c:v>135.19999999999999</c:v>
                </c:pt>
                <c:pt idx="1455">
                  <c:v>135.19999999999999</c:v>
                </c:pt>
                <c:pt idx="1456">
                  <c:v>135.19999999999999</c:v>
                </c:pt>
                <c:pt idx="1457">
                  <c:v>134.4</c:v>
                </c:pt>
                <c:pt idx="1458">
                  <c:v>134.4</c:v>
                </c:pt>
                <c:pt idx="1459">
                  <c:v>134.4</c:v>
                </c:pt>
                <c:pt idx="1460">
                  <c:v>133</c:v>
                </c:pt>
                <c:pt idx="1461">
                  <c:v>133</c:v>
                </c:pt>
                <c:pt idx="1462">
                  <c:v>133</c:v>
                </c:pt>
                <c:pt idx="1463">
                  <c:v>131.9</c:v>
                </c:pt>
                <c:pt idx="1464">
                  <c:v>131.9</c:v>
                </c:pt>
                <c:pt idx="1465">
                  <c:v>131.9</c:v>
                </c:pt>
                <c:pt idx="1466">
                  <c:v>130.9</c:v>
                </c:pt>
                <c:pt idx="1467">
                  <c:v>130.9</c:v>
                </c:pt>
                <c:pt idx="1468">
                  <c:v>130.9</c:v>
                </c:pt>
                <c:pt idx="1469">
                  <c:v>130.1</c:v>
                </c:pt>
                <c:pt idx="1470">
                  <c:v>130.1</c:v>
                </c:pt>
                <c:pt idx="1471">
                  <c:v>130.1</c:v>
                </c:pt>
                <c:pt idx="1472">
                  <c:v>129.4</c:v>
                </c:pt>
                <c:pt idx="1473">
                  <c:v>129.4</c:v>
                </c:pt>
                <c:pt idx="1474">
                  <c:v>129.4</c:v>
                </c:pt>
                <c:pt idx="1475">
                  <c:v>128.69999999999999</c:v>
                </c:pt>
                <c:pt idx="1476">
                  <c:v>128.69999999999999</c:v>
                </c:pt>
                <c:pt idx="1477">
                  <c:v>128.69999999999999</c:v>
                </c:pt>
                <c:pt idx="1478">
                  <c:v>128.1</c:v>
                </c:pt>
                <c:pt idx="1479">
                  <c:v>128.1</c:v>
                </c:pt>
                <c:pt idx="1480">
                  <c:v>128.1</c:v>
                </c:pt>
                <c:pt idx="1481">
                  <c:v>127.1</c:v>
                </c:pt>
                <c:pt idx="1482">
                  <c:v>127.1</c:v>
                </c:pt>
                <c:pt idx="1483">
                  <c:v>127.1</c:v>
                </c:pt>
                <c:pt idx="1484">
                  <c:v>126.7</c:v>
                </c:pt>
                <c:pt idx="1485">
                  <c:v>126.7</c:v>
                </c:pt>
                <c:pt idx="1486">
                  <c:v>126.7</c:v>
                </c:pt>
                <c:pt idx="1487">
                  <c:v>126</c:v>
                </c:pt>
                <c:pt idx="1488">
                  <c:v>126</c:v>
                </c:pt>
                <c:pt idx="1489">
                  <c:v>126</c:v>
                </c:pt>
                <c:pt idx="1490">
                  <c:v>126.7</c:v>
                </c:pt>
                <c:pt idx="1491">
                  <c:v>126.7</c:v>
                </c:pt>
                <c:pt idx="1492">
                  <c:v>126.7</c:v>
                </c:pt>
                <c:pt idx="1493">
                  <c:v>127.2</c:v>
                </c:pt>
                <c:pt idx="1494">
                  <c:v>127.2</c:v>
                </c:pt>
                <c:pt idx="1495">
                  <c:v>127.2</c:v>
                </c:pt>
                <c:pt idx="1496">
                  <c:v>127.9</c:v>
                </c:pt>
                <c:pt idx="1497">
                  <c:v>127.9</c:v>
                </c:pt>
                <c:pt idx="1498">
                  <c:v>127.9</c:v>
                </c:pt>
                <c:pt idx="1499">
                  <c:v>128.80000000000001</c:v>
                </c:pt>
                <c:pt idx="1500">
                  <c:v>128.80000000000001</c:v>
                </c:pt>
                <c:pt idx="1501">
                  <c:v>128.80000000000001</c:v>
                </c:pt>
                <c:pt idx="1502">
                  <c:v>128.19999999999999</c:v>
                </c:pt>
                <c:pt idx="1503">
                  <c:v>128.19999999999999</c:v>
                </c:pt>
                <c:pt idx="1504">
                  <c:v>128.19999999999999</c:v>
                </c:pt>
                <c:pt idx="1505">
                  <c:v>127.5</c:v>
                </c:pt>
                <c:pt idx="1506">
                  <c:v>127.5</c:v>
                </c:pt>
                <c:pt idx="1507">
                  <c:v>127.5</c:v>
                </c:pt>
                <c:pt idx="1508">
                  <c:v>126</c:v>
                </c:pt>
                <c:pt idx="1509">
                  <c:v>126</c:v>
                </c:pt>
                <c:pt idx="1510">
                  <c:v>126</c:v>
                </c:pt>
                <c:pt idx="1511">
                  <c:v>125.5</c:v>
                </c:pt>
                <c:pt idx="1512">
                  <c:v>125.5</c:v>
                </c:pt>
                <c:pt idx="1513">
                  <c:v>125.5</c:v>
                </c:pt>
                <c:pt idx="1514">
                  <c:v>124</c:v>
                </c:pt>
                <c:pt idx="1515">
                  <c:v>124</c:v>
                </c:pt>
                <c:pt idx="1516">
                  <c:v>124</c:v>
                </c:pt>
                <c:pt idx="1517">
                  <c:v>123.7</c:v>
                </c:pt>
                <c:pt idx="1518">
                  <c:v>123.7</c:v>
                </c:pt>
                <c:pt idx="1519">
                  <c:v>123.7</c:v>
                </c:pt>
                <c:pt idx="1520">
                  <c:v>123.3</c:v>
                </c:pt>
                <c:pt idx="1521">
                  <c:v>123.3</c:v>
                </c:pt>
                <c:pt idx="1522">
                  <c:v>123.3</c:v>
                </c:pt>
                <c:pt idx="1523">
                  <c:v>124</c:v>
                </c:pt>
                <c:pt idx="1524">
                  <c:v>124</c:v>
                </c:pt>
                <c:pt idx="1525">
                  <c:v>124</c:v>
                </c:pt>
                <c:pt idx="1526">
                  <c:v>123.9</c:v>
                </c:pt>
                <c:pt idx="1527">
                  <c:v>123.9</c:v>
                </c:pt>
                <c:pt idx="1528">
                  <c:v>123.9</c:v>
                </c:pt>
                <c:pt idx="1529">
                  <c:v>124.3</c:v>
                </c:pt>
                <c:pt idx="1530">
                  <c:v>124.3</c:v>
                </c:pt>
                <c:pt idx="1531">
                  <c:v>124.3</c:v>
                </c:pt>
                <c:pt idx="1532">
                  <c:v>124.4</c:v>
                </c:pt>
                <c:pt idx="1533">
                  <c:v>124.4</c:v>
                </c:pt>
                <c:pt idx="1534">
                  <c:v>124.4</c:v>
                </c:pt>
                <c:pt idx="1535">
                  <c:v>124.4</c:v>
                </c:pt>
                <c:pt idx="1536">
                  <c:v>124.4</c:v>
                </c:pt>
                <c:pt idx="1537">
                  <c:v>124.4</c:v>
                </c:pt>
                <c:pt idx="1538">
                  <c:v>124</c:v>
                </c:pt>
                <c:pt idx="1539">
                  <c:v>124</c:v>
                </c:pt>
                <c:pt idx="1540">
                  <c:v>124</c:v>
                </c:pt>
                <c:pt idx="1541">
                  <c:v>123.8</c:v>
                </c:pt>
                <c:pt idx="1542">
                  <c:v>123.8</c:v>
                </c:pt>
                <c:pt idx="1543">
                  <c:v>123.8</c:v>
                </c:pt>
                <c:pt idx="1544">
                  <c:v>123.9</c:v>
                </c:pt>
                <c:pt idx="1545">
                  <c:v>123.9</c:v>
                </c:pt>
                <c:pt idx="1546">
                  <c:v>123.9</c:v>
                </c:pt>
                <c:pt idx="1547">
                  <c:v>123.8</c:v>
                </c:pt>
                <c:pt idx="1548">
                  <c:v>123.8</c:v>
                </c:pt>
                <c:pt idx="1549">
                  <c:v>123.8</c:v>
                </c:pt>
                <c:pt idx="1550">
                  <c:v>124</c:v>
                </c:pt>
                <c:pt idx="1551">
                  <c:v>124</c:v>
                </c:pt>
                <c:pt idx="1552">
                  <c:v>124</c:v>
                </c:pt>
                <c:pt idx="1553">
                  <c:v>123.6</c:v>
                </c:pt>
                <c:pt idx="1554">
                  <c:v>123.6</c:v>
                </c:pt>
                <c:pt idx="1555">
                  <c:v>123.6</c:v>
                </c:pt>
                <c:pt idx="1556">
                  <c:v>123.4</c:v>
                </c:pt>
                <c:pt idx="1557">
                  <c:v>123.4</c:v>
                </c:pt>
                <c:pt idx="1558">
                  <c:v>123.4</c:v>
                </c:pt>
                <c:pt idx="1559">
                  <c:v>123.5</c:v>
                </c:pt>
                <c:pt idx="1560">
                  <c:v>123.5</c:v>
                </c:pt>
                <c:pt idx="1561">
                  <c:v>123.5</c:v>
                </c:pt>
                <c:pt idx="1562">
                  <c:v>124.1</c:v>
                </c:pt>
                <c:pt idx="1563">
                  <c:v>124.1</c:v>
                </c:pt>
                <c:pt idx="1564">
                  <c:v>124.1</c:v>
                </c:pt>
                <c:pt idx="1565">
                  <c:v>124.5</c:v>
                </c:pt>
                <c:pt idx="1566">
                  <c:v>124.5</c:v>
                </c:pt>
                <c:pt idx="1567">
                  <c:v>124.5</c:v>
                </c:pt>
                <c:pt idx="1568">
                  <c:v>124.4</c:v>
                </c:pt>
                <c:pt idx="1569">
                  <c:v>124.4</c:v>
                </c:pt>
                <c:pt idx="1570">
                  <c:v>124.4</c:v>
                </c:pt>
                <c:pt idx="1571">
                  <c:v>124.3</c:v>
                </c:pt>
                <c:pt idx="1572">
                  <c:v>124.3</c:v>
                </c:pt>
                <c:pt idx="1573">
                  <c:v>124.3</c:v>
                </c:pt>
                <c:pt idx="1574">
                  <c:v>124.4</c:v>
                </c:pt>
                <c:pt idx="1575">
                  <c:v>124.4</c:v>
                </c:pt>
                <c:pt idx="1576">
                  <c:v>124.4</c:v>
                </c:pt>
                <c:pt idx="1577">
                  <c:v>124.8</c:v>
                </c:pt>
                <c:pt idx="1578">
                  <c:v>124.8</c:v>
                </c:pt>
                <c:pt idx="1579">
                  <c:v>124.8</c:v>
                </c:pt>
                <c:pt idx="1580">
                  <c:v>125.3</c:v>
                </c:pt>
                <c:pt idx="1581">
                  <c:v>125.3</c:v>
                </c:pt>
                <c:pt idx="1582">
                  <c:v>125.3</c:v>
                </c:pt>
                <c:pt idx="1583">
                  <c:v>125.7</c:v>
                </c:pt>
                <c:pt idx="1584">
                  <c:v>125.7</c:v>
                </c:pt>
                <c:pt idx="1585">
                  <c:v>125.7</c:v>
                </c:pt>
                <c:pt idx="1586">
                  <c:v>125.6</c:v>
                </c:pt>
                <c:pt idx="1587">
                  <c:v>125.6</c:v>
                </c:pt>
                <c:pt idx="1588">
                  <c:v>125.6</c:v>
                </c:pt>
                <c:pt idx="1589">
                  <c:v>125.5</c:v>
                </c:pt>
                <c:pt idx="1590">
                  <c:v>125.5</c:v>
                </c:pt>
                <c:pt idx="1591">
                  <c:v>125.5</c:v>
                </c:pt>
                <c:pt idx="1592">
                  <c:v>125.7</c:v>
                </c:pt>
                <c:pt idx="1593">
                  <c:v>125.7</c:v>
                </c:pt>
                <c:pt idx="1594">
                  <c:v>125.7</c:v>
                </c:pt>
                <c:pt idx="1595">
                  <c:v>126.5</c:v>
                </c:pt>
                <c:pt idx="1596">
                  <c:v>126.5</c:v>
                </c:pt>
                <c:pt idx="1597">
                  <c:v>126.5</c:v>
                </c:pt>
                <c:pt idx="1598">
                  <c:v>127.5</c:v>
                </c:pt>
                <c:pt idx="1599">
                  <c:v>127.5</c:v>
                </c:pt>
                <c:pt idx="1600">
                  <c:v>127.5</c:v>
                </c:pt>
                <c:pt idx="1601">
                  <c:v>128.19999999999999</c:v>
                </c:pt>
                <c:pt idx="1602">
                  <c:v>128.19999999999999</c:v>
                </c:pt>
                <c:pt idx="1603">
                  <c:v>128.19999999999999</c:v>
                </c:pt>
                <c:pt idx="1604">
                  <c:v>129.19999999999999</c:v>
                </c:pt>
                <c:pt idx="1605">
                  <c:v>129.19999999999999</c:v>
                </c:pt>
                <c:pt idx="1606">
                  <c:v>129.19999999999999</c:v>
                </c:pt>
                <c:pt idx="1607">
                  <c:v>129.5</c:v>
                </c:pt>
                <c:pt idx="1608">
                  <c:v>129.5</c:v>
                </c:pt>
                <c:pt idx="1609">
                  <c:v>129.5</c:v>
                </c:pt>
                <c:pt idx="1610">
                  <c:v>129.80000000000001</c:v>
                </c:pt>
                <c:pt idx="1611">
                  <c:v>129.80000000000001</c:v>
                </c:pt>
                <c:pt idx="1612">
                  <c:v>129.80000000000001</c:v>
                </c:pt>
                <c:pt idx="1613">
                  <c:v>129.4</c:v>
                </c:pt>
                <c:pt idx="1614">
                  <c:v>129.4</c:v>
                </c:pt>
                <c:pt idx="1615">
                  <c:v>129.4</c:v>
                </c:pt>
                <c:pt idx="1616">
                  <c:v>129.6</c:v>
                </c:pt>
                <c:pt idx="1617">
                  <c:v>129.6</c:v>
                </c:pt>
                <c:pt idx="1618">
                  <c:v>129.6</c:v>
                </c:pt>
                <c:pt idx="1619">
                  <c:v>130</c:v>
                </c:pt>
                <c:pt idx="1620">
                  <c:v>130</c:v>
                </c:pt>
                <c:pt idx="1621">
                  <c:v>130</c:v>
                </c:pt>
                <c:pt idx="1622">
                  <c:v>131.1</c:v>
                </c:pt>
                <c:pt idx="1623">
                  <c:v>131.1</c:v>
                </c:pt>
                <c:pt idx="1624">
                  <c:v>131.1</c:v>
                </c:pt>
                <c:pt idx="1625">
                  <c:v>132.19999999999999</c:v>
                </c:pt>
                <c:pt idx="1626">
                  <c:v>132.19999999999999</c:v>
                </c:pt>
                <c:pt idx="1627">
                  <c:v>132.19999999999999</c:v>
                </c:pt>
                <c:pt idx="1628">
                  <c:v>133</c:v>
                </c:pt>
                <c:pt idx="1629">
                  <c:v>133</c:v>
                </c:pt>
                <c:pt idx="1630">
                  <c:v>133</c:v>
                </c:pt>
                <c:pt idx="1631">
                  <c:v>133.9</c:v>
                </c:pt>
                <c:pt idx="1632">
                  <c:v>133.9</c:v>
                </c:pt>
                <c:pt idx="1633">
                  <c:v>133.9</c:v>
                </c:pt>
                <c:pt idx="1634">
                  <c:v>134.6</c:v>
                </c:pt>
                <c:pt idx="1635">
                  <c:v>134.6</c:v>
                </c:pt>
                <c:pt idx="1636">
                  <c:v>134.6</c:v>
                </c:pt>
                <c:pt idx="1637">
                  <c:v>135.19999999999999</c:v>
                </c:pt>
                <c:pt idx="1638">
                  <c:v>135.19999999999999</c:v>
                </c:pt>
                <c:pt idx="1639">
                  <c:v>135.19999999999999</c:v>
                </c:pt>
                <c:pt idx="1640">
                  <c:v>135.4</c:v>
                </c:pt>
                <c:pt idx="1641">
                  <c:v>135.4</c:v>
                </c:pt>
                <c:pt idx="1642">
                  <c:v>135.4</c:v>
                </c:pt>
                <c:pt idx="1643">
                  <c:v>135.4</c:v>
                </c:pt>
                <c:pt idx="1644">
                  <c:v>135.4</c:v>
                </c:pt>
                <c:pt idx="1645">
                  <c:v>135.4</c:v>
                </c:pt>
                <c:pt idx="1646">
                  <c:v>136</c:v>
                </c:pt>
                <c:pt idx="1647">
                  <c:v>136</c:v>
                </c:pt>
                <c:pt idx="1648">
                  <c:v>136</c:v>
                </c:pt>
                <c:pt idx="1649">
                  <c:v>137.19999999999999</c:v>
                </c:pt>
                <c:pt idx="1650">
                  <c:v>137.19999999999999</c:v>
                </c:pt>
                <c:pt idx="1651">
                  <c:v>137.19999999999999</c:v>
                </c:pt>
                <c:pt idx="1652">
                  <c:v>138.5</c:v>
                </c:pt>
                <c:pt idx="1653">
                  <c:v>138.5</c:v>
                </c:pt>
                <c:pt idx="1654">
                  <c:v>138.5</c:v>
                </c:pt>
                <c:pt idx="1655">
                  <c:v>140.30000000000001</c:v>
                </c:pt>
                <c:pt idx="1656">
                  <c:v>140.30000000000001</c:v>
                </c:pt>
                <c:pt idx="1657">
                  <c:v>140.30000000000001</c:v>
                </c:pt>
                <c:pt idx="1658">
                  <c:v>142.30000000000001</c:v>
                </c:pt>
                <c:pt idx="1659">
                  <c:v>142.30000000000001</c:v>
                </c:pt>
                <c:pt idx="1660">
                  <c:v>142.30000000000001</c:v>
                </c:pt>
                <c:pt idx="1661">
                  <c:v>145</c:v>
                </c:pt>
                <c:pt idx="1662">
                  <c:v>145</c:v>
                </c:pt>
                <c:pt idx="1663">
                  <c:v>145</c:v>
                </c:pt>
                <c:pt idx="1664">
                  <c:v>148.6</c:v>
                </c:pt>
                <c:pt idx="1665">
                  <c:v>148.6</c:v>
                </c:pt>
                <c:pt idx="1666">
                  <c:v>148.6</c:v>
                </c:pt>
                <c:pt idx="1667">
                  <c:v>153.19999999999999</c:v>
                </c:pt>
                <c:pt idx="1668">
                  <c:v>153.19999999999999</c:v>
                </c:pt>
                <c:pt idx="1669">
                  <c:v>153.19999999999999</c:v>
                </c:pt>
                <c:pt idx="1670">
                  <c:v>158.69999999999999</c:v>
                </c:pt>
                <c:pt idx="1671">
                  <c:v>158.69999999999999</c:v>
                </c:pt>
                <c:pt idx="1672">
                  <c:v>158.69999999999999</c:v>
                </c:pt>
                <c:pt idx="1673">
                  <c:v>164.4</c:v>
                </c:pt>
                <c:pt idx="1674">
                  <c:v>164.4</c:v>
                </c:pt>
                <c:pt idx="1675">
                  <c:v>164.4</c:v>
                </c:pt>
                <c:pt idx="1676">
                  <c:v>169.7</c:v>
                </c:pt>
                <c:pt idx="1677">
                  <c:v>169.7</c:v>
                </c:pt>
                <c:pt idx="1678">
                  <c:v>169.7</c:v>
                </c:pt>
                <c:pt idx="1679">
                  <c:v>173.7</c:v>
                </c:pt>
                <c:pt idx="1680">
                  <c:v>173.7</c:v>
                </c:pt>
                <c:pt idx="1681">
                  <c:v>173.7</c:v>
                </c:pt>
                <c:pt idx="1682">
                  <c:v>176.3</c:v>
                </c:pt>
                <c:pt idx="1683">
                  <c:v>176.3</c:v>
                </c:pt>
                <c:pt idx="1684">
                  <c:v>176.3</c:v>
                </c:pt>
                <c:pt idx="1685">
                  <c:v>178.9</c:v>
                </c:pt>
                <c:pt idx="1686">
                  <c:v>178.9</c:v>
                </c:pt>
                <c:pt idx="1687">
                  <c:v>178.9</c:v>
                </c:pt>
                <c:pt idx="1688">
                  <c:v>182</c:v>
                </c:pt>
                <c:pt idx="1689">
                  <c:v>182</c:v>
                </c:pt>
                <c:pt idx="1690">
                  <c:v>182</c:v>
                </c:pt>
                <c:pt idx="1691">
                  <c:v>186.5</c:v>
                </c:pt>
                <c:pt idx="1692">
                  <c:v>186.5</c:v>
                </c:pt>
                <c:pt idx="1693">
                  <c:v>186.5</c:v>
                </c:pt>
                <c:pt idx="1694">
                  <c:v>191.2</c:v>
                </c:pt>
                <c:pt idx="1695">
                  <c:v>191.2</c:v>
                </c:pt>
                <c:pt idx="1696">
                  <c:v>191.2</c:v>
                </c:pt>
                <c:pt idx="1697">
                  <c:v>195.1</c:v>
                </c:pt>
                <c:pt idx="1698">
                  <c:v>195.1</c:v>
                </c:pt>
                <c:pt idx="1699">
                  <c:v>195.1</c:v>
                </c:pt>
                <c:pt idx="1700">
                  <c:v>197.1</c:v>
                </c:pt>
                <c:pt idx="1701">
                  <c:v>197.1</c:v>
                </c:pt>
                <c:pt idx="1702">
                  <c:v>197.1</c:v>
                </c:pt>
                <c:pt idx="1703">
                  <c:v>196.9</c:v>
                </c:pt>
                <c:pt idx="1704">
                  <c:v>196.9</c:v>
                </c:pt>
                <c:pt idx="1705">
                  <c:v>196.9</c:v>
                </c:pt>
                <c:pt idx="1706">
                  <c:v>196.1</c:v>
                </c:pt>
                <c:pt idx="1707">
                  <c:v>196.1</c:v>
                </c:pt>
                <c:pt idx="1708">
                  <c:v>196.1</c:v>
                </c:pt>
                <c:pt idx="1709">
                  <c:v>196.5</c:v>
                </c:pt>
                <c:pt idx="1710">
                  <c:v>196.5</c:v>
                </c:pt>
                <c:pt idx="1711">
                  <c:v>196.5</c:v>
                </c:pt>
                <c:pt idx="1712">
                  <c:v>198.2</c:v>
                </c:pt>
                <c:pt idx="1713">
                  <c:v>198.2</c:v>
                </c:pt>
                <c:pt idx="1714">
                  <c:v>198.2</c:v>
                </c:pt>
                <c:pt idx="1715">
                  <c:v>200.4</c:v>
                </c:pt>
                <c:pt idx="1716">
                  <c:v>200.4</c:v>
                </c:pt>
                <c:pt idx="1717">
                  <c:v>200.4</c:v>
                </c:pt>
                <c:pt idx="1718">
                  <c:v>202.2</c:v>
                </c:pt>
                <c:pt idx="1719">
                  <c:v>202.2</c:v>
                </c:pt>
                <c:pt idx="1720">
                  <c:v>202.2</c:v>
                </c:pt>
                <c:pt idx="1721">
                  <c:v>203.5</c:v>
                </c:pt>
                <c:pt idx="1722">
                  <c:v>203.5</c:v>
                </c:pt>
                <c:pt idx="1723">
                  <c:v>203.5</c:v>
                </c:pt>
                <c:pt idx="1724">
                  <c:v>203.8</c:v>
                </c:pt>
                <c:pt idx="1725">
                  <c:v>203.8</c:v>
                </c:pt>
                <c:pt idx="1726">
                  <c:v>203.8</c:v>
                </c:pt>
                <c:pt idx="1727">
                  <c:v>203.4</c:v>
                </c:pt>
                <c:pt idx="1728">
                  <c:v>203.4</c:v>
                </c:pt>
                <c:pt idx="1729">
                  <c:v>203.4</c:v>
                </c:pt>
                <c:pt idx="1730">
                  <c:v>203.4</c:v>
                </c:pt>
                <c:pt idx="1731">
                  <c:v>203.4</c:v>
                </c:pt>
                <c:pt idx="1732">
                  <c:v>203.4</c:v>
                </c:pt>
                <c:pt idx="1733">
                  <c:v>204.7</c:v>
                </c:pt>
                <c:pt idx="1734">
                  <c:v>204.7</c:v>
                </c:pt>
                <c:pt idx="1735">
                  <c:v>204.7</c:v>
                </c:pt>
                <c:pt idx="1736">
                  <c:v>207.6</c:v>
                </c:pt>
                <c:pt idx="1737">
                  <c:v>207.6</c:v>
                </c:pt>
                <c:pt idx="1738">
                  <c:v>207.6</c:v>
                </c:pt>
                <c:pt idx="1739">
                  <c:v>209.7</c:v>
                </c:pt>
                <c:pt idx="1740">
                  <c:v>209.7</c:v>
                </c:pt>
                <c:pt idx="1741">
                  <c:v>209.7</c:v>
                </c:pt>
                <c:pt idx="1742">
                  <c:v>210.6</c:v>
                </c:pt>
                <c:pt idx="1743">
                  <c:v>210.6</c:v>
                </c:pt>
                <c:pt idx="1744">
                  <c:v>210.6</c:v>
                </c:pt>
                <c:pt idx="1745">
                  <c:v>210.5</c:v>
                </c:pt>
                <c:pt idx="1746">
                  <c:v>210.5</c:v>
                </c:pt>
                <c:pt idx="1747">
                  <c:v>210.5</c:v>
                </c:pt>
                <c:pt idx="1748">
                  <c:v>210.7</c:v>
                </c:pt>
                <c:pt idx="1749">
                  <c:v>210.7</c:v>
                </c:pt>
                <c:pt idx="1750">
                  <c:v>210.7</c:v>
                </c:pt>
                <c:pt idx="1751">
                  <c:v>212.5</c:v>
                </c:pt>
                <c:pt idx="1752">
                  <c:v>212.5</c:v>
                </c:pt>
                <c:pt idx="1753">
                  <c:v>212.5</c:v>
                </c:pt>
                <c:pt idx="1754">
                  <c:v>214.8</c:v>
                </c:pt>
                <c:pt idx="1755">
                  <c:v>214.8</c:v>
                </c:pt>
                <c:pt idx="1756">
                  <c:v>214.8</c:v>
                </c:pt>
                <c:pt idx="1757">
                  <c:v>217.8</c:v>
                </c:pt>
                <c:pt idx="1758">
                  <c:v>217.8</c:v>
                </c:pt>
                <c:pt idx="1759">
                  <c:v>217.8</c:v>
                </c:pt>
                <c:pt idx="1760">
                  <c:v>220.1</c:v>
                </c:pt>
                <c:pt idx="1761">
                  <c:v>220.1</c:v>
                </c:pt>
                <c:pt idx="1762">
                  <c:v>220.1</c:v>
                </c:pt>
                <c:pt idx="1763">
                  <c:v>221.9</c:v>
                </c:pt>
                <c:pt idx="1764">
                  <c:v>221.9</c:v>
                </c:pt>
                <c:pt idx="1765">
                  <c:v>221.9</c:v>
                </c:pt>
                <c:pt idx="1766">
                  <c:v>223.4</c:v>
                </c:pt>
                <c:pt idx="1767">
                  <c:v>223.4</c:v>
                </c:pt>
                <c:pt idx="1768">
                  <c:v>223.4</c:v>
                </c:pt>
                <c:pt idx="1769">
                  <c:v>225</c:v>
                </c:pt>
                <c:pt idx="1770">
                  <c:v>225</c:v>
                </c:pt>
                <c:pt idx="1771">
                  <c:v>225</c:v>
                </c:pt>
                <c:pt idx="1772">
                  <c:v>226.2</c:v>
                </c:pt>
                <c:pt idx="1773">
                  <c:v>226.2</c:v>
                </c:pt>
                <c:pt idx="1774">
                  <c:v>226.2</c:v>
                </c:pt>
                <c:pt idx="1775">
                  <c:v>227.9</c:v>
                </c:pt>
                <c:pt idx="1776">
                  <c:v>227.9</c:v>
                </c:pt>
                <c:pt idx="1777">
                  <c:v>227.9</c:v>
                </c:pt>
                <c:pt idx="1778">
                  <c:v>230.8</c:v>
                </c:pt>
                <c:pt idx="1779">
                  <c:v>230.8</c:v>
                </c:pt>
                <c:pt idx="1780">
                  <c:v>230.8</c:v>
                </c:pt>
                <c:pt idx="1781">
                  <c:v>234</c:v>
                </c:pt>
                <c:pt idx="1782">
                  <c:v>234</c:v>
                </c:pt>
                <c:pt idx="1783">
                  <c:v>234</c:v>
                </c:pt>
                <c:pt idx="1784">
                  <c:v>236.7</c:v>
                </c:pt>
                <c:pt idx="1785">
                  <c:v>236.7</c:v>
                </c:pt>
                <c:pt idx="1786">
                  <c:v>236.7</c:v>
                </c:pt>
                <c:pt idx="1787">
                  <c:v>238.8</c:v>
                </c:pt>
                <c:pt idx="1788">
                  <c:v>238.8</c:v>
                </c:pt>
                <c:pt idx="1789">
                  <c:v>238.8</c:v>
                </c:pt>
                <c:pt idx="1790">
                  <c:v>240.8</c:v>
                </c:pt>
                <c:pt idx="1791">
                  <c:v>240.8</c:v>
                </c:pt>
                <c:pt idx="1792">
                  <c:v>240.8</c:v>
                </c:pt>
                <c:pt idx="1793">
                  <c:v>242.4</c:v>
                </c:pt>
                <c:pt idx="1794">
                  <c:v>242.4</c:v>
                </c:pt>
                <c:pt idx="1795">
                  <c:v>242.4</c:v>
                </c:pt>
                <c:pt idx="1796">
                  <c:v>242.9</c:v>
                </c:pt>
                <c:pt idx="1797">
                  <c:v>242.9</c:v>
                </c:pt>
                <c:pt idx="1798">
                  <c:v>242.9</c:v>
                </c:pt>
                <c:pt idx="1799">
                  <c:v>243.4</c:v>
                </c:pt>
                <c:pt idx="1800">
                  <c:v>243.4</c:v>
                </c:pt>
                <c:pt idx="1801">
                  <c:v>243.4</c:v>
                </c:pt>
                <c:pt idx="1802">
                  <c:v>243.8</c:v>
                </c:pt>
                <c:pt idx="1803">
                  <c:v>243.8</c:v>
                </c:pt>
                <c:pt idx="1804">
                  <c:v>243.8</c:v>
                </c:pt>
                <c:pt idx="1805">
                  <c:v>243.1</c:v>
                </c:pt>
                <c:pt idx="1806">
                  <c:v>243.1</c:v>
                </c:pt>
                <c:pt idx="1807">
                  <c:v>243.1</c:v>
                </c:pt>
                <c:pt idx="1808">
                  <c:v>240</c:v>
                </c:pt>
                <c:pt idx="1809">
                  <c:v>240</c:v>
                </c:pt>
                <c:pt idx="1810">
                  <c:v>240</c:v>
                </c:pt>
                <c:pt idx="1811">
                  <c:v>234.8</c:v>
                </c:pt>
                <c:pt idx="1812">
                  <c:v>234.8</c:v>
                </c:pt>
                <c:pt idx="1813">
                  <c:v>234.8</c:v>
                </c:pt>
                <c:pt idx="1814">
                  <c:v>229</c:v>
                </c:pt>
                <c:pt idx="1815">
                  <c:v>229</c:v>
                </c:pt>
                <c:pt idx="1816">
                  <c:v>229</c:v>
                </c:pt>
                <c:pt idx="1817">
                  <c:v>224</c:v>
                </c:pt>
                <c:pt idx="1818">
                  <c:v>224</c:v>
                </c:pt>
                <c:pt idx="1819">
                  <c:v>224</c:v>
                </c:pt>
                <c:pt idx="1820">
                  <c:v>220.8</c:v>
                </c:pt>
                <c:pt idx="1821">
                  <c:v>220.8</c:v>
                </c:pt>
                <c:pt idx="1822">
                  <c:v>220.8</c:v>
                </c:pt>
                <c:pt idx="1823">
                  <c:v>218.3</c:v>
                </c:pt>
                <c:pt idx="1824">
                  <c:v>218.3</c:v>
                </c:pt>
                <c:pt idx="1825">
                  <c:v>218.3</c:v>
                </c:pt>
                <c:pt idx="1826">
                  <c:v>216.1</c:v>
                </c:pt>
                <c:pt idx="1827">
                  <c:v>216.1</c:v>
                </c:pt>
                <c:pt idx="1828">
                  <c:v>216.1</c:v>
                </c:pt>
                <c:pt idx="1829">
                  <c:v>213.3</c:v>
                </c:pt>
                <c:pt idx="1830">
                  <c:v>213.3</c:v>
                </c:pt>
                <c:pt idx="1831">
                  <c:v>213.3</c:v>
                </c:pt>
                <c:pt idx="1832">
                  <c:v>211.1</c:v>
                </c:pt>
                <c:pt idx="1833">
                  <c:v>211.1</c:v>
                </c:pt>
                <c:pt idx="1834">
                  <c:v>211.1</c:v>
                </c:pt>
                <c:pt idx="1835">
                  <c:v>208.6</c:v>
                </c:pt>
                <c:pt idx="1836">
                  <c:v>208.6</c:v>
                </c:pt>
                <c:pt idx="1837">
                  <c:v>208.6</c:v>
                </c:pt>
                <c:pt idx="1838">
                  <c:v>206.2</c:v>
                </c:pt>
                <c:pt idx="1839">
                  <c:v>206.2</c:v>
                </c:pt>
                <c:pt idx="1840">
                  <c:v>206.2</c:v>
                </c:pt>
                <c:pt idx="1841">
                  <c:v>204</c:v>
                </c:pt>
                <c:pt idx="1842">
                  <c:v>204</c:v>
                </c:pt>
                <c:pt idx="1843">
                  <c:v>204</c:v>
                </c:pt>
                <c:pt idx="1844">
                  <c:v>202.3</c:v>
                </c:pt>
                <c:pt idx="1845">
                  <c:v>202.3</c:v>
                </c:pt>
                <c:pt idx="1846">
                  <c:v>202.3</c:v>
                </c:pt>
                <c:pt idx="1847">
                  <c:v>200.5</c:v>
                </c:pt>
                <c:pt idx="1848">
                  <c:v>200.5</c:v>
                </c:pt>
                <c:pt idx="1849">
                  <c:v>200.5</c:v>
                </c:pt>
                <c:pt idx="1850">
                  <c:v>198</c:v>
                </c:pt>
                <c:pt idx="1851">
                  <c:v>198</c:v>
                </c:pt>
                <c:pt idx="1852">
                  <c:v>198</c:v>
                </c:pt>
                <c:pt idx="1853">
                  <c:v>194.6</c:v>
                </c:pt>
                <c:pt idx="1854">
                  <c:v>194.6</c:v>
                </c:pt>
                <c:pt idx="1855">
                  <c:v>194.6</c:v>
                </c:pt>
                <c:pt idx="1856">
                  <c:v>191.5</c:v>
                </c:pt>
                <c:pt idx="1857">
                  <c:v>191.5</c:v>
                </c:pt>
                <c:pt idx="1858">
                  <c:v>191.5</c:v>
                </c:pt>
                <c:pt idx="1859">
                  <c:v>188.5</c:v>
                </c:pt>
                <c:pt idx="1860">
                  <c:v>188.5</c:v>
                </c:pt>
                <c:pt idx="1861">
                  <c:v>188.5</c:v>
                </c:pt>
                <c:pt idx="1862">
                  <c:v>186.7</c:v>
                </c:pt>
                <c:pt idx="1863">
                  <c:v>186.7</c:v>
                </c:pt>
                <c:pt idx="1864">
                  <c:v>186.7</c:v>
                </c:pt>
                <c:pt idx="1865">
                  <c:v>185.6</c:v>
                </c:pt>
                <c:pt idx="1866">
                  <c:v>185.6</c:v>
                </c:pt>
                <c:pt idx="1867">
                  <c:v>185.6</c:v>
                </c:pt>
                <c:pt idx="1868">
                  <c:v>186</c:v>
                </c:pt>
                <c:pt idx="1869">
                  <c:v>186</c:v>
                </c:pt>
                <c:pt idx="1870">
                  <c:v>186</c:v>
                </c:pt>
                <c:pt idx="1871">
                  <c:v>186.8</c:v>
                </c:pt>
                <c:pt idx="1872">
                  <c:v>186.8</c:v>
                </c:pt>
                <c:pt idx="1873">
                  <c:v>186.8</c:v>
                </c:pt>
                <c:pt idx="1874">
                  <c:v>187.5</c:v>
                </c:pt>
                <c:pt idx="1875">
                  <c:v>187.5</c:v>
                </c:pt>
                <c:pt idx="1876">
                  <c:v>187.5</c:v>
                </c:pt>
                <c:pt idx="1877">
                  <c:v>187.6</c:v>
                </c:pt>
                <c:pt idx="1878">
                  <c:v>187.6</c:v>
                </c:pt>
                <c:pt idx="1879">
                  <c:v>187.6</c:v>
                </c:pt>
                <c:pt idx="1880">
                  <c:v>187.6</c:v>
                </c:pt>
                <c:pt idx="1881">
                  <c:v>187.6</c:v>
                </c:pt>
                <c:pt idx="1882">
                  <c:v>187.6</c:v>
                </c:pt>
                <c:pt idx="1883">
                  <c:v>187</c:v>
                </c:pt>
                <c:pt idx="1884">
                  <c:v>187</c:v>
                </c:pt>
                <c:pt idx="1885">
                  <c:v>187</c:v>
                </c:pt>
                <c:pt idx="1886">
                  <c:v>185.8</c:v>
                </c:pt>
                <c:pt idx="1887">
                  <c:v>185.8</c:v>
                </c:pt>
                <c:pt idx="1888">
                  <c:v>185.8</c:v>
                </c:pt>
                <c:pt idx="1889">
                  <c:v>184.3</c:v>
                </c:pt>
                <c:pt idx="1890">
                  <c:v>184.3</c:v>
                </c:pt>
                <c:pt idx="1891">
                  <c:v>184.3</c:v>
                </c:pt>
                <c:pt idx="1892">
                  <c:v>182.5</c:v>
                </c:pt>
                <c:pt idx="1893">
                  <c:v>182.5</c:v>
                </c:pt>
                <c:pt idx="1894">
                  <c:v>182.5</c:v>
                </c:pt>
                <c:pt idx="1895">
                  <c:v>180.4</c:v>
                </c:pt>
                <c:pt idx="1896">
                  <c:v>180.4</c:v>
                </c:pt>
                <c:pt idx="1897">
                  <c:v>180.4</c:v>
                </c:pt>
                <c:pt idx="1898">
                  <c:v>178.1</c:v>
                </c:pt>
                <c:pt idx="1899">
                  <c:v>178.1</c:v>
                </c:pt>
                <c:pt idx="1900">
                  <c:v>178.1</c:v>
                </c:pt>
                <c:pt idx="1901">
                  <c:v>176.6</c:v>
                </c:pt>
                <c:pt idx="1902">
                  <c:v>176.6</c:v>
                </c:pt>
                <c:pt idx="1903">
                  <c:v>176.6</c:v>
                </c:pt>
                <c:pt idx="1904">
                  <c:v>175.5</c:v>
                </c:pt>
                <c:pt idx="1905">
                  <c:v>175.5</c:v>
                </c:pt>
                <c:pt idx="1906">
                  <c:v>175.5</c:v>
                </c:pt>
                <c:pt idx="1907">
                  <c:v>174.5</c:v>
                </c:pt>
                <c:pt idx="1908">
                  <c:v>174.5</c:v>
                </c:pt>
                <c:pt idx="1909">
                  <c:v>174.5</c:v>
                </c:pt>
                <c:pt idx="1910">
                  <c:v>172.8</c:v>
                </c:pt>
                <c:pt idx="1911">
                  <c:v>172.8</c:v>
                </c:pt>
                <c:pt idx="1912">
                  <c:v>172.8</c:v>
                </c:pt>
                <c:pt idx="1913">
                  <c:v>171.1</c:v>
                </c:pt>
                <c:pt idx="1914">
                  <c:v>171.1</c:v>
                </c:pt>
                <c:pt idx="1915">
                  <c:v>171.1</c:v>
                </c:pt>
                <c:pt idx="1916">
                  <c:v>169.5</c:v>
                </c:pt>
                <c:pt idx="1917">
                  <c:v>169.5</c:v>
                </c:pt>
                <c:pt idx="1918">
                  <c:v>169.5</c:v>
                </c:pt>
                <c:pt idx="1919">
                  <c:v>167.9</c:v>
                </c:pt>
                <c:pt idx="1920">
                  <c:v>167.9</c:v>
                </c:pt>
                <c:pt idx="1921">
                  <c:v>167.9</c:v>
                </c:pt>
                <c:pt idx="1922">
                  <c:v>165.9</c:v>
                </c:pt>
                <c:pt idx="1923">
                  <c:v>165.9</c:v>
                </c:pt>
                <c:pt idx="1924">
                  <c:v>165.9</c:v>
                </c:pt>
                <c:pt idx="1925">
                  <c:v>164.5</c:v>
                </c:pt>
                <c:pt idx="1926">
                  <c:v>164.5</c:v>
                </c:pt>
                <c:pt idx="1927">
                  <c:v>164.5</c:v>
                </c:pt>
                <c:pt idx="1928">
                  <c:v>164.1</c:v>
                </c:pt>
                <c:pt idx="1929">
                  <c:v>164.1</c:v>
                </c:pt>
                <c:pt idx="1930">
                  <c:v>164.1</c:v>
                </c:pt>
                <c:pt idx="1931">
                  <c:v>164.3</c:v>
                </c:pt>
                <c:pt idx="1932">
                  <c:v>164.3</c:v>
                </c:pt>
                <c:pt idx="1933">
                  <c:v>164.3</c:v>
                </c:pt>
                <c:pt idx="1934">
                  <c:v>163.80000000000001</c:v>
                </c:pt>
                <c:pt idx="1935">
                  <c:v>163.80000000000001</c:v>
                </c:pt>
                <c:pt idx="1936">
                  <c:v>163.80000000000001</c:v>
                </c:pt>
                <c:pt idx="1937">
                  <c:v>162</c:v>
                </c:pt>
                <c:pt idx="1938">
                  <c:v>162</c:v>
                </c:pt>
                <c:pt idx="1939">
                  <c:v>162</c:v>
                </c:pt>
                <c:pt idx="1940">
                  <c:v>160.19999999999999</c:v>
                </c:pt>
                <c:pt idx="1941">
                  <c:v>160.19999999999999</c:v>
                </c:pt>
                <c:pt idx="1942">
                  <c:v>160.19999999999999</c:v>
                </c:pt>
                <c:pt idx="1943">
                  <c:v>158.5</c:v>
                </c:pt>
                <c:pt idx="1944">
                  <c:v>158.5</c:v>
                </c:pt>
                <c:pt idx="1945">
                  <c:v>158.5</c:v>
                </c:pt>
                <c:pt idx="1946">
                  <c:v>157.9</c:v>
                </c:pt>
                <c:pt idx="1947">
                  <c:v>157.9</c:v>
                </c:pt>
                <c:pt idx="1948">
                  <c:v>157.9</c:v>
                </c:pt>
                <c:pt idx="1949">
                  <c:v>157.30000000000001</c:v>
                </c:pt>
                <c:pt idx="1950">
                  <c:v>157.30000000000001</c:v>
                </c:pt>
                <c:pt idx="1951">
                  <c:v>157.30000000000001</c:v>
                </c:pt>
                <c:pt idx="1952">
                  <c:v>157.19999999999999</c:v>
                </c:pt>
                <c:pt idx="1953">
                  <c:v>157.19999999999999</c:v>
                </c:pt>
                <c:pt idx="1954">
                  <c:v>157.19999999999999</c:v>
                </c:pt>
                <c:pt idx="1955">
                  <c:v>156.6</c:v>
                </c:pt>
                <c:pt idx="1956">
                  <c:v>156.6</c:v>
                </c:pt>
                <c:pt idx="1957">
                  <c:v>156.6</c:v>
                </c:pt>
                <c:pt idx="1958">
                  <c:v>156.4</c:v>
                </c:pt>
                <c:pt idx="1959">
                  <c:v>156.4</c:v>
                </c:pt>
                <c:pt idx="1960">
                  <c:v>156.4</c:v>
                </c:pt>
                <c:pt idx="1961">
                  <c:v>155.6</c:v>
                </c:pt>
                <c:pt idx="1962">
                  <c:v>155.6</c:v>
                </c:pt>
                <c:pt idx="1963">
                  <c:v>155.6</c:v>
                </c:pt>
                <c:pt idx="1964">
                  <c:v>155.19999999999999</c:v>
                </c:pt>
                <c:pt idx="1965">
                  <c:v>155.19999999999999</c:v>
                </c:pt>
                <c:pt idx="1966">
                  <c:v>155.19999999999999</c:v>
                </c:pt>
                <c:pt idx="1967">
                  <c:v>154.6</c:v>
                </c:pt>
                <c:pt idx="1968">
                  <c:v>154.6</c:v>
                </c:pt>
                <c:pt idx="1969">
                  <c:v>154.6</c:v>
                </c:pt>
                <c:pt idx="1970">
                  <c:v>154.1</c:v>
                </c:pt>
                <c:pt idx="1971">
                  <c:v>154.1</c:v>
                </c:pt>
                <c:pt idx="1972">
                  <c:v>154.1</c:v>
                </c:pt>
                <c:pt idx="1973">
                  <c:v>153.4</c:v>
                </c:pt>
                <c:pt idx="1974">
                  <c:v>153.4</c:v>
                </c:pt>
                <c:pt idx="1975">
                  <c:v>153.4</c:v>
                </c:pt>
                <c:pt idx="1976">
                  <c:v>153.1</c:v>
                </c:pt>
                <c:pt idx="1977">
                  <c:v>153.1</c:v>
                </c:pt>
                <c:pt idx="1978">
                  <c:v>153.1</c:v>
                </c:pt>
                <c:pt idx="1979">
                  <c:v>152.80000000000001</c:v>
                </c:pt>
                <c:pt idx="1980">
                  <c:v>152.80000000000001</c:v>
                </c:pt>
                <c:pt idx="1981">
                  <c:v>152.80000000000001</c:v>
                </c:pt>
                <c:pt idx="1982">
                  <c:v>152.80000000000001</c:v>
                </c:pt>
                <c:pt idx="1983">
                  <c:v>152.80000000000001</c:v>
                </c:pt>
                <c:pt idx="1984">
                  <c:v>152.80000000000001</c:v>
                </c:pt>
                <c:pt idx="1985">
                  <c:v>152.80000000000001</c:v>
                </c:pt>
                <c:pt idx="1986">
                  <c:v>152.80000000000001</c:v>
                </c:pt>
                <c:pt idx="1987">
                  <c:v>152.80000000000001</c:v>
                </c:pt>
                <c:pt idx="1988">
                  <c:v>153.6</c:v>
                </c:pt>
                <c:pt idx="1989">
                  <c:v>153.6</c:v>
                </c:pt>
                <c:pt idx="1990">
                  <c:v>153.6</c:v>
                </c:pt>
                <c:pt idx="1991">
                  <c:v>154.80000000000001</c:v>
                </c:pt>
                <c:pt idx="1992">
                  <c:v>154.80000000000001</c:v>
                </c:pt>
                <c:pt idx="1993">
                  <c:v>154.80000000000001</c:v>
                </c:pt>
                <c:pt idx="1994">
                  <c:v>155.9</c:v>
                </c:pt>
                <c:pt idx="1995">
                  <c:v>155.9</c:v>
                </c:pt>
                <c:pt idx="1996">
                  <c:v>155.9</c:v>
                </c:pt>
                <c:pt idx="1997">
                  <c:v>156.1</c:v>
                </c:pt>
                <c:pt idx="1998">
                  <c:v>156.1</c:v>
                </c:pt>
                <c:pt idx="1999">
                  <c:v>156.1</c:v>
                </c:pt>
                <c:pt idx="2000">
                  <c:v>156</c:v>
                </c:pt>
                <c:pt idx="2001">
                  <c:v>156</c:v>
                </c:pt>
                <c:pt idx="2002">
                  <c:v>156</c:v>
                </c:pt>
                <c:pt idx="2003">
                  <c:v>155.6</c:v>
                </c:pt>
                <c:pt idx="2004">
                  <c:v>155.6</c:v>
                </c:pt>
                <c:pt idx="2005">
                  <c:v>155.6</c:v>
                </c:pt>
                <c:pt idx="2006">
                  <c:v>155.80000000000001</c:v>
                </c:pt>
                <c:pt idx="2007">
                  <c:v>155.80000000000001</c:v>
                </c:pt>
                <c:pt idx="2008">
                  <c:v>155.80000000000001</c:v>
                </c:pt>
                <c:pt idx="2009">
                  <c:v>156.1</c:v>
                </c:pt>
                <c:pt idx="2010">
                  <c:v>156.1</c:v>
                </c:pt>
                <c:pt idx="2011">
                  <c:v>156.1</c:v>
                </c:pt>
                <c:pt idx="2012">
                  <c:v>156.5</c:v>
                </c:pt>
                <c:pt idx="2013">
                  <c:v>156.5</c:v>
                </c:pt>
                <c:pt idx="2014">
                  <c:v>156.5</c:v>
                </c:pt>
                <c:pt idx="2015">
                  <c:v>156.80000000000001</c:v>
                </c:pt>
                <c:pt idx="2016">
                  <c:v>156.80000000000001</c:v>
                </c:pt>
                <c:pt idx="2017">
                  <c:v>156.80000000000001</c:v>
                </c:pt>
                <c:pt idx="2018">
                  <c:v>156.5</c:v>
                </c:pt>
                <c:pt idx="2019">
                  <c:v>156.5</c:v>
                </c:pt>
                <c:pt idx="2020">
                  <c:v>156.5</c:v>
                </c:pt>
                <c:pt idx="2021">
                  <c:v>156.19999999999999</c:v>
                </c:pt>
                <c:pt idx="2022">
                  <c:v>156.19999999999999</c:v>
                </c:pt>
                <c:pt idx="2023">
                  <c:v>156.19999999999999</c:v>
                </c:pt>
                <c:pt idx="2024">
                  <c:v>155.1</c:v>
                </c:pt>
                <c:pt idx="2025">
                  <c:v>155.1</c:v>
                </c:pt>
                <c:pt idx="2026">
                  <c:v>155.1</c:v>
                </c:pt>
                <c:pt idx="2027">
                  <c:v>154.6</c:v>
                </c:pt>
                <c:pt idx="2028">
                  <c:v>154.6</c:v>
                </c:pt>
                <c:pt idx="2029">
                  <c:v>154.6</c:v>
                </c:pt>
                <c:pt idx="2030">
                  <c:v>154.30000000000001</c:v>
                </c:pt>
                <c:pt idx="2031">
                  <c:v>154.30000000000001</c:v>
                </c:pt>
                <c:pt idx="2032">
                  <c:v>154.30000000000001</c:v>
                </c:pt>
                <c:pt idx="2033">
                  <c:v>154.1</c:v>
                </c:pt>
                <c:pt idx="2034">
                  <c:v>154.1</c:v>
                </c:pt>
                <c:pt idx="2035">
                  <c:v>154.1</c:v>
                </c:pt>
                <c:pt idx="2036">
                  <c:v>153.80000000000001</c:v>
                </c:pt>
                <c:pt idx="2037">
                  <c:v>153.80000000000001</c:v>
                </c:pt>
                <c:pt idx="2038">
                  <c:v>153.80000000000001</c:v>
                </c:pt>
                <c:pt idx="2039">
                  <c:v>153.4</c:v>
                </c:pt>
                <c:pt idx="2040">
                  <c:v>153.4</c:v>
                </c:pt>
                <c:pt idx="2041">
                  <c:v>153.4</c:v>
                </c:pt>
                <c:pt idx="2042">
                  <c:v>153.30000000000001</c:v>
                </c:pt>
                <c:pt idx="2043">
                  <c:v>153.30000000000001</c:v>
                </c:pt>
                <c:pt idx="2044">
                  <c:v>153.30000000000001</c:v>
                </c:pt>
                <c:pt idx="2045">
                  <c:v>153.30000000000001</c:v>
                </c:pt>
                <c:pt idx="2046">
                  <c:v>153.30000000000001</c:v>
                </c:pt>
                <c:pt idx="2047">
                  <c:v>153.30000000000001</c:v>
                </c:pt>
                <c:pt idx="2048">
                  <c:v>153.6</c:v>
                </c:pt>
                <c:pt idx="2049">
                  <c:v>153.6</c:v>
                </c:pt>
                <c:pt idx="2050">
                  <c:v>153.6</c:v>
                </c:pt>
                <c:pt idx="2051">
                  <c:v>154.4</c:v>
                </c:pt>
                <c:pt idx="2052">
                  <c:v>154.4</c:v>
                </c:pt>
                <c:pt idx="2053">
                  <c:v>154.4</c:v>
                </c:pt>
                <c:pt idx="2054">
                  <c:v>155.4</c:v>
                </c:pt>
                <c:pt idx="2055">
                  <c:v>155.4</c:v>
                </c:pt>
                <c:pt idx="2056">
                  <c:v>155.4</c:v>
                </c:pt>
                <c:pt idx="2057">
                  <c:v>155.80000000000001</c:v>
                </c:pt>
                <c:pt idx="2058">
                  <c:v>155.80000000000001</c:v>
                </c:pt>
                <c:pt idx="2059">
                  <c:v>155.80000000000001</c:v>
                </c:pt>
                <c:pt idx="2060">
                  <c:v>155.4</c:v>
                </c:pt>
                <c:pt idx="2061">
                  <c:v>155.4</c:v>
                </c:pt>
                <c:pt idx="2062">
                  <c:v>155.4</c:v>
                </c:pt>
                <c:pt idx="2063">
                  <c:v>154.80000000000001</c:v>
                </c:pt>
                <c:pt idx="2064">
                  <c:v>154.80000000000001</c:v>
                </c:pt>
                <c:pt idx="2065">
                  <c:v>154.80000000000001</c:v>
                </c:pt>
                <c:pt idx="2066">
                  <c:v>155.1</c:v>
                </c:pt>
                <c:pt idx="2067">
                  <c:v>155.1</c:v>
                </c:pt>
                <c:pt idx="2068">
                  <c:v>155.1</c:v>
                </c:pt>
                <c:pt idx="2069">
                  <c:v>155.80000000000001</c:v>
                </c:pt>
                <c:pt idx="2070">
                  <c:v>155.80000000000001</c:v>
                </c:pt>
                <c:pt idx="2071">
                  <c:v>155.80000000000001</c:v>
                </c:pt>
                <c:pt idx="2072">
                  <c:v>157.4</c:v>
                </c:pt>
                <c:pt idx="2073">
                  <c:v>157.4</c:v>
                </c:pt>
                <c:pt idx="2074">
                  <c:v>157.4</c:v>
                </c:pt>
                <c:pt idx="2075">
                  <c:v>158.6</c:v>
                </c:pt>
                <c:pt idx="2076">
                  <c:v>158.6</c:v>
                </c:pt>
                <c:pt idx="2077">
                  <c:v>158.6</c:v>
                </c:pt>
                <c:pt idx="2078">
                  <c:v>160.4</c:v>
                </c:pt>
                <c:pt idx="2079">
                  <c:v>160.4</c:v>
                </c:pt>
                <c:pt idx="2080">
                  <c:v>160.4</c:v>
                </c:pt>
                <c:pt idx="2081">
                  <c:v>162</c:v>
                </c:pt>
                <c:pt idx="2082">
                  <c:v>162</c:v>
                </c:pt>
                <c:pt idx="2083">
                  <c:v>162</c:v>
                </c:pt>
                <c:pt idx="2084">
                  <c:v>164.2</c:v>
                </c:pt>
                <c:pt idx="2085">
                  <c:v>164.2</c:v>
                </c:pt>
                <c:pt idx="2086">
                  <c:v>164.2</c:v>
                </c:pt>
                <c:pt idx="2087">
                  <c:v>165.3</c:v>
                </c:pt>
                <c:pt idx="2088">
                  <c:v>165.3</c:v>
                </c:pt>
                <c:pt idx="2089">
                  <c:v>165.3</c:v>
                </c:pt>
                <c:pt idx="2090">
                  <c:v>165.4</c:v>
                </c:pt>
                <c:pt idx="2091">
                  <c:v>165.4</c:v>
                </c:pt>
                <c:pt idx="2092">
                  <c:v>165.4</c:v>
                </c:pt>
                <c:pt idx="2093">
                  <c:v>165</c:v>
                </c:pt>
                <c:pt idx="2094">
                  <c:v>165</c:v>
                </c:pt>
                <c:pt idx="2095">
                  <c:v>165</c:v>
                </c:pt>
                <c:pt idx="2096">
                  <c:v>164.5</c:v>
                </c:pt>
                <c:pt idx="2097">
                  <c:v>164.5</c:v>
                </c:pt>
                <c:pt idx="2098">
                  <c:v>164.5</c:v>
                </c:pt>
                <c:pt idx="2099">
                  <c:v>163.1</c:v>
                </c:pt>
                <c:pt idx="2100">
                  <c:v>163.1</c:v>
                </c:pt>
                <c:pt idx="2101">
                  <c:v>163.1</c:v>
                </c:pt>
                <c:pt idx="2102">
                  <c:v>160.5</c:v>
                </c:pt>
                <c:pt idx="2103">
                  <c:v>160.5</c:v>
                </c:pt>
                <c:pt idx="2104">
                  <c:v>160.5</c:v>
                </c:pt>
                <c:pt idx="2105">
                  <c:v>158.80000000000001</c:v>
                </c:pt>
                <c:pt idx="2106">
                  <c:v>158.80000000000001</c:v>
                </c:pt>
                <c:pt idx="2107">
                  <c:v>158.80000000000001</c:v>
                </c:pt>
                <c:pt idx="2108">
                  <c:v>158.4</c:v>
                </c:pt>
                <c:pt idx="2109">
                  <c:v>158.4</c:v>
                </c:pt>
                <c:pt idx="2110">
                  <c:v>158.4</c:v>
                </c:pt>
                <c:pt idx="2111">
                  <c:v>158.9</c:v>
                </c:pt>
                <c:pt idx="2112">
                  <c:v>158.9</c:v>
                </c:pt>
                <c:pt idx="2113">
                  <c:v>158.9</c:v>
                </c:pt>
                <c:pt idx="2114">
                  <c:v>159.9</c:v>
                </c:pt>
                <c:pt idx="2115">
                  <c:v>159.9</c:v>
                </c:pt>
                <c:pt idx="2116">
                  <c:v>159.9</c:v>
                </c:pt>
                <c:pt idx="2117">
                  <c:v>160.6</c:v>
                </c:pt>
                <c:pt idx="2118">
                  <c:v>160.6</c:v>
                </c:pt>
                <c:pt idx="2119">
                  <c:v>160.6</c:v>
                </c:pt>
                <c:pt idx="2120">
                  <c:v>161.30000000000001</c:v>
                </c:pt>
                <c:pt idx="2121">
                  <c:v>161.30000000000001</c:v>
                </c:pt>
                <c:pt idx="2122">
                  <c:v>161.30000000000001</c:v>
                </c:pt>
                <c:pt idx="2123">
                  <c:v>160.9</c:v>
                </c:pt>
                <c:pt idx="2124">
                  <c:v>160.9</c:v>
                </c:pt>
                <c:pt idx="2125">
                  <c:v>160.9</c:v>
                </c:pt>
                <c:pt idx="2126">
                  <c:v>160.5</c:v>
                </c:pt>
                <c:pt idx="2127">
                  <c:v>160.5</c:v>
                </c:pt>
                <c:pt idx="2128">
                  <c:v>160.5</c:v>
                </c:pt>
                <c:pt idx="2129">
                  <c:v>160.5</c:v>
                </c:pt>
                <c:pt idx="2130">
                  <c:v>160.5</c:v>
                </c:pt>
                <c:pt idx="2131">
                  <c:v>160.5</c:v>
                </c:pt>
                <c:pt idx="2132">
                  <c:v>160.4</c:v>
                </c:pt>
                <c:pt idx="2133">
                  <c:v>160.4</c:v>
                </c:pt>
                <c:pt idx="2134">
                  <c:v>160.4</c:v>
                </c:pt>
                <c:pt idx="2135">
                  <c:v>160.30000000000001</c:v>
                </c:pt>
                <c:pt idx="2136">
                  <c:v>160.30000000000001</c:v>
                </c:pt>
                <c:pt idx="2137">
                  <c:v>160.30000000000001</c:v>
                </c:pt>
                <c:pt idx="2138">
                  <c:v>159.30000000000001</c:v>
                </c:pt>
                <c:pt idx="2139">
                  <c:v>159.30000000000001</c:v>
                </c:pt>
                <c:pt idx="2140">
                  <c:v>159.30000000000001</c:v>
                </c:pt>
                <c:pt idx="2141">
                  <c:v>158.30000000000001</c:v>
                </c:pt>
                <c:pt idx="2142">
                  <c:v>158.30000000000001</c:v>
                </c:pt>
                <c:pt idx="2143">
                  <c:v>158.30000000000001</c:v>
                </c:pt>
                <c:pt idx="2144">
                  <c:v>156.80000000000001</c:v>
                </c:pt>
                <c:pt idx="2145">
                  <c:v>156.80000000000001</c:v>
                </c:pt>
                <c:pt idx="2146">
                  <c:v>156.80000000000001</c:v>
                </c:pt>
                <c:pt idx="2147">
                  <c:v>154.9</c:v>
                </c:pt>
                <c:pt idx="2148">
                  <c:v>154.9</c:v>
                </c:pt>
                <c:pt idx="2149">
                  <c:v>154.9</c:v>
                </c:pt>
                <c:pt idx="2150">
                  <c:v>153.1</c:v>
                </c:pt>
                <c:pt idx="2151">
                  <c:v>153.1</c:v>
                </c:pt>
                <c:pt idx="2152">
                  <c:v>153.1</c:v>
                </c:pt>
                <c:pt idx="2153">
                  <c:v>151.6</c:v>
                </c:pt>
                <c:pt idx="2154">
                  <c:v>151.6</c:v>
                </c:pt>
                <c:pt idx="2155">
                  <c:v>151.6</c:v>
                </c:pt>
                <c:pt idx="2156">
                  <c:v>151</c:v>
                </c:pt>
                <c:pt idx="2157">
                  <c:v>151</c:v>
                </c:pt>
                <c:pt idx="2158">
                  <c:v>151</c:v>
                </c:pt>
                <c:pt idx="2159">
                  <c:v>150.5</c:v>
                </c:pt>
                <c:pt idx="2160">
                  <c:v>150.5</c:v>
                </c:pt>
                <c:pt idx="2161">
                  <c:v>150.5</c:v>
                </c:pt>
                <c:pt idx="2162">
                  <c:v>150.30000000000001</c:v>
                </c:pt>
                <c:pt idx="2163">
                  <c:v>150.30000000000001</c:v>
                </c:pt>
                <c:pt idx="2164">
                  <c:v>150.30000000000001</c:v>
                </c:pt>
                <c:pt idx="2165">
                  <c:v>150.6</c:v>
                </c:pt>
                <c:pt idx="2166">
                  <c:v>150.6</c:v>
                </c:pt>
                <c:pt idx="2167">
                  <c:v>150.6</c:v>
                </c:pt>
                <c:pt idx="2168">
                  <c:v>151</c:v>
                </c:pt>
                <c:pt idx="2169">
                  <c:v>151</c:v>
                </c:pt>
                <c:pt idx="2170">
                  <c:v>151</c:v>
                </c:pt>
                <c:pt idx="2171">
                  <c:v>150.9</c:v>
                </c:pt>
                <c:pt idx="2172">
                  <c:v>150.9</c:v>
                </c:pt>
                <c:pt idx="2173">
                  <c:v>150.9</c:v>
                </c:pt>
                <c:pt idx="2174">
                  <c:v>151</c:v>
                </c:pt>
                <c:pt idx="2175">
                  <c:v>151</c:v>
                </c:pt>
                <c:pt idx="2176">
                  <c:v>151</c:v>
                </c:pt>
                <c:pt idx="2177">
                  <c:v>150.4</c:v>
                </c:pt>
                <c:pt idx="2178">
                  <c:v>150.4</c:v>
                </c:pt>
                <c:pt idx="2179">
                  <c:v>150.4</c:v>
                </c:pt>
                <c:pt idx="2180">
                  <c:v>150.30000000000001</c:v>
                </c:pt>
                <c:pt idx="2181">
                  <c:v>150.30000000000001</c:v>
                </c:pt>
                <c:pt idx="2182">
                  <c:v>150.30000000000001</c:v>
                </c:pt>
                <c:pt idx="2183">
                  <c:v>149.9</c:v>
                </c:pt>
                <c:pt idx="2184">
                  <c:v>149.9</c:v>
                </c:pt>
                <c:pt idx="2185">
                  <c:v>149.9</c:v>
                </c:pt>
                <c:pt idx="2186">
                  <c:v>150.1</c:v>
                </c:pt>
                <c:pt idx="2187">
                  <c:v>150.1</c:v>
                </c:pt>
                <c:pt idx="2188">
                  <c:v>150.1</c:v>
                </c:pt>
                <c:pt idx="2189">
                  <c:v>149.9</c:v>
                </c:pt>
                <c:pt idx="2190">
                  <c:v>149.9</c:v>
                </c:pt>
                <c:pt idx="2191">
                  <c:v>149.9</c:v>
                </c:pt>
                <c:pt idx="2192">
                  <c:v>149.80000000000001</c:v>
                </c:pt>
                <c:pt idx="2193">
                  <c:v>149.80000000000001</c:v>
                </c:pt>
                <c:pt idx="2194">
                  <c:v>149.80000000000001</c:v>
                </c:pt>
                <c:pt idx="2195">
                  <c:v>149.69999999999999</c:v>
                </c:pt>
                <c:pt idx="2196">
                  <c:v>149.69999999999999</c:v>
                </c:pt>
                <c:pt idx="2197">
                  <c:v>149.69999999999999</c:v>
                </c:pt>
                <c:pt idx="2198">
                  <c:v>149.80000000000001</c:v>
                </c:pt>
                <c:pt idx="2199">
                  <c:v>149.80000000000001</c:v>
                </c:pt>
                <c:pt idx="2200">
                  <c:v>149.80000000000001</c:v>
                </c:pt>
                <c:pt idx="2201">
                  <c:v>149.69999999999999</c:v>
                </c:pt>
                <c:pt idx="2202">
                  <c:v>149.69999999999999</c:v>
                </c:pt>
                <c:pt idx="2203">
                  <c:v>149.69999999999999</c:v>
                </c:pt>
                <c:pt idx="2204">
                  <c:v>149.69999999999999</c:v>
                </c:pt>
                <c:pt idx="2205">
                  <c:v>149.69999999999999</c:v>
                </c:pt>
                <c:pt idx="2206">
                  <c:v>149.69999999999999</c:v>
                </c:pt>
                <c:pt idx="2207">
                  <c:v>149.5</c:v>
                </c:pt>
                <c:pt idx="2208">
                  <c:v>149.5</c:v>
                </c:pt>
                <c:pt idx="2209">
                  <c:v>149.5</c:v>
                </c:pt>
                <c:pt idx="2210">
                  <c:v>149.69999999999999</c:v>
                </c:pt>
                <c:pt idx="2211">
                  <c:v>149.69999999999999</c:v>
                </c:pt>
                <c:pt idx="2212">
                  <c:v>149.69999999999999</c:v>
                </c:pt>
                <c:pt idx="2213">
                  <c:v>149.19999999999999</c:v>
                </c:pt>
                <c:pt idx="2214">
                  <c:v>149.19999999999999</c:v>
                </c:pt>
                <c:pt idx="2215">
                  <c:v>149.19999999999999</c:v>
                </c:pt>
                <c:pt idx="2216">
                  <c:v>149.30000000000001</c:v>
                </c:pt>
                <c:pt idx="2217">
                  <c:v>149.30000000000001</c:v>
                </c:pt>
                <c:pt idx="2218">
                  <c:v>149.30000000000001</c:v>
                </c:pt>
                <c:pt idx="2219">
                  <c:v>148.6</c:v>
                </c:pt>
                <c:pt idx="2220">
                  <c:v>148.6</c:v>
                </c:pt>
                <c:pt idx="2221">
                  <c:v>148.6</c:v>
                </c:pt>
                <c:pt idx="2222">
                  <c:v>148.5</c:v>
                </c:pt>
                <c:pt idx="2223">
                  <c:v>148.5</c:v>
                </c:pt>
                <c:pt idx="2224">
                  <c:v>148.5</c:v>
                </c:pt>
                <c:pt idx="2225">
                  <c:v>148.19999999999999</c:v>
                </c:pt>
                <c:pt idx="2226">
                  <c:v>148.19999999999999</c:v>
                </c:pt>
                <c:pt idx="2227">
                  <c:v>148.19999999999999</c:v>
                </c:pt>
                <c:pt idx="2228">
                  <c:v>148.5</c:v>
                </c:pt>
                <c:pt idx="2229">
                  <c:v>148.5</c:v>
                </c:pt>
                <c:pt idx="2230">
                  <c:v>148.5</c:v>
                </c:pt>
                <c:pt idx="2231">
                  <c:v>148.5</c:v>
                </c:pt>
                <c:pt idx="2232">
                  <c:v>148.5</c:v>
                </c:pt>
                <c:pt idx="2233">
                  <c:v>148.5</c:v>
                </c:pt>
                <c:pt idx="2234">
                  <c:v>148.4</c:v>
                </c:pt>
                <c:pt idx="2235">
                  <c:v>148.4</c:v>
                </c:pt>
                <c:pt idx="2236">
                  <c:v>148.4</c:v>
                </c:pt>
                <c:pt idx="2237">
                  <c:v>147.69999999999999</c:v>
                </c:pt>
                <c:pt idx="2238">
                  <c:v>147.69999999999999</c:v>
                </c:pt>
                <c:pt idx="2239">
                  <c:v>147.69999999999999</c:v>
                </c:pt>
                <c:pt idx="2240">
                  <c:v>147.19999999999999</c:v>
                </c:pt>
                <c:pt idx="2241">
                  <c:v>147.19999999999999</c:v>
                </c:pt>
                <c:pt idx="2242">
                  <c:v>147.19999999999999</c:v>
                </c:pt>
                <c:pt idx="2243">
                  <c:v>146.19999999999999</c:v>
                </c:pt>
                <c:pt idx="2244">
                  <c:v>146.19999999999999</c:v>
                </c:pt>
                <c:pt idx="2245">
                  <c:v>146.19999999999999</c:v>
                </c:pt>
                <c:pt idx="2246">
                  <c:v>146.19999999999999</c:v>
                </c:pt>
                <c:pt idx="2247">
                  <c:v>146.19999999999999</c:v>
                </c:pt>
                <c:pt idx="2248">
                  <c:v>146.19999999999999</c:v>
                </c:pt>
                <c:pt idx="2249">
                  <c:v>146.1</c:v>
                </c:pt>
                <c:pt idx="2250">
                  <c:v>146.1</c:v>
                </c:pt>
                <c:pt idx="2251">
                  <c:v>146.1</c:v>
                </c:pt>
                <c:pt idx="2252">
                  <c:v>146.30000000000001</c:v>
                </c:pt>
                <c:pt idx="2253">
                  <c:v>146.30000000000001</c:v>
                </c:pt>
                <c:pt idx="2254">
                  <c:v>146.30000000000001</c:v>
                </c:pt>
                <c:pt idx="2255">
                  <c:v>146</c:v>
                </c:pt>
                <c:pt idx="2256">
                  <c:v>146</c:v>
                </c:pt>
                <c:pt idx="2257">
                  <c:v>146</c:v>
                </c:pt>
                <c:pt idx="2258">
                  <c:v>145.9</c:v>
                </c:pt>
                <c:pt idx="2259">
                  <c:v>145.9</c:v>
                </c:pt>
                <c:pt idx="2260">
                  <c:v>145.9</c:v>
                </c:pt>
                <c:pt idx="2261">
                  <c:v>145.80000000000001</c:v>
                </c:pt>
                <c:pt idx="2262">
                  <c:v>145.80000000000001</c:v>
                </c:pt>
                <c:pt idx="2263">
                  <c:v>145.80000000000001</c:v>
                </c:pt>
                <c:pt idx="2264">
                  <c:v>145.69999999999999</c:v>
                </c:pt>
                <c:pt idx="2265">
                  <c:v>145.69999999999999</c:v>
                </c:pt>
                <c:pt idx="2266">
                  <c:v>145.69999999999999</c:v>
                </c:pt>
                <c:pt idx="2267">
                  <c:v>145.1</c:v>
                </c:pt>
                <c:pt idx="2268">
                  <c:v>145.1</c:v>
                </c:pt>
                <c:pt idx="2269">
                  <c:v>145.1</c:v>
                </c:pt>
                <c:pt idx="2270">
                  <c:v>145.1</c:v>
                </c:pt>
                <c:pt idx="2271">
                  <c:v>145.1</c:v>
                </c:pt>
                <c:pt idx="2272">
                  <c:v>145.1</c:v>
                </c:pt>
                <c:pt idx="2273">
                  <c:v>145.1</c:v>
                </c:pt>
                <c:pt idx="2274">
                  <c:v>145.1</c:v>
                </c:pt>
                <c:pt idx="2275">
                  <c:v>145.1</c:v>
                </c:pt>
                <c:pt idx="2276">
                  <c:v>145.9</c:v>
                </c:pt>
                <c:pt idx="2277">
                  <c:v>145.9</c:v>
                </c:pt>
                <c:pt idx="2278">
                  <c:v>145.9</c:v>
                </c:pt>
                <c:pt idx="2279">
                  <c:v>146.4</c:v>
                </c:pt>
                <c:pt idx="2280">
                  <c:v>146.4</c:v>
                </c:pt>
                <c:pt idx="2281">
                  <c:v>146.4</c:v>
                </c:pt>
                <c:pt idx="2282">
                  <c:v>146.30000000000001</c:v>
                </c:pt>
                <c:pt idx="2283">
                  <c:v>146.30000000000001</c:v>
                </c:pt>
                <c:pt idx="2284">
                  <c:v>146.30000000000001</c:v>
                </c:pt>
                <c:pt idx="2285">
                  <c:v>146</c:v>
                </c:pt>
                <c:pt idx="2286">
                  <c:v>146</c:v>
                </c:pt>
                <c:pt idx="2287">
                  <c:v>146</c:v>
                </c:pt>
                <c:pt idx="2288">
                  <c:v>146</c:v>
                </c:pt>
                <c:pt idx="2289">
                  <c:v>146</c:v>
                </c:pt>
                <c:pt idx="2290">
                  <c:v>146</c:v>
                </c:pt>
                <c:pt idx="2291">
                  <c:v>147.80000000000001</c:v>
                </c:pt>
                <c:pt idx="2292">
                  <c:v>147.80000000000001</c:v>
                </c:pt>
                <c:pt idx="2293">
                  <c:v>147.80000000000001</c:v>
                </c:pt>
                <c:pt idx="2294">
                  <c:v>149.9</c:v>
                </c:pt>
                <c:pt idx="2295">
                  <c:v>149.9</c:v>
                </c:pt>
                <c:pt idx="2296">
                  <c:v>149.9</c:v>
                </c:pt>
                <c:pt idx="2297">
                  <c:v>152.69999999999999</c:v>
                </c:pt>
                <c:pt idx="2298">
                  <c:v>152.69999999999999</c:v>
                </c:pt>
                <c:pt idx="2299">
                  <c:v>152.69999999999999</c:v>
                </c:pt>
                <c:pt idx="2300">
                  <c:v>156.80000000000001</c:v>
                </c:pt>
                <c:pt idx="2301">
                  <c:v>156.80000000000001</c:v>
                </c:pt>
                <c:pt idx="2302">
                  <c:v>156.80000000000001</c:v>
                </c:pt>
                <c:pt idx="2303">
                  <c:v>163.9</c:v>
                </c:pt>
                <c:pt idx="2304">
                  <c:v>163.9</c:v>
                </c:pt>
                <c:pt idx="2305">
                  <c:v>163.9</c:v>
                </c:pt>
                <c:pt idx="2306">
                  <c:v>168</c:v>
                </c:pt>
                <c:pt idx="2307">
                  <c:v>168</c:v>
                </c:pt>
                <c:pt idx="2308">
                  <c:v>168</c:v>
                </c:pt>
                <c:pt idx="2309">
                  <c:v>181.6</c:v>
                </c:pt>
                <c:pt idx="2310">
                  <c:v>181.6</c:v>
                </c:pt>
                <c:pt idx="2311">
                  <c:v>181.6</c:v>
                </c:pt>
                <c:pt idx="2312">
                  <c:v>194.3</c:v>
                </c:pt>
                <c:pt idx="2313">
                  <c:v>194.3</c:v>
                </c:pt>
                <c:pt idx="2314">
                  <c:v>194.3</c:v>
                </c:pt>
                <c:pt idx="2315">
                  <c:v>198.2</c:v>
                </c:pt>
                <c:pt idx="2316">
                  <c:v>198.2</c:v>
                </c:pt>
                <c:pt idx="2317">
                  <c:v>198.2</c:v>
                </c:pt>
                <c:pt idx="2318">
                  <c:v>205.8</c:v>
                </c:pt>
                <c:pt idx="2319">
                  <c:v>205.8</c:v>
                </c:pt>
                <c:pt idx="2320">
                  <c:v>205.8</c:v>
                </c:pt>
                <c:pt idx="2321">
                  <c:v>211.2</c:v>
                </c:pt>
                <c:pt idx="2322">
                  <c:v>211.2</c:v>
                </c:pt>
                <c:pt idx="2323">
                  <c:v>211.2</c:v>
                </c:pt>
                <c:pt idx="2324">
                  <c:v>215.2</c:v>
                </c:pt>
                <c:pt idx="2325">
                  <c:v>215.2</c:v>
                </c:pt>
                <c:pt idx="2326">
                  <c:v>215.2</c:v>
                </c:pt>
                <c:pt idx="2327">
                  <c:v>219.1</c:v>
                </c:pt>
                <c:pt idx="2328">
                  <c:v>219.1</c:v>
                </c:pt>
                <c:pt idx="2329">
                  <c:v>219.1</c:v>
                </c:pt>
                <c:pt idx="2330">
                  <c:v>221.6</c:v>
                </c:pt>
                <c:pt idx="2331">
                  <c:v>221.6</c:v>
                </c:pt>
                <c:pt idx="2332">
                  <c:v>221.6</c:v>
                </c:pt>
                <c:pt idx="2333">
                  <c:v>221.2</c:v>
                </c:pt>
                <c:pt idx="2334">
                  <c:v>221.2</c:v>
                </c:pt>
                <c:pt idx="2335">
                  <c:v>221.2</c:v>
                </c:pt>
                <c:pt idx="2336">
                  <c:v>218</c:v>
                </c:pt>
                <c:pt idx="2337">
                  <c:v>218</c:v>
                </c:pt>
                <c:pt idx="2338">
                  <c:v>218</c:v>
                </c:pt>
                <c:pt idx="2339">
                  <c:v>214.6</c:v>
                </c:pt>
                <c:pt idx="2340">
                  <c:v>214.6</c:v>
                </c:pt>
                <c:pt idx="2341">
                  <c:v>214.6</c:v>
                </c:pt>
                <c:pt idx="2342">
                  <c:v>211.5</c:v>
                </c:pt>
                <c:pt idx="2343">
                  <c:v>211.5</c:v>
                </c:pt>
                <c:pt idx="2344">
                  <c:v>211.5</c:v>
                </c:pt>
                <c:pt idx="2345">
                  <c:v>206</c:v>
                </c:pt>
                <c:pt idx="2346">
                  <c:v>206</c:v>
                </c:pt>
                <c:pt idx="2347">
                  <c:v>206</c:v>
                </c:pt>
                <c:pt idx="2348">
                  <c:v>198.1</c:v>
                </c:pt>
                <c:pt idx="2349">
                  <c:v>198.1</c:v>
                </c:pt>
                <c:pt idx="2350">
                  <c:v>198.1</c:v>
                </c:pt>
                <c:pt idx="2351">
                  <c:v>188.8</c:v>
                </c:pt>
                <c:pt idx="2352">
                  <c:v>188.8</c:v>
                </c:pt>
                <c:pt idx="2353">
                  <c:v>188.8</c:v>
                </c:pt>
                <c:pt idx="2354">
                  <c:v>181.1</c:v>
                </c:pt>
                <c:pt idx="2355">
                  <c:v>181.1</c:v>
                </c:pt>
                <c:pt idx="2356">
                  <c:v>181.1</c:v>
                </c:pt>
                <c:pt idx="2357">
                  <c:v>174.2</c:v>
                </c:pt>
                <c:pt idx="2358">
                  <c:v>174.2</c:v>
                </c:pt>
                <c:pt idx="2359">
                  <c:v>174.2</c:v>
                </c:pt>
                <c:pt idx="2360">
                  <c:v>168.7</c:v>
                </c:pt>
                <c:pt idx="2361">
                  <c:v>168.7</c:v>
                </c:pt>
                <c:pt idx="2362">
                  <c:v>168.7</c:v>
                </c:pt>
                <c:pt idx="2363">
                  <c:v>163.69999999999999</c:v>
                </c:pt>
                <c:pt idx="2364">
                  <c:v>163.69999999999999</c:v>
                </c:pt>
                <c:pt idx="2365">
                  <c:v>163.69999999999999</c:v>
                </c:pt>
                <c:pt idx="2366">
                  <c:v>160.19999999999999</c:v>
                </c:pt>
                <c:pt idx="2367">
                  <c:v>160.19999999999999</c:v>
                </c:pt>
                <c:pt idx="2368">
                  <c:v>160.19999999999999</c:v>
                </c:pt>
                <c:pt idx="2369">
                  <c:v>158.30000000000001</c:v>
                </c:pt>
                <c:pt idx="2370">
                  <c:v>158.30000000000001</c:v>
                </c:pt>
                <c:pt idx="2371">
                  <c:v>158.30000000000001</c:v>
                </c:pt>
                <c:pt idx="2372">
                  <c:v>157.1</c:v>
                </c:pt>
                <c:pt idx="2373">
                  <c:v>157.1</c:v>
                </c:pt>
                <c:pt idx="2374">
                  <c:v>157.1</c:v>
                </c:pt>
                <c:pt idx="2375">
                  <c:v>156.9</c:v>
                </c:pt>
                <c:pt idx="2376">
                  <c:v>156.9</c:v>
                </c:pt>
                <c:pt idx="2377">
                  <c:v>156.9</c:v>
                </c:pt>
                <c:pt idx="2378">
                  <c:v>156.5</c:v>
                </c:pt>
                <c:pt idx="2379">
                  <c:v>156.5</c:v>
                </c:pt>
                <c:pt idx="2380">
                  <c:v>156.5</c:v>
                </c:pt>
                <c:pt idx="2381">
                  <c:v>156.30000000000001</c:v>
                </c:pt>
                <c:pt idx="2382">
                  <c:v>156.30000000000001</c:v>
                </c:pt>
                <c:pt idx="2383">
                  <c:v>156.30000000000001</c:v>
                </c:pt>
                <c:pt idx="2384">
                  <c:v>155.1</c:v>
                </c:pt>
                <c:pt idx="2385">
                  <c:v>155.1</c:v>
                </c:pt>
                <c:pt idx="2386">
                  <c:v>155.1</c:v>
                </c:pt>
                <c:pt idx="2387">
                  <c:v>153.5</c:v>
                </c:pt>
                <c:pt idx="2388">
                  <c:v>153.5</c:v>
                </c:pt>
                <c:pt idx="2389">
                  <c:v>153.5</c:v>
                </c:pt>
                <c:pt idx="2390">
                  <c:v>151.80000000000001</c:v>
                </c:pt>
                <c:pt idx="2391">
                  <c:v>151.80000000000001</c:v>
                </c:pt>
                <c:pt idx="2392">
                  <c:v>151.80000000000001</c:v>
                </c:pt>
                <c:pt idx="2393">
                  <c:v>150.5</c:v>
                </c:pt>
                <c:pt idx="2394">
                  <c:v>150.5</c:v>
                </c:pt>
                <c:pt idx="2395">
                  <c:v>150.5</c:v>
                </c:pt>
                <c:pt idx="2396">
                  <c:v>149.9</c:v>
                </c:pt>
                <c:pt idx="2397">
                  <c:v>149.9</c:v>
                </c:pt>
                <c:pt idx="2398">
                  <c:v>149.9</c:v>
                </c:pt>
                <c:pt idx="2399">
                  <c:v>149.1</c:v>
                </c:pt>
                <c:pt idx="2400">
                  <c:v>149.1</c:v>
                </c:pt>
                <c:pt idx="2401">
                  <c:v>149.1</c:v>
                </c:pt>
                <c:pt idx="2402">
                  <c:v>148.80000000000001</c:v>
                </c:pt>
                <c:pt idx="2403">
                  <c:v>148.80000000000001</c:v>
                </c:pt>
                <c:pt idx="2404">
                  <c:v>148.80000000000001</c:v>
                </c:pt>
                <c:pt idx="2405">
                  <c:v>148.80000000000001</c:v>
                </c:pt>
                <c:pt idx="2406">
                  <c:v>148.80000000000001</c:v>
                </c:pt>
                <c:pt idx="2407">
                  <c:v>148.80000000000001</c:v>
                </c:pt>
                <c:pt idx="2408">
                  <c:v>148.69999999999999</c:v>
                </c:pt>
                <c:pt idx="2409">
                  <c:v>148.69999999999999</c:v>
                </c:pt>
                <c:pt idx="2410">
                  <c:v>148.69999999999999</c:v>
                </c:pt>
                <c:pt idx="2411">
                  <c:v>148.4</c:v>
                </c:pt>
                <c:pt idx="2412">
                  <c:v>148.4</c:v>
                </c:pt>
                <c:pt idx="2413">
                  <c:v>148.4</c:v>
                </c:pt>
                <c:pt idx="2414">
                  <c:v>148.30000000000001</c:v>
                </c:pt>
                <c:pt idx="2415">
                  <c:v>148.30000000000001</c:v>
                </c:pt>
                <c:pt idx="2416">
                  <c:v>148.30000000000001</c:v>
                </c:pt>
                <c:pt idx="2417">
                  <c:v>149</c:v>
                </c:pt>
                <c:pt idx="2418">
                  <c:v>149</c:v>
                </c:pt>
                <c:pt idx="2419">
                  <c:v>149</c:v>
                </c:pt>
                <c:pt idx="2420">
                  <c:v>149.69999999999999</c:v>
                </c:pt>
                <c:pt idx="2421">
                  <c:v>149.69999999999999</c:v>
                </c:pt>
                <c:pt idx="2422">
                  <c:v>149.69999999999999</c:v>
                </c:pt>
                <c:pt idx="2423">
                  <c:v>150</c:v>
                </c:pt>
                <c:pt idx="2424">
                  <c:v>150</c:v>
                </c:pt>
                <c:pt idx="2425">
                  <c:v>150</c:v>
                </c:pt>
                <c:pt idx="2426">
                  <c:v>150.1</c:v>
                </c:pt>
                <c:pt idx="2427">
                  <c:v>150.1</c:v>
                </c:pt>
                <c:pt idx="2428">
                  <c:v>150.1</c:v>
                </c:pt>
                <c:pt idx="2429">
                  <c:v>151.1</c:v>
                </c:pt>
                <c:pt idx="2430">
                  <c:v>151.1</c:v>
                </c:pt>
                <c:pt idx="2431">
                  <c:v>151.1</c:v>
                </c:pt>
                <c:pt idx="2432">
                  <c:v>151.9</c:v>
                </c:pt>
                <c:pt idx="2433">
                  <c:v>151.9</c:v>
                </c:pt>
                <c:pt idx="2434">
                  <c:v>151.9</c:v>
                </c:pt>
                <c:pt idx="2435">
                  <c:v>153</c:v>
                </c:pt>
                <c:pt idx="2436">
                  <c:v>153</c:v>
                </c:pt>
                <c:pt idx="2437">
                  <c:v>153</c:v>
                </c:pt>
                <c:pt idx="2438">
                  <c:v>154.5</c:v>
                </c:pt>
                <c:pt idx="2439">
                  <c:v>154.5</c:v>
                </c:pt>
                <c:pt idx="2440">
                  <c:v>154.5</c:v>
                </c:pt>
                <c:pt idx="2441">
                  <c:v>155.4</c:v>
                </c:pt>
                <c:pt idx="2442">
                  <c:v>155.4</c:v>
                </c:pt>
                <c:pt idx="2443">
                  <c:v>155.4</c:v>
                </c:pt>
                <c:pt idx="2444">
                  <c:v>155.6</c:v>
                </c:pt>
                <c:pt idx="2445">
                  <c:v>155.6</c:v>
                </c:pt>
                <c:pt idx="2446">
                  <c:v>155.6</c:v>
                </c:pt>
                <c:pt idx="2447">
                  <c:v>154.5</c:v>
                </c:pt>
                <c:pt idx="2448">
                  <c:v>154.5</c:v>
                </c:pt>
                <c:pt idx="2449">
                  <c:v>154.5</c:v>
                </c:pt>
                <c:pt idx="2450">
                  <c:v>153.9</c:v>
                </c:pt>
                <c:pt idx="2451">
                  <c:v>153.9</c:v>
                </c:pt>
                <c:pt idx="2452">
                  <c:v>153.9</c:v>
                </c:pt>
                <c:pt idx="2453">
                  <c:v>153.69999999999999</c:v>
                </c:pt>
                <c:pt idx="2454">
                  <c:v>153.69999999999999</c:v>
                </c:pt>
                <c:pt idx="2455">
                  <c:v>153.69999999999999</c:v>
                </c:pt>
                <c:pt idx="2456">
                  <c:v>153.19999999999999</c:v>
                </c:pt>
                <c:pt idx="2457">
                  <c:v>153.19999999999999</c:v>
                </c:pt>
                <c:pt idx="2458">
                  <c:v>153.19999999999999</c:v>
                </c:pt>
                <c:pt idx="2459">
                  <c:v>152.4</c:v>
                </c:pt>
                <c:pt idx="2460">
                  <c:v>152.4</c:v>
                </c:pt>
                <c:pt idx="2461">
                  <c:v>152.4</c:v>
                </c:pt>
                <c:pt idx="2462">
                  <c:v>151.4</c:v>
                </c:pt>
                <c:pt idx="2463">
                  <c:v>151.4</c:v>
                </c:pt>
                <c:pt idx="2464">
                  <c:v>151.4</c:v>
                </c:pt>
                <c:pt idx="2465">
                  <c:v>150.4</c:v>
                </c:pt>
                <c:pt idx="2466">
                  <c:v>150.4</c:v>
                </c:pt>
                <c:pt idx="2467">
                  <c:v>150.4</c:v>
                </c:pt>
                <c:pt idx="2468">
                  <c:v>149.80000000000001</c:v>
                </c:pt>
                <c:pt idx="2469">
                  <c:v>149.80000000000001</c:v>
                </c:pt>
                <c:pt idx="2470">
                  <c:v>149.80000000000001</c:v>
                </c:pt>
                <c:pt idx="2471">
                  <c:v>149</c:v>
                </c:pt>
                <c:pt idx="2472">
                  <c:v>149</c:v>
                </c:pt>
                <c:pt idx="2473">
                  <c:v>149</c:v>
                </c:pt>
                <c:pt idx="2474">
                  <c:v>147.9</c:v>
                </c:pt>
                <c:pt idx="2475">
                  <c:v>147.9</c:v>
                </c:pt>
                <c:pt idx="2476">
                  <c:v>147.9</c:v>
                </c:pt>
                <c:pt idx="2477">
                  <c:v>146.80000000000001</c:v>
                </c:pt>
                <c:pt idx="2478">
                  <c:v>146.80000000000001</c:v>
                </c:pt>
                <c:pt idx="2479">
                  <c:v>146.80000000000001</c:v>
                </c:pt>
                <c:pt idx="2480">
                  <c:v>146.1</c:v>
                </c:pt>
                <c:pt idx="2481">
                  <c:v>146.1</c:v>
                </c:pt>
                <c:pt idx="2482">
                  <c:v>146.1</c:v>
                </c:pt>
                <c:pt idx="2483">
                  <c:v>145.69999999999999</c:v>
                </c:pt>
                <c:pt idx="2484">
                  <c:v>145.69999999999999</c:v>
                </c:pt>
                <c:pt idx="2485">
                  <c:v>145.69999999999999</c:v>
                </c:pt>
                <c:pt idx="2486">
                  <c:v>145.1</c:v>
                </c:pt>
                <c:pt idx="2487">
                  <c:v>145.1</c:v>
                </c:pt>
                <c:pt idx="2488">
                  <c:v>145.1</c:v>
                </c:pt>
                <c:pt idx="2489">
                  <c:v>144.6</c:v>
                </c:pt>
                <c:pt idx="2490">
                  <c:v>144.6</c:v>
                </c:pt>
                <c:pt idx="2491">
                  <c:v>144.6</c:v>
                </c:pt>
                <c:pt idx="2492">
                  <c:v>143.9</c:v>
                </c:pt>
                <c:pt idx="2493">
                  <c:v>143.9</c:v>
                </c:pt>
                <c:pt idx="2494">
                  <c:v>143.9</c:v>
                </c:pt>
                <c:pt idx="2495">
                  <c:v>143.69999999999999</c:v>
                </c:pt>
                <c:pt idx="2496">
                  <c:v>143.69999999999999</c:v>
                </c:pt>
                <c:pt idx="2497">
                  <c:v>143.69999999999999</c:v>
                </c:pt>
                <c:pt idx="2498">
                  <c:v>143.30000000000001</c:v>
                </c:pt>
                <c:pt idx="2499">
                  <c:v>143.30000000000001</c:v>
                </c:pt>
                <c:pt idx="2500">
                  <c:v>143.30000000000001</c:v>
                </c:pt>
                <c:pt idx="2501">
                  <c:v>143.1</c:v>
                </c:pt>
                <c:pt idx="2502">
                  <c:v>143.1</c:v>
                </c:pt>
                <c:pt idx="2503">
                  <c:v>143.1</c:v>
                </c:pt>
                <c:pt idx="2504">
                  <c:v>143.4</c:v>
                </c:pt>
                <c:pt idx="2505">
                  <c:v>143.4</c:v>
                </c:pt>
                <c:pt idx="2506">
                  <c:v>143.4</c:v>
                </c:pt>
                <c:pt idx="2507">
                  <c:v>143.4</c:v>
                </c:pt>
                <c:pt idx="2508">
                  <c:v>143.4</c:v>
                </c:pt>
                <c:pt idx="2509">
                  <c:v>143.4</c:v>
                </c:pt>
                <c:pt idx="2510">
                  <c:v>143.4</c:v>
                </c:pt>
                <c:pt idx="2511">
                  <c:v>143.4</c:v>
                </c:pt>
                <c:pt idx="2512">
                  <c:v>143.4</c:v>
                </c:pt>
                <c:pt idx="2513">
                  <c:v>142.6</c:v>
                </c:pt>
                <c:pt idx="2514">
                  <c:v>142.6</c:v>
                </c:pt>
                <c:pt idx="2515">
                  <c:v>142.6</c:v>
                </c:pt>
                <c:pt idx="2516">
                  <c:v>142.4</c:v>
                </c:pt>
                <c:pt idx="2517">
                  <c:v>142.4</c:v>
                </c:pt>
                <c:pt idx="2518">
                  <c:v>142.4</c:v>
                </c:pt>
                <c:pt idx="2519">
                  <c:v>142.1</c:v>
                </c:pt>
                <c:pt idx="2520">
                  <c:v>142.1</c:v>
                </c:pt>
                <c:pt idx="2521">
                  <c:v>142.1</c:v>
                </c:pt>
                <c:pt idx="2522">
                  <c:v>142.1</c:v>
                </c:pt>
                <c:pt idx="2523">
                  <c:v>142.1</c:v>
                </c:pt>
                <c:pt idx="2524">
                  <c:v>142.1</c:v>
                </c:pt>
                <c:pt idx="2525">
                  <c:v>141.9</c:v>
                </c:pt>
                <c:pt idx="2526">
                  <c:v>141.9</c:v>
                </c:pt>
                <c:pt idx="2527">
                  <c:v>141.9</c:v>
                </c:pt>
                <c:pt idx="2528">
                  <c:v>141</c:v>
                </c:pt>
                <c:pt idx="2529">
                  <c:v>141</c:v>
                </c:pt>
                <c:pt idx="2530">
                  <c:v>141</c:v>
                </c:pt>
                <c:pt idx="2531">
                  <c:v>140.5</c:v>
                </c:pt>
                <c:pt idx="2532">
                  <c:v>140.5</c:v>
                </c:pt>
                <c:pt idx="2533">
                  <c:v>140.5</c:v>
                </c:pt>
                <c:pt idx="2534">
                  <c:v>140.19999999999999</c:v>
                </c:pt>
                <c:pt idx="2535">
                  <c:v>140.19999999999999</c:v>
                </c:pt>
                <c:pt idx="2536">
                  <c:v>140.19999999999999</c:v>
                </c:pt>
                <c:pt idx="2537">
                  <c:v>140.6</c:v>
                </c:pt>
                <c:pt idx="2538">
                  <c:v>140.6</c:v>
                </c:pt>
                <c:pt idx="2539">
                  <c:v>140.6</c:v>
                </c:pt>
                <c:pt idx="2540">
                  <c:v>141.30000000000001</c:v>
                </c:pt>
                <c:pt idx="2541">
                  <c:v>141.30000000000001</c:v>
                </c:pt>
                <c:pt idx="2542">
                  <c:v>141.30000000000001</c:v>
                </c:pt>
                <c:pt idx="2543">
                  <c:v>141.4</c:v>
                </c:pt>
                <c:pt idx="2544">
                  <c:v>141.4</c:v>
                </c:pt>
                <c:pt idx="2545">
                  <c:v>141.4</c:v>
                </c:pt>
                <c:pt idx="2546">
                  <c:v>141.6</c:v>
                </c:pt>
                <c:pt idx="2547">
                  <c:v>141.6</c:v>
                </c:pt>
                <c:pt idx="2548">
                  <c:v>141.6</c:v>
                </c:pt>
                <c:pt idx="2549">
                  <c:v>141.69999999999999</c:v>
                </c:pt>
                <c:pt idx="2550">
                  <c:v>141.69999999999999</c:v>
                </c:pt>
                <c:pt idx="2551">
                  <c:v>141.69999999999999</c:v>
                </c:pt>
                <c:pt idx="2552">
                  <c:v>142.19999999999999</c:v>
                </c:pt>
                <c:pt idx="2553">
                  <c:v>142.19999999999999</c:v>
                </c:pt>
                <c:pt idx="2554">
                  <c:v>142.19999999999999</c:v>
                </c:pt>
                <c:pt idx="2555">
                  <c:v>142.30000000000001</c:v>
                </c:pt>
                <c:pt idx="2556">
                  <c:v>142.30000000000001</c:v>
                </c:pt>
                <c:pt idx="2557">
                  <c:v>142.30000000000001</c:v>
                </c:pt>
                <c:pt idx="2558">
                  <c:v>142.4</c:v>
                </c:pt>
                <c:pt idx="2559">
                  <c:v>142.4</c:v>
                </c:pt>
                <c:pt idx="2560">
                  <c:v>142.4</c:v>
                </c:pt>
                <c:pt idx="2561">
                  <c:v>141.9</c:v>
                </c:pt>
                <c:pt idx="2562">
                  <c:v>141.9</c:v>
                </c:pt>
                <c:pt idx="2563">
                  <c:v>141.9</c:v>
                </c:pt>
                <c:pt idx="2564">
                  <c:v>142.1</c:v>
                </c:pt>
                <c:pt idx="2565">
                  <c:v>142.1</c:v>
                </c:pt>
                <c:pt idx="2566">
                  <c:v>142.1</c:v>
                </c:pt>
                <c:pt idx="2567">
                  <c:v>141.69999999999999</c:v>
                </c:pt>
                <c:pt idx="2568">
                  <c:v>141.69999999999999</c:v>
                </c:pt>
                <c:pt idx="2569">
                  <c:v>141.69999999999999</c:v>
                </c:pt>
                <c:pt idx="2570">
                  <c:v>141.9</c:v>
                </c:pt>
                <c:pt idx="2571">
                  <c:v>141.9</c:v>
                </c:pt>
                <c:pt idx="2572">
                  <c:v>141.9</c:v>
                </c:pt>
                <c:pt idx="2573">
                  <c:v>142</c:v>
                </c:pt>
                <c:pt idx="2574">
                  <c:v>142</c:v>
                </c:pt>
                <c:pt idx="2575">
                  <c:v>142</c:v>
                </c:pt>
                <c:pt idx="2576">
                  <c:v>142.1</c:v>
                </c:pt>
                <c:pt idx="2577">
                  <c:v>142.1</c:v>
                </c:pt>
                <c:pt idx="2578">
                  <c:v>142.1</c:v>
                </c:pt>
                <c:pt idx="2579">
                  <c:v>142.1</c:v>
                </c:pt>
                <c:pt idx="2580">
                  <c:v>142.1</c:v>
                </c:pt>
                <c:pt idx="2581">
                  <c:v>142.1</c:v>
                </c:pt>
                <c:pt idx="2582">
                  <c:v>142</c:v>
                </c:pt>
                <c:pt idx="2583">
                  <c:v>142</c:v>
                </c:pt>
                <c:pt idx="2584">
                  <c:v>142</c:v>
                </c:pt>
                <c:pt idx="2585">
                  <c:v>142.1</c:v>
                </c:pt>
                <c:pt idx="2586">
                  <c:v>142.1</c:v>
                </c:pt>
                <c:pt idx="2587">
                  <c:v>142.1</c:v>
                </c:pt>
                <c:pt idx="2588">
                  <c:v>141.69999999999999</c:v>
                </c:pt>
                <c:pt idx="2589">
                  <c:v>141.69999999999999</c:v>
                </c:pt>
                <c:pt idx="2590">
                  <c:v>141.69999999999999</c:v>
                </c:pt>
                <c:pt idx="2591">
                  <c:v>141.69999999999999</c:v>
                </c:pt>
                <c:pt idx="2592">
                  <c:v>141.69999999999999</c:v>
                </c:pt>
                <c:pt idx="2593">
                  <c:v>141.69999999999999</c:v>
                </c:pt>
                <c:pt idx="2594">
                  <c:v>141.80000000000001</c:v>
                </c:pt>
                <c:pt idx="2595">
                  <c:v>141.80000000000001</c:v>
                </c:pt>
                <c:pt idx="2596">
                  <c:v>141.80000000000001</c:v>
                </c:pt>
                <c:pt idx="2597">
                  <c:v>141.69999999999999</c:v>
                </c:pt>
                <c:pt idx="2598">
                  <c:v>141.69999999999999</c:v>
                </c:pt>
                <c:pt idx="2599">
                  <c:v>141.69999999999999</c:v>
                </c:pt>
                <c:pt idx="2600">
                  <c:v>141.19999999999999</c:v>
                </c:pt>
                <c:pt idx="2601">
                  <c:v>141.19999999999999</c:v>
                </c:pt>
                <c:pt idx="2602">
                  <c:v>141.19999999999999</c:v>
                </c:pt>
                <c:pt idx="2603">
                  <c:v>140.9</c:v>
                </c:pt>
                <c:pt idx="2604">
                  <c:v>140.9</c:v>
                </c:pt>
                <c:pt idx="2605">
                  <c:v>140.9</c:v>
                </c:pt>
                <c:pt idx="2606">
                  <c:v>141.1</c:v>
                </c:pt>
                <c:pt idx="2607">
                  <c:v>141.1</c:v>
                </c:pt>
                <c:pt idx="2608">
                  <c:v>141.1</c:v>
                </c:pt>
                <c:pt idx="2609">
                  <c:v>141.1</c:v>
                </c:pt>
                <c:pt idx="2610">
                  <c:v>141.1</c:v>
                </c:pt>
                <c:pt idx="2611">
                  <c:v>141.1</c:v>
                </c:pt>
                <c:pt idx="2612">
                  <c:v>140.80000000000001</c:v>
                </c:pt>
                <c:pt idx="2613">
                  <c:v>140.80000000000001</c:v>
                </c:pt>
                <c:pt idx="2614">
                  <c:v>140.80000000000001</c:v>
                </c:pt>
                <c:pt idx="2615">
                  <c:v>140.19999999999999</c:v>
                </c:pt>
                <c:pt idx="2616">
                  <c:v>140.19999999999999</c:v>
                </c:pt>
                <c:pt idx="2617">
                  <c:v>140.19999999999999</c:v>
                </c:pt>
                <c:pt idx="2618">
                  <c:v>139.6</c:v>
                </c:pt>
                <c:pt idx="2619">
                  <c:v>139.6</c:v>
                </c:pt>
                <c:pt idx="2620">
                  <c:v>139.6</c:v>
                </c:pt>
                <c:pt idx="2621">
                  <c:v>139.4</c:v>
                </c:pt>
                <c:pt idx="2622">
                  <c:v>139.4</c:v>
                </c:pt>
                <c:pt idx="2623">
                  <c:v>139.4</c:v>
                </c:pt>
                <c:pt idx="2624">
                  <c:v>138.80000000000001</c:v>
                </c:pt>
                <c:pt idx="2625">
                  <c:v>138.80000000000001</c:v>
                </c:pt>
                <c:pt idx="2626">
                  <c:v>138.80000000000001</c:v>
                </c:pt>
                <c:pt idx="2627">
                  <c:v>138.9</c:v>
                </c:pt>
                <c:pt idx="2628">
                  <c:v>138.9</c:v>
                </c:pt>
                <c:pt idx="2629">
                  <c:v>138.9</c:v>
                </c:pt>
                <c:pt idx="2630">
                  <c:v>138.6</c:v>
                </c:pt>
                <c:pt idx="2631">
                  <c:v>138.6</c:v>
                </c:pt>
                <c:pt idx="2632">
                  <c:v>138.6</c:v>
                </c:pt>
                <c:pt idx="2633">
                  <c:v>138.4</c:v>
                </c:pt>
                <c:pt idx="2634">
                  <c:v>138.4</c:v>
                </c:pt>
                <c:pt idx="2635">
                  <c:v>138.4</c:v>
                </c:pt>
                <c:pt idx="2636">
                  <c:v>138</c:v>
                </c:pt>
                <c:pt idx="2637">
                  <c:v>138</c:v>
                </c:pt>
                <c:pt idx="2638">
                  <c:v>138</c:v>
                </c:pt>
                <c:pt idx="2639">
                  <c:v>138</c:v>
                </c:pt>
                <c:pt idx="2640">
                  <c:v>138</c:v>
                </c:pt>
                <c:pt idx="2641">
                  <c:v>138</c:v>
                </c:pt>
                <c:pt idx="2642">
                  <c:v>137.9</c:v>
                </c:pt>
                <c:pt idx="2643">
                  <c:v>137.9</c:v>
                </c:pt>
                <c:pt idx="2644">
                  <c:v>137.9</c:v>
                </c:pt>
                <c:pt idx="2645">
                  <c:v>137.6</c:v>
                </c:pt>
                <c:pt idx="2646">
                  <c:v>137.6</c:v>
                </c:pt>
                <c:pt idx="2647">
                  <c:v>137.6</c:v>
                </c:pt>
                <c:pt idx="2648">
                  <c:v>137.19999999999999</c:v>
                </c:pt>
                <c:pt idx="2649">
                  <c:v>137.19999999999999</c:v>
                </c:pt>
                <c:pt idx="2650">
                  <c:v>137.19999999999999</c:v>
                </c:pt>
                <c:pt idx="2651">
                  <c:v>137.19999999999999</c:v>
                </c:pt>
                <c:pt idx="2652">
                  <c:v>137.19999999999999</c:v>
                </c:pt>
                <c:pt idx="2653">
                  <c:v>137.19999999999999</c:v>
                </c:pt>
                <c:pt idx="2654">
                  <c:v>137.4</c:v>
                </c:pt>
                <c:pt idx="2655">
                  <c:v>137.4</c:v>
                </c:pt>
                <c:pt idx="2656">
                  <c:v>137.4</c:v>
                </c:pt>
                <c:pt idx="2657">
                  <c:v>137.30000000000001</c:v>
                </c:pt>
                <c:pt idx="2658">
                  <c:v>137.30000000000001</c:v>
                </c:pt>
                <c:pt idx="2659">
                  <c:v>137.30000000000001</c:v>
                </c:pt>
                <c:pt idx="2660">
                  <c:v>137</c:v>
                </c:pt>
                <c:pt idx="2661">
                  <c:v>137</c:v>
                </c:pt>
                <c:pt idx="2662">
                  <c:v>137</c:v>
                </c:pt>
                <c:pt idx="2663">
                  <c:v>136.80000000000001</c:v>
                </c:pt>
                <c:pt idx="2664">
                  <c:v>136.80000000000001</c:v>
                </c:pt>
                <c:pt idx="2665">
                  <c:v>136.80000000000001</c:v>
                </c:pt>
                <c:pt idx="2666">
                  <c:v>136.69999999999999</c:v>
                </c:pt>
                <c:pt idx="2667">
                  <c:v>136.69999999999999</c:v>
                </c:pt>
                <c:pt idx="2668">
                  <c:v>136.69999999999999</c:v>
                </c:pt>
                <c:pt idx="2669">
                  <c:v>136.69999999999999</c:v>
                </c:pt>
                <c:pt idx="2670">
                  <c:v>136.69999999999999</c:v>
                </c:pt>
                <c:pt idx="2671">
                  <c:v>136.69999999999999</c:v>
                </c:pt>
                <c:pt idx="2672">
                  <c:v>136.80000000000001</c:v>
                </c:pt>
                <c:pt idx="2673">
                  <c:v>136.80000000000001</c:v>
                </c:pt>
                <c:pt idx="2674">
                  <c:v>136.80000000000001</c:v>
                </c:pt>
                <c:pt idx="2675">
                  <c:v>137.1</c:v>
                </c:pt>
                <c:pt idx="2676">
                  <c:v>137.1</c:v>
                </c:pt>
                <c:pt idx="2677">
                  <c:v>137.1</c:v>
                </c:pt>
                <c:pt idx="2678">
                  <c:v>137.30000000000001</c:v>
                </c:pt>
                <c:pt idx="2679">
                  <c:v>137.30000000000001</c:v>
                </c:pt>
                <c:pt idx="2680">
                  <c:v>137.30000000000001</c:v>
                </c:pt>
                <c:pt idx="2681">
                  <c:v>137.30000000000001</c:v>
                </c:pt>
                <c:pt idx="2682">
                  <c:v>137.30000000000001</c:v>
                </c:pt>
                <c:pt idx="2683">
                  <c:v>137.30000000000001</c:v>
                </c:pt>
                <c:pt idx="2684">
                  <c:v>137</c:v>
                </c:pt>
                <c:pt idx="2685">
                  <c:v>137</c:v>
                </c:pt>
                <c:pt idx="2686">
                  <c:v>137</c:v>
                </c:pt>
                <c:pt idx="2687">
                  <c:v>137</c:v>
                </c:pt>
                <c:pt idx="2688">
                  <c:v>137</c:v>
                </c:pt>
                <c:pt idx="2689">
                  <c:v>137</c:v>
                </c:pt>
                <c:pt idx="2690">
                  <c:v>137.30000000000001</c:v>
                </c:pt>
                <c:pt idx="2691">
                  <c:v>137.30000000000001</c:v>
                </c:pt>
                <c:pt idx="2692">
                  <c:v>137.30000000000001</c:v>
                </c:pt>
                <c:pt idx="2693">
                  <c:v>137.4</c:v>
                </c:pt>
                <c:pt idx="2694">
                  <c:v>137.4</c:v>
                </c:pt>
                <c:pt idx="2695">
                  <c:v>137.4</c:v>
                </c:pt>
                <c:pt idx="2696">
                  <c:v>137.80000000000001</c:v>
                </c:pt>
                <c:pt idx="2697">
                  <c:v>137.80000000000001</c:v>
                </c:pt>
                <c:pt idx="2698">
                  <c:v>137.80000000000001</c:v>
                </c:pt>
                <c:pt idx="2699">
                  <c:v>137.80000000000001</c:v>
                </c:pt>
                <c:pt idx="2700">
                  <c:v>137.80000000000001</c:v>
                </c:pt>
                <c:pt idx="2701">
                  <c:v>137.80000000000001</c:v>
                </c:pt>
                <c:pt idx="2702">
                  <c:v>138.1</c:v>
                </c:pt>
                <c:pt idx="2703">
                  <c:v>138.1</c:v>
                </c:pt>
                <c:pt idx="2704">
                  <c:v>138.1</c:v>
                </c:pt>
                <c:pt idx="2705">
                  <c:v>138.1</c:v>
                </c:pt>
                <c:pt idx="2706">
                  <c:v>138.1</c:v>
                </c:pt>
                <c:pt idx="2707">
                  <c:v>138.1</c:v>
                </c:pt>
                <c:pt idx="2708">
                  <c:v>138.19999999999999</c:v>
                </c:pt>
                <c:pt idx="2709">
                  <c:v>138.19999999999999</c:v>
                </c:pt>
                <c:pt idx="2710">
                  <c:v>138.19999999999999</c:v>
                </c:pt>
                <c:pt idx="2711">
                  <c:v>138.6</c:v>
                </c:pt>
                <c:pt idx="2712">
                  <c:v>138.6</c:v>
                </c:pt>
                <c:pt idx="2713">
                  <c:v>138.6</c:v>
                </c:pt>
                <c:pt idx="2714">
                  <c:v>139.1</c:v>
                </c:pt>
                <c:pt idx="2715">
                  <c:v>139.1</c:v>
                </c:pt>
                <c:pt idx="2716">
                  <c:v>139.1</c:v>
                </c:pt>
                <c:pt idx="2717">
                  <c:v>139.5</c:v>
                </c:pt>
                <c:pt idx="2718">
                  <c:v>139.5</c:v>
                </c:pt>
                <c:pt idx="2719">
                  <c:v>139.5</c:v>
                </c:pt>
                <c:pt idx="2720">
                  <c:v>139.6</c:v>
                </c:pt>
                <c:pt idx="2721">
                  <c:v>139.6</c:v>
                </c:pt>
                <c:pt idx="2722">
                  <c:v>139.6</c:v>
                </c:pt>
                <c:pt idx="2723">
                  <c:v>139.5</c:v>
                </c:pt>
                <c:pt idx="2724">
                  <c:v>139.5</c:v>
                </c:pt>
                <c:pt idx="2725">
                  <c:v>139.5</c:v>
                </c:pt>
                <c:pt idx="2726">
                  <c:v>139</c:v>
                </c:pt>
                <c:pt idx="2727">
                  <c:v>139</c:v>
                </c:pt>
                <c:pt idx="2728">
                  <c:v>139</c:v>
                </c:pt>
                <c:pt idx="2729">
                  <c:v>138.4</c:v>
                </c:pt>
                <c:pt idx="2730">
                  <c:v>138.4</c:v>
                </c:pt>
                <c:pt idx="2731">
                  <c:v>138.4</c:v>
                </c:pt>
                <c:pt idx="2732">
                  <c:v>138.30000000000001</c:v>
                </c:pt>
                <c:pt idx="2733">
                  <c:v>138.30000000000001</c:v>
                </c:pt>
                <c:pt idx="2734">
                  <c:v>138.30000000000001</c:v>
                </c:pt>
                <c:pt idx="2735">
                  <c:v>138.6</c:v>
                </c:pt>
                <c:pt idx="2736">
                  <c:v>138.6</c:v>
                </c:pt>
                <c:pt idx="2737">
                  <c:v>138.6</c:v>
                </c:pt>
                <c:pt idx="2738">
                  <c:v>138.9</c:v>
                </c:pt>
                <c:pt idx="2739">
                  <c:v>138.9</c:v>
                </c:pt>
                <c:pt idx="2740">
                  <c:v>138.9</c:v>
                </c:pt>
                <c:pt idx="2741">
                  <c:v>138.5</c:v>
                </c:pt>
                <c:pt idx="2742">
                  <c:v>138.5</c:v>
                </c:pt>
                <c:pt idx="2743">
                  <c:v>138.5</c:v>
                </c:pt>
                <c:pt idx="2744">
                  <c:v>138.5</c:v>
                </c:pt>
                <c:pt idx="2745">
                  <c:v>138.5</c:v>
                </c:pt>
                <c:pt idx="2746">
                  <c:v>138.5</c:v>
                </c:pt>
                <c:pt idx="2747">
                  <c:v>138.4</c:v>
                </c:pt>
                <c:pt idx="2748">
                  <c:v>138.4</c:v>
                </c:pt>
                <c:pt idx="2749">
                  <c:v>138.4</c:v>
                </c:pt>
                <c:pt idx="2750">
                  <c:v>138.6</c:v>
                </c:pt>
                <c:pt idx="2751">
                  <c:v>138.6</c:v>
                </c:pt>
                <c:pt idx="2752">
                  <c:v>138.6</c:v>
                </c:pt>
                <c:pt idx="2753">
                  <c:v>138.1</c:v>
                </c:pt>
                <c:pt idx="2754">
                  <c:v>138.1</c:v>
                </c:pt>
                <c:pt idx="2755">
                  <c:v>138.1</c:v>
                </c:pt>
                <c:pt idx="2756">
                  <c:v>138.1</c:v>
                </c:pt>
                <c:pt idx="2757">
                  <c:v>138.1</c:v>
                </c:pt>
                <c:pt idx="2758">
                  <c:v>138.1</c:v>
                </c:pt>
                <c:pt idx="2759">
                  <c:v>138.1</c:v>
                </c:pt>
                <c:pt idx="2760">
                  <c:v>138.1</c:v>
                </c:pt>
                <c:pt idx="2761">
                  <c:v>138.1</c:v>
                </c:pt>
                <c:pt idx="2762">
                  <c:v>138.4</c:v>
                </c:pt>
                <c:pt idx="2763">
                  <c:v>138.4</c:v>
                </c:pt>
                <c:pt idx="2764">
                  <c:v>138.4</c:v>
                </c:pt>
                <c:pt idx="2765">
                  <c:v>137.80000000000001</c:v>
                </c:pt>
                <c:pt idx="2766">
                  <c:v>137.80000000000001</c:v>
                </c:pt>
                <c:pt idx="2767">
                  <c:v>137.80000000000001</c:v>
                </c:pt>
                <c:pt idx="2768">
                  <c:v>138.1</c:v>
                </c:pt>
                <c:pt idx="2769">
                  <c:v>138.1</c:v>
                </c:pt>
                <c:pt idx="2770">
                  <c:v>138.1</c:v>
                </c:pt>
                <c:pt idx="2771">
                  <c:v>138.69999999999999</c:v>
                </c:pt>
                <c:pt idx="2772">
                  <c:v>138.69999999999999</c:v>
                </c:pt>
                <c:pt idx="2773">
                  <c:v>138.69999999999999</c:v>
                </c:pt>
                <c:pt idx="2774">
                  <c:v>139.1</c:v>
                </c:pt>
                <c:pt idx="2775">
                  <c:v>139.1</c:v>
                </c:pt>
                <c:pt idx="2776">
                  <c:v>139.1</c:v>
                </c:pt>
                <c:pt idx="2777">
                  <c:v>139.1</c:v>
                </c:pt>
                <c:pt idx="2778">
                  <c:v>139.1</c:v>
                </c:pt>
                <c:pt idx="2779">
                  <c:v>139.1</c:v>
                </c:pt>
                <c:pt idx="2780">
                  <c:v>138.80000000000001</c:v>
                </c:pt>
                <c:pt idx="2781">
                  <c:v>138.80000000000001</c:v>
                </c:pt>
                <c:pt idx="2782">
                  <c:v>138.80000000000001</c:v>
                </c:pt>
                <c:pt idx="2783">
                  <c:v>139.1</c:v>
                </c:pt>
                <c:pt idx="2784">
                  <c:v>139.1</c:v>
                </c:pt>
                <c:pt idx="2785">
                  <c:v>139.1</c:v>
                </c:pt>
                <c:pt idx="2786">
                  <c:v>139</c:v>
                </c:pt>
                <c:pt idx="2787">
                  <c:v>139</c:v>
                </c:pt>
                <c:pt idx="2788">
                  <c:v>139</c:v>
                </c:pt>
                <c:pt idx="2789">
                  <c:v>139.1</c:v>
                </c:pt>
                <c:pt idx="2790">
                  <c:v>139.1</c:v>
                </c:pt>
                <c:pt idx="2791">
                  <c:v>139.1</c:v>
                </c:pt>
                <c:pt idx="2792">
                  <c:v>139.19999999999999</c:v>
                </c:pt>
                <c:pt idx="2793">
                  <c:v>139.19999999999999</c:v>
                </c:pt>
                <c:pt idx="2794">
                  <c:v>139.19999999999999</c:v>
                </c:pt>
                <c:pt idx="2795">
                  <c:v>139.6</c:v>
                </c:pt>
                <c:pt idx="2796">
                  <c:v>139.6</c:v>
                </c:pt>
                <c:pt idx="2797">
                  <c:v>139.6</c:v>
                </c:pt>
                <c:pt idx="2798">
                  <c:v>139.69999999999999</c:v>
                </c:pt>
                <c:pt idx="2799">
                  <c:v>139.69999999999999</c:v>
                </c:pt>
                <c:pt idx="2800">
                  <c:v>139.69999999999999</c:v>
                </c:pt>
                <c:pt idx="2801">
                  <c:v>140.4</c:v>
                </c:pt>
                <c:pt idx="2802">
                  <c:v>140.4</c:v>
                </c:pt>
                <c:pt idx="2803">
                  <c:v>140.4</c:v>
                </c:pt>
                <c:pt idx="2804">
                  <c:v>140.6</c:v>
                </c:pt>
                <c:pt idx="2805">
                  <c:v>140.6</c:v>
                </c:pt>
                <c:pt idx="2806">
                  <c:v>140.6</c:v>
                </c:pt>
                <c:pt idx="2807">
                  <c:v>141.30000000000001</c:v>
                </c:pt>
                <c:pt idx="2808">
                  <c:v>141.30000000000001</c:v>
                </c:pt>
                <c:pt idx="2809">
                  <c:v>141.30000000000001</c:v>
                </c:pt>
                <c:pt idx="2810">
                  <c:v>140.9</c:v>
                </c:pt>
                <c:pt idx="2811">
                  <c:v>140.9</c:v>
                </c:pt>
                <c:pt idx="2812">
                  <c:v>140.9</c:v>
                </c:pt>
                <c:pt idx="2813">
                  <c:v>141</c:v>
                </c:pt>
                <c:pt idx="2814">
                  <c:v>141</c:v>
                </c:pt>
                <c:pt idx="2815">
                  <c:v>141</c:v>
                </c:pt>
                <c:pt idx="2816">
                  <c:v>140.69999999999999</c:v>
                </c:pt>
                <c:pt idx="2817">
                  <c:v>140.69999999999999</c:v>
                </c:pt>
                <c:pt idx="2818">
                  <c:v>140.69999999999999</c:v>
                </c:pt>
                <c:pt idx="2819">
                  <c:v>141.1</c:v>
                </c:pt>
                <c:pt idx="2820">
                  <c:v>141.1</c:v>
                </c:pt>
                <c:pt idx="2821">
                  <c:v>141.1</c:v>
                </c:pt>
                <c:pt idx="2822">
                  <c:v>140.9</c:v>
                </c:pt>
                <c:pt idx="2823">
                  <c:v>140.9</c:v>
                </c:pt>
                <c:pt idx="2824">
                  <c:v>140.9</c:v>
                </c:pt>
                <c:pt idx="2825">
                  <c:v>141</c:v>
                </c:pt>
                <c:pt idx="2826">
                  <c:v>141</c:v>
                </c:pt>
                <c:pt idx="2827">
                  <c:v>141</c:v>
                </c:pt>
                <c:pt idx="2828">
                  <c:v>140.4</c:v>
                </c:pt>
                <c:pt idx="2829">
                  <c:v>140.4</c:v>
                </c:pt>
                <c:pt idx="2830">
                  <c:v>140.4</c:v>
                </c:pt>
                <c:pt idx="2831">
                  <c:v>140.4</c:v>
                </c:pt>
                <c:pt idx="2832">
                  <c:v>140.4</c:v>
                </c:pt>
                <c:pt idx="2833">
                  <c:v>140.4</c:v>
                </c:pt>
                <c:pt idx="2834">
                  <c:v>140.6</c:v>
                </c:pt>
                <c:pt idx="2835">
                  <c:v>140.6</c:v>
                </c:pt>
                <c:pt idx="2836">
                  <c:v>140.6</c:v>
                </c:pt>
                <c:pt idx="2837">
                  <c:v>140.69999999999999</c:v>
                </c:pt>
                <c:pt idx="2838">
                  <c:v>140.69999999999999</c:v>
                </c:pt>
                <c:pt idx="2839">
                  <c:v>140.69999999999999</c:v>
                </c:pt>
                <c:pt idx="2840">
                  <c:v>140.5</c:v>
                </c:pt>
                <c:pt idx="2841">
                  <c:v>140.5</c:v>
                </c:pt>
                <c:pt idx="2842">
                  <c:v>140.5</c:v>
                </c:pt>
                <c:pt idx="2843">
                  <c:v>140.19999999999999</c:v>
                </c:pt>
                <c:pt idx="2844">
                  <c:v>140.19999999999999</c:v>
                </c:pt>
                <c:pt idx="2845">
                  <c:v>140.19999999999999</c:v>
                </c:pt>
                <c:pt idx="2846">
                  <c:v>141.1</c:v>
                </c:pt>
                <c:pt idx="2847">
                  <c:v>141.1</c:v>
                </c:pt>
                <c:pt idx="2848">
                  <c:v>141.1</c:v>
                </c:pt>
                <c:pt idx="2849">
                  <c:v>141.19999999999999</c:v>
                </c:pt>
                <c:pt idx="2850">
                  <c:v>141.19999999999999</c:v>
                </c:pt>
                <c:pt idx="2851">
                  <c:v>141.19999999999999</c:v>
                </c:pt>
                <c:pt idx="2852">
                  <c:v>141.4</c:v>
                </c:pt>
                <c:pt idx="2853">
                  <c:v>141.4</c:v>
                </c:pt>
                <c:pt idx="2854">
                  <c:v>141.4</c:v>
                </c:pt>
                <c:pt idx="2855">
                  <c:v>141.6</c:v>
                </c:pt>
                <c:pt idx="2856">
                  <c:v>141.6</c:v>
                </c:pt>
                <c:pt idx="2857">
                  <c:v>141.6</c:v>
                </c:pt>
                <c:pt idx="2858">
                  <c:v>141.9</c:v>
                </c:pt>
                <c:pt idx="2859">
                  <c:v>141.9</c:v>
                </c:pt>
                <c:pt idx="2860">
                  <c:v>141.9</c:v>
                </c:pt>
                <c:pt idx="2861">
                  <c:v>142.30000000000001</c:v>
                </c:pt>
                <c:pt idx="2862">
                  <c:v>142.30000000000001</c:v>
                </c:pt>
                <c:pt idx="2863">
                  <c:v>142.30000000000001</c:v>
                </c:pt>
                <c:pt idx="2864">
                  <c:v>142.19999999999999</c:v>
                </c:pt>
                <c:pt idx="2865">
                  <c:v>142.19999999999999</c:v>
                </c:pt>
                <c:pt idx="2866">
                  <c:v>142.19999999999999</c:v>
                </c:pt>
                <c:pt idx="2867">
                  <c:v>142.69999999999999</c:v>
                </c:pt>
                <c:pt idx="2868">
                  <c:v>142.69999999999999</c:v>
                </c:pt>
                <c:pt idx="2869">
                  <c:v>142.69999999999999</c:v>
                </c:pt>
                <c:pt idx="2870">
                  <c:v>142.80000000000001</c:v>
                </c:pt>
                <c:pt idx="2871">
                  <c:v>142.80000000000001</c:v>
                </c:pt>
                <c:pt idx="2872">
                  <c:v>142.80000000000001</c:v>
                </c:pt>
                <c:pt idx="2873">
                  <c:v>142.80000000000001</c:v>
                </c:pt>
                <c:pt idx="2874">
                  <c:v>142.80000000000001</c:v>
                </c:pt>
                <c:pt idx="2875">
                  <c:v>142.80000000000001</c:v>
                </c:pt>
                <c:pt idx="2876">
                  <c:v>142.69999999999999</c:v>
                </c:pt>
                <c:pt idx="2877">
                  <c:v>142.69999999999999</c:v>
                </c:pt>
                <c:pt idx="2878">
                  <c:v>142.69999999999999</c:v>
                </c:pt>
                <c:pt idx="2879">
                  <c:v>142.30000000000001</c:v>
                </c:pt>
                <c:pt idx="2880">
                  <c:v>142.30000000000001</c:v>
                </c:pt>
                <c:pt idx="2881">
                  <c:v>142.30000000000001</c:v>
                </c:pt>
                <c:pt idx="2882">
                  <c:v>142.19999999999999</c:v>
                </c:pt>
                <c:pt idx="2883">
                  <c:v>142.19999999999999</c:v>
                </c:pt>
                <c:pt idx="2884">
                  <c:v>142.19999999999999</c:v>
                </c:pt>
                <c:pt idx="2885">
                  <c:v>142</c:v>
                </c:pt>
                <c:pt idx="2886">
                  <c:v>142</c:v>
                </c:pt>
                <c:pt idx="2887">
                  <c:v>142</c:v>
                </c:pt>
                <c:pt idx="2888">
                  <c:v>141.80000000000001</c:v>
                </c:pt>
                <c:pt idx="2889">
                  <c:v>141.80000000000001</c:v>
                </c:pt>
                <c:pt idx="2890">
                  <c:v>141.80000000000001</c:v>
                </c:pt>
                <c:pt idx="2891">
                  <c:v>142</c:v>
                </c:pt>
                <c:pt idx="2892">
                  <c:v>142</c:v>
                </c:pt>
                <c:pt idx="2893">
                  <c:v>142</c:v>
                </c:pt>
                <c:pt idx="2894">
                  <c:v>141.80000000000001</c:v>
                </c:pt>
                <c:pt idx="2895">
                  <c:v>141.80000000000001</c:v>
                </c:pt>
                <c:pt idx="2896">
                  <c:v>141.80000000000001</c:v>
                </c:pt>
                <c:pt idx="2897">
                  <c:v>141.80000000000001</c:v>
                </c:pt>
                <c:pt idx="2898">
                  <c:v>141.80000000000001</c:v>
                </c:pt>
                <c:pt idx="2899">
                  <c:v>141.80000000000001</c:v>
                </c:pt>
                <c:pt idx="2900">
                  <c:v>141.6</c:v>
                </c:pt>
                <c:pt idx="2901">
                  <c:v>141.6</c:v>
                </c:pt>
                <c:pt idx="2902">
                  <c:v>141.6</c:v>
                </c:pt>
                <c:pt idx="2903">
                  <c:v>141.5</c:v>
                </c:pt>
                <c:pt idx="2904">
                  <c:v>141.5</c:v>
                </c:pt>
                <c:pt idx="2905">
                  <c:v>141.5</c:v>
                </c:pt>
                <c:pt idx="2906">
                  <c:v>141.69999999999999</c:v>
                </c:pt>
                <c:pt idx="2907">
                  <c:v>141.69999999999999</c:v>
                </c:pt>
                <c:pt idx="2908">
                  <c:v>141.69999999999999</c:v>
                </c:pt>
                <c:pt idx="2909">
                  <c:v>142</c:v>
                </c:pt>
                <c:pt idx="2910">
                  <c:v>142</c:v>
                </c:pt>
                <c:pt idx="2911">
                  <c:v>142</c:v>
                </c:pt>
                <c:pt idx="2912">
                  <c:v>142.69999999999999</c:v>
                </c:pt>
                <c:pt idx="2913">
                  <c:v>142.69999999999999</c:v>
                </c:pt>
                <c:pt idx="2914">
                  <c:v>142.69999999999999</c:v>
                </c:pt>
                <c:pt idx="2915">
                  <c:v>143.4</c:v>
                </c:pt>
                <c:pt idx="2916">
                  <c:v>143.4</c:v>
                </c:pt>
                <c:pt idx="2917">
                  <c:v>143.4</c:v>
                </c:pt>
                <c:pt idx="2918">
                  <c:v>143.80000000000001</c:v>
                </c:pt>
                <c:pt idx="2919">
                  <c:v>143.80000000000001</c:v>
                </c:pt>
                <c:pt idx="2920">
                  <c:v>143.80000000000001</c:v>
                </c:pt>
                <c:pt idx="2921">
                  <c:v>144.6</c:v>
                </c:pt>
                <c:pt idx="2922">
                  <c:v>144.6</c:v>
                </c:pt>
                <c:pt idx="2923">
                  <c:v>144.6</c:v>
                </c:pt>
                <c:pt idx="2924">
                  <c:v>145.1</c:v>
                </c:pt>
                <c:pt idx="2925">
                  <c:v>145.1</c:v>
                </c:pt>
                <c:pt idx="2926">
                  <c:v>145.1</c:v>
                </c:pt>
                <c:pt idx="2927">
                  <c:v>145.9</c:v>
                </c:pt>
                <c:pt idx="2928">
                  <c:v>145.9</c:v>
                </c:pt>
                <c:pt idx="2929">
                  <c:v>145.9</c:v>
                </c:pt>
                <c:pt idx="2930">
                  <c:v>146.19999999999999</c:v>
                </c:pt>
                <c:pt idx="2931">
                  <c:v>146.19999999999999</c:v>
                </c:pt>
                <c:pt idx="2932">
                  <c:v>146.19999999999999</c:v>
                </c:pt>
                <c:pt idx="2933">
                  <c:v>147</c:v>
                </c:pt>
                <c:pt idx="2934">
                  <c:v>147</c:v>
                </c:pt>
                <c:pt idx="2935">
                  <c:v>147</c:v>
                </c:pt>
                <c:pt idx="2936">
                  <c:v>148.1</c:v>
                </c:pt>
                <c:pt idx="2937">
                  <c:v>148.1</c:v>
                </c:pt>
                <c:pt idx="2938">
                  <c:v>148.1</c:v>
                </c:pt>
                <c:pt idx="2939">
                  <c:v>149.4</c:v>
                </c:pt>
                <c:pt idx="2940">
                  <c:v>149.4</c:v>
                </c:pt>
                <c:pt idx="2941">
                  <c:v>149.4</c:v>
                </c:pt>
                <c:pt idx="2942">
                  <c:v>150.80000000000001</c:v>
                </c:pt>
                <c:pt idx="2943">
                  <c:v>150.80000000000001</c:v>
                </c:pt>
                <c:pt idx="2944">
                  <c:v>150.80000000000001</c:v>
                </c:pt>
                <c:pt idx="2945">
                  <c:v>151.69999999999999</c:v>
                </c:pt>
                <c:pt idx="2946">
                  <c:v>151.69999999999999</c:v>
                </c:pt>
                <c:pt idx="2947">
                  <c:v>151.69999999999999</c:v>
                </c:pt>
                <c:pt idx="2948">
                  <c:v>152.1</c:v>
                </c:pt>
                <c:pt idx="2949">
                  <c:v>152.1</c:v>
                </c:pt>
                <c:pt idx="2950">
                  <c:v>152.1</c:v>
                </c:pt>
                <c:pt idx="2951">
                  <c:v>152.1</c:v>
                </c:pt>
                <c:pt idx="2952">
                  <c:v>152.1</c:v>
                </c:pt>
                <c:pt idx="2953">
                  <c:v>152.1</c:v>
                </c:pt>
                <c:pt idx="2954">
                  <c:v>152.1</c:v>
                </c:pt>
                <c:pt idx="2955">
                  <c:v>152.1</c:v>
                </c:pt>
                <c:pt idx="2956">
                  <c:v>152.1</c:v>
                </c:pt>
                <c:pt idx="2957">
                  <c:v>152.30000000000001</c:v>
                </c:pt>
                <c:pt idx="2958">
                  <c:v>152.30000000000001</c:v>
                </c:pt>
                <c:pt idx="2959">
                  <c:v>152.30000000000001</c:v>
                </c:pt>
                <c:pt idx="2960">
                  <c:v>152.30000000000001</c:v>
                </c:pt>
                <c:pt idx="2961">
                  <c:v>152.30000000000001</c:v>
                </c:pt>
                <c:pt idx="2962">
                  <c:v>152.30000000000001</c:v>
                </c:pt>
                <c:pt idx="2963">
                  <c:v>152.30000000000001</c:v>
                </c:pt>
                <c:pt idx="2964">
                  <c:v>152.30000000000001</c:v>
                </c:pt>
                <c:pt idx="2965">
                  <c:v>152.30000000000001</c:v>
                </c:pt>
                <c:pt idx="2966">
                  <c:v>152.6</c:v>
                </c:pt>
                <c:pt idx="2967">
                  <c:v>152.6</c:v>
                </c:pt>
                <c:pt idx="2968">
                  <c:v>152.6</c:v>
                </c:pt>
                <c:pt idx="2969">
                  <c:v>153.69999999999999</c:v>
                </c:pt>
                <c:pt idx="2970">
                  <c:v>153.69999999999999</c:v>
                </c:pt>
                <c:pt idx="2971">
                  <c:v>153.69999999999999</c:v>
                </c:pt>
                <c:pt idx="2972">
                  <c:v>155.1</c:v>
                </c:pt>
                <c:pt idx="2973">
                  <c:v>155.1</c:v>
                </c:pt>
                <c:pt idx="2974">
                  <c:v>155.1</c:v>
                </c:pt>
                <c:pt idx="2975">
                  <c:v>156.19999999999999</c:v>
                </c:pt>
                <c:pt idx="2976">
                  <c:v>156.19999999999999</c:v>
                </c:pt>
                <c:pt idx="2977">
                  <c:v>156.19999999999999</c:v>
                </c:pt>
                <c:pt idx="2978">
                  <c:v>157.30000000000001</c:v>
                </c:pt>
                <c:pt idx="2979">
                  <c:v>157.30000000000001</c:v>
                </c:pt>
                <c:pt idx="2980">
                  <c:v>157.30000000000001</c:v>
                </c:pt>
                <c:pt idx="2981">
                  <c:v>158.5</c:v>
                </c:pt>
                <c:pt idx="2982">
                  <c:v>158.5</c:v>
                </c:pt>
                <c:pt idx="2983">
                  <c:v>158.5</c:v>
                </c:pt>
                <c:pt idx="2984">
                  <c:v>160.30000000000001</c:v>
                </c:pt>
                <c:pt idx="2985">
                  <c:v>160.30000000000001</c:v>
                </c:pt>
                <c:pt idx="2986">
                  <c:v>160.30000000000001</c:v>
                </c:pt>
                <c:pt idx="2987">
                  <c:v>161.19999999999999</c:v>
                </c:pt>
                <c:pt idx="2988">
                  <c:v>161.19999999999999</c:v>
                </c:pt>
                <c:pt idx="2989">
                  <c:v>161.19999999999999</c:v>
                </c:pt>
                <c:pt idx="2990">
                  <c:v>162</c:v>
                </c:pt>
                <c:pt idx="2991">
                  <c:v>162</c:v>
                </c:pt>
                <c:pt idx="2992">
                  <c:v>162</c:v>
                </c:pt>
                <c:pt idx="2993">
                  <c:v>163</c:v>
                </c:pt>
                <c:pt idx="2994">
                  <c:v>163</c:v>
                </c:pt>
                <c:pt idx="2995">
                  <c:v>163</c:v>
                </c:pt>
                <c:pt idx="2996">
                  <c:v>164.6</c:v>
                </c:pt>
                <c:pt idx="2997">
                  <c:v>164.6</c:v>
                </c:pt>
                <c:pt idx="2998">
                  <c:v>164.6</c:v>
                </c:pt>
                <c:pt idx="2999">
                  <c:v>166.5</c:v>
                </c:pt>
                <c:pt idx="3000">
                  <c:v>166.5</c:v>
                </c:pt>
                <c:pt idx="3001">
                  <c:v>166.5</c:v>
                </c:pt>
                <c:pt idx="3002">
                  <c:v>167.1</c:v>
                </c:pt>
                <c:pt idx="3003">
                  <c:v>167.1</c:v>
                </c:pt>
                <c:pt idx="3004">
                  <c:v>167.1</c:v>
                </c:pt>
                <c:pt idx="3005">
                  <c:v>165.9</c:v>
                </c:pt>
                <c:pt idx="3006">
                  <c:v>165.9</c:v>
                </c:pt>
                <c:pt idx="3007">
                  <c:v>165.9</c:v>
                </c:pt>
                <c:pt idx="3008">
                  <c:v>162.1</c:v>
                </c:pt>
                <c:pt idx="3009">
                  <c:v>162.1</c:v>
                </c:pt>
                <c:pt idx="3010">
                  <c:v>162.1</c:v>
                </c:pt>
                <c:pt idx="3011">
                  <c:v>159.19999999999999</c:v>
                </c:pt>
                <c:pt idx="3012">
                  <c:v>159.19999999999999</c:v>
                </c:pt>
                <c:pt idx="3013">
                  <c:v>159.19999999999999</c:v>
                </c:pt>
                <c:pt idx="3014">
                  <c:v>158</c:v>
                </c:pt>
                <c:pt idx="3015">
                  <c:v>158</c:v>
                </c:pt>
                <c:pt idx="3016">
                  <c:v>158</c:v>
                </c:pt>
                <c:pt idx="3017">
                  <c:v>158.5</c:v>
                </c:pt>
                <c:pt idx="3018">
                  <c:v>158.5</c:v>
                </c:pt>
                <c:pt idx="3019">
                  <c:v>158.5</c:v>
                </c:pt>
                <c:pt idx="3020">
                  <c:v>158.30000000000001</c:v>
                </c:pt>
                <c:pt idx="3021">
                  <c:v>158.30000000000001</c:v>
                </c:pt>
                <c:pt idx="3022">
                  <c:v>158.30000000000001</c:v>
                </c:pt>
                <c:pt idx="3023">
                  <c:v>157.5</c:v>
                </c:pt>
                <c:pt idx="3024">
                  <c:v>157.5</c:v>
                </c:pt>
                <c:pt idx="3025">
                  <c:v>157.5</c:v>
                </c:pt>
                <c:pt idx="3026">
                  <c:v>157.1</c:v>
                </c:pt>
                <c:pt idx="3027">
                  <c:v>157.1</c:v>
                </c:pt>
                <c:pt idx="3028">
                  <c:v>157.1</c:v>
                </c:pt>
                <c:pt idx="3029">
                  <c:v>156.19999999999999</c:v>
                </c:pt>
                <c:pt idx="3030">
                  <c:v>156.19999999999999</c:v>
                </c:pt>
                <c:pt idx="3031">
                  <c:v>156.19999999999999</c:v>
                </c:pt>
                <c:pt idx="3032">
                  <c:v>155.80000000000001</c:v>
                </c:pt>
                <c:pt idx="3033">
                  <c:v>155.80000000000001</c:v>
                </c:pt>
                <c:pt idx="3034">
                  <c:v>155.80000000000001</c:v>
                </c:pt>
                <c:pt idx="3035">
                  <c:v>154.9</c:v>
                </c:pt>
                <c:pt idx="3036">
                  <c:v>154.9</c:v>
                </c:pt>
                <c:pt idx="3037">
                  <c:v>154.9</c:v>
                </c:pt>
                <c:pt idx="3038">
                  <c:v>154.4</c:v>
                </c:pt>
                <c:pt idx="3039">
                  <c:v>154.4</c:v>
                </c:pt>
                <c:pt idx="3040">
                  <c:v>154.4</c:v>
                </c:pt>
                <c:pt idx="3041">
                  <c:v>153.5</c:v>
                </c:pt>
                <c:pt idx="3042">
                  <c:v>153.5</c:v>
                </c:pt>
                <c:pt idx="3043">
                  <c:v>153.5</c:v>
                </c:pt>
                <c:pt idx="3044">
                  <c:v>153.1</c:v>
                </c:pt>
                <c:pt idx="3045">
                  <c:v>153.1</c:v>
                </c:pt>
                <c:pt idx="3046">
                  <c:v>153.1</c:v>
                </c:pt>
                <c:pt idx="3047">
                  <c:v>153.1</c:v>
                </c:pt>
                <c:pt idx="3048">
                  <c:v>153.1</c:v>
                </c:pt>
                <c:pt idx="3049">
                  <c:v>153.1</c:v>
                </c:pt>
                <c:pt idx="3050">
                  <c:v>153.19999999999999</c:v>
                </c:pt>
                <c:pt idx="3051">
                  <c:v>153.19999999999999</c:v>
                </c:pt>
                <c:pt idx="3052">
                  <c:v>153.19999999999999</c:v>
                </c:pt>
                <c:pt idx="3053">
                  <c:v>152.80000000000001</c:v>
                </c:pt>
                <c:pt idx="3054">
                  <c:v>152.80000000000001</c:v>
                </c:pt>
                <c:pt idx="3055">
                  <c:v>152.80000000000001</c:v>
                </c:pt>
                <c:pt idx="3056">
                  <c:v>151.69999999999999</c:v>
                </c:pt>
                <c:pt idx="3057">
                  <c:v>151.69999999999999</c:v>
                </c:pt>
                <c:pt idx="3058">
                  <c:v>151.69999999999999</c:v>
                </c:pt>
                <c:pt idx="3059">
                  <c:v>150.30000000000001</c:v>
                </c:pt>
                <c:pt idx="3060">
                  <c:v>150.30000000000001</c:v>
                </c:pt>
                <c:pt idx="3061">
                  <c:v>150.30000000000001</c:v>
                </c:pt>
                <c:pt idx="3062">
                  <c:v>148.80000000000001</c:v>
                </c:pt>
                <c:pt idx="3063">
                  <c:v>148.80000000000001</c:v>
                </c:pt>
                <c:pt idx="3064">
                  <c:v>148.80000000000001</c:v>
                </c:pt>
                <c:pt idx="3065">
                  <c:v>147.9</c:v>
                </c:pt>
                <c:pt idx="3066">
                  <c:v>147.9</c:v>
                </c:pt>
                <c:pt idx="3067">
                  <c:v>147.9</c:v>
                </c:pt>
                <c:pt idx="3068">
                  <c:v>147.4</c:v>
                </c:pt>
                <c:pt idx="3069">
                  <c:v>147.4</c:v>
                </c:pt>
                <c:pt idx="3070">
                  <c:v>147.4</c:v>
                </c:pt>
                <c:pt idx="3071">
                  <c:v>147</c:v>
                </c:pt>
                <c:pt idx="3072">
                  <c:v>147</c:v>
                </c:pt>
                <c:pt idx="3073">
                  <c:v>147</c:v>
                </c:pt>
                <c:pt idx="3074">
                  <c:v>146.30000000000001</c:v>
                </c:pt>
                <c:pt idx="3075">
                  <c:v>146.30000000000001</c:v>
                </c:pt>
                <c:pt idx="3076">
                  <c:v>146.30000000000001</c:v>
                </c:pt>
                <c:pt idx="3077">
                  <c:v>145.19999999999999</c:v>
                </c:pt>
                <c:pt idx="3078">
                  <c:v>145.19999999999999</c:v>
                </c:pt>
                <c:pt idx="3079">
                  <c:v>145.19999999999999</c:v>
                </c:pt>
                <c:pt idx="3080">
                  <c:v>144</c:v>
                </c:pt>
                <c:pt idx="3081">
                  <c:v>144</c:v>
                </c:pt>
                <c:pt idx="3082">
                  <c:v>144</c:v>
                </c:pt>
                <c:pt idx="3083">
                  <c:v>143</c:v>
                </c:pt>
                <c:pt idx="3084">
                  <c:v>143</c:v>
                </c:pt>
                <c:pt idx="3085">
                  <c:v>143</c:v>
                </c:pt>
                <c:pt idx="3086">
                  <c:v>142.1</c:v>
                </c:pt>
                <c:pt idx="3087">
                  <c:v>142.1</c:v>
                </c:pt>
                <c:pt idx="3088">
                  <c:v>142.1</c:v>
                </c:pt>
                <c:pt idx="3089">
                  <c:v>141.69999999999999</c:v>
                </c:pt>
                <c:pt idx="3090">
                  <c:v>141.69999999999999</c:v>
                </c:pt>
                <c:pt idx="3091">
                  <c:v>141.69999999999999</c:v>
                </c:pt>
                <c:pt idx="3092">
                  <c:v>141.4</c:v>
                </c:pt>
                <c:pt idx="3093">
                  <c:v>141.4</c:v>
                </c:pt>
                <c:pt idx="3094">
                  <c:v>141.4</c:v>
                </c:pt>
                <c:pt idx="3095">
                  <c:v>140.9</c:v>
                </c:pt>
                <c:pt idx="3096">
                  <c:v>140.9</c:v>
                </c:pt>
                <c:pt idx="3097">
                  <c:v>140.9</c:v>
                </c:pt>
                <c:pt idx="3098">
                  <c:v>140.5</c:v>
                </c:pt>
                <c:pt idx="3099">
                  <c:v>140.5</c:v>
                </c:pt>
                <c:pt idx="3100">
                  <c:v>140.5</c:v>
                </c:pt>
                <c:pt idx="3101">
                  <c:v>139.9</c:v>
                </c:pt>
                <c:pt idx="3102">
                  <c:v>139.9</c:v>
                </c:pt>
                <c:pt idx="3103">
                  <c:v>139.9</c:v>
                </c:pt>
                <c:pt idx="3104">
                  <c:v>139.6</c:v>
                </c:pt>
                <c:pt idx="3105">
                  <c:v>139.6</c:v>
                </c:pt>
                <c:pt idx="3106">
                  <c:v>139.6</c:v>
                </c:pt>
                <c:pt idx="3107">
                  <c:v>139.1</c:v>
                </c:pt>
                <c:pt idx="3108">
                  <c:v>139.1</c:v>
                </c:pt>
                <c:pt idx="3109">
                  <c:v>139.1</c:v>
                </c:pt>
                <c:pt idx="3110">
                  <c:v>138.80000000000001</c:v>
                </c:pt>
                <c:pt idx="3111">
                  <c:v>138.80000000000001</c:v>
                </c:pt>
                <c:pt idx="3112">
                  <c:v>138.80000000000001</c:v>
                </c:pt>
                <c:pt idx="3113">
                  <c:v>138.1</c:v>
                </c:pt>
                <c:pt idx="3114">
                  <c:v>138.1</c:v>
                </c:pt>
                <c:pt idx="3115">
                  <c:v>138.1</c:v>
                </c:pt>
                <c:pt idx="3116">
                  <c:v>137.80000000000001</c:v>
                </c:pt>
                <c:pt idx="3117">
                  <c:v>137.80000000000001</c:v>
                </c:pt>
                <c:pt idx="3118">
                  <c:v>137.80000000000001</c:v>
                </c:pt>
                <c:pt idx="3119">
                  <c:v>137.19999999999999</c:v>
                </c:pt>
                <c:pt idx="3120">
                  <c:v>137.19999999999999</c:v>
                </c:pt>
                <c:pt idx="3121">
                  <c:v>137.19999999999999</c:v>
                </c:pt>
                <c:pt idx="3122">
                  <c:v>137.30000000000001</c:v>
                </c:pt>
                <c:pt idx="3123">
                  <c:v>137.30000000000001</c:v>
                </c:pt>
                <c:pt idx="3124">
                  <c:v>137.30000000000001</c:v>
                </c:pt>
                <c:pt idx="3125">
                  <c:v>137.19999999999999</c:v>
                </c:pt>
                <c:pt idx="3126">
                  <c:v>137.19999999999999</c:v>
                </c:pt>
                <c:pt idx="3127">
                  <c:v>137.19999999999999</c:v>
                </c:pt>
                <c:pt idx="3128">
                  <c:v>137.9</c:v>
                </c:pt>
                <c:pt idx="3129">
                  <c:v>137.9</c:v>
                </c:pt>
                <c:pt idx="3130">
                  <c:v>137.9</c:v>
                </c:pt>
                <c:pt idx="3131">
                  <c:v>137.9</c:v>
                </c:pt>
                <c:pt idx="3132">
                  <c:v>137.9</c:v>
                </c:pt>
                <c:pt idx="3133">
                  <c:v>137.9</c:v>
                </c:pt>
                <c:pt idx="3134">
                  <c:v>137.69999999999999</c:v>
                </c:pt>
                <c:pt idx="3135">
                  <c:v>137.69999999999999</c:v>
                </c:pt>
                <c:pt idx="3136">
                  <c:v>137.69999999999999</c:v>
                </c:pt>
                <c:pt idx="3137">
                  <c:v>137.1</c:v>
                </c:pt>
                <c:pt idx="3138">
                  <c:v>137.1</c:v>
                </c:pt>
                <c:pt idx="3139">
                  <c:v>137.1</c:v>
                </c:pt>
                <c:pt idx="3140">
                  <c:v>136.80000000000001</c:v>
                </c:pt>
                <c:pt idx="3141">
                  <c:v>136.80000000000001</c:v>
                </c:pt>
                <c:pt idx="3142">
                  <c:v>136.80000000000001</c:v>
                </c:pt>
                <c:pt idx="3143">
                  <c:v>136.69999999999999</c:v>
                </c:pt>
                <c:pt idx="3144">
                  <c:v>136.69999999999999</c:v>
                </c:pt>
                <c:pt idx="3145">
                  <c:v>136.69999999999999</c:v>
                </c:pt>
                <c:pt idx="3146">
                  <c:v>136.5</c:v>
                </c:pt>
                <c:pt idx="3147">
                  <c:v>136.5</c:v>
                </c:pt>
                <c:pt idx="3148">
                  <c:v>136.5</c:v>
                </c:pt>
                <c:pt idx="3149">
                  <c:v>136.4</c:v>
                </c:pt>
                <c:pt idx="3150">
                  <c:v>136.4</c:v>
                </c:pt>
                <c:pt idx="3151">
                  <c:v>136.4</c:v>
                </c:pt>
                <c:pt idx="3152">
                  <c:v>136.19999999999999</c:v>
                </c:pt>
                <c:pt idx="3153">
                  <c:v>136.19999999999999</c:v>
                </c:pt>
                <c:pt idx="3154">
                  <c:v>136.19999999999999</c:v>
                </c:pt>
                <c:pt idx="3155">
                  <c:v>135.6</c:v>
                </c:pt>
                <c:pt idx="3156">
                  <c:v>135.6</c:v>
                </c:pt>
                <c:pt idx="3157">
                  <c:v>135.6</c:v>
                </c:pt>
                <c:pt idx="3158">
                  <c:v>132.6</c:v>
                </c:pt>
                <c:pt idx="3159">
                  <c:v>132.6</c:v>
                </c:pt>
                <c:pt idx="3160">
                  <c:v>132.6</c:v>
                </c:pt>
                <c:pt idx="3161">
                  <c:v>130.19999999999999</c:v>
                </c:pt>
                <c:pt idx="3162">
                  <c:v>130.19999999999999</c:v>
                </c:pt>
                <c:pt idx="3163">
                  <c:v>130.19999999999999</c:v>
                </c:pt>
                <c:pt idx="3164">
                  <c:v>127.3</c:v>
                </c:pt>
                <c:pt idx="3165">
                  <c:v>127.3</c:v>
                </c:pt>
                <c:pt idx="3166">
                  <c:v>127.3</c:v>
                </c:pt>
                <c:pt idx="3167">
                  <c:v>126.9</c:v>
                </c:pt>
                <c:pt idx="3168">
                  <c:v>126.9</c:v>
                </c:pt>
                <c:pt idx="3169">
                  <c:v>126.9</c:v>
                </c:pt>
                <c:pt idx="3170">
                  <c:v>126.3</c:v>
                </c:pt>
                <c:pt idx="3171">
                  <c:v>126.3</c:v>
                </c:pt>
                <c:pt idx="3172">
                  <c:v>126.3</c:v>
                </c:pt>
                <c:pt idx="3173">
                  <c:v>127.2</c:v>
                </c:pt>
                <c:pt idx="3174">
                  <c:v>127.2</c:v>
                </c:pt>
                <c:pt idx="3175">
                  <c:v>127.2</c:v>
                </c:pt>
                <c:pt idx="3176">
                  <c:v>127</c:v>
                </c:pt>
                <c:pt idx="3177">
                  <c:v>127</c:v>
                </c:pt>
                <c:pt idx="3178">
                  <c:v>127</c:v>
                </c:pt>
                <c:pt idx="3179">
                  <c:v>127.1</c:v>
                </c:pt>
                <c:pt idx="3180">
                  <c:v>127.1</c:v>
                </c:pt>
                <c:pt idx="3181">
                  <c:v>127.1</c:v>
                </c:pt>
                <c:pt idx="3182">
                  <c:v>126.8</c:v>
                </c:pt>
                <c:pt idx="3183">
                  <c:v>126.8</c:v>
                </c:pt>
                <c:pt idx="3184">
                  <c:v>126.8</c:v>
                </c:pt>
                <c:pt idx="3185">
                  <c:v>127.3</c:v>
                </c:pt>
                <c:pt idx="3186">
                  <c:v>127.3</c:v>
                </c:pt>
                <c:pt idx="3187">
                  <c:v>127.3</c:v>
                </c:pt>
                <c:pt idx="3188">
                  <c:v>127.3</c:v>
                </c:pt>
                <c:pt idx="3189">
                  <c:v>127.3</c:v>
                </c:pt>
                <c:pt idx="3190">
                  <c:v>127.3</c:v>
                </c:pt>
                <c:pt idx="3191">
                  <c:v>127</c:v>
                </c:pt>
                <c:pt idx="3192">
                  <c:v>127</c:v>
                </c:pt>
                <c:pt idx="3193">
                  <c:v>127</c:v>
                </c:pt>
                <c:pt idx="3194">
                  <c:v>127.1</c:v>
                </c:pt>
                <c:pt idx="3195">
                  <c:v>127.1</c:v>
                </c:pt>
                <c:pt idx="3196">
                  <c:v>127.1</c:v>
                </c:pt>
                <c:pt idx="3197">
                  <c:v>126.8</c:v>
                </c:pt>
                <c:pt idx="3198">
                  <c:v>126.8</c:v>
                </c:pt>
                <c:pt idx="3199">
                  <c:v>126.8</c:v>
                </c:pt>
                <c:pt idx="3200">
                  <c:v>126.8</c:v>
                </c:pt>
                <c:pt idx="3201">
                  <c:v>126.8</c:v>
                </c:pt>
                <c:pt idx="3202">
                  <c:v>126.8</c:v>
                </c:pt>
                <c:pt idx="3203">
                  <c:v>126.9</c:v>
                </c:pt>
                <c:pt idx="3204">
                  <c:v>126.9</c:v>
                </c:pt>
                <c:pt idx="3205">
                  <c:v>126.9</c:v>
                </c:pt>
                <c:pt idx="3206">
                  <c:v>127.7</c:v>
                </c:pt>
                <c:pt idx="3207">
                  <c:v>127.7</c:v>
                </c:pt>
                <c:pt idx="3208">
                  <c:v>127.7</c:v>
                </c:pt>
                <c:pt idx="3209">
                  <c:v>130.1</c:v>
                </c:pt>
                <c:pt idx="3210">
                  <c:v>130.1</c:v>
                </c:pt>
                <c:pt idx="3211">
                  <c:v>130.1</c:v>
                </c:pt>
                <c:pt idx="3212">
                  <c:v>132.69999999999999</c:v>
                </c:pt>
                <c:pt idx="3213">
                  <c:v>132.69999999999999</c:v>
                </c:pt>
                <c:pt idx="3214">
                  <c:v>132.69999999999999</c:v>
                </c:pt>
                <c:pt idx="3215">
                  <c:v>135.19999999999999</c:v>
                </c:pt>
                <c:pt idx="3216">
                  <c:v>135.19999999999999</c:v>
                </c:pt>
                <c:pt idx="3217">
                  <c:v>135.19999999999999</c:v>
                </c:pt>
                <c:pt idx="3218">
                  <c:v>135.9</c:v>
                </c:pt>
                <c:pt idx="3219">
                  <c:v>135.9</c:v>
                </c:pt>
                <c:pt idx="3220">
                  <c:v>135.9</c:v>
                </c:pt>
                <c:pt idx="3221">
                  <c:v>136.30000000000001</c:v>
                </c:pt>
                <c:pt idx="3222">
                  <c:v>136.30000000000001</c:v>
                </c:pt>
                <c:pt idx="3223">
                  <c:v>136.30000000000001</c:v>
                </c:pt>
                <c:pt idx="3224">
                  <c:v>136</c:v>
                </c:pt>
                <c:pt idx="3225">
                  <c:v>136</c:v>
                </c:pt>
                <c:pt idx="3226">
                  <c:v>136</c:v>
                </c:pt>
                <c:pt idx="3227">
                  <c:v>136.19999999999999</c:v>
                </c:pt>
                <c:pt idx="3228">
                  <c:v>136.19999999999999</c:v>
                </c:pt>
                <c:pt idx="3229">
                  <c:v>136.19999999999999</c:v>
                </c:pt>
                <c:pt idx="3230">
                  <c:v>136.19999999999999</c:v>
                </c:pt>
                <c:pt idx="3231">
                  <c:v>136.19999999999999</c:v>
                </c:pt>
                <c:pt idx="3232">
                  <c:v>136.19999999999999</c:v>
                </c:pt>
                <c:pt idx="3233">
                  <c:v>136.6</c:v>
                </c:pt>
                <c:pt idx="3234">
                  <c:v>136.6</c:v>
                </c:pt>
                <c:pt idx="3235">
                  <c:v>136.6</c:v>
                </c:pt>
                <c:pt idx="3236">
                  <c:v>136.5</c:v>
                </c:pt>
                <c:pt idx="3237">
                  <c:v>136.5</c:v>
                </c:pt>
                <c:pt idx="3238">
                  <c:v>136.5</c:v>
                </c:pt>
                <c:pt idx="3239">
                  <c:v>136.1</c:v>
                </c:pt>
                <c:pt idx="3240">
                  <c:v>136.1</c:v>
                </c:pt>
                <c:pt idx="3241">
                  <c:v>136.1</c:v>
                </c:pt>
                <c:pt idx="3242">
                  <c:v>136</c:v>
                </c:pt>
                <c:pt idx="3243">
                  <c:v>136</c:v>
                </c:pt>
                <c:pt idx="3244">
                  <c:v>136</c:v>
                </c:pt>
                <c:pt idx="3245">
                  <c:v>136.30000000000001</c:v>
                </c:pt>
                <c:pt idx="3246">
                  <c:v>136.30000000000001</c:v>
                </c:pt>
                <c:pt idx="3247">
                  <c:v>136.30000000000001</c:v>
                </c:pt>
                <c:pt idx="3248">
                  <c:v>136.9</c:v>
                </c:pt>
                <c:pt idx="3249">
                  <c:v>136.9</c:v>
                </c:pt>
                <c:pt idx="3250">
                  <c:v>136.9</c:v>
                </c:pt>
                <c:pt idx="3251">
                  <c:v>136.9</c:v>
                </c:pt>
                <c:pt idx="3252">
                  <c:v>136.9</c:v>
                </c:pt>
                <c:pt idx="3253">
                  <c:v>136.9</c:v>
                </c:pt>
                <c:pt idx="3254">
                  <c:v>137.1</c:v>
                </c:pt>
                <c:pt idx="3255">
                  <c:v>137.1</c:v>
                </c:pt>
                <c:pt idx="3256">
                  <c:v>137.1</c:v>
                </c:pt>
                <c:pt idx="3257">
                  <c:v>137.6</c:v>
                </c:pt>
                <c:pt idx="3258">
                  <c:v>137.6</c:v>
                </c:pt>
                <c:pt idx="3259">
                  <c:v>137.6</c:v>
                </c:pt>
                <c:pt idx="3260">
                  <c:v>137.69999999999999</c:v>
                </c:pt>
                <c:pt idx="3261">
                  <c:v>137.69999999999999</c:v>
                </c:pt>
                <c:pt idx="3262">
                  <c:v>137.69999999999999</c:v>
                </c:pt>
                <c:pt idx="3263">
                  <c:v>137.4</c:v>
                </c:pt>
                <c:pt idx="3264">
                  <c:v>137.4</c:v>
                </c:pt>
                <c:pt idx="3265">
                  <c:v>137.4</c:v>
                </c:pt>
                <c:pt idx="3266">
                  <c:v>137.1</c:v>
                </c:pt>
                <c:pt idx="3267">
                  <c:v>137.1</c:v>
                </c:pt>
                <c:pt idx="3268">
                  <c:v>137.1</c:v>
                </c:pt>
                <c:pt idx="3269">
                  <c:v>137</c:v>
                </c:pt>
                <c:pt idx="3270">
                  <c:v>137</c:v>
                </c:pt>
                <c:pt idx="3271">
                  <c:v>137</c:v>
                </c:pt>
                <c:pt idx="3272">
                  <c:v>136.9</c:v>
                </c:pt>
                <c:pt idx="3273">
                  <c:v>136.9</c:v>
                </c:pt>
                <c:pt idx="3274">
                  <c:v>136.9</c:v>
                </c:pt>
                <c:pt idx="3275">
                  <c:v>136.80000000000001</c:v>
                </c:pt>
                <c:pt idx="3276">
                  <c:v>136.80000000000001</c:v>
                </c:pt>
                <c:pt idx="3277">
                  <c:v>136.80000000000001</c:v>
                </c:pt>
                <c:pt idx="3278">
                  <c:v>136.19999999999999</c:v>
                </c:pt>
                <c:pt idx="3279">
                  <c:v>136.19999999999999</c:v>
                </c:pt>
                <c:pt idx="3280">
                  <c:v>136.19999999999999</c:v>
                </c:pt>
                <c:pt idx="3281">
                  <c:v>136.19999999999999</c:v>
                </c:pt>
                <c:pt idx="3282">
                  <c:v>136.19999999999999</c:v>
                </c:pt>
                <c:pt idx="3283">
                  <c:v>136.19999999999999</c:v>
                </c:pt>
                <c:pt idx="3284">
                  <c:v>135.80000000000001</c:v>
                </c:pt>
                <c:pt idx="3285">
                  <c:v>135.80000000000001</c:v>
                </c:pt>
                <c:pt idx="3286">
                  <c:v>135.80000000000001</c:v>
                </c:pt>
                <c:pt idx="3287">
                  <c:v>136.19999999999999</c:v>
                </c:pt>
                <c:pt idx="3288">
                  <c:v>136.19999999999999</c:v>
                </c:pt>
                <c:pt idx="3289">
                  <c:v>136.19999999999999</c:v>
                </c:pt>
                <c:pt idx="3290">
                  <c:v>136.4</c:v>
                </c:pt>
                <c:pt idx="3291">
                  <c:v>136.4</c:v>
                </c:pt>
                <c:pt idx="3292">
                  <c:v>136.4</c:v>
                </c:pt>
                <c:pt idx="3293">
                  <c:v>136.80000000000001</c:v>
                </c:pt>
                <c:pt idx="3294">
                  <c:v>136.80000000000001</c:v>
                </c:pt>
                <c:pt idx="3295">
                  <c:v>136.80000000000001</c:v>
                </c:pt>
                <c:pt idx="3296">
                  <c:v>137.19999999999999</c:v>
                </c:pt>
                <c:pt idx="3297">
                  <c:v>137.19999999999999</c:v>
                </c:pt>
                <c:pt idx="3298">
                  <c:v>137.19999999999999</c:v>
                </c:pt>
                <c:pt idx="3299">
                  <c:v>137.1</c:v>
                </c:pt>
                <c:pt idx="3300">
                  <c:v>137.1</c:v>
                </c:pt>
                <c:pt idx="3301">
                  <c:v>137.1</c:v>
                </c:pt>
                <c:pt idx="3302">
                  <c:v>137.19999999999999</c:v>
                </c:pt>
                <c:pt idx="3303">
                  <c:v>137.19999999999999</c:v>
                </c:pt>
                <c:pt idx="3304">
                  <c:v>137.19999999999999</c:v>
                </c:pt>
                <c:pt idx="3305">
                  <c:v>137.19999999999999</c:v>
                </c:pt>
                <c:pt idx="3306">
                  <c:v>137.19999999999999</c:v>
                </c:pt>
                <c:pt idx="3307">
                  <c:v>137.19999999999999</c:v>
                </c:pt>
                <c:pt idx="3308">
                  <c:v>137</c:v>
                </c:pt>
                <c:pt idx="3309">
                  <c:v>137</c:v>
                </c:pt>
                <c:pt idx="3310">
                  <c:v>137</c:v>
                </c:pt>
                <c:pt idx="3311">
                  <c:v>137.19999999999999</c:v>
                </c:pt>
                <c:pt idx="3312">
                  <c:v>137.19999999999999</c:v>
                </c:pt>
                <c:pt idx="3313">
                  <c:v>137.19999999999999</c:v>
                </c:pt>
                <c:pt idx="3314">
                  <c:v>137.30000000000001</c:v>
                </c:pt>
                <c:pt idx="3315">
                  <c:v>137.30000000000001</c:v>
                </c:pt>
                <c:pt idx="3316">
                  <c:v>137.30000000000001</c:v>
                </c:pt>
                <c:pt idx="3317">
                  <c:v>137.80000000000001</c:v>
                </c:pt>
                <c:pt idx="3318">
                  <c:v>137.80000000000001</c:v>
                </c:pt>
                <c:pt idx="3319">
                  <c:v>137.80000000000001</c:v>
                </c:pt>
                <c:pt idx="3320">
                  <c:v>137.69999999999999</c:v>
                </c:pt>
                <c:pt idx="3321">
                  <c:v>137.69999999999999</c:v>
                </c:pt>
                <c:pt idx="3322">
                  <c:v>137.69999999999999</c:v>
                </c:pt>
                <c:pt idx="3323">
                  <c:v>138.19999999999999</c:v>
                </c:pt>
                <c:pt idx="3324">
                  <c:v>138.19999999999999</c:v>
                </c:pt>
                <c:pt idx="3325">
                  <c:v>138.19999999999999</c:v>
                </c:pt>
                <c:pt idx="3326">
                  <c:v>138.4</c:v>
                </c:pt>
                <c:pt idx="3327">
                  <c:v>138.4</c:v>
                </c:pt>
                <c:pt idx="3328">
                  <c:v>138.4</c:v>
                </c:pt>
                <c:pt idx="3329">
                  <c:v>137.9</c:v>
                </c:pt>
                <c:pt idx="3330">
                  <c:v>137.9</c:v>
                </c:pt>
                <c:pt idx="3331">
                  <c:v>137.9</c:v>
                </c:pt>
                <c:pt idx="3332">
                  <c:v>137.80000000000001</c:v>
                </c:pt>
                <c:pt idx="3333">
                  <c:v>137.80000000000001</c:v>
                </c:pt>
                <c:pt idx="3334">
                  <c:v>137.80000000000001</c:v>
                </c:pt>
                <c:pt idx="3335">
                  <c:v>138</c:v>
                </c:pt>
                <c:pt idx="3336">
                  <c:v>138</c:v>
                </c:pt>
                <c:pt idx="3337">
                  <c:v>138</c:v>
                </c:pt>
                <c:pt idx="3338">
                  <c:v>137.9</c:v>
                </c:pt>
                <c:pt idx="3339">
                  <c:v>137.9</c:v>
                </c:pt>
                <c:pt idx="3340">
                  <c:v>137.9</c:v>
                </c:pt>
                <c:pt idx="3341">
                  <c:v>137.9</c:v>
                </c:pt>
                <c:pt idx="3342">
                  <c:v>137.9</c:v>
                </c:pt>
                <c:pt idx="3343">
                  <c:v>137.9</c:v>
                </c:pt>
                <c:pt idx="3344">
                  <c:v>137.80000000000001</c:v>
                </c:pt>
                <c:pt idx="3345">
                  <c:v>137.80000000000001</c:v>
                </c:pt>
                <c:pt idx="3346">
                  <c:v>137.80000000000001</c:v>
                </c:pt>
                <c:pt idx="3347">
                  <c:v>138.30000000000001</c:v>
                </c:pt>
                <c:pt idx="3348">
                  <c:v>138.30000000000001</c:v>
                </c:pt>
                <c:pt idx="3349">
                  <c:v>138.30000000000001</c:v>
                </c:pt>
                <c:pt idx="3350">
                  <c:v>138</c:v>
                </c:pt>
                <c:pt idx="3351">
                  <c:v>138</c:v>
                </c:pt>
                <c:pt idx="3352">
                  <c:v>138</c:v>
                </c:pt>
                <c:pt idx="3353">
                  <c:v>138.19999999999999</c:v>
                </c:pt>
                <c:pt idx="3354">
                  <c:v>138.19999999999999</c:v>
                </c:pt>
                <c:pt idx="3355">
                  <c:v>138.19999999999999</c:v>
                </c:pt>
                <c:pt idx="3356">
                  <c:v>138.80000000000001</c:v>
                </c:pt>
                <c:pt idx="3357">
                  <c:v>138.80000000000001</c:v>
                </c:pt>
                <c:pt idx="3358">
                  <c:v>138.80000000000001</c:v>
                </c:pt>
                <c:pt idx="3359">
                  <c:v>139.6</c:v>
                </c:pt>
                <c:pt idx="3360">
                  <c:v>139.6</c:v>
                </c:pt>
                <c:pt idx="3361">
                  <c:v>139.6</c:v>
                </c:pt>
                <c:pt idx="3362">
                  <c:v>139.80000000000001</c:v>
                </c:pt>
                <c:pt idx="3363">
                  <c:v>139.80000000000001</c:v>
                </c:pt>
                <c:pt idx="3364">
                  <c:v>139.80000000000001</c:v>
                </c:pt>
                <c:pt idx="3365">
                  <c:v>140.4</c:v>
                </c:pt>
                <c:pt idx="3366">
                  <c:v>140.4</c:v>
                </c:pt>
                <c:pt idx="3367">
                  <c:v>140.4</c:v>
                </c:pt>
                <c:pt idx="3368">
                  <c:v>140.80000000000001</c:v>
                </c:pt>
                <c:pt idx="3369">
                  <c:v>140.80000000000001</c:v>
                </c:pt>
                <c:pt idx="3370">
                  <c:v>140.80000000000001</c:v>
                </c:pt>
                <c:pt idx="3371">
                  <c:v>142.1</c:v>
                </c:pt>
                <c:pt idx="3372">
                  <c:v>142.1</c:v>
                </c:pt>
                <c:pt idx="3373">
                  <c:v>142.1</c:v>
                </c:pt>
                <c:pt idx="3374">
                  <c:v>142.5</c:v>
                </c:pt>
                <c:pt idx="3375">
                  <c:v>142.5</c:v>
                </c:pt>
                <c:pt idx="3376">
                  <c:v>142.5</c:v>
                </c:pt>
                <c:pt idx="3377">
                  <c:v>143.1</c:v>
                </c:pt>
                <c:pt idx="3378">
                  <c:v>143.1</c:v>
                </c:pt>
                <c:pt idx="3379">
                  <c:v>143.1</c:v>
                </c:pt>
                <c:pt idx="3380">
                  <c:v>143.5</c:v>
                </c:pt>
                <c:pt idx="3381">
                  <c:v>143.5</c:v>
                </c:pt>
                <c:pt idx="3382">
                  <c:v>143.5</c:v>
                </c:pt>
                <c:pt idx="3383">
                  <c:v>144.19999999999999</c:v>
                </c:pt>
                <c:pt idx="3384">
                  <c:v>144.19999999999999</c:v>
                </c:pt>
                <c:pt idx="3385">
                  <c:v>144.19999999999999</c:v>
                </c:pt>
                <c:pt idx="3386">
                  <c:v>144.9</c:v>
                </c:pt>
                <c:pt idx="3387">
                  <c:v>144.9</c:v>
                </c:pt>
                <c:pt idx="3388">
                  <c:v>144.9</c:v>
                </c:pt>
                <c:pt idx="3389">
                  <c:v>145.1</c:v>
                </c:pt>
                <c:pt idx="3390">
                  <c:v>145.1</c:v>
                </c:pt>
                <c:pt idx="3391">
                  <c:v>145.1</c:v>
                </c:pt>
                <c:pt idx="3392">
                  <c:v>145.30000000000001</c:v>
                </c:pt>
                <c:pt idx="3393">
                  <c:v>145.30000000000001</c:v>
                </c:pt>
                <c:pt idx="3394">
                  <c:v>145.30000000000001</c:v>
                </c:pt>
                <c:pt idx="3395">
                  <c:v>146</c:v>
                </c:pt>
                <c:pt idx="3396">
                  <c:v>146</c:v>
                </c:pt>
                <c:pt idx="3397">
                  <c:v>146</c:v>
                </c:pt>
                <c:pt idx="3398">
                  <c:v>147.1</c:v>
                </c:pt>
                <c:pt idx="3399">
                  <c:v>147.1</c:v>
                </c:pt>
                <c:pt idx="3400">
                  <c:v>147.1</c:v>
                </c:pt>
                <c:pt idx="3401">
                  <c:v>148.1</c:v>
                </c:pt>
                <c:pt idx="3402">
                  <c:v>148.1</c:v>
                </c:pt>
                <c:pt idx="3403">
                  <c:v>148.1</c:v>
                </c:pt>
                <c:pt idx="3404">
                  <c:v>148.4</c:v>
                </c:pt>
                <c:pt idx="3405">
                  <c:v>148.4</c:v>
                </c:pt>
                <c:pt idx="3406">
                  <c:v>148.4</c:v>
                </c:pt>
                <c:pt idx="3407">
                  <c:v>148.19999999999999</c:v>
                </c:pt>
                <c:pt idx="3408">
                  <c:v>148.19999999999999</c:v>
                </c:pt>
                <c:pt idx="3409">
                  <c:v>148.19999999999999</c:v>
                </c:pt>
                <c:pt idx="3410">
                  <c:v>147.69999999999999</c:v>
                </c:pt>
                <c:pt idx="3411">
                  <c:v>147.69999999999999</c:v>
                </c:pt>
                <c:pt idx="3412">
                  <c:v>147.69999999999999</c:v>
                </c:pt>
                <c:pt idx="3413">
                  <c:v>146.9</c:v>
                </c:pt>
                <c:pt idx="3414">
                  <c:v>146.9</c:v>
                </c:pt>
                <c:pt idx="3415">
                  <c:v>146.9</c:v>
                </c:pt>
                <c:pt idx="3416">
                  <c:v>146.30000000000001</c:v>
                </c:pt>
                <c:pt idx="3417">
                  <c:v>146.30000000000001</c:v>
                </c:pt>
                <c:pt idx="3418">
                  <c:v>146.30000000000001</c:v>
                </c:pt>
                <c:pt idx="3419">
                  <c:v>146</c:v>
                </c:pt>
                <c:pt idx="3420">
                  <c:v>146</c:v>
                </c:pt>
                <c:pt idx="3421">
                  <c:v>146</c:v>
                </c:pt>
                <c:pt idx="3422">
                  <c:v>145.80000000000001</c:v>
                </c:pt>
                <c:pt idx="3423">
                  <c:v>145.80000000000001</c:v>
                </c:pt>
                <c:pt idx="3424">
                  <c:v>145.80000000000001</c:v>
                </c:pt>
                <c:pt idx="3425">
                  <c:v>145.4</c:v>
                </c:pt>
                <c:pt idx="3426">
                  <c:v>145.4</c:v>
                </c:pt>
                <c:pt idx="3427">
                  <c:v>145.4</c:v>
                </c:pt>
                <c:pt idx="3428">
                  <c:v>144.9</c:v>
                </c:pt>
                <c:pt idx="3429">
                  <c:v>144.9</c:v>
                </c:pt>
                <c:pt idx="3430">
                  <c:v>144.9</c:v>
                </c:pt>
                <c:pt idx="3431">
                  <c:v>144.5</c:v>
                </c:pt>
                <c:pt idx="3432">
                  <c:v>144.5</c:v>
                </c:pt>
                <c:pt idx="3433">
                  <c:v>144.5</c:v>
                </c:pt>
                <c:pt idx="3434">
                  <c:v>144.6</c:v>
                </c:pt>
                <c:pt idx="3435">
                  <c:v>144.6</c:v>
                </c:pt>
                <c:pt idx="3436">
                  <c:v>144.6</c:v>
                </c:pt>
                <c:pt idx="3437">
                  <c:v>144.4</c:v>
                </c:pt>
                <c:pt idx="3438">
                  <c:v>144.4</c:v>
                </c:pt>
                <c:pt idx="3439">
                  <c:v>144.4</c:v>
                </c:pt>
                <c:pt idx="3440">
                  <c:v>144.4</c:v>
                </c:pt>
                <c:pt idx="3441">
                  <c:v>144.4</c:v>
                </c:pt>
                <c:pt idx="3442">
                  <c:v>144.4</c:v>
                </c:pt>
                <c:pt idx="3443">
                  <c:v>144.30000000000001</c:v>
                </c:pt>
                <c:pt idx="3444">
                  <c:v>144.30000000000001</c:v>
                </c:pt>
                <c:pt idx="3445">
                  <c:v>144.30000000000001</c:v>
                </c:pt>
                <c:pt idx="3446">
                  <c:v>144</c:v>
                </c:pt>
                <c:pt idx="3447">
                  <c:v>144</c:v>
                </c:pt>
                <c:pt idx="3448">
                  <c:v>144</c:v>
                </c:pt>
                <c:pt idx="3449">
                  <c:v>144</c:v>
                </c:pt>
                <c:pt idx="3450">
                  <c:v>144</c:v>
                </c:pt>
                <c:pt idx="3451">
                  <c:v>144</c:v>
                </c:pt>
                <c:pt idx="3452">
                  <c:v>143.4</c:v>
                </c:pt>
                <c:pt idx="3453">
                  <c:v>143.4</c:v>
                </c:pt>
                <c:pt idx="3454">
                  <c:v>143.4</c:v>
                </c:pt>
                <c:pt idx="3455">
                  <c:v>143.69999999999999</c:v>
                </c:pt>
                <c:pt idx="3456">
                  <c:v>143.69999999999999</c:v>
                </c:pt>
                <c:pt idx="3457">
                  <c:v>143.69999999999999</c:v>
                </c:pt>
                <c:pt idx="3458">
                  <c:v>143.80000000000001</c:v>
                </c:pt>
                <c:pt idx="3459">
                  <c:v>143.80000000000001</c:v>
                </c:pt>
                <c:pt idx="3460">
                  <c:v>143.80000000000001</c:v>
                </c:pt>
                <c:pt idx="3461">
                  <c:v>144.30000000000001</c:v>
                </c:pt>
                <c:pt idx="3462">
                  <c:v>144.30000000000001</c:v>
                </c:pt>
                <c:pt idx="3463">
                  <c:v>144.30000000000001</c:v>
                </c:pt>
                <c:pt idx="3464">
                  <c:v>144.69999999999999</c:v>
                </c:pt>
                <c:pt idx="3465">
                  <c:v>144.69999999999999</c:v>
                </c:pt>
                <c:pt idx="3466">
                  <c:v>144.69999999999999</c:v>
                </c:pt>
                <c:pt idx="3467">
                  <c:v>145.6</c:v>
                </c:pt>
                <c:pt idx="3468">
                  <c:v>145.6</c:v>
                </c:pt>
                <c:pt idx="3469">
                  <c:v>145.6</c:v>
                </c:pt>
                <c:pt idx="3470">
                  <c:v>146</c:v>
                </c:pt>
                <c:pt idx="3471">
                  <c:v>146</c:v>
                </c:pt>
                <c:pt idx="3472">
                  <c:v>146</c:v>
                </c:pt>
                <c:pt idx="3473">
                  <c:v>146.1</c:v>
                </c:pt>
                <c:pt idx="3474">
                  <c:v>146.1</c:v>
                </c:pt>
                <c:pt idx="3475">
                  <c:v>146.1</c:v>
                </c:pt>
                <c:pt idx="3476">
                  <c:v>145.9</c:v>
                </c:pt>
                <c:pt idx="3477">
                  <c:v>145.9</c:v>
                </c:pt>
                <c:pt idx="3478">
                  <c:v>145.9</c:v>
                </c:pt>
                <c:pt idx="3479">
                  <c:v>145.6</c:v>
                </c:pt>
                <c:pt idx="3480">
                  <c:v>145.6</c:v>
                </c:pt>
                <c:pt idx="3481">
                  <c:v>145.6</c:v>
                </c:pt>
                <c:pt idx="3482">
                  <c:v>146</c:v>
                </c:pt>
                <c:pt idx="3483">
                  <c:v>146</c:v>
                </c:pt>
                <c:pt idx="3484">
                  <c:v>146</c:v>
                </c:pt>
                <c:pt idx="3485">
                  <c:v>146.30000000000001</c:v>
                </c:pt>
                <c:pt idx="3486">
                  <c:v>146.30000000000001</c:v>
                </c:pt>
                <c:pt idx="3487">
                  <c:v>146.30000000000001</c:v>
                </c:pt>
                <c:pt idx="3488">
                  <c:v>147</c:v>
                </c:pt>
                <c:pt idx="3489">
                  <c:v>147</c:v>
                </c:pt>
                <c:pt idx="3490">
                  <c:v>147</c:v>
                </c:pt>
                <c:pt idx="3491">
                  <c:v>147</c:v>
                </c:pt>
                <c:pt idx="3492">
                  <c:v>147</c:v>
                </c:pt>
                <c:pt idx="3493">
                  <c:v>147</c:v>
                </c:pt>
                <c:pt idx="3494">
                  <c:v>146.6</c:v>
                </c:pt>
                <c:pt idx="3495">
                  <c:v>146.6</c:v>
                </c:pt>
                <c:pt idx="3496">
                  <c:v>146.6</c:v>
                </c:pt>
                <c:pt idx="3497">
                  <c:v>146</c:v>
                </c:pt>
                <c:pt idx="3498">
                  <c:v>146</c:v>
                </c:pt>
                <c:pt idx="3499">
                  <c:v>146</c:v>
                </c:pt>
                <c:pt idx="3500">
                  <c:v>145.69999999999999</c:v>
                </c:pt>
                <c:pt idx="3501">
                  <c:v>145.69999999999999</c:v>
                </c:pt>
                <c:pt idx="3502">
                  <c:v>145.69999999999999</c:v>
                </c:pt>
                <c:pt idx="3503">
                  <c:v>145.6</c:v>
                </c:pt>
                <c:pt idx="3504">
                  <c:v>145.6</c:v>
                </c:pt>
                <c:pt idx="3505">
                  <c:v>145.6</c:v>
                </c:pt>
                <c:pt idx="3506">
                  <c:v>145.4</c:v>
                </c:pt>
                <c:pt idx="3507">
                  <c:v>145.4</c:v>
                </c:pt>
                <c:pt idx="3508">
                  <c:v>145.4</c:v>
                </c:pt>
                <c:pt idx="3509">
                  <c:v>145</c:v>
                </c:pt>
                <c:pt idx="3510">
                  <c:v>145</c:v>
                </c:pt>
                <c:pt idx="3511">
                  <c:v>145</c:v>
                </c:pt>
                <c:pt idx="3512">
                  <c:v>144.69999999999999</c:v>
                </c:pt>
                <c:pt idx="3513">
                  <c:v>144.69999999999999</c:v>
                </c:pt>
                <c:pt idx="3514">
                  <c:v>144.69999999999999</c:v>
                </c:pt>
                <c:pt idx="3515">
                  <c:v>144.19999999999999</c:v>
                </c:pt>
                <c:pt idx="3516">
                  <c:v>144.19999999999999</c:v>
                </c:pt>
                <c:pt idx="3517">
                  <c:v>144.19999999999999</c:v>
                </c:pt>
                <c:pt idx="3518">
                  <c:v>144.1</c:v>
                </c:pt>
                <c:pt idx="3519">
                  <c:v>144.1</c:v>
                </c:pt>
                <c:pt idx="3520">
                  <c:v>144.1</c:v>
                </c:pt>
                <c:pt idx="3521">
                  <c:v>144.19999999999999</c:v>
                </c:pt>
                <c:pt idx="3522">
                  <c:v>144.19999999999999</c:v>
                </c:pt>
                <c:pt idx="3523">
                  <c:v>144.19999999999999</c:v>
                </c:pt>
                <c:pt idx="3524">
                  <c:v>144.6</c:v>
                </c:pt>
                <c:pt idx="3525">
                  <c:v>144.6</c:v>
                </c:pt>
                <c:pt idx="3526">
                  <c:v>144.6</c:v>
                </c:pt>
                <c:pt idx="3527">
                  <c:v>145.1</c:v>
                </c:pt>
                <c:pt idx="3528">
                  <c:v>145.1</c:v>
                </c:pt>
                <c:pt idx="3529">
                  <c:v>145.1</c:v>
                </c:pt>
                <c:pt idx="3530">
                  <c:v>145.4</c:v>
                </c:pt>
                <c:pt idx="3531">
                  <c:v>145.4</c:v>
                </c:pt>
                <c:pt idx="3532">
                  <c:v>145.4</c:v>
                </c:pt>
                <c:pt idx="3533">
                  <c:v>145.69999999999999</c:v>
                </c:pt>
                <c:pt idx="3534">
                  <c:v>145.69999999999999</c:v>
                </c:pt>
                <c:pt idx="3535">
                  <c:v>145.69999999999999</c:v>
                </c:pt>
                <c:pt idx="3536">
                  <c:v>146.19999999999999</c:v>
                </c:pt>
                <c:pt idx="3537">
                  <c:v>146.19999999999999</c:v>
                </c:pt>
                <c:pt idx="3538">
                  <c:v>146.19999999999999</c:v>
                </c:pt>
                <c:pt idx="3539">
                  <c:v>146.80000000000001</c:v>
                </c:pt>
                <c:pt idx="3540">
                  <c:v>146.80000000000001</c:v>
                </c:pt>
                <c:pt idx="3541">
                  <c:v>146.80000000000001</c:v>
                </c:pt>
                <c:pt idx="3542">
                  <c:v>148.19999999999999</c:v>
                </c:pt>
                <c:pt idx="3543">
                  <c:v>148.19999999999999</c:v>
                </c:pt>
                <c:pt idx="3544">
                  <c:v>148.19999999999999</c:v>
                </c:pt>
                <c:pt idx="3545">
                  <c:v>151</c:v>
                </c:pt>
                <c:pt idx="3546">
                  <c:v>151</c:v>
                </c:pt>
                <c:pt idx="3547">
                  <c:v>151</c:v>
                </c:pt>
                <c:pt idx="3548">
                  <c:v>153.1</c:v>
                </c:pt>
                <c:pt idx="3549">
                  <c:v>153.1</c:v>
                </c:pt>
                <c:pt idx="3550">
                  <c:v>153.1</c:v>
                </c:pt>
                <c:pt idx="3551">
                  <c:v>154.80000000000001</c:v>
                </c:pt>
                <c:pt idx="3552">
                  <c:v>154.80000000000001</c:v>
                </c:pt>
                <c:pt idx="3553">
                  <c:v>154.80000000000001</c:v>
                </c:pt>
                <c:pt idx="3554">
                  <c:v>154.6</c:v>
                </c:pt>
                <c:pt idx="3555">
                  <c:v>154.6</c:v>
                </c:pt>
                <c:pt idx="3556">
                  <c:v>154.6</c:v>
                </c:pt>
                <c:pt idx="3557">
                  <c:v>154.6</c:v>
                </c:pt>
                <c:pt idx="3558">
                  <c:v>154.6</c:v>
                </c:pt>
                <c:pt idx="3559">
                  <c:v>154.6</c:v>
                </c:pt>
                <c:pt idx="3560">
                  <c:v>154.1</c:v>
                </c:pt>
                <c:pt idx="3561">
                  <c:v>154.1</c:v>
                </c:pt>
                <c:pt idx="3562">
                  <c:v>154.1</c:v>
                </c:pt>
                <c:pt idx="3563">
                  <c:v>153.19999999999999</c:v>
                </c:pt>
                <c:pt idx="3564">
                  <c:v>153.19999999999999</c:v>
                </c:pt>
                <c:pt idx="3565">
                  <c:v>153.19999999999999</c:v>
                </c:pt>
                <c:pt idx="3566">
                  <c:v>151.5</c:v>
                </c:pt>
                <c:pt idx="3567">
                  <c:v>151.5</c:v>
                </c:pt>
                <c:pt idx="3568">
                  <c:v>151.5</c:v>
                </c:pt>
                <c:pt idx="3569">
                  <c:v>150.1</c:v>
                </c:pt>
                <c:pt idx="3570">
                  <c:v>150.1</c:v>
                </c:pt>
                <c:pt idx="3571">
                  <c:v>150.1</c:v>
                </c:pt>
                <c:pt idx="3572">
                  <c:v>149.4</c:v>
                </c:pt>
                <c:pt idx="3573">
                  <c:v>149.4</c:v>
                </c:pt>
                <c:pt idx="3574">
                  <c:v>149.4</c:v>
                </c:pt>
                <c:pt idx="3575">
                  <c:v>149.1</c:v>
                </c:pt>
                <c:pt idx="3576">
                  <c:v>149.1</c:v>
                </c:pt>
                <c:pt idx="3577">
                  <c:v>149.1</c:v>
                </c:pt>
                <c:pt idx="3578">
                  <c:v>148.80000000000001</c:v>
                </c:pt>
                <c:pt idx="3579">
                  <c:v>148.80000000000001</c:v>
                </c:pt>
                <c:pt idx="3580">
                  <c:v>148.80000000000001</c:v>
                </c:pt>
                <c:pt idx="3581">
                  <c:v>148.9</c:v>
                </c:pt>
                <c:pt idx="3582">
                  <c:v>148.9</c:v>
                </c:pt>
                <c:pt idx="3583">
                  <c:v>148.9</c:v>
                </c:pt>
                <c:pt idx="3584">
                  <c:v>149</c:v>
                </c:pt>
                <c:pt idx="3585">
                  <c:v>149</c:v>
                </c:pt>
                <c:pt idx="3586">
                  <c:v>149</c:v>
                </c:pt>
                <c:pt idx="3587">
                  <c:v>149</c:v>
                </c:pt>
                <c:pt idx="3588">
                  <c:v>149</c:v>
                </c:pt>
                <c:pt idx="3589">
                  <c:v>149</c:v>
                </c:pt>
                <c:pt idx="3590">
                  <c:v>148.9</c:v>
                </c:pt>
                <c:pt idx="3591">
                  <c:v>148.9</c:v>
                </c:pt>
                <c:pt idx="3592">
                  <c:v>148.9</c:v>
                </c:pt>
                <c:pt idx="3593">
                  <c:v>149</c:v>
                </c:pt>
                <c:pt idx="3594">
                  <c:v>149</c:v>
                </c:pt>
                <c:pt idx="3595">
                  <c:v>149</c:v>
                </c:pt>
                <c:pt idx="3596">
                  <c:v>148.80000000000001</c:v>
                </c:pt>
                <c:pt idx="3597">
                  <c:v>148.80000000000001</c:v>
                </c:pt>
                <c:pt idx="3598">
                  <c:v>148.80000000000001</c:v>
                </c:pt>
                <c:pt idx="3599">
                  <c:v>148.6</c:v>
                </c:pt>
                <c:pt idx="3600">
                  <c:v>148.6</c:v>
                </c:pt>
                <c:pt idx="3601">
                  <c:v>148.6</c:v>
                </c:pt>
                <c:pt idx="3602">
                  <c:v>147.80000000000001</c:v>
                </c:pt>
                <c:pt idx="3603">
                  <c:v>147.80000000000001</c:v>
                </c:pt>
                <c:pt idx="3604">
                  <c:v>147.80000000000001</c:v>
                </c:pt>
                <c:pt idx="3605">
                  <c:v>147.80000000000001</c:v>
                </c:pt>
                <c:pt idx="3606">
                  <c:v>147.80000000000001</c:v>
                </c:pt>
                <c:pt idx="3607">
                  <c:v>147.80000000000001</c:v>
                </c:pt>
                <c:pt idx="3608">
                  <c:v>147.30000000000001</c:v>
                </c:pt>
                <c:pt idx="3609">
                  <c:v>147.30000000000001</c:v>
                </c:pt>
                <c:pt idx="3610">
                  <c:v>147.30000000000001</c:v>
                </c:pt>
                <c:pt idx="3611">
                  <c:v>148</c:v>
                </c:pt>
                <c:pt idx="3612">
                  <c:v>148</c:v>
                </c:pt>
                <c:pt idx="3613">
                  <c:v>148</c:v>
                </c:pt>
                <c:pt idx="3614">
                  <c:v>148.19999999999999</c:v>
                </c:pt>
                <c:pt idx="3615">
                  <c:v>148.19999999999999</c:v>
                </c:pt>
                <c:pt idx="3616">
                  <c:v>148.19999999999999</c:v>
                </c:pt>
                <c:pt idx="3617">
                  <c:v>148.1</c:v>
                </c:pt>
                <c:pt idx="3618">
                  <c:v>148.1</c:v>
                </c:pt>
                <c:pt idx="3619">
                  <c:v>148.1</c:v>
                </c:pt>
                <c:pt idx="3620">
                  <c:v>148.1</c:v>
                </c:pt>
                <c:pt idx="3621">
                  <c:v>148.1</c:v>
                </c:pt>
                <c:pt idx="3622">
                  <c:v>148.1</c:v>
                </c:pt>
                <c:pt idx="3623">
                  <c:v>148.69999999999999</c:v>
                </c:pt>
                <c:pt idx="3624">
                  <c:v>148.69999999999999</c:v>
                </c:pt>
                <c:pt idx="3625">
                  <c:v>148.69999999999999</c:v>
                </c:pt>
                <c:pt idx="3626">
                  <c:v>149.69999999999999</c:v>
                </c:pt>
                <c:pt idx="3627">
                  <c:v>149.69999999999999</c:v>
                </c:pt>
                <c:pt idx="3628">
                  <c:v>149.69999999999999</c:v>
                </c:pt>
                <c:pt idx="3629">
                  <c:v>150.9</c:v>
                </c:pt>
                <c:pt idx="3630">
                  <c:v>150.9</c:v>
                </c:pt>
                <c:pt idx="3631">
                  <c:v>150.9</c:v>
                </c:pt>
                <c:pt idx="3632">
                  <c:v>152.5</c:v>
                </c:pt>
                <c:pt idx="3633">
                  <c:v>152.5</c:v>
                </c:pt>
                <c:pt idx="3634">
                  <c:v>152.5</c:v>
                </c:pt>
                <c:pt idx="3635">
                  <c:v>154.1</c:v>
                </c:pt>
                <c:pt idx="3636">
                  <c:v>154.1</c:v>
                </c:pt>
                <c:pt idx="3637">
                  <c:v>154.1</c:v>
                </c:pt>
                <c:pt idx="3638">
                  <c:v>155.1</c:v>
                </c:pt>
                <c:pt idx="3639">
                  <c:v>155.1</c:v>
                </c:pt>
                <c:pt idx="3640">
                  <c:v>155.1</c:v>
                </c:pt>
                <c:pt idx="3641">
                  <c:v>154.9</c:v>
                </c:pt>
                <c:pt idx="3642">
                  <c:v>154.9</c:v>
                </c:pt>
                <c:pt idx="3643">
                  <c:v>154.9</c:v>
                </c:pt>
                <c:pt idx="3644">
                  <c:v>154.4</c:v>
                </c:pt>
                <c:pt idx="3645">
                  <c:v>154.4</c:v>
                </c:pt>
                <c:pt idx="3646">
                  <c:v>154.4</c:v>
                </c:pt>
                <c:pt idx="3647">
                  <c:v>153.9</c:v>
                </c:pt>
                <c:pt idx="3648">
                  <c:v>153.9</c:v>
                </c:pt>
                <c:pt idx="3649">
                  <c:v>153.9</c:v>
                </c:pt>
                <c:pt idx="3650">
                  <c:v>153.69999999999999</c:v>
                </c:pt>
                <c:pt idx="3651">
                  <c:v>153.69999999999999</c:v>
                </c:pt>
                <c:pt idx="3652">
                  <c:v>153.69999999999999</c:v>
                </c:pt>
                <c:pt idx="3653">
                  <c:v>152.69999999999999</c:v>
                </c:pt>
                <c:pt idx="3654">
                  <c:v>152.69999999999999</c:v>
                </c:pt>
                <c:pt idx="3655">
                  <c:v>152.69999999999999</c:v>
                </c:pt>
                <c:pt idx="3656">
                  <c:v>151.6</c:v>
                </c:pt>
                <c:pt idx="3657">
                  <c:v>151.6</c:v>
                </c:pt>
                <c:pt idx="3658">
                  <c:v>151.6</c:v>
                </c:pt>
                <c:pt idx="3659">
                  <c:v>149.4</c:v>
                </c:pt>
                <c:pt idx="3660">
                  <c:v>149.4</c:v>
                </c:pt>
                <c:pt idx="3661">
                  <c:v>149.4</c:v>
                </c:pt>
                <c:pt idx="3662">
                  <c:v>148</c:v>
                </c:pt>
                <c:pt idx="3663">
                  <c:v>148</c:v>
                </c:pt>
                <c:pt idx="3664">
                  <c:v>148</c:v>
                </c:pt>
                <c:pt idx="3665">
                  <c:v>146.4</c:v>
                </c:pt>
                <c:pt idx="3666">
                  <c:v>146.4</c:v>
                </c:pt>
                <c:pt idx="3667">
                  <c:v>146.4</c:v>
                </c:pt>
                <c:pt idx="3668">
                  <c:v>145.30000000000001</c:v>
                </c:pt>
                <c:pt idx="3669">
                  <c:v>145.30000000000001</c:v>
                </c:pt>
                <c:pt idx="3670">
                  <c:v>145.30000000000001</c:v>
                </c:pt>
                <c:pt idx="3671">
                  <c:v>144.4</c:v>
                </c:pt>
                <c:pt idx="3672">
                  <c:v>144.4</c:v>
                </c:pt>
                <c:pt idx="3673">
                  <c:v>144.4</c:v>
                </c:pt>
                <c:pt idx="3674">
                  <c:v>144.30000000000001</c:v>
                </c:pt>
                <c:pt idx="3675">
                  <c:v>144.30000000000001</c:v>
                </c:pt>
                <c:pt idx="3676">
                  <c:v>144.30000000000001</c:v>
                </c:pt>
                <c:pt idx="3677">
                  <c:v>144.69999999999999</c:v>
                </c:pt>
                <c:pt idx="3678">
                  <c:v>144.69999999999999</c:v>
                </c:pt>
                <c:pt idx="3679">
                  <c:v>144.69999999999999</c:v>
                </c:pt>
                <c:pt idx="3680">
                  <c:v>144.69999999999999</c:v>
                </c:pt>
                <c:pt idx="3681">
                  <c:v>144.69999999999999</c:v>
                </c:pt>
                <c:pt idx="3682">
                  <c:v>144.69999999999999</c:v>
                </c:pt>
                <c:pt idx="3683">
                  <c:v>144.69999999999999</c:v>
                </c:pt>
                <c:pt idx="3684">
                  <c:v>144.69999999999999</c:v>
                </c:pt>
                <c:pt idx="3685">
                  <c:v>144.69999999999999</c:v>
                </c:pt>
                <c:pt idx="3686">
                  <c:v>144.6</c:v>
                </c:pt>
                <c:pt idx="3687">
                  <c:v>144.6</c:v>
                </c:pt>
                <c:pt idx="3688">
                  <c:v>144.6</c:v>
                </c:pt>
                <c:pt idx="3689">
                  <c:v>144.69999999999999</c:v>
                </c:pt>
                <c:pt idx="3690">
                  <c:v>144.69999999999999</c:v>
                </c:pt>
                <c:pt idx="3691">
                  <c:v>144.69999999999999</c:v>
                </c:pt>
                <c:pt idx="3692">
                  <c:v>144.80000000000001</c:v>
                </c:pt>
                <c:pt idx="3693">
                  <c:v>144.80000000000001</c:v>
                </c:pt>
                <c:pt idx="3694">
                  <c:v>144.80000000000001</c:v>
                </c:pt>
                <c:pt idx="3695">
                  <c:v>145</c:v>
                </c:pt>
                <c:pt idx="3696">
                  <c:v>145</c:v>
                </c:pt>
                <c:pt idx="3697">
                  <c:v>145</c:v>
                </c:pt>
                <c:pt idx="3698">
                  <c:v>145</c:v>
                </c:pt>
                <c:pt idx="3699">
                  <c:v>145</c:v>
                </c:pt>
                <c:pt idx="3700">
                  <c:v>145</c:v>
                </c:pt>
                <c:pt idx="3701">
                  <c:v>144.9</c:v>
                </c:pt>
                <c:pt idx="3702">
                  <c:v>144.9</c:v>
                </c:pt>
                <c:pt idx="3703">
                  <c:v>144.9</c:v>
                </c:pt>
                <c:pt idx="3704">
                  <c:v>144.80000000000001</c:v>
                </c:pt>
                <c:pt idx="3705">
                  <c:v>144.80000000000001</c:v>
                </c:pt>
                <c:pt idx="3706">
                  <c:v>144.80000000000001</c:v>
                </c:pt>
                <c:pt idx="3707">
                  <c:v>144.80000000000001</c:v>
                </c:pt>
                <c:pt idx="3708">
                  <c:v>144.80000000000001</c:v>
                </c:pt>
                <c:pt idx="3709">
                  <c:v>144.80000000000001</c:v>
                </c:pt>
                <c:pt idx="3710">
                  <c:v>144.5</c:v>
                </c:pt>
                <c:pt idx="3711">
                  <c:v>144.5</c:v>
                </c:pt>
                <c:pt idx="3712">
                  <c:v>144.5</c:v>
                </c:pt>
                <c:pt idx="3713">
                  <c:v>144.4</c:v>
                </c:pt>
                <c:pt idx="3714">
                  <c:v>144.4</c:v>
                </c:pt>
                <c:pt idx="3715">
                  <c:v>144.4</c:v>
                </c:pt>
                <c:pt idx="3716">
                  <c:v>144.5</c:v>
                </c:pt>
                <c:pt idx="3717">
                  <c:v>144.5</c:v>
                </c:pt>
                <c:pt idx="3718">
                  <c:v>144.5</c:v>
                </c:pt>
                <c:pt idx="3719">
                  <c:v>144.19999999999999</c:v>
                </c:pt>
                <c:pt idx="3720">
                  <c:v>144.19999999999999</c:v>
                </c:pt>
                <c:pt idx="3721">
                  <c:v>144.19999999999999</c:v>
                </c:pt>
                <c:pt idx="3722">
                  <c:v>144.1</c:v>
                </c:pt>
                <c:pt idx="3723">
                  <c:v>144.1</c:v>
                </c:pt>
                <c:pt idx="3724">
                  <c:v>144.1</c:v>
                </c:pt>
                <c:pt idx="3725">
                  <c:v>143.9</c:v>
                </c:pt>
                <c:pt idx="3726">
                  <c:v>143.9</c:v>
                </c:pt>
                <c:pt idx="3727">
                  <c:v>143.9</c:v>
                </c:pt>
                <c:pt idx="3728">
                  <c:v>144.19999999999999</c:v>
                </c:pt>
                <c:pt idx="3729">
                  <c:v>144.19999999999999</c:v>
                </c:pt>
                <c:pt idx="3730">
                  <c:v>144.19999999999999</c:v>
                </c:pt>
                <c:pt idx="3731">
                  <c:v>144.4</c:v>
                </c:pt>
                <c:pt idx="3732">
                  <c:v>144.4</c:v>
                </c:pt>
                <c:pt idx="3733">
                  <c:v>144.4</c:v>
                </c:pt>
                <c:pt idx="3734">
                  <c:v>144.4</c:v>
                </c:pt>
                <c:pt idx="3735">
                  <c:v>144.4</c:v>
                </c:pt>
                <c:pt idx="3736">
                  <c:v>144.4</c:v>
                </c:pt>
                <c:pt idx="3737">
                  <c:v>144.5</c:v>
                </c:pt>
                <c:pt idx="3738">
                  <c:v>144.5</c:v>
                </c:pt>
                <c:pt idx="3739">
                  <c:v>144.5</c:v>
                </c:pt>
                <c:pt idx="3740">
                  <c:v>144.4</c:v>
                </c:pt>
                <c:pt idx="3741">
                  <c:v>144.4</c:v>
                </c:pt>
                <c:pt idx="3742">
                  <c:v>144.4</c:v>
                </c:pt>
                <c:pt idx="3743">
                  <c:v>144.4</c:v>
                </c:pt>
                <c:pt idx="3744">
                  <c:v>144.4</c:v>
                </c:pt>
                <c:pt idx="3745">
                  <c:v>144.4</c:v>
                </c:pt>
                <c:pt idx="3746">
                  <c:v>144.19999999999999</c:v>
                </c:pt>
                <c:pt idx="3747">
                  <c:v>144.19999999999999</c:v>
                </c:pt>
                <c:pt idx="3748">
                  <c:v>144.19999999999999</c:v>
                </c:pt>
                <c:pt idx="3749">
                  <c:v>144.4</c:v>
                </c:pt>
                <c:pt idx="3750">
                  <c:v>144.4</c:v>
                </c:pt>
                <c:pt idx="3751">
                  <c:v>144.4</c:v>
                </c:pt>
                <c:pt idx="3752">
                  <c:v>144.30000000000001</c:v>
                </c:pt>
                <c:pt idx="3753">
                  <c:v>144.30000000000001</c:v>
                </c:pt>
                <c:pt idx="3754">
                  <c:v>144.30000000000001</c:v>
                </c:pt>
                <c:pt idx="3755">
                  <c:v>144.1</c:v>
                </c:pt>
                <c:pt idx="3756">
                  <c:v>144.1</c:v>
                </c:pt>
                <c:pt idx="3757">
                  <c:v>144.1</c:v>
                </c:pt>
                <c:pt idx="3758">
                  <c:v>143.9</c:v>
                </c:pt>
                <c:pt idx="3759">
                  <c:v>143.9</c:v>
                </c:pt>
                <c:pt idx="3760">
                  <c:v>143.9</c:v>
                </c:pt>
                <c:pt idx="3761">
                  <c:v>143.30000000000001</c:v>
                </c:pt>
                <c:pt idx="3762">
                  <c:v>143.30000000000001</c:v>
                </c:pt>
                <c:pt idx="3763">
                  <c:v>143.30000000000001</c:v>
                </c:pt>
                <c:pt idx="3764">
                  <c:v>142.80000000000001</c:v>
                </c:pt>
                <c:pt idx="3765">
                  <c:v>142.80000000000001</c:v>
                </c:pt>
                <c:pt idx="3766">
                  <c:v>142.80000000000001</c:v>
                </c:pt>
                <c:pt idx="3767">
                  <c:v>142.1</c:v>
                </c:pt>
                <c:pt idx="3768">
                  <c:v>142.1</c:v>
                </c:pt>
                <c:pt idx="3769">
                  <c:v>142.1</c:v>
                </c:pt>
                <c:pt idx="3770">
                  <c:v>141.9</c:v>
                </c:pt>
                <c:pt idx="3771">
                  <c:v>141.9</c:v>
                </c:pt>
                <c:pt idx="3772">
                  <c:v>141.9</c:v>
                </c:pt>
                <c:pt idx="3773">
                  <c:v>141.69999999999999</c:v>
                </c:pt>
                <c:pt idx="3774">
                  <c:v>141.69999999999999</c:v>
                </c:pt>
                <c:pt idx="3775">
                  <c:v>141.69999999999999</c:v>
                </c:pt>
                <c:pt idx="3776">
                  <c:v>141.30000000000001</c:v>
                </c:pt>
                <c:pt idx="3777">
                  <c:v>141.30000000000001</c:v>
                </c:pt>
                <c:pt idx="3778">
                  <c:v>141.30000000000001</c:v>
                </c:pt>
                <c:pt idx="3779">
                  <c:v>141</c:v>
                </c:pt>
                <c:pt idx="3780">
                  <c:v>141</c:v>
                </c:pt>
                <c:pt idx="3781">
                  <c:v>141</c:v>
                </c:pt>
                <c:pt idx="3782">
                  <c:v>140.19999999999999</c:v>
                </c:pt>
                <c:pt idx="3783">
                  <c:v>140.19999999999999</c:v>
                </c:pt>
                <c:pt idx="3784">
                  <c:v>140.19999999999999</c:v>
                </c:pt>
                <c:pt idx="3785">
                  <c:v>139.69999999999999</c:v>
                </c:pt>
                <c:pt idx="3786">
                  <c:v>139.69999999999999</c:v>
                </c:pt>
                <c:pt idx="3787">
                  <c:v>139.69999999999999</c:v>
                </c:pt>
                <c:pt idx="3788">
                  <c:v>138.9</c:v>
                </c:pt>
                <c:pt idx="3789">
                  <c:v>138.9</c:v>
                </c:pt>
                <c:pt idx="3790">
                  <c:v>138.9</c:v>
                </c:pt>
                <c:pt idx="3791">
                  <c:v>139</c:v>
                </c:pt>
                <c:pt idx="3792">
                  <c:v>139</c:v>
                </c:pt>
                <c:pt idx="3793">
                  <c:v>139</c:v>
                </c:pt>
                <c:pt idx="3794">
                  <c:v>138.6</c:v>
                </c:pt>
                <c:pt idx="3795">
                  <c:v>138.6</c:v>
                </c:pt>
                <c:pt idx="3796">
                  <c:v>138.6</c:v>
                </c:pt>
                <c:pt idx="3797">
                  <c:v>138.5</c:v>
                </c:pt>
                <c:pt idx="3798">
                  <c:v>138.5</c:v>
                </c:pt>
                <c:pt idx="3799">
                  <c:v>138.5</c:v>
                </c:pt>
                <c:pt idx="3800">
                  <c:v>138.19999999999999</c:v>
                </c:pt>
                <c:pt idx="3801">
                  <c:v>138.19999999999999</c:v>
                </c:pt>
                <c:pt idx="3802">
                  <c:v>138.19999999999999</c:v>
                </c:pt>
                <c:pt idx="3803">
                  <c:v>138.6</c:v>
                </c:pt>
                <c:pt idx="3804">
                  <c:v>138.6</c:v>
                </c:pt>
                <c:pt idx="3805">
                  <c:v>138.6</c:v>
                </c:pt>
                <c:pt idx="3806">
                  <c:v>138.5</c:v>
                </c:pt>
                <c:pt idx="3807">
                  <c:v>138.5</c:v>
                </c:pt>
                <c:pt idx="3808">
                  <c:v>138.5</c:v>
                </c:pt>
                <c:pt idx="3809">
                  <c:v>138.4</c:v>
                </c:pt>
                <c:pt idx="3810">
                  <c:v>138.4</c:v>
                </c:pt>
                <c:pt idx="3811">
                  <c:v>138.4</c:v>
                </c:pt>
                <c:pt idx="3812">
                  <c:v>137.4</c:v>
                </c:pt>
                <c:pt idx="3813">
                  <c:v>137.4</c:v>
                </c:pt>
                <c:pt idx="3814">
                  <c:v>137.4</c:v>
                </c:pt>
                <c:pt idx="3815">
                  <c:v>137.19999999999999</c:v>
                </c:pt>
                <c:pt idx="3816">
                  <c:v>137.19999999999999</c:v>
                </c:pt>
                <c:pt idx="3817">
                  <c:v>137.19999999999999</c:v>
                </c:pt>
                <c:pt idx="3818">
                  <c:v>137.69999999999999</c:v>
                </c:pt>
                <c:pt idx="3819">
                  <c:v>137.69999999999999</c:v>
                </c:pt>
                <c:pt idx="3820">
                  <c:v>137.69999999999999</c:v>
                </c:pt>
                <c:pt idx="3821">
                  <c:v>138.19999999999999</c:v>
                </c:pt>
                <c:pt idx="3822">
                  <c:v>138.19999999999999</c:v>
                </c:pt>
                <c:pt idx="3823">
                  <c:v>138.19999999999999</c:v>
                </c:pt>
                <c:pt idx="3824">
                  <c:v>138.4</c:v>
                </c:pt>
                <c:pt idx="3825">
                  <c:v>138.4</c:v>
                </c:pt>
                <c:pt idx="3826">
                  <c:v>138.4</c:v>
                </c:pt>
                <c:pt idx="3827">
                  <c:v>138.19999999999999</c:v>
                </c:pt>
                <c:pt idx="3828">
                  <c:v>138.19999999999999</c:v>
                </c:pt>
                <c:pt idx="3829">
                  <c:v>138.19999999999999</c:v>
                </c:pt>
                <c:pt idx="3830">
                  <c:v>138.19999999999999</c:v>
                </c:pt>
                <c:pt idx="3831">
                  <c:v>138.19999999999999</c:v>
                </c:pt>
                <c:pt idx="3832">
                  <c:v>138.19999999999999</c:v>
                </c:pt>
                <c:pt idx="3833">
                  <c:v>137.9</c:v>
                </c:pt>
                <c:pt idx="3834">
                  <c:v>137.9</c:v>
                </c:pt>
                <c:pt idx="3835">
                  <c:v>137.9</c:v>
                </c:pt>
                <c:pt idx="3836">
                  <c:v>138</c:v>
                </c:pt>
                <c:pt idx="3837">
                  <c:v>138</c:v>
                </c:pt>
                <c:pt idx="3838">
                  <c:v>138</c:v>
                </c:pt>
                <c:pt idx="3839">
                  <c:v>138.4</c:v>
                </c:pt>
                <c:pt idx="3840">
                  <c:v>138.4</c:v>
                </c:pt>
                <c:pt idx="3841">
                  <c:v>138.4</c:v>
                </c:pt>
                <c:pt idx="3842">
                  <c:v>139</c:v>
                </c:pt>
                <c:pt idx="3843">
                  <c:v>139</c:v>
                </c:pt>
                <c:pt idx="3844">
                  <c:v>139</c:v>
                </c:pt>
                <c:pt idx="3845">
                  <c:v>138.9</c:v>
                </c:pt>
                <c:pt idx="3846">
                  <c:v>138.9</c:v>
                </c:pt>
                <c:pt idx="3847">
                  <c:v>138.9</c:v>
                </c:pt>
                <c:pt idx="3848">
                  <c:v>138.69999999999999</c:v>
                </c:pt>
                <c:pt idx="3849">
                  <c:v>138.69999999999999</c:v>
                </c:pt>
                <c:pt idx="3850">
                  <c:v>138.69999999999999</c:v>
                </c:pt>
                <c:pt idx="3851">
                  <c:v>138.30000000000001</c:v>
                </c:pt>
                <c:pt idx="3852">
                  <c:v>138.30000000000001</c:v>
                </c:pt>
                <c:pt idx="3853">
                  <c:v>138.30000000000001</c:v>
                </c:pt>
                <c:pt idx="3854">
                  <c:v>138.4</c:v>
                </c:pt>
                <c:pt idx="3855">
                  <c:v>138.4</c:v>
                </c:pt>
                <c:pt idx="3856">
                  <c:v>138.4</c:v>
                </c:pt>
                <c:pt idx="3857">
                  <c:v>138.19999999999999</c:v>
                </c:pt>
                <c:pt idx="3858">
                  <c:v>138.19999999999999</c:v>
                </c:pt>
                <c:pt idx="3859">
                  <c:v>138.19999999999999</c:v>
                </c:pt>
                <c:pt idx="3860">
                  <c:v>138.69999999999999</c:v>
                </c:pt>
                <c:pt idx="3861">
                  <c:v>138.69999999999999</c:v>
                </c:pt>
                <c:pt idx="3862">
                  <c:v>138.69999999999999</c:v>
                </c:pt>
                <c:pt idx="3863">
                  <c:v>138.80000000000001</c:v>
                </c:pt>
                <c:pt idx="3864">
                  <c:v>138.80000000000001</c:v>
                </c:pt>
                <c:pt idx="3865">
                  <c:v>138.80000000000001</c:v>
                </c:pt>
                <c:pt idx="3866">
                  <c:v>138.9</c:v>
                </c:pt>
                <c:pt idx="3867">
                  <c:v>138.9</c:v>
                </c:pt>
                <c:pt idx="3868">
                  <c:v>138.9</c:v>
                </c:pt>
                <c:pt idx="3869">
                  <c:v>138.5</c:v>
                </c:pt>
                <c:pt idx="3870">
                  <c:v>138.5</c:v>
                </c:pt>
                <c:pt idx="3871">
                  <c:v>138.5</c:v>
                </c:pt>
                <c:pt idx="3872">
                  <c:v>138.19999999999999</c:v>
                </c:pt>
                <c:pt idx="3873">
                  <c:v>138.19999999999999</c:v>
                </c:pt>
                <c:pt idx="3874">
                  <c:v>138.19999999999999</c:v>
                </c:pt>
                <c:pt idx="3875">
                  <c:v>138.19999999999999</c:v>
                </c:pt>
                <c:pt idx="3876">
                  <c:v>138.19999999999999</c:v>
                </c:pt>
                <c:pt idx="3877">
                  <c:v>138.19999999999999</c:v>
                </c:pt>
                <c:pt idx="3878">
                  <c:v>138.1</c:v>
                </c:pt>
                <c:pt idx="3879">
                  <c:v>138.1</c:v>
                </c:pt>
                <c:pt idx="3880">
                  <c:v>138.1</c:v>
                </c:pt>
                <c:pt idx="3881">
                  <c:v>138.4</c:v>
                </c:pt>
                <c:pt idx="3882">
                  <c:v>138.4</c:v>
                </c:pt>
                <c:pt idx="3883">
                  <c:v>138.4</c:v>
                </c:pt>
                <c:pt idx="3884">
                  <c:v>138.6</c:v>
                </c:pt>
                <c:pt idx="3885">
                  <c:v>138.6</c:v>
                </c:pt>
                <c:pt idx="3886">
                  <c:v>138.6</c:v>
                </c:pt>
                <c:pt idx="3887">
                  <c:v>139.1</c:v>
                </c:pt>
                <c:pt idx="3888">
                  <c:v>139.1</c:v>
                </c:pt>
                <c:pt idx="3889">
                  <c:v>139.1</c:v>
                </c:pt>
                <c:pt idx="3890">
                  <c:v>138.9</c:v>
                </c:pt>
                <c:pt idx="3891">
                  <c:v>138.9</c:v>
                </c:pt>
                <c:pt idx="3892">
                  <c:v>138.9</c:v>
                </c:pt>
                <c:pt idx="3893">
                  <c:v>138.6</c:v>
                </c:pt>
                <c:pt idx="3894">
                  <c:v>138.6</c:v>
                </c:pt>
                <c:pt idx="3895">
                  <c:v>138.6</c:v>
                </c:pt>
                <c:pt idx="3896">
                  <c:v>137.9</c:v>
                </c:pt>
                <c:pt idx="3897">
                  <c:v>137.9</c:v>
                </c:pt>
                <c:pt idx="3898">
                  <c:v>137.9</c:v>
                </c:pt>
                <c:pt idx="3899">
                  <c:v>137.6</c:v>
                </c:pt>
                <c:pt idx="3900">
                  <c:v>137.6</c:v>
                </c:pt>
                <c:pt idx="3901">
                  <c:v>137.6</c:v>
                </c:pt>
                <c:pt idx="3902">
                  <c:v>137.6</c:v>
                </c:pt>
                <c:pt idx="3903">
                  <c:v>137.6</c:v>
                </c:pt>
                <c:pt idx="3904">
                  <c:v>137.6</c:v>
                </c:pt>
                <c:pt idx="3905">
                  <c:v>138</c:v>
                </c:pt>
                <c:pt idx="3906">
                  <c:v>138</c:v>
                </c:pt>
                <c:pt idx="3907">
                  <c:v>138</c:v>
                </c:pt>
                <c:pt idx="3908">
                  <c:v>138</c:v>
                </c:pt>
                <c:pt idx="3909">
                  <c:v>138</c:v>
                </c:pt>
                <c:pt idx="3910">
                  <c:v>138</c:v>
                </c:pt>
                <c:pt idx="3911">
                  <c:v>138</c:v>
                </c:pt>
                <c:pt idx="3912">
                  <c:v>138</c:v>
                </c:pt>
                <c:pt idx="3913">
                  <c:v>138</c:v>
                </c:pt>
                <c:pt idx="3914">
                  <c:v>137.6</c:v>
                </c:pt>
                <c:pt idx="3915">
                  <c:v>137.6</c:v>
                </c:pt>
                <c:pt idx="3916">
                  <c:v>137.6</c:v>
                </c:pt>
                <c:pt idx="3917">
                  <c:v>138</c:v>
                </c:pt>
                <c:pt idx="3918">
                  <c:v>138</c:v>
                </c:pt>
                <c:pt idx="3919">
                  <c:v>138</c:v>
                </c:pt>
                <c:pt idx="3920">
                  <c:v>138.30000000000001</c:v>
                </c:pt>
                <c:pt idx="3921">
                  <c:v>138.30000000000001</c:v>
                </c:pt>
                <c:pt idx="3922">
                  <c:v>138.30000000000001</c:v>
                </c:pt>
                <c:pt idx="3923">
                  <c:v>138.19999999999999</c:v>
                </c:pt>
                <c:pt idx="3924">
                  <c:v>138.19999999999999</c:v>
                </c:pt>
                <c:pt idx="3925">
                  <c:v>138.19999999999999</c:v>
                </c:pt>
                <c:pt idx="3926">
                  <c:v>138.19999999999999</c:v>
                </c:pt>
                <c:pt idx="3927">
                  <c:v>138.19999999999999</c:v>
                </c:pt>
                <c:pt idx="3928">
                  <c:v>138.19999999999999</c:v>
                </c:pt>
                <c:pt idx="3929">
                  <c:v>138.1</c:v>
                </c:pt>
                <c:pt idx="3930">
                  <c:v>138.1</c:v>
                </c:pt>
                <c:pt idx="3931">
                  <c:v>138.1</c:v>
                </c:pt>
                <c:pt idx="3932">
                  <c:v>138</c:v>
                </c:pt>
                <c:pt idx="3933">
                  <c:v>138</c:v>
                </c:pt>
                <c:pt idx="3934">
                  <c:v>138</c:v>
                </c:pt>
                <c:pt idx="3935">
                  <c:v>137.80000000000001</c:v>
                </c:pt>
                <c:pt idx="3936">
                  <c:v>137.80000000000001</c:v>
                </c:pt>
                <c:pt idx="3937">
                  <c:v>137.80000000000001</c:v>
                </c:pt>
                <c:pt idx="3938">
                  <c:v>138</c:v>
                </c:pt>
                <c:pt idx="3939">
                  <c:v>138</c:v>
                </c:pt>
                <c:pt idx="3940">
                  <c:v>138</c:v>
                </c:pt>
                <c:pt idx="3941">
                  <c:v>137.9</c:v>
                </c:pt>
                <c:pt idx="3942">
                  <c:v>137.9</c:v>
                </c:pt>
                <c:pt idx="3943">
                  <c:v>137.9</c:v>
                </c:pt>
                <c:pt idx="3944">
                  <c:v>137.6</c:v>
                </c:pt>
                <c:pt idx="3945">
                  <c:v>137.6</c:v>
                </c:pt>
                <c:pt idx="3946">
                  <c:v>137.6</c:v>
                </c:pt>
                <c:pt idx="3947">
                  <c:v>137.4</c:v>
                </c:pt>
                <c:pt idx="3948">
                  <c:v>137.4</c:v>
                </c:pt>
                <c:pt idx="3949">
                  <c:v>137.4</c:v>
                </c:pt>
                <c:pt idx="3950">
                  <c:v>137.6</c:v>
                </c:pt>
                <c:pt idx="3951">
                  <c:v>137.6</c:v>
                </c:pt>
                <c:pt idx="3952">
                  <c:v>137.6</c:v>
                </c:pt>
                <c:pt idx="3953">
                  <c:v>138.1</c:v>
                </c:pt>
                <c:pt idx="3954">
                  <c:v>138.1</c:v>
                </c:pt>
                <c:pt idx="3955">
                  <c:v>138.1</c:v>
                </c:pt>
                <c:pt idx="3956">
                  <c:v>137.9</c:v>
                </c:pt>
                <c:pt idx="3957">
                  <c:v>137.9</c:v>
                </c:pt>
                <c:pt idx="3958">
                  <c:v>137.9</c:v>
                </c:pt>
                <c:pt idx="3959">
                  <c:v>138.1</c:v>
                </c:pt>
                <c:pt idx="3960">
                  <c:v>138.1</c:v>
                </c:pt>
                <c:pt idx="3961">
                  <c:v>138.1</c:v>
                </c:pt>
                <c:pt idx="3962">
                  <c:v>138</c:v>
                </c:pt>
                <c:pt idx="3963">
                  <c:v>138</c:v>
                </c:pt>
                <c:pt idx="3964">
                  <c:v>138</c:v>
                </c:pt>
                <c:pt idx="3965">
                  <c:v>138.30000000000001</c:v>
                </c:pt>
                <c:pt idx="3966">
                  <c:v>138.30000000000001</c:v>
                </c:pt>
                <c:pt idx="3967">
                  <c:v>138.30000000000001</c:v>
                </c:pt>
                <c:pt idx="3968">
                  <c:v>138.69999999999999</c:v>
                </c:pt>
                <c:pt idx="3969">
                  <c:v>138.69999999999999</c:v>
                </c:pt>
                <c:pt idx="3970">
                  <c:v>138.69999999999999</c:v>
                </c:pt>
                <c:pt idx="3971">
                  <c:v>138.4</c:v>
                </c:pt>
                <c:pt idx="3972">
                  <c:v>138.4</c:v>
                </c:pt>
                <c:pt idx="3973">
                  <c:v>138.4</c:v>
                </c:pt>
                <c:pt idx="3974">
                  <c:v>138.4</c:v>
                </c:pt>
                <c:pt idx="3975">
                  <c:v>138.4</c:v>
                </c:pt>
                <c:pt idx="3976">
                  <c:v>138.4</c:v>
                </c:pt>
                <c:pt idx="3977">
                  <c:v>138.1</c:v>
                </c:pt>
                <c:pt idx="3978">
                  <c:v>138.1</c:v>
                </c:pt>
                <c:pt idx="3979">
                  <c:v>138.1</c:v>
                </c:pt>
                <c:pt idx="3980">
                  <c:v>138.4</c:v>
                </c:pt>
                <c:pt idx="3981">
                  <c:v>138.4</c:v>
                </c:pt>
                <c:pt idx="3982">
                  <c:v>138.4</c:v>
                </c:pt>
                <c:pt idx="3983">
                  <c:v>138.69999999999999</c:v>
                </c:pt>
                <c:pt idx="3984">
                  <c:v>138.69999999999999</c:v>
                </c:pt>
                <c:pt idx="3985">
                  <c:v>138.69999999999999</c:v>
                </c:pt>
                <c:pt idx="3986">
                  <c:v>138.80000000000001</c:v>
                </c:pt>
                <c:pt idx="3987">
                  <c:v>138.80000000000001</c:v>
                </c:pt>
                <c:pt idx="3988">
                  <c:v>138.80000000000001</c:v>
                </c:pt>
                <c:pt idx="3989">
                  <c:v>138.80000000000001</c:v>
                </c:pt>
                <c:pt idx="3990">
                  <c:v>138.80000000000001</c:v>
                </c:pt>
                <c:pt idx="3991">
                  <c:v>138.80000000000001</c:v>
                </c:pt>
                <c:pt idx="3992">
                  <c:v>139.19999999999999</c:v>
                </c:pt>
                <c:pt idx="3993">
                  <c:v>139.19999999999999</c:v>
                </c:pt>
                <c:pt idx="3994">
                  <c:v>139.19999999999999</c:v>
                </c:pt>
                <c:pt idx="3995">
                  <c:v>139.80000000000001</c:v>
                </c:pt>
                <c:pt idx="3996">
                  <c:v>139.80000000000001</c:v>
                </c:pt>
                <c:pt idx="3997">
                  <c:v>139.80000000000001</c:v>
                </c:pt>
                <c:pt idx="3998">
                  <c:v>140.19999999999999</c:v>
                </c:pt>
                <c:pt idx="3999">
                  <c:v>140.19999999999999</c:v>
                </c:pt>
                <c:pt idx="4000">
                  <c:v>140.19999999999999</c:v>
                </c:pt>
                <c:pt idx="4001">
                  <c:v>140.1</c:v>
                </c:pt>
                <c:pt idx="4002">
                  <c:v>140.1</c:v>
                </c:pt>
                <c:pt idx="4003">
                  <c:v>140.1</c:v>
                </c:pt>
                <c:pt idx="4004">
                  <c:v>140.19999999999999</c:v>
                </c:pt>
                <c:pt idx="4005">
                  <c:v>140.19999999999999</c:v>
                </c:pt>
                <c:pt idx="4006">
                  <c:v>140.19999999999999</c:v>
                </c:pt>
                <c:pt idx="4007">
                  <c:v>139.69999999999999</c:v>
                </c:pt>
                <c:pt idx="4008">
                  <c:v>139.69999999999999</c:v>
                </c:pt>
                <c:pt idx="4009">
                  <c:v>139.69999999999999</c:v>
                </c:pt>
                <c:pt idx="4010">
                  <c:v>139.80000000000001</c:v>
                </c:pt>
                <c:pt idx="4011">
                  <c:v>139.80000000000001</c:v>
                </c:pt>
                <c:pt idx="4012">
                  <c:v>139.80000000000001</c:v>
                </c:pt>
                <c:pt idx="4013">
                  <c:v>139.1</c:v>
                </c:pt>
                <c:pt idx="4014">
                  <c:v>139.1</c:v>
                </c:pt>
                <c:pt idx="4015">
                  <c:v>139.1</c:v>
                </c:pt>
                <c:pt idx="4016">
                  <c:v>139.6</c:v>
                </c:pt>
                <c:pt idx="4017">
                  <c:v>139.6</c:v>
                </c:pt>
                <c:pt idx="4018">
                  <c:v>139.6</c:v>
                </c:pt>
                <c:pt idx="4019">
                  <c:v>140.1</c:v>
                </c:pt>
                <c:pt idx="4020">
                  <c:v>140.1</c:v>
                </c:pt>
                <c:pt idx="4021">
                  <c:v>140.1</c:v>
                </c:pt>
                <c:pt idx="4022">
                  <c:v>140.4</c:v>
                </c:pt>
                <c:pt idx="4023">
                  <c:v>140.4</c:v>
                </c:pt>
                <c:pt idx="4024">
                  <c:v>140.4</c:v>
                </c:pt>
                <c:pt idx="4025">
                  <c:v>140.69999999999999</c:v>
                </c:pt>
                <c:pt idx="4026">
                  <c:v>140.69999999999999</c:v>
                </c:pt>
                <c:pt idx="4027">
                  <c:v>140.69999999999999</c:v>
                </c:pt>
                <c:pt idx="4028">
                  <c:v>140.19999999999999</c:v>
                </c:pt>
                <c:pt idx="4029">
                  <c:v>140.19999999999999</c:v>
                </c:pt>
                <c:pt idx="4030">
                  <c:v>140.19999999999999</c:v>
                </c:pt>
                <c:pt idx="4031">
                  <c:v>140.6</c:v>
                </c:pt>
                <c:pt idx="4032">
                  <c:v>140.6</c:v>
                </c:pt>
                <c:pt idx="4033">
                  <c:v>140.6</c:v>
                </c:pt>
                <c:pt idx="4034">
                  <c:v>140</c:v>
                </c:pt>
                <c:pt idx="4035">
                  <c:v>140</c:v>
                </c:pt>
                <c:pt idx="4036">
                  <c:v>140</c:v>
                </c:pt>
                <c:pt idx="4037">
                  <c:v>140.1</c:v>
                </c:pt>
                <c:pt idx="4038">
                  <c:v>140.1</c:v>
                </c:pt>
                <c:pt idx="4039">
                  <c:v>140.1</c:v>
                </c:pt>
                <c:pt idx="4040">
                  <c:v>139.30000000000001</c:v>
                </c:pt>
                <c:pt idx="4041">
                  <c:v>139.30000000000001</c:v>
                </c:pt>
                <c:pt idx="4042">
                  <c:v>139.30000000000001</c:v>
                </c:pt>
                <c:pt idx="4043">
                  <c:v>139.5</c:v>
                </c:pt>
                <c:pt idx="4044">
                  <c:v>139.5</c:v>
                </c:pt>
                <c:pt idx="4045">
                  <c:v>139.5</c:v>
                </c:pt>
                <c:pt idx="4046">
                  <c:v>139.5</c:v>
                </c:pt>
                <c:pt idx="4047">
                  <c:v>139.5</c:v>
                </c:pt>
                <c:pt idx="4048">
                  <c:v>139.5</c:v>
                </c:pt>
                <c:pt idx="4049">
                  <c:v>139.9</c:v>
                </c:pt>
                <c:pt idx="4050">
                  <c:v>139.9</c:v>
                </c:pt>
                <c:pt idx="4051">
                  <c:v>139.9</c:v>
                </c:pt>
                <c:pt idx="4052">
                  <c:v>139.9</c:v>
                </c:pt>
                <c:pt idx="4053">
                  <c:v>139.9</c:v>
                </c:pt>
                <c:pt idx="4054">
                  <c:v>139.9</c:v>
                </c:pt>
                <c:pt idx="4055">
                  <c:v>139.9</c:v>
                </c:pt>
                <c:pt idx="4056">
                  <c:v>139.9</c:v>
                </c:pt>
                <c:pt idx="4057">
                  <c:v>139.9</c:v>
                </c:pt>
                <c:pt idx="4058">
                  <c:v>140.1</c:v>
                </c:pt>
                <c:pt idx="4059">
                  <c:v>140.1</c:v>
                </c:pt>
                <c:pt idx="4060">
                  <c:v>140.1</c:v>
                </c:pt>
                <c:pt idx="4061">
                  <c:v>139.9</c:v>
                </c:pt>
                <c:pt idx="4062">
                  <c:v>139.9</c:v>
                </c:pt>
                <c:pt idx="4063">
                  <c:v>139.9</c:v>
                </c:pt>
                <c:pt idx="4064">
                  <c:v>140.1</c:v>
                </c:pt>
                <c:pt idx="4065">
                  <c:v>140.1</c:v>
                </c:pt>
                <c:pt idx="4066">
                  <c:v>140.1</c:v>
                </c:pt>
                <c:pt idx="4067">
                  <c:v>140.4</c:v>
                </c:pt>
                <c:pt idx="4068">
                  <c:v>140.4</c:v>
                </c:pt>
                <c:pt idx="4069">
                  <c:v>140.4</c:v>
                </c:pt>
                <c:pt idx="4070">
                  <c:v>141.1</c:v>
                </c:pt>
                <c:pt idx="4071">
                  <c:v>141.1</c:v>
                </c:pt>
                <c:pt idx="4072">
                  <c:v>141.1</c:v>
                </c:pt>
                <c:pt idx="4073">
                  <c:v>140.6</c:v>
                </c:pt>
                <c:pt idx="4074">
                  <c:v>140.6</c:v>
                </c:pt>
                <c:pt idx="4075">
                  <c:v>140.6</c:v>
                </c:pt>
                <c:pt idx="4076">
                  <c:v>140.6</c:v>
                </c:pt>
                <c:pt idx="4077">
                  <c:v>140.6</c:v>
                </c:pt>
                <c:pt idx="4078">
                  <c:v>140.6</c:v>
                </c:pt>
                <c:pt idx="4079">
                  <c:v>140.5</c:v>
                </c:pt>
                <c:pt idx="4080">
                  <c:v>140.5</c:v>
                </c:pt>
                <c:pt idx="4081">
                  <c:v>140.5</c:v>
                </c:pt>
                <c:pt idx="4082">
                  <c:v>141.19999999999999</c:v>
                </c:pt>
                <c:pt idx="4083">
                  <c:v>141.19999999999999</c:v>
                </c:pt>
                <c:pt idx="4084">
                  <c:v>141.19999999999999</c:v>
                </c:pt>
                <c:pt idx="4085">
                  <c:v>141.6</c:v>
                </c:pt>
                <c:pt idx="4086">
                  <c:v>141.6</c:v>
                </c:pt>
                <c:pt idx="4087">
                  <c:v>141.6</c:v>
                </c:pt>
                <c:pt idx="4088">
                  <c:v>141.4</c:v>
                </c:pt>
                <c:pt idx="4089">
                  <c:v>141.4</c:v>
                </c:pt>
                <c:pt idx="4090">
                  <c:v>141.4</c:v>
                </c:pt>
                <c:pt idx="4091">
                  <c:v>141.30000000000001</c:v>
                </c:pt>
                <c:pt idx="4092">
                  <c:v>141.30000000000001</c:v>
                </c:pt>
                <c:pt idx="4093">
                  <c:v>141.30000000000001</c:v>
                </c:pt>
                <c:pt idx="4094">
                  <c:v>141.1</c:v>
                </c:pt>
                <c:pt idx="4095">
                  <c:v>141.1</c:v>
                </c:pt>
                <c:pt idx="4096">
                  <c:v>141.1</c:v>
                </c:pt>
                <c:pt idx="4097">
                  <c:v>141.4</c:v>
                </c:pt>
                <c:pt idx="4098">
                  <c:v>141.4</c:v>
                </c:pt>
                <c:pt idx="4099">
                  <c:v>141.4</c:v>
                </c:pt>
                <c:pt idx="4100">
                  <c:v>141.19999999999999</c:v>
                </c:pt>
                <c:pt idx="4101">
                  <c:v>141.19999999999999</c:v>
                </c:pt>
                <c:pt idx="4102">
                  <c:v>141.19999999999999</c:v>
                </c:pt>
                <c:pt idx="4103">
                  <c:v>140.80000000000001</c:v>
                </c:pt>
                <c:pt idx="4104">
                  <c:v>140.80000000000001</c:v>
                </c:pt>
                <c:pt idx="4105">
                  <c:v>140.80000000000001</c:v>
                </c:pt>
                <c:pt idx="4106">
                  <c:v>140.5</c:v>
                </c:pt>
                <c:pt idx="4107">
                  <c:v>140.5</c:v>
                </c:pt>
                <c:pt idx="4108">
                  <c:v>140.5</c:v>
                </c:pt>
                <c:pt idx="4109">
                  <c:v>140.9</c:v>
                </c:pt>
                <c:pt idx="4110">
                  <c:v>140.9</c:v>
                </c:pt>
                <c:pt idx="4111">
                  <c:v>140.9</c:v>
                </c:pt>
                <c:pt idx="4112">
                  <c:v>141</c:v>
                </c:pt>
                <c:pt idx="4113">
                  <c:v>141</c:v>
                </c:pt>
                <c:pt idx="4114">
                  <c:v>141</c:v>
                </c:pt>
                <c:pt idx="4115">
                  <c:v>140.6</c:v>
                </c:pt>
                <c:pt idx="4116">
                  <c:v>140.6</c:v>
                </c:pt>
                <c:pt idx="4117">
                  <c:v>140.6</c:v>
                </c:pt>
                <c:pt idx="4118">
                  <c:v>140.19999999999999</c:v>
                </c:pt>
                <c:pt idx="4119">
                  <c:v>140.19999999999999</c:v>
                </c:pt>
                <c:pt idx="4120">
                  <c:v>140.19999999999999</c:v>
                </c:pt>
                <c:pt idx="4121">
                  <c:v>139.69999999999999</c:v>
                </c:pt>
                <c:pt idx="4122">
                  <c:v>139.69999999999999</c:v>
                </c:pt>
                <c:pt idx="4123">
                  <c:v>139.69999999999999</c:v>
                </c:pt>
                <c:pt idx="4124">
                  <c:v>139.30000000000001</c:v>
                </c:pt>
                <c:pt idx="4125">
                  <c:v>139.30000000000001</c:v>
                </c:pt>
                <c:pt idx="4126">
                  <c:v>139.30000000000001</c:v>
                </c:pt>
                <c:pt idx="4127">
                  <c:v>139</c:v>
                </c:pt>
                <c:pt idx="4128">
                  <c:v>139</c:v>
                </c:pt>
                <c:pt idx="4129">
                  <c:v>139</c:v>
                </c:pt>
                <c:pt idx="4130">
                  <c:v>138.69999999999999</c:v>
                </c:pt>
                <c:pt idx="4131">
                  <c:v>138.69999999999999</c:v>
                </c:pt>
                <c:pt idx="4132">
                  <c:v>138.69999999999999</c:v>
                </c:pt>
                <c:pt idx="4133">
                  <c:v>139.30000000000001</c:v>
                </c:pt>
                <c:pt idx="4134">
                  <c:v>139.30000000000001</c:v>
                </c:pt>
                <c:pt idx="4135">
                  <c:v>139.30000000000001</c:v>
                </c:pt>
                <c:pt idx="4136">
                  <c:v>138.80000000000001</c:v>
                </c:pt>
                <c:pt idx="4137">
                  <c:v>138.80000000000001</c:v>
                </c:pt>
                <c:pt idx="4138">
                  <c:v>138.80000000000001</c:v>
                </c:pt>
                <c:pt idx="4139">
                  <c:v>138.80000000000001</c:v>
                </c:pt>
                <c:pt idx="4140">
                  <c:v>138.80000000000001</c:v>
                </c:pt>
                <c:pt idx="4141">
                  <c:v>138.80000000000001</c:v>
                </c:pt>
                <c:pt idx="4142">
                  <c:v>138.30000000000001</c:v>
                </c:pt>
                <c:pt idx="4143">
                  <c:v>138.30000000000001</c:v>
                </c:pt>
                <c:pt idx="4144">
                  <c:v>138.30000000000001</c:v>
                </c:pt>
                <c:pt idx="4145">
                  <c:v>138.30000000000001</c:v>
                </c:pt>
                <c:pt idx="4146">
                  <c:v>138.30000000000001</c:v>
                </c:pt>
                <c:pt idx="4147">
                  <c:v>138.30000000000001</c:v>
                </c:pt>
                <c:pt idx="4148">
                  <c:v>138.6</c:v>
                </c:pt>
                <c:pt idx="4149">
                  <c:v>138.6</c:v>
                </c:pt>
                <c:pt idx="4150">
                  <c:v>138.6</c:v>
                </c:pt>
                <c:pt idx="4151">
                  <c:v>138.6</c:v>
                </c:pt>
                <c:pt idx="4152">
                  <c:v>138.6</c:v>
                </c:pt>
                <c:pt idx="4153">
                  <c:v>138.6</c:v>
                </c:pt>
                <c:pt idx="4154">
                  <c:v>138.30000000000001</c:v>
                </c:pt>
                <c:pt idx="4155">
                  <c:v>138.30000000000001</c:v>
                </c:pt>
                <c:pt idx="4156">
                  <c:v>138.30000000000001</c:v>
                </c:pt>
                <c:pt idx="4157">
                  <c:v>138</c:v>
                </c:pt>
                <c:pt idx="4158">
                  <c:v>138</c:v>
                </c:pt>
                <c:pt idx="4159">
                  <c:v>138</c:v>
                </c:pt>
                <c:pt idx="4160">
                  <c:v>137.80000000000001</c:v>
                </c:pt>
                <c:pt idx="4161">
                  <c:v>137.80000000000001</c:v>
                </c:pt>
                <c:pt idx="4162">
                  <c:v>137.80000000000001</c:v>
                </c:pt>
                <c:pt idx="4163">
                  <c:v>138.4</c:v>
                </c:pt>
                <c:pt idx="4164">
                  <c:v>138.4</c:v>
                </c:pt>
                <c:pt idx="4165">
                  <c:v>138.4</c:v>
                </c:pt>
                <c:pt idx="4166">
                  <c:v>138.6</c:v>
                </c:pt>
                <c:pt idx="4167">
                  <c:v>138.6</c:v>
                </c:pt>
                <c:pt idx="4168">
                  <c:v>138.6</c:v>
                </c:pt>
                <c:pt idx="4169">
                  <c:v>138.6</c:v>
                </c:pt>
                <c:pt idx="4170">
                  <c:v>138.6</c:v>
                </c:pt>
                <c:pt idx="4171">
                  <c:v>138.6</c:v>
                </c:pt>
                <c:pt idx="4172">
                  <c:v>138.30000000000001</c:v>
                </c:pt>
                <c:pt idx="4173">
                  <c:v>138.30000000000001</c:v>
                </c:pt>
                <c:pt idx="4174">
                  <c:v>138.30000000000001</c:v>
                </c:pt>
                <c:pt idx="4175">
                  <c:v>138.1</c:v>
                </c:pt>
                <c:pt idx="4176">
                  <c:v>138.1</c:v>
                </c:pt>
                <c:pt idx="4177">
                  <c:v>138.1</c:v>
                </c:pt>
                <c:pt idx="4178">
                  <c:v>138</c:v>
                </c:pt>
                <c:pt idx="4179">
                  <c:v>138</c:v>
                </c:pt>
                <c:pt idx="4180">
                  <c:v>138</c:v>
                </c:pt>
                <c:pt idx="4181">
                  <c:v>137.6</c:v>
                </c:pt>
                <c:pt idx="4182">
                  <c:v>137.6</c:v>
                </c:pt>
                <c:pt idx="4183">
                  <c:v>137.6</c:v>
                </c:pt>
                <c:pt idx="4184">
                  <c:v>137.69999999999999</c:v>
                </c:pt>
                <c:pt idx="4185">
                  <c:v>137.69999999999999</c:v>
                </c:pt>
                <c:pt idx="4186">
                  <c:v>137.69999999999999</c:v>
                </c:pt>
                <c:pt idx="4187">
                  <c:v>137.30000000000001</c:v>
                </c:pt>
                <c:pt idx="4188">
                  <c:v>137.30000000000001</c:v>
                </c:pt>
                <c:pt idx="4189">
                  <c:v>137.30000000000001</c:v>
                </c:pt>
                <c:pt idx="4190">
                  <c:v>137.6</c:v>
                </c:pt>
                <c:pt idx="4191">
                  <c:v>137.6</c:v>
                </c:pt>
                <c:pt idx="4192">
                  <c:v>137.6</c:v>
                </c:pt>
                <c:pt idx="4193">
                  <c:v>137.4</c:v>
                </c:pt>
                <c:pt idx="4194">
                  <c:v>137.4</c:v>
                </c:pt>
                <c:pt idx="4195">
                  <c:v>137.4</c:v>
                </c:pt>
                <c:pt idx="4196">
                  <c:v>137.30000000000001</c:v>
                </c:pt>
                <c:pt idx="4197">
                  <c:v>137.30000000000001</c:v>
                </c:pt>
                <c:pt idx="4198">
                  <c:v>137.30000000000001</c:v>
                </c:pt>
                <c:pt idx="4199">
                  <c:v>136.69999999999999</c:v>
                </c:pt>
                <c:pt idx="4200">
                  <c:v>136.69999999999999</c:v>
                </c:pt>
                <c:pt idx="4201">
                  <c:v>136.69999999999999</c:v>
                </c:pt>
                <c:pt idx="4202">
                  <c:v>136.4</c:v>
                </c:pt>
                <c:pt idx="4203">
                  <c:v>136.4</c:v>
                </c:pt>
                <c:pt idx="4204">
                  <c:v>136.4</c:v>
                </c:pt>
                <c:pt idx="4205">
                  <c:v>136.69999999999999</c:v>
                </c:pt>
                <c:pt idx="4206">
                  <c:v>136.69999999999999</c:v>
                </c:pt>
                <c:pt idx="4207">
                  <c:v>136.69999999999999</c:v>
                </c:pt>
                <c:pt idx="4208">
                  <c:v>137.4</c:v>
                </c:pt>
                <c:pt idx="4209">
                  <c:v>137.4</c:v>
                </c:pt>
                <c:pt idx="4210">
                  <c:v>137.4</c:v>
                </c:pt>
                <c:pt idx="4211">
                  <c:v>137.4</c:v>
                </c:pt>
                <c:pt idx="4212">
                  <c:v>137.4</c:v>
                </c:pt>
                <c:pt idx="4213">
                  <c:v>137.4</c:v>
                </c:pt>
                <c:pt idx="4214">
                  <c:v>137.19999999999999</c:v>
                </c:pt>
                <c:pt idx="4215">
                  <c:v>137.19999999999999</c:v>
                </c:pt>
                <c:pt idx="4216">
                  <c:v>137.19999999999999</c:v>
                </c:pt>
                <c:pt idx="4217">
                  <c:v>136.69999999999999</c:v>
                </c:pt>
                <c:pt idx="4218">
                  <c:v>136.69999999999999</c:v>
                </c:pt>
                <c:pt idx="4219">
                  <c:v>136.69999999999999</c:v>
                </c:pt>
                <c:pt idx="4220">
                  <c:v>136.6</c:v>
                </c:pt>
                <c:pt idx="4221">
                  <c:v>136.6</c:v>
                </c:pt>
                <c:pt idx="4222">
                  <c:v>136.6</c:v>
                </c:pt>
                <c:pt idx="4223">
                  <c:v>136.69999999999999</c:v>
                </c:pt>
                <c:pt idx="4224">
                  <c:v>136.69999999999999</c:v>
                </c:pt>
                <c:pt idx="4225">
                  <c:v>136.69999999999999</c:v>
                </c:pt>
                <c:pt idx="4226">
                  <c:v>136.30000000000001</c:v>
                </c:pt>
                <c:pt idx="4227">
                  <c:v>136.30000000000001</c:v>
                </c:pt>
                <c:pt idx="4228">
                  <c:v>136.30000000000001</c:v>
                </c:pt>
                <c:pt idx="4229">
                  <c:v>136.19999999999999</c:v>
                </c:pt>
                <c:pt idx="4230">
                  <c:v>136.19999999999999</c:v>
                </c:pt>
                <c:pt idx="4231">
                  <c:v>136.19999999999999</c:v>
                </c:pt>
                <c:pt idx="4232">
                  <c:v>136.69999999999999</c:v>
                </c:pt>
                <c:pt idx="4233">
                  <c:v>136.69999999999999</c:v>
                </c:pt>
                <c:pt idx="4234">
                  <c:v>136.69999999999999</c:v>
                </c:pt>
                <c:pt idx="4235">
                  <c:v>137.30000000000001</c:v>
                </c:pt>
                <c:pt idx="4236">
                  <c:v>137.30000000000001</c:v>
                </c:pt>
                <c:pt idx="4237">
                  <c:v>137.30000000000001</c:v>
                </c:pt>
                <c:pt idx="4238">
                  <c:v>137.5</c:v>
                </c:pt>
                <c:pt idx="4239">
                  <c:v>137.5</c:v>
                </c:pt>
                <c:pt idx="4240">
                  <c:v>137.5</c:v>
                </c:pt>
                <c:pt idx="4241">
                  <c:v>137.1</c:v>
                </c:pt>
                <c:pt idx="4242">
                  <c:v>137.1</c:v>
                </c:pt>
                <c:pt idx="4243">
                  <c:v>137.1</c:v>
                </c:pt>
                <c:pt idx="4244">
                  <c:v>137.30000000000001</c:v>
                </c:pt>
                <c:pt idx="4245">
                  <c:v>137.30000000000001</c:v>
                </c:pt>
                <c:pt idx="4246">
                  <c:v>137.30000000000001</c:v>
                </c:pt>
                <c:pt idx="4247">
                  <c:v>136.9</c:v>
                </c:pt>
                <c:pt idx="4248">
                  <c:v>136.9</c:v>
                </c:pt>
                <c:pt idx="4249">
                  <c:v>136.9</c:v>
                </c:pt>
                <c:pt idx="4250">
                  <c:v>137.4</c:v>
                </c:pt>
                <c:pt idx="4251">
                  <c:v>137.4</c:v>
                </c:pt>
                <c:pt idx="4252">
                  <c:v>137.4</c:v>
                </c:pt>
                <c:pt idx="4253">
                  <c:v>136.9</c:v>
                </c:pt>
                <c:pt idx="4254">
                  <c:v>136.9</c:v>
                </c:pt>
                <c:pt idx="4255">
                  <c:v>136.9</c:v>
                </c:pt>
                <c:pt idx="4256">
                  <c:v>137.69999999999999</c:v>
                </c:pt>
                <c:pt idx="4257">
                  <c:v>137.69999999999999</c:v>
                </c:pt>
                <c:pt idx="4258">
                  <c:v>137.69999999999999</c:v>
                </c:pt>
                <c:pt idx="4259">
                  <c:v>137.69999999999999</c:v>
                </c:pt>
                <c:pt idx="4260">
                  <c:v>137.69999999999999</c:v>
                </c:pt>
                <c:pt idx="4261">
                  <c:v>137.69999999999999</c:v>
                </c:pt>
                <c:pt idx="4262">
                  <c:v>137.9</c:v>
                </c:pt>
                <c:pt idx="4263">
                  <c:v>137.9</c:v>
                </c:pt>
                <c:pt idx="4264">
                  <c:v>137.9</c:v>
                </c:pt>
                <c:pt idx="4265">
                  <c:v>137.69999999999999</c:v>
                </c:pt>
                <c:pt idx="4266">
                  <c:v>137.69999999999999</c:v>
                </c:pt>
                <c:pt idx="4267">
                  <c:v>137.69999999999999</c:v>
                </c:pt>
                <c:pt idx="4268">
                  <c:v>137.1</c:v>
                </c:pt>
                <c:pt idx="4269">
                  <c:v>137.1</c:v>
                </c:pt>
                <c:pt idx="4270">
                  <c:v>137.1</c:v>
                </c:pt>
                <c:pt idx="4271">
                  <c:v>137.4</c:v>
                </c:pt>
                <c:pt idx="4272">
                  <c:v>137.4</c:v>
                </c:pt>
                <c:pt idx="4273">
                  <c:v>137.4</c:v>
                </c:pt>
                <c:pt idx="4274">
                  <c:v>137.4</c:v>
                </c:pt>
                <c:pt idx="4275">
                  <c:v>137.4</c:v>
                </c:pt>
                <c:pt idx="4276">
                  <c:v>137.4</c:v>
                </c:pt>
                <c:pt idx="4277">
                  <c:v>137.5</c:v>
                </c:pt>
                <c:pt idx="4278">
                  <c:v>137.5</c:v>
                </c:pt>
                <c:pt idx="4279">
                  <c:v>137.5</c:v>
                </c:pt>
                <c:pt idx="4280">
                  <c:v>137.6</c:v>
                </c:pt>
                <c:pt idx="4281">
                  <c:v>137.6</c:v>
                </c:pt>
                <c:pt idx="4282">
                  <c:v>137.6</c:v>
                </c:pt>
                <c:pt idx="4283">
                  <c:v>137.69999999999999</c:v>
                </c:pt>
                <c:pt idx="4284">
                  <c:v>137.69999999999999</c:v>
                </c:pt>
                <c:pt idx="4285">
                  <c:v>137.69999999999999</c:v>
                </c:pt>
                <c:pt idx="4286">
                  <c:v>137.80000000000001</c:v>
                </c:pt>
                <c:pt idx="4287">
                  <c:v>137.80000000000001</c:v>
                </c:pt>
                <c:pt idx="4288">
                  <c:v>137.80000000000001</c:v>
                </c:pt>
                <c:pt idx="4289">
                  <c:v>137.5</c:v>
                </c:pt>
                <c:pt idx="4290">
                  <c:v>137.5</c:v>
                </c:pt>
                <c:pt idx="4291">
                  <c:v>137.5</c:v>
                </c:pt>
                <c:pt idx="4292">
                  <c:v>137.4</c:v>
                </c:pt>
                <c:pt idx="4293">
                  <c:v>137.4</c:v>
                </c:pt>
                <c:pt idx="4294">
                  <c:v>137.4</c:v>
                </c:pt>
                <c:pt idx="4295">
                  <c:v>137.5</c:v>
                </c:pt>
                <c:pt idx="4296">
                  <c:v>137.5</c:v>
                </c:pt>
                <c:pt idx="4297">
                  <c:v>137.5</c:v>
                </c:pt>
                <c:pt idx="4298">
                  <c:v>137.9</c:v>
                </c:pt>
                <c:pt idx="4299">
                  <c:v>137.9</c:v>
                </c:pt>
                <c:pt idx="4300">
                  <c:v>137.9</c:v>
                </c:pt>
                <c:pt idx="4301">
                  <c:v>137.80000000000001</c:v>
                </c:pt>
                <c:pt idx="4302">
                  <c:v>137.80000000000001</c:v>
                </c:pt>
                <c:pt idx="4303">
                  <c:v>137.80000000000001</c:v>
                </c:pt>
                <c:pt idx="4304">
                  <c:v>137.80000000000001</c:v>
                </c:pt>
                <c:pt idx="4305">
                  <c:v>137.80000000000001</c:v>
                </c:pt>
                <c:pt idx="4306">
                  <c:v>137.80000000000001</c:v>
                </c:pt>
                <c:pt idx="4307">
                  <c:v>137.5</c:v>
                </c:pt>
                <c:pt idx="4308">
                  <c:v>137.5</c:v>
                </c:pt>
                <c:pt idx="4309">
                  <c:v>137.5</c:v>
                </c:pt>
                <c:pt idx="4310">
                  <c:v>138.1</c:v>
                </c:pt>
                <c:pt idx="4311">
                  <c:v>138.1</c:v>
                </c:pt>
                <c:pt idx="4312">
                  <c:v>138.1</c:v>
                </c:pt>
                <c:pt idx="4313">
                  <c:v>138.69999999999999</c:v>
                </c:pt>
                <c:pt idx="4314">
                  <c:v>138.69999999999999</c:v>
                </c:pt>
                <c:pt idx="4315">
                  <c:v>138.69999999999999</c:v>
                </c:pt>
                <c:pt idx="4316">
                  <c:v>138.69999999999999</c:v>
                </c:pt>
                <c:pt idx="4317">
                  <c:v>138.69999999999999</c:v>
                </c:pt>
                <c:pt idx="4318">
                  <c:v>138.69999999999999</c:v>
                </c:pt>
                <c:pt idx="4319">
                  <c:v>138.6</c:v>
                </c:pt>
                <c:pt idx="4320">
                  <c:v>138.6</c:v>
                </c:pt>
                <c:pt idx="4321">
                  <c:v>138.6</c:v>
                </c:pt>
                <c:pt idx="4322">
                  <c:v>138.1</c:v>
                </c:pt>
                <c:pt idx="4323">
                  <c:v>138.1</c:v>
                </c:pt>
                <c:pt idx="4324">
                  <c:v>138.1</c:v>
                </c:pt>
                <c:pt idx="4325">
                  <c:v>138.19999999999999</c:v>
                </c:pt>
                <c:pt idx="4326">
                  <c:v>138.19999999999999</c:v>
                </c:pt>
                <c:pt idx="4327">
                  <c:v>138.19999999999999</c:v>
                </c:pt>
                <c:pt idx="4328">
                  <c:v>137.69999999999999</c:v>
                </c:pt>
                <c:pt idx="4329">
                  <c:v>137.69999999999999</c:v>
                </c:pt>
                <c:pt idx="4330">
                  <c:v>137.69999999999999</c:v>
                </c:pt>
                <c:pt idx="4331">
                  <c:v>137.6</c:v>
                </c:pt>
                <c:pt idx="4332">
                  <c:v>137.6</c:v>
                </c:pt>
                <c:pt idx="4333">
                  <c:v>137.6</c:v>
                </c:pt>
                <c:pt idx="4334">
                  <c:v>137.1</c:v>
                </c:pt>
                <c:pt idx="4335">
                  <c:v>137.1</c:v>
                </c:pt>
                <c:pt idx="4336">
                  <c:v>137.1</c:v>
                </c:pt>
                <c:pt idx="4337">
                  <c:v>137</c:v>
                </c:pt>
                <c:pt idx="4338">
                  <c:v>137</c:v>
                </c:pt>
                <c:pt idx="4339">
                  <c:v>137</c:v>
                </c:pt>
                <c:pt idx="4340">
                  <c:v>136.69999999999999</c:v>
                </c:pt>
                <c:pt idx="4341">
                  <c:v>136.69999999999999</c:v>
                </c:pt>
                <c:pt idx="4342">
                  <c:v>136.69999999999999</c:v>
                </c:pt>
                <c:pt idx="4343">
                  <c:v>137.5</c:v>
                </c:pt>
                <c:pt idx="4344">
                  <c:v>137.5</c:v>
                </c:pt>
                <c:pt idx="4345">
                  <c:v>137.5</c:v>
                </c:pt>
                <c:pt idx="4346">
                  <c:v>137.80000000000001</c:v>
                </c:pt>
                <c:pt idx="4347">
                  <c:v>137.80000000000001</c:v>
                </c:pt>
                <c:pt idx="4348">
                  <c:v>137.80000000000001</c:v>
                </c:pt>
                <c:pt idx="4349">
                  <c:v>138.19999999999999</c:v>
                </c:pt>
                <c:pt idx="4350">
                  <c:v>138.19999999999999</c:v>
                </c:pt>
                <c:pt idx="4351">
                  <c:v>138.19999999999999</c:v>
                </c:pt>
                <c:pt idx="4352">
                  <c:v>137.4</c:v>
                </c:pt>
                <c:pt idx="4353">
                  <c:v>137.4</c:v>
                </c:pt>
                <c:pt idx="4354">
                  <c:v>137.4</c:v>
                </c:pt>
                <c:pt idx="4355">
                  <c:v>137.19999999999999</c:v>
                </c:pt>
                <c:pt idx="4356">
                  <c:v>137.19999999999999</c:v>
                </c:pt>
                <c:pt idx="4357">
                  <c:v>137.19999999999999</c:v>
                </c:pt>
                <c:pt idx="4358">
                  <c:v>137.1</c:v>
                </c:pt>
                <c:pt idx="4359">
                  <c:v>137.1</c:v>
                </c:pt>
                <c:pt idx="4360">
                  <c:v>137.1</c:v>
                </c:pt>
                <c:pt idx="4361">
                  <c:v>137.5</c:v>
                </c:pt>
                <c:pt idx="4362">
                  <c:v>137.5</c:v>
                </c:pt>
                <c:pt idx="4363">
                  <c:v>137.5</c:v>
                </c:pt>
                <c:pt idx="4364">
                  <c:v>137.69999999999999</c:v>
                </c:pt>
                <c:pt idx="4365">
                  <c:v>137.69999999999999</c:v>
                </c:pt>
                <c:pt idx="4366">
                  <c:v>137.69999999999999</c:v>
                </c:pt>
                <c:pt idx="4367">
                  <c:v>138.30000000000001</c:v>
                </c:pt>
                <c:pt idx="4368">
                  <c:v>138.30000000000001</c:v>
                </c:pt>
                <c:pt idx="4369">
                  <c:v>138.30000000000001</c:v>
                </c:pt>
                <c:pt idx="4370">
                  <c:v>138.4</c:v>
                </c:pt>
                <c:pt idx="4371">
                  <c:v>138.4</c:v>
                </c:pt>
                <c:pt idx="4372">
                  <c:v>138.4</c:v>
                </c:pt>
                <c:pt idx="4373">
                  <c:v>138.1</c:v>
                </c:pt>
                <c:pt idx="4374">
                  <c:v>138.1</c:v>
                </c:pt>
                <c:pt idx="4375">
                  <c:v>138.1</c:v>
                </c:pt>
                <c:pt idx="4376">
                  <c:v>137.80000000000001</c:v>
                </c:pt>
                <c:pt idx="4377">
                  <c:v>137.80000000000001</c:v>
                </c:pt>
                <c:pt idx="4378">
                  <c:v>137.80000000000001</c:v>
                </c:pt>
                <c:pt idx="4379">
                  <c:v>137.6</c:v>
                </c:pt>
                <c:pt idx="4380">
                  <c:v>137.6</c:v>
                </c:pt>
                <c:pt idx="4381">
                  <c:v>137.6</c:v>
                </c:pt>
                <c:pt idx="4382">
                  <c:v>137.4</c:v>
                </c:pt>
                <c:pt idx="4383">
                  <c:v>137.4</c:v>
                </c:pt>
                <c:pt idx="4384">
                  <c:v>137.4</c:v>
                </c:pt>
                <c:pt idx="4385">
                  <c:v>136.5</c:v>
                </c:pt>
                <c:pt idx="4386">
                  <c:v>136.5</c:v>
                </c:pt>
                <c:pt idx="4387">
                  <c:v>136.5</c:v>
                </c:pt>
                <c:pt idx="4388">
                  <c:v>136.4</c:v>
                </c:pt>
                <c:pt idx="4389">
                  <c:v>136.4</c:v>
                </c:pt>
                <c:pt idx="4390">
                  <c:v>136.4</c:v>
                </c:pt>
                <c:pt idx="4391">
                  <c:v>136.5</c:v>
                </c:pt>
                <c:pt idx="4392">
                  <c:v>136.5</c:v>
                </c:pt>
                <c:pt idx="4393">
                  <c:v>136.5</c:v>
                </c:pt>
                <c:pt idx="4394">
                  <c:v>136.6</c:v>
                </c:pt>
                <c:pt idx="4395">
                  <c:v>136.6</c:v>
                </c:pt>
                <c:pt idx="4396">
                  <c:v>136.6</c:v>
                </c:pt>
                <c:pt idx="4397">
                  <c:v>136.6</c:v>
                </c:pt>
                <c:pt idx="4398">
                  <c:v>136.6</c:v>
                </c:pt>
                <c:pt idx="4399">
                  <c:v>136.6</c:v>
                </c:pt>
                <c:pt idx="4400">
                  <c:v>136.1</c:v>
                </c:pt>
                <c:pt idx="4401">
                  <c:v>136.1</c:v>
                </c:pt>
                <c:pt idx="4402">
                  <c:v>136.1</c:v>
                </c:pt>
                <c:pt idx="4403">
                  <c:v>136.4</c:v>
                </c:pt>
                <c:pt idx="4404">
                  <c:v>136.4</c:v>
                </c:pt>
                <c:pt idx="4405">
                  <c:v>136.4</c:v>
                </c:pt>
                <c:pt idx="4406">
                  <c:v>136.1</c:v>
                </c:pt>
                <c:pt idx="4407">
                  <c:v>136.1</c:v>
                </c:pt>
                <c:pt idx="4408">
                  <c:v>136.1</c:v>
                </c:pt>
                <c:pt idx="4409">
                  <c:v>136.5</c:v>
                </c:pt>
                <c:pt idx="4410">
                  <c:v>136.5</c:v>
                </c:pt>
                <c:pt idx="4411">
                  <c:v>136.5</c:v>
                </c:pt>
                <c:pt idx="4412">
                  <c:v>136.5</c:v>
                </c:pt>
                <c:pt idx="4413">
                  <c:v>136.5</c:v>
                </c:pt>
                <c:pt idx="4414">
                  <c:v>136.5</c:v>
                </c:pt>
                <c:pt idx="4415">
                  <c:v>136.80000000000001</c:v>
                </c:pt>
                <c:pt idx="4416">
                  <c:v>136.80000000000001</c:v>
                </c:pt>
                <c:pt idx="4417">
                  <c:v>136.80000000000001</c:v>
                </c:pt>
                <c:pt idx="4418">
                  <c:v>137</c:v>
                </c:pt>
                <c:pt idx="4419">
                  <c:v>137</c:v>
                </c:pt>
                <c:pt idx="4420">
                  <c:v>137</c:v>
                </c:pt>
                <c:pt idx="4421">
                  <c:v>136.6</c:v>
                </c:pt>
                <c:pt idx="4422">
                  <c:v>136.6</c:v>
                </c:pt>
                <c:pt idx="4423">
                  <c:v>136.6</c:v>
                </c:pt>
                <c:pt idx="4424">
                  <c:v>136.4</c:v>
                </c:pt>
                <c:pt idx="4425">
                  <c:v>136.4</c:v>
                </c:pt>
                <c:pt idx="4426">
                  <c:v>136.4</c:v>
                </c:pt>
                <c:pt idx="4427">
                  <c:v>136.19999999999999</c:v>
                </c:pt>
                <c:pt idx="4428">
                  <c:v>136.19999999999999</c:v>
                </c:pt>
                <c:pt idx="4429">
                  <c:v>136.19999999999999</c:v>
                </c:pt>
                <c:pt idx="4430">
                  <c:v>136.19999999999999</c:v>
                </c:pt>
                <c:pt idx="4431">
                  <c:v>136.19999999999999</c:v>
                </c:pt>
                <c:pt idx="4432">
                  <c:v>136.19999999999999</c:v>
                </c:pt>
                <c:pt idx="4433">
                  <c:v>136.4</c:v>
                </c:pt>
                <c:pt idx="4434">
                  <c:v>136.4</c:v>
                </c:pt>
                <c:pt idx="4435">
                  <c:v>136.4</c:v>
                </c:pt>
                <c:pt idx="4436">
                  <c:v>136.80000000000001</c:v>
                </c:pt>
                <c:pt idx="4437">
                  <c:v>136.80000000000001</c:v>
                </c:pt>
                <c:pt idx="4438">
                  <c:v>136.80000000000001</c:v>
                </c:pt>
                <c:pt idx="4439">
                  <c:v>137.1</c:v>
                </c:pt>
                <c:pt idx="4440">
                  <c:v>137.1</c:v>
                </c:pt>
                <c:pt idx="4441">
                  <c:v>137.1</c:v>
                </c:pt>
                <c:pt idx="4442">
                  <c:v>137</c:v>
                </c:pt>
                <c:pt idx="4443">
                  <c:v>137</c:v>
                </c:pt>
                <c:pt idx="4444">
                  <c:v>137</c:v>
                </c:pt>
                <c:pt idx="4445">
                  <c:v>136.4</c:v>
                </c:pt>
                <c:pt idx="4446">
                  <c:v>136.4</c:v>
                </c:pt>
                <c:pt idx="4447">
                  <c:v>136.4</c:v>
                </c:pt>
                <c:pt idx="4448">
                  <c:v>136.30000000000001</c:v>
                </c:pt>
                <c:pt idx="4449">
                  <c:v>136.30000000000001</c:v>
                </c:pt>
                <c:pt idx="4450">
                  <c:v>136.30000000000001</c:v>
                </c:pt>
                <c:pt idx="4451">
                  <c:v>136.19999999999999</c:v>
                </c:pt>
                <c:pt idx="4452">
                  <c:v>136.19999999999999</c:v>
                </c:pt>
                <c:pt idx="4453">
                  <c:v>136.19999999999999</c:v>
                </c:pt>
                <c:pt idx="4454">
                  <c:v>136.4</c:v>
                </c:pt>
                <c:pt idx="4455">
                  <c:v>136.4</c:v>
                </c:pt>
                <c:pt idx="4456">
                  <c:v>136.4</c:v>
                </c:pt>
                <c:pt idx="4457">
                  <c:v>135.9</c:v>
                </c:pt>
                <c:pt idx="4458">
                  <c:v>135.9</c:v>
                </c:pt>
                <c:pt idx="4459">
                  <c:v>135.9</c:v>
                </c:pt>
                <c:pt idx="4460">
                  <c:v>135.5</c:v>
                </c:pt>
                <c:pt idx="4461">
                  <c:v>135.5</c:v>
                </c:pt>
                <c:pt idx="4462">
                  <c:v>135.5</c:v>
                </c:pt>
                <c:pt idx="4463">
                  <c:v>135.30000000000001</c:v>
                </c:pt>
                <c:pt idx="4464">
                  <c:v>135.30000000000001</c:v>
                </c:pt>
                <c:pt idx="4465">
                  <c:v>135.30000000000001</c:v>
                </c:pt>
                <c:pt idx="4466">
                  <c:v>135.30000000000001</c:v>
                </c:pt>
                <c:pt idx="4467">
                  <c:v>135.30000000000001</c:v>
                </c:pt>
                <c:pt idx="4468">
                  <c:v>135.30000000000001</c:v>
                </c:pt>
                <c:pt idx="4469">
                  <c:v>135.4</c:v>
                </c:pt>
                <c:pt idx="4470">
                  <c:v>135.4</c:v>
                </c:pt>
                <c:pt idx="4471">
                  <c:v>135.4</c:v>
                </c:pt>
                <c:pt idx="4472">
                  <c:v>135.5</c:v>
                </c:pt>
                <c:pt idx="4473">
                  <c:v>135.5</c:v>
                </c:pt>
                <c:pt idx="4474">
                  <c:v>135.5</c:v>
                </c:pt>
                <c:pt idx="4475">
                  <c:v>135.9</c:v>
                </c:pt>
                <c:pt idx="4476">
                  <c:v>135.9</c:v>
                </c:pt>
                <c:pt idx="4477">
                  <c:v>135.9</c:v>
                </c:pt>
                <c:pt idx="4478">
                  <c:v>136.19999999999999</c:v>
                </c:pt>
                <c:pt idx="4479">
                  <c:v>136.19999999999999</c:v>
                </c:pt>
                <c:pt idx="4480">
                  <c:v>136.19999999999999</c:v>
                </c:pt>
                <c:pt idx="4481">
                  <c:v>136.19999999999999</c:v>
                </c:pt>
                <c:pt idx="4482">
                  <c:v>136.19999999999999</c:v>
                </c:pt>
                <c:pt idx="4483">
                  <c:v>136.19999999999999</c:v>
                </c:pt>
                <c:pt idx="4484">
                  <c:v>135.80000000000001</c:v>
                </c:pt>
                <c:pt idx="4485">
                  <c:v>135.80000000000001</c:v>
                </c:pt>
                <c:pt idx="4486">
                  <c:v>135.80000000000001</c:v>
                </c:pt>
                <c:pt idx="4487">
                  <c:v>135.69999999999999</c:v>
                </c:pt>
                <c:pt idx="4488">
                  <c:v>135.69999999999999</c:v>
                </c:pt>
                <c:pt idx="4489">
                  <c:v>135.69999999999999</c:v>
                </c:pt>
                <c:pt idx="4490">
                  <c:v>136</c:v>
                </c:pt>
                <c:pt idx="4491">
                  <c:v>136</c:v>
                </c:pt>
                <c:pt idx="4492">
                  <c:v>136</c:v>
                </c:pt>
                <c:pt idx="4493">
                  <c:v>136.19999999999999</c:v>
                </c:pt>
                <c:pt idx="4494">
                  <c:v>136.19999999999999</c:v>
                </c:pt>
                <c:pt idx="4495">
                  <c:v>136.19999999999999</c:v>
                </c:pt>
                <c:pt idx="4496">
                  <c:v>136.30000000000001</c:v>
                </c:pt>
                <c:pt idx="4497">
                  <c:v>136.30000000000001</c:v>
                </c:pt>
                <c:pt idx="4498">
                  <c:v>136.30000000000001</c:v>
                </c:pt>
                <c:pt idx="4499">
                  <c:v>135.9</c:v>
                </c:pt>
                <c:pt idx="4500">
                  <c:v>135.9</c:v>
                </c:pt>
                <c:pt idx="4501">
                  <c:v>135.9</c:v>
                </c:pt>
                <c:pt idx="4502">
                  <c:v>136.1</c:v>
                </c:pt>
                <c:pt idx="4503">
                  <c:v>136.1</c:v>
                </c:pt>
                <c:pt idx="4504">
                  <c:v>136.1</c:v>
                </c:pt>
                <c:pt idx="4505">
                  <c:v>135.69999999999999</c:v>
                </c:pt>
                <c:pt idx="4506">
                  <c:v>135.69999999999999</c:v>
                </c:pt>
                <c:pt idx="4507">
                  <c:v>135.69999999999999</c:v>
                </c:pt>
                <c:pt idx="4508">
                  <c:v>135.9</c:v>
                </c:pt>
                <c:pt idx="4509">
                  <c:v>135.9</c:v>
                </c:pt>
                <c:pt idx="4510">
                  <c:v>135.9</c:v>
                </c:pt>
                <c:pt idx="4511">
                  <c:v>135.30000000000001</c:v>
                </c:pt>
                <c:pt idx="4512">
                  <c:v>135.30000000000001</c:v>
                </c:pt>
                <c:pt idx="4513">
                  <c:v>135.30000000000001</c:v>
                </c:pt>
                <c:pt idx="4514">
                  <c:v>136</c:v>
                </c:pt>
                <c:pt idx="4515">
                  <c:v>136</c:v>
                </c:pt>
                <c:pt idx="4516">
                  <c:v>136</c:v>
                </c:pt>
                <c:pt idx="4517">
                  <c:v>136.30000000000001</c:v>
                </c:pt>
                <c:pt idx="4518">
                  <c:v>136.30000000000001</c:v>
                </c:pt>
                <c:pt idx="4519">
                  <c:v>136.30000000000001</c:v>
                </c:pt>
                <c:pt idx="4520">
                  <c:v>136.80000000000001</c:v>
                </c:pt>
                <c:pt idx="4521">
                  <c:v>136.80000000000001</c:v>
                </c:pt>
                <c:pt idx="4522">
                  <c:v>136.80000000000001</c:v>
                </c:pt>
                <c:pt idx="4523">
                  <c:v>136.9</c:v>
                </c:pt>
                <c:pt idx="4524">
                  <c:v>136.9</c:v>
                </c:pt>
                <c:pt idx="4525">
                  <c:v>136.9</c:v>
                </c:pt>
                <c:pt idx="4526">
                  <c:v>136.19999999999999</c:v>
                </c:pt>
                <c:pt idx="4527">
                  <c:v>136.19999999999999</c:v>
                </c:pt>
                <c:pt idx="4528">
                  <c:v>136.19999999999999</c:v>
                </c:pt>
                <c:pt idx="4529">
                  <c:v>136</c:v>
                </c:pt>
                <c:pt idx="4530">
                  <c:v>136</c:v>
                </c:pt>
                <c:pt idx="4531">
                  <c:v>136</c:v>
                </c:pt>
                <c:pt idx="4532">
                  <c:v>135.80000000000001</c:v>
                </c:pt>
                <c:pt idx="4533">
                  <c:v>135.80000000000001</c:v>
                </c:pt>
                <c:pt idx="4534">
                  <c:v>135.80000000000001</c:v>
                </c:pt>
                <c:pt idx="4535">
                  <c:v>136</c:v>
                </c:pt>
                <c:pt idx="4536">
                  <c:v>136</c:v>
                </c:pt>
                <c:pt idx="4537">
                  <c:v>136</c:v>
                </c:pt>
                <c:pt idx="4538">
                  <c:v>136.19999999999999</c:v>
                </c:pt>
                <c:pt idx="4539">
                  <c:v>136.19999999999999</c:v>
                </c:pt>
                <c:pt idx="4540">
                  <c:v>136.19999999999999</c:v>
                </c:pt>
                <c:pt idx="4541">
                  <c:v>135.6</c:v>
                </c:pt>
                <c:pt idx="4542">
                  <c:v>135.6</c:v>
                </c:pt>
                <c:pt idx="4543">
                  <c:v>135.6</c:v>
                </c:pt>
                <c:pt idx="4544">
                  <c:v>135.6</c:v>
                </c:pt>
                <c:pt idx="4545">
                  <c:v>135.6</c:v>
                </c:pt>
                <c:pt idx="4546">
                  <c:v>135.6</c:v>
                </c:pt>
                <c:pt idx="4547">
                  <c:v>135.9</c:v>
                </c:pt>
                <c:pt idx="4548">
                  <c:v>135.9</c:v>
                </c:pt>
                <c:pt idx="4549">
                  <c:v>135.9</c:v>
                </c:pt>
                <c:pt idx="4550">
                  <c:v>136.19999999999999</c:v>
                </c:pt>
                <c:pt idx="4551">
                  <c:v>136.19999999999999</c:v>
                </c:pt>
                <c:pt idx="4552">
                  <c:v>136.19999999999999</c:v>
                </c:pt>
                <c:pt idx="4553">
                  <c:v>136.30000000000001</c:v>
                </c:pt>
                <c:pt idx="4554">
                  <c:v>136.30000000000001</c:v>
                </c:pt>
                <c:pt idx="4555">
                  <c:v>136.30000000000001</c:v>
                </c:pt>
                <c:pt idx="4556">
                  <c:v>136.1</c:v>
                </c:pt>
                <c:pt idx="4557">
                  <c:v>136.1</c:v>
                </c:pt>
                <c:pt idx="4558">
                  <c:v>136.1</c:v>
                </c:pt>
                <c:pt idx="4559">
                  <c:v>136.30000000000001</c:v>
                </c:pt>
                <c:pt idx="4560">
                  <c:v>136.30000000000001</c:v>
                </c:pt>
                <c:pt idx="4561">
                  <c:v>136.30000000000001</c:v>
                </c:pt>
                <c:pt idx="4562">
                  <c:v>136.19999999999999</c:v>
                </c:pt>
                <c:pt idx="4563">
                  <c:v>136.19999999999999</c:v>
                </c:pt>
                <c:pt idx="4564">
                  <c:v>136.19999999999999</c:v>
                </c:pt>
                <c:pt idx="4565">
                  <c:v>136</c:v>
                </c:pt>
                <c:pt idx="4566">
                  <c:v>136</c:v>
                </c:pt>
                <c:pt idx="4567">
                  <c:v>136</c:v>
                </c:pt>
                <c:pt idx="4568">
                  <c:v>135.5</c:v>
                </c:pt>
                <c:pt idx="4569">
                  <c:v>135.5</c:v>
                </c:pt>
                <c:pt idx="4570">
                  <c:v>135.5</c:v>
                </c:pt>
                <c:pt idx="4571">
                  <c:v>135.6</c:v>
                </c:pt>
                <c:pt idx="4572">
                  <c:v>135.6</c:v>
                </c:pt>
                <c:pt idx="4573">
                  <c:v>135.6</c:v>
                </c:pt>
                <c:pt idx="4574">
                  <c:v>135.9</c:v>
                </c:pt>
                <c:pt idx="4575">
                  <c:v>135.9</c:v>
                </c:pt>
                <c:pt idx="4576">
                  <c:v>135.9</c:v>
                </c:pt>
                <c:pt idx="4577">
                  <c:v>136.1</c:v>
                </c:pt>
                <c:pt idx="4578">
                  <c:v>136.1</c:v>
                </c:pt>
                <c:pt idx="4579">
                  <c:v>136.1</c:v>
                </c:pt>
                <c:pt idx="4580">
                  <c:v>136</c:v>
                </c:pt>
                <c:pt idx="4581">
                  <c:v>136</c:v>
                </c:pt>
                <c:pt idx="4582">
                  <c:v>136</c:v>
                </c:pt>
                <c:pt idx="4583">
                  <c:v>136.1</c:v>
                </c:pt>
                <c:pt idx="4584">
                  <c:v>136.1</c:v>
                </c:pt>
                <c:pt idx="4585">
                  <c:v>136.1</c:v>
                </c:pt>
                <c:pt idx="4586">
                  <c:v>135.9</c:v>
                </c:pt>
                <c:pt idx="4587">
                  <c:v>135.9</c:v>
                </c:pt>
                <c:pt idx="4588">
                  <c:v>135.9</c:v>
                </c:pt>
                <c:pt idx="4589">
                  <c:v>136</c:v>
                </c:pt>
                <c:pt idx="4590">
                  <c:v>136</c:v>
                </c:pt>
                <c:pt idx="4591">
                  <c:v>136</c:v>
                </c:pt>
                <c:pt idx="4592">
                  <c:v>135.6</c:v>
                </c:pt>
                <c:pt idx="4593">
                  <c:v>135.6</c:v>
                </c:pt>
                <c:pt idx="4594">
                  <c:v>135.6</c:v>
                </c:pt>
                <c:pt idx="4595">
                  <c:v>135.30000000000001</c:v>
                </c:pt>
                <c:pt idx="4596">
                  <c:v>135.30000000000001</c:v>
                </c:pt>
                <c:pt idx="4597">
                  <c:v>135.30000000000001</c:v>
                </c:pt>
                <c:pt idx="4598">
                  <c:v>135.6</c:v>
                </c:pt>
                <c:pt idx="4599">
                  <c:v>135.6</c:v>
                </c:pt>
                <c:pt idx="4600">
                  <c:v>135.6</c:v>
                </c:pt>
                <c:pt idx="4601">
                  <c:v>136.19999999999999</c:v>
                </c:pt>
                <c:pt idx="4602">
                  <c:v>136.19999999999999</c:v>
                </c:pt>
                <c:pt idx="4603">
                  <c:v>136.19999999999999</c:v>
                </c:pt>
                <c:pt idx="4604">
                  <c:v>136.6</c:v>
                </c:pt>
                <c:pt idx="4605">
                  <c:v>136.6</c:v>
                </c:pt>
                <c:pt idx="4606">
                  <c:v>136.6</c:v>
                </c:pt>
                <c:pt idx="4607">
                  <c:v>135.80000000000001</c:v>
                </c:pt>
                <c:pt idx="4608">
                  <c:v>135.80000000000001</c:v>
                </c:pt>
                <c:pt idx="4609">
                  <c:v>135.80000000000001</c:v>
                </c:pt>
                <c:pt idx="4610">
                  <c:v>135.80000000000001</c:v>
                </c:pt>
                <c:pt idx="4611">
                  <c:v>135.80000000000001</c:v>
                </c:pt>
                <c:pt idx="4612">
                  <c:v>135.80000000000001</c:v>
                </c:pt>
                <c:pt idx="4613">
                  <c:v>135.69999999999999</c:v>
                </c:pt>
                <c:pt idx="4614">
                  <c:v>135.69999999999999</c:v>
                </c:pt>
                <c:pt idx="4615">
                  <c:v>135.69999999999999</c:v>
                </c:pt>
                <c:pt idx="4616">
                  <c:v>136.1</c:v>
                </c:pt>
                <c:pt idx="4617">
                  <c:v>136.1</c:v>
                </c:pt>
                <c:pt idx="4618">
                  <c:v>136.1</c:v>
                </c:pt>
                <c:pt idx="4619">
                  <c:v>135.4</c:v>
                </c:pt>
                <c:pt idx="4620">
                  <c:v>135.4</c:v>
                </c:pt>
                <c:pt idx="4621">
                  <c:v>135.4</c:v>
                </c:pt>
                <c:pt idx="4622">
                  <c:v>135.69999999999999</c:v>
                </c:pt>
                <c:pt idx="4623">
                  <c:v>135.69999999999999</c:v>
                </c:pt>
                <c:pt idx="4624">
                  <c:v>135.69999999999999</c:v>
                </c:pt>
                <c:pt idx="4625">
                  <c:v>135.5</c:v>
                </c:pt>
                <c:pt idx="4626">
                  <c:v>135.5</c:v>
                </c:pt>
                <c:pt idx="4627">
                  <c:v>135.5</c:v>
                </c:pt>
                <c:pt idx="4628">
                  <c:v>135.69999999999999</c:v>
                </c:pt>
                <c:pt idx="4629">
                  <c:v>135.69999999999999</c:v>
                </c:pt>
                <c:pt idx="4630">
                  <c:v>135.69999999999999</c:v>
                </c:pt>
                <c:pt idx="4631">
                  <c:v>135.30000000000001</c:v>
                </c:pt>
                <c:pt idx="4632">
                  <c:v>135.30000000000001</c:v>
                </c:pt>
                <c:pt idx="4633">
                  <c:v>135.30000000000001</c:v>
                </c:pt>
                <c:pt idx="4634">
                  <c:v>135.19999999999999</c:v>
                </c:pt>
                <c:pt idx="4635">
                  <c:v>135.19999999999999</c:v>
                </c:pt>
                <c:pt idx="4636">
                  <c:v>135.19999999999999</c:v>
                </c:pt>
                <c:pt idx="4637">
                  <c:v>135.30000000000001</c:v>
                </c:pt>
                <c:pt idx="4638">
                  <c:v>135.30000000000001</c:v>
                </c:pt>
                <c:pt idx="4639">
                  <c:v>135.30000000000001</c:v>
                </c:pt>
                <c:pt idx="4640">
                  <c:v>135.5</c:v>
                </c:pt>
                <c:pt idx="4641">
                  <c:v>135.5</c:v>
                </c:pt>
                <c:pt idx="4642">
                  <c:v>135.5</c:v>
                </c:pt>
                <c:pt idx="4643">
                  <c:v>135.4</c:v>
                </c:pt>
                <c:pt idx="4644">
                  <c:v>135.4</c:v>
                </c:pt>
                <c:pt idx="4645">
                  <c:v>135.4</c:v>
                </c:pt>
                <c:pt idx="4646">
                  <c:v>135.4</c:v>
                </c:pt>
                <c:pt idx="4647">
                  <c:v>135.4</c:v>
                </c:pt>
                <c:pt idx="4648">
                  <c:v>135.4</c:v>
                </c:pt>
                <c:pt idx="4649">
                  <c:v>135</c:v>
                </c:pt>
                <c:pt idx="4650">
                  <c:v>135</c:v>
                </c:pt>
                <c:pt idx="4651">
                  <c:v>135</c:v>
                </c:pt>
                <c:pt idx="4652">
                  <c:v>135</c:v>
                </c:pt>
                <c:pt idx="4653">
                  <c:v>135</c:v>
                </c:pt>
                <c:pt idx="4654">
                  <c:v>135</c:v>
                </c:pt>
                <c:pt idx="4655">
                  <c:v>135.1</c:v>
                </c:pt>
                <c:pt idx="4656">
                  <c:v>135.1</c:v>
                </c:pt>
                <c:pt idx="4657">
                  <c:v>135.1</c:v>
                </c:pt>
                <c:pt idx="4658">
                  <c:v>135.1</c:v>
                </c:pt>
                <c:pt idx="4659">
                  <c:v>135.1</c:v>
                </c:pt>
                <c:pt idx="4660">
                  <c:v>135.1</c:v>
                </c:pt>
                <c:pt idx="4661">
                  <c:v>135.30000000000001</c:v>
                </c:pt>
                <c:pt idx="4662">
                  <c:v>135.30000000000001</c:v>
                </c:pt>
                <c:pt idx="4663">
                  <c:v>135.30000000000001</c:v>
                </c:pt>
                <c:pt idx="4664">
                  <c:v>134.9</c:v>
                </c:pt>
                <c:pt idx="4665">
                  <c:v>134.9</c:v>
                </c:pt>
                <c:pt idx="4666">
                  <c:v>134.9</c:v>
                </c:pt>
                <c:pt idx="4667">
                  <c:v>134.80000000000001</c:v>
                </c:pt>
                <c:pt idx="4668">
                  <c:v>134.80000000000001</c:v>
                </c:pt>
                <c:pt idx="4669">
                  <c:v>134.80000000000001</c:v>
                </c:pt>
                <c:pt idx="4670">
                  <c:v>134.80000000000001</c:v>
                </c:pt>
                <c:pt idx="4671">
                  <c:v>134.80000000000001</c:v>
                </c:pt>
                <c:pt idx="4672">
                  <c:v>134.80000000000001</c:v>
                </c:pt>
                <c:pt idx="4673">
                  <c:v>135.1</c:v>
                </c:pt>
                <c:pt idx="4674">
                  <c:v>135.1</c:v>
                </c:pt>
                <c:pt idx="4675">
                  <c:v>135.1</c:v>
                </c:pt>
                <c:pt idx="4676">
                  <c:v>135.30000000000001</c:v>
                </c:pt>
                <c:pt idx="4677">
                  <c:v>135.30000000000001</c:v>
                </c:pt>
                <c:pt idx="4678">
                  <c:v>135.30000000000001</c:v>
                </c:pt>
                <c:pt idx="4679">
                  <c:v>135.69999999999999</c:v>
                </c:pt>
                <c:pt idx="4680">
                  <c:v>135.69999999999999</c:v>
                </c:pt>
                <c:pt idx="4681">
                  <c:v>135.69999999999999</c:v>
                </c:pt>
                <c:pt idx="4682">
                  <c:v>135.80000000000001</c:v>
                </c:pt>
                <c:pt idx="4683">
                  <c:v>135.80000000000001</c:v>
                </c:pt>
                <c:pt idx="4684">
                  <c:v>135.80000000000001</c:v>
                </c:pt>
                <c:pt idx="4685">
                  <c:v>135.5</c:v>
                </c:pt>
                <c:pt idx="4686">
                  <c:v>135.5</c:v>
                </c:pt>
                <c:pt idx="4687">
                  <c:v>135.5</c:v>
                </c:pt>
                <c:pt idx="4688">
                  <c:v>134.9</c:v>
                </c:pt>
                <c:pt idx="4689">
                  <c:v>134.9</c:v>
                </c:pt>
                <c:pt idx="4690">
                  <c:v>134.9</c:v>
                </c:pt>
                <c:pt idx="4691">
                  <c:v>135.1</c:v>
                </c:pt>
                <c:pt idx="4692">
                  <c:v>135.1</c:v>
                </c:pt>
                <c:pt idx="4693">
                  <c:v>135.1</c:v>
                </c:pt>
                <c:pt idx="4694">
                  <c:v>135</c:v>
                </c:pt>
                <c:pt idx="4695">
                  <c:v>135</c:v>
                </c:pt>
                <c:pt idx="4696">
                  <c:v>135</c:v>
                </c:pt>
                <c:pt idx="4697">
                  <c:v>134.5</c:v>
                </c:pt>
                <c:pt idx="4698">
                  <c:v>134.5</c:v>
                </c:pt>
                <c:pt idx="4699">
                  <c:v>134.5</c:v>
                </c:pt>
                <c:pt idx="4700">
                  <c:v>134.30000000000001</c:v>
                </c:pt>
                <c:pt idx="4701">
                  <c:v>134.30000000000001</c:v>
                </c:pt>
                <c:pt idx="4702">
                  <c:v>134.30000000000001</c:v>
                </c:pt>
                <c:pt idx="4703">
                  <c:v>134.5</c:v>
                </c:pt>
                <c:pt idx="4704">
                  <c:v>134.5</c:v>
                </c:pt>
                <c:pt idx="4705">
                  <c:v>134.5</c:v>
                </c:pt>
                <c:pt idx="4706">
                  <c:v>135.1</c:v>
                </c:pt>
                <c:pt idx="4707">
                  <c:v>135.1</c:v>
                </c:pt>
                <c:pt idx="4708">
                  <c:v>135.1</c:v>
                </c:pt>
                <c:pt idx="4709">
                  <c:v>134.9</c:v>
                </c:pt>
                <c:pt idx="4710">
                  <c:v>134.9</c:v>
                </c:pt>
                <c:pt idx="4711">
                  <c:v>134.9</c:v>
                </c:pt>
                <c:pt idx="4712">
                  <c:v>134.80000000000001</c:v>
                </c:pt>
                <c:pt idx="4713">
                  <c:v>134.80000000000001</c:v>
                </c:pt>
                <c:pt idx="4714">
                  <c:v>134.80000000000001</c:v>
                </c:pt>
                <c:pt idx="4715">
                  <c:v>134.80000000000001</c:v>
                </c:pt>
                <c:pt idx="4716">
                  <c:v>134.80000000000001</c:v>
                </c:pt>
                <c:pt idx="4717">
                  <c:v>134.80000000000001</c:v>
                </c:pt>
                <c:pt idx="4718">
                  <c:v>135</c:v>
                </c:pt>
                <c:pt idx="4719">
                  <c:v>135</c:v>
                </c:pt>
                <c:pt idx="4720">
                  <c:v>135</c:v>
                </c:pt>
                <c:pt idx="4721">
                  <c:v>135.1</c:v>
                </c:pt>
                <c:pt idx="4722">
                  <c:v>135.1</c:v>
                </c:pt>
                <c:pt idx="4723">
                  <c:v>135.1</c:v>
                </c:pt>
                <c:pt idx="4724">
                  <c:v>135.1</c:v>
                </c:pt>
                <c:pt idx="4725">
                  <c:v>135.1</c:v>
                </c:pt>
                <c:pt idx="4726">
                  <c:v>135.1</c:v>
                </c:pt>
                <c:pt idx="4727">
                  <c:v>135.19999999999999</c:v>
                </c:pt>
                <c:pt idx="4728">
                  <c:v>135.19999999999999</c:v>
                </c:pt>
                <c:pt idx="4729">
                  <c:v>135.19999999999999</c:v>
                </c:pt>
                <c:pt idx="4730">
                  <c:v>135.19999999999999</c:v>
                </c:pt>
                <c:pt idx="4731">
                  <c:v>135.19999999999999</c:v>
                </c:pt>
                <c:pt idx="4732">
                  <c:v>135.19999999999999</c:v>
                </c:pt>
                <c:pt idx="4733">
                  <c:v>135.19999999999999</c:v>
                </c:pt>
                <c:pt idx="4734">
                  <c:v>135.19999999999999</c:v>
                </c:pt>
                <c:pt idx="4735">
                  <c:v>135.19999999999999</c:v>
                </c:pt>
                <c:pt idx="4736">
                  <c:v>135.5</c:v>
                </c:pt>
                <c:pt idx="4737">
                  <c:v>135.5</c:v>
                </c:pt>
                <c:pt idx="4738">
                  <c:v>135.5</c:v>
                </c:pt>
                <c:pt idx="4739">
                  <c:v>135.1</c:v>
                </c:pt>
                <c:pt idx="4740">
                  <c:v>135.1</c:v>
                </c:pt>
                <c:pt idx="4741">
                  <c:v>135.1</c:v>
                </c:pt>
                <c:pt idx="4742">
                  <c:v>135.19999999999999</c:v>
                </c:pt>
                <c:pt idx="4743">
                  <c:v>135.19999999999999</c:v>
                </c:pt>
                <c:pt idx="4744">
                  <c:v>135.19999999999999</c:v>
                </c:pt>
                <c:pt idx="4745">
                  <c:v>135.5</c:v>
                </c:pt>
                <c:pt idx="4746">
                  <c:v>135.5</c:v>
                </c:pt>
                <c:pt idx="4747">
                  <c:v>135.5</c:v>
                </c:pt>
                <c:pt idx="4748">
                  <c:v>135.69999999999999</c:v>
                </c:pt>
                <c:pt idx="4749">
                  <c:v>135.69999999999999</c:v>
                </c:pt>
                <c:pt idx="4750">
                  <c:v>135.69999999999999</c:v>
                </c:pt>
                <c:pt idx="4751">
                  <c:v>135.6</c:v>
                </c:pt>
                <c:pt idx="4752">
                  <c:v>135.6</c:v>
                </c:pt>
                <c:pt idx="4753">
                  <c:v>135.6</c:v>
                </c:pt>
                <c:pt idx="4754">
                  <c:v>134.9</c:v>
                </c:pt>
                <c:pt idx="4755">
                  <c:v>134.9</c:v>
                </c:pt>
                <c:pt idx="4756">
                  <c:v>134.9</c:v>
                </c:pt>
                <c:pt idx="4757">
                  <c:v>134.9</c:v>
                </c:pt>
                <c:pt idx="4758">
                  <c:v>134.9</c:v>
                </c:pt>
                <c:pt idx="4759">
                  <c:v>134.9</c:v>
                </c:pt>
                <c:pt idx="4760">
                  <c:v>134.69999999999999</c:v>
                </c:pt>
                <c:pt idx="4761">
                  <c:v>134.69999999999999</c:v>
                </c:pt>
                <c:pt idx="4762">
                  <c:v>134.69999999999999</c:v>
                </c:pt>
                <c:pt idx="4763">
                  <c:v>134.6</c:v>
                </c:pt>
                <c:pt idx="4764">
                  <c:v>134.6</c:v>
                </c:pt>
                <c:pt idx="4765">
                  <c:v>134.6</c:v>
                </c:pt>
                <c:pt idx="4766">
                  <c:v>135.1</c:v>
                </c:pt>
                <c:pt idx="4767">
                  <c:v>135.1</c:v>
                </c:pt>
                <c:pt idx="4768">
                  <c:v>135.1</c:v>
                </c:pt>
                <c:pt idx="4769">
                  <c:v>134.9</c:v>
                </c:pt>
                <c:pt idx="4770">
                  <c:v>134.9</c:v>
                </c:pt>
                <c:pt idx="4771">
                  <c:v>134.9</c:v>
                </c:pt>
                <c:pt idx="4772">
                  <c:v>134.6</c:v>
                </c:pt>
                <c:pt idx="4773">
                  <c:v>134.6</c:v>
                </c:pt>
                <c:pt idx="4774">
                  <c:v>134.6</c:v>
                </c:pt>
                <c:pt idx="4775">
                  <c:v>134.30000000000001</c:v>
                </c:pt>
                <c:pt idx="4776">
                  <c:v>134.30000000000001</c:v>
                </c:pt>
                <c:pt idx="4777">
                  <c:v>134.30000000000001</c:v>
                </c:pt>
                <c:pt idx="4778">
                  <c:v>134.80000000000001</c:v>
                </c:pt>
                <c:pt idx="4779">
                  <c:v>134.80000000000001</c:v>
                </c:pt>
                <c:pt idx="4780">
                  <c:v>134.80000000000001</c:v>
                </c:pt>
                <c:pt idx="4781">
                  <c:v>135.4</c:v>
                </c:pt>
                <c:pt idx="4782">
                  <c:v>135.4</c:v>
                </c:pt>
                <c:pt idx="4783">
                  <c:v>135.4</c:v>
                </c:pt>
                <c:pt idx="4784">
                  <c:v>135.5</c:v>
                </c:pt>
                <c:pt idx="4785">
                  <c:v>135.5</c:v>
                </c:pt>
                <c:pt idx="4786">
                  <c:v>135.5</c:v>
                </c:pt>
                <c:pt idx="4787">
                  <c:v>135.19999999999999</c:v>
                </c:pt>
                <c:pt idx="4788">
                  <c:v>135.19999999999999</c:v>
                </c:pt>
                <c:pt idx="4789">
                  <c:v>135.19999999999999</c:v>
                </c:pt>
                <c:pt idx="4790">
                  <c:v>135.6</c:v>
                </c:pt>
                <c:pt idx="4791">
                  <c:v>135.6</c:v>
                </c:pt>
                <c:pt idx="4792">
                  <c:v>135.6</c:v>
                </c:pt>
                <c:pt idx="4793">
                  <c:v>136</c:v>
                </c:pt>
                <c:pt idx="4794">
                  <c:v>136</c:v>
                </c:pt>
                <c:pt idx="4795">
                  <c:v>136</c:v>
                </c:pt>
                <c:pt idx="4796">
                  <c:v>136.69999999999999</c:v>
                </c:pt>
                <c:pt idx="4797">
                  <c:v>136.69999999999999</c:v>
                </c:pt>
                <c:pt idx="4798">
                  <c:v>136.69999999999999</c:v>
                </c:pt>
                <c:pt idx="4799">
                  <c:v>137.30000000000001</c:v>
                </c:pt>
                <c:pt idx="4800">
                  <c:v>137.30000000000001</c:v>
                </c:pt>
                <c:pt idx="4801">
                  <c:v>137.30000000000001</c:v>
                </c:pt>
                <c:pt idx="4802">
                  <c:v>137.80000000000001</c:v>
                </c:pt>
                <c:pt idx="4803">
                  <c:v>137.80000000000001</c:v>
                </c:pt>
                <c:pt idx="4804">
                  <c:v>137.80000000000001</c:v>
                </c:pt>
                <c:pt idx="4805">
                  <c:v>138.1</c:v>
                </c:pt>
                <c:pt idx="4806">
                  <c:v>138.1</c:v>
                </c:pt>
                <c:pt idx="4807">
                  <c:v>138.1</c:v>
                </c:pt>
                <c:pt idx="4808">
                  <c:v>137.5</c:v>
                </c:pt>
                <c:pt idx="4809">
                  <c:v>137.5</c:v>
                </c:pt>
                <c:pt idx="4810">
                  <c:v>137.5</c:v>
                </c:pt>
                <c:pt idx="4811">
                  <c:v>137</c:v>
                </c:pt>
                <c:pt idx="4812">
                  <c:v>137</c:v>
                </c:pt>
                <c:pt idx="4813">
                  <c:v>137</c:v>
                </c:pt>
                <c:pt idx="4814">
                  <c:v>136.30000000000001</c:v>
                </c:pt>
                <c:pt idx="4815">
                  <c:v>136.30000000000001</c:v>
                </c:pt>
                <c:pt idx="4816">
                  <c:v>136.30000000000001</c:v>
                </c:pt>
                <c:pt idx="4817">
                  <c:v>135.9</c:v>
                </c:pt>
                <c:pt idx="4818">
                  <c:v>135.9</c:v>
                </c:pt>
                <c:pt idx="4819">
                  <c:v>135.9</c:v>
                </c:pt>
                <c:pt idx="4820">
                  <c:v>135.80000000000001</c:v>
                </c:pt>
                <c:pt idx="4821">
                  <c:v>135.80000000000001</c:v>
                </c:pt>
                <c:pt idx="4822">
                  <c:v>135.80000000000001</c:v>
                </c:pt>
                <c:pt idx="4823">
                  <c:v>135.5</c:v>
                </c:pt>
                <c:pt idx="4824">
                  <c:v>135.5</c:v>
                </c:pt>
                <c:pt idx="4825">
                  <c:v>135.5</c:v>
                </c:pt>
                <c:pt idx="4826">
                  <c:v>135.69999999999999</c:v>
                </c:pt>
                <c:pt idx="4827">
                  <c:v>135.69999999999999</c:v>
                </c:pt>
                <c:pt idx="4828">
                  <c:v>135.69999999999999</c:v>
                </c:pt>
                <c:pt idx="4829">
                  <c:v>135.4</c:v>
                </c:pt>
                <c:pt idx="4830">
                  <c:v>135.4</c:v>
                </c:pt>
                <c:pt idx="4831">
                  <c:v>135.4</c:v>
                </c:pt>
                <c:pt idx="4832">
                  <c:v>135.19999999999999</c:v>
                </c:pt>
                <c:pt idx="4833">
                  <c:v>135.19999999999999</c:v>
                </c:pt>
                <c:pt idx="4834">
                  <c:v>135.19999999999999</c:v>
                </c:pt>
                <c:pt idx="4835">
                  <c:v>134.80000000000001</c:v>
                </c:pt>
                <c:pt idx="4836">
                  <c:v>134.80000000000001</c:v>
                </c:pt>
                <c:pt idx="4837">
                  <c:v>134.80000000000001</c:v>
                </c:pt>
                <c:pt idx="4838">
                  <c:v>134.80000000000001</c:v>
                </c:pt>
                <c:pt idx="4839">
                  <c:v>134.80000000000001</c:v>
                </c:pt>
                <c:pt idx="4840">
                  <c:v>134.80000000000001</c:v>
                </c:pt>
                <c:pt idx="4841">
                  <c:v>135.19999999999999</c:v>
                </c:pt>
                <c:pt idx="4842">
                  <c:v>135.19999999999999</c:v>
                </c:pt>
                <c:pt idx="4843">
                  <c:v>135.19999999999999</c:v>
                </c:pt>
                <c:pt idx="4844">
                  <c:v>135.69999999999999</c:v>
                </c:pt>
                <c:pt idx="4845">
                  <c:v>135.69999999999999</c:v>
                </c:pt>
                <c:pt idx="4846">
                  <c:v>135.69999999999999</c:v>
                </c:pt>
                <c:pt idx="4847">
                  <c:v>135.80000000000001</c:v>
                </c:pt>
                <c:pt idx="4848">
                  <c:v>135.80000000000001</c:v>
                </c:pt>
                <c:pt idx="4849">
                  <c:v>135.80000000000001</c:v>
                </c:pt>
                <c:pt idx="4850">
                  <c:v>135.9</c:v>
                </c:pt>
                <c:pt idx="4851">
                  <c:v>135.9</c:v>
                </c:pt>
                <c:pt idx="4852">
                  <c:v>135.9</c:v>
                </c:pt>
                <c:pt idx="4853">
                  <c:v>135.80000000000001</c:v>
                </c:pt>
                <c:pt idx="4854">
                  <c:v>135.80000000000001</c:v>
                </c:pt>
                <c:pt idx="4855">
                  <c:v>135.80000000000001</c:v>
                </c:pt>
                <c:pt idx="4856">
                  <c:v>135.69999999999999</c:v>
                </c:pt>
                <c:pt idx="4857">
                  <c:v>135.69999999999999</c:v>
                </c:pt>
                <c:pt idx="4858">
                  <c:v>135.69999999999999</c:v>
                </c:pt>
                <c:pt idx="4859">
                  <c:v>135.5</c:v>
                </c:pt>
                <c:pt idx="4860">
                  <c:v>135.5</c:v>
                </c:pt>
                <c:pt idx="4861">
                  <c:v>135.5</c:v>
                </c:pt>
                <c:pt idx="4862">
                  <c:v>135.5</c:v>
                </c:pt>
                <c:pt idx="4863">
                  <c:v>135.5</c:v>
                </c:pt>
                <c:pt idx="4864">
                  <c:v>135.5</c:v>
                </c:pt>
                <c:pt idx="4865">
                  <c:v>135.69999999999999</c:v>
                </c:pt>
                <c:pt idx="4866">
                  <c:v>135.69999999999999</c:v>
                </c:pt>
                <c:pt idx="4867">
                  <c:v>135.69999999999999</c:v>
                </c:pt>
                <c:pt idx="4868">
                  <c:v>136.4</c:v>
                </c:pt>
                <c:pt idx="4869">
                  <c:v>136.4</c:v>
                </c:pt>
                <c:pt idx="4870">
                  <c:v>136.4</c:v>
                </c:pt>
                <c:pt idx="4871">
                  <c:v>136.9</c:v>
                </c:pt>
                <c:pt idx="4872">
                  <c:v>136.9</c:v>
                </c:pt>
                <c:pt idx="4873">
                  <c:v>136.9</c:v>
                </c:pt>
                <c:pt idx="4874">
                  <c:v>137.1</c:v>
                </c:pt>
                <c:pt idx="4875">
                  <c:v>137.1</c:v>
                </c:pt>
                <c:pt idx="4876">
                  <c:v>137.1</c:v>
                </c:pt>
                <c:pt idx="4877">
                  <c:v>137.1</c:v>
                </c:pt>
                <c:pt idx="4878">
                  <c:v>137.1</c:v>
                </c:pt>
                <c:pt idx="4879">
                  <c:v>137.1</c:v>
                </c:pt>
                <c:pt idx="4880">
                  <c:v>137.1</c:v>
                </c:pt>
                <c:pt idx="4881">
                  <c:v>137.1</c:v>
                </c:pt>
                <c:pt idx="4882">
                  <c:v>137.1</c:v>
                </c:pt>
                <c:pt idx="4883">
                  <c:v>137.19999999999999</c:v>
                </c:pt>
                <c:pt idx="4884">
                  <c:v>137.19999999999999</c:v>
                </c:pt>
                <c:pt idx="4885">
                  <c:v>137.19999999999999</c:v>
                </c:pt>
                <c:pt idx="4886">
                  <c:v>137.19999999999999</c:v>
                </c:pt>
                <c:pt idx="4887">
                  <c:v>137.19999999999999</c:v>
                </c:pt>
                <c:pt idx="4888">
                  <c:v>137.19999999999999</c:v>
                </c:pt>
                <c:pt idx="4889">
                  <c:v>137.6</c:v>
                </c:pt>
                <c:pt idx="4890">
                  <c:v>137.6</c:v>
                </c:pt>
                <c:pt idx="4891">
                  <c:v>137.6</c:v>
                </c:pt>
                <c:pt idx="4892">
                  <c:v>137.5</c:v>
                </c:pt>
                <c:pt idx="4893">
                  <c:v>137.5</c:v>
                </c:pt>
                <c:pt idx="4894">
                  <c:v>137.5</c:v>
                </c:pt>
                <c:pt idx="4895">
                  <c:v>137.30000000000001</c:v>
                </c:pt>
                <c:pt idx="4896">
                  <c:v>137.30000000000001</c:v>
                </c:pt>
                <c:pt idx="4897">
                  <c:v>137.30000000000001</c:v>
                </c:pt>
                <c:pt idx="4898">
                  <c:v>136.80000000000001</c:v>
                </c:pt>
                <c:pt idx="4899">
                  <c:v>136.80000000000001</c:v>
                </c:pt>
                <c:pt idx="4900">
                  <c:v>136.80000000000001</c:v>
                </c:pt>
                <c:pt idx="4901">
                  <c:v>137</c:v>
                </c:pt>
                <c:pt idx="4902">
                  <c:v>137</c:v>
                </c:pt>
                <c:pt idx="4903">
                  <c:v>137</c:v>
                </c:pt>
                <c:pt idx="4904">
                  <c:v>137.4</c:v>
                </c:pt>
                <c:pt idx="4905">
                  <c:v>137.4</c:v>
                </c:pt>
                <c:pt idx="4906">
                  <c:v>137.4</c:v>
                </c:pt>
                <c:pt idx="4907">
                  <c:v>137.80000000000001</c:v>
                </c:pt>
                <c:pt idx="4908">
                  <c:v>137.80000000000001</c:v>
                </c:pt>
                <c:pt idx="4909">
                  <c:v>137.80000000000001</c:v>
                </c:pt>
                <c:pt idx="4910">
                  <c:v>137.4</c:v>
                </c:pt>
                <c:pt idx="4911">
                  <c:v>137.4</c:v>
                </c:pt>
                <c:pt idx="4912">
                  <c:v>137.4</c:v>
                </c:pt>
                <c:pt idx="4913">
                  <c:v>136.80000000000001</c:v>
                </c:pt>
                <c:pt idx="4914">
                  <c:v>136.80000000000001</c:v>
                </c:pt>
                <c:pt idx="4915">
                  <c:v>136.80000000000001</c:v>
                </c:pt>
                <c:pt idx="4916">
                  <c:v>136.1</c:v>
                </c:pt>
                <c:pt idx="4917">
                  <c:v>136.1</c:v>
                </c:pt>
                <c:pt idx="4918">
                  <c:v>136.1</c:v>
                </c:pt>
                <c:pt idx="4919">
                  <c:v>136.19999999999999</c:v>
                </c:pt>
                <c:pt idx="4920">
                  <c:v>136.19999999999999</c:v>
                </c:pt>
                <c:pt idx="4921">
                  <c:v>136.19999999999999</c:v>
                </c:pt>
                <c:pt idx="4922">
                  <c:v>136.5</c:v>
                </c:pt>
                <c:pt idx="4923">
                  <c:v>136.5</c:v>
                </c:pt>
                <c:pt idx="4924">
                  <c:v>136.5</c:v>
                </c:pt>
                <c:pt idx="4925">
                  <c:v>136.6</c:v>
                </c:pt>
                <c:pt idx="4926">
                  <c:v>136.6</c:v>
                </c:pt>
                <c:pt idx="4927">
                  <c:v>136.6</c:v>
                </c:pt>
                <c:pt idx="4928">
                  <c:v>136.5</c:v>
                </c:pt>
                <c:pt idx="4929">
                  <c:v>136.5</c:v>
                </c:pt>
                <c:pt idx="4930">
                  <c:v>136.5</c:v>
                </c:pt>
                <c:pt idx="4931">
                  <c:v>136.4</c:v>
                </c:pt>
                <c:pt idx="4932">
                  <c:v>136.4</c:v>
                </c:pt>
                <c:pt idx="4933">
                  <c:v>136.4</c:v>
                </c:pt>
                <c:pt idx="4934">
                  <c:v>137</c:v>
                </c:pt>
                <c:pt idx="4935">
                  <c:v>137</c:v>
                </c:pt>
                <c:pt idx="4936">
                  <c:v>137</c:v>
                </c:pt>
                <c:pt idx="4937">
                  <c:v>137.19999999999999</c:v>
                </c:pt>
                <c:pt idx="4938">
                  <c:v>137.19999999999999</c:v>
                </c:pt>
                <c:pt idx="4939">
                  <c:v>137.19999999999999</c:v>
                </c:pt>
                <c:pt idx="4940">
                  <c:v>137</c:v>
                </c:pt>
                <c:pt idx="4941">
                  <c:v>137</c:v>
                </c:pt>
                <c:pt idx="4942">
                  <c:v>137</c:v>
                </c:pt>
                <c:pt idx="4943">
                  <c:v>136.80000000000001</c:v>
                </c:pt>
                <c:pt idx="4944">
                  <c:v>136.80000000000001</c:v>
                </c:pt>
                <c:pt idx="4945">
                  <c:v>136.80000000000001</c:v>
                </c:pt>
                <c:pt idx="4946">
                  <c:v>136.6</c:v>
                </c:pt>
                <c:pt idx="4947">
                  <c:v>136.6</c:v>
                </c:pt>
                <c:pt idx="4948">
                  <c:v>136.6</c:v>
                </c:pt>
                <c:pt idx="4949">
                  <c:v>136.69999999999999</c:v>
                </c:pt>
                <c:pt idx="4950">
                  <c:v>136.69999999999999</c:v>
                </c:pt>
                <c:pt idx="4951">
                  <c:v>136.69999999999999</c:v>
                </c:pt>
                <c:pt idx="4952">
                  <c:v>136.69999999999999</c:v>
                </c:pt>
                <c:pt idx="4953">
                  <c:v>136.69999999999999</c:v>
                </c:pt>
                <c:pt idx="4954">
                  <c:v>136.69999999999999</c:v>
                </c:pt>
                <c:pt idx="4955">
                  <c:v>136.69999999999999</c:v>
                </c:pt>
                <c:pt idx="4956">
                  <c:v>136.69999999999999</c:v>
                </c:pt>
                <c:pt idx="4957">
                  <c:v>136.69999999999999</c:v>
                </c:pt>
                <c:pt idx="4958">
                  <c:v>136.69999999999999</c:v>
                </c:pt>
                <c:pt idx="4959">
                  <c:v>136.69999999999999</c:v>
                </c:pt>
                <c:pt idx="4960">
                  <c:v>136.69999999999999</c:v>
                </c:pt>
                <c:pt idx="4961">
                  <c:v>135.9</c:v>
                </c:pt>
                <c:pt idx="4962">
                  <c:v>135.9</c:v>
                </c:pt>
                <c:pt idx="4963">
                  <c:v>135.9</c:v>
                </c:pt>
              </c:numCache>
            </c:numRef>
          </c:val>
          <c:smooth val="1"/>
        </c:ser>
        <c:marker val="1"/>
        <c:axId val="36936320"/>
        <c:axId val="36942592"/>
      </c:lineChart>
      <c:lineChart>
        <c:grouping val="standard"/>
        <c:ser>
          <c:idx val="6"/>
          <c:order val="6"/>
          <c:tx>
            <c:v>RMS</c:v>
          </c:tx>
          <c:spPr>
            <a:ln w="15875">
              <a:solidFill>
                <a:srgbClr val="C00000"/>
              </a:solidFill>
            </a:ln>
          </c:spPr>
          <c:marker>
            <c:symbol val="none"/>
          </c:marker>
          <c:val>
            <c:numRef>
              <c:f>'raw1400-1530z'!$F$21973:$F$26936</c:f>
              <c:numCache>
                <c:formatCode>General</c:formatCode>
                <c:ptCount val="4964"/>
                <c:pt idx="0">
                  <c:v>0.75000000000000033</c:v>
                </c:pt>
                <c:pt idx="1">
                  <c:v>0.75000000000000033</c:v>
                </c:pt>
                <c:pt idx="2">
                  <c:v>0.72000000000000031</c:v>
                </c:pt>
                <c:pt idx="3">
                  <c:v>0.74000000000000032</c:v>
                </c:pt>
                <c:pt idx="4">
                  <c:v>0.75000000000000033</c:v>
                </c:pt>
                <c:pt idx="5">
                  <c:v>0.75000000000000033</c:v>
                </c:pt>
                <c:pt idx="6">
                  <c:v>0.74000000000000032</c:v>
                </c:pt>
                <c:pt idx="7">
                  <c:v>0.74000000000000032</c:v>
                </c:pt>
                <c:pt idx="8">
                  <c:v>0.72000000000000031</c:v>
                </c:pt>
                <c:pt idx="9">
                  <c:v>0.73000000000000032</c:v>
                </c:pt>
                <c:pt idx="10">
                  <c:v>0.73000000000000032</c:v>
                </c:pt>
                <c:pt idx="11">
                  <c:v>0.73000000000000032</c:v>
                </c:pt>
                <c:pt idx="12">
                  <c:v>0.7100000000000003</c:v>
                </c:pt>
                <c:pt idx="13">
                  <c:v>0.72000000000000031</c:v>
                </c:pt>
                <c:pt idx="14">
                  <c:v>0.7100000000000003</c:v>
                </c:pt>
                <c:pt idx="15">
                  <c:v>0.7100000000000003</c:v>
                </c:pt>
                <c:pt idx="16">
                  <c:v>0.72000000000000031</c:v>
                </c:pt>
                <c:pt idx="17">
                  <c:v>0.74000000000000032</c:v>
                </c:pt>
                <c:pt idx="18">
                  <c:v>0.7100000000000003</c:v>
                </c:pt>
                <c:pt idx="19">
                  <c:v>0.72000000000000031</c:v>
                </c:pt>
                <c:pt idx="20">
                  <c:v>0.6900000000000005</c:v>
                </c:pt>
                <c:pt idx="21">
                  <c:v>0.53</c:v>
                </c:pt>
                <c:pt idx="22">
                  <c:v>0.54</c:v>
                </c:pt>
                <c:pt idx="23">
                  <c:v>0.47000000000000008</c:v>
                </c:pt>
                <c:pt idx="24">
                  <c:v>0.22000000000000006</c:v>
                </c:pt>
                <c:pt idx="25">
                  <c:v>0.25</c:v>
                </c:pt>
                <c:pt idx="26">
                  <c:v>0.16000000000000006</c:v>
                </c:pt>
                <c:pt idx="27">
                  <c:v>5.0000000000000024E-2</c:v>
                </c:pt>
                <c:pt idx="28">
                  <c:v>9.0000000000000052E-2</c:v>
                </c:pt>
                <c:pt idx="29">
                  <c:v>4.0000000000000022E-2</c:v>
                </c:pt>
                <c:pt idx="30">
                  <c:v>3.0000000000000013E-2</c:v>
                </c:pt>
                <c:pt idx="31">
                  <c:v>5.0000000000000024E-2</c:v>
                </c:pt>
                <c:pt idx="32">
                  <c:v>3.0000000000000013E-2</c:v>
                </c:pt>
                <c:pt idx="33">
                  <c:v>3.0000000000000013E-2</c:v>
                </c:pt>
                <c:pt idx="34">
                  <c:v>2.0000000000000011E-2</c:v>
                </c:pt>
                <c:pt idx="35">
                  <c:v>3.0000000000000013E-2</c:v>
                </c:pt>
                <c:pt idx="36">
                  <c:v>3.0000000000000013E-2</c:v>
                </c:pt>
                <c:pt idx="37">
                  <c:v>1.0000000000000005E-2</c:v>
                </c:pt>
                <c:pt idx="38">
                  <c:v>1.0000000000000005E-2</c:v>
                </c:pt>
                <c:pt idx="39">
                  <c:v>2.0000000000000011E-2</c:v>
                </c:pt>
                <c:pt idx="40">
                  <c:v>2.0000000000000011E-2</c:v>
                </c:pt>
                <c:pt idx="41">
                  <c:v>2.0000000000000011E-2</c:v>
                </c:pt>
                <c:pt idx="42">
                  <c:v>3.0000000000000013E-2</c:v>
                </c:pt>
                <c:pt idx="43">
                  <c:v>3.0000000000000013E-2</c:v>
                </c:pt>
                <c:pt idx="44">
                  <c:v>3.0000000000000013E-2</c:v>
                </c:pt>
                <c:pt idx="45">
                  <c:v>3.0000000000000013E-2</c:v>
                </c:pt>
                <c:pt idx="46">
                  <c:v>4.0000000000000022E-2</c:v>
                </c:pt>
                <c:pt idx="47">
                  <c:v>4.0000000000000022E-2</c:v>
                </c:pt>
                <c:pt idx="48">
                  <c:v>4.0000000000000022E-2</c:v>
                </c:pt>
                <c:pt idx="49">
                  <c:v>4.0000000000000022E-2</c:v>
                </c:pt>
                <c:pt idx="50">
                  <c:v>4.0000000000000022E-2</c:v>
                </c:pt>
                <c:pt idx="51">
                  <c:v>4.0000000000000022E-2</c:v>
                </c:pt>
                <c:pt idx="52">
                  <c:v>4.0000000000000022E-2</c:v>
                </c:pt>
                <c:pt idx="53">
                  <c:v>3.0000000000000013E-2</c:v>
                </c:pt>
                <c:pt idx="54">
                  <c:v>3.0000000000000013E-2</c:v>
                </c:pt>
                <c:pt idx="55">
                  <c:v>4.0000000000000022E-2</c:v>
                </c:pt>
                <c:pt idx="56">
                  <c:v>3.0000000000000013E-2</c:v>
                </c:pt>
                <c:pt idx="57">
                  <c:v>3.0000000000000013E-2</c:v>
                </c:pt>
                <c:pt idx="58">
                  <c:v>4.0000000000000022E-2</c:v>
                </c:pt>
                <c:pt idx="59">
                  <c:v>3.0000000000000013E-2</c:v>
                </c:pt>
                <c:pt idx="60">
                  <c:v>3.0000000000000013E-2</c:v>
                </c:pt>
                <c:pt idx="61">
                  <c:v>4.0000000000000022E-2</c:v>
                </c:pt>
                <c:pt idx="62">
                  <c:v>3.0000000000000013E-2</c:v>
                </c:pt>
                <c:pt idx="63">
                  <c:v>3.0000000000000013E-2</c:v>
                </c:pt>
                <c:pt idx="64">
                  <c:v>3.0000000000000013E-2</c:v>
                </c:pt>
                <c:pt idx="65">
                  <c:v>3.0000000000000013E-2</c:v>
                </c:pt>
                <c:pt idx="66">
                  <c:v>3.0000000000000013E-2</c:v>
                </c:pt>
                <c:pt idx="67">
                  <c:v>2.0000000000000011E-2</c:v>
                </c:pt>
                <c:pt idx="68">
                  <c:v>2.0000000000000011E-2</c:v>
                </c:pt>
                <c:pt idx="69">
                  <c:v>2.0000000000000011E-2</c:v>
                </c:pt>
                <c:pt idx="70">
                  <c:v>2.0000000000000011E-2</c:v>
                </c:pt>
                <c:pt idx="71">
                  <c:v>2.0000000000000011E-2</c:v>
                </c:pt>
                <c:pt idx="72">
                  <c:v>2.0000000000000011E-2</c:v>
                </c:pt>
                <c:pt idx="73">
                  <c:v>2.0000000000000011E-2</c:v>
                </c:pt>
                <c:pt idx="74">
                  <c:v>3.0000000000000013E-2</c:v>
                </c:pt>
                <c:pt idx="75">
                  <c:v>3.0000000000000013E-2</c:v>
                </c:pt>
                <c:pt idx="76">
                  <c:v>3.0000000000000013E-2</c:v>
                </c:pt>
                <c:pt idx="77">
                  <c:v>3.0000000000000013E-2</c:v>
                </c:pt>
                <c:pt idx="78">
                  <c:v>3.0000000000000013E-2</c:v>
                </c:pt>
                <c:pt idx="79">
                  <c:v>3.0000000000000013E-2</c:v>
                </c:pt>
                <c:pt idx="80">
                  <c:v>3.0000000000000013E-2</c:v>
                </c:pt>
                <c:pt idx="81">
                  <c:v>3.0000000000000013E-2</c:v>
                </c:pt>
                <c:pt idx="82">
                  <c:v>5.0000000000000024E-2</c:v>
                </c:pt>
                <c:pt idx="83">
                  <c:v>4.0000000000000022E-2</c:v>
                </c:pt>
                <c:pt idx="84">
                  <c:v>4.0000000000000022E-2</c:v>
                </c:pt>
                <c:pt idx="85">
                  <c:v>4.0000000000000022E-2</c:v>
                </c:pt>
                <c:pt idx="86">
                  <c:v>3.0000000000000013E-2</c:v>
                </c:pt>
                <c:pt idx="87">
                  <c:v>3.0000000000000013E-2</c:v>
                </c:pt>
                <c:pt idx="88">
                  <c:v>4.0000000000000022E-2</c:v>
                </c:pt>
                <c:pt idx="89">
                  <c:v>4.0000000000000022E-2</c:v>
                </c:pt>
                <c:pt idx="90">
                  <c:v>3.0000000000000013E-2</c:v>
                </c:pt>
                <c:pt idx="91">
                  <c:v>4.0000000000000022E-2</c:v>
                </c:pt>
                <c:pt idx="92">
                  <c:v>4.0000000000000022E-2</c:v>
                </c:pt>
                <c:pt idx="93">
                  <c:v>4.0000000000000022E-2</c:v>
                </c:pt>
                <c:pt idx="94">
                  <c:v>3.0000000000000013E-2</c:v>
                </c:pt>
                <c:pt idx="95">
                  <c:v>3.0000000000000013E-2</c:v>
                </c:pt>
                <c:pt idx="96">
                  <c:v>3.0000000000000013E-2</c:v>
                </c:pt>
                <c:pt idx="97">
                  <c:v>3.0000000000000013E-2</c:v>
                </c:pt>
                <c:pt idx="98">
                  <c:v>3.0000000000000013E-2</c:v>
                </c:pt>
                <c:pt idx="99">
                  <c:v>3.0000000000000013E-2</c:v>
                </c:pt>
                <c:pt idx="100">
                  <c:v>4.0000000000000022E-2</c:v>
                </c:pt>
                <c:pt idx="101">
                  <c:v>3.0000000000000013E-2</c:v>
                </c:pt>
                <c:pt idx="102">
                  <c:v>3.0000000000000013E-2</c:v>
                </c:pt>
                <c:pt idx="103">
                  <c:v>4.0000000000000022E-2</c:v>
                </c:pt>
                <c:pt idx="104">
                  <c:v>4.0000000000000022E-2</c:v>
                </c:pt>
                <c:pt idx="105">
                  <c:v>4.0000000000000022E-2</c:v>
                </c:pt>
                <c:pt idx="106">
                  <c:v>4.0000000000000022E-2</c:v>
                </c:pt>
                <c:pt idx="107">
                  <c:v>3.0000000000000013E-2</c:v>
                </c:pt>
                <c:pt idx="108">
                  <c:v>3.0000000000000013E-2</c:v>
                </c:pt>
                <c:pt idx="109">
                  <c:v>3.0000000000000013E-2</c:v>
                </c:pt>
                <c:pt idx="110">
                  <c:v>2.0000000000000011E-2</c:v>
                </c:pt>
                <c:pt idx="111">
                  <c:v>3.0000000000000013E-2</c:v>
                </c:pt>
                <c:pt idx="112">
                  <c:v>4.0000000000000022E-2</c:v>
                </c:pt>
                <c:pt idx="113">
                  <c:v>4.0000000000000022E-2</c:v>
                </c:pt>
                <c:pt idx="114">
                  <c:v>5.0000000000000024E-2</c:v>
                </c:pt>
                <c:pt idx="115">
                  <c:v>3.0000000000000013E-2</c:v>
                </c:pt>
                <c:pt idx="116">
                  <c:v>2.0000000000000011E-2</c:v>
                </c:pt>
                <c:pt idx="117">
                  <c:v>3.0000000000000013E-2</c:v>
                </c:pt>
                <c:pt idx="118">
                  <c:v>2.0000000000000011E-2</c:v>
                </c:pt>
                <c:pt idx="119">
                  <c:v>3.0000000000000013E-2</c:v>
                </c:pt>
                <c:pt idx="120">
                  <c:v>2.0000000000000011E-2</c:v>
                </c:pt>
                <c:pt idx="121">
                  <c:v>3.0000000000000013E-2</c:v>
                </c:pt>
                <c:pt idx="122">
                  <c:v>3.0000000000000013E-2</c:v>
                </c:pt>
                <c:pt idx="123">
                  <c:v>3.0000000000000013E-2</c:v>
                </c:pt>
                <c:pt idx="124">
                  <c:v>3.0000000000000013E-2</c:v>
                </c:pt>
                <c:pt idx="125">
                  <c:v>2.0000000000000011E-2</c:v>
                </c:pt>
                <c:pt idx="126">
                  <c:v>2.0000000000000011E-2</c:v>
                </c:pt>
                <c:pt idx="127">
                  <c:v>3.0000000000000013E-2</c:v>
                </c:pt>
                <c:pt idx="128">
                  <c:v>3.0000000000000013E-2</c:v>
                </c:pt>
                <c:pt idx="129">
                  <c:v>3.0000000000000013E-2</c:v>
                </c:pt>
                <c:pt idx="130">
                  <c:v>3.0000000000000013E-2</c:v>
                </c:pt>
                <c:pt idx="131">
                  <c:v>3.0000000000000013E-2</c:v>
                </c:pt>
                <c:pt idx="132">
                  <c:v>3.0000000000000013E-2</c:v>
                </c:pt>
                <c:pt idx="133">
                  <c:v>3.0000000000000013E-2</c:v>
                </c:pt>
                <c:pt idx="134">
                  <c:v>3.0000000000000013E-2</c:v>
                </c:pt>
                <c:pt idx="135">
                  <c:v>3.0000000000000013E-2</c:v>
                </c:pt>
                <c:pt idx="136">
                  <c:v>4.0000000000000022E-2</c:v>
                </c:pt>
                <c:pt idx="137">
                  <c:v>3.0000000000000013E-2</c:v>
                </c:pt>
                <c:pt idx="138">
                  <c:v>2.0000000000000011E-2</c:v>
                </c:pt>
                <c:pt idx="139">
                  <c:v>2.0000000000000011E-2</c:v>
                </c:pt>
                <c:pt idx="140">
                  <c:v>2.0000000000000011E-2</c:v>
                </c:pt>
                <c:pt idx="141">
                  <c:v>2.0000000000000011E-2</c:v>
                </c:pt>
                <c:pt idx="142">
                  <c:v>3.0000000000000013E-2</c:v>
                </c:pt>
                <c:pt idx="143">
                  <c:v>2.0000000000000011E-2</c:v>
                </c:pt>
                <c:pt idx="144">
                  <c:v>2.0000000000000011E-2</c:v>
                </c:pt>
                <c:pt idx="145">
                  <c:v>2.0000000000000011E-2</c:v>
                </c:pt>
                <c:pt idx="146">
                  <c:v>2.0000000000000011E-2</c:v>
                </c:pt>
                <c:pt idx="147">
                  <c:v>1.0000000000000005E-2</c:v>
                </c:pt>
                <c:pt idx="148">
                  <c:v>2.0000000000000011E-2</c:v>
                </c:pt>
                <c:pt idx="149">
                  <c:v>2.0000000000000011E-2</c:v>
                </c:pt>
                <c:pt idx="150">
                  <c:v>2.0000000000000011E-2</c:v>
                </c:pt>
                <c:pt idx="151">
                  <c:v>2.0000000000000011E-2</c:v>
                </c:pt>
                <c:pt idx="152">
                  <c:v>2.0000000000000011E-2</c:v>
                </c:pt>
                <c:pt idx="153">
                  <c:v>2.0000000000000011E-2</c:v>
                </c:pt>
                <c:pt idx="154">
                  <c:v>2.0000000000000011E-2</c:v>
                </c:pt>
                <c:pt idx="155">
                  <c:v>2.0000000000000011E-2</c:v>
                </c:pt>
                <c:pt idx="156">
                  <c:v>2.0000000000000011E-2</c:v>
                </c:pt>
                <c:pt idx="157">
                  <c:v>3.0000000000000013E-2</c:v>
                </c:pt>
                <c:pt idx="158">
                  <c:v>4.0000000000000022E-2</c:v>
                </c:pt>
                <c:pt idx="159">
                  <c:v>4.0000000000000022E-2</c:v>
                </c:pt>
                <c:pt idx="160">
                  <c:v>5.0000000000000024E-2</c:v>
                </c:pt>
                <c:pt idx="161">
                  <c:v>4.0000000000000022E-2</c:v>
                </c:pt>
                <c:pt idx="162">
                  <c:v>4.0000000000000022E-2</c:v>
                </c:pt>
                <c:pt idx="163">
                  <c:v>4.0000000000000022E-2</c:v>
                </c:pt>
                <c:pt idx="164">
                  <c:v>3.0000000000000013E-2</c:v>
                </c:pt>
                <c:pt idx="165">
                  <c:v>3.0000000000000013E-2</c:v>
                </c:pt>
                <c:pt idx="166">
                  <c:v>3.0000000000000013E-2</c:v>
                </c:pt>
                <c:pt idx="167">
                  <c:v>2.0000000000000011E-2</c:v>
                </c:pt>
                <c:pt idx="168">
                  <c:v>2.0000000000000011E-2</c:v>
                </c:pt>
                <c:pt idx="169">
                  <c:v>3.0000000000000013E-2</c:v>
                </c:pt>
                <c:pt idx="170">
                  <c:v>3.0000000000000013E-2</c:v>
                </c:pt>
                <c:pt idx="171">
                  <c:v>3.0000000000000013E-2</c:v>
                </c:pt>
                <c:pt idx="172">
                  <c:v>3.0000000000000013E-2</c:v>
                </c:pt>
                <c:pt idx="173">
                  <c:v>3.0000000000000013E-2</c:v>
                </c:pt>
                <c:pt idx="174">
                  <c:v>3.0000000000000013E-2</c:v>
                </c:pt>
                <c:pt idx="175">
                  <c:v>3.0000000000000013E-2</c:v>
                </c:pt>
                <c:pt idx="176">
                  <c:v>4.0000000000000022E-2</c:v>
                </c:pt>
                <c:pt idx="177">
                  <c:v>4.0000000000000022E-2</c:v>
                </c:pt>
                <c:pt idx="178">
                  <c:v>4.0000000000000022E-2</c:v>
                </c:pt>
                <c:pt idx="179">
                  <c:v>3.0000000000000013E-2</c:v>
                </c:pt>
                <c:pt idx="180">
                  <c:v>3.0000000000000013E-2</c:v>
                </c:pt>
                <c:pt idx="181">
                  <c:v>2.0000000000000011E-2</c:v>
                </c:pt>
                <c:pt idx="182">
                  <c:v>2.0000000000000011E-2</c:v>
                </c:pt>
                <c:pt idx="183">
                  <c:v>3.0000000000000013E-2</c:v>
                </c:pt>
                <c:pt idx="184">
                  <c:v>3.0000000000000013E-2</c:v>
                </c:pt>
                <c:pt idx="185">
                  <c:v>3.0000000000000013E-2</c:v>
                </c:pt>
                <c:pt idx="186">
                  <c:v>3.0000000000000013E-2</c:v>
                </c:pt>
                <c:pt idx="187">
                  <c:v>4.0000000000000022E-2</c:v>
                </c:pt>
                <c:pt idx="188">
                  <c:v>3.0000000000000013E-2</c:v>
                </c:pt>
                <c:pt idx="189">
                  <c:v>3.0000000000000013E-2</c:v>
                </c:pt>
                <c:pt idx="190">
                  <c:v>3.0000000000000013E-2</c:v>
                </c:pt>
                <c:pt idx="191">
                  <c:v>2.0000000000000011E-2</c:v>
                </c:pt>
                <c:pt idx="192">
                  <c:v>2.0000000000000011E-2</c:v>
                </c:pt>
                <c:pt idx="193">
                  <c:v>3.0000000000000013E-2</c:v>
                </c:pt>
                <c:pt idx="194">
                  <c:v>2.0000000000000011E-2</c:v>
                </c:pt>
                <c:pt idx="195">
                  <c:v>3.0000000000000013E-2</c:v>
                </c:pt>
                <c:pt idx="196">
                  <c:v>3.0000000000000013E-2</c:v>
                </c:pt>
                <c:pt idx="197">
                  <c:v>1.0000000000000005E-2</c:v>
                </c:pt>
                <c:pt idx="198">
                  <c:v>3.0000000000000013E-2</c:v>
                </c:pt>
                <c:pt idx="199">
                  <c:v>3.0000000000000013E-2</c:v>
                </c:pt>
                <c:pt idx="200">
                  <c:v>2.0000000000000011E-2</c:v>
                </c:pt>
                <c:pt idx="201">
                  <c:v>4.0000000000000022E-2</c:v>
                </c:pt>
                <c:pt idx="202">
                  <c:v>4.0000000000000022E-2</c:v>
                </c:pt>
                <c:pt idx="203">
                  <c:v>3.0000000000000013E-2</c:v>
                </c:pt>
                <c:pt idx="204">
                  <c:v>3.0000000000000013E-2</c:v>
                </c:pt>
                <c:pt idx="205">
                  <c:v>5.0000000000000024E-2</c:v>
                </c:pt>
                <c:pt idx="206">
                  <c:v>3.0000000000000013E-2</c:v>
                </c:pt>
                <c:pt idx="207">
                  <c:v>4.0000000000000022E-2</c:v>
                </c:pt>
                <c:pt idx="208">
                  <c:v>6.0000000000000026E-2</c:v>
                </c:pt>
                <c:pt idx="209">
                  <c:v>2.0000000000000011E-2</c:v>
                </c:pt>
                <c:pt idx="210">
                  <c:v>4.0000000000000022E-2</c:v>
                </c:pt>
                <c:pt idx="211">
                  <c:v>7.0000000000000034E-2</c:v>
                </c:pt>
                <c:pt idx="212">
                  <c:v>2.0000000000000011E-2</c:v>
                </c:pt>
                <c:pt idx="213">
                  <c:v>2.0000000000000011E-2</c:v>
                </c:pt>
                <c:pt idx="214">
                  <c:v>6.0000000000000026E-2</c:v>
                </c:pt>
                <c:pt idx="215">
                  <c:v>2.0000000000000011E-2</c:v>
                </c:pt>
                <c:pt idx="216">
                  <c:v>1.0000000000000005E-2</c:v>
                </c:pt>
                <c:pt idx="217">
                  <c:v>5.0000000000000024E-2</c:v>
                </c:pt>
                <c:pt idx="218">
                  <c:v>3.0000000000000013E-2</c:v>
                </c:pt>
                <c:pt idx="219">
                  <c:v>2.0000000000000011E-2</c:v>
                </c:pt>
                <c:pt idx="220">
                  <c:v>2.0000000000000011E-2</c:v>
                </c:pt>
                <c:pt idx="221">
                  <c:v>2.0000000000000011E-2</c:v>
                </c:pt>
                <c:pt idx="222">
                  <c:v>3.0000000000000013E-2</c:v>
                </c:pt>
                <c:pt idx="223">
                  <c:v>7.0000000000000034E-2</c:v>
                </c:pt>
                <c:pt idx="224">
                  <c:v>5.0000000000000024E-2</c:v>
                </c:pt>
                <c:pt idx="225">
                  <c:v>5.0000000000000024E-2</c:v>
                </c:pt>
                <c:pt idx="226">
                  <c:v>4.0000000000000022E-2</c:v>
                </c:pt>
                <c:pt idx="227">
                  <c:v>5.0000000000000024E-2</c:v>
                </c:pt>
                <c:pt idx="228">
                  <c:v>4.0000000000000022E-2</c:v>
                </c:pt>
                <c:pt idx="229">
                  <c:v>5.0000000000000024E-2</c:v>
                </c:pt>
                <c:pt idx="230">
                  <c:v>5.0000000000000024E-2</c:v>
                </c:pt>
                <c:pt idx="231">
                  <c:v>4.0000000000000022E-2</c:v>
                </c:pt>
                <c:pt idx="232">
                  <c:v>3.0000000000000013E-2</c:v>
                </c:pt>
                <c:pt idx="233">
                  <c:v>4.0000000000000022E-2</c:v>
                </c:pt>
                <c:pt idx="234">
                  <c:v>4.0000000000000022E-2</c:v>
                </c:pt>
                <c:pt idx="235">
                  <c:v>3.0000000000000013E-2</c:v>
                </c:pt>
                <c:pt idx="236">
                  <c:v>5.0000000000000024E-2</c:v>
                </c:pt>
                <c:pt idx="237">
                  <c:v>5.0000000000000024E-2</c:v>
                </c:pt>
                <c:pt idx="238">
                  <c:v>4.0000000000000022E-2</c:v>
                </c:pt>
                <c:pt idx="239">
                  <c:v>4.0000000000000022E-2</c:v>
                </c:pt>
                <c:pt idx="240">
                  <c:v>4.0000000000000022E-2</c:v>
                </c:pt>
                <c:pt idx="241">
                  <c:v>4.0000000000000022E-2</c:v>
                </c:pt>
                <c:pt idx="242">
                  <c:v>4.0000000000000022E-2</c:v>
                </c:pt>
                <c:pt idx="243">
                  <c:v>3.0000000000000013E-2</c:v>
                </c:pt>
                <c:pt idx="244">
                  <c:v>3.0000000000000013E-2</c:v>
                </c:pt>
                <c:pt idx="245">
                  <c:v>2.0000000000000011E-2</c:v>
                </c:pt>
                <c:pt idx="246">
                  <c:v>2.0000000000000011E-2</c:v>
                </c:pt>
                <c:pt idx="247">
                  <c:v>2.0000000000000011E-2</c:v>
                </c:pt>
                <c:pt idx="248">
                  <c:v>2.0000000000000011E-2</c:v>
                </c:pt>
                <c:pt idx="249">
                  <c:v>2.0000000000000011E-2</c:v>
                </c:pt>
                <c:pt idx="250">
                  <c:v>2.0000000000000011E-2</c:v>
                </c:pt>
                <c:pt idx="251">
                  <c:v>2.0000000000000011E-2</c:v>
                </c:pt>
                <c:pt idx="252">
                  <c:v>1.0000000000000005E-2</c:v>
                </c:pt>
                <c:pt idx="253">
                  <c:v>2.0000000000000011E-2</c:v>
                </c:pt>
                <c:pt idx="254">
                  <c:v>2.0000000000000011E-2</c:v>
                </c:pt>
                <c:pt idx="255">
                  <c:v>2.0000000000000011E-2</c:v>
                </c:pt>
                <c:pt idx="256">
                  <c:v>1.0000000000000005E-2</c:v>
                </c:pt>
                <c:pt idx="257">
                  <c:v>1.0000000000000005E-2</c:v>
                </c:pt>
                <c:pt idx="258">
                  <c:v>0</c:v>
                </c:pt>
                <c:pt idx="259">
                  <c:v>2.0000000000000011E-2</c:v>
                </c:pt>
                <c:pt idx="260">
                  <c:v>2.0000000000000011E-2</c:v>
                </c:pt>
                <c:pt idx="261">
                  <c:v>2.0000000000000011E-2</c:v>
                </c:pt>
                <c:pt idx="262">
                  <c:v>1.0000000000000005E-2</c:v>
                </c:pt>
                <c:pt idx="263">
                  <c:v>2.0000000000000011E-2</c:v>
                </c:pt>
                <c:pt idx="264">
                  <c:v>2.0000000000000011E-2</c:v>
                </c:pt>
                <c:pt idx="265">
                  <c:v>2.0000000000000011E-2</c:v>
                </c:pt>
                <c:pt idx="266">
                  <c:v>2.0000000000000011E-2</c:v>
                </c:pt>
                <c:pt idx="267">
                  <c:v>2.0000000000000011E-2</c:v>
                </c:pt>
                <c:pt idx="268">
                  <c:v>3.0000000000000013E-2</c:v>
                </c:pt>
                <c:pt idx="269">
                  <c:v>3.0000000000000013E-2</c:v>
                </c:pt>
                <c:pt idx="270">
                  <c:v>3.0000000000000013E-2</c:v>
                </c:pt>
                <c:pt idx="271">
                  <c:v>2.0000000000000011E-2</c:v>
                </c:pt>
                <c:pt idx="272">
                  <c:v>3.0000000000000013E-2</c:v>
                </c:pt>
                <c:pt idx="273">
                  <c:v>3.0000000000000013E-2</c:v>
                </c:pt>
                <c:pt idx="274">
                  <c:v>3.0000000000000013E-2</c:v>
                </c:pt>
                <c:pt idx="275">
                  <c:v>3.0000000000000013E-2</c:v>
                </c:pt>
                <c:pt idx="276">
                  <c:v>3.0000000000000013E-2</c:v>
                </c:pt>
                <c:pt idx="277">
                  <c:v>3.0000000000000013E-2</c:v>
                </c:pt>
                <c:pt idx="278">
                  <c:v>2.0000000000000011E-2</c:v>
                </c:pt>
                <c:pt idx="279">
                  <c:v>2.0000000000000011E-2</c:v>
                </c:pt>
                <c:pt idx="280">
                  <c:v>2.0000000000000011E-2</c:v>
                </c:pt>
                <c:pt idx="281">
                  <c:v>2.0000000000000011E-2</c:v>
                </c:pt>
                <c:pt idx="282">
                  <c:v>2.0000000000000011E-2</c:v>
                </c:pt>
                <c:pt idx="283">
                  <c:v>2.0000000000000011E-2</c:v>
                </c:pt>
                <c:pt idx="284">
                  <c:v>3.0000000000000013E-2</c:v>
                </c:pt>
                <c:pt idx="285">
                  <c:v>3.0000000000000013E-2</c:v>
                </c:pt>
                <c:pt idx="286">
                  <c:v>4.0000000000000022E-2</c:v>
                </c:pt>
                <c:pt idx="287">
                  <c:v>4.0000000000000022E-2</c:v>
                </c:pt>
                <c:pt idx="288">
                  <c:v>4.0000000000000022E-2</c:v>
                </c:pt>
                <c:pt idx="289">
                  <c:v>3.0000000000000013E-2</c:v>
                </c:pt>
                <c:pt idx="290">
                  <c:v>4.0000000000000022E-2</c:v>
                </c:pt>
                <c:pt idx="291">
                  <c:v>3.0000000000000013E-2</c:v>
                </c:pt>
                <c:pt idx="292">
                  <c:v>3.0000000000000013E-2</c:v>
                </c:pt>
                <c:pt idx="293">
                  <c:v>4.0000000000000022E-2</c:v>
                </c:pt>
                <c:pt idx="294">
                  <c:v>4.0000000000000022E-2</c:v>
                </c:pt>
                <c:pt idx="295">
                  <c:v>3.0000000000000013E-2</c:v>
                </c:pt>
                <c:pt idx="296">
                  <c:v>4.0000000000000022E-2</c:v>
                </c:pt>
                <c:pt idx="297">
                  <c:v>4.0000000000000022E-2</c:v>
                </c:pt>
                <c:pt idx="298">
                  <c:v>3.0000000000000013E-2</c:v>
                </c:pt>
                <c:pt idx="299">
                  <c:v>4.0000000000000022E-2</c:v>
                </c:pt>
                <c:pt idx="300">
                  <c:v>4.0000000000000022E-2</c:v>
                </c:pt>
                <c:pt idx="301">
                  <c:v>3.0000000000000013E-2</c:v>
                </c:pt>
                <c:pt idx="302">
                  <c:v>5.0000000000000024E-2</c:v>
                </c:pt>
                <c:pt idx="303">
                  <c:v>5.0000000000000024E-2</c:v>
                </c:pt>
                <c:pt idx="304">
                  <c:v>4.0000000000000022E-2</c:v>
                </c:pt>
                <c:pt idx="305">
                  <c:v>4.0000000000000022E-2</c:v>
                </c:pt>
                <c:pt idx="306">
                  <c:v>4.0000000000000022E-2</c:v>
                </c:pt>
                <c:pt idx="307">
                  <c:v>4.0000000000000022E-2</c:v>
                </c:pt>
                <c:pt idx="308">
                  <c:v>4.0000000000000022E-2</c:v>
                </c:pt>
                <c:pt idx="309">
                  <c:v>4.0000000000000022E-2</c:v>
                </c:pt>
                <c:pt idx="310">
                  <c:v>3.0000000000000013E-2</c:v>
                </c:pt>
                <c:pt idx="311">
                  <c:v>2.0000000000000011E-2</c:v>
                </c:pt>
                <c:pt idx="312">
                  <c:v>2.0000000000000011E-2</c:v>
                </c:pt>
                <c:pt idx="313">
                  <c:v>4.0000000000000022E-2</c:v>
                </c:pt>
                <c:pt idx="314">
                  <c:v>2.0000000000000011E-2</c:v>
                </c:pt>
                <c:pt idx="315">
                  <c:v>2.0000000000000011E-2</c:v>
                </c:pt>
                <c:pt idx="316">
                  <c:v>3.0000000000000013E-2</c:v>
                </c:pt>
                <c:pt idx="317">
                  <c:v>2.0000000000000011E-2</c:v>
                </c:pt>
                <c:pt idx="318">
                  <c:v>2.0000000000000011E-2</c:v>
                </c:pt>
                <c:pt idx="319">
                  <c:v>4.0000000000000022E-2</c:v>
                </c:pt>
                <c:pt idx="320">
                  <c:v>2.0000000000000011E-2</c:v>
                </c:pt>
                <c:pt idx="321">
                  <c:v>2.0000000000000011E-2</c:v>
                </c:pt>
                <c:pt idx="322">
                  <c:v>2.0000000000000011E-2</c:v>
                </c:pt>
                <c:pt idx="323">
                  <c:v>2.0000000000000011E-2</c:v>
                </c:pt>
                <c:pt idx="324">
                  <c:v>2.0000000000000011E-2</c:v>
                </c:pt>
                <c:pt idx="325">
                  <c:v>3.0000000000000013E-2</c:v>
                </c:pt>
                <c:pt idx="326">
                  <c:v>2.0000000000000011E-2</c:v>
                </c:pt>
                <c:pt idx="327">
                  <c:v>1.0000000000000005E-2</c:v>
                </c:pt>
                <c:pt idx="328">
                  <c:v>1.0000000000000005E-2</c:v>
                </c:pt>
                <c:pt idx="329">
                  <c:v>1.0000000000000005E-2</c:v>
                </c:pt>
                <c:pt idx="330">
                  <c:v>1.0000000000000005E-2</c:v>
                </c:pt>
                <c:pt idx="331">
                  <c:v>1.0000000000000005E-2</c:v>
                </c:pt>
                <c:pt idx="332">
                  <c:v>1.0000000000000005E-2</c:v>
                </c:pt>
                <c:pt idx="333">
                  <c:v>1.0000000000000005E-2</c:v>
                </c:pt>
                <c:pt idx="334">
                  <c:v>1.0000000000000005E-2</c:v>
                </c:pt>
                <c:pt idx="335">
                  <c:v>2.0000000000000011E-2</c:v>
                </c:pt>
                <c:pt idx="336">
                  <c:v>1.0000000000000005E-2</c:v>
                </c:pt>
                <c:pt idx="337">
                  <c:v>2.0000000000000011E-2</c:v>
                </c:pt>
                <c:pt idx="338">
                  <c:v>2.0000000000000011E-2</c:v>
                </c:pt>
                <c:pt idx="339">
                  <c:v>2.0000000000000011E-2</c:v>
                </c:pt>
                <c:pt idx="340">
                  <c:v>3.0000000000000013E-2</c:v>
                </c:pt>
                <c:pt idx="341">
                  <c:v>4.0000000000000022E-2</c:v>
                </c:pt>
                <c:pt idx="342">
                  <c:v>4.0000000000000022E-2</c:v>
                </c:pt>
                <c:pt idx="343">
                  <c:v>3.0000000000000013E-2</c:v>
                </c:pt>
                <c:pt idx="344">
                  <c:v>4.0000000000000022E-2</c:v>
                </c:pt>
                <c:pt idx="345">
                  <c:v>4.0000000000000022E-2</c:v>
                </c:pt>
                <c:pt idx="346">
                  <c:v>4.0000000000000022E-2</c:v>
                </c:pt>
                <c:pt idx="347">
                  <c:v>3.0000000000000013E-2</c:v>
                </c:pt>
                <c:pt idx="348">
                  <c:v>4.0000000000000022E-2</c:v>
                </c:pt>
                <c:pt idx="349">
                  <c:v>4.0000000000000022E-2</c:v>
                </c:pt>
                <c:pt idx="350">
                  <c:v>2.0000000000000011E-2</c:v>
                </c:pt>
                <c:pt idx="351">
                  <c:v>2.0000000000000011E-2</c:v>
                </c:pt>
                <c:pt idx="352">
                  <c:v>2.0000000000000011E-2</c:v>
                </c:pt>
                <c:pt idx="353">
                  <c:v>1.0000000000000005E-2</c:v>
                </c:pt>
                <c:pt idx="354">
                  <c:v>2.0000000000000011E-2</c:v>
                </c:pt>
                <c:pt idx="355">
                  <c:v>2.0000000000000011E-2</c:v>
                </c:pt>
                <c:pt idx="356">
                  <c:v>2.0000000000000011E-2</c:v>
                </c:pt>
                <c:pt idx="357">
                  <c:v>1.0000000000000005E-2</c:v>
                </c:pt>
                <c:pt idx="358">
                  <c:v>3.0000000000000013E-2</c:v>
                </c:pt>
                <c:pt idx="359">
                  <c:v>3.0000000000000013E-2</c:v>
                </c:pt>
                <c:pt idx="360">
                  <c:v>3.0000000000000013E-2</c:v>
                </c:pt>
                <c:pt idx="361">
                  <c:v>4.0000000000000022E-2</c:v>
                </c:pt>
                <c:pt idx="362">
                  <c:v>4.0000000000000022E-2</c:v>
                </c:pt>
                <c:pt idx="363">
                  <c:v>4.0000000000000022E-2</c:v>
                </c:pt>
                <c:pt idx="364">
                  <c:v>4.0000000000000022E-2</c:v>
                </c:pt>
                <c:pt idx="365">
                  <c:v>4.0000000000000022E-2</c:v>
                </c:pt>
                <c:pt idx="366">
                  <c:v>4.0000000000000022E-2</c:v>
                </c:pt>
                <c:pt idx="367">
                  <c:v>3.0000000000000013E-2</c:v>
                </c:pt>
                <c:pt idx="368">
                  <c:v>3.0000000000000013E-2</c:v>
                </c:pt>
                <c:pt idx="369">
                  <c:v>3.0000000000000013E-2</c:v>
                </c:pt>
                <c:pt idx="370">
                  <c:v>4.0000000000000022E-2</c:v>
                </c:pt>
                <c:pt idx="371">
                  <c:v>2.0000000000000011E-2</c:v>
                </c:pt>
                <c:pt idx="372">
                  <c:v>2.0000000000000011E-2</c:v>
                </c:pt>
                <c:pt idx="373">
                  <c:v>2.0000000000000011E-2</c:v>
                </c:pt>
                <c:pt idx="374">
                  <c:v>1.0000000000000005E-2</c:v>
                </c:pt>
                <c:pt idx="375">
                  <c:v>2.0000000000000011E-2</c:v>
                </c:pt>
                <c:pt idx="376">
                  <c:v>3.0000000000000013E-2</c:v>
                </c:pt>
                <c:pt idx="377">
                  <c:v>2.0000000000000011E-2</c:v>
                </c:pt>
                <c:pt idx="378">
                  <c:v>3.0000000000000013E-2</c:v>
                </c:pt>
                <c:pt idx="379">
                  <c:v>3.0000000000000013E-2</c:v>
                </c:pt>
                <c:pt idx="380">
                  <c:v>3.0000000000000013E-2</c:v>
                </c:pt>
                <c:pt idx="381">
                  <c:v>3.0000000000000013E-2</c:v>
                </c:pt>
                <c:pt idx="382">
                  <c:v>2.0000000000000011E-2</c:v>
                </c:pt>
                <c:pt idx="383">
                  <c:v>4.0000000000000022E-2</c:v>
                </c:pt>
                <c:pt idx="384">
                  <c:v>3.0000000000000013E-2</c:v>
                </c:pt>
                <c:pt idx="385">
                  <c:v>3.0000000000000013E-2</c:v>
                </c:pt>
                <c:pt idx="386">
                  <c:v>3.0000000000000013E-2</c:v>
                </c:pt>
                <c:pt idx="387">
                  <c:v>4.0000000000000022E-2</c:v>
                </c:pt>
                <c:pt idx="388">
                  <c:v>1.0000000000000005E-2</c:v>
                </c:pt>
                <c:pt idx="389">
                  <c:v>2.0000000000000011E-2</c:v>
                </c:pt>
                <c:pt idx="390">
                  <c:v>2.0000000000000011E-2</c:v>
                </c:pt>
                <c:pt idx="391">
                  <c:v>1.0000000000000005E-2</c:v>
                </c:pt>
                <c:pt idx="392">
                  <c:v>2.0000000000000011E-2</c:v>
                </c:pt>
                <c:pt idx="393">
                  <c:v>2.0000000000000011E-2</c:v>
                </c:pt>
                <c:pt idx="394">
                  <c:v>2.0000000000000011E-2</c:v>
                </c:pt>
                <c:pt idx="395">
                  <c:v>3.0000000000000013E-2</c:v>
                </c:pt>
                <c:pt idx="396">
                  <c:v>3.0000000000000013E-2</c:v>
                </c:pt>
                <c:pt idx="397">
                  <c:v>4.0000000000000022E-2</c:v>
                </c:pt>
                <c:pt idx="398">
                  <c:v>3.0000000000000013E-2</c:v>
                </c:pt>
                <c:pt idx="399">
                  <c:v>3.0000000000000013E-2</c:v>
                </c:pt>
                <c:pt idx="400">
                  <c:v>4.0000000000000022E-2</c:v>
                </c:pt>
                <c:pt idx="401">
                  <c:v>3.0000000000000013E-2</c:v>
                </c:pt>
                <c:pt idx="402">
                  <c:v>3.0000000000000013E-2</c:v>
                </c:pt>
                <c:pt idx="403">
                  <c:v>4.0000000000000022E-2</c:v>
                </c:pt>
                <c:pt idx="404">
                  <c:v>4.0000000000000022E-2</c:v>
                </c:pt>
                <c:pt idx="405">
                  <c:v>4.0000000000000022E-2</c:v>
                </c:pt>
                <c:pt idx="406">
                  <c:v>4.0000000000000022E-2</c:v>
                </c:pt>
                <c:pt idx="407">
                  <c:v>4.0000000000000022E-2</c:v>
                </c:pt>
                <c:pt idx="408">
                  <c:v>5.0000000000000024E-2</c:v>
                </c:pt>
                <c:pt idx="409">
                  <c:v>5.0000000000000024E-2</c:v>
                </c:pt>
                <c:pt idx="410">
                  <c:v>4.0000000000000022E-2</c:v>
                </c:pt>
                <c:pt idx="411">
                  <c:v>3.0000000000000013E-2</c:v>
                </c:pt>
                <c:pt idx="412">
                  <c:v>4.0000000000000022E-2</c:v>
                </c:pt>
                <c:pt idx="413">
                  <c:v>3.0000000000000013E-2</c:v>
                </c:pt>
                <c:pt idx="414">
                  <c:v>4.0000000000000022E-2</c:v>
                </c:pt>
                <c:pt idx="415">
                  <c:v>4.0000000000000022E-2</c:v>
                </c:pt>
                <c:pt idx="416">
                  <c:v>4.0000000000000022E-2</c:v>
                </c:pt>
                <c:pt idx="417">
                  <c:v>4.0000000000000022E-2</c:v>
                </c:pt>
                <c:pt idx="418">
                  <c:v>3.0000000000000013E-2</c:v>
                </c:pt>
                <c:pt idx="419">
                  <c:v>2.0000000000000011E-2</c:v>
                </c:pt>
                <c:pt idx="420">
                  <c:v>3.0000000000000013E-2</c:v>
                </c:pt>
                <c:pt idx="421">
                  <c:v>2.0000000000000011E-2</c:v>
                </c:pt>
                <c:pt idx="422">
                  <c:v>2.0000000000000011E-2</c:v>
                </c:pt>
                <c:pt idx="423">
                  <c:v>2.0000000000000011E-2</c:v>
                </c:pt>
                <c:pt idx="424">
                  <c:v>1.0000000000000005E-2</c:v>
                </c:pt>
                <c:pt idx="425">
                  <c:v>3.0000000000000013E-2</c:v>
                </c:pt>
                <c:pt idx="426">
                  <c:v>3.0000000000000013E-2</c:v>
                </c:pt>
                <c:pt idx="427">
                  <c:v>3.0000000000000013E-2</c:v>
                </c:pt>
                <c:pt idx="428">
                  <c:v>3.0000000000000013E-2</c:v>
                </c:pt>
                <c:pt idx="429">
                  <c:v>3.0000000000000013E-2</c:v>
                </c:pt>
                <c:pt idx="430">
                  <c:v>4.0000000000000022E-2</c:v>
                </c:pt>
                <c:pt idx="431">
                  <c:v>4.0000000000000022E-2</c:v>
                </c:pt>
                <c:pt idx="432">
                  <c:v>5.0000000000000024E-2</c:v>
                </c:pt>
                <c:pt idx="433">
                  <c:v>5.0000000000000024E-2</c:v>
                </c:pt>
                <c:pt idx="434">
                  <c:v>5.0000000000000024E-2</c:v>
                </c:pt>
                <c:pt idx="435">
                  <c:v>5.0000000000000024E-2</c:v>
                </c:pt>
                <c:pt idx="436">
                  <c:v>5.0000000000000024E-2</c:v>
                </c:pt>
                <c:pt idx="437">
                  <c:v>5.0000000000000024E-2</c:v>
                </c:pt>
                <c:pt idx="438">
                  <c:v>5.0000000000000024E-2</c:v>
                </c:pt>
                <c:pt idx="439">
                  <c:v>4.0000000000000022E-2</c:v>
                </c:pt>
                <c:pt idx="440">
                  <c:v>3.0000000000000013E-2</c:v>
                </c:pt>
                <c:pt idx="441">
                  <c:v>3.0000000000000013E-2</c:v>
                </c:pt>
                <c:pt idx="442">
                  <c:v>2.0000000000000011E-2</c:v>
                </c:pt>
                <c:pt idx="443">
                  <c:v>2.0000000000000011E-2</c:v>
                </c:pt>
                <c:pt idx="444">
                  <c:v>2.0000000000000011E-2</c:v>
                </c:pt>
                <c:pt idx="445">
                  <c:v>2.0000000000000011E-2</c:v>
                </c:pt>
                <c:pt idx="446">
                  <c:v>2.0000000000000011E-2</c:v>
                </c:pt>
                <c:pt idx="447">
                  <c:v>2.0000000000000011E-2</c:v>
                </c:pt>
                <c:pt idx="448">
                  <c:v>3.0000000000000013E-2</c:v>
                </c:pt>
                <c:pt idx="449">
                  <c:v>3.0000000000000013E-2</c:v>
                </c:pt>
                <c:pt idx="450">
                  <c:v>3.0000000000000013E-2</c:v>
                </c:pt>
                <c:pt idx="451">
                  <c:v>3.0000000000000013E-2</c:v>
                </c:pt>
                <c:pt idx="452">
                  <c:v>3.0000000000000013E-2</c:v>
                </c:pt>
                <c:pt idx="453">
                  <c:v>4.0000000000000022E-2</c:v>
                </c:pt>
                <c:pt idx="454">
                  <c:v>3.0000000000000013E-2</c:v>
                </c:pt>
                <c:pt idx="455">
                  <c:v>4.0000000000000022E-2</c:v>
                </c:pt>
                <c:pt idx="456">
                  <c:v>4.0000000000000022E-2</c:v>
                </c:pt>
                <c:pt idx="457">
                  <c:v>3.0000000000000013E-2</c:v>
                </c:pt>
                <c:pt idx="458">
                  <c:v>3.0000000000000013E-2</c:v>
                </c:pt>
                <c:pt idx="459">
                  <c:v>3.0000000000000013E-2</c:v>
                </c:pt>
                <c:pt idx="460">
                  <c:v>3.0000000000000013E-2</c:v>
                </c:pt>
                <c:pt idx="461">
                  <c:v>2.0000000000000011E-2</c:v>
                </c:pt>
                <c:pt idx="462">
                  <c:v>2.0000000000000011E-2</c:v>
                </c:pt>
                <c:pt idx="463">
                  <c:v>3.0000000000000013E-2</c:v>
                </c:pt>
                <c:pt idx="464">
                  <c:v>3.0000000000000013E-2</c:v>
                </c:pt>
                <c:pt idx="465">
                  <c:v>3.0000000000000013E-2</c:v>
                </c:pt>
                <c:pt idx="466">
                  <c:v>3.0000000000000013E-2</c:v>
                </c:pt>
                <c:pt idx="467">
                  <c:v>3.0000000000000013E-2</c:v>
                </c:pt>
                <c:pt idx="468">
                  <c:v>2.0000000000000011E-2</c:v>
                </c:pt>
                <c:pt idx="469">
                  <c:v>2.0000000000000011E-2</c:v>
                </c:pt>
                <c:pt idx="470">
                  <c:v>2.0000000000000011E-2</c:v>
                </c:pt>
                <c:pt idx="471">
                  <c:v>2.0000000000000011E-2</c:v>
                </c:pt>
                <c:pt idx="472">
                  <c:v>2.0000000000000011E-2</c:v>
                </c:pt>
                <c:pt idx="473">
                  <c:v>2.0000000000000011E-2</c:v>
                </c:pt>
                <c:pt idx="474">
                  <c:v>2.0000000000000011E-2</c:v>
                </c:pt>
                <c:pt idx="475">
                  <c:v>3.0000000000000013E-2</c:v>
                </c:pt>
                <c:pt idx="476">
                  <c:v>3.0000000000000013E-2</c:v>
                </c:pt>
                <c:pt idx="477">
                  <c:v>3.0000000000000013E-2</c:v>
                </c:pt>
                <c:pt idx="478">
                  <c:v>2.0000000000000011E-2</c:v>
                </c:pt>
                <c:pt idx="479">
                  <c:v>4.0000000000000022E-2</c:v>
                </c:pt>
                <c:pt idx="480">
                  <c:v>4.0000000000000022E-2</c:v>
                </c:pt>
                <c:pt idx="481">
                  <c:v>5.0000000000000024E-2</c:v>
                </c:pt>
                <c:pt idx="482">
                  <c:v>5.0000000000000024E-2</c:v>
                </c:pt>
                <c:pt idx="483">
                  <c:v>5.0000000000000024E-2</c:v>
                </c:pt>
                <c:pt idx="484">
                  <c:v>5.0000000000000024E-2</c:v>
                </c:pt>
                <c:pt idx="485">
                  <c:v>4.0000000000000022E-2</c:v>
                </c:pt>
                <c:pt idx="486">
                  <c:v>3.0000000000000013E-2</c:v>
                </c:pt>
                <c:pt idx="487">
                  <c:v>4.0000000000000022E-2</c:v>
                </c:pt>
                <c:pt idx="488">
                  <c:v>4.0000000000000022E-2</c:v>
                </c:pt>
                <c:pt idx="489">
                  <c:v>3.0000000000000013E-2</c:v>
                </c:pt>
                <c:pt idx="490">
                  <c:v>4.0000000000000022E-2</c:v>
                </c:pt>
                <c:pt idx="491">
                  <c:v>4.0000000000000022E-2</c:v>
                </c:pt>
                <c:pt idx="492">
                  <c:v>4.0000000000000022E-2</c:v>
                </c:pt>
                <c:pt idx="493">
                  <c:v>4.0000000000000022E-2</c:v>
                </c:pt>
                <c:pt idx="494">
                  <c:v>4.0000000000000022E-2</c:v>
                </c:pt>
                <c:pt idx="495">
                  <c:v>4.0000000000000022E-2</c:v>
                </c:pt>
                <c:pt idx="496">
                  <c:v>3.0000000000000013E-2</c:v>
                </c:pt>
                <c:pt idx="497">
                  <c:v>2.0000000000000011E-2</c:v>
                </c:pt>
                <c:pt idx="498">
                  <c:v>3.0000000000000013E-2</c:v>
                </c:pt>
                <c:pt idx="499">
                  <c:v>2.0000000000000011E-2</c:v>
                </c:pt>
                <c:pt idx="500">
                  <c:v>2.0000000000000011E-2</c:v>
                </c:pt>
                <c:pt idx="501">
                  <c:v>2.0000000000000011E-2</c:v>
                </c:pt>
                <c:pt idx="502">
                  <c:v>2.0000000000000011E-2</c:v>
                </c:pt>
                <c:pt idx="503">
                  <c:v>2.0000000000000011E-2</c:v>
                </c:pt>
                <c:pt idx="504">
                  <c:v>2.0000000000000011E-2</c:v>
                </c:pt>
                <c:pt idx="505">
                  <c:v>2.0000000000000011E-2</c:v>
                </c:pt>
                <c:pt idx="506">
                  <c:v>2.0000000000000011E-2</c:v>
                </c:pt>
                <c:pt idx="507">
                  <c:v>2.0000000000000011E-2</c:v>
                </c:pt>
                <c:pt idx="508">
                  <c:v>3.0000000000000013E-2</c:v>
                </c:pt>
                <c:pt idx="509">
                  <c:v>3.0000000000000013E-2</c:v>
                </c:pt>
                <c:pt idx="510">
                  <c:v>3.0000000000000013E-2</c:v>
                </c:pt>
                <c:pt idx="511">
                  <c:v>3.0000000000000013E-2</c:v>
                </c:pt>
                <c:pt idx="512">
                  <c:v>4.0000000000000022E-2</c:v>
                </c:pt>
                <c:pt idx="513">
                  <c:v>3.0000000000000013E-2</c:v>
                </c:pt>
                <c:pt idx="514">
                  <c:v>5.0000000000000024E-2</c:v>
                </c:pt>
                <c:pt idx="515">
                  <c:v>5.0000000000000024E-2</c:v>
                </c:pt>
                <c:pt idx="516">
                  <c:v>5.0000000000000024E-2</c:v>
                </c:pt>
                <c:pt idx="517">
                  <c:v>4.0000000000000022E-2</c:v>
                </c:pt>
                <c:pt idx="518">
                  <c:v>3.0000000000000013E-2</c:v>
                </c:pt>
                <c:pt idx="519">
                  <c:v>3.0000000000000013E-2</c:v>
                </c:pt>
                <c:pt idx="520">
                  <c:v>4.0000000000000022E-2</c:v>
                </c:pt>
                <c:pt idx="521">
                  <c:v>4.0000000000000022E-2</c:v>
                </c:pt>
                <c:pt idx="522">
                  <c:v>3.0000000000000013E-2</c:v>
                </c:pt>
                <c:pt idx="523">
                  <c:v>2.0000000000000011E-2</c:v>
                </c:pt>
                <c:pt idx="524">
                  <c:v>2.0000000000000011E-2</c:v>
                </c:pt>
                <c:pt idx="525">
                  <c:v>2.0000000000000011E-2</c:v>
                </c:pt>
                <c:pt idx="526">
                  <c:v>2.0000000000000011E-2</c:v>
                </c:pt>
                <c:pt idx="527">
                  <c:v>2.0000000000000011E-2</c:v>
                </c:pt>
                <c:pt idx="528">
                  <c:v>2.0000000000000011E-2</c:v>
                </c:pt>
                <c:pt idx="529">
                  <c:v>2.0000000000000011E-2</c:v>
                </c:pt>
                <c:pt idx="530">
                  <c:v>2.0000000000000011E-2</c:v>
                </c:pt>
                <c:pt idx="531">
                  <c:v>2.0000000000000011E-2</c:v>
                </c:pt>
                <c:pt idx="532">
                  <c:v>2.0000000000000011E-2</c:v>
                </c:pt>
                <c:pt idx="533">
                  <c:v>2.0000000000000011E-2</c:v>
                </c:pt>
                <c:pt idx="534">
                  <c:v>2.0000000000000011E-2</c:v>
                </c:pt>
                <c:pt idx="535">
                  <c:v>3.0000000000000013E-2</c:v>
                </c:pt>
                <c:pt idx="536">
                  <c:v>3.0000000000000013E-2</c:v>
                </c:pt>
                <c:pt idx="537">
                  <c:v>3.0000000000000013E-2</c:v>
                </c:pt>
                <c:pt idx="538">
                  <c:v>4.0000000000000022E-2</c:v>
                </c:pt>
                <c:pt idx="539">
                  <c:v>4.0000000000000022E-2</c:v>
                </c:pt>
                <c:pt idx="540">
                  <c:v>4.0000000000000022E-2</c:v>
                </c:pt>
                <c:pt idx="541">
                  <c:v>4.0000000000000022E-2</c:v>
                </c:pt>
                <c:pt idx="542">
                  <c:v>3.0000000000000013E-2</c:v>
                </c:pt>
                <c:pt idx="543">
                  <c:v>3.0000000000000013E-2</c:v>
                </c:pt>
                <c:pt idx="544">
                  <c:v>3.0000000000000013E-2</c:v>
                </c:pt>
                <c:pt idx="545">
                  <c:v>2.0000000000000011E-2</c:v>
                </c:pt>
                <c:pt idx="546">
                  <c:v>3.0000000000000013E-2</c:v>
                </c:pt>
                <c:pt idx="547">
                  <c:v>3.0000000000000013E-2</c:v>
                </c:pt>
                <c:pt idx="548">
                  <c:v>2.0000000000000011E-2</c:v>
                </c:pt>
                <c:pt idx="549">
                  <c:v>2.0000000000000011E-2</c:v>
                </c:pt>
                <c:pt idx="550">
                  <c:v>2.0000000000000011E-2</c:v>
                </c:pt>
                <c:pt idx="551">
                  <c:v>2.0000000000000011E-2</c:v>
                </c:pt>
                <c:pt idx="552">
                  <c:v>2.0000000000000011E-2</c:v>
                </c:pt>
                <c:pt idx="553">
                  <c:v>2.0000000000000011E-2</c:v>
                </c:pt>
                <c:pt idx="554">
                  <c:v>3.0000000000000013E-2</c:v>
                </c:pt>
                <c:pt idx="555">
                  <c:v>3.0000000000000013E-2</c:v>
                </c:pt>
                <c:pt idx="556">
                  <c:v>3.0000000000000013E-2</c:v>
                </c:pt>
                <c:pt idx="557">
                  <c:v>2.0000000000000011E-2</c:v>
                </c:pt>
                <c:pt idx="558">
                  <c:v>2.0000000000000011E-2</c:v>
                </c:pt>
                <c:pt idx="559">
                  <c:v>3.0000000000000013E-2</c:v>
                </c:pt>
                <c:pt idx="560">
                  <c:v>3.0000000000000013E-2</c:v>
                </c:pt>
                <c:pt idx="561">
                  <c:v>3.0000000000000013E-2</c:v>
                </c:pt>
                <c:pt idx="562">
                  <c:v>3.0000000000000013E-2</c:v>
                </c:pt>
                <c:pt idx="563">
                  <c:v>3.0000000000000013E-2</c:v>
                </c:pt>
                <c:pt idx="564">
                  <c:v>3.0000000000000013E-2</c:v>
                </c:pt>
                <c:pt idx="565">
                  <c:v>3.0000000000000013E-2</c:v>
                </c:pt>
                <c:pt idx="566">
                  <c:v>4.0000000000000022E-2</c:v>
                </c:pt>
                <c:pt idx="567">
                  <c:v>3.0000000000000013E-2</c:v>
                </c:pt>
                <c:pt idx="568">
                  <c:v>3.0000000000000013E-2</c:v>
                </c:pt>
                <c:pt idx="569">
                  <c:v>3.0000000000000013E-2</c:v>
                </c:pt>
                <c:pt idx="570">
                  <c:v>3.0000000000000013E-2</c:v>
                </c:pt>
                <c:pt idx="571">
                  <c:v>3.0000000000000013E-2</c:v>
                </c:pt>
                <c:pt idx="572">
                  <c:v>3.0000000000000013E-2</c:v>
                </c:pt>
                <c:pt idx="573">
                  <c:v>3.0000000000000013E-2</c:v>
                </c:pt>
                <c:pt idx="574">
                  <c:v>3.0000000000000013E-2</c:v>
                </c:pt>
                <c:pt idx="575">
                  <c:v>3.0000000000000013E-2</c:v>
                </c:pt>
                <c:pt idx="576">
                  <c:v>3.0000000000000013E-2</c:v>
                </c:pt>
                <c:pt idx="577">
                  <c:v>2.0000000000000011E-2</c:v>
                </c:pt>
                <c:pt idx="578">
                  <c:v>3.0000000000000013E-2</c:v>
                </c:pt>
                <c:pt idx="579">
                  <c:v>3.0000000000000013E-2</c:v>
                </c:pt>
                <c:pt idx="580">
                  <c:v>3.0000000000000013E-2</c:v>
                </c:pt>
                <c:pt idx="581">
                  <c:v>3.0000000000000013E-2</c:v>
                </c:pt>
                <c:pt idx="582">
                  <c:v>3.0000000000000013E-2</c:v>
                </c:pt>
                <c:pt idx="583">
                  <c:v>3.0000000000000013E-2</c:v>
                </c:pt>
                <c:pt idx="584">
                  <c:v>2.0000000000000011E-2</c:v>
                </c:pt>
                <c:pt idx="585">
                  <c:v>2.0000000000000011E-2</c:v>
                </c:pt>
                <c:pt idx="586">
                  <c:v>2.0000000000000011E-2</c:v>
                </c:pt>
                <c:pt idx="587">
                  <c:v>1.0000000000000005E-2</c:v>
                </c:pt>
                <c:pt idx="588">
                  <c:v>1.0000000000000005E-2</c:v>
                </c:pt>
                <c:pt idx="589">
                  <c:v>2.0000000000000011E-2</c:v>
                </c:pt>
                <c:pt idx="590">
                  <c:v>2.0000000000000011E-2</c:v>
                </c:pt>
                <c:pt idx="591">
                  <c:v>3.0000000000000013E-2</c:v>
                </c:pt>
                <c:pt idx="592">
                  <c:v>3.0000000000000013E-2</c:v>
                </c:pt>
                <c:pt idx="593">
                  <c:v>3.0000000000000013E-2</c:v>
                </c:pt>
                <c:pt idx="594">
                  <c:v>2.0000000000000011E-2</c:v>
                </c:pt>
                <c:pt idx="595">
                  <c:v>2.0000000000000011E-2</c:v>
                </c:pt>
                <c:pt idx="596">
                  <c:v>2.0000000000000011E-2</c:v>
                </c:pt>
                <c:pt idx="597">
                  <c:v>2.0000000000000011E-2</c:v>
                </c:pt>
                <c:pt idx="598">
                  <c:v>2.0000000000000011E-2</c:v>
                </c:pt>
                <c:pt idx="599">
                  <c:v>1.0000000000000005E-2</c:v>
                </c:pt>
                <c:pt idx="600">
                  <c:v>2.0000000000000011E-2</c:v>
                </c:pt>
                <c:pt idx="601">
                  <c:v>2.0000000000000011E-2</c:v>
                </c:pt>
                <c:pt idx="602">
                  <c:v>2.0000000000000011E-2</c:v>
                </c:pt>
                <c:pt idx="603">
                  <c:v>3.0000000000000013E-2</c:v>
                </c:pt>
                <c:pt idx="604">
                  <c:v>3.0000000000000013E-2</c:v>
                </c:pt>
                <c:pt idx="605">
                  <c:v>2.0000000000000011E-2</c:v>
                </c:pt>
                <c:pt idx="606">
                  <c:v>2.0000000000000011E-2</c:v>
                </c:pt>
                <c:pt idx="607">
                  <c:v>2.0000000000000011E-2</c:v>
                </c:pt>
                <c:pt idx="608">
                  <c:v>3.0000000000000013E-2</c:v>
                </c:pt>
                <c:pt idx="609">
                  <c:v>3.0000000000000013E-2</c:v>
                </c:pt>
                <c:pt idx="610">
                  <c:v>3.0000000000000013E-2</c:v>
                </c:pt>
                <c:pt idx="611">
                  <c:v>1.0000000000000005E-2</c:v>
                </c:pt>
                <c:pt idx="612">
                  <c:v>1.0000000000000005E-2</c:v>
                </c:pt>
                <c:pt idx="613">
                  <c:v>2.0000000000000011E-2</c:v>
                </c:pt>
                <c:pt idx="614">
                  <c:v>3.0000000000000013E-2</c:v>
                </c:pt>
                <c:pt idx="615">
                  <c:v>3.0000000000000013E-2</c:v>
                </c:pt>
                <c:pt idx="616">
                  <c:v>3.0000000000000013E-2</c:v>
                </c:pt>
                <c:pt idx="617">
                  <c:v>2.0000000000000011E-2</c:v>
                </c:pt>
                <c:pt idx="618">
                  <c:v>2.0000000000000011E-2</c:v>
                </c:pt>
                <c:pt idx="619">
                  <c:v>2.0000000000000011E-2</c:v>
                </c:pt>
                <c:pt idx="620">
                  <c:v>3.0000000000000013E-2</c:v>
                </c:pt>
                <c:pt idx="621">
                  <c:v>3.0000000000000013E-2</c:v>
                </c:pt>
                <c:pt idx="622">
                  <c:v>3.0000000000000013E-2</c:v>
                </c:pt>
                <c:pt idx="623">
                  <c:v>3.0000000000000013E-2</c:v>
                </c:pt>
                <c:pt idx="624">
                  <c:v>3.0000000000000013E-2</c:v>
                </c:pt>
                <c:pt idx="625">
                  <c:v>3.0000000000000013E-2</c:v>
                </c:pt>
                <c:pt idx="626">
                  <c:v>3.0000000000000013E-2</c:v>
                </c:pt>
                <c:pt idx="627">
                  <c:v>4.0000000000000022E-2</c:v>
                </c:pt>
                <c:pt idx="628">
                  <c:v>3.0000000000000013E-2</c:v>
                </c:pt>
                <c:pt idx="629">
                  <c:v>3.0000000000000013E-2</c:v>
                </c:pt>
                <c:pt idx="630">
                  <c:v>3.0000000000000013E-2</c:v>
                </c:pt>
                <c:pt idx="631">
                  <c:v>3.0000000000000013E-2</c:v>
                </c:pt>
                <c:pt idx="632">
                  <c:v>3.0000000000000013E-2</c:v>
                </c:pt>
                <c:pt idx="633">
                  <c:v>3.0000000000000013E-2</c:v>
                </c:pt>
                <c:pt idx="634">
                  <c:v>4.0000000000000022E-2</c:v>
                </c:pt>
                <c:pt idx="635">
                  <c:v>3.0000000000000013E-2</c:v>
                </c:pt>
                <c:pt idx="636">
                  <c:v>2.0000000000000011E-2</c:v>
                </c:pt>
                <c:pt idx="637">
                  <c:v>3.0000000000000013E-2</c:v>
                </c:pt>
                <c:pt idx="638">
                  <c:v>3.0000000000000013E-2</c:v>
                </c:pt>
                <c:pt idx="639">
                  <c:v>3.0000000000000013E-2</c:v>
                </c:pt>
                <c:pt idx="640">
                  <c:v>2.0000000000000011E-2</c:v>
                </c:pt>
                <c:pt idx="641">
                  <c:v>2.0000000000000011E-2</c:v>
                </c:pt>
                <c:pt idx="642">
                  <c:v>2.0000000000000011E-2</c:v>
                </c:pt>
                <c:pt idx="643">
                  <c:v>1.0000000000000005E-2</c:v>
                </c:pt>
                <c:pt idx="644">
                  <c:v>1.0000000000000005E-2</c:v>
                </c:pt>
                <c:pt idx="645">
                  <c:v>1.0000000000000005E-2</c:v>
                </c:pt>
                <c:pt idx="646">
                  <c:v>1.0000000000000005E-2</c:v>
                </c:pt>
                <c:pt idx="647">
                  <c:v>1.0000000000000005E-2</c:v>
                </c:pt>
                <c:pt idx="648">
                  <c:v>2.0000000000000011E-2</c:v>
                </c:pt>
                <c:pt idx="649">
                  <c:v>2.0000000000000011E-2</c:v>
                </c:pt>
                <c:pt idx="650">
                  <c:v>2.0000000000000011E-2</c:v>
                </c:pt>
                <c:pt idx="651">
                  <c:v>1.0000000000000005E-2</c:v>
                </c:pt>
                <c:pt idx="652">
                  <c:v>3.0000000000000013E-2</c:v>
                </c:pt>
                <c:pt idx="653">
                  <c:v>3.0000000000000013E-2</c:v>
                </c:pt>
                <c:pt idx="654">
                  <c:v>2.0000000000000011E-2</c:v>
                </c:pt>
                <c:pt idx="655">
                  <c:v>2.0000000000000011E-2</c:v>
                </c:pt>
                <c:pt idx="656">
                  <c:v>3.0000000000000013E-2</c:v>
                </c:pt>
                <c:pt idx="657">
                  <c:v>3.0000000000000013E-2</c:v>
                </c:pt>
                <c:pt idx="658">
                  <c:v>2.0000000000000011E-2</c:v>
                </c:pt>
                <c:pt idx="659">
                  <c:v>3.0000000000000013E-2</c:v>
                </c:pt>
                <c:pt idx="660">
                  <c:v>3.0000000000000013E-2</c:v>
                </c:pt>
                <c:pt idx="661">
                  <c:v>2.0000000000000011E-2</c:v>
                </c:pt>
                <c:pt idx="662">
                  <c:v>3.0000000000000013E-2</c:v>
                </c:pt>
                <c:pt idx="663">
                  <c:v>3.0000000000000013E-2</c:v>
                </c:pt>
                <c:pt idx="664">
                  <c:v>2.0000000000000011E-2</c:v>
                </c:pt>
                <c:pt idx="665">
                  <c:v>3.0000000000000013E-2</c:v>
                </c:pt>
                <c:pt idx="666">
                  <c:v>3.0000000000000013E-2</c:v>
                </c:pt>
                <c:pt idx="667">
                  <c:v>3.0000000000000013E-2</c:v>
                </c:pt>
                <c:pt idx="668">
                  <c:v>3.0000000000000013E-2</c:v>
                </c:pt>
                <c:pt idx="669">
                  <c:v>3.0000000000000013E-2</c:v>
                </c:pt>
                <c:pt idx="670">
                  <c:v>4.0000000000000022E-2</c:v>
                </c:pt>
                <c:pt idx="671">
                  <c:v>3.0000000000000013E-2</c:v>
                </c:pt>
                <c:pt idx="672">
                  <c:v>4.0000000000000022E-2</c:v>
                </c:pt>
                <c:pt idx="673">
                  <c:v>4.0000000000000022E-2</c:v>
                </c:pt>
                <c:pt idx="674">
                  <c:v>4.0000000000000022E-2</c:v>
                </c:pt>
                <c:pt idx="675">
                  <c:v>4.0000000000000022E-2</c:v>
                </c:pt>
                <c:pt idx="676">
                  <c:v>3.0000000000000013E-2</c:v>
                </c:pt>
                <c:pt idx="677">
                  <c:v>3.0000000000000013E-2</c:v>
                </c:pt>
                <c:pt idx="678">
                  <c:v>4.0000000000000022E-2</c:v>
                </c:pt>
                <c:pt idx="679">
                  <c:v>2.0000000000000011E-2</c:v>
                </c:pt>
                <c:pt idx="680">
                  <c:v>2.0000000000000011E-2</c:v>
                </c:pt>
                <c:pt idx="681">
                  <c:v>2.0000000000000011E-2</c:v>
                </c:pt>
                <c:pt idx="682">
                  <c:v>1.0000000000000005E-2</c:v>
                </c:pt>
                <c:pt idx="683">
                  <c:v>1.0000000000000005E-2</c:v>
                </c:pt>
                <c:pt idx="684">
                  <c:v>2.0000000000000011E-2</c:v>
                </c:pt>
                <c:pt idx="685">
                  <c:v>2.0000000000000011E-2</c:v>
                </c:pt>
                <c:pt idx="686">
                  <c:v>2.0000000000000011E-2</c:v>
                </c:pt>
                <c:pt idx="687">
                  <c:v>2.0000000000000011E-2</c:v>
                </c:pt>
                <c:pt idx="688">
                  <c:v>2.0000000000000011E-2</c:v>
                </c:pt>
                <c:pt idx="689">
                  <c:v>2.0000000000000011E-2</c:v>
                </c:pt>
                <c:pt idx="690">
                  <c:v>2.0000000000000011E-2</c:v>
                </c:pt>
                <c:pt idx="691">
                  <c:v>2.0000000000000011E-2</c:v>
                </c:pt>
                <c:pt idx="692">
                  <c:v>2.0000000000000011E-2</c:v>
                </c:pt>
                <c:pt idx="693">
                  <c:v>2.0000000000000011E-2</c:v>
                </c:pt>
                <c:pt idx="694">
                  <c:v>2.0000000000000011E-2</c:v>
                </c:pt>
                <c:pt idx="695">
                  <c:v>2.0000000000000011E-2</c:v>
                </c:pt>
                <c:pt idx="696">
                  <c:v>2.0000000000000011E-2</c:v>
                </c:pt>
                <c:pt idx="697">
                  <c:v>2.0000000000000011E-2</c:v>
                </c:pt>
                <c:pt idx="698">
                  <c:v>2.0000000000000011E-2</c:v>
                </c:pt>
                <c:pt idx="699">
                  <c:v>2.0000000000000011E-2</c:v>
                </c:pt>
                <c:pt idx="700">
                  <c:v>2.0000000000000011E-2</c:v>
                </c:pt>
                <c:pt idx="701">
                  <c:v>2.0000000000000011E-2</c:v>
                </c:pt>
                <c:pt idx="702">
                  <c:v>2.0000000000000011E-2</c:v>
                </c:pt>
                <c:pt idx="703">
                  <c:v>3.0000000000000013E-2</c:v>
                </c:pt>
                <c:pt idx="704">
                  <c:v>2.0000000000000011E-2</c:v>
                </c:pt>
                <c:pt idx="705">
                  <c:v>3.0000000000000013E-2</c:v>
                </c:pt>
                <c:pt idx="706">
                  <c:v>3.0000000000000013E-2</c:v>
                </c:pt>
                <c:pt idx="707">
                  <c:v>2.0000000000000011E-2</c:v>
                </c:pt>
                <c:pt idx="708">
                  <c:v>3.0000000000000013E-2</c:v>
                </c:pt>
                <c:pt idx="709">
                  <c:v>3.0000000000000013E-2</c:v>
                </c:pt>
                <c:pt idx="710">
                  <c:v>2.0000000000000011E-2</c:v>
                </c:pt>
                <c:pt idx="711">
                  <c:v>2.0000000000000011E-2</c:v>
                </c:pt>
                <c:pt idx="712">
                  <c:v>3.0000000000000013E-2</c:v>
                </c:pt>
                <c:pt idx="713">
                  <c:v>2.0000000000000011E-2</c:v>
                </c:pt>
                <c:pt idx="714">
                  <c:v>1.0000000000000005E-2</c:v>
                </c:pt>
                <c:pt idx="715">
                  <c:v>2.0000000000000011E-2</c:v>
                </c:pt>
                <c:pt idx="716">
                  <c:v>2.0000000000000011E-2</c:v>
                </c:pt>
                <c:pt idx="717">
                  <c:v>2.0000000000000011E-2</c:v>
                </c:pt>
                <c:pt idx="718">
                  <c:v>3.0000000000000013E-2</c:v>
                </c:pt>
                <c:pt idx="719">
                  <c:v>2.0000000000000011E-2</c:v>
                </c:pt>
                <c:pt idx="720">
                  <c:v>1.0000000000000005E-2</c:v>
                </c:pt>
                <c:pt idx="721">
                  <c:v>2.0000000000000011E-2</c:v>
                </c:pt>
                <c:pt idx="722">
                  <c:v>1.0000000000000005E-2</c:v>
                </c:pt>
                <c:pt idx="723">
                  <c:v>2.0000000000000011E-2</c:v>
                </c:pt>
                <c:pt idx="724">
                  <c:v>3.0000000000000013E-2</c:v>
                </c:pt>
                <c:pt idx="725">
                  <c:v>2.0000000000000011E-2</c:v>
                </c:pt>
                <c:pt idx="726">
                  <c:v>2.0000000000000011E-2</c:v>
                </c:pt>
                <c:pt idx="727">
                  <c:v>3.0000000000000013E-2</c:v>
                </c:pt>
                <c:pt idx="728">
                  <c:v>2.0000000000000011E-2</c:v>
                </c:pt>
                <c:pt idx="729">
                  <c:v>3.0000000000000013E-2</c:v>
                </c:pt>
                <c:pt idx="730">
                  <c:v>3.0000000000000013E-2</c:v>
                </c:pt>
                <c:pt idx="731">
                  <c:v>3.0000000000000013E-2</c:v>
                </c:pt>
                <c:pt idx="732">
                  <c:v>4.0000000000000022E-2</c:v>
                </c:pt>
                <c:pt idx="733">
                  <c:v>4.0000000000000022E-2</c:v>
                </c:pt>
                <c:pt idx="734">
                  <c:v>3.0000000000000013E-2</c:v>
                </c:pt>
                <c:pt idx="735">
                  <c:v>3.0000000000000013E-2</c:v>
                </c:pt>
                <c:pt idx="736">
                  <c:v>4.0000000000000022E-2</c:v>
                </c:pt>
                <c:pt idx="737">
                  <c:v>2.0000000000000011E-2</c:v>
                </c:pt>
                <c:pt idx="738">
                  <c:v>3.0000000000000013E-2</c:v>
                </c:pt>
                <c:pt idx="739">
                  <c:v>4.0000000000000022E-2</c:v>
                </c:pt>
                <c:pt idx="740">
                  <c:v>1.0000000000000005E-2</c:v>
                </c:pt>
                <c:pt idx="741">
                  <c:v>2.0000000000000011E-2</c:v>
                </c:pt>
                <c:pt idx="742">
                  <c:v>3.0000000000000013E-2</c:v>
                </c:pt>
                <c:pt idx="743">
                  <c:v>2.0000000000000011E-2</c:v>
                </c:pt>
                <c:pt idx="744">
                  <c:v>4.0000000000000022E-2</c:v>
                </c:pt>
                <c:pt idx="745">
                  <c:v>3.0000000000000013E-2</c:v>
                </c:pt>
                <c:pt idx="746">
                  <c:v>3.0000000000000013E-2</c:v>
                </c:pt>
                <c:pt idx="747">
                  <c:v>3.0000000000000013E-2</c:v>
                </c:pt>
                <c:pt idx="748">
                  <c:v>4.0000000000000022E-2</c:v>
                </c:pt>
                <c:pt idx="749">
                  <c:v>2.0000000000000011E-2</c:v>
                </c:pt>
                <c:pt idx="750">
                  <c:v>4.0000000000000022E-2</c:v>
                </c:pt>
                <c:pt idx="751">
                  <c:v>5.0000000000000024E-2</c:v>
                </c:pt>
                <c:pt idx="752">
                  <c:v>2.0000000000000011E-2</c:v>
                </c:pt>
                <c:pt idx="753">
                  <c:v>3.0000000000000013E-2</c:v>
                </c:pt>
                <c:pt idx="754">
                  <c:v>6.0000000000000026E-2</c:v>
                </c:pt>
                <c:pt idx="755">
                  <c:v>3.0000000000000013E-2</c:v>
                </c:pt>
                <c:pt idx="756">
                  <c:v>4.0000000000000022E-2</c:v>
                </c:pt>
                <c:pt idx="757">
                  <c:v>6.0000000000000026E-2</c:v>
                </c:pt>
                <c:pt idx="758">
                  <c:v>4.0000000000000022E-2</c:v>
                </c:pt>
                <c:pt idx="759">
                  <c:v>5.0000000000000024E-2</c:v>
                </c:pt>
                <c:pt idx="760">
                  <c:v>7.0000000000000034E-2</c:v>
                </c:pt>
                <c:pt idx="761">
                  <c:v>4.0000000000000022E-2</c:v>
                </c:pt>
                <c:pt idx="762">
                  <c:v>4.0000000000000022E-2</c:v>
                </c:pt>
                <c:pt idx="763">
                  <c:v>7.0000000000000034E-2</c:v>
                </c:pt>
                <c:pt idx="764">
                  <c:v>5.0000000000000024E-2</c:v>
                </c:pt>
                <c:pt idx="765">
                  <c:v>4.0000000000000022E-2</c:v>
                </c:pt>
                <c:pt idx="766">
                  <c:v>6.0000000000000026E-2</c:v>
                </c:pt>
                <c:pt idx="767">
                  <c:v>2.0000000000000011E-2</c:v>
                </c:pt>
                <c:pt idx="768">
                  <c:v>4.0000000000000022E-2</c:v>
                </c:pt>
                <c:pt idx="769">
                  <c:v>5.0000000000000024E-2</c:v>
                </c:pt>
                <c:pt idx="770">
                  <c:v>4.0000000000000022E-2</c:v>
                </c:pt>
                <c:pt idx="771">
                  <c:v>4.0000000000000022E-2</c:v>
                </c:pt>
                <c:pt idx="772">
                  <c:v>5.0000000000000024E-2</c:v>
                </c:pt>
                <c:pt idx="773">
                  <c:v>3.0000000000000013E-2</c:v>
                </c:pt>
                <c:pt idx="774">
                  <c:v>3.0000000000000013E-2</c:v>
                </c:pt>
                <c:pt idx="775">
                  <c:v>4.0000000000000022E-2</c:v>
                </c:pt>
                <c:pt idx="776">
                  <c:v>2.0000000000000011E-2</c:v>
                </c:pt>
                <c:pt idx="777">
                  <c:v>1.0000000000000005E-2</c:v>
                </c:pt>
                <c:pt idx="778">
                  <c:v>4.0000000000000022E-2</c:v>
                </c:pt>
                <c:pt idx="779">
                  <c:v>3.0000000000000013E-2</c:v>
                </c:pt>
                <c:pt idx="780">
                  <c:v>1.0000000000000005E-2</c:v>
                </c:pt>
                <c:pt idx="781">
                  <c:v>3.0000000000000013E-2</c:v>
                </c:pt>
                <c:pt idx="782">
                  <c:v>2.0000000000000011E-2</c:v>
                </c:pt>
                <c:pt idx="783">
                  <c:v>2.0000000000000011E-2</c:v>
                </c:pt>
                <c:pt idx="784">
                  <c:v>3.0000000000000013E-2</c:v>
                </c:pt>
                <c:pt idx="785">
                  <c:v>3.0000000000000013E-2</c:v>
                </c:pt>
                <c:pt idx="786">
                  <c:v>2.0000000000000011E-2</c:v>
                </c:pt>
                <c:pt idx="787">
                  <c:v>3.0000000000000013E-2</c:v>
                </c:pt>
                <c:pt idx="788">
                  <c:v>3.0000000000000013E-2</c:v>
                </c:pt>
                <c:pt idx="789">
                  <c:v>3.0000000000000013E-2</c:v>
                </c:pt>
                <c:pt idx="790">
                  <c:v>2.0000000000000011E-2</c:v>
                </c:pt>
                <c:pt idx="791">
                  <c:v>3.0000000000000013E-2</c:v>
                </c:pt>
                <c:pt idx="792">
                  <c:v>3.0000000000000013E-2</c:v>
                </c:pt>
                <c:pt idx="793">
                  <c:v>2.0000000000000011E-2</c:v>
                </c:pt>
                <c:pt idx="794">
                  <c:v>4.0000000000000022E-2</c:v>
                </c:pt>
                <c:pt idx="795">
                  <c:v>4.0000000000000022E-2</c:v>
                </c:pt>
                <c:pt idx="796">
                  <c:v>4.0000000000000022E-2</c:v>
                </c:pt>
                <c:pt idx="797">
                  <c:v>7.0000000000000034E-2</c:v>
                </c:pt>
                <c:pt idx="798">
                  <c:v>7.0000000000000034E-2</c:v>
                </c:pt>
                <c:pt idx="799">
                  <c:v>6.0000000000000026E-2</c:v>
                </c:pt>
                <c:pt idx="800">
                  <c:v>4.0000000000000022E-2</c:v>
                </c:pt>
                <c:pt idx="801">
                  <c:v>7.0000000000000034E-2</c:v>
                </c:pt>
                <c:pt idx="802">
                  <c:v>7.0000000000000034E-2</c:v>
                </c:pt>
                <c:pt idx="803">
                  <c:v>5.0000000000000024E-2</c:v>
                </c:pt>
                <c:pt idx="804">
                  <c:v>6.0000000000000026E-2</c:v>
                </c:pt>
                <c:pt idx="805">
                  <c:v>3.0000000000000013E-2</c:v>
                </c:pt>
                <c:pt idx="806">
                  <c:v>3.0000000000000013E-2</c:v>
                </c:pt>
                <c:pt idx="807">
                  <c:v>5.0000000000000024E-2</c:v>
                </c:pt>
                <c:pt idx="808">
                  <c:v>3.0000000000000013E-2</c:v>
                </c:pt>
                <c:pt idx="809">
                  <c:v>3.0000000000000013E-2</c:v>
                </c:pt>
                <c:pt idx="810">
                  <c:v>4.0000000000000022E-2</c:v>
                </c:pt>
                <c:pt idx="811">
                  <c:v>4.0000000000000022E-2</c:v>
                </c:pt>
                <c:pt idx="812">
                  <c:v>4.0000000000000022E-2</c:v>
                </c:pt>
                <c:pt idx="813">
                  <c:v>4.0000000000000022E-2</c:v>
                </c:pt>
                <c:pt idx="814">
                  <c:v>4.0000000000000022E-2</c:v>
                </c:pt>
                <c:pt idx="815">
                  <c:v>3.0000000000000013E-2</c:v>
                </c:pt>
                <c:pt idx="816">
                  <c:v>3.0000000000000013E-2</c:v>
                </c:pt>
                <c:pt idx="817">
                  <c:v>3.0000000000000013E-2</c:v>
                </c:pt>
                <c:pt idx="818">
                  <c:v>5.0000000000000024E-2</c:v>
                </c:pt>
                <c:pt idx="819">
                  <c:v>5.0000000000000024E-2</c:v>
                </c:pt>
                <c:pt idx="820">
                  <c:v>4.0000000000000022E-2</c:v>
                </c:pt>
                <c:pt idx="821">
                  <c:v>5.0000000000000024E-2</c:v>
                </c:pt>
                <c:pt idx="822">
                  <c:v>5.0000000000000024E-2</c:v>
                </c:pt>
                <c:pt idx="823">
                  <c:v>3.0000000000000013E-2</c:v>
                </c:pt>
                <c:pt idx="824">
                  <c:v>4.0000000000000022E-2</c:v>
                </c:pt>
                <c:pt idx="825">
                  <c:v>4.0000000000000022E-2</c:v>
                </c:pt>
                <c:pt idx="826">
                  <c:v>3.0000000000000013E-2</c:v>
                </c:pt>
                <c:pt idx="827">
                  <c:v>2.0000000000000011E-2</c:v>
                </c:pt>
                <c:pt idx="828">
                  <c:v>2.0000000000000011E-2</c:v>
                </c:pt>
                <c:pt idx="829">
                  <c:v>1.0000000000000005E-2</c:v>
                </c:pt>
                <c:pt idx="830">
                  <c:v>2.0000000000000011E-2</c:v>
                </c:pt>
                <c:pt idx="831">
                  <c:v>2.0000000000000011E-2</c:v>
                </c:pt>
                <c:pt idx="832">
                  <c:v>2.0000000000000011E-2</c:v>
                </c:pt>
                <c:pt idx="833">
                  <c:v>3.0000000000000013E-2</c:v>
                </c:pt>
                <c:pt idx="834">
                  <c:v>2.0000000000000011E-2</c:v>
                </c:pt>
                <c:pt idx="835">
                  <c:v>3.0000000000000013E-2</c:v>
                </c:pt>
                <c:pt idx="836">
                  <c:v>3.0000000000000013E-2</c:v>
                </c:pt>
                <c:pt idx="837">
                  <c:v>3.0000000000000013E-2</c:v>
                </c:pt>
                <c:pt idx="838">
                  <c:v>3.0000000000000013E-2</c:v>
                </c:pt>
                <c:pt idx="839">
                  <c:v>4.0000000000000022E-2</c:v>
                </c:pt>
                <c:pt idx="840">
                  <c:v>4.0000000000000022E-2</c:v>
                </c:pt>
                <c:pt idx="841">
                  <c:v>4.0000000000000022E-2</c:v>
                </c:pt>
                <c:pt idx="842">
                  <c:v>4.0000000000000022E-2</c:v>
                </c:pt>
                <c:pt idx="843">
                  <c:v>3.0000000000000013E-2</c:v>
                </c:pt>
                <c:pt idx="844">
                  <c:v>3.0000000000000013E-2</c:v>
                </c:pt>
                <c:pt idx="845">
                  <c:v>3.0000000000000013E-2</c:v>
                </c:pt>
                <c:pt idx="846">
                  <c:v>2.0000000000000011E-2</c:v>
                </c:pt>
                <c:pt idx="847">
                  <c:v>2.0000000000000011E-2</c:v>
                </c:pt>
                <c:pt idx="848">
                  <c:v>2.0000000000000011E-2</c:v>
                </c:pt>
                <c:pt idx="849">
                  <c:v>2.0000000000000011E-2</c:v>
                </c:pt>
                <c:pt idx="850">
                  <c:v>3.0000000000000013E-2</c:v>
                </c:pt>
                <c:pt idx="851">
                  <c:v>3.0000000000000013E-2</c:v>
                </c:pt>
                <c:pt idx="852">
                  <c:v>3.0000000000000013E-2</c:v>
                </c:pt>
                <c:pt idx="853">
                  <c:v>3.0000000000000013E-2</c:v>
                </c:pt>
                <c:pt idx="854">
                  <c:v>3.0000000000000013E-2</c:v>
                </c:pt>
                <c:pt idx="855">
                  <c:v>3.0000000000000013E-2</c:v>
                </c:pt>
                <c:pt idx="856">
                  <c:v>3.0000000000000013E-2</c:v>
                </c:pt>
                <c:pt idx="857">
                  <c:v>3.0000000000000013E-2</c:v>
                </c:pt>
                <c:pt idx="858">
                  <c:v>2.0000000000000011E-2</c:v>
                </c:pt>
                <c:pt idx="859">
                  <c:v>2.0000000000000011E-2</c:v>
                </c:pt>
                <c:pt idx="860">
                  <c:v>2.0000000000000011E-2</c:v>
                </c:pt>
                <c:pt idx="861">
                  <c:v>1.0000000000000005E-2</c:v>
                </c:pt>
                <c:pt idx="862">
                  <c:v>1.0000000000000005E-2</c:v>
                </c:pt>
                <c:pt idx="863">
                  <c:v>0</c:v>
                </c:pt>
                <c:pt idx="864">
                  <c:v>1.0000000000000005E-2</c:v>
                </c:pt>
                <c:pt idx="865">
                  <c:v>1.0000000000000005E-2</c:v>
                </c:pt>
                <c:pt idx="866">
                  <c:v>1.0000000000000005E-2</c:v>
                </c:pt>
                <c:pt idx="867">
                  <c:v>1.0000000000000005E-2</c:v>
                </c:pt>
                <c:pt idx="868">
                  <c:v>2.0000000000000011E-2</c:v>
                </c:pt>
                <c:pt idx="869">
                  <c:v>3.0000000000000013E-2</c:v>
                </c:pt>
                <c:pt idx="870">
                  <c:v>3.0000000000000013E-2</c:v>
                </c:pt>
                <c:pt idx="871">
                  <c:v>4.0000000000000022E-2</c:v>
                </c:pt>
                <c:pt idx="872">
                  <c:v>3.0000000000000013E-2</c:v>
                </c:pt>
                <c:pt idx="873">
                  <c:v>3.0000000000000013E-2</c:v>
                </c:pt>
                <c:pt idx="874">
                  <c:v>2.0000000000000011E-2</c:v>
                </c:pt>
                <c:pt idx="875">
                  <c:v>2.0000000000000011E-2</c:v>
                </c:pt>
                <c:pt idx="876">
                  <c:v>2.0000000000000011E-2</c:v>
                </c:pt>
                <c:pt idx="877">
                  <c:v>2.0000000000000011E-2</c:v>
                </c:pt>
                <c:pt idx="878">
                  <c:v>2.0000000000000011E-2</c:v>
                </c:pt>
                <c:pt idx="879">
                  <c:v>2.0000000000000011E-2</c:v>
                </c:pt>
                <c:pt idx="880">
                  <c:v>3.0000000000000013E-2</c:v>
                </c:pt>
                <c:pt idx="881">
                  <c:v>3.0000000000000013E-2</c:v>
                </c:pt>
                <c:pt idx="882">
                  <c:v>3.0000000000000013E-2</c:v>
                </c:pt>
                <c:pt idx="883">
                  <c:v>4.0000000000000022E-2</c:v>
                </c:pt>
                <c:pt idx="884">
                  <c:v>3.0000000000000013E-2</c:v>
                </c:pt>
                <c:pt idx="885">
                  <c:v>3.0000000000000013E-2</c:v>
                </c:pt>
                <c:pt idx="886">
                  <c:v>3.0000000000000013E-2</c:v>
                </c:pt>
                <c:pt idx="887">
                  <c:v>2.0000000000000011E-2</c:v>
                </c:pt>
                <c:pt idx="888">
                  <c:v>2.0000000000000011E-2</c:v>
                </c:pt>
                <c:pt idx="889">
                  <c:v>3.0000000000000013E-2</c:v>
                </c:pt>
                <c:pt idx="890">
                  <c:v>2.0000000000000011E-2</c:v>
                </c:pt>
                <c:pt idx="891">
                  <c:v>2.0000000000000011E-2</c:v>
                </c:pt>
                <c:pt idx="892">
                  <c:v>4.0000000000000022E-2</c:v>
                </c:pt>
                <c:pt idx="893">
                  <c:v>3.0000000000000013E-2</c:v>
                </c:pt>
                <c:pt idx="894">
                  <c:v>3.0000000000000013E-2</c:v>
                </c:pt>
                <c:pt idx="895">
                  <c:v>2.0000000000000011E-2</c:v>
                </c:pt>
                <c:pt idx="896">
                  <c:v>2.0000000000000011E-2</c:v>
                </c:pt>
                <c:pt idx="897">
                  <c:v>2.0000000000000011E-2</c:v>
                </c:pt>
                <c:pt idx="898">
                  <c:v>2.0000000000000011E-2</c:v>
                </c:pt>
                <c:pt idx="899">
                  <c:v>2.0000000000000011E-2</c:v>
                </c:pt>
                <c:pt idx="900">
                  <c:v>2.0000000000000011E-2</c:v>
                </c:pt>
                <c:pt idx="901">
                  <c:v>3.0000000000000013E-2</c:v>
                </c:pt>
                <c:pt idx="902">
                  <c:v>2.0000000000000011E-2</c:v>
                </c:pt>
                <c:pt idx="903">
                  <c:v>2.0000000000000011E-2</c:v>
                </c:pt>
                <c:pt idx="904">
                  <c:v>3.0000000000000013E-2</c:v>
                </c:pt>
                <c:pt idx="905">
                  <c:v>2.0000000000000011E-2</c:v>
                </c:pt>
                <c:pt idx="906">
                  <c:v>2.0000000000000011E-2</c:v>
                </c:pt>
                <c:pt idx="907">
                  <c:v>3.0000000000000013E-2</c:v>
                </c:pt>
                <c:pt idx="908">
                  <c:v>2.0000000000000011E-2</c:v>
                </c:pt>
                <c:pt idx="909">
                  <c:v>2.0000000000000011E-2</c:v>
                </c:pt>
                <c:pt idx="910">
                  <c:v>2.0000000000000011E-2</c:v>
                </c:pt>
                <c:pt idx="911">
                  <c:v>2.0000000000000011E-2</c:v>
                </c:pt>
                <c:pt idx="912">
                  <c:v>3.0000000000000013E-2</c:v>
                </c:pt>
                <c:pt idx="913">
                  <c:v>3.0000000000000013E-2</c:v>
                </c:pt>
                <c:pt idx="914">
                  <c:v>3.0000000000000013E-2</c:v>
                </c:pt>
                <c:pt idx="915">
                  <c:v>3.0000000000000013E-2</c:v>
                </c:pt>
                <c:pt idx="916">
                  <c:v>4.0000000000000022E-2</c:v>
                </c:pt>
                <c:pt idx="917">
                  <c:v>4.0000000000000022E-2</c:v>
                </c:pt>
                <c:pt idx="918">
                  <c:v>4.0000000000000022E-2</c:v>
                </c:pt>
                <c:pt idx="919">
                  <c:v>5.0000000000000024E-2</c:v>
                </c:pt>
                <c:pt idx="920">
                  <c:v>3.0000000000000013E-2</c:v>
                </c:pt>
                <c:pt idx="921">
                  <c:v>4.0000000000000022E-2</c:v>
                </c:pt>
                <c:pt idx="922">
                  <c:v>3.0000000000000013E-2</c:v>
                </c:pt>
                <c:pt idx="923">
                  <c:v>2.0000000000000011E-2</c:v>
                </c:pt>
                <c:pt idx="924">
                  <c:v>3.0000000000000013E-2</c:v>
                </c:pt>
                <c:pt idx="925">
                  <c:v>3.0000000000000013E-2</c:v>
                </c:pt>
                <c:pt idx="926">
                  <c:v>2.0000000000000011E-2</c:v>
                </c:pt>
                <c:pt idx="927">
                  <c:v>2.0000000000000011E-2</c:v>
                </c:pt>
                <c:pt idx="928">
                  <c:v>2.0000000000000011E-2</c:v>
                </c:pt>
                <c:pt idx="929">
                  <c:v>2.0000000000000011E-2</c:v>
                </c:pt>
                <c:pt idx="930">
                  <c:v>2.0000000000000011E-2</c:v>
                </c:pt>
                <c:pt idx="931">
                  <c:v>3.0000000000000013E-2</c:v>
                </c:pt>
                <c:pt idx="932">
                  <c:v>2.0000000000000011E-2</c:v>
                </c:pt>
                <c:pt idx="933">
                  <c:v>1.0000000000000005E-2</c:v>
                </c:pt>
                <c:pt idx="934">
                  <c:v>3.0000000000000013E-2</c:v>
                </c:pt>
                <c:pt idx="935">
                  <c:v>2.0000000000000011E-2</c:v>
                </c:pt>
                <c:pt idx="936">
                  <c:v>1.0000000000000005E-2</c:v>
                </c:pt>
                <c:pt idx="937">
                  <c:v>2.0000000000000011E-2</c:v>
                </c:pt>
                <c:pt idx="938">
                  <c:v>2.0000000000000011E-2</c:v>
                </c:pt>
                <c:pt idx="939">
                  <c:v>2.0000000000000011E-2</c:v>
                </c:pt>
                <c:pt idx="940">
                  <c:v>2.0000000000000011E-2</c:v>
                </c:pt>
                <c:pt idx="941">
                  <c:v>2.0000000000000011E-2</c:v>
                </c:pt>
                <c:pt idx="942">
                  <c:v>2.0000000000000011E-2</c:v>
                </c:pt>
                <c:pt idx="943">
                  <c:v>2.0000000000000011E-2</c:v>
                </c:pt>
                <c:pt idx="944">
                  <c:v>2.0000000000000011E-2</c:v>
                </c:pt>
                <c:pt idx="945">
                  <c:v>1.0000000000000005E-2</c:v>
                </c:pt>
                <c:pt idx="946">
                  <c:v>1.0000000000000005E-2</c:v>
                </c:pt>
                <c:pt idx="947">
                  <c:v>1.0000000000000005E-2</c:v>
                </c:pt>
                <c:pt idx="948">
                  <c:v>1.0000000000000005E-2</c:v>
                </c:pt>
                <c:pt idx="949">
                  <c:v>2.0000000000000011E-2</c:v>
                </c:pt>
                <c:pt idx="950">
                  <c:v>2.0000000000000011E-2</c:v>
                </c:pt>
                <c:pt idx="951">
                  <c:v>2.0000000000000011E-2</c:v>
                </c:pt>
                <c:pt idx="952">
                  <c:v>3.0000000000000013E-2</c:v>
                </c:pt>
                <c:pt idx="953">
                  <c:v>3.0000000000000013E-2</c:v>
                </c:pt>
                <c:pt idx="954">
                  <c:v>3.0000000000000013E-2</c:v>
                </c:pt>
                <c:pt idx="955">
                  <c:v>2.0000000000000011E-2</c:v>
                </c:pt>
                <c:pt idx="956">
                  <c:v>2.0000000000000011E-2</c:v>
                </c:pt>
                <c:pt idx="957">
                  <c:v>3.0000000000000013E-2</c:v>
                </c:pt>
                <c:pt idx="958">
                  <c:v>3.0000000000000013E-2</c:v>
                </c:pt>
                <c:pt idx="959">
                  <c:v>3.0000000000000013E-2</c:v>
                </c:pt>
                <c:pt idx="960">
                  <c:v>3.0000000000000013E-2</c:v>
                </c:pt>
                <c:pt idx="961">
                  <c:v>3.0000000000000013E-2</c:v>
                </c:pt>
                <c:pt idx="962">
                  <c:v>2.0000000000000011E-2</c:v>
                </c:pt>
                <c:pt idx="963">
                  <c:v>2.0000000000000011E-2</c:v>
                </c:pt>
                <c:pt idx="964">
                  <c:v>2.0000000000000011E-2</c:v>
                </c:pt>
                <c:pt idx="965">
                  <c:v>1.0000000000000005E-2</c:v>
                </c:pt>
                <c:pt idx="966">
                  <c:v>1.0000000000000005E-2</c:v>
                </c:pt>
                <c:pt idx="967">
                  <c:v>2.0000000000000011E-2</c:v>
                </c:pt>
                <c:pt idx="968">
                  <c:v>1.0000000000000005E-2</c:v>
                </c:pt>
                <c:pt idx="969">
                  <c:v>2.0000000000000011E-2</c:v>
                </c:pt>
                <c:pt idx="970">
                  <c:v>2.0000000000000011E-2</c:v>
                </c:pt>
                <c:pt idx="971">
                  <c:v>1.0000000000000005E-2</c:v>
                </c:pt>
                <c:pt idx="972">
                  <c:v>2.0000000000000011E-2</c:v>
                </c:pt>
                <c:pt idx="973">
                  <c:v>3.0000000000000013E-2</c:v>
                </c:pt>
                <c:pt idx="974">
                  <c:v>1.0000000000000005E-2</c:v>
                </c:pt>
                <c:pt idx="975">
                  <c:v>3.0000000000000013E-2</c:v>
                </c:pt>
                <c:pt idx="976">
                  <c:v>3.0000000000000013E-2</c:v>
                </c:pt>
                <c:pt idx="977">
                  <c:v>3.0000000000000013E-2</c:v>
                </c:pt>
                <c:pt idx="978">
                  <c:v>3.0000000000000013E-2</c:v>
                </c:pt>
                <c:pt idx="979">
                  <c:v>2.0000000000000011E-2</c:v>
                </c:pt>
                <c:pt idx="980">
                  <c:v>2.0000000000000011E-2</c:v>
                </c:pt>
                <c:pt idx="981">
                  <c:v>3.0000000000000013E-2</c:v>
                </c:pt>
                <c:pt idx="982">
                  <c:v>2.0000000000000011E-2</c:v>
                </c:pt>
                <c:pt idx="983">
                  <c:v>3.0000000000000013E-2</c:v>
                </c:pt>
                <c:pt idx="984">
                  <c:v>2.0000000000000011E-2</c:v>
                </c:pt>
                <c:pt idx="985">
                  <c:v>2.0000000000000011E-2</c:v>
                </c:pt>
                <c:pt idx="986">
                  <c:v>3.0000000000000013E-2</c:v>
                </c:pt>
                <c:pt idx="987">
                  <c:v>2.0000000000000011E-2</c:v>
                </c:pt>
                <c:pt idx="988">
                  <c:v>3.0000000000000013E-2</c:v>
                </c:pt>
                <c:pt idx="989">
                  <c:v>2.0000000000000011E-2</c:v>
                </c:pt>
                <c:pt idx="990">
                  <c:v>1.0000000000000005E-2</c:v>
                </c:pt>
                <c:pt idx="991">
                  <c:v>2.0000000000000011E-2</c:v>
                </c:pt>
                <c:pt idx="992">
                  <c:v>1.0000000000000005E-2</c:v>
                </c:pt>
                <c:pt idx="993">
                  <c:v>1.0000000000000005E-2</c:v>
                </c:pt>
                <c:pt idx="994">
                  <c:v>1.0000000000000005E-2</c:v>
                </c:pt>
                <c:pt idx="995">
                  <c:v>1.0000000000000005E-2</c:v>
                </c:pt>
                <c:pt idx="996">
                  <c:v>2.0000000000000011E-2</c:v>
                </c:pt>
                <c:pt idx="997">
                  <c:v>2.0000000000000011E-2</c:v>
                </c:pt>
                <c:pt idx="998">
                  <c:v>2.0000000000000011E-2</c:v>
                </c:pt>
                <c:pt idx="999">
                  <c:v>2.0000000000000011E-2</c:v>
                </c:pt>
                <c:pt idx="1000">
                  <c:v>2.0000000000000011E-2</c:v>
                </c:pt>
                <c:pt idx="1001">
                  <c:v>1.0000000000000005E-2</c:v>
                </c:pt>
                <c:pt idx="1002">
                  <c:v>2.0000000000000011E-2</c:v>
                </c:pt>
                <c:pt idx="1003">
                  <c:v>2.0000000000000011E-2</c:v>
                </c:pt>
                <c:pt idx="1004">
                  <c:v>2.0000000000000011E-2</c:v>
                </c:pt>
                <c:pt idx="1005">
                  <c:v>2.0000000000000011E-2</c:v>
                </c:pt>
                <c:pt idx="1006">
                  <c:v>2.0000000000000011E-2</c:v>
                </c:pt>
                <c:pt idx="1007">
                  <c:v>1.0000000000000005E-2</c:v>
                </c:pt>
                <c:pt idx="1008">
                  <c:v>2.0000000000000011E-2</c:v>
                </c:pt>
                <c:pt idx="1009">
                  <c:v>2.0000000000000011E-2</c:v>
                </c:pt>
                <c:pt idx="1010">
                  <c:v>2.0000000000000011E-2</c:v>
                </c:pt>
                <c:pt idx="1011">
                  <c:v>2.0000000000000011E-2</c:v>
                </c:pt>
                <c:pt idx="1012">
                  <c:v>2.0000000000000011E-2</c:v>
                </c:pt>
                <c:pt idx="1013">
                  <c:v>3.0000000000000013E-2</c:v>
                </c:pt>
                <c:pt idx="1014">
                  <c:v>3.0000000000000013E-2</c:v>
                </c:pt>
                <c:pt idx="1015">
                  <c:v>3.0000000000000013E-2</c:v>
                </c:pt>
                <c:pt idx="1016">
                  <c:v>4.0000000000000022E-2</c:v>
                </c:pt>
                <c:pt idx="1017">
                  <c:v>5.0000000000000024E-2</c:v>
                </c:pt>
                <c:pt idx="1018">
                  <c:v>4.0000000000000022E-2</c:v>
                </c:pt>
                <c:pt idx="1019">
                  <c:v>4.0000000000000022E-2</c:v>
                </c:pt>
                <c:pt idx="1020">
                  <c:v>4.0000000000000022E-2</c:v>
                </c:pt>
                <c:pt idx="1021">
                  <c:v>3.0000000000000013E-2</c:v>
                </c:pt>
                <c:pt idx="1022">
                  <c:v>3.0000000000000013E-2</c:v>
                </c:pt>
                <c:pt idx="1023">
                  <c:v>3.0000000000000013E-2</c:v>
                </c:pt>
                <c:pt idx="1024">
                  <c:v>2.0000000000000011E-2</c:v>
                </c:pt>
                <c:pt idx="1025">
                  <c:v>1.0000000000000005E-2</c:v>
                </c:pt>
                <c:pt idx="1026">
                  <c:v>2.0000000000000011E-2</c:v>
                </c:pt>
                <c:pt idx="1027">
                  <c:v>2.0000000000000011E-2</c:v>
                </c:pt>
                <c:pt idx="1028">
                  <c:v>2.0000000000000011E-2</c:v>
                </c:pt>
                <c:pt idx="1029">
                  <c:v>2.0000000000000011E-2</c:v>
                </c:pt>
                <c:pt idx="1030">
                  <c:v>2.0000000000000011E-2</c:v>
                </c:pt>
                <c:pt idx="1031">
                  <c:v>2.0000000000000011E-2</c:v>
                </c:pt>
                <c:pt idx="1032">
                  <c:v>3.0000000000000013E-2</c:v>
                </c:pt>
                <c:pt idx="1033">
                  <c:v>3.0000000000000013E-2</c:v>
                </c:pt>
                <c:pt idx="1034">
                  <c:v>3.0000000000000013E-2</c:v>
                </c:pt>
                <c:pt idx="1035">
                  <c:v>3.0000000000000013E-2</c:v>
                </c:pt>
                <c:pt idx="1036">
                  <c:v>2.0000000000000011E-2</c:v>
                </c:pt>
                <c:pt idx="1037">
                  <c:v>2.0000000000000011E-2</c:v>
                </c:pt>
                <c:pt idx="1038">
                  <c:v>2.0000000000000011E-2</c:v>
                </c:pt>
                <c:pt idx="1039">
                  <c:v>2.0000000000000011E-2</c:v>
                </c:pt>
                <c:pt idx="1040">
                  <c:v>2.0000000000000011E-2</c:v>
                </c:pt>
                <c:pt idx="1041">
                  <c:v>2.0000000000000011E-2</c:v>
                </c:pt>
                <c:pt idx="1042">
                  <c:v>2.0000000000000011E-2</c:v>
                </c:pt>
                <c:pt idx="1043">
                  <c:v>2.0000000000000011E-2</c:v>
                </c:pt>
                <c:pt idx="1044">
                  <c:v>3.0000000000000013E-2</c:v>
                </c:pt>
                <c:pt idx="1045">
                  <c:v>3.0000000000000013E-2</c:v>
                </c:pt>
                <c:pt idx="1046">
                  <c:v>2.0000000000000011E-2</c:v>
                </c:pt>
                <c:pt idx="1047">
                  <c:v>2.0000000000000011E-2</c:v>
                </c:pt>
                <c:pt idx="1048">
                  <c:v>3.0000000000000013E-2</c:v>
                </c:pt>
                <c:pt idx="1049">
                  <c:v>2.0000000000000011E-2</c:v>
                </c:pt>
                <c:pt idx="1050">
                  <c:v>1.0000000000000005E-2</c:v>
                </c:pt>
                <c:pt idx="1051">
                  <c:v>1.0000000000000005E-2</c:v>
                </c:pt>
                <c:pt idx="1052">
                  <c:v>1.0000000000000005E-2</c:v>
                </c:pt>
                <c:pt idx="1053">
                  <c:v>1.0000000000000005E-2</c:v>
                </c:pt>
                <c:pt idx="1054">
                  <c:v>1.0000000000000005E-2</c:v>
                </c:pt>
                <c:pt idx="1055">
                  <c:v>2.0000000000000011E-2</c:v>
                </c:pt>
                <c:pt idx="1056">
                  <c:v>2.0000000000000011E-2</c:v>
                </c:pt>
                <c:pt idx="1057">
                  <c:v>2.0000000000000011E-2</c:v>
                </c:pt>
                <c:pt idx="1058">
                  <c:v>2.0000000000000011E-2</c:v>
                </c:pt>
                <c:pt idx="1059">
                  <c:v>1.0000000000000005E-2</c:v>
                </c:pt>
                <c:pt idx="1060">
                  <c:v>3.0000000000000013E-2</c:v>
                </c:pt>
                <c:pt idx="1061">
                  <c:v>2.0000000000000011E-2</c:v>
                </c:pt>
                <c:pt idx="1062">
                  <c:v>3.0000000000000013E-2</c:v>
                </c:pt>
                <c:pt idx="1063">
                  <c:v>4.0000000000000022E-2</c:v>
                </c:pt>
                <c:pt idx="1064">
                  <c:v>2.0000000000000011E-2</c:v>
                </c:pt>
                <c:pt idx="1065">
                  <c:v>3.0000000000000013E-2</c:v>
                </c:pt>
                <c:pt idx="1066">
                  <c:v>5.0000000000000024E-2</c:v>
                </c:pt>
                <c:pt idx="1067">
                  <c:v>1.0000000000000005E-2</c:v>
                </c:pt>
                <c:pt idx="1068">
                  <c:v>2.0000000000000011E-2</c:v>
                </c:pt>
                <c:pt idx="1069">
                  <c:v>4.0000000000000022E-2</c:v>
                </c:pt>
                <c:pt idx="1070">
                  <c:v>3.0000000000000013E-2</c:v>
                </c:pt>
                <c:pt idx="1071">
                  <c:v>2.0000000000000011E-2</c:v>
                </c:pt>
                <c:pt idx="1072">
                  <c:v>3.0000000000000013E-2</c:v>
                </c:pt>
                <c:pt idx="1073">
                  <c:v>2.0000000000000011E-2</c:v>
                </c:pt>
                <c:pt idx="1074">
                  <c:v>2.0000000000000011E-2</c:v>
                </c:pt>
                <c:pt idx="1075">
                  <c:v>1.0000000000000005E-2</c:v>
                </c:pt>
                <c:pt idx="1076">
                  <c:v>1.0000000000000005E-2</c:v>
                </c:pt>
                <c:pt idx="1077">
                  <c:v>1.0000000000000005E-2</c:v>
                </c:pt>
                <c:pt idx="1078">
                  <c:v>2.0000000000000011E-2</c:v>
                </c:pt>
                <c:pt idx="1079">
                  <c:v>2.0000000000000011E-2</c:v>
                </c:pt>
                <c:pt idx="1080">
                  <c:v>2.0000000000000011E-2</c:v>
                </c:pt>
                <c:pt idx="1081">
                  <c:v>3.0000000000000013E-2</c:v>
                </c:pt>
                <c:pt idx="1082">
                  <c:v>2.0000000000000011E-2</c:v>
                </c:pt>
                <c:pt idx="1083">
                  <c:v>2.0000000000000011E-2</c:v>
                </c:pt>
                <c:pt idx="1084">
                  <c:v>2.0000000000000011E-2</c:v>
                </c:pt>
                <c:pt idx="1085">
                  <c:v>1.0000000000000005E-2</c:v>
                </c:pt>
                <c:pt idx="1086">
                  <c:v>1.0000000000000005E-2</c:v>
                </c:pt>
                <c:pt idx="1087">
                  <c:v>1.0000000000000005E-2</c:v>
                </c:pt>
                <c:pt idx="1088">
                  <c:v>2.0000000000000011E-2</c:v>
                </c:pt>
                <c:pt idx="1089">
                  <c:v>2.0000000000000011E-2</c:v>
                </c:pt>
                <c:pt idx="1090">
                  <c:v>2.0000000000000011E-2</c:v>
                </c:pt>
                <c:pt idx="1091">
                  <c:v>2.0000000000000011E-2</c:v>
                </c:pt>
                <c:pt idx="1092">
                  <c:v>2.0000000000000011E-2</c:v>
                </c:pt>
                <c:pt idx="1093">
                  <c:v>3.0000000000000013E-2</c:v>
                </c:pt>
                <c:pt idx="1094">
                  <c:v>1.0000000000000005E-2</c:v>
                </c:pt>
                <c:pt idx="1095">
                  <c:v>2.0000000000000011E-2</c:v>
                </c:pt>
                <c:pt idx="1096">
                  <c:v>2.0000000000000011E-2</c:v>
                </c:pt>
                <c:pt idx="1097">
                  <c:v>1.0000000000000005E-2</c:v>
                </c:pt>
                <c:pt idx="1098">
                  <c:v>2.0000000000000011E-2</c:v>
                </c:pt>
                <c:pt idx="1099">
                  <c:v>2.0000000000000011E-2</c:v>
                </c:pt>
                <c:pt idx="1100">
                  <c:v>1.0000000000000005E-2</c:v>
                </c:pt>
                <c:pt idx="1101">
                  <c:v>2.0000000000000011E-2</c:v>
                </c:pt>
                <c:pt idx="1102">
                  <c:v>3.0000000000000013E-2</c:v>
                </c:pt>
                <c:pt idx="1103">
                  <c:v>2.0000000000000011E-2</c:v>
                </c:pt>
                <c:pt idx="1104">
                  <c:v>3.0000000000000013E-2</c:v>
                </c:pt>
                <c:pt idx="1105">
                  <c:v>3.0000000000000013E-2</c:v>
                </c:pt>
                <c:pt idx="1106">
                  <c:v>2.0000000000000011E-2</c:v>
                </c:pt>
                <c:pt idx="1107">
                  <c:v>2.0000000000000011E-2</c:v>
                </c:pt>
                <c:pt idx="1108">
                  <c:v>2.0000000000000011E-2</c:v>
                </c:pt>
                <c:pt idx="1109">
                  <c:v>1.0000000000000005E-2</c:v>
                </c:pt>
                <c:pt idx="1110">
                  <c:v>1.0000000000000005E-2</c:v>
                </c:pt>
                <c:pt idx="1111">
                  <c:v>1.0000000000000005E-2</c:v>
                </c:pt>
                <c:pt idx="1112">
                  <c:v>1.0000000000000005E-2</c:v>
                </c:pt>
                <c:pt idx="1113">
                  <c:v>1.0000000000000005E-2</c:v>
                </c:pt>
                <c:pt idx="1114">
                  <c:v>1.0000000000000005E-2</c:v>
                </c:pt>
                <c:pt idx="1115">
                  <c:v>2.0000000000000011E-2</c:v>
                </c:pt>
                <c:pt idx="1116">
                  <c:v>2.0000000000000011E-2</c:v>
                </c:pt>
                <c:pt idx="1117">
                  <c:v>2.0000000000000011E-2</c:v>
                </c:pt>
                <c:pt idx="1118">
                  <c:v>2.0000000000000011E-2</c:v>
                </c:pt>
                <c:pt idx="1119">
                  <c:v>3.0000000000000013E-2</c:v>
                </c:pt>
                <c:pt idx="1120">
                  <c:v>3.0000000000000013E-2</c:v>
                </c:pt>
                <c:pt idx="1121">
                  <c:v>2.0000000000000011E-2</c:v>
                </c:pt>
                <c:pt idx="1122">
                  <c:v>3.0000000000000013E-2</c:v>
                </c:pt>
                <c:pt idx="1123">
                  <c:v>3.0000000000000013E-2</c:v>
                </c:pt>
                <c:pt idx="1124">
                  <c:v>3.0000000000000013E-2</c:v>
                </c:pt>
                <c:pt idx="1125">
                  <c:v>2.0000000000000011E-2</c:v>
                </c:pt>
                <c:pt idx="1126">
                  <c:v>3.0000000000000013E-2</c:v>
                </c:pt>
                <c:pt idx="1127">
                  <c:v>3.0000000000000013E-2</c:v>
                </c:pt>
                <c:pt idx="1128">
                  <c:v>2.0000000000000011E-2</c:v>
                </c:pt>
                <c:pt idx="1129">
                  <c:v>2.0000000000000011E-2</c:v>
                </c:pt>
                <c:pt idx="1130">
                  <c:v>2.0000000000000011E-2</c:v>
                </c:pt>
                <c:pt idx="1131">
                  <c:v>2.0000000000000011E-2</c:v>
                </c:pt>
                <c:pt idx="1132">
                  <c:v>2.0000000000000011E-2</c:v>
                </c:pt>
                <c:pt idx="1133">
                  <c:v>2.0000000000000011E-2</c:v>
                </c:pt>
                <c:pt idx="1134">
                  <c:v>2.0000000000000011E-2</c:v>
                </c:pt>
                <c:pt idx="1135">
                  <c:v>2.0000000000000011E-2</c:v>
                </c:pt>
                <c:pt idx="1136">
                  <c:v>2.0000000000000011E-2</c:v>
                </c:pt>
                <c:pt idx="1137">
                  <c:v>1.0000000000000005E-2</c:v>
                </c:pt>
                <c:pt idx="1138">
                  <c:v>2.0000000000000011E-2</c:v>
                </c:pt>
                <c:pt idx="1139">
                  <c:v>2.0000000000000011E-2</c:v>
                </c:pt>
                <c:pt idx="1140">
                  <c:v>2.0000000000000011E-2</c:v>
                </c:pt>
                <c:pt idx="1141">
                  <c:v>2.0000000000000011E-2</c:v>
                </c:pt>
                <c:pt idx="1142">
                  <c:v>2.0000000000000011E-2</c:v>
                </c:pt>
                <c:pt idx="1143">
                  <c:v>2.0000000000000011E-2</c:v>
                </c:pt>
                <c:pt idx="1144">
                  <c:v>3.0000000000000013E-2</c:v>
                </c:pt>
                <c:pt idx="1145">
                  <c:v>3.0000000000000013E-2</c:v>
                </c:pt>
                <c:pt idx="1146">
                  <c:v>3.0000000000000013E-2</c:v>
                </c:pt>
                <c:pt idx="1147">
                  <c:v>4.0000000000000022E-2</c:v>
                </c:pt>
                <c:pt idx="1148">
                  <c:v>3.0000000000000013E-2</c:v>
                </c:pt>
                <c:pt idx="1149">
                  <c:v>3.0000000000000013E-2</c:v>
                </c:pt>
                <c:pt idx="1150">
                  <c:v>3.0000000000000013E-2</c:v>
                </c:pt>
                <c:pt idx="1151">
                  <c:v>3.0000000000000013E-2</c:v>
                </c:pt>
                <c:pt idx="1152">
                  <c:v>3.0000000000000013E-2</c:v>
                </c:pt>
                <c:pt idx="1153">
                  <c:v>2.0000000000000011E-2</c:v>
                </c:pt>
                <c:pt idx="1154">
                  <c:v>2.0000000000000011E-2</c:v>
                </c:pt>
                <c:pt idx="1155">
                  <c:v>2.0000000000000011E-2</c:v>
                </c:pt>
                <c:pt idx="1156">
                  <c:v>1.0000000000000005E-2</c:v>
                </c:pt>
                <c:pt idx="1157">
                  <c:v>1.0000000000000005E-2</c:v>
                </c:pt>
                <c:pt idx="1158">
                  <c:v>2.0000000000000011E-2</c:v>
                </c:pt>
                <c:pt idx="1159">
                  <c:v>2.0000000000000011E-2</c:v>
                </c:pt>
                <c:pt idx="1160">
                  <c:v>2.0000000000000011E-2</c:v>
                </c:pt>
                <c:pt idx="1161">
                  <c:v>2.0000000000000011E-2</c:v>
                </c:pt>
                <c:pt idx="1162">
                  <c:v>2.0000000000000011E-2</c:v>
                </c:pt>
                <c:pt idx="1163">
                  <c:v>2.0000000000000011E-2</c:v>
                </c:pt>
                <c:pt idx="1164">
                  <c:v>2.0000000000000011E-2</c:v>
                </c:pt>
                <c:pt idx="1165">
                  <c:v>3.0000000000000013E-2</c:v>
                </c:pt>
                <c:pt idx="1166">
                  <c:v>2.0000000000000011E-2</c:v>
                </c:pt>
                <c:pt idx="1167">
                  <c:v>2.0000000000000011E-2</c:v>
                </c:pt>
                <c:pt idx="1168">
                  <c:v>2.0000000000000011E-2</c:v>
                </c:pt>
                <c:pt idx="1169">
                  <c:v>2.0000000000000011E-2</c:v>
                </c:pt>
                <c:pt idx="1170">
                  <c:v>2.0000000000000011E-2</c:v>
                </c:pt>
                <c:pt idx="1171">
                  <c:v>2.0000000000000011E-2</c:v>
                </c:pt>
                <c:pt idx="1172">
                  <c:v>2.0000000000000011E-2</c:v>
                </c:pt>
                <c:pt idx="1173">
                  <c:v>2.0000000000000011E-2</c:v>
                </c:pt>
                <c:pt idx="1174">
                  <c:v>1.0000000000000005E-2</c:v>
                </c:pt>
                <c:pt idx="1175">
                  <c:v>1.0000000000000005E-2</c:v>
                </c:pt>
                <c:pt idx="1176">
                  <c:v>1.0000000000000005E-2</c:v>
                </c:pt>
                <c:pt idx="1177">
                  <c:v>2.0000000000000011E-2</c:v>
                </c:pt>
                <c:pt idx="1178">
                  <c:v>2.0000000000000011E-2</c:v>
                </c:pt>
                <c:pt idx="1179">
                  <c:v>2.0000000000000011E-2</c:v>
                </c:pt>
                <c:pt idx="1180">
                  <c:v>2.0000000000000011E-2</c:v>
                </c:pt>
                <c:pt idx="1181">
                  <c:v>2.0000000000000011E-2</c:v>
                </c:pt>
                <c:pt idx="1182">
                  <c:v>2.0000000000000011E-2</c:v>
                </c:pt>
                <c:pt idx="1183">
                  <c:v>3.0000000000000013E-2</c:v>
                </c:pt>
                <c:pt idx="1184">
                  <c:v>2.0000000000000011E-2</c:v>
                </c:pt>
                <c:pt idx="1185">
                  <c:v>3.0000000000000013E-2</c:v>
                </c:pt>
                <c:pt idx="1186">
                  <c:v>4.0000000000000022E-2</c:v>
                </c:pt>
                <c:pt idx="1187">
                  <c:v>2.0000000000000011E-2</c:v>
                </c:pt>
                <c:pt idx="1188">
                  <c:v>3.0000000000000013E-2</c:v>
                </c:pt>
                <c:pt idx="1189">
                  <c:v>4.0000000000000022E-2</c:v>
                </c:pt>
                <c:pt idx="1190">
                  <c:v>1.0000000000000005E-2</c:v>
                </c:pt>
                <c:pt idx="1191">
                  <c:v>2.0000000000000011E-2</c:v>
                </c:pt>
                <c:pt idx="1192">
                  <c:v>3.0000000000000013E-2</c:v>
                </c:pt>
                <c:pt idx="1193">
                  <c:v>2.0000000000000011E-2</c:v>
                </c:pt>
                <c:pt idx="1194">
                  <c:v>2.0000000000000011E-2</c:v>
                </c:pt>
                <c:pt idx="1195">
                  <c:v>2.0000000000000011E-2</c:v>
                </c:pt>
                <c:pt idx="1196">
                  <c:v>2.0000000000000011E-2</c:v>
                </c:pt>
                <c:pt idx="1197">
                  <c:v>2.0000000000000011E-2</c:v>
                </c:pt>
                <c:pt idx="1198">
                  <c:v>2.0000000000000011E-2</c:v>
                </c:pt>
                <c:pt idx="1199">
                  <c:v>2.0000000000000011E-2</c:v>
                </c:pt>
                <c:pt idx="1200">
                  <c:v>3.0000000000000013E-2</c:v>
                </c:pt>
                <c:pt idx="1201">
                  <c:v>3.0000000000000013E-2</c:v>
                </c:pt>
                <c:pt idx="1202">
                  <c:v>2.0000000000000011E-2</c:v>
                </c:pt>
                <c:pt idx="1203">
                  <c:v>3.0000000000000013E-2</c:v>
                </c:pt>
                <c:pt idx="1204">
                  <c:v>3.0000000000000013E-2</c:v>
                </c:pt>
                <c:pt idx="1205">
                  <c:v>3.0000000000000013E-2</c:v>
                </c:pt>
                <c:pt idx="1206">
                  <c:v>2.0000000000000011E-2</c:v>
                </c:pt>
                <c:pt idx="1207">
                  <c:v>2.0000000000000011E-2</c:v>
                </c:pt>
                <c:pt idx="1208">
                  <c:v>2.0000000000000011E-2</c:v>
                </c:pt>
                <c:pt idx="1209">
                  <c:v>2.0000000000000011E-2</c:v>
                </c:pt>
                <c:pt idx="1210">
                  <c:v>2.0000000000000011E-2</c:v>
                </c:pt>
                <c:pt idx="1211">
                  <c:v>1.0000000000000005E-2</c:v>
                </c:pt>
                <c:pt idx="1212">
                  <c:v>1.0000000000000005E-2</c:v>
                </c:pt>
                <c:pt idx="1213">
                  <c:v>2.0000000000000011E-2</c:v>
                </c:pt>
                <c:pt idx="1214">
                  <c:v>2.0000000000000011E-2</c:v>
                </c:pt>
                <c:pt idx="1215">
                  <c:v>2.0000000000000011E-2</c:v>
                </c:pt>
                <c:pt idx="1216">
                  <c:v>2.0000000000000011E-2</c:v>
                </c:pt>
                <c:pt idx="1217">
                  <c:v>2.0000000000000011E-2</c:v>
                </c:pt>
                <c:pt idx="1218">
                  <c:v>2.0000000000000011E-2</c:v>
                </c:pt>
                <c:pt idx="1219">
                  <c:v>2.0000000000000011E-2</c:v>
                </c:pt>
                <c:pt idx="1220">
                  <c:v>2.0000000000000011E-2</c:v>
                </c:pt>
                <c:pt idx="1221">
                  <c:v>2.0000000000000011E-2</c:v>
                </c:pt>
                <c:pt idx="1222">
                  <c:v>2.0000000000000011E-2</c:v>
                </c:pt>
                <c:pt idx="1223">
                  <c:v>1.0000000000000005E-2</c:v>
                </c:pt>
                <c:pt idx="1224">
                  <c:v>1.0000000000000005E-2</c:v>
                </c:pt>
                <c:pt idx="1225">
                  <c:v>2.0000000000000011E-2</c:v>
                </c:pt>
                <c:pt idx="1226">
                  <c:v>1.0000000000000005E-2</c:v>
                </c:pt>
                <c:pt idx="1227">
                  <c:v>2.0000000000000011E-2</c:v>
                </c:pt>
                <c:pt idx="1228">
                  <c:v>2.0000000000000011E-2</c:v>
                </c:pt>
                <c:pt idx="1229">
                  <c:v>2.0000000000000011E-2</c:v>
                </c:pt>
                <c:pt idx="1230">
                  <c:v>2.0000000000000011E-2</c:v>
                </c:pt>
                <c:pt idx="1231">
                  <c:v>3.0000000000000013E-2</c:v>
                </c:pt>
                <c:pt idx="1232">
                  <c:v>2.0000000000000011E-2</c:v>
                </c:pt>
                <c:pt idx="1233">
                  <c:v>3.0000000000000013E-2</c:v>
                </c:pt>
                <c:pt idx="1234">
                  <c:v>3.0000000000000013E-2</c:v>
                </c:pt>
                <c:pt idx="1235">
                  <c:v>2.0000000000000011E-2</c:v>
                </c:pt>
                <c:pt idx="1236">
                  <c:v>4.0000000000000022E-2</c:v>
                </c:pt>
                <c:pt idx="1237">
                  <c:v>3.0000000000000013E-2</c:v>
                </c:pt>
                <c:pt idx="1238">
                  <c:v>3.0000000000000013E-2</c:v>
                </c:pt>
                <c:pt idx="1239">
                  <c:v>3.0000000000000013E-2</c:v>
                </c:pt>
                <c:pt idx="1240">
                  <c:v>3.0000000000000013E-2</c:v>
                </c:pt>
                <c:pt idx="1241">
                  <c:v>2.0000000000000011E-2</c:v>
                </c:pt>
                <c:pt idx="1242">
                  <c:v>3.0000000000000013E-2</c:v>
                </c:pt>
                <c:pt idx="1243">
                  <c:v>2.0000000000000011E-2</c:v>
                </c:pt>
                <c:pt idx="1244">
                  <c:v>2.0000000000000011E-2</c:v>
                </c:pt>
                <c:pt idx="1245">
                  <c:v>3.0000000000000013E-2</c:v>
                </c:pt>
                <c:pt idx="1246">
                  <c:v>3.0000000000000013E-2</c:v>
                </c:pt>
                <c:pt idx="1247">
                  <c:v>3.0000000000000013E-2</c:v>
                </c:pt>
                <c:pt idx="1248">
                  <c:v>7.0000000000000034E-2</c:v>
                </c:pt>
                <c:pt idx="1249">
                  <c:v>4.0000000000000022E-2</c:v>
                </c:pt>
                <c:pt idx="1250">
                  <c:v>6.0000000000000026E-2</c:v>
                </c:pt>
                <c:pt idx="1251">
                  <c:v>9.0000000000000052E-2</c:v>
                </c:pt>
                <c:pt idx="1252">
                  <c:v>6.0000000000000026E-2</c:v>
                </c:pt>
                <c:pt idx="1253">
                  <c:v>4.0000000000000022E-2</c:v>
                </c:pt>
                <c:pt idx="1254">
                  <c:v>6.0000000000000026E-2</c:v>
                </c:pt>
                <c:pt idx="1255">
                  <c:v>3.0000000000000013E-2</c:v>
                </c:pt>
                <c:pt idx="1256">
                  <c:v>4.0000000000000022E-2</c:v>
                </c:pt>
                <c:pt idx="1257">
                  <c:v>7.0000000000000034E-2</c:v>
                </c:pt>
                <c:pt idx="1258">
                  <c:v>6.0000000000000026E-2</c:v>
                </c:pt>
                <c:pt idx="1259">
                  <c:v>2.0000000000000011E-2</c:v>
                </c:pt>
                <c:pt idx="1260">
                  <c:v>5.0000000000000024E-2</c:v>
                </c:pt>
                <c:pt idx="1261">
                  <c:v>4.0000000000000022E-2</c:v>
                </c:pt>
                <c:pt idx="1262">
                  <c:v>5.0000000000000024E-2</c:v>
                </c:pt>
                <c:pt idx="1263">
                  <c:v>9.0000000000000052E-2</c:v>
                </c:pt>
                <c:pt idx="1264">
                  <c:v>6.0000000000000026E-2</c:v>
                </c:pt>
                <c:pt idx="1265">
                  <c:v>5.0000000000000024E-2</c:v>
                </c:pt>
                <c:pt idx="1266">
                  <c:v>8.0000000000000043E-2</c:v>
                </c:pt>
                <c:pt idx="1267">
                  <c:v>5.0000000000000024E-2</c:v>
                </c:pt>
                <c:pt idx="1268">
                  <c:v>2.0000000000000011E-2</c:v>
                </c:pt>
                <c:pt idx="1269">
                  <c:v>4.0000000000000022E-2</c:v>
                </c:pt>
                <c:pt idx="1270">
                  <c:v>2.0000000000000011E-2</c:v>
                </c:pt>
                <c:pt idx="1271">
                  <c:v>2.0000000000000011E-2</c:v>
                </c:pt>
                <c:pt idx="1272">
                  <c:v>2.0000000000000011E-2</c:v>
                </c:pt>
                <c:pt idx="1273">
                  <c:v>2.0000000000000011E-2</c:v>
                </c:pt>
                <c:pt idx="1274">
                  <c:v>2.0000000000000011E-2</c:v>
                </c:pt>
                <c:pt idx="1275">
                  <c:v>3.0000000000000013E-2</c:v>
                </c:pt>
                <c:pt idx="1276">
                  <c:v>3.0000000000000013E-2</c:v>
                </c:pt>
                <c:pt idx="1277">
                  <c:v>5.0000000000000024E-2</c:v>
                </c:pt>
                <c:pt idx="1278">
                  <c:v>7.0000000000000034E-2</c:v>
                </c:pt>
                <c:pt idx="1279">
                  <c:v>5.0000000000000024E-2</c:v>
                </c:pt>
                <c:pt idx="1280">
                  <c:v>2.0000000000000011E-2</c:v>
                </c:pt>
                <c:pt idx="1281">
                  <c:v>2.0000000000000011E-2</c:v>
                </c:pt>
                <c:pt idx="1282">
                  <c:v>1.0000000000000005E-2</c:v>
                </c:pt>
                <c:pt idx="1283">
                  <c:v>1.0000000000000005E-2</c:v>
                </c:pt>
                <c:pt idx="1284">
                  <c:v>1.0000000000000005E-2</c:v>
                </c:pt>
                <c:pt idx="1285">
                  <c:v>2.0000000000000011E-2</c:v>
                </c:pt>
                <c:pt idx="1286">
                  <c:v>2.0000000000000011E-2</c:v>
                </c:pt>
                <c:pt idx="1287">
                  <c:v>2.0000000000000011E-2</c:v>
                </c:pt>
                <c:pt idx="1288">
                  <c:v>2.0000000000000011E-2</c:v>
                </c:pt>
                <c:pt idx="1289">
                  <c:v>1.0000000000000005E-2</c:v>
                </c:pt>
                <c:pt idx="1290">
                  <c:v>2.0000000000000011E-2</c:v>
                </c:pt>
                <c:pt idx="1291">
                  <c:v>3.0000000000000013E-2</c:v>
                </c:pt>
                <c:pt idx="1292">
                  <c:v>4.0000000000000022E-2</c:v>
                </c:pt>
                <c:pt idx="1293">
                  <c:v>6.0000000000000026E-2</c:v>
                </c:pt>
                <c:pt idx="1294">
                  <c:v>3.0000000000000013E-2</c:v>
                </c:pt>
                <c:pt idx="1295">
                  <c:v>1.0000000000000005E-2</c:v>
                </c:pt>
                <c:pt idx="1296">
                  <c:v>3.0000000000000013E-2</c:v>
                </c:pt>
                <c:pt idx="1297">
                  <c:v>3.0000000000000013E-2</c:v>
                </c:pt>
                <c:pt idx="1298">
                  <c:v>2.0000000000000011E-2</c:v>
                </c:pt>
                <c:pt idx="1299">
                  <c:v>4.0000000000000022E-2</c:v>
                </c:pt>
                <c:pt idx="1300">
                  <c:v>3.0000000000000013E-2</c:v>
                </c:pt>
                <c:pt idx="1301">
                  <c:v>3.0000000000000013E-2</c:v>
                </c:pt>
                <c:pt idx="1302">
                  <c:v>2.0000000000000011E-2</c:v>
                </c:pt>
                <c:pt idx="1303">
                  <c:v>3.0000000000000013E-2</c:v>
                </c:pt>
                <c:pt idx="1304">
                  <c:v>6.0000000000000026E-2</c:v>
                </c:pt>
                <c:pt idx="1305">
                  <c:v>4.0000000000000022E-2</c:v>
                </c:pt>
                <c:pt idx="1306">
                  <c:v>6.0000000000000026E-2</c:v>
                </c:pt>
                <c:pt idx="1307">
                  <c:v>8.0000000000000043E-2</c:v>
                </c:pt>
                <c:pt idx="1308">
                  <c:v>4.0000000000000022E-2</c:v>
                </c:pt>
                <c:pt idx="1309">
                  <c:v>6.0000000000000026E-2</c:v>
                </c:pt>
                <c:pt idx="1310">
                  <c:v>7.0000000000000034E-2</c:v>
                </c:pt>
                <c:pt idx="1311">
                  <c:v>6.0000000000000026E-2</c:v>
                </c:pt>
                <c:pt idx="1312">
                  <c:v>5.0000000000000024E-2</c:v>
                </c:pt>
                <c:pt idx="1313">
                  <c:v>3.0000000000000013E-2</c:v>
                </c:pt>
                <c:pt idx="1314">
                  <c:v>2.0000000000000011E-2</c:v>
                </c:pt>
                <c:pt idx="1315">
                  <c:v>1.0000000000000005E-2</c:v>
                </c:pt>
                <c:pt idx="1316">
                  <c:v>1.0000000000000005E-2</c:v>
                </c:pt>
                <c:pt idx="1317">
                  <c:v>1.0000000000000005E-2</c:v>
                </c:pt>
                <c:pt idx="1318">
                  <c:v>1.0000000000000005E-2</c:v>
                </c:pt>
                <c:pt idx="1319">
                  <c:v>1.0000000000000005E-2</c:v>
                </c:pt>
                <c:pt idx="1320">
                  <c:v>1.0000000000000005E-2</c:v>
                </c:pt>
                <c:pt idx="1321">
                  <c:v>1.0000000000000005E-2</c:v>
                </c:pt>
                <c:pt idx="1322">
                  <c:v>2.0000000000000011E-2</c:v>
                </c:pt>
                <c:pt idx="1323">
                  <c:v>1.0000000000000005E-2</c:v>
                </c:pt>
                <c:pt idx="1324">
                  <c:v>2.0000000000000011E-2</c:v>
                </c:pt>
                <c:pt idx="1325">
                  <c:v>3.0000000000000013E-2</c:v>
                </c:pt>
                <c:pt idx="1326">
                  <c:v>3.0000000000000013E-2</c:v>
                </c:pt>
                <c:pt idx="1327">
                  <c:v>2.0000000000000011E-2</c:v>
                </c:pt>
                <c:pt idx="1328">
                  <c:v>3.0000000000000013E-2</c:v>
                </c:pt>
                <c:pt idx="1329">
                  <c:v>3.0000000000000013E-2</c:v>
                </c:pt>
                <c:pt idx="1330">
                  <c:v>2.0000000000000011E-2</c:v>
                </c:pt>
                <c:pt idx="1331">
                  <c:v>3.0000000000000013E-2</c:v>
                </c:pt>
                <c:pt idx="1332">
                  <c:v>3.0000000000000013E-2</c:v>
                </c:pt>
                <c:pt idx="1333">
                  <c:v>1.0000000000000005E-2</c:v>
                </c:pt>
                <c:pt idx="1334">
                  <c:v>3.0000000000000013E-2</c:v>
                </c:pt>
                <c:pt idx="1335">
                  <c:v>2.0000000000000011E-2</c:v>
                </c:pt>
                <c:pt idx="1336">
                  <c:v>2.0000000000000011E-2</c:v>
                </c:pt>
                <c:pt idx="1337">
                  <c:v>3.0000000000000013E-2</c:v>
                </c:pt>
                <c:pt idx="1338">
                  <c:v>2.0000000000000011E-2</c:v>
                </c:pt>
                <c:pt idx="1339">
                  <c:v>3.0000000000000013E-2</c:v>
                </c:pt>
                <c:pt idx="1340">
                  <c:v>4.0000000000000022E-2</c:v>
                </c:pt>
                <c:pt idx="1341">
                  <c:v>3.0000000000000013E-2</c:v>
                </c:pt>
                <c:pt idx="1342">
                  <c:v>5.0000000000000024E-2</c:v>
                </c:pt>
                <c:pt idx="1343">
                  <c:v>0.11000000000000003</c:v>
                </c:pt>
                <c:pt idx="1344">
                  <c:v>6.0000000000000026E-2</c:v>
                </c:pt>
                <c:pt idx="1345">
                  <c:v>0.1</c:v>
                </c:pt>
                <c:pt idx="1346">
                  <c:v>0.12000000000000002</c:v>
                </c:pt>
                <c:pt idx="1347">
                  <c:v>7.0000000000000034E-2</c:v>
                </c:pt>
                <c:pt idx="1348">
                  <c:v>9.0000000000000052E-2</c:v>
                </c:pt>
                <c:pt idx="1349">
                  <c:v>9.0000000000000052E-2</c:v>
                </c:pt>
                <c:pt idx="1350">
                  <c:v>4.0000000000000022E-2</c:v>
                </c:pt>
                <c:pt idx="1351">
                  <c:v>4.0000000000000022E-2</c:v>
                </c:pt>
                <c:pt idx="1352">
                  <c:v>4.0000000000000022E-2</c:v>
                </c:pt>
                <c:pt idx="1353">
                  <c:v>3.0000000000000013E-2</c:v>
                </c:pt>
                <c:pt idx="1354">
                  <c:v>1.0000000000000005E-2</c:v>
                </c:pt>
                <c:pt idx="1355">
                  <c:v>4.0000000000000022E-2</c:v>
                </c:pt>
                <c:pt idx="1356">
                  <c:v>4.0000000000000022E-2</c:v>
                </c:pt>
                <c:pt idx="1357">
                  <c:v>1.0000000000000005E-2</c:v>
                </c:pt>
                <c:pt idx="1358">
                  <c:v>3.0000000000000013E-2</c:v>
                </c:pt>
                <c:pt idx="1359">
                  <c:v>4.0000000000000022E-2</c:v>
                </c:pt>
                <c:pt idx="1360">
                  <c:v>2.0000000000000011E-2</c:v>
                </c:pt>
                <c:pt idx="1361">
                  <c:v>2.0000000000000011E-2</c:v>
                </c:pt>
                <c:pt idx="1362">
                  <c:v>3.0000000000000013E-2</c:v>
                </c:pt>
                <c:pt idx="1363">
                  <c:v>3.0000000000000013E-2</c:v>
                </c:pt>
                <c:pt idx="1364">
                  <c:v>3.0000000000000013E-2</c:v>
                </c:pt>
                <c:pt idx="1365">
                  <c:v>3.0000000000000013E-2</c:v>
                </c:pt>
                <c:pt idx="1366">
                  <c:v>3.0000000000000013E-2</c:v>
                </c:pt>
                <c:pt idx="1367">
                  <c:v>4.0000000000000022E-2</c:v>
                </c:pt>
                <c:pt idx="1368">
                  <c:v>3.0000000000000013E-2</c:v>
                </c:pt>
                <c:pt idx="1369">
                  <c:v>2.0000000000000011E-2</c:v>
                </c:pt>
                <c:pt idx="1370">
                  <c:v>4.0000000000000022E-2</c:v>
                </c:pt>
                <c:pt idx="1371">
                  <c:v>3.0000000000000013E-2</c:v>
                </c:pt>
                <c:pt idx="1372">
                  <c:v>2.0000000000000011E-2</c:v>
                </c:pt>
                <c:pt idx="1373">
                  <c:v>4.0000000000000022E-2</c:v>
                </c:pt>
                <c:pt idx="1374">
                  <c:v>3.0000000000000013E-2</c:v>
                </c:pt>
                <c:pt idx="1375">
                  <c:v>2.0000000000000011E-2</c:v>
                </c:pt>
                <c:pt idx="1376">
                  <c:v>4.0000000000000022E-2</c:v>
                </c:pt>
                <c:pt idx="1377">
                  <c:v>3.0000000000000013E-2</c:v>
                </c:pt>
                <c:pt idx="1378">
                  <c:v>4.0000000000000022E-2</c:v>
                </c:pt>
                <c:pt idx="1379">
                  <c:v>5.0000000000000024E-2</c:v>
                </c:pt>
                <c:pt idx="1380">
                  <c:v>4.0000000000000022E-2</c:v>
                </c:pt>
                <c:pt idx="1381">
                  <c:v>4.0000000000000022E-2</c:v>
                </c:pt>
                <c:pt idx="1382">
                  <c:v>5.0000000000000024E-2</c:v>
                </c:pt>
                <c:pt idx="1383">
                  <c:v>4.0000000000000022E-2</c:v>
                </c:pt>
                <c:pt idx="1384">
                  <c:v>4.0000000000000022E-2</c:v>
                </c:pt>
                <c:pt idx="1385">
                  <c:v>4.0000000000000022E-2</c:v>
                </c:pt>
                <c:pt idx="1386">
                  <c:v>5.0000000000000024E-2</c:v>
                </c:pt>
                <c:pt idx="1387">
                  <c:v>2.0000000000000011E-2</c:v>
                </c:pt>
                <c:pt idx="1388">
                  <c:v>4.0000000000000022E-2</c:v>
                </c:pt>
                <c:pt idx="1389">
                  <c:v>4.0000000000000022E-2</c:v>
                </c:pt>
                <c:pt idx="1390">
                  <c:v>3.0000000000000013E-2</c:v>
                </c:pt>
                <c:pt idx="1391">
                  <c:v>3.0000000000000013E-2</c:v>
                </c:pt>
                <c:pt idx="1392">
                  <c:v>4.0000000000000022E-2</c:v>
                </c:pt>
                <c:pt idx="1393">
                  <c:v>4.0000000000000022E-2</c:v>
                </c:pt>
                <c:pt idx="1394">
                  <c:v>4.0000000000000022E-2</c:v>
                </c:pt>
                <c:pt idx="1395">
                  <c:v>4.0000000000000022E-2</c:v>
                </c:pt>
                <c:pt idx="1396">
                  <c:v>5.0000000000000024E-2</c:v>
                </c:pt>
                <c:pt idx="1397">
                  <c:v>4.0000000000000022E-2</c:v>
                </c:pt>
                <c:pt idx="1398">
                  <c:v>5.0000000000000024E-2</c:v>
                </c:pt>
                <c:pt idx="1399">
                  <c:v>3.0000000000000013E-2</c:v>
                </c:pt>
                <c:pt idx="1400">
                  <c:v>6.0000000000000026E-2</c:v>
                </c:pt>
                <c:pt idx="1401">
                  <c:v>5.0000000000000024E-2</c:v>
                </c:pt>
                <c:pt idx="1402">
                  <c:v>3.0000000000000013E-2</c:v>
                </c:pt>
                <c:pt idx="1403">
                  <c:v>4.0000000000000022E-2</c:v>
                </c:pt>
                <c:pt idx="1404">
                  <c:v>4.0000000000000022E-2</c:v>
                </c:pt>
                <c:pt idx="1405">
                  <c:v>3.0000000000000013E-2</c:v>
                </c:pt>
                <c:pt idx="1406">
                  <c:v>5.0000000000000024E-2</c:v>
                </c:pt>
                <c:pt idx="1407">
                  <c:v>4.0000000000000022E-2</c:v>
                </c:pt>
                <c:pt idx="1408">
                  <c:v>3.0000000000000013E-2</c:v>
                </c:pt>
                <c:pt idx="1409">
                  <c:v>5.0000000000000024E-2</c:v>
                </c:pt>
                <c:pt idx="1410">
                  <c:v>4.0000000000000022E-2</c:v>
                </c:pt>
                <c:pt idx="1411">
                  <c:v>3.0000000000000013E-2</c:v>
                </c:pt>
                <c:pt idx="1412">
                  <c:v>5.0000000000000024E-2</c:v>
                </c:pt>
                <c:pt idx="1413">
                  <c:v>3.0000000000000013E-2</c:v>
                </c:pt>
                <c:pt idx="1414">
                  <c:v>3.0000000000000013E-2</c:v>
                </c:pt>
                <c:pt idx="1415">
                  <c:v>4.0000000000000022E-2</c:v>
                </c:pt>
                <c:pt idx="1416">
                  <c:v>3.0000000000000013E-2</c:v>
                </c:pt>
                <c:pt idx="1417">
                  <c:v>3.0000000000000013E-2</c:v>
                </c:pt>
                <c:pt idx="1418">
                  <c:v>4.0000000000000022E-2</c:v>
                </c:pt>
                <c:pt idx="1419">
                  <c:v>3.0000000000000013E-2</c:v>
                </c:pt>
                <c:pt idx="1420">
                  <c:v>2.0000000000000011E-2</c:v>
                </c:pt>
                <c:pt idx="1421">
                  <c:v>3.0000000000000013E-2</c:v>
                </c:pt>
                <c:pt idx="1422">
                  <c:v>3.0000000000000013E-2</c:v>
                </c:pt>
                <c:pt idx="1423">
                  <c:v>3.0000000000000013E-2</c:v>
                </c:pt>
                <c:pt idx="1424">
                  <c:v>4.0000000000000022E-2</c:v>
                </c:pt>
                <c:pt idx="1425">
                  <c:v>4.0000000000000022E-2</c:v>
                </c:pt>
                <c:pt idx="1426">
                  <c:v>4.0000000000000022E-2</c:v>
                </c:pt>
                <c:pt idx="1427">
                  <c:v>3.0000000000000013E-2</c:v>
                </c:pt>
                <c:pt idx="1428">
                  <c:v>4.0000000000000022E-2</c:v>
                </c:pt>
                <c:pt idx="1429">
                  <c:v>5.0000000000000024E-2</c:v>
                </c:pt>
                <c:pt idx="1430">
                  <c:v>4.0000000000000022E-2</c:v>
                </c:pt>
                <c:pt idx="1431">
                  <c:v>4.0000000000000022E-2</c:v>
                </c:pt>
                <c:pt idx="1432">
                  <c:v>4.0000000000000022E-2</c:v>
                </c:pt>
                <c:pt idx="1433">
                  <c:v>3.0000000000000013E-2</c:v>
                </c:pt>
                <c:pt idx="1434">
                  <c:v>3.0000000000000013E-2</c:v>
                </c:pt>
                <c:pt idx="1435">
                  <c:v>4.0000000000000022E-2</c:v>
                </c:pt>
                <c:pt idx="1436">
                  <c:v>3.0000000000000013E-2</c:v>
                </c:pt>
                <c:pt idx="1437">
                  <c:v>3.0000000000000013E-2</c:v>
                </c:pt>
                <c:pt idx="1438">
                  <c:v>3.0000000000000013E-2</c:v>
                </c:pt>
                <c:pt idx="1439">
                  <c:v>3.0000000000000013E-2</c:v>
                </c:pt>
                <c:pt idx="1440">
                  <c:v>3.0000000000000013E-2</c:v>
                </c:pt>
                <c:pt idx="1441">
                  <c:v>2.0000000000000011E-2</c:v>
                </c:pt>
                <c:pt idx="1442">
                  <c:v>4.0000000000000022E-2</c:v>
                </c:pt>
                <c:pt idx="1443">
                  <c:v>4.0000000000000022E-2</c:v>
                </c:pt>
                <c:pt idx="1444">
                  <c:v>5.0000000000000024E-2</c:v>
                </c:pt>
                <c:pt idx="1445">
                  <c:v>4.0000000000000022E-2</c:v>
                </c:pt>
                <c:pt idx="1446">
                  <c:v>4.0000000000000022E-2</c:v>
                </c:pt>
                <c:pt idx="1447">
                  <c:v>4.0000000000000022E-2</c:v>
                </c:pt>
                <c:pt idx="1448">
                  <c:v>4.0000000000000022E-2</c:v>
                </c:pt>
                <c:pt idx="1449">
                  <c:v>4.0000000000000022E-2</c:v>
                </c:pt>
                <c:pt idx="1450">
                  <c:v>4.0000000000000022E-2</c:v>
                </c:pt>
                <c:pt idx="1451">
                  <c:v>4.0000000000000022E-2</c:v>
                </c:pt>
                <c:pt idx="1452">
                  <c:v>3.0000000000000013E-2</c:v>
                </c:pt>
                <c:pt idx="1453">
                  <c:v>4.0000000000000022E-2</c:v>
                </c:pt>
                <c:pt idx="1454">
                  <c:v>5.0000000000000024E-2</c:v>
                </c:pt>
                <c:pt idx="1455">
                  <c:v>4.0000000000000022E-2</c:v>
                </c:pt>
                <c:pt idx="1456">
                  <c:v>4.0000000000000022E-2</c:v>
                </c:pt>
                <c:pt idx="1457">
                  <c:v>5.0000000000000024E-2</c:v>
                </c:pt>
                <c:pt idx="1458">
                  <c:v>4.0000000000000022E-2</c:v>
                </c:pt>
                <c:pt idx="1459">
                  <c:v>4.0000000000000022E-2</c:v>
                </c:pt>
                <c:pt idx="1460">
                  <c:v>4.0000000000000022E-2</c:v>
                </c:pt>
                <c:pt idx="1461">
                  <c:v>4.0000000000000022E-2</c:v>
                </c:pt>
                <c:pt idx="1462">
                  <c:v>3.0000000000000013E-2</c:v>
                </c:pt>
                <c:pt idx="1463">
                  <c:v>4.0000000000000022E-2</c:v>
                </c:pt>
                <c:pt idx="1464">
                  <c:v>3.0000000000000013E-2</c:v>
                </c:pt>
                <c:pt idx="1465">
                  <c:v>3.0000000000000013E-2</c:v>
                </c:pt>
                <c:pt idx="1466">
                  <c:v>4.0000000000000022E-2</c:v>
                </c:pt>
                <c:pt idx="1467">
                  <c:v>4.0000000000000022E-2</c:v>
                </c:pt>
                <c:pt idx="1468">
                  <c:v>3.0000000000000013E-2</c:v>
                </c:pt>
                <c:pt idx="1469">
                  <c:v>5.0000000000000024E-2</c:v>
                </c:pt>
                <c:pt idx="1470">
                  <c:v>4.0000000000000022E-2</c:v>
                </c:pt>
                <c:pt idx="1471">
                  <c:v>3.0000000000000013E-2</c:v>
                </c:pt>
                <c:pt idx="1472">
                  <c:v>4.0000000000000022E-2</c:v>
                </c:pt>
                <c:pt idx="1473">
                  <c:v>3.0000000000000013E-2</c:v>
                </c:pt>
                <c:pt idx="1474">
                  <c:v>2.0000000000000011E-2</c:v>
                </c:pt>
                <c:pt idx="1475">
                  <c:v>3.0000000000000013E-2</c:v>
                </c:pt>
                <c:pt idx="1476">
                  <c:v>2.0000000000000011E-2</c:v>
                </c:pt>
                <c:pt idx="1477">
                  <c:v>2.0000000000000011E-2</c:v>
                </c:pt>
                <c:pt idx="1478">
                  <c:v>3.0000000000000013E-2</c:v>
                </c:pt>
                <c:pt idx="1479">
                  <c:v>3.0000000000000013E-2</c:v>
                </c:pt>
                <c:pt idx="1480">
                  <c:v>3.0000000000000013E-2</c:v>
                </c:pt>
                <c:pt idx="1481">
                  <c:v>6.0000000000000026E-2</c:v>
                </c:pt>
                <c:pt idx="1482">
                  <c:v>5.0000000000000024E-2</c:v>
                </c:pt>
                <c:pt idx="1483">
                  <c:v>5.0000000000000024E-2</c:v>
                </c:pt>
                <c:pt idx="1484">
                  <c:v>5.0000000000000024E-2</c:v>
                </c:pt>
                <c:pt idx="1485">
                  <c:v>5.0000000000000024E-2</c:v>
                </c:pt>
                <c:pt idx="1486">
                  <c:v>4.0000000000000022E-2</c:v>
                </c:pt>
                <c:pt idx="1487">
                  <c:v>5.0000000000000024E-2</c:v>
                </c:pt>
                <c:pt idx="1488">
                  <c:v>5.0000000000000024E-2</c:v>
                </c:pt>
                <c:pt idx="1489">
                  <c:v>5.0000000000000024E-2</c:v>
                </c:pt>
                <c:pt idx="1490">
                  <c:v>5.0000000000000024E-2</c:v>
                </c:pt>
                <c:pt idx="1491">
                  <c:v>3.0000000000000013E-2</c:v>
                </c:pt>
                <c:pt idx="1492">
                  <c:v>4.0000000000000022E-2</c:v>
                </c:pt>
                <c:pt idx="1493">
                  <c:v>3.0000000000000013E-2</c:v>
                </c:pt>
                <c:pt idx="1494">
                  <c:v>3.0000000000000013E-2</c:v>
                </c:pt>
                <c:pt idx="1495">
                  <c:v>4.0000000000000022E-2</c:v>
                </c:pt>
                <c:pt idx="1496">
                  <c:v>2.0000000000000011E-2</c:v>
                </c:pt>
                <c:pt idx="1497">
                  <c:v>2.0000000000000011E-2</c:v>
                </c:pt>
                <c:pt idx="1498">
                  <c:v>3.0000000000000013E-2</c:v>
                </c:pt>
                <c:pt idx="1499">
                  <c:v>3.0000000000000013E-2</c:v>
                </c:pt>
                <c:pt idx="1500">
                  <c:v>3.0000000000000013E-2</c:v>
                </c:pt>
                <c:pt idx="1501">
                  <c:v>2.0000000000000011E-2</c:v>
                </c:pt>
                <c:pt idx="1502">
                  <c:v>4.0000000000000022E-2</c:v>
                </c:pt>
                <c:pt idx="1503">
                  <c:v>4.0000000000000022E-2</c:v>
                </c:pt>
                <c:pt idx="1504">
                  <c:v>4.0000000000000022E-2</c:v>
                </c:pt>
                <c:pt idx="1505">
                  <c:v>5.0000000000000024E-2</c:v>
                </c:pt>
                <c:pt idx="1506">
                  <c:v>5.0000000000000024E-2</c:v>
                </c:pt>
                <c:pt idx="1507">
                  <c:v>5.0000000000000024E-2</c:v>
                </c:pt>
                <c:pt idx="1508">
                  <c:v>5.0000000000000024E-2</c:v>
                </c:pt>
                <c:pt idx="1509">
                  <c:v>5.0000000000000024E-2</c:v>
                </c:pt>
                <c:pt idx="1510">
                  <c:v>4.0000000000000022E-2</c:v>
                </c:pt>
                <c:pt idx="1511">
                  <c:v>5.0000000000000024E-2</c:v>
                </c:pt>
                <c:pt idx="1512">
                  <c:v>4.0000000000000022E-2</c:v>
                </c:pt>
                <c:pt idx="1513">
                  <c:v>4.0000000000000022E-2</c:v>
                </c:pt>
                <c:pt idx="1514">
                  <c:v>5.0000000000000024E-2</c:v>
                </c:pt>
                <c:pt idx="1515">
                  <c:v>5.0000000000000024E-2</c:v>
                </c:pt>
                <c:pt idx="1516">
                  <c:v>3.0000000000000013E-2</c:v>
                </c:pt>
                <c:pt idx="1517">
                  <c:v>3.0000000000000013E-2</c:v>
                </c:pt>
                <c:pt idx="1518">
                  <c:v>3.0000000000000013E-2</c:v>
                </c:pt>
                <c:pt idx="1519">
                  <c:v>3.0000000000000013E-2</c:v>
                </c:pt>
                <c:pt idx="1520">
                  <c:v>3.0000000000000013E-2</c:v>
                </c:pt>
                <c:pt idx="1521">
                  <c:v>3.0000000000000013E-2</c:v>
                </c:pt>
                <c:pt idx="1522">
                  <c:v>3.0000000000000013E-2</c:v>
                </c:pt>
                <c:pt idx="1523">
                  <c:v>4.0000000000000022E-2</c:v>
                </c:pt>
                <c:pt idx="1524">
                  <c:v>3.0000000000000013E-2</c:v>
                </c:pt>
                <c:pt idx="1525">
                  <c:v>3.0000000000000013E-2</c:v>
                </c:pt>
                <c:pt idx="1526">
                  <c:v>2.0000000000000011E-2</c:v>
                </c:pt>
                <c:pt idx="1527">
                  <c:v>2.0000000000000011E-2</c:v>
                </c:pt>
                <c:pt idx="1528">
                  <c:v>3.0000000000000013E-2</c:v>
                </c:pt>
                <c:pt idx="1529">
                  <c:v>3.0000000000000013E-2</c:v>
                </c:pt>
                <c:pt idx="1530">
                  <c:v>3.0000000000000013E-2</c:v>
                </c:pt>
                <c:pt idx="1531">
                  <c:v>3.0000000000000013E-2</c:v>
                </c:pt>
                <c:pt idx="1532">
                  <c:v>3.0000000000000013E-2</c:v>
                </c:pt>
                <c:pt idx="1533">
                  <c:v>3.0000000000000013E-2</c:v>
                </c:pt>
                <c:pt idx="1534">
                  <c:v>3.0000000000000013E-2</c:v>
                </c:pt>
                <c:pt idx="1535">
                  <c:v>3.0000000000000013E-2</c:v>
                </c:pt>
                <c:pt idx="1536">
                  <c:v>3.0000000000000013E-2</c:v>
                </c:pt>
                <c:pt idx="1537">
                  <c:v>2.0000000000000011E-2</c:v>
                </c:pt>
                <c:pt idx="1538">
                  <c:v>2.0000000000000011E-2</c:v>
                </c:pt>
                <c:pt idx="1539">
                  <c:v>3.0000000000000013E-2</c:v>
                </c:pt>
                <c:pt idx="1540">
                  <c:v>3.0000000000000013E-2</c:v>
                </c:pt>
                <c:pt idx="1541">
                  <c:v>3.0000000000000013E-2</c:v>
                </c:pt>
                <c:pt idx="1542">
                  <c:v>3.0000000000000013E-2</c:v>
                </c:pt>
                <c:pt idx="1543">
                  <c:v>2.0000000000000011E-2</c:v>
                </c:pt>
                <c:pt idx="1544">
                  <c:v>2.0000000000000011E-2</c:v>
                </c:pt>
                <c:pt idx="1545">
                  <c:v>2.0000000000000011E-2</c:v>
                </c:pt>
                <c:pt idx="1546">
                  <c:v>2.0000000000000011E-2</c:v>
                </c:pt>
                <c:pt idx="1547">
                  <c:v>2.0000000000000011E-2</c:v>
                </c:pt>
                <c:pt idx="1548">
                  <c:v>2.0000000000000011E-2</c:v>
                </c:pt>
                <c:pt idx="1549">
                  <c:v>3.0000000000000013E-2</c:v>
                </c:pt>
                <c:pt idx="1550">
                  <c:v>3.0000000000000013E-2</c:v>
                </c:pt>
                <c:pt idx="1551">
                  <c:v>3.0000000000000013E-2</c:v>
                </c:pt>
                <c:pt idx="1552">
                  <c:v>5.0000000000000024E-2</c:v>
                </c:pt>
                <c:pt idx="1553">
                  <c:v>5.0000000000000024E-2</c:v>
                </c:pt>
                <c:pt idx="1554">
                  <c:v>5.0000000000000024E-2</c:v>
                </c:pt>
                <c:pt idx="1555">
                  <c:v>5.0000000000000024E-2</c:v>
                </c:pt>
                <c:pt idx="1556">
                  <c:v>4.0000000000000022E-2</c:v>
                </c:pt>
                <c:pt idx="1557">
                  <c:v>4.0000000000000022E-2</c:v>
                </c:pt>
                <c:pt idx="1558">
                  <c:v>3.0000000000000013E-2</c:v>
                </c:pt>
                <c:pt idx="1559">
                  <c:v>3.0000000000000013E-2</c:v>
                </c:pt>
                <c:pt idx="1560">
                  <c:v>4.0000000000000022E-2</c:v>
                </c:pt>
                <c:pt idx="1561">
                  <c:v>2.0000000000000011E-2</c:v>
                </c:pt>
                <c:pt idx="1562">
                  <c:v>3.0000000000000013E-2</c:v>
                </c:pt>
                <c:pt idx="1563">
                  <c:v>2.0000000000000011E-2</c:v>
                </c:pt>
                <c:pt idx="1564">
                  <c:v>2.0000000000000011E-2</c:v>
                </c:pt>
                <c:pt idx="1565">
                  <c:v>3.0000000000000013E-2</c:v>
                </c:pt>
                <c:pt idx="1566">
                  <c:v>3.0000000000000013E-2</c:v>
                </c:pt>
                <c:pt idx="1567">
                  <c:v>3.0000000000000013E-2</c:v>
                </c:pt>
                <c:pt idx="1568">
                  <c:v>3.0000000000000013E-2</c:v>
                </c:pt>
                <c:pt idx="1569">
                  <c:v>2.0000000000000011E-2</c:v>
                </c:pt>
                <c:pt idx="1570">
                  <c:v>3.0000000000000013E-2</c:v>
                </c:pt>
                <c:pt idx="1571">
                  <c:v>3.0000000000000013E-2</c:v>
                </c:pt>
                <c:pt idx="1572">
                  <c:v>3.0000000000000013E-2</c:v>
                </c:pt>
                <c:pt idx="1573">
                  <c:v>3.0000000000000013E-2</c:v>
                </c:pt>
                <c:pt idx="1574">
                  <c:v>2.0000000000000011E-2</c:v>
                </c:pt>
                <c:pt idx="1575">
                  <c:v>3.0000000000000013E-2</c:v>
                </c:pt>
                <c:pt idx="1576">
                  <c:v>3.0000000000000013E-2</c:v>
                </c:pt>
                <c:pt idx="1577">
                  <c:v>2.0000000000000011E-2</c:v>
                </c:pt>
                <c:pt idx="1578">
                  <c:v>2.0000000000000011E-2</c:v>
                </c:pt>
                <c:pt idx="1579">
                  <c:v>3.0000000000000013E-2</c:v>
                </c:pt>
                <c:pt idx="1580">
                  <c:v>2.0000000000000011E-2</c:v>
                </c:pt>
                <c:pt idx="1581">
                  <c:v>2.0000000000000011E-2</c:v>
                </c:pt>
                <c:pt idx="1582">
                  <c:v>4.0000000000000022E-2</c:v>
                </c:pt>
                <c:pt idx="1583">
                  <c:v>3.0000000000000013E-2</c:v>
                </c:pt>
                <c:pt idx="1584">
                  <c:v>2.0000000000000011E-2</c:v>
                </c:pt>
                <c:pt idx="1585">
                  <c:v>3.0000000000000013E-2</c:v>
                </c:pt>
                <c:pt idx="1586">
                  <c:v>3.0000000000000013E-2</c:v>
                </c:pt>
                <c:pt idx="1587">
                  <c:v>3.0000000000000013E-2</c:v>
                </c:pt>
                <c:pt idx="1588">
                  <c:v>3.0000000000000013E-2</c:v>
                </c:pt>
                <c:pt idx="1589">
                  <c:v>2.0000000000000011E-2</c:v>
                </c:pt>
                <c:pt idx="1590">
                  <c:v>2.0000000000000011E-2</c:v>
                </c:pt>
                <c:pt idx="1591">
                  <c:v>3.0000000000000013E-2</c:v>
                </c:pt>
                <c:pt idx="1592">
                  <c:v>2.0000000000000011E-2</c:v>
                </c:pt>
                <c:pt idx="1593">
                  <c:v>3.0000000000000013E-2</c:v>
                </c:pt>
                <c:pt idx="1594">
                  <c:v>3.0000000000000013E-2</c:v>
                </c:pt>
                <c:pt idx="1595">
                  <c:v>2.0000000000000011E-2</c:v>
                </c:pt>
                <c:pt idx="1596">
                  <c:v>3.0000000000000013E-2</c:v>
                </c:pt>
                <c:pt idx="1597">
                  <c:v>3.0000000000000013E-2</c:v>
                </c:pt>
                <c:pt idx="1598">
                  <c:v>2.0000000000000011E-2</c:v>
                </c:pt>
                <c:pt idx="1599">
                  <c:v>3.0000000000000013E-2</c:v>
                </c:pt>
                <c:pt idx="1600">
                  <c:v>4.0000000000000022E-2</c:v>
                </c:pt>
                <c:pt idx="1601">
                  <c:v>3.0000000000000013E-2</c:v>
                </c:pt>
                <c:pt idx="1602">
                  <c:v>3.0000000000000013E-2</c:v>
                </c:pt>
                <c:pt idx="1603">
                  <c:v>5.0000000000000024E-2</c:v>
                </c:pt>
                <c:pt idx="1604">
                  <c:v>3.0000000000000013E-2</c:v>
                </c:pt>
                <c:pt idx="1605">
                  <c:v>3.0000000000000013E-2</c:v>
                </c:pt>
                <c:pt idx="1606">
                  <c:v>4.0000000000000022E-2</c:v>
                </c:pt>
                <c:pt idx="1607">
                  <c:v>3.0000000000000013E-2</c:v>
                </c:pt>
                <c:pt idx="1608">
                  <c:v>3.0000000000000013E-2</c:v>
                </c:pt>
                <c:pt idx="1609">
                  <c:v>4.0000000000000022E-2</c:v>
                </c:pt>
                <c:pt idx="1610">
                  <c:v>4.0000000000000022E-2</c:v>
                </c:pt>
                <c:pt idx="1611">
                  <c:v>4.0000000000000022E-2</c:v>
                </c:pt>
                <c:pt idx="1612">
                  <c:v>3.0000000000000013E-2</c:v>
                </c:pt>
                <c:pt idx="1613">
                  <c:v>3.0000000000000013E-2</c:v>
                </c:pt>
                <c:pt idx="1614">
                  <c:v>3.0000000000000013E-2</c:v>
                </c:pt>
                <c:pt idx="1615">
                  <c:v>5.0000000000000024E-2</c:v>
                </c:pt>
                <c:pt idx="1616">
                  <c:v>4.0000000000000022E-2</c:v>
                </c:pt>
                <c:pt idx="1617">
                  <c:v>4.0000000000000022E-2</c:v>
                </c:pt>
                <c:pt idx="1618">
                  <c:v>5.0000000000000024E-2</c:v>
                </c:pt>
                <c:pt idx="1619">
                  <c:v>3.0000000000000013E-2</c:v>
                </c:pt>
                <c:pt idx="1620">
                  <c:v>3.0000000000000013E-2</c:v>
                </c:pt>
                <c:pt idx="1621">
                  <c:v>5.0000000000000024E-2</c:v>
                </c:pt>
                <c:pt idx="1622">
                  <c:v>3.0000000000000013E-2</c:v>
                </c:pt>
                <c:pt idx="1623">
                  <c:v>3.0000000000000013E-2</c:v>
                </c:pt>
                <c:pt idx="1624">
                  <c:v>5.0000000000000024E-2</c:v>
                </c:pt>
                <c:pt idx="1625">
                  <c:v>3.0000000000000013E-2</c:v>
                </c:pt>
                <c:pt idx="1626">
                  <c:v>3.0000000000000013E-2</c:v>
                </c:pt>
                <c:pt idx="1627">
                  <c:v>5.0000000000000024E-2</c:v>
                </c:pt>
                <c:pt idx="1628">
                  <c:v>3.0000000000000013E-2</c:v>
                </c:pt>
                <c:pt idx="1629">
                  <c:v>3.0000000000000013E-2</c:v>
                </c:pt>
                <c:pt idx="1630">
                  <c:v>5.0000000000000024E-2</c:v>
                </c:pt>
                <c:pt idx="1631">
                  <c:v>3.0000000000000013E-2</c:v>
                </c:pt>
                <c:pt idx="1632">
                  <c:v>3.0000000000000013E-2</c:v>
                </c:pt>
                <c:pt idx="1633">
                  <c:v>4.0000000000000022E-2</c:v>
                </c:pt>
                <c:pt idx="1634">
                  <c:v>3.0000000000000013E-2</c:v>
                </c:pt>
                <c:pt idx="1635">
                  <c:v>3.0000000000000013E-2</c:v>
                </c:pt>
                <c:pt idx="1636">
                  <c:v>3.0000000000000013E-2</c:v>
                </c:pt>
                <c:pt idx="1637">
                  <c:v>2.0000000000000011E-2</c:v>
                </c:pt>
                <c:pt idx="1638">
                  <c:v>2.0000000000000011E-2</c:v>
                </c:pt>
                <c:pt idx="1639">
                  <c:v>2.0000000000000011E-2</c:v>
                </c:pt>
                <c:pt idx="1640">
                  <c:v>2.0000000000000011E-2</c:v>
                </c:pt>
                <c:pt idx="1641">
                  <c:v>2.0000000000000011E-2</c:v>
                </c:pt>
                <c:pt idx="1642">
                  <c:v>3.0000000000000013E-2</c:v>
                </c:pt>
                <c:pt idx="1643">
                  <c:v>2.0000000000000011E-2</c:v>
                </c:pt>
                <c:pt idx="1644">
                  <c:v>2.0000000000000011E-2</c:v>
                </c:pt>
                <c:pt idx="1645">
                  <c:v>4.0000000000000022E-2</c:v>
                </c:pt>
                <c:pt idx="1646">
                  <c:v>3.0000000000000013E-2</c:v>
                </c:pt>
                <c:pt idx="1647">
                  <c:v>3.0000000000000013E-2</c:v>
                </c:pt>
                <c:pt idx="1648">
                  <c:v>5.0000000000000024E-2</c:v>
                </c:pt>
                <c:pt idx="1649">
                  <c:v>3.0000000000000013E-2</c:v>
                </c:pt>
                <c:pt idx="1650">
                  <c:v>2.0000000000000011E-2</c:v>
                </c:pt>
                <c:pt idx="1651">
                  <c:v>5.0000000000000024E-2</c:v>
                </c:pt>
                <c:pt idx="1652">
                  <c:v>3.0000000000000013E-2</c:v>
                </c:pt>
                <c:pt idx="1653">
                  <c:v>2.0000000000000011E-2</c:v>
                </c:pt>
                <c:pt idx="1654">
                  <c:v>6.0000000000000026E-2</c:v>
                </c:pt>
                <c:pt idx="1655">
                  <c:v>4.0000000000000022E-2</c:v>
                </c:pt>
                <c:pt idx="1656">
                  <c:v>3.0000000000000013E-2</c:v>
                </c:pt>
                <c:pt idx="1657">
                  <c:v>8.0000000000000043E-2</c:v>
                </c:pt>
                <c:pt idx="1658">
                  <c:v>6.0000000000000026E-2</c:v>
                </c:pt>
                <c:pt idx="1659">
                  <c:v>3.0000000000000013E-2</c:v>
                </c:pt>
                <c:pt idx="1660">
                  <c:v>9.0000000000000052E-2</c:v>
                </c:pt>
                <c:pt idx="1661">
                  <c:v>5.0000000000000024E-2</c:v>
                </c:pt>
                <c:pt idx="1662">
                  <c:v>5.0000000000000024E-2</c:v>
                </c:pt>
                <c:pt idx="1663">
                  <c:v>0.11000000000000003</c:v>
                </c:pt>
                <c:pt idx="1664">
                  <c:v>5.0000000000000024E-2</c:v>
                </c:pt>
                <c:pt idx="1665">
                  <c:v>6.0000000000000026E-2</c:v>
                </c:pt>
                <c:pt idx="1666">
                  <c:v>0.11000000000000003</c:v>
                </c:pt>
                <c:pt idx="1667">
                  <c:v>5.0000000000000024E-2</c:v>
                </c:pt>
                <c:pt idx="1668">
                  <c:v>8.0000000000000043E-2</c:v>
                </c:pt>
                <c:pt idx="1669">
                  <c:v>0.11000000000000003</c:v>
                </c:pt>
                <c:pt idx="1670">
                  <c:v>6.0000000000000026E-2</c:v>
                </c:pt>
                <c:pt idx="1671">
                  <c:v>8.0000000000000043E-2</c:v>
                </c:pt>
                <c:pt idx="1672">
                  <c:v>0.11000000000000003</c:v>
                </c:pt>
                <c:pt idx="1673">
                  <c:v>6.0000000000000026E-2</c:v>
                </c:pt>
                <c:pt idx="1674">
                  <c:v>7.0000000000000034E-2</c:v>
                </c:pt>
                <c:pt idx="1675">
                  <c:v>0.1</c:v>
                </c:pt>
                <c:pt idx="1676">
                  <c:v>5.0000000000000024E-2</c:v>
                </c:pt>
                <c:pt idx="1677">
                  <c:v>7.0000000000000034E-2</c:v>
                </c:pt>
                <c:pt idx="1678">
                  <c:v>9.0000000000000052E-2</c:v>
                </c:pt>
                <c:pt idx="1679">
                  <c:v>4.0000000000000022E-2</c:v>
                </c:pt>
                <c:pt idx="1680">
                  <c:v>5.0000000000000024E-2</c:v>
                </c:pt>
                <c:pt idx="1681">
                  <c:v>7.0000000000000034E-2</c:v>
                </c:pt>
                <c:pt idx="1682">
                  <c:v>3.0000000000000013E-2</c:v>
                </c:pt>
                <c:pt idx="1683">
                  <c:v>4.0000000000000022E-2</c:v>
                </c:pt>
                <c:pt idx="1684">
                  <c:v>6.0000000000000026E-2</c:v>
                </c:pt>
                <c:pt idx="1685">
                  <c:v>6.0000000000000026E-2</c:v>
                </c:pt>
                <c:pt idx="1686">
                  <c:v>4.0000000000000022E-2</c:v>
                </c:pt>
                <c:pt idx="1687">
                  <c:v>6.0000000000000026E-2</c:v>
                </c:pt>
                <c:pt idx="1688">
                  <c:v>4.0000000000000022E-2</c:v>
                </c:pt>
                <c:pt idx="1689">
                  <c:v>4.0000000000000022E-2</c:v>
                </c:pt>
                <c:pt idx="1690">
                  <c:v>8.0000000000000043E-2</c:v>
                </c:pt>
                <c:pt idx="1691">
                  <c:v>5.0000000000000024E-2</c:v>
                </c:pt>
                <c:pt idx="1692">
                  <c:v>5.0000000000000024E-2</c:v>
                </c:pt>
                <c:pt idx="1693">
                  <c:v>8.0000000000000043E-2</c:v>
                </c:pt>
                <c:pt idx="1694">
                  <c:v>4.0000000000000022E-2</c:v>
                </c:pt>
                <c:pt idx="1695">
                  <c:v>4.0000000000000022E-2</c:v>
                </c:pt>
                <c:pt idx="1696">
                  <c:v>7.0000000000000034E-2</c:v>
                </c:pt>
                <c:pt idx="1697">
                  <c:v>3.0000000000000013E-2</c:v>
                </c:pt>
                <c:pt idx="1698">
                  <c:v>4.0000000000000022E-2</c:v>
                </c:pt>
                <c:pt idx="1699">
                  <c:v>5.0000000000000024E-2</c:v>
                </c:pt>
                <c:pt idx="1700">
                  <c:v>2.0000000000000011E-2</c:v>
                </c:pt>
                <c:pt idx="1701">
                  <c:v>3.0000000000000013E-2</c:v>
                </c:pt>
                <c:pt idx="1702">
                  <c:v>3.0000000000000013E-2</c:v>
                </c:pt>
                <c:pt idx="1703">
                  <c:v>3.0000000000000013E-2</c:v>
                </c:pt>
                <c:pt idx="1704">
                  <c:v>3.0000000000000013E-2</c:v>
                </c:pt>
                <c:pt idx="1705">
                  <c:v>3.0000000000000013E-2</c:v>
                </c:pt>
                <c:pt idx="1706">
                  <c:v>3.0000000000000013E-2</c:v>
                </c:pt>
                <c:pt idx="1707">
                  <c:v>2.0000000000000011E-2</c:v>
                </c:pt>
                <c:pt idx="1708">
                  <c:v>2.0000000000000011E-2</c:v>
                </c:pt>
                <c:pt idx="1709">
                  <c:v>2.0000000000000011E-2</c:v>
                </c:pt>
                <c:pt idx="1710">
                  <c:v>2.0000000000000011E-2</c:v>
                </c:pt>
                <c:pt idx="1711">
                  <c:v>2.0000000000000011E-2</c:v>
                </c:pt>
                <c:pt idx="1712">
                  <c:v>2.0000000000000011E-2</c:v>
                </c:pt>
                <c:pt idx="1713">
                  <c:v>3.0000000000000013E-2</c:v>
                </c:pt>
                <c:pt idx="1714">
                  <c:v>3.0000000000000013E-2</c:v>
                </c:pt>
                <c:pt idx="1715">
                  <c:v>3.0000000000000013E-2</c:v>
                </c:pt>
                <c:pt idx="1716">
                  <c:v>4.0000000000000022E-2</c:v>
                </c:pt>
                <c:pt idx="1717">
                  <c:v>2.0000000000000011E-2</c:v>
                </c:pt>
                <c:pt idx="1718">
                  <c:v>2.0000000000000011E-2</c:v>
                </c:pt>
                <c:pt idx="1719">
                  <c:v>3.0000000000000013E-2</c:v>
                </c:pt>
                <c:pt idx="1720">
                  <c:v>3.0000000000000013E-2</c:v>
                </c:pt>
                <c:pt idx="1721">
                  <c:v>3.0000000000000013E-2</c:v>
                </c:pt>
                <c:pt idx="1722">
                  <c:v>2.0000000000000011E-2</c:v>
                </c:pt>
                <c:pt idx="1723">
                  <c:v>2.0000000000000011E-2</c:v>
                </c:pt>
                <c:pt idx="1724">
                  <c:v>2.0000000000000011E-2</c:v>
                </c:pt>
                <c:pt idx="1725">
                  <c:v>1.0000000000000005E-2</c:v>
                </c:pt>
                <c:pt idx="1726">
                  <c:v>2.0000000000000011E-2</c:v>
                </c:pt>
                <c:pt idx="1727">
                  <c:v>2.0000000000000011E-2</c:v>
                </c:pt>
                <c:pt idx="1728">
                  <c:v>2.0000000000000011E-2</c:v>
                </c:pt>
                <c:pt idx="1729">
                  <c:v>2.0000000000000011E-2</c:v>
                </c:pt>
                <c:pt idx="1730">
                  <c:v>2.0000000000000011E-2</c:v>
                </c:pt>
                <c:pt idx="1731">
                  <c:v>3.0000000000000013E-2</c:v>
                </c:pt>
                <c:pt idx="1732">
                  <c:v>4.0000000000000022E-2</c:v>
                </c:pt>
                <c:pt idx="1733">
                  <c:v>3.0000000000000013E-2</c:v>
                </c:pt>
                <c:pt idx="1734">
                  <c:v>4.0000000000000022E-2</c:v>
                </c:pt>
                <c:pt idx="1735">
                  <c:v>5.0000000000000024E-2</c:v>
                </c:pt>
                <c:pt idx="1736">
                  <c:v>2.0000000000000011E-2</c:v>
                </c:pt>
                <c:pt idx="1737">
                  <c:v>4.0000000000000022E-2</c:v>
                </c:pt>
                <c:pt idx="1738">
                  <c:v>5.0000000000000024E-2</c:v>
                </c:pt>
                <c:pt idx="1739">
                  <c:v>4.0000000000000022E-2</c:v>
                </c:pt>
                <c:pt idx="1740">
                  <c:v>3.0000000000000013E-2</c:v>
                </c:pt>
                <c:pt idx="1741">
                  <c:v>3.0000000000000013E-2</c:v>
                </c:pt>
                <c:pt idx="1742">
                  <c:v>2.0000000000000011E-2</c:v>
                </c:pt>
                <c:pt idx="1743">
                  <c:v>2.0000000000000011E-2</c:v>
                </c:pt>
                <c:pt idx="1744">
                  <c:v>2.0000000000000011E-2</c:v>
                </c:pt>
                <c:pt idx="1745">
                  <c:v>3.0000000000000013E-2</c:v>
                </c:pt>
                <c:pt idx="1746">
                  <c:v>2.0000000000000011E-2</c:v>
                </c:pt>
                <c:pt idx="1747">
                  <c:v>2.0000000000000011E-2</c:v>
                </c:pt>
                <c:pt idx="1748">
                  <c:v>3.0000000000000013E-2</c:v>
                </c:pt>
                <c:pt idx="1749">
                  <c:v>3.0000000000000013E-2</c:v>
                </c:pt>
                <c:pt idx="1750">
                  <c:v>3.0000000000000013E-2</c:v>
                </c:pt>
                <c:pt idx="1751">
                  <c:v>3.0000000000000013E-2</c:v>
                </c:pt>
                <c:pt idx="1752">
                  <c:v>3.0000000000000013E-2</c:v>
                </c:pt>
                <c:pt idx="1753">
                  <c:v>5.0000000000000024E-2</c:v>
                </c:pt>
                <c:pt idx="1754">
                  <c:v>4.0000000000000022E-2</c:v>
                </c:pt>
                <c:pt idx="1755">
                  <c:v>3.0000000000000013E-2</c:v>
                </c:pt>
                <c:pt idx="1756">
                  <c:v>4.0000000000000022E-2</c:v>
                </c:pt>
                <c:pt idx="1757">
                  <c:v>1.0000000000000005E-2</c:v>
                </c:pt>
                <c:pt idx="1758">
                  <c:v>5.0000000000000024E-2</c:v>
                </c:pt>
                <c:pt idx="1759">
                  <c:v>5.0000000000000024E-2</c:v>
                </c:pt>
                <c:pt idx="1760">
                  <c:v>3.0000000000000013E-2</c:v>
                </c:pt>
                <c:pt idx="1761">
                  <c:v>4.0000000000000022E-2</c:v>
                </c:pt>
                <c:pt idx="1762">
                  <c:v>4.0000000000000022E-2</c:v>
                </c:pt>
                <c:pt idx="1763">
                  <c:v>3.0000000000000013E-2</c:v>
                </c:pt>
                <c:pt idx="1764">
                  <c:v>4.0000000000000022E-2</c:v>
                </c:pt>
                <c:pt idx="1765">
                  <c:v>5.0000000000000024E-2</c:v>
                </c:pt>
                <c:pt idx="1766">
                  <c:v>3.0000000000000013E-2</c:v>
                </c:pt>
                <c:pt idx="1767">
                  <c:v>3.0000000000000013E-2</c:v>
                </c:pt>
                <c:pt idx="1768">
                  <c:v>4.0000000000000022E-2</c:v>
                </c:pt>
                <c:pt idx="1769">
                  <c:v>3.0000000000000013E-2</c:v>
                </c:pt>
                <c:pt idx="1770">
                  <c:v>2.0000000000000011E-2</c:v>
                </c:pt>
                <c:pt idx="1771">
                  <c:v>3.0000000000000013E-2</c:v>
                </c:pt>
                <c:pt idx="1772">
                  <c:v>2.0000000000000011E-2</c:v>
                </c:pt>
                <c:pt idx="1773">
                  <c:v>2.0000000000000011E-2</c:v>
                </c:pt>
                <c:pt idx="1774">
                  <c:v>3.0000000000000013E-2</c:v>
                </c:pt>
                <c:pt idx="1775">
                  <c:v>3.0000000000000013E-2</c:v>
                </c:pt>
                <c:pt idx="1776">
                  <c:v>3.0000000000000013E-2</c:v>
                </c:pt>
                <c:pt idx="1777">
                  <c:v>5.0000000000000024E-2</c:v>
                </c:pt>
                <c:pt idx="1778">
                  <c:v>5.0000000000000024E-2</c:v>
                </c:pt>
                <c:pt idx="1779">
                  <c:v>4.0000000000000022E-2</c:v>
                </c:pt>
                <c:pt idx="1780">
                  <c:v>4.0000000000000022E-2</c:v>
                </c:pt>
                <c:pt idx="1781">
                  <c:v>5.0000000000000024E-2</c:v>
                </c:pt>
                <c:pt idx="1782">
                  <c:v>5.0000000000000024E-2</c:v>
                </c:pt>
                <c:pt idx="1783">
                  <c:v>5.0000000000000024E-2</c:v>
                </c:pt>
                <c:pt idx="1784">
                  <c:v>4.0000000000000022E-2</c:v>
                </c:pt>
                <c:pt idx="1785">
                  <c:v>3.0000000000000013E-2</c:v>
                </c:pt>
                <c:pt idx="1786">
                  <c:v>2.0000000000000011E-2</c:v>
                </c:pt>
                <c:pt idx="1787">
                  <c:v>3.0000000000000013E-2</c:v>
                </c:pt>
                <c:pt idx="1788">
                  <c:v>3.0000000000000013E-2</c:v>
                </c:pt>
                <c:pt idx="1789">
                  <c:v>3.0000000000000013E-2</c:v>
                </c:pt>
                <c:pt idx="1790">
                  <c:v>3.0000000000000013E-2</c:v>
                </c:pt>
                <c:pt idx="1791">
                  <c:v>3.0000000000000013E-2</c:v>
                </c:pt>
                <c:pt idx="1792">
                  <c:v>3.0000000000000013E-2</c:v>
                </c:pt>
                <c:pt idx="1793">
                  <c:v>3.0000000000000013E-2</c:v>
                </c:pt>
                <c:pt idx="1794">
                  <c:v>2.0000000000000011E-2</c:v>
                </c:pt>
                <c:pt idx="1795">
                  <c:v>2.0000000000000011E-2</c:v>
                </c:pt>
                <c:pt idx="1796">
                  <c:v>2.0000000000000011E-2</c:v>
                </c:pt>
                <c:pt idx="1797">
                  <c:v>1.0000000000000005E-2</c:v>
                </c:pt>
                <c:pt idx="1798">
                  <c:v>1.0000000000000005E-2</c:v>
                </c:pt>
                <c:pt idx="1799">
                  <c:v>1.0000000000000005E-2</c:v>
                </c:pt>
                <c:pt idx="1800">
                  <c:v>1.0000000000000005E-2</c:v>
                </c:pt>
                <c:pt idx="1801">
                  <c:v>1.0000000000000005E-2</c:v>
                </c:pt>
                <c:pt idx="1802">
                  <c:v>1.0000000000000005E-2</c:v>
                </c:pt>
                <c:pt idx="1803">
                  <c:v>1.0000000000000005E-2</c:v>
                </c:pt>
                <c:pt idx="1804">
                  <c:v>2.0000000000000011E-2</c:v>
                </c:pt>
                <c:pt idx="1805">
                  <c:v>3.0000000000000013E-2</c:v>
                </c:pt>
                <c:pt idx="1806">
                  <c:v>4.0000000000000022E-2</c:v>
                </c:pt>
                <c:pt idx="1807">
                  <c:v>7.0000000000000034E-2</c:v>
                </c:pt>
                <c:pt idx="1808">
                  <c:v>5.0000000000000024E-2</c:v>
                </c:pt>
                <c:pt idx="1809">
                  <c:v>0.18000000000000008</c:v>
                </c:pt>
                <c:pt idx="1810">
                  <c:v>8.0000000000000043E-2</c:v>
                </c:pt>
                <c:pt idx="1811">
                  <c:v>6.0000000000000026E-2</c:v>
                </c:pt>
                <c:pt idx="1812">
                  <c:v>5.0000000000000024E-2</c:v>
                </c:pt>
                <c:pt idx="1813">
                  <c:v>9.0000000000000052E-2</c:v>
                </c:pt>
                <c:pt idx="1814">
                  <c:v>6.0000000000000026E-2</c:v>
                </c:pt>
                <c:pt idx="1815">
                  <c:v>5.0000000000000024E-2</c:v>
                </c:pt>
                <c:pt idx="1816">
                  <c:v>7.0000000000000034E-2</c:v>
                </c:pt>
                <c:pt idx="1817">
                  <c:v>7.0000000000000034E-2</c:v>
                </c:pt>
                <c:pt idx="1818">
                  <c:v>6.0000000000000026E-2</c:v>
                </c:pt>
                <c:pt idx="1819">
                  <c:v>4.0000000000000022E-2</c:v>
                </c:pt>
                <c:pt idx="1820">
                  <c:v>4.0000000000000022E-2</c:v>
                </c:pt>
                <c:pt idx="1821">
                  <c:v>2.0000000000000011E-2</c:v>
                </c:pt>
                <c:pt idx="1822">
                  <c:v>6.0000000000000026E-2</c:v>
                </c:pt>
                <c:pt idx="1823">
                  <c:v>5.0000000000000024E-2</c:v>
                </c:pt>
                <c:pt idx="1824">
                  <c:v>5.0000000000000024E-2</c:v>
                </c:pt>
                <c:pt idx="1825">
                  <c:v>5.0000000000000024E-2</c:v>
                </c:pt>
                <c:pt idx="1826">
                  <c:v>6.0000000000000026E-2</c:v>
                </c:pt>
                <c:pt idx="1827">
                  <c:v>5.0000000000000024E-2</c:v>
                </c:pt>
                <c:pt idx="1828">
                  <c:v>5.0000000000000024E-2</c:v>
                </c:pt>
                <c:pt idx="1829">
                  <c:v>7.0000000000000034E-2</c:v>
                </c:pt>
                <c:pt idx="1830">
                  <c:v>6.0000000000000026E-2</c:v>
                </c:pt>
                <c:pt idx="1831">
                  <c:v>5.0000000000000024E-2</c:v>
                </c:pt>
                <c:pt idx="1832">
                  <c:v>5.0000000000000024E-2</c:v>
                </c:pt>
                <c:pt idx="1833">
                  <c:v>6.0000000000000026E-2</c:v>
                </c:pt>
                <c:pt idx="1834">
                  <c:v>6.0000000000000026E-2</c:v>
                </c:pt>
                <c:pt idx="1835">
                  <c:v>5.0000000000000024E-2</c:v>
                </c:pt>
                <c:pt idx="1836">
                  <c:v>6.0000000000000026E-2</c:v>
                </c:pt>
                <c:pt idx="1837">
                  <c:v>6.0000000000000026E-2</c:v>
                </c:pt>
                <c:pt idx="1838">
                  <c:v>5.0000000000000024E-2</c:v>
                </c:pt>
                <c:pt idx="1839">
                  <c:v>4.0000000000000022E-2</c:v>
                </c:pt>
                <c:pt idx="1840">
                  <c:v>5.0000000000000024E-2</c:v>
                </c:pt>
                <c:pt idx="1841">
                  <c:v>5.0000000000000024E-2</c:v>
                </c:pt>
                <c:pt idx="1842">
                  <c:v>4.0000000000000022E-2</c:v>
                </c:pt>
                <c:pt idx="1843">
                  <c:v>4.0000000000000022E-2</c:v>
                </c:pt>
                <c:pt idx="1844">
                  <c:v>5.0000000000000024E-2</c:v>
                </c:pt>
                <c:pt idx="1845">
                  <c:v>4.0000000000000022E-2</c:v>
                </c:pt>
                <c:pt idx="1846">
                  <c:v>5.0000000000000024E-2</c:v>
                </c:pt>
                <c:pt idx="1847">
                  <c:v>5.0000000000000024E-2</c:v>
                </c:pt>
                <c:pt idx="1848">
                  <c:v>5.0000000000000024E-2</c:v>
                </c:pt>
                <c:pt idx="1849">
                  <c:v>7.0000000000000034E-2</c:v>
                </c:pt>
                <c:pt idx="1850">
                  <c:v>5.0000000000000024E-2</c:v>
                </c:pt>
                <c:pt idx="1851">
                  <c:v>5.0000000000000024E-2</c:v>
                </c:pt>
                <c:pt idx="1852">
                  <c:v>8.0000000000000043E-2</c:v>
                </c:pt>
                <c:pt idx="1853">
                  <c:v>7.0000000000000034E-2</c:v>
                </c:pt>
                <c:pt idx="1854">
                  <c:v>5.0000000000000024E-2</c:v>
                </c:pt>
                <c:pt idx="1855">
                  <c:v>7.0000000000000034E-2</c:v>
                </c:pt>
                <c:pt idx="1856">
                  <c:v>7.0000000000000034E-2</c:v>
                </c:pt>
                <c:pt idx="1857">
                  <c:v>5.0000000000000024E-2</c:v>
                </c:pt>
                <c:pt idx="1858">
                  <c:v>7.0000000000000034E-2</c:v>
                </c:pt>
                <c:pt idx="1859">
                  <c:v>7.0000000000000034E-2</c:v>
                </c:pt>
                <c:pt idx="1860">
                  <c:v>4.0000000000000022E-2</c:v>
                </c:pt>
                <c:pt idx="1861">
                  <c:v>5.0000000000000024E-2</c:v>
                </c:pt>
                <c:pt idx="1862">
                  <c:v>5.0000000000000024E-2</c:v>
                </c:pt>
                <c:pt idx="1863">
                  <c:v>4.0000000000000022E-2</c:v>
                </c:pt>
                <c:pt idx="1864">
                  <c:v>3.0000000000000013E-2</c:v>
                </c:pt>
                <c:pt idx="1865">
                  <c:v>4.0000000000000022E-2</c:v>
                </c:pt>
                <c:pt idx="1866">
                  <c:v>3.0000000000000013E-2</c:v>
                </c:pt>
                <c:pt idx="1867">
                  <c:v>3.0000000000000013E-2</c:v>
                </c:pt>
                <c:pt idx="1868">
                  <c:v>2.0000000000000011E-2</c:v>
                </c:pt>
                <c:pt idx="1869">
                  <c:v>2.0000000000000011E-2</c:v>
                </c:pt>
                <c:pt idx="1870">
                  <c:v>2.0000000000000011E-2</c:v>
                </c:pt>
                <c:pt idx="1871">
                  <c:v>2.0000000000000011E-2</c:v>
                </c:pt>
                <c:pt idx="1872">
                  <c:v>1.0000000000000005E-2</c:v>
                </c:pt>
                <c:pt idx="1873">
                  <c:v>2.0000000000000011E-2</c:v>
                </c:pt>
                <c:pt idx="1874">
                  <c:v>2.0000000000000011E-2</c:v>
                </c:pt>
                <c:pt idx="1875">
                  <c:v>2.0000000000000011E-2</c:v>
                </c:pt>
                <c:pt idx="1876">
                  <c:v>2.0000000000000011E-2</c:v>
                </c:pt>
                <c:pt idx="1877">
                  <c:v>3.0000000000000013E-2</c:v>
                </c:pt>
                <c:pt idx="1878">
                  <c:v>3.0000000000000013E-2</c:v>
                </c:pt>
                <c:pt idx="1879">
                  <c:v>2.0000000000000011E-2</c:v>
                </c:pt>
                <c:pt idx="1880">
                  <c:v>2.0000000000000011E-2</c:v>
                </c:pt>
                <c:pt idx="1881">
                  <c:v>2.0000000000000011E-2</c:v>
                </c:pt>
                <c:pt idx="1882">
                  <c:v>3.0000000000000013E-2</c:v>
                </c:pt>
                <c:pt idx="1883">
                  <c:v>3.0000000000000013E-2</c:v>
                </c:pt>
                <c:pt idx="1884">
                  <c:v>3.0000000000000013E-2</c:v>
                </c:pt>
                <c:pt idx="1885">
                  <c:v>3.0000000000000013E-2</c:v>
                </c:pt>
                <c:pt idx="1886">
                  <c:v>3.0000000000000013E-2</c:v>
                </c:pt>
                <c:pt idx="1887">
                  <c:v>3.0000000000000013E-2</c:v>
                </c:pt>
                <c:pt idx="1888">
                  <c:v>4.0000000000000022E-2</c:v>
                </c:pt>
                <c:pt idx="1889">
                  <c:v>5.0000000000000024E-2</c:v>
                </c:pt>
                <c:pt idx="1890">
                  <c:v>4.0000000000000022E-2</c:v>
                </c:pt>
                <c:pt idx="1891">
                  <c:v>6.0000000000000026E-2</c:v>
                </c:pt>
                <c:pt idx="1892">
                  <c:v>5.0000000000000024E-2</c:v>
                </c:pt>
                <c:pt idx="1893">
                  <c:v>4.0000000000000022E-2</c:v>
                </c:pt>
                <c:pt idx="1894">
                  <c:v>5.0000000000000024E-2</c:v>
                </c:pt>
                <c:pt idx="1895">
                  <c:v>6.0000000000000026E-2</c:v>
                </c:pt>
                <c:pt idx="1896">
                  <c:v>5.0000000000000024E-2</c:v>
                </c:pt>
                <c:pt idx="1897">
                  <c:v>6.0000000000000026E-2</c:v>
                </c:pt>
                <c:pt idx="1898">
                  <c:v>6.0000000000000026E-2</c:v>
                </c:pt>
                <c:pt idx="1899">
                  <c:v>5.0000000000000024E-2</c:v>
                </c:pt>
                <c:pt idx="1900">
                  <c:v>4.0000000000000022E-2</c:v>
                </c:pt>
                <c:pt idx="1901">
                  <c:v>5.0000000000000024E-2</c:v>
                </c:pt>
                <c:pt idx="1902">
                  <c:v>5.0000000000000024E-2</c:v>
                </c:pt>
                <c:pt idx="1903">
                  <c:v>4.0000000000000022E-2</c:v>
                </c:pt>
                <c:pt idx="1904">
                  <c:v>5.0000000000000024E-2</c:v>
                </c:pt>
                <c:pt idx="1905">
                  <c:v>4.0000000000000022E-2</c:v>
                </c:pt>
                <c:pt idx="1906">
                  <c:v>4.0000000000000022E-2</c:v>
                </c:pt>
                <c:pt idx="1907">
                  <c:v>5.0000000000000024E-2</c:v>
                </c:pt>
                <c:pt idx="1908">
                  <c:v>4.0000000000000022E-2</c:v>
                </c:pt>
                <c:pt idx="1909">
                  <c:v>5.0000000000000024E-2</c:v>
                </c:pt>
                <c:pt idx="1910">
                  <c:v>5.0000000000000024E-2</c:v>
                </c:pt>
                <c:pt idx="1911">
                  <c:v>4.0000000000000022E-2</c:v>
                </c:pt>
                <c:pt idx="1912">
                  <c:v>5.0000000000000024E-2</c:v>
                </c:pt>
                <c:pt idx="1913">
                  <c:v>6.0000000000000026E-2</c:v>
                </c:pt>
                <c:pt idx="1914">
                  <c:v>5.0000000000000024E-2</c:v>
                </c:pt>
                <c:pt idx="1915">
                  <c:v>6.0000000000000026E-2</c:v>
                </c:pt>
                <c:pt idx="1916">
                  <c:v>5.0000000000000024E-2</c:v>
                </c:pt>
                <c:pt idx="1917">
                  <c:v>4.0000000000000022E-2</c:v>
                </c:pt>
                <c:pt idx="1918">
                  <c:v>5.0000000000000024E-2</c:v>
                </c:pt>
                <c:pt idx="1919">
                  <c:v>5.0000000000000024E-2</c:v>
                </c:pt>
                <c:pt idx="1920">
                  <c:v>4.0000000000000022E-2</c:v>
                </c:pt>
                <c:pt idx="1921">
                  <c:v>5.0000000000000024E-2</c:v>
                </c:pt>
                <c:pt idx="1922">
                  <c:v>4.0000000000000022E-2</c:v>
                </c:pt>
                <c:pt idx="1923">
                  <c:v>3.0000000000000013E-2</c:v>
                </c:pt>
                <c:pt idx="1924">
                  <c:v>3.0000000000000013E-2</c:v>
                </c:pt>
                <c:pt idx="1925">
                  <c:v>4.0000000000000022E-2</c:v>
                </c:pt>
                <c:pt idx="1926">
                  <c:v>3.0000000000000013E-2</c:v>
                </c:pt>
                <c:pt idx="1927">
                  <c:v>2.0000000000000011E-2</c:v>
                </c:pt>
                <c:pt idx="1928">
                  <c:v>4.0000000000000022E-2</c:v>
                </c:pt>
                <c:pt idx="1929">
                  <c:v>3.0000000000000013E-2</c:v>
                </c:pt>
                <c:pt idx="1930">
                  <c:v>4.0000000000000022E-2</c:v>
                </c:pt>
                <c:pt idx="1931">
                  <c:v>4.0000000000000022E-2</c:v>
                </c:pt>
                <c:pt idx="1932">
                  <c:v>4.0000000000000022E-2</c:v>
                </c:pt>
                <c:pt idx="1933">
                  <c:v>3.0000000000000013E-2</c:v>
                </c:pt>
                <c:pt idx="1934">
                  <c:v>5.0000000000000024E-2</c:v>
                </c:pt>
                <c:pt idx="1935">
                  <c:v>5.0000000000000024E-2</c:v>
                </c:pt>
                <c:pt idx="1936">
                  <c:v>4.0000000000000022E-2</c:v>
                </c:pt>
                <c:pt idx="1937">
                  <c:v>5.0000000000000024E-2</c:v>
                </c:pt>
                <c:pt idx="1938">
                  <c:v>4.0000000000000022E-2</c:v>
                </c:pt>
                <c:pt idx="1939">
                  <c:v>3.0000000000000013E-2</c:v>
                </c:pt>
                <c:pt idx="1940">
                  <c:v>4.0000000000000022E-2</c:v>
                </c:pt>
                <c:pt idx="1941">
                  <c:v>3.0000000000000013E-2</c:v>
                </c:pt>
                <c:pt idx="1942">
                  <c:v>4.0000000000000022E-2</c:v>
                </c:pt>
                <c:pt idx="1943">
                  <c:v>3.0000000000000013E-2</c:v>
                </c:pt>
                <c:pt idx="1944">
                  <c:v>2.0000000000000011E-2</c:v>
                </c:pt>
                <c:pt idx="1945">
                  <c:v>3.0000000000000013E-2</c:v>
                </c:pt>
                <c:pt idx="1946">
                  <c:v>3.0000000000000013E-2</c:v>
                </c:pt>
                <c:pt idx="1947">
                  <c:v>2.0000000000000011E-2</c:v>
                </c:pt>
                <c:pt idx="1948">
                  <c:v>3.0000000000000013E-2</c:v>
                </c:pt>
                <c:pt idx="1949">
                  <c:v>3.0000000000000013E-2</c:v>
                </c:pt>
                <c:pt idx="1950">
                  <c:v>2.0000000000000011E-2</c:v>
                </c:pt>
                <c:pt idx="1951">
                  <c:v>3.0000000000000013E-2</c:v>
                </c:pt>
                <c:pt idx="1952">
                  <c:v>3.0000000000000013E-2</c:v>
                </c:pt>
                <c:pt idx="1953">
                  <c:v>3.0000000000000013E-2</c:v>
                </c:pt>
                <c:pt idx="1954">
                  <c:v>3.0000000000000013E-2</c:v>
                </c:pt>
                <c:pt idx="1955">
                  <c:v>3.0000000000000013E-2</c:v>
                </c:pt>
                <c:pt idx="1956">
                  <c:v>3.0000000000000013E-2</c:v>
                </c:pt>
                <c:pt idx="1957">
                  <c:v>3.0000000000000013E-2</c:v>
                </c:pt>
                <c:pt idx="1958">
                  <c:v>3.0000000000000013E-2</c:v>
                </c:pt>
                <c:pt idx="1959">
                  <c:v>2.0000000000000011E-2</c:v>
                </c:pt>
                <c:pt idx="1960">
                  <c:v>3.0000000000000013E-2</c:v>
                </c:pt>
                <c:pt idx="1961">
                  <c:v>3.0000000000000013E-2</c:v>
                </c:pt>
                <c:pt idx="1962">
                  <c:v>3.0000000000000013E-2</c:v>
                </c:pt>
                <c:pt idx="1963">
                  <c:v>2.0000000000000011E-2</c:v>
                </c:pt>
                <c:pt idx="1964">
                  <c:v>3.0000000000000013E-2</c:v>
                </c:pt>
                <c:pt idx="1965">
                  <c:v>3.0000000000000013E-2</c:v>
                </c:pt>
                <c:pt idx="1966">
                  <c:v>2.0000000000000011E-2</c:v>
                </c:pt>
                <c:pt idx="1967">
                  <c:v>2.0000000000000011E-2</c:v>
                </c:pt>
                <c:pt idx="1968">
                  <c:v>3.0000000000000013E-2</c:v>
                </c:pt>
                <c:pt idx="1969">
                  <c:v>3.0000000000000013E-2</c:v>
                </c:pt>
                <c:pt idx="1970">
                  <c:v>3.0000000000000013E-2</c:v>
                </c:pt>
                <c:pt idx="1971">
                  <c:v>2.0000000000000011E-2</c:v>
                </c:pt>
                <c:pt idx="1972">
                  <c:v>3.0000000000000013E-2</c:v>
                </c:pt>
                <c:pt idx="1973">
                  <c:v>3.0000000000000013E-2</c:v>
                </c:pt>
                <c:pt idx="1974">
                  <c:v>2.0000000000000011E-2</c:v>
                </c:pt>
                <c:pt idx="1975">
                  <c:v>3.0000000000000013E-2</c:v>
                </c:pt>
                <c:pt idx="1976">
                  <c:v>3.0000000000000013E-2</c:v>
                </c:pt>
                <c:pt idx="1977">
                  <c:v>3.0000000000000013E-2</c:v>
                </c:pt>
                <c:pt idx="1978">
                  <c:v>3.0000000000000013E-2</c:v>
                </c:pt>
                <c:pt idx="1979">
                  <c:v>2.0000000000000011E-2</c:v>
                </c:pt>
                <c:pt idx="1980">
                  <c:v>2.0000000000000011E-2</c:v>
                </c:pt>
                <c:pt idx="1981">
                  <c:v>3.0000000000000013E-2</c:v>
                </c:pt>
                <c:pt idx="1982">
                  <c:v>3.0000000000000013E-2</c:v>
                </c:pt>
                <c:pt idx="1983">
                  <c:v>3.0000000000000013E-2</c:v>
                </c:pt>
                <c:pt idx="1984">
                  <c:v>3.0000000000000013E-2</c:v>
                </c:pt>
                <c:pt idx="1985">
                  <c:v>3.0000000000000013E-2</c:v>
                </c:pt>
                <c:pt idx="1986">
                  <c:v>3.0000000000000013E-2</c:v>
                </c:pt>
                <c:pt idx="1987">
                  <c:v>2.0000000000000011E-2</c:v>
                </c:pt>
                <c:pt idx="1988">
                  <c:v>3.0000000000000013E-2</c:v>
                </c:pt>
                <c:pt idx="1989">
                  <c:v>3.0000000000000013E-2</c:v>
                </c:pt>
                <c:pt idx="1990">
                  <c:v>4.0000000000000022E-2</c:v>
                </c:pt>
                <c:pt idx="1991">
                  <c:v>3.0000000000000013E-2</c:v>
                </c:pt>
                <c:pt idx="1992">
                  <c:v>3.0000000000000013E-2</c:v>
                </c:pt>
                <c:pt idx="1993">
                  <c:v>3.0000000000000013E-2</c:v>
                </c:pt>
                <c:pt idx="1994">
                  <c:v>3.0000000000000013E-2</c:v>
                </c:pt>
                <c:pt idx="1995">
                  <c:v>3.0000000000000013E-2</c:v>
                </c:pt>
                <c:pt idx="1996">
                  <c:v>3.0000000000000013E-2</c:v>
                </c:pt>
                <c:pt idx="1997">
                  <c:v>2.0000000000000011E-2</c:v>
                </c:pt>
                <c:pt idx="1998">
                  <c:v>3.0000000000000013E-2</c:v>
                </c:pt>
                <c:pt idx="1999">
                  <c:v>3.0000000000000013E-2</c:v>
                </c:pt>
                <c:pt idx="2000">
                  <c:v>3.0000000000000013E-2</c:v>
                </c:pt>
                <c:pt idx="2001">
                  <c:v>3.0000000000000013E-2</c:v>
                </c:pt>
                <c:pt idx="2002">
                  <c:v>2.0000000000000011E-2</c:v>
                </c:pt>
                <c:pt idx="2003">
                  <c:v>3.0000000000000013E-2</c:v>
                </c:pt>
                <c:pt idx="2004">
                  <c:v>3.0000000000000013E-2</c:v>
                </c:pt>
                <c:pt idx="2005">
                  <c:v>2.0000000000000011E-2</c:v>
                </c:pt>
                <c:pt idx="2006">
                  <c:v>2.0000000000000011E-2</c:v>
                </c:pt>
                <c:pt idx="2007">
                  <c:v>2.0000000000000011E-2</c:v>
                </c:pt>
                <c:pt idx="2008">
                  <c:v>2.0000000000000011E-2</c:v>
                </c:pt>
                <c:pt idx="2009">
                  <c:v>2.0000000000000011E-2</c:v>
                </c:pt>
                <c:pt idx="2010">
                  <c:v>2.0000000000000011E-2</c:v>
                </c:pt>
                <c:pt idx="2011">
                  <c:v>3.0000000000000013E-2</c:v>
                </c:pt>
                <c:pt idx="2012">
                  <c:v>3.0000000000000013E-2</c:v>
                </c:pt>
                <c:pt idx="2013">
                  <c:v>3.0000000000000013E-2</c:v>
                </c:pt>
                <c:pt idx="2014">
                  <c:v>3.0000000000000013E-2</c:v>
                </c:pt>
                <c:pt idx="2015">
                  <c:v>3.0000000000000013E-2</c:v>
                </c:pt>
                <c:pt idx="2016">
                  <c:v>2.0000000000000011E-2</c:v>
                </c:pt>
                <c:pt idx="2017">
                  <c:v>2.0000000000000011E-2</c:v>
                </c:pt>
                <c:pt idx="2018">
                  <c:v>2.0000000000000011E-2</c:v>
                </c:pt>
                <c:pt idx="2019">
                  <c:v>2.0000000000000011E-2</c:v>
                </c:pt>
                <c:pt idx="2020">
                  <c:v>4.0000000000000022E-2</c:v>
                </c:pt>
                <c:pt idx="2021">
                  <c:v>3.0000000000000013E-2</c:v>
                </c:pt>
                <c:pt idx="2022">
                  <c:v>3.0000000000000013E-2</c:v>
                </c:pt>
                <c:pt idx="2023">
                  <c:v>4.0000000000000022E-2</c:v>
                </c:pt>
                <c:pt idx="2024">
                  <c:v>3.0000000000000013E-2</c:v>
                </c:pt>
                <c:pt idx="2025">
                  <c:v>3.0000000000000013E-2</c:v>
                </c:pt>
                <c:pt idx="2026">
                  <c:v>3.0000000000000013E-2</c:v>
                </c:pt>
                <c:pt idx="2027">
                  <c:v>2.0000000000000011E-2</c:v>
                </c:pt>
                <c:pt idx="2028">
                  <c:v>2.0000000000000011E-2</c:v>
                </c:pt>
                <c:pt idx="2029">
                  <c:v>2.0000000000000011E-2</c:v>
                </c:pt>
                <c:pt idx="2030">
                  <c:v>2.0000000000000011E-2</c:v>
                </c:pt>
                <c:pt idx="2031">
                  <c:v>2.0000000000000011E-2</c:v>
                </c:pt>
                <c:pt idx="2032">
                  <c:v>2.0000000000000011E-2</c:v>
                </c:pt>
                <c:pt idx="2033">
                  <c:v>2.0000000000000011E-2</c:v>
                </c:pt>
                <c:pt idx="2034">
                  <c:v>2.0000000000000011E-2</c:v>
                </c:pt>
                <c:pt idx="2035">
                  <c:v>2.0000000000000011E-2</c:v>
                </c:pt>
                <c:pt idx="2036">
                  <c:v>3.0000000000000013E-2</c:v>
                </c:pt>
                <c:pt idx="2037">
                  <c:v>2.0000000000000011E-2</c:v>
                </c:pt>
                <c:pt idx="2038">
                  <c:v>4.0000000000000022E-2</c:v>
                </c:pt>
                <c:pt idx="2039">
                  <c:v>3.0000000000000013E-2</c:v>
                </c:pt>
                <c:pt idx="2040">
                  <c:v>2.0000000000000011E-2</c:v>
                </c:pt>
                <c:pt idx="2041">
                  <c:v>2.0000000000000011E-2</c:v>
                </c:pt>
                <c:pt idx="2042">
                  <c:v>2.0000000000000011E-2</c:v>
                </c:pt>
                <c:pt idx="2043">
                  <c:v>2.0000000000000011E-2</c:v>
                </c:pt>
                <c:pt idx="2044">
                  <c:v>1.0000000000000005E-2</c:v>
                </c:pt>
                <c:pt idx="2045">
                  <c:v>1.0000000000000005E-2</c:v>
                </c:pt>
                <c:pt idx="2046">
                  <c:v>1.0000000000000005E-2</c:v>
                </c:pt>
                <c:pt idx="2047">
                  <c:v>2.0000000000000011E-2</c:v>
                </c:pt>
                <c:pt idx="2048">
                  <c:v>2.0000000000000011E-2</c:v>
                </c:pt>
                <c:pt idx="2049">
                  <c:v>1.0000000000000005E-2</c:v>
                </c:pt>
                <c:pt idx="2050">
                  <c:v>2.0000000000000011E-2</c:v>
                </c:pt>
                <c:pt idx="2051">
                  <c:v>2.0000000000000011E-2</c:v>
                </c:pt>
                <c:pt idx="2052">
                  <c:v>2.0000000000000011E-2</c:v>
                </c:pt>
                <c:pt idx="2053">
                  <c:v>3.0000000000000013E-2</c:v>
                </c:pt>
                <c:pt idx="2054">
                  <c:v>3.0000000000000013E-2</c:v>
                </c:pt>
                <c:pt idx="2055">
                  <c:v>2.0000000000000011E-2</c:v>
                </c:pt>
                <c:pt idx="2056">
                  <c:v>1.0000000000000005E-2</c:v>
                </c:pt>
                <c:pt idx="2057">
                  <c:v>2.0000000000000011E-2</c:v>
                </c:pt>
                <c:pt idx="2058">
                  <c:v>1.0000000000000005E-2</c:v>
                </c:pt>
                <c:pt idx="2059">
                  <c:v>1.0000000000000005E-2</c:v>
                </c:pt>
                <c:pt idx="2060">
                  <c:v>2.0000000000000011E-2</c:v>
                </c:pt>
                <c:pt idx="2061">
                  <c:v>2.0000000000000011E-2</c:v>
                </c:pt>
                <c:pt idx="2062">
                  <c:v>2.0000000000000011E-2</c:v>
                </c:pt>
                <c:pt idx="2063">
                  <c:v>2.0000000000000011E-2</c:v>
                </c:pt>
                <c:pt idx="2064">
                  <c:v>2.0000000000000011E-2</c:v>
                </c:pt>
                <c:pt idx="2065">
                  <c:v>1.0000000000000005E-2</c:v>
                </c:pt>
                <c:pt idx="2066">
                  <c:v>1.0000000000000005E-2</c:v>
                </c:pt>
                <c:pt idx="2067">
                  <c:v>2.0000000000000011E-2</c:v>
                </c:pt>
                <c:pt idx="2068">
                  <c:v>3.0000000000000013E-2</c:v>
                </c:pt>
                <c:pt idx="2069">
                  <c:v>2.0000000000000011E-2</c:v>
                </c:pt>
                <c:pt idx="2070">
                  <c:v>3.0000000000000013E-2</c:v>
                </c:pt>
                <c:pt idx="2071">
                  <c:v>3.0000000000000013E-2</c:v>
                </c:pt>
                <c:pt idx="2072">
                  <c:v>4.0000000000000022E-2</c:v>
                </c:pt>
                <c:pt idx="2073">
                  <c:v>4.0000000000000022E-2</c:v>
                </c:pt>
                <c:pt idx="2074">
                  <c:v>4.0000000000000022E-2</c:v>
                </c:pt>
                <c:pt idx="2075">
                  <c:v>3.0000000000000013E-2</c:v>
                </c:pt>
                <c:pt idx="2076">
                  <c:v>3.0000000000000013E-2</c:v>
                </c:pt>
                <c:pt idx="2077">
                  <c:v>4.0000000000000022E-2</c:v>
                </c:pt>
                <c:pt idx="2078">
                  <c:v>2.0000000000000011E-2</c:v>
                </c:pt>
                <c:pt idx="2079">
                  <c:v>4.0000000000000022E-2</c:v>
                </c:pt>
                <c:pt idx="2080">
                  <c:v>4.0000000000000022E-2</c:v>
                </c:pt>
                <c:pt idx="2081">
                  <c:v>1.0000000000000005E-2</c:v>
                </c:pt>
                <c:pt idx="2082">
                  <c:v>2.0000000000000011E-2</c:v>
                </c:pt>
                <c:pt idx="2083">
                  <c:v>4.0000000000000022E-2</c:v>
                </c:pt>
                <c:pt idx="2084">
                  <c:v>2.0000000000000011E-2</c:v>
                </c:pt>
                <c:pt idx="2085">
                  <c:v>4.0000000000000022E-2</c:v>
                </c:pt>
                <c:pt idx="2086">
                  <c:v>3.0000000000000013E-2</c:v>
                </c:pt>
                <c:pt idx="2087">
                  <c:v>4.0000000000000022E-2</c:v>
                </c:pt>
                <c:pt idx="2088">
                  <c:v>3.0000000000000013E-2</c:v>
                </c:pt>
                <c:pt idx="2089">
                  <c:v>3.0000000000000013E-2</c:v>
                </c:pt>
                <c:pt idx="2090">
                  <c:v>3.0000000000000013E-2</c:v>
                </c:pt>
                <c:pt idx="2091">
                  <c:v>3.0000000000000013E-2</c:v>
                </c:pt>
                <c:pt idx="2092">
                  <c:v>2.0000000000000011E-2</c:v>
                </c:pt>
                <c:pt idx="2093">
                  <c:v>2.0000000000000011E-2</c:v>
                </c:pt>
                <c:pt idx="2094">
                  <c:v>2.0000000000000011E-2</c:v>
                </c:pt>
                <c:pt idx="2095">
                  <c:v>2.0000000000000011E-2</c:v>
                </c:pt>
                <c:pt idx="2096">
                  <c:v>3.0000000000000013E-2</c:v>
                </c:pt>
                <c:pt idx="2097">
                  <c:v>3.0000000000000013E-2</c:v>
                </c:pt>
                <c:pt idx="2098">
                  <c:v>4.0000000000000022E-2</c:v>
                </c:pt>
                <c:pt idx="2099">
                  <c:v>4.0000000000000022E-2</c:v>
                </c:pt>
                <c:pt idx="2100">
                  <c:v>4.0000000000000022E-2</c:v>
                </c:pt>
                <c:pt idx="2101">
                  <c:v>5.0000000000000024E-2</c:v>
                </c:pt>
                <c:pt idx="2102">
                  <c:v>4.0000000000000022E-2</c:v>
                </c:pt>
                <c:pt idx="2103">
                  <c:v>5.0000000000000024E-2</c:v>
                </c:pt>
                <c:pt idx="2104">
                  <c:v>5.0000000000000024E-2</c:v>
                </c:pt>
                <c:pt idx="2105">
                  <c:v>5.0000000000000024E-2</c:v>
                </c:pt>
                <c:pt idx="2106">
                  <c:v>4.0000000000000022E-2</c:v>
                </c:pt>
                <c:pt idx="2107">
                  <c:v>4.0000000000000022E-2</c:v>
                </c:pt>
                <c:pt idx="2108">
                  <c:v>3.0000000000000013E-2</c:v>
                </c:pt>
                <c:pt idx="2109">
                  <c:v>3.0000000000000013E-2</c:v>
                </c:pt>
                <c:pt idx="2110">
                  <c:v>3.0000000000000013E-2</c:v>
                </c:pt>
                <c:pt idx="2111">
                  <c:v>3.0000000000000013E-2</c:v>
                </c:pt>
                <c:pt idx="2112">
                  <c:v>3.0000000000000013E-2</c:v>
                </c:pt>
                <c:pt idx="2113">
                  <c:v>3.0000000000000013E-2</c:v>
                </c:pt>
                <c:pt idx="2114">
                  <c:v>3.0000000000000013E-2</c:v>
                </c:pt>
                <c:pt idx="2115">
                  <c:v>3.0000000000000013E-2</c:v>
                </c:pt>
                <c:pt idx="2116">
                  <c:v>3.0000000000000013E-2</c:v>
                </c:pt>
                <c:pt idx="2117">
                  <c:v>3.0000000000000013E-2</c:v>
                </c:pt>
                <c:pt idx="2118">
                  <c:v>3.0000000000000013E-2</c:v>
                </c:pt>
                <c:pt idx="2119">
                  <c:v>3.0000000000000013E-2</c:v>
                </c:pt>
                <c:pt idx="2120">
                  <c:v>4.0000000000000022E-2</c:v>
                </c:pt>
                <c:pt idx="2121">
                  <c:v>4.0000000000000022E-2</c:v>
                </c:pt>
                <c:pt idx="2122">
                  <c:v>4.0000000000000022E-2</c:v>
                </c:pt>
                <c:pt idx="2123">
                  <c:v>4.0000000000000022E-2</c:v>
                </c:pt>
                <c:pt idx="2124">
                  <c:v>4.0000000000000022E-2</c:v>
                </c:pt>
                <c:pt idx="2125">
                  <c:v>3.0000000000000013E-2</c:v>
                </c:pt>
                <c:pt idx="2126">
                  <c:v>3.0000000000000013E-2</c:v>
                </c:pt>
                <c:pt idx="2127">
                  <c:v>3.0000000000000013E-2</c:v>
                </c:pt>
                <c:pt idx="2128">
                  <c:v>3.0000000000000013E-2</c:v>
                </c:pt>
                <c:pt idx="2129">
                  <c:v>3.0000000000000013E-2</c:v>
                </c:pt>
                <c:pt idx="2130">
                  <c:v>2.0000000000000011E-2</c:v>
                </c:pt>
                <c:pt idx="2131">
                  <c:v>2.0000000000000011E-2</c:v>
                </c:pt>
                <c:pt idx="2132">
                  <c:v>2.0000000000000011E-2</c:v>
                </c:pt>
                <c:pt idx="2133">
                  <c:v>3.0000000000000013E-2</c:v>
                </c:pt>
                <c:pt idx="2134">
                  <c:v>3.0000000000000013E-2</c:v>
                </c:pt>
                <c:pt idx="2135">
                  <c:v>3.0000000000000013E-2</c:v>
                </c:pt>
                <c:pt idx="2136">
                  <c:v>3.0000000000000013E-2</c:v>
                </c:pt>
                <c:pt idx="2137">
                  <c:v>4.0000000000000022E-2</c:v>
                </c:pt>
                <c:pt idx="2138">
                  <c:v>4.0000000000000022E-2</c:v>
                </c:pt>
                <c:pt idx="2139">
                  <c:v>3.0000000000000013E-2</c:v>
                </c:pt>
                <c:pt idx="2140">
                  <c:v>5.0000000000000024E-2</c:v>
                </c:pt>
                <c:pt idx="2141">
                  <c:v>4.0000000000000022E-2</c:v>
                </c:pt>
                <c:pt idx="2142">
                  <c:v>4.0000000000000022E-2</c:v>
                </c:pt>
                <c:pt idx="2143">
                  <c:v>7.0000000000000034E-2</c:v>
                </c:pt>
                <c:pt idx="2144">
                  <c:v>5.0000000000000024E-2</c:v>
                </c:pt>
                <c:pt idx="2145">
                  <c:v>5.0000000000000024E-2</c:v>
                </c:pt>
                <c:pt idx="2146">
                  <c:v>7.0000000000000034E-2</c:v>
                </c:pt>
                <c:pt idx="2147">
                  <c:v>5.0000000000000024E-2</c:v>
                </c:pt>
                <c:pt idx="2148">
                  <c:v>4.0000000000000022E-2</c:v>
                </c:pt>
                <c:pt idx="2149">
                  <c:v>7.0000000000000034E-2</c:v>
                </c:pt>
                <c:pt idx="2150">
                  <c:v>4.0000000000000022E-2</c:v>
                </c:pt>
                <c:pt idx="2151">
                  <c:v>5.0000000000000024E-2</c:v>
                </c:pt>
                <c:pt idx="2152">
                  <c:v>6.0000000000000026E-2</c:v>
                </c:pt>
                <c:pt idx="2153">
                  <c:v>4.0000000000000022E-2</c:v>
                </c:pt>
                <c:pt idx="2154">
                  <c:v>3.0000000000000013E-2</c:v>
                </c:pt>
                <c:pt idx="2155">
                  <c:v>5.0000000000000024E-2</c:v>
                </c:pt>
                <c:pt idx="2156">
                  <c:v>4.0000000000000022E-2</c:v>
                </c:pt>
                <c:pt idx="2157">
                  <c:v>4.0000000000000022E-2</c:v>
                </c:pt>
                <c:pt idx="2158">
                  <c:v>5.0000000000000024E-2</c:v>
                </c:pt>
                <c:pt idx="2159">
                  <c:v>4.0000000000000022E-2</c:v>
                </c:pt>
                <c:pt idx="2160">
                  <c:v>3.0000000000000013E-2</c:v>
                </c:pt>
                <c:pt idx="2161">
                  <c:v>4.0000000000000022E-2</c:v>
                </c:pt>
                <c:pt idx="2162">
                  <c:v>3.0000000000000013E-2</c:v>
                </c:pt>
                <c:pt idx="2163">
                  <c:v>3.0000000000000013E-2</c:v>
                </c:pt>
                <c:pt idx="2164">
                  <c:v>3.0000000000000013E-2</c:v>
                </c:pt>
                <c:pt idx="2165">
                  <c:v>4.0000000000000022E-2</c:v>
                </c:pt>
                <c:pt idx="2166">
                  <c:v>3.0000000000000013E-2</c:v>
                </c:pt>
                <c:pt idx="2167">
                  <c:v>3.0000000000000013E-2</c:v>
                </c:pt>
                <c:pt idx="2168">
                  <c:v>4.0000000000000022E-2</c:v>
                </c:pt>
                <c:pt idx="2169">
                  <c:v>4.0000000000000022E-2</c:v>
                </c:pt>
                <c:pt idx="2170">
                  <c:v>4.0000000000000022E-2</c:v>
                </c:pt>
                <c:pt idx="2171">
                  <c:v>4.0000000000000022E-2</c:v>
                </c:pt>
                <c:pt idx="2172">
                  <c:v>4.0000000000000022E-2</c:v>
                </c:pt>
                <c:pt idx="2173">
                  <c:v>4.0000000000000022E-2</c:v>
                </c:pt>
                <c:pt idx="2174">
                  <c:v>4.0000000000000022E-2</c:v>
                </c:pt>
                <c:pt idx="2175">
                  <c:v>4.0000000000000022E-2</c:v>
                </c:pt>
                <c:pt idx="2176">
                  <c:v>4.0000000000000022E-2</c:v>
                </c:pt>
                <c:pt idx="2177">
                  <c:v>3.0000000000000013E-2</c:v>
                </c:pt>
                <c:pt idx="2178">
                  <c:v>3.0000000000000013E-2</c:v>
                </c:pt>
                <c:pt idx="2179">
                  <c:v>4.0000000000000022E-2</c:v>
                </c:pt>
                <c:pt idx="2180">
                  <c:v>4.0000000000000022E-2</c:v>
                </c:pt>
                <c:pt idx="2181">
                  <c:v>4.0000000000000022E-2</c:v>
                </c:pt>
                <c:pt idx="2182">
                  <c:v>3.0000000000000013E-2</c:v>
                </c:pt>
                <c:pt idx="2183">
                  <c:v>3.0000000000000013E-2</c:v>
                </c:pt>
                <c:pt idx="2184">
                  <c:v>3.0000000000000013E-2</c:v>
                </c:pt>
                <c:pt idx="2185">
                  <c:v>3.0000000000000013E-2</c:v>
                </c:pt>
                <c:pt idx="2186">
                  <c:v>3.0000000000000013E-2</c:v>
                </c:pt>
                <c:pt idx="2187">
                  <c:v>3.0000000000000013E-2</c:v>
                </c:pt>
                <c:pt idx="2188">
                  <c:v>3.0000000000000013E-2</c:v>
                </c:pt>
                <c:pt idx="2189">
                  <c:v>3.0000000000000013E-2</c:v>
                </c:pt>
                <c:pt idx="2190">
                  <c:v>3.0000000000000013E-2</c:v>
                </c:pt>
                <c:pt idx="2191">
                  <c:v>4.0000000000000022E-2</c:v>
                </c:pt>
                <c:pt idx="2192">
                  <c:v>4.0000000000000022E-2</c:v>
                </c:pt>
                <c:pt idx="2193">
                  <c:v>4.0000000000000022E-2</c:v>
                </c:pt>
                <c:pt idx="2194">
                  <c:v>4.0000000000000022E-2</c:v>
                </c:pt>
                <c:pt idx="2195">
                  <c:v>4.0000000000000022E-2</c:v>
                </c:pt>
                <c:pt idx="2196">
                  <c:v>4.0000000000000022E-2</c:v>
                </c:pt>
                <c:pt idx="2197">
                  <c:v>5.0000000000000024E-2</c:v>
                </c:pt>
                <c:pt idx="2198">
                  <c:v>5.0000000000000024E-2</c:v>
                </c:pt>
                <c:pt idx="2199">
                  <c:v>4.0000000000000022E-2</c:v>
                </c:pt>
                <c:pt idx="2200">
                  <c:v>5.0000000000000024E-2</c:v>
                </c:pt>
                <c:pt idx="2201">
                  <c:v>4.0000000000000022E-2</c:v>
                </c:pt>
                <c:pt idx="2202">
                  <c:v>4.0000000000000022E-2</c:v>
                </c:pt>
                <c:pt idx="2203">
                  <c:v>4.0000000000000022E-2</c:v>
                </c:pt>
                <c:pt idx="2204">
                  <c:v>4.0000000000000022E-2</c:v>
                </c:pt>
                <c:pt idx="2205">
                  <c:v>4.0000000000000022E-2</c:v>
                </c:pt>
                <c:pt idx="2206">
                  <c:v>4.0000000000000022E-2</c:v>
                </c:pt>
                <c:pt idx="2207">
                  <c:v>4.0000000000000022E-2</c:v>
                </c:pt>
                <c:pt idx="2208">
                  <c:v>4.0000000000000022E-2</c:v>
                </c:pt>
                <c:pt idx="2209">
                  <c:v>4.0000000000000022E-2</c:v>
                </c:pt>
                <c:pt idx="2210">
                  <c:v>5.0000000000000024E-2</c:v>
                </c:pt>
                <c:pt idx="2211">
                  <c:v>5.0000000000000024E-2</c:v>
                </c:pt>
                <c:pt idx="2212">
                  <c:v>5.0000000000000024E-2</c:v>
                </c:pt>
                <c:pt idx="2213">
                  <c:v>4.0000000000000022E-2</c:v>
                </c:pt>
                <c:pt idx="2214">
                  <c:v>4.0000000000000022E-2</c:v>
                </c:pt>
                <c:pt idx="2215">
                  <c:v>5.0000000000000024E-2</c:v>
                </c:pt>
                <c:pt idx="2216">
                  <c:v>5.0000000000000024E-2</c:v>
                </c:pt>
                <c:pt idx="2217">
                  <c:v>5.0000000000000024E-2</c:v>
                </c:pt>
                <c:pt idx="2218">
                  <c:v>5.0000000000000024E-2</c:v>
                </c:pt>
                <c:pt idx="2219">
                  <c:v>4.0000000000000022E-2</c:v>
                </c:pt>
                <c:pt idx="2220">
                  <c:v>4.0000000000000022E-2</c:v>
                </c:pt>
                <c:pt idx="2221">
                  <c:v>4.0000000000000022E-2</c:v>
                </c:pt>
                <c:pt idx="2222">
                  <c:v>4.0000000000000022E-2</c:v>
                </c:pt>
                <c:pt idx="2223">
                  <c:v>4.0000000000000022E-2</c:v>
                </c:pt>
                <c:pt idx="2224">
                  <c:v>4.0000000000000022E-2</c:v>
                </c:pt>
                <c:pt idx="2225">
                  <c:v>4.0000000000000022E-2</c:v>
                </c:pt>
                <c:pt idx="2226">
                  <c:v>5.0000000000000024E-2</c:v>
                </c:pt>
                <c:pt idx="2227">
                  <c:v>4.0000000000000022E-2</c:v>
                </c:pt>
                <c:pt idx="2228">
                  <c:v>5.0000000000000024E-2</c:v>
                </c:pt>
                <c:pt idx="2229">
                  <c:v>5.0000000000000024E-2</c:v>
                </c:pt>
                <c:pt idx="2230">
                  <c:v>5.0000000000000024E-2</c:v>
                </c:pt>
                <c:pt idx="2231">
                  <c:v>5.0000000000000024E-2</c:v>
                </c:pt>
                <c:pt idx="2232">
                  <c:v>4.0000000000000022E-2</c:v>
                </c:pt>
                <c:pt idx="2233">
                  <c:v>5.0000000000000024E-2</c:v>
                </c:pt>
                <c:pt idx="2234">
                  <c:v>5.0000000000000024E-2</c:v>
                </c:pt>
                <c:pt idx="2235">
                  <c:v>5.0000000000000024E-2</c:v>
                </c:pt>
                <c:pt idx="2236">
                  <c:v>5.0000000000000024E-2</c:v>
                </c:pt>
                <c:pt idx="2237">
                  <c:v>5.0000000000000024E-2</c:v>
                </c:pt>
                <c:pt idx="2238">
                  <c:v>4.0000000000000022E-2</c:v>
                </c:pt>
                <c:pt idx="2239">
                  <c:v>6.0000000000000026E-2</c:v>
                </c:pt>
                <c:pt idx="2240">
                  <c:v>5.0000000000000024E-2</c:v>
                </c:pt>
                <c:pt idx="2241">
                  <c:v>5.0000000000000024E-2</c:v>
                </c:pt>
                <c:pt idx="2242">
                  <c:v>5.0000000000000024E-2</c:v>
                </c:pt>
                <c:pt idx="2243">
                  <c:v>4.0000000000000022E-2</c:v>
                </c:pt>
                <c:pt idx="2244">
                  <c:v>4.0000000000000022E-2</c:v>
                </c:pt>
                <c:pt idx="2245">
                  <c:v>4.0000000000000022E-2</c:v>
                </c:pt>
                <c:pt idx="2246">
                  <c:v>4.0000000000000022E-2</c:v>
                </c:pt>
                <c:pt idx="2247">
                  <c:v>4.0000000000000022E-2</c:v>
                </c:pt>
                <c:pt idx="2248">
                  <c:v>4.0000000000000022E-2</c:v>
                </c:pt>
                <c:pt idx="2249">
                  <c:v>4.0000000000000022E-2</c:v>
                </c:pt>
                <c:pt idx="2250">
                  <c:v>4.0000000000000022E-2</c:v>
                </c:pt>
                <c:pt idx="2251">
                  <c:v>4.0000000000000022E-2</c:v>
                </c:pt>
                <c:pt idx="2252">
                  <c:v>4.0000000000000022E-2</c:v>
                </c:pt>
                <c:pt idx="2253">
                  <c:v>4.0000000000000022E-2</c:v>
                </c:pt>
                <c:pt idx="2254">
                  <c:v>4.0000000000000022E-2</c:v>
                </c:pt>
                <c:pt idx="2255">
                  <c:v>4.0000000000000022E-2</c:v>
                </c:pt>
                <c:pt idx="2256">
                  <c:v>3.0000000000000013E-2</c:v>
                </c:pt>
                <c:pt idx="2257">
                  <c:v>4.0000000000000022E-2</c:v>
                </c:pt>
                <c:pt idx="2258">
                  <c:v>4.0000000000000022E-2</c:v>
                </c:pt>
                <c:pt idx="2259">
                  <c:v>4.0000000000000022E-2</c:v>
                </c:pt>
                <c:pt idx="2260">
                  <c:v>4.0000000000000022E-2</c:v>
                </c:pt>
                <c:pt idx="2261">
                  <c:v>4.0000000000000022E-2</c:v>
                </c:pt>
                <c:pt idx="2262">
                  <c:v>4.0000000000000022E-2</c:v>
                </c:pt>
                <c:pt idx="2263">
                  <c:v>5.0000000000000024E-2</c:v>
                </c:pt>
                <c:pt idx="2264">
                  <c:v>5.0000000000000024E-2</c:v>
                </c:pt>
                <c:pt idx="2265">
                  <c:v>5.0000000000000024E-2</c:v>
                </c:pt>
                <c:pt idx="2266">
                  <c:v>5.0000000000000024E-2</c:v>
                </c:pt>
                <c:pt idx="2267">
                  <c:v>5.0000000000000024E-2</c:v>
                </c:pt>
                <c:pt idx="2268">
                  <c:v>4.0000000000000022E-2</c:v>
                </c:pt>
                <c:pt idx="2269">
                  <c:v>5.0000000000000024E-2</c:v>
                </c:pt>
                <c:pt idx="2270">
                  <c:v>5.0000000000000024E-2</c:v>
                </c:pt>
                <c:pt idx="2271">
                  <c:v>5.0000000000000024E-2</c:v>
                </c:pt>
                <c:pt idx="2272">
                  <c:v>4.0000000000000022E-2</c:v>
                </c:pt>
                <c:pt idx="2273">
                  <c:v>4.0000000000000022E-2</c:v>
                </c:pt>
                <c:pt idx="2274">
                  <c:v>5.0000000000000024E-2</c:v>
                </c:pt>
                <c:pt idx="2275">
                  <c:v>4.0000000000000022E-2</c:v>
                </c:pt>
                <c:pt idx="2276">
                  <c:v>5.0000000000000024E-2</c:v>
                </c:pt>
                <c:pt idx="2277">
                  <c:v>6.0000000000000026E-2</c:v>
                </c:pt>
                <c:pt idx="2278">
                  <c:v>5.0000000000000024E-2</c:v>
                </c:pt>
                <c:pt idx="2279">
                  <c:v>6.0000000000000026E-2</c:v>
                </c:pt>
                <c:pt idx="2280">
                  <c:v>5.0000000000000024E-2</c:v>
                </c:pt>
                <c:pt idx="2281">
                  <c:v>6.0000000000000026E-2</c:v>
                </c:pt>
                <c:pt idx="2282">
                  <c:v>6.0000000000000026E-2</c:v>
                </c:pt>
                <c:pt idx="2283">
                  <c:v>6.0000000000000026E-2</c:v>
                </c:pt>
                <c:pt idx="2284">
                  <c:v>6.0000000000000026E-2</c:v>
                </c:pt>
                <c:pt idx="2285">
                  <c:v>6.0000000000000026E-2</c:v>
                </c:pt>
                <c:pt idx="2286">
                  <c:v>5.0000000000000024E-2</c:v>
                </c:pt>
                <c:pt idx="2287">
                  <c:v>5.0000000000000024E-2</c:v>
                </c:pt>
                <c:pt idx="2288">
                  <c:v>6.0000000000000026E-2</c:v>
                </c:pt>
                <c:pt idx="2289">
                  <c:v>6.0000000000000026E-2</c:v>
                </c:pt>
                <c:pt idx="2290">
                  <c:v>5.0000000000000024E-2</c:v>
                </c:pt>
                <c:pt idx="2291">
                  <c:v>7.0000000000000034E-2</c:v>
                </c:pt>
                <c:pt idx="2292">
                  <c:v>7.0000000000000034E-2</c:v>
                </c:pt>
                <c:pt idx="2293">
                  <c:v>5.0000000000000024E-2</c:v>
                </c:pt>
                <c:pt idx="2294">
                  <c:v>8.0000000000000043E-2</c:v>
                </c:pt>
                <c:pt idx="2295">
                  <c:v>9.0000000000000052E-2</c:v>
                </c:pt>
                <c:pt idx="2296">
                  <c:v>4.0000000000000022E-2</c:v>
                </c:pt>
                <c:pt idx="2297">
                  <c:v>9.0000000000000052E-2</c:v>
                </c:pt>
                <c:pt idx="2298">
                  <c:v>9.0000000000000052E-2</c:v>
                </c:pt>
                <c:pt idx="2299">
                  <c:v>3.0000000000000013E-2</c:v>
                </c:pt>
                <c:pt idx="2300">
                  <c:v>9.0000000000000052E-2</c:v>
                </c:pt>
                <c:pt idx="2301">
                  <c:v>9.0000000000000052E-2</c:v>
                </c:pt>
                <c:pt idx="2302">
                  <c:v>6.0000000000000026E-2</c:v>
                </c:pt>
                <c:pt idx="2303">
                  <c:v>9.0000000000000052E-2</c:v>
                </c:pt>
                <c:pt idx="2304">
                  <c:v>0.12000000000000002</c:v>
                </c:pt>
                <c:pt idx="2305">
                  <c:v>0.12000000000000002</c:v>
                </c:pt>
                <c:pt idx="2306">
                  <c:v>0.12000000000000002</c:v>
                </c:pt>
                <c:pt idx="2307">
                  <c:v>0.11000000000000003</c:v>
                </c:pt>
                <c:pt idx="2308">
                  <c:v>0.17</c:v>
                </c:pt>
                <c:pt idx="2309">
                  <c:v>0.16000000000000006</c:v>
                </c:pt>
                <c:pt idx="2310">
                  <c:v>0.15000000000000008</c:v>
                </c:pt>
                <c:pt idx="2311">
                  <c:v>0.1</c:v>
                </c:pt>
                <c:pt idx="2312">
                  <c:v>0.16000000000000006</c:v>
                </c:pt>
                <c:pt idx="2313">
                  <c:v>0.15000000000000008</c:v>
                </c:pt>
                <c:pt idx="2314">
                  <c:v>4.0000000000000022E-2</c:v>
                </c:pt>
                <c:pt idx="2315">
                  <c:v>0.1</c:v>
                </c:pt>
                <c:pt idx="2316">
                  <c:v>0.1</c:v>
                </c:pt>
                <c:pt idx="2317">
                  <c:v>6.0000000000000026E-2</c:v>
                </c:pt>
                <c:pt idx="2318">
                  <c:v>9.0000000000000052E-2</c:v>
                </c:pt>
                <c:pt idx="2319">
                  <c:v>9.0000000000000052E-2</c:v>
                </c:pt>
                <c:pt idx="2320">
                  <c:v>3.0000000000000013E-2</c:v>
                </c:pt>
                <c:pt idx="2321">
                  <c:v>8.0000000000000043E-2</c:v>
                </c:pt>
                <c:pt idx="2322">
                  <c:v>8.0000000000000043E-2</c:v>
                </c:pt>
                <c:pt idx="2323">
                  <c:v>8.0000000000000043E-2</c:v>
                </c:pt>
                <c:pt idx="2324">
                  <c:v>9.0000000000000052E-2</c:v>
                </c:pt>
                <c:pt idx="2325">
                  <c:v>8.0000000000000043E-2</c:v>
                </c:pt>
                <c:pt idx="2326">
                  <c:v>7.0000000000000034E-2</c:v>
                </c:pt>
                <c:pt idx="2327">
                  <c:v>0.1</c:v>
                </c:pt>
                <c:pt idx="2328">
                  <c:v>8.0000000000000043E-2</c:v>
                </c:pt>
                <c:pt idx="2329">
                  <c:v>6.0000000000000026E-2</c:v>
                </c:pt>
                <c:pt idx="2330">
                  <c:v>9.0000000000000052E-2</c:v>
                </c:pt>
                <c:pt idx="2331">
                  <c:v>8.0000000000000043E-2</c:v>
                </c:pt>
                <c:pt idx="2332">
                  <c:v>8.0000000000000043E-2</c:v>
                </c:pt>
                <c:pt idx="2333">
                  <c:v>7.0000000000000034E-2</c:v>
                </c:pt>
                <c:pt idx="2334">
                  <c:v>8.0000000000000043E-2</c:v>
                </c:pt>
                <c:pt idx="2335">
                  <c:v>0.13</c:v>
                </c:pt>
                <c:pt idx="2336">
                  <c:v>8.0000000000000043E-2</c:v>
                </c:pt>
                <c:pt idx="2337">
                  <c:v>7.0000000000000034E-2</c:v>
                </c:pt>
                <c:pt idx="2338">
                  <c:v>0.12000000000000002</c:v>
                </c:pt>
                <c:pt idx="2339">
                  <c:v>8.0000000000000043E-2</c:v>
                </c:pt>
                <c:pt idx="2340">
                  <c:v>6.0000000000000026E-2</c:v>
                </c:pt>
                <c:pt idx="2341">
                  <c:v>0.11000000000000003</c:v>
                </c:pt>
                <c:pt idx="2342">
                  <c:v>7.0000000000000034E-2</c:v>
                </c:pt>
                <c:pt idx="2343">
                  <c:v>6.0000000000000026E-2</c:v>
                </c:pt>
                <c:pt idx="2344">
                  <c:v>0.12000000000000002</c:v>
                </c:pt>
                <c:pt idx="2345">
                  <c:v>0.11000000000000003</c:v>
                </c:pt>
                <c:pt idx="2346">
                  <c:v>6.0000000000000026E-2</c:v>
                </c:pt>
                <c:pt idx="2347">
                  <c:v>0.15000000000000008</c:v>
                </c:pt>
                <c:pt idx="2348">
                  <c:v>8.0000000000000043E-2</c:v>
                </c:pt>
                <c:pt idx="2349">
                  <c:v>7.0000000000000034E-2</c:v>
                </c:pt>
                <c:pt idx="2350">
                  <c:v>0.17</c:v>
                </c:pt>
                <c:pt idx="2351">
                  <c:v>9.0000000000000052E-2</c:v>
                </c:pt>
                <c:pt idx="2352">
                  <c:v>6.0000000000000026E-2</c:v>
                </c:pt>
                <c:pt idx="2353">
                  <c:v>0.15000000000000008</c:v>
                </c:pt>
                <c:pt idx="2354">
                  <c:v>9.0000000000000052E-2</c:v>
                </c:pt>
                <c:pt idx="2355">
                  <c:v>5.0000000000000024E-2</c:v>
                </c:pt>
                <c:pt idx="2356">
                  <c:v>0.14000000000000001</c:v>
                </c:pt>
                <c:pt idx="2357">
                  <c:v>8.0000000000000043E-2</c:v>
                </c:pt>
                <c:pt idx="2358">
                  <c:v>5.0000000000000024E-2</c:v>
                </c:pt>
                <c:pt idx="2359">
                  <c:v>0.12000000000000002</c:v>
                </c:pt>
                <c:pt idx="2360">
                  <c:v>7.0000000000000034E-2</c:v>
                </c:pt>
                <c:pt idx="2361">
                  <c:v>5.0000000000000024E-2</c:v>
                </c:pt>
                <c:pt idx="2362">
                  <c:v>0.12000000000000002</c:v>
                </c:pt>
                <c:pt idx="2363">
                  <c:v>7.0000000000000034E-2</c:v>
                </c:pt>
                <c:pt idx="2364">
                  <c:v>5.0000000000000024E-2</c:v>
                </c:pt>
                <c:pt idx="2365">
                  <c:v>0.1</c:v>
                </c:pt>
                <c:pt idx="2366">
                  <c:v>6.0000000000000026E-2</c:v>
                </c:pt>
                <c:pt idx="2367">
                  <c:v>4.0000000000000022E-2</c:v>
                </c:pt>
                <c:pt idx="2368">
                  <c:v>0.1</c:v>
                </c:pt>
                <c:pt idx="2369">
                  <c:v>6.0000000000000026E-2</c:v>
                </c:pt>
                <c:pt idx="2370">
                  <c:v>5.0000000000000024E-2</c:v>
                </c:pt>
                <c:pt idx="2371">
                  <c:v>7.0000000000000034E-2</c:v>
                </c:pt>
                <c:pt idx="2372">
                  <c:v>5.0000000000000024E-2</c:v>
                </c:pt>
                <c:pt idx="2373">
                  <c:v>5.0000000000000024E-2</c:v>
                </c:pt>
                <c:pt idx="2374">
                  <c:v>5.0000000000000024E-2</c:v>
                </c:pt>
                <c:pt idx="2375">
                  <c:v>5.0000000000000024E-2</c:v>
                </c:pt>
                <c:pt idx="2376">
                  <c:v>5.0000000000000024E-2</c:v>
                </c:pt>
                <c:pt idx="2377">
                  <c:v>5.0000000000000024E-2</c:v>
                </c:pt>
                <c:pt idx="2378">
                  <c:v>5.0000000000000024E-2</c:v>
                </c:pt>
                <c:pt idx="2379">
                  <c:v>4.0000000000000022E-2</c:v>
                </c:pt>
                <c:pt idx="2380">
                  <c:v>4.0000000000000022E-2</c:v>
                </c:pt>
                <c:pt idx="2381">
                  <c:v>4.0000000000000022E-2</c:v>
                </c:pt>
                <c:pt idx="2382">
                  <c:v>5.0000000000000024E-2</c:v>
                </c:pt>
                <c:pt idx="2383">
                  <c:v>6.0000000000000026E-2</c:v>
                </c:pt>
                <c:pt idx="2384">
                  <c:v>6.0000000000000026E-2</c:v>
                </c:pt>
                <c:pt idx="2385">
                  <c:v>5.0000000000000024E-2</c:v>
                </c:pt>
                <c:pt idx="2386">
                  <c:v>7.0000000000000034E-2</c:v>
                </c:pt>
                <c:pt idx="2387">
                  <c:v>6.0000000000000026E-2</c:v>
                </c:pt>
                <c:pt idx="2388">
                  <c:v>6.0000000000000026E-2</c:v>
                </c:pt>
                <c:pt idx="2389">
                  <c:v>9.0000000000000052E-2</c:v>
                </c:pt>
                <c:pt idx="2390">
                  <c:v>8.0000000000000043E-2</c:v>
                </c:pt>
                <c:pt idx="2391">
                  <c:v>6.0000000000000026E-2</c:v>
                </c:pt>
                <c:pt idx="2392">
                  <c:v>8.0000000000000043E-2</c:v>
                </c:pt>
                <c:pt idx="2393">
                  <c:v>6.0000000000000026E-2</c:v>
                </c:pt>
                <c:pt idx="2394">
                  <c:v>6.0000000000000026E-2</c:v>
                </c:pt>
                <c:pt idx="2395">
                  <c:v>7.0000000000000034E-2</c:v>
                </c:pt>
                <c:pt idx="2396">
                  <c:v>6.0000000000000026E-2</c:v>
                </c:pt>
                <c:pt idx="2397">
                  <c:v>5.0000000000000024E-2</c:v>
                </c:pt>
                <c:pt idx="2398">
                  <c:v>5.0000000000000024E-2</c:v>
                </c:pt>
                <c:pt idx="2399">
                  <c:v>5.0000000000000024E-2</c:v>
                </c:pt>
                <c:pt idx="2400">
                  <c:v>4.0000000000000022E-2</c:v>
                </c:pt>
                <c:pt idx="2401">
                  <c:v>5.0000000000000024E-2</c:v>
                </c:pt>
                <c:pt idx="2402">
                  <c:v>5.0000000000000024E-2</c:v>
                </c:pt>
                <c:pt idx="2403">
                  <c:v>4.0000000000000022E-2</c:v>
                </c:pt>
                <c:pt idx="2404">
                  <c:v>4.0000000000000022E-2</c:v>
                </c:pt>
                <c:pt idx="2405">
                  <c:v>4.0000000000000022E-2</c:v>
                </c:pt>
                <c:pt idx="2406">
                  <c:v>5.0000000000000024E-2</c:v>
                </c:pt>
                <c:pt idx="2407">
                  <c:v>5.0000000000000024E-2</c:v>
                </c:pt>
                <c:pt idx="2408">
                  <c:v>5.0000000000000024E-2</c:v>
                </c:pt>
                <c:pt idx="2409">
                  <c:v>5.0000000000000024E-2</c:v>
                </c:pt>
                <c:pt idx="2410">
                  <c:v>5.0000000000000024E-2</c:v>
                </c:pt>
                <c:pt idx="2411">
                  <c:v>5.0000000000000024E-2</c:v>
                </c:pt>
                <c:pt idx="2412">
                  <c:v>5.0000000000000024E-2</c:v>
                </c:pt>
                <c:pt idx="2413">
                  <c:v>5.0000000000000024E-2</c:v>
                </c:pt>
                <c:pt idx="2414">
                  <c:v>5.0000000000000024E-2</c:v>
                </c:pt>
                <c:pt idx="2415">
                  <c:v>5.0000000000000024E-2</c:v>
                </c:pt>
                <c:pt idx="2416">
                  <c:v>5.0000000000000024E-2</c:v>
                </c:pt>
                <c:pt idx="2417">
                  <c:v>5.0000000000000024E-2</c:v>
                </c:pt>
                <c:pt idx="2418">
                  <c:v>5.0000000000000024E-2</c:v>
                </c:pt>
                <c:pt idx="2419">
                  <c:v>5.0000000000000024E-2</c:v>
                </c:pt>
                <c:pt idx="2420">
                  <c:v>6.0000000000000026E-2</c:v>
                </c:pt>
                <c:pt idx="2421">
                  <c:v>5.0000000000000024E-2</c:v>
                </c:pt>
                <c:pt idx="2422">
                  <c:v>5.0000000000000024E-2</c:v>
                </c:pt>
                <c:pt idx="2423">
                  <c:v>5.0000000000000024E-2</c:v>
                </c:pt>
                <c:pt idx="2424">
                  <c:v>5.0000000000000024E-2</c:v>
                </c:pt>
                <c:pt idx="2425">
                  <c:v>5.0000000000000024E-2</c:v>
                </c:pt>
                <c:pt idx="2426">
                  <c:v>5.0000000000000024E-2</c:v>
                </c:pt>
                <c:pt idx="2427">
                  <c:v>5.0000000000000024E-2</c:v>
                </c:pt>
                <c:pt idx="2428">
                  <c:v>5.0000000000000024E-2</c:v>
                </c:pt>
                <c:pt idx="2429">
                  <c:v>6.0000000000000026E-2</c:v>
                </c:pt>
                <c:pt idx="2430">
                  <c:v>6.0000000000000026E-2</c:v>
                </c:pt>
                <c:pt idx="2431">
                  <c:v>5.0000000000000024E-2</c:v>
                </c:pt>
                <c:pt idx="2432">
                  <c:v>6.0000000000000026E-2</c:v>
                </c:pt>
                <c:pt idx="2433">
                  <c:v>6.0000000000000026E-2</c:v>
                </c:pt>
                <c:pt idx="2434">
                  <c:v>5.0000000000000024E-2</c:v>
                </c:pt>
                <c:pt idx="2435">
                  <c:v>5.0000000000000024E-2</c:v>
                </c:pt>
                <c:pt idx="2436">
                  <c:v>5.0000000000000024E-2</c:v>
                </c:pt>
                <c:pt idx="2437">
                  <c:v>5.0000000000000024E-2</c:v>
                </c:pt>
                <c:pt idx="2438">
                  <c:v>5.0000000000000024E-2</c:v>
                </c:pt>
                <c:pt idx="2439">
                  <c:v>5.0000000000000024E-2</c:v>
                </c:pt>
                <c:pt idx="2440">
                  <c:v>5.0000000000000024E-2</c:v>
                </c:pt>
                <c:pt idx="2441">
                  <c:v>5.0000000000000024E-2</c:v>
                </c:pt>
                <c:pt idx="2442">
                  <c:v>4.0000000000000022E-2</c:v>
                </c:pt>
                <c:pt idx="2443">
                  <c:v>5.0000000000000024E-2</c:v>
                </c:pt>
                <c:pt idx="2444">
                  <c:v>5.0000000000000024E-2</c:v>
                </c:pt>
                <c:pt idx="2445">
                  <c:v>5.0000000000000024E-2</c:v>
                </c:pt>
                <c:pt idx="2446">
                  <c:v>6.0000000000000026E-2</c:v>
                </c:pt>
                <c:pt idx="2447">
                  <c:v>5.0000000000000024E-2</c:v>
                </c:pt>
                <c:pt idx="2448">
                  <c:v>4.0000000000000022E-2</c:v>
                </c:pt>
                <c:pt idx="2449">
                  <c:v>6.0000000000000026E-2</c:v>
                </c:pt>
                <c:pt idx="2450">
                  <c:v>6.0000000000000026E-2</c:v>
                </c:pt>
                <c:pt idx="2451">
                  <c:v>5.0000000000000024E-2</c:v>
                </c:pt>
                <c:pt idx="2452">
                  <c:v>6.0000000000000026E-2</c:v>
                </c:pt>
                <c:pt idx="2453">
                  <c:v>5.0000000000000024E-2</c:v>
                </c:pt>
                <c:pt idx="2454">
                  <c:v>5.0000000000000024E-2</c:v>
                </c:pt>
                <c:pt idx="2455">
                  <c:v>6.0000000000000026E-2</c:v>
                </c:pt>
                <c:pt idx="2456">
                  <c:v>5.0000000000000024E-2</c:v>
                </c:pt>
                <c:pt idx="2457">
                  <c:v>5.0000000000000024E-2</c:v>
                </c:pt>
                <c:pt idx="2458">
                  <c:v>6.0000000000000026E-2</c:v>
                </c:pt>
                <c:pt idx="2459">
                  <c:v>5.0000000000000024E-2</c:v>
                </c:pt>
                <c:pt idx="2460">
                  <c:v>5.0000000000000024E-2</c:v>
                </c:pt>
                <c:pt idx="2461">
                  <c:v>5.0000000000000024E-2</c:v>
                </c:pt>
                <c:pt idx="2462">
                  <c:v>5.0000000000000024E-2</c:v>
                </c:pt>
                <c:pt idx="2463">
                  <c:v>4.0000000000000022E-2</c:v>
                </c:pt>
                <c:pt idx="2464">
                  <c:v>6.0000000000000026E-2</c:v>
                </c:pt>
                <c:pt idx="2465">
                  <c:v>6.0000000000000026E-2</c:v>
                </c:pt>
                <c:pt idx="2466">
                  <c:v>5.0000000000000024E-2</c:v>
                </c:pt>
                <c:pt idx="2467">
                  <c:v>6.0000000000000026E-2</c:v>
                </c:pt>
                <c:pt idx="2468">
                  <c:v>6.0000000000000026E-2</c:v>
                </c:pt>
                <c:pt idx="2469">
                  <c:v>5.0000000000000024E-2</c:v>
                </c:pt>
                <c:pt idx="2470">
                  <c:v>7.0000000000000034E-2</c:v>
                </c:pt>
                <c:pt idx="2471">
                  <c:v>6.0000000000000026E-2</c:v>
                </c:pt>
                <c:pt idx="2472">
                  <c:v>5.0000000000000024E-2</c:v>
                </c:pt>
                <c:pt idx="2473">
                  <c:v>6.0000000000000026E-2</c:v>
                </c:pt>
                <c:pt idx="2474">
                  <c:v>5.0000000000000024E-2</c:v>
                </c:pt>
                <c:pt idx="2475">
                  <c:v>5.0000000000000024E-2</c:v>
                </c:pt>
                <c:pt idx="2476">
                  <c:v>6.0000000000000026E-2</c:v>
                </c:pt>
                <c:pt idx="2477">
                  <c:v>5.0000000000000024E-2</c:v>
                </c:pt>
                <c:pt idx="2478">
                  <c:v>4.0000000000000022E-2</c:v>
                </c:pt>
                <c:pt idx="2479">
                  <c:v>5.0000000000000024E-2</c:v>
                </c:pt>
                <c:pt idx="2480">
                  <c:v>4.0000000000000022E-2</c:v>
                </c:pt>
                <c:pt idx="2481">
                  <c:v>4.0000000000000022E-2</c:v>
                </c:pt>
                <c:pt idx="2482">
                  <c:v>5.0000000000000024E-2</c:v>
                </c:pt>
                <c:pt idx="2483">
                  <c:v>5.0000000000000024E-2</c:v>
                </c:pt>
                <c:pt idx="2484">
                  <c:v>4.0000000000000022E-2</c:v>
                </c:pt>
                <c:pt idx="2485">
                  <c:v>5.0000000000000024E-2</c:v>
                </c:pt>
                <c:pt idx="2486">
                  <c:v>5.0000000000000024E-2</c:v>
                </c:pt>
                <c:pt idx="2487">
                  <c:v>4.0000000000000022E-2</c:v>
                </c:pt>
                <c:pt idx="2488">
                  <c:v>5.0000000000000024E-2</c:v>
                </c:pt>
                <c:pt idx="2489">
                  <c:v>4.0000000000000022E-2</c:v>
                </c:pt>
                <c:pt idx="2490">
                  <c:v>4.0000000000000022E-2</c:v>
                </c:pt>
                <c:pt idx="2491">
                  <c:v>4.0000000000000022E-2</c:v>
                </c:pt>
                <c:pt idx="2492">
                  <c:v>4.0000000000000022E-2</c:v>
                </c:pt>
                <c:pt idx="2493">
                  <c:v>4.0000000000000022E-2</c:v>
                </c:pt>
                <c:pt idx="2494">
                  <c:v>4.0000000000000022E-2</c:v>
                </c:pt>
                <c:pt idx="2495">
                  <c:v>4.0000000000000022E-2</c:v>
                </c:pt>
                <c:pt idx="2496">
                  <c:v>4.0000000000000022E-2</c:v>
                </c:pt>
                <c:pt idx="2497">
                  <c:v>5.0000000000000024E-2</c:v>
                </c:pt>
                <c:pt idx="2498">
                  <c:v>5.0000000000000024E-2</c:v>
                </c:pt>
                <c:pt idx="2499">
                  <c:v>5.0000000000000024E-2</c:v>
                </c:pt>
                <c:pt idx="2500">
                  <c:v>5.0000000000000024E-2</c:v>
                </c:pt>
                <c:pt idx="2501">
                  <c:v>5.0000000000000024E-2</c:v>
                </c:pt>
                <c:pt idx="2502">
                  <c:v>5.0000000000000024E-2</c:v>
                </c:pt>
                <c:pt idx="2503">
                  <c:v>5.0000000000000024E-2</c:v>
                </c:pt>
                <c:pt idx="2504">
                  <c:v>5.0000000000000024E-2</c:v>
                </c:pt>
                <c:pt idx="2505">
                  <c:v>5.0000000000000024E-2</c:v>
                </c:pt>
                <c:pt idx="2506">
                  <c:v>6.0000000000000026E-2</c:v>
                </c:pt>
                <c:pt idx="2507">
                  <c:v>6.0000000000000026E-2</c:v>
                </c:pt>
                <c:pt idx="2508">
                  <c:v>6.0000000000000026E-2</c:v>
                </c:pt>
                <c:pt idx="2509">
                  <c:v>6.0000000000000026E-2</c:v>
                </c:pt>
                <c:pt idx="2510">
                  <c:v>6.0000000000000026E-2</c:v>
                </c:pt>
                <c:pt idx="2511">
                  <c:v>6.0000000000000026E-2</c:v>
                </c:pt>
                <c:pt idx="2512">
                  <c:v>7.0000000000000034E-2</c:v>
                </c:pt>
                <c:pt idx="2513">
                  <c:v>6.0000000000000026E-2</c:v>
                </c:pt>
                <c:pt idx="2514">
                  <c:v>5.0000000000000024E-2</c:v>
                </c:pt>
                <c:pt idx="2515">
                  <c:v>5.0000000000000024E-2</c:v>
                </c:pt>
                <c:pt idx="2516">
                  <c:v>5.0000000000000024E-2</c:v>
                </c:pt>
                <c:pt idx="2517">
                  <c:v>5.0000000000000024E-2</c:v>
                </c:pt>
                <c:pt idx="2518">
                  <c:v>5.0000000000000024E-2</c:v>
                </c:pt>
                <c:pt idx="2519">
                  <c:v>5.0000000000000024E-2</c:v>
                </c:pt>
                <c:pt idx="2520">
                  <c:v>5.0000000000000024E-2</c:v>
                </c:pt>
                <c:pt idx="2521">
                  <c:v>5.0000000000000024E-2</c:v>
                </c:pt>
                <c:pt idx="2522">
                  <c:v>5.0000000000000024E-2</c:v>
                </c:pt>
                <c:pt idx="2523">
                  <c:v>6.0000000000000026E-2</c:v>
                </c:pt>
                <c:pt idx="2524">
                  <c:v>6.0000000000000026E-2</c:v>
                </c:pt>
                <c:pt idx="2525">
                  <c:v>6.0000000000000026E-2</c:v>
                </c:pt>
                <c:pt idx="2526">
                  <c:v>6.0000000000000026E-2</c:v>
                </c:pt>
                <c:pt idx="2527">
                  <c:v>7.0000000000000034E-2</c:v>
                </c:pt>
                <c:pt idx="2528">
                  <c:v>6.0000000000000026E-2</c:v>
                </c:pt>
                <c:pt idx="2529">
                  <c:v>5.0000000000000024E-2</c:v>
                </c:pt>
                <c:pt idx="2530">
                  <c:v>6.0000000000000026E-2</c:v>
                </c:pt>
                <c:pt idx="2531">
                  <c:v>6.0000000000000026E-2</c:v>
                </c:pt>
                <c:pt idx="2532">
                  <c:v>5.0000000000000024E-2</c:v>
                </c:pt>
                <c:pt idx="2533">
                  <c:v>5.0000000000000024E-2</c:v>
                </c:pt>
                <c:pt idx="2534">
                  <c:v>5.0000000000000024E-2</c:v>
                </c:pt>
                <c:pt idx="2535">
                  <c:v>5.0000000000000024E-2</c:v>
                </c:pt>
                <c:pt idx="2536">
                  <c:v>5.0000000000000024E-2</c:v>
                </c:pt>
                <c:pt idx="2537">
                  <c:v>5.0000000000000024E-2</c:v>
                </c:pt>
                <c:pt idx="2538">
                  <c:v>5.0000000000000024E-2</c:v>
                </c:pt>
                <c:pt idx="2539">
                  <c:v>5.0000000000000024E-2</c:v>
                </c:pt>
                <c:pt idx="2540">
                  <c:v>6.0000000000000026E-2</c:v>
                </c:pt>
                <c:pt idx="2541">
                  <c:v>6.0000000000000026E-2</c:v>
                </c:pt>
                <c:pt idx="2542">
                  <c:v>6.0000000000000026E-2</c:v>
                </c:pt>
                <c:pt idx="2543">
                  <c:v>6.0000000000000026E-2</c:v>
                </c:pt>
                <c:pt idx="2544">
                  <c:v>5.0000000000000024E-2</c:v>
                </c:pt>
                <c:pt idx="2545">
                  <c:v>5.0000000000000024E-2</c:v>
                </c:pt>
                <c:pt idx="2546">
                  <c:v>5.0000000000000024E-2</c:v>
                </c:pt>
                <c:pt idx="2547">
                  <c:v>5.0000000000000024E-2</c:v>
                </c:pt>
                <c:pt idx="2548">
                  <c:v>5.0000000000000024E-2</c:v>
                </c:pt>
                <c:pt idx="2549">
                  <c:v>5.0000000000000024E-2</c:v>
                </c:pt>
                <c:pt idx="2550">
                  <c:v>5.0000000000000024E-2</c:v>
                </c:pt>
                <c:pt idx="2551">
                  <c:v>5.0000000000000024E-2</c:v>
                </c:pt>
                <c:pt idx="2552">
                  <c:v>6.0000000000000026E-2</c:v>
                </c:pt>
                <c:pt idx="2553">
                  <c:v>6.0000000000000026E-2</c:v>
                </c:pt>
                <c:pt idx="2554">
                  <c:v>6.0000000000000026E-2</c:v>
                </c:pt>
                <c:pt idx="2555">
                  <c:v>7.0000000000000034E-2</c:v>
                </c:pt>
                <c:pt idx="2556">
                  <c:v>7.0000000000000034E-2</c:v>
                </c:pt>
                <c:pt idx="2557">
                  <c:v>7.0000000000000034E-2</c:v>
                </c:pt>
                <c:pt idx="2558">
                  <c:v>7.0000000000000034E-2</c:v>
                </c:pt>
                <c:pt idx="2559">
                  <c:v>6.0000000000000026E-2</c:v>
                </c:pt>
                <c:pt idx="2560">
                  <c:v>6.0000000000000026E-2</c:v>
                </c:pt>
                <c:pt idx="2561">
                  <c:v>6.0000000000000026E-2</c:v>
                </c:pt>
                <c:pt idx="2562">
                  <c:v>6.0000000000000026E-2</c:v>
                </c:pt>
                <c:pt idx="2563">
                  <c:v>6.0000000000000026E-2</c:v>
                </c:pt>
                <c:pt idx="2564">
                  <c:v>6.0000000000000026E-2</c:v>
                </c:pt>
                <c:pt idx="2565">
                  <c:v>6.0000000000000026E-2</c:v>
                </c:pt>
                <c:pt idx="2566">
                  <c:v>7.0000000000000034E-2</c:v>
                </c:pt>
                <c:pt idx="2567">
                  <c:v>6.0000000000000026E-2</c:v>
                </c:pt>
                <c:pt idx="2568">
                  <c:v>6.0000000000000026E-2</c:v>
                </c:pt>
                <c:pt idx="2569">
                  <c:v>5.0000000000000024E-2</c:v>
                </c:pt>
                <c:pt idx="2570">
                  <c:v>6.0000000000000026E-2</c:v>
                </c:pt>
                <c:pt idx="2571">
                  <c:v>6.0000000000000026E-2</c:v>
                </c:pt>
                <c:pt idx="2572">
                  <c:v>5.0000000000000024E-2</c:v>
                </c:pt>
                <c:pt idx="2573">
                  <c:v>5.0000000000000024E-2</c:v>
                </c:pt>
                <c:pt idx="2574">
                  <c:v>5.0000000000000024E-2</c:v>
                </c:pt>
                <c:pt idx="2575">
                  <c:v>5.0000000000000024E-2</c:v>
                </c:pt>
                <c:pt idx="2576">
                  <c:v>5.0000000000000024E-2</c:v>
                </c:pt>
                <c:pt idx="2577">
                  <c:v>5.0000000000000024E-2</c:v>
                </c:pt>
                <c:pt idx="2578">
                  <c:v>6.0000000000000026E-2</c:v>
                </c:pt>
                <c:pt idx="2579">
                  <c:v>6.0000000000000026E-2</c:v>
                </c:pt>
                <c:pt idx="2580">
                  <c:v>5.0000000000000024E-2</c:v>
                </c:pt>
                <c:pt idx="2581">
                  <c:v>5.0000000000000024E-2</c:v>
                </c:pt>
                <c:pt idx="2582">
                  <c:v>5.0000000000000024E-2</c:v>
                </c:pt>
                <c:pt idx="2583">
                  <c:v>5.0000000000000024E-2</c:v>
                </c:pt>
                <c:pt idx="2584">
                  <c:v>5.0000000000000024E-2</c:v>
                </c:pt>
                <c:pt idx="2585">
                  <c:v>5.0000000000000024E-2</c:v>
                </c:pt>
                <c:pt idx="2586">
                  <c:v>5.0000000000000024E-2</c:v>
                </c:pt>
                <c:pt idx="2587">
                  <c:v>5.0000000000000024E-2</c:v>
                </c:pt>
                <c:pt idx="2588">
                  <c:v>4.0000000000000022E-2</c:v>
                </c:pt>
                <c:pt idx="2589">
                  <c:v>4.0000000000000022E-2</c:v>
                </c:pt>
                <c:pt idx="2590">
                  <c:v>4.0000000000000022E-2</c:v>
                </c:pt>
                <c:pt idx="2591">
                  <c:v>4.0000000000000022E-2</c:v>
                </c:pt>
                <c:pt idx="2592">
                  <c:v>4.0000000000000022E-2</c:v>
                </c:pt>
                <c:pt idx="2593">
                  <c:v>4.0000000000000022E-2</c:v>
                </c:pt>
                <c:pt idx="2594">
                  <c:v>4.0000000000000022E-2</c:v>
                </c:pt>
                <c:pt idx="2595">
                  <c:v>4.0000000000000022E-2</c:v>
                </c:pt>
                <c:pt idx="2596">
                  <c:v>4.0000000000000022E-2</c:v>
                </c:pt>
                <c:pt idx="2597">
                  <c:v>4.0000000000000022E-2</c:v>
                </c:pt>
                <c:pt idx="2598">
                  <c:v>4.0000000000000022E-2</c:v>
                </c:pt>
                <c:pt idx="2599">
                  <c:v>5.0000000000000024E-2</c:v>
                </c:pt>
                <c:pt idx="2600">
                  <c:v>5.0000000000000024E-2</c:v>
                </c:pt>
                <c:pt idx="2601">
                  <c:v>5.0000000000000024E-2</c:v>
                </c:pt>
                <c:pt idx="2602">
                  <c:v>5.0000000000000024E-2</c:v>
                </c:pt>
                <c:pt idx="2603">
                  <c:v>5.0000000000000024E-2</c:v>
                </c:pt>
                <c:pt idx="2604">
                  <c:v>5.0000000000000024E-2</c:v>
                </c:pt>
                <c:pt idx="2605">
                  <c:v>5.0000000000000024E-2</c:v>
                </c:pt>
                <c:pt idx="2606">
                  <c:v>5.0000000000000024E-2</c:v>
                </c:pt>
                <c:pt idx="2607">
                  <c:v>5.0000000000000024E-2</c:v>
                </c:pt>
                <c:pt idx="2608">
                  <c:v>5.0000000000000024E-2</c:v>
                </c:pt>
                <c:pt idx="2609">
                  <c:v>5.0000000000000024E-2</c:v>
                </c:pt>
                <c:pt idx="2610">
                  <c:v>5.0000000000000024E-2</c:v>
                </c:pt>
                <c:pt idx="2611">
                  <c:v>7.0000000000000034E-2</c:v>
                </c:pt>
                <c:pt idx="2612">
                  <c:v>6.0000000000000026E-2</c:v>
                </c:pt>
                <c:pt idx="2613">
                  <c:v>6.0000000000000026E-2</c:v>
                </c:pt>
                <c:pt idx="2614">
                  <c:v>7.0000000000000034E-2</c:v>
                </c:pt>
                <c:pt idx="2615">
                  <c:v>6.0000000000000026E-2</c:v>
                </c:pt>
                <c:pt idx="2616">
                  <c:v>6.0000000000000026E-2</c:v>
                </c:pt>
                <c:pt idx="2617">
                  <c:v>7.0000000000000034E-2</c:v>
                </c:pt>
                <c:pt idx="2618">
                  <c:v>6.0000000000000026E-2</c:v>
                </c:pt>
                <c:pt idx="2619">
                  <c:v>6.0000000000000026E-2</c:v>
                </c:pt>
                <c:pt idx="2620">
                  <c:v>6.0000000000000026E-2</c:v>
                </c:pt>
                <c:pt idx="2621">
                  <c:v>5.0000000000000024E-2</c:v>
                </c:pt>
                <c:pt idx="2622">
                  <c:v>5.0000000000000024E-2</c:v>
                </c:pt>
                <c:pt idx="2623">
                  <c:v>5.0000000000000024E-2</c:v>
                </c:pt>
                <c:pt idx="2624">
                  <c:v>4.0000000000000022E-2</c:v>
                </c:pt>
                <c:pt idx="2625">
                  <c:v>4.0000000000000022E-2</c:v>
                </c:pt>
                <c:pt idx="2626">
                  <c:v>5.0000000000000024E-2</c:v>
                </c:pt>
                <c:pt idx="2627">
                  <c:v>5.0000000000000024E-2</c:v>
                </c:pt>
                <c:pt idx="2628">
                  <c:v>5.0000000000000024E-2</c:v>
                </c:pt>
                <c:pt idx="2629">
                  <c:v>6.0000000000000026E-2</c:v>
                </c:pt>
                <c:pt idx="2630">
                  <c:v>6.0000000000000026E-2</c:v>
                </c:pt>
                <c:pt idx="2631">
                  <c:v>6.0000000000000026E-2</c:v>
                </c:pt>
                <c:pt idx="2632">
                  <c:v>7.0000000000000034E-2</c:v>
                </c:pt>
                <c:pt idx="2633">
                  <c:v>7.0000000000000034E-2</c:v>
                </c:pt>
                <c:pt idx="2634">
                  <c:v>6.0000000000000026E-2</c:v>
                </c:pt>
                <c:pt idx="2635">
                  <c:v>7.0000000000000034E-2</c:v>
                </c:pt>
                <c:pt idx="2636">
                  <c:v>6.0000000000000026E-2</c:v>
                </c:pt>
                <c:pt idx="2637">
                  <c:v>5.0000000000000024E-2</c:v>
                </c:pt>
                <c:pt idx="2638">
                  <c:v>5.0000000000000024E-2</c:v>
                </c:pt>
                <c:pt idx="2639">
                  <c:v>5.0000000000000024E-2</c:v>
                </c:pt>
                <c:pt idx="2640">
                  <c:v>5.0000000000000024E-2</c:v>
                </c:pt>
                <c:pt idx="2641">
                  <c:v>4.0000000000000022E-2</c:v>
                </c:pt>
                <c:pt idx="2642">
                  <c:v>4.0000000000000022E-2</c:v>
                </c:pt>
                <c:pt idx="2643">
                  <c:v>5.0000000000000024E-2</c:v>
                </c:pt>
                <c:pt idx="2644">
                  <c:v>5.0000000000000024E-2</c:v>
                </c:pt>
                <c:pt idx="2645">
                  <c:v>5.0000000000000024E-2</c:v>
                </c:pt>
                <c:pt idx="2646">
                  <c:v>5.0000000000000024E-2</c:v>
                </c:pt>
                <c:pt idx="2647">
                  <c:v>6.0000000000000026E-2</c:v>
                </c:pt>
                <c:pt idx="2648">
                  <c:v>6.0000000000000026E-2</c:v>
                </c:pt>
                <c:pt idx="2649">
                  <c:v>6.0000000000000026E-2</c:v>
                </c:pt>
                <c:pt idx="2650">
                  <c:v>5.0000000000000024E-2</c:v>
                </c:pt>
                <c:pt idx="2651">
                  <c:v>5.0000000000000024E-2</c:v>
                </c:pt>
                <c:pt idx="2652">
                  <c:v>5.0000000000000024E-2</c:v>
                </c:pt>
                <c:pt idx="2653">
                  <c:v>5.0000000000000024E-2</c:v>
                </c:pt>
                <c:pt idx="2654">
                  <c:v>5.0000000000000024E-2</c:v>
                </c:pt>
                <c:pt idx="2655">
                  <c:v>5.0000000000000024E-2</c:v>
                </c:pt>
                <c:pt idx="2656">
                  <c:v>5.0000000000000024E-2</c:v>
                </c:pt>
                <c:pt idx="2657">
                  <c:v>5.0000000000000024E-2</c:v>
                </c:pt>
                <c:pt idx="2658">
                  <c:v>4.0000000000000022E-2</c:v>
                </c:pt>
                <c:pt idx="2659">
                  <c:v>5.0000000000000024E-2</c:v>
                </c:pt>
                <c:pt idx="2660">
                  <c:v>4.0000000000000022E-2</c:v>
                </c:pt>
                <c:pt idx="2661">
                  <c:v>4.0000000000000022E-2</c:v>
                </c:pt>
                <c:pt idx="2662">
                  <c:v>5.0000000000000024E-2</c:v>
                </c:pt>
                <c:pt idx="2663">
                  <c:v>4.0000000000000022E-2</c:v>
                </c:pt>
                <c:pt idx="2664">
                  <c:v>5.0000000000000024E-2</c:v>
                </c:pt>
                <c:pt idx="2665">
                  <c:v>5.0000000000000024E-2</c:v>
                </c:pt>
                <c:pt idx="2666">
                  <c:v>5.0000000000000024E-2</c:v>
                </c:pt>
                <c:pt idx="2667">
                  <c:v>5.0000000000000024E-2</c:v>
                </c:pt>
                <c:pt idx="2668">
                  <c:v>5.0000000000000024E-2</c:v>
                </c:pt>
                <c:pt idx="2669">
                  <c:v>5.0000000000000024E-2</c:v>
                </c:pt>
                <c:pt idx="2670">
                  <c:v>5.0000000000000024E-2</c:v>
                </c:pt>
                <c:pt idx="2671">
                  <c:v>5.0000000000000024E-2</c:v>
                </c:pt>
                <c:pt idx="2672">
                  <c:v>5.0000000000000024E-2</c:v>
                </c:pt>
                <c:pt idx="2673">
                  <c:v>5.0000000000000024E-2</c:v>
                </c:pt>
                <c:pt idx="2674">
                  <c:v>5.0000000000000024E-2</c:v>
                </c:pt>
                <c:pt idx="2675">
                  <c:v>5.0000000000000024E-2</c:v>
                </c:pt>
                <c:pt idx="2676">
                  <c:v>5.0000000000000024E-2</c:v>
                </c:pt>
                <c:pt idx="2677">
                  <c:v>5.0000000000000024E-2</c:v>
                </c:pt>
                <c:pt idx="2678">
                  <c:v>5.0000000000000024E-2</c:v>
                </c:pt>
                <c:pt idx="2679">
                  <c:v>5.0000000000000024E-2</c:v>
                </c:pt>
                <c:pt idx="2680">
                  <c:v>5.0000000000000024E-2</c:v>
                </c:pt>
                <c:pt idx="2681">
                  <c:v>5.0000000000000024E-2</c:v>
                </c:pt>
                <c:pt idx="2682">
                  <c:v>5.0000000000000024E-2</c:v>
                </c:pt>
                <c:pt idx="2683">
                  <c:v>5.0000000000000024E-2</c:v>
                </c:pt>
                <c:pt idx="2684">
                  <c:v>5.0000000000000024E-2</c:v>
                </c:pt>
                <c:pt idx="2685">
                  <c:v>6.0000000000000026E-2</c:v>
                </c:pt>
                <c:pt idx="2686">
                  <c:v>5.0000000000000024E-2</c:v>
                </c:pt>
                <c:pt idx="2687">
                  <c:v>5.0000000000000024E-2</c:v>
                </c:pt>
                <c:pt idx="2688">
                  <c:v>6.0000000000000026E-2</c:v>
                </c:pt>
                <c:pt idx="2689">
                  <c:v>6.0000000000000026E-2</c:v>
                </c:pt>
                <c:pt idx="2690">
                  <c:v>6.0000000000000026E-2</c:v>
                </c:pt>
                <c:pt idx="2691">
                  <c:v>6.0000000000000026E-2</c:v>
                </c:pt>
                <c:pt idx="2692">
                  <c:v>5.0000000000000024E-2</c:v>
                </c:pt>
                <c:pt idx="2693">
                  <c:v>5.0000000000000024E-2</c:v>
                </c:pt>
                <c:pt idx="2694">
                  <c:v>4.0000000000000022E-2</c:v>
                </c:pt>
                <c:pt idx="2695">
                  <c:v>4.0000000000000022E-2</c:v>
                </c:pt>
                <c:pt idx="2696">
                  <c:v>4.0000000000000022E-2</c:v>
                </c:pt>
                <c:pt idx="2697">
                  <c:v>5.0000000000000024E-2</c:v>
                </c:pt>
                <c:pt idx="2698">
                  <c:v>4.0000000000000022E-2</c:v>
                </c:pt>
                <c:pt idx="2699">
                  <c:v>4.0000000000000022E-2</c:v>
                </c:pt>
                <c:pt idx="2700">
                  <c:v>5.0000000000000024E-2</c:v>
                </c:pt>
                <c:pt idx="2701">
                  <c:v>5.0000000000000024E-2</c:v>
                </c:pt>
                <c:pt idx="2702">
                  <c:v>5.0000000000000024E-2</c:v>
                </c:pt>
                <c:pt idx="2703">
                  <c:v>6.0000000000000026E-2</c:v>
                </c:pt>
                <c:pt idx="2704">
                  <c:v>6.0000000000000026E-2</c:v>
                </c:pt>
                <c:pt idx="2705">
                  <c:v>6.0000000000000026E-2</c:v>
                </c:pt>
                <c:pt idx="2706">
                  <c:v>6.0000000000000026E-2</c:v>
                </c:pt>
                <c:pt idx="2707">
                  <c:v>6.0000000000000026E-2</c:v>
                </c:pt>
                <c:pt idx="2708">
                  <c:v>6.0000000000000026E-2</c:v>
                </c:pt>
                <c:pt idx="2709">
                  <c:v>5.0000000000000024E-2</c:v>
                </c:pt>
                <c:pt idx="2710">
                  <c:v>5.0000000000000024E-2</c:v>
                </c:pt>
                <c:pt idx="2711">
                  <c:v>5.0000000000000024E-2</c:v>
                </c:pt>
                <c:pt idx="2712">
                  <c:v>5.0000000000000024E-2</c:v>
                </c:pt>
                <c:pt idx="2713">
                  <c:v>5.0000000000000024E-2</c:v>
                </c:pt>
                <c:pt idx="2714">
                  <c:v>5.0000000000000024E-2</c:v>
                </c:pt>
                <c:pt idx="2715">
                  <c:v>5.0000000000000024E-2</c:v>
                </c:pt>
                <c:pt idx="2716">
                  <c:v>5.0000000000000024E-2</c:v>
                </c:pt>
                <c:pt idx="2717">
                  <c:v>6.0000000000000026E-2</c:v>
                </c:pt>
                <c:pt idx="2718">
                  <c:v>5.0000000000000024E-2</c:v>
                </c:pt>
                <c:pt idx="2719">
                  <c:v>5.0000000000000024E-2</c:v>
                </c:pt>
                <c:pt idx="2720">
                  <c:v>5.0000000000000024E-2</c:v>
                </c:pt>
                <c:pt idx="2721">
                  <c:v>5.0000000000000024E-2</c:v>
                </c:pt>
                <c:pt idx="2722">
                  <c:v>6.0000000000000026E-2</c:v>
                </c:pt>
                <c:pt idx="2723">
                  <c:v>6.0000000000000026E-2</c:v>
                </c:pt>
                <c:pt idx="2724">
                  <c:v>6.0000000000000026E-2</c:v>
                </c:pt>
                <c:pt idx="2725">
                  <c:v>6.0000000000000026E-2</c:v>
                </c:pt>
                <c:pt idx="2726">
                  <c:v>6.0000000000000026E-2</c:v>
                </c:pt>
                <c:pt idx="2727">
                  <c:v>7.0000000000000034E-2</c:v>
                </c:pt>
                <c:pt idx="2728">
                  <c:v>7.0000000000000034E-2</c:v>
                </c:pt>
                <c:pt idx="2729">
                  <c:v>7.0000000000000034E-2</c:v>
                </c:pt>
                <c:pt idx="2730">
                  <c:v>7.0000000000000034E-2</c:v>
                </c:pt>
                <c:pt idx="2731">
                  <c:v>7.0000000000000034E-2</c:v>
                </c:pt>
                <c:pt idx="2732">
                  <c:v>7.0000000000000034E-2</c:v>
                </c:pt>
                <c:pt idx="2733">
                  <c:v>7.0000000000000034E-2</c:v>
                </c:pt>
                <c:pt idx="2734">
                  <c:v>7.0000000000000034E-2</c:v>
                </c:pt>
                <c:pt idx="2735">
                  <c:v>7.0000000000000034E-2</c:v>
                </c:pt>
                <c:pt idx="2736">
                  <c:v>6.0000000000000026E-2</c:v>
                </c:pt>
                <c:pt idx="2737">
                  <c:v>6.0000000000000026E-2</c:v>
                </c:pt>
                <c:pt idx="2738">
                  <c:v>6.0000000000000026E-2</c:v>
                </c:pt>
                <c:pt idx="2739">
                  <c:v>6.0000000000000026E-2</c:v>
                </c:pt>
                <c:pt idx="2740">
                  <c:v>6.0000000000000026E-2</c:v>
                </c:pt>
                <c:pt idx="2741">
                  <c:v>6.0000000000000026E-2</c:v>
                </c:pt>
                <c:pt idx="2742">
                  <c:v>5.0000000000000024E-2</c:v>
                </c:pt>
                <c:pt idx="2743">
                  <c:v>5.0000000000000024E-2</c:v>
                </c:pt>
                <c:pt idx="2744">
                  <c:v>5.0000000000000024E-2</c:v>
                </c:pt>
                <c:pt idx="2745">
                  <c:v>5.0000000000000024E-2</c:v>
                </c:pt>
                <c:pt idx="2746">
                  <c:v>5.0000000000000024E-2</c:v>
                </c:pt>
                <c:pt idx="2747">
                  <c:v>5.0000000000000024E-2</c:v>
                </c:pt>
                <c:pt idx="2748">
                  <c:v>5.0000000000000024E-2</c:v>
                </c:pt>
                <c:pt idx="2749">
                  <c:v>5.0000000000000024E-2</c:v>
                </c:pt>
                <c:pt idx="2750">
                  <c:v>5.0000000000000024E-2</c:v>
                </c:pt>
                <c:pt idx="2751">
                  <c:v>5.0000000000000024E-2</c:v>
                </c:pt>
                <c:pt idx="2752">
                  <c:v>5.0000000000000024E-2</c:v>
                </c:pt>
                <c:pt idx="2753">
                  <c:v>5.0000000000000024E-2</c:v>
                </c:pt>
                <c:pt idx="2754">
                  <c:v>4.0000000000000022E-2</c:v>
                </c:pt>
                <c:pt idx="2755">
                  <c:v>4.0000000000000022E-2</c:v>
                </c:pt>
                <c:pt idx="2756">
                  <c:v>4.0000000000000022E-2</c:v>
                </c:pt>
                <c:pt idx="2757">
                  <c:v>4.0000000000000022E-2</c:v>
                </c:pt>
                <c:pt idx="2758">
                  <c:v>4.0000000000000022E-2</c:v>
                </c:pt>
                <c:pt idx="2759">
                  <c:v>4.0000000000000022E-2</c:v>
                </c:pt>
                <c:pt idx="2760">
                  <c:v>5.0000000000000024E-2</c:v>
                </c:pt>
                <c:pt idx="2761">
                  <c:v>5.0000000000000024E-2</c:v>
                </c:pt>
                <c:pt idx="2762">
                  <c:v>5.0000000000000024E-2</c:v>
                </c:pt>
                <c:pt idx="2763">
                  <c:v>6.0000000000000026E-2</c:v>
                </c:pt>
                <c:pt idx="2764">
                  <c:v>6.0000000000000026E-2</c:v>
                </c:pt>
                <c:pt idx="2765">
                  <c:v>6.0000000000000026E-2</c:v>
                </c:pt>
                <c:pt idx="2766">
                  <c:v>6.0000000000000026E-2</c:v>
                </c:pt>
                <c:pt idx="2767">
                  <c:v>6.0000000000000026E-2</c:v>
                </c:pt>
                <c:pt idx="2768">
                  <c:v>5.0000000000000024E-2</c:v>
                </c:pt>
                <c:pt idx="2769">
                  <c:v>5.0000000000000024E-2</c:v>
                </c:pt>
                <c:pt idx="2770">
                  <c:v>5.0000000000000024E-2</c:v>
                </c:pt>
                <c:pt idx="2771">
                  <c:v>5.0000000000000024E-2</c:v>
                </c:pt>
                <c:pt idx="2772">
                  <c:v>5.0000000000000024E-2</c:v>
                </c:pt>
                <c:pt idx="2773">
                  <c:v>5.0000000000000024E-2</c:v>
                </c:pt>
                <c:pt idx="2774">
                  <c:v>5.0000000000000024E-2</c:v>
                </c:pt>
                <c:pt idx="2775">
                  <c:v>5.0000000000000024E-2</c:v>
                </c:pt>
                <c:pt idx="2776">
                  <c:v>6.0000000000000026E-2</c:v>
                </c:pt>
                <c:pt idx="2777">
                  <c:v>6.0000000000000026E-2</c:v>
                </c:pt>
                <c:pt idx="2778">
                  <c:v>6.0000000000000026E-2</c:v>
                </c:pt>
                <c:pt idx="2779">
                  <c:v>6.0000000000000026E-2</c:v>
                </c:pt>
                <c:pt idx="2780">
                  <c:v>5.0000000000000024E-2</c:v>
                </c:pt>
                <c:pt idx="2781">
                  <c:v>5.0000000000000024E-2</c:v>
                </c:pt>
                <c:pt idx="2782">
                  <c:v>5.0000000000000024E-2</c:v>
                </c:pt>
                <c:pt idx="2783">
                  <c:v>6.0000000000000026E-2</c:v>
                </c:pt>
                <c:pt idx="2784">
                  <c:v>6.0000000000000026E-2</c:v>
                </c:pt>
                <c:pt idx="2785">
                  <c:v>5.0000000000000024E-2</c:v>
                </c:pt>
                <c:pt idx="2786">
                  <c:v>5.0000000000000024E-2</c:v>
                </c:pt>
                <c:pt idx="2787">
                  <c:v>5.0000000000000024E-2</c:v>
                </c:pt>
                <c:pt idx="2788">
                  <c:v>5.0000000000000024E-2</c:v>
                </c:pt>
                <c:pt idx="2789">
                  <c:v>4.0000000000000022E-2</c:v>
                </c:pt>
                <c:pt idx="2790">
                  <c:v>5.0000000000000024E-2</c:v>
                </c:pt>
                <c:pt idx="2791">
                  <c:v>4.0000000000000022E-2</c:v>
                </c:pt>
                <c:pt idx="2792">
                  <c:v>4.0000000000000022E-2</c:v>
                </c:pt>
                <c:pt idx="2793">
                  <c:v>4.0000000000000022E-2</c:v>
                </c:pt>
                <c:pt idx="2794">
                  <c:v>4.0000000000000022E-2</c:v>
                </c:pt>
                <c:pt idx="2795">
                  <c:v>5.0000000000000024E-2</c:v>
                </c:pt>
                <c:pt idx="2796">
                  <c:v>5.0000000000000024E-2</c:v>
                </c:pt>
                <c:pt idx="2797">
                  <c:v>5.0000000000000024E-2</c:v>
                </c:pt>
                <c:pt idx="2798">
                  <c:v>5.0000000000000024E-2</c:v>
                </c:pt>
                <c:pt idx="2799">
                  <c:v>5.0000000000000024E-2</c:v>
                </c:pt>
                <c:pt idx="2800">
                  <c:v>5.0000000000000024E-2</c:v>
                </c:pt>
                <c:pt idx="2801">
                  <c:v>5.0000000000000024E-2</c:v>
                </c:pt>
                <c:pt idx="2802">
                  <c:v>5.0000000000000024E-2</c:v>
                </c:pt>
                <c:pt idx="2803">
                  <c:v>5.0000000000000024E-2</c:v>
                </c:pt>
                <c:pt idx="2804">
                  <c:v>5.0000000000000024E-2</c:v>
                </c:pt>
                <c:pt idx="2805">
                  <c:v>5.0000000000000024E-2</c:v>
                </c:pt>
                <c:pt idx="2806">
                  <c:v>5.0000000000000024E-2</c:v>
                </c:pt>
                <c:pt idx="2807">
                  <c:v>6.0000000000000026E-2</c:v>
                </c:pt>
                <c:pt idx="2808">
                  <c:v>6.0000000000000026E-2</c:v>
                </c:pt>
                <c:pt idx="2809">
                  <c:v>6.0000000000000026E-2</c:v>
                </c:pt>
                <c:pt idx="2810">
                  <c:v>5.0000000000000024E-2</c:v>
                </c:pt>
                <c:pt idx="2811">
                  <c:v>6.0000000000000026E-2</c:v>
                </c:pt>
                <c:pt idx="2812">
                  <c:v>5.0000000000000024E-2</c:v>
                </c:pt>
                <c:pt idx="2813">
                  <c:v>5.0000000000000024E-2</c:v>
                </c:pt>
                <c:pt idx="2814">
                  <c:v>5.0000000000000024E-2</c:v>
                </c:pt>
                <c:pt idx="2815">
                  <c:v>5.0000000000000024E-2</c:v>
                </c:pt>
                <c:pt idx="2816">
                  <c:v>5.0000000000000024E-2</c:v>
                </c:pt>
                <c:pt idx="2817">
                  <c:v>5.0000000000000024E-2</c:v>
                </c:pt>
                <c:pt idx="2818">
                  <c:v>5.0000000000000024E-2</c:v>
                </c:pt>
                <c:pt idx="2819">
                  <c:v>5.0000000000000024E-2</c:v>
                </c:pt>
                <c:pt idx="2820">
                  <c:v>6.0000000000000026E-2</c:v>
                </c:pt>
                <c:pt idx="2821">
                  <c:v>6.0000000000000026E-2</c:v>
                </c:pt>
                <c:pt idx="2822">
                  <c:v>6.0000000000000026E-2</c:v>
                </c:pt>
                <c:pt idx="2823">
                  <c:v>6.0000000000000026E-2</c:v>
                </c:pt>
                <c:pt idx="2824">
                  <c:v>6.0000000000000026E-2</c:v>
                </c:pt>
                <c:pt idx="2825">
                  <c:v>6.0000000000000026E-2</c:v>
                </c:pt>
                <c:pt idx="2826">
                  <c:v>5.0000000000000024E-2</c:v>
                </c:pt>
                <c:pt idx="2827">
                  <c:v>5.0000000000000024E-2</c:v>
                </c:pt>
                <c:pt idx="2828">
                  <c:v>5.0000000000000024E-2</c:v>
                </c:pt>
                <c:pt idx="2829">
                  <c:v>3.0000000000000013E-2</c:v>
                </c:pt>
                <c:pt idx="2830">
                  <c:v>3.0000000000000013E-2</c:v>
                </c:pt>
                <c:pt idx="2831">
                  <c:v>3.0000000000000013E-2</c:v>
                </c:pt>
                <c:pt idx="2832">
                  <c:v>3.0000000000000013E-2</c:v>
                </c:pt>
                <c:pt idx="2833">
                  <c:v>3.0000000000000013E-2</c:v>
                </c:pt>
                <c:pt idx="2834">
                  <c:v>4.0000000000000022E-2</c:v>
                </c:pt>
                <c:pt idx="2835">
                  <c:v>3.0000000000000013E-2</c:v>
                </c:pt>
                <c:pt idx="2836">
                  <c:v>3.0000000000000013E-2</c:v>
                </c:pt>
                <c:pt idx="2837">
                  <c:v>3.0000000000000013E-2</c:v>
                </c:pt>
                <c:pt idx="2838">
                  <c:v>3.0000000000000013E-2</c:v>
                </c:pt>
                <c:pt idx="2839">
                  <c:v>3.0000000000000013E-2</c:v>
                </c:pt>
                <c:pt idx="2840">
                  <c:v>3.0000000000000013E-2</c:v>
                </c:pt>
                <c:pt idx="2841">
                  <c:v>3.0000000000000013E-2</c:v>
                </c:pt>
                <c:pt idx="2842">
                  <c:v>3.0000000000000013E-2</c:v>
                </c:pt>
                <c:pt idx="2843">
                  <c:v>3.0000000000000013E-2</c:v>
                </c:pt>
                <c:pt idx="2844">
                  <c:v>4.0000000000000022E-2</c:v>
                </c:pt>
                <c:pt idx="2845">
                  <c:v>5.0000000000000024E-2</c:v>
                </c:pt>
                <c:pt idx="2846">
                  <c:v>5.0000000000000024E-2</c:v>
                </c:pt>
                <c:pt idx="2847">
                  <c:v>6.0000000000000026E-2</c:v>
                </c:pt>
                <c:pt idx="2848">
                  <c:v>6.0000000000000026E-2</c:v>
                </c:pt>
                <c:pt idx="2849">
                  <c:v>6.0000000000000026E-2</c:v>
                </c:pt>
                <c:pt idx="2850">
                  <c:v>6.0000000000000026E-2</c:v>
                </c:pt>
                <c:pt idx="2851">
                  <c:v>6.0000000000000026E-2</c:v>
                </c:pt>
                <c:pt idx="2852">
                  <c:v>6.0000000000000026E-2</c:v>
                </c:pt>
                <c:pt idx="2853">
                  <c:v>6.0000000000000026E-2</c:v>
                </c:pt>
                <c:pt idx="2854">
                  <c:v>5.0000000000000024E-2</c:v>
                </c:pt>
                <c:pt idx="2855">
                  <c:v>6.0000000000000026E-2</c:v>
                </c:pt>
                <c:pt idx="2856">
                  <c:v>6.0000000000000026E-2</c:v>
                </c:pt>
                <c:pt idx="2857">
                  <c:v>5.0000000000000024E-2</c:v>
                </c:pt>
                <c:pt idx="2858">
                  <c:v>5.0000000000000024E-2</c:v>
                </c:pt>
                <c:pt idx="2859">
                  <c:v>5.0000000000000024E-2</c:v>
                </c:pt>
                <c:pt idx="2860">
                  <c:v>5.0000000000000024E-2</c:v>
                </c:pt>
                <c:pt idx="2861">
                  <c:v>5.0000000000000024E-2</c:v>
                </c:pt>
                <c:pt idx="2862">
                  <c:v>5.0000000000000024E-2</c:v>
                </c:pt>
                <c:pt idx="2863">
                  <c:v>5.0000000000000024E-2</c:v>
                </c:pt>
                <c:pt idx="2864">
                  <c:v>5.0000000000000024E-2</c:v>
                </c:pt>
                <c:pt idx="2865">
                  <c:v>4.0000000000000022E-2</c:v>
                </c:pt>
                <c:pt idx="2866">
                  <c:v>5.0000000000000024E-2</c:v>
                </c:pt>
                <c:pt idx="2867">
                  <c:v>6.0000000000000026E-2</c:v>
                </c:pt>
                <c:pt idx="2868">
                  <c:v>6.0000000000000026E-2</c:v>
                </c:pt>
                <c:pt idx="2869">
                  <c:v>6.0000000000000026E-2</c:v>
                </c:pt>
                <c:pt idx="2870">
                  <c:v>6.0000000000000026E-2</c:v>
                </c:pt>
                <c:pt idx="2871">
                  <c:v>6.0000000000000026E-2</c:v>
                </c:pt>
                <c:pt idx="2872">
                  <c:v>6.0000000000000026E-2</c:v>
                </c:pt>
                <c:pt idx="2873">
                  <c:v>6.0000000000000026E-2</c:v>
                </c:pt>
                <c:pt idx="2874">
                  <c:v>6.0000000000000026E-2</c:v>
                </c:pt>
                <c:pt idx="2875">
                  <c:v>5.0000000000000024E-2</c:v>
                </c:pt>
                <c:pt idx="2876">
                  <c:v>5.0000000000000024E-2</c:v>
                </c:pt>
                <c:pt idx="2877">
                  <c:v>5.0000000000000024E-2</c:v>
                </c:pt>
                <c:pt idx="2878">
                  <c:v>4.0000000000000022E-2</c:v>
                </c:pt>
                <c:pt idx="2879">
                  <c:v>4.0000000000000022E-2</c:v>
                </c:pt>
                <c:pt idx="2880">
                  <c:v>5.0000000000000024E-2</c:v>
                </c:pt>
                <c:pt idx="2881">
                  <c:v>5.0000000000000024E-2</c:v>
                </c:pt>
                <c:pt idx="2882">
                  <c:v>5.0000000000000024E-2</c:v>
                </c:pt>
                <c:pt idx="2883">
                  <c:v>5.0000000000000024E-2</c:v>
                </c:pt>
                <c:pt idx="2884">
                  <c:v>5.0000000000000024E-2</c:v>
                </c:pt>
                <c:pt idx="2885">
                  <c:v>4.0000000000000022E-2</c:v>
                </c:pt>
                <c:pt idx="2886">
                  <c:v>4.0000000000000022E-2</c:v>
                </c:pt>
                <c:pt idx="2887">
                  <c:v>4.0000000000000022E-2</c:v>
                </c:pt>
                <c:pt idx="2888">
                  <c:v>4.0000000000000022E-2</c:v>
                </c:pt>
                <c:pt idx="2889">
                  <c:v>4.0000000000000022E-2</c:v>
                </c:pt>
                <c:pt idx="2890">
                  <c:v>4.0000000000000022E-2</c:v>
                </c:pt>
                <c:pt idx="2891">
                  <c:v>4.0000000000000022E-2</c:v>
                </c:pt>
                <c:pt idx="2892">
                  <c:v>5.0000000000000024E-2</c:v>
                </c:pt>
                <c:pt idx="2893">
                  <c:v>5.0000000000000024E-2</c:v>
                </c:pt>
                <c:pt idx="2894">
                  <c:v>5.0000000000000024E-2</c:v>
                </c:pt>
                <c:pt idx="2895">
                  <c:v>4.0000000000000022E-2</c:v>
                </c:pt>
                <c:pt idx="2896">
                  <c:v>5.0000000000000024E-2</c:v>
                </c:pt>
                <c:pt idx="2897">
                  <c:v>5.0000000000000024E-2</c:v>
                </c:pt>
                <c:pt idx="2898">
                  <c:v>5.0000000000000024E-2</c:v>
                </c:pt>
                <c:pt idx="2899">
                  <c:v>5.0000000000000024E-2</c:v>
                </c:pt>
                <c:pt idx="2900">
                  <c:v>4.0000000000000022E-2</c:v>
                </c:pt>
                <c:pt idx="2901">
                  <c:v>5.0000000000000024E-2</c:v>
                </c:pt>
                <c:pt idx="2902">
                  <c:v>4.0000000000000022E-2</c:v>
                </c:pt>
                <c:pt idx="2903">
                  <c:v>4.0000000000000022E-2</c:v>
                </c:pt>
                <c:pt idx="2904">
                  <c:v>5.0000000000000024E-2</c:v>
                </c:pt>
                <c:pt idx="2905">
                  <c:v>5.0000000000000024E-2</c:v>
                </c:pt>
                <c:pt idx="2906">
                  <c:v>5.0000000000000024E-2</c:v>
                </c:pt>
                <c:pt idx="2907">
                  <c:v>5.0000000000000024E-2</c:v>
                </c:pt>
                <c:pt idx="2908">
                  <c:v>5.0000000000000024E-2</c:v>
                </c:pt>
                <c:pt idx="2909">
                  <c:v>4.0000000000000022E-2</c:v>
                </c:pt>
                <c:pt idx="2910">
                  <c:v>5.0000000000000024E-2</c:v>
                </c:pt>
                <c:pt idx="2911">
                  <c:v>5.0000000000000024E-2</c:v>
                </c:pt>
                <c:pt idx="2912">
                  <c:v>5.0000000000000024E-2</c:v>
                </c:pt>
                <c:pt idx="2913">
                  <c:v>6.0000000000000026E-2</c:v>
                </c:pt>
                <c:pt idx="2914">
                  <c:v>5.0000000000000024E-2</c:v>
                </c:pt>
                <c:pt idx="2915">
                  <c:v>6.0000000000000026E-2</c:v>
                </c:pt>
                <c:pt idx="2916">
                  <c:v>6.0000000000000026E-2</c:v>
                </c:pt>
                <c:pt idx="2917">
                  <c:v>6.0000000000000026E-2</c:v>
                </c:pt>
                <c:pt idx="2918">
                  <c:v>6.0000000000000026E-2</c:v>
                </c:pt>
                <c:pt idx="2919">
                  <c:v>7.0000000000000034E-2</c:v>
                </c:pt>
                <c:pt idx="2920">
                  <c:v>6.0000000000000026E-2</c:v>
                </c:pt>
                <c:pt idx="2921">
                  <c:v>7.0000000000000034E-2</c:v>
                </c:pt>
                <c:pt idx="2922">
                  <c:v>6.0000000000000026E-2</c:v>
                </c:pt>
                <c:pt idx="2923">
                  <c:v>5.0000000000000024E-2</c:v>
                </c:pt>
                <c:pt idx="2924">
                  <c:v>6.0000000000000026E-2</c:v>
                </c:pt>
                <c:pt idx="2925">
                  <c:v>6.0000000000000026E-2</c:v>
                </c:pt>
                <c:pt idx="2926">
                  <c:v>5.0000000000000024E-2</c:v>
                </c:pt>
                <c:pt idx="2927">
                  <c:v>5.0000000000000024E-2</c:v>
                </c:pt>
                <c:pt idx="2928">
                  <c:v>6.0000000000000026E-2</c:v>
                </c:pt>
                <c:pt idx="2929">
                  <c:v>5.0000000000000024E-2</c:v>
                </c:pt>
                <c:pt idx="2930">
                  <c:v>5.0000000000000024E-2</c:v>
                </c:pt>
                <c:pt idx="2931">
                  <c:v>6.0000000000000026E-2</c:v>
                </c:pt>
                <c:pt idx="2932">
                  <c:v>5.0000000000000024E-2</c:v>
                </c:pt>
                <c:pt idx="2933">
                  <c:v>5.0000000000000024E-2</c:v>
                </c:pt>
                <c:pt idx="2934">
                  <c:v>5.0000000000000024E-2</c:v>
                </c:pt>
                <c:pt idx="2935">
                  <c:v>4.0000000000000022E-2</c:v>
                </c:pt>
                <c:pt idx="2936">
                  <c:v>6.0000000000000026E-2</c:v>
                </c:pt>
                <c:pt idx="2937">
                  <c:v>6.0000000000000026E-2</c:v>
                </c:pt>
                <c:pt idx="2938">
                  <c:v>5.0000000000000024E-2</c:v>
                </c:pt>
                <c:pt idx="2939">
                  <c:v>7.0000000000000034E-2</c:v>
                </c:pt>
                <c:pt idx="2940">
                  <c:v>8.0000000000000043E-2</c:v>
                </c:pt>
                <c:pt idx="2941">
                  <c:v>6.0000000000000026E-2</c:v>
                </c:pt>
                <c:pt idx="2942">
                  <c:v>7.0000000000000034E-2</c:v>
                </c:pt>
                <c:pt idx="2943">
                  <c:v>9.0000000000000052E-2</c:v>
                </c:pt>
                <c:pt idx="2944">
                  <c:v>7.0000000000000034E-2</c:v>
                </c:pt>
                <c:pt idx="2945">
                  <c:v>8.0000000000000043E-2</c:v>
                </c:pt>
                <c:pt idx="2946">
                  <c:v>8.0000000000000043E-2</c:v>
                </c:pt>
                <c:pt idx="2947">
                  <c:v>7.0000000000000034E-2</c:v>
                </c:pt>
                <c:pt idx="2948">
                  <c:v>7.0000000000000034E-2</c:v>
                </c:pt>
                <c:pt idx="2949">
                  <c:v>7.0000000000000034E-2</c:v>
                </c:pt>
                <c:pt idx="2950">
                  <c:v>7.0000000000000034E-2</c:v>
                </c:pt>
                <c:pt idx="2951">
                  <c:v>6.0000000000000026E-2</c:v>
                </c:pt>
                <c:pt idx="2952">
                  <c:v>7.0000000000000034E-2</c:v>
                </c:pt>
                <c:pt idx="2953">
                  <c:v>6.0000000000000026E-2</c:v>
                </c:pt>
                <c:pt idx="2954">
                  <c:v>6.0000000000000026E-2</c:v>
                </c:pt>
                <c:pt idx="2955">
                  <c:v>6.0000000000000026E-2</c:v>
                </c:pt>
                <c:pt idx="2956">
                  <c:v>5.0000000000000024E-2</c:v>
                </c:pt>
                <c:pt idx="2957">
                  <c:v>6.0000000000000026E-2</c:v>
                </c:pt>
                <c:pt idx="2958">
                  <c:v>6.0000000000000026E-2</c:v>
                </c:pt>
                <c:pt idx="2959">
                  <c:v>5.0000000000000024E-2</c:v>
                </c:pt>
                <c:pt idx="2960">
                  <c:v>6.0000000000000026E-2</c:v>
                </c:pt>
                <c:pt idx="2961">
                  <c:v>5.0000000000000024E-2</c:v>
                </c:pt>
                <c:pt idx="2962">
                  <c:v>5.0000000000000024E-2</c:v>
                </c:pt>
                <c:pt idx="2963">
                  <c:v>5.0000000000000024E-2</c:v>
                </c:pt>
                <c:pt idx="2964">
                  <c:v>5.0000000000000024E-2</c:v>
                </c:pt>
                <c:pt idx="2965">
                  <c:v>5.0000000000000024E-2</c:v>
                </c:pt>
                <c:pt idx="2966">
                  <c:v>6.0000000000000026E-2</c:v>
                </c:pt>
                <c:pt idx="2967">
                  <c:v>5.0000000000000024E-2</c:v>
                </c:pt>
                <c:pt idx="2968">
                  <c:v>4.0000000000000022E-2</c:v>
                </c:pt>
                <c:pt idx="2969">
                  <c:v>6.0000000000000026E-2</c:v>
                </c:pt>
                <c:pt idx="2970">
                  <c:v>6.0000000000000026E-2</c:v>
                </c:pt>
                <c:pt idx="2971">
                  <c:v>5.0000000000000024E-2</c:v>
                </c:pt>
                <c:pt idx="2972">
                  <c:v>7.0000000000000034E-2</c:v>
                </c:pt>
                <c:pt idx="2973">
                  <c:v>8.0000000000000043E-2</c:v>
                </c:pt>
                <c:pt idx="2974">
                  <c:v>6.0000000000000026E-2</c:v>
                </c:pt>
                <c:pt idx="2975">
                  <c:v>7.0000000000000034E-2</c:v>
                </c:pt>
                <c:pt idx="2976">
                  <c:v>9.0000000000000052E-2</c:v>
                </c:pt>
                <c:pt idx="2977">
                  <c:v>7.0000000000000034E-2</c:v>
                </c:pt>
                <c:pt idx="2978">
                  <c:v>9.0000000000000052E-2</c:v>
                </c:pt>
                <c:pt idx="2979">
                  <c:v>8.0000000000000043E-2</c:v>
                </c:pt>
                <c:pt idx="2980">
                  <c:v>6.0000000000000026E-2</c:v>
                </c:pt>
                <c:pt idx="2981">
                  <c:v>7.0000000000000034E-2</c:v>
                </c:pt>
                <c:pt idx="2982">
                  <c:v>7.0000000000000034E-2</c:v>
                </c:pt>
                <c:pt idx="2983">
                  <c:v>6.0000000000000026E-2</c:v>
                </c:pt>
                <c:pt idx="2984">
                  <c:v>8.0000000000000043E-2</c:v>
                </c:pt>
                <c:pt idx="2985">
                  <c:v>7.0000000000000034E-2</c:v>
                </c:pt>
                <c:pt idx="2986">
                  <c:v>5.0000000000000024E-2</c:v>
                </c:pt>
                <c:pt idx="2987">
                  <c:v>6.0000000000000026E-2</c:v>
                </c:pt>
                <c:pt idx="2988">
                  <c:v>7.0000000000000034E-2</c:v>
                </c:pt>
                <c:pt idx="2989">
                  <c:v>5.0000000000000024E-2</c:v>
                </c:pt>
                <c:pt idx="2990">
                  <c:v>6.0000000000000026E-2</c:v>
                </c:pt>
                <c:pt idx="2991">
                  <c:v>6.0000000000000026E-2</c:v>
                </c:pt>
                <c:pt idx="2992">
                  <c:v>4.0000000000000022E-2</c:v>
                </c:pt>
                <c:pt idx="2993">
                  <c:v>6.0000000000000026E-2</c:v>
                </c:pt>
                <c:pt idx="2994">
                  <c:v>6.0000000000000026E-2</c:v>
                </c:pt>
                <c:pt idx="2995">
                  <c:v>5.0000000000000024E-2</c:v>
                </c:pt>
                <c:pt idx="2996">
                  <c:v>6.0000000000000026E-2</c:v>
                </c:pt>
                <c:pt idx="2997">
                  <c:v>7.0000000000000034E-2</c:v>
                </c:pt>
                <c:pt idx="2998">
                  <c:v>6.0000000000000026E-2</c:v>
                </c:pt>
                <c:pt idx="2999">
                  <c:v>7.0000000000000034E-2</c:v>
                </c:pt>
                <c:pt idx="3000">
                  <c:v>7.0000000000000034E-2</c:v>
                </c:pt>
                <c:pt idx="3001">
                  <c:v>6.0000000000000026E-2</c:v>
                </c:pt>
                <c:pt idx="3002">
                  <c:v>6.0000000000000026E-2</c:v>
                </c:pt>
                <c:pt idx="3003">
                  <c:v>6.0000000000000026E-2</c:v>
                </c:pt>
                <c:pt idx="3004">
                  <c:v>9.0000000000000052E-2</c:v>
                </c:pt>
                <c:pt idx="3005">
                  <c:v>7.0000000000000034E-2</c:v>
                </c:pt>
                <c:pt idx="3006">
                  <c:v>6.0000000000000026E-2</c:v>
                </c:pt>
                <c:pt idx="3007">
                  <c:v>0.15000000000000008</c:v>
                </c:pt>
                <c:pt idx="3008">
                  <c:v>8.0000000000000043E-2</c:v>
                </c:pt>
                <c:pt idx="3009">
                  <c:v>6.0000000000000026E-2</c:v>
                </c:pt>
                <c:pt idx="3010">
                  <c:v>0.14000000000000001</c:v>
                </c:pt>
                <c:pt idx="3011">
                  <c:v>7.0000000000000034E-2</c:v>
                </c:pt>
                <c:pt idx="3012">
                  <c:v>6.0000000000000026E-2</c:v>
                </c:pt>
                <c:pt idx="3013">
                  <c:v>9.0000000000000052E-2</c:v>
                </c:pt>
                <c:pt idx="3014">
                  <c:v>7.0000000000000034E-2</c:v>
                </c:pt>
                <c:pt idx="3015">
                  <c:v>6.0000000000000026E-2</c:v>
                </c:pt>
                <c:pt idx="3016">
                  <c:v>6.0000000000000026E-2</c:v>
                </c:pt>
                <c:pt idx="3017">
                  <c:v>7.0000000000000034E-2</c:v>
                </c:pt>
                <c:pt idx="3018">
                  <c:v>7.0000000000000034E-2</c:v>
                </c:pt>
                <c:pt idx="3019">
                  <c:v>8.0000000000000043E-2</c:v>
                </c:pt>
                <c:pt idx="3020">
                  <c:v>7.0000000000000034E-2</c:v>
                </c:pt>
                <c:pt idx="3021">
                  <c:v>7.0000000000000034E-2</c:v>
                </c:pt>
                <c:pt idx="3022">
                  <c:v>8.0000000000000043E-2</c:v>
                </c:pt>
                <c:pt idx="3023">
                  <c:v>7.0000000000000034E-2</c:v>
                </c:pt>
                <c:pt idx="3024">
                  <c:v>6.0000000000000026E-2</c:v>
                </c:pt>
                <c:pt idx="3025">
                  <c:v>8.0000000000000043E-2</c:v>
                </c:pt>
                <c:pt idx="3026">
                  <c:v>7.0000000000000034E-2</c:v>
                </c:pt>
                <c:pt idx="3027">
                  <c:v>7.0000000000000034E-2</c:v>
                </c:pt>
                <c:pt idx="3028">
                  <c:v>9.0000000000000052E-2</c:v>
                </c:pt>
                <c:pt idx="3029">
                  <c:v>7.0000000000000034E-2</c:v>
                </c:pt>
                <c:pt idx="3030">
                  <c:v>7.0000000000000034E-2</c:v>
                </c:pt>
                <c:pt idx="3031">
                  <c:v>9.0000000000000052E-2</c:v>
                </c:pt>
                <c:pt idx="3032">
                  <c:v>8.0000000000000043E-2</c:v>
                </c:pt>
                <c:pt idx="3033">
                  <c:v>9.0000000000000052E-2</c:v>
                </c:pt>
                <c:pt idx="3034">
                  <c:v>0.1</c:v>
                </c:pt>
                <c:pt idx="3035">
                  <c:v>9.0000000000000052E-2</c:v>
                </c:pt>
                <c:pt idx="3036">
                  <c:v>8.0000000000000043E-2</c:v>
                </c:pt>
                <c:pt idx="3037">
                  <c:v>9.0000000000000052E-2</c:v>
                </c:pt>
                <c:pt idx="3038">
                  <c:v>8.0000000000000043E-2</c:v>
                </c:pt>
                <c:pt idx="3039">
                  <c:v>8.0000000000000043E-2</c:v>
                </c:pt>
                <c:pt idx="3040">
                  <c:v>8.0000000000000043E-2</c:v>
                </c:pt>
                <c:pt idx="3041">
                  <c:v>7.0000000000000034E-2</c:v>
                </c:pt>
                <c:pt idx="3042">
                  <c:v>6.0000000000000026E-2</c:v>
                </c:pt>
                <c:pt idx="3043">
                  <c:v>7.0000000000000034E-2</c:v>
                </c:pt>
                <c:pt idx="3044">
                  <c:v>7.0000000000000034E-2</c:v>
                </c:pt>
                <c:pt idx="3045">
                  <c:v>7.0000000000000034E-2</c:v>
                </c:pt>
                <c:pt idx="3046">
                  <c:v>8.0000000000000043E-2</c:v>
                </c:pt>
                <c:pt idx="3047">
                  <c:v>8.0000000000000043E-2</c:v>
                </c:pt>
                <c:pt idx="3048">
                  <c:v>8.0000000000000043E-2</c:v>
                </c:pt>
                <c:pt idx="3049">
                  <c:v>9.0000000000000052E-2</c:v>
                </c:pt>
                <c:pt idx="3050">
                  <c:v>9.0000000000000052E-2</c:v>
                </c:pt>
                <c:pt idx="3051">
                  <c:v>9.0000000000000052E-2</c:v>
                </c:pt>
                <c:pt idx="3052">
                  <c:v>0.1</c:v>
                </c:pt>
                <c:pt idx="3053">
                  <c:v>9.0000000000000052E-2</c:v>
                </c:pt>
                <c:pt idx="3054">
                  <c:v>9.0000000000000052E-2</c:v>
                </c:pt>
                <c:pt idx="3055">
                  <c:v>0.11000000000000003</c:v>
                </c:pt>
                <c:pt idx="3056">
                  <c:v>9.0000000000000052E-2</c:v>
                </c:pt>
                <c:pt idx="3057">
                  <c:v>8.0000000000000043E-2</c:v>
                </c:pt>
                <c:pt idx="3058">
                  <c:v>0.11000000000000003</c:v>
                </c:pt>
                <c:pt idx="3059">
                  <c:v>8.0000000000000043E-2</c:v>
                </c:pt>
                <c:pt idx="3060">
                  <c:v>8.0000000000000043E-2</c:v>
                </c:pt>
                <c:pt idx="3061">
                  <c:v>0.12000000000000002</c:v>
                </c:pt>
                <c:pt idx="3062">
                  <c:v>9.0000000000000052E-2</c:v>
                </c:pt>
                <c:pt idx="3063">
                  <c:v>8.0000000000000043E-2</c:v>
                </c:pt>
                <c:pt idx="3064">
                  <c:v>0.1</c:v>
                </c:pt>
                <c:pt idx="3065">
                  <c:v>9.0000000000000052E-2</c:v>
                </c:pt>
                <c:pt idx="3066">
                  <c:v>8.0000000000000043E-2</c:v>
                </c:pt>
                <c:pt idx="3067">
                  <c:v>0.1</c:v>
                </c:pt>
                <c:pt idx="3068">
                  <c:v>9.0000000000000052E-2</c:v>
                </c:pt>
                <c:pt idx="3069">
                  <c:v>9.0000000000000052E-2</c:v>
                </c:pt>
                <c:pt idx="3070">
                  <c:v>9.0000000000000052E-2</c:v>
                </c:pt>
                <c:pt idx="3071">
                  <c:v>9.0000000000000052E-2</c:v>
                </c:pt>
                <c:pt idx="3072">
                  <c:v>9.0000000000000052E-2</c:v>
                </c:pt>
                <c:pt idx="3073">
                  <c:v>0.1</c:v>
                </c:pt>
                <c:pt idx="3074">
                  <c:v>9.0000000000000052E-2</c:v>
                </c:pt>
                <c:pt idx="3075">
                  <c:v>9.0000000000000052E-2</c:v>
                </c:pt>
                <c:pt idx="3076">
                  <c:v>0.11000000000000003</c:v>
                </c:pt>
                <c:pt idx="3077">
                  <c:v>9.0000000000000052E-2</c:v>
                </c:pt>
                <c:pt idx="3078">
                  <c:v>9.0000000000000052E-2</c:v>
                </c:pt>
                <c:pt idx="3079">
                  <c:v>0.11000000000000003</c:v>
                </c:pt>
                <c:pt idx="3080">
                  <c:v>9.0000000000000052E-2</c:v>
                </c:pt>
                <c:pt idx="3081">
                  <c:v>9.0000000000000052E-2</c:v>
                </c:pt>
                <c:pt idx="3082">
                  <c:v>0.11000000000000003</c:v>
                </c:pt>
                <c:pt idx="3083">
                  <c:v>9.0000000000000052E-2</c:v>
                </c:pt>
                <c:pt idx="3084">
                  <c:v>9.0000000000000052E-2</c:v>
                </c:pt>
                <c:pt idx="3085">
                  <c:v>0.1</c:v>
                </c:pt>
                <c:pt idx="3086">
                  <c:v>9.0000000000000052E-2</c:v>
                </c:pt>
                <c:pt idx="3087">
                  <c:v>9.0000000000000052E-2</c:v>
                </c:pt>
                <c:pt idx="3088">
                  <c:v>0.1</c:v>
                </c:pt>
                <c:pt idx="3089">
                  <c:v>9.0000000000000052E-2</c:v>
                </c:pt>
                <c:pt idx="3090">
                  <c:v>9.0000000000000052E-2</c:v>
                </c:pt>
                <c:pt idx="3091">
                  <c:v>0.1</c:v>
                </c:pt>
                <c:pt idx="3092">
                  <c:v>9.0000000000000052E-2</c:v>
                </c:pt>
                <c:pt idx="3093">
                  <c:v>9.0000000000000052E-2</c:v>
                </c:pt>
                <c:pt idx="3094">
                  <c:v>0.1</c:v>
                </c:pt>
                <c:pt idx="3095">
                  <c:v>9.0000000000000052E-2</c:v>
                </c:pt>
                <c:pt idx="3096">
                  <c:v>9.0000000000000052E-2</c:v>
                </c:pt>
                <c:pt idx="3097">
                  <c:v>0.11000000000000003</c:v>
                </c:pt>
                <c:pt idx="3098">
                  <c:v>0.1</c:v>
                </c:pt>
                <c:pt idx="3099">
                  <c:v>0.1</c:v>
                </c:pt>
                <c:pt idx="3100">
                  <c:v>0.11000000000000003</c:v>
                </c:pt>
                <c:pt idx="3101">
                  <c:v>0.1</c:v>
                </c:pt>
                <c:pt idx="3102">
                  <c:v>0.1</c:v>
                </c:pt>
                <c:pt idx="3103">
                  <c:v>0.11000000000000003</c:v>
                </c:pt>
                <c:pt idx="3104">
                  <c:v>0.11000000000000003</c:v>
                </c:pt>
                <c:pt idx="3105">
                  <c:v>0.1</c:v>
                </c:pt>
                <c:pt idx="3106">
                  <c:v>0.11000000000000003</c:v>
                </c:pt>
                <c:pt idx="3107">
                  <c:v>0.1</c:v>
                </c:pt>
                <c:pt idx="3108">
                  <c:v>0.1</c:v>
                </c:pt>
                <c:pt idx="3109">
                  <c:v>0.11000000000000003</c:v>
                </c:pt>
                <c:pt idx="3110">
                  <c:v>0.1</c:v>
                </c:pt>
                <c:pt idx="3111">
                  <c:v>0.1</c:v>
                </c:pt>
                <c:pt idx="3112">
                  <c:v>0.11000000000000003</c:v>
                </c:pt>
                <c:pt idx="3113">
                  <c:v>0.1</c:v>
                </c:pt>
                <c:pt idx="3114">
                  <c:v>0.1</c:v>
                </c:pt>
                <c:pt idx="3115">
                  <c:v>0.11000000000000003</c:v>
                </c:pt>
                <c:pt idx="3116">
                  <c:v>0.1</c:v>
                </c:pt>
                <c:pt idx="3117">
                  <c:v>0.1</c:v>
                </c:pt>
                <c:pt idx="3118">
                  <c:v>0.1</c:v>
                </c:pt>
                <c:pt idx="3119">
                  <c:v>9.0000000000000052E-2</c:v>
                </c:pt>
                <c:pt idx="3120">
                  <c:v>9.0000000000000052E-2</c:v>
                </c:pt>
                <c:pt idx="3121">
                  <c:v>0.1</c:v>
                </c:pt>
                <c:pt idx="3122">
                  <c:v>0.1</c:v>
                </c:pt>
                <c:pt idx="3123">
                  <c:v>0.1</c:v>
                </c:pt>
                <c:pt idx="3124">
                  <c:v>0.1</c:v>
                </c:pt>
                <c:pt idx="3125">
                  <c:v>0.1</c:v>
                </c:pt>
                <c:pt idx="3126">
                  <c:v>0.1</c:v>
                </c:pt>
                <c:pt idx="3127">
                  <c:v>0.1</c:v>
                </c:pt>
                <c:pt idx="3128">
                  <c:v>0.11000000000000003</c:v>
                </c:pt>
                <c:pt idx="3129">
                  <c:v>0.11000000000000003</c:v>
                </c:pt>
                <c:pt idx="3130">
                  <c:v>0.11000000000000003</c:v>
                </c:pt>
                <c:pt idx="3131">
                  <c:v>0.12000000000000002</c:v>
                </c:pt>
                <c:pt idx="3132">
                  <c:v>0.11000000000000003</c:v>
                </c:pt>
                <c:pt idx="3133">
                  <c:v>0.11000000000000003</c:v>
                </c:pt>
                <c:pt idx="3134">
                  <c:v>0.1</c:v>
                </c:pt>
                <c:pt idx="3135">
                  <c:v>0.1</c:v>
                </c:pt>
                <c:pt idx="3136">
                  <c:v>0.11000000000000003</c:v>
                </c:pt>
                <c:pt idx="3137">
                  <c:v>0.11000000000000003</c:v>
                </c:pt>
                <c:pt idx="3138">
                  <c:v>0.11000000000000003</c:v>
                </c:pt>
                <c:pt idx="3139">
                  <c:v>0.11000000000000003</c:v>
                </c:pt>
                <c:pt idx="3140">
                  <c:v>0.1</c:v>
                </c:pt>
                <c:pt idx="3141">
                  <c:v>0.11000000000000003</c:v>
                </c:pt>
                <c:pt idx="3142">
                  <c:v>0.11000000000000003</c:v>
                </c:pt>
                <c:pt idx="3143">
                  <c:v>0.11000000000000003</c:v>
                </c:pt>
                <c:pt idx="3144">
                  <c:v>0.11000000000000003</c:v>
                </c:pt>
                <c:pt idx="3145">
                  <c:v>0.11000000000000003</c:v>
                </c:pt>
                <c:pt idx="3146">
                  <c:v>0.1</c:v>
                </c:pt>
                <c:pt idx="3147">
                  <c:v>0.11000000000000003</c:v>
                </c:pt>
                <c:pt idx="3148">
                  <c:v>0.1</c:v>
                </c:pt>
                <c:pt idx="3149">
                  <c:v>0.1</c:v>
                </c:pt>
                <c:pt idx="3150">
                  <c:v>0.1</c:v>
                </c:pt>
                <c:pt idx="3151">
                  <c:v>0.1</c:v>
                </c:pt>
                <c:pt idx="3152">
                  <c:v>9.0000000000000052E-2</c:v>
                </c:pt>
                <c:pt idx="3153">
                  <c:v>9.0000000000000052E-2</c:v>
                </c:pt>
                <c:pt idx="3154">
                  <c:v>0.12000000000000002</c:v>
                </c:pt>
                <c:pt idx="3155">
                  <c:v>3.06</c:v>
                </c:pt>
                <c:pt idx="3156">
                  <c:v>3.13</c:v>
                </c:pt>
                <c:pt idx="3157">
                  <c:v>3.23</c:v>
                </c:pt>
                <c:pt idx="3158">
                  <c:v>3.36</c:v>
                </c:pt>
                <c:pt idx="3159">
                  <c:v>0.17</c:v>
                </c:pt>
                <c:pt idx="3160">
                  <c:v>0.21000000000000008</c:v>
                </c:pt>
                <c:pt idx="3161">
                  <c:v>0.34000000000000019</c:v>
                </c:pt>
                <c:pt idx="3162">
                  <c:v>0.53</c:v>
                </c:pt>
                <c:pt idx="3163">
                  <c:v>0.55000000000000004</c:v>
                </c:pt>
                <c:pt idx="3164">
                  <c:v>0.43000000000000016</c:v>
                </c:pt>
                <c:pt idx="3165">
                  <c:v>0.55000000000000004</c:v>
                </c:pt>
                <c:pt idx="3166">
                  <c:v>5.8199999999999985</c:v>
                </c:pt>
                <c:pt idx="3167">
                  <c:v>5.05</c:v>
                </c:pt>
                <c:pt idx="3168">
                  <c:v>4.4800000000000004</c:v>
                </c:pt>
                <c:pt idx="3169">
                  <c:v>6.45</c:v>
                </c:pt>
                <c:pt idx="3170">
                  <c:v>4.13</c:v>
                </c:pt>
                <c:pt idx="3171">
                  <c:v>5.85</c:v>
                </c:pt>
                <c:pt idx="3172">
                  <c:v>4.1399999999999997</c:v>
                </c:pt>
                <c:pt idx="3173">
                  <c:v>4.51</c:v>
                </c:pt>
                <c:pt idx="3174">
                  <c:v>5.71</c:v>
                </c:pt>
                <c:pt idx="3175">
                  <c:v>0.61000000000000032</c:v>
                </c:pt>
                <c:pt idx="3176">
                  <c:v>4.8</c:v>
                </c:pt>
                <c:pt idx="3177">
                  <c:v>5.96</c:v>
                </c:pt>
                <c:pt idx="3178">
                  <c:v>4.76</c:v>
                </c:pt>
                <c:pt idx="3179">
                  <c:v>4.3599999999999985</c:v>
                </c:pt>
                <c:pt idx="3180">
                  <c:v>4.83</c:v>
                </c:pt>
                <c:pt idx="3181">
                  <c:v>0.58000000000000018</c:v>
                </c:pt>
                <c:pt idx="3182">
                  <c:v>0.58000000000000018</c:v>
                </c:pt>
                <c:pt idx="3183">
                  <c:v>0.60000000000000031</c:v>
                </c:pt>
                <c:pt idx="3184">
                  <c:v>0.58000000000000018</c:v>
                </c:pt>
                <c:pt idx="3185">
                  <c:v>0.60000000000000031</c:v>
                </c:pt>
                <c:pt idx="3186">
                  <c:v>0.59000000000000019</c:v>
                </c:pt>
                <c:pt idx="3187">
                  <c:v>0.58000000000000018</c:v>
                </c:pt>
                <c:pt idx="3188">
                  <c:v>0.56000000000000005</c:v>
                </c:pt>
                <c:pt idx="3189">
                  <c:v>0.55000000000000004</c:v>
                </c:pt>
                <c:pt idx="3190">
                  <c:v>0.55000000000000004</c:v>
                </c:pt>
                <c:pt idx="3191">
                  <c:v>0.53</c:v>
                </c:pt>
                <c:pt idx="3192">
                  <c:v>4.3099999999999996</c:v>
                </c:pt>
                <c:pt idx="3193">
                  <c:v>0.53</c:v>
                </c:pt>
                <c:pt idx="3194">
                  <c:v>0.54</c:v>
                </c:pt>
                <c:pt idx="3195">
                  <c:v>0.53</c:v>
                </c:pt>
                <c:pt idx="3196">
                  <c:v>0.53</c:v>
                </c:pt>
                <c:pt idx="3197">
                  <c:v>0.53</c:v>
                </c:pt>
                <c:pt idx="3198">
                  <c:v>0.55000000000000004</c:v>
                </c:pt>
                <c:pt idx="3199">
                  <c:v>4.6499999999999995</c:v>
                </c:pt>
                <c:pt idx="3200">
                  <c:v>5.1099999999999985</c:v>
                </c:pt>
                <c:pt idx="3201">
                  <c:v>5.37</c:v>
                </c:pt>
                <c:pt idx="3202">
                  <c:v>4.9800000000000004</c:v>
                </c:pt>
                <c:pt idx="3203">
                  <c:v>4.2</c:v>
                </c:pt>
                <c:pt idx="3204">
                  <c:v>4.22</c:v>
                </c:pt>
                <c:pt idx="3205">
                  <c:v>0.58000000000000018</c:v>
                </c:pt>
                <c:pt idx="3206">
                  <c:v>0.56999999999999995</c:v>
                </c:pt>
                <c:pt idx="3207">
                  <c:v>4.57</c:v>
                </c:pt>
                <c:pt idx="3208">
                  <c:v>0.47000000000000008</c:v>
                </c:pt>
                <c:pt idx="3209">
                  <c:v>0.56999999999999995</c:v>
                </c:pt>
                <c:pt idx="3210">
                  <c:v>0.37000000000000016</c:v>
                </c:pt>
                <c:pt idx="3211">
                  <c:v>0.35000000000000014</c:v>
                </c:pt>
                <c:pt idx="3212">
                  <c:v>0.2</c:v>
                </c:pt>
                <c:pt idx="3213">
                  <c:v>3.42</c:v>
                </c:pt>
                <c:pt idx="3214">
                  <c:v>5.0000000000000024E-2</c:v>
                </c:pt>
                <c:pt idx="3215">
                  <c:v>3.19</c:v>
                </c:pt>
                <c:pt idx="3216">
                  <c:v>0.13</c:v>
                </c:pt>
                <c:pt idx="3217">
                  <c:v>9.0000000000000052E-2</c:v>
                </c:pt>
                <c:pt idx="3218">
                  <c:v>0.1</c:v>
                </c:pt>
                <c:pt idx="3219">
                  <c:v>0.1</c:v>
                </c:pt>
                <c:pt idx="3220">
                  <c:v>0.1</c:v>
                </c:pt>
                <c:pt idx="3221">
                  <c:v>0.11000000000000003</c:v>
                </c:pt>
                <c:pt idx="3222">
                  <c:v>0.11000000000000003</c:v>
                </c:pt>
                <c:pt idx="3223">
                  <c:v>0.12000000000000002</c:v>
                </c:pt>
                <c:pt idx="3224">
                  <c:v>0.12000000000000002</c:v>
                </c:pt>
                <c:pt idx="3225">
                  <c:v>0.12000000000000002</c:v>
                </c:pt>
                <c:pt idx="3226">
                  <c:v>0.12000000000000002</c:v>
                </c:pt>
                <c:pt idx="3227">
                  <c:v>0.12000000000000002</c:v>
                </c:pt>
                <c:pt idx="3228">
                  <c:v>0.12000000000000002</c:v>
                </c:pt>
                <c:pt idx="3229">
                  <c:v>0.11000000000000003</c:v>
                </c:pt>
                <c:pt idx="3230">
                  <c:v>0.11000000000000003</c:v>
                </c:pt>
                <c:pt idx="3231">
                  <c:v>0.11000000000000003</c:v>
                </c:pt>
                <c:pt idx="3232">
                  <c:v>0.1</c:v>
                </c:pt>
                <c:pt idx="3233">
                  <c:v>0.11000000000000003</c:v>
                </c:pt>
                <c:pt idx="3234">
                  <c:v>0.11000000000000003</c:v>
                </c:pt>
                <c:pt idx="3235">
                  <c:v>0.11000000000000003</c:v>
                </c:pt>
                <c:pt idx="3236">
                  <c:v>0.11000000000000003</c:v>
                </c:pt>
                <c:pt idx="3237">
                  <c:v>0.11000000000000003</c:v>
                </c:pt>
                <c:pt idx="3238">
                  <c:v>0.1</c:v>
                </c:pt>
                <c:pt idx="3239">
                  <c:v>0.1</c:v>
                </c:pt>
                <c:pt idx="3240">
                  <c:v>0.1</c:v>
                </c:pt>
                <c:pt idx="3241">
                  <c:v>0.1</c:v>
                </c:pt>
                <c:pt idx="3242">
                  <c:v>0.1</c:v>
                </c:pt>
                <c:pt idx="3243">
                  <c:v>8.0000000000000043E-2</c:v>
                </c:pt>
                <c:pt idx="3244">
                  <c:v>8.0000000000000043E-2</c:v>
                </c:pt>
                <c:pt idx="3245">
                  <c:v>9.0000000000000052E-2</c:v>
                </c:pt>
                <c:pt idx="3246">
                  <c:v>9.0000000000000052E-2</c:v>
                </c:pt>
                <c:pt idx="3247">
                  <c:v>8.0000000000000043E-2</c:v>
                </c:pt>
                <c:pt idx="3248">
                  <c:v>9.0000000000000052E-2</c:v>
                </c:pt>
                <c:pt idx="3249">
                  <c:v>9.0000000000000052E-2</c:v>
                </c:pt>
                <c:pt idx="3250">
                  <c:v>8.0000000000000043E-2</c:v>
                </c:pt>
                <c:pt idx="3251">
                  <c:v>8.0000000000000043E-2</c:v>
                </c:pt>
                <c:pt idx="3252">
                  <c:v>9.0000000000000052E-2</c:v>
                </c:pt>
                <c:pt idx="3253">
                  <c:v>8.0000000000000043E-2</c:v>
                </c:pt>
                <c:pt idx="3254">
                  <c:v>9.0000000000000052E-2</c:v>
                </c:pt>
                <c:pt idx="3255">
                  <c:v>9.0000000000000052E-2</c:v>
                </c:pt>
                <c:pt idx="3256">
                  <c:v>9.0000000000000052E-2</c:v>
                </c:pt>
                <c:pt idx="3257">
                  <c:v>9.0000000000000052E-2</c:v>
                </c:pt>
                <c:pt idx="3258">
                  <c:v>9.0000000000000052E-2</c:v>
                </c:pt>
                <c:pt idx="3259">
                  <c:v>0.1</c:v>
                </c:pt>
                <c:pt idx="3260">
                  <c:v>0.1</c:v>
                </c:pt>
                <c:pt idx="3261">
                  <c:v>0.1</c:v>
                </c:pt>
                <c:pt idx="3262">
                  <c:v>0.11000000000000003</c:v>
                </c:pt>
                <c:pt idx="3263">
                  <c:v>0.1</c:v>
                </c:pt>
                <c:pt idx="3264">
                  <c:v>0.1</c:v>
                </c:pt>
                <c:pt idx="3265">
                  <c:v>0.1</c:v>
                </c:pt>
                <c:pt idx="3266">
                  <c:v>0.1</c:v>
                </c:pt>
                <c:pt idx="3267">
                  <c:v>0.1</c:v>
                </c:pt>
                <c:pt idx="3268">
                  <c:v>0.1</c:v>
                </c:pt>
                <c:pt idx="3269">
                  <c:v>0.1</c:v>
                </c:pt>
                <c:pt idx="3270">
                  <c:v>0.1</c:v>
                </c:pt>
                <c:pt idx="3271">
                  <c:v>0.1</c:v>
                </c:pt>
                <c:pt idx="3272">
                  <c:v>0.1</c:v>
                </c:pt>
                <c:pt idx="3273">
                  <c:v>0.1</c:v>
                </c:pt>
                <c:pt idx="3274">
                  <c:v>0.11000000000000003</c:v>
                </c:pt>
                <c:pt idx="3275">
                  <c:v>0.11000000000000003</c:v>
                </c:pt>
                <c:pt idx="3276">
                  <c:v>0.11000000000000003</c:v>
                </c:pt>
                <c:pt idx="3277">
                  <c:v>0.11000000000000003</c:v>
                </c:pt>
                <c:pt idx="3278">
                  <c:v>0.1</c:v>
                </c:pt>
                <c:pt idx="3279">
                  <c:v>0.1</c:v>
                </c:pt>
                <c:pt idx="3280">
                  <c:v>0.1</c:v>
                </c:pt>
                <c:pt idx="3281">
                  <c:v>0.11000000000000003</c:v>
                </c:pt>
                <c:pt idx="3282">
                  <c:v>0.11000000000000003</c:v>
                </c:pt>
                <c:pt idx="3283">
                  <c:v>0.11000000000000003</c:v>
                </c:pt>
                <c:pt idx="3284">
                  <c:v>0.1</c:v>
                </c:pt>
                <c:pt idx="3285">
                  <c:v>0.1</c:v>
                </c:pt>
                <c:pt idx="3286">
                  <c:v>0.1</c:v>
                </c:pt>
                <c:pt idx="3287">
                  <c:v>0.1</c:v>
                </c:pt>
                <c:pt idx="3288">
                  <c:v>0.1</c:v>
                </c:pt>
                <c:pt idx="3289">
                  <c:v>0.1</c:v>
                </c:pt>
                <c:pt idx="3290">
                  <c:v>0.1</c:v>
                </c:pt>
                <c:pt idx="3291">
                  <c:v>9.0000000000000052E-2</c:v>
                </c:pt>
                <c:pt idx="3292">
                  <c:v>9.0000000000000052E-2</c:v>
                </c:pt>
                <c:pt idx="3293">
                  <c:v>9.0000000000000052E-2</c:v>
                </c:pt>
                <c:pt idx="3294">
                  <c:v>9.0000000000000052E-2</c:v>
                </c:pt>
                <c:pt idx="3295">
                  <c:v>9.0000000000000052E-2</c:v>
                </c:pt>
                <c:pt idx="3296">
                  <c:v>0.1</c:v>
                </c:pt>
                <c:pt idx="3297">
                  <c:v>0.1</c:v>
                </c:pt>
                <c:pt idx="3298">
                  <c:v>0.1</c:v>
                </c:pt>
                <c:pt idx="3299">
                  <c:v>9.0000000000000052E-2</c:v>
                </c:pt>
                <c:pt idx="3300">
                  <c:v>9.0000000000000052E-2</c:v>
                </c:pt>
                <c:pt idx="3301">
                  <c:v>0.1</c:v>
                </c:pt>
                <c:pt idx="3302">
                  <c:v>0.1</c:v>
                </c:pt>
                <c:pt idx="3303">
                  <c:v>0.11000000000000003</c:v>
                </c:pt>
                <c:pt idx="3304">
                  <c:v>0.1</c:v>
                </c:pt>
                <c:pt idx="3305">
                  <c:v>0.11000000000000003</c:v>
                </c:pt>
                <c:pt idx="3306">
                  <c:v>0.11000000000000003</c:v>
                </c:pt>
                <c:pt idx="3307">
                  <c:v>0.1</c:v>
                </c:pt>
                <c:pt idx="3308">
                  <c:v>0.1</c:v>
                </c:pt>
                <c:pt idx="3309">
                  <c:v>0.1</c:v>
                </c:pt>
                <c:pt idx="3310">
                  <c:v>9.0000000000000052E-2</c:v>
                </c:pt>
                <c:pt idx="3311">
                  <c:v>9.0000000000000052E-2</c:v>
                </c:pt>
                <c:pt idx="3312">
                  <c:v>9.0000000000000052E-2</c:v>
                </c:pt>
                <c:pt idx="3313">
                  <c:v>9.0000000000000052E-2</c:v>
                </c:pt>
                <c:pt idx="3314">
                  <c:v>9.0000000000000052E-2</c:v>
                </c:pt>
                <c:pt idx="3315">
                  <c:v>9.0000000000000052E-2</c:v>
                </c:pt>
                <c:pt idx="3316">
                  <c:v>0.1</c:v>
                </c:pt>
                <c:pt idx="3317">
                  <c:v>0.11000000000000003</c:v>
                </c:pt>
                <c:pt idx="3318">
                  <c:v>0.11000000000000003</c:v>
                </c:pt>
                <c:pt idx="3319">
                  <c:v>0.11000000000000003</c:v>
                </c:pt>
                <c:pt idx="3320">
                  <c:v>0.11000000000000003</c:v>
                </c:pt>
                <c:pt idx="3321">
                  <c:v>0.11000000000000003</c:v>
                </c:pt>
                <c:pt idx="3322">
                  <c:v>0.1</c:v>
                </c:pt>
                <c:pt idx="3323">
                  <c:v>0.11000000000000003</c:v>
                </c:pt>
                <c:pt idx="3324">
                  <c:v>0.1</c:v>
                </c:pt>
                <c:pt idx="3325">
                  <c:v>0.1</c:v>
                </c:pt>
                <c:pt idx="3326">
                  <c:v>0.1</c:v>
                </c:pt>
                <c:pt idx="3327">
                  <c:v>0.1</c:v>
                </c:pt>
                <c:pt idx="3328">
                  <c:v>9.0000000000000052E-2</c:v>
                </c:pt>
                <c:pt idx="3329">
                  <c:v>9.0000000000000052E-2</c:v>
                </c:pt>
                <c:pt idx="3330">
                  <c:v>9.0000000000000052E-2</c:v>
                </c:pt>
                <c:pt idx="3331">
                  <c:v>0.1</c:v>
                </c:pt>
                <c:pt idx="3332">
                  <c:v>0.1</c:v>
                </c:pt>
                <c:pt idx="3333">
                  <c:v>0.1</c:v>
                </c:pt>
                <c:pt idx="3334">
                  <c:v>0.1</c:v>
                </c:pt>
                <c:pt idx="3335">
                  <c:v>0.1</c:v>
                </c:pt>
                <c:pt idx="3336">
                  <c:v>0.1</c:v>
                </c:pt>
                <c:pt idx="3337">
                  <c:v>0.11000000000000003</c:v>
                </c:pt>
                <c:pt idx="3338">
                  <c:v>0.11000000000000003</c:v>
                </c:pt>
                <c:pt idx="3339">
                  <c:v>0.11000000000000003</c:v>
                </c:pt>
                <c:pt idx="3340">
                  <c:v>0.11000000000000003</c:v>
                </c:pt>
                <c:pt idx="3341">
                  <c:v>0.11000000000000003</c:v>
                </c:pt>
                <c:pt idx="3342">
                  <c:v>0.11000000000000003</c:v>
                </c:pt>
                <c:pt idx="3343">
                  <c:v>0.1</c:v>
                </c:pt>
                <c:pt idx="3344">
                  <c:v>0.1</c:v>
                </c:pt>
                <c:pt idx="3345">
                  <c:v>0.1</c:v>
                </c:pt>
                <c:pt idx="3346">
                  <c:v>0.1</c:v>
                </c:pt>
                <c:pt idx="3347">
                  <c:v>0.11000000000000003</c:v>
                </c:pt>
                <c:pt idx="3348">
                  <c:v>0.11000000000000003</c:v>
                </c:pt>
                <c:pt idx="3349">
                  <c:v>0.1</c:v>
                </c:pt>
                <c:pt idx="3350">
                  <c:v>0.1</c:v>
                </c:pt>
                <c:pt idx="3351">
                  <c:v>0.1</c:v>
                </c:pt>
                <c:pt idx="3352">
                  <c:v>0.1</c:v>
                </c:pt>
                <c:pt idx="3353">
                  <c:v>0.1</c:v>
                </c:pt>
                <c:pt idx="3354">
                  <c:v>0.1</c:v>
                </c:pt>
                <c:pt idx="3355">
                  <c:v>8.0000000000000043E-2</c:v>
                </c:pt>
                <c:pt idx="3356">
                  <c:v>0.1</c:v>
                </c:pt>
                <c:pt idx="3357">
                  <c:v>9.0000000000000052E-2</c:v>
                </c:pt>
                <c:pt idx="3358">
                  <c:v>8.0000000000000043E-2</c:v>
                </c:pt>
                <c:pt idx="3359">
                  <c:v>9.0000000000000052E-2</c:v>
                </c:pt>
                <c:pt idx="3360">
                  <c:v>8.0000000000000043E-2</c:v>
                </c:pt>
                <c:pt idx="3361">
                  <c:v>8.0000000000000043E-2</c:v>
                </c:pt>
                <c:pt idx="3362">
                  <c:v>8.0000000000000043E-2</c:v>
                </c:pt>
                <c:pt idx="3363">
                  <c:v>8.0000000000000043E-2</c:v>
                </c:pt>
                <c:pt idx="3364">
                  <c:v>8.0000000000000043E-2</c:v>
                </c:pt>
                <c:pt idx="3365">
                  <c:v>9.0000000000000052E-2</c:v>
                </c:pt>
                <c:pt idx="3366">
                  <c:v>0.1</c:v>
                </c:pt>
                <c:pt idx="3367">
                  <c:v>9.0000000000000052E-2</c:v>
                </c:pt>
                <c:pt idx="3368">
                  <c:v>0.1</c:v>
                </c:pt>
                <c:pt idx="3369">
                  <c:v>0.1</c:v>
                </c:pt>
                <c:pt idx="3370">
                  <c:v>9.0000000000000052E-2</c:v>
                </c:pt>
                <c:pt idx="3371">
                  <c:v>0.11000000000000003</c:v>
                </c:pt>
                <c:pt idx="3372">
                  <c:v>0.11000000000000003</c:v>
                </c:pt>
                <c:pt idx="3373">
                  <c:v>0.1</c:v>
                </c:pt>
                <c:pt idx="3374">
                  <c:v>0.1</c:v>
                </c:pt>
                <c:pt idx="3375">
                  <c:v>0.1</c:v>
                </c:pt>
                <c:pt idx="3376">
                  <c:v>8.0000000000000043E-2</c:v>
                </c:pt>
                <c:pt idx="3377">
                  <c:v>9.0000000000000052E-2</c:v>
                </c:pt>
                <c:pt idx="3378">
                  <c:v>9.0000000000000052E-2</c:v>
                </c:pt>
                <c:pt idx="3379">
                  <c:v>8.0000000000000043E-2</c:v>
                </c:pt>
                <c:pt idx="3380">
                  <c:v>9.0000000000000052E-2</c:v>
                </c:pt>
                <c:pt idx="3381">
                  <c:v>9.0000000000000052E-2</c:v>
                </c:pt>
                <c:pt idx="3382">
                  <c:v>0.1</c:v>
                </c:pt>
                <c:pt idx="3383">
                  <c:v>0.11000000000000003</c:v>
                </c:pt>
                <c:pt idx="3384">
                  <c:v>0.11000000000000003</c:v>
                </c:pt>
                <c:pt idx="3385">
                  <c:v>0.1</c:v>
                </c:pt>
                <c:pt idx="3386">
                  <c:v>0.11000000000000003</c:v>
                </c:pt>
                <c:pt idx="3387">
                  <c:v>0.11000000000000003</c:v>
                </c:pt>
                <c:pt idx="3388">
                  <c:v>9.0000000000000052E-2</c:v>
                </c:pt>
                <c:pt idx="3389">
                  <c:v>9.0000000000000052E-2</c:v>
                </c:pt>
                <c:pt idx="3390">
                  <c:v>9.0000000000000052E-2</c:v>
                </c:pt>
                <c:pt idx="3391">
                  <c:v>8.0000000000000043E-2</c:v>
                </c:pt>
                <c:pt idx="3392">
                  <c:v>8.0000000000000043E-2</c:v>
                </c:pt>
                <c:pt idx="3393">
                  <c:v>9.0000000000000052E-2</c:v>
                </c:pt>
                <c:pt idx="3394">
                  <c:v>8.0000000000000043E-2</c:v>
                </c:pt>
                <c:pt idx="3395">
                  <c:v>9.0000000000000052E-2</c:v>
                </c:pt>
                <c:pt idx="3396">
                  <c:v>9.0000000000000052E-2</c:v>
                </c:pt>
                <c:pt idx="3397">
                  <c:v>8.0000000000000043E-2</c:v>
                </c:pt>
                <c:pt idx="3398">
                  <c:v>9.0000000000000052E-2</c:v>
                </c:pt>
                <c:pt idx="3399">
                  <c:v>9.0000000000000052E-2</c:v>
                </c:pt>
                <c:pt idx="3400">
                  <c:v>8.0000000000000043E-2</c:v>
                </c:pt>
                <c:pt idx="3401">
                  <c:v>9.0000000000000052E-2</c:v>
                </c:pt>
                <c:pt idx="3402">
                  <c:v>9.0000000000000052E-2</c:v>
                </c:pt>
                <c:pt idx="3403">
                  <c:v>9.0000000000000052E-2</c:v>
                </c:pt>
                <c:pt idx="3404">
                  <c:v>9.0000000000000052E-2</c:v>
                </c:pt>
                <c:pt idx="3405">
                  <c:v>9.0000000000000052E-2</c:v>
                </c:pt>
                <c:pt idx="3406">
                  <c:v>9.0000000000000052E-2</c:v>
                </c:pt>
                <c:pt idx="3407">
                  <c:v>9.0000000000000052E-2</c:v>
                </c:pt>
                <c:pt idx="3408">
                  <c:v>9.0000000000000052E-2</c:v>
                </c:pt>
                <c:pt idx="3409">
                  <c:v>9.0000000000000052E-2</c:v>
                </c:pt>
                <c:pt idx="3410">
                  <c:v>9.0000000000000052E-2</c:v>
                </c:pt>
                <c:pt idx="3411">
                  <c:v>9.0000000000000052E-2</c:v>
                </c:pt>
                <c:pt idx="3412">
                  <c:v>0.1</c:v>
                </c:pt>
                <c:pt idx="3413">
                  <c:v>9.0000000000000052E-2</c:v>
                </c:pt>
                <c:pt idx="3414">
                  <c:v>9.0000000000000052E-2</c:v>
                </c:pt>
                <c:pt idx="3415">
                  <c:v>9.0000000000000052E-2</c:v>
                </c:pt>
                <c:pt idx="3416">
                  <c:v>9.0000000000000052E-2</c:v>
                </c:pt>
                <c:pt idx="3417">
                  <c:v>9.0000000000000052E-2</c:v>
                </c:pt>
                <c:pt idx="3418">
                  <c:v>0.1</c:v>
                </c:pt>
                <c:pt idx="3419">
                  <c:v>0.1</c:v>
                </c:pt>
                <c:pt idx="3420">
                  <c:v>9.0000000000000052E-2</c:v>
                </c:pt>
                <c:pt idx="3421">
                  <c:v>9.0000000000000052E-2</c:v>
                </c:pt>
                <c:pt idx="3422">
                  <c:v>9.0000000000000052E-2</c:v>
                </c:pt>
                <c:pt idx="3423">
                  <c:v>9.0000000000000052E-2</c:v>
                </c:pt>
                <c:pt idx="3424">
                  <c:v>0.1</c:v>
                </c:pt>
                <c:pt idx="3425">
                  <c:v>9.0000000000000052E-2</c:v>
                </c:pt>
                <c:pt idx="3426">
                  <c:v>9.0000000000000052E-2</c:v>
                </c:pt>
                <c:pt idx="3427">
                  <c:v>0.1</c:v>
                </c:pt>
                <c:pt idx="3428">
                  <c:v>9.0000000000000052E-2</c:v>
                </c:pt>
                <c:pt idx="3429">
                  <c:v>9.0000000000000052E-2</c:v>
                </c:pt>
                <c:pt idx="3430">
                  <c:v>9.0000000000000052E-2</c:v>
                </c:pt>
                <c:pt idx="3431">
                  <c:v>9.0000000000000052E-2</c:v>
                </c:pt>
                <c:pt idx="3432">
                  <c:v>0.1</c:v>
                </c:pt>
                <c:pt idx="3433">
                  <c:v>9.0000000000000052E-2</c:v>
                </c:pt>
                <c:pt idx="3434">
                  <c:v>0.1</c:v>
                </c:pt>
                <c:pt idx="3435">
                  <c:v>9.0000000000000052E-2</c:v>
                </c:pt>
                <c:pt idx="3436">
                  <c:v>9.0000000000000052E-2</c:v>
                </c:pt>
                <c:pt idx="3437">
                  <c:v>8.0000000000000043E-2</c:v>
                </c:pt>
                <c:pt idx="3438">
                  <c:v>8.0000000000000043E-2</c:v>
                </c:pt>
                <c:pt idx="3439">
                  <c:v>9.0000000000000052E-2</c:v>
                </c:pt>
                <c:pt idx="3440">
                  <c:v>9.0000000000000052E-2</c:v>
                </c:pt>
                <c:pt idx="3441">
                  <c:v>8.0000000000000043E-2</c:v>
                </c:pt>
                <c:pt idx="3442">
                  <c:v>0.1</c:v>
                </c:pt>
                <c:pt idx="3443">
                  <c:v>9.0000000000000052E-2</c:v>
                </c:pt>
                <c:pt idx="3444">
                  <c:v>0.1</c:v>
                </c:pt>
                <c:pt idx="3445">
                  <c:v>0.11000000000000003</c:v>
                </c:pt>
                <c:pt idx="3446">
                  <c:v>0.1</c:v>
                </c:pt>
                <c:pt idx="3447">
                  <c:v>0.1</c:v>
                </c:pt>
                <c:pt idx="3448">
                  <c:v>0.1</c:v>
                </c:pt>
                <c:pt idx="3449">
                  <c:v>9.0000000000000052E-2</c:v>
                </c:pt>
                <c:pt idx="3450">
                  <c:v>9.0000000000000052E-2</c:v>
                </c:pt>
                <c:pt idx="3451">
                  <c:v>0.1</c:v>
                </c:pt>
                <c:pt idx="3452">
                  <c:v>9.0000000000000052E-2</c:v>
                </c:pt>
                <c:pt idx="3453">
                  <c:v>9.0000000000000052E-2</c:v>
                </c:pt>
                <c:pt idx="3454">
                  <c:v>9.0000000000000052E-2</c:v>
                </c:pt>
                <c:pt idx="3455">
                  <c:v>9.0000000000000052E-2</c:v>
                </c:pt>
                <c:pt idx="3456">
                  <c:v>0.1</c:v>
                </c:pt>
                <c:pt idx="3457">
                  <c:v>9.0000000000000052E-2</c:v>
                </c:pt>
                <c:pt idx="3458">
                  <c:v>9.0000000000000052E-2</c:v>
                </c:pt>
                <c:pt idx="3459">
                  <c:v>0.1</c:v>
                </c:pt>
                <c:pt idx="3460">
                  <c:v>9.0000000000000052E-2</c:v>
                </c:pt>
                <c:pt idx="3461">
                  <c:v>0.1</c:v>
                </c:pt>
                <c:pt idx="3462">
                  <c:v>9.0000000000000052E-2</c:v>
                </c:pt>
                <c:pt idx="3463">
                  <c:v>8.0000000000000043E-2</c:v>
                </c:pt>
                <c:pt idx="3464">
                  <c:v>9.0000000000000052E-2</c:v>
                </c:pt>
                <c:pt idx="3465">
                  <c:v>0.1</c:v>
                </c:pt>
                <c:pt idx="3466">
                  <c:v>9.0000000000000052E-2</c:v>
                </c:pt>
                <c:pt idx="3467">
                  <c:v>0.1</c:v>
                </c:pt>
                <c:pt idx="3468">
                  <c:v>0.1</c:v>
                </c:pt>
                <c:pt idx="3469">
                  <c:v>0.1</c:v>
                </c:pt>
                <c:pt idx="3470">
                  <c:v>0.1</c:v>
                </c:pt>
                <c:pt idx="3471">
                  <c:v>0.11000000000000003</c:v>
                </c:pt>
                <c:pt idx="3472">
                  <c:v>0.11000000000000003</c:v>
                </c:pt>
                <c:pt idx="3473">
                  <c:v>0.11000000000000003</c:v>
                </c:pt>
                <c:pt idx="3474">
                  <c:v>0.1</c:v>
                </c:pt>
                <c:pt idx="3475">
                  <c:v>0.11000000000000003</c:v>
                </c:pt>
                <c:pt idx="3476">
                  <c:v>0.1</c:v>
                </c:pt>
                <c:pt idx="3477">
                  <c:v>0.11000000000000003</c:v>
                </c:pt>
                <c:pt idx="3478">
                  <c:v>0.11000000000000003</c:v>
                </c:pt>
                <c:pt idx="3479">
                  <c:v>0.1</c:v>
                </c:pt>
                <c:pt idx="3480">
                  <c:v>0.1</c:v>
                </c:pt>
                <c:pt idx="3481">
                  <c:v>0.1</c:v>
                </c:pt>
                <c:pt idx="3482">
                  <c:v>0.11000000000000003</c:v>
                </c:pt>
                <c:pt idx="3483">
                  <c:v>0.11000000000000003</c:v>
                </c:pt>
                <c:pt idx="3484">
                  <c:v>0.1</c:v>
                </c:pt>
                <c:pt idx="3485">
                  <c:v>0.11000000000000003</c:v>
                </c:pt>
                <c:pt idx="3486">
                  <c:v>0.1</c:v>
                </c:pt>
                <c:pt idx="3487">
                  <c:v>0.11000000000000003</c:v>
                </c:pt>
                <c:pt idx="3488">
                  <c:v>0.12000000000000002</c:v>
                </c:pt>
                <c:pt idx="3489">
                  <c:v>0.12000000000000002</c:v>
                </c:pt>
                <c:pt idx="3490">
                  <c:v>0.12000000000000002</c:v>
                </c:pt>
                <c:pt idx="3491">
                  <c:v>0.12000000000000002</c:v>
                </c:pt>
                <c:pt idx="3492">
                  <c:v>0.12000000000000002</c:v>
                </c:pt>
                <c:pt idx="3493">
                  <c:v>0.13</c:v>
                </c:pt>
                <c:pt idx="3494">
                  <c:v>0.12000000000000002</c:v>
                </c:pt>
                <c:pt idx="3495">
                  <c:v>0.12000000000000002</c:v>
                </c:pt>
                <c:pt idx="3496">
                  <c:v>0.11000000000000003</c:v>
                </c:pt>
                <c:pt idx="3497">
                  <c:v>0.11000000000000003</c:v>
                </c:pt>
                <c:pt idx="3498">
                  <c:v>0.11000000000000003</c:v>
                </c:pt>
                <c:pt idx="3499">
                  <c:v>0.11000000000000003</c:v>
                </c:pt>
                <c:pt idx="3500">
                  <c:v>0.11000000000000003</c:v>
                </c:pt>
                <c:pt idx="3501">
                  <c:v>0.11000000000000003</c:v>
                </c:pt>
                <c:pt idx="3502">
                  <c:v>0.11000000000000003</c:v>
                </c:pt>
                <c:pt idx="3503">
                  <c:v>0.11000000000000003</c:v>
                </c:pt>
                <c:pt idx="3504">
                  <c:v>0.11000000000000003</c:v>
                </c:pt>
                <c:pt idx="3505">
                  <c:v>0.12000000000000002</c:v>
                </c:pt>
                <c:pt idx="3506">
                  <c:v>0.12000000000000002</c:v>
                </c:pt>
                <c:pt idx="3507">
                  <c:v>0.11000000000000003</c:v>
                </c:pt>
                <c:pt idx="3508">
                  <c:v>0.11000000000000003</c:v>
                </c:pt>
                <c:pt idx="3509">
                  <c:v>0.11000000000000003</c:v>
                </c:pt>
                <c:pt idx="3510">
                  <c:v>0.11000000000000003</c:v>
                </c:pt>
                <c:pt idx="3511">
                  <c:v>0.11000000000000003</c:v>
                </c:pt>
                <c:pt idx="3512">
                  <c:v>0.1</c:v>
                </c:pt>
                <c:pt idx="3513">
                  <c:v>0.1</c:v>
                </c:pt>
                <c:pt idx="3514">
                  <c:v>0.1</c:v>
                </c:pt>
                <c:pt idx="3515">
                  <c:v>9.0000000000000052E-2</c:v>
                </c:pt>
                <c:pt idx="3516">
                  <c:v>9.0000000000000052E-2</c:v>
                </c:pt>
                <c:pt idx="3517">
                  <c:v>0.1</c:v>
                </c:pt>
                <c:pt idx="3518">
                  <c:v>9.0000000000000052E-2</c:v>
                </c:pt>
                <c:pt idx="3519">
                  <c:v>9.0000000000000052E-2</c:v>
                </c:pt>
                <c:pt idx="3520">
                  <c:v>9.0000000000000052E-2</c:v>
                </c:pt>
                <c:pt idx="3521">
                  <c:v>9.0000000000000052E-2</c:v>
                </c:pt>
                <c:pt idx="3522">
                  <c:v>9.0000000000000052E-2</c:v>
                </c:pt>
                <c:pt idx="3523">
                  <c:v>9.0000000000000052E-2</c:v>
                </c:pt>
                <c:pt idx="3524">
                  <c:v>9.0000000000000052E-2</c:v>
                </c:pt>
                <c:pt idx="3525">
                  <c:v>9.0000000000000052E-2</c:v>
                </c:pt>
                <c:pt idx="3526">
                  <c:v>9.0000000000000052E-2</c:v>
                </c:pt>
                <c:pt idx="3527">
                  <c:v>9.0000000000000052E-2</c:v>
                </c:pt>
                <c:pt idx="3528">
                  <c:v>0.1</c:v>
                </c:pt>
                <c:pt idx="3529">
                  <c:v>0.1</c:v>
                </c:pt>
                <c:pt idx="3530">
                  <c:v>0.11000000000000003</c:v>
                </c:pt>
                <c:pt idx="3531">
                  <c:v>0.1</c:v>
                </c:pt>
                <c:pt idx="3532">
                  <c:v>9.0000000000000052E-2</c:v>
                </c:pt>
                <c:pt idx="3533">
                  <c:v>0.1</c:v>
                </c:pt>
                <c:pt idx="3534">
                  <c:v>0.1</c:v>
                </c:pt>
                <c:pt idx="3535">
                  <c:v>0.11000000000000003</c:v>
                </c:pt>
                <c:pt idx="3536">
                  <c:v>0.12000000000000002</c:v>
                </c:pt>
                <c:pt idx="3537">
                  <c:v>0.12000000000000002</c:v>
                </c:pt>
                <c:pt idx="3538">
                  <c:v>0.1</c:v>
                </c:pt>
                <c:pt idx="3539">
                  <c:v>0.11000000000000003</c:v>
                </c:pt>
                <c:pt idx="3540">
                  <c:v>0.12000000000000002</c:v>
                </c:pt>
                <c:pt idx="3541">
                  <c:v>0.11000000000000003</c:v>
                </c:pt>
                <c:pt idx="3542">
                  <c:v>0.13</c:v>
                </c:pt>
                <c:pt idx="3543">
                  <c:v>0.13</c:v>
                </c:pt>
                <c:pt idx="3544">
                  <c:v>7.0000000000000034E-2</c:v>
                </c:pt>
                <c:pt idx="3545">
                  <c:v>0.11000000000000003</c:v>
                </c:pt>
                <c:pt idx="3546">
                  <c:v>0.11000000000000003</c:v>
                </c:pt>
                <c:pt idx="3547">
                  <c:v>6.0000000000000026E-2</c:v>
                </c:pt>
                <c:pt idx="3548">
                  <c:v>0.11000000000000003</c:v>
                </c:pt>
                <c:pt idx="3549">
                  <c:v>0.1</c:v>
                </c:pt>
                <c:pt idx="3550">
                  <c:v>8.0000000000000043E-2</c:v>
                </c:pt>
                <c:pt idx="3551">
                  <c:v>0.1</c:v>
                </c:pt>
                <c:pt idx="3552">
                  <c:v>0.1</c:v>
                </c:pt>
                <c:pt idx="3553">
                  <c:v>9.0000000000000052E-2</c:v>
                </c:pt>
                <c:pt idx="3554">
                  <c:v>9.0000000000000052E-2</c:v>
                </c:pt>
                <c:pt idx="3555">
                  <c:v>9.0000000000000052E-2</c:v>
                </c:pt>
                <c:pt idx="3556">
                  <c:v>9.0000000000000052E-2</c:v>
                </c:pt>
                <c:pt idx="3557">
                  <c:v>8.0000000000000043E-2</c:v>
                </c:pt>
                <c:pt idx="3558">
                  <c:v>8.0000000000000043E-2</c:v>
                </c:pt>
                <c:pt idx="3559">
                  <c:v>9.0000000000000052E-2</c:v>
                </c:pt>
                <c:pt idx="3560">
                  <c:v>8.0000000000000043E-2</c:v>
                </c:pt>
                <c:pt idx="3561">
                  <c:v>8.0000000000000043E-2</c:v>
                </c:pt>
                <c:pt idx="3562">
                  <c:v>0.1</c:v>
                </c:pt>
                <c:pt idx="3563">
                  <c:v>9.0000000000000052E-2</c:v>
                </c:pt>
                <c:pt idx="3564">
                  <c:v>8.0000000000000043E-2</c:v>
                </c:pt>
                <c:pt idx="3565">
                  <c:v>9.0000000000000052E-2</c:v>
                </c:pt>
                <c:pt idx="3566">
                  <c:v>8.0000000000000043E-2</c:v>
                </c:pt>
                <c:pt idx="3567">
                  <c:v>7.0000000000000034E-2</c:v>
                </c:pt>
                <c:pt idx="3568">
                  <c:v>0.1</c:v>
                </c:pt>
                <c:pt idx="3569">
                  <c:v>8.0000000000000043E-2</c:v>
                </c:pt>
                <c:pt idx="3570">
                  <c:v>7.0000000000000034E-2</c:v>
                </c:pt>
                <c:pt idx="3571">
                  <c:v>7.0000000000000034E-2</c:v>
                </c:pt>
                <c:pt idx="3572">
                  <c:v>7.0000000000000034E-2</c:v>
                </c:pt>
                <c:pt idx="3573">
                  <c:v>7.0000000000000034E-2</c:v>
                </c:pt>
                <c:pt idx="3574">
                  <c:v>8.0000000000000043E-2</c:v>
                </c:pt>
                <c:pt idx="3575">
                  <c:v>7.0000000000000034E-2</c:v>
                </c:pt>
                <c:pt idx="3576">
                  <c:v>9.0000000000000052E-2</c:v>
                </c:pt>
                <c:pt idx="3577">
                  <c:v>0.1</c:v>
                </c:pt>
                <c:pt idx="3578">
                  <c:v>0.1</c:v>
                </c:pt>
                <c:pt idx="3579">
                  <c:v>0.1</c:v>
                </c:pt>
                <c:pt idx="3580">
                  <c:v>0.11000000000000003</c:v>
                </c:pt>
                <c:pt idx="3581">
                  <c:v>0.12000000000000002</c:v>
                </c:pt>
                <c:pt idx="3582">
                  <c:v>0.11000000000000003</c:v>
                </c:pt>
                <c:pt idx="3583">
                  <c:v>0.13</c:v>
                </c:pt>
                <c:pt idx="3584">
                  <c:v>0.13</c:v>
                </c:pt>
                <c:pt idx="3585">
                  <c:v>0.12000000000000002</c:v>
                </c:pt>
                <c:pt idx="3586">
                  <c:v>0.11000000000000003</c:v>
                </c:pt>
                <c:pt idx="3587">
                  <c:v>0.1</c:v>
                </c:pt>
                <c:pt idx="3588">
                  <c:v>0.1</c:v>
                </c:pt>
                <c:pt idx="3589">
                  <c:v>0.1</c:v>
                </c:pt>
                <c:pt idx="3590">
                  <c:v>0.1</c:v>
                </c:pt>
                <c:pt idx="3591">
                  <c:v>0.1</c:v>
                </c:pt>
                <c:pt idx="3592">
                  <c:v>0.1</c:v>
                </c:pt>
                <c:pt idx="3593">
                  <c:v>0.1</c:v>
                </c:pt>
                <c:pt idx="3594">
                  <c:v>0.1</c:v>
                </c:pt>
                <c:pt idx="3595">
                  <c:v>0.11000000000000003</c:v>
                </c:pt>
                <c:pt idx="3596">
                  <c:v>0.11000000000000003</c:v>
                </c:pt>
                <c:pt idx="3597">
                  <c:v>0.11000000000000003</c:v>
                </c:pt>
                <c:pt idx="3598">
                  <c:v>0.11000000000000003</c:v>
                </c:pt>
                <c:pt idx="3599">
                  <c:v>0.11000000000000003</c:v>
                </c:pt>
                <c:pt idx="3600">
                  <c:v>0.1</c:v>
                </c:pt>
                <c:pt idx="3601">
                  <c:v>0.1</c:v>
                </c:pt>
                <c:pt idx="3602">
                  <c:v>0.1</c:v>
                </c:pt>
                <c:pt idx="3603">
                  <c:v>9.0000000000000052E-2</c:v>
                </c:pt>
                <c:pt idx="3604">
                  <c:v>9.0000000000000052E-2</c:v>
                </c:pt>
                <c:pt idx="3605">
                  <c:v>9.0000000000000052E-2</c:v>
                </c:pt>
                <c:pt idx="3606">
                  <c:v>9.0000000000000052E-2</c:v>
                </c:pt>
                <c:pt idx="3607">
                  <c:v>0.1</c:v>
                </c:pt>
                <c:pt idx="3608">
                  <c:v>9.0000000000000052E-2</c:v>
                </c:pt>
                <c:pt idx="3609">
                  <c:v>9.0000000000000052E-2</c:v>
                </c:pt>
                <c:pt idx="3610">
                  <c:v>0.1</c:v>
                </c:pt>
                <c:pt idx="3611">
                  <c:v>0.11000000000000003</c:v>
                </c:pt>
                <c:pt idx="3612">
                  <c:v>0.11000000000000003</c:v>
                </c:pt>
                <c:pt idx="3613">
                  <c:v>0.11000000000000003</c:v>
                </c:pt>
                <c:pt idx="3614">
                  <c:v>0.11000000000000003</c:v>
                </c:pt>
                <c:pt idx="3615">
                  <c:v>0.11000000000000003</c:v>
                </c:pt>
                <c:pt idx="3616">
                  <c:v>0.1</c:v>
                </c:pt>
                <c:pt idx="3617">
                  <c:v>0.1</c:v>
                </c:pt>
                <c:pt idx="3618">
                  <c:v>0.11000000000000003</c:v>
                </c:pt>
                <c:pt idx="3619">
                  <c:v>0.1</c:v>
                </c:pt>
                <c:pt idx="3620">
                  <c:v>0.1</c:v>
                </c:pt>
                <c:pt idx="3621">
                  <c:v>0.1</c:v>
                </c:pt>
                <c:pt idx="3622">
                  <c:v>0.1</c:v>
                </c:pt>
                <c:pt idx="3623">
                  <c:v>0.11000000000000003</c:v>
                </c:pt>
                <c:pt idx="3624">
                  <c:v>0.1</c:v>
                </c:pt>
                <c:pt idx="3625">
                  <c:v>0.1</c:v>
                </c:pt>
                <c:pt idx="3626">
                  <c:v>0.1</c:v>
                </c:pt>
                <c:pt idx="3627">
                  <c:v>0.1</c:v>
                </c:pt>
                <c:pt idx="3628">
                  <c:v>9.0000000000000052E-2</c:v>
                </c:pt>
                <c:pt idx="3629">
                  <c:v>0.1</c:v>
                </c:pt>
                <c:pt idx="3630">
                  <c:v>9.0000000000000052E-2</c:v>
                </c:pt>
                <c:pt idx="3631">
                  <c:v>8.0000000000000043E-2</c:v>
                </c:pt>
                <c:pt idx="3632">
                  <c:v>0.1</c:v>
                </c:pt>
                <c:pt idx="3633">
                  <c:v>9.0000000000000052E-2</c:v>
                </c:pt>
                <c:pt idx="3634">
                  <c:v>8.0000000000000043E-2</c:v>
                </c:pt>
                <c:pt idx="3635">
                  <c:v>0.1</c:v>
                </c:pt>
                <c:pt idx="3636">
                  <c:v>9.0000000000000052E-2</c:v>
                </c:pt>
                <c:pt idx="3637">
                  <c:v>8.0000000000000043E-2</c:v>
                </c:pt>
                <c:pt idx="3638">
                  <c:v>8.0000000000000043E-2</c:v>
                </c:pt>
                <c:pt idx="3639">
                  <c:v>8.0000000000000043E-2</c:v>
                </c:pt>
                <c:pt idx="3640">
                  <c:v>9.0000000000000052E-2</c:v>
                </c:pt>
                <c:pt idx="3641">
                  <c:v>8.0000000000000043E-2</c:v>
                </c:pt>
                <c:pt idx="3642">
                  <c:v>9.0000000000000052E-2</c:v>
                </c:pt>
                <c:pt idx="3643">
                  <c:v>9.0000000000000052E-2</c:v>
                </c:pt>
                <c:pt idx="3644">
                  <c:v>8.0000000000000043E-2</c:v>
                </c:pt>
                <c:pt idx="3645">
                  <c:v>8.0000000000000043E-2</c:v>
                </c:pt>
                <c:pt idx="3646">
                  <c:v>0.1</c:v>
                </c:pt>
                <c:pt idx="3647">
                  <c:v>9.0000000000000052E-2</c:v>
                </c:pt>
                <c:pt idx="3648">
                  <c:v>0.1</c:v>
                </c:pt>
                <c:pt idx="3649">
                  <c:v>0.1</c:v>
                </c:pt>
                <c:pt idx="3650">
                  <c:v>0.1</c:v>
                </c:pt>
                <c:pt idx="3651">
                  <c:v>0.11000000000000003</c:v>
                </c:pt>
                <c:pt idx="3652">
                  <c:v>0.12000000000000002</c:v>
                </c:pt>
                <c:pt idx="3653">
                  <c:v>0.1</c:v>
                </c:pt>
                <c:pt idx="3654">
                  <c:v>0.11000000000000003</c:v>
                </c:pt>
                <c:pt idx="3655">
                  <c:v>0.12000000000000002</c:v>
                </c:pt>
                <c:pt idx="3656">
                  <c:v>0.11000000000000003</c:v>
                </c:pt>
                <c:pt idx="3657">
                  <c:v>0.11000000000000003</c:v>
                </c:pt>
                <c:pt idx="3658">
                  <c:v>0.17</c:v>
                </c:pt>
                <c:pt idx="3659">
                  <c:v>0.13</c:v>
                </c:pt>
                <c:pt idx="3660">
                  <c:v>0.12000000000000002</c:v>
                </c:pt>
                <c:pt idx="3661">
                  <c:v>0.14000000000000001</c:v>
                </c:pt>
                <c:pt idx="3662">
                  <c:v>0.12000000000000002</c:v>
                </c:pt>
                <c:pt idx="3663">
                  <c:v>0.12000000000000002</c:v>
                </c:pt>
                <c:pt idx="3664">
                  <c:v>0.13</c:v>
                </c:pt>
                <c:pt idx="3665">
                  <c:v>0.11000000000000003</c:v>
                </c:pt>
                <c:pt idx="3666">
                  <c:v>0.1</c:v>
                </c:pt>
                <c:pt idx="3667">
                  <c:v>0.12000000000000002</c:v>
                </c:pt>
                <c:pt idx="3668">
                  <c:v>0.11000000000000003</c:v>
                </c:pt>
                <c:pt idx="3669">
                  <c:v>0.11000000000000003</c:v>
                </c:pt>
                <c:pt idx="3670">
                  <c:v>0.12000000000000002</c:v>
                </c:pt>
                <c:pt idx="3671">
                  <c:v>0.11000000000000003</c:v>
                </c:pt>
                <c:pt idx="3672">
                  <c:v>0.11000000000000003</c:v>
                </c:pt>
                <c:pt idx="3673">
                  <c:v>0.11000000000000003</c:v>
                </c:pt>
                <c:pt idx="3674">
                  <c:v>0.11000000000000003</c:v>
                </c:pt>
                <c:pt idx="3675">
                  <c:v>0.12000000000000002</c:v>
                </c:pt>
                <c:pt idx="3676">
                  <c:v>0.11000000000000003</c:v>
                </c:pt>
                <c:pt idx="3677">
                  <c:v>0.12000000000000002</c:v>
                </c:pt>
                <c:pt idx="3678">
                  <c:v>0.11000000000000003</c:v>
                </c:pt>
                <c:pt idx="3679">
                  <c:v>0.11000000000000003</c:v>
                </c:pt>
                <c:pt idx="3680">
                  <c:v>0.11000000000000003</c:v>
                </c:pt>
                <c:pt idx="3681">
                  <c:v>0.11000000000000003</c:v>
                </c:pt>
                <c:pt idx="3682">
                  <c:v>0.12000000000000002</c:v>
                </c:pt>
                <c:pt idx="3683">
                  <c:v>0.12000000000000002</c:v>
                </c:pt>
                <c:pt idx="3684">
                  <c:v>0.12000000000000002</c:v>
                </c:pt>
                <c:pt idx="3685">
                  <c:v>0.12000000000000002</c:v>
                </c:pt>
                <c:pt idx="3686">
                  <c:v>0.11000000000000003</c:v>
                </c:pt>
                <c:pt idx="3687">
                  <c:v>0.11000000000000003</c:v>
                </c:pt>
                <c:pt idx="3688">
                  <c:v>0.11000000000000003</c:v>
                </c:pt>
                <c:pt idx="3689">
                  <c:v>0.11000000000000003</c:v>
                </c:pt>
                <c:pt idx="3690">
                  <c:v>0.11000000000000003</c:v>
                </c:pt>
                <c:pt idx="3691">
                  <c:v>0.11000000000000003</c:v>
                </c:pt>
                <c:pt idx="3692">
                  <c:v>0.11000000000000003</c:v>
                </c:pt>
                <c:pt idx="3693">
                  <c:v>0.11000000000000003</c:v>
                </c:pt>
                <c:pt idx="3694">
                  <c:v>0.11000000000000003</c:v>
                </c:pt>
                <c:pt idx="3695">
                  <c:v>0.12000000000000002</c:v>
                </c:pt>
                <c:pt idx="3696">
                  <c:v>0.12000000000000002</c:v>
                </c:pt>
                <c:pt idx="3697">
                  <c:v>0.12000000000000002</c:v>
                </c:pt>
                <c:pt idx="3698">
                  <c:v>0.12000000000000002</c:v>
                </c:pt>
                <c:pt idx="3699">
                  <c:v>0.12000000000000002</c:v>
                </c:pt>
                <c:pt idx="3700">
                  <c:v>0.12000000000000002</c:v>
                </c:pt>
                <c:pt idx="3701">
                  <c:v>0.12000000000000002</c:v>
                </c:pt>
                <c:pt idx="3702">
                  <c:v>0.12000000000000002</c:v>
                </c:pt>
                <c:pt idx="3703">
                  <c:v>0.12000000000000002</c:v>
                </c:pt>
                <c:pt idx="3704">
                  <c:v>0.11000000000000003</c:v>
                </c:pt>
                <c:pt idx="3705">
                  <c:v>0.11000000000000003</c:v>
                </c:pt>
                <c:pt idx="3706">
                  <c:v>0.11000000000000003</c:v>
                </c:pt>
                <c:pt idx="3707">
                  <c:v>0.11000000000000003</c:v>
                </c:pt>
                <c:pt idx="3708">
                  <c:v>0.11000000000000003</c:v>
                </c:pt>
                <c:pt idx="3709">
                  <c:v>0.1</c:v>
                </c:pt>
                <c:pt idx="3710">
                  <c:v>0.1</c:v>
                </c:pt>
                <c:pt idx="3711">
                  <c:v>0.1</c:v>
                </c:pt>
                <c:pt idx="3712">
                  <c:v>0.11000000000000003</c:v>
                </c:pt>
                <c:pt idx="3713">
                  <c:v>0.11000000000000003</c:v>
                </c:pt>
                <c:pt idx="3714">
                  <c:v>0.11000000000000003</c:v>
                </c:pt>
                <c:pt idx="3715">
                  <c:v>0.11000000000000003</c:v>
                </c:pt>
                <c:pt idx="3716">
                  <c:v>0.11000000000000003</c:v>
                </c:pt>
                <c:pt idx="3717">
                  <c:v>0.11000000000000003</c:v>
                </c:pt>
                <c:pt idx="3718">
                  <c:v>0.12000000000000002</c:v>
                </c:pt>
                <c:pt idx="3719">
                  <c:v>0.11000000000000003</c:v>
                </c:pt>
                <c:pt idx="3720">
                  <c:v>0.11000000000000003</c:v>
                </c:pt>
                <c:pt idx="3721">
                  <c:v>0.11000000000000003</c:v>
                </c:pt>
                <c:pt idx="3722">
                  <c:v>0.11000000000000003</c:v>
                </c:pt>
                <c:pt idx="3723">
                  <c:v>0.11000000000000003</c:v>
                </c:pt>
                <c:pt idx="3724">
                  <c:v>0.12000000000000002</c:v>
                </c:pt>
                <c:pt idx="3725">
                  <c:v>0.12000000000000002</c:v>
                </c:pt>
                <c:pt idx="3726">
                  <c:v>0.12000000000000002</c:v>
                </c:pt>
                <c:pt idx="3727">
                  <c:v>0.13</c:v>
                </c:pt>
                <c:pt idx="3728">
                  <c:v>0.13</c:v>
                </c:pt>
                <c:pt idx="3729">
                  <c:v>0.13</c:v>
                </c:pt>
                <c:pt idx="3730">
                  <c:v>0.13</c:v>
                </c:pt>
                <c:pt idx="3731">
                  <c:v>0.13</c:v>
                </c:pt>
                <c:pt idx="3732">
                  <c:v>0.13</c:v>
                </c:pt>
                <c:pt idx="3733">
                  <c:v>0.12000000000000002</c:v>
                </c:pt>
                <c:pt idx="3734">
                  <c:v>0.12000000000000002</c:v>
                </c:pt>
                <c:pt idx="3735">
                  <c:v>0.12000000000000002</c:v>
                </c:pt>
                <c:pt idx="3736">
                  <c:v>0.13</c:v>
                </c:pt>
                <c:pt idx="3737">
                  <c:v>0.13</c:v>
                </c:pt>
                <c:pt idx="3738">
                  <c:v>0.13</c:v>
                </c:pt>
                <c:pt idx="3739">
                  <c:v>0.13</c:v>
                </c:pt>
                <c:pt idx="3740">
                  <c:v>0.13</c:v>
                </c:pt>
                <c:pt idx="3741">
                  <c:v>0.13</c:v>
                </c:pt>
                <c:pt idx="3742">
                  <c:v>0.12000000000000002</c:v>
                </c:pt>
                <c:pt idx="3743">
                  <c:v>0.12000000000000002</c:v>
                </c:pt>
                <c:pt idx="3744">
                  <c:v>0.12000000000000002</c:v>
                </c:pt>
                <c:pt idx="3745">
                  <c:v>0.11000000000000003</c:v>
                </c:pt>
                <c:pt idx="3746">
                  <c:v>0.11000000000000003</c:v>
                </c:pt>
                <c:pt idx="3747">
                  <c:v>0.1</c:v>
                </c:pt>
                <c:pt idx="3748">
                  <c:v>0.1</c:v>
                </c:pt>
                <c:pt idx="3749">
                  <c:v>0.11000000000000003</c:v>
                </c:pt>
                <c:pt idx="3750">
                  <c:v>0.1</c:v>
                </c:pt>
                <c:pt idx="3751">
                  <c:v>0.11000000000000003</c:v>
                </c:pt>
                <c:pt idx="3752">
                  <c:v>0.11000000000000003</c:v>
                </c:pt>
                <c:pt idx="3753">
                  <c:v>0.11000000000000003</c:v>
                </c:pt>
                <c:pt idx="3754">
                  <c:v>0.11000000000000003</c:v>
                </c:pt>
                <c:pt idx="3755">
                  <c:v>0.11000000000000003</c:v>
                </c:pt>
                <c:pt idx="3756">
                  <c:v>0.11000000000000003</c:v>
                </c:pt>
                <c:pt idx="3757">
                  <c:v>0.11000000000000003</c:v>
                </c:pt>
                <c:pt idx="3758">
                  <c:v>0.11000000000000003</c:v>
                </c:pt>
                <c:pt idx="3759">
                  <c:v>0.12000000000000002</c:v>
                </c:pt>
                <c:pt idx="3760">
                  <c:v>0.12000000000000002</c:v>
                </c:pt>
                <c:pt idx="3761">
                  <c:v>0.12000000000000002</c:v>
                </c:pt>
                <c:pt idx="3762">
                  <c:v>0.11000000000000003</c:v>
                </c:pt>
                <c:pt idx="3763">
                  <c:v>0.12000000000000002</c:v>
                </c:pt>
                <c:pt idx="3764">
                  <c:v>0.11000000000000003</c:v>
                </c:pt>
                <c:pt idx="3765">
                  <c:v>0.12000000000000002</c:v>
                </c:pt>
                <c:pt idx="3766">
                  <c:v>0.12000000000000002</c:v>
                </c:pt>
                <c:pt idx="3767">
                  <c:v>0.12000000000000002</c:v>
                </c:pt>
                <c:pt idx="3768">
                  <c:v>0.11000000000000003</c:v>
                </c:pt>
                <c:pt idx="3769">
                  <c:v>0.11000000000000003</c:v>
                </c:pt>
                <c:pt idx="3770">
                  <c:v>0.11000000000000003</c:v>
                </c:pt>
                <c:pt idx="3771">
                  <c:v>0.11000000000000003</c:v>
                </c:pt>
                <c:pt idx="3772">
                  <c:v>0.12000000000000002</c:v>
                </c:pt>
                <c:pt idx="3773">
                  <c:v>0.11000000000000003</c:v>
                </c:pt>
                <c:pt idx="3774">
                  <c:v>0.12000000000000002</c:v>
                </c:pt>
                <c:pt idx="3775">
                  <c:v>0.12000000000000002</c:v>
                </c:pt>
                <c:pt idx="3776">
                  <c:v>0.11000000000000003</c:v>
                </c:pt>
                <c:pt idx="3777">
                  <c:v>0.11000000000000003</c:v>
                </c:pt>
                <c:pt idx="3778">
                  <c:v>0.12000000000000002</c:v>
                </c:pt>
                <c:pt idx="3779">
                  <c:v>0.11000000000000003</c:v>
                </c:pt>
                <c:pt idx="3780">
                  <c:v>0.12000000000000002</c:v>
                </c:pt>
                <c:pt idx="3781">
                  <c:v>0.12000000000000002</c:v>
                </c:pt>
                <c:pt idx="3782">
                  <c:v>0.11000000000000003</c:v>
                </c:pt>
                <c:pt idx="3783">
                  <c:v>0.11000000000000003</c:v>
                </c:pt>
                <c:pt idx="3784">
                  <c:v>0.12000000000000002</c:v>
                </c:pt>
                <c:pt idx="3785">
                  <c:v>0.11000000000000003</c:v>
                </c:pt>
                <c:pt idx="3786">
                  <c:v>0.11000000000000003</c:v>
                </c:pt>
                <c:pt idx="3787">
                  <c:v>0.12000000000000002</c:v>
                </c:pt>
                <c:pt idx="3788">
                  <c:v>0.11000000000000003</c:v>
                </c:pt>
                <c:pt idx="3789">
                  <c:v>0.11000000000000003</c:v>
                </c:pt>
                <c:pt idx="3790">
                  <c:v>0.11000000000000003</c:v>
                </c:pt>
                <c:pt idx="3791">
                  <c:v>0.1</c:v>
                </c:pt>
                <c:pt idx="3792">
                  <c:v>0.1</c:v>
                </c:pt>
                <c:pt idx="3793">
                  <c:v>0.11000000000000003</c:v>
                </c:pt>
                <c:pt idx="3794">
                  <c:v>0.11000000000000003</c:v>
                </c:pt>
                <c:pt idx="3795">
                  <c:v>0.1</c:v>
                </c:pt>
                <c:pt idx="3796">
                  <c:v>0.11000000000000003</c:v>
                </c:pt>
                <c:pt idx="3797">
                  <c:v>0.1</c:v>
                </c:pt>
                <c:pt idx="3798">
                  <c:v>0.1</c:v>
                </c:pt>
                <c:pt idx="3799">
                  <c:v>0.1</c:v>
                </c:pt>
                <c:pt idx="3800">
                  <c:v>0.1</c:v>
                </c:pt>
                <c:pt idx="3801">
                  <c:v>0.1</c:v>
                </c:pt>
                <c:pt idx="3802">
                  <c:v>0.1</c:v>
                </c:pt>
                <c:pt idx="3803">
                  <c:v>0.11000000000000003</c:v>
                </c:pt>
                <c:pt idx="3804">
                  <c:v>0.11000000000000003</c:v>
                </c:pt>
                <c:pt idx="3805">
                  <c:v>0.11000000000000003</c:v>
                </c:pt>
                <c:pt idx="3806">
                  <c:v>0.11000000000000003</c:v>
                </c:pt>
                <c:pt idx="3807">
                  <c:v>0.12000000000000002</c:v>
                </c:pt>
                <c:pt idx="3808">
                  <c:v>0.13</c:v>
                </c:pt>
                <c:pt idx="3809">
                  <c:v>0.12000000000000002</c:v>
                </c:pt>
                <c:pt idx="3810">
                  <c:v>0.12000000000000002</c:v>
                </c:pt>
                <c:pt idx="3811">
                  <c:v>0.12000000000000002</c:v>
                </c:pt>
                <c:pt idx="3812">
                  <c:v>0.11000000000000003</c:v>
                </c:pt>
                <c:pt idx="3813">
                  <c:v>0.1</c:v>
                </c:pt>
                <c:pt idx="3814">
                  <c:v>0.1</c:v>
                </c:pt>
                <c:pt idx="3815">
                  <c:v>9.0000000000000052E-2</c:v>
                </c:pt>
                <c:pt idx="3816">
                  <c:v>0.1</c:v>
                </c:pt>
                <c:pt idx="3817">
                  <c:v>0.1</c:v>
                </c:pt>
                <c:pt idx="3818">
                  <c:v>0.11000000000000003</c:v>
                </c:pt>
                <c:pt idx="3819">
                  <c:v>0.11000000000000003</c:v>
                </c:pt>
                <c:pt idx="3820">
                  <c:v>0.1</c:v>
                </c:pt>
                <c:pt idx="3821">
                  <c:v>0.11000000000000003</c:v>
                </c:pt>
                <c:pt idx="3822">
                  <c:v>0.11000000000000003</c:v>
                </c:pt>
                <c:pt idx="3823">
                  <c:v>0.12000000000000002</c:v>
                </c:pt>
                <c:pt idx="3824">
                  <c:v>0.12000000000000002</c:v>
                </c:pt>
                <c:pt idx="3825">
                  <c:v>0.12000000000000002</c:v>
                </c:pt>
                <c:pt idx="3826">
                  <c:v>0.12000000000000002</c:v>
                </c:pt>
                <c:pt idx="3827">
                  <c:v>0.12000000000000002</c:v>
                </c:pt>
                <c:pt idx="3828">
                  <c:v>0.12000000000000002</c:v>
                </c:pt>
                <c:pt idx="3829">
                  <c:v>0.13</c:v>
                </c:pt>
                <c:pt idx="3830">
                  <c:v>0.13</c:v>
                </c:pt>
                <c:pt idx="3831">
                  <c:v>0.12000000000000002</c:v>
                </c:pt>
                <c:pt idx="3832">
                  <c:v>0.12000000000000002</c:v>
                </c:pt>
                <c:pt idx="3833">
                  <c:v>0.12000000000000002</c:v>
                </c:pt>
                <c:pt idx="3834">
                  <c:v>0.12000000000000002</c:v>
                </c:pt>
                <c:pt idx="3835">
                  <c:v>0.12000000000000002</c:v>
                </c:pt>
                <c:pt idx="3836">
                  <c:v>0.12000000000000002</c:v>
                </c:pt>
                <c:pt idx="3837">
                  <c:v>0.11000000000000003</c:v>
                </c:pt>
                <c:pt idx="3838">
                  <c:v>0.11000000000000003</c:v>
                </c:pt>
                <c:pt idx="3839">
                  <c:v>0.11000000000000003</c:v>
                </c:pt>
                <c:pt idx="3840">
                  <c:v>0.12000000000000002</c:v>
                </c:pt>
                <c:pt idx="3841">
                  <c:v>0.12000000000000002</c:v>
                </c:pt>
                <c:pt idx="3842">
                  <c:v>0.12000000000000002</c:v>
                </c:pt>
                <c:pt idx="3843">
                  <c:v>0.12000000000000002</c:v>
                </c:pt>
                <c:pt idx="3844">
                  <c:v>0.12000000000000002</c:v>
                </c:pt>
                <c:pt idx="3845">
                  <c:v>0.13</c:v>
                </c:pt>
                <c:pt idx="3846">
                  <c:v>0.13</c:v>
                </c:pt>
                <c:pt idx="3847">
                  <c:v>0.13</c:v>
                </c:pt>
                <c:pt idx="3848">
                  <c:v>0.13</c:v>
                </c:pt>
                <c:pt idx="3849">
                  <c:v>0.13</c:v>
                </c:pt>
                <c:pt idx="3850">
                  <c:v>0.12000000000000002</c:v>
                </c:pt>
                <c:pt idx="3851">
                  <c:v>0.12000000000000002</c:v>
                </c:pt>
                <c:pt idx="3852">
                  <c:v>0.12000000000000002</c:v>
                </c:pt>
                <c:pt idx="3853">
                  <c:v>0.12000000000000002</c:v>
                </c:pt>
                <c:pt idx="3854">
                  <c:v>0.12000000000000002</c:v>
                </c:pt>
                <c:pt idx="3855">
                  <c:v>0.12000000000000002</c:v>
                </c:pt>
                <c:pt idx="3856">
                  <c:v>0.11000000000000003</c:v>
                </c:pt>
                <c:pt idx="3857">
                  <c:v>0.11000000000000003</c:v>
                </c:pt>
                <c:pt idx="3858">
                  <c:v>0.11000000000000003</c:v>
                </c:pt>
                <c:pt idx="3859">
                  <c:v>0.11000000000000003</c:v>
                </c:pt>
                <c:pt idx="3860">
                  <c:v>0.11000000000000003</c:v>
                </c:pt>
                <c:pt idx="3861">
                  <c:v>0.12000000000000002</c:v>
                </c:pt>
                <c:pt idx="3862">
                  <c:v>0.12000000000000002</c:v>
                </c:pt>
                <c:pt idx="3863">
                  <c:v>0.11000000000000003</c:v>
                </c:pt>
                <c:pt idx="3864">
                  <c:v>0.11000000000000003</c:v>
                </c:pt>
                <c:pt idx="3865">
                  <c:v>0.11000000000000003</c:v>
                </c:pt>
                <c:pt idx="3866">
                  <c:v>0.11000000000000003</c:v>
                </c:pt>
                <c:pt idx="3867">
                  <c:v>0.11000000000000003</c:v>
                </c:pt>
                <c:pt idx="3868">
                  <c:v>0.12000000000000002</c:v>
                </c:pt>
                <c:pt idx="3869">
                  <c:v>0.11000000000000003</c:v>
                </c:pt>
                <c:pt idx="3870">
                  <c:v>0.11000000000000003</c:v>
                </c:pt>
                <c:pt idx="3871">
                  <c:v>0.12000000000000002</c:v>
                </c:pt>
                <c:pt idx="3872">
                  <c:v>0.11000000000000003</c:v>
                </c:pt>
                <c:pt idx="3873">
                  <c:v>0.12000000000000002</c:v>
                </c:pt>
                <c:pt idx="3874">
                  <c:v>0.13</c:v>
                </c:pt>
                <c:pt idx="3875">
                  <c:v>0.12000000000000002</c:v>
                </c:pt>
                <c:pt idx="3876">
                  <c:v>0.12000000000000002</c:v>
                </c:pt>
                <c:pt idx="3877">
                  <c:v>0.12000000000000002</c:v>
                </c:pt>
                <c:pt idx="3878">
                  <c:v>0.12000000000000002</c:v>
                </c:pt>
                <c:pt idx="3879">
                  <c:v>0.12000000000000002</c:v>
                </c:pt>
                <c:pt idx="3880">
                  <c:v>0.12000000000000002</c:v>
                </c:pt>
                <c:pt idx="3881">
                  <c:v>0.12000000000000002</c:v>
                </c:pt>
                <c:pt idx="3882">
                  <c:v>0.12000000000000002</c:v>
                </c:pt>
                <c:pt idx="3883">
                  <c:v>0.12000000000000002</c:v>
                </c:pt>
                <c:pt idx="3884">
                  <c:v>0.12000000000000002</c:v>
                </c:pt>
                <c:pt idx="3885">
                  <c:v>0.12000000000000002</c:v>
                </c:pt>
                <c:pt idx="3886">
                  <c:v>0.12000000000000002</c:v>
                </c:pt>
                <c:pt idx="3887">
                  <c:v>0.13</c:v>
                </c:pt>
                <c:pt idx="3888">
                  <c:v>0.13</c:v>
                </c:pt>
                <c:pt idx="3889">
                  <c:v>0.12000000000000002</c:v>
                </c:pt>
                <c:pt idx="3890">
                  <c:v>0.12000000000000002</c:v>
                </c:pt>
                <c:pt idx="3891">
                  <c:v>0.12000000000000002</c:v>
                </c:pt>
                <c:pt idx="3892">
                  <c:v>0.12000000000000002</c:v>
                </c:pt>
                <c:pt idx="3893">
                  <c:v>0.12000000000000002</c:v>
                </c:pt>
                <c:pt idx="3894">
                  <c:v>0.12000000000000002</c:v>
                </c:pt>
                <c:pt idx="3895">
                  <c:v>0.11000000000000003</c:v>
                </c:pt>
                <c:pt idx="3896">
                  <c:v>0.11000000000000003</c:v>
                </c:pt>
                <c:pt idx="3897">
                  <c:v>0.11000000000000003</c:v>
                </c:pt>
                <c:pt idx="3898">
                  <c:v>0.12000000000000002</c:v>
                </c:pt>
                <c:pt idx="3899">
                  <c:v>0.12000000000000002</c:v>
                </c:pt>
                <c:pt idx="3900">
                  <c:v>0.12000000000000002</c:v>
                </c:pt>
                <c:pt idx="3901">
                  <c:v>0.12000000000000002</c:v>
                </c:pt>
                <c:pt idx="3902">
                  <c:v>0.12000000000000002</c:v>
                </c:pt>
                <c:pt idx="3903">
                  <c:v>0.12000000000000002</c:v>
                </c:pt>
                <c:pt idx="3904">
                  <c:v>0.13</c:v>
                </c:pt>
                <c:pt idx="3905">
                  <c:v>0.14000000000000001</c:v>
                </c:pt>
                <c:pt idx="3906">
                  <c:v>0.14000000000000001</c:v>
                </c:pt>
                <c:pt idx="3907">
                  <c:v>0.13</c:v>
                </c:pt>
                <c:pt idx="3908">
                  <c:v>0.13</c:v>
                </c:pt>
                <c:pt idx="3909">
                  <c:v>0.13</c:v>
                </c:pt>
                <c:pt idx="3910">
                  <c:v>0.13</c:v>
                </c:pt>
                <c:pt idx="3911">
                  <c:v>0.12000000000000002</c:v>
                </c:pt>
                <c:pt idx="3912">
                  <c:v>0.12000000000000002</c:v>
                </c:pt>
                <c:pt idx="3913">
                  <c:v>0.12000000000000002</c:v>
                </c:pt>
                <c:pt idx="3914">
                  <c:v>0.12000000000000002</c:v>
                </c:pt>
                <c:pt idx="3915">
                  <c:v>0.12000000000000002</c:v>
                </c:pt>
                <c:pt idx="3916">
                  <c:v>0.12000000000000002</c:v>
                </c:pt>
                <c:pt idx="3917">
                  <c:v>0.12000000000000002</c:v>
                </c:pt>
                <c:pt idx="3918">
                  <c:v>0.12000000000000002</c:v>
                </c:pt>
                <c:pt idx="3919">
                  <c:v>0.12000000000000002</c:v>
                </c:pt>
                <c:pt idx="3920">
                  <c:v>0.13</c:v>
                </c:pt>
                <c:pt idx="3921">
                  <c:v>0.12000000000000002</c:v>
                </c:pt>
                <c:pt idx="3922">
                  <c:v>0.13</c:v>
                </c:pt>
                <c:pt idx="3923">
                  <c:v>0.12000000000000002</c:v>
                </c:pt>
                <c:pt idx="3924">
                  <c:v>0.12000000000000002</c:v>
                </c:pt>
                <c:pt idx="3925">
                  <c:v>0.12000000000000002</c:v>
                </c:pt>
                <c:pt idx="3926">
                  <c:v>0.12000000000000002</c:v>
                </c:pt>
                <c:pt idx="3927">
                  <c:v>0.12000000000000002</c:v>
                </c:pt>
                <c:pt idx="3928">
                  <c:v>0.13</c:v>
                </c:pt>
                <c:pt idx="3929">
                  <c:v>0.13</c:v>
                </c:pt>
                <c:pt idx="3930">
                  <c:v>0.13</c:v>
                </c:pt>
                <c:pt idx="3931">
                  <c:v>0.12000000000000002</c:v>
                </c:pt>
                <c:pt idx="3932">
                  <c:v>0.12000000000000002</c:v>
                </c:pt>
                <c:pt idx="3933">
                  <c:v>0.12000000000000002</c:v>
                </c:pt>
                <c:pt idx="3934">
                  <c:v>0.12000000000000002</c:v>
                </c:pt>
                <c:pt idx="3935">
                  <c:v>0.12000000000000002</c:v>
                </c:pt>
                <c:pt idx="3936">
                  <c:v>0.12000000000000002</c:v>
                </c:pt>
                <c:pt idx="3937">
                  <c:v>0.11000000000000003</c:v>
                </c:pt>
                <c:pt idx="3938">
                  <c:v>0.12000000000000002</c:v>
                </c:pt>
                <c:pt idx="3939">
                  <c:v>0.12000000000000002</c:v>
                </c:pt>
                <c:pt idx="3940">
                  <c:v>0.12000000000000002</c:v>
                </c:pt>
                <c:pt idx="3941">
                  <c:v>0.12000000000000002</c:v>
                </c:pt>
                <c:pt idx="3942">
                  <c:v>0.13</c:v>
                </c:pt>
                <c:pt idx="3943">
                  <c:v>0.13</c:v>
                </c:pt>
                <c:pt idx="3944">
                  <c:v>0.13</c:v>
                </c:pt>
                <c:pt idx="3945">
                  <c:v>0.13</c:v>
                </c:pt>
                <c:pt idx="3946">
                  <c:v>0.13</c:v>
                </c:pt>
                <c:pt idx="3947">
                  <c:v>0.12000000000000002</c:v>
                </c:pt>
                <c:pt idx="3948">
                  <c:v>0.12000000000000002</c:v>
                </c:pt>
                <c:pt idx="3949">
                  <c:v>0.12000000000000002</c:v>
                </c:pt>
                <c:pt idx="3950">
                  <c:v>0.12000000000000002</c:v>
                </c:pt>
                <c:pt idx="3951">
                  <c:v>0.12000000000000002</c:v>
                </c:pt>
                <c:pt idx="3952">
                  <c:v>0.12000000000000002</c:v>
                </c:pt>
                <c:pt idx="3953">
                  <c:v>0.13</c:v>
                </c:pt>
                <c:pt idx="3954">
                  <c:v>0.13</c:v>
                </c:pt>
                <c:pt idx="3955">
                  <c:v>0.13</c:v>
                </c:pt>
                <c:pt idx="3956">
                  <c:v>0.13</c:v>
                </c:pt>
                <c:pt idx="3957">
                  <c:v>0.13</c:v>
                </c:pt>
                <c:pt idx="3958">
                  <c:v>0.12000000000000002</c:v>
                </c:pt>
                <c:pt idx="3959">
                  <c:v>0.12000000000000002</c:v>
                </c:pt>
                <c:pt idx="3960">
                  <c:v>0.12000000000000002</c:v>
                </c:pt>
                <c:pt idx="3961">
                  <c:v>0.11000000000000003</c:v>
                </c:pt>
                <c:pt idx="3962">
                  <c:v>0.11000000000000003</c:v>
                </c:pt>
                <c:pt idx="3963">
                  <c:v>0.1</c:v>
                </c:pt>
                <c:pt idx="3964">
                  <c:v>0.11000000000000003</c:v>
                </c:pt>
                <c:pt idx="3965">
                  <c:v>0.11000000000000003</c:v>
                </c:pt>
                <c:pt idx="3966">
                  <c:v>0.11000000000000003</c:v>
                </c:pt>
                <c:pt idx="3967">
                  <c:v>0.12000000000000002</c:v>
                </c:pt>
                <c:pt idx="3968">
                  <c:v>0.13</c:v>
                </c:pt>
                <c:pt idx="3969">
                  <c:v>0.13</c:v>
                </c:pt>
                <c:pt idx="3970">
                  <c:v>0.13</c:v>
                </c:pt>
                <c:pt idx="3971">
                  <c:v>0.12000000000000002</c:v>
                </c:pt>
                <c:pt idx="3972">
                  <c:v>0.13</c:v>
                </c:pt>
                <c:pt idx="3973">
                  <c:v>0.12000000000000002</c:v>
                </c:pt>
                <c:pt idx="3974">
                  <c:v>0.12000000000000002</c:v>
                </c:pt>
                <c:pt idx="3975">
                  <c:v>0.13</c:v>
                </c:pt>
                <c:pt idx="3976">
                  <c:v>0.11000000000000003</c:v>
                </c:pt>
                <c:pt idx="3977">
                  <c:v>0.11000000000000003</c:v>
                </c:pt>
                <c:pt idx="3978">
                  <c:v>0.11000000000000003</c:v>
                </c:pt>
                <c:pt idx="3979">
                  <c:v>0.11000000000000003</c:v>
                </c:pt>
                <c:pt idx="3980">
                  <c:v>0.12000000000000002</c:v>
                </c:pt>
                <c:pt idx="3981">
                  <c:v>0.11000000000000003</c:v>
                </c:pt>
                <c:pt idx="3982">
                  <c:v>0.11000000000000003</c:v>
                </c:pt>
                <c:pt idx="3983">
                  <c:v>0.11000000000000003</c:v>
                </c:pt>
                <c:pt idx="3984">
                  <c:v>0.11000000000000003</c:v>
                </c:pt>
                <c:pt idx="3985">
                  <c:v>0.11000000000000003</c:v>
                </c:pt>
                <c:pt idx="3986">
                  <c:v>0.11000000000000003</c:v>
                </c:pt>
                <c:pt idx="3987">
                  <c:v>0.11000000000000003</c:v>
                </c:pt>
                <c:pt idx="3988">
                  <c:v>0.11000000000000003</c:v>
                </c:pt>
                <c:pt idx="3989">
                  <c:v>0.11000000000000003</c:v>
                </c:pt>
                <c:pt idx="3990">
                  <c:v>0.11000000000000003</c:v>
                </c:pt>
                <c:pt idx="3991">
                  <c:v>0.11000000000000003</c:v>
                </c:pt>
                <c:pt idx="3992">
                  <c:v>0.11000000000000003</c:v>
                </c:pt>
                <c:pt idx="3993">
                  <c:v>0.11000000000000003</c:v>
                </c:pt>
                <c:pt idx="3994">
                  <c:v>0.12000000000000002</c:v>
                </c:pt>
                <c:pt idx="3995">
                  <c:v>0.12000000000000002</c:v>
                </c:pt>
                <c:pt idx="3996">
                  <c:v>0.12000000000000002</c:v>
                </c:pt>
                <c:pt idx="3997">
                  <c:v>0.12000000000000002</c:v>
                </c:pt>
                <c:pt idx="3998">
                  <c:v>0.12000000000000002</c:v>
                </c:pt>
                <c:pt idx="3999">
                  <c:v>0.12000000000000002</c:v>
                </c:pt>
                <c:pt idx="4000">
                  <c:v>0.13</c:v>
                </c:pt>
                <c:pt idx="4001">
                  <c:v>0.13</c:v>
                </c:pt>
                <c:pt idx="4002">
                  <c:v>0.13</c:v>
                </c:pt>
                <c:pt idx="4003">
                  <c:v>0.13</c:v>
                </c:pt>
                <c:pt idx="4004">
                  <c:v>0.13</c:v>
                </c:pt>
                <c:pt idx="4005">
                  <c:v>0.13</c:v>
                </c:pt>
                <c:pt idx="4006">
                  <c:v>0.12000000000000002</c:v>
                </c:pt>
                <c:pt idx="4007">
                  <c:v>0.12000000000000002</c:v>
                </c:pt>
                <c:pt idx="4008">
                  <c:v>0.12000000000000002</c:v>
                </c:pt>
                <c:pt idx="4009">
                  <c:v>0.12000000000000002</c:v>
                </c:pt>
                <c:pt idx="4010">
                  <c:v>0.12000000000000002</c:v>
                </c:pt>
                <c:pt idx="4011">
                  <c:v>0.13</c:v>
                </c:pt>
                <c:pt idx="4012">
                  <c:v>0.12000000000000002</c:v>
                </c:pt>
                <c:pt idx="4013">
                  <c:v>0.11000000000000003</c:v>
                </c:pt>
                <c:pt idx="4014">
                  <c:v>0.12000000000000002</c:v>
                </c:pt>
                <c:pt idx="4015">
                  <c:v>0.12000000000000002</c:v>
                </c:pt>
                <c:pt idx="4016">
                  <c:v>0.13</c:v>
                </c:pt>
                <c:pt idx="4017">
                  <c:v>0.13</c:v>
                </c:pt>
                <c:pt idx="4018">
                  <c:v>0.12000000000000002</c:v>
                </c:pt>
                <c:pt idx="4019">
                  <c:v>0.13</c:v>
                </c:pt>
                <c:pt idx="4020">
                  <c:v>0.13</c:v>
                </c:pt>
                <c:pt idx="4021">
                  <c:v>0.13</c:v>
                </c:pt>
                <c:pt idx="4022">
                  <c:v>0.13</c:v>
                </c:pt>
                <c:pt idx="4023">
                  <c:v>0.13</c:v>
                </c:pt>
                <c:pt idx="4024">
                  <c:v>0.13</c:v>
                </c:pt>
                <c:pt idx="4025">
                  <c:v>0.13</c:v>
                </c:pt>
                <c:pt idx="4026">
                  <c:v>0.13</c:v>
                </c:pt>
                <c:pt idx="4027">
                  <c:v>0.13</c:v>
                </c:pt>
                <c:pt idx="4028">
                  <c:v>0.12000000000000002</c:v>
                </c:pt>
                <c:pt idx="4029">
                  <c:v>0.12000000000000002</c:v>
                </c:pt>
                <c:pt idx="4030">
                  <c:v>0.12000000000000002</c:v>
                </c:pt>
                <c:pt idx="4031">
                  <c:v>0.12000000000000002</c:v>
                </c:pt>
                <c:pt idx="4032">
                  <c:v>0.12000000000000002</c:v>
                </c:pt>
                <c:pt idx="4033">
                  <c:v>0.11000000000000003</c:v>
                </c:pt>
                <c:pt idx="4034">
                  <c:v>0.11000000000000003</c:v>
                </c:pt>
                <c:pt idx="4035">
                  <c:v>0.11000000000000003</c:v>
                </c:pt>
                <c:pt idx="4036">
                  <c:v>0.11000000000000003</c:v>
                </c:pt>
                <c:pt idx="4037">
                  <c:v>0.11000000000000003</c:v>
                </c:pt>
                <c:pt idx="4038">
                  <c:v>0.11000000000000003</c:v>
                </c:pt>
                <c:pt idx="4039">
                  <c:v>0.11000000000000003</c:v>
                </c:pt>
                <c:pt idx="4040">
                  <c:v>0.1</c:v>
                </c:pt>
                <c:pt idx="4041">
                  <c:v>0.1</c:v>
                </c:pt>
                <c:pt idx="4042">
                  <c:v>0.1</c:v>
                </c:pt>
                <c:pt idx="4043">
                  <c:v>0.1</c:v>
                </c:pt>
                <c:pt idx="4044">
                  <c:v>9.0000000000000052E-2</c:v>
                </c:pt>
                <c:pt idx="4045">
                  <c:v>8.0000000000000043E-2</c:v>
                </c:pt>
                <c:pt idx="4046">
                  <c:v>9.0000000000000052E-2</c:v>
                </c:pt>
                <c:pt idx="4047">
                  <c:v>9.0000000000000052E-2</c:v>
                </c:pt>
                <c:pt idx="4048">
                  <c:v>9.0000000000000052E-2</c:v>
                </c:pt>
                <c:pt idx="4049">
                  <c:v>0.1</c:v>
                </c:pt>
                <c:pt idx="4050">
                  <c:v>0.1</c:v>
                </c:pt>
                <c:pt idx="4051">
                  <c:v>0.11000000000000003</c:v>
                </c:pt>
                <c:pt idx="4052">
                  <c:v>0.11000000000000003</c:v>
                </c:pt>
                <c:pt idx="4053">
                  <c:v>0.12000000000000002</c:v>
                </c:pt>
                <c:pt idx="4054">
                  <c:v>0.13</c:v>
                </c:pt>
                <c:pt idx="4055">
                  <c:v>0.13</c:v>
                </c:pt>
                <c:pt idx="4056">
                  <c:v>0.13</c:v>
                </c:pt>
                <c:pt idx="4057">
                  <c:v>0.12000000000000002</c:v>
                </c:pt>
                <c:pt idx="4058">
                  <c:v>0.12000000000000002</c:v>
                </c:pt>
                <c:pt idx="4059">
                  <c:v>0.12000000000000002</c:v>
                </c:pt>
                <c:pt idx="4060">
                  <c:v>0.13</c:v>
                </c:pt>
                <c:pt idx="4061">
                  <c:v>0.12000000000000002</c:v>
                </c:pt>
                <c:pt idx="4062">
                  <c:v>0.12000000000000002</c:v>
                </c:pt>
                <c:pt idx="4063">
                  <c:v>0.12000000000000002</c:v>
                </c:pt>
                <c:pt idx="4064">
                  <c:v>0.12000000000000002</c:v>
                </c:pt>
                <c:pt idx="4065">
                  <c:v>0.12000000000000002</c:v>
                </c:pt>
                <c:pt idx="4066">
                  <c:v>0.12000000000000002</c:v>
                </c:pt>
                <c:pt idx="4067">
                  <c:v>0.12000000000000002</c:v>
                </c:pt>
                <c:pt idx="4068">
                  <c:v>0.12000000000000002</c:v>
                </c:pt>
                <c:pt idx="4069">
                  <c:v>0.11000000000000003</c:v>
                </c:pt>
                <c:pt idx="4070">
                  <c:v>0.12000000000000002</c:v>
                </c:pt>
                <c:pt idx="4071">
                  <c:v>0.12000000000000002</c:v>
                </c:pt>
                <c:pt idx="4072">
                  <c:v>0.11000000000000003</c:v>
                </c:pt>
                <c:pt idx="4073">
                  <c:v>0.12000000000000002</c:v>
                </c:pt>
                <c:pt idx="4074">
                  <c:v>0.11000000000000003</c:v>
                </c:pt>
                <c:pt idx="4075">
                  <c:v>0.11000000000000003</c:v>
                </c:pt>
                <c:pt idx="4076">
                  <c:v>0.12000000000000002</c:v>
                </c:pt>
                <c:pt idx="4077">
                  <c:v>0.12000000000000002</c:v>
                </c:pt>
                <c:pt idx="4078">
                  <c:v>0.11000000000000003</c:v>
                </c:pt>
                <c:pt idx="4079">
                  <c:v>0.11000000000000003</c:v>
                </c:pt>
                <c:pt idx="4080">
                  <c:v>0.12000000000000002</c:v>
                </c:pt>
                <c:pt idx="4081">
                  <c:v>0.11000000000000003</c:v>
                </c:pt>
                <c:pt idx="4082">
                  <c:v>0.12000000000000002</c:v>
                </c:pt>
                <c:pt idx="4083">
                  <c:v>0.12000000000000002</c:v>
                </c:pt>
                <c:pt idx="4084">
                  <c:v>0.11000000000000003</c:v>
                </c:pt>
                <c:pt idx="4085">
                  <c:v>0.12000000000000002</c:v>
                </c:pt>
                <c:pt idx="4086">
                  <c:v>0.12000000000000002</c:v>
                </c:pt>
                <c:pt idx="4087">
                  <c:v>0.12000000000000002</c:v>
                </c:pt>
                <c:pt idx="4088">
                  <c:v>0.12000000000000002</c:v>
                </c:pt>
                <c:pt idx="4089">
                  <c:v>0.12000000000000002</c:v>
                </c:pt>
                <c:pt idx="4090">
                  <c:v>0.13</c:v>
                </c:pt>
                <c:pt idx="4091">
                  <c:v>0.12000000000000002</c:v>
                </c:pt>
                <c:pt idx="4092">
                  <c:v>0.12000000000000002</c:v>
                </c:pt>
                <c:pt idx="4093">
                  <c:v>0.13</c:v>
                </c:pt>
                <c:pt idx="4094">
                  <c:v>0.12000000000000002</c:v>
                </c:pt>
                <c:pt idx="4095">
                  <c:v>0.13</c:v>
                </c:pt>
                <c:pt idx="4096">
                  <c:v>0.13</c:v>
                </c:pt>
                <c:pt idx="4097">
                  <c:v>0.13</c:v>
                </c:pt>
                <c:pt idx="4098">
                  <c:v>0.12000000000000002</c:v>
                </c:pt>
                <c:pt idx="4099">
                  <c:v>0.11000000000000003</c:v>
                </c:pt>
                <c:pt idx="4100">
                  <c:v>0.11000000000000003</c:v>
                </c:pt>
                <c:pt idx="4101">
                  <c:v>0.12000000000000002</c:v>
                </c:pt>
                <c:pt idx="4102">
                  <c:v>0.11000000000000003</c:v>
                </c:pt>
                <c:pt idx="4103">
                  <c:v>0.11000000000000003</c:v>
                </c:pt>
                <c:pt idx="4104">
                  <c:v>0.1</c:v>
                </c:pt>
                <c:pt idx="4105">
                  <c:v>0.11000000000000003</c:v>
                </c:pt>
                <c:pt idx="4106">
                  <c:v>0.1</c:v>
                </c:pt>
                <c:pt idx="4107">
                  <c:v>0.11000000000000003</c:v>
                </c:pt>
                <c:pt idx="4108">
                  <c:v>0.11000000000000003</c:v>
                </c:pt>
                <c:pt idx="4109">
                  <c:v>0.12000000000000002</c:v>
                </c:pt>
                <c:pt idx="4110">
                  <c:v>0.11000000000000003</c:v>
                </c:pt>
                <c:pt idx="4111">
                  <c:v>0.12000000000000002</c:v>
                </c:pt>
                <c:pt idx="4112">
                  <c:v>0.12000000000000002</c:v>
                </c:pt>
                <c:pt idx="4113">
                  <c:v>0.13</c:v>
                </c:pt>
                <c:pt idx="4114">
                  <c:v>0.13</c:v>
                </c:pt>
                <c:pt idx="4115">
                  <c:v>0.12000000000000002</c:v>
                </c:pt>
                <c:pt idx="4116">
                  <c:v>0.12000000000000002</c:v>
                </c:pt>
                <c:pt idx="4117">
                  <c:v>0.12000000000000002</c:v>
                </c:pt>
                <c:pt idx="4118">
                  <c:v>0.12000000000000002</c:v>
                </c:pt>
                <c:pt idx="4119">
                  <c:v>0.12000000000000002</c:v>
                </c:pt>
                <c:pt idx="4120">
                  <c:v>0.12000000000000002</c:v>
                </c:pt>
                <c:pt idx="4121">
                  <c:v>0.11000000000000003</c:v>
                </c:pt>
                <c:pt idx="4122">
                  <c:v>0.11000000000000003</c:v>
                </c:pt>
                <c:pt idx="4123">
                  <c:v>0.11000000000000003</c:v>
                </c:pt>
                <c:pt idx="4124">
                  <c:v>0.1</c:v>
                </c:pt>
                <c:pt idx="4125">
                  <c:v>0.1</c:v>
                </c:pt>
                <c:pt idx="4126">
                  <c:v>0.11000000000000003</c:v>
                </c:pt>
                <c:pt idx="4127">
                  <c:v>0.1</c:v>
                </c:pt>
                <c:pt idx="4128">
                  <c:v>0.1</c:v>
                </c:pt>
                <c:pt idx="4129">
                  <c:v>0.1</c:v>
                </c:pt>
                <c:pt idx="4130">
                  <c:v>0.1</c:v>
                </c:pt>
                <c:pt idx="4131">
                  <c:v>0.1</c:v>
                </c:pt>
                <c:pt idx="4132">
                  <c:v>0.11000000000000003</c:v>
                </c:pt>
                <c:pt idx="4133">
                  <c:v>0.12000000000000002</c:v>
                </c:pt>
                <c:pt idx="4134">
                  <c:v>0.13</c:v>
                </c:pt>
                <c:pt idx="4135">
                  <c:v>0.13</c:v>
                </c:pt>
                <c:pt idx="4136">
                  <c:v>0.12000000000000002</c:v>
                </c:pt>
                <c:pt idx="4137">
                  <c:v>0.12000000000000002</c:v>
                </c:pt>
                <c:pt idx="4138">
                  <c:v>0.13</c:v>
                </c:pt>
                <c:pt idx="4139">
                  <c:v>0.13</c:v>
                </c:pt>
                <c:pt idx="4140">
                  <c:v>0.13</c:v>
                </c:pt>
                <c:pt idx="4141">
                  <c:v>0.12000000000000002</c:v>
                </c:pt>
                <c:pt idx="4142">
                  <c:v>0.12000000000000002</c:v>
                </c:pt>
                <c:pt idx="4143">
                  <c:v>0.12000000000000002</c:v>
                </c:pt>
                <c:pt idx="4144">
                  <c:v>0.12000000000000002</c:v>
                </c:pt>
                <c:pt idx="4145">
                  <c:v>0.12000000000000002</c:v>
                </c:pt>
                <c:pt idx="4146">
                  <c:v>0.12000000000000002</c:v>
                </c:pt>
                <c:pt idx="4147">
                  <c:v>0.12000000000000002</c:v>
                </c:pt>
                <c:pt idx="4148">
                  <c:v>0.12000000000000002</c:v>
                </c:pt>
                <c:pt idx="4149">
                  <c:v>0.12000000000000002</c:v>
                </c:pt>
                <c:pt idx="4150">
                  <c:v>0.12000000000000002</c:v>
                </c:pt>
                <c:pt idx="4151">
                  <c:v>0.12000000000000002</c:v>
                </c:pt>
                <c:pt idx="4152">
                  <c:v>0.12000000000000002</c:v>
                </c:pt>
                <c:pt idx="4153">
                  <c:v>0.11000000000000003</c:v>
                </c:pt>
                <c:pt idx="4154">
                  <c:v>0.1</c:v>
                </c:pt>
                <c:pt idx="4155">
                  <c:v>0.1</c:v>
                </c:pt>
                <c:pt idx="4156">
                  <c:v>0.1</c:v>
                </c:pt>
                <c:pt idx="4157">
                  <c:v>0.1</c:v>
                </c:pt>
                <c:pt idx="4158">
                  <c:v>0.11000000000000003</c:v>
                </c:pt>
                <c:pt idx="4159">
                  <c:v>0.11000000000000003</c:v>
                </c:pt>
                <c:pt idx="4160">
                  <c:v>0.11000000000000003</c:v>
                </c:pt>
                <c:pt idx="4161">
                  <c:v>0.11000000000000003</c:v>
                </c:pt>
                <c:pt idx="4162">
                  <c:v>0.12000000000000002</c:v>
                </c:pt>
                <c:pt idx="4163">
                  <c:v>0.12000000000000002</c:v>
                </c:pt>
                <c:pt idx="4164">
                  <c:v>0.12000000000000002</c:v>
                </c:pt>
                <c:pt idx="4165">
                  <c:v>0.12000000000000002</c:v>
                </c:pt>
                <c:pt idx="4166">
                  <c:v>0.13</c:v>
                </c:pt>
                <c:pt idx="4167">
                  <c:v>0.12000000000000002</c:v>
                </c:pt>
                <c:pt idx="4168">
                  <c:v>0.12000000000000002</c:v>
                </c:pt>
                <c:pt idx="4169">
                  <c:v>0.12000000000000002</c:v>
                </c:pt>
                <c:pt idx="4170">
                  <c:v>0.12000000000000002</c:v>
                </c:pt>
                <c:pt idx="4171">
                  <c:v>0.12000000000000002</c:v>
                </c:pt>
                <c:pt idx="4172">
                  <c:v>0.12000000000000002</c:v>
                </c:pt>
                <c:pt idx="4173">
                  <c:v>0.12000000000000002</c:v>
                </c:pt>
                <c:pt idx="4174">
                  <c:v>0.12000000000000002</c:v>
                </c:pt>
                <c:pt idx="4175">
                  <c:v>0.12000000000000002</c:v>
                </c:pt>
                <c:pt idx="4176">
                  <c:v>0.12000000000000002</c:v>
                </c:pt>
                <c:pt idx="4177">
                  <c:v>0.11000000000000003</c:v>
                </c:pt>
                <c:pt idx="4178">
                  <c:v>0.11000000000000003</c:v>
                </c:pt>
                <c:pt idx="4179">
                  <c:v>0.11000000000000003</c:v>
                </c:pt>
                <c:pt idx="4180">
                  <c:v>0.11000000000000003</c:v>
                </c:pt>
                <c:pt idx="4181">
                  <c:v>0.11000000000000003</c:v>
                </c:pt>
                <c:pt idx="4182">
                  <c:v>0.11000000000000003</c:v>
                </c:pt>
                <c:pt idx="4183">
                  <c:v>0.11000000000000003</c:v>
                </c:pt>
                <c:pt idx="4184">
                  <c:v>0.11000000000000003</c:v>
                </c:pt>
                <c:pt idx="4185">
                  <c:v>0.11000000000000003</c:v>
                </c:pt>
                <c:pt idx="4186">
                  <c:v>0.12000000000000002</c:v>
                </c:pt>
                <c:pt idx="4187">
                  <c:v>0.12000000000000002</c:v>
                </c:pt>
                <c:pt idx="4188">
                  <c:v>0.11000000000000003</c:v>
                </c:pt>
                <c:pt idx="4189">
                  <c:v>0.11000000000000003</c:v>
                </c:pt>
                <c:pt idx="4190">
                  <c:v>0.12000000000000002</c:v>
                </c:pt>
                <c:pt idx="4191">
                  <c:v>0.11000000000000003</c:v>
                </c:pt>
                <c:pt idx="4192">
                  <c:v>0.12000000000000002</c:v>
                </c:pt>
                <c:pt idx="4193">
                  <c:v>0.12000000000000002</c:v>
                </c:pt>
                <c:pt idx="4194">
                  <c:v>0.12000000000000002</c:v>
                </c:pt>
                <c:pt idx="4195">
                  <c:v>0.12000000000000002</c:v>
                </c:pt>
                <c:pt idx="4196">
                  <c:v>0.12000000000000002</c:v>
                </c:pt>
                <c:pt idx="4197">
                  <c:v>0.12000000000000002</c:v>
                </c:pt>
                <c:pt idx="4198">
                  <c:v>0.12000000000000002</c:v>
                </c:pt>
                <c:pt idx="4199">
                  <c:v>0.12000000000000002</c:v>
                </c:pt>
                <c:pt idx="4200">
                  <c:v>0.12000000000000002</c:v>
                </c:pt>
                <c:pt idx="4201">
                  <c:v>0.11000000000000003</c:v>
                </c:pt>
                <c:pt idx="4202">
                  <c:v>0.11000000000000003</c:v>
                </c:pt>
                <c:pt idx="4203">
                  <c:v>0.11000000000000003</c:v>
                </c:pt>
                <c:pt idx="4204">
                  <c:v>0.11000000000000003</c:v>
                </c:pt>
                <c:pt idx="4205">
                  <c:v>0.11000000000000003</c:v>
                </c:pt>
                <c:pt idx="4206">
                  <c:v>0.11000000000000003</c:v>
                </c:pt>
                <c:pt idx="4207">
                  <c:v>0.11000000000000003</c:v>
                </c:pt>
                <c:pt idx="4208">
                  <c:v>0.11000000000000003</c:v>
                </c:pt>
                <c:pt idx="4209">
                  <c:v>0.11000000000000003</c:v>
                </c:pt>
                <c:pt idx="4210">
                  <c:v>0.1</c:v>
                </c:pt>
                <c:pt idx="4211">
                  <c:v>0.1</c:v>
                </c:pt>
                <c:pt idx="4212">
                  <c:v>0.1</c:v>
                </c:pt>
                <c:pt idx="4213">
                  <c:v>0.1</c:v>
                </c:pt>
                <c:pt idx="4214">
                  <c:v>0.1</c:v>
                </c:pt>
                <c:pt idx="4215">
                  <c:v>0.1</c:v>
                </c:pt>
                <c:pt idx="4216">
                  <c:v>0.11000000000000003</c:v>
                </c:pt>
                <c:pt idx="4217">
                  <c:v>0.1</c:v>
                </c:pt>
                <c:pt idx="4218">
                  <c:v>0.1</c:v>
                </c:pt>
                <c:pt idx="4219">
                  <c:v>0.11000000000000003</c:v>
                </c:pt>
                <c:pt idx="4220">
                  <c:v>0.11000000000000003</c:v>
                </c:pt>
                <c:pt idx="4221">
                  <c:v>0.11000000000000003</c:v>
                </c:pt>
                <c:pt idx="4222">
                  <c:v>0.11000000000000003</c:v>
                </c:pt>
                <c:pt idx="4223">
                  <c:v>0.11000000000000003</c:v>
                </c:pt>
                <c:pt idx="4224">
                  <c:v>0.11000000000000003</c:v>
                </c:pt>
                <c:pt idx="4225">
                  <c:v>0.1</c:v>
                </c:pt>
                <c:pt idx="4226">
                  <c:v>0.1</c:v>
                </c:pt>
                <c:pt idx="4227">
                  <c:v>0.11000000000000003</c:v>
                </c:pt>
                <c:pt idx="4228">
                  <c:v>0.11000000000000003</c:v>
                </c:pt>
                <c:pt idx="4229">
                  <c:v>0.11000000000000003</c:v>
                </c:pt>
                <c:pt idx="4230">
                  <c:v>0.11000000000000003</c:v>
                </c:pt>
                <c:pt idx="4231">
                  <c:v>0.11000000000000003</c:v>
                </c:pt>
                <c:pt idx="4232">
                  <c:v>0.12000000000000002</c:v>
                </c:pt>
                <c:pt idx="4233">
                  <c:v>0.12000000000000002</c:v>
                </c:pt>
                <c:pt idx="4234">
                  <c:v>0.12000000000000002</c:v>
                </c:pt>
                <c:pt idx="4235">
                  <c:v>0.12000000000000002</c:v>
                </c:pt>
                <c:pt idx="4236">
                  <c:v>0.12000000000000002</c:v>
                </c:pt>
                <c:pt idx="4237">
                  <c:v>0.11000000000000003</c:v>
                </c:pt>
                <c:pt idx="4238">
                  <c:v>0.12000000000000002</c:v>
                </c:pt>
                <c:pt idx="4239">
                  <c:v>0.12000000000000002</c:v>
                </c:pt>
                <c:pt idx="4240">
                  <c:v>0.12000000000000002</c:v>
                </c:pt>
                <c:pt idx="4241">
                  <c:v>0.12000000000000002</c:v>
                </c:pt>
                <c:pt idx="4242">
                  <c:v>0.12000000000000002</c:v>
                </c:pt>
                <c:pt idx="4243">
                  <c:v>0.11000000000000003</c:v>
                </c:pt>
                <c:pt idx="4244">
                  <c:v>0.11000000000000003</c:v>
                </c:pt>
                <c:pt idx="4245">
                  <c:v>0.11000000000000003</c:v>
                </c:pt>
                <c:pt idx="4246">
                  <c:v>0.11000000000000003</c:v>
                </c:pt>
                <c:pt idx="4247">
                  <c:v>0.11000000000000003</c:v>
                </c:pt>
                <c:pt idx="4248">
                  <c:v>0.11000000000000003</c:v>
                </c:pt>
                <c:pt idx="4249">
                  <c:v>0.11000000000000003</c:v>
                </c:pt>
                <c:pt idx="4250">
                  <c:v>0.11000000000000003</c:v>
                </c:pt>
                <c:pt idx="4251">
                  <c:v>0.11000000000000003</c:v>
                </c:pt>
                <c:pt idx="4252">
                  <c:v>0.11000000000000003</c:v>
                </c:pt>
                <c:pt idx="4253">
                  <c:v>0.11000000000000003</c:v>
                </c:pt>
                <c:pt idx="4254">
                  <c:v>0.11000000000000003</c:v>
                </c:pt>
                <c:pt idx="4255">
                  <c:v>0.11000000000000003</c:v>
                </c:pt>
                <c:pt idx="4256">
                  <c:v>0.13</c:v>
                </c:pt>
                <c:pt idx="4257">
                  <c:v>0.12000000000000002</c:v>
                </c:pt>
                <c:pt idx="4258">
                  <c:v>0.12000000000000002</c:v>
                </c:pt>
                <c:pt idx="4259">
                  <c:v>0.12000000000000002</c:v>
                </c:pt>
                <c:pt idx="4260">
                  <c:v>0.12000000000000002</c:v>
                </c:pt>
                <c:pt idx="4261">
                  <c:v>0.12000000000000002</c:v>
                </c:pt>
                <c:pt idx="4262">
                  <c:v>0.13</c:v>
                </c:pt>
                <c:pt idx="4263">
                  <c:v>0.13</c:v>
                </c:pt>
                <c:pt idx="4264">
                  <c:v>0.12000000000000002</c:v>
                </c:pt>
                <c:pt idx="4265">
                  <c:v>0.12000000000000002</c:v>
                </c:pt>
                <c:pt idx="4266">
                  <c:v>0.12000000000000002</c:v>
                </c:pt>
                <c:pt idx="4267">
                  <c:v>0.12000000000000002</c:v>
                </c:pt>
                <c:pt idx="4268">
                  <c:v>0.11000000000000003</c:v>
                </c:pt>
                <c:pt idx="4269">
                  <c:v>0.11000000000000003</c:v>
                </c:pt>
                <c:pt idx="4270">
                  <c:v>9.0000000000000052E-2</c:v>
                </c:pt>
                <c:pt idx="4271">
                  <c:v>0.1</c:v>
                </c:pt>
                <c:pt idx="4272">
                  <c:v>0.1</c:v>
                </c:pt>
                <c:pt idx="4273">
                  <c:v>0.11000000000000003</c:v>
                </c:pt>
                <c:pt idx="4274">
                  <c:v>0.11000000000000003</c:v>
                </c:pt>
                <c:pt idx="4275">
                  <c:v>0.11000000000000003</c:v>
                </c:pt>
                <c:pt idx="4276">
                  <c:v>0.11000000000000003</c:v>
                </c:pt>
                <c:pt idx="4277">
                  <c:v>0.11000000000000003</c:v>
                </c:pt>
                <c:pt idx="4278">
                  <c:v>0.12000000000000002</c:v>
                </c:pt>
                <c:pt idx="4279">
                  <c:v>0.12000000000000002</c:v>
                </c:pt>
                <c:pt idx="4280">
                  <c:v>0.12000000000000002</c:v>
                </c:pt>
                <c:pt idx="4281">
                  <c:v>0.12000000000000002</c:v>
                </c:pt>
                <c:pt idx="4282">
                  <c:v>0.11000000000000003</c:v>
                </c:pt>
                <c:pt idx="4283">
                  <c:v>0.11000000000000003</c:v>
                </c:pt>
                <c:pt idx="4284">
                  <c:v>0.11000000000000003</c:v>
                </c:pt>
                <c:pt idx="4285">
                  <c:v>0.12000000000000002</c:v>
                </c:pt>
                <c:pt idx="4286">
                  <c:v>0.12000000000000002</c:v>
                </c:pt>
                <c:pt idx="4287">
                  <c:v>0.12000000000000002</c:v>
                </c:pt>
                <c:pt idx="4288">
                  <c:v>0.12000000000000002</c:v>
                </c:pt>
                <c:pt idx="4289">
                  <c:v>0.11000000000000003</c:v>
                </c:pt>
                <c:pt idx="4290">
                  <c:v>0.12000000000000002</c:v>
                </c:pt>
                <c:pt idx="4291">
                  <c:v>0.12000000000000002</c:v>
                </c:pt>
                <c:pt idx="4292">
                  <c:v>0.12000000000000002</c:v>
                </c:pt>
                <c:pt idx="4293">
                  <c:v>0.12000000000000002</c:v>
                </c:pt>
                <c:pt idx="4294">
                  <c:v>0.11000000000000003</c:v>
                </c:pt>
                <c:pt idx="4295">
                  <c:v>0.11000000000000003</c:v>
                </c:pt>
                <c:pt idx="4296">
                  <c:v>0.11000000000000003</c:v>
                </c:pt>
                <c:pt idx="4297">
                  <c:v>0.11000000000000003</c:v>
                </c:pt>
                <c:pt idx="4298">
                  <c:v>0.11000000000000003</c:v>
                </c:pt>
                <c:pt idx="4299">
                  <c:v>0.12000000000000002</c:v>
                </c:pt>
                <c:pt idx="4300">
                  <c:v>0.11000000000000003</c:v>
                </c:pt>
                <c:pt idx="4301">
                  <c:v>0.11000000000000003</c:v>
                </c:pt>
                <c:pt idx="4302">
                  <c:v>0.11000000000000003</c:v>
                </c:pt>
                <c:pt idx="4303">
                  <c:v>0.11000000000000003</c:v>
                </c:pt>
                <c:pt idx="4304">
                  <c:v>0.11000000000000003</c:v>
                </c:pt>
                <c:pt idx="4305">
                  <c:v>0.11000000000000003</c:v>
                </c:pt>
                <c:pt idx="4306">
                  <c:v>0.11000000000000003</c:v>
                </c:pt>
                <c:pt idx="4307">
                  <c:v>0.11000000000000003</c:v>
                </c:pt>
                <c:pt idx="4308">
                  <c:v>0.11000000000000003</c:v>
                </c:pt>
                <c:pt idx="4309">
                  <c:v>0.11000000000000003</c:v>
                </c:pt>
                <c:pt idx="4310">
                  <c:v>0.12000000000000002</c:v>
                </c:pt>
                <c:pt idx="4311">
                  <c:v>0.12000000000000002</c:v>
                </c:pt>
                <c:pt idx="4312">
                  <c:v>0.13</c:v>
                </c:pt>
                <c:pt idx="4313">
                  <c:v>0.13</c:v>
                </c:pt>
                <c:pt idx="4314">
                  <c:v>0.13</c:v>
                </c:pt>
                <c:pt idx="4315">
                  <c:v>0.13</c:v>
                </c:pt>
                <c:pt idx="4316">
                  <c:v>0.13</c:v>
                </c:pt>
                <c:pt idx="4317">
                  <c:v>0.13</c:v>
                </c:pt>
                <c:pt idx="4318">
                  <c:v>0.13</c:v>
                </c:pt>
                <c:pt idx="4319">
                  <c:v>0.12000000000000002</c:v>
                </c:pt>
                <c:pt idx="4320">
                  <c:v>0.12000000000000002</c:v>
                </c:pt>
                <c:pt idx="4321">
                  <c:v>0.11000000000000003</c:v>
                </c:pt>
                <c:pt idx="4322">
                  <c:v>0.11000000000000003</c:v>
                </c:pt>
                <c:pt idx="4323">
                  <c:v>0.1</c:v>
                </c:pt>
                <c:pt idx="4324">
                  <c:v>0.11000000000000003</c:v>
                </c:pt>
                <c:pt idx="4325">
                  <c:v>0.11000000000000003</c:v>
                </c:pt>
                <c:pt idx="4326">
                  <c:v>0.12000000000000002</c:v>
                </c:pt>
                <c:pt idx="4327">
                  <c:v>0.12000000000000002</c:v>
                </c:pt>
                <c:pt idx="4328">
                  <c:v>0.12000000000000002</c:v>
                </c:pt>
                <c:pt idx="4329">
                  <c:v>0.11000000000000003</c:v>
                </c:pt>
                <c:pt idx="4330">
                  <c:v>0.12000000000000002</c:v>
                </c:pt>
                <c:pt idx="4331">
                  <c:v>0.12000000000000002</c:v>
                </c:pt>
                <c:pt idx="4332">
                  <c:v>0.13</c:v>
                </c:pt>
                <c:pt idx="4333">
                  <c:v>0.14000000000000001</c:v>
                </c:pt>
                <c:pt idx="4334">
                  <c:v>0.13</c:v>
                </c:pt>
                <c:pt idx="4335">
                  <c:v>0.12000000000000002</c:v>
                </c:pt>
                <c:pt idx="4336">
                  <c:v>0.12000000000000002</c:v>
                </c:pt>
                <c:pt idx="4337">
                  <c:v>0.12000000000000002</c:v>
                </c:pt>
                <c:pt idx="4338">
                  <c:v>0.12000000000000002</c:v>
                </c:pt>
                <c:pt idx="4339">
                  <c:v>0.11000000000000003</c:v>
                </c:pt>
                <c:pt idx="4340">
                  <c:v>0.11000000000000003</c:v>
                </c:pt>
                <c:pt idx="4341">
                  <c:v>0.11000000000000003</c:v>
                </c:pt>
                <c:pt idx="4342">
                  <c:v>0.11000000000000003</c:v>
                </c:pt>
                <c:pt idx="4343">
                  <c:v>0.11000000000000003</c:v>
                </c:pt>
                <c:pt idx="4344">
                  <c:v>0.11000000000000003</c:v>
                </c:pt>
                <c:pt idx="4345">
                  <c:v>0.11000000000000003</c:v>
                </c:pt>
                <c:pt idx="4346">
                  <c:v>0.11000000000000003</c:v>
                </c:pt>
                <c:pt idx="4347">
                  <c:v>0.12000000000000002</c:v>
                </c:pt>
                <c:pt idx="4348">
                  <c:v>0.11000000000000003</c:v>
                </c:pt>
                <c:pt idx="4349">
                  <c:v>0.12000000000000002</c:v>
                </c:pt>
                <c:pt idx="4350">
                  <c:v>0.11000000000000003</c:v>
                </c:pt>
                <c:pt idx="4351">
                  <c:v>0.1</c:v>
                </c:pt>
                <c:pt idx="4352">
                  <c:v>0.1</c:v>
                </c:pt>
                <c:pt idx="4353">
                  <c:v>0.1</c:v>
                </c:pt>
                <c:pt idx="4354">
                  <c:v>0.11000000000000003</c:v>
                </c:pt>
                <c:pt idx="4355">
                  <c:v>0.1</c:v>
                </c:pt>
                <c:pt idx="4356">
                  <c:v>0.1</c:v>
                </c:pt>
                <c:pt idx="4357">
                  <c:v>0.11000000000000003</c:v>
                </c:pt>
                <c:pt idx="4358">
                  <c:v>0.11000000000000003</c:v>
                </c:pt>
                <c:pt idx="4359">
                  <c:v>0.11000000000000003</c:v>
                </c:pt>
                <c:pt idx="4360">
                  <c:v>0.12000000000000002</c:v>
                </c:pt>
                <c:pt idx="4361">
                  <c:v>0.12000000000000002</c:v>
                </c:pt>
                <c:pt idx="4362">
                  <c:v>0.12000000000000002</c:v>
                </c:pt>
                <c:pt idx="4363">
                  <c:v>0.13</c:v>
                </c:pt>
                <c:pt idx="4364">
                  <c:v>0.13</c:v>
                </c:pt>
                <c:pt idx="4365">
                  <c:v>0.13</c:v>
                </c:pt>
                <c:pt idx="4366">
                  <c:v>0.13</c:v>
                </c:pt>
                <c:pt idx="4367">
                  <c:v>0.13</c:v>
                </c:pt>
                <c:pt idx="4368">
                  <c:v>0.13</c:v>
                </c:pt>
                <c:pt idx="4369">
                  <c:v>0.13</c:v>
                </c:pt>
                <c:pt idx="4370">
                  <c:v>0.13</c:v>
                </c:pt>
                <c:pt idx="4371">
                  <c:v>0.13</c:v>
                </c:pt>
                <c:pt idx="4372">
                  <c:v>0.13</c:v>
                </c:pt>
                <c:pt idx="4373">
                  <c:v>0.12000000000000002</c:v>
                </c:pt>
                <c:pt idx="4374">
                  <c:v>0.13</c:v>
                </c:pt>
                <c:pt idx="4375">
                  <c:v>0.13</c:v>
                </c:pt>
                <c:pt idx="4376">
                  <c:v>0.13</c:v>
                </c:pt>
                <c:pt idx="4377">
                  <c:v>0.13</c:v>
                </c:pt>
                <c:pt idx="4378">
                  <c:v>0.14000000000000001</c:v>
                </c:pt>
                <c:pt idx="4379">
                  <c:v>0.14000000000000001</c:v>
                </c:pt>
                <c:pt idx="4380">
                  <c:v>0.14000000000000001</c:v>
                </c:pt>
                <c:pt idx="4381">
                  <c:v>0.15000000000000008</c:v>
                </c:pt>
                <c:pt idx="4382">
                  <c:v>0.14000000000000001</c:v>
                </c:pt>
                <c:pt idx="4383">
                  <c:v>0.14000000000000001</c:v>
                </c:pt>
                <c:pt idx="4384">
                  <c:v>0.15000000000000008</c:v>
                </c:pt>
                <c:pt idx="4385">
                  <c:v>0.14000000000000001</c:v>
                </c:pt>
                <c:pt idx="4386">
                  <c:v>0.14000000000000001</c:v>
                </c:pt>
                <c:pt idx="4387">
                  <c:v>0.13</c:v>
                </c:pt>
                <c:pt idx="4388">
                  <c:v>0.13</c:v>
                </c:pt>
                <c:pt idx="4389">
                  <c:v>0.12000000000000002</c:v>
                </c:pt>
                <c:pt idx="4390">
                  <c:v>0.11000000000000003</c:v>
                </c:pt>
                <c:pt idx="4391">
                  <c:v>0.11000000000000003</c:v>
                </c:pt>
                <c:pt idx="4392">
                  <c:v>0.12000000000000002</c:v>
                </c:pt>
                <c:pt idx="4393">
                  <c:v>0.11000000000000003</c:v>
                </c:pt>
                <c:pt idx="4394">
                  <c:v>0.11000000000000003</c:v>
                </c:pt>
                <c:pt idx="4395">
                  <c:v>0.11000000000000003</c:v>
                </c:pt>
                <c:pt idx="4396">
                  <c:v>0.11000000000000003</c:v>
                </c:pt>
                <c:pt idx="4397">
                  <c:v>0.11000000000000003</c:v>
                </c:pt>
                <c:pt idx="4398">
                  <c:v>0.11000000000000003</c:v>
                </c:pt>
                <c:pt idx="4399">
                  <c:v>0.11000000000000003</c:v>
                </c:pt>
                <c:pt idx="4400">
                  <c:v>0.11000000000000003</c:v>
                </c:pt>
                <c:pt idx="4401">
                  <c:v>0.1</c:v>
                </c:pt>
                <c:pt idx="4402">
                  <c:v>0.1</c:v>
                </c:pt>
                <c:pt idx="4403">
                  <c:v>0.1</c:v>
                </c:pt>
                <c:pt idx="4404">
                  <c:v>0.11000000000000003</c:v>
                </c:pt>
                <c:pt idx="4405">
                  <c:v>0.1</c:v>
                </c:pt>
                <c:pt idx="4406">
                  <c:v>0.1</c:v>
                </c:pt>
                <c:pt idx="4407">
                  <c:v>0.1</c:v>
                </c:pt>
                <c:pt idx="4408">
                  <c:v>0.1</c:v>
                </c:pt>
                <c:pt idx="4409">
                  <c:v>0.11000000000000003</c:v>
                </c:pt>
                <c:pt idx="4410">
                  <c:v>0.11000000000000003</c:v>
                </c:pt>
                <c:pt idx="4411">
                  <c:v>0.12000000000000002</c:v>
                </c:pt>
                <c:pt idx="4412">
                  <c:v>0.12000000000000002</c:v>
                </c:pt>
                <c:pt idx="4413">
                  <c:v>0.12000000000000002</c:v>
                </c:pt>
                <c:pt idx="4414">
                  <c:v>0.12000000000000002</c:v>
                </c:pt>
                <c:pt idx="4415">
                  <c:v>0.13</c:v>
                </c:pt>
                <c:pt idx="4416">
                  <c:v>0.13</c:v>
                </c:pt>
                <c:pt idx="4417">
                  <c:v>0.14000000000000001</c:v>
                </c:pt>
                <c:pt idx="4418">
                  <c:v>0.14000000000000001</c:v>
                </c:pt>
                <c:pt idx="4419">
                  <c:v>0.14000000000000001</c:v>
                </c:pt>
                <c:pt idx="4420">
                  <c:v>0.14000000000000001</c:v>
                </c:pt>
                <c:pt idx="4421">
                  <c:v>0.13</c:v>
                </c:pt>
                <c:pt idx="4422">
                  <c:v>0.13</c:v>
                </c:pt>
                <c:pt idx="4423">
                  <c:v>0.14000000000000001</c:v>
                </c:pt>
                <c:pt idx="4424">
                  <c:v>0.13</c:v>
                </c:pt>
                <c:pt idx="4425">
                  <c:v>0.13</c:v>
                </c:pt>
                <c:pt idx="4426">
                  <c:v>0.12000000000000002</c:v>
                </c:pt>
                <c:pt idx="4427">
                  <c:v>0.12000000000000002</c:v>
                </c:pt>
                <c:pt idx="4428">
                  <c:v>0.11000000000000003</c:v>
                </c:pt>
                <c:pt idx="4429">
                  <c:v>0.11000000000000003</c:v>
                </c:pt>
                <c:pt idx="4430">
                  <c:v>0.11000000000000003</c:v>
                </c:pt>
                <c:pt idx="4431">
                  <c:v>0.11000000000000003</c:v>
                </c:pt>
                <c:pt idx="4432">
                  <c:v>0.11000000000000003</c:v>
                </c:pt>
                <c:pt idx="4433">
                  <c:v>0.11000000000000003</c:v>
                </c:pt>
                <c:pt idx="4434">
                  <c:v>0.12000000000000002</c:v>
                </c:pt>
                <c:pt idx="4435">
                  <c:v>0.12000000000000002</c:v>
                </c:pt>
                <c:pt idx="4436">
                  <c:v>0.12000000000000002</c:v>
                </c:pt>
                <c:pt idx="4437">
                  <c:v>0.13</c:v>
                </c:pt>
                <c:pt idx="4438">
                  <c:v>0.13</c:v>
                </c:pt>
                <c:pt idx="4439">
                  <c:v>0.14000000000000001</c:v>
                </c:pt>
                <c:pt idx="4440">
                  <c:v>0.13</c:v>
                </c:pt>
                <c:pt idx="4441">
                  <c:v>0.13</c:v>
                </c:pt>
                <c:pt idx="4442">
                  <c:v>0.13</c:v>
                </c:pt>
                <c:pt idx="4443">
                  <c:v>0.12000000000000002</c:v>
                </c:pt>
                <c:pt idx="4444">
                  <c:v>0.12000000000000002</c:v>
                </c:pt>
                <c:pt idx="4445">
                  <c:v>0.11000000000000003</c:v>
                </c:pt>
                <c:pt idx="4446">
                  <c:v>0.11000000000000003</c:v>
                </c:pt>
                <c:pt idx="4447">
                  <c:v>0.11000000000000003</c:v>
                </c:pt>
                <c:pt idx="4448">
                  <c:v>0.11000000000000003</c:v>
                </c:pt>
                <c:pt idx="4449">
                  <c:v>0.11000000000000003</c:v>
                </c:pt>
                <c:pt idx="4450">
                  <c:v>0.1</c:v>
                </c:pt>
                <c:pt idx="4451">
                  <c:v>0.11000000000000003</c:v>
                </c:pt>
                <c:pt idx="4452">
                  <c:v>0.11000000000000003</c:v>
                </c:pt>
                <c:pt idx="4453">
                  <c:v>0.12000000000000002</c:v>
                </c:pt>
                <c:pt idx="4454">
                  <c:v>0.12000000000000002</c:v>
                </c:pt>
                <c:pt idx="4455">
                  <c:v>0.13</c:v>
                </c:pt>
                <c:pt idx="4456">
                  <c:v>0.12000000000000002</c:v>
                </c:pt>
                <c:pt idx="4457">
                  <c:v>0.12000000000000002</c:v>
                </c:pt>
                <c:pt idx="4458">
                  <c:v>0.12000000000000002</c:v>
                </c:pt>
                <c:pt idx="4459">
                  <c:v>0.13</c:v>
                </c:pt>
                <c:pt idx="4460">
                  <c:v>0.12000000000000002</c:v>
                </c:pt>
                <c:pt idx="4461">
                  <c:v>0.12000000000000002</c:v>
                </c:pt>
                <c:pt idx="4462">
                  <c:v>0.12000000000000002</c:v>
                </c:pt>
                <c:pt idx="4463">
                  <c:v>0.12000000000000002</c:v>
                </c:pt>
                <c:pt idx="4464">
                  <c:v>0.12000000000000002</c:v>
                </c:pt>
                <c:pt idx="4465">
                  <c:v>0.12000000000000002</c:v>
                </c:pt>
                <c:pt idx="4466">
                  <c:v>0.12000000000000002</c:v>
                </c:pt>
                <c:pt idx="4467">
                  <c:v>0.12000000000000002</c:v>
                </c:pt>
                <c:pt idx="4468">
                  <c:v>0.11000000000000003</c:v>
                </c:pt>
                <c:pt idx="4469">
                  <c:v>0.11000000000000003</c:v>
                </c:pt>
                <c:pt idx="4470">
                  <c:v>0.11000000000000003</c:v>
                </c:pt>
                <c:pt idx="4471">
                  <c:v>0.11000000000000003</c:v>
                </c:pt>
                <c:pt idx="4472">
                  <c:v>0.11000000000000003</c:v>
                </c:pt>
                <c:pt idx="4473">
                  <c:v>0.12000000000000002</c:v>
                </c:pt>
                <c:pt idx="4474">
                  <c:v>0.12000000000000002</c:v>
                </c:pt>
                <c:pt idx="4475">
                  <c:v>0.12000000000000002</c:v>
                </c:pt>
                <c:pt idx="4476">
                  <c:v>0.12000000000000002</c:v>
                </c:pt>
                <c:pt idx="4477">
                  <c:v>0.12000000000000002</c:v>
                </c:pt>
                <c:pt idx="4478">
                  <c:v>0.12000000000000002</c:v>
                </c:pt>
                <c:pt idx="4479">
                  <c:v>0.13</c:v>
                </c:pt>
                <c:pt idx="4480">
                  <c:v>0.13</c:v>
                </c:pt>
                <c:pt idx="4481">
                  <c:v>0.13</c:v>
                </c:pt>
                <c:pt idx="4482">
                  <c:v>0.13</c:v>
                </c:pt>
                <c:pt idx="4483">
                  <c:v>0.13</c:v>
                </c:pt>
                <c:pt idx="4484">
                  <c:v>0.13</c:v>
                </c:pt>
                <c:pt idx="4485">
                  <c:v>0.12000000000000002</c:v>
                </c:pt>
                <c:pt idx="4486">
                  <c:v>0.13</c:v>
                </c:pt>
                <c:pt idx="4487">
                  <c:v>0.13</c:v>
                </c:pt>
                <c:pt idx="4488">
                  <c:v>0.13</c:v>
                </c:pt>
                <c:pt idx="4489">
                  <c:v>0.12000000000000002</c:v>
                </c:pt>
                <c:pt idx="4490">
                  <c:v>0.13</c:v>
                </c:pt>
                <c:pt idx="4491">
                  <c:v>0.12000000000000002</c:v>
                </c:pt>
                <c:pt idx="4492">
                  <c:v>0.13</c:v>
                </c:pt>
                <c:pt idx="4493">
                  <c:v>0.13</c:v>
                </c:pt>
                <c:pt idx="4494">
                  <c:v>0.13</c:v>
                </c:pt>
                <c:pt idx="4495">
                  <c:v>0.13</c:v>
                </c:pt>
                <c:pt idx="4496">
                  <c:v>0.12000000000000002</c:v>
                </c:pt>
                <c:pt idx="4497">
                  <c:v>0.12000000000000002</c:v>
                </c:pt>
                <c:pt idx="4498">
                  <c:v>0.13</c:v>
                </c:pt>
                <c:pt idx="4499">
                  <c:v>0.12000000000000002</c:v>
                </c:pt>
                <c:pt idx="4500">
                  <c:v>0.12000000000000002</c:v>
                </c:pt>
                <c:pt idx="4501">
                  <c:v>0.12000000000000002</c:v>
                </c:pt>
                <c:pt idx="4502">
                  <c:v>0.13</c:v>
                </c:pt>
                <c:pt idx="4503">
                  <c:v>0.13</c:v>
                </c:pt>
                <c:pt idx="4504">
                  <c:v>0.12000000000000002</c:v>
                </c:pt>
                <c:pt idx="4505">
                  <c:v>0.12000000000000002</c:v>
                </c:pt>
                <c:pt idx="4506">
                  <c:v>0.12000000000000002</c:v>
                </c:pt>
                <c:pt idx="4507">
                  <c:v>0.12000000000000002</c:v>
                </c:pt>
                <c:pt idx="4508">
                  <c:v>0.12000000000000002</c:v>
                </c:pt>
                <c:pt idx="4509">
                  <c:v>0.12000000000000002</c:v>
                </c:pt>
                <c:pt idx="4510">
                  <c:v>0.11000000000000003</c:v>
                </c:pt>
                <c:pt idx="4511">
                  <c:v>0.1</c:v>
                </c:pt>
                <c:pt idx="4512">
                  <c:v>0.11000000000000003</c:v>
                </c:pt>
                <c:pt idx="4513">
                  <c:v>0.1</c:v>
                </c:pt>
                <c:pt idx="4514">
                  <c:v>0.1</c:v>
                </c:pt>
                <c:pt idx="4515">
                  <c:v>0.11000000000000003</c:v>
                </c:pt>
                <c:pt idx="4516">
                  <c:v>0.11000000000000003</c:v>
                </c:pt>
                <c:pt idx="4517">
                  <c:v>0.11000000000000003</c:v>
                </c:pt>
                <c:pt idx="4518">
                  <c:v>0.11000000000000003</c:v>
                </c:pt>
                <c:pt idx="4519">
                  <c:v>0.12000000000000002</c:v>
                </c:pt>
                <c:pt idx="4520">
                  <c:v>0.12000000000000002</c:v>
                </c:pt>
                <c:pt idx="4521">
                  <c:v>0.13</c:v>
                </c:pt>
                <c:pt idx="4522">
                  <c:v>0.13</c:v>
                </c:pt>
                <c:pt idx="4523">
                  <c:v>0.13</c:v>
                </c:pt>
                <c:pt idx="4524">
                  <c:v>0.13</c:v>
                </c:pt>
                <c:pt idx="4525">
                  <c:v>0.13</c:v>
                </c:pt>
                <c:pt idx="4526">
                  <c:v>0.13</c:v>
                </c:pt>
                <c:pt idx="4527">
                  <c:v>0.12000000000000002</c:v>
                </c:pt>
                <c:pt idx="4528">
                  <c:v>0.12000000000000002</c:v>
                </c:pt>
                <c:pt idx="4529">
                  <c:v>0.12000000000000002</c:v>
                </c:pt>
                <c:pt idx="4530">
                  <c:v>0.12000000000000002</c:v>
                </c:pt>
                <c:pt idx="4531">
                  <c:v>0.11000000000000003</c:v>
                </c:pt>
                <c:pt idx="4532">
                  <c:v>0.11000000000000003</c:v>
                </c:pt>
                <c:pt idx="4533">
                  <c:v>0.11000000000000003</c:v>
                </c:pt>
                <c:pt idx="4534">
                  <c:v>0.11000000000000003</c:v>
                </c:pt>
                <c:pt idx="4535">
                  <c:v>0.11000000000000003</c:v>
                </c:pt>
                <c:pt idx="4536">
                  <c:v>0.11000000000000003</c:v>
                </c:pt>
                <c:pt idx="4537">
                  <c:v>0.11000000000000003</c:v>
                </c:pt>
                <c:pt idx="4538">
                  <c:v>0.11000000000000003</c:v>
                </c:pt>
                <c:pt idx="4539">
                  <c:v>0.11000000000000003</c:v>
                </c:pt>
                <c:pt idx="4540">
                  <c:v>0.1</c:v>
                </c:pt>
                <c:pt idx="4541">
                  <c:v>0.1</c:v>
                </c:pt>
                <c:pt idx="4542">
                  <c:v>0.1</c:v>
                </c:pt>
                <c:pt idx="4543">
                  <c:v>0.1</c:v>
                </c:pt>
                <c:pt idx="4544">
                  <c:v>0.1</c:v>
                </c:pt>
                <c:pt idx="4545">
                  <c:v>0.1</c:v>
                </c:pt>
                <c:pt idx="4546">
                  <c:v>9.0000000000000052E-2</c:v>
                </c:pt>
                <c:pt idx="4547">
                  <c:v>0.1</c:v>
                </c:pt>
                <c:pt idx="4548">
                  <c:v>9.0000000000000052E-2</c:v>
                </c:pt>
                <c:pt idx="4549">
                  <c:v>0.1</c:v>
                </c:pt>
                <c:pt idx="4550">
                  <c:v>0.11000000000000003</c:v>
                </c:pt>
                <c:pt idx="4551">
                  <c:v>0.11000000000000003</c:v>
                </c:pt>
                <c:pt idx="4552">
                  <c:v>0.11000000000000003</c:v>
                </c:pt>
                <c:pt idx="4553">
                  <c:v>0.11000000000000003</c:v>
                </c:pt>
                <c:pt idx="4554">
                  <c:v>0.11000000000000003</c:v>
                </c:pt>
                <c:pt idx="4555">
                  <c:v>0.12000000000000002</c:v>
                </c:pt>
                <c:pt idx="4556">
                  <c:v>0.12000000000000002</c:v>
                </c:pt>
                <c:pt idx="4557">
                  <c:v>0.12000000000000002</c:v>
                </c:pt>
                <c:pt idx="4558">
                  <c:v>0.12000000000000002</c:v>
                </c:pt>
                <c:pt idx="4559">
                  <c:v>0.12000000000000002</c:v>
                </c:pt>
                <c:pt idx="4560">
                  <c:v>0.12000000000000002</c:v>
                </c:pt>
                <c:pt idx="4561">
                  <c:v>0.12000000000000002</c:v>
                </c:pt>
                <c:pt idx="4562">
                  <c:v>0.11000000000000003</c:v>
                </c:pt>
                <c:pt idx="4563">
                  <c:v>0.12000000000000002</c:v>
                </c:pt>
                <c:pt idx="4564">
                  <c:v>0.12000000000000002</c:v>
                </c:pt>
                <c:pt idx="4565">
                  <c:v>0.12000000000000002</c:v>
                </c:pt>
                <c:pt idx="4566">
                  <c:v>0.12000000000000002</c:v>
                </c:pt>
                <c:pt idx="4567">
                  <c:v>0.12000000000000002</c:v>
                </c:pt>
                <c:pt idx="4568">
                  <c:v>0.11000000000000003</c:v>
                </c:pt>
                <c:pt idx="4569">
                  <c:v>0.11000000000000003</c:v>
                </c:pt>
                <c:pt idx="4570">
                  <c:v>0.11000000000000003</c:v>
                </c:pt>
                <c:pt idx="4571">
                  <c:v>0.11000000000000003</c:v>
                </c:pt>
                <c:pt idx="4572">
                  <c:v>0.11000000000000003</c:v>
                </c:pt>
                <c:pt idx="4573">
                  <c:v>0.11000000000000003</c:v>
                </c:pt>
                <c:pt idx="4574">
                  <c:v>0.11000000000000003</c:v>
                </c:pt>
                <c:pt idx="4575">
                  <c:v>0.11000000000000003</c:v>
                </c:pt>
                <c:pt idx="4576">
                  <c:v>0.11000000000000003</c:v>
                </c:pt>
                <c:pt idx="4577">
                  <c:v>0.11000000000000003</c:v>
                </c:pt>
                <c:pt idx="4578">
                  <c:v>0.11000000000000003</c:v>
                </c:pt>
                <c:pt idx="4579">
                  <c:v>0.11000000000000003</c:v>
                </c:pt>
                <c:pt idx="4580">
                  <c:v>0.11000000000000003</c:v>
                </c:pt>
                <c:pt idx="4581">
                  <c:v>0.11000000000000003</c:v>
                </c:pt>
                <c:pt idx="4582">
                  <c:v>0.11000000000000003</c:v>
                </c:pt>
                <c:pt idx="4583">
                  <c:v>0.12000000000000002</c:v>
                </c:pt>
                <c:pt idx="4584">
                  <c:v>0.12000000000000002</c:v>
                </c:pt>
                <c:pt idx="4585">
                  <c:v>0.12000000000000002</c:v>
                </c:pt>
                <c:pt idx="4586">
                  <c:v>0.12000000000000002</c:v>
                </c:pt>
                <c:pt idx="4587">
                  <c:v>0.13</c:v>
                </c:pt>
                <c:pt idx="4588">
                  <c:v>0.13</c:v>
                </c:pt>
                <c:pt idx="4589">
                  <c:v>0.13</c:v>
                </c:pt>
                <c:pt idx="4590">
                  <c:v>0.13</c:v>
                </c:pt>
                <c:pt idx="4591">
                  <c:v>0.13</c:v>
                </c:pt>
                <c:pt idx="4592">
                  <c:v>0.12000000000000002</c:v>
                </c:pt>
                <c:pt idx="4593">
                  <c:v>0.12000000000000002</c:v>
                </c:pt>
                <c:pt idx="4594">
                  <c:v>0.13</c:v>
                </c:pt>
                <c:pt idx="4595">
                  <c:v>0.12000000000000002</c:v>
                </c:pt>
                <c:pt idx="4596">
                  <c:v>0.12000000000000002</c:v>
                </c:pt>
                <c:pt idx="4597">
                  <c:v>0.11000000000000003</c:v>
                </c:pt>
                <c:pt idx="4598">
                  <c:v>0.11000000000000003</c:v>
                </c:pt>
                <c:pt idx="4599">
                  <c:v>0.11000000000000003</c:v>
                </c:pt>
                <c:pt idx="4600">
                  <c:v>0.11000000000000003</c:v>
                </c:pt>
                <c:pt idx="4601">
                  <c:v>0.12000000000000002</c:v>
                </c:pt>
                <c:pt idx="4602">
                  <c:v>0.12000000000000002</c:v>
                </c:pt>
                <c:pt idx="4603">
                  <c:v>0.12000000000000002</c:v>
                </c:pt>
                <c:pt idx="4604">
                  <c:v>0.12000000000000002</c:v>
                </c:pt>
                <c:pt idx="4605">
                  <c:v>0.12000000000000002</c:v>
                </c:pt>
                <c:pt idx="4606">
                  <c:v>0.13</c:v>
                </c:pt>
                <c:pt idx="4607">
                  <c:v>0.12000000000000002</c:v>
                </c:pt>
                <c:pt idx="4608">
                  <c:v>0.11000000000000003</c:v>
                </c:pt>
                <c:pt idx="4609">
                  <c:v>0.11000000000000003</c:v>
                </c:pt>
                <c:pt idx="4610">
                  <c:v>0.11000000000000003</c:v>
                </c:pt>
                <c:pt idx="4611">
                  <c:v>0.11000000000000003</c:v>
                </c:pt>
                <c:pt idx="4612">
                  <c:v>0.11000000000000003</c:v>
                </c:pt>
                <c:pt idx="4613">
                  <c:v>0.12000000000000002</c:v>
                </c:pt>
                <c:pt idx="4614">
                  <c:v>0.11000000000000003</c:v>
                </c:pt>
                <c:pt idx="4615">
                  <c:v>0.11000000000000003</c:v>
                </c:pt>
                <c:pt idx="4616">
                  <c:v>0.11000000000000003</c:v>
                </c:pt>
                <c:pt idx="4617">
                  <c:v>0.12000000000000002</c:v>
                </c:pt>
                <c:pt idx="4618">
                  <c:v>0.12000000000000002</c:v>
                </c:pt>
                <c:pt idx="4619">
                  <c:v>0.12000000000000002</c:v>
                </c:pt>
                <c:pt idx="4620">
                  <c:v>0.11000000000000003</c:v>
                </c:pt>
                <c:pt idx="4621">
                  <c:v>0.11000000000000003</c:v>
                </c:pt>
                <c:pt idx="4622">
                  <c:v>0.11000000000000003</c:v>
                </c:pt>
                <c:pt idx="4623">
                  <c:v>0.11000000000000003</c:v>
                </c:pt>
                <c:pt idx="4624">
                  <c:v>0.11000000000000003</c:v>
                </c:pt>
                <c:pt idx="4625">
                  <c:v>0.11000000000000003</c:v>
                </c:pt>
                <c:pt idx="4626">
                  <c:v>0.11000000000000003</c:v>
                </c:pt>
                <c:pt idx="4627">
                  <c:v>0.12000000000000002</c:v>
                </c:pt>
                <c:pt idx="4628">
                  <c:v>0.13</c:v>
                </c:pt>
                <c:pt idx="4629">
                  <c:v>0.13</c:v>
                </c:pt>
                <c:pt idx="4630">
                  <c:v>0.13</c:v>
                </c:pt>
                <c:pt idx="4631">
                  <c:v>0.13</c:v>
                </c:pt>
                <c:pt idx="4632">
                  <c:v>0.13</c:v>
                </c:pt>
                <c:pt idx="4633">
                  <c:v>0.13</c:v>
                </c:pt>
                <c:pt idx="4634">
                  <c:v>0.13</c:v>
                </c:pt>
                <c:pt idx="4635">
                  <c:v>0.13</c:v>
                </c:pt>
                <c:pt idx="4636">
                  <c:v>0.13</c:v>
                </c:pt>
                <c:pt idx="4637">
                  <c:v>0.12000000000000002</c:v>
                </c:pt>
                <c:pt idx="4638">
                  <c:v>0.12000000000000002</c:v>
                </c:pt>
                <c:pt idx="4639">
                  <c:v>0.13</c:v>
                </c:pt>
                <c:pt idx="4640">
                  <c:v>0.13</c:v>
                </c:pt>
                <c:pt idx="4641">
                  <c:v>0.13</c:v>
                </c:pt>
                <c:pt idx="4642">
                  <c:v>0.13</c:v>
                </c:pt>
                <c:pt idx="4643">
                  <c:v>0.12000000000000002</c:v>
                </c:pt>
                <c:pt idx="4644">
                  <c:v>0.12000000000000002</c:v>
                </c:pt>
                <c:pt idx="4645">
                  <c:v>0.12000000000000002</c:v>
                </c:pt>
                <c:pt idx="4646">
                  <c:v>0.12000000000000002</c:v>
                </c:pt>
                <c:pt idx="4647">
                  <c:v>0.12000000000000002</c:v>
                </c:pt>
                <c:pt idx="4648">
                  <c:v>0.11000000000000003</c:v>
                </c:pt>
                <c:pt idx="4649">
                  <c:v>0.11000000000000003</c:v>
                </c:pt>
                <c:pt idx="4650">
                  <c:v>0.11000000000000003</c:v>
                </c:pt>
                <c:pt idx="4651">
                  <c:v>0.11000000000000003</c:v>
                </c:pt>
                <c:pt idx="4652">
                  <c:v>0.11000000000000003</c:v>
                </c:pt>
                <c:pt idx="4653">
                  <c:v>0.12000000000000002</c:v>
                </c:pt>
                <c:pt idx="4654">
                  <c:v>0.12000000000000002</c:v>
                </c:pt>
                <c:pt idx="4655">
                  <c:v>0.12000000000000002</c:v>
                </c:pt>
                <c:pt idx="4656">
                  <c:v>0.12000000000000002</c:v>
                </c:pt>
                <c:pt idx="4657">
                  <c:v>0.12000000000000002</c:v>
                </c:pt>
                <c:pt idx="4658">
                  <c:v>0.12000000000000002</c:v>
                </c:pt>
                <c:pt idx="4659">
                  <c:v>0.12000000000000002</c:v>
                </c:pt>
                <c:pt idx="4660">
                  <c:v>0.12000000000000002</c:v>
                </c:pt>
                <c:pt idx="4661">
                  <c:v>0.12000000000000002</c:v>
                </c:pt>
                <c:pt idx="4662">
                  <c:v>0.11000000000000003</c:v>
                </c:pt>
                <c:pt idx="4663">
                  <c:v>0.11000000000000003</c:v>
                </c:pt>
                <c:pt idx="4664">
                  <c:v>0.11000000000000003</c:v>
                </c:pt>
                <c:pt idx="4665">
                  <c:v>0.11000000000000003</c:v>
                </c:pt>
                <c:pt idx="4666">
                  <c:v>0.1</c:v>
                </c:pt>
                <c:pt idx="4667">
                  <c:v>0.1</c:v>
                </c:pt>
                <c:pt idx="4668">
                  <c:v>9.0000000000000052E-2</c:v>
                </c:pt>
                <c:pt idx="4669">
                  <c:v>0.1</c:v>
                </c:pt>
                <c:pt idx="4670">
                  <c:v>0.1</c:v>
                </c:pt>
                <c:pt idx="4671">
                  <c:v>0.11000000000000003</c:v>
                </c:pt>
                <c:pt idx="4672">
                  <c:v>0.1</c:v>
                </c:pt>
                <c:pt idx="4673">
                  <c:v>0.11000000000000003</c:v>
                </c:pt>
                <c:pt idx="4674">
                  <c:v>0.11000000000000003</c:v>
                </c:pt>
                <c:pt idx="4675">
                  <c:v>0.12000000000000002</c:v>
                </c:pt>
                <c:pt idx="4676">
                  <c:v>0.12000000000000002</c:v>
                </c:pt>
                <c:pt idx="4677">
                  <c:v>0.12000000000000002</c:v>
                </c:pt>
                <c:pt idx="4678">
                  <c:v>0.12000000000000002</c:v>
                </c:pt>
                <c:pt idx="4679">
                  <c:v>0.12000000000000002</c:v>
                </c:pt>
                <c:pt idx="4680">
                  <c:v>0.12000000000000002</c:v>
                </c:pt>
                <c:pt idx="4681">
                  <c:v>0.11000000000000003</c:v>
                </c:pt>
                <c:pt idx="4682">
                  <c:v>0.12000000000000002</c:v>
                </c:pt>
                <c:pt idx="4683">
                  <c:v>0.11000000000000003</c:v>
                </c:pt>
                <c:pt idx="4684">
                  <c:v>0.12000000000000002</c:v>
                </c:pt>
                <c:pt idx="4685">
                  <c:v>0.12000000000000002</c:v>
                </c:pt>
                <c:pt idx="4686">
                  <c:v>0.12000000000000002</c:v>
                </c:pt>
                <c:pt idx="4687">
                  <c:v>0.12000000000000002</c:v>
                </c:pt>
                <c:pt idx="4688">
                  <c:v>0.12000000000000002</c:v>
                </c:pt>
                <c:pt idx="4689">
                  <c:v>0.12000000000000002</c:v>
                </c:pt>
                <c:pt idx="4690">
                  <c:v>0.12000000000000002</c:v>
                </c:pt>
                <c:pt idx="4691">
                  <c:v>0.12000000000000002</c:v>
                </c:pt>
                <c:pt idx="4692">
                  <c:v>0.12000000000000002</c:v>
                </c:pt>
                <c:pt idx="4693">
                  <c:v>0.12000000000000002</c:v>
                </c:pt>
                <c:pt idx="4694">
                  <c:v>0.12000000000000002</c:v>
                </c:pt>
                <c:pt idx="4695">
                  <c:v>0.12000000000000002</c:v>
                </c:pt>
                <c:pt idx="4696">
                  <c:v>0.12000000000000002</c:v>
                </c:pt>
                <c:pt idx="4697">
                  <c:v>0.12000000000000002</c:v>
                </c:pt>
                <c:pt idx="4698">
                  <c:v>0.11000000000000003</c:v>
                </c:pt>
                <c:pt idx="4699">
                  <c:v>0.12000000000000002</c:v>
                </c:pt>
                <c:pt idx="4700">
                  <c:v>0.11000000000000003</c:v>
                </c:pt>
                <c:pt idx="4701">
                  <c:v>0.11000000000000003</c:v>
                </c:pt>
                <c:pt idx="4702">
                  <c:v>0.11000000000000003</c:v>
                </c:pt>
                <c:pt idx="4703">
                  <c:v>0.11000000000000003</c:v>
                </c:pt>
                <c:pt idx="4704">
                  <c:v>0.12000000000000002</c:v>
                </c:pt>
                <c:pt idx="4705">
                  <c:v>0.12000000000000002</c:v>
                </c:pt>
                <c:pt idx="4706">
                  <c:v>0.12000000000000002</c:v>
                </c:pt>
                <c:pt idx="4707">
                  <c:v>0.12000000000000002</c:v>
                </c:pt>
                <c:pt idx="4708">
                  <c:v>0.12000000000000002</c:v>
                </c:pt>
                <c:pt idx="4709">
                  <c:v>0.12000000000000002</c:v>
                </c:pt>
                <c:pt idx="4710">
                  <c:v>0.11000000000000003</c:v>
                </c:pt>
                <c:pt idx="4711">
                  <c:v>0.11000000000000003</c:v>
                </c:pt>
                <c:pt idx="4712">
                  <c:v>0.12000000000000002</c:v>
                </c:pt>
                <c:pt idx="4713">
                  <c:v>0.11000000000000003</c:v>
                </c:pt>
                <c:pt idx="4714">
                  <c:v>0.11000000000000003</c:v>
                </c:pt>
                <c:pt idx="4715">
                  <c:v>0.11000000000000003</c:v>
                </c:pt>
                <c:pt idx="4716">
                  <c:v>0.12000000000000002</c:v>
                </c:pt>
                <c:pt idx="4717">
                  <c:v>0.11000000000000003</c:v>
                </c:pt>
                <c:pt idx="4718">
                  <c:v>0.12000000000000002</c:v>
                </c:pt>
                <c:pt idx="4719">
                  <c:v>0.12000000000000002</c:v>
                </c:pt>
                <c:pt idx="4720">
                  <c:v>0.11000000000000003</c:v>
                </c:pt>
                <c:pt idx="4721">
                  <c:v>0.11000000000000003</c:v>
                </c:pt>
                <c:pt idx="4722">
                  <c:v>0.11000000000000003</c:v>
                </c:pt>
                <c:pt idx="4723">
                  <c:v>0.11000000000000003</c:v>
                </c:pt>
                <c:pt idx="4724">
                  <c:v>0.11000000000000003</c:v>
                </c:pt>
                <c:pt idx="4725">
                  <c:v>0.1</c:v>
                </c:pt>
                <c:pt idx="4726">
                  <c:v>0.11000000000000003</c:v>
                </c:pt>
                <c:pt idx="4727">
                  <c:v>0.11000000000000003</c:v>
                </c:pt>
                <c:pt idx="4728">
                  <c:v>0.11000000000000003</c:v>
                </c:pt>
                <c:pt idx="4729">
                  <c:v>0.11000000000000003</c:v>
                </c:pt>
                <c:pt idx="4730">
                  <c:v>0.11000000000000003</c:v>
                </c:pt>
                <c:pt idx="4731">
                  <c:v>0.12000000000000002</c:v>
                </c:pt>
                <c:pt idx="4732">
                  <c:v>0.12000000000000002</c:v>
                </c:pt>
                <c:pt idx="4733">
                  <c:v>0.12000000000000002</c:v>
                </c:pt>
                <c:pt idx="4734">
                  <c:v>0.13</c:v>
                </c:pt>
                <c:pt idx="4735">
                  <c:v>0.13</c:v>
                </c:pt>
                <c:pt idx="4736">
                  <c:v>0.13</c:v>
                </c:pt>
                <c:pt idx="4737">
                  <c:v>0.13</c:v>
                </c:pt>
                <c:pt idx="4738">
                  <c:v>0.13</c:v>
                </c:pt>
                <c:pt idx="4739">
                  <c:v>0.12000000000000002</c:v>
                </c:pt>
                <c:pt idx="4740">
                  <c:v>0.12000000000000002</c:v>
                </c:pt>
                <c:pt idx="4741">
                  <c:v>0.12000000000000002</c:v>
                </c:pt>
                <c:pt idx="4742">
                  <c:v>0.13</c:v>
                </c:pt>
                <c:pt idx="4743">
                  <c:v>0.12000000000000002</c:v>
                </c:pt>
                <c:pt idx="4744">
                  <c:v>0.11000000000000003</c:v>
                </c:pt>
                <c:pt idx="4745">
                  <c:v>0.12000000000000002</c:v>
                </c:pt>
                <c:pt idx="4746">
                  <c:v>0.12000000000000002</c:v>
                </c:pt>
                <c:pt idx="4747">
                  <c:v>0.11000000000000003</c:v>
                </c:pt>
                <c:pt idx="4748">
                  <c:v>0.12000000000000002</c:v>
                </c:pt>
                <c:pt idx="4749">
                  <c:v>0.12000000000000002</c:v>
                </c:pt>
                <c:pt idx="4750">
                  <c:v>0.12000000000000002</c:v>
                </c:pt>
                <c:pt idx="4751">
                  <c:v>0.12000000000000002</c:v>
                </c:pt>
                <c:pt idx="4752">
                  <c:v>0.13</c:v>
                </c:pt>
                <c:pt idx="4753">
                  <c:v>0.13</c:v>
                </c:pt>
                <c:pt idx="4754">
                  <c:v>0.12000000000000002</c:v>
                </c:pt>
                <c:pt idx="4755">
                  <c:v>0.13</c:v>
                </c:pt>
                <c:pt idx="4756">
                  <c:v>0.14000000000000001</c:v>
                </c:pt>
                <c:pt idx="4757">
                  <c:v>0.14000000000000001</c:v>
                </c:pt>
                <c:pt idx="4758">
                  <c:v>0.14000000000000001</c:v>
                </c:pt>
                <c:pt idx="4759">
                  <c:v>0.13</c:v>
                </c:pt>
                <c:pt idx="4760">
                  <c:v>0.13</c:v>
                </c:pt>
                <c:pt idx="4761">
                  <c:v>0.13</c:v>
                </c:pt>
                <c:pt idx="4762">
                  <c:v>0.12000000000000002</c:v>
                </c:pt>
                <c:pt idx="4763">
                  <c:v>0.12000000000000002</c:v>
                </c:pt>
                <c:pt idx="4764">
                  <c:v>0.12000000000000002</c:v>
                </c:pt>
                <c:pt idx="4765">
                  <c:v>0.12000000000000002</c:v>
                </c:pt>
                <c:pt idx="4766">
                  <c:v>0.12000000000000002</c:v>
                </c:pt>
                <c:pt idx="4767">
                  <c:v>0.12000000000000002</c:v>
                </c:pt>
                <c:pt idx="4768">
                  <c:v>0.12000000000000002</c:v>
                </c:pt>
                <c:pt idx="4769">
                  <c:v>0.12000000000000002</c:v>
                </c:pt>
                <c:pt idx="4770">
                  <c:v>0.12000000000000002</c:v>
                </c:pt>
                <c:pt idx="4771">
                  <c:v>0.12000000000000002</c:v>
                </c:pt>
                <c:pt idx="4772">
                  <c:v>0.12000000000000002</c:v>
                </c:pt>
                <c:pt idx="4773">
                  <c:v>0.12000000000000002</c:v>
                </c:pt>
                <c:pt idx="4774">
                  <c:v>0.11000000000000003</c:v>
                </c:pt>
                <c:pt idx="4775">
                  <c:v>0.11000000000000003</c:v>
                </c:pt>
                <c:pt idx="4776">
                  <c:v>0.1</c:v>
                </c:pt>
                <c:pt idx="4777">
                  <c:v>0.11000000000000003</c:v>
                </c:pt>
                <c:pt idx="4778">
                  <c:v>0.12000000000000002</c:v>
                </c:pt>
                <c:pt idx="4779">
                  <c:v>0.12000000000000002</c:v>
                </c:pt>
                <c:pt idx="4780">
                  <c:v>0.12000000000000002</c:v>
                </c:pt>
                <c:pt idx="4781">
                  <c:v>0.13</c:v>
                </c:pt>
                <c:pt idx="4782">
                  <c:v>0.13</c:v>
                </c:pt>
                <c:pt idx="4783">
                  <c:v>0.12000000000000002</c:v>
                </c:pt>
                <c:pt idx="4784">
                  <c:v>0.13</c:v>
                </c:pt>
                <c:pt idx="4785">
                  <c:v>0.13</c:v>
                </c:pt>
                <c:pt idx="4786">
                  <c:v>0.12000000000000002</c:v>
                </c:pt>
                <c:pt idx="4787">
                  <c:v>0.12000000000000002</c:v>
                </c:pt>
                <c:pt idx="4788">
                  <c:v>0.12000000000000002</c:v>
                </c:pt>
                <c:pt idx="4789">
                  <c:v>0.11000000000000003</c:v>
                </c:pt>
                <c:pt idx="4790">
                  <c:v>0.11000000000000003</c:v>
                </c:pt>
                <c:pt idx="4791">
                  <c:v>0.11000000000000003</c:v>
                </c:pt>
                <c:pt idx="4792">
                  <c:v>0.11000000000000003</c:v>
                </c:pt>
                <c:pt idx="4793">
                  <c:v>0.12000000000000002</c:v>
                </c:pt>
                <c:pt idx="4794">
                  <c:v>0.11000000000000003</c:v>
                </c:pt>
                <c:pt idx="4795">
                  <c:v>0.11000000000000003</c:v>
                </c:pt>
                <c:pt idx="4796">
                  <c:v>0.12000000000000002</c:v>
                </c:pt>
                <c:pt idx="4797">
                  <c:v>0.12000000000000002</c:v>
                </c:pt>
                <c:pt idx="4798">
                  <c:v>0.11000000000000003</c:v>
                </c:pt>
                <c:pt idx="4799">
                  <c:v>0.12000000000000002</c:v>
                </c:pt>
                <c:pt idx="4800">
                  <c:v>0.12000000000000002</c:v>
                </c:pt>
                <c:pt idx="4801">
                  <c:v>0.12000000000000002</c:v>
                </c:pt>
                <c:pt idx="4802">
                  <c:v>0.12000000000000002</c:v>
                </c:pt>
                <c:pt idx="4803">
                  <c:v>0.13</c:v>
                </c:pt>
                <c:pt idx="4804">
                  <c:v>0.12000000000000002</c:v>
                </c:pt>
                <c:pt idx="4805">
                  <c:v>0.12000000000000002</c:v>
                </c:pt>
                <c:pt idx="4806">
                  <c:v>0.12000000000000002</c:v>
                </c:pt>
                <c:pt idx="4807">
                  <c:v>0.12000000000000002</c:v>
                </c:pt>
                <c:pt idx="4808">
                  <c:v>0.11000000000000003</c:v>
                </c:pt>
                <c:pt idx="4809">
                  <c:v>0.11000000000000003</c:v>
                </c:pt>
                <c:pt idx="4810">
                  <c:v>0.11000000000000003</c:v>
                </c:pt>
                <c:pt idx="4811">
                  <c:v>0.1</c:v>
                </c:pt>
                <c:pt idx="4812">
                  <c:v>0.1</c:v>
                </c:pt>
                <c:pt idx="4813">
                  <c:v>0.11000000000000003</c:v>
                </c:pt>
                <c:pt idx="4814">
                  <c:v>0.1</c:v>
                </c:pt>
                <c:pt idx="4815">
                  <c:v>0.1</c:v>
                </c:pt>
                <c:pt idx="4816">
                  <c:v>0.11000000000000003</c:v>
                </c:pt>
                <c:pt idx="4817">
                  <c:v>0.11000000000000003</c:v>
                </c:pt>
                <c:pt idx="4818">
                  <c:v>0.11000000000000003</c:v>
                </c:pt>
                <c:pt idx="4819">
                  <c:v>0.11000000000000003</c:v>
                </c:pt>
                <c:pt idx="4820">
                  <c:v>0.11000000000000003</c:v>
                </c:pt>
                <c:pt idx="4821">
                  <c:v>0.11000000000000003</c:v>
                </c:pt>
                <c:pt idx="4822">
                  <c:v>0.12000000000000002</c:v>
                </c:pt>
                <c:pt idx="4823">
                  <c:v>0.11000000000000003</c:v>
                </c:pt>
                <c:pt idx="4824">
                  <c:v>0.11000000000000003</c:v>
                </c:pt>
                <c:pt idx="4825">
                  <c:v>0.12000000000000002</c:v>
                </c:pt>
                <c:pt idx="4826">
                  <c:v>0.12000000000000002</c:v>
                </c:pt>
                <c:pt idx="4827">
                  <c:v>0.12000000000000002</c:v>
                </c:pt>
                <c:pt idx="4828">
                  <c:v>0.13</c:v>
                </c:pt>
                <c:pt idx="4829">
                  <c:v>0.12000000000000002</c:v>
                </c:pt>
                <c:pt idx="4830">
                  <c:v>0.12000000000000002</c:v>
                </c:pt>
                <c:pt idx="4831">
                  <c:v>0.12000000000000002</c:v>
                </c:pt>
                <c:pt idx="4832">
                  <c:v>0.12000000000000002</c:v>
                </c:pt>
                <c:pt idx="4833">
                  <c:v>0.11000000000000003</c:v>
                </c:pt>
                <c:pt idx="4834">
                  <c:v>0.12000000000000002</c:v>
                </c:pt>
                <c:pt idx="4835">
                  <c:v>0.11000000000000003</c:v>
                </c:pt>
                <c:pt idx="4836">
                  <c:v>0.11000000000000003</c:v>
                </c:pt>
                <c:pt idx="4837">
                  <c:v>0.11000000000000003</c:v>
                </c:pt>
                <c:pt idx="4838">
                  <c:v>0.11000000000000003</c:v>
                </c:pt>
                <c:pt idx="4839">
                  <c:v>0.11000000000000003</c:v>
                </c:pt>
                <c:pt idx="4840">
                  <c:v>0.11000000000000003</c:v>
                </c:pt>
                <c:pt idx="4841">
                  <c:v>0.11000000000000003</c:v>
                </c:pt>
                <c:pt idx="4842">
                  <c:v>0.11000000000000003</c:v>
                </c:pt>
                <c:pt idx="4843">
                  <c:v>0.11000000000000003</c:v>
                </c:pt>
                <c:pt idx="4844">
                  <c:v>0.12000000000000002</c:v>
                </c:pt>
                <c:pt idx="4845">
                  <c:v>0.12000000000000002</c:v>
                </c:pt>
                <c:pt idx="4846">
                  <c:v>0.12000000000000002</c:v>
                </c:pt>
                <c:pt idx="4847">
                  <c:v>0.13</c:v>
                </c:pt>
                <c:pt idx="4848">
                  <c:v>0.13</c:v>
                </c:pt>
                <c:pt idx="4849">
                  <c:v>0.13</c:v>
                </c:pt>
                <c:pt idx="4850">
                  <c:v>0.14000000000000001</c:v>
                </c:pt>
                <c:pt idx="4851">
                  <c:v>0.14000000000000001</c:v>
                </c:pt>
                <c:pt idx="4852">
                  <c:v>0.14000000000000001</c:v>
                </c:pt>
                <c:pt idx="4853">
                  <c:v>0.14000000000000001</c:v>
                </c:pt>
                <c:pt idx="4854">
                  <c:v>0.14000000000000001</c:v>
                </c:pt>
                <c:pt idx="4855">
                  <c:v>0.13</c:v>
                </c:pt>
                <c:pt idx="4856">
                  <c:v>0.13</c:v>
                </c:pt>
                <c:pt idx="4857">
                  <c:v>0.12000000000000002</c:v>
                </c:pt>
                <c:pt idx="4858">
                  <c:v>0.12000000000000002</c:v>
                </c:pt>
                <c:pt idx="4859">
                  <c:v>0.11000000000000003</c:v>
                </c:pt>
                <c:pt idx="4860">
                  <c:v>0.11000000000000003</c:v>
                </c:pt>
                <c:pt idx="4861">
                  <c:v>0.11000000000000003</c:v>
                </c:pt>
                <c:pt idx="4862">
                  <c:v>0.11000000000000003</c:v>
                </c:pt>
                <c:pt idx="4863">
                  <c:v>0.11000000000000003</c:v>
                </c:pt>
                <c:pt idx="4864">
                  <c:v>0.11000000000000003</c:v>
                </c:pt>
                <c:pt idx="4865">
                  <c:v>0.11000000000000003</c:v>
                </c:pt>
                <c:pt idx="4866">
                  <c:v>0.11000000000000003</c:v>
                </c:pt>
                <c:pt idx="4867">
                  <c:v>0.11000000000000003</c:v>
                </c:pt>
                <c:pt idx="4868">
                  <c:v>0.12000000000000002</c:v>
                </c:pt>
                <c:pt idx="4869">
                  <c:v>0.11000000000000003</c:v>
                </c:pt>
                <c:pt idx="4870">
                  <c:v>0.11000000000000003</c:v>
                </c:pt>
                <c:pt idx="4871">
                  <c:v>0.11000000000000003</c:v>
                </c:pt>
                <c:pt idx="4872">
                  <c:v>0.11000000000000003</c:v>
                </c:pt>
                <c:pt idx="4873">
                  <c:v>0.12000000000000002</c:v>
                </c:pt>
                <c:pt idx="4874">
                  <c:v>0.12000000000000002</c:v>
                </c:pt>
                <c:pt idx="4875">
                  <c:v>0.12000000000000002</c:v>
                </c:pt>
                <c:pt idx="4876">
                  <c:v>0.11000000000000003</c:v>
                </c:pt>
                <c:pt idx="4877">
                  <c:v>0.11000000000000003</c:v>
                </c:pt>
                <c:pt idx="4878">
                  <c:v>0.11000000000000003</c:v>
                </c:pt>
                <c:pt idx="4879">
                  <c:v>0.11000000000000003</c:v>
                </c:pt>
                <c:pt idx="4880">
                  <c:v>0.11000000000000003</c:v>
                </c:pt>
                <c:pt idx="4881">
                  <c:v>0.1</c:v>
                </c:pt>
                <c:pt idx="4882">
                  <c:v>0.1</c:v>
                </c:pt>
                <c:pt idx="4883">
                  <c:v>0.1</c:v>
                </c:pt>
                <c:pt idx="4884">
                  <c:v>9.0000000000000052E-2</c:v>
                </c:pt>
                <c:pt idx="4885">
                  <c:v>0.1</c:v>
                </c:pt>
                <c:pt idx="4886">
                  <c:v>0.1</c:v>
                </c:pt>
                <c:pt idx="4887">
                  <c:v>0.1</c:v>
                </c:pt>
                <c:pt idx="4888">
                  <c:v>0.11000000000000003</c:v>
                </c:pt>
                <c:pt idx="4889">
                  <c:v>0.12000000000000002</c:v>
                </c:pt>
                <c:pt idx="4890">
                  <c:v>0.12000000000000002</c:v>
                </c:pt>
                <c:pt idx="4891">
                  <c:v>0.13</c:v>
                </c:pt>
                <c:pt idx="4892">
                  <c:v>0.13</c:v>
                </c:pt>
                <c:pt idx="4893">
                  <c:v>0.13</c:v>
                </c:pt>
                <c:pt idx="4894">
                  <c:v>0.13</c:v>
                </c:pt>
                <c:pt idx="4895">
                  <c:v>0.13</c:v>
                </c:pt>
                <c:pt idx="4896">
                  <c:v>0.13</c:v>
                </c:pt>
                <c:pt idx="4897">
                  <c:v>0.12000000000000002</c:v>
                </c:pt>
                <c:pt idx="4898">
                  <c:v>0.12000000000000002</c:v>
                </c:pt>
                <c:pt idx="4899">
                  <c:v>0.12000000000000002</c:v>
                </c:pt>
                <c:pt idx="4900">
                  <c:v>0.11000000000000003</c:v>
                </c:pt>
                <c:pt idx="4901">
                  <c:v>0.12000000000000002</c:v>
                </c:pt>
                <c:pt idx="4902">
                  <c:v>0.12000000000000002</c:v>
                </c:pt>
                <c:pt idx="4903">
                  <c:v>0.11000000000000003</c:v>
                </c:pt>
                <c:pt idx="4904">
                  <c:v>0.12000000000000002</c:v>
                </c:pt>
                <c:pt idx="4905">
                  <c:v>0.12000000000000002</c:v>
                </c:pt>
                <c:pt idx="4906">
                  <c:v>0.11000000000000003</c:v>
                </c:pt>
                <c:pt idx="4907">
                  <c:v>0.11000000000000003</c:v>
                </c:pt>
                <c:pt idx="4908">
                  <c:v>0.11000000000000003</c:v>
                </c:pt>
                <c:pt idx="4909">
                  <c:v>0.11000000000000003</c:v>
                </c:pt>
                <c:pt idx="4910">
                  <c:v>0.1</c:v>
                </c:pt>
                <c:pt idx="4911">
                  <c:v>0.1</c:v>
                </c:pt>
                <c:pt idx="4912">
                  <c:v>0.11000000000000003</c:v>
                </c:pt>
                <c:pt idx="4913">
                  <c:v>0.1</c:v>
                </c:pt>
                <c:pt idx="4914">
                  <c:v>0.1</c:v>
                </c:pt>
                <c:pt idx="4915">
                  <c:v>0.11000000000000003</c:v>
                </c:pt>
                <c:pt idx="4916">
                  <c:v>0.1</c:v>
                </c:pt>
                <c:pt idx="4917">
                  <c:v>0.11000000000000003</c:v>
                </c:pt>
                <c:pt idx="4918">
                  <c:v>0.11000000000000003</c:v>
                </c:pt>
                <c:pt idx="4919">
                  <c:v>0.11000000000000003</c:v>
                </c:pt>
                <c:pt idx="4920">
                  <c:v>0.11000000000000003</c:v>
                </c:pt>
                <c:pt idx="4921">
                  <c:v>0.1</c:v>
                </c:pt>
                <c:pt idx="4922">
                  <c:v>0.11000000000000003</c:v>
                </c:pt>
                <c:pt idx="4923">
                  <c:v>0.11000000000000003</c:v>
                </c:pt>
                <c:pt idx="4924">
                  <c:v>0.11000000000000003</c:v>
                </c:pt>
                <c:pt idx="4925">
                  <c:v>0.11000000000000003</c:v>
                </c:pt>
                <c:pt idx="4926">
                  <c:v>0.11000000000000003</c:v>
                </c:pt>
                <c:pt idx="4927">
                  <c:v>0.1</c:v>
                </c:pt>
                <c:pt idx="4928">
                  <c:v>0.1</c:v>
                </c:pt>
                <c:pt idx="4929">
                  <c:v>0.1</c:v>
                </c:pt>
                <c:pt idx="4930">
                  <c:v>0.1</c:v>
                </c:pt>
                <c:pt idx="4931">
                  <c:v>0.1</c:v>
                </c:pt>
                <c:pt idx="4932">
                  <c:v>0.11000000000000003</c:v>
                </c:pt>
                <c:pt idx="4933">
                  <c:v>0.11000000000000003</c:v>
                </c:pt>
                <c:pt idx="4934">
                  <c:v>0.11000000000000003</c:v>
                </c:pt>
                <c:pt idx="4935">
                  <c:v>0.11000000000000003</c:v>
                </c:pt>
                <c:pt idx="4936">
                  <c:v>0.12000000000000002</c:v>
                </c:pt>
                <c:pt idx="4937">
                  <c:v>0.12000000000000002</c:v>
                </c:pt>
                <c:pt idx="4938">
                  <c:v>0.11000000000000003</c:v>
                </c:pt>
                <c:pt idx="4939">
                  <c:v>0.12000000000000002</c:v>
                </c:pt>
                <c:pt idx="4940">
                  <c:v>0.11000000000000003</c:v>
                </c:pt>
                <c:pt idx="4941">
                  <c:v>0.11000000000000003</c:v>
                </c:pt>
                <c:pt idx="4942">
                  <c:v>0.11000000000000003</c:v>
                </c:pt>
                <c:pt idx="4943">
                  <c:v>0.1</c:v>
                </c:pt>
                <c:pt idx="4944">
                  <c:v>0.11000000000000003</c:v>
                </c:pt>
                <c:pt idx="4945">
                  <c:v>0.1</c:v>
                </c:pt>
                <c:pt idx="4946">
                  <c:v>0.1</c:v>
                </c:pt>
                <c:pt idx="4947">
                  <c:v>0.1</c:v>
                </c:pt>
                <c:pt idx="4948">
                  <c:v>0.1</c:v>
                </c:pt>
                <c:pt idx="4949">
                  <c:v>0.1</c:v>
                </c:pt>
                <c:pt idx="4950">
                  <c:v>0.1</c:v>
                </c:pt>
                <c:pt idx="4951">
                  <c:v>0.11000000000000003</c:v>
                </c:pt>
                <c:pt idx="4952">
                  <c:v>0.11000000000000003</c:v>
                </c:pt>
                <c:pt idx="4953">
                  <c:v>0.12000000000000002</c:v>
                </c:pt>
                <c:pt idx="4954">
                  <c:v>0.12000000000000002</c:v>
                </c:pt>
                <c:pt idx="4955">
                  <c:v>0.12000000000000002</c:v>
                </c:pt>
                <c:pt idx="4956">
                  <c:v>0.13</c:v>
                </c:pt>
                <c:pt idx="4957">
                  <c:v>0.13</c:v>
                </c:pt>
                <c:pt idx="4958">
                  <c:v>0.13</c:v>
                </c:pt>
                <c:pt idx="4959">
                  <c:v>0.13</c:v>
                </c:pt>
                <c:pt idx="4960">
                  <c:v>0.13</c:v>
                </c:pt>
                <c:pt idx="4961">
                  <c:v>0.13</c:v>
                </c:pt>
                <c:pt idx="4962">
                  <c:v>0.13</c:v>
                </c:pt>
                <c:pt idx="4963">
                  <c:v>0.12000000000000002</c:v>
                </c:pt>
              </c:numCache>
            </c:numRef>
          </c:val>
          <c:smooth val="1"/>
        </c:ser>
        <c:marker val="1"/>
        <c:axId val="36958976"/>
        <c:axId val="36944512"/>
      </c:lineChart>
      <c:catAx>
        <c:axId val="36936320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h:mm:ss" sourceLinked="1"/>
        <c:tickLblPos val="nextTo"/>
        <c:crossAx val="36942592"/>
        <c:crosses val="autoZero"/>
        <c:auto val="1"/>
        <c:lblAlgn val="ctr"/>
        <c:lblOffset val="100"/>
      </c:catAx>
      <c:valAx>
        <c:axId val="36942592"/>
        <c:scaling>
          <c:orientation val="minMax"/>
          <c:max val="250"/>
          <c:min val="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6936320"/>
        <c:crosses val="autoZero"/>
        <c:crossBetween val="between"/>
        <c:majorUnit val="10"/>
      </c:valAx>
      <c:valAx>
        <c:axId val="36944512"/>
        <c:scaling>
          <c:orientation val="minMax"/>
          <c:max val="2"/>
          <c:min val="0"/>
        </c:scaling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6958976"/>
        <c:crosses val="max"/>
        <c:crossBetween val="between"/>
        <c:majorUnit val="0.1"/>
      </c:valAx>
      <c:catAx>
        <c:axId val="36958976"/>
        <c:scaling>
          <c:orientation val="minMax"/>
        </c:scaling>
        <c:delete val="1"/>
        <c:axPos val="b"/>
        <c:numFmt formatCode="h:mm:ss" sourceLinked="1"/>
        <c:tickLblPos val="none"/>
        <c:crossAx val="36944512"/>
        <c:crosses val="autoZero"/>
        <c:auto val="1"/>
        <c:lblAlgn val="ctr"/>
        <c:lblOffset val="100"/>
      </c:catAx>
    </c:plotArea>
    <c:legend>
      <c:legendPos val="b"/>
    </c:legend>
    <c:plotVisOnly val="1"/>
  </c:chart>
  <c:externalData r:id="rId2"/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US"/>
              <a:t>Hurricane Jimena, 1 Sep 09 US010</a:t>
            </a:r>
          </a:p>
        </c:rich>
      </c:tx>
    </c:title>
    <c:plotArea>
      <c:layout>
        <c:manualLayout>
          <c:layoutTarget val="inner"/>
          <c:xMode val="edge"/>
          <c:yMode val="edge"/>
          <c:x val="7.3219449257605443E-2"/>
          <c:y val="9.0894789506803242E-2"/>
          <c:w val="0.80534341538831755"/>
          <c:h val="0.63868554927880938"/>
        </c:manualLayout>
      </c:layout>
      <c:lineChart>
        <c:grouping val="standard"/>
        <c:ser>
          <c:idx val="0"/>
          <c:order val="0"/>
          <c:tx>
            <c:v>4.74</c:v>
          </c:tx>
          <c:spPr>
            <a:ln w="15875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'raw1530-1700'!$B$16951:$B$21914</c:f>
              <c:numCache>
                <c:formatCode>General</c:formatCode>
                <c:ptCount val="4964"/>
                <c:pt idx="0">
                  <c:v>124.6</c:v>
                </c:pt>
                <c:pt idx="1">
                  <c:v>124.5</c:v>
                </c:pt>
                <c:pt idx="2">
                  <c:v>124.5</c:v>
                </c:pt>
                <c:pt idx="3">
                  <c:v>124.5</c:v>
                </c:pt>
                <c:pt idx="4">
                  <c:v>124.6</c:v>
                </c:pt>
                <c:pt idx="5">
                  <c:v>124.6</c:v>
                </c:pt>
                <c:pt idx="6">
                  <c:v>124.6</c:v>
                </c:pt>
                <c:pt idx="7">
                  <c:v>124.5</c:v>
                </c:pt>
                <c:pt idx="8">
                  <c:v>124.5</c:v>
                </c:pt>
                <c:pt idx="9">
                  <c:v>124.5</c:v>
                </c:pt>
                <c:pt idx="10">
                  <c:v>124.7</c:v>
                </c:pt>
                <c:pt idx="11">
                  <c:v>124.7</c:v>
                </c:pt>
                <c:pt idx="12">
                  <c:v>124.7</c:v>
                </c:pt>
                <c:pt idx="13">
                  <c:v>125</c:v>
                </c:pt>
                <c:pt idx="14">
                  <c:v>125</c:v>
                </c:pt>
                <c:pt idx="15">
                  <c:v>125</c:v>
                </c:pt>
                <c:pt idx="16">
                  <c:v>125</c:v>
                </c:pt>
                <c:pt idx="17">
                  <c:v>125</c:v>
                </c:pt>
                <c:pt idx="18">
                  <c:v>125</c:v>
                </c:pt>
                <c:pt idx="19">
                  <c:v>125.1</c:v>
                </c:pt>
                <c:pt idx="20">
                  <c:v>125.1</c:v>
                </c:pt>
                <c:pt idx="21">
                  <c:v>125.1</c:v>
                </c:pt>
                <c:pt idx="22">
                  <c:v>124.8</c:v>
                </c:pt>
                <c:pt idx="23">
                  <c:v>124.8</c:v>
                </c:pt>
                <c:pt idx="24">
                  <c:v>124.8</c:v>
                </c:pt>
                <c:pt idx="25">
                  <c:v>124.8</c:v>
                </c:pt>
                <c:pt idx="26">
                  <c:v>124.8</c:v>
                </c:pt>
                <c:pt idx="27">
                  <c:v>124.8</c:v>
                </c:pt>
                <c:pt idx="28">
                  <c:v>124.4</c:v>
                </c:pt>
                <c:pt idx="29">
                  <c:v>124.4</c:v>
                </c:pt>
                <c:pt idx="30">
                  <c:v>124.4</c:v>
                </c:pt>
                <c:pt idx="31">
                  <c:v>124.6</c:v>
                </c:pt>
                <c:pt idx="32">
                  <c:v>124.6</c:v>
                </c:pt>
                <c:pt idx="33">
                  <c:v>124.6</c:v>
                </c:pt>
                <c:pt idx="34">
                  <c:v>124.4</c:v>
                </c:pt>
                <c:pt idx="35">
                  <c:v>124.4</c:v>
                </c:pt>
                <c:pt idx="36">
                  <c:v>124.4</c:v>
                </c:pt>
                <c:pt idx="37">
                  <c:v>124.6</c:v>
                </c:pt>
                <c:pt idx="38">
                  <c:v>124.6</c:v>
                </c:pt>
                <c:pt idx="39">
                  <c:v>124.6</c:v>
                </c:pt>
                <c:pt idx="40">
                  <c:v>124.8</c:v>
                </c:pt>
                <c:pt idx="41">
                  <c:v>124.8</c:v>
                </c:pt>
                <c:pt idx="42">
                  <c:v>124.8</c:v>
                </c:pt>
                <c:pt idx="43">
                  <c:v>125</c:v>
                </c:pt>
                <c:pt idx="44">
                  <c:v>125</c:v>
                </c:pt>
                <c:pt idx="45">
                  <c:v>125</c:v>
                </c:pt>
                <c:pt idx="46">
                  <c:v>124.9</c:v>
                </c:pt>
                <c:pt idx="47">
                  <c:v>124.9</c:v>
                </c:pt>
                <c:pt idx="48">
                  <c:v>124.9</c:v>
                </c:pt>
                <c:pt idx="49">
                  <c:v>124.4</c:v>
                </c:pt>
                <c:pt idx="50">
                  <c:v>124.4</c:v>
                </c:pt>
                <c:pt idx="51">
                  <c:v>124.4</c:v>
                </c:pt>
                <c:pt idx="52">
                  <c:v>124.6</c:v>
                </c:pt>
                <c:pt idx="53">
                  <c:v>124.6</c:v>
                </c:pt>
                <c:pt idx="54">
                  <c:v>124.6</c:v>
                </c:pt>
                <c:pt idx="55">
                  <c:v>124.8</c:v>
                </c:pt>
                <c:pt idx="56">
                  <c:v>124.8</c:v>
                </c:pt>
                <c:pt idx="57">
                  <c:v>124.8</c:v>
                </c:pt>
                <c:pt idx="58">
                  <c:v>124.9</c:v>
                </c:pt>
                <c:pt idx="59">
                  <c:v>124.9</c:v>
                </c:pt>
                <c:pt idx="60">
                  <c:v>124.9</c:v>
                </c:pt>
                <c:pt idx="61">
                  <c:v>124.9</c:v>
                </c:pt>
                <c:pt idx="62">
                  <c:v>124.9</c:v>
                </c:pt>
                <c:pt idx="63">
                  <c:v>124.9</c:v>
                </c:pt>
                <c:pt idx="64">
                  <c:v>124.9</c:v>
                </c:pt>
                <c:pt idx="65">
                  <c:v>124.9</c:v>
                </c:pt>
                <c:pt idx="66">
                  <c:v>124.9</c:v>
                </c:pt>
                <c:pt idx="67">
                  <c:v>125</c:v>
                </c:pt>
                <c:pt idx="68">
                  <c:v>125</c:v>
                </c:pt>
                <c:pt idx="69">
                  <c:v>125</c:v>
                </c:pt>
                <c:pt idx="70">
                  <c:v>124.7</c:v>
                </c:pt>
                <c:pt idx="71">
                  <c:v>124.7</c:v>
                </c:pt>
                <c:pt idx="72">
                  <c:v>124.7</c:v>
                </c:pt>
                <c:pt idx="73">
                  <c:v>124.6</c:v>
                </c:pt>
                <c:pt idx="74">
                  <c:v>124.6</c:v>
                </c:pt>
                <c:pt idx="75">
                  <c:v>124.6</c:v>
                </c:pt>
                <c:pt idx="76">
                  <c:v>124.5</c:v>
                </c:pt>
                <c:pt idx="77">
                  <c:v>124.5</c:v>
                </c:pt>
                <c:pt idx="78">
                  <c:v>124.5</c:v>
                </c:pt>
                <c:pt idx="79">
                  <c:v>124.5</c:v>
                </c:pt>
                <c:pt idx="80">
                  <c:v>124.5</c:v>
                </c:pt>
                <c:pt idx="81">
                  <c:v>124.5</c:v>
                </c:pt>
                <c:pt idx="82">
                  <c:v>124.5</c:v>
                </c:pt>
                <c:pt idx="83">
                  <c:v>124.5</c:v>
                </c:pt>
                <c:pt idx="84">
                  <c:v>124.5</c:v>
                </c:pt>
                <c:pt idx="85">
                  <c:v>124.3</c:v>
                </c:pt>
                <c:pt idx="86">
                  <c:v>124.3</c:v>
                </c:pt>
                <c:pt idx="87">
                  <c:v>124.3</c:v>
                </c:pt>
                <c:pt idx="88">
                  <c:v>124.4</c:v>
                </c:pt>
                <c:pt idx="89">
                  <c:v>124.4</c:v>
                </c:pt>
                <c:pt idx="90">
                  <c:v>124.4</c:v>
                </c:pt>
                <c:pt idx="91">
                  <c:v>124.4</c:v>
                </c:pt>
                <c:pt idx="92">
                  <c:v>124.4</c:v>
                </c:pt>
                <c:pt idx="93">
                  <c:v>124.4</c:v>
                </c:pt>
                <c:pt idx="94">
                  <c:v>124.6</c:v>
                </c:pt>
                <c:pt idx="95">
                  <c:v>124.6</c:v>
                </c:pt>
                <c:pt idx="96">
                  <c:v>124.6</c:v>
                </c:pt>
                <c:pt idx="97">
                  <c:v>124.5</c:v>
                </c:pt>
                <c:pt idx="98">
                  <c:v>124.5</c:v>
                </c:pt>
                <c:pt idx="99">
                  <c:v>124.5</c:v>
                </c:pt>
                <c:pt idx="100">
                  <c:v>124.7</c:v>
                </c:pt>
                <c:pt idx="101">
                  <c:v>124.7</c:v>
                </c:pt>
                <c:pt idx="102">
                  <c:v>124.7</c:v>
                </c:pt>
                <c:pt idx="103">
                  <c:v>124.7</c:v>
                </c:pt>
                <c:pt idx="104">
                  <c:v>124.7</c:v>
                </c:pt>
                <c:pt idx="105">
                  <c:v>124.7</c:v>
                </c:pt>
                <c:pt idx="106">
                  <c:v>124.9</c:v>
                </c:pt>
                <c:pt idx="107">
                  <c:v>124.9</c:v>
                </c:pt>
                <c:pt idx="108">
                  <c:v>124.9</c:v>
                </c:pt>
                <c:pt idx="109">
                  <c:v>125</c:v>
                </c:pt>
                <c:pt idx="110">
                  <c:v>125</c:v>
                </c:pt>
                <c:pt idx="111">
                  <c:v>125</c:v>
                </c:pt>
                <c:pt idx="112">
                  <c:v>125.1</c:v>
                </c:pt>
                <c:pt idx="113">
                  <c:v>125.1</c:v>
                </c:pt>
                <c:pt idx="114">
                  <c:v>125.1</c:v>
                </c:pt>
                <c:pt idx="115">
                  <c:v>124.9</c:v>
                </c:pt>
                <c:pt idx="116">
                  <c:v>124.9</c:v>
                </c:pt>
                <c:pt idx="117">
                  <c:v>124.9</c:v>
                </c:pt>
                <c:pt idx="118">
                  <c:v>124.8</c:v>
                </c:pt>
                <c:pt idx="119">
                  <c:v>124.8</c:v>
                </c:pt>
                <c:pt idx="120">
                  <c:v>124.8</c:v>
                </c:pt>
                <c:pt idx="121">
                  <c:v>124.8</c:v>
                </c:pt>
                <c:pt idx="122">
                  <c:v>124.8</c:v>
                </c:pt>
                <c:pt idx="123">
                  <c:v>124.8</c:v>
                </c:pt>
                <c:pt idx="124">
                  <c:v>124.9</c:v>
                </c:pt>
                <c:pt idx="125">
                  <c:v>124.9</c:v>
                </c:pt>
                <c:pt idx="126">
                  <c:v>124.9</c:v>
                </c:pt>
                <c:pt idx="127">
                  <c:v>124.9</c:v>
                </c:pt>
                <c:pt idx="128">
                  <c:v>124.9</c:v>
                </c:pt>
                <c:pt idx="129">
                  <c:v>124.9</c:v>
                </c:pt>
                <c:pt idx="130">
                  <c:v>124.6</c:v>
                </c:pt>
                <c:pt idx="131">
                  <c:v>124.6</c:v>
                </c:pt>
                <c:pt idx="132">
                  <c:v>124.6</c:v>
                </c:pt>
                <c:pt idx="133">
                  <c:v>124.8</c:v>
                </c:pt>
                <c:pt idx="134">
                  <c:v>124.8</c:v>
                </c:pt>
                <c:pt idx="135">
                  <c:v>124.8</c:v>
                </c:pt>
                <c:pt idx="136">
                  <c:v>124.7</c:v>
                </c:pt>
                <c:pt idx="137">
                  <c:v>124.7</c:v>
                </c:pt>
                <c:pt idx="138">
                  <c:v>124.7</c:v>
                </c:pt>
                <c:pt idx="139">
                  <c:v>123.2</c:v>
                </c:pt>
                <c:pt idx="140">
                  <c:v>123.2</c:v>
                </c:pt>
                <c:pt idx="141">
                  <c:v>123.2</c:v>
                </c:pt>
                <c:pt idx="142">
                  <c:v>118.5</c:v>
                </c:pt>
                <c:pt idx="143">
                  <c:v>118.5</c:v>
                </c:pt>
                <c:pt idx="144">
                  <c:v>118.5</c:v>
                </c:pt>
                <c:pt idx="145">
                  <c:v>113.7</c:v>
                </c:pt>
                <c:pt idx="146">
                  <c:v>113.7</c:v>
                </c:pt>
                <c:pt idx="147">
                  <c:v>113.7</c:v>
                </c:pt>
                <c:pt idx="148">
                  <c:v>110.8</c:v>
                </c:pt>
                <c:pt idx="149">
                  <c:v>110.8</c:v>
                </c:pt>
                <c:pt idx="150">
                  <c:v>110.8</c:v>
                </c:pt>
                <c:pt idx="151">
                  <c:v>111</c:v>
                </c:pt>
                <c:pt idx="152">
                  <c:v>111</c:v>
                </c:pt>
                <c:pt idx="153">
                  <c:v>111</c:v>
                </c:pt>
                <c:pt idx="154">
                  <c:v>111.2</c:v>
                </c:pt>
                <c:pt idx="155">
                  <c:v>111.2</c:v>
                </c:pt>
                <c:pt idx="156">
                  <c:v>111.2</c:v>
                </c:pt>
                <c:pt idx="157">
                  <c:v>111.3</c:v>
                </c:pt>
                <c:pt idx="158">
                  <c:v>111.3</c:v>
                </c:pt>
                <c:pt idx="159">
                  <c:v>111.3</c:v>
                </c:pt>
                <c:pt idx="160">
                  <c:v>111.4</c:v>
                </c:pt>
                <c:pt idx="161">
                  <c:v>111.4</c:v>
                </c:pt>
                <c:pt idx="162">
                  <c:v>111.4</c:v>
                </c:pt>
                <c:pt idx="163">
                  <c:v>111.6</c:v>
                </c:pt>
                <c:pt idx="164">
                  <c:v>111.6</c:v>
                </c:pt>
                <c:pt idx="165">
                  <c:v>111.6</c:v>
                </c:pt>
                <c:pt idx="166">
                  <c:v>111.8</c:v>
                </c:pt>
                <c:pt idx="167">
                  <c:v>111.8</c:v>
                </c:pt>
                <c:pt idx="168">
                  <c:v>111.8</c:v>
                </c:pt>
                <c:pt idx="169">
                  <c:v>111.7</c:v>
                </c:pt>
                <c:pt idx="170">
                  <c:v>111.7</c:v>
                </c:pt>
                <c:pt idx="171">
                  <c:v>111.7</c:v>
                </c:pt>
                <c:pt idx="172">
                  <c:v>112</c:v>
                </c:pt>
                <c:pt idx="173">
                  <c:v>112</c:v>
                </c:pt>
                <c:pt idx="174">
                  <c:v>112</c:v>
                </c:pt>
                <c:pt idx="175">
                  <c:v>111.7</c:v>
                </c:pt>
                <c:pt idx="176">
                  <c:v>111.7</c:v>
                </c:pt>
                <c:pt idx="177">
                  <c:v>111.7</c:v>
                </c:pt>
                <c:pt idx="178">
                  <c:v>112.6</c:v>
                </c:pt>
                <c:pt idx="179">
                  <c:v>112.6</c:v>
                </c:pt>
                <c:pt idx="180">
                  <c:v>112.6</c:v>
                </c:pt>
                <c:pt idx="181">
                  <c:v>113.2</c:v>
                </c:pt>
                <c:pt idx="182">
                  <c:v>113.2</c:v>
                </c:pt>
                <c:pt idx="183">
                  <c:v>113.2</c:v>
                </c:pt>
                <c:pt idx="184">
                  <c:v>114.6</c:v>
                </c:pt>
                <c:pt idx="185">
                  <c:v>114.6</c:v>
                </c:pt>
                <c:pt idx="186">
                  <c:v>114.6</c:v>
                </c:pt>
                <c:pt idx="187">
                  <c:v>116.4</c:v>
                </c:pt>
                <c:pt idx="188">
                  <c:v>116.4</c:v>
                </c:pt>
                <c:pt idx="189">
                  <c:v>116.4</c:v>
                </c:pt>
                <c:pt idx="190">
                  <c:v>119.5</c:v>
                </c:pt>
                <c:pt idx="191">
                  <c:v>119.5</c:v>
                </c:pt>
                <c:pt idx="192">
                  <c:v>119.5</c:v>
                </c:pt>
                <c:pt idx="193">
                  <c:v>122</c:v>
                </c:pt>
                <c:pt idx="194">
                  <c:v>122</c:v>
                </c:pt>
                <c:pt idx="195">
                  <c:v>122</c:v>
                </c:pt>
                <c:pt idx="196">
                  <c:v>123.1</c:v>
                </c:pt>
                <c:pt idx="197">
                  <c:v>123.1</c:v>
                </c:pt>
                <c:pt idx="198">
                  <c:v>123.1</c:v>
                </c:pt>
                <c:pt idx="199">
                  <c:v>123.1</c:v>
                </c:pt>
                <c:pt idx="200">
                  <c:v>123.1</c:v>
                </c:pt>
                <c:pt idx="201">
                  <c:v>123.1</c:v>
                </c:pt>
                <c:pt idx="202">
                  <c:v>123.2</c:v>
                </c:pt>
                <c:pt idx="203">
                  <c:v>123.2</c:v>
                </c:pt>
                <c:pt idx="204">
                  <c:v>123.2</c:v>
                </c:pt>
                <c:pt idx="205">
                  <c:v>123.3</c:v>
                </c:pt>
                <c:pt idx="206">
                  <c:v>123.3</c:v>
                </c:pt>
                <c:pt idx="207">
                  <c:v>123.3</c:v>
                </c:pt>
                <c:pt idx="208">
                  <c:v>123.1</c:v>
                </c:pt>
                <c:pt idx="209">
                  <c:v>123.1</c:v>
                </c:pt>
                <c:pt idx="210">
                  <c:v>123.1</c:v>
                </c:pt>
                <c:pt idx="211">
                  <c:v>123</c:v>
                </c:pt>
                <c:pt idx="212">
                  <c:v>123</c:v>
                </c:pt>
                <c:pt idx="213">
                  <c:v>123</c:v>
                </c:pt>
                <c:pt idx="214">
                  <c:v>123.2</c:v>
                </c:pt>
                <c:pt idx="215">
                  <c:v>123.2</c:v>
                </c:pt>
                <c:pt idx="216">
                  <c:v>123.2</c:v>
                </c:pt>
                <c:pt idx="217">
                  <c:v>123.6</c:v>
                </c:pt>
                <c:pt idx="218">
                  <c:v>123.6</c:v>
                </c:pt>
                <c:pt idx="219">
                  <c:v>123.6</c:v>
                </c:pt>
                <c:pt idx="220">
                  <c:v>123.6</c:v>
                </c:pt>
                <c:pt idx="221">
                  <c:v>123.6</c:v>
                </c:pt>
                <c:pt idx="222">
                  <c:v>123.6</c:v>
                </c:pt>
                <c:pt idx="223">
                  <c:v>123.3</c:v>
                </c:pt>
                <c:pt idx="224">
                  <c:v>123.3</c:v>
                </c:pt>
                <c:pt idx="225">
                  <c:v>123.3</c:v>
                </c:pt>
                <c:pt idx="226">
                  <c:v>123.1</c:v>
                </c:pt>
                <c:pt idx="227">
                  <c:v>123.1</c:v>
                </c:pt>
                <c:pt idx="228">
                  <c:v>123.1</c:v>
                </c:pt>
                <c:pt idx="229">
                  <c:v>123</c:v>
                </c:pt>
                <c:pt idx="230">
                  <c:v>123</c:v>
                </c:pt>
                <c:pt idx="231">
                  <c:v>123</c:v>
                </c:pt>
                <c:pt idx="232">
                  <c:v>123.3</c:v>
                </c:pt>
                <c:pt idx="233">
                  <c:v>123.3</c:v>
                </c:pt>
                <c:pt idx="234">
                  <c:v>123.3</c:v>
                </c:pt>
                <c:pt idx="235">
                  <c:v>123.6</c:v>
                </c:pt>
                <c:pt idx="236">
                  <c:v>123.6</c:v>
                </c:pt>
                <c:pt idx="237">
                  <c:v>123.6</c:v>
                </c:pt>
                <c:pt idx="238">
                  <c:v>123.6</c:v>
                </c:pt>
                <c:pt idx="239">
                  <c:v>123.6</c:v>
                </c:pt>
                <c:pt idx="240">
                  <c:v>123.6</c:v>
                </c:pt>
                <c:pt idx="241">
                  <c:v>123.5</c:v>
                </c:pt>
                <c:pt idx="242">
                  <c:v>123.5</c:v>
                </c:pt>
                <c:pt idx="243">
                  <c:v>123.5</c:v>
                </c:pt>
                <c:pt idx="244">
                  <c:v>123.3</c:v>
                </c:pt>
                <c:pt idx="245">
                  <c:v>123.3</c:v>
                </c:pt>
                <c:pt idx="246">
                  <c:v>123.3</c:v>
                </c:pt>
                <c:pt idx="247">
                  <c:v>123.4</c:v>
                </c:pt>
                <c:pt idx="248">
                  <c:v>123.4</c:v>
                </c:pt>
                <c:pt idx="249">
                  <c:v>123.4</c:v>
                </c:pt>
                <c:pt idx="250">
                  <c:v>123.1</c:v>
                </c:pt>
                <c:pt idx="251">
                  <c:v>123.1</c:v>
                </c:pt>
                <c:pt idx="252">
                  <c:v>123.1</c:v>
                </c:pt>
                <c:pt idx="253">
                  <c:v>123.1</c:v>
                </c:pt>
                <c:pt idx="254">
                  <c:v>123.1</c:v>
                </c:pt>
                <c:pt idx="255">
                  <c:v>123.1</c:v>
                </c:pt>
                <c:pt idx="256">
                  <c:v>123.1</c:v>
                </c:pt>
                <c:pt idx="257">
                  <c:v>123.1</c:v>
                </c:pt>
                <c:pt idx="258">
                  <c:v>123.1</c:v>
                </c:pt>
                <c:pt idx="259">
                  <c:v>123.4</c:v>
                </c:pt>
                <c:pt idx="260">
                  <c:v>123.4</c:v>
                </c:pt>
                <c:pt idx="261">
                  <c:v>123.4</c:v>
                </c:pt>
                <c:pt idx="262">
                  <c:v>123.7</c:v>
                </c:pt>
                <c:pt idx="263">
                  <c:v>123.7</c:v>
                </c:pt>
                <c:pt idx="264">
                  <c:v>123.7</c:v>
                </c:pt>
                <c:pt idx="265">
                  <c:v>123.8</c:v>
                </c:pt>
                <c:pt idx="266">
                  <c:v>123.8</c:v>
                </c:pt>
                <c:pt idx="267">
                  <c:v>123.8</c:v>
                </c:pt>
                <c:pt idx="268">
                  <c:v>123.9</c:v>
                </c:pt>
                <c:pt idx="269">
                  <c:v>123.9</c:v>
                </c:pt>
                <c:pt idx="270">
                  <c:v>123.9</c:v>
                </c:pt>
                <c:pt idx="271">
                  <c:v>123.8</c:v>
                </c:pt>
                <c:pt idx="272">
                  <c:v>123.8</c:v>
                </c:pt>
                <c:pt idx="273">
                  <c:v>123.8</c:v>
                </c:pt>
                <c:pt idx="274">
                  <c:v>123.7</c:v>
                </c:pt>
                <c:pt idx="275">
                  <c:v>123.7</c:v>
                </c:pt>
                <c:pt idx="276">
                  <c:v>123.7</c:v>
                </c:pt>
                <c:pt idx="277">
                  <c:v>123.2</c:v>
                </c:pt>
                <c:pt idx="278">
                  <c:v>123.2</c:v>
                </c:pt>
                <c:pt idx="279">
                  <c:v>123.2</c:v>
                </c:pt>
                <c:pt idx="280">
                  <c:v>123.4</c:v>
                </c:pt>
                <c:pt idx="281">
                  <c:v>123.4</c:v>
                </c:pt>
                <c:pt idx="282">
                  <c:v>123.4</c:v>
                </c:pt>
                <c:pt idx="283">
                  <c:v>123.3</c:v>
                </c:pt>
                <c:pt idx="284">
                  <c:v>123.3</c:v>
                </c:pt>
                <c:pt idx="285">
                  <c:v>123.3</c:v>
                </c:pt>
                <c:pt idx="286">
                  <c:v>123.6</c:v>
                </c:pt>
                <c:pt idx="287">
                  <c:v>123.6</c:v>
                </c:pt>
                <c:pt idx="288">
                  <c:v>123.6</c:v>
                </c:pt>
                <c:pt idx="289">
                  <c:v>123.4</c:v>
                </c:pt>
                <c:pt idx="290">
                  <c:v>123.4</c:v>
                </c:pt>
                <c:pt idx="291">
                  <c:v>123.4</c:v>
                </c:pt>
                <c:pt idx="292">
                  <c:v>123.5</c:v>
                </c:pt>
                <c:pt idx="293">
                  <c:v>123.5</c:v>
                </c:pt>
                <c:pt idx="294">
                  <c:v>123.5</c:v>
                </c:pt>
                <c:pt idx="295">
                  <c:v>123.5</c:v>
                </c:pt>
                <c:pt idx="296">
                  <c:v>123.5</c:v>
                </c:pt>
                <c:pt idx="297">
                  <c:v>123.5</c:v>
                </c:pt>
                <c:pt idx="298">
                  <c:v>123.4</c:v>
                </c:pt>
                <c:pt idx="299">
                  <c:v>123.4</c:v>
                </c:pt>
                <c:pt idx="300">
                  <c:v>123.4</c:v>
                </c:pt>
                <c:pt idx="301">
                  <c:v>123.4</c:v>
                </c:pt>
                <c:pt idx="302">
                  <c:v>123.4</c:v>
                </c:pt>
                <c:pt idx="303">
                  <c:v>123.4</c:v>
                </c:pt>
                <c:pt idx="304">
                  <c:v>123.4</c:v>
                </c:pt>
                <c:pt idx="305">
                  <c:v>123.4</c:v>
                </c:pt>
                <c:pt idx="306">
                  <c:v>123.4</c:v>
                </c:pt>
                <c:pt idx="307">
                  <c:v>123.6</c:v>
                </c:pt>
                <c:pt idx="308">
                  <c:v>123.6</c:v>
                </c:pt>
                <c:pt idx="309">
                  <c:v>123.6</c:v>
                </c:pt>
                <c:pt idx="310">
                  <c:v>123.6</c:v>
                </c:pt>
                <c:pt idx="311">
                  <c:v>123.6</c:v>
                </c:pt>
                <c:pt idx="312">
                  <c:v>123.6</c:v>
                </c:pt>
                <c:pt idx="313">
                  <c:v>123.5</c:v>
                </c:pt>
                <c:pt idx="314">
                  <c:v>123.5</c:v>
                </c:pt>
                <c:pt idx="315">
                  <c:v>123.5</c:v>
                </c:pt>
                <c:pt idx="316">
                  <c:v>123.7</c:v>
                </c:pt>
                <c:pt idx="317">
                  <c:v>123.7</c:v>
                </c:pt>
                <c:pt idx="318">
                  <c:v>123.7</c:v>
                </c:pt>
                <c:pt idx="319">
                  <c:v>124</c:v>
                </c:pt>
                <c:pt idx="320">
                  <c:v>124</c:v>
                </c:pt>
                <c:pt idx="321">
                  <c:v>124</c:v>
                </c:pt>
                <c:pt idx="322">
                  <c:v>123.9</c:v>
                </c:pt>
                <c:pt idx="323">
                  <c:v>123.9</c:v>
                </c:pt>
                <c:pt idx="324">
                  <c:v>123.9</c:v>
                </c:pt>
                <c:pt idx="325">
                  <c:v>123.6</c:v>
                </c:pt>
                <c:pt idx="326">
                  <c:v>123.6</c:v>
                </c:pt>
                <c:pt idx="327">
                  <c:v>123.6</c:v>
                </c:pt>
                <c:pt idx="328">
                  <c:v>123.3</c:v>
                </c:pt>
                <c:pt idx="329">
                  <c:v>123.3</c:v>
                </c:pt>
                <c:pt idx="330">
                  <c:v>123.3</c:v>
                </c:pt>
                <c:pt idx="331">
                  <c:v>123.6</c:v>
                </c:pt>
                <c:pt idx="332">
                  <c:v>123.6</c:v>
                </c:pt>
                <c:pt idx="333">
                  <c:v>123.6</c:v>
                </c:pt>
                <c:pt idx="334">
                  <c:v>123.4</c:v>
                </c:pt>
                <c:pt idx="335">
                  <c:v>123.4</c:v>
                </c:pt>
                <c:pt idx="336">
                  <c:v>123.4</c:v>
                </c:pt>
                <c:pt idx="337">
                  <c:v>123.8</c:v>
                </c:pt>
                <c:pt idx="338">
                  <c:v>123.8</c:v>
                </c:pt>
                <c:pt idx="339">
                  <c:v>123.8</c:v>
                </c:pt>
                <c:pt idx="340">
                  <c:v>123.7</c:v>
                </c:pt>
                <c:pt idx="341">
                  <c:v>123.7</c:v>
                </c:pt>
                <c:pt idx="342">
                  <c:v>123.7</c:v>
                </c:pt>
                <c:pt idx="343">
                  <c:v>123.6</c:v>
                </c:pt>
                <c:pt idx="344">
                  <c:v>123.6</c:v>
                </c:pt>
                <c:pt idx="345">
                  <c:v>123.6</c:v>
                </c:pt>
                <c:pt idx="346">
                  <c:v>123.5</c:v>
                </c:pt>
                <c:pt idx="347">
                  <c:v>123.5</c:v>
                </c:pt>
                <c:pt idx="348">
                  <c:v>123.5</c:v>
                </c:pt>
                <c:pt idx="349">
                  <c:v>123.2</c:v>
                </c:pt>
                <c:pt idx="350">
                  <c:v>123.2</c:v>
                </c:pt>
                <c:pt idx="351">
                  <c:v>123.2</c:v>
                </c:pt>
                <c:pt idx="352">
                  <c:v>123.5</c:v>
                </c:pt>
                <c:pt idx="353">
                  <c:v>123.5</c:v>
                </c:pt>
                <c:pt idx="354">
                  <c:v>123.5</c:v>
                </c:pt>
                <c:pt idx="355">
                  <c:v>123.5</c:v>
                </c:pt>
                <c:pt idx="356">
                  <c:v>123.5</c:v>
                </c:pt>
                <c:pt idx="357">
                  <c:v>123.5</c:v>
                </c:pt>
                <c:pt idx="358">
                  <c:v>123.5</c:v>
                </c:pt>
                <c:pt idx="359">
                  <c:v>123.5</c:v>
                </c:pt>
                <c:pt idx="360">
                  <c:v>123.5</c:v>
                </c:pt>
                <c:pt idx="361">
                  <c:v>123.6</c:v>
                </c:pt>
                <c:pt idx="362">
                  <c:v>123.6</c:v>
                </c:pt>
                <c:pt idx="363">
                  <c:v>123.6</c:v>
                </c:pt>
                <c:pt idx="364">
                  <c:v>123.9</c:v>
                </c:pt>
                <c:pt idx="365">
                  <c:v>123.9</c:v>
                </c:pt>
                <c:pt idx="366">
                  <c:v>123.9</c:v>
                </c:pt>
                <c:pt idx="367">
                  <c:v>124.3</c:v>
                </c:pt>
                <c:pt idx="368">
                  <c:v>124.3</c:v>
                </c:pt>
                <c:pt idx="369">
                  <c:v>124.3</c:v>
                </c:pt>
                <c:pt idx="370">
                  <c:v>124.6</c:v>
                </c:pt>
                <c:pt idx="371">
                  <c:v>124.6</c:v>
                </c:pt>
                <c:pt idx="372">
                  <c:v>124.6</c:v>
                </c:pt>
                <c:pt idx="373">
                  <c:v>125</c:v>
                </c:pt>
                <c:pt idx="374">
                  <c:v>125</c:v>
                </c:pt>
                <c:pt idx="375">
                  <c:v>125</c:v>
                </c:pt>
                <c:pt idx="376">
                  <c:v>125.1</c:v>
                </c:pt>
                <c:pt idx="377">
                  <c:v>125.1</c:v>
                </c:pt>
                <c:pt idx="378">
                  <c:v>125.1</c:v>
                </c:pt>
                <c:pt idx="379">
                  <c:v>125.2</c:v>
                </c:pt>
                <c:pt idx="380">
                  <c:v>125.2</c:v>
                </c:pt>
                <c:pt idx="381">
                  <c:v>125.2</c:v>
                </c:pt>
                <c:pt idx="382">
                  <c:v>125.1</c:v>
                </c:pt>
                <c:pt idx="383">
                  <c:v>125.1</c:v>
                </c:pt>
                <c:pt idx="384">
                  <c:v>125.1</c:v>
                </c:pt>
                <c:pt idx="385">
                  <c:v>125.2</c:v>
                </c:pt>
                <c:pt idx="386">
                  <c:v>125.2</c:v>
                </c:pt>
                <c:pt idx="387">
                  <c:v>125.2</c:v>
                </c:pt>
                <c:pt idx="388">
                  <c:v>126.8</c:v>
                </c:pt>
                <c:pt idx="389">
                  <c:v>126.8</c:v>
                </c:pt>
                <c:pt idx="390">
                  <c:v>126.8</c:v>
                </c:pt>
                <c:pt idx="391">
                  <c:v>127.7</c:v>
                </c:pt>
                <c:pt idx="392">
                  <c:v>127.7</c:v>
                </c:pt>
                <c:pt idx="393">
                  <c:v>127.7</c:v>
                </c:pt>
                <c:pt idx="394">
                  <c:v>128.1</c:v>
                </c:pt>
                <c:pt idx="395">
                  <c:v>128.1</c:v>
                </c:pt>
                <c:pt idx="396">
                  <c:v>128.1</c:v>
                </c:pt>
                <c:pt idx="397">
                  <c:v>128.69999999999999</c:v>
                </c:pt>
                <c:pt idx="398">
                  <c:v>128.69999999999999</c:v>
                </c:pt>
                <c:pt idx="399">
                  <c:v>128.69999999999999</c:v>
                </c:pt>
                <c:pt idx="400">
                  <c:v>128.80000000000001</c:v>
                </c:pt>
                <c:pt idx="401">
                  <c:v>128.80000000000001</c:v>
                </c:pt>
                <c:pt idx="402">
                  <c:v>128.80000000000001</c:v>
                </c:pt>
                <c:pt idx="403">
                  <c:v>130.19999999999999</c:v>
                </c:pt>
                <c:pt idx="404">
                  <c:v>130.19999999999999</c:v>
                </c:pt>
                <c:pt idx="405">
                  <c:v>130.19999999999999</c:v>
                </c:pt>
                <c:pt idx="406">
                  <c:v>129.1</c:v>
                </c:pt>
                <c:pt idx="407">
                  <c:v>129.1</c:v>
                </c:pt>
                <c:pt idx="408">
                  <c:v>129.1</c:v>
                </c:pt>
                <c:pt idx="409">
                  <c:v>128.1</c:v>
                </c:pt>
                <c:pt idx="410">
                  <c:v>128.1</c:v>
                </c:pt>
                <c:pt idx="411">
                  <c:v>128.1</c:v>
                </c:pt>
                <c:pt idx="412">
                  <c:v>126.5</c:v>
                </c:pt>
                <c:pt idx="413">
                  <c:v>126.5</c:v>
                </c:pt>
                <c:pt idx="414">
                  <c:v>126.5</c:v>
                </c:pt>
                <c:pt idx="415">
                  <c:v>125.1</c:v>
                </c:pt>
                <c:pt idx="416">
                  <c:v>125.1</c:v>
                </c:pt>
                <c:pt idx="417">
                  <c:v>125.1</c:v>
                </c:pt>
                <c:pt idx="418">
                  <c:v>124.3</c:v>
                </c:pt>
                <c:pt idx="419">
                  <c:v>124.3</c:v>
                </c:pt>
                <c:pt idx="420">
                  <c:v>124.3</c:v>
                </c:pt>
                <c:pt idx="421">
                  <c:v>123.8</c:v>
                </c:pt>
                <c:pt idx="422">
                  <c:v>123.8</c:v>
                </c:pt>
                <c:pt idx="423">
                  <c:v>123.8</c:v>
                </c:pt>
                <c:pt idx="424">
                  <c:v>123.6</c:v>
                </c:pt>
                <c:pt idx="425">
                  <c:v>123.6</c:v>
                </c:pt>
                <c:pt idx="426">
                  <c:v>123.6</c:v>
                </c:pt>
                <c:pt idx="427">
                  <c:v>123.5</c:v>
                </c:pt>
                <c:pt idx="428">
                  <c:v>123.5</c:v>
                </c:pt>
                <c:pt idx="429">
                  <c:v>123.5</c:v>
                </c:pt>
                <c:pt idx="430">
                  <c:v>123.4</c:v>
                </c:pt>
                <c:pt idx="431">
                  <c:v>123.4</c:v>
                </c:pt>
                <c:pt idx="432">
                  <c:v>123.4</c:v>
                </c:pt>
                <c:pt idx="433">
                  <c:v>123.5</c:v>
                </c:pt>
                <c:pt idx="434">
                  <c:v>123.5</c:v>
                </c:pt>
                <c:pt idx="435">
                  <c:v>123.5</c:v>
                </c:pt>
                <c:pt idx="436">
                  <c:v>123.3</c:v>
                </c:pt>
                <c:pt idx="437">
                  <c:v>123.3</c:v>
                </c:pt>
                <c:pt idx="438">
                  <c:v>123.3</c:v>
                </c:pt>
                <c:pt idx="439">
                  <c:v>123.1</c:v>
                </c:pt>
                <c:pt idx="440">
                  <c:v>123.1</c:v>
                </c:pt>
                <c:pt idx="441">
                  <c:v>123.1</c:v>
                </c:pt>
                <c:pt idx="442">
                  <c:v>123</c:v>
                </c:pt>
                <c:pt idx="443">
                  <c:v>123</c:v>
                </c:pt>
                <c:pt idx="444">
                  <c:v>123</c:v>
                </c:pt>
                <c:pt idx="445">
                  <c:v>123</c:v>
                </c:pt>
                <c:pt idx="446">
                  <c:v>123</c:v>
                </c:pt>
                <c:pt idx="447">
                  <c:v>123</c:v>
                </c:pt>
                <c:pt idx="448">
                  <c:v>122.8</c:v>
                </c:pt>
                <c:pt idx="449">
                  <c:v>122.8</c:v>
                </c:pt>
                <c:pt idx="450">
                  <c:v>122.8</c:v>
                </c:pt>
                <c:pt idx="451">
                  <c:v>122.9</c:v>
                </c:pt>
                <c:pt idx="452">
                  <c:v>122.9</c:v>
                </c:pt>
                <c:pt idx="453">
                  <c:v>122.9</c:v>
                </c:pt>
                <c:pt idx="454">
                  <c:v>122.9</c:v>
                </c:pt>
                <c:pt idx="455">
                  <c:v>122.9</c:v>
                </c:pt>
                <c:pt idx="456">
                  <c:v>122.9</c:v>
                </c:pt>
                <c:pt idx="457">
                  <c:v>122.8</c:v>
                </c:pt>
                <c:pt idx="458">
                  <c:v>122.8</c:v>
                </c:pt>
                <c:pt idx="459">
                  <c:v>122.8</c:v>
                </c:pt>
                <c:pt idx="460">
                  <c:v>122.5</c:v>
                </c:pt>
                <c:pt idx="461">
                  <c:v>122.5</c:v>
                </c:pt>
                <c:pt idx="462">
                  <c:v>122.5</c:v>
                </c:pt>
                <c:pt idx="463">
                  <c:v>122.6</c:v>
                </c:pt>
                <c:pt idx="464">
                  <c:v>122.6</c:v>
                </c:pt>
                <c:pt idx="465">
                  <c:v>122.6</c:v>
                </c:pt>
                <c:pt idx="466">
                  <c:v>122.9</c:v>
                </c:pt>
                <c:pt idx="467">
                  <c:v>122.9</c:v>
                </c:pt>
                <c:pt idx="468">
                  <c:v>122.9</c:v>
                </c:pt>
                <c:pt idx="469">
                  <c:v>122.9</c:v>
                </c:pt>
                <c:pt idx="470">
                  <c:v>122.9</c:v>
                </c:pt>
                <c:pt idx="471">
                  <c:v>122.9</c:v>
                </c:pt>
                <c:pt idx="472">
                  <c:v>122.8</c:v>
                </c:pt>
                <c:pt idx="473">
                  <c:v>122.8</c:v>
                </c:pt>
                <c:pt idx="474">
                  <c:v>122.8</c:v>
                </c:pt>
                <c:pt idx="475">
                  <c:v>122.9</c:v>
                </c:pt>
                <c:pt idx="476">
                  <c:v>122.9</c:v>
                </c:pt>
                <c:pt idx="477">
                  <c:v>122.9</c:v>
                </c:pt>
                <c:pt idx="478">
                  <c:v>123</c:v>
                </c:pt>
                <c:pt idx="479">
                  <c:v>123</c:v>
                </c:pt>
                <c:pt idx="480">
                  <c:v>123</c:v>
                </c:pt>
                <c:pt idx="481">
                  <c:v>122.9</c:v>
                </c:pt>
                <c:pt idx="482">
                  <c:v>122.9</c:v>
                </c:pt>
                <c:pt idx="483">
                  <c:v>122.9</c:v>
                </c:pt>
                <c:pt idx="484">
                  <c:v>123.2</c:v>
                </c:pt>
                <c:pt idx="485">
                  <c:v>123.2</c:v>
                </c:pt>
                <c:pt idx="486">
                  <c:v>123.2</c:v>
                </c:pt>
                <c:pt idx="487">
                  <c:v>123.4</c:v>
                </c:pt>
                <c:pt idx="488">
                  <c:v>123.4</c:v>
                </c:pt>
                <c:pt idx="489">
                  <c:v>123.4</c:v>
                </c:pt>
                <c:pt idx="490">
                  <c:v>124</c:v>
                </c:pt>
                <c:pt idx="491">
                  <c:v>124</c:v>
                </c:pt>
                <c:pt idx="492">
                  <c:v>124</c:v>
                </c:pt>
                <c:pt idx="493">
                  <c:v>123.7</c:v>
                </c:pt>
                <c:pt idx="494">
                  <c:v>123.7</c:v>
                </c:pt>
                <c:pt idx="495">
                  <c:v>123.7</c:v>
                </c:pt>
                <c:pt idx="496">
                  <c:v>123.6</c:v>
                </c:pt>
                <c:pt idx="497">
                  <c:v>123.6</c:v>
                </c:pt>
                <c:pt idx="498">
                  <c:v>123.6</c:v>
                </c:pt>
                <c:pt idx="499">
                  <c:v>123.4</c:v>
                </c:pt>
                <c:pt idx="500">
                  <c:v>123.4</c:v>
                </c:pt>
                <c:pt idx="501">
                  <c:v>123.4</c:v>
                </c:pt>
                <c:pt idx="502">
                  <c:v>123.8</c:v>
                </c:pt>
                <c:pt idx="503">
                  <c:v>123.8</c:v>
                </c:pt>
                <c:pt idx="504">
                  <c:v>123.8</c:v>
                </c:pt>
                <c:pt idx="505">
                  <c:v>123.9</c:v>
                </c:pt>
                <c:pt idx="506">
                  <c:v>123.9</c:v>
                </c:pt>
                <c:pt idx="507">
                  <c:v>123.9</c:v>
                </c:pt>
                <c:pt idx="508">
                  <c:v>124.1</c:v>
                </c:pt>
                <c:pt idx="509">
                  <c:v>124.1</c:v>
                </c:pt>
                <c:pt idx="510">
                  <c:v>124.1</c:v>
                </c:pt>
                <c:pt idx="511">
                  <c:v>124.3</c:v>
                </c:pt>
                <c:pt idx="512">
                  <c:v>124.3</c:v>
                </c:pt>
                <c:pt idx="513">
                  <c:v>124.3</c:v>
                </c:pt>
                <c:pt idx="514">
                  <c:v>124.3</c:v>
                </c:pt>
                <c:pt idx="515">
                  <c:v>124.3</c:v>
                </c:pt>
                <c:pt idx="516">
                  <c:v>124.3</c:v>
                </c:pt>
                <c:pt idx="517">
                  <c:v>124.4</c:v>
                </c:pt>
                <c:pt idx="518">
                  <c:v>124.4</c:v>
                </c:pt>
                <c:pt idx="519">
                  <c:v>124.4</c:v>
                </c:pt>
                <c:pt idx="520">
                  <c:v>124</c:v>
                </c:pt>
                <c:pt idx="521">
                  <c:v>124</c:v>
                </c:pt>
                <c:pt idx="522">
                  <c:v>124</c:v>
                </c:pt>
                <c:pt idx="523">
                  <c:v>124</c:v>
                </c:pt>
                <c:pt idx="524">
                  <c:v>124</c:v>
                </c:pt>
                <c:pt idx="525">
                  <c:v>124</c:v>
                </c:pt>
                <c:pt idx="526">
                  <c:v>124.1</c:v>
                </c:pt>
                <c:pt idx="527">
                  <c:v>124.1</c:v>
                </c:pt>
                <c:pt idx="528">
                  <c:v>124.1</c:v>
                </c:pt>
                <c:pt idx="529">
                  <c:v>124.2</c:v>
                </c:pt>
                <c:pt idx="530">
                  <c:v>124.2</c:v>
                </c:pt>
                <c:pt idx="531">
                  <c:v>124.2</c:v>
                </c:pt>
                <c:pt idx="532">
                  <c:v>124.2</c:v>
                </c:pt>
                <c:pt idx="533">
                  <c:v>124.2</c:v>
                </c:pt>
                <c:pt idx="534">
                  <c:v>124.2</c:v>
                </c:pt>
                <c:pt idx="535">
                  <c:v>124</c:v>
                </c:pt>
                <c:pt idx="536">
                  <c:v>124</c:v>
                </c:pt>
                <c:pt idx="537">
                  <c:v>124</c:v>
                </c:pt>
                <c:pt idx="538">
                  <c:v>124</c:v>
                </c:pt>
                <c:pt idx="539">
                  <c:v>124</c:v>
                </c:pt>
                <c:pt idx="540">
                  <c:v>124</c:v>
                </c:pt>
                <c:pt idx="541">
                  <c:v>123.8</c:v>
                </c:pt>
                <c:pt idx="542">
                  <c:v>123.8</c:v>
                </c:pt>
                <c:pt idx="543">
                  <c:v>123.8</c:v>
                </c:pt>
                <c:pt idx="544">
                  <c:v>124</c:v>
                </c:pt>
                <c:pt idx="545">
                  <c:v>124</c:v>
                </c:pt>
                <c:pt idx="546">
                  <c:v>124</c:v>
                </c:pt>
                <c:pt idx="547">
                  <c:v>123.7</c:v>
                </c:pt>
                <c:pt idx="548">
                  <c:v>123.7</c:v>
                </c:pt>
                <c:pt idx="549">
                  <c:v>123.7</c:v>
                </c:pt>
                <c:pt idx="550">
                  <c:v>123.6</c:v>
                </c:pt>
                <c:pt idx="551">
                  <c:v>123.6</c:v>
                </c:pt>
                <c:pt idx="552">
                  <c:v>123.6</c:v>
                </c:pt>
                <c:pt idx="553">
                  <c:v>123.2</c:v>
                </c:pt>
                <c:pt idx="554">
                  <c:v>123.2</c:v>
                </c:pt>
                <c:pt idx="555">
                  <c:v>123.2</c:v>
                </c:pt>
                <c:pt idx="556">
                  <c:v>123.6</c:v>
                </c:pt>
                <c:pt idx="557">
                  <c:v>123.6</c:v>
                </c:pt>
                <c:pt idx="558">
                  <c:v>123.6</c:v>
                </c:pt>
                <c:pt idx="559">
                  <c:v>123.7</c:v>
                </c:pt>
                <c:pt idx="560">
                  <c:v>123.7</c:v>
                </c:pt>
                <c:pt idx="561">
                  <c:v>123.7</c:v>
                </c:pt>
                <c:pt idx="562">
                  <c:v>123.9</c:v>
                </c:pt>
                <c:pt idx="563">
                  <c:v>123.9</c:v>
                </c:pt>
                <c:pt idx="564">
                  <c:v>123.9</c:v>
                </c:pt>
                <c:pt idx="565">
                  <c:v>123.8</c:v>
                </c:pt>
                <c:pt idx="566">
                  <c:v>123.8</c:v>
                </c:pt>
                <c:pt idx="567">
                  <c:v>123.8</c:v>
                </c:pt>
                <c:pt idx="568">
                  <c:v>124.2</c:v>
                </c:pt>
                <c:pt idx="569">
                  <c:v>124.2</c:v>
                </c:pt>
                <c:pt idx="570">
                  <c:v>124.2</c:v>
                </c:pt>
                <c:pt idx="571">
                  <c:v>124.2</c:v>
                </c:pt>
                <c:pt idx="572">
                  <c:v>124.2</c:v>
                </c:pt>
                <c:pt idx="573">
                  <c:v>124.2</c:v>
                </c:pt>
                <c:pt idx="574">
                  <c:v>124.3</c:v>
                </c:pt>
                <c:pt idx="575">
                  <c:v>124.3</c:v>
                </c:pt>
                <c:pt idx="576">
                  <c:v>124.3</c:v>
                </c:pt>
                <c:pt idx="577">
                  <c:v>124.5</c:v>
                </c:pt>
                <c:pt idx="578">
                  <c:v>124.5</c:v>
                </c:pt>
                <c:pt idx="579">
                  <c:v>124.5</c:v>
                </c:pt>
                <c:pt idx="580">
                  <c:v>124.6</c:v>
                </c:pt>
                <c:pt idx="581">
                  <c:v>124.6</c:v>
                </c:pt>
                <c:pt idx="582">
                  <c:v>124.6</c:v>
                </c:pt>
                <c:pt idx="583">
                  <c:v>124.5</c:v>
                </c:pt>
                <c:pt idx="584">
                  <c:v>124.5</c:v>
                </c:pt>
                <c:pt idx="585">
                  <c:v>124.5</c:v>
                </c:pt>
                <c:pt idx="586">
                  <c:v>124.6</c:v>
                </c:pt>
                <c:pt idx="587">
                  <c:v>124.6</c:v>
                </c:pt>
                <c:pt idx="588">
                  <c:v>124.6</c:v>
                </c:pt>
                <c:pt idx="589">
                  <c:v>124.6</c:v>
                </c:pt>
                <c:pt idx="590">
                  <c:v>124.6</c:v>
                </c:pt>
                <c:pt idx="591">
                  <c:v>124.6</c:v>
                </c:pt>
                <c:pt idx="592">
                  <c:v>124.9</c:v>
                </c:pt>
                <c:pt idx="593">
                  <c:v>124.9</c:v>
                </c:pt>
                <c:pt idx="594">
                  <c:v>124.9</c:v>
                </c:pt>
                <c:pt idx="595">
                  <c:v>124.8</c:v>
                </c:pt>
                <c:pt idx="596">
                  <c:v>124.8</c:v>
                </c:pt>
                <c:pt idx="597">
                  <c:v>124.8</c:v>
                </c:pt>
                <c:pt idx="598">
                  <c:v>124.6</c:v>
                </c:pt>
                <c:pt idx="599">
                  <c:v>124.6</c:v>
                </c:pt>
                <c:pt idx="600">
                  <c:v>124.6</c:v>
                </c:pt>
                <c:pt idx="601">
                  <c:v>124.4</c:v>
                </c:pt>
                <c:pt idx="602">
                  <c:v>124.4</c:v>
                </c:pt>
                <c:pt idx="603">
                  <c:v>124.4</c:v>
                </c:pt>
                <c:pt idx="604">
                  <c:v>124.3</c:v>
                </c:pt>
                <c:pt idx="605">
                  <c:v>124.3</c:v>
                </c:pt>
                <c:pt idx="606">
                  <c:v>124.3</c:v>
                </c:pt>
                <c:pt idx="607">
                  <c:v>124.5</c:v>
                </c:pt>
                <c:pt idx="608">
                  <c:v>124.5</c:v>
                </c:pt>
                <c:pt idx="609">
                  <c:v>124.5</c:v>
                </c:pt>
                <c:pt idx="610">
                  <c:v>124.7</c:v>
                </c:pt>
                <c:pt idx="611">
                  <c:v>124.7</c:v>
                </c:pt>
                <c:pt idx="612">
                  <c:v>124.7</c:v>
                </c:pt>
                <c:pt idx="613">
                  <c:v>124.8</c:v>
                </c:pt>
                <c:pt idx="614">
                  <c:v>124.8</c:v>
                </c:pt>
                <c:pt idx="615">
                  <c:v>124.8</c:v>
                </c:pt>
                <c:pt idx="616">
                  <c:v>125</c:v>
                </c:pt>
                <c:pt idx="617">
                  <c:v>125</c:v>
                </c:pt>
                <c:pt idx="618">
                  <c:v>125</c:v>
                </c:pt>
                <c:pt idx="619">
                  <c:v>125</c:v>
                </c:pt>
                <c:pt idx="620">
                  <c:v>125</c:v>
                </c:pt>
                <c:pt idx="621">
                  <c:v>125</c:v>
                </c:pt>
                <c:pt idx="622">
                  <c:v>125</c:v>
                </c:pt>
                <c:pt idx="623">
                  <c:v>125</c:v>
                </c:pt>
                <c:pt idx="624">
                  <c:v>125</c:v>
                </c:pt>
                <c:pt idx="625">
                  <c:v>125</c:v>
                </c:pt>
                <c:pt idx="626">
                  <c:v>125</c:v>
                </c:pt>
                <c:pt idx="627">
                  <c:v>125</c:v>
                </c:pt>
                <c:pt idx="628">
                  <c:v>125.2</c:v>
                </c:pt>
                <c:pt idx="629">
                  <c:v>125.2</c:v>
                </c:pt>
                <c:pt idx="630">
                  <c:v>125.2</c:v>
                </c:pt>
                <c:pt idx="631">
                  <c:v>125.1</c:v>
                </c:pt>
                <c:pt idx="632">
                  <c:v>125.1</c:v>
                </c:pt>
                <c:pt idx="633">
                  <c:v>125.1</c:v>
                </c:pt>
                <c:pt idx="634">
                  <c:v>125</c:v>
                </c:pt>
                <c:pt idx="635">
                  <c:v>125</c:v>
                </c:pt>
                <c:pt idx="636">
                  <c:v>125</c:v>
                </c:pt>
                <c:pt idx="637">
                  <c:v>124.7</c:v>
                </c:pt>
                <c:pt idx="638">
                  <c:v>124.7</c:v>
                </c:pt>
                <c:pt idx="639">
                  <c:v>124.7</c:v>
                </c:pt>
                <c:pt idx="640">
                  <c:v>124.5</c:v>
                </c:pt>
                <c:pt idx="641">
                  <c:v>124.5</c:v>
                </c:pt>
                <c:pt idx="642">
                  <c:v>124.5</c:v>
                </c:pt>
                <c:pt idx="643">
                  <c:v>124.2</c:v>
                </c:pt>
                <c:pt idx="644">
                  <c:v>124.2</c:v>
                </c:pt>
                <c:pt idx="645">
                  <c:v>124.2</c:v>
                </c:pt>
                <c:pt idx="646">
                  <c:v>123.8</c:v>
                </c:pt>
                <c:pt idx="647">
                  <c:v>123.8</c:v>
                </c:pt>
                <c:pt idx="648">
                  <c:v>123.8</c:v>
                </c:pt>
                <c:pt idx="649">
                  <c:v>123.9</c:v>
                </c:pt>
                <c:pt idx="650">
                  <c:v>123.9</c:v>
                </c:pt>
                <c:pt idx="651">
                  <c:v>123.9</c:v>
                </c:pt>
                <c:pt idx="652">
                  <c:v>124.2</c:v>
                </c:pt>
                <c:pt idx="653">
                  <c:v>124.2</c:v>
                </c:pt>
                <c:pt idx="654">
                  <c:v>124.2</c:v>
                </c:pt>
                <c:pt idx="655">
                  <c:v>124.5</c:v>
                </c:pt>
                <c:pt idx="656">
                  <c:v>124.5</c:v>
                </c:pt>
                <c:pt idx="657">
                  <c:v>124.5</c:v>
                </c:pt>
                <c:pt idx="658">
                  <c:v>124.3</c:v>
                </c:pt>
                <c:pt idx="659">
                  <c:v>124.3</c:v>
                </c:pt>
                <c:pt idx="660">
                  <c:v>124.3</c:v>
                </c:pt>
                <c:pt idx="661">
                  <c:v>124.2</c:v>
                </c:pt>
                <c:pt idx="662">
                  <c:v>124.2</c:v>
                </c:pt>
                <c:pt idx="663">
                  <c:v>124.2</c:v>
                </c:pt>
                <c:pt idx="664">
                  <c:v>124.1</c:v>
                </c:pt>
                <c:pt idx="665">
                  <c:v>124.1</c:v>
                </c:pt>
                <c:pt idx="666">
                  <c:v>124.1</c:v>
                </c:pt>
                <c:pt idx="667">
                  <c:v>124</c:v>
                </c:pt>
                <c:pt idx="668">
                  <c:v>124</c:v>
                </c:pt>
                <c:pt idx="669">
                  <c:v>124</c:v>
                </c:pt>
                <c:pt idx="670">
                  <c:v>124.3</c:v>
                </c:pt>
                <c:pt idx="671">
                  <c:v>124.3</c:v>
                </c:pt>
                <c:pt idx="672">
                  <c:v>124.3</c:v>
                </c:pt>
                <c:pt idx="673">
                  <c:v>124.4</c:v>
                </c:pt>
                <c:pt idx="674">
                  <c:v>124.4</c:v>
                </c:pt>
                <c:pt idx="675">
                  <c:v>124.4</c:v>
                </c:pt>
                <c:pt idx="676">
                  <c:v>124.6</c:v>
                </c:pt>
                <c:pt idx="677">
                  <c:v>124.6</c:v>
                </c:pt>
                <c:pt idx="678">
                  <c:v>124.6</c:v>
                </c:pt>
                <c:pt idx="679">
                  <c:v>124.5</c:v>
                </c:pt>
                <c:pt idx="680">
                  <c:v>124.5</c:v>
                </c:pt>
                <c:pt idx="681">
                  <c:v>124.5</c:v>
                </c:pt>
                <c:pt idx="682">
                  <c:v>124.6</c:v>
                </c:pt>
                <c:pt idx="683">
                  <c:v>124.6</c:v>
                </c:pt>
                <c:pt idx="684">
                  <c:v>124.6</c:v>
                </c:pt>
                <c:pt idx="685">
                  <c:v>124.9</c:v>
                </c:pt>
                <c:pt idx="686">
                  <c:v>124.9</c:v>
                </c:pt>
                <c:pt idx="687">
                  <c:v>124.9</c:v>
                </c:pt>
                <c:pt idx="688">
                  <c:v>124.9</c:v>
                </c:pt>
                <c:pt idx="689">
                  <c:v>124.9</c:v>
                </c:pt>
                <c:pt idx="690">
                  <c:v>124.9</c:v>
                </c:pt>
                <c:pt idx="691">
                  <c:v>124.8</c:v>
                </c:pt>
                <c:pt idx="692">
                  <c:v>124.8</c:v>
                </c:pt>
                <c:pt idx="693">
                  <c:v>124.8</c:v>
                </c:pt>
                <c:pt idx="694">
                  <c:v>124.6</c:v>
                </c:pt>
                <c:pt idx="695">
                  <c:v>124.6</c:v>
                </c:pt>
                <c:pt idx="696">
                  <c:v>124.6</c:v>
                </c:pt>
                <c:pt idx="697">
                  <c:v>124.4</c:v>
                </c:pt>
                <c:pt idx="698">
                  <c:v>124.4</c:v>
                </c:pt>
                <c:pt idx="699">
                  <c:v>124.4</c:v>
                </c:pt>
                <c:pt idx="700">
                  <c:v>124.7</c:v>
                </c:pt>
                <c:pt idx="701">
                  <c:v>124.7</c:v>
                </c:pt>
                <c:pt idx="702">
                  <c:v>124.7</c:v>
                </c:pt>
                <c:pt idx="703">
                  <c:v>124.7</c:v>
                </c:pt>
                <c:pt idx="704">
                  <c:v>124.7</c:v>
                </c:pt>
                <c:pt idx="705">
                  <c:v>124.7</c:v>
                </c:pt>
                <c:pt idx="706">
                  <c:v>125</c:v>
                </c:pt>
                <c:pt idx="707">
                  <c:v>125</c:v>
                </c:pt>
                <c:pt idx="708">
                  <c:v>125</c:v>
                </c:pt>
                <c:pt idx="709">
                  <c:v>124.8</c:v>
                </c:pt>
                <c:pt idx="710">
                  <c:v>124.8</c:v>
                </c:pt>
                <c:pt idx="711">
                  <c:v>124.8</c:v>
                </c:pt>
                <c:pt idx="712">
                  <c:v>124.9</c:v>
                </c:pt>
                <c:pt idx="713">
                  <c:v>124.9</c:v>
                </c:pt>
                <c:pt idx="714">
                  <c:v>124.9</c:v>
                </c:pt>
                <c:pt idx="715">
                  <c:v>125</c:v>
                </c:pt>
                <c:pt idx="716">
                  <c:v>125</c:v>
                </c:pt>
                <c:pt idx="717">
                  <c:v>125</c:v>
                </c:pt>
                <c:pt idx="718">
                  <c:v>125.1</c:v>
                </c:pt>
                <c:pt idx="719">
                  <c:v>125.1</c:v>
                </c:pt>
                <c:pt idx="720">
                  <c:v>125.1</c:v>
                </c:pt>
                <c:pt idx="721">
                  <c:v>125</c:v>
                </c:pt>
                <c:pt idx="722">
                  <c:v>125</c:v>
                </c:pt>
                <c:pt idx="723">
                  <c:v>125</c:v>
                </c:pt>
                <c:pt idx="724">
                  <c:v>125</c:v>
                </c:pt>
                <c:pt idx="725">
                  <c:v>125</c:v>
                </c:pt>
                <c:pt idx="726">
                  <c:v>125</c:v>
                </c:pt>
                <c:pt idx="727">
                  <c:v>125.2</c:v>
                </c:pt>
                <c:pt idx="728">
                  <c:v>125.2</c:v>
                </c:pt>
                <c:pt idx="729">
                  <c:v>125.2</c:v>
                </c:pt>
                <c:pt idx="730">
                  <c:v>125.2</c:v>
                </c:pt>
                <c:pt idx="731">
                  <c:v>125.2</c:v>
                </c:pt>
                <c:pt idx="732">
                  <c:v>125.2</c:v>
                </c:pt>
                <c:pt idx="733">
                  <c:v>125.2</c:v>
                </c:pt>
                <c:pt idx="734">
                  <c:v>125.2</c:v>
                </c:pt>
                <c:pt idx="735">
                  <c:v>125.2</c:v>
                </c:pt>
                <c:pt idx="736">
                  <c:v>125.1</c:v>
                </c:pt>
                <c:pt idx="737">
                  <c:v>125.1</c:v>
                </c:pt>
                <c:pt idx="738">
                  <c:v>125.1</c:v>
                </c:pt>
                <c:pt idx="739">
                  <c:v>125.3</c:v>
                </c:pt>
                <c:pt idx="740">
                  <c:v>125.3</c:v>
                </c:pt>
                <c:pt idx="741">
                  <c:v>125.3</c:v>
                </c:pt>
                <c:pt idx="742">
                  <c:v>125.3</c:v>
                </c:pt>
                <c:pt idx="743">
                  <c:v>125.3</c:v>
                </c:pt>
                <c:pt idx="744">
                  <c:v>125.3</c:v>
                </c:pt>
                <c:pt idx="745">
                  <c:v>125.3</c:v>
                </c:pt>
                <c:pt idx="746">
                  <c:v>125.3</c:v>
                </c:pt>
                <c:pt idx="747">
                  <c:v>125.3</c:v>
                </c:pt>
                <c:pt idx="748">
                  <c:v>125.5</c:v>
                </c:pt>
                <c:pt idx="749">
                  <c:v>125.5</c:v>
                </c:pt>
                <c:pt idx="750">
                  <c:v>125.5</c:v>
                </c:pt>
                <c:pt idx="751">
                  <c:v>125.5</c:v>
                </c:pt>
                <c:pt idx="752">
                  <c:v>125.5</c:v>
                </c:pt>
                <c:pt idx="753">
                  <c:v>125.5</c:v>
                </c:pt>
                <c:pt idx="754">
                  <c:v>125.8</c:v>
                </c:pt>
                <c:pt idx="755">
                  <c:v>125.8</c:v>
                </c:pt>
                <c:pt idx="756">
                  <c:v>125.8</c:v>
                </c:pt>
                <c:pt idx="757">
                  <c:v>125.7</c:v>
                </c:pt>
                <c:pt idx="758">
                  <c:v>125.7</c:v>
                </c:pt>
                <c:pt idx="759">
                  <c:v>125.7</c:v>
                </c:pt>
                <c:pt idx="760">
                  <c:v>125.8</c:v>
                </c:pt>
                <c:pt idx="761">
                  <c:v>125.8</c:v>
                </c:pt>
                <c:pt idx="762">
                  <c:v>125.8</c:v>
                </c:pt>
                <c:pt idx="763">
                  <c:v>126.1</c:v>
                </c:pt>
                <c:pt idx="764">
                  <c:v>126.1</c:v>
                </c:pt>
                <c:pt idx="765">
                  <c:v>126.1</c:v>
                </c:pt>
                <c:pt idx="766">
                  <c:v>126.1</c:v>
                </c:pt>
                <c:pt idx="767">
                  <c:v>126.1</c:v>
                </c:pt>
                <c:pt idx="768">
                  <c:v>126.1</c:v>
                </c:pt>
                <c:pt idx="769">
                  <c:v>126</c:v>
                </c:pt>
                <c:pt idx="770">
                  <c:v>126</c:v>
                </c:pt>
                <c:pt idx="771">
                  <c:v>126</c:v>
                </c:pt>
                <c:pt idx="772">
                  <c:v>125.8</c:v>
                </c:pt>
                <c:pt idx="773">
                  <c:v>125.8</c:v>
                </c:pt>
                <c:pt idx="774">
                  <c:v>125.8</c:v>
                </c:pt>
                <c:pt idx="775">
                  <c:v>125.8</c:v>
                </c:pt>
                <c:pt idx="776">
                  <c:v>125.8</c:v>
                </c:pt>
                <c:pt idx="777">
                  <c:v>125.8</c:v>
                </c:pt>
                <c:pt idx="778">
                  <c:v>125.7</c:v>
                </c:pt>
                <c:pt idx="779">
                  <c:v>125.7</c:v>
                </c:pt>
                <c:pt idx="780">
                  <c:v>125.7</c:v>
                </c:pt>
                <c:pt idx="781">
                  <c:v>125.4</c:v>
                </c:pt>
                <c:pt idx="782">
                  <c:v>125.4</c:v>
                </c:pt>
                <c:pt idx="783">
                  <c:v>125.4</c:v>
                </c:pt>
                <c:pt idx="784">
                  <c:v>125.4</c:v>
                </c:pt>
                <c:pt idx="785">
                  <c:v>125.4</c:v>
                </c:pt>
                <c:pt idx="786">
                  <c:v>125.4</c:v>
                </c:pt>
                <c:pt idx="787">
                  <c:v>125</c:v>
                </c:pt>
                <c:pt idx="788">
                  <c:v>125</c:v>
                </c:pt>
                <c:pt idx="789">
                  <c:v>125</c:v>
                </c:pt>
                <c:pt idx="790">
                  <c:v>125.2</c:v>
                </c:pt>
                <c:pt idx="791">
                  <c:v>125.2</c:v>
                </c:pt>
                <c:pt idx="792">
                  <c:v>125.2</c:v>
                </c:pt>
                <c:pt idx="793">
                  <c:v>125.2</c:v>
                </c:pt>
                <c:pt idx="794">
                  <c:v>125.2</c:v>
                </c:pt>
                <c:pt idx="795">
                  <c:v>125.2</c:v>
                </c:pt>
                <c:pt idx="796">
                  <c:v>125.5</c:v>
                </c:pt>
                <c:pt idx="797">
                  <c:v>125.5</c:v>
                </c:pt>
                <c:pt idx="798">
                  <c:v>125.5</c:v>
                </c:pt>
                <c:pt idx="799">
                  <c:v>125.3</c:v>
                </c:pt>
                <c:pt idx="800">
                  <c:v>125.3</c:v>
                </c:pt>
                <c:pt idx="801">
                  <c:v>125.3</c:v>
                </c:pt>
                <c:pt idx="802">
                  <c:v>125.3</c:v>
                </c:pt>
                <c:pt idx="803">
                  <c:v>125.3</c:v>
                </c:pt>
                <c:pt idx="804">
                  <c:v>125.3</c:v>
                </c:pt>
                <c:pt idx="805">
                  <c:v>125.3</c:v>
                </c:pt>
                <c:pt idx="806">
                  <c:v>125.3</c:v>
                </c:pt>
                <c:pt idx="807">
                  <c:v>125.3</c:v>
                </c:pt>
                <c:pt idx="808">
                  <c:v>125.6</c:v>
                </c:pt>
                <c:pt idx="809">
                  <c:v>125.6</c:v>
                </c:pt>
                <c:pt idx="810">
                  <c:v>125.6</c:v>
                </c:pt>
                <c:pt idx="811">
                  <c:v>126.1</c:v>
                </c:pt>
                <c:pt idx="812">
                  <c:v>126.1</c:v>
                </c:pt>
                <c:pt idx="813">
                  <c:v>126.1</c:v>
                </c:pt>
                <c:pt idx="814">
                  <c:v>126.3</c:v>
                </c:pt>
                <c:pt idx="815">
                  <c:v>126.3</c:v>
                </c:pt>
                <c:pt idx="816">
                  <c:v>126.3</c:v>
                </c:pt>
                <c:pt idx="817">
                  <c:v>126.2</c:v>
                </c:pt>
                <c:pt idx="818">
                  <c:v>126.2</c:v>
                </c:pt>
                <c:pt idx="819">
                  <c:v>126.2</c:v>
                </c:pt>
                <c:pt idx="820">
                  <c:v>126</c:v>
                </c:pt>
                <c:pt idx="821">
                  <c:v>126</c:v>
                </c:pt>
                <c:pt idx="822">
                  <c:v>126</c:v>
                </c:pt>
                <c:pt idx="823">
                  <c:v>125.9</c:v>
                </c:pt>
                <c:pt idx="824">
                  <c:v>125.9</c:v>
                </c:pt>
                <c:pt idx="825">
                  <c:v>125.9</c:v>
                </c:pt>
                <c:pt idx="826">
                  <c:v>126</c:v>
                </c:pt>
                <c:pt idx="827">
                  <c:v>126</c:v>
                </c:pt>
                <c:pt idx="828">
                  <c:v>126</c:v>
                </c:pt>
                <c:pt idx="829">
                  <c:v>126.2</c:v>
                </c:pt>
                <c:pt idx="830">
                  <c:v>126.2</c:v>
                </c:pt>
                <c:pt idx="831">
                  <c:v>126.2</c:v>
                </c:pt>
                <c:pt idx="832">
                  <c:v>126.4</c:v>
                </c:pt>
                <c:pt idx="833">
                  <c:v>126.4</c:v>
                </c:pt>
                <c:pt idx="834">
                  <c:v>126.4</c:v>
                </c:pt>
                <c:pt idx="835">
                  <c:v>126.4</c:v>
                </c:pt>
                <c:pt idx="836">
                  <c:v>126.4</c:v>
                </c:pt>
                <c:pt idx="837">
                  <c:v>126.4</c:v>
                </c:pt>
                <c:pt idx="838">
                  <c:v>126.3</c:v>
                </c:pt>
                <c:pt idx="839">
                  <c:v>126.3</c:v>
                </c:pt>
                <c:pt idx="840">
                  <c:v>126.3</c:v>
                </c:pt>
                <c:pt idx="841">
                  <c:v>126.3</c:v>
                </c:pt>
                <c:pt idx="842">
                  <c:v>126.3</c:v>
                </c:pt>
                <c:pt idx="843">
                  <c:v>126.3</c:v>
                </c:pt>
                <c:pt idx="844">
                  <c:v>126.6</c:v>
                </c:pt>
                <c:pt idx="845">
                  <c:v>126.6</c:v>
                </c:pt>
                <c:pt idx="846">
                  <c:v>126.6</c:v>
                </c:pt>
                <c:pt idx="847">
                  <c:v>126.8</c:v>
                </c:pt>
                <c:pt idx="848">
                  <c:v>126.8</c:v>
                </c:pt>
                <c:pt idx="849">
                  <c:v>126.8</c:v>
                </c:pt>
                <c:pt idx="850">
                  <c:v>126.9</c:v>
                </c:pt>
                <c:pt idx="851">
                  <c:v>126.9</c:v>
                </c:pt>
                <c:pt idx="852">
                  <c:v>126.9</c:v>
                </c:pt>
                <c:pt idx="853">
                  <c:v>126.8</c:v>
                </c:pt>
                <c:pt idx="854">
                  <c:v>126.8</c:v>
                </c:pt>
                <c:pt idx="855">
                  <c:v>126.8</c:v>
                </c:pt>
                <c:pt idx="856">
                  <c:v>126.8</c:v>
                </c:pt>
                <c:pt idx="857">
                  <c:v>126.8</c:v>
                </c:pt>
                <c:pt idx="858">
                  <c:v>126.8</c:v>
                </c:pt>
                <c:pt idx="859">
                  <c:v>126.8</c:v>
                </c:pt>
                <c:pt idx="860">
                  <c:v>126.8</c:v>
                </c:pt>
                <c:pt idx="861">
                  <c:v>126.8</c:v>
                </c:pt>
                <c:pt idx="862">
                  <c:v>126.9</c:v>
                </c:pt>
                <c:pt idx="863">
                  <c:v>126.9</c:v>
                </c:pt>
                <c:pt idx="864">
                  <c:v>126.9</c:v>
                </c:pt>
                <c:pt idx="865">
                  <c:v>127.1</c:v>
                </c:pt>
                <c:pt idx="866">
                  <c:v>127.1</c:v>
                </c:pt>
                <c:pt idx="867">
                  <c:v>127.1</c:v>
                </c:pt>
                <c:pt idx="868">
                  <c:v>127.2</c:v>
                </c:pt>
                <c:pt idx="869">
                  <c:v>127.2</c:v>
                </c:pt>
                <c:pt idx="870">
                  <c:v>127.2</c:v>
                </c:pt>
                <c:pt idx="871">
                  <c:v>127</c:v>
                </c:pt>
                <c:pt idx="872">
                  <c:v>127</c:v>
                </c:pt>
                <c:pt idx="873">
                  <c:v>127</c:v>
                </c:pt>
                <c:pt idx="874">
                  <c:v>126.9</c:v>
                </c:pt>
                <c:pt idx="875">
                  <c:v>126.9</c:v>
                </c:pt>
                <c:pt idx="876">
                  <c:v>126.9</c:v>
                </c:pt>
                <c:pt idx="877">
                  <c:v>127</c:v>
                </c:pt>
                <c:pt idx="878">
                  <c:v>127</c:v>
                </c:pt>
                <c:pt idx="879">
                  <c:v>127</c:v>
                </c:pt>
                <c:pt idx="880">
                  <c:v>127.3</c:v>
                </c:pt>
                <c:pt idx="881">
                  <c:v>127.3</c:v>
                </c:pt>
                <c:pt idx="882">
                  <c:v>127.3</c:v>
                </c:pt>
                <c:pt idx="883">
                  <c:v>127.4</c:v>
                </c:pt>
                <c:pt idx="884">
                  <c:v>127.4</c:v>
                </c:pt>
                <c:pt idx="885">
                  <c:v>127.4</c:v>
                </c:pt>
                <c:pt idx="886">
                  <c:v>127.6</c:v>
                </c:pt>
                <c:pt idx="887">
                  <c:v>127.6</c:v>
                </c:pt>
                <c:pt idx="888">
                  <c:v>127.6</c:v>
                </c:pt>
                <c:pt idx="889">
                  <c:v>127.7</c:v>
                </c:pt>
                <c:pt idx="890">
                  <c:v>127.7</c:v>
                </c:pt>
                <c:pt idx="891">
                  <c:v>127.7</c:v>
                </c:pt>
                <c:pt idx="892">
                  <c:v>127.9</c:v>
                </c:pt>
                <c:pt idx="893">
                  <c:v>127.9</c:v>
                </c:pt>
                <c:pt idx="894">
                  <c:v>127.9</c:v>
                </c:pt>
                <c:pt idx="895">
                  <c:v>127.8</c:v>
                </c:pt>
                <c:pt idx="896">
                  <c:v>127.8</c:v>
                </c:pt>
                <c:pt idx="897">
                  <c:v>127.8</c:v>
                </c:pt>
                <c:pt idx="898">
                  <c:v>127.7</c:v>
                </c:pt>
                <c:pt idx="899">
                  <c:v>127.7</c:v>
                </c:pt>
                <c:pt idx="900">
                  <c:v>127.7</c:v>
                </c:pt>
                <c:pt idx="901">
                  <c:v>127.5</c:v>
                </c:pt>
                <c:pt idx="902">
                  <c:v>127.5</c:v>
                </c:pt>
                <c:pt idx="903">
                  <c:v>127.5</c:v>
                </c:pt>
                <c:pt idx="904">
                  <c:v>127.3</c:v>
                </c:pt>
                <c:pt idx="905">
                  <c:v>127.3</c:v>
                </c:pt>
                <c:pt idx="906">
                  <c:v>127.3</c:v>
                </c:pt>
                <c:pt idx="907">
                  <c:v>127.3</c:v>
                </c:pt>
                <c:pt idx="908">
                  <c:v>127.3</c:v>
                </c:pt>
                <c:pt idx="909">
                  <c:v>127.3</c:v>
                </c:pt>
                <c:pt idx="910">
                  <c:v>127.5</c:v>
                </c:pt>
                <c:pt idx="911">
                  <c:v>127.5</c:v>
                </c:pt>
                <c:pt idx="912">
                  <c:v>127.5</c:v>
                </c:pt>
                <c:pt idx="913">
                  <c:v>127.7</c:v>
                </c:pt>
                <c:pt idx="914">
                  <c:v>127.7</c:v>
                </c:pt>
                <c:pt idx="915">
                  <c:v>127.7</c:v>
                </c:pt>
                <c:pt idx="916">
                  <c:v>127.9</c:v>
                </c:pt>
                <c:pt idx="917">
                  <c:v>127.9</c:v>
                </c:pt>
                <c:pt idx="918">
                  <c:v>127.9</c:v>
                </c:pt>
                <c:pt idx="919">
                  <c:v>127.9</c:v>
                </c:pt>
                <c:pt idx="920">
                  <c:v>127.9</c:v>
                </c:pt>
                <c:pt idx="921">
                  <c:v>127.9</c:v>
                </c:pt>
                <c:pt idx="922">
                  <c:v>128.1</c:v>
                </c:pt>
                <c:pt idx="923">
                  <c:v>128.1</c:v>
                </c:pt>
                <c:pt idx="924">
                  <c:v>128.1</c:v>
                </c:pt>
                <c:pt idx="925">
                  <c:v>128.1</c:v>
                </c:pt>
                <c:pt idx="926">
                  <c:v>128.1</c:v>
                </c:pt>
                <c:pt idx="927">
                  <c:v>128.1</c:v>
                </c:pt>
                <c:pt idx="928">
                  <c:v>128.1</c:v>
                </c:pt>
                <c:pt idx="929">
                  <c:v>128.1</c:v>
                </c:pt>
                <c:pt idx="930">
                  <c:v>128.1</c:v>
                </c:pt>
                <c:pt idx="931">
                  <c:v>128.19999999999999</c:v>
                </c:pt>
                <c:pt idx="932">
                  <c:v>128.19999999999999</c:v>
                </c:pt>
                <c:pt idx="933">
                  <c:v>128.19999999999999</c:v>
                </c:pt>
                <c:pt idx="934">
                  <c:v>128.19999999999999</c:v>
                </c:pt>
                <c:pt idx="935">
                  <c:v>128.19999999999999</c:v>
                </c:pt>
                <c:pt idx="936">
                  <c:v>128.19999999999999</c:v>
                </c:pt>
                <c:pt idx="937">
                  <c:v>128.5</c:v>
                </c:pt>
                <c:pt idx="938">
                  <c:v>128.5</c:v>
                </c:pt>
                <c:pt idx="939">
                  <c:v>128.5</c:v>
                </c:pt>
                <c:pt idx="940">
                  <c:v>128.4</c:v>
                </c:pt>
                <c:pt idx="941">
                  <c:v>128.4</c:v>
                </c:pt>
                <c:pt idx="942">
                  <c:v>128.4</c:v>
                </c:pt>
                <c:pt idx="943">
                  <c:v>128.69999999999999</c:v>
                </c:pt>
                <c:pt idx="944">
                  <c:v>128.69999999999999</c:v>
                </c:pt>
                <c:pt idx="945">
                  <c:v>128.69999999999999</c:v>
                </c:pt>
                <c:pt idx="946">
                  <c:v>128.6</c:v>
                </c:pt>
                <c:pt idx="947">
                  <c:v>128.6</c:v>
                </c:pt>
                <c:pt idx="948">
                  <c:v>128.6</c:v>
                </c:pt>
                <c:pt idx="949">
                  <c:v>128.9</c:v>
                </c:pt>
                <c:pt idx="950">
                  <c:v>128.9</c:v>
                </c:pt>
                <c:pt idx="951">
                  <c:v>128.9</c:v>
                </c:pt>
                <c:pt idx="952">
                  <c:v>128.9</c:v>
                </c:pt>
                <c:pt idx="953">
                  <c:v>128.9</c:v>
                </c:pt>
                <c:pt idx="954">
                  <c:v>128.9</c:v>
                </c:pt>
                <c:pt idx="955">
                  <c:v>129</c:v>
                </c:pt>
                <c:pt idx="956">
                  <c:v>129</c:v>
                </c:pt>
                <c:pt idx="957">
                  <c:v>129</c:v>
                </c:pt>
                <c:pt idx="958">
                  <c:v>129.1</c:v>
                </c:pt>
                <c:pt idx="959">
                  <c:v>129.1</c:v>
                </c:pt>
                <c:pt idx="960">
                  <c:v>129.1</c:v>
                </c:pt>
                <c:pt idx="961">
                  <c:v>128.9</c:v>
                </c:pt>
                <c:pt idx="962">
                  <c:v>128.9</c:v>
                </c:pt>
                <c:pt idx="963">
                  <c:v>128.9</c:v>
                </c:pt>
                <c:pt idx="964">
                  <c:v>129</c:v>
                </c:pt>
                <c:pt idx="965">
                  <c:v>129</c:v>
                </c:pt>
                <c:pt idx="966">
                  <c:v>129</c:v>
                </c:pt>
                <c:pt idx="967">
                  <c:v>128.6</c:v>
                </c:pt>
                <c:pt idx="968">
                  <c:v>128.6</c:v>
                </c:pt>
                <c:pt idx="969">
                  <c:v>128.6</c:v>
                </c:pt>
                <c:pt idx="970">
                  <c:v>128.5</c:v>
                </c:pt>
                <c:pt idx="971">
                  <c:v>128.5</c:v>
                </c:pt>
                <c:pt idx="972">
                  <c:v>128.5</c:v>
                </c:pt>
                <c:pt idx="973">
                  <c:v>128.6</c:v>
                </c:pt>
                <c:pt idx="974">
                  <c:v>128.6</c:v>
                </c:pt>
                <c:pt idx="975">
                  <c:v>128.6</c:v>
                </c:pt>
                <c:pt idx="976">
                  <c:v>128.69999999999999</c:v>
                </c:pt>
                <c:pt idx="977">
                  <c:v>128.69999999999999</c:v>
                </c:pt>
                <c:pt idx="978">
                  <c:v>128.69999999999999</c:v>
                </c:pt>
                <c:pt idx="979">
                  <c:v>128.9</c:v>
                </c:pt>
                <c:pt idx="980">
                  <c:v>128.9</c:v>
                </c:pt>
                <c:pt idx="981">
                  <c:v>128.9</c:v>
                </c:pt>
                <c:pt idx="982">
                  <c:v>128.69999999999999</c:v>
                </c:pt>
                <c:pt idx="983">
                  <c:v>128.69999999999999</c:v>
                </c:pt>
                <c:pt idx="984">
                  <c:v>128.69999999999999</c:v>
                </c:pt>
                <c:pt idx="985">
                  <c:v>128.6</c:v>
                </c:pt>
                <c:pt idx="986">
                  <c:v>128.6</c:v>
                </c:pt>
                <c:pt idx="987">
                  <c:v>128.6</c:v>
                </c:pt>
                <c:pt idx="988">
                  <c:v>128.5</c:v>
                </c:pt>
                <c:pt idx="989">
                  <c:v>128.5</c:v>
                </c:pt>
                <c:pt idx="990">
                  <c:v>128.5</c:v>
                </c:pt>
                <c:pt idx="991">
                  <c:v>128.1</c:v>
                </c:pt>
                <c:pt idx="992">
                  <c:v>128.1</c:v>
                </c:pt>
                <c:pt idx="993">
                  <c:v>128.1</c:v>
                </c:pt>
                <c:pt idx="994">
                  <c:v>127.9</c:v>
                </c:pt>
                <c:pt idx="995">
                  <c:v>127.9</c:v>
                </c:pt>
                <c:pt idx="996">
                  <c:v>127.9</c:v>
                </c:pt>
                <c:pt idx="997">
                  <c:v>127.9</c:v>
                </c:pt>
                <c:pt idx="998">
                  <c:v>127.9</c:v>
                </c:pt>
                <c:pt idx="999">
                  <c:v>127.9</c:v>
                </c:pt>
                <c:pt idx="1000">
                  <c:v>127.8</c:v>
                </c:pt>
                <c:pt idx="1001">
                  <c:v>127.8</c:v>
                </c:pt>
                <c:pt idx="1002">
                  <c:v>127.8</c:v>
                </c:pt>
                <c:pt idx="1003">
                  <c:v>127.8</c:v>
                </c:pt>
                <c:pt idx="1004">
                  <c:v>127.8</c:v>
                </c:pt>
                <c:pt idx="1005">
                  <c:v>127.8</c:v>
                </c:pt>
                <c:pt idx="1006">
                  <c:v>127.6</c:v>
                </c:pt>
                <c:pt idx="1007">
                  <c:v>127.6</c:v>
                </c:pt>
                <c:pt idx="1008">
                  <c:v>127.6</c:v>
                </c:pt>
                <c:pt idx="1009">
                  <c:v>128.1</c:v>
                </c:pt>
                <c:pt idx="1010">
                  <c:v>128.1</c:v>
                </c:pt>
                <c:pt idx="1011">
                  <c:v>128.1</c:v>
                </c:pt>
                <c:pt idx="1012">
                  <c:v>128.30000000000001</c:v>
                </c:pt>
                <c:pt idx="1013">
                  <c:v>128.30000000000001</c:v>
                </c:pt>
                <c:pt idx="1014">
                  <c:v>128.30000000000001</c:v>
                </c:pt>
                <c:pt idx="1015">
                  <c:v>128.6</c:v>
                </c:pt>
                <c:pt idx="1016">
                  <c:v>128.6</c:v>
                </c:pt>
                <c:pt idx="1017">
                  <c:v>128.6</c:v>
                </c:pt>
                <c:pt idx="1018">
                  <c:v>128.69999999999999</c:v>
                </c:pt>
                <c:pt idx="1019">
                  <c:v>128.69999999999999</c:v>
                </c:pt>
                <c:pt idx="1020">
                  <c:v>128.69999999999999</c:v>
                </c:pt>
                <c:pt idx="1021">
                  <c:v>128.69999999999999</c:v>
                </c:pt>
                <c:pt idx="1022">
                  <c:v>128.69999999999999</c:v>
                </c:pt>
                <c:pt idx="1023">
                  <c:v>128.69999999999999</c:v>
                </c:pt>
                <c:pt idx="1024">
                  <c:v>128.6</c:v>
                </c:pt>
                <c:pt idx="1025">
                  <c:v>128.6</c:v>
                </c:pt>
                <c:pt idx="1026">
                  <c:v>128.6</c:v>
                </c:pt>
                <c:pt idx="1027">
                  <c:v>128.19999999999999</c:v>
                </c:pt>
                <c:pt idx="1028">
                  <c:v>128.19999999999999</c:v>
                </c:pt>
                <c:pt idx="1029">
                  <c:v>128.19999999999999</c:v>
                </c:pt>
                <c:pt idx="1030">
                  <c:v>127.9</c:v>
                </c:pt>
                <c:pt idx="1031">
                  <c:v>127.9</c:v>
                </c:pt>
                <c:pt idx="1032">
                  <c:v>127.9</c:v>
                </c:pt>
                <c:pt idx="1033">
                  <c:v>128.1</c:v>
                </c:pt>
                <c:pt idx="1034">
                  <c:v>128.1</c:v>
                </c:pt>
                <c:pt idx="1035">
                  <c:v>128.1</c:v>
                </c:pt>
                <c:pt idx="1036">
                  <c:v>128</c:v>
                </c:pt>
                <c:pt idx="1037">
                  <c:v>128</c:v>
                </c:pt>
                <c:pt idx="1038">
                  <c:v>128</c:v>
                </c:pt>
                <c:pt idx="1039">
                  <c:v>128.5</c:v>
                </c:pt>
                <c:pt idx="1040">
                  <c:v>128.5</c:v>
                </c:pt>
                <c:pt idx="1041">
                  <c:v>128.5</c:v>
                </c:pt>
                <c:pt idx="1042">
                  <c:v>128.6</c:v>
                </c:pt>
                <c:pt idx="1043">
                  <c:v>128.6</c:v>
                </c:pt>
                <c:pt idx="1044">
                  <c:v>128.6</c:v>
                </c:pt>
                <c:pt idx="1045">
                  <c:v>128.9</c:v>
                </c:pt>
                <c:pt idx="1046">
                  <c:v>128.9</c:v>
                </c:pt>
                <c:pt idx="1047">
                  <c:v>128.9</c:v>
                </c:pt>
                <c:pt idx="1048">
                  <c:v>128.6</c:v>
                </c:pt>
                <c:pt idx="1049">
                  <c:v>128.6</c:v>
                </c:pt>
                <c:pt idx="1050">
                  <c:v>128.6</c:v>
                </c:pt>
                <c:pt idx="1051">
                  <c:v>128.5</c:v>
                </c:pt>
                <c:pt idx="1052">
                  <c:v>128.5</c:v>
                </c:pt>
                <c:pt idx="1053">
                  <c:v>128.5</c:v>
                </c:pt>
                <c:pt idx="1054">
                  <c:v>128.5</c:v>
                </c:pt>
                <c:pt idx="1055">
                  <c:v>128.5</c:v>
                </c:pt>
                <c:pt idx="1056">
                  <c:v>128.5</c:v>
                </c:pt>
                <c:pt idx="1057">
                  <c:v>128.6</c:v>
                </c:pt>
                <c:pt idx="1058">
                  <c:v>128.6</c:v>
                </c:pt>
                <c:pt idx="1059">
                  <c:v>128.6</c:v>
                </c:pt>
                <c:pt idx="1060">
                  <c:v>128.9</c:v>
                </c:pt>
                <c:pt idx="1061">
                  <c:v>128.9</c:v>
                </c:pt>
                <c:pt idx="1062">
                  <c:v>128.9</c:v>
                </c:pt>
                <c:pt idx="1063">
                  <c:v>128.6</c:v>
                </c:pt>
                <c:pt idx="1064">
                  <c:v>128.6</c:v>
                </c:pt>
                <c:pt idx="1065">
                  <c:v>128.6</c:v>
                </c:pt>
                <c:pt idx="1066">
                  <c:v>128.5</c:v>
                </c:pt>
                <c:pt idx="1067">
                  <c:v>128.5</c:v>
                </c:pt>
                <c:pt idx="1068">
                  <c:v>128.5</c:v>
                </c:pt>
                <c:pt idx="1069">
                  <c:v>128.4</c:v>
                </c:pt>
                <c:pt idx="1070">
                  <c:v>128.4</c:v>
                </c:pt>
                <c:pt idx="1071">
                  <c:v>128.4</c:v>
                </c:pt>
                <c:pt idx="1072">
                  <c:v>128.6</c:v>
                </c:pt>
                <c:pt idx="1073">
                  <c:v>128.6</c:v>
                </c:pt>
                <c:pt idx="1074">
                  <c:v>128.6</c:v>
                </c:pt>
                <c:pt idx="1075">
                  <c:v>128.80000000000001</c:v>
                </c:pt>
                <c:pt idx="1076">
                  <c:v>128.80000000000001</c:v>
                </c:pt>
                <c:pt idx="1077">
                  <c:v>128.80000000000001</c:v>
                </c:pt>
                <c:pt idx="1078">
                  <c:v>129.19999999999999</c:v>
                </c:pt>
                <c:pt idx="1079">
                  <c:v>129.19999999999999</c:v>
                </c:pt>
                <c:pt idx="1080">
                  <c:v>129.19999999999999</c:v>
                </c:pt>
                <c:pt idx="1081">
                  <c:v>128.9</c:v>
                </c:pt>
                <c:pt idx="1082">
                  <c:v>128.9</c:v>
                </c:pt>
                <c:pt idx="1083">
                  <c:v>128.9</c:v>
                </c:pt>
                <c:pt idx="1084">
                  <c:v>129</c:v>
                </c:pt>
                <c:pt idx="1085">
                  <c:v>129</c:v>
                </c:pt>
                <c:pt idx="1086">
                  <c:v>129</c:v>
                </c:pt>
                <c:pt idx="1087">
                  <c:v>128.80000000000001</c:v>
                </c:pt>
                <c:pt idx="1088">
                  <c:v>128.80000000000001</c:v>
                </c:pt>
                <c:pt idx="1089">
                  <c:v>128.80000000000001</c:v>
                </c:pt>
                <c:pt idx="1090">
                  <c:v>128.9</c:v>
                </c:pt>
                <c:pt idx="1091">
                  <c:v>128.9</c:v>
                </c:pt>
                <c:pt idx="1092">
                  <c:v>128.9</c:v>
                </c:pt>
                <c:pt idx="1093">
                  <c:v>128.6</c:v>
                </c:pt>
                <c:pt idx="1094">
                  <c:v>128.6</c:v>
                </c:pt>
                <c:pt idx="1095">
                  <c:v>128.6</c:v>
                </c:pt>
                <c:pt idx="1096">
                  <c:v>128.69999999999999</c:v>
                </c:pt>
                <c:pt idx="1097">
                  <c:v>128.69999999999999</c:v>
                </c:pt>
                <c:pt idx="1098">
                  <c:v>128.69999999999999</c:v>
                </c:pt>
                <c:pt idx="1099">
                  <c:v>129.1</c:v>
                </c:pt>
                <c:pt idx="1100">
                  <c:v>129.1</c:v>
                </c:pt>
                <c:pt idx="1101">
                  <c:v>129.1</c:v>
                </c:pt>
                <c:pt idx="1102">
                  <c:v>129.6</c:v>
                </c:pt>
                <c:pt idx="1103">
                  <c:v>129.6</c:v>
                </c:pt>
                <c:pt idx="1104">
                  <c:v>129.6</c:v>
                </c:pt>
                <c:pt idx="1105">
                  <c:v>129.80000000000001</c:v>
                </c:pt>
                <c:pt idx="1106">
                  <c:v>129.80000000000001</c:v>
                </c:pt>
                <c:pt idx="1107">
                  <c:v>129.80000000000001</c:v>
                </c:pt>
                <c:pt idx="1108">
                  <c:v>130</c:v>
                </c:pt>
                <c:pt idx="1109">
                  <c:v>130</c:v>
                </c:pt>
                <c:pt idx="1110">
                  <c:v>130</c:v>
                </c:pt>
                <c:pt idx="1111">
                  <c:v>129.9</c:v>
                </c:pt>
                <c:pt idx="1112">
                  <c:v>129.9</c:v>
                </c:pt>
                <c:pt idx="1113">
                  <c:v>129.9</c:v>
                </c:pt>
                <c:pt idx="1114">
                  <c:v>129.9</c:v>
                </c:pt>
                <c:pt idx="1115">
                  <c:v>129.9</c:v>
                </c:pt>
                <c:pt idx="1116">
                  <c:v>129.9</c:v>
                </c:pt>
                <c:pt idx="1117">
                  <c:v>129.80000000000001</c:v>
                </c:pt>
                <c:pt idx="1118">
                  <c:v>129.80000000000001</c:v>
                </c:pt>
                <c:pt idx="1119">
                  <c:v>129.80000000000001</c:v>
                </c:pt>
                <c:pt idx="1120">
                  <c:v>130</c:v>
                </c:pt>
                <c:pt idx="1121">
                  <c:v>130</c:v>
                </c:pt>
                <c:pt idx="1122">
                  <c:v>130</c:v>
                </c:pt>
                <c:pt idx="1123">
                  <c:v>130</c:v>
                </c:pt>
                <c:pt idx="1124">
                  <c:v>130</c:v>
                </c:pt>
                <c:pt idx="1125">
                  <c:v>130</c:v>
                </c:pt>
                <c:pt idx="1126">
                  <c:v>130.30000000000001</c:v>
                </c:pt>
                <c:pt idx="1127">
                  <c:v>130.30000000000001</c:v>
                </c:pt>
                <c:pt idx="1128">
                  <c:v>130.30000000000001</c:v>
                </c:pt>
                <c:pt idx="1129">
                  <c:v>130.30000000000001</c:v>
                </c:pt>
                <c:pt idx="1130">
                  <c:v>130.30000000000001</c:v>
                </c:pt>
                <c:pt idx="1131">
                  <c:v>130.30000000000001</c:v>
                </c:pt>
                <c:pt idx="1132">
                  <c:v>130.69999999999999</c:v>
                </c:pt>
                <c:pt idx="1133">
                  <c:v>130.69999999999999</c:v>
                </c:pt>
                <c:pt idx="1134">
                  <c:v>130.69999999999999</c:v>
                </c:pt>
                <c:pt idx="1135">
                  <c:v>130.9</c:v>
                </c:pt>
                <c:pt idx="1136">
                  <c:v>130.9</c:v>
                </c:pt>
                <c:pt idx="1137">
                  <c:v>130.9</c:v>
                </c:pt>
                <c:pt idx="1138">
                  <c:v>131</c:v>
                </c:pt>
                <c:pt idx="1139">
                  <c:v>131</c:v>
                </c:pt>
                <c:pt idx="1140">
                  <c:v>131</c:v>
                </c:pt>
                <c:pt idx="1141">
                  <c:v>130.9</c:v>
                </c:pt>
                <c:pt idx="1142">
                  <c:v>130.9</c:v>
                </c:pt>
                <c:pt idx="1143">
                  <c:v>130.9</c:v>
                </c:pt>
                <c:pt idx="1144">
                  <c:v>130.69999999999999</c:v>
                </c:pt>
                <c:pt idx="1145">
                  <c:v>130.69999999999999</c:v>
                </c:pt>
                <c:pt idx="1146">
                  <c:v>130.69999999999999</c:v>
                </c:pt>
                <c:pt idx="1147">
                  <c:v>130.69999999999999</c:v>
                </c:pt>
                <c:pt idx="1148">
                  <c:v>130.69999999999999</c:v>
                </c:pt>
                <c:pt idx="1149">
                  <c:v>130.69999999999999</c:v>
                </c:pt>
                <c:pt idx="1150">
                  <c:v>131</c:v>
                </c:pt>
                <c:pt idx="1151">
                  <c:v>131</c:v>
                </c:pt>
                <c:pt idx="1152">
                  <c:v>131</c:v>
                </c:pt>
                <c:pt idx="1153">
                  <c:v>131.19999999999999</c:v>
                </c:pt>
                <c:pt idx="1154">
                  <c:v>131.19999999999999</c:v>
                </c:pt>
                <c:pt idx="1155">
                  <c:v>131.19999999999999</c:v>
                </c:pt>
                <c:pt idx="1156">
                  <c:v>131.4</c:v>
                </c:pt>
                <c:pt idx="1157">
                  <c:v>131.4</c:v>
                </c:pt>
                <c:pt idx="1158">
                  <c:v>131.4</c:v>
                </c:pt>
                <c:pt idx="1159">
                  <c:v>131.19999999999999</c:v>
                </c:pt>
                <c:pt idx="1160">
                  <c:v>131.19999999999999</c:v>
                </c:pt>
                <c:pt idx="1161">
                  <c:v>131.19999999999999</c:v>
                </c:pt>
                <c:pt idx="1162">
                  <c:v>131.1</c:v>
                </c:pt>
                <c:pt idx="1163">
                  <c:v>131.1</c:v>
                </c:pt>
                <c:pt idx="1164">
                  <c:v>131.1</c:v>
                </c:pt>
                <c:pt idx="1165">
                  <c:v>131.19999999999999</c:v>
                </c:pt>
                <c:pt idx="1166">
                  <c:v>131.19999999999999</c:v>
                </c:pt>
                <c:pt idx="1167">
                  <c:v>131.19999999999999</c:v>
                </c:pt>
                <c:pt idx="1168">
                  <c:v>131.4</c:v>
                </c:pt>
                <c:pt idx="1169">
                  <c:v>131.4</c:v>
                </c:pt>
                <c:pt idx="1170">
                  <c:v>131.4</c:v>
                </c:pt>
                <c:pt idx="1171">
                  <c:v>131.5</c:v>
                </c:pt>
                <c:pt idx="1172">
                  <c:v>131.5</c:v>
                </c:pt>
                <c:pt idx="1173">
                  <c:v>131.5</c:v>
                </c:pt>
                <c:pt idx="1174">
                  <c:v>131.5</c:v>
                </c:pt>
                <c:pt idx="1175">
                  <c:v>131.5</c:v>
                </c:pt>
                <c:pt idx="1176">
                  <c:v>131.5</c:v>
                </c:pt>
                <c:pt idx="1177">
                  <c:v>131.4</c:v>
                </c:pt>
                <c:pt idx="1178">
                  <c:v>131.4</c:v>
                </c:pt>
                <c:pt idx="1179">
                  <c:v>131.4</c:v>
                </c:pt>
                <c:pt idx="1180">
                  <c:v>131.30000000000001</c:v>
                </c:pt>
                <c:pt idx="1181">
                  <c:v>131.30000000000001</c:v>
                </c:pt>
                <c:pt idx="1182">
                  <c:v>131.30000000000001</c:v>
                </c:pt>
                <c:pt idx="1183">
                  <c:v>131.30000000000001</c:v>
                </c:pt>
                <c:pt idx="1184">
                  <c:v>131.30000000000001</c:v>
                </c:pt>
                <c:pt idx="1185">
                  <c:v>131.30000000000001</c:v>
                </c:pt>
                <c:pt idx="1186">
                  <c:v>131.5</c:v>
                </c:pt>
                <c:pt idx="1187">
                  <c:v>131.5</c:v>
                </c:pt>
                <c:pt idx="1188">
                  <c:v>131.5</c:v>
                </c:pt>
                <c:pt idx="1189">
                  <c:v>131.6</c:v>
                </c:pt>
                <c:pt idx="1190">
                  <c:v>131.6</c:v>
                </c:pt>
                <c:pt idx="1191">
                  <c:v>131.6</c:v>
                </c:pt>
                <c:pt idx="1192">
                  <c:v>131.4</c:v>
                </c:pt>
                <c:pt idx="1193">
                  <c:v>131.4</c:v>
                </c:pt>
                <c:pt idx="1194">
                  <c:v>131.4</c:v>
                </c:pt>
                <c:pt idx="1195">
                  <c:v>131.19999999999999</c:v>
                </c:pt>
                <c:pt idx="1196">
                  <c:v>131.19999999999999</c:v>
                </c:pt>
                <c:pt idx="1197">
                  <c:v>131.19999999999999</c:v>
                </c:pt>
                <c:pt idx="1198">
                  <c:v>131.1</c:v>
                </c:pt>
                <c:pt idx="1199">
                  <c:v>131.1</c:v>
                </c:pt>
                <c:pt idx="1200">
                  <c:v>131.1</c:v>
                </c:pt>
                <c:pt idx="1201">
                  <c:v>131</c:v>
                </c:pt>
                <c:pt idx="1202">
                  <c:v>131</c:v>
                </c:pt>
                <c:pt idx="1203">
                  <c:v>131</c:v>
                </c:pt>
                <c:pt idx="1204">
                  <c:v>131.19999999999999</c:v>
                </c:pt>
                <c:pt idx="1205">
                  <c:v>131.19999999999999</c:v>
                </c:pt>
                <c:pt idx="1206">
                  <c:v>131.19999999999999</c:v>
                </c:pt>
                <c:pt idx="1207">
                  <c:v>131.4</c:v>
                </c:pt>
                <c:pt idx="1208">
                  <c:v>131.4</c:v>
                </c:pt>
                <c:pt idx="1209">
                  <c:v>131.4</c:v>
                </c:pt>
                <c:pt idx="1210">
                  <c:v>131.4</c:v>
                </c:pt>
                <c:pt idx="1211">
                  <c:v>131.4</c:v>
                </c:pt>
                <c:pt idx="1212">
                  <c:v>131.4</c:v>
                </c:pt>
                <c:pt idx="1213">
                  <c:v>131.19999999999999</c:v>
                </c:pt>
                <c:pt idx="1214">
                  <c:v>131.19999999999999</c:v>
                </c:pt>
                <c:pt idx="1215">
                  <c:v>131.19999999999999</c:v>
                </c:pt>
                <c:pt idx="1216">
                  <c:v>131</c:v>
                </c:pt>
                <c:pt idx="1217">
                  <c:v>131</c:v>
                </c:pt>
                <c:pt idx="1218">
                  <c:v>131</c:v>
                </c:pt>
                <c:pt idx="1219">
                  <c:v>131.1</c:v>
                </c:pt>
                <c:pt idx="1220">
                  <c:v>131.1</c:v>
                </c:pt>
                <c:pt idx="1221">
                  <c:v>131.1</c:v>
                </c:pt>
                <c:pt idx="1222">
                  <c:v>131.30000000000001</c:v>
                </c:pt>
                <c:pt idx="1223">
                  <c:v>131.30000000000001</c:v>
                </c:pt>
                <c:pt idx="1224">
                  <c:v>131.30000000000001</c:v>
                </c:pt>
                <c:pt idx="1225">
                  <c:v>131.30000000000001</c:v>
                </c:pt>
                <c:pt idx="1226">
                  <c:v>131.30000000000001</c:v>
                </c:pt>
                <c:pt idx="1227">
                  <c:v>131.30000000000001</c:v>
                </c:pt>
                <c:pt idx="1228">
                  <c:v>131.5</c:v>
                </c:pt>
                <c:pt idx="1229">
                  <c:v>131.5</c:v>
                </c:pt>
                <c:pt idx="1230">
                  <c:v>131.5</c:v>
                </c:pt>
                <c:pt idx="1231">
                  <c:v>131.4</c:v>
                </c:pt>
                <c:pt idx="1232">
                  <c:v>131.4</c:v>
                </c:pt>
                <c:pt idx="1233">
                  <c:v>131.4</c:v>
                </c:pt>
                <c:pt idx="1234">
                  <c:v>131.80000000000001</c:v>
                </c:pt>
                <c:pt idx="1235">
                  <c:v>131.80000000000001</c:v>
                </c:pt>
                <c:pt idx="1236">
                  <c:v>131.80000000000001</c:v>
                </c:pt>
                <c:pt idx="1237">
                  <c:v>131.6</c:v>
                </c:pt>
                <c:pt idx="1238">
                  <c:v>131.6</c:v>
                </c:pt>
                <c:pt idx="1239">
                  <c:v>131.6</c:v>
                </c:pt>
                <c:pt idx="1240">
                  <c:v>131.6</c:v>
                </c:pt>
                <c:pt idx="1241">
                  <c:v>131.6</c:v>
                </c:pt>
                <c:pt idx="1242">
                  <c:v>131.6</c:v>
                </c:pt>
                <c:pt idx="1243">
                  <c:v>131.6</c:v>
                </c:pt>
                <c:pt idx="1244">
                  <c:v>131.6</c:v>
                </c:pt>
                <c:pt idx="1245">
                  <c:v>131.6</c:v>
                </c:pt>
                <c:pt idx="1246">
                  <c:v>132</c:v>
                </c:pt>
                <c:pt idx="1247">
                  <c:v>132</c:v>
                </c:pt>
                <c:pt idx="1248">
                  <c:v>132</c:v>
                </c:pt>
                <c:pt idx="1249">
                  <c:v>132.4</c:v>
                </c:pt>
                <c:pt idx="1250">
                  <c:v>132.4</c:v>
                </c:pt>
                <c:pt idx="1251">
                  <c:v>132.4</c:v>
                </c:pt>
                <c:pt idx="1252">
                  <c:v>132.9</c:v>
                </c:pt>
                <c:pt idx="1253">
                  <c:v>132.9</c:v>
                </c:pt>
                <c:pt idx="1254">
                  <c:v>132.9</c:v>
                </c:pt>
                <c:pt idx="1255">
                  <c:v>132.9</c:v>
                </c:pt>
                <c:pt idx="1256">
                  <c:v>132.9</c:v>
                </c:pt>
                <c:pt idx="1257">
                  <c:v>132.9</c:v>
                </c:pt>
                <c:pt idx="1258">
                  <c:v>133</c:v>
                </c:pt>
                <c:pt idx="1259">
                  <c:v>133</c:v>
                </c:pt>
                <c:pt idx="1260">
                  <c:v>133</c:v>
                </c:pt>
                <c:pt idx="1261">
                  <c:v>132.80000000000001</c:v>
                </c:pt>
                <c:pt idx="1262">
                  <c:v>132.80000000000001</c:v>
                </c:pt>
                <c:pt idx="1263">
                  <c:v>132.80000000000001</c:v>
                </c:pt>
                <c:pt idx="1264">
                  <c:v>133.19999999999999</c:v>
                </c:pt>
                <c:pt idx="1265">
                  <c:v>133.19999999999999</c:v>
                </c:pt>
                <c:pt idx="1266">
                  <c:v>133.19999999999999</c:v>
                </c:pt>
                <c:pt idx="1267">
                  <c:v>133.1</c:v>
                </c:pt>
                <c:pt idx="1268">
                  <c:v>133.1</c:v>
                </c:pt>
                <c:pt idx="1269">
                  <c:v>133.1</c:v>
                </c:pt>
                <c:pt idx="1270">
                  <c:v>133.30000000000001</c:v>
                </c:pt>
                <c:pt idx="1271">
                  <c:v>133.30000000000001</c:v>
                </c:pt>
                <c:pt idx="1272">
                  <c:v>133.30000000000001</c:v>
                </c:pt>
                <c:pt idx="1273">
                  <c:v>133.4</c:v>
                </c:pt>
                <c:pt idx="1274">
                  <c:v>133.4</c:v>
                </c:pt>
                <c:pt idx="1275">
                  <c:v>133.4</c:v>
                </c:pt>
                <c:pt idx="1276">
                  <c:v>133.5</c:v>
                </c:pt>
                <c:pt idx="1277">
                  <c:v>133.5</c:v>
                </c:pt>
                <c:pt idx="1278">
                  <c:v>133.5</c:v>
                </c:pt>
                <c:pt idx="1279">
                  <c:v>133.9</c:v>
                </c:pt>
                <c:pt idx="1280">
                  <c:v>133.9</c:v>
                </c:pt>
                <c:pt idx="1281">
                  <c:v>133.9</c:v>
                </c:pt>
                <c:pt idx="1282">
                  <c:v>134.30000000000001</c:v>
                </c:pt>
                <c:pt idx="1283">
                  <c:v>134.30000000000001</c:v>
                </c:pt>
                <c:pt idx="1284">
                  <c:v>134.30000000000001</c:v>
                </c:pt>
                <c:pt idx="1285">
                  <c:v>134.1</c:v>
                </c:pt>
                <c:pt idx="1286">
                  <c:v>134.1</c:v>
                </c:pt>
                <c:pt idx="1287">
                  <c:v>134.1</c:v>
                </c:pt>
                <c:pt idx="1288">
                  <c:v>134.6</c:v>
                </c:pt>
                <c:pt idx="1289">
                  <c:v>134.6</c:v>
                </c:pt>
                <c:pt idx="1290">
                  <c:v>134.6</c:v>
                </c:pt>
                <c:pt idx="1291">
                  <c:v>134.80000000000001</c:v>
                </c:pt>
                <c:pt idx="1292">
                  <c:v>134.80000000000001</c:v>
                </c:pt>
                <c:pt idx="1293">
                  <c:v>134.80000000000001</c:v>
                </c:pt>
                <c:pt idx="1294">
                  <c:v>135.5</c:v>
                </c:pt>
                <c:pt idx="1295">
                  <c:v>135.5</c:v>
                </c:pt>
                <c:pt idx="1296">
                  <c:v>135.5</c:v>
                </c:pt>
                <c:pt idx="1297">
                  <c:v>135.80000000000001</c:v>
                </c:pt>
                <c:pt idx="1298">
                  <c:v>135.80000000000001</c:v>
                </c:pt>
                <c:pt idx="1299">
                  <c:v>135.80000000000001</c:v>
                </c:pt>
                <c:pt idx="1300">
                  <c:v>136.30000000000001</c:v>
                </c:pt>
                <c:pt idx="1301">
                  <c:v>136.30000000000001</c:v>
                </c:pt>
                <c:pt idx="1302">
                  <c:v>136.30000000000001</c:v>
                </c:pt>
                <c:pt idx="1303">
                  <c:v>136.30000000000001</c:v>
                </c:pt>
                <c:pt idx="1304">
                  <c:v>136.30000000000001</c:v>
                </c:pt>
                <c:pt idx="1305">
                  <c:v>136.30000000000001</c:v>
                </c:pt>
                <c:pt idx="1306">
                  <c:v>136.19999999999999</c:v>
                </c:pt>
                <c:pt idx="1307">
                  <c:v>136.19999999999999</c:v>
                </c:pt>
                <c:pt idx="1308">
                  <c:v>136.19999999999999</c:v>
                </c:pt>
                <c:pt idx="1309">
                  <c:v>136.19999999999999</c:v>
                </c:pt>
                <c:pt idx="1310">
                  <c:v>136.19999999999999</c:v>
                </c:pt>
                <c:pt idx="1311">
                  <c:v>136.19999999999999</c:v>
                </c:pt>
                <c:pt idx="1312">
                  <c:v>136.30000000000001</c:v>
                </c:pt>
                <c:pt idx="1313">
                  <c:v>136.30000000000001</c:v>
                </c:pt>
                <c:pt idx="1314">
                  <c:v>136.30000000000001</c:v>
                </c:pt>
                <c:pt idx="1315">
                  <c:v>136.30000000000001</c:v>
                </c:pt>
                <c:pt idx="1316">
                  <c:v>136.30000000000001</c:v>
                </c:pt>
                <c:pt idx="1317">
                  <c:v>136.30000000000001</c:v>
                </c:pt>
                <c:pt idx="1318">
                  <c:v>136</c:v>
                </c:pt>
                <c:pt idx="1319">
                  <c:v>136</c:v>
                </c:pt>
                <c:pt idx="1320">
                  <c:v>136</c:v>
                </c:pt>
                <c:pt idx="1321">
                  <c:v>135.9</c:v>
                </c:pt>
                <c:pt idx="1322">
                  <c:v>135.9</c:v>
                </c:pt>
                <c:pt idx="1323">
                  <c:v>135.9</c:v>
                </c:pt>
                <c:pt idx="1324">
                  <c:v>136.1</c:v>
                </c:pt>
                <c:pt idx="1325">
                  <c:v>136.1</c:v>
                </c:pt>
                <c:pt idx="1326">
                  <c:v>136.1</c:v>
                </c:pt>
                <c:pt idx="1327">
                  <c:v>136.6</c:v>
                </c:pt>
                <c:pt idx="1328">
                  <c:v>136.6</c:v>
                </c:pt>
                <c:pt idx="1329">
                  <c:v>136.6</c:v>
                </c:pt>
                <c:pt idx="1330">
                  <c:v>136.80000000000001</c:v>
                </c:pt>
                <c:pt idx="1331">
                  <c:v>136.80000000000001</c:v>
                </c:pt>
                <c:pt idx="1332">
                  <c:v>136.80000000000001</c:v>
                </c:pt>
                <c:pt idx="1333">
                  <c:v>136.80000000000001</c:v>
                </c:pt>
                <c:pt idx="1334">
                  <c:v>136.80000000000001</c:v>
                </c:pt>
                <c:pt idx="1335">
                  <c:v>136.80000000000001</c:v>
                </c:pt>
                <c:pt idx="1336">
                  <c:v>136.6</c:v>
                </c:pt>
                <c:pt idx="1337">
                  <c:v>136.6</c:v>
                </c:pt>
                <c:pt idx="1338">
                  <c:v>136.6</c:v>
                </c:pt>
                <c:pt idx="1339">
                  <c:v>136.6</c:v>
                </c:pt>
                <c:pt idx="1340">
                  <c:v>136.6</c:v>
                </c:pt>
                <c:pt idx="1341">
                  <c:v>136.6</c:v>
                </c:pt>
                <c:pt idx="1342">
                  <c:v>136.5</c:v>
                </c:pt>
                <c:pt idx="1343">
                  <c:v>136.5</c:v>
                </c:pt>
                <c:pt idx="1344">
                  <c:v>136.5</c:v>
                </c:pt>
                <c:pt idx="1345">
                  <c:v>136.4</c:v>
                </c:pt>
                <c:pt idx="1346">
                  <c:v>136.4</c:v>
                </c:pt>
                <c:pt idx="1347">
                  <c:v>136.4</c:v>
                </c:pt>
                <c:pt idx="1348">
                  <c:v>136.6</c:v>
                </c:pt>
                <c:pt idx="1349">
                  <c:v>136.6</c:v>
                </c:pt>
                <c:pt idx="1350">
                  <c:v>136.6</c:v>
                </c:pt>
                <c:pt idx="1351">
                  <c:v>136.9</c:v>
                </c:pt>
                <c:pt idx="1352">
                  <c:v>136.9</c:v>
                </c:pt>
                <c:pt idx="1353">
                  <c:v>136.9</c:v>
                </c:pt>
                <c:pt idx="1354">
                  <c:v>136.9</c:v>
                </c:pt>
                <c:pt idx="1355">
                  <c:v>136.9</c:v>
                </c:pt>
                <c:pt idx="1356">
                  <c:v>136.9</c:v>
                </c:pt>
                <c:pt idx="1357">
                  <c:v>137</c:v>
                </c:pt>
                <c:pt idx="1358">
                  <c:v>137</c:v>
                </c:pt>
                <c:pt idx="1359">
                  <c:v>137</c:v>
                </c:pt>
                <c:pt idx="1360">
                  <c:v>136.9</c:v>
                </c:pt>
                <c:pt idx="1361">
                  <c:v>136.9</c:v>
                </c:pt>
                <c:pt idx="1362">
                  <c:v>136.9</c:v>
                </c:pt>
                <c:pt idx="1363">
                  <c:v>137</c:v>
                </c:pt>
                <c:pt idx="1364">
                  <c:v>137</c:v>
                </c:pt>
                <c:pt idx="1365">
                  <c:v>137</c:v>
                </c:pt>
                <c:pt idx="1366">
                  <c:v>137.1</c:v>
                </c:pt>
                <c:pt idx="1367">
                  <c:v>137.1</c:v>
                </c:pt>
                <c:pt idx="1368">
                  <c:v>137.1</c:v>
                </c:pt>
                <c:pt idx="1369">
                  <c:v>137.19999999999999</c:v>
                </c:pt>
                <c:pt idx="1370">
                  <c:v>137.19999999999999</c:v>
                </c:pt>
                <c:pt idx="1371">
                  <c:v>137.19999999999999</c:v>
                </c:pt>
                <c:pt idx="1372">
                  <c:v>137.69999999999999</c:v>
                </c:pt>
                <c:pt idx="1373">
                  <c:v>137.69999999999999</c:v>
                </c:pt>
                <c:pt idx="1374">
                  <c:v>137.69999999999999</c:v>
                </c:pt>
                <c:pt idx="1375">
                  <c:v>137.6</c:v>
                </c:pt>
                <c:pt idx="1376">
                  <c:v>137.6</c:v>
                </c:pt>
                <c:pt idx="1377">
                  <c:v>137.6</c:v>
                </c:pt>
                <c:pt idx="1378">
                  <c:v>137.80000000000001</c:v>
                </c:pt>
                <c:pt idx="1379">
                  <c:v>137.80000000000001</c:v>
                </c:pt>
                <c:pt idx="1380">
                  <c:v>137.80000000000001</c:v>
                </c:pt>
                <c:pt idx="1381">
                  <c:v>137.6</c:v>
                </c:pt>
                <c:pt idx="1382">
                  <c:v>137.6</c:v>
                </c:pt>
                <c:pt idx="1383">
                  <c:v>137.6</c:v>
                </c:pt>
                <c:pt idx="1384">
                  <c:v>137.69999999999999</c:v>
                </c:pt>
                <c:pt idx="1385">
                  <c:v>137.69999999999999</c:v>
                </c:pt>
                <c:pt idx="1386">
                  <c:v>137.69999999999999</c:v>
                </c:pt>
                <c:pt idx="1387">
                  <c:v>137.6</c:v>
                </c:pt>
                <c:pt idx="1388">
                  <c:v>137.6</c:v>
                </c:pt>
                <c:pt idx="1389">
                  <c:v>137.6</c:v>
                </c:pt>
                <c:pt idx="1390">
                  <c:v>137.69999999999999</c:v>
                </c:pt>
                <c:pt idx="1391">
                  <c:v>137.69999999999999</c:v>
                </c:pt>
                <c:pt idx="1392">
                  <c:v>137.69999999999999</c:v>
                </c:pt>
                <c:pt idx="1393">
                  <c:v>137.5</c:v>
                </c:pt>
                <c:pt idx="1394">
                  <c:v>137.5</c:v>
                </c:pt>
                <c:pt idx="1395">
                  <c:v>137.5</c:v>
                </c:pt>
                <c:pt idx="1396">
                  <c:v>138</c:v>
                </c:pt>
                <c:pt idx="1397">
                  <c:v>138</c:v>
                </c:pt>
                <c:pt idx="1398">
                  <c:v>138</c:v>
                </c:pt>
                <c:pt idx="1399">
                  <c:v>138.30000000000001</c:v>
                </c:pt>
                <c:pt idx="1400">
                  <c:v>138.30000000000001</c:v>
                </c:pt>
                <c:pt idx="1401">
                  <c:v>138.30000000000001</c:v>
                </c:pt>
                <c:pt idx="1402">
                  <c:v>138.80000000000001</c:v>
                </c:pt>
                <c:pt idx="1403">
                  <c:v>138.80000000000001</c:v>
                </c:pt>
                <c:pt idx="1404">
                  <c:v>138.80000000000001</c:v>
                </c:pt>
                <c:pt idx="1405">
                  <c:v>139</c:v>
                </c:pt>
                <c:pt idx="1406">
                  <c:v>139</c:v>
                </c:pt>
                <c:pt idx="1407">
                  <c:v>139</c:v>
                </c:pt>
                <c:pt idx="1408">
                  <c:v>139.5</c:v>
                </c:pt>
                <c:pt idx="1409">
                  <c:v>139.5</c:v>
                </c:pt>
                <c:pt idx="1410">
                  <c:v>139.5</c:v>
                </c:pt>
                <c:pt idx="1411">
                  <c:v>140.1</c:v>
                </c:pt>
                <c:pt idx="1412">
                  <c:v>140.1</c:v>
                </c:pt>
                <c:pt idx="1413">
                  <c:v>140.1</c:v>
                </c:pt>
                <c:pt idx="1414">
                  <c:v>140.9</c:v>
                </c:pt>
                <c:pt idx="1415">
                  <c:v>140.9</c:v>
                </c:pt>
                <c:pt idx="1416">
                  <c:v>140.9</c:v>
                </c:pt>
                <c:pt idx="1417">
                  <c:v>141.30000000000001</c:v>
                </c:pt>
                <c:pt idx="1418">
                  <c:v>141.30000000000001</c:v>
                </c:pt>
                <c:pt idx="1419">
                  <c:v>141.30000000000001</c:v>
                </c:pt>
                <c:pt idx="1420">
                  <c:v>142.1</c:v>
                </c:pt>
                <c:pt idx="1421">
                  <c:v>142.1</c:v>
                </c:pt>
                <c:pt idx="1422">
                  <c:v>142.1</c:v>
                </c:pt>
                <c:pt idx="1423">
                  <c:v>142.69999999999999</c:v>
                </c:pt>
                <c:pt idx="1424">
                  <c:v>142.69999999999999</c:v>
                </c:pt>
                <c:pt idx="1425">
                  <c:v>142.69999999999999</c:v>
                </c:pt>
                <c:pt idx="1426">
                  <c:v>143.6</c:v>
                </c:pt>
                <c:pt idx="1427">
                  <c:v>143.6</c:v>
                </c:pt>
                <c:pt idx="1428">
                  <c:v>143.6</c:v>
                </c:pt>
                <c:pt idx="1429">
                  <c:v>144.69999999999999</c:v>
                </c:pt>
                <c:pt idx="1430">
                  <c:v>144.69999999999999</c:v>
                </c:pt>
                <c:pt idx="1431">
                  <c:v>144.69999999999999</c:v>
                </c:pt>
                <c:pt idx="1432">
                  <c:v>146.30000000000001</c:v>
                </c:pt>
                <c:pt idx="1433">
                  <c:v>146.30000000000001</c:v>
                </c:pt>
                <c:pt idx="1434">
                  <c:v>146.30000000000001</c:v>
                </c:pt>
                <c:pt idx="1435">
                  <c:v>148.1</c:v>
                </c:pt>
                <c:pt idx="1436">
                  <c:v>148.1</c:v>
                </c:pt>
                <c:pt idx="1437">
                  <c:v>148.1</c:v>
                </c:pt>
                <c:pt idx="1438">
                  <c:v>149.19999999999999</c:v>
                </c:pt>
                <c:pt idx="1439">
                  <c:v>149.19999999999999</c:v>
                </c:pt>
                <c:pt idx="1440">
                  <c:v>149.19999999999999</c:v>
                </c:pt>
                <c:pt idx="1441">
                  <c:v>150.19999999999999</c:v>
                </c:pt>
                <c:pt idx="1442">
                  <c:v>150.19999999999999</c:v>
                </c:pt>
                <c:pt idx="1443">
                  <c:v>150.19999999999999</c:v>
                </c:pt>
                <c:pt idx="1444">
                  <c:v>151</c:v>
                </c:pt>
                <c:pt idx="1445">
                  <c:v>151</c:v>
                </c:pt>
                <c:pt idx="1446">
                  <c:v>151</c:v>
                </c:pt>
                <c:pt idx="1447">
                  <c:v>151.30000000000001</c:v>
                </c:pt>
                <c:pt idx="1448">
                  <c:v>151.30000000000001</c:v>
                </c:pt>
                <c:pt idx="1449">
                  <c:v>151.30000000000001</c:v>
                </c:pt>
                <c:pt idx="1450">
                  <c:v>151.30000000000001</c:v>
                </c:pt>
                <c:pt idx="1451">
                  <c:v>151.30000000000001</c:v>
                </c:pt>
                <c:pt idx="1452">
                  <c:v>151.30000000000001</c:v>
                </c:pt>
                <c:pt idx="1453">
                  <c:v>150.80000000000001</c:v>
                </c:pt>
                <c:pt idx="1454">
                  <c:v>150.80000000000001</c:v>
                </c:pt>
                <c:pt idx="1455">
                  <c:v>150.80000000000001</c:v>
                </c:pt>
                <c:pt idx="1456">
                  <c:v>150.4</c:v>
                </c:pt>
                <c:pt idx="1457">
                  <c:v>150.4</c:v>
                </c:pt>
                <c:pt idx="1458">
                  <c:v>150.4</c:v>
                </c:pt>
                <c:pt idx="1459">
                  <c:v>150</c:v>
                </c:pt>
                <c:pt idx="1460">
                  <c:v>150</c:v>
                </c:pt>
                <c:pt idx="1461">
                  <c:v>150</c:v>
                </c:pt>
                <c:pt idx="1462">
                  <c:v>148.80000000000001</c:v>
                </c:pt>
                <c:pt idx="1463">
                  <c:v>148.80000000000001</c:v>
                </c:pt>
                <c:pt idx="1464">
                  <c:v>148.80000000000001</c:v>
                </c:pt>
                <c:pt idx="1465">
                  <c:v>147.4</c:v>
                </c:pt>
                <c:pt idx="1466">
                  <c:v>147.4</c:v>
                </c:pt>
                <c:pt idx="1467">
                  <c:v>147.4</c:v>
                </c:pt>
                <c:pt idx="1468">
                  <c:v>147.80000000000001</c:v>
                </c:pt>
                <c:pt idx="1469">
                  <c:v>147.80000000000001</c:v>
                </c:pt>
                <c:pt idx="1470">
                  <c:v>147.80000000000001</c:v>
                </c:pt>
                <c:pt idx="1471">
                  <c:v>147.80000000000001</c:v>
                </c:pt>
                <c:pt idx="1472">
                  <c:v>147.80000000000001</c:v>
                </c:pt>
                <c:pt idx="1473">
                  <c:v>147.80000000000001</c:v>
                </c:pt>
                <c:pt idx="1474">
                  <c:v>148.1</c:v>
                </c:pt>
                <c:pt idx="1475">
                  <c:v>148.1</c:v>
                </c:pt>
                <c:pt idx="1476">
                  <c:v>148.1</c:v>
                </c:pt>
                <c:pt idx="1477">
                  <c:v>147.80000000000001</c:v>
                </c:pt>
                <c:pt idx="1478">
                  <c:v>147.80000000000001</c:v>
                </c:pt>
                <c:pt idx="1479">
                  <c:v>147.80000000000001</c:v>
                </c:pt>
                <c:pt idx="1480">
                  <c:v>148.19999999999999</c:v>
                </c:pt>
                <c:pt idx="1481">
                  <c:v>148.19999999999999</c:v>
                </c:pt>
                <c:pt idx="1482">
                  <c:v>148.19999999999999</c:v>
                </c:pt>
                <c:pt idx="1483">
                  <c:v>148.1</c:v>
                </c:pt>
                <c:pt idx="1484">
                  <c:v>148.1</c:v>
                </c:pt>
                <c:pt idx="1485">
                  <c:v>148.1</c:v>
                </c:pt>
                <c:pt idx="1486">
                  <c:v>148</c:v>
                </c:pt>
                <c:pt idx="1487">
                  <c:v>148</c:v>
                </c:pt>
                <c:pt idx="1488">
                  <c:v>148</c:v>
                </c:pt>
                <c:pt idx="1489">
                  <c:v>147.5</c:v>
                </c:pt>
                <c:pt idx="1490">
                  <c:v>147.5</c:v>
                </c:pt>
                <c:pt idx="1491">
                  <c:v>147.5</c:v>
                </c:pt>
                <c:pt idx="1492">
                  <c:v>147.4</c:v>
                </c:pt>
                <c:pt idx="1493">
                  <c:v>147.4</c:v>
                </c:pt>
                <c:pt idx="1494">
                  <c:v>147.4</c:v>
                </c:pt>
                <c:pt idx="1495">
                  <c:v>147.30000000000001</c:v>
                </c:pt>
                <c:pt idx="1496">
                  <c:v>147.30000000000001</c:v>
                </c:pt>
                <c:pt idx="1497">
                  <c:v>147.30000000000001</c:v>
                </c:pt>
                <c:pt idx="1498">
                  <c:v>147.5</c:v>
                </c:pt>
                <c:pt idx="1499">
                  <c:v>147.5</c:v>
                </c:pt>
                <c:pt idx="1500">
                  <c:v>147.5</c:v>
                </c:pt>
                <c:pt idx="1501">
                  <c:v>147.1</c:v>
                </c:pt>
                <c:pt idx="1502">
                  <c:v>147.1</c:v>
                </c:pt>
                <c:pt idx="1503">
                  <c:v>147.1</c:v>
                </c:pt>
                <c:pt idx="1504">
                  <c:v>147</c:v>
                </c:pt>
                <c:pt idx="1505">
                  <c:v>147</c:v>
                </c:pt>
                <c:pt idx="1506">
                  <c:v>147</c:v>
                </c:pt>
                <c:pt idx="1507">
                  <c:v>146.69999999999999</c:v>
                </c:pt>
                <c:pt idx="1508">
                  <c:v>146.69999999999999</c:v>
                </c:pt>
                <c:pt idx="1509">
                  <c:v>146.69999999999999</c:v>
                </c:pt>
                <c:pt idx="1510">
                  <c:v>147.1</c:v>
                </c:pt>
                <c:pt idx="1511">
                  <c:v>147.1</c:v>
                </c:pt>
                <c:pt idx="1512">
                  <c:v>147.1</c:v>
                </c:pt>
                <c:pt idx="1513">
                  <c:v>147</c:v>
                </c:pt>
                <c:pt idx="1514">
                  <c:v>147</c:v>
                </c:pt>
                <c:pt idx="1515">
                  <c:v>147</c:v>
                </c:pt>
                <c:pt idx="1516">
                  <c:v>147.1</c:v>
                </c:pt>
                <c:pt idx="1517">
                  <c:v>147.1</c:v>
                </c:pt>
                <c:pt idx="1518">
                  <c:v>147.1</c:v>
                </c:pt>
                <c:pt idx="1519">
                  <c:v>147</c:v>
                </c:pt>
                <c:pt idx="1520">
                  <c:v>147</c:v>
                </c:pt>
                <c:pt idx="1521">
                  <c:v>147</c:v>
                </c:pt>
                <c:pt idx="1522">
                  <c:v>146.9</c:v>
                </c:pt>
                <c:pt idx="1523">
                  <c:v>146.9</c:v>
                </c:pt>
                <c:pt idx="1524">
                  <c:v>146.9</c:v>
                </c:pt>
                <c:pt idx="1525">
                  <c:v>146.80000000000001</c:v>
                </c:pt>
                <c:pt idx="1526">
                  <c:v>146.80000000000001</c:v>
                </c:pt>
                <c:pt idx="1527">
                  <c:v>146.80000000000001</c:v>
                </c:pt>
                <c:pt idx="1528">
                  <c:v>146.80000000000001</c:v>
                </c:pt>
                <c:pt idx="1529">
                  <c:v>146.80000000000001</c:v>
                </c:pt>
                <c:pt idx="1530">
                  <c:v>146.80000000000001</c:v>
                </c:pt>
                <c:pt idx="1531">
                  <c:v>147.4</c:v>
                </c:pt>
                <c:pt idx="1532">
                  <c:v>147.4</c:v>
                </c:pt>
                <c:pt idx="1533">
                  <c:v>147.4</c:v>
                </c:pt>
                <c:pt idx="1534">
                  <c:v>147.30000000000001</c:v>
                </c:pt>
                <c:pt idx="1535">
                  <c:v>147.30000000000001</c:v>
                </c:pt>
                <c:pt idx="1536">
                  <c:v>147.30000000000001</c:v>
                </c:pt>
                <c:pt idx="1537">
                  <c:v>147.19999999999999</c:v>
                </c:pt>
                <c:pt idx="1538">
                  <c:v>147.19999999999999</c:v>
                </c:pt>
                <c:pt idx="1539">
                  <c:v>147.19999999999999</c:v>
                </c:pt>
                <c:pt idx="1540">
                  <c:v>147.4</c:v>
                </c:pt>
                <c:pt idx="1541">
                  <c:v>147.4</c:v>
                </c:pt>
                <c:pt idx="1542">
                  <c:v>147.4</c:v>
                </c:pt>
                <c:pt idx="1543">
                  <c:v>147.80000000000001</c:v>
                </c:pt>
                <c:pt idx="1544">
                  <c:v>147.80000000000001</c:v>
                </c:pt>
                <c:pt idx="1545">
                  <c:v>147.80000000000001</c:v>
                </c:pt>
                <c:pt idx="1546">
                  <c:v>148.6</c:v>
                </c:pt>
                <c:pt idx="1547">
                  <c:v>148.6</c:v>
                </c:pt>
                <c:pt idx="1548">
                  <c:v>148.6</c:v>
                </c:pt>
                <c:pt idx="1549">
                  <c:v>149.30000000000001</c:v>
                </c:pt>
                <c:pt idx="1550">
                  <c:v>149.30000000000001</c:v>
                </c:pt>
                <c:pt idx="1551">
                  <c:v>149.30000000000001</c:v>
                </c:pt>
                <c:pt idx="1552">
                  <c:v>149.5</c:v>
                </c:pt>
                <c:pt idx="1553">
                  <c:v>149.5</c:v>
                </c:pt>
                <c:pt idx="1554">
                  <c:v>149.5</c:v>
                </c:pt>
                <c:pt idx="1555">
                  <c:v>149.30000000000001</c:v>
                </c:pt>
                <c:pt idx="1556">
                  <c:v>149.30000000000001</c:v>
                </c:pt>
                <c:pt idx="1557">
                  <c:v>149.30000000000001</c:v>
                </c:pt>
                <c:pt idx="1558">
                  <c:v>149.30000000000001</c:v>
                </c:pt>
                <c:pt idx="1559">
                  <c:v>149.30000000000001</c:v>
                </c:pt>
                <c:pt idx="1560">
                  <c:v>149.30000000000001</c:v>
                </c:pt>
                <c:pt idx="1561">
                  <c:v>149.5</c:v>
                </c:pt>
                <c:pt idx="1562">
                  <c:v>149.5</c:v>
                </c:pt>
                <c:pt idx="1563">
                  <c:v>149.5</c:v>
                </c:pt>
                <c:pt idx="1564">
                  <c:v>149.69999999999999</c:v>
                </c:pt>
                <c:pt idx="1565">
                  <c:v>149.69999999999999</c:v>
                </c:pt>
                <c:pt idx="1566">
                  <c:v>149.69999999999999</c:v>
                </c:pt>
                <c:pt idx="1567">
                  <c:v>149.9</c:v>
                </c:pt>
                <c:pt idx="1568">
                  <c:v>149.9</c:v>
                </c:pt>
                <c:pt idx="1569">
                  <c:v>149.9</c:v>
                </c:pt>
                <c:pt idx="1570">
                  <c:v>150.19999999999999</c:v>
                </c:pt>
                <c:pt idx="1571">
                  <c:v>150.19999999999999</c:v>
                </c:pt>
                <c:pt idx="1572">
                  <c:v>150.19999999999999</c:v>
                </c:pt>
                <c:pt idx="1573">
                  <c:v>150.69999999999999</c:v>
                </c:pt>
                <c:pt idx="1574">
                  <c:v>150.69999999999999</c:v>
                </c:pt>
                <c:pt idx="1575">
                  <c:v>150.69999999999999</c:v>
                </c:pt>
                <c:pt idx="1576">
                  <c:v>151.1</c:v>
                </c:pt>
                <c:pt idx="1577">
                  <c:v>151.1</c:v>
                </c:pt>
                <c:pt idx="1578">
                  <c:v>151.1</c:v>
                </c:pt>
                <c:pt idx="1579">
                  <c:v>151.30000000000001</c:v>
                </c:pt>
                <c:pt idx="1580">
                  <c:v>151.30000000000001</c:v>
                </c:pt>
                <c:pt idx="1581">
                  <c:v>151.30000000000001</c:v>
                </c:pt>
                <c:pt idx="1582">
                  <c:v>151.4</c:v>
                </c:pt>
                <c:pt idx="1583">
                  <c:v>151.4</c:v>
                </c:pt>
                <c:pt idx="1584">
                  <c:v>151.4</c:v>
                </c:pt>
                <c:pt idx="1585">
                  <c:v>151.30000000000001</c:v>
                </c:pt>
                <c:pt idx="1586">
                  <c:v>151.30000000000001</c:v>
                </c:pt>
                <c:pt idx="1587">
                  <c:v>151.30000000000001</c:v>
                </c:pt>
                <c:pt idx="1588">
                  <c:v>151.6</c:v>
                </c:pt>
                <c:pt idx="1589">
                  <c:v>151.6</c:v>
                </c:pt>
                <c:pt idx="1590">
                  <c:v>151.6</c:v>
                </c:pt>
                <c:pt idx="1591">
                  <c:v>152.19999999999999</c:v>
                </c:pt>
                <c:pt idx="1592">
                  <c:v>152.19999999999999</c:v>
                </c:pt>
                <c:pt idx="1593">
                  <c:v>152.19999999999999</c:v>
                </c:pt>
                <c:pt idx="1594">
                  <c:v>152.6</c:v>
                </c:pt>
                <c:pt idx="1595">
                  <c:v>152.6</c:v>
                </c:pt>
                <c:pt idx="1596">
                  <c:v>152.6</c:v>
                </c:pt>
                <c:pt idx="1597">
                  <c:v>152.69999999999999</c:v>
                </c:pt>
                <c:pt idx="1598">
                  <c:v>152.69999999999999</c:v>
                </c:pt>
                <c:pt idx="1599">
                  <c:v>152.69999999999999</c:v>
                </c:pt>
                <c:pt idx="1600">
                  <c:v>152.69999999999999</c:v>
                </c:pt>
                <c:pt idx="1601">
                  <c:v>152.69999999999999</c:v>
                </c:pt>
                <c:pt idx="1602">
                  <c:v>152.69999999999999</c:v>
                </c:pt>
                <c:pt idx="1603">
                  <c:v>152.6</c:v>
                </c:pt>
                <c:pt idx="1604">
                  <c:v>152.6</c:v>
                </c:pt>
                <c:pt idx="1605">
                  <c:v>152.6</c:v>
                </c:pt>
                <c:pt idx="1606">
                  <c:v>152.80000000000001</c:v>
                </c:pt>
                <c:pt idx="1607">
                  <c:v>152.80000000000001</c:v>
                </c:pt>
                <c:pt idx="1608">
                  <c:v>152.80000000000001</c:v>
                </c:pt>
                <c:pt idx="1609">
                  <c:v>152.80000000000001</c:v>
                </c:pt>
                <c:pt idx="1610">
                  <c:v>152.80000000000001</c:v>
                </c:pt>
                <c:pt idx="1611">
                  <c:v>152.80000000000001</c:v>
                </c:pt>
                <c:pt idx="1612">
                  <c:v>153.80000000000001</c:v>
                </c:pt>
                <c:pt idx="1613">
                  <c:v>153.80000000000001</c:v>
                </c:pt>
                <c:pt idx="1614">
                  <c:v>153.80000000000001</c:v>
                </c:pt>
                <c:pt idx="1615">
                  <c:v>154.4</c:v>
                </c:pt>
                <c:pt idx="1616">
                  <c:v>154.4</c:v>
                </c:pt>
                <c:pt idx="1617">
                  <c:v>154.4</c:v>
                </c:pt>
                <c:pt idx="1618">
                  <c:v>155.19999999999999</c:v>
                </c:pt>
                <c:pt idx="1619">
                  <c:v>155.19999999999999</c:v>
                </c:pt>
                <c:pt idx="1620">
                  <c:v>155.19999999999999</c:v>
                </c:pt>
                <c:pt idx="1621">
                  <c:v>155.80000000000001</c:v>
                </c:pt>
                <c:pt idx="1622">
                  <c:v>155.80000000000001</c:v>
                </c:pt>
                <c:pt idx="1623">
                  <c:v>155.80000000000001</c:v>
                </c:pt>
                <c:pt idx="1624">
                  <c:v>156.6</c:v>
                </c:pt>
                <c:pt idx="1625">
                  <c:v>156.6</c:v>
                </c:pt>
                <c:pt idx="1626">
                  <c:v>156.6</c:v>
                </c:pt>
                <c:pt idx="1627">
                  <c:v>157.19999999999999</c:v>
                </c:pt>
                <c:pt idx="1628">
                  <c:v>157.19999999999999</c:v>
                </c:pt>
                <c:pt idx="1629">
                  <c:v>157.19999999999999</c:v>
                </c:pt>
                <c:pt idx="1630">
                  <c:v>157</c:v>
                </c:pt>
                <c:pt idx="1631">
                  <c:v>157</c:v>
                </c:pt>
                <c:pt idx="1632">
                  <c:v>157</c:v>
                </c:pt>
                <c:pt idx="1633">
                  <c:v>156.9</c:v>
                </c:pt>
                <c:pt idx="1634">
                  <c:v>156.9</c:v>
                </c:pt>
                <c:pt idx="1635">
                  <c:v>156.9</c:v>
                </c:pt>
                <c:pt idx="1636">
                  <c:v>156.69999999999999</c:v>
                </c:pt>
                <c:pt idx="1637">
                  <c:v>156.69999999999999</c:v>
                </c:pt>
                <c:pt idx="1638">
                  <c:v>156.69999999999999</c:v>
                </c:pt>
                <c:pt idx="1639">
                  <c:v>157.4</c:v>
                </c:pt>
                <c:pt idx="1640">
                  <c:v>157.4</c:v>
                </c:pt>
                <c:pt idx="1641">
                  <c:v>157.4</c:v>
                </c:pt>
                <c:pt idx="1642">
                  <c:v>157.80000000000001</c:v>
                </c:pt>
                <c:pt idx="1643">
                  <c:v>157.80000000000001</c:v>
                </c:pt>
                <c:pt idx="1644">
                  <c:v>157.80000000000001</c:v>
                </c:pt>
                <c:pt idx="1645">
                  <c:v>158.1</c:v>
                </c:pt>
                <c:pt idx="1646">
                  <c:v>158.1</c:v>
                </c:pt>
                <c:pt idx="1647">
                  <c:v>158.1</c:v>
                </c:pt>
                <c:pt idx="1648">
                  <c:v>158.69999999999999</c:v>
                </c:pt>
                <c:pt idx="1649">
                  <c:v>158.69999999999999</c:v>
                </c:pt>
                <c:pt idx="1650">
                  <c:v>158.69999999999999</c:v>
                </c:pt>
                <c:pt idx="1651">
                  <c:v>160</c:v>
                </c:pt>
                <c:pt idx="1652">
                  <c:v>160</c:v>
                </c:pt>
                <c:pt idx="1653">
                  <c:v>160</c:v>
                </c:pt>
                <c:pt idx="1654">
                  <c:v>161.69999999999999</c:v>
                </c:pt>
                <c:pt idx="1655">
                  <c:v>161.69999999999999</c:v>
                </c:pt>
                <c:pt idx="1656">
                  <c:v>161.69999999999999</c:v>
                </c:pt>
                <c:pt idx="1657">
                  <c:v>163.19999999999999</c:v>
                </c:pt>
                <c:pt idx="1658">
                  <c:v>163.19999999999999</c:v>
                </c:pt>
                <c:pt idx="1659">
                  <c:v>163.19999999999999</c:v>
                </c:pt>
                <c:pt idx="1660">
                  <c:v>164.2</c:v>
                </c:pt>
                <c:pt idx="1661">
                  <c:v>164.2</c:v>
                </c:pt>
                <c:pt idx="1662">
                  <c:v>164.2</c:v>
                </c:pt>
                <c:pt idx="1663">
                  <c:v>164.8</c:v>
                </c:pt>
                <c:pt idx="1664">
                  <c:v>164.8</c:v>
                </c:pt>
                <c:pt idx="1665">
                  <c:v>164.8</c:v>
                </c:pt>
                <c:pt idx="1666">
                  <c:v>164.6</c:v>
                </c:pt>
                <c:pt idx="1667">
                  <c:v>164.6</c:v>
                </c:pt>
                <c:pt idx="1668">
                  <c:v>164.6</c:v>
                </c:pt>
                <c:pt idx="1669">
                  <c:v>164.2</c:v>
                </c:pt>
                <c:pt idx="1670">
                  <c:v>164.2</c:v>
                </c:pt>
                <c:pt idx="1671">
                  <c:v>164.2</c:v>
                </c:pt>
                <c:pt idx="1672">
                  <c:v>163.9</c:v>
                </c:pt>
                <c:pt idx="1673">
                  <c:v>163.9</c:v>
                </c:pt>
                <c:pt idx="1674">
                  <c:v>163.9</c:v>
                </c:pt>
                <c:pt idx="1675">
                  <c:v>163.1</c:v>
                </c:pt>
                <c:pt idx="1676">
                  <c:v>163.1</c:v>
                </c:pt>
                <c:pt idx="1677">
                  <c:v>163.1</c:v>
                </c:pt>
                <c:pt idx="1678">
                  <c:v>162.19999999999999</c:v>
                </c:pt>
                <c:pt idx="1679">
                  <c:v>162.19999999999999</c:v>
                </c:pt>
                <c:pt idx="1680">
                  <c:v>162.19999999999999</c:v>
                </c:pt>
                <c:pt idx="1681">
                  <c:v>161.69999999999999</c:v>
                </c:pt>
                <c:pt idx="1682">
                  <c:v>161.69999999999999</c:v>
                </c:pt>
                <c:pt idx="1683">
                  <c:v>161.69999999999999</c:v>
                </c:pt>
                <c:pt idx="1684">
                  <c:v>161.6</c:v>
                </c:pt>
                <c:pt idx="1685">
                  <c:v>161.6</c:v>
                </c:pt>
                <c:pt idx="1686">
                  <c:v>161.6</c:v>
                </c:pt>
                <c:pt idx="1687">
                  <c:v>161.9</c:v>
                </c:pt>
                <c:pt idx="1688">
                  <c:v>161.9</c:v>
                </c:pt>
                <c:pt idx="1689">
                  <c:v>161.9</c:v>
                </c:pt>
                <c:pt idx="1690">
                  <c:v>162</c:v>
                </c:pt>
                <c:pt idx="1691">
                  <c:v>162</c:v>
                </c:pt>
                <c:pt idx="1692">
                  <c:v>162</c:v>
                </c:pt>
                <c:pt idx="1693">
                  <c:v>161.69999999999999</c:v>
                </c:pt>
                <c:pt idx="1694">
                  <c:v>161.69999999999999</c:v>
                </c:pt>
                <c:pt idx="1695">
                  <c:v>161.69999999999999</c:v>
                </c:pt>
                <c:pt idx="1696">
                  <c:v>160.1</c:v>
                </c:pt>
                <c:pt idx="1697">
                  <c:v>160.1</c:v>
                </c:pt>
                <c:pt idx="1698">
                  <c:v>160.1</c:v>
                </c:pt>
                <c:pt idx="1699">
                  <c:v>157.69999999999999</c:v>
                </c:pt>
                <c:pt idx="1700">
                  <c:v>157.69999999999999</c:v>
                </c:pt>
                <c:pt idx="1701">
                  <c:v>157.69999999999999</c:v>
                </c:pt>
                <c:pt idx="1702">
                  <c:v>155.19999999999999</c:v>
                </c:pt>
                <c:pt idx="1703">
                  <c:v>155.19999999999999</c:v>
                </c:pt>
                <c:pt idx="1704">
                  <c:v>155.19999999999999</c:v>
                </c:pt>
                <c:pt idx="1705">
                  <c:v>153</c:v>
                </c:pt>
                <c:pt idx="1706">
                  <c:v>153</c:v>
                </c:pt>
                <c:pt idx="1707">
                  <c:v>153</c:v>
                </c:pt>
                <c:pt idx="1708">
                  <c:v>151.30000000000001</c:v>
                </c:pt>
                <c:pt idx="1709">
                  <c:v>151.30000000000001</c:v>
                </c:pt>
                <c:pt idx="1710">
                  <c:v>151.30000000000001</c:v>
                </c:pt>
                <c:pt idx="1711">
                  <c:v>149.69999999999999</c:v>
                </c:pt>
                <c:pt idx="1712">
                  <c:v>149.69999999999999</c:v>
                </c:pt>
                <c:pt idx="1713">
                  <c:v>149.69999999999999</c:v>
                </c:pt>
                <c:pt idx="1714">
                  <c:v>148.5</c:v>
                </c:pt>
                <c:pt idx="1715">
                  <c:v>148.5</c:v>
                </c:pt>
                <c:pt idx="1716">
                  <c:v>148.5</c:v>
                </c:pt>
                <c:pt idx="1717">
                  <c:v>146.9</c:v>
                </c:pt>
                <c:pt idx="1718">
                  <c:v>146.9</c:v>
                </c:pt>
                <c:pt idx="1719">
                  <c:v>146.9</c:v>
                </c:pt>
                <c:pt idx="1720">
                  <c:v>144.9</c:v>
                </c:pt>
                <c:pt idx="1721">
                  <c:v>144.9</c:v>
                </c:pt>
                <c:pt idx="1722">
                  <c:v>144.9</c:v>
                </c:pt>
                <c:pt idx="1723">
                  <c:v>142.19999999999999</c:v>
                </c:pt>
                <c:pt idx="1724">
                  <c:v>142.19999999999999</c:v>
                </c:pt>
                <c:pt idx="1725">
                  <c:v>142.19999999999999</c:v>
                </c:pt>
                <c:pt idx="1726">
                  <c:v>139.4</c:v>
                </c:pt>
                <c:pt idx="1727">
                  <c:v>139.4</c:v>
                </c:pt>
                <c:pt idx="1728">
                  <c:v>139.4</c:v>
                </c:pt>
                <c:pt idx="1729">
                  <c:v>136.80000000000001</c:v>
                </c:pt>
                <c:pt idx="1730">
                  <c:v>136.80000000000001</c:v>
                </c:pt>
                <c:pt idx="1731">
                  <c:v>136.80000000000001</c:v>
                </c:pt>
                <c:pt idx="1732">
                  <c:v>135.1</c:v>
                </c:pt>
                <c:pt idx="1733">
                  <c:v>135.1</c:v>
                </c:pt>
                <c:pt idx="1734">
                  <c:v>135.1</c:v>
                </c:pt>
                <c:pt idx="1735">
                  <c:v>133.69999999999999</c:v>
                </c:pt>
                <c:pt idx="1736">
                  <c:v>133.69999999999999</c:v>
                </c:pt>
                <c:pt idx="1737">
                  <c:v>133.69999999999999</c:v>
                </c:pt>
                <c:pt idx="1738">
                  <c:v>132.6</c:v>
                </c:pt>
                <c:pt idx="1739">
                  <c:v>132.6</c:v>
                </c:pt>
                <c:pt idx="1740">
                  <c:v>132.6</c:v>
                </c:pt>
                <c:pt idx="1741">
                  <c:v>130.6</c:v>
                </c:pt>
                <c:pt idx="1742">
                  <c:v>130.6</c:v>
                </c:pt>
                <c:pt idx="1743">
                  <c:v>130.6</c:v>
                </c:pt>
                <c:pt idx="1744">
                  <c:v>129.19999999999999</c:v>
                </c:pt>
                <c:pt idx="1745">
                  <c:v>129.19999999999999</c:v>
                </c:pt>
                <c:pt idx="1746">
                  <c:v>129.19999999999999</c:v>
                </c:pt>
                <c:pt idx="1747">
                  <c:v>128.4</c:v>
                </c:pt>
                <c:pt idx="1748">
                  <c:v>128.4</c:v>
                </c:pt>
                <c:pt idx="1749">
                  <c:v>128.4</c:v>
                </c:pt>
                <c:pt idx="1750">
                  <c:v>128.69999999999999</c:v>
                </c:pt>
                <c:pt idx="1751">
                  <c:v>128.69999999999999</c:v>
                </c:pt>
                <c:pt idx="1752">
                  <c:v>128.69999999999999</c:v>
                </c:pt>
                <c:pt idx="1753">
                  <c:v>129.19999999999999</c:v>
                </c:pt>
                <c:pt idx="1754">
                  <c:v>129.19999999999999</c:v>
                </c:pt>
                <c:pt idx="1755">
                  <c:v>129.19999999999999</c:v>
                </c:pt>
                <c:pt idx="1756">
                  <c:v>129.1</c:v>
                </c:pt>
                <c:pt idx="1757">
                  <c:v>129.1</c:v>
                </c:pt>
                <c:pt idx="1758">
                  <c:v>129.1</c:v>
                </c:pt>
                <c:pt idx="1759">
                  <c:v>128.6</c:v>
                </c:pt>
                <c:pt idx="1760">
                  <c:v>128.6</c:v>
                </c:pt>
                <c:pt idx="1761">
                  <c:v>128.6</c:v>
                </c:pt>
                <c:pt idx="1762">
                  <c:v>128.19999999999999</c:v>
                </c:pt>
                <c:pt idx="1763">
                  <c:v>128.19999999999999</c:v>
                </c:pt>
                <c:pt idx="1764">
                  <c:v>128.19999999999999</c:v>
                </c:pt>
                <c:pt idx="1765">
                  <c:v>128.1</c:v>
                </c:pt>
                <c:pt idx="1766">
                  <c:v>128.1</c:v>
                </c:pt>
                <c:pt idx="1767">
                  <c:v>128.1</c:v>
                </c:pt>
                <c:pt idx="1768">
                  <c:v>128.5</c:v>
                </c:pt>
                <c:pt idx="1769">
                  <c:v>128.5</c:v>
                </c:pt>
                <c:pt idx="1770">
                  <c:v>128.5</c:v>
                </c:pt>
                <c:pt idx="1771">
                  <c:v>128.19999999999999</c:v>
                </c:pt>
                <c:pt idx="1772">
                  <c:v>128.19999999999999</c:v>
                </c:pt>
                <c:pt idx="1773">
                  <c:v>128.19999999999999</c:v>
                </c:pt>
                <c:pt idx="1774">
                  <c:v>128</c:v>
                </c:pt>
                <c:pt idx="1775">
                  <c:v>128</c:v>
                </c:pt>
                <c:pt idx="1776">
                  <c:v>128</c:v>
                </c:pt>
                <c:pt idx="1777">
                  <c:v>127.4</c:v>
                </c:pt>
                <c:pt idx="1778">
                  <c:v>127.4</c:v>
                </c:pt>
                <c:pt idx="1779">
                  <c:v>127.4</c:v>
                </c:pt>
                <c:pt idx="1780">
                  <c:v>127.6</c:v>
                </c:pt>
                <c:pt idx="1781">
                  <c:v>127.6</c:v>
                </c:pt>
                <c:pt idx="1782">
                  <c:v>127.6</c:v>
                </c:pt>
                <c:pt idx="1783">
                  <c:v>127.8</c:v>
                </c:pt>
                <c:pt idx="1784">
                  <c:v>127.8</c:v>
                </c:pt>
                <c:pt idx="1785">
                  <c:v>127.8</c:v>
                </c:pt>
                <c:pt idx="1786">
                  <c:v>127.7</c:v>
                </c:pt>
                <c:pt idx="1787">
                  <c:v>127.7</c:v>
                </c:pt>
                <c:pt idx="1788">
                  <c:v>127.7</c:v>
                </c:pt>
                <c:pt idx="1789">
                  <c:v>127.6</c:v>
                </c:pt>
                <c:pt idx="1790">
                  <c:v>127.6</c:v>
                </c:pt>
                <c:pt idx="1791">
                  <c:v>127.6</c:v>
                </c:pt>
                <c:pt idx="1792">
                  <c:v>127.6</c:v>
                </c:pt>
                <c:pt idx="1793">
                  <c:v>127.6</c:v>
                </c:pt>
                <c:pt idx="1794">
                  <c:v>127.6</c:v>
                </c:pt>
                <c:pt idx="1795">
                  <c:v>127.7</c:v>
                </c:pt>
                <c:pt idx="1796">
                  <c:v>127.7</c:v>
                </c:pt>
                <c:pt idx="1797">
                  <c:v>127.7</c:v>
                </c:pt>
                <c:pt idx="1798">
                  <c:v>127.7</c:v>
                </c:pt>
                <c:pt idx="1799">
                  <c:v>127.7</c:v>
                </c:pt>
                <c:pt idx="1800">
                  <c:v>127.7</c:v>
                </c:pt>
                <c:pt idx="1801">
                  <c:v>127.7</c:v>
                </c:pt>
                <c:pt idx="1802">
                  <c:v>127.7</c:v>
                </c:pt>
                <c:pt idx="1803">
                  <c:v>127.7</c:v>
                </c:pt>
                <c:pt idx="1804">
                  <c:v>127.7</c:v>
                </c:pt>
                <c:pt idx="1805">
                  <c:v>127.7</c:v>
                </c:pt>
                <c:pt idx="1806">
                  <c:v>127.7</c:v>
                </c:pt>
                <c:pt idx="1807">
                  <c:v>127.4</c:v>
                </c:pt>
                <c:pt idx="1808">
                  <c:v>127.4</c:v>
                </c:pt>
                <c:pt idx="1809">
                  <c:v>127.4</c:v>
                </c:pt>
                <c:pt idx="1810">
                  <c:v>126.9</c:v>
                </c:pt>
                <c:pt idx="1811">
                  <c:v>126.9</c:v>
                </c:pt>
                <c:pt idx="1812">
                  <c:v>126.9</c:v>
                </c:pt>
                <c:pt idx="1813">
                  <c:v>126.6</c:v>
                </c:pt>
                <c:pt idx="1814">
                  <c:v>126.6</c:v>
                </c:pt>
                <c:pt idx="1815">
                  <c:v>126.6</c:v>
                </c:pt>
                <c:pt idx="1816">
                  <c:v>126.5</c:v>
                </c:pt>
                <c:pt idx="1817">
                  <c:v>126.5</c:v>
                </c:pt>
                <c:pt idx="1818">
                  <c:v>126.5</c:v>
                </c:pt>
                <c:pt idx="1819">
                  <c:v>126.7</c:v>
                </c:pt>
                <c:pt idx="1820">
                  <c:v>126.7</c:v>
                </c:pt>
                <c:pt idx="1821">
                  <c:v>126.7</c:v>
                </c:pt>
                <c:pt idx="1822">
                  <c:v>126.8</c:v>
                </c:pt>
                <c:pt idx="1823">
                  <c:v>126.8</c:v>
                </c:pt>
                <c:pt idx="1824">
                  <c:v>126.8</c:v>
                </c:pt>
                <c:pt idx="1825">
                  <c:v>126.6</c:v>
                </c:pt>
                <c:pt idx="1826">
                  <c:v>126.6</c:v>
                </c:pt>
                <c:pt idx="1827">
                  <c:v>126.6</c:v>
                </c:pt>
                <c:pt idx="1828">
                  <c:v>126</c:v>
                </c:pt>
                <c:pt idx="1829">
                  <c:v>126</c:v>
                </c:pt>
                <c:pt idx="1830">
                  <c:v>126</c:v>
                </c:pt>
                <c:pt idx="1831">
                  <c:v>125.4</c:v>
                </c:pt>
                <c:pt idx="1832">
                  <c:v>125.4</c:v>
                </c:pt>
                <c:pt idx="1833">
                  <c:v>125.4</c:v>
                </c:pt>
                <c:pt idx="1834">
                  <c:v>125.1</c:v>
                </c:pt>
                <c:pt idx="1835">
                  <c:v>125.1</c:v>
                </c:pt>
                <c:pt idx="1836">
                  <c:v>125.1</c:v>
                </c:pt>
                <c:pt idx="1837">
                  <c:v>124.7</c:v>
                </c:pt>
                <c:pt idx="1838">
                  <c:v>124.7</c:v>
                </c:pt>
                <c:pt idx="1839">
                  <c:v>124.7</c:v>
                </c:pt>
                <c:pt idx="1840">
                  <c:v>124.2</c:v>
                </c:pt>
                <c:pt idx="1841">
                  <c:v>124.2</c:v>
                </c:pt>
                <c:pt idx="1842">
                  <c:v>124.2</c:v>
                </c:pt>
                <c:pt idx="1843">
                  <c:v>123.8</c:v>
                </c:pt>
                <c:pt idx="1844">
                  <c:v>123.8</c:v>
                </c:pt>
                <c:pt idx="1845">
                  <c:v>123.8</c:v>
                </c:pt>
                <c:pt idx="1846">
                  <c:v>123.5</c:v>
                </c:pt>
                <c:pt idx="1847">
                  <c:v>123.5</c:v>
                </c:pt>
                <c:pt idx="1848">
                  <c:v>123.5</c:v>
                </c:pt>
                <c:pt idx="1849">
                  <c:v>123.1</c:v>
                </c:pt>
                <c:pt idx="1850">
                  <c:v>123.1</c:v>
                </c:pt>
                <c:pt idx="1851">
                  <c:v>123.1</c:v>
                </c:pt>
                <c:pt idx="1852">
                  <c:v>123.1</c:v>
                </c:pt>
                <c:pt idx="1853">
                  <c:v>123.1</c:v>
                </c:pt>
                <c:pt idx="1854">
                  <c:v>123.1</c:v>
                </c:pt>
                <c:pt idx="1855">
                  <c:v>122.5</c:v>
                </c:pt>
                <c:pt idx="1856">
                  <c:v>122.5</c:v>
                </c:pt>
                <c:pt idx="1857">
                  <c:v>122.5</c:v>
                </c:pt>
                <c:pt idx="1858">
                  <c:v>122.1</c:v>
                </c:pt>
                <c:pt idx="1859">
                  <c:v>122.1</c:v>
                </c:pt>
                <c:pt idx="1860">
                  <c:v>122.1</c:v>
                </c:pt>
                <c:pt idx="1861">
                  <c:v>122.1</c:v>
                </c:pt>
                <c:pt idx="1862">
                  <c:v>122.1</c:v>
                </c:pt>
                <c:pt idx="1863">
                  <c:v>122.1</c:v>
                </c:pt>
                <c:pt idx="1864">
                  <c:v>122.3</c:v>
                </c:pt>
                <c:pt idx="1865">
                  <c:v>122.3</c:v>
                </c:pt>
                <c:pt idx="1866">
                  <c:v>122.3</c:v>
                </c:pt>
                <c:pt idx="1867">
                  <c:v>122.6</c:v>
                </c:pt>
                <c:pt idx="1868">
                  <c:v>122.6</c:v>
                </c:pt>
                <c:pt idx="1869">
                  <c:v>122.6</c:v>
                </c:pt>
                <c:pt idx="1870">
                  <c:v>122.6</c:v>
                </c:pt>
                <c:pt idx="1871">
                  <c:v>122.6</c:v>
                </c:pt>
                <c:pt idx="1872">
                  <c:v>122.6</c:v>
                </c:pt>
                <c:pt idx="1873">
                  <c:v>122.6</c:v>
                </c:pt>
                <c:pt idx="1874">
                  <c:v>122.6</c:v>
                </c:pt>
                <c:pt idx="1875">
                  <c:v>122.6</c:v>
                </c:pt>
                <c:pt idx="1876">
                  <c:v>122.6</c:v>
                </c:pt>
                <c:pt idx="1877">
                  <c:v>122.6</c:v>
                </c:pt>
                <c:pt idx="1878">
                  <c:v>122.6</c:v>
                </c:pt>
                <c:pt idx="1879">
                  <c:v>122.6</c:v>
                </c:pt>
                <c:pt idx="1880">
                  <c:v>122.6</c:v>
                </c:pt>
                <c:pt idx="1881">
                  <c:v>122.6</c:v>
                </c:pt>
                <c:pt idx="1882">
                  <c:v>122.4</c:v>
                </c:pt>
                <c:pt idx="1883">
                  <c:v>122.4</c:v>
                </c:pt>
                <c:pt idx="1884">
                  <c:v>122.4</c:v>
                </c:pt>
                <c:pt idx="1885">
                  <c:v>122</c:v>
                </c:pt>
                <c:pt idx="1886">
                  <c:v>122</c:v>
                </c:pt>
                <c:pt idx="1887">
                  <c:v>122</c:v>
                </c:pt>
                <c:pt idx="1888">
                  <c:v>121.7</c:v>
                </c:pt>
                <c:pt idx="1889">
                  <c:v>121.7</c:v>
                </c:pt>
                <c:pt idx="1890">
                  <c:v>121.7</c:v>
                </c:pt>
                <c:pt idx="1891">
                  <c:v>121.7</c:v>
                </c:pt>
                <c:pt idx="1892">
                  <c:v>121.7</c:v>
                </c:pt>
                <c:pt idx="1893">
                  <c:v>121.7</c:v>
                </c:pt>
                <c:pt idx="1894">
                  <c:v>121.4</c:v>
                </c:pt>
                <c:pt idx="1895">
                  <c:v>121.4</c:v>
                </c:pt>
                <c:pt idx="1896">
                  <c:v>121.4</c:v>
                </c:pt>
                <c:pt idx="1897">
                  <c:v>121.5</c:v>
                </c:pt>
                <c:pt idx="1898">
                  <c:v>121.5</c:v>
                </c:pt>
                <c:pt idx="1899">
                  <c:v>121.5</c:v>
                </c:pt>
                <c:pt idx="1900">
                  <c:v>121.3</c:v>
                </c:pt>
                <c:pt idx="1901">
                  <c:v>121.3</c:v>
                </c:pt>
                <c:pt idx="1902">
                  <c:v>121.3</c:v>
                </c:pt>
                <c:pt idx="1903">
                  <c:v>121.4</c:v>
                </c:pt>
                <c:pt idx="1904">
                  <c:v>121.4</c:v>
                </c:pt>
                <c:pt idx="1905">
                  <c:v>121.4</c:v>
                </c:pt>
                <c:pt idx="1906">
                  <c:v>121.2</c:v>
                </c:pt>
                <c:pt idx="1907">
                  <c:v>121.2</c:v>
                </c:pt>
                <c:pt idx="1908">
                  <c:v>121.2</c:v>
                </c:pt>
                <c:pt idx="1909">
                  <c:v>121.2</c:v>
                </c:pt>
                <c:pt idx="1910">
                  <c:v>121.2</c:v>
                </c:pt>
                <c:pt idx="1911">
                  <c:v>121.2</c:v>
                </c:pt>
                <c:pt idx="1912">
                  <c:v>121.5</c:v>
                </c:pt>
                <c:pt idx="1913">
                  <c:v>121.5</c:v>
                </c:pt>
                <c:pt idx="1914">
                  <c:v>121.5</c:v>
                </c:pt>
                <c:pt idx="1915">
                  <c:v>121.5</c:v>
                </c:pt>
                <c:pt idx="1916">
                  <c:v>121.5</c:v>
                </c:pt>
                <c:pt idx="1917">
                  <c:v>121.5</c:v>
                </c:pt>
                <c:pt idx="1918">
                  <c:v>121.6</c:v>
                </c:pt>
                <c:pt idx="1919">
                  <c:v>121.6</c:v>
                </c:pt>
                <c:pt idx="1920">
                  <c:v>121.6</c:v>
                </c:pt>
                <c:pt idx="1921">
                  <c:v>119.6</c:v>
                </c:pt>
                <c:pt idx="1922">
                  <c:v>119.6</c:v>
                </c:pt>
                <c:pt idx="1923">
                  <c:v>119.6</c:v>
                </c:pt>
                <c:pt idx="1924">
                  <c:v>120.3</c:v>
                </c:pt>
                <c:pt idx="1925">
                  <c:v>120.3</c:v>
                </c:pt>
                <c:pt idx="1926">
                  <c:v>120.3</c:v>
                </c:pt>
                <c:pt idx="1927">
                  <c:v>120.9</c:v>
                </c:pt>
                <c:pt idx="1928">
                  <c:v>120.9</c:v>
                </c:pt>
                <c:pt idx="1929">
                  <c:v>120.9</c:v>
                </c:pt>
                <c:pt idx="1930">
                  <c:v>122.6</c:v>
                </c:pt>
                <c:pt idx="1931">
                  <c:v>122.6</c:v>
                </c:pt>
                <c:pt idx="1932">
                  <c:v>122.6</c:v>
                </c:pt>
                <c:pt idx="1933">
                  <c:v>122.7</c:v>
                </c:pt>
                <c:pt idx="1934">
                  <c:v>122.7</c:v>
                </c:pt>
                <c:pt idx="1935">
                  <c:v>122.7</c:v>
                </c:pt>
                <c:pt idx="1936">
                  <c:v>123.3</c:v>
                </c:pt>
                <c:pt idx="1937">
                  <c:v>123.3</c:v>
                </c:pt>
                <c:pt idx="1938">
                  <c:v>123.3</c:v>
                </c:pt>
                <c:pt idx="1939">
                  <c:v>123.5</c:v>
                </c:pt>
                <c:pt idx="1940">
                  <c:v>123.5</c:v>
                </c:pt>
                <c:pt idx="1941">
                  <c:v>123.5</c:v>
                </c:pt>
                <c:pt idx="1942">
                  <c:v>124.3</c:v>
                </c:pt>
                <c:pt idx="1943">
                  <c:v>124.3</c:v>
                </c:pt>
                <c:pt idx="1944">
                  <c:v>124.3</c:v>
                </c:pt>
                <c:pt idx="1945">
                  <c:v>124.8</c:v>
                </c:pt>
                <c:pt idx="1946">
                  <c:v>124.8</c:v>
                </c:pt>
                <c:pt idx="1947">
                  <c:v>124.8</c:v>
                </c:pt>
                <c:pt idx="1948">
                  <c:v>125.9</c:v>
                </c:pt>
                <c:pt idx="1949">
                  <c:v>125.9</c:v>
                </c:pt>
                <c:pt idx="1950">
                  <c:v>125.9</c:v>
                </c:pt>
                <c:pt idx="1951">
                  <c:v>126.6</c:v>
                </c:pt>
                <c:pt idx="1952">
                  <c:v>126.6</c:v>
                </c:pt>
                <c:pt idx="1953">
                  <c:v>126.6</c:v>
                </c:pt>
                <c:pt idx="1954">
                  <c:v>127.1</c:v>
                </c:pt>
                <c:pt idx="1955">
                  <c:v>127.1</c:v>
                </c:pt>
                <c:pt idx="1956">
                  <c:v>127.1</c:v>
                </c:pt>
                <c:pt idx="1957">
                  <c:v>126.3</c:v>
                </c:pt>
                <c:pt idx="1958">
                  <c:v>126.3</c:v>
                </c:pt>
                <c:pt idx="1959">
                  <c:v>126.3</c:v>
                </c:pt>
                <c:pt idx="1960">
                  <c:v>126.8</c:v>
                </c:pt>
                <c:pt idx="1961">
                  <c:v>126.8</c:v>
                </c:pt>
                <c:pt idx="1962">
                  <c:v>126.8</c:v>
                </c:pt>
                <c:pt idx="1963">
                  <c:v>126.7</c:v>
                </c:pt>
                <c:pt idx="1964">
                  <c:v>126.7</c:v>
                </c:pt>
                <c:pt idx="1965">
                  <c:v>126.7</c:v>
                </c:pt>
                <c:pt idx="1966">
                  <c:v>130.19999999999999</c:v>
                </c:pt>
                <c:pt idx="1967">
                  <c:v>130.19999999999999</c:v>
                </c:pt>
                <c:pt idx="1968">
                  <c:v>130.19999999999999</c:v>
                </c:pt>
                <c:pt idx="1969">
                  <c:v>131.80000000000001</c:v>
                </c:pt>
                <c:pt idx="1970">
                  <c:v>131.80000000000001</c:v>
                </c:pt>
                <c:pt idx="1971">
                  <c:v>131.80000000000001</c:v>
                </c:pt>
                <c:pt idx="1972">
                  <c:v>132.19999999999999</c:v>
                </c:pt>
                <c:pt idx="1973">
                  <c:v>132.19999999999999</c:v>
                </c:pt>
                <c:pt idx="1974">
                  <c:v>132.19999999999999</c:v>
                </c:pt>
                <c:pt idx="1975">
                  <c:v>132.19999999999999</c:v>
                </c:pt>
                <c:pt idx="1976">
                  <c:v>132.19999999999999</c:v>
                </c:pt>
                <c:pt idx="1977">
                  <c:v>132.19999999999999</c:v>
                </c:pt>
                <c:pt idx="1978">
                  <c:v>131.1</c:v>
                </c:pt>
                <c:pt idx="1979">
                  <c:v>131.1</c:v>
                </c:pt>
                <c:pt idx="1980">
                  <c:v>131.1</c:v>
                </c:pt>
                <c:pt idx="1981">
                  <c:v>128.5</c:v>
                </c:pt>
                <c:pt idx="1982">
                  <c:v>128.5</c:v>
                </c:pt>
                <c:pt idx="1983">
                  <c:v>128.5</c:v>
                </c:pt>
                <c:pt idx="1984">
                  <c:v>127.1</c:v>
                </c:pt>
                <c:pt idx="1985">
                  <c:v>127.1</c:v>
                </c:pt>
                <c:pt idx="1986">
                  <c:v>127.1</c:v>
                </c:pt>
                <c:pt idx="1987">
                  <c:v>128</c:v>
                </c:pt>
                <c:pt idx="1988">
                  <c:v>128</c:v>
                </c:pt>
                <c:pt idx="1989">
                  <c:v>128</c:v>
                </c:pt>
                <c:pt idx="1990">
                  <c:v>130.9</c:v>
                </c:pt>
                <c:pt idx="1991">
                  <c:v>130.9</c:v>
                </c:pt>
                <c:pt idx="1992">
                  <c:v>130.9</c:v>
                </c:pt>
                <c:pt idx="1993">
                  <c:v>133.9</c:v>
                </c:pt>
                <c:pt idx="1994">
                  <c:v>133.9</c:v>
                </c:pt>
                <c:pt idx="1995">
                  <c:v>133.9</c:v>
                </c:pt>
                <c:pt idx="1996">
                  <c:v>135</c:v>
                </c:pt>
                <c:pt idx="1997">
                  <c:v>135</c:v>
                </c:pt>
                <c:pt idx="1998">
                  <c:v>135</c:v>
                </c:pt>
                <c:pt idx="1999">
                  <c:v>135.30000000000001</c:v>
                </c:pt>
                <c:pt idx="2000">
                  <c:v>135.30000000000001</c:v>
                </c:pt>
                <c:pt idx="2001">
                  <c:v>135.30000000000001</c:v>
                </c:pt>
                <c:pt idx="2002">
                  <c:v>135.4</c:v>
                </c:pt>
                <c:pt idx="2003">
                  <c:v>135.4</c:v>
                </c:pt>
                <c:pt idx="2004">
                  <c:v>135.4</c:v>
                </c:pt>
                <c:pt idx="2005">
                  <c:v>136.4</c:v>
                </c:pt>
                <c:pt idx="2006">
                  <c:v>136.4</c:v>
                </c:pt>
                <c:pt idx="2007">
                  <c:v>136.4</c:v>
                </c:pt>
                <c:pt idx="2008">
                  <c:v>137.80000000000001</c:v>
                </c:pt>
                <c:pt idx="2009">
                  <c:v>137.80000000000001</c:v>
                </c:pt>
                <c:pt idx="2010">
                  <c:v>137.80000000000001</c:v>
                </c:pt>
                <c:pt idx="2011">
                  <c:v>139.1</c:v>
                </c:pt>
                <c:pt idx="2012">
                  <c:v>139.1</c:v>
                </c:pt>
                <c:pt idx="2013">
                  <c:v>139.1</c:v>
                </c:pt>
                <c:pt idx="2014">
                  <c:v>140.4</c:v>
                </c:pt>
                <c:pt idx="2015">
                  <c:v>140.4</c:v>
                </c:pt>
                <c:pt idx="2016">
                  <c:v>140.4</c:v>
                </c:pt>
                <c:pt idx="2017">
                  <c:v>141.1</c:v>
                </c:pt>
                <c:pt idx="2018">
                  <c:v>141.1</c:v>
                </c:pt>
                <c:pt idx="2019">
                  <c:v>141.1</c:v>
                </c:pt>
                <c:pt idx="2020">
                  <c:v>141.30000000000001</c:v>
                </c:pt>
                <c:pt idx="2021">
                  <c:v>141.30000000000001</c:v>
                </c:pt>
                <c:pt idx="2022">
                  <c:v>141.30000000000001</c:v>
                </c:pt>
                <c:pt idx="2023">
                  <c:v>141.19999999999999</c:v>
                </c:pt>
                <c:pt idx="2024">
                  <c:v>141.19999999999999</c:v>
                </c:pt>
                <c:pt idx="2025">
                  <c:v>141.19999999999999</c:v>
                </c:pt>
                <c:pt idx="2026">
                  <c:v>142.19999999999999</c:v>
                </c:pt>
                <c:pt idx="2027">
                  <c:v>142.19999999999999</c:v>
                </c:pt>
                <c:pt idx="2028">
                  <c:v>142.19999999999999</c:v>
                </c:pt>
                <c:pt idx="2029">
                  <c:v>144.30000000000001</c:v>
                </c:pt>
                <c:pt idx="2030">
                  <c:v>144.30000000000001</c:v>
                </c:pt>
                <c:pt idx="2031">
                  <c:v>144.30000000000001</c:v>
                </c:pt>
                <c:pt idx="2032">
                  <c:v>146.80000000000001</c:v>
                </c:pt>
                <c:pt idx="2033">
                  <c:v>146.80000000000001</c:v>
                </c:pt>
                <c:pt idx="2034">
                  <c:v>146.80000000000001</c:v>
                </c:pt>
                <c:pt idx="2035">
                  <c:v>149.69999999999999</c:v>
                </c:pt>
                <c:pt idx="2036">
                  <c:v>149.69999999999999</c:v>
                </c:pt>
                <c:pt idx="2037">
                  <c:v>149.69999999999999</c:v>
                </c:pt>
                <c:pt idx="2038">
                  <c:v>152.4</c:v>
                </c:pt>
                <c:pt idx="2039">
                  <c:v>152.4</c:v>
                </c:pt>
                <c:pt idx="2040">
                  <c:v>152.4</c:v>
                </c:pt>
                <c:pt idx="2041">
                  <c:v>154.80000000000001</c:v>
                </c:pt>
                <c:pt idx="2042">
                  <c:v>154.80000000000001</c:v>
                </c:pt>
                <c:pt idx="2043">
                  <c:v>154.80000000000001</c:v>
                </c:pt>
                <c:pt idx="2044">
                  <c:v>157</c:v>
                </c:pt>
                <c:pt idx="2045">
                  <c:v>157</c:v>
                </c:pt>
                <c:pt idx="2046">
                  <c:v>157</c:v>
                </c:pt>
                <c:pt idx="2047">
                  <c:v>159.30000000000001</c:v>
                </c:pt>
                <c:pt idx="2048">
                  <c:v>159.30000000000001</c:v>
                </c:pt>
                <c:pt idx="2049">
                  <c:v>159.30000000000001</c:v>
                </c:pt>
                <c:pt idx="2050">
                  <c:v>162</c:v>
                </c:pt>
                <c:pt idx="2051">
                  <c:v>162</c:v>
                </c:pt>
                <c:pt idx="2052">
                  <c:v>162</c:v>
                </c:pt>
                <c:pt idx="2053">
                  <c:v>164.6</c:v>
                </c:pt>
                <c:pt idx="2054">
                  <c:v>164.6</c:v>
                </c:pt>
                <c:pt idx="2055">
                  <c:v>164.6</c:v>
                </c:pt>
                <c:pt idx="2056">
                  <c:v>166.8</c:v>
                </c:pt>
                <c:pt idx="2057">
                  <c:v>166.8</c:v>
                </c:pt>
                <c:pt idx="2058">
                  <c:v>166.8</c:v>
                </c:pt>
                <c:pt idx="2059">
                  <c:v>168.2</c:v>
                </c:pt>
                <c:pt idx="2060">
                  <c:v>168.2</c:v>
                </c:pt>
                <c:pt idx="2061">
                  <c:v>168.2</c:v>
                </c:pt>
                <c:pt idx="2062">
                  <c:v>168.6</c:v>
                </c:pt>
                <c:pt idx="2063">
                  <c:v>168.6</c:v>
                </c:pt>
                <c:pt idx="2064">
                  <c:v>168.6</c:v>
                </c:pt>
                <c:pt idx="2065">
                  <c:v>169</c:v>
                </c:pt>
                <c:pt idx="2066">
                  <c:v>169</c:v>
                </c:pt>
                <c:pt idx="2067">
                  <c:v>169</c:v>
                </c:pt>
                <c:pt idx="2068">
                  <c:v>168.8</c:v>
                </c:pt>
                <c:pt idx="2069">
                  <c:v>168.8</c:v>
                </c:pt>
                <c:pt idx="2070">
                  <c:v>168.8</c:v>
                </c:pt>
                <c:pt idx="2071">
                  <c:v>168.8</c:v>
                </c:pt>
                <c:pt idx="2072">
                  <c:v>168.8</c:v>
                </c:pt>
                <c:pt idx="2073">
                  <c:v>168.8</c:v>
                </c:pt>
                <c:pt idx="2074">
                  <c:v>168.9</c:v>
                </c:pt>
                <c:pt idx="2075">
                  <c:v>168.9</c:v>
                </c:pt>
                <c:pt idx="2076">
                  <c:v>168.9</c:v>
                </c:pt>
                <c:pt idx="2077">
                  <c:v>169.6</c:v>
                </c:pt>
                <c:pt idx="2078">
                  <c:v>169.6</c:v>
                </c:pt>
                <c:pt idx="2079">
                  <c:v>169.6</c:v>
                </c:pt>
                <c:pt idx="2080">
                  <c:v>170.9</c:v>
                </c:pt>
                <c:pt idx="2081">
                  <c:v>170.9</c:v>
                </c:pt>
                <c:pt idx="2082">
                  <c:v>170.9</c:v>
                </c:pt>
                <c:pt idx="2083">
                  <c:v>172.2</c:v>
                </c:pt>
                <c:pt idx="2084">
                  <c:v>172.2</c:v>
                </c:pt>
                <c:pt idx="2085">
                  <c:v>172.2</c:v>
                </c:pt>
                <c:pt idx="2086">
                  <c:v>173.5</c:v>
                </c:pt>
                <c:pt idx="2087">
                  <c:v>173.5</c:v>
                </c:pt>
                <c:pt idx="2088">
                  <c:v>173.5</c:v>
                </c:pt>
                <c:pt idx="2089">
                  <c:v>174.5</c:v>
                </c:pt>
                <c:pt idx="2090">
                  <c:v>174.5</c:v>
                </c:pt>
                <c:pt idx="2091">
                  <c:v>174.5</c:v>
                </c:pt>
                <c:pt idx="2092">
                  <c:v>175.5</c:v>
                </c:pt>
                <c:pt idx="2093">
                  <c:v>175.5</c:v>
                </c:pt>
                <c:pt idx="2094">
                  <c:v>175.5</c:v>
                </c:pt>
                <c:pt idx="2095">
                  <c:v>177</c:v>
                </c:pt>
                <c:pt idx="2096">
                  <c:v>177</c:v>
                </c:pt>
                <c:pt idx="2097">
                  <c:v>177</c:v>
                </c:pt>
                <c:pt idx="2098">
                  <c:v>178.5</c:v>
                </c:pt>
                <c:pt idx="2099">
                  <c:v>178.5</c:v>
                </c:pt>
                <c:pt idx="2100">
                  <c:v>178.5</c:v>
                </c:pt>
                <c:pt idx="2101">
                  <c:v>179.9</c:v>
                </c:pt>
                <c:pt idx="2102">
                  <c:v>179.9</c:v>
                </c:pt>
                <c:pt idx="2103">
                  <c:v>179.9</c:v>
                </c:pt>
                <c:pt idx="2104">
                  <c:v>180.6</c:v>
                </c:pt>
                <c:pt idx="2105">
                  <c:v>180.6</c:v>
                </c:pt>
                <c:pt idx="2106">
                  <c:v>180.6</c:v>
                </c:pt>
                <c:pt idx="2107">
                  <c:v>181.4</c:v>
                </c:pt>
                <c:pt idx="2108">
                  <c:v>181.4</c:v>
                </c:pt>
                <c:pt idx="2109">
                  <c:v>181.4</c:v>
                </c:pt>
                <c:pt idx="2110">
                  <c:v>181.9</c:v>
                </c:pt>
                <c:pt idx="2111">
                  <c:v>181.9</c:v>
                </c:pt>
                <c:pt idx="2112">
                  <c:v>181.9</c:v>
                </c:pt>
                <c:pt idx="2113">
                  <c:v>182.3</c:v>
                </c:pt>
                <c:pt idx="2114">
                  <c:v>182.3</c:v>
                </c:pt>
                <c:pt idx="2115">
                  <c:v>182.3</c:v>
                </c:pt>
                <c:pt idx="2116">
                  <c:v>181.9</c:v>
                </c:pt>
                <c:pt idx="2117">
                  <c:v>181.9</c:v>
                </c:pt>
                <c:pt idx="2118">
                  <c:v>181.9</c:v>
                </c:pt>
                <c:pt idx="2119">
                  <c:v>181.7</c:v>
                </c:pt>
                <c:pt idx="2120">
                  <c:v>181.7</c:v>
                </c:pt>
                <c:pt idx="2121">
                  <c:v>181.7</c:v>
                </c:pt>
                <c:pt idx="2122">
                  <c:v>181.5</c:v>
                </c:pt>
                <c:pt idx="2123">
                  <c:v>181.5</c:v>
                </c:pt>
                <c:pt idx="2124">
                  <c:v>181.5</c:v>
                </c:pt>
                <c:pt idx="2125">
                  <c:v>181.8</c:v>
                </c:pt>
                <c:pt idx="2126">
                  <c:v>181.8</c:v>
                </c:pt>
                <c:pt idx="2127">
                  <c:v>181.8</c:v>
                </c:pt>
                <c:pt idx="2128">
                  <c:v>182.6</c:v>
                </c:pt>
                <c:pt idx="2129">
                  <c:v>182.6</c:v>
                </c:pt>
                <c:pt idx="2130">
                  <c:v>182.6</c:v>
                </c:pt>
                <c:pt idx="2131">
                  <c:v>183.3</c:v>
                </c:pt>
                <c:pt idx="2132">
                  <c:v>183.3</c:v>
                </c:pt>
                <c:pt idx="2133">
                  <c:v>183.3</c:v>
                </c:pt>
                <c:pt idx="2134">
                  <c:v>183.2</c:v>
                </c:pt>
                <c:pt idx="2135">
                  <c:v>183.2</c:v>
                </c:pt>
                <c:pt idx="2136">
                  <c:v>183.2</c:v>
                </c:pt>
                <c:pt idx="2137">
                  <c:v>182</c:v>
                </c:pt>
                <c:pt idx="2138">
                  <c:v>182</c:v>
                </c:pt>
                <c:pt idx="2139">
                  <c:v>182</c:v>
                </c:pt>
                <c:pt idx="2140">
                  <c:v>181.2</c:v>
                </c:pt>
                <c:pt idx="2141">
                  <c:v>181.2</c:v>
                </c:pt>
                <c:pt idx="2142">
                  <c:v>181.2</c:v>
                </c:pt>
                <c:pt idx="2143">
                  <c:v>181.4</c:v>
                </c:pt>
                <c:pt idx="2144">
                  <c:v>181.4</c:v>
                </c:pt>
                <c:pt idx="2145">
                  <c:v>181.4</c:v>
                </c:pt>
                <c:pt idx="2146">
                  <c:v>181.9</c:v>
                </c:pt>
                <c:pt idx="2147">
                  <c:v>181.9</c:v>
                </c:pt>
                <c:pt idx="2148">
                  <c:v>181.9</c:v>
                </c:pt>
                <c:pt idx="2149">
                  <c:v>182.5</c:v>
                </c:pt>
                <c:pt idx="2150">
                  <c:v>182.5</c:v>
                </c:pt>
                <c:pt idx="2151">
                  <c:v>182.5</c:v>
                </c:pt>
                <c:pt idx="2152">
                  <c:v>182.9</c:v>
                </c:pt>
                <c:pt idx="2153">
                  <c:v>182.9</c:v>
                </c:pt>
                <c:pt idx="2154">
                  <c:v>182.9</c:v>
                </c:pt>
                <c:pt idx="2155">
                  <c:v>183.4</c:v>
                </c:pt>
                <c:pt idx="2156">
                  <c:v>183.4</c:v>
                </c:pt>
                <c:pt idx="2157">
                  <c:v>183.4</c:v>
                </c:pt>
                <c:pt idx="2158">
                  <c:v>183.7</c:v>
                </c:pt>
                <c:pt idx="2159">
                  <c:v>183.7</c:v>
                </c:pt>
                <c:pt idx="2160">
                  <c:v>183.7</c:v>
                </c:pt>
                <c:pt idx="2161">
                  <c:v>184</c:v>
                </c:pt>
                <c:pt idx="2162">
                  <c:v>184</c:v>
                </c:pt>
                <c:pt idx="2163">
                  <c:v>184</c:v>
                </c:pt>
                <c:pt idx="2164">
                  <c:v>184.3</c:v>
                </c:pt>
                <c:pt idx="2165">
                  <c:v>184.3</c:v>
                </c:pt>
                <c:pt idx="2166">
                  <c:v>184.3</c:v>
                </c:pt>
                <c:pt idx="2167">
                  <c:v>185</c:v>
                </c:pt>
                <c:pt idx="2168">
                  <c:v>185</c:v>
                </c:pt>
                <c:pt idx="2169">
                  <c:v>185</c:v>
                </c:pt>
                <c:pt idx="2170">
                  <c:v>185</c:v>
                </c:pt>
                <c:pt idx="2171">
                  <c:v>185</c:v>
                </c:pt>
                <c:pt idx="2172">
                  <c:v>185</c:v>
                </c:pt>
                <c:pt idx="2173">
                  <c:v>186.1</c:v>
                </c:pt>
                <c:pt idx="2174">
                  <c:v>186.1</c:v>
                </c:pt>
                <c:pt idx="2175">
                  <c:v>186.1</c:v>
                </c:pt>
                <c:pt idx="2176">
                  <c:v>186.9</c:v>
                </c:pt>
                <c:pt idx="2177">
                  <c:v>186.9</c:v>
                </c:pt>
                <c:pt idx="2178">
                  <c:v>186.9</c:v>
                </c:pt>
                <c:pt idx="2179">
                  <c:v>188.1</c:v>
                </c:pt>
                <c:pt idx="2180">
                  <c:v>188.1</c:v>
                </c:pt>
                <c:pt idx="2181">
                  <c:v>188.1</c:v>
                </c:pt>
                <c:pt idx="2182">
                  <c:v>188.3</c:v>
                </c:pt>
                <c:pt idx="2183">
                  <c:v>188.3</c:v>
                </c:pt>
                <c:pt idx="2184">
                  <c:v>188.3</c:v>
                </c:pt>
                <c:pt idx="2185">
                  <c:v>188.4</c:v>
                </c:pt>
                <c:pt idx="2186">
                  <c:v>188.4</c:v>
                </c:pt>
                <c:pt idx="2187">
                  <c:v>188.4</c:v>
                </c:pt>
                <c:pt idx="2188">
                  <c:v>189.4</c:v>
                </c:pt>
                <c:pt idx="2189">
                  <c:v>189.4</c:v>
                </c:pt>
                <c:pt idx="2190">
                  <c:v>189.4</c:v>
                </c:pt>
                <c:pt idx="2191">
                  <c:v>190.3</c:v>
                </c:pt>
                <c:pt idx="2192">
                  <c:v>190.3</c:v>
                </c:pt>
                <c:pt idx="2193">
                  <c:v>190.3</c:v>
                </c:pt>
                <c:pt idx="2194">
                  <c:v>191.3</c:v>
                </c:pt>
                <c:pt idx="2195">
                  <c:v>191.3</c:v>
                </c:pt>
                <c:pt idx="2196">
                  <c:v>191.3</c:v>
                </c:pt>
                <c:pt idx="2197">
                  <c:v>191.5</c:v>
                </c:pt>
                <c:pt idx="2198">
                  <c:v>191.5</c:v>
                </c:pt>
                <c:pt idx="2199">
                  <c:v>191.5</c:v>
                </c:pt>
                <c:pt idx="2200">
                  <c:v>191.8</c:v>
                </c:pt>
                <c:pt idx="2201">
                  <c:v>191.8</c:v>
                </c:pt>
                <c:pt idx="2202">
                  <c:v>191.8</c:v>
                </c:pt>
                <c:pt idx="2203">
                  <c:v>192.3</c:v>
                </c:pt>
                <c:pt idx="2204">
                  <c:v>192.3</c:v>
                </c:pt>
                <c:pt idx="2205">
                  <c:v>192.3</c:v>
                </c:pt>
                <c:pt idx="2206">
                  <c:v>193.7</c:v>
                </c:pt>
                <c:pt idx="2207">
                  <c:v>193.7</c:v>
                </c:pt>
                <c:pt idx="2208">
                  <c:v>193.7</c:v>
                </c:pt>
                <c:pt idx="2209">
                  <c:v>195.4</c:v>
                </c:pt>
                <c:pt idx="2210">
                  <c:v>195.4</c:v>
                </c:pt>
                <c:pt idx="2211">
                  <c:v>195.4</c:v>
                </c:pt>
                <c:pt idx="2212">
                  <c:v>197.4</c:v>
                </c:pt>
                <c:pt idx="2213">
                  <c:v>197.4</c:v>
                </c:pt>
                <c:pt idx="2214">
                  <c:v>197.4</c:v>
                </c:pt>
                <c:pt idx="2215">
                  <c:v>198</c:v>
                </c:pt>
                <c:pt idx="2216">
                  <c:v>198</c:v>
                </c:pt>
                <c:pt idx="2217">
                  <c:v>198</c:v>
                </c:pt>
                <c:pt idx="2218">
                  <c:v>198</c:v>
                </c:pt>
                <c:pt idx="2219">
                  <c:v>198</c:v>
                </c:pt>
                <c:pt idx="2220">
                  <c:v>198</c:v>
                </c:pt>
                <c:pt idx="2221">
                  <c:v>197.4</c:v>
                </c:pt>
                <c:pt idx="2222">
                  <c:v>197.4</c:v>
                </c:pt>
                <c:pt idx="2223">
                  <c:v>197.4</c:v>
                </c:pt>
                <c:pt idx="2224">
                  <c:v>196.8</c:v>
                </c:pt>
                <c:pt idx="2225">
                  <c:v>196.8</c:v>
                </c:pt>
                <c:pt idx="2226">
                  <c:v>196.8</c:v>
                </c:pt>
                <c:pt idx="2227">
                  <c:v>196.1</c:v>
                </c:pt>
                <c:pt idx="2228">
                  <c:v>196.1</c:v>
                </c:pt>
                <c:pt idx="2229">
                  <c:v>196.1</c:v>
                </c:pt>
                <c:pt idx="2230">
                  <c:v>195.1</c:v>
                </c:pt>
                <c:pt idx="2231">
                  <c:v>195.1</c:v>
                </c:pt>
                <c:pt idx="2232">
                  <c:v>195.1</c:v>
                </c:pt>
                <c:pt idx="2233">
                  <c:v>194</c:v>
                </c:pt>
                <c:pt idx="2234">
                  <c:v>194</c:v>
                </c:pt>
                <c:pt idx="2235">
                  <c:v>194</c:v>
                </c:pt>
                <c:pt idx="2236">
                  <c:v>192.4</c:v>
                </c:pt>
                <c:pt idx="2237">
                  <c:v>192.4</c:v>
                </c:pt>
                <c:pt idx="2238">
                  <c:v>192.4</c:v>
                </c:pt>
                <c:pt idx="2239">
                  <c:v>191.1</c:v>
                </c:pt>
                <c:pt idx="2240">
                  <c:v>191.1</c:v>
                </c:pt>
                <c:pt idx="2241">
                  <c:v>191.1</c:v>
                </c:pt>
                <c:pt idx="2242">
                  <c:v>189.9</c:v>
                </c:pt>
                <c:pt idx="2243">
                  <c:v>189.9</c:v>
                </c:pt>
                <c:pt idx="2244">
                  <c:v>189.9</c:v>
                </c:pt>
                <c:pt idx="2245">
                  <c:v>189.6</c:v>
                </c:pt>
                <c:pt idx="2246">
                  <c:v>189.6</c:v>
                </c:pt>
                <c:pt idx="2247">
                  <c:v>189.6</c:v>
                </c:pt>
                <c:pt idx="2248">
                  <c:v>189</c:v>
                </c:pt>
                <c:pt idx="2249">
                  <c:v>189</c:v>
                </c:pt>
                <c:pt idx="2250">
                  <c:v>189</c:v>
                </c:pt>
                <c:pt idx="2251">
                  <c:v>188.6</c:v>
                </c:pt>
                <c:pt idx="2252">
                  <c:v>188.6</c:v>
                </c:pt>
                <c:pt idx="2253">
                  <c:v>188.6</c:v>
                </c:pt>
                <c:pt idx="2254">
                  <c:v>187.3</c:v>
                </c:pt>
                <c:pt idx="2255">
                  <c:v>187.3</c:v>
                </c:pt>
                <c:pt idx="2256">
                  <c:v>187.3</c:v>
                </c:pt>
                <c:pt idx="2257">
                  <c:v>186.6</c:v>
                </c:pt>
                <c:pt idx="2258">
                  <c:v>186.6</c:v>
                </c:pt>
                <c:pt idx="2259">
                  <c:v>186.6</c:v>
                </c:pt>
                <c:pt idx="2260">
                  <c:v>185.8</c:v>
                </c:pt>
                <c:pt idx="2261">
                  <c:v>185.8</c:v>
                </c:pt>
                <c:pt idx="2262">
                  <c:v>185.8</c:v>
                </c:pt>
                <c:pt idx="2263">
                  <c:v>185.2</c:v>
                </c:pt>
                <c:pt idx="2264">
                  <c:v>185.2</c:v>
                </c:pt>
                <c:pt idx="2265">
                  <c:v>185.2</c:v>
                </c:pt>
                <c:pt idx="2266">
                  <c:v>184.3</c:v>
                </c:pt>
                <c:pt idx="2267">
                  <c:v>184.3</c:v>
                </c:pt>
                <c:pt idx="2268">
                  <c:v>184.3</c:v>
                </c:pt>
                <c:pt idx="2269">
                  <c:v>183.2</c:v>
                </c:pt>
                <c:pt idx="2270">
                  <c:v>183.2</c:v>
                </c:pt>
                <c:pt idx="2271">
                  <c:v>183.2</c:v>
                </c:pt>
                <c:pt idx="2272">
                  <c:v>181.2</c:v>
                </c:pt>
                <c:pt idx="2273">
                  <c:v>181.2</c:v>
                </c:pt>
                <c:pt idx="2274">
                  <c:v>181.2</c:v>
                </c:pt>
                <c:pt idx="2275">
                  <c:v>179.1</c:v>
                </c:pt>
                <c:pt idx="2276">
                  <c:v>179.1</c:v>
                </c:pt>
                <c:pt idx="2277">
                  <c:v>179.1</c:v>
                </c:pt>
                <c:pt idx="2278">
                  <c:v>176.9</c:v>
                </c:pt>
                <c:pt idx="2279">
                  <c:v>176.9</c:v>
                </c:pt>
                <c:pt idx="2280">
                  <c:v>176.9</c:v>
                </c:pt>
                <c:pt idx="2281">
                  <c:v>175.3</c:v>
                </c:pt>
                <c:pt idx="2282">
                  <c:v>175.3</c:v>
                </c:pt>
                <c:pt idx="2283">
                  <c:v>175.3</c:v>
                </c:pt>
                <c:pt idx="2284">
                  <c:v>174.5</c:v>
                </c:pt>
                <c:pt idx="2285">
                  <c:v>174.5</c:v>
                </c:pt>
                <c:pt idx="2286">
                  <c:v>174.5</c:v>
                </c:pt>
                <c:pt idx="2287">
                  <c:v>171.9</c:v>
                </c:pt>
                <c:pt idx="2288">
                  <c:v>171.9</c:v>
                </c:pt>
                <c:pt idx="2289">
                  <c:v>171.9</c:v>
                </c:pt>
                <c:pt idx="2290">
                  <c:v>170.4</c:v>
                </c:pt>
                <c:pt idx="2291">
                  <c:v>170.4</c:v>
                </c:pt>
                <c:pt idx="2292">
                  <c:v>170.4</c:v>
                </c:pt>
                <c:pt idx="2293">
                  <c:v>169.6</c:v>
                </c:pt>
                <c:pt idx="2294">
                  <c:v>169.6</c:v>
                </c:pt>
                <c:pt idx="2295">
                  <c:v>169.6</c:v>
                </c:pt>
                <c:pt idx="2296">
                  <c:v>168.4</c:v>
                </c:pt>
                <c:pt idx="2297">
                  <c:v>168.4</c:v>
                </c:pt>
                <c:pt idx="2298">
                  <c:v>168.4</c:v>
                </c:pt>
                <c:pt idx="2299">
                  <c:v>167.3</c:v>
                </c:pt>
                <c:pt idx="2300">
                  <c:v>167.3</c:v>
                </c:pt>
                <c:pt idx="2301">
                  <c:v>167.3</c:v>
                </c:pt>
                <c:pt idx="2302">
                  <c:v>166.5</c:v>
                </c:pt>
                <c:pt idx="2303">
                  <c:v>166.5</c:v>
                </c:pt>
                <c:pt idx="2304">
                  <c:v>166.5</c:v>
                </c:pt>
                <c:pt idx="2305">
                  <c:v>166.4</c:v>
                </c:pt>
                <c:pt idx="2306">
                  <c:v>166.4</c:v>
                </c:pt>
                <c:pt idx="2307">
                  <c:v>166.4</c:v>
                </c:pt>
                <c:pt idx="2308">
                  <c:v>166.1</c:v>
                </c:pt>
                <c:pt idx="2309">
                  <c:v>166.1</c:v>
                </c:pt>
                <c:pt idx="2310">
                  <c:v>166.1</c:v>
                </c:pt>
                <c:pt idx="2311">
                  <c:v>166.3</c:v>
                </c:pt>
                <c:pt idx="2312">
                  <c:v>166.3</c:v>
                </c:pt>
                <c:pt idx="2313">
                  <c:v>166.3</c:v>
                </c:pt>
                <c:pt idx="2314">
                  <c:v>165.9</c:v>
                </c:pt>
                <c:pt idx="2315">
                  <c:v>165.9</c:v>
                </c:pt>
                <c:pt idx="2316">
                  <c:v>165.9</c:v>
                </c:pt>
                <c:pt idx="2317">
                  <c:v>166</c:v>
                </c:pt>
                <c:pt idx="2318">
                  <c:v>166</c:v>
                </c:pt>
                <c:pt idx="2319">
                  <c:v>166</c:v>
                </c:pt>
                <c:pt idx="2320">
                  <c:v>166</c:v>
                </c:pt>
                <c:pt idx="2321">
                  <c:v>166</c:v>
                </c:pt>
                <c:pt idx="2322">
                  <c:v>166</c:v>
                </c:pt>
                <c:pt idx="2323">
                  <c:v>166.4</c:v>
                </c:pt>
                <c:pt idx="2324">
                  <c:v>166.4</c:v>
                </c:pt>
                <c:pt idx="2325">
                  <c:v>166.4</c:v>
                </c:pt>
                <c:pt idx="2326">
                  <c:v>166.7</c:v>
                </c:pt>
                <c:pt idx="2327">
                  <c:v>166.7</c:v>
                </c:pt>
                <c:pt idx="2328">
                  <c:v>166.7</c:v>
                </c:pt>
                <c:pt idx="2329">
                  <c:v>167</c:v>
                </c:pt>
                <c:pt idx="2330">
                  <c:v>167</c:v>
                </c:pt>
                <c:pt idx="2331">
                  <c:v>167</c:v>
                </c:pt>
                <c:pt idx="2332">
                  <c:v>167.3</c:v>
                </c:pt>
                <c:pt idx="2333">
                  <c:v>167.3</c:v>
                </c:pt>
                <c:pt idx="2334">
                  <c:v>167.3</c:v>
                </c:pt>
                <c:pt idx="2335">
                  <c:v>167.7</c:v>
                </c:pt>
                <c:pt idx="2336">
                  <c:v>167.7</c:v>
                </c:pt>
                <c:pt idx="2337">
                  <c:v>167.7</c:v>
                </c:pt>
                <c:pt idx="2338">
                  <c:v>167.9</c:v>
                </c:pt>
                <c:pt idx="2339">
                  <c:v>167.9</c:v>
                </c:pt>
                <c:pt idx="2340">
                  <c:v>167.9</c:v>
                </c:pt>
                <c:pt idx="2341">
                  <c:v>167.9</c:v>
                </c:pt>
                <c:pt idx="2342">
                  <c:v>167.9</c:v>
                </c:pt>
                <c:pt idx="2343">
                  <c:v>167.9</c:v>
                </c:pt>
                <c:pt idx="2344">
                  <c:v>167.9</c:v>
                </c:pt>
                <c:pt idx="2345">
                  <c:v>167.9</c:v>
                </c:pt>
                <c:pt idx="2346">
                  <c:v>167.9</c:v>
                </c:pt>
                <c:pt idx="2347">
                  <c:v>167.9</c:v>
                </c:pt>
                <c:pt idx="2348">
                  <c:v>167.9</c:v>
                </c:pt>
                <c:pt idx="2349">
                  <c:v>167.9</c:v>
                </c:pt>
                <c:pt idx="2350">
                  <c:v>167.8</c:v>
                </c:pt>
                <c:pt idx="2351">
                  <c:v>167.8</c:v>
                </c:pt>
                <c:pt idx="2352">
                  <c:v>167.8</c:v>
                </c:pt>
                <c:pt idx="2353">
                  <c:v>167.4</c:v>
                </c:pt>
                <c:pt idx="2354">
                  <c:v>167.4</c:v>
                </c:pt>
                <c:pt idx="2355">
                  <c:v>167.4</c:v>
                </c:pt>
                <c:pt idx="2356">
                  <c:v>167</c:v>
                </c:pt>
                <c:pt idx="2357">
                  <c:v>167</c:v>
                </c:pt>
                <c:pt idx="2358">
                  <c:v>167</c:v>
                </c:pt>
                <c:pt idx="2359">
                  <c:v>166.7</c:v>
                </c:pt>
                <c:pt idx="2360">
                  <c:v>166.7</c:v>
                </c:pt>
                <c:pt idx="2361">
                  <c:v>166.7</c:v>
                </c:pt>
                <c:pt idx="2362">
                  <c:v>166.3</c:v>
                </c:pt>
                <c:pt idx="2363">
                  <c:v>166.3</c:v>
                </c:pt>
                <c:pt idx="2364">
                  <c:v>166.3</c:v>
                </c:pt>
                <c:pt idx="2365">
                  <c:v>165.1</c:v>
                </c:pt>
                <c:pt idx="2366">
                  <c:v>165.1</c:v>
                </c:pt>
                <c:pt idx="2367">
                  <c:v>165.1</c:v>
                </c:pt>
                <c:pt idx="2368">
                  <c:v>164</c:v>
                </c:pt>
                <c:pt idx="2369">
                  <c:v>164</c:v>
                </c:pt>
                <c:pt idx="2370">
                  <c:v>164</c:v>
                </c:pt>
                <c:pt idx="2371">
                  <c:v>162.69999999999999</c:v>
                </c:pt>
                <c:pt idx="2372">
                  <c:v>162.69999999999999</c:v>
                </c:pt>
                <c:pt idx="2373">
                  <c:v>162.69999999999999</c:v>
                </c:pt>
                <c:pt idx="2374">
                  <c:v>162.19999999999999</c:v>
                </c:pt>
                <c:pt idx="2375">
                  <c:v>162.19999999999999</c:v>
                </c:pt>
                <c:pt idx="2376">
                  <c:v>162.19999999999999</c:v>
                </c:pt>
                <c:pt idx="2377">
                  <c:v>161.5</c:v>
                </c:pt>
                <c:pt idx="2378">
                  <c:v>161.5</c:v>
                </c:pt>
                <c:pt idx="2379">
                  <c:v>161.5</c:v>
                </c:pt>
                <c:pt idx="2380">
                  <c:v>161.19999999999999</c:v>
                </c:pt>
                <c:pt idx="2381">
                  <c:v>161.19999999999999</c:v>
                </c:pt>
                <c:pt idx="2382">
                  <c:v>161.19999999999999</c:v>
                </c:pt>
                <c:pt idx="2383">
                  <c:v>161</c:v>
                </c:pt>
                <c:pt idx="2384">
                  <c:v>161</c:v>
                </c:pt>
                <c:pt idx="2385">
                  <c:v>161</c:v>
                </c:pt>
                <c:pt idx="2386">
                  <c:v>161.4</c:v>
                </c:pt>
                <c:pt idx="2387">
                  <c:v>161.4</c:v>
                </c:pt>
                <c:pt idx="2388">
                  <c:v>161.4</c:v>
                </c:pt>
                <c:pt idx="2389">
                  <c:v>161.4</c:v>
                </c:pt>
                <c:pt idx="2390">
                  <c:v>161.4</c:v>
                </c:pt>
                <c:pt idx="2391">
                  <c:v>161.4</c:v>
                </c:pt>
                <c:pt idx="2392">
                  <c:v>161.1</c:v>
                </c:pt>
                <c:pt idx="2393">
                  <c:v>161.1</c:v>
                </c:pt>
                <c:pt idx="2394">
                  <c:v>161.1</c:v>
                </c:pt>
                <c:pt idx="2395">
                  <c:v>160.5</c:v>
                </c:pt>
                <c:pt idx="2396">
                  <c:v>160.5</c:v>
                </c:pt>
                <c:pt idx="2397">
                  <c:v>160.5</c:v>
                </c:pt>
                <c:pt idx="2398">
                  <c:v>159.80000000000001</c:v>
                </c:pt>
                <c:pt idx="2399">
                  <c:v>159.80000000000001</c:v>
                </c:pt>
                <c:pt idx="2400">
                  <c:v>159.80000000000001</c:v>
                </c:pt>
                <c:pt idx="2401">
                  <c:v>159.9</c:v>
                </c:pt>
                <c:pt idx="2402">
                  <c:v>159.9</c:v>
                </c:pt>
                <c:pt idx="2403">
                  <c:v>159.9</c:v>
                </c:pt>
                <c:pt idx="2404">
                  <c:v>159.6</c:v>
                </c:pt>
                <c:pt idx="2405">
                  <c:v>159.6</c:v>
                </c:pt>
                <c:pt idx="2406">
                  <c:v>159.6</c:v>
                </c:pt>
                <c:pt idx="2407">
                  <c:v>160</c:v>
                </c:pt>
                <c:pt idx="2408">
                  <c:v>160</c:v>
                </c:pt>
                <c:pt idx="2409">
                  <c:v>160</c:v>
                </c:pt>
                <c:pt idx="2410">
                  <c:v>159.9</c:v>
                </c:pt>
                <c:pt idx="2411">
                  <c:v>159.9</c:v>
                </c:pt>
                <c:pt idx="2412">
                  <c:v>159.9</c:v>
                </c:pt>
                <c:pt idx="2413">
                  <c:v>159.69999999999999</c:v>
                </c:pt>
                <c:pt idx="2414">
                  <c:v>159.69999999999999</c:v>
                </c:pt>
                <c:pt idx="2415">
                  <c:v>159.69999999999999</c:v>
                </c:pt>
                <c:pt idx="2416">
                  <c:v>158.6</c:v>
                </c:pt>
                <c:pt idx="2417">
                  <c:v>158.6</c:v>
                </c:pt>
                <c:pt idx="2418">
                  <c:v>158.6</c:v>
                </c:pt>
                <c:pt idx="2419">
                  <c:v>157.80000000000001</c:v>
                </c:pt>
                <c:pt idx="2420">
                  <c:v>157.80000000000001</c:v>
                </c:pt>
                <c:pt idx="2421">
                  <c:v>157.80000000000001</c:v>
                </c:pt>
                <c:pt idx="2422">
                  <c:v>157.19999999999999</c:v>
                </c:pt>
                <c:pt idx="2423">
                  <c:v>157.19999999999999</c:v>
                </c:pt>
                <c:pt idx="2424">
                  <c:v>157.19999999999999</c:v>
                </c:pt>
                <c:pt idx="2425">
                  <c:v>156.4</c:v>
                </c:pt>
                <c:pt idx="2426">
                  <c:v>156.4</c:v>
                </c:pt>
                <c:pt idx="2427">
                  <c:v>156.4</c:v>
                </c:pt>
                <c:pt idx="2428">
                  <c:v>155.69999999999999</c:v>
                </c:pt>
                <c:pt idx="2429">
                  <c:v>155.69999999999999</c:v>
                </c:pt>
                <c:pt idx="2430">
                  <c:v>155.69999999999999</c:v>
                </c:pt>
                <c:pt idx="2431">
                  <c:v>155.4</c:v>
                </c:pt>
                <c:pt idx="2432">
                  <c:v>155.4</c:v>
                </c:pt>
                <c:pt idx="2433">
                  <c:v>155.4</c:v>
                </c:pt>
                <c:pt idx="2434">
                  <c:v>155.69999999999999</c:v>
                </c:pt>
                <c:pt idx="2435">
                  <c:v>155.69999999999999</c:v>
                </c:pt>
                <c:pt idx="2436">
                  <c:v>155.69999999999999</c:v>
                </c:pt>
                <c:pt idx="2437">
                  <c:v>155.69999999999999</c:v>
                </c:pt>
                <c:pt idx="2438">
                  <c:v>155.69999999999999</c:v>
                </c:pt>
                <c:pt idx="2439">
                  <c:v>155.69999999999999</c:v>
                </c:pt>
                <c:pt idx="2440">
                  <c:v>156.30000000000001</c:v>
                </c:pt>
                <c:pt idx="2441">
                  <c:v>156.30000000000001</c:v>
                </c:pt>
                <c:pt idx="2442">
                  <c:v>156.30000000000001</c:v>
                </c:pt>
                <c:pt idx="2443">
                  <c:v>156.19999999999999</c:v>
                </c:pt>
                <c:pt idx="2444">
                  <c:v>156.19999999999999</c:v>
                </c:pt>
                <c:pt idx="2445">
                  <c:v>156.19999999999999</c:v>
                </c:pt>
                <c:pt idx="2446">
                  <c:v>157.1</c:v>
                </c:pt>
                <c:pt idx="2447">
                  <c:v>157.1</c:v>
                </c:pt>
                <c:pt idx="2448">
                  <c:v>157.1</c:v>
                </c:pt>
                <c:pt idx="2449">
                  <c:v>157.19999999999999</c:v>
                </c:pt>
                <c:pt idx="2450">
                  <c:v>157.19999999999999</c:v>
                </c:pt>
                <c:pt idx="2451">
                  <c:v>157.19999999999999</c:v>
                </c:pt>
                <c:pt idx="2452">
                  <c:v>157.5</c:v>
                </c:pt>
                <c:pt idx="2453">
                  <c:v>157.5</c:v>
                </c:pt>
                <c:pt idx="2454">
                  <c:v>157.5</c:v>
                </c:pt>
                <c:pt idx="2455">
                  <c:v>156.9</c:v>
                </c:pt>
                <c:pt idx="2456">
                  <c:v>156.9</c:v>
                </c:pt>
                <c:pt idx="2457">
                  <c:v>156.9</c:v>
                </c:pt>
                <c:pt idx="2458">
                  <c:v>156.30000000000001</c:v>
                </c:pt>
                <c:pt idx="2459">
                  <c:v>156.30000000000001</c:v>
                </c:pt>
                <c:pt idx="2460">
                  <c:v>156.30000000000001</c:v>
                </c:pt>
                <c:pt idx="2461">
                  <c:v>156.19999999999999</c:v>
                </c:pt>
                <c:pt idx="2462">
                  <c:v>156.19999999999999</c:v>
                </c:pt>
                <c:pt idx="2463">
                  <c:v>156.19999999999999</c:v>
                </c:pt>
                <c:pt idx="2464">
                  <c:v>156.4</c:v>
                </c:pt>
                <c:pt idx="2465">
                  <c:v>156.4</c:v>
                </c:pt>
                <c:pt idx="2466">
                  <c:v>156.4</c:v>
                </c:pt>
                <c:pt idx="2467">
                  <c:v>156.30000000000001</c:v>
                </c:pt>
                <c:pt idx="2468">
                  <c:v>156.30000000000001</c:v>
                </c:pt>
                <c:pt idx="2469">
                  <c:v>156.30000000000001</c:v>
                </c:pt>
                <c:pt idx="2470">
                  <c:v>156.5</c:v>
                </c:pt>
                <c:pt idx="2471">
                  <c:v>156.5</c:v>
                </c:pt>
                <c:pt idx="2472">
                  <c:v>156.5</c:v>
                </c:pt>
                <c:pt idx="2473">
                  <c:v>156.19999999999999</c:v>
                </c:pt>
                <c:pt idx="2474">
                  <c:v>156.19999999999999</c:v>
                </c:pt>
                <c:pt idx="2475">
                  <c:v>156.19999999999999</c:v>
                </c:pt>
                <c:pt idx="2476">
                  <c:v>156.1</c:v>
                </c:pt>
                <c:pt idx="2477">
                  <c:v>156.1</c:v>
                </c:pt>
                <c:pt idx="2478">
                  <c:v>156.1</c:v>
                </c:pt>
                <c:pt idx="2479">
                  <c:v>155.1</c:v>
                </c:pt>
                <c:pt idx="2480">
                  <c:v>155.1</c:v>
                </c:pt>
                <c:pt idx="2481">
                  <c:v>155.1</c:v>
                </c:pt>
                <c:pt idx="2482">
                  <c:v>154.4</c:v>
                </c:pt>
                <c:pt idx="2483">
                  <c:v>154.4</c:v>
                </c:pt>
                <c:pt idx="2484">
                  <c:v>154.4</c:v>
                </c:pt>
                <c:pt idx="2485">
                  <c:v>153.5</c:v>
                </c:pt>
                <c:pt idx="2486">
                  <c:v>153.5</c:v>
                </c:pt>
                <c:pt idx="2487">
                  <c:v>153.5</c:v>
                </c:pt>
                <c:pt idx="2488">
                  <c:v>153</c:v>
                </c:pt>
                <c:pt idx="2489">
                  <c:v>153</c:v>
                </c:pt>
                <c:pt idx="2490">
                  <c:v>153</c:v>
                </c:pt>
                <c:pt idx="2491">
                  <c:v>152.6</c:v>
                </c:pt>
                <c:pt idx="2492">
                  <c:v>152.6</c:v>
                </c:pt>
                <c:pt idx="2493">
                  <c:v>152.6</c:v>
                </c:pt>
                <c:pt idx="2494">
                  <c:v>152.5</c:v>
                </c:pt>
                <c:pt idx="2495">
                  <c:v>152.5</c:v>
                </c:pt>
                <c:pt idx="2496">
                  <c:v>152.5</c:v>
                </c:pt>
                <c:pt idx="2497">
                  <c:v>152.69999999999999</c:v>
                </c:pt>
                <c:pt idx="2498">
                  <c:v>152.69999999999999</c:v>
                </c:pt>
                <c:pt idx="2499">
                  <c:v>152.69999999999999</c:v>
                </c:pt>
                <c:pt idx="2500">
                  <c:v>152.9</c:v>
                </c:pt>
                <c:pt idx="2501">
                  <c:v>152.9</c:v>
                </c:pt>
                <c:pt idx="2502">
                  <c:v>152.9</c:v>
                </c:pt>
                <c:pt idx="2503">
                  <c:v>152.9</c:v>
                </c:pt>
                <c:pt idx="2504">
                  <c:v>152.9</c:v>
                </c:pt>
                <c:pt idx="2505">
                  <c:v>152.9</c:v>
                </c:pt>
                <c:pt idx="2506">
                  <c:v>152.69999999999999</c:v>
                </c:pt>
                <c:pt idx="2507">
                  <c:v>152.69999999999999</c:v>
                </c:pt>
                <c:pt idx="2508">
                  <c:v>152.69999999999999</c:v>
                </c:pt>
                <c:pt idx="2509">
                  <c:v>152.69999999999999</c:v>
                </c:pt>
                <c:pt idx="2510">
                  <c:v>152.69999999999999</c:v>
                </c:pt>
                <c:pt idx="2511">
                  <c:v>152.69999999999999</c:v>
                </c:pt>
                <c:pt idx="2512">
                  <c:v>152.69999999999999</c:v>
                </c:pt>
                <c:pt idx="2513">
                  <c:v>152.69999999999999</c:v>
                </c:pt>
                <c:pt idx="2514">
                  <c:v>152.69999999999999</c:v>
                </c:pt>
                <c:pt idx="2515">
                  <c:v>152.5</c:v>
                </c:pt>
                <c:pt idx="2516">
                  <c:v>152.5</c:v>
                </c:pt>
                <c:pt idx="2517">
                  <c:v>152.5</c:v>
                </c:pt>
                <c:pt idx="2518">
                  <c:v>152</c:v>
                </c:pt>
                <c:pt idx="2519">
                  <c:v>152</c:v>
                </c:pt>
                <c:pt idx="2520">
                  <c:v>152</c:v>
                </c:pt>
                <c:pt idx="2521">
                  <c:v>150.9</c:v>
                </c:pt>
                <c:pt idx="2522">
                  <c:v>150.9</c:v>
                </c:pt>
                <c:pt idx="2523">
                  <c:v>150.9</c:v>
                </c:pt>
                <c:pt idx="2524">
                  <c:v>149.9</c:v>
                </c:pt>
                <c:pt idx="2525">
                  <c:v>149.9</c:v>
                </c:pt>
                <c:pt idx="2526">
                  <c:v>149.9</c:v>
                </c:pt>
                <c:pt idx="2527">
                  <c:v>148.69999999999999</c:v>
                </c:pt>
                <c:pt idx="2528">
                  <c:v>148.69999999999999</c:v>
                </c:pt>
                <c:pt idx="2529">
                  <c:v>148.69999999999999</c:v>
                </c:pt>
                <c:pt idx="2530">
                  <c:v>148.69999999999999</c:v>
                </c:pt>
                <c:pt idx="2531">
                  <c:v>148.69999999999999</c:v>
                </c:pt>
                <c:pt idx="2532">
                  <c:v>148.69999999999999</c:v>
                </c:pt>
                <c:pt idx="2533">
                  <c:v>148.6</c:v>
                </c:pt>
                <c:pt idx="2534">
                  <c:v>148.6</c:v>
                </c:pt>
                <c:pt idx="2535">
                  <c:v>148.6</c:v>
                </c:pt>
                <c:pt idx="2536">
                  <c:v>149.19999999999999</c:v>
                </c:pt>
                <c:pt idx="2537">
                  <c:v>149.19999999999999</c:v>
                </c:pt>
                <c:pt idx="2538">
                  <c:v>149.19999999999999</c:v>
                </c:pt>
                <c:pt idx="2539">
                  <c:v>149.5</c:v>
                </c:pt>
                <c:pt idx="2540">
                  <c:v>149.5</c:v>
                </c:pt>
                <c:pt idx="2541">
                  <c:v>149.5</c:v>
                </c:pt>
                <c:pt idx="2542">
                  <c:v>149.9</c:v>
                </c:pt>
                <c:pt idx="2543">
                  <c:v>149.9</c:v>
                </c:pt>
                <c:pt idx="2544">
                  <c:v>149.9</c:v>
                </c:pt>
                <c:pt idx="2545">
                  <c:v>149.9</c:v>
                </c:pt>
                <c:pt idx="2546">
                  <c:v>149.9</c:v>
                </c:pt>
                <c:pt idx="2547">
                  <c:v>149.9</c:v>
                </c:pt>
                <c:pt idx="2548">
                  <c:v>150.1</c:v>
                </c:pt>
                <c:pt idx="2549">
                  <c:v>150.1</c:v>
                </c:pt>
                <c:pt idx="2550">
                  <c:v>150.1</c:v>
                </c:pt>
                <c:pt idx="2551">
                  <c:v>150.69999999999999</c:v>
                </c:pt>
                <c:pt idx="2552">
                  <c:v>150.69999999999999</c:v>
                </c:pt>
                <c:pt idx="2553">
                  <c:v>150.69999999999999</c:v>
                </c:pt>
                <c:pt idx="2554">
                  <c:v>151.4</c:v>
                </c:pt>
                <c:pt idx="2555">
                  <c:v>151.4</c:v>
                </c:pt>
                <c:pt idx="2556">
                  <c:v>151.4</c:v>
                </c:pt>
                <c:pt idx="2557">
                  <c:v>153.19999999999999</c:v>
                </c:pt>
                <c:pt idx="2558">
                  <c:v>153.19999999999999</c:v>
                </c:pt>
                <c:pt idx="2559">
                  <c:v>153.19999999999999</c:v>
                </c:pt>
                <c:pt idx="2560">
                  <c:v>153.9</c:v>
                </c:pt>
                <c:pt idx="2561">
                  <c:v>153.9</c:v>
                </c:pt>
                <c:pt idx="2562">
                  <c:v>153.9</c:v>
                </c:pt>
                <c:pt idx="2563">
                  <c:v>155.1</c:v>
                </c:pt>
                <c:pt idx="2564">
                  <c:v>155.1</c:v>
                </c:pt>
                <c:pt idx="2565">
                  <c:v>155.1</c:v>
                </c:pt>
                <c:pt idx="2566">
                  <c:v>153.30000000000001</c:v>
                </c:pt>
                <c:pt idx="2567">
                  <c:v>153.30000000000001</c:v>
                </c:pt>
                <c:pt idx="2568">
                  <c:v>153.30000000000001</c:v>
                </c:pt>
                <c:pt idx="2569">
                  <c:v>152.19999999999999</c:v>
                </c:pt>
                <c:pt idx="2570">
                  <c:v>152.19999999999999</c:v>
                </c:pt>
                <c:pt idx="2571">
                  <c:v>152.19999999999999</c:v>
                </c:pt>
                <c:pt idx="2572">
                  <c:v>150.6</c:v>
                </c:pt>
                <c:pt idx="2573">
                  <c:v>150.6</c:v>
                </c:pt>
                <c:pt idx="2574">
                  <c:v>150.6</c:v>
                </c:pt>
                <c:pt idx="2575">
                  <c:v>150.5</c:v>
                </c:pt>
                <c:pt idx="2576">
                  <c:v>150.5</c:v>
                </c:pt>
                <c:pt idx="2577">
                  <c:v>150.5</c:v>
                </c:pt>
                <c:pt idx="2578">
                  <c:v>150.5</c:v>
                </c:pt>
                <c:pt idx="2579">
                  <c:v>150.5</c:v>
                </c:pt>
                <c:pt idx="2580">
                  <c:v>150.5</c:v>
                </c:pt>
                <c:pt idx="2581">
                  <c:v>150.4</c:v>
                </c:pt>
                <c:pt idx="2582">
                  <c:v>150.4</c:v>
                </c:pt>
                <c:pt idx="2583">
                  <c:v>150.4</c:v>
                </c:pt>
                <c:pt idx="2584">
                  <c:v>150.30000000000001</c:v>
                </c:pt>
                <c:pt idx="2585">
                  <c:v>150.30000000000001</c:v>
                </c:pt>
                <c:pt idx="2586">
                  <c:v>150.30000000000001</c:v>
                </c:pt>
                <c:pt idx="2587">
                  <c:v>150.30000000000001</c:v>
                </c:pt>
                <c:pt idx="2588">
                  <c:v>150.30000000000001</c:v>
                </c:pt>
                <c:pt idx="2589">
                  <c:v>150.30000000000001</c:v>
                </c:pt>
                <c:pt idx="2590">
                  <c:v>150.30000000000001</c:v>
                </c:pt>
                <c:pt idx="2591">
                  <c:v>150.30000000000001</c:v>
                </c:pt>
                <c:pt idx="2592">
                  <c:v>150.30000000000001</c:v>
                </c:pt>
                <c:pt idx="2593">
                  <c:v>149.9</c:v>
                </c:pt>
                <c:pt idx="2594">
                  <c:v>149.9</c:v>
                </c:pt>
                <c:pt idx="2595">
                  <c:v>149.9</c:v>
                </c:pt>
                <c:pt idx="2596">
                  <c:v>149.69999999999999</c:v>
                </c:pt>
                <c:pt idx="2597">
                  <c:v>149.69999999999999</c:v>
                </c:pt>
                <c:pt idx="2598">
                  <c:v>149.69999999999999</c:v>
                </c:pt>
                <c:pt idx="2599">
                  <c:v>149.5</c:v>
                </c:pt>
                <c:pt idx="2600">
                  <c:v>149.5</c:v>
                </c:pt>
                <c:pt idx="2601">
                  <c:v>149.5</c:v>
                </c:pt>
                <c:pt idx="2602">
                  <c:v>149.5</c:v>
                </c:pt>
                <c:pt idx="2603">
                  <c:v>149.5</c:v>
                </c:pt>
                <c:pt idx="2604">
                  <c:v>149.5</c:v>
                </c:pt>
                <c:pt idx="2605">
                  <c:v>149.4</c:v>
                </c:pt>
                <c:pt idx="2606">
                  <c:v>149.4</c:v>
                </c:pt>
                <c:pt idx="2607">
                  <c:v>149.4</c:v>
                </c:pt>
                <c:pt idx="2608">
                  <c:v>150.1</c:v>
                </c:pt>
                <c:pt idx="2609">
                  <c:v>150.1</c:v>
                </c:pt>
                <c:pt idx="2610">
                  <c:v>150.1</c:v>
                </c:pt>
                <c:pt idx="2611">
                  <c:v>150.6</c:v>
                </c:pt>
                <c:pt idx="2612">
                  <c:v>150.6</c:v>
                </c:pt>
                <c:pt idx="2613">
                  <c:v>150.6</c:v>
                </c:pt>
                <c:pt idx="2614">
                  <c:v>151.6</c:v>
                </c:pt>
                <c:pt idx="2615">
                  <c:v>151.6</c:v>
                </c:pt>
                <c:pt idx="2616">
                  <c:v>151.6</c:v>
                </c:pt>
                <c:pt idx="2617">
                  <c:v>151.4</c:v>
                </c:pt>
                <c:pt idx="2618">
                  <c:v>151.4</c:v>
                </c:pt>
                <c:pt idx="2619">
                  <c:v>151.4</c:v>
                </c:pt>
                <c:pt idx="2620">
                  <c:v>151.69999999999999</c:v>
                </c:pt>
                <c:pt idx="2621">
                  <c:v>151.69999999999999</c:v>
                </c:pt>
                <c:pt idx="2622">
                  <c:v>151.69999999999999</c:v>
                </c:pt>
                <c:pt idx="2623">
                  <c:v>151.5</c:v>
                </c:pt>
                <c:pt idx="2624">
                  <c:v>151.5</c:v>
                </c:pt>
                <c:pt idx="2625">
                  <c:v>151.5</c:v>
                </c:pt>
                <c:pt idx="2626">
                  <c:v>151.9</c:v>
                </c:pt>
                <c:pt idx="2627">
                  <c:v>151.9</c:v>
                </c:pt>
                <c:pt idx="2628">
                  <c:v>151.9</c:v>
                </c:pt>
                <c:pt idx="2629">
                  <c:v>151.6</c:v>
                </c:pt>
                <c:pt idx="2630">
                  <c:v>151.6</c:v>
                </c:pt>
                <c:pt idx="2631">
                  <c:v>151.6</c:v>
                </c:pt>
                <c:pt idx="2632">
                  <c:v>151</c:v>
                </c:pt>
                <c:pt idx="2633">
                  <c:v>151</c:v>
                </c:pt>
                <c:pt idx="2634">
                  <c:v>151</c:v>
                </c:pt>
                <c:pt idx="2635">
                  <c:v>150.1</c:v>
                </c:pt>
                <c:pt idx="2636">
                  <c:v>150.1</c:v>
                </c:pt>
                <c:pt idx="2637">
                  <c:v>150.1</c:v>
                </c:pt>
                <c:pt idx="2638">
                  <c:v>149.80000000000001</c:v>
                </c:pt>
                <c:pt idx="2639">
                  <c:v>149.80000000000001</c:v>
                </c:pt>
                <c:pt idx="2640">
                  <c:v>149.80000000000001</c:v>
                </c:pt>
                <c:pt idx="2641">
                  <c:v>149.6</c:v>
                </c:pt>
                <c:pt idx="2642">
                  <c:v>149.6</c:v>
                </c:pt>
                <c:pt idx="2643">
                  <c:v>149.6</c:v>
                </c:pt>
                <c:pt idx="2644">
                  <c:v>149.6</c:v>
                </c:pt>
                <c:pt idx="2645">
                  <c:v>149.6</c:v>
                </c:pt>
                <c:pt idx="2646">
                  <c:v>149.6</c:v>
                </c:pt>
                <c:pt idx="2647">
                  <c:v>149.19999999999999</c:v>
                </c:pt>
                <c:pt idx="2648">
                  <c:v>149.19999999999999</c:v>
                </c:pt>
                <c:pt idx="2649">
                  <c:v>149.19999999999999</c:v>
                </c:pt>
                <c:pt idx="2650">
                  <c:v>148.9</c:v>
                </c:pt>
                <c:pt idx="2651">
                  <c:v>148.9</c:v>
                </c:pt>
                <c:pt idx="2652">
                  <c:v>148.9</c:v>
                </c:pt>
                <c:pt idx="2653">
                  <c:v>148.4</c:v>
                </c:pt>
                <c:pt idx="2654">
                  <c:v>148.4</c:v>
                </c:pt>
                <c:pt idx="2655">
                  <c:v>148.4</c:v>
                </c:pt>
                <c:pt idx="2656">
                  <c:v>148.4</c:v>
                </c:pt>
                <c:pt idx="2657">
                  <c:v>148.4</c:v>
                </c:pt>
                <c:pt idx="2658">
                  <c:v>148.4</c:v>
                </c:pt>
                <c:pt idx="2659">
                  <c:v>148.19999999999999</c:v>
                </c:pt>
                <c:pt idx="2660">
                  <c:v>148.19999999999999</c:v>
                </c:pt>
                <c:pt idx="2661">
                  <c:v>148.19999999999999</c:v>
                </c:pt>
                <c:pt idx="2662">
                  <c:v>147.9</c:v>
                </c:pt>
                <c:pt idx="2663">
                  <c:v>147.9</c:v>
                </c:pt>
                <c:pt idx="2664">
                  <c:v>147.9</c:v>
                </c:pt>
                <c:pt idx="2665">
                  <c:v>147</c:v>
                </c:pt>
                <c:pt idx="2666">
                  <c:v>147</c:v>
                </c:pt>
                <c:pt idx="2667">
                  <c:v>147</c:v>
                </c:pt>
                <c:pt idx="2668">
                  <c:v>146.6</c:v>
                </c:pt>
                <c:pt idx="2669">
                  <c:v>146.6</c:v>
                </c:pt>
                <c:pt idx="2670">
                  <c:v>146.6</c:v>
                </c:pt>
                <c:pt idx="2671">
                  <c:v>146.6</c:v>
                </c:pt>
                <c:pt idx="2672">
                  <c:v>146.6</c:v>
                </c:pt>
                <c:pt idx="2673">
                  <c:v>146.6</c:v>
                </c:pt>
                <c:pt idx="2674">
                  <c:v>146.69999999999999</c:v>
                </c:pt>
                <c:pt idx="2675">
                  <c:v>146.69999999999999</c:v>
                </c:pt>
                <c:pt idx="2676">
                  <c:v>146.69999999999999</c:v>
                </c:pt>
                <c:pt idx="2677">
                  <c:v>146.4</c:v>
                </c:pt>
                <c:pt idx="2678">
                  <c:v>146.4</c:v>
                </c:pt>
                <c:pt idx="2679">
                  <c:v>146.4</c:v>
                </c:pt>
                <c:pt idx="2680">
                  <c:v>146.19999999999999</c:v>
                </c:pt>
                <c:pt idx="2681">
                  <c:v>146.19999999999999</c:v>
                </c:pt>
                <c:pt idx="2682">
                  <c:v>146.19999999999999</c:v>
                </c:pt>
                <c:pt idx="2683">
                  <c:v>145.9</c:v>
                </c:pt>
                <c:pt idx="2684">
                  <c:v>145.9</c:v>
                </c:pt>
                <c:pt idx="2685">
                  <c:v>145.9</c:v>
                </c:pt>
                <c:pt idx="2686">
                  <c:v>146.4</c:v>
                </c:pt>
                <c:pt idx="2687">
                  <c:v>146.4</c:v>
                </c:pt>
                <c:pt idx="2688">
                  <c:v>146.4</c:v>
                </c:pt>
                <c:pt idx="2689">
                  <c:v>146.4</c:v>
                </c:pt>
                <c:pt idx="2690">
                  <c:v>146.4</c:v>
                </c:pt>
                <c:pt idx="2691">
                  <c:v>146.4</c:v>
                </c:pt>
                <c:pt idx="2692">
                  <c:v>147</c:v>
                </c:pt>
                <c:pt idx="2693">
                  <c:v>147</c:v>
                </c:pt>
                <c:pt idx="2694">
                  <c:v>147</c:v>
                </c:pt>
                <c:pt idx="2695">
                  <c:v>147.1</c:v>
                </c:pt>
                <c:pt idx="2696">
                  <c:v>147.1</c:v>
                </c:pt>
                <c:pt idx="2697">
                  <c:v>147.1</c:v>
                </c:pt>
                <c:pt idx="2698">
                  <c:v>147.4</c:v>
                </c:pt>
                <c:pt idx="2699">
                  <c:v>147.4</c:v>
                </c:pt>
                <c:pt idx="2700">
                  <c:v>147.4</c:v>
                </c:pt>
                <c:pt idx="2701">
                  <c:v>147.4</c:v>
                </c:pt>
                <c:pt idx="2702">
                  <c:v>147.4</c:v>
                </c:pt>
                <c:pt idx="2703">
                  <c:v>147.4</c:v>
                </c:pt>
                <c:pt idx="2704">
                  <c:v>147.1</c:v>
                </c:pt>
                <c:pt idx="2705">
                  <c:v>147.1</c:v>
                </c:pt>
                <c:pt idx="2706">
                  <c:v>147.1</c:v>
                </c:pt>
                <c:pt idx="2707">
                  <c:v>146.80000000000001</c:v>
                </c:pt>
                <c:pt idx="2708">
                  <c:v>146.80000000000001</c:v>
                </c:pt>
                <c:pt idx="2709">
                  <c:v>146.80000000000001</c:v>
                </c:pt>
                <c:pt idx="2710">
                  <c:v>146.30000000000001</c:v>
                </c:pt>
                <c:pt idx="2711">
                  <c:v>146.30000000000001</c:v>
                </c:pt>
                <c:pt idx="2712">
                  <c:v>146.30000000000001</c:v>
                </c:pt>
                <c:pt idx="2713">
                  <c:v>145.9</c:v>
                </c:pt>
                <c:pt idx="2714">
                  <c:v>145.9</c:v>
                </c:pt>
                <c:pt idx="2715">
                  <c:v>145.9</c:v>
                </c:pt>
                <c:pt idx="2716">
                  <c:v>145.69999999999999</c:v>
                </c:pt>
                <c:pt idx="2717">
                  <c:v>145.69999999999999</c:v>
                </c:pt>
                <c:pt idx="2718">
                  <c:v>145.69999999999999</c:v>
                </c:pt>
                <c:pt idx="2719">
                  <c:v>145.30000000000001</c:v>
                </c:pt>
                <c:pt idx="2720">
                  <c:v>145.30000000000001</c:v>
                </c:pt>
                <c:pt idx="2721">
                  <c:v>145.30000000000001</c:v>
                </c:pt>
                <c:pt idx="2722">
                  <c:v>145.4</c:v>
                </c:pt>
                <c:pt idx="2723">
                  <c:v>145.4</c:v>
                </c:pt>
                <c:pt idx="2724">
                  <c:v>145.4</c:v>
                </c:pt>
                <c:pt idx="2725">
                  <c:v>145.1</c:v>
                </c:pt>
                <c:pt idx="2726">
                  <c:v>145.1</c:v>
                </c:pt>
                <c:pt idx="2727">
                  <c:v>145.1</c:v>
                </c:pt>
                <c:pt idx="2728">
                  <c:v>145.4</c:v>
                </c:pt>
                <c:pt idx="2729">
                  <c:v>145.4</c:v>
                </c:pt>
                <c:pt idx="2730">
                  <c:v>145.4</c:v>
                </c:pt>
                <c:pt idx="2731">
                  <c:v>145.30000000000001</c:v>
                </c:pt>
                <c:pt idx="2732">
                  <c:v>145.30000000000001</c:v>
                </c:pt>
                <c:pt idx="2733">
                  <c:v>145.30000000000001</c:v>
                </c:pt>
                <c:pt idx="2734">
                  <c:v>145.4</c:v>
                </c:pt>
                <c:pt idx="2735">
                  <c:v>145.4</c:v>
                </c:pt>
                <c:pt idx="2736">
                  <c:v>145.4</c:v>
                </c:pt>
                <c:pt idx="2737">
                  <c:v>145.30000000000001</c:v>
                </c:pt>
                <c:pt idx="2738">
                  <c:v>145.30000000000001</c:v>
                </c:pt>
                <c:pt idx="2739">
                  <c:v>145.30000000000001</c:v>
                </c:pt>
                <c:pt idx="2740">
                  <c:v>145.30000000000001</c:v>
                </c:pt>
                <c:pt idx="2741">
                  <c:v>145.30000000000001</c:v>
                </c:pt>
                <c:pt idx="2742">
                  <c:v>145.30000000000001</c:v>
                </c:pt>
                <c:pt idx="2743">
                  <c:v>145.1</c:v>
                </c:pt>
                <c:pt idx="2744">
                  <c:v>145.1</c:v>
                </c:pt>
                <c:pt idx="2745">
                  <c:v>145.1</c:v>
                </c:pt>
                <c:pt idx="2746">
                  <c:v>144.4</c:v>
                </c:pt>
                <c:pt idx="2747">
                  <c:v>144.4</c:v>
                </c:pt>
                <c:pt idx="2748">
                  <c:v>144.4</c:v>
                </c:pt>
                <c:pt idx="2749">
                  <c:v>144</c:v>
                </c:pt>
                <c:pt idx="2750">
                  <c:v>144</c:v>
                </c:pt>
                <c:pt idx="2751">
                  <c:v>144</c:v>
                </c:pt>
                <c:pt idx="2752">
                  <c:v>143.6</c:v>
                </c:pt>
                <c:pt idx="2753">
                  <c:v>143.6</c:v>
                </c:pt>
                <c:pt idx="2754">
                  <c:v>143.6</c:v>
                </c:pt>
                <c:pt idx="2755">
                  <c:v>143.5</c:v>
                </c:pt>
                <c:pt idx="2756">
                  <c:v>143.5</c:v>
                </c:pt>
                <c:pt idx="2757">
                  <c:v>143.5</c:v>
                </c:pt>
                <c:pt idx="2758">
                  <c:v>143.4</c:v>
                </c:pt>
                <c:pt idx="2759">
                  <c:v>143.4</c:v>
                </c:pt>
                <c:pt idx="2760">
                  <c:v>143.4</c:v>
                </c:pt>
                <c:pt idx="2761">
                  <c:v>143.30000000000001</c:v>
                </c:pt>
                <c:pt idx="2762">
                  <c:v>143.30000000000001</c:v>
                </c:pt>
                <c:pt idx="2763">
                  <c:v>143.30000000000001</c:v>
                </c:pt>
                <c:pt idx="2764">
                  <c:v>143.5</c:v>
                </c:pt>
                <c:pt idx="2765">
                  <c:v>143.5</c:v>
                </c:pt>
                <c:pt idx="2766">
                  <c:v>143.5</c:v>
                </c:pt>
                <c:pt idx="2767">
                  <c:v>143.4</c:v>
                </c:pt>
                <c:pt idx="2768">
                  <c:v>143.4</c:v>
                </c:pt>
                <c:pt idx="2769">
                  <c:v>143.4</c:v>
                </c:pt>
                <c:pt idx="2770">
                  <c:v>143</c:v>
                </c:pt>
                <c:pt idx="2771">
                  <c:v>143</c:v>
                </c:pt>
                <c:pt idx="2772">
                  <c:v>143</c:v>
                </c:pt>
                <c:pt idx="2773">
                  <c:v>142.69999999999999</c:v>
                </c:pt>
                <c:pt idx="2774">
                  <c:v>142.69999999999999</c:v>
                </c:pt>
                <c:pt idx="2775">
                  <c:v>142.69999999999999</c:v>
                </c:pt>
                <c:pt idx="2776">
                  <c:v>142.6</c:v>
                </c:pt>
                <c:pt idx="2777">
                  <c:v>142.6</c:v>
                </c:pt>
                <c:pt idx="2778">
                  <c:v>142.6</c:v>
                </c:pt>
                <c:pt idx="2779">
                  <c:v>142.6</c:v>
                </c:pt>
                <c:pt idx="2780">
                  <c:v>142.6</c:v>
                </c:pt>
                <c:pt idx="2781">
                  <c:v>142.6</c:v>
                </c:pt>
                <c:pt idx="2782">
                  <c:v>142.80000000000001</c:v>
                </c:pt>
                <c:pt idx="2783">
                  <c:v>142.80000000000001</c:v>
                </c:pt>
                <c:pt idx="2784">
                  <c:v>142.80000000000001</c:v>
                </c:pt>
                <c:pt idx="2785">
                  <c:v>142.9</c:v>
                </c:pt>
                <c:pt idx="2786">
                  <c:v>142.9</c:v>
                </c:pt>
                <c:pt idx="2787">
                  <c:v>142.9</c:v>
                </c:pt>
                <c:pt idx="2788">
                  <c:v>143</c:v>
                </c:pt>
                <c:pt idx="2789">
                  <c:v>143</c:v>
                </c:pt>
                <c:pt idx="2790">
                  <c:v>143</c:v>
                </c:pt>
                <c:pt idx="2791">
                  <c:v>143</c:v>
                </c:pt>
                <c:pt idx="2792">
                  <c:v>143</c:v>
                </c:pt>
                <c:pt idx="2793">
                  <c:v>143</c:v>
                </c:pt>
                <c:pt idx="2794">
                  <c:v>142.69999999999999</c:v>
                </c:pt>
                <c:pt idx="2795">
                  <c:v>142.69999999999999</c:v>
                </c:pt>
                <c:pt idx="2796">
                  <c:v>142.69999999999999</c:v>
                </c:pt>
                <c:pt idx="2797">
                  <c:v>142.4</c:v>
                </c:pt>
                <c:pt idx="2798">
                  <c:v>142.4</c:v>
                </c:pt>
                <c:pt idx="2799">
                  <c:v>142.4</c:v>
                </c:pt>
                <c:pt idx="2800">
                  <c:v>142.19999999999999</c:v>
                </c:pt>
                <c:pt idx="2801">
                  <c:v>142.19999999999999</c:v>
                </c:pt>
                <c:pt idx="2802">
                  <c:v>142.19999999999999</c:v>
                </c:pt>
                <c:pt idx="2803">
                  <c:v>142</c:v>
                </c:pt>
                <c:pt idx="2804">
                  <c:v>142</c:v>
                </c:pt>
                <c:pt idx="2805">
                  <c:v>142</c:v>
                </c:pt>
                <c:pt idx="2806">
                  <c:v>142.1</c:v>
                </c:pt>
                <c:pt idx="2807">
                  <c:v>142.1</c:v>
                </c:pt>
                <c:pt idx="2808">
                  <c:v>142.1</c:v>
                </c:pt>
                <c:pt idx="2809">
                  <c:v>142.19999999999999</c:v>
                </c:pt>
                <c:pt idx="2810">
                  <c:v>142.19999999999999</c:v>
                </c:pt>
                <c:pt idx="2811">
                  <c:v>142.19999999999999</c:v>
                </c:pt>
                <c:pt idx="2812">
                  <c:v>142.4</c:v>
                </c:pt>
                <c:pt idx="2813">
                  <c:v>142.4</c:v>
                </c:pt>
                <c:pt idx="2814">
                  <c:v>142.4</c:v>
                </c:pt>
                <c:pt idx="2815">
                  <c:v>142.6</c:v>
                </c:pt>
                <c:pt idx="2816">
                  <c:v>142.6</c:v>
                </c:pt>
                <c:pt idx="2817">
                  <c:v>142.6</c:v>
                </c:pt>
                <c:pt idx="2818">
                  <c:v>142.9</c:v>
                </c:pt>
                <c:pt idx="2819">
                  <c:v>142.9</c:v>
                </c:pt>
                <c:pt idx="2820">
                  <c:v>142.9</c:v>
                </c:pt>
                <c:pt idx="2821">
                  <c:v>143.5</c:v>
                </c:pt>
                <c:pt idx="2822">
                  <c:v>143.5</c:v>
                </c:pt>
                <c:pt idx="2823">
                  <c:v>143.5</c:v>
                </c:pt>
                <c:pt idx="2824">
                  <c:v>143.9</c:v>
                </c:pt>
                <c:pt idx="2825">
                  <c:v>143.9</c:v>
                </c:pt>
                <c:pt idx="2826">
                  <c:v>143.9</c:v>
                </c:pt>
                <c:pt idx="2827">
                  <c:v>144.80000000000001</c:v>
                </c:pt>
                <c:pt idx="2828">
                  <c:v>144.80000000000001</c:v>
                </c:pt>
                <c:pt idx="2829">
                  <c:v>144.80000000000001</c:v>
                </c:pt>
                <c:pt idx="2830">
                  <c:v>145.30000000000001</c:v>
                </c:pt>
                <c:pt idx="2831">
                  <c:v>145.30000000000001</c:v>
                </c:pt>
                <c:pt idx="2832">
                  <c:v>145.30000000000001</c:v>
                </c:pt>
                <c:pt idx="2833">
                  <c:v>145.19999999999999</c:v>
                </c:pt>
                <c:pt idx="2834">
                  <c:v>145.19999999999999</c:v>
                </c:pt>
                <c:pt idx="2835">
                  <c:v>145.19999999999999</c:v>
                </c:pt>
                <c:pt idx="2836">
                  <c:v>144.80000000000001</c:v>
                </c:pt>
                <c:pt idx="2837">
                  <c:v>144.80000000000001</c:v>
                </c:pt>
                <c:pt idx="2838">
                  <c:v>144.80000000000001</c:v>
                </c:pt>
                <c:pt idx="2839">
                  <c:v>144</c:v>
                </c:pt>
                <c:pt idx="2840">
                  <c:v>144</c:v>
                </c:pt>
                <c:pt idx="2841">
                  <c:v>144</c:v>
                </c:pt>
                <c:pt idx="2842">
                  <c:v>143.30000000000001</c:v>
                </c:pt>
                <c:pt idx="2843">
                  <c:v>143.30000000000001</c:v>
                </c:pt>
                <c:pt idx="2844">
                  <c:v>143.30000000000001</c:v>
                </c:pt>
                <c:pt idx="2845">
                  <c:v>142.1</c:v>
                </c:pt>
                <c:pt idx="2846">
                  <c:v>142.1</c:v>
                </c:pt>
                <c:pt idx="2847">
                  <c:v>142.1</c:v>
                </c:pt>
                <c:pt idx="2848">
                  <c:v>141.69999999999999</c:v>
                </c:pt>
                <c:pt idx="2849">
                  <c:v>141.69999999999999</c:v>
                </c:pt>
                <c:pt idx="2850">
                  <c:v>141.69999999999999</c:v>
                </c:pt>
                <c:pt idx="2851">
                  <c:v>141.80000000000001</c:v>
                </c:pt>
                <c:pt idx="2852">
                  <c:v>141.80000000000001</c:v>
                </c:pt>
                <c:pt idx="2853">
                  <c:v>141.80000000000001</c:v>
                </c:pt>
                <c:pt idx="2854">
                  <c:v>141.80000000000001</c:v>
                </c:pt>
                <c:pt idx="2855">
                  <c:v>141.80000000000001</c:v>
                </c:pt>
                <c:pt idx="2856">
                  <c:v>141.80000000000001</c:v>
                </c:pt>
                <c:pt idx="2857">
                  <c:v>141.69999999999999</c:v>
                </c:pt>
                <c:pt idx="2858">
                  <c:v>141.69999999999999</c:v>
                </c:pt>
                <c:pt idx="2859">
                  <c:v>141.69999999999999</c:v>
                </c:pt>
                <c:pt idx="2860">
                  <c:v>141.9</c:v>
                </c:pt>
                <c:pt idx="2861">
                  <c:v>141.9</c:v>
                </c:pt>
                <c:pt idx="2862">
                  <c:v>141.9</c:v>
                </c:pt>
                <c:pt idx="2863">
                  <c:v>142</c:v>
                </c:pt>
                <c:pt idx="2864">
                  <c:v>142</c:v>
                </c:pt>
                <c:pt idx="2865">
                  <c:v>142</c:v>
                </c:pt>
                <c:pt idx="2866">
                  <c:v>142.6</c:v>
                </c:pt>
                <c:pt idx="2867">
                  <c:v>142.6</c:v>
                </c:pt>
                <c:pt idx="2868">
                  <c:v>142.6</c:v>
                </c:pt>
                <c:pt idx="2869">
                  <c:v>142.9</c:v>
                </c:pt>
                <c:pt idx="2870">
                  <c:v>142.9</c:v>
                </c:pt>
                <c:pt idx="2871">
                  <c:v>142.9</c:v>
                </c:pt>
                <c:pt idx="2872">
                  <c:v>143.1</c:v>
                </c:pt>
                <c:pt idx="2873">
                  <c:v>143.1</c:v>
                </c:pt>
                <c:pt idx="2874">
                  <c:v>143.1</c:v>
                </c:pt>
                <c:pt idx="2875">
                  <c:v>143.19999999999999</c:v>
                </c:pt>
                <c:pt idx="2876">
                  <c:v>143.19999999999999</c:v>
                </c:pt>
                <c:pt idx="2877">
                  <c:v>143.19999999999999</c:v>
                </c:pt>
                <c:pt idx="2878">
                  <c:v>142.9</c:v>
                </c:pt>
                <c:pt idx="2879">
                  <c:v>142.9</c:v>
                </c:pt>
                <c:pt idx="2880">
                  <c:v>142.9</c:v>
                </c:pt>
                <c:pt idx="2881">
                  <c:v>142.69999999999999</c:v>
                </c:pt>
                <c:pt idx="2882">
                  <c:v>142.69999999999999</c:v>
                </c:pt>
                <c:pt idx="2883">
                  <c:v>142.69999999999999</c:v>
                </c:pt>
                <c:pt idx="2884">
                  <c:v>142.6</c:v>
                </c:pt>
                <c:pt idx="2885">
                  <c:v>142.6</c:v>
                </c:pt>
                <c:pt idx="2886">
                  <c:v>142.6</c:v>
                </c:pt>
                <c:pt idx="2887">
                  <c:v>142.30000000000001</c:v>
                </c:pt>
                <c:pt idx="2888">
                  <c:v>142.30000000000001</c:v>
                </c:pt>
                <c:pt idx="2889">
                  <c:v>142.30000000000001</c:v>
                </c:pt>
                <c:pt idx="2890">
                  <c:v>141.80000000000001</c:v>
                </c:pt>
                <c:pt idx="2891">
                  <c:v>141.80000000000001</c:v>
                </c:pt>
                <c:pt idx="2892">
                  <c:v>141.80000000000001</c:v>
                </c:pt>
                <c:pt idx="2893">
                  <c:v>141.69999999999999</c:v>
                </c:pt>
                <c:pt idx="2894">
                  <c:v>141.69999999999999</c:v>
                </c:pt>
                <c:pt idx="2895">
                  <c:v>141.69999999999999</c:v>
                </c:pt>
                <c:pt idx="2896">
                  <c:v>142.1</c:v>
                </c:pt>
                <c:pt idx="2897">
                  <c:v>142.1</c:v>
                </c:pt>
                <c:pt idx="2898">
                  <c:v>142.1</c:v>
                </c:pt>
                <c:pt idx="2899">
                  <c:v>142</c:v>
                </c:pt>
                <c:pt idx="2900">
                  <c:v>142</c:v>
                </c:pt>
                <c:pt idx="2901">
                  <c:v>142</c:v>
                </c:pt>
                <c:pt idx="2902">
                  <c:v>141.6</c:v>
                </c:pt>
                <c:pt idx="2903">
                  <c:v>141.6</c:v>
                </c:pt>
                <c:pt idx="2904">
                  <c:v>141.6</c:v>
                </c:pt>
                <c:pt idx="2905">
                  <c:v>141</c:v>
                </c:pt>
                <c:pt idx="2906">
                  <c:v>141</c:v>
                </c:pt>
                <c:pt idx="2907">
                  <c:v>141</c:v>
                </c:pt>
                <c:pt idx="2908">
                  <c:v>140.80000000000001</c:v>
                </c:pt>
                <c:pt idx="2909">
                  <c:v>140.80000000000001</c:v>
                </c:pt>
                <c:pt idx="2910">
                  <c:v>140.80000000000001</c:v>
                </c:pt>
                <c:pt idx="2911">
                  <c:v>141</c:v>
                </c:pt>
                <c:pt idx="2912">
                  <c:v>141</c:v>
                </c:pt>
                <c:pt idx="2913">
                  <c:v>141</c:v>
                </c:pt>
                <c:pt idx="2914">
                  <c:v>141</c:v>
                </c:pt>
                <c:pt idx="2915">
                  <c:v>141</c:v>
                </c:pt>
                <c:pt idx="2916">
                  <c:v>141</c:v>
                </c:pt>
                <c:pt idx="2917">
                  <c:v>141</c:v>
                </c:pt>
                <c:pt idx="2918">
                  <c:v>141</c:v>
                </c:pt>
                <c:pt idx="2919">
                  <c:v>141</c:v>
                </c:pt>
                <c:pt idx="2920">
                  <c:v>140.5</c:v>
                </c:pt>
                <c:pt idx="2921">
                  <c:v>140.5</c:v>
                </c:pt>
                <c:pt idx="2922">
                  <c:v>140.5</c:v>
                </c:pt>
                <c:pt idx="2923">
                  <c:v>140.6</c:v>
                </c:pt>
                <c:pt idx="2924">
                  <c:v>140.6</c:v>
                </c:pt>
                <c:pt idx="2925">
                  <c:v>140.6</c:v>
                </c:pt>
                <c:pt idx="2926">
                  <c:v>140.6</c:v>
                </c:pt>
                <c:pt idx="2927">
                  <c:v>140.6</c:v>
                </c:pt>
                <c:pt idx="2928">
                  <c:v>140.6</c:v>
                </c:pt>
                <c:pt idx="2929">
                  <c:v>141.1</c:v>
                </c:pt>
                <c:pt idx="2930">
                  <c:v>141.1</c:v>
                </c:pt>
                <c:pt idx="2931">
                  <c:v>141.1</c:v>
                </c:pt>
                <c:pt idx="2932">
                  <c:v>141.19999999999999</c:v>
                </c:pt>
                <c:pt idx="2933">
                  <c:v>141.19999999999999</c:v>
                </c:pt>
                <c:pt idx="2934">
                  <c:v>141.19999999999999</c:v>
                </c:pt>
                <c:pt idx="2935">
                  <c:v>141.9</c:v>
                </c:pt>
                <c:pt idx="2936">
                  <c:v>141.9</c:v>
                </c:pt>
                <c:pt idx="2937">
                  <c:v>141.9</c:v>
                </c:pt>
                <c:pt idx="2938">
                  <c:v>141.9</c:v>
                </c:pt>
                <c:pt idx="2939">
                  <c:v>141.9</c:v>
                </c:pt>
                <c:pt idx="2940">
                  <c:v>141.9</c:v>
                </c:pt>
                <c:pt idx="2941">
                  <c:v>142.30000000000001</c:v>
                </c:pt>
                <c:pt idx="2942">
                  <c:v>142.30000000000001</c:v>
                </c:pt>
                <c:pt idx="2943">
                  <c:v>142.30000000000001</c:v>
                </c:pt>
                <c:pt idx="2944">
                  <c:v>141.69999999999999</c:v>
                </c:pt>
                <c:pt idx="2945">
                  <c:v>141.69999999999999</c:v>
                </c:pt>
                <c:pt idx="2946">
                  <c:v>141.69999999999999</c:v>
                </c:pt>
                <c:pt idx="2947">
                  <c:v>141.80000000000001</c:v>
                </c:pt>
                <c:pt idx="2948">
                  <c:v>141.80000000000001</c:v>
                </c:pt>
                <c:pt idx="2949">
                  <c:v>141.80000000000001</c:v>
                </c:pt>
                <c:pt idx="2950">
                  <c:v>141.19999999999999</c:v>
                </c:pt>
                <c:pt idx="2951">
                  <c:v>141.19999999999999</c:v>
                </c:pt>
                <c:pt idx="2952">
                  <c:v>141.19999999999999</c:v>
                </c:pt>
                <c:pt idx="2953">
                  <c:v>140.6</c:v>
                </c:pt>
                <c:pt idx="2954">
                  <c:v>140.6</c:v>
                </c:pt>
                <c:pt idx="2955">
                  <c:v>140.6</c:v>
                </c:pt>
                <c:pt idx="2956">
                  <c:v>139.80000000000001</c:v>
                </c:pt>
                <c:pt idx="2957">
                  <c:v>139.80000000000001</c:v>
                </c:pt>
                <c:pt idx="2958">
                  <c:v>139.80000000000001</c:v>
                </c:pt>
                <c:pt idx="2959">
                  <c:v>139.6</c:v>
                </c:pt>
                <c:pt idx="2960">
                  <c:v>139.6</c:v>
                </c:pt>
                <c:pt idx="2961">
                  <c:v>139.6</c:v>
                </c:pt>
                <c:pt idx="2962">
                  <c:v>140.30000000000001</c:v>
                </c:pt>
                <c:pt idx="2963">
                  <c:v>140.30000000000001</c:v>
                </c:pt>
                <c:pt idx="2964">
                  <c:v>140.30000000000001</c:v>
                </c:pt>
                <c:pt idx="2965">
                  <c:v>140.80000000000001</c:v>
                </c:pt>
                <c:pt idx="2966">
                  <c:v>140.80000000000001</c:v>
                </c:pt>
                <c:pt idx="2967">
                  <c:v>140.80000000000001</c:v>
                </c:pt>
                <c:pt idx="2968">
                  <c:v>141.5</c:v>
                </c:pt>
                <c:pt idx="2969">
                  <c:v>141.5</c:v>
                </c:pt>
                <c:pt idx="2970">
                  <c:v>141.5</c:v>
                </c:pt>
                <c:pt idx="2971">
                  <c:v>141.4</c:v>
                </c:pt>
                <c:pt idx="2972">
                  <c:v>141.4</c:v>
                </c:pt>
                <c:pt idx="2973">
                  <c:v>141.4</c:v>
                </c:pt>
                <c:pt idx="2974">
                  <c:v>141.4</c:v>
                </c:pt>
                <c:pt idx="2975">
                  <c:v>141.4</c:v>
                </c:pt>
                <c:pt idx="2976">
                  <c:v>141.4</c:v>
                </c:pt>
                <c:pt idx="2977">
                  <c:v>140.9</c:v>
                </c:pt>
                <c:pt idx="2978">
                  <c:v>140.9</c:v>
                </c:pt>
                <c:pt idx="2979">
                  <c:v>140.9</c:v>
                </c:pt>
                <c:pt idx="2980">
                  <c:v>140.6</c:v>
                </c:pt>
                <c:pt idx="2981">
                  <c:v>140.6</c:v>
                </c:pt>
                <c:pt idx="2982">
                  <c:v>140.6</c:v>
                </c:pt>
                <c:pt idx="2983">
                  <c:v>140.4</c:v>
                </c:pt>
                <c:pt idx="2984">
                  <c:v>140.4</c:v>
                </c:pt>
                <c:pt idx="2985">
                  <c:v>140.4</c:v>
                </c:pt>
                <c:pt idx="2986">
                  <c:v>140.5</c:v>
                </c:pt>
                <c:pt idx="2987">
                  <c:v>140.5</c:v>
                </c:pt>
                <c:pt idx="2988">
                  <c:v>140.5</c:v>
                </c:pt>
                <c:pt idx="2989">
                  <c:v>140.6</c:v>
                </c:pt>
                <c:pt idx="2990">
                  <c:v>140.6</c:v>
                </c:pt>
                <c:pt idx="2991">
                  <c:v>140.6</c:v>
                </c:pt>
                <c:pt idx="2992">
                  <c:v>140.9</c:v>
                </c:pt>
                <c:pt idx="2993">
                  <c:v>140.9</c:v>
                </c:pt>
                <c:pt idx="2994">
                  <c:v>140.9</c:v>
                </c:pt>
                <c:pt idx="2995">
                  <c:v>141.19999999999999</c:v>
                </c:pt>
                <c:pt idx="2996">
                  <c:v>141.19999999999999</c:v>
                </c:pt>
                <c:pt idx="2997">
                  <c:v>141.19999999999999</c:v>
                </c:pt>
                <c:pt idx="2998">
                  <c:v>141.4</c:v>
                </c:pt>
                <c:pt idx="2999">
                  <c:v>141.4</c:v>
                </c:pt>
                <c:pt idx="3000">
                  <c:v>141.4</c:v>
                </c:pt>
                <c:pt idx="3001">
                  <c:v>141.30000000000001</c:v>
                </c:pt>
                <c:pt idx="3002">
                  <c:v>141.30000000000001</c:v>
                </c:pt>
                <c:pt idx="3003">
                  <c:v>141.30000000000001</c:v>
                </c:pt>
                <c:pt idx="3004">
                  <c:v>141.1</c:v>
                </c:pt>
                <c:pt idx="3005">
                  <c:v>141.1</c:v>
                </c:pt>
                <c:pt idx="3006">
                  <c:v>141.1</c:v>
                </c:pt>
                <c:pt idx="3007">
                  <c:v>140.9</c:v>
                </c:pt>
                <c:pt idx="3008">
                  <c:v>140.9</c:v>
                </c:pt>
                <c:pt idx="3009">
                  <c:v>140.9</c:v>
                </c:pt>
                <c:pt idx="3010">
                  <c:v>140.80000000000001</c:v>
                </c:pt>
                <c:pt idx="3011">
                  <c:v>140.80000000000001</c:v>
                </c:pt>
                <c:pt idx="3012">
                  <c:v>140.80000000000001</c:v>
                </c:pt>
                <c:pt idx="3013">
                  <c:v>140.9</c:v>
                </c:pt>
                <c:pt idx="3014">
                  <c:v>140.9</c:v>
                </c:pt>
                <c:pt idx="3015">
                  <c:v>140.9</c:v>
                </c:pt>
                <c:pt idx="3016">
                  <c:v>141.19999999999999</c:v>
                </c:pt>
                <c:pt idx="3017">
                  <c:v>141.19999999999999</c:v>
                </c:pt>
                <c:pt idx="3018">
                  <c:v>141.19999999999999</c:v>
                </c:pt>
                <c:pt idx="3019">
                  <c:v>141.5</c:v>
                </c:pt>
                <c:pt idx="3020">
                  <c:v>141.5</c:v>
                </c:pt>
                <c:pt idx="3021">
                  <c:v>141.5</c:v>
                </c:pt>
                <c:pt idx="3022">
                  <c:v>141.30000000000001</c:v>
                </c:pt>
                <c:pt idx="3023">
                  <c:v>141.30000000000001</c:v>
                </c:pt>
                <c:pt idx="3024">
                  <c:v>141.30000000000001</c:v>
                </c:pt>
                <c:pt idx="3025">
                  <c:v>141.19999999999999</c:v>
                </c:pt>
                <c:pt idx="3026">
                  <c:v>141.19999999999999</c:v>
                </c:pt>
                <c:pt idx="3027">
                  <c:v>141.19999999999999</c:v>
                </c:pt>
                <c:pt idx="3028">
                  <c:v>141</c:v>
                </c:pt>
                <c:pt idx="3029">
                  <c:v>141</c:v>
                </c:pt>
                <c:pt idx="3030">
                  <c:v>141</c:v>
                </c:pt>
                <c:pt idx="3031">
                  <c:v>141.1</c:v>
                </c:pt>
                <c:pt idx="3032">
                  <c:v>141.1</c:v>
                </c:pt>
                <c:pt idx="3033">
                  <c:v>141.1</c:v>
                </c:pt>
                <c:pt idx="3034">
                  <c:v>141.19999999999999</c:v>
                </c:pt>
                <c:pt idx="3035">
                  <c:v>141.19999999999999</c:v>
                </c:pt>
                <c:pt idx="3036">
                  <c:v>141.19999999999999</c:v>
                </c:pt>
                <c:pt idx="3037">
                  <c:v>141.30000000000001</c:v>
                </c:pt>
                <c:pt idx="3038">
                  <c:v>141.30000000000001</c:v>
                </c:pt>
                <c:pt idx="3039">
                  <c:v>141.30000000000001</c:v>
                </c:pt>
                <c:pt idx="3040">
                  <c:v>141.5</c:v>
                </c:pt>
                <c:pt idx="3041">
                  <c:v>141.5</c:v>
                </c:pt>
                <c:pt idx="3042">
                  <c:v>141.5</c:v>
                </c:pt>
                <c:pt idx="3043">
                  <c:v>141.5</c:v>
                </c:pt>
                <c:pt idx="3044">
                  <c:v>141.5</c:v>
                </c:pt>
                <c:pt idx="3045">
                  <c:v>141.5</c:v>
                </c:pt>
                <c:pt idx="3046">
                  <c:v>141.5</c:v>
                </c:pt>
                <c:pt idx="3047">
                  <c:v>141.5</c:v>
                </c:pt>
                <c:pt idx="3048">
                  <c:v>141.5</c:v>
                </c:pt>
                <c:pt idx="3049">
                  <c:v>141.19999999999999</c:v>
                </c:pt>
                <c:pt idx="3050">
                  <c:v>141.19999999999999</c:v>
                </c:pt>
                <c:pt idx="3051">
                  <c:v>141.19999999999999</c:v>
                </c:pt>
                <c:pt idx="3052">
                  <c:v>141.1</c:v>
                </c:pt>
                <c:pt idx="3053">
                  <c:v>141.1</c:v>
                </c:pt>
                <c:pt idx="3054">
                  <c:v>141.1</c:v>
                </c:pt>
                <c:pt idx="3055">
                  <c:v>140.80000000000001</c:v>
                </c:pt>
                <c:pt idx="3056">
                  <c:v>140.80000000000001</c:v>
                </c:pt>
                <c:pt idx="3057">
                  <c:v>140.80000000000001</c:v>
                </c:pt>
                <c:pt idx="3058">
                  <c:v>140.69999999999999</c:v>
                </c:pt>
                <c:pt idx="3059">
                  <c:v>140.69999999999999</c:v>
                </c:pt>
                <c:pt idx="3060">
                  <c:v>140.69999999999999</c:v>
                </c:pt>
                <c:pt idx="3061">
                  <c:v>140.69999999999999</c:v>
                </c:pt>
                <c:pt idx="3062">
                  <c:v>140.69999999999999</c:v>
                </c:pt>
                <c:pt idx="3063">
                  <c:v>140.69999999999999</c:v>
                </c:pt>
                <c:pt idx="3064">
                  <c:v>141.1</c:v>
                </c:pt>
                <c:pt idx="3065">
                  <c:v>141.1</c:v>
                </c:pt>
                <c:pt idx="3066">
                  <c:v>141.1</c:v>
                </c:pt>
                <c:pt idx="3067">
                  <c:v>141.4</c:v>
                </c:pt>
                <c:pt idx="3068">
                  <c:v>141.4</c:v>
                </c:pt>
                <c:pt idx="3069">
                  <c:v>141.4</c:v>
                </c:pt>
                <c:pt idx="3070">
                  <c:v>141.69999999999999</c:v>
                </c:pt>
                <c:pt idx="3071">
                  <c:v>141.69999999999999</c:v>
                </c:pt>
                <c:pt idx="3072">
                  <c:v>141.69999999999999</c:v>
                </c:pt>
                <c:pt idx="3073">
                  <c:v>141.69999999999999</c:v>
                </c:pt>
                <c:pt idx="3074">
                  <c:v>141.69999999999999</c:v>
                </c:pt>
                <c:pt idx="3075">
                  <c:v>141.69999999999999</c:v>
                </c:pt>
                <c:pt idx="3076">
                  <c:v>141.30000000000001</c:v>
                </c:pt>
                <c:pt idx="3077">
                  <c:v>141.30000000000001</c:v>
                </c:pt>
                <c:pt idx="3078">
                  <c:v>141.30000000000001</c:v>
                </c:pt>
                <c:pt idx="3079">
                  <c:v>140.9</c:v>
                </c:pt>
                <c:pt idx="3080">
                  <c:v>140.9</c:v>
                </c:pt>
                <c:pt idx="3081">
                  <c:v>140.9</c:v>
                </c:pt>
                <c:pt idx="3082">
                  <c:v>140.6</c:v>
                </c:pt>
                <c:pt idx="3083">
                  <c:v>140.6</c:v>
                </c:pt>
                <c:pt idx="3084">
                  <c:v>140.6</c:v>
                </c:pt>
                <c:pt idx="3085">
                  <c:v>140.80000000000001</c:v>
                </c:pt>
                <c:pt idx="3086">
                  <c:v>140.80000000000001</c:v>
                </c:pt>
                <c:pt idx="3087">
                  <c:v>140.80000000000001</c:v>
                </c:pt>
                <c:pt idx="3088">
                  <c:v>140.69999999999999</c:v>
                </c:pt>
                <c:pt idx="3089">
                  <c:v>140.69999999999999</c:v>
                </c:pt>
                <c:pt idx="3090">
                  <c:v>140.69999999999999</c:v>
                </c:pt>
                <c:pt idx="3091">
                  <c:v>140.30000000000001</c:v>
                </c:pt>
                <c:pt idx="3092">
                  <c:v>140.30000000000001</c:v>
                </c:pt>
                <c:pt idx="3093">
                  <c:v>140.30000000000001</c:v>
                </c:pt>
                <c:pt idx="3094">
                  <c:v>140.19999999999999</c:v>
                </c:pt>
                <c:pt idx="3095">
                  <c:v>140.19999999999999</c:v>
                </c:pt>
                <c:pt idx="3096">
                  <c:v>140.19999999999999</c:v>
                </c:pt>
                <c:pt idx="3097">
                  <c:v>140.19999999999999</c:v>
                </c:pt>
                <c:pt idx="3098">
                  <c:v>140.19999999999999</c:v>
                </c:pt>
                <c:pt idx="3099">
                  <c:v>140.19999999999999</c:v>
                </c:pt>
                <c:pt idx="3100">
                  <c:v>140.69999999999999</c:v>
                </c:pt>
                <c:pt idx="3101">
                  <c:v>140.69999999999999</c:v>
                </c:pt>
                <c:pt idx="3102">
                  <c:v>140.69999999999999</c:v>
                </c:pt>
                <c:pt idx="3103">
                  <c:v>140.69999999999999</c:v>
                </c:pt>
                <c:pt idx="3104">
                  <c:v>140.69999999999999</c:v>
                </c:pt>
                <c:pt idx="3105">
                  <c:v>140.69999999999999</c:v>
                </c:pt>
                <c:pt idx="3106">
                  <c:v>140.4</c:v>
                </c:pt>
                <c:pt idx="3107">
                  <c:v>140.4</c:v>
                </c:pt>
                <c:pt idx="3108">
                  <c:v>140.4</c:v>
                </c:pt>
                <c:pt idx="3109">
                  <c:v>140.1</c:v>
                </c:pt>
                <c:pt idx="3110">
                  <c:v>140.1</c:v>
                </c:pt>
                <c:pt idx="3111">
                  <c:v>140.1</c:v>
                </c:pt>
                <c:pt idx="3112">
                  <c:v>139.80000000000001</c:v>
                </c:pt>
                <c:pt idx="3113">
                  <c:v>139.80000000000001</c:v>
                </c:pt>
                <c:pt idx="3114">
                  <c:v>139.80000000000001</c:v>
                </c:pt>
                <c:pt idx="3115">
                  <c:v>139.5</c:v>
                </c:pt>
                <c:pt idx="3116">
                  <c:v>139.5</c:v>
                </c:pt>
                <c:pt idx="3117">
                  <c:v>139.5</c:v>
                </c:pt>
                <c:pt idx="3118">
                  <c:v>138.80000000000001</c:v>
                </c:pt>
                <c:pt idx="3119">
                  <c:v>138.80000000000001</c:v>
                </c:pt>
                <c:pt idx="3120">
                  <c:v>138.80000000000001</c:v>
                </c:pt>
                <c:pt idx="3121">
                  <c:v>138.69999999999999</c:v>
                </c:pt>
                <c:pt idx="3122">
                  <c:v>138.69999999999999</c:v>
                </c:pt>
                <c:pt idx="3123">
                  <c:v>138.69999999999999</c:v>
                </c:pt>
                <c:pt idx="3124">
                  <c:v>138.6</c:v>
                </c:pt>
                <c:pt idx="3125">
                  <c:v>138.6</c:v>
                </c:pt>
                <c:pt idx="3126">
                  <c:v>138.6</c:v>
                </c:pt>
                <c:pt idx="3127">
                  <c:v>138.4</c:v>
                </c:pt>
                <c:pt idx="3128">
                  <c:v>138.4</c:v>
                </c:pt>
                <c:pt idx="3129">
                  <c:v>138.4</c:v>
                </c:pt>
                <c:pt idx="3130">
                  <c:v>138.4</c:v>
                </c:pt>
                <c:pt idx="3131">
                  <c:v>138.4</c:v>
                </c:pt>
                <c:pt idx="3132">
                  <c:v>138.4</c:v>
                </c:pt>
                <c:pt idx="3133">
                  <c:v>138.30000000000001</c:v>
                </c:pt>
                <c:pt idx="3134">
                  <c:v>138.30000000000001</c:v>
                </c:pt>
                <c:pt idx="3135">
                  <c:v>138.30000000000001</c:v>
                </c:pt>
                <c:pt idx="3136">
                  <c:v>138.6</c:v>
                </c:pt>
                <c:pt idx="3137">
                  <c:v>138.6</c:v>
                </c:pt>
                <c:pt idx="3138">
                  <c:v>138.6</c:v>
                </c:pt>
                <c:pt idx="3139">
                  <c:v>139</c:v>
                </c:pt>
                <c:pt idx="3140">
                  <c:v>139</c:v>
                </c:pt>
                <c:pt idx="3141">
                  <c:v>139</c:v>
                </c:pt>
                <c:pt idx="3142">
                  <c:v>139.9</c:v>
                </c:pt>
                <c:pt idx="3143">
                  <c:v>139.9</c:v>
                </c:pt>
                <c:pt idx="3144">
                  <c:v>139.9</c:v>
                </c:pt>
                <c:pt idx="3145">
                  <c:v>140.19999999999999</c:v>
                </c:pt>
                <c:pt idx="3146">
                  <c:v>140.19999999999999</c:v>
                </c:pt>
                <c:pt idx="3147">
                  <c:v>140.19999999999999</c:v>
                </c:pt>
                <c:pt idx="3148">
                  <c:v>140.19999999999999</c:v>
                </c:pt>
                <c:pt idx="3149">
                  <c:v>140.19999999999999</c:v>
                </c:pt>
                <c:pt idx="3150">
                  <c:v>140.19999999999999</c:v>
                </c:pt>
                <c:pt idx="3151">
                  <c:v>139.80000000000001</c:v>
                </c:pt>
                <c:pt idx="3152">
                  <c:v>139.80000000000001</c:v>
                </c:pt>
                <c:pt idx="3153">
                  <c:v>139.80000000000001</c:v>
                </c:pt>
                <c:pt idx="3154">
                  <c:v>139.6</c:v>
                </c:pt>
                <c:pt idx="3155">
                  <c:v>139.6</c:v>
                </c:pt>
                <c:pt idx="3156">
                  <c:v>139.6</c:v>
                </c:pt>
                <c:pt idx="3157">
                  <c:v>139.4</c:v>
                </c:pt>
                <c:pt idx="3158">
                  <c:v>139.4</c:v>
                </c:pt>
                <c:pt idx="3159">
                  <c:v>139.4</c:v>
                </c:pt>
                <c:pt idx="3160">
                  <c:v>139.6</c:v>
                </c:pt>
                <c:pt idx="3161">
                  <c:v>139.6</c:v>
                </c:pt>
                <c:pt idx="3162">
                  <c:v>139.6</c:v>
                </c:pt>
                <c:pt idx="3163">
                  <c:v>139.80000000000001</c:v>
                </c:pt>
                <c:pt idx="3164">
                  <c:v>139.80000000000001</c:v>
                </c:pt>
                <c:pt idx="3165">
                  <c:v>139.80000000000001</c:v>
                </c:pt>
                <c:pt idx="3166">
                  <c:v>140.1</c:v>
                </c:pt>
                <c:pt idx="3167">
                  <c:v>140.1</c:v>
                </c:pt>
                <c:pt idx="3168">
                  <c:v>140.1</c:v>
                </c:pt>
                <c:pt idx="3169">
                  <c:v>140.19999999999999</c:v>
                </c:pt>
                <c:pt idx="3170">
                  <c:v>140.19999999999999</c:v>
                </c:pt>
                <c:pt idx="3171">
                  <c:v>140.19999999999999</c:v>
                </c:pt>
                <c:pt idx="3172">
                  <c:v>140</c:v>
                </c:pt>
                <c:pt idx="3173">
                  <c:v>140</c:v>
                </c:pt>
                <c:pt idx="3174">
                  <c:v>140</c:v>
                </c:pt>
                <c:pt idx="3175">
                  <c:v>139.69999999999999</c:v>
                </c:pt>
                <c:pt idx="3176">
                  <c:v>139.69999999999999</c:v>
                </c:pt>
                <c:pt idx="3177">
                  <c:v>139.69999999999999</c:v>
                </c:pt>
                <c:pt idx="3178">
                  <c:v>139.69999999999999</c:v>
                </c:pt>
                <c:pt idx="3179">
                  <c:v>139.69999999999999</c:v>
                </c:pt>
                <c:pt idx="3180">
                  <c:v>139.69999999999999</c:v>
                </c:pt>
                <c:pt idx="3181">
                  <c:v>139.4</c:v>
                </c:pt>
                <c:pt idx="3182">
                  <c:v>139.4</c:v>
                </c:pt>
                <c:pt idx="3183">
                  <c:v>139.4</c:v>
                </c:pt>
                <c:pt idx="3184">
                  <c:v>139.4</c:v>
                </c:pt>
                <c:pt idx="3185">
                  <c:v>139.4</c:v>
                </c:pt>
                <c:pt idx="3186">
                  <c:v>139.4</c:v>
                </c:pt>
                <c:pt idx="3187">
                  <c:v>139.4</c:v>
                </c:pt>
                <c:pt idx="3188">
                  <c:v>139.4</c:v>
                </c:pt>
                <c:pt idx="3189">
                  <c:v>139.4</c:v>
                </c:pt>
                <c:pt idx="3190">
                  <c:v>139.5</c:v>
                </c:pt>
                <c:pt idx="3191">
                  <c:v>139.5</c:v>
                </c:pt>
                <c:pt idx="3192">
                  <c:v>139.5</c:v>
                </c:pt>
                <c:pt idx="3193">
                  <c:v>140</c:v>
                </c:pt>
                <c:pt idx="3194">
                  <c:v>140</c:v>
                </c:pt>
                <c:pt idx="3195">
                  <c:v>140</c:v>
                </c:pt>
                <c:pt idx="3196">
                  <c:v>140.19999999999999</c:v>
                </c:pt>
                <c:pt idx="3197">
                  <c:v>140.19999999999999</c:v>
                </c:pt>
                <c:pt idx="3198">
                  <c:v>140.19999999999999</c:v>
                </c:pt>
                <c:pt idx="3199">
                  <c:v>140.30000000000001</c:v>
                </c:pt>
                <c:pt idx="3200">
                  <c:v>140.30000000000001</c:v>
                </c:pt>
                <c:pt idx="3201">
                  <c:v>140.30000000000001</c:v>
                </c:pt>
                <c:pt idx="3202">
                  <c:v>139.9</c:v>
                </c:pt>
                <c:pt idx="3203">
                  <c:v>139.9</c:v>
                </c:pt>
                <c:pt idx="3204">
                  <c:v>139.9</c:v>
                </c:pt>
                <c:pt idx="3205">
                  <c:v>139.69999999999999</c:v>
                </c:pt>
                <c:pt idx="3206">
                  <c:v>139.69999999999999</c:v>
                </c:pt>
                <c:pt idx="3207">
                  <c:v>139.69999999999999</c:v>
                </c:pt>
                <c:pt idx="3208">
                  <c:v>139.9</c:v>
                </c:pt>
                <c:pt idx="3209">
                  <c:v>139.9</c:v>
                </c:pt>
                <c:pt idx="3210">
                  <c:v>139.9</c:v>
                </c:pt>
                <c:pt idx="3211">
                  <c:v>140.1</c:v>
                </c:pt>
                <c:pt idx="3212">
                  <c:v>140.1</c:v>
                </c:pt>
                <c:pt idx="3213">
                  <c:v>140.1</c:v>
                </c:pt>
                <c:pt idx="3214">
                  <c:v>140.19999999999999</c:v>
                </c:pt>
                <c:pt idx="3215">
                  <c:v>140.19999999999999</c:v>
                </c:pt>
                <c:pt idx="3216">
                  <c:v>140.19999999999999</c:v>
                </c:pt>
                <c:pt idx="3217">
                  <c:v>140</c:v>
                </c:pt>
                <c:pt idx="3218">
                  <c:v>140</c:v>
                </c:pt>
                <c:pt idx="3219">
                  <c:v>140</c:v>
                </c:pt>
                <c:pt idx="3220">
                  <c:v>139.9</c:v>
                </c:pt>
                <c:pt idx="3221">
                  <c:v>139.9</c:v>
                </c:pt>
                <c:pt idx="3222">
                  <c:v>139.9</c:v>
                </c:pt>
                <c:pt idx="3223">
                  <c:v>139.80000000000001</c:v>
                </c:pt>
                <c:pt idx="3224">
                  <c:v>139.80000000000001</c:v>
                </c:pt>
                <c:pt idx="3225">
                  <c:v>139.80000000000001</c:v>
                </c:pt>
                <c:pt idx="3226">
                  <c:v>140</c:v>
                </c:pt>
                <c:pt idx="3227">
                  <c:v>140</c:v>
                </c:pt>
                <c:pt idx="3228">
                  <c:v>140</c:v>
                </c:pt>
                <c:pt idx="3229">
                  <c:v>140</c:v>
                </c:pt>
                <c:pt idx="3230">
                  <c:v>140</c:v>
                </c:pt>
                <c:pt idx="3231">
                  <c:v>140</c:v>
                </c:pt>
                <c:pt idx="3232">
                  <c:v>140.1</c:v>
                </c:pt>
                <c:pt idx="3233">
                  <c:v>140.1</c:v>
                </c:pt>
                <c:pt idx="3234">
                  <c:v>140.1</c:v>
                </c:pt>
                <c:pt idx="3235">
                  <c:v>140.1</c:v>
                </c:pt>
                <c:pt idx="3236">
                  <c:v>140.1</c:v>
                </c:pt>
                <c:pt idx="3237">
                  <c:v>140.1</c:v>
                </c:pt>
                <c:pt idx="3238">
                  <c:v>140.30000000000001</c:v>
                </c:pt>
                <c:pt idx="3239">
                  <c:v>140.30000000000001</c:v>
                </c:pt>
                <c:pt idx="3240">
                  <c:v>140.30000000000001</c:v>
                </c:pt>
                <c:pt idx="3241">
                  <c:v>140.30000000000001</c:v>
                </c:pt>
                <c:pt idx="3242">
                  <c:v>140.30000000000001</c:v>
                </c:pt>
                <c:pt idx="3243">
                  <c:v>140.30000000000001</c:v>
                </c:pt>
                <c:pt idx="3244">
                  <c:v>140.4</c:v>
                </c:pt>
                <c:pt idx="3245">
                  <c:v>140.4</c:v>
                </c:pt>
                <c:pt idx="3246">
                  <c:v>140.4</c:v>
                </c:pt>
                <c:pt idx="3247">
                  <c:v>140.1</c:v>
                </c:pt>
                <c:pt idx="3248">
                  <c:v>140.1</c:v>
                </c:pt>
                <c:pt idx="3249">
                  <c:v>140.1</c:v>
                </c:pt>
                <c:pt idx="3250">
                  <c:v>139.9</c:v>
                </c:pt>
                <c:pt idx="3251">
                  <c:v>139.9</c:v>
                </c:pt>
                <c:pt idx="3252">
                  <c:v>139.9</c:v>
                </c:pt>
                <c:pt idx="3253">
                  <c:v>139.69999999999999</c:v>
                </c:pt>
                <c:pt idx="3254">
                  <c:v>139.69999999999999</c:v>
                </c:pt>
                <c:pt idx="3255">
                  <c:v>139.69999999999999</c:v>
                </c:pt>
                <c:pt idx="3256">
                  <c:v>139.80000000000001</c:v>
                </c:pt>
                <c:pt idx="3257">
                  <c:v>139.80000000000001</c:v>
                </c:pt>
                <c:pt idx="3258">
                  <c:v>139.80000000000001</c:v>
                </c:pt>
                <c:pt idx="3259">
                  <c:v>139.9</c:v>
                </c:pt>
                <c:pt idx="3260">
                  <c:v>139.9</c:v>
                </c:pt>
                <c:pt idx="3261">
                  <c:v>139.9</c:v>
                </c:pt>
                <c:pt idx="3262">
                  <c:v>139.69999999999999</c:v>
                </c:pt>
                <c:pt idx="3263">
                  <c:v>139.69999999999999</c:v>
                </c:pt>
                <c:pt idx="3264">
                  <c:v>139.69999999999999</c:v>
                </c:pt>
                <c:pt idx="3265">
                  <c:v>139.6</c:v>
                </c:pt>
                <c:pt idx="3266">
                  <c:v>139.6</c:v>
                </c:pt>
                <c:pt idx="3267">
                  <c:v>139.6</c:v>
                </c:pt>
                <c:pt idx="3268">
                  <c:v>139.30000000000001</c:v>
                </c:pt>
                <c:pt idx="3269">
                  <c:v>139.30000000000001</c:v>
                </c:pt>
                <c:pt idx="3270">
                  <c:v>139.30000000000001</c:v>
                </c:pt>
                <c:pt idx="3271">
                  <c:v>139.4</c:v>
                </c:pt>
                <c:pt idx="3272">
                  <c:v>139.4</c:v>
                </c:pt>
                <c:pt idx="3273">
                  <c:v>139.4</c:v>
                </c:pt>
                <c:pt idx="3274">
                  <c:v>139.19999999999999</c:v>
                </c:pt>
                <c:pt idx="3275">
                  <c:v>139.19999999999999</c:v>
                </c:pt>
                <c:pt idx="3276">
                  <c:v>139.19999999999999</c:v>
                </c:pt>
                <c:pt idx="3277">
                  <c:v>138.9</c:v>
                </c:pt>
                <c:pt idx="3278">
                  <c:v>138.9</c:v>
                </c:pt>
                <c:pt idx="3279">
                  <c:v>138.9</c:v>
                </c:pt>
                <c:pt idx="3280">
                  <c:v>138.80000000000001</c:v>
                </c:pt>
                <c:pt idx="3281">
                  <c:v>138.80000000000001</c:v>
                </c:pt>
                <c:pt idx="3282">
                  <c:v>138.80000000000001</c:v>
                </c:pt>
                <c:pt idx="3283">
                  <c:v>138.6</c:v>
                </c:pt>
                <c:pt idx="3284">
                  <c:v>138.6</c:v>
                </c:pt>
                <c:pt idx="3285">
                  <c:v>138.6</c:v>
                </c:pt>
                <c:pt idx="3286">
                  <c:v>138.6</c:v>
                </c:pt>
                <c:pt idx="3287">
                  <c:v>138.6</c:v>
                </c:pt>
                <c:pt idx="3288">
                  <c:v>138.6</c:v>
                </c:pt>
                <c:pt idx="3289">
                  <c:v>138.4</c:v>
                </c:pt>
                <c:pt idx="3290">
                  <c:v>138.4</c:v>
                </c:pt>
                <c:pt idx="3291">
                  <c:v>138.4</c:v>
                </c:pt>
                <c:pt idx="3292">
                  <c:v>138.30000000000001</c:v>
                </c:pt>
                <c:pt idx="3293">
                  <c:v>138.30000000000001</c:v>
                </c:pt>
                <c:pt idx="3294">
                  <c:v>138.30000000000001</c:v>
                </c:pt>
                <c:pt idx="3295">
                  <c:v>138.5</c:v>
                </c:pt>
                <c:pt idx="3296">
                  <c:v>138.5</c:v>
                </c:pt>
                <c:pt idx="3297">
                  <c:v>138.5</c:v>
                </c:pt>
                <c:pt idx="3298">
                  <c:v>138.4</c:v>
                </c:pt>
                <c:pt idx="3299">
                  <c:v>138.4</c:v>
                </c:pt>
                <c:pt idx="3300">
                  <c:v>138.4</c:v>
                </c:pt>
                <c:pt idx="3301">
                  <c:v>138.6</c:v>
                </c:pt>
                <c:pt idx="3302">
                  <c:v>138.6</c:v>
                </c:pt>
                <c:pt idx="3303">
                  <c:v>138.6</c:v>
                </c:pt>
                <c:pt idx="3304">
                  <c:v>138.69999999999999</c:v>
                </c:pt>
                <c:pt idx="3305">
                  <c:v>138.69999999999999</c:v>
                </c:pt>
                <c:pt idx="3306">
                  <c:v>138.69999999999999</c:v>
                </c:pt>
                <c:pt idx="3307">
                  <c:v>138.80000000000001</c:v>
                </c:pt>
                <c:pt idx="3308">
                  <c:v>138.80000000000001</c:v>
                </c:pt>
                <c:pt idx="3309">
                  <c:v>138.80000000000001</c:v>
                </c:pt>
                <c:pt idx="3310">
                  <c:v>138.80000000000001</c:v>
                </c:pt>
                <c:pt idx="3311">
                  <c:v>138.80000000000001</c:v>
                </c:pt>
                <c:pt idx="3312">
                  <c:v>138.80000000000001</c:v>
                </c:pt>
                <c:pt idx="3313">
                  <c:v>138.5</c:v>
                </c:pt>
                <c:pt idx="3314">
                  <c:v>138.5</c:v>
                </c:pt>
                <c:pt idx="3315">
                  <c:v>138.5</c:v>
                </c:pt>
                <c:pt idx="3316">
                  <c:v>138.6</c:v>
                </c:pt>
                <c:pt idx="3317">
                  <c:v>138.6</c:v>
                </c:pt>
                <c:pt idx="3318">
                  <c:v>138.6</c:v>
                </c:pt>
                <c:pt idx="3319">
                  <c:v>138.6</c:v>
                </c:pt>
                <c:pt idx="3320">
                  <c:v>138.6</c:v>
                </c:pt>
                <c:pt idx="3321">
                  <c:v>138.6</c:v>
                </c:pt>
                <c:pt idx="3322">
                  <c:v>138.80000000000001</c:v>
                </c:pt>
                <c:pt idx="3323">
                  <c:v>138.80000000000001</c:v>
                </c:pt>
                <c:pt idx="3324">
                  <c:v>138.80000000000001</c:v>
                </c:pt>
                <c:pt idx="3325">
                  <c:v>138.80000000000001</c:v>
                </c:pt>
                <c:pt idx="3326">
                  <c:v>138.80000000000001</c:v>
                </c:pt>
                <c:pt idx="3327">
                  <c:v>138.80000000000001</c:v>
                </c:pt>
                <c:pt idx="3328">
                  <c:v>138.80000000000001</c:v>
                </c:pt>
                <c:pt idx="3329">
                  <c:v>138.80000000000001</c:v>
                </c:pt>
                <c:pt idx="3330">
                  <c:v>138.80000000000001</c:v>
                </c:pt>
                <c:pt idx="3331">
                  <c:v>139</c:v>
                </c:pt>
                <c:pt idx="3332">
                  <c:v>139</c:v>
                </c:pt>
                <c:pt idx="3333">
                  <c:v>139</c:v>
                </c:pt>
                <c:pt idx="3334">
                  <c:v>138.80000000000001</c:v>
                </c:pt>
                <c:pt idx="3335">
                  <c:v>138.80000000000001</c:v>
                </c:pt>
                <c:pt idx="3336">
                  <c:v>138.80000000000001</c:v>
                </c:pt>
                <c:pt idx="3337">
                  <c:v>138.5</c:v>
                </c:pt>
                <c:pt idx="3338">
                  <c:v>138.5</c:v>
                </c:pt>
                <c:pt idx="3339">
                  <c:v>138.5</c:v>
                </c:pt>
                <c:pt idx="3340">
                  <c:v>138.19999999999999</c:v>
                </c:pt>
                <c:pt idx="3341">
                  <c:v>138.19999999999999</c:v>
                </c:pt>
                <c:pt idx="3342">
                  <c:v>138.19999999999999</c:v>
                </c:pt>
                <c:pt idx="3343">
                  <c:v>138.19999999999999</c:v>
                </c:pt>
                <c:pt idx="3344">
                  <c:v>138.19999999999999</c:v>
                </c:pt>
                <c:pt idx="3345">
                  <c:v>138.19999999999999</c:v>
                </c:pt>
                <c:pt idx="3346">
                  <c:v>138.5</c:v>
                </c:pt>
                <c:pt idx="3347">
                  <c:v>138.5</c:v>
                </c:pt>
                <c:pt idx="3348">
                  <c:v>138.5</c:v>
                </c:pt>
                <c:pt idx="3349">
                  <c:v>138.9</c:v>
                </c:pt>
                <c:pt idx="3350">
                  <c:v>138.9</c:v>
                </c:pt>
                <c:pt idx="3351">
                  <c:v>138.9</c:v>
                </c:pt>
                <c:pt idx="3352">
                  <c:v>139</c:v>
                </c:pt>
                <c:pt idx="3353">
                  <c:v>139</c:v>
                </c:pt>
                <c:pt idx="3354">
                  <c:v>139</c:v>
                </c:pt>
                <c:pt idx="3355">
                  <c:v>139.1</c:v>
                </c:pt>
                <c:pt idx="3356">
                  <c:v>139.1</c:v>
                </c:pt>
                <c:pt idx="3357">
                  <c:v>139.1</c:v>
                </c:pt>
                <c:pt idx="3358">
                  <c:v>138.5</c:v>
                </c:pt>
                <c:pt idx="3359">
                  <c:v>138.5</c:v>
                </c:pt>
                <c:pt idx="3360">
                  <c:v>138.5</c:v>
                </c:pt>
                <c:pt idx="3361">
                  <c:v>138.9</c:v>
                </c:pt>
                <c:pt idx="3362">
                  <c:v>138.9</c:v>
                </c:pt>
                <c:pt idx="3363">
                  <c:v>138.9</c:v>
                </c:pt>
                <c:pt idx="3364">
                  <c:v>139.19999999999999</c:v>
                </c:pt>
                <c:pt idx="3365">
                  <c:v>139.19999999999999</c:v>
                </c:pt>
                <c:pt idx="3366">
                  <c:v>139.19999999999999</c:v>
                </c:pt>
                <c:pt idx="3367">
                  <c:v>139.5</c:v>
                </c:pt>
                <c:pt idx="3368">
                  <c:v>139.5</c:v>
                </c:pt>
                <c:pt idx="3369">
                  <c:v>139.5</c:v>
                </c:pt>
                <c:pt idx="3370">
                  <c:v>139.30000000000001</c:v>
                </c:pt>
                <c:pt idx="3371">
                  <c:v>139.30000000000001</c:v>
                </c:pt>
                <c:pt idx="3372">
                  <c:v>139.30000000000001</c:v>
                </c:pt>
                <c:pt idx="3373">
                  <c:v>139.19999999999999</c:v>
                </c:pt>
                <c:pt idx="3374">
                  <c:v>139.19999999999999</c:v>
                </c:pt>
                <c:pt idx="3375">
                  <c:v>139.19999999999999</c:v>
                </c:pt>
                <c:pt idx="3376">
                  <c:v>139.19999999999999</c:v>
                </c:pt>
                <c:pt idx="3377">
                  <c:v>139.19999999999999</c:v>
                </c:pt>
                <c:pt idx="3378">
                  <c:v>139.19999999999999</c:v>
                </c:pt>
                <c:pt idx="3379">
                  <c:v>139.1</c:v>
                </c:pt>
                <c:pt idx="3380">
                  <c:v>139.1</c:v>
                </c:pt>
                <c:pt idx="3381">
                  <c:v>139.1</c:v>
                </c:pt>
                <c:pt idx="3382">
                  <c:v>138.9</c:v>
                </c:pt>
                <c:pt idx="3383">
                  <c:v>138.9</c:v>
                </c:pt>
                <c:pt idx="3384">
                  <c:v>138.9</c:v>
                </c:pt>
                <c:pt idx="3385">
                  <c:v>138.69999999999999</c:v>
                </c:pt>
                <c:pt idx="3386">
                  <c:v>138.69999999999999</c:v>
                </c:pt>
                <c:pt idx="3387">
                  <c:v>138.69999999999999</c:v>
                </c:pt>
                <c:pt idx="3388">
                  <c:v>138.9</c:v>
                </c:pt>
                <c:pt idx="3389">
                  <c:v>138.9</c:v>
                </c:pt>
                <c:pt idx="3390">
                  <c:v>138.9</c:v>
                </c:pt>
                <c:pt idx="3391">
                  <c:v>139</c:v>
                </c:pt>
                <c:pt idx="3392">
                  <c:v>139</c:v>
                </c:pt>
                <c:pt idx="3393">
                  <c:v>139</c:v>
                </c:pt>
                <c:pt idx="3394">
                  <c:v>138.80000000000001</c:v>
                </c:pt>
                <c:pt idx="3395">
                  <c:v>138.80000000000001</c:v>
                </c:pt>
                <c:pt idx="3396">
                  <c:v>138.80000000000001</c:v>
                </c:pt>
                <c:pt idx="3397">
                  <c:v>138.69999999999999</c:v>
                </c:pt>
                <c:pt idx="3398">
                  <c:v>138.69999999999999</c:v>
                </c:pt>
                <c:pt idx="3399">
                  <c:v>138.69999999999999</c:v>
                </c:pt>
                <c:pt idx="3400">
                  <c:v>138.5</c:v>
                </c:pt>
                <c:pt idx="3401">
                  <c:v>138.5</c:v>
                </c:pt>
                <c:pt idx="3402">
                  <c:v>138.5</c:v>
                </c:pt>
                <c:pt idx="3403">
                  <c:v>138.69999999999999</c:v>
                </c:pt>
                <c:pt idx="3404">
                  <c:v>138.69999999999999</c:v>
                </c:pt>
                <c:pt idx="3405">
                  <c:v>138.69999999999999</c:v>
                </c:pt>
                <c:pt idx="3406">
                  <c:v>138.9</c:v>
                </c:pt>
                <c:pt idx="3407">
                  <c:v>138.9</c:v>
                </c:pt>
                <c:pt idx="3408">
                  <c:v>138.9</c:v>
                </c:pt>
                <c:pt idx="3409">
                  <c:v>139.1</c:v>
                </c:pt>
                <c:pt idx="3410">
                  <c:v>139.1</c:v>
                </c:pt>
                <c:pt idx="3411">
                  <c:v>139.1</c:v>
                </c:pt>
                <c:pt idx="3412">
                  <c:v>139</c:v>
                </c:pt>
                <c:pt idx="3413">
                  <c:v>139</c:v>
                </c:pt>
                <c:pt idx="3414">
                  <c:v>139</c:v>
                </c:pt>
                <c:pt idx="3415">
                  <c:v>138.9</c:v>
                </c:pt>
                <c:pt idx="3416">
                  <c:v>138.9</c:v>
                </c:pt>
                <c:pt idx="3417">
                  <c:v>138.9</c:v>
                </c:pt>
                <c:pt idx="3418">
                  <c:v>138.9</c:v>
                </c:pt>
                <c:pt idx="3419">
                  <c:v>138.9</c:v>
                </c:pt>
                <c:pt idx="3420">
                  <c:v>138.9</c:v>
                </c:pt>
                <c:pt idx="3421">
                  <c:v>139.19999999999999</c:v>
                </c:pt>
                <c:pt idx="3422">
                  <c:v>139.19999999999999</c:v>
                </c:pt>
                <c:pt idx="3423">
                  <c:v>139.19999999999999</c:v>
                </c:pt>
                <c:pt idx="3424">
                  <c:v>139.5</c:v>
                </c:pt>
                <c:pt idx="3425">
                  <c:v>139.5</c:v>
                </c:pt>
                <c:pt idx="3426">
                  <c:v>139.5</c:v>
                </c:pt>
                <c:pt idx="3427">
                  <c:v>139.19999999999999</c:v>
                </c:pt>
                <c:pt idx="3428">
                  <c:v>139.19999999999999</c:v>
                </c:pt>
                <c:pt idx="3429">
                  <c:v>139.19999999999999</c:v>
                </c:pt>
                <c:pt idx="3430">
                  <c:v>138.9</c:v>
                </c:pt>
                <c:pt idx="3431">
                  <c:v>138.9</c:v>
                </c:pt>
                <c:pt idx="3432">
                  <c:v>138.9</c:v>
                </c:pt>
                <c:pt idx="3433">
                  <c:v>138.6</c:v>
                </c:pt>
                <c:pt idx="3434">
                  <c:v>138.6</c:v>
                </c:pt>
                <c:pt idx="3435">
                  <c:v>138.6</c:v>
                </c:pt>
                <c:pt idx="3436">
                  <c:v>138.6</c:v>
                </c:pt>
                <c:pt idx="3437">
                  <c:v>138.6</c:v>
                </c:pt>
                <c:pt idx="3438">
                  <c:v>138.6</c:v>
                </c:pt>
                <c:pt idx="3439">
                  <c:v>138.69999999999999</c:v>
                </c:pt>
                <c:pt idx="3440">
                  <c:v>138.69999999999999</c:v>
                </c:pt>
                <c:pt idx="3441">
                  <c:v>138.69999999999999</c:v>
                </c:pt>
                <c:pt idx="3442">
                  <c:v>138.80000000000001</c:v>
                </c:pt>
                <c:pt idx="3443">
                  <c:v>138.80000000000001</c:v>
                </c:pt>
                <c:pt idx="3444">
                  <c:v>138.80000000000001</c:v>
                </c:pt>
                <c:pt idx="3445">
                  <c:v>138.69999999999999</c:v>
                </c:pt>
                <c:pt idx="3446">
                  <c:v>138.69999999999999</c:v>
                </c:pt>
                <c:pt idx="3447">
                  <c:v>138.69999999999999</c:v>
                </c:pt>
                <c:pt idx="3448">
                  <c:v>138.69999999999999</c:v>
                </c:pt>
                <c:pt idx="3449">
                  <c:v>138.69999999999999</c:v>
                </c:pt>
                <c:pt idx="3450">
                  <c:v>138.69999999999999</c:v>
                </c:pt>
                <c:pt idx="3451">
                  <c:v>138.80000000000001</c:v>
                </c:pt>
                <c:pt idx="3452">
                  <c:v>138.80000000000001</c:v>
                </c:pt>
                <c:pt idx="3453">
                  <c:v>138.80000000000001</c:v>
                </c:pt>
                <c:pt idx="3454">
                  <c:v>138.69999999999999</c:v>
                </c:pt>
                <c:pt idx="3455">
                  <c:v>138.69999999999999</c:v>
                </c:pt>
                <c:pt idx="3456">
                  <c:v>138.69999999999999</c:v>
                </c:pt>
                <c:pt idx="3457">
                  <c:v>139.1</c:v>
                </c:pt>
                <c:pt idx="3458">
                  <c:v>139.1</c:v>
                </c:pt>
                <c:pt idx="3459">
                  <c:v>139.1</c:v>
                </c:pt>
                <c:pt idx="3460">
                  <c:v>139.19999999999999</c:v>
                </c:pt>
                <c:pt idx="3461">
                  <c:v>139.19999999999999</c:v>
                </c:pt>
                <c:pt idx="3462">
                  <c:v>139.19999999999999</c:v>
                </c:pt>
                <c:pt idx="3463">
                  <c:v>139.30000000000001</c:v>
                </c:pt>
                <c:pt idx="3464">
                  <c:v>139.30000000000001</c:v>
                </c:pt>
                <c:pt idx="3465">
                  <c:v>139.30000000000001</c:v>
                </c:pt>
                <c:pt idx="3466">
                  <c:v>139.1</c:v>
                </c:pt>
                <c:pt idx="3467">
                  <c:v>139.1</c:v>
                </c:pt>
                <c:pt idx="3468">
                  <c:v>139.1</c:v>
                </c:pt>
                <c:pt idx="3469">
                  <c:v>138.9</c:v>
                </c:pt>
                <c:pt idx="3470">
                  <c:v>138.9</c:v>
                </c:pt>
                <c:pt idx="3471">
                  <c:v>138.9</c:v>
                </c:pt>
                <c:pt idx="3472">
                  <c:v>139.19999999999999</c:v>
                </c:pt>
                <c:pt idx="3473">
                  <c:v>139.19999999999999</c:v>
                </c:pt>
                <c:pt idx="3474">
                  <c:v>139.19999999999999</c:v>
                </c:pt>
                <c:pt idx="3475">
                  <c:v>139.19999999999999</c:v>
                </c:pt>
                <c:pt idx="3476">
                  <c:v>139.19999999999999</c:v>
                </c:pt>
                <c:pt idx="3477">
                  <c:v>139.19999999999999</c:v>
                </c:pt>
                <c:pt idx="3478">
                  <c:v>139.69999999999999</c:v>
                </c:pt>
                <c:pt idx="3479">
                  <c:v>139.69999999999999</c:v>
                </c:pt>
                <c:pt idx="3480">
                  <c:v>139.69999999999999</c:v>
                </c:pt>
                <c:pt idx="3481">
                  <c:v>139.69999999999999</c:v>
                </c:pt>
                <c:pt idx="3482">
                  <c:v>139.69999999999999</c:v>
                </c:pt>
                <c:pt idx="3483">
                  <c:v>139.69999999999999</c:v>
                </c:pt>
                <c:pt idx="3484">
                  <c:v>139.69999999999999</c:v>
                </c:pt>
                <c:pt idx="3485">
                  <c:v>139.69999999999999</c:v>
                </c:pt>
                <c:pt idx="3486">
                  <c:v>139.69999999999999</c:v>
                </c:pt>
                <c:pt idx="3487">
                  <c:v>139.6</c:v>
                </c:pt>
                <c:pt idx="3488">
                  <c:v>139.6</c:v>
                </c:pt>
                <c:pt idx="3489">
                  <c:v>139.6</c:v>
                </c:pt>
                <c:pt idx="3490">
                  <c:v>139.9</c:v>
                </c:pt>
                <c:pt idx="3491">
                  <c:v>139.9</c:v>
                </c:pt>
                <c:pt idx="3492">
                  <c:v>139.9</c:v>
                </c:pt>
                <c:pt idx="3493">
                  <c:v>140</c:v>
                </c:pt>
                <c:pt idx="3494">
                  <c:v>140</c:v>
                </c:pt>
                <c:pt idx="3495">
                  <c:v>140</c:v>
                </c:pt>
                <c:pt idx="3496">
                  <c:v>140.19999999999999</c:v>
                </c:pt>
                <c:pt idx="3497">
                  <c:v>140.19999999999999</c:v>
                </c:pt>
                <c:pt idx="3498">
                  <c:v>140.19999999999999</c:v>
                </c:pt>
                <c:pt idx="3499">
                  <c:v>140.19999999999999</c:v>
                </c:pt>
                <c:pt idx="3500">
                  <c:v>140.19999999999999</c:v>
                </c:pt>
                <c:pt idx="3501">
                  <c:v>140.19999999999999</c:v>
                </c:pt>
                <c:pt idx="3502">
                  <c:v>140.6</c:v>
                </c:pt>
                <c:pt idx="3503">
                  <c:v>140.6</c:v>
                </c:pt>
                <c:pt idx="3504">
                  <c:v>140.6</c:v>
                </c:pt>
                <c:pt idx="3505">
                  <c:v>140.4</c:v>
                </c:pt>
                <c:pt idx="3506">
                  <c:v>140.4</c:v>
                </c:pt>
                <c:pt idx="3507">
                  <c:v>140.4</c:v>
                </c:pt>
                <c:pt idx="3508">
                  <c:v>140.19999999999999</c:v>
                </c:pt>
                <c:pt idx="3509">
                  <c:v>140.19999999999999</c:v>
                </c:pt>
                <c:pt idx="3510">
                  <c:v>140.19999999999999</c:v>
                </c:pt>
                <c:pt idx="3511">
                  <c:v>139.80000000000001</c:v>
                </c:pt>
                <c:pt idx="3512">
                  <c:v>139.80000000000001</c:v>
                </c:pt>
                <c:pt idx="3513">
                  <c:v>139.80000000000001</c:v>
                </c:pt>
                <c:pt idx="3514">
                  <c:v>140.1</c:v>
                </c:pt>
                <c:pt idx="3515">
                  <c:v>140.1</c:v>
                </c:pt>
                <c:pt idx="3516">
                  <c:v>140.1</c:v>
                </c:pt>
                <c:pt idx="3517">
                  <c:v>140</c:v>
                </c:pt>
                <c:pt idx="3518">
                  <c:v>140</c:v>
                </c:pt>
                <c:pt idx="3519">
                  <c:v>140</c:v>
                </c:pt>
                <c:pt idx="3520">
                  <c:v>139.9</c:v>
                </c:pt>
                <c:pt idx="3521">
                  <c:v>139.9</c:v>
                </c:pt>
                <c:pt idx="3522">
                  <c:v>139.9</c:v>
                </c:pt>
                <c:pt idx="3523">
                  <c:v>139.6</c:v>
                </c:pt>
                <c:pt idx="3524">
                  <c:v>139.6</c:v>
                </c:pt>
                <c:pt idx="3525">
                  <c:v>139.6</c:v>
                </c:pt>
                <c:pt idx="3526">
                  <c:v>139.30000000000001</c:v>
                </c:pt>
                <c:pt idx="3527">
                  <c:v>139.30000000000001</c:v>
                </c:pt>
                <c:pt idx="3528">
                  <c:v>139.30000000000001</c:v>
                </c:pt>
                <c:pt idx="3529">
                  <c:v>139.19999999999999</c:v>
                </c:pt>
                <c:pt idx="3530">
                  <c:v>139.19999999999999</c:v>
                </c:pt>
                <c:pt idx="3531">
                  <c:v>139.19999999999999</c:v>
                </c:pt>
                <c:pt idx="3532">
                  <c:v>138.9</c:v>
                </c:pt>
                <c:pt idx="3533">
                  <c:v>138.9</c:v>
                </c:pt>
                <c:pt idx="3534">
                  <c:v>138.9</c:v>
                </c:pt>
                <c:pt idx="3535">
                  <c:v>138.9</c:v>
                </c:pt>
                <c:pt idx="3536">
                  <c:v>138.9</c:v>
                </c:pt>
                <c:pt idx="3537">
                  <c:v>138.9</c:v>
                </c:pt>
                <c:pt idx="3538">
                  <c:v>139.19999999999999</c:v>
                </c:pt>
                <c:pt idx="3539">
                  <c:v>139.19999999999999</c:v>
                </c:pt>
                <c:pt idx="3540">
                  <c:v>139.19999999999999</c:v>
                </c:pt>
                <c:pt idx="3541">
                  <c:v>139.4</c:v>
                </c:pt>
                <c:pt idx="3542">
                  <c:v>139.4</c:v>
                </c:pt>
                <c:pt idx="3543">
                  <c:v>139.4</c:v>
                </c:pt>
                <c:pt idx="3544">
                  <c:v>139.4</c:v>
                </c:pt>
                <c:pt idx="3545">
                  <c:v>139.4</c:v>
                </c:pt>
                <c:pt idx="3546">
                  <c:v>139.4</c:v>
                </c:pt>
                <c:pt idx="3547">
                  <c:v>139.1</c:v>
                </c:pt>
                <c:pt idx="3548">
                  <c:v>139.1</c:v>
                </c:pt>
                <c:pt idx="3549">
                  <c:v>139.1</c:v>
                </c:pt>
                <c:pt idx="3550">
                  <c:v>139</c:v>
                </c:pt>
                <c:pt idx="3551">
                  <c:v>139</c:v>
                </c:pt>
                <c:pt idx="3552">
                  <c:v>139</c:v>
                </c:pt>
                <c:pt idx="3553">
                  <c:v>139.19999999999999</c:v>
                </c:pt>
                <c:pt idx="3554">
                  <c:v>139.19999999999999</c:v>
                </c:pt>
                <c:pt idx="3555">
                  <c:v>139.19999999999999</c:v>
                </c:pt>
                <c:pt idx="3556">
                  <c:v>139.1</c:v>
                </c:pt>
                <c:pt idx="3557">
                  <c:v>139.1</c:v>
                </c:pt>
                <c:pt idx="3558">
                  <c:v>139.1</c:v>
                </c:pt>
                <c:pt idx="3559">
                  <c:v>139.19999999999999</c:v>
                </c:pt>
                <c:pt idx="3560">
                  <c:v>139.19999999999999</c:v>
                </c:pt>
                <c:pt idx="3561">
                  <c:v>139.19999999999999</c:v>
                </c:pt>
                <c:pt idx="3562">
                  <c:v>139.1</c:v>
                </c:pt>
                <c:pt idx="3563">
                  <c:v>139.1</c:v>
                </c:pt>
                <c:pt idx="3564">
                  <c:v>139.1</c:v>
                </c:pt>
                <c:pt idx="3565">
                  <c:v>139.1</c:v>
                </c:pt>
                <c:pt idx="3566">
                  <c:v>139.1</c:v>
                </c:pt>
                <c:pt idx="3567">
                  <c:v>139.1</c:v>
                </c:pt>
                <c:pt idx="3568">
                  <c:v>139.19999999999999</c:v>
                </c:pt>
                <c:pt idx="3569">
                  <c:v>139.19999999999999</c:v>
                </c:pt>
                <c:pt idx="3570">
                  <c:v>139.19999999999999</c:v>
                </c:pt>
                <c:pt idx="3571">
                  <c:v>139.6</c:v>
                </c:pt>
                <c:pt idx="3572">
                  <c:v>139.6</c:v>
                </c:pt>
                <c:pt idx="3573">
                  <c:v>139.6</c:v>
                </c:pt>
                <c:pt idx="3574">
                  <c:v>139.80000000000001</c:v>
                </c:pt>
                <c:pt idx="3575">
                  <c:v>139.80000000000001</c:v>
                </c:pt>
                <c:pt idx="3576">
                  <c:v>139.80000000000001</c:v>
                </c:pt>
                <c:pt idx="3577">
                  <c:v>140.1</c:v>
                </c:pt>
                <c:pt idx="3578">
                  <c:v>140.1</c:v>
                </c:pt>
                <c:pt idx="3579">
                  <c:v>140.1</c:v>
                </c:pt>
                <c:pt idx="3580">
                  <c:v>140</c:v>
                </c:pt>
                <c:pt idx="3581">
                  <c:v>140</c:v>
                </c:pt>
                <c:pt idx="3582">
                  <c:v>140</c:v>
                </c:pt>
                <c:pt idx="3583">
                  <c:v>140</c:v>
                </c:pt>
                <c:pt idx="3584">
                  <c:v>140</c:v>
                </c:pt>
                <c:pt idx="3585">
                  <c:v>140</c:v>
                </c:pt>
                <c:pt idx="3586">
                  <c:v>139.69999999999999</c:v>
                </c:pt>
                <c:pt idx="3587">
                  <c:v>139.69999999999999</c:v>
                </c:pt>
                <c:pt idx="3588">
                  <c:v>139.69999999999999</c:v>
                </c:pt>
                <c:pt idx="3589">
                  <c:v>139.4</c:v>
                </c:pt>
                <c:pt idx="3590">
                  <c:v>139.4</c:v>
                </c:pt>
                <c:pt idx="3591">
                  <c:v>139.4</c:v>
                </c:pt>
                <c:pt idx="3592">
                  <c:v>139.30000000000001</c:v>
                </c:pt>
                <c:pt idx="3593">
                  <c:v>139.30000000000001</c:v>
                </c:pt>
                <c:pt idx="3594">
                  <c:v>139.30000000000001</c:v>
                </c:pt>
                <c:pt idx="3595">
                  <c:v>139.4</c:v>
                </c:pt>
                <c:pt idx="3596">
                  <c:v>139.4</c:v>
                </c:pt>
                <c:pt idx="3597">
                  <c:v>139.4</c:v>
                </c:pt>
                <c:pt idx="3598">
                  <c:v>139.69999999999999</c:v>
                </c:pt>
                <c:pt idx="3599">
                  <c:v>139.69999999999999</c:v>
                </c:pt>
                <c:pt idx="3600">
                  <c:v>139.69999999999999</c:v>
                </c:pt>
                <c:pt idx="3601">
                  <c:v>139.80000000000001</c:v>
                </c:pt>
                <c:pt idx="3602">
                  <c:v>139.80000000000001</c:v>
                </c:pt>
                <c:pt idx="3603">
                  <c:v>139.80000000000001</c:v>
                </c:pt>
                <c:pt idx="3604">
                  <c:v>139.9</c:v>
                </c:pt>
                <c:pt idx="3605">
                  <c:v>139.9</c:v>
                </c:pt>
                <c:pt idx="3606">
                  <c:v>139.9</c:v>
                </c:pt>
                <c:pt idx="3607">
                  <c:v>139.80000000000001</c:v>
                </c:pt>
                <c:pt idx="3608">
                  <c:v>139.80000000000001</c:v>
                </c:pt>
                <c:pt idx="3609">
                  <c:v>139.80000000000001</c:v>
                </c:pt>
                <c:pt idx="3610">
                  <c:v>139.6</c:v>
                </c:pt>
                <c:pt idx="3611">
                  <c:v>139.6</c:v>
                </c:pt>
                <c:pt idx="3612">
                  <c:v>139.6</c:v>
                </c:pt>
                <c:pt idx="3613">
                  <c:v>139.4</c:v>
                </c:pt>
                <c:pt idx="3614">
                  <c:v>139.4</c:v>
                </c:pt>
                <c:pt idx="3615">
                  <c:v>139.4</c:v>
                </c:pt>
                <c:pt idx="3616">
                  <c:v>139.6</c:v>
                </c:pt>
                <c:pt idx="3617">
                  <c:v>139.6</c:v>
                </c:pt>
                <c:pt idx="3618">
                  <c:v>139.6</c:v>
                </c:pt>
                <c:pt idx="3619">
                  <c:v>139.5</c:v>
                </c:pt>
                <c:pt idx="3620">
                  <c:v>139.5</c:v>
                </c:pt>
                <c:pt idx="3621">
                  <c:v>139.5</c:v>
                </c:pt>
                <c:pt idx="3622">
                  <c:v>139.5</c:v>
                </c:pt>
                <c:pt idx="3623">
                  <c:v>139.5</c:v>
                </c:pt>
                <c:pt idx="3624">
                  <c:v>139.5</c:v>
                </c:pt>
                <c:pt idx="3625">
                  <c:v>139.19999999999999</c:v>
                </c:pt>
                <c:pt idx="3626">
                  <c:v>139.19999999999999</c:v>
                </c:pt>
                <c:pt idx="3627">
                  <c:v>139.19999999999999</c:v>
                </c:pt>
                <c:pt idx="3628">
                  <c:v>139.30000000000001</c:v>
                </c:pt>
                <c:pt idx="3629">
                  <c:v>139.30000000000001</c:v>
                </c:pt>
                <c:pt idx="3630">
                  <c:v>139.30000000000001</c:v>
                </c:pt>
                <c:pt idx="3631">
                  <c:v>139.5</c:v>
                </c:pt>
                <c:pt idx="3632">
                  <c:v>139.5</c:v>
                </c:pt>
                <c:pt idx="3633">
                  <c:v>139.5</c:v>
                </c:pt>
                <c:pt idx="3634">
                  <c:v>139.5</c:v>
                </c:pt>
                <c:pt idx="3635">
                  <c:v>139.5</c:v>
                </c:pt>
                <c:pt idx="3636">
                  <c:v>139.5</c:v>
                </c:pt>
                <c:pt idx="3637">
                  <c:v>139.6</c:v>
                </c:pt>
                <c:pt idx="3638">
                  <c:v>139.6</c:v>
                </c:pt>
                <c:pt idx="3639">
                  <c:v>139.6</c:v>
                </c:pt>
                <c:pt idx="3640">
                  <c:v>139.5</c:v>
                </c:pt>
                <c:pt idx="3641">
                  <c:v>139.5</c:v>
                </c:pt>
                <c:pt idx="3642">
                  <c:v>139.5</c:v>
                </c:pt>
                <c:pt idx="3643">
                  <c:v>139.5</c:v>
                </c:pt>
                <c:pt idx="3644">
                  <c:v>139.5</c:v>
                </c:pt>
                <c:pt idx="3645">
                  <c:v>139.5</c:v>
                </c:pt>
                <c:pt idx="3646">
                  <c:v>139.30000000000001</c:v>
                </c:pt>
                <c:pt idx="3647">
                  <c:v>139.30000000000001</c:v>
                </c:pt>
                <c:pt idx="3648">
                  <c:v>139.30000000000001</c:v>
                </c:pt>
                <c:pt idx="3649">
                  <c:v>139.4</c:v>
                </c:pt>
                <c:pt idx="3650">
                  <c:v>139.4</c:v>
                </c:pt>
                <c:pt idx="3651">
                  <c:v>139.4</c:v>
                </c:pt>
                <c:pt idx="3652">
                  <c:v>139.5</c:v>
                </c:pt>
                <c:pt idx="3653">
                  <c:v>139.5</c:v>
                </c:pt>
                <c:pt idx="3654">
                  <c:v>139.5</c:v>
                </c:pt>
                <c:pt idx="3655">
                  <c:v>140</c:v>
                </c:pt>
                <c:pt idx="3656">
                  <c:v>140</c:v>
                </c:pt>
                <c:pt idx="3657">
                  <c:v>140</c:v>
                </c:pt>
                <c:pt idx="3658">
                  <c:v>139.69999999999999</c:v>
                </c:pt>
                <c:pt idx="3659">
                  <c:v>139.69999999999999</c:v>
                </c:pt>
                <c:pt idx="3660">
                  <c:v>139.69999999999999</c:v>
                </c:pt>
                <c:pt idx="3661">
                  <c:v>139.6</c:v>
                </c:pt>
                <c:pt idx="3662">
                  <c:v>139.6</c:v>
                </c:pt>
                <c:pt idx="3663">
                  <c:v>139.6</c:v>
                </c:pt>
                <c:pt idx="3664">
                  <c:v>139.4</c:v>
                </c:pt>
                <c:pt idx="3665">
                  <c:v>139.4</c:v>
                </c:pt>
                <c:pt idx="3666">
                  <c:v>139.4</c:v>
                </c:pt>
                <c:pt idx="3667">
                  <c:v>139.6</c:v>
                </c:pt>
                <c:pt idx="3668">
                  <c:v>139.6</c:v>
                </c:pt>
                <c:pt idx="3669">
                  <c:v>139.6</c:v>
                </c:pt>
                <c:pt idx="3670">
                  <c:v>139.69999999999999</c:v>
                </c:pt>
                <c:pt idx="3671">
                  <c:v>139.69999999999999</c:v>
                </c:pt>
                <c:pt idx="3672">
                  <c:v>139.69999999999999</c:v>
                </c:pt>
                <c:pt idx="3673">
                  <c:v>139.80000000000001</c:v>
                </c:pt>
                <c:pt idx="3674">
                  <c:v>139.80000000000001</c:v>
                </c:pt>
                <c:pt idx="3675">
                  <c:v>139.80000000000001</c:v>
                </c:pt>
                <c:pt idx="3676">
                  <c:v>139.80000000000001</c:v>
                </c:pt>
                <c:pt idx="3677">
                  <c:v>139.80000000000001</c:v>
                </c:pt>
                <c:pt idx="3678">
                  <c:v>139.80000000000001</c:v>
                </c:pt>
                <c:pt idx="3679">
                  <c:v>139.6</c:v>
                </c:pt>
                <c:pt idx="3680">
                  <c:v>139.6</c:v>
                </c:pt>
                <c:pt idx="3681">
                  <c:v>139.6</c:v>
                </c:pt>
                <c:pt idx="3682">
                  <c:v>139.69999999999999</c:v>
                </c:pt>
                <c:pt idx="3683">
                  <c:v>139.69999999999999</c:v>
                </c:pt>
                <c:pt idx="3684">
                  <c:v>139.69999999999999</c:v>
                </c:pt>
                <c:pt idx="3685">
                  <c:v>139.6</c:v>
                </c:pt>
                <c:pt idx="3686">
                  <c:v>139.6</c:v>
                </c:pt>
                <c:pt idx="3687">
                  <c:v>139.6</c:v>
                </c:pt>
                <c:pt idx="3688">
                  <c:v>139.80000000000001</c:v>
                </c:pt>
                <c:pt idx="3689">
                  <c:v>139.80000000000001</c:v>
                </c:pt>
                <c:pt idx="3690">
                  <c:v>139.80000000000001</c:v>
                </c:pt>
                <c:pt idx="3691">
                  <c:v>139.6</c:v>
                </c:pt>
                <c:pt idx="3692">
                  <c:v>139.6</c:v>
                </c:pt>
                <c:pt idx="3693">
                  <c:v>139.6</c:v>
                </c:pt>
                <c:pt idx="3694">
                  <c:v>139.6</c:v>
                </c:pt>
                <c:pt idx="3695">
                  <c:v>139.6</c:v>
                </c:pt>
                <c:pt idx="3696">
                  <c:v>139.6</c:v>
                </c:pt>
                <c:pt idx="3697">
                  <c:v>139.4</c:v>
                </c:pt>
                <c:pt idx="3698">
                  <c:v>139.4</c:v>
                </c:pt>
                <c:pt idx="3699">
                  <c:v>139.4</c:v>
                </c:pt>
                <c:pt idx="3700">
                  <c:v>139.30000000000001</c:v>
                </c:pt>
                <c:pt idx="3701">
                  <c:v>139.30000000000001</c:v>
                </c:pt>
                <c:pt idx="3702">
                  <c:v>139.30000000000001</c:v>
                </c:pt>
                <c:pt idx="3703">
                  <c:v>139.19999999999999</c:v>
                </c:pt>
                <c:pt idx="3704">
                  <c:v>139.19999999999999</c:v>
                </c:pt>
                <c:pt idx="3705">
                  <c:v>139.19999999999999</c:v>
                </c:pt>
                <c:pt idx="3706">
                  <c:v>139</c:v>
                </c:pt>
                <c:pt idx="3707">
                  <c:v>139</c:v>
                </c:pt>
                <c:pt idx="3708">
                  <c:v>139</c:v>
                </c:pt>
                <c:pt idx="3709">
                  <c:v>138.80000000000001</c:v>
                </c:pt>
                <c:pt idx="3710">
                  <c:v>138.80000000000001</c:v>
                </c:pt>
                <c:pt idx="3711">
                  <c:v>138.80000000000001</c:v>
                </c:pt>
                <c:pt idx="3712">
                  <c:v>138.9</c:v>
                </c:pt>
                <c:pt idx="3713">
                  <c:v>138.9</c:v>
                </c:pt>
                <c:pt idx="3714">
                  <c:v>138.9</c:v>
                </c:pt>
                <c:pt idx="3715">
                  <c:v>138.9</c:v>
                </c:pt>
                <c:pt idx="3716">
                  <c:v>138.9</c:v>
                </c:pt>
                <c:pt idx="3717">
                  <c:v>138.9</c:v>
                </c:pt>
                <c:pt idx="3718">
                  <c:v>139</c:v>
                </c:pt>
                <c:pt idx="3719">
                  <c:v>139</c:v>
                </c:pt>
                <c:pt idx="3720">
                  <c:v>139</c:v>
                </c:pt>
                <c:pt idx="3721">
                  <c:v>139</c:v>
                </c:pt>
                <c:pt idx="3722">
                  <c:v>139</c:v>
                </c:pt>
                <c:pt idx="3723">
                  <c:v>139</c:v>
                </c:pt>
                <c:pt idx="3724">
                  <c:v>138.9</c:v>
                </c:pt>
                <c:pt idx="3725">
                  <c:v>138.9</c:v>
                </c:pt>
                <c:pt idx="3726">
                  <c:v>138.9</c:v>
                </c:pt>
                <c:pt idx="3727">
                  <c:v>138.9</c:v>
                </c:pt>
                <c:pt idx="3728">
                  <c:v>138.9</c:v>
                </c:pt>
                <c:pt idx="3729">
                  <c:v>138.9</c:v>
                </c:pt>
                <c:pt idx="3730">
                  <c:v>138.69999999999999</c:v>
                </c:pt>
                <c:pt idx="3731">
                  <c:v>138.69999999999999</c:v>
                </c:pt>
                <c:pt idx="3732">
                  <c:v>138.69999999999999</c:v>
                </c:pt>
                <c:pt idx="3733">
                  <c:v>139</c:v>
                </c:pt>
                <c:pt idx="3734">
                  <c:v>139</c:v>
                </c:pt>
                <c:pt idx="3735">
                  <c:v>139</c:v>
                </c:pt>
                <c:pt idx="3736">
                  <c:v>138.9</c:v>
                </c:pt>
                <c:pt idx="3737">
                  <c:v>138.9</c:v>
                </c:pt>
                <c:pt idx="3738">
                  <c:v>138.9</c:v>
                </c:pt>
                <c:pt idx="3739">
                  <c:v>138.80000000000001</c:v>
                </c:pt>
                <c:pt idx="3740">
                  <c:v>138.80000000000001</c:v>
                </c:pt>
                <c:pt idx="3741">
                  <c:v>138.80000000000001</c:v>
                </c:pt>
                <c:pt idx="3742">
                  <c:v>138.69999999999999</c:v>
                </c:pt>
                <c:pt idx="3743">
                  <c:v>138.69999999999999</c:v>
                </c:pt>
                <c:pt idx="3744">
                  <c:v>138.69999999999999</c:v>
                </c:pt>
                <c:pt idx="3745">
                  <c:v>138.80000000000001</c:v>
                </c:pt>
                <c:pt idx="3746">
                  <c:v>138.80000000000001</c:v>
                </c:pt>
                <c:pt idx="3747">
                  <c:v>138.80000000000001</c:v>
                </c:pt>
                <c:pt idx="3748">
                  <c:v>138.9</c:v>
                </c:pt>
                <c:pt idx="3749">
                  <c:v>138.9</c:v>
                </c:pt>
                <c:pt idx="3750">
                  <c:v>138.9</c:v>
                </c:pt>
                <c:pt idx="3751">
                  <c:v>138.69999999999999</c:v>
                </c:pt>
                <c:pt idx="3752">
                  <c:v>138.69999999999999</c:v>
                </c:pt>
                <c:pt idx="3753">
                  <c:v>138.69999999999999</c:v>
                </c:pt>
                <c:pt idx="3754">
                  <c:v>138.9</c:v>
                </c:pt>
                <c:pt idx="3755">
                  <c:v>138.9</c:v>
                </c:pt>
                <c:pt idx="3756">
                  <c:v>138.9</c:v>
                </c:pt>
                <c:pt idx="3757">
                  <c:v>138.80000000000001</c:v>
                </c:pt>
                <c:pt idx="3758">
                  <c:v>138.80000000000001</c:v>
                </c:pt>
                <c:pt idx="3759">
                  <c:v>138.80000000000001</c:v>
                </c:pt>
                <c:pt idx="3760">
                  <c:v>139</c:v>
                </c:pt>
                <c:pt idx="3761">
                  <c:v>139</c:v>
                </c:pt>
                <c:pt idx="3762">
                  <c:v>139</c:v>
                </c:pt>
                <c:pt idx="3763">
                  <c:v>138.80000000000001</c:v>
                </c:pt>
                <c:pt idx="3764">
                  <c:v>138.80000000000001</c:v>
                </c:pt>
                <c:pt idx="3765">
                  <c:v>138.80000000000001</c:v>
                </c:pt>
                <c:pt idx="3766">
                  <c:v>139.1</c:v>
                </c:pt>
                <c:pt idx="3767">
                  <c:v>139.1</c:v>
                </c:pt>
                <c:pt idx="3768">
                  <c:v>139.1</c:v>
                </c:pt>
                <c:pt idx="3769">
                  <c:v>139</c:v>
                </c:pt>
                <c:pt idx="3770">
                  <c:v>139</c:v>
                </c:pt>
                <c:pt idx="3771">
                  <c:v>139</c:v>
                </c:pt>
                <c:pt idx="3772">
                  <c:v>138.9</c:v>
                </c:pt>
                <c:pt idx="3773">
                  <c:v>138.9</c:v>
                </c:pt>
                <c:pt idx="3774">
                  <c:v>138.9</c:v>
                </c:pt>
                <c:pt idx="3775">
                  <c:v>138.80000000000001</c:v>
                </c:pt>
                <c:pt idx="3776">
                  <c:v>138.80000000000001</c:v>
                </c:pt>
                <c:pt idx="3777">
                  <c:v>138.80000000000001</c:v>
                </c:pt>
                <c:pt idx="3778">
                  <c:v>138.6</c:v>
                </c:pt>
                <c:pt idx="3779">
                  <c:v>138.6</c:v>
                </c:pt>
                <c:pt idx="3780">
                  <c:v>138.6</c:v>
                </c:pt>
                <c:pt idx="3781">
                  <c:v>138.9</c:v>
                </c:pt>
                <c:pt idx="3782">
                  <c:v>138.9</c:v>
                </c:pt>
                <c:pt idx="3783">
                  <c:v>138.9</c:v>
                </c:pt>
                <c:pt idx="3784">
                  <c:v>138.80000000000001</c:v>
                </c:pt>
                <c:pt idx="3785">
                  <c:v>138.80000000000001</c:v>
                </c:pt>
                <c:pt idx="3786">
                  <c:v>138.80000000000001</c:v>
                </c:pt>
                <c:pt idx="3787">
                  <c:v>138.69999999999999</c:v>
                </c:pt>
                <c:pt idx="3788">
                  <c:v>138.69999999999999</c:v>
                </c:pt>
                <c:pt idx="3789">
                  <c:v>138.69999999999999</c:v>
                </c:pt>
                <c:pt idx="3790">
                  <c:v>138.69999999999999</c:v>
                </c:pt>
                <c:pt idx="3791">
                  <c:v>138.69999999999999</c:v>
                </c:pt>
                <c:pt idx="3792">
                  <c:v>138.69999999999999</c:v>
                </c:pt>
                <c:pt idx="3793">
                  <c:v>138.5</c:v>
                </c:pt>
                <c:pt idx="3794">
                  <c:v>138.5</c:v>
                </c:pt>
                <c:pt idx="3795">
                  <c:v>138.5</c:v>
                </c:pt>
                <c:pt idx="3796">
                  <c:v>138.5</c:v>
                </c:pt>
                <c:pt idx="3797">
                  <c:v>138.5</c:v>
                </c:pt>
                <c:pt idx="3798">
                  <c:v>138.5</c:v>
                </c:pt>
                <c:pt idx="3799">
                  <c:v>138.30000000000001</c:v>
                </c:pt>
                <c:pt idx="3800">
                  <c:v>138.30000000000001</c:v>
                </c:pt>
                <c:pt idx="3801">
                  <c:v>138.30000000000001</c:v>
                </c:pt>
                <c:pt idx="3802">
                  <c:v>138.4</c:v>
                </c:pt>
                <c:pt idx="3803">
                  <c:v>138.4</c:v>
                </c:pt>
                <c:pt idx="3804">
                  <c:v>138.4</c:v>
                </c:pt>
                <c:pt idx="3805">
                  <c:v>138.30000000000001</c:v>
                </c:pt>
                <c:pt idx="3806">
                  <c:v>138.30000000000001</c:v>
                </c:pt>
                <c:pt idx="3807">
                  <c:v>138.30000000000001</c:v>
                </c:pt>
                <c:pt idx="3808">
                  <c:v>137.80000000000001</c:v>
                </c:pt>
                <c:pt idx="3809">
                  <c:v>137.80000000000001</c:v>
                </c:pt>
                <c:pt idx="3810">
                  <c:v>137.80000000000001</c:v>
                </c:pt>
                <c:pt idx="3811">
                  <c:v>137.69999999999999</c:v>
                </c:pt>
                <c:pt idx="3812">
                  <c:v>137.69999999999999</c:v>
                </c:pt>
                <c:pt idx="3813">
                  <c:v>137.69999999999999</c:v>
                </c:pt>
                <c:pt idx="3814">
                  <c:v>137.80000000000001</c:v>
                </c:pt>
                <c:pt idx="3815">
                  <c:v>137.80000000000001</c:v>
                </c:pt>
                <c:pt idx="3816">
                  <c:v>137.80000000000001</c:v>
                </c:pt>
                <c:pt idx="3817">
                  <c:v>138.19999999999999</c:v>
                </c:pt>
                <c:pt idx="3818">
                  <c:v>138.19999999999999</c:v>
                </c:pt>
                <c:pt idx="3819">
                  <c:v>138.19999999999999</c:v>
                </c:pt>
                <c:pt idx="3820">
                  <c:v>138.30000000000001</c:v>
                </c:pt>
                <c:pt idx="3821">
                  <c:v>138.30000000000001</c:v>
                </c:pt>
                <c:pt idx="3822">
                  <c:v>138.30000000000001</c:v>
                </c:pt>
                <c:pt idx="3823">
                  <c:v>138.4</c:v>
                </c:pt>
                <c:pt idx="3824">
                  <c:v>138.4</c:v>
                </c:pt>
                <c:pt idx="3825">
                  <c:v>138.4</c:v>
                </c:pt>
                <c:pt idx="3826">
                  <c:v>138.5</c:v>
                </c:pt>
                <c:pt idx="3827">
                  <c:v>138.5</c:v>
                </c:pt>
                <c:pt idx="3828">
                  <c:v>138.5</c:v>
                </c:pt>
                <c:pt idx="3829">
                  <c:v>138.4</c:v>
                </c:pt>
                <c:pt idx="3830">
                  <c:v>138.4</c:v>
                </c:pt>
                <c:pt idx="3831">
                  <c:v>138.4</c:v>
                </c:pt>
                <c:pt idx="3832">
                  <c:v>138.19999999999999</c:v>
                </c:pt>
                <c:pt idx="3833">
                  <c:v>138.19999999999999</c:v>
                </c:pt>
                <c:pt idx="3834">
                  <c:v>138.19999999999999</c:v>
                </c:pt>
                <c:pt idx="3835">
                  <c:v>138.19999999999999</c:v>
                </c:pt>
                <c:pt idx="3836">
                  <c:v>138.19999999999999</c:v>
                </c:pt>
                <c:pt idx="3837">
                  <c:v>138.19999999999999</c:v>
                </c:pt>
                <c:pt idx="3838">
                  <c:v>138.30000000000001</c:v>
                </c:pt>
                <c:pt idx="3839">
                  <c:v>138.30000000000001</c:v>
                </c:pt>
                <c:pt idx="3840">
                  <c:v>138.30000000000001</c:v>
                </c:pt>
                <c:pt idx="3841">
                  <c:v>138</c:v>
                </c:pt>
                <c:pt idx="3842">
                  <c:v>138</c:v>
                </c:pt>
                <c:pt idx="3843">
                  <c:v>138</c:v>
                </c:pt>
                <c:pt idx="3844">
                  <c:v>137.9</c:v>
                </c:pt>
                <c:pt idx="3845">
                  <c:v>137.9</c:v>
                </c:pt>
                <c:pt idx="3846">
                  <c:v>137.9</c:v>
                </c:pt>
                <c:pt idx="3847">
                  <c:v>137.30000000000001</c:v>
                </c:pt>
                <c:pt idx="3848">
                  <c:v>137.30000000000001</c:v>
                </c:pt>
                <c:pt idx="3849">
                  <c:v>137.30000000000001</c:v>
                </c:pt>
                <c:pt idx="3850">
                  <c:v>137.4</c:v>
                </c:pt>
                <c:pt idx="3851">
                  <c:v>137.4</c:v>
                </c:pt>
                <c:pt idx="3852">
                  <c:v>137.4</c:v>
                </c:pt>
                <c:pt idx="3853">
                  <c:v>137</c:v>
                </c:pt>
                <c:pt idx="3854">
                  <c:v>137</c:v>
                </c:pt>
                <c:pt idx="3855">
                  <c:v>137</c:v>
                </c:pt>
                <c:pt idx="3856">
                  <c:v>137.1</c:v>
                </c:pt>
                <c:pt idx="3857">
                  <c:v>137.1</c:v>
                </c:pt>
                <c:pt idx="3858">
                  <c:v>137.1</c:v>
                </c:pt>
                <c:pt idx="3859">
                  <c:v>137.1</c:v>
                </c:pt>
                <c:pt idx="3860">
                  <c:v>137.1</c:v>
                </c:pt>
                <c:pt idx="3861">
                  <c:v>137.1</c:v>
                </c:pt>
                <c:pt idx="3862">
                  <c:v>137.4</c:v>
                </c:pt>
                <c:pt idx="3863">
                  <c:v>137.4</c:v>
                </c:pt>
                <c:pt idx="3864">
                  <c:v>137.4</c:v>
                </c:pt>
                <c:pt idx="3865">
                  <c:v>137.6</c:v>
                </c:pt>
                <c:pt idx="3866">
                  <c:v>137.6</c:v>
                </c:pt>
                <c:pt idx="3867">
                  <c:v>137.6</c:v>
                </c:pt>
                <c:pt idx="3868">
                  <c:v>137.6</c:v>
                </c:pt>
                <c:pt idx="3869">
                  <c:v>137.6</c:v>
                </c:pt>
                <c:pt idx="3870">
                  <c:v>137.6</c:v>
                </c:pt>
                <c:pt idx="3871">
                  <c:v>137.5</c:v>
                </c:pt>
                <c:pt idx="3872">
                  <c:v>137.5</c:v>
                </c:pt>
                <c:pt idx="3873">
                  <c:v>137.5</c:v>
                </c:pt>
                <c:pt idx="3874">
                  <c:v>137.4</c:v>
                </c:pt>
                <c:pt idx="3875">
                  <c:v>137.4</c:v>
                </c:pt>
                <c:pt idx="3876">
                  <c:v>137.4</c:v>
                </c:pt>
                <c:pt idx="3877">
                  <c:v>137.6</c:v>
                </c:pt>
                <c:pt idx="3878">
                  <c:v>137.6</c:v>
                </c:pt>
                <c:pt idx="3879">
                  <c:v>137.6</c:v>
                </c:pt>
                <c:pt idx="3880">
                  <c:v>137.4</c:v>
                </c:pt>
                <c:pt idx="3881">
                  <c:v>137.4</c:v>
                </c:pt>
                <c:pt idx="3882">
                  <c:v>137.4</c:v>
                </c:pt>
                <c:pt idx="3883">
                  <c:v>137.69999999999999</c:v>
                </c:pt>
                <c:pt idx="3884">
                  <c:v>137.69999999999999</c:v>
                </c:pt>
                <c:pt idx="3885">
                  <c:v>137.69999999999999</c:v>
                </c:pt>
                <c:pt idx="3886">
                  <c:v>137.69999999999999</c:v>
                </c:pt>
                <c:pt idx="3887">
                  <c:v>137.69999999999999</c:v>
                </c:pt>
                <c:pt idx="3888">
                  <c:v>137.69999999999999</c:v>
                </c:pt>
                <c:pt idx="3889">
                  <c:v>137.6</c:v>
                </c:pt>
                <c:pt idx="3890">
                  <c:v>137.6</c:v>
                </c:pt>
                <c:pt idx="3891">
                  <c:v>137.6</c:v>
                </c:pt>
                <c:pt idx="3892">
                  <c:v>137.30000000000001</c:v>
                </c:pt>
                <c:pt idx="3893">
                  <c:v>137.30000000000001</c:v>
                </c:pt>
                <c:pt idx="3894">
                  <c:v>137.30000000000001</c:v>
                </c:pt>
                <c:pt idx="3895">
                  <c:v>137.30000000000001</c:v>
                </c:pt>
                <c:pt idx="3896">
                  <c:v>137.30000000000001</c:v>
                </c:pt>
                <c:pt idx="3897">
                  <c:v>137.30000000000001</c:v>
                </c:pt>
                <c:pt idx="3898">
                  <c:v>137.80000000000001</c:v>
                </c:pt>
                <c:pt idx="3899">
                  <c:v>137.80000000000001</c:v>
                </c:pt>
                <c:pt idx="3900">
                  <c:v>137.80000000000001</c:v>
                </c:pt>
                <c:pt idx="3901">
                  <c:v>137.80000000000001</c:v>
                </c:pt>
                <c:pt idx="3902">
                  <c:v>137.80000000000001</c:v>
                </c:pt>
                <c:pt idx="3903">
                  <c:v>137.80000000000001</c:v>
                </c:pt>
                <c:pt idx="3904">
                  <c:v>138</c:v>
                </c:pt>
                <c:pt idx="3905">
                  <c:v>138</c:v>
                </c:pt>
                <c:pt idx="3906">
                  <c:v>138</c:v>
                </c:pt>
                <c:pt idx="3907">
                  <c:v>137.80000000000001</c:v>
                </c:pt>
                <c:pt idx="3908">
                  <c:v>137.80000000000001</c:v>
                </c:pt>
                <c:pt idx="3909">
                  <c:v>137.80000000000001</c:v>
                </c:pt>
                <c:pt idx="3910">
                  <c:v>137.80000000000001</c:v>
                </c:pt>
                <c:pt idx="3911">
                  <c:v>137.80000000000001</c:v>
                </c:pt>
                <c:pt idx="3912">
                  <c:v>137.80000000000001</c:v>
                </c:pt>
                <c:pt idx="3913">
                  <c:v>137.69999999999999</c:v>
                </c:pt>
                <c:pt idx="3914">
                  <c:v>137.69999999999999</c:v>
                </c:pt>
                <c:pt idx="3915">
                  <c:v>137.69999999999999</c:v>
                </c:pt>
                <c:pt idx="3916">
                  <c:v>137.80000000000001</c:v>
                </c:pt>
                <c:pt idx="3917">
                  <c:v>137.80000000000001</c:v>
                </c:pt>
                <c:pt idx="3918">
                  <c:v>137.80000000000001</c:v>
                </c:pt>
                <c:pt idx="3919">
                  <c:v>137.80000000000001</c:v>
                </c:pt>
                <c:pt idx="3920">
                  <c:v>137.80000000000001</c:v>
                </c:pt>
                <c:pt idx="3921">
                  <c:v>137.80000000000001</c:v>
                </c:pt>
                <c:pt idx="3922">
                  <c:v>137.5</c:v>
                </c:pt>
                <c:pt idx="3923">
                  <c:v>137.5</c:v>
                </c:pt>
                <c:pt idx="3924">
                  <c:v>137.5</c:v>
                </c:pt>
                <c:pt idx="3925">
                  <c:v>137.1</c:v>
                </c:pt>
                <c:pt idx="3926">
                  <c:v>137.1</c:v>
                </c:pt>
                <c:pt idx="3927">
                  <c:v>137.1</c:v>
                </c:pt>
                <c:pt idx="3928">
                  <c:v>137.19999999999999</c:v>
                </c:pt>
                <c:pt idx="3929">
                  <c:v>137.19999999999999</c:v>
                </c:pt>
                <c:pt idx="3930">
                  <c:v>137.19999999999999</c:v>
                </c:pt>
                <c:pt idx="3931">
                  <c:v>137.30000000000001</c:v>
                </c:pt>
                <c:pt idx="3932">
                  <c:v>137.30000000000001</c:v>
                </c:pt>
                <c:pt idx="3933">
                  <c:v>137.30000000000001</c:v>
                </c:pt>
                <c:pt idx="3934">
                  <c:v>137.1</c:v>
                </c:pt>
                <c:pt idx="3935">
                  <c:v>137.1</c:v>
                </c:pt>
                <c:pt idx="3936">
                  <c:v>137.1</c:v>
                </c:pt>
                <c:pt idx="3937">
                  <c:v>137.19999999999999</c:v>
                </c:pt>
                <c:pt idx="3938">
                  <c:v>137.19999999999999</c:v>
                </c:pt>
                <c:pt idx="3939">
                  <c:v>137.19999999999999</c:v>
                </c:pt>
                <c:pt idx="3940">
                  <c:v>137.30000000000001</c:v>
                </c:pt>
                <c:pt idx="3941">
                  <c:v>137.30000000000001</c:v>
                </c:pt>
                <c:pt idx="3942">
                  <c:v>137.30000000000001</c:v>
                </c:pt>
                <c:pt idx="3943">
                  <c:v>137.4</c:v>
                </c:pt>
                <c:pt idx="3944">
                  <c:v>137.4</c:v>
                </c:pt>
                <c:pt idx="3945">
                  <c:v>137.4</c:v>
                </c:pt>
                <c:pt idx="3946">
                  <c:v>137.1</c:v>
                </c:pt>
                <c:pt idx="3947">
                  <c:v>137.1</c:v>
                </c:pt>
                <c:pt idx="3948">
                  <c:v>137.1</c:v>
                </c:pt>
                <c:pt idx="3949">
                  <c:v>137.1</c:v>
                </c:pt>
                <c:pt idx="3950">
                  <c:v>137.1</c:v>
                </c:pt>
                <c:pt idx="3951">
                  <c:v>137.1</c:v>
                </c:pt>
                <c:pt idx="3952">
                  <c:v>136.80000000000001</c:v>
                </c:pt>
                <c:pt idx="3953">
                  <c:v>136.80000000000001</c:v>
                </c:pt>
                <c:pt idx="3954">
                  <c:v>136.80000000000001</c:v>
                </c:pt>
                <c:pt idx="3955">
                  <c:v>137</c:v>
                </c:pt>
                <c:pt idx="3956">
                  <c:v>137</c:v>
                </c:pt>
                <c:pt idx="3957">
                  <c:v>137</c:v>
                </c:pt>
                <c:pt idx="3958">
                  <c:v>137</c:v>
                </c:pt>
                <c:pt idx="3959">
                  <c:v>137</c:v>
                </c:pt>
                <c:pt idx="3960">
                  <c:v>137</c:v>
                </c:pt>
                <c:pt idx="3961">
                  <c:v>137.5</c:v>
                </c:pt>
                <c:pt idx="3962">
                  <c:v>137.5</c:v>
                </c:pt>
                <c:pt idx="3963">
                  <c:v>137.5</c:v>
                </c:pt>
                <c:pt idx="3964">
                  <c:v>137.6</c:v>
                </c:pt>
                <c:pt idx="3965">
                  <c:v>137.6</c:v>
                </c:pt>
                <c:pt idx="3966">
                  <c:v>137.6</c:v>
                </c:pt>
                <c:pt idx="3967">
                  <c:v>137.6</c:v>
                </c:pt>
                <c:pt idx="3968">
                  <c:v>137.6</c:v>
                </c:pt>
                <c:pt idx="3969">
                  <c:v>137.6</c:v>
                </c:pt>
                <c:pt idx="3970">
                  <c:v>137.5</c:v>
                </c:pt>
                <c:pt idx="3971">
                  <c:v>137.5</c:v>
                </c:pt>
                <c:pt idx="3972">
                  <c:v>137.5</c:v>
                </c:pt>
                <c:pt idx="3973">
                  <c:v>137.19999999999999</c:v>
                </c:pt>
                <c:pt idx="3974">
                  <c:v>137.19999999999999</c:v>
                </c:pt>
                <c:pt idx="3975">
                  <c:v>137.19999999999999</c:v>
                </c:pt>
                <c:pt idx="3976">
                  <c:v>137</c:v>
                </c:pt>
                <c:pt idx="3977">
                  <c:v>137</c:v>
                </c:pt>
                <c:pt idx="3978">
                  <c:v>137</c:v>
                </c:pt>
                <c:pt idx="3979">
                  <c:v>136.6</c:v>
                </c:pt>
                <c:pt idx="3980">
                  <c:v>136.6</c:v>
                </c:pt>
                <c:pt idx="3981">
                  <c:v>136.6</c:v>
                </c:pt>
                <c:pt idx="3982">
                  <c:v>136.5</c:v>
                </c:pt>
                <c:pt idx="3983">
                  <c:v>136.5</c:v>
                </c:pt>
                <c:pt idx="3984">
                  <c:v>136.5</c:v>
                </c:pt>
                <c:pt idx="3985">
                  <c:v>136.69999999999999</c:v>
                </c:pt>
                <c:pt idx="3986">
                  <c:v>136.69999999999999</c:v>
                </c:pt>
                <c:pt idx="3987">
                  <c:v>136.69999999999999</c:v>
                </c:pt>
                <c:pt idx="3988">
                  <c:v>136.9</c:v>
                </c:pt>
                <c:pt idx="3989">
                  <c:v>136.9</c:v>
                </c:pt>
                <c:pt idx="3990">
                  <c:v>136.9</c:v>
                </c:pt>
                <c:pt idx="3991">
                  <c:v>137.19999999999999</c:v>
                </c:pt>
                <c:pt idx="3992">
                  <c:v>137.19999999999999</c:v>
                </c:pt>
                <c:pt idx="3993">
                  <c:v>137.19999999999999</c:v>
                </c:pt>
                <c:pt idx="3994">
                  <c:v>137</c:v>
                </c:pt>
                <c:pt idx="3995">
                  <c:v>137</c:v>
                </c:pt>
                <c:pt idx="3996">
                  <c:v>137</c:v>
                </c:pt>
                <c:pt idx="3997">
                  <c:v>136.9</c:v>
                </c:pt>
                <c:pt idx="3998">
                  <c:v>136.9</c:v>
                </c:pt>
                <c:pt idx="3999">
                  <c:v>136.9</c:v>
                </c:pt>
                <c:pt idx="4000">
                  <c:v>136.80000000000001</c:v>
                </c:pt>
                <c:pt idx="4001">
                  <c:v>136.80000000000001</c:v>
                </c:pt>
                <c:pt idx="4002">
                  <c:v>136.80000000000001</c:v>
                </c:pt>
                <c:pt idx="4003">
                  <c:v>136.6</c:v>
                </c:pt>
                <c:pt idx="4004">
                  <c:v>136.6</c:v>
                </c:pt>
                <c:pt idx="4005">
                  <c:v>136.6</c:v>
                </c:pt>
                <c:pt idx="4006">
                  <c:v>136.80000000000001</c:v>
                </c:pt>
                <c:pt idx="4007">
                  <c:v>136.80000000000001</c:v>
                </c:pt>
                <c:pt idx="4008">
                  <c:v>136.80000000000001</c:v>
                </c:pt>
                <c:pt idx="4009">
                  <c:v>136.6</c:v>
                </c:pt>
                <c:pt idx="4010">
                  <c:v>136.6</c:v>
                </c:pt>
                <c:pt idx="4011">
                  <c:v>136.6</c:v>
                </c:pt>
                <c:pt idx="4012">
                  <c:v>136.69999999999999</c:v>
                </c:pt>
                <c:pt idx="4013">
                  <c:v>136.69999999999999</c:v>
                </c:pt>
                <c:pt idx="4014">
                  <c:v>136.69999999999999</c:v>
                </c:pt>
                <c:pt idx="4015">
                  <c:v>136.5</c:v>
                </c:pt>
                <c:pt idx="4016">
                  <c:v>136.5</c:v>
                </c:pt>
                <c:pt idx="4017">
                  <c:v>136.5</c:v>
                </c:pt>
                <c:pt idx="4018">
                  <c:v>136.6</c:v>
                </c:pt>
                <c:pt idx="4019">
                  <c:v>136.6</c:v>
                </c:pt>
                <c:pt idx="4020">
                  <c:v>136.6</c:v>
                </c:pt>
                <c:pt idx="4021">
                  <c:v>136.69999999999999</c:v>
                </c:pt>
                <c:pt idx="4022">
                  <c:v>136.69999999999999</c:v>
                </c:pt>
                <c:pt idx="4023">
                  <c:v>136.69999999999999</c:v>
                </c:pt>
                <c:pt idx="4024">
                  <c:v>136.80000000000001</c:v>
                </c:pt>
                <c:pt idx="4025">
                  <c:v>136.80000000000001</c:v>
                </c:pt>
                <c:pt idx="4026">
                  <c:v>136.80000000000001</c:v>
                </c:pt>
                <c:pt idx="4027">
                  <c:v>137</c:v>
                </c:pt>
                <c:pt idx="4028">
                  <c:v>137</c:v>
                </c:pt>
                <c:pt idx="4029">
                  <c:v>137</c:v>
                </c:pt>
                <c:pt idx="4030">
                  <c:v>137</c:v>
                </c:pt>
                <c:pt idx="4031">
                  <c:v>137</c:v>
                </c:pt>
                <c:pt idx="4032">
                  <c:v>137</c:v>
                </c:pt>
                <c:pt idx="4033">
                  <c:v>136.69999999999999</c:v>
                </c:pt>
                <c:pt idx="4034">
                  <c:v>136.69999999999999</c:v>
                </c:pt>
                <c:pt idx="4035">
                  <c:v>136.69999999999999</c:v>
                </c:pt>
                <c:pt idx="4036">
                  <c:v>135.5</c:v>
                </c:pt>
                <c:pt idx="4037">
                  <c:v>135.5</c:v>
                </c:pt>
                <c:pt idx="4038">
                  <c:v>135.5</c:v>
                </c:pt>
                <c:pt idx="4039">
                  <c:v>133.1</c:v>
                </c:pt>
                <c:pt idx="4040">
                  <c:v>133.1</c:v>
                </c:pt>
                <c:pt idx="4041">
                  <c:v>133.1</c:v>
                </c:pt>
                <c:pt idx="4042">
                  <c:v>131</c:v>
                </c:pt>
                <c:pt idx="4043">
                  <c:v>131</c:v>
                </c:pt>
                <c:pt idx="4044">
                  <c:v>131</c:v>
                </c:pt>
                <c:pt idx="4045">
                  <c:v>131.9</c:v>
                </c:pt>
                <c:pt idx="4046">
                  <c:v>131.9</c:v>
                </c:pt>
                <c:pt idx="4047">
                  <c:v>131.9</c:v>
                </c:pt>
                <c:pt idx="4048">
                  <c:v>134.69999999999999</c:v>
                </c:pt>
                <c:pt idx="4049">
                  <c:v>134.69999999999999</c:v>
                </c:pt>
                <c:pt idx="4050">
                  <c:v>134.69999999999999</c:v>
                </c:pt>
                <c:pt idx="4051">
                  <c:v>135.9</c:v>
                </c:pt>
                <c:pt idx="4052">
                  <c:v>135.9</c:v>
                </c:pt>
                <c:pt idx="4053">
                  <c:v>135.9</c:v>
                </c:pt>
                <c:pt idx="4054">
                  <c:v>133.6</c:v>
                </c:pt>
                <c:pt idx="4055">
                  <c:v>133.6</c:v>
                </c:pt>
                <c:pt idx="4056">
                  <c:v>133.6</c:v>
                </c:pt>
                <c:pt idx="4057">
                  <c:v>131.69999999999999</c:v>
                </c:pt>
                <c:pt idx="4058">
                  <c:v>131.69999999999999</c:v>
                </c:pt>
                <c:pt idx="4059">
                  <c:v>131.69999999999999</c:v>
                </c:pt>
                <c:pt idx="4060">
                  <c:v>132.19999999999999</c:v>
                </c:pt>
                <c:pt idx="4061">
                  <c:v>132.19999999999999</c:v>
                </c:pt>
                <c:pt idx="4062">
                  <c:v>132.19999999999999</c:v>
                </c:pt>
                <c:pt idx="4063">
                  <c:v>134.4</c:v>
                </c:pt>
                <c:pt idx="4064">
                  <c:v>134.4</c:v>
                </c:pt>
                <c:pt idx="4065">
                  <c:v>134.4</c:v>
                </c:pt>
                <c:pt idx="4066">
                  <c:v>135.6</c:v>
                </c:pt>
                <c:pt idx="4067">
                  <c:v>135.6</c:v>
                </c:pt>
                <c:pt idx="4068">
                  <c:v>135.6</c:v>
                </c:pt>
                <c:pt idx="4069">
                  <c:v>135.9</c:v>
                </c:pt>
                <c:pt idx="4070">
                  <c:v>135.9</c:v>
                </c:pt>
                <c:pt idx="4071">
                  <c:v>135.9</c:v>
                </c:pt>
                <c:pt idx="4072">
                  <c:v>135.80000000000001</c:v>
                </c:pt>
                <c:pt idx="4073">
                  <c:v>135.80000000000001</c:v>
                </c:pt>
                <c:pt idx="4074">
                  <c:v>135.80000000000001</c:v>
                </c:pt>
                <c:pt idx="4075">
                  <c:v>136</c:v>
                </c:pt>
                <c:pt idx="4076">
                  <c:v>136</c:v>
                </c:pt>
                <c:pt idx="4077">
                  <c:v>136</c:v>
                </c:pt>
                <c:pt idx="4078">
                  <c:v>135.9</c:v>
                </c:pt>
                <c:pt idx="4079">
                  <c:v>135.9</c:v>
                </c:pt>
                <c:pt idx="4080">
                  <c:v>135.9</c:v>
                </c:pt>
                <c:pt idx="4081">
                  <c:v>135.80000000000001</c:v>
                </c:pt>
                <c:pt idx="4082">
                  <c:v>135.80000000000001</c:v>
                </c:pt>
                <c:pt idx="4083">
                  <c:v>135.80000000000001</c:v>
                </c:pt>
                <c:pt idx="4084">
                  <c:v>135.9</c:v>
                </c:pt>
                <c:pt idx="4085">
                  <c:v>135.9</c:v>
                </c:pt>
                <c:pt idx="4086">
                  <c:v>135.9</c:v>
                </c:pt>
                <c:pt idx="4087">
                  <c:v>136.19999999999999</c:v>
                </c:pt>
                <c:pt idx="4088">
                  <c:v>136.19999999999999</c:v>
                </c:pt>
                <c:pt idx="4089">
                  <c:v>136.19999999999999</c:v>
                </c:pt>
                <c:pt idx="4090">
                  <c:v>136.19999999999999</c:v>
                </c:pt>
                <c:pt idx="4091">
                  <c:v>136.19999999999999</c:v>
                </c:pt>
                <c:pt idx="4092">
                  <c:v>136.19999999999999</c:v>
                </c:pt>
                <c:pt idx="4093">
                  <c:v>136.19999999999999</c:v>
                </c:pt>
                <c:pt idx="4094">
                  <c:v>136.19999999999999</c:v>
                </c:pt>
                <c:pt idx="4095">
                  <c:v>136.19999999999999</c:v>
                </c:pt>
                <c:pt idx="4096">
                  <c:v>136</c:v>
                </c:pt>
                <c:pt idx="4097">
                  <c:v>136</c:v>
                </c:pt>
                <c:pt idx="4098">
                  <c:v>136</c:v>
                </c:pt>
                <c:pt idx="4099">
                  <c:v>136.1</c:v>
                </c:pt>
                <c:pt idx="4100">
                  <c:v>136.1</c:v>
                </c:pt>
                <c:pt idx="4101">
                  <c:v>136.1</c:v>
                </c:pt>
                <c:pt idx="4102">
                  <c:v>136.19999999999999</c:v>
                </c:pt>
                <c:pt idx="4103">
                  <c:v>136.19999999999999</c:v>
                </c:pt>
                <c:pt idx="4104">
                  <c:v>136.19999999999999</c:v>
                </c:pt>
                <c:pt idx="4105">
                  <c:v>136.4</c:v>
                </c:pt>
                <c:pt idx="4106">
                  <c:v>136.4</c:v>
                </c:pt>
                <c:pt idx="4107">
                  <c:v>136.4</c:v>
                </c:pt>
                <c:pt idx="4108">
                  <c:v>136.30000000000001</c:v>
                </c:pt>
                <c:pt idx="4109">
                  <c:v>136.30000000000001</c:v>
                </c:pt>
                <c:pt idx="4110">
                  <c:v>136.30000000000001</c:v>
                </c:pt>
                <c:pt idx="4111">
                  <c:v>136.30000000000001</c:v>
                </c:pt>
                <c:pt idx="4112">
                  <c:v>136.30000000000001</c:v>
                </c:pt>
                <c:pt idx="4113">
                  <c:v>136.30000000000001</c:v>
                </c:pt>
                <c:pt idx="4114">
                  <c:v>136.1</c:v>
                </c:pt>
                <c:pt idx="4115">
                  <c:v>136.1</c:v>
                </c:pt>
                <c:pt idx="4116">
                  <c:v>136.1</c:v>
                </c:pt>
                <c:pt idx="4117">
                  <c:v>136</c:v>
                </c:pt>
                <c:pt idx="4118">
                  <c:v>136</c:v>
                </c:pt>
                <c:pt idx="4119">
                  <c:v>136</c:v>
                </c:pt>
                <c:pt idx="4120">
                  <c:v>136</c:v>
                </c:pt>
                <c:pt idx="4121">
                  <c:v>136</c:v>
                </c:pt>
                <c:pt idx="4122">
                  <c:v>136</c:v>
                </c:pt>
                <c:pt idx="4123">
                  <c:v>136.30000000000001</c:v>
                </c:pt>
                <c:pt idx="4124">
                  <c:v>136.30000000000001</c:v>
                </c:pt>
                <c:pt idx="4125">
                  <c:v>136.30000000000001</c:v>
                </c:pt>
                <c:pt idx="4126">
                  <c:v>136.6</c:v>
                </c:pt>
                <c:pt idx="4127">
                  <c:v>136.6</c:v>
                </c:pt>
                <c:pt idx="4128">
                  <c:v>136.6</c:v>
                </c:pt>
                <c:pt idx="4129">
                  <c:v>136.1</c:v>
                </c:pt>
                <c:pt idx="4130">
                  <c:v>136.1</c:v>
                </c:pt>
                <c:pt idx="4131">
                  <c:v>136.1</c:v>
                </c:pt>
                <c:pt idx="4132">
                  <c:v>136</c:v>
                </c:pt>
                <c:pt idx="4133">
                  <c:v>136</c:v>
                </c:pt>
                <c:pt idx="4134">
                  <c:v>136</c:v>
                </c:pt>
                <c:pt idx="4135">
                  <c:v>135.9</c:v>
                </c:pt>
                <c:pt idx="4136">
                  <c:v>135.9</c:v>
                </c:pt>
                <c:pt idx="4137">
                  <c:v>135.9</c:v>
                </c:pt>
                <c:pt idx="4138">
                  <c:v>136.5</c:v>
                </c:pt>
                <c:pt idx="4139">
                  <c:v>136.5</c:v>
                </c:pt>
                <c:pt idx="4140">
                  <c:v>136.5</c:v>
                </c:pt>
                <c:pt idx="4141">
                  <c:v>136.5</c:v>
                </c:pt>
                <c:pt idx="4142">
                  <c:v>136.5</c:v>
                </c:pt>
                <c:pt idx="4143">
                  <c:v>136.5</c:v>
                </c:pt>
                <c:pt idx="4144">
                  <c:v>136.5</c:v>
                </c:pt>
                <c:pt idx="4145">
                  <c:v>136.5</c:v>
                </c:pt>
                <c:pt idx="4146">
                  <c:v>136.5</c:v>
                </c:pt>
                <c:pt idx="4147">
                  <c:v>136.19999999999999</c:v>
                </c:pt>
                <c:pt idx="4148">
                  <c:v>136.19999999999999</c:v>
                </c:pt>
                <c:pt idx="4149">
                  <c:v>136.19999999999999</c:v>
                </c:pt>
                <c:pt idx="4150">
                  <c:v>136.19999999999999</c:v>
                </c:pt>
                <c:pt idx="4151">
                  <c:v>136.19999999999999</c:v>
                </c:pt>
                <c:pt idx="4152">
                  <c:v>136.19999999999999</c:v>
                </c:pt>
                <c:pt idx="4153">
                  <c:v>136.1</c:v>
                </c:pt>
                <c:pt idx="4154">
                  <c:v>136.1</c:v>
                </c:pt>
                <c:pt idx="4155">
                  <c:v>136.1</c:v>
                </c:pt>
                <c:pt idx="4156">
                  <c:v>136.19999999999999</c:v>
                </c:pt>
                <c:pt idx="4157">
                  <c:v>136.19999999999999</c:v>
                </c:pt>
                <c:pt idx="4158">
                  <c:v>136.19999999999999</c:v>
                </c:pt>
                <c:pt idx="4159">
                  <c:v>136.19999999999999</c:v>
                </c:pt>
                <c:pt idx="4160">
                  <c:v>136.19999999999999</c:v>
                </c:pt>
                <c:pt idx="4161">
                  <c:v>136.19999999999999</c:v>
                </c:pt>
                <c:pt idx="4162">
                  <c:v>136.30000000000001</c:v>
                </c:pt>
                <c:pt idx="4163">
                  <c:v>136.30000000000001</c:v>
                </c:pt>
                <c:pt idx="4164">
                  <c:v>136.30000000000001</c:v>
                </c:pt>
                <c:pt idx="4165">
                  <c:v>136.19999999999999</c:v>
                </c:pt>
                <c:pt idx="4166">
                  <c:v>136.19999999999999</c:v>
                </c:pt>
                <c:pt idx="4167">
                  <c:v>136.19999999999999</c:v>
                </c:pt>
                <c:pt idx="4168">
                  <c:v>135.9</c:v>
                </c:pt>
                <c:pt idx="4169">
                  <c:v>135.9</c:v>
                </c:pt>
                <c:pt idx="4170">
                  <c:v>135.9</c:v>
                </c:pt>
                <c:pt idx="4171">
                  <c:v>135.69999999999999</c:v>
                </c:pt>
                <c:pt idx="4172">
                  <c:v>135.69999999999999</c:v>
                </c:pt>
                <c:pt idx="4173">
                  <c:v>135.69999999999999</c:v>
                </c:pt>
                <c:pt idx="4174">
                  <c:v>135.6</c:v>
                </c:pt>
                <c:pt idx="4175">
                  <c:v>135.6</c:v>
                </c:pt>
                <c:pt idx="4176">
                  <c:v>135.6</c:v>
                </c:pt>
                <c:pt idx="4177">
                  <c:v>135.69999999999999</c:v>
                </c:pt>
                <c:pt idx="4178">
                  <c:v>135.69999999999999</c:v>
                </c:pt>
                <c:pt idx="4179">
                  <c:v>135.69999999999999</c:v>
                </c:pt>
                <c:pt idx="4180">
                  <c:v>135.80000000000001</c:v>
                </c:pt>
                <c:pt idx="4181">
                  <c:v>135.80000000000001</c:v>
                </c:pt>
                <c:pt idx="4182">
                  <c:v>135.80000000000001</c:v>
                </c:pt>
                <c:pt idx="4183">
                  <c:v>135.80000000000001</c:v>
                </c:pt>
                <c:pt idx="4184">
                  <c:v>135.80000000000001</c:v>
                </c:pt>
                <c:pt idx="4185">
                  <c:v>135.80000000000001</c:v>
                </c:pt>
                <c:pt idx="4186">
                  <c:v>135.80000000000001</c:v>
                </c:pt>
                <c:pt idx="4187">
                  <c:v>135.80000000000001</c:v>
                </c:pt>
                <c:pt idx="4188">
                  <c:v>135.80000000000001</c:v>
                </c:pt>
                <c:pt idx="4189">
                  <c:v>135.80000000000001</c:v>
                </c:pt>
                <c:pt idx="4190">
                  <c:v>135.80000000000001</c:v>
                </c:pt>
                <c:pt idx="4191">
                  <c:v>135.80000000000001</c:v>
                </c:pt>
                <c:pt idx="4192">
                  <c:v>136</c:v>
                </c:pt>
                <c:pt idx="4193">
                  <c:v>136</c:v>
                </c:pt>
                <c:pt idx="4194">
                  <c:v>136</c:v>
                </c:pt>
                <c:pt idx="4195">
                  <c:v>135.80000000000001</c:v>
                </c:pt>
                <c:pt idx="4196">
                  <c:v>135.80000000000001</c:v>
                </c:pt>
                <c:pt idx="4197">
                  <c:v>135.80000000000001</c:v>
                </c:pt>
                <c:pt idx="4198">
                  <c:v>136.1</c:v>
                </c:pt>
                <c:pt idx="4199">
                  <c:v>136.1</c:v>
                </c:pt>
                <c:pt idx="4200">
                  <c:v>136.1</c:v>
                </c:pt>
                <c:pt idx="4201">
                  <c:v>136.19999999999999</c:v>
                </c:pt>
                <c:pt idx="4202">
                  <c:v>136.19999999999999</c:v>
                </c:pt>
                <c:pt idx="4203">
                  <c:v>136.19999999999999</c:v>
                </c:pt>
                <c:pt idx="4204">
                  <c:v>136.30000000000001</c:v>
                </c:pt>
                <c:pt idx="4205">
                  <c:v>136.30000000000001</c:v>
                </c:pt>
                <c:pt idx="4206">
                  <c:v>136.30000000000001</c:v>
                </c:pt>
                <c:pt idx="4207">
                  <c:v>136.19999999999999</c:v>
                </c:pt>
                <c:pt idx="4208">
                  <c:v>136.19999999999999</c:v>
                </c:pt>
                <c:pt idx="4209">
                  <c:v>136.19999999999999</c:v>
                </c:pt>
                <c:pt idx="4210">
                  <c:v>136.5</c:v>
                </c:pt>
                <c:pt idx="4211">
                  <c:v>136.5</c:v>
                </c:pt>
                <c:pt idx="4212">
                  <c:v>136.5</c:v>
                </c:pt>
                <c:pt idx="4213">
                  <c:v>136.19999999999999</c:v>
                </c:pt>
                <c:pt idx="4214">
                  <c:v>136.19999999999999</c:v>
                </c:pt>
                <c:pt idx="4215">
                  <c:v>136.19999999999999</c:v>
                </c:pt>
                <c:pt idx="4216">
                  <c:v>136.19999999999999</c:v>
                </c:pt>
                <c:pt idx="4217">
                  <c:v>136.19999999999999</c:v>
                </c:pt>
                <c:pt idx="4218">
                  <c:v>136.19999999999999</c:v>
                </c:pt>
                <c:pt idx="4219">
                  <c:v>135.9</c:v>
                </c:pt>
                <c:pt idx="4220">
                  <c:v>135.9</c:v>
                </c:pt>
                <c:pt idx="4221">
                  <c:v>135.9</c:v>
                </c:pt>
                <c:pt idx="4222">
                  <c:v>136</c:v>
                </c:pt>
                <c:pt idx="4223">
                  <c:v>136</c:v>
                </c:pt>
                <c:pt idx="4224">
                  <c:v>136</c:v>
                </c:pt>
                <c:pt idx="4225">
                  <c:v>136</c:v>
                </c:pt>
                <c:pt idx="4226">
                  <c:v>136</c:v>
                </c:pt>
                <c:pt idx="4227">
                  <c:v>136</c:v>
                </c:pt>
                <c:pt idx="4228">
                  <c:v>135.9</c:v>
                </c:pt>
                <c:pt idx="4229">
                  <c:v>135.9</c:v>
                </c:pt>
                <c:pt idx="4230">
                  <c:v>135.9</c:v>
                </c:pt>
                <c:pt idx="4231">
                  <c:v>136</c:v>
                </c:pt>
                <c:pt idx="4232">
                  <c:v>136</c:v>
                </c:pt>
                <c:pt idx="4233">
                  <c:v>136</c:v>
                </c:pt>
                <c:pt idx="4234">
                  <c:v>135.9</c:v>
                </c:pt>
                <c:pt idx="4235">
                  <c:v>135.9</c:v>
                </c:pt>
                <c:pt idx="4236">
                  <c:v>135.9</c:v>
                </c:pt>
                <c:pt idx="4237">
                  <c:v>136</c:v>
                </c:pt>
                <c:pt idx="4238">
                  <c:v>136</c:v>
                </c:pt>
                <c:pt idx="4239">
                  <c:v>136</c:v>
                </c:pt>
                <c:pt idx="4240">
                  <c:v>136</c:v>
                </c:pt>
                <c:pt idx="4241">
                  <c:v>136</c:v>
                </c:pt>
                <c:pt idx="4242">
                  <c:v>136</c:v>
                </c:pt>
                <c:pt idx="4243">
                  <c:v>136.19999999999999</c:v>
                </c:pt>
                <c:pt idx="4244">
                  <c:v>136.19999999999999</c:v>
                </c:pt>
                <c:pt idx="4245">
                  <c:v>136.19999999999999</c:v>
                </c:pt>
                <c:pt idx="4246">
                  <c:v>136</c:v>
                </c:pt>
                <c:pt idx="4247">
                  <c:v>136</c:v>
                </c:pt>
                <c:pt idx="4248">
                  <c:v>136</c:v>
                </c:pt>
                <c:pt idx="4249">
                  <c:v>136.30000000000001</c:v>
                </c:pt>
                <c:pt idx="4250">
                  <c:v>136.30000000000001</c:v>
                </c:pt>
                <c:pt idx="4251">
                  <c:v>136.30000000000001</c:v>
                </c:pt>
                <c:pt idx="4252">
                  <c:v>136.30000000000001</c:v>
                </c:pt>
                <c:pt idx="4253">
                  <c:v>136.30000000000001</c:v>
                </c:pt>
                <c:pt idx="4254">
                  <c:v>136.30000000000001</c:v>
                </c:pt>
                <c:pt idx="4255">
                  <c:v>136.5</c:v>
                </c:pt>
                <c:pt idx="4256">
                  <c:v>136.5</c:v>
                </c:pt>
                <c:pt idx="4257">
                  <c:v>136.5</c:v>
                </c:pt>
                <c:pt idx="4258">
                  <c:v>136.4</c:v>
                </c:pt>
                <c:pt idx="4259">
                  <c:v>136.4</c:v>
                </c:pt>
                <c:pt idx="4260">
                  <c:v>136.4</c:v>
                </c:pt>
                <c:pt idx="4261">
                  <c:v>136.19999999999999</c:v>
                </c:pt>
                <c:pt idx="4262">
                  <c:v>136.19999999999999</c:v>
                </c:pt>
                <c:pt idx="4263">
                  <c:v>136.19999999999999</c:v>
                </c:pt>
                <c:pt idx="4264">
                  <c:v>136.30000000000001</c:v>
                </c:pt>
                <c:pt idx="4265">
                  <c:v>136.30000000000001</c:v>
                </c:pt>
                <c:pt idx="4266">
                  <c:v>136.30000000000001</c:v>
                </c:pt>
                <c:pt idx="4267">
                  <c:v>136.69999999999999</c:v>
                </c:pt>
                <c:pt idx="4268">
                  <c:v>136.69999999999999</c:v>
                </c:pt>
                <c:pt idx="4269">
                  <c:v>136.69999999999999</c:v>
                </c:pt>
                <c:pt idx="4270">
                  <c:v>137.1</c:v>
                </c:pt>
                <c:pt idx="4271">
                  <c:v>137.1</c:v>
                </c:pt>
                <c:pt idx="4272">
                  <c:v>137.1</c:v>
                </c:pt>
                <c:pt idx="4273">
                  <c:v>137.1</c:v>
                </c:pt>
                <c:pt idx="4274">
                  <c:v>137.1</c:v>
                </c:pt>
                <c:pt idx="4275">
                  <c:v>137.1</c:v>
                </c:pt>
                <c:pt idx="4276">
                  <c:v>137.19999999999999</c:v>
                </c:pt>
                <c:pt idx="4277">
                  <c:v>137.19999999999999</c:v>
                </c:pt>
                <c:pt idx="4278">
                  <c:v>137.19999999999999</c:v>
                </c:pt>
                <c:pt idx="4279">
                  <c:v>137.19999999999999</c:v>
                </c:pt>
                <c:pt idx="4280">
                  <c:v>137.19999999999999</c:v>
                </c:pt>
                <c:pt idx="4281">
                  <c:v>137.19999999999999</c:v>
                </c:pt>
                <c:pt idx="4282">
                  <c:v>137.30000000000001</c:v>
                </c:pt>
                <c:pt idx="4283">
                  <c:v>137.30000000000001</c:v>
                </c:pt>
                <c:pt idx="4284">
                  <c:v>137.30000000000001</c:v>
                </c:pt>
                <c:pt idx="4285">
                  <c:v>137</c:v>
                </c:pt>
                <c:pt idx="4286">
                  <c:v>137</c:v>
                </c:pt>
                <c:pt idx="4287">
                  <c:v>137</c:v>
                </c:pt>
                <c:pt idx="4288">
                  <c:v>136.9</c:v>
                </c:pt>
                <c:pt idx="4289">
                  <c:v>136.9</c:v>
                </c:pt>
                <c:pt idx="4290">
                  <c:v>136.9</c:v>
                </c:pt>
                <c:pt idx="4291">
                  <c:v>137</c:v>
                </c:pt>
                <c:pt idx="4292">
                  <c:v>137</c:v>
                </c:pt>
                <c:pt idx="4293">
                  <c:v>137</c:v>
                </c:pt>
                <c:pt idx="4294">
                  <c:v>137.30000000000001</c:v>
                </c:pt>
                <c:pt idx="4295">
                  <c:v>137.30000000000001</c:v>
                </c:pt>
                <c:pt idx="4296">
                  <c:v>137.30000000000001</c:v>
                </c:pt>
                <c:pt idx="4297">
                  <c:v>137.4</c:v>
                </c:pt>
                <c:pt idx="4298">
                  <c:v>137.4</c:v>
                </c:pt>
                <c:pt idx="4299">
                  <c:v>137.4</c:v>
                </c:pt>
                <c:pt idx="4300">
                  <c:v>137.4</c:v>
                </c:pt>
                <c:pt idx="4301">
                  <c:v>137.4</c:v>
                </c:pt>
                <c:pt idx="4302">
                  <c:v>137.4</c:v>
                </c:pt>
                <c:pt idx="4303">
                  <c:v>137.19999999999999</c:v>
                </c:pt>
                <c:pt idx="4304">
                  <c:v>137.19999999999999</c:v>
                </c:pt>
                <c:pt idx="4305">
                  <c:v>137.19999999999999</c:v>
                </c:pt>
                <c:pt idx="4306">
                  <c:v>137.1</c:v>
                </c:pt>
                <c:pt idx="4307">
                  <c:v>137.1</c:v>
                </c:pt>
                <c:pt idx="4308">
                  <c:v>137.1</c:v>
                </c:pt>
                <c:pt idx="4309">
                  <c:v>136.80000000000001</c:v>
                </c:pt>
                <c:pt idx="4310">
                  <c:v>136.80000000000001</c:v>
                </c:pt>
                <c:pt idx="4311">
                  <c:v>136.80000000000001</c:v>
                </c:pt>
                <c:pt idx="4312">
                  <c:v>137</c:v>
                </c:pt>
                <c:pt idx="4313">
                  <c:v>137</c:v>
                </c:pt>
                <c:pt idx="4314">
                  <c:v>137</c:v>
                </c:pt>
                <c:pt idx="4315">
                  <c:v>137.4</c:v>
                </c:pt>
                <c:pt idx="4316">
                  <c:v>137.4</c:v>
                </c:pt>
                <c:pt idx="4317">
                  <c:v>137.4</c:v>
                </c:pt>
                <c:pt idx="4318">
                  <c:v>137.5</c:v>
                </c:pt>
                <c:pt idx="4319">
                  <c:v>137.5</c:v>
                </c:pt>
                <c:pt idx="4320">
                  <c:v>137.5</c:v>
                </c:pt>
                <c:pt idx="4321">
                  <c:v>137.30000000000001</c:v>
                </c:pt>
                <c:pt idx="4322">
                  <c:v>137.30000000000001</c:v>
                </c:pt>
                <c:pt idx="4323">
                  <c:v>137.30000000000001</c:v>
                </c:pt>
                <c:pt idx="4324">
                  <c:v>136.80000000000001</c:v>
                </c:pt>
                <c:pt idx="4325">
                  <c:v>136.80000000000001</c:v>
                </c:pt>
                <c:pt idx="4326">
                  <c:v>136.80000000000001</c:v>
                </c:pt>
                <c:pt idx="4327">
                  <c:v>136.80000000000001</c:v>
                </c:pt>
                <c:pt idx="4328">
                  <c:v>136.80000000000001</c:v>
                </c:pt>
                <c:pt idx="4329">
                  <c:v>136.80000000000001</c:v>
                </c:pt>
                <c:pt idx="4330">
                  <c:v>137</c:v>
                </c:pt>
                <c:pt idx="4331">
                  <c:v>137</c:v>
                </c:pt>
                <c:pt idx="4332">
                  <c:v>137</c:v>
                </c:pt>
                <c:pt idx="4333">
                  <c:v>137.19999999999999</c:v>
                </c:pt>
                <c:pt idx="4334">
                  <c:v>137.19999999999999</c:v>
                </c:pt>
                <c:pt idx="4335">
                  <c:v>137.19999999999999</c:v>
                </c:pt>
                <c:pt idx="4336">
                  <c:v>137.1</c:v>
                </c:pt>
                <c:pt idx="4337">
                  <c:v>137.1</c:v>
                </c:pt>
                <c:pt idx="4338">
                  <c:v>137.1</c:v>
                </c:pt>
                <c:pt idx="4339">
                  <c:v>137</c:v>
                </c:pt>
                <c:pt idx="4340">
                  <c:v>137</c:v>
                </c:pt>
                <c:pt idx="4341">
                  <c:v>137</c:v>
                </c:pt>
                <c:pt idx="4342">
                  <c:v>136.9</c:v>
                </c:pt>
                <c:pt idx="4343">
                  <c:v>136.9</c:v>
                </c:pt>
                <c:pt idx="4344">
                  <c:v>136.9</c:v>
                </c:pt>
                <c:pt idx="4345">
                  <c:v>137.19999999999999</c:v>
                </c:pt>
                <c:pt idx="4346">
                  <c:v>137.19999999999999</c:v>
                </c:pt>
                <c:pt idx="4347">
                  <c:v>137.19999999999999</c:v>
                </c:pt>
                <c:pt idx="4348">
                  <c:v>137.30000000000001</c:v>
                </c:pt>
                <c:pt idx="4349">
                  <c:v>137.30000000000001</c:v>
                </c:pt>
                <c:pt idx="4350">
                  <c:v>137.30000000000001</c:v>
                </c:pt>
                <c:pt idx="4351">
                  <c:v>137.9</c:v>
                </c:pt>
                <c:pt idx="4352">
                  <c:v>137.9</c:v>
                </c:pt>
                <c:pt idx="4353">
                  <c:v>137.9</c:v>
                </c:pt>
                <c:pt idx="4354">
                  <c:v>137.6</c:v>
                </c:pt>
                <c:pt idx="4355">
                  <c:v>137.6</c:v>
                </c:pt>
                <c:pt idx="4356">
                  <c:v>137.6</c:v>
                </c:pt>
                <c:pt idx="4357">
                  <c:v>137.30000000000001</c:v>
                </c:pt>
                <c:pt idx="4358">
                  <c:v>137.30000000000001</c:v>
                </c:pt>
                <c:pt idx="4359">
                  <c:v>137.30000000000001</c:v>
                </c:pt>
                <c:pt idx="4360">
                  <c:v>136.80000000000001</c:v>
                </c:pt>
                <c:pt idx="4361">
                  <c:v>136.80000000000001</c:v>
                </c:pt>
                <c:pt idx="4362">
                  <c:v>136.80000000000001</c:v>
                </c:pt>
                <c:pt idx="4363">
                  <c:v>136.9</c:v>
                </c:pt>
                <c:pt idx="4364">
                  <c:v>136.9</c:v>
                </c:pt>
                <c:pt idx="4365">
                  <c:v>136.9</c:v>
                </c:pt>
                <c:pt idx="4366">
                  <c:v>137</c:v>
                </c:pt>
                <c:pt idx="4367">
                  <c:v>137</c:v>
                </c:pt>
                <c:pt idx="4368">
                  <c:v>137</c:v>
                </c:pt>
                <c:pt idx="4369">
                  <c:v>137.1</c:v>
                </c:pt>
                <c:pt idx="4370">
                  <c:v>137.1</c:v>
                </c:pt>
                <c:pt idx="4371">
                  <c:v>137.1</c:v>
                </c:pt>
                <c:pt idx="4372">
                  <c:v>136.9</c:v>
                </c:pt>
                <c:pt idx="4373">
                  <c:v>136.9</c:v>
                </c:pt>
                <c:pt idx="4374">
                  <c:v>136.9</c:v>
                </c:pt>
                <c:pt idx="4375">
                  <c:v>136.9</c:v>
                </c:pt>
                <c:pt idx="4376">
                  <c:v>136.9</c:v>
                </c:pt>
                <c:pt idx="4377">
                  <c:v>136.9</c:v>
                </c:pt>
                <c:pt idx="4378">
                  <c:v>136.9</c:v>
                </c:pt>
                <c:pt idx="4379">
                  <c:v>136.9</c:v>
                </c:pt>
                <c:pt idx="4380">
                  <c:v>136.9</c:v>
                </c:pt>
                <c:pt idx="4381">
                  <c:v>138</c:v>
                </c:pt>
                <c:pt idx="4382">
                  <c:v>138</c:v>
                </c:pt>
                <c:pt idx="4383">
                  <c:v>138</c:v>
                </c:pt>
                <c:pt idx="4384">
                  <c:v>135.80000000000001</c:v>
                </c:pt>
                <c:pt idx="4385">
                  <c:v>135.80000000000001</c:v>
                </c:pt>
                <c:pt idx="4386">
                  <c:v>135.80000000000001</c:v>
                </c:pt>
                <c:pt idx="4387">
                  <c:v>133.5</c:v>
                </c:pt>
                <c:pt idx="4388">
                  <c:v>133.5</c:v>
                </c:pt>
                <c:pt idx="4389">
                  <c:v>133.5</c:v>
                </c:pt>
                <c:pt idx="4390">
                  <c:v>129.80000000000001</c:v>
                </c:pt>
                <c:pt idx="4391">
                  <c:v>129.80000000000001</c:v>
                </c:pt>
                <c:pt idx="4392">
                  <c:v>129.80000000000001</c:v>
                </c:pt>
                <c:pt idx="4393">
                  <c:v>129.69999999999999</c:v>
                </c:pt>
                <c:pt idx="4394">
                  <c:v>129.69999999999999</c:v>
                </c:pt>
                <c:pt idx="4395">
                  <c:v>129.69999999999999</c:v>
                </c:pt>
                <c:pt idx="4396">
                  <c:v>129.4</c:v>
                </c:pt>
                <c:pt idx="4397">
                  <c:v>129.4</c:v>
                </c:pt>
                <c:pt idx="4398">
                  <c:v>129.4</c:v>
                </c:pt>
                <c:pt idx="4399">
                  <c:v>129.80000000000001</c:v>
                </c:pt>
                <c:pt idx="4400">
                  <c:v>129.80000000000001</c:v>
                </c:pt>
                <c:pt idx="4401">
                  <c:v>129.80000000000001</c:v>
                </c:pt>
                <c:pt idx="4402">
                  <c:v>130.1</c:v>
                </c:pt>
                <c:pt idx="4403">
                  <c:v>130.1</c:v>
                </c:pt>
                <c:pt idx="4404">
                  <c:v>130.1</c:v>
                </c:pt>
                <c:pt idx="4405">
                  <c:v>130.6</c:v>
                </c:pt>
                <c:pt idx="4406">
                  <c:v>130.6</c:v>
                </c:pt>
                <c:pt idx="4407">
                  <c:v>130.6</c:v>
                </c:pt>
                <c:pt idx="4408">
                  <c:v>131.9</c:v>
                </c:pt>
                <c:pt idx="4409">
                  <c:v>131.9</c:v>
                </c:pt>
                <c:pt idx="4410">
                  <c:v>131.9</c:v>
                </c:pt>
                <c:pt idx="4411">
                  <c:v>132.4</c:v>
                </c:pt>
                <c:pt idx="4412">
                  <c:v>132.4</c:v>
                </c:pt>
                <c:pt idx="4413">
                  <c:v>132.4</c:v>
                </c:pt>
                <c:pt idx="4414">
                  <c:v>133</c:v>
                </c:pt>
                <c:pt idx="4415">
                  <c:v>133</c:v>
                </c:pt>
                <c:pt idx="4416">
                  <c:v>133</c:v>
                </c:pt>
                <c:pt idx="4417">
                  <c:v>132.80000000000001</c:v>
                </c:pt>
                <c:pt idx="4418">
                  <c:v>132.80000000000001</c:v>
                </c:pt>
                <c:pt idx="4419">
                  <c:v>132.80000000000001</c:v>
                </c:pt>
                <c:pt idx="4420">
                  <c:v>133.1</c:v>
                </c:pt>
                <c:pt idx="4421">
                  <c:v>133.1</c:v>
                </c:pt>
                <c:pt idx="4422">
                  <c:v>133.1</c:v>
                </c:pt>
                <c:pt idx="4423">
                  <c:v>133.30000000000001</c:v>
                </c:pt>
                <c:pt idx="4424">
                  <c:v>133.30000000000001</c:v>
                </c:pt>
                <c:pt idx="4425">
                  <c:v>133.30000000000001</c:v>
                </c:pt>
                <c:pt idx="4426">
                  <c:v>133.5</c:v>
                </c:pt>
                <c:pt idx="4427">
                  <c:v>133.5</c:v>
                </c:pt>
                <c:pt idx="4428">
                  <c:v>133.5</c:v>
                </c:pt>
                <c:pt idx="4429">
                  <c:v>133.5</c:v>
                </c:pt>
                <c:pt idx="4430">
                  <c:v>133.5</c:v>
                </c:pt>
                <c:pt idx="4431">
                  <c:v>133.5</c:v>
                </c:pt>
                <c:pt idx="4432">
                  <c:v>133.4</c:v>
                </c:pt>
                <c:pt idx="4433">
                  <c:v>133.4</c:v>
                </c:pt>
                <c:pt idx="4434">
                  <c:v>133.4</c:v>
                </c:pt>
                <c:pt idx="4435">
                  <c:v>133.4</c:v>
                </c:pt>
                <c:pt idx="4436">
                  <c:v>133.4</c:v>
                </c:pt>
                <c:pt idx="4437">
                  <c:v>133.4</c:v>
                </c:pt>
                <c:pt idx="4438">
                  <c:v>133.5</c:v>
                </c:pt>
                <c:pt idx="4439">
                  <c:v>133.5</c:v>
                </c:pt>
                <c:pt idx="4440">
                  <c:v>133.5</c:v>
                </c:pt>
                <c:pt idx="4441">
                  <c:v>133.69999999999999</c:v>
                </c:pt>
                <c:pt idx="4442">
                  <c:v>133.69999999999999</c:v>
                </c:pt>
                <c:pt idx="4443">
                  <c:v>133.69999999999999</c:v>
                </c:pt>
                <c:pt idx="4444">
                  <c:v>133.9</c:v>
                </c:pt>
                <c:pt idx="4445">
                  <c:v>133.9</c:v>
                </c:pt>
                <c:pt idx="4446">
                  <c:v>133.9</c:v>
                </c:pt>
                <c:pt idx="4447">
                  <c:v>134.1</c:v>
                </c:pt>
                <c:pt idx="4448">
                  <c:v>134.1</c:v>
                </c:pt>
                <c:pt idx="4449">
                  <c:v>134.1</c:v>
                </c:pt>
                <c:pt idx="4450">
                  <c:v>134.1</c:v>
                </c:pt>
                <c:pt idx="4451">
                  <c:v>134.1</c:v>
                </c:pt>
                <c:pt idx="4452">
                  <c:v>134.1</c:v>
                </c:pt>
                <c:pt idx="4453">
                  <c:v>134.19999999999999</c:v>
                </c:pt>
                <c:pt idx="4454">
                  <c:v>134.19999999999999</c:v>
                </c:pt>
                <c:pt idx="4455">
                  <c:v>134.19999999999999</c:v>
                </c:pt>
                <c:pt idx="4456">
                  <c:v>134.6</c:v>
                </c:pt>
                <c:pt idx="4457">
                  <c:v>134.6</c:v>
                </c:pt>
                <c:pt idx="4458">
                  <c:v>134.6</c:v>
                </c:pt>
                <c:pt idx="4459">
                  <c:v>135.1</c:v>
                </c:pt>
                <c:pt idx="4460">
                  <c:v>135.1</c:v>
                </c:pt>
                <c:pt idx="4461">
                  <c:v>135.1</c:v>
                </c:pt>
                <c:pt idx="4462">
                  <c:v>135.69999999999999</c:v>
                </c:pt>
                <c:pt idx="4463">
                  <c:v>135.69999999999999</c:v>
                </c:pt>
                <c:pt idx="4464">
                  <c:v>135.69999999999999</c:v>
                </c:pt>
                <c:pt idx="4465">
                  <c:v>136</c:v>
                </c:pt>
                <c:pt idx="4466">
                  <c:v>136</c:v>
                </c:pt>
                <c:pt idx="4467">
                  <c:v>136</c:v>
                </c:pt>
                <c:pt idx="4468">
                  <c:v>136.5</c:v>
                </c:pt>
                <c:pt idx="4469">
                  <c:v>136.5</c:v>
                </c:pt>
                <c:pt idx="4470">
                  <c:v>136.5</c:v>
                </c:pt>
                <c:pt idx="4471">
                  <c:v>136.69999999999999</c:v>
                </c:pt>
                <c:pt idx="4472">
                  <c:v>136.69999999999999</c:v>
                </c:pt>
                <c:pt idx="4473">
                  <c:v>136.69999999999999</c:v>
                </c:pt>
                <c:pt idx="4474">
                  <c:v>137</c:v>
                </c:pt>
                <c:pt idx="4475">
                  <c:v>137</c:v>
                </c:pt>
                <c:pt idx="4476">
                  <c:v>137</c:v>
                </c:pt>
                <c:pt idx="4477">
                  <c:v>137</c:v>
                </c:pt>
                <c:pt idx="4478">
                  <c:v>137</c:v>
                </c:pt>
                <c:pt idx="4479">
                  <c:v>137</c:v>
                </c:pt>
                <c:pt idx="4480">
                  <c:v>137.30000000000001</c:v>
                </c:pt>
                <c:pt idx="4481">
                  <c:v>137.30000000000001</c:v>
                </c:pt>
                <c:pt idx="4482">
                  <c:v>137.30000000000001</c:v>
                </c:pt>
                <c:pt idx="4483">
                  <c:v>137</c:v>
                </c:pt>
                <c:pt idx="4484">
                  <c:v>137</c:v>
                </c:pt>
                <c:pt idx="4485">
                  <c:v>137</c:v>
                </c:pt>
                <c:pt idx="4486">
                  <c:v>136.1</c:v>
                </c:pt>
                <c:pt idx="4487">
                  <c:v>136.1</c:v>
                </c:pt>
                <c:pt idx="4488">
                  <c:v>136.1</c:v>
                </c:pt>
                <c:pt idx="4489">
                  <c:v>133.80000000000001</c:v>
                </c:pt>
                <c:pt idx="4490">
                  <c:v>133.80000000000001</c:v>
                </c:pt>
                <c:pt idx="4491">
                  <c:v>133.80000000000001</c:v>
                </c:pt>
                <c:pt idx="4492">
                  <c:v>133.4</c:v>
                </c:pt>
                <c:pt idx="4493">
                  <c:v>133.4</c:v>
                </c:pt>
                <c:pt idx="4494">
                  <c:v>133.4</c:v>
                </c:pt>
                <c:pt idx="4495">
                  <c:v>134.1</c:v>
                </c:pt>
                <c:pt idx="4496">
                  <c:v>134.1</c:v>
                </c:pt>
                <c:pt idx="4497">
                  <c:v>134.1</c:v>
                </c:pt>
                <c:pt idx="4498">
                  <c:v>136.5</c:v>
                </c:pt>
                <c:pt idx="4499">
                  <c:v>136.5</c:v>
                </c:pt>
                <c:pt idx="4500">
                  <c:v>136.5</c:v>
                </c:pt>
                <c:pt idx="4501">
                  <c:v>137.5</c:v>
                </c:pt>
                <c:pt idx="4502">
                  <c:v>137.5</c:v>
                </c:pt>
                <c:pt idx="4503">
                  <c:v>137.5</c:v>
                </c:pt>
                <c:pt idx="4504">
                  <c:v>138.1</c:v>
                </c:pt>
                <c:pt idx="4505">
                  <c:v>138.1</c:v>
                </c:pt>
                <c:pt idx="4506">
                  <c:v>138.1</c:v>
                </c:pt>
                <c:pt idx="4507">
                  <c:v>138</c:v>
                </c:pt>
                <c:pt idx="4508">
                  <c:v>138</c:v>
                </c:pt>
                <c:pt idx="4509">
                  <c:v>138</c:v>
                </c:pt>
                <c:pt idx="4510">
                  <c:v>138.1</c:v>
                </c:pt>
                <c:pt idx="4511">
                  <c:v>138.1</c:v>
                </c:pt>
                <c:pt idx="4512">
                  <c:v>138.1</c:v>
                </c:pt>
                <c:pt idx="4513">
                  <c:v>138.1</c:v>
                </c:pt>
                <c:pt idx="4514">
                  <c:v>138.1</c:v>
                </c:pt>
                <c:pt idx="4515">
                  <c:v>138.1</c:v>
                </c:pt>
                <c:pt idx="4516">
                  <c:v>138.4</c:v>
                </c:pt>
                <c:pt idx="4517">
                  <c:v>138.4</c:v>
                </c:pt>
                <c:pt idx="4518">
                  <c:v>138.4</c:v>
                </c:pt>
                <c:pt idx="4519">
                  <c:v>138.80000000000001</c:v>
                </c:pt>
                <c:pt idx="4520">
                  <c:v>138.80000000000001</c:v>
                </c:pt>
                <c:pt idx="4521">
                  <c:v>138.80000000000001</c:v>
                </c:pt>
                <c:pt idx="4522">
                  <c:v>139.4</c:v>
                </c:pt>
                <c:pt idx="4523">
                  <c:v>139.4</c:v>
                </c:pt>
                <c:pt idx="4524">
                  <c:v>139.4</c:v>
                </c:pt>
                <c:pt idx="4525">
                  <c:v>139.4</c:v>
                </c:pt>
                <c:pt idx="4526">
                  <c:v>139.4</c:v>
                </c:pt>
                <c:pt idx="4527">
                  <c:v>139.4</c:v>
                </c:pt>
                <c:pt idx="4528">
                  <c:v>138.30000000000001</c:v>
                </c:pt>
                <c:pt idx="4529">
                  <c:v>138.30000000000001</c:v>
                </c:pt>
                <c:pt idx="4530">
                  <c:v>138.30000000000001</c:v>
                </c:pt>
                <c:pt idx="4531">
                  <c:v>137.30000000000001</c:v>
                </c:pt>
                <c:pt idx="4532">
                  <c:v>137.30000000000001</c:v>
                </c:pt>
                <c:pt idx="4533">
                  <c:v>137.30000000000001</c:v>
                </c:pt>
                <c:pt idx="4534">
                  <c:v>134.19999999999999</c:v>
                </c:pt>
                <c:pt idx="4535">
                  <c:v>134.19999999999999</c:v>
                </c:pt>
                <c:pt idx="4536">
                  <c:v>134.19999999999999</c:v>
                </c:pt>
                <c:pt idx="4537">
                  <c:v>132</c:v>
                </c:pt>
                <c:pt idx="4538">
                  <c:v>132</c:v>
                </c:pt>
                <c:pt idx="4539">
                  <c:v>132</c:v>
                </c:pt>
                <c:pt idx="4540">
                  <c:v>128.80000000000001</c:v>
                </c:pt>
                <c:pt idx="4541">
                  <c:v>128.80000000000001</c:v>
                </c:pt>
                <c:pt idx="4542">
                  <c:v>128.80000000000001</c:v>
                </c:pt>
                <c:pt idx="4543">
                  <c:v>127.8</c:v>
                </c:pt>
                <c:pt idx="4544">
                  <c:v>127.8</c:v>
                </c:pt>
                <c:pt idx="4545">
                  <c:v>127.8</c:v>
                </c:pt>
                <c:pt idx="4546">
                  <c:v>126.6</c:v>
                </c:pt>
                <c:pt idx="4547">
                  <c:v>126.6</c:v>
                </c:pt>
                <c:pt idx="4548">
                  <c:v>126.6</c:v>
                </c:pt>
                <c:pt idx="4549">
                  <c:v>126.4</c:v>
                </c:pt>
                <c:pt idx="4550">
                  <c:v>126.4</c:v>
                </c:pt>
                <c:pt idx="4551">
                  <c:v>126.4</c:v>
                </c:pt>
                <c:pt idx="4552">
                  <c:v>127.1</c:v>
                </c:pt>
                <c:pt idx="4553">
                  <c:v>127.1</c:v>
                </c:pt>
                <c:pt idx="4554">
                  <c:v>127.1</c:v>
                </c:pt>
                <c:pt idx="4555">
                  <c:v>128.4</c:v>
                </c:pt>
                <c:pt idx="4556">
                  <c:v>128.4</c:v>
                </c:pt>
                <c:pt idx="4557">
                  <c:v>128.4</c:v>
                </c:pt>
                <c:pt idx="4558">
                  <c:v>129</c:v>
                </c:pt>
                <c:pt idx="4559">
                  <c:v>129</c:v>
                </c:pt>
                <c:pt idx="4560">
                  <c:v>129</c:v>
                </c:pt>
                <c:pt idx="4561">
                  <c:v>129.30000000000001</c:v>
                </c:pt>
                <c:pt idx="4562">
                  <c:v>129.30000000000001</c:v>
                </c:pt>
                <c:pt idx="4563">
                  <c:v>129.30000000000001</c:v>
                </c:pt>
                <c:pt idx="4564">
                  <c:v>129.19999999999999</c:v>
                </c:pt>
                <c:pt idx="4565">
                  <c:v>129.19999999999999</c:v>
                </c:pt>
                <c:pt idx="4566">
                  <c:v>129.19999999999999</c:v>
                </c:pt>
                <c:pt idx="4567">
                  <c:v>129.5</c:v>
                </c:pt>
                <c:pt idx="4568">
                  <c:v>129.5</c:v>
                </c:pt>
                <c:pt idx="4569">
                  <c:v>129.5</c:v>
                </c:pt>
                <c:pt idx="4570">
                  <c:v>129.80000000000001</c:v>
                </c:pt>
                <c:pt idx="4571">
                  <c:v>129.80000000000001</c:v>
                </c:pt>
                <c:pt idx="4572">
                  <c:v>129.80000000000001</c:v>
                </c:pt>
                <c:pt idx="4573">
                  <c:v>129.80000000000001</c:v>
                </c:pt>
                <c:pt idx="4574">
                  <c:v>129.80000000000001</c:v>
                </c:pt>
                <c:pt idx="4575">
                  <c:v>129.80000000000001</c:v>
                </c:pt>
                <c:pt idx="4576">
                  <c:v>129.6</c:v>
                </c:pt>
                <c:pt idx="4577">
                  <c:v>129.6</c:v>
                </c:pt>
                <c:pt idx="4578">
                  <c:v>129.6</c:v>
                </c:pt>
                <c:pt idx="4579">
                  <c:v>129.19999999999999</c:v>
                </c:pt>
                <c:pt idx="4580">
                  <c:v>129.19999999999999</c:v>
                </c:pt>
                <c:pt idx="4581">
                  <c:v>129.19999999999999</c:v>
                </c:pt>
                <c:pt idx="4582">
                  <c:v>129.19999999999999</c:v>
                </c:pt>
                <c:pt idx="4583">
                  <c:v>129.19999999999999</c:v>
                </c:pt>
                <c:pt idx="4584">
                  <c:v>129.19999999999999</c:v>
                </c:pt>
                <c:pt idx="4585">
                  <c:v>129.5</c:v>
                </c:pt>
                <c:pt idx="4586">
                  <c:v>129.5</c:v>
                </c:pt>
                <c:pt idx="4587">
                  <c:v>129.5</c:v>
                </c:pt>
                <c:pt idx="4588">
                  <c:v>129.9</c:v>
                </c:pt>
                <c:pt idx="4589">
                  <c:v>129.9</c:v>
                </c:pt>
                <c:pt idx="4590">
                  <c:v>129.9</c:v>
                </c:pt>
                <c:pt idx="4591">
                  <c:v>130.1</c:v>
                </c:pt>
                <c:pt idx="4592">
                  <c:v>130.1</c:v>
                </c:pt>
                <c:pt idx="4593">
                  <c:v>130.1</c:v>
                </c:pt>
                <c:pt idx="4594">
                  <c:v>130.19999999999999</c:v>
                </c:pt>
                <c:pt idx="4595">
                  <c:v>130.19999999999999</c:v>
                </c:pt>
                <c:pt idx="4596">
                  <c:v>130.19999999999999</c:v>
                </c:pt>
                <c:pt idx="4597">
                  <c:v>130.19999999999999</c:v>
                </c:pt>
                <c:pt idx="4598">
                  <c:v>130.19999999999999</c:v>
                </c:pt>
                <c:pt idx="4599">
                  <c:v>130.19999999999999</c:v>
                </c:pt>
                <c:pt idx="4600">
                  <c:v>130.30000000000001</c:v>
                </c:pt>
                <c:pt idx="4601">
                  <c:v>130.30000000000001</c:v>
                </c:pt>
                <c:pt idx="4602">
                  <c:v>130.30000000000001</c:v>
                </c:pt>
                <c:pt idx="4603">
                  <c:v>130.1</c:v>
                </c:pt>
                <c:pt idx="4604">
                  <c:v>130.1</c:v>
                </c:pt>
                <c:pt idx="4605">
                  <c:v>130.1</c:v>
                </c:pt>
                <c:pt idx="4606">
                  <c:v>130.19999999999999</c:v>
                </c:pt>
                <c:pt idx="4607">
                  <c:v>130.19999999999999</c:v>
                </c:pt>
                <c:pt idx="4608">
                  <c:v>130.19999999999999</c:v>
                </c:pt>
                <c:pt idx="4609">
                  <c:v>130.1</c:v>
                </c:pt>
                <c:pt idx="4610">
                  <c:v>130.1</c:v>
                </c:pt>
                <c:pt idx="4611">
                  <c:v>130.1</c:v>
                </c:pt>
                <c:pt idx="4612">
                  <c:v>129.9</c:v>
                </c:pt>
                <c:pt idx="4613">
                  <c:v>129.9</c:v>
                </c:pt>
                <c:pt idx="4614">
                  <c:v>129.9</c:v>
                </c:pt>
                <c:pt idx="4615">
                  <c:v>130</c:v>
                </c:pt>
                <c:pt idx="4616">
                  <c:v>130</c:v>
                </c:pt>
                <c:pt idx="4617">
                  <c:v>130</c:v>
                </c:pt>
                <c:pt idx="4618">
                  <c:v>130.19999999999999</c:v>
                </c:pt>
                <c:pt idx="4619">
                  <c:v>130.19999999999999</c:v>
                </c:pt>
                <c:pt idx="4620">
                  <c:v>130.19999999999999</c:v>
                </c:pt>
                <c:pt idx="4621">
                  <c:v>130.30000000000001</c:v>
                </c:pt>
                <c:pt idx="4622">
                  <c:v>130.30000000000001</c:v>
                </c:pt>
                <c:pt idx="4623">
                  <c:v>130.30000000000001</c:v>
                </c:pt>
                <c:pt idx="4624">
                  <c:v>130</c:v>
                </c:pt>
                <c:pt idx="4625">
                  <c:v>130</c:v>
                </c:pt>
                <c:pt idx="4626">
                  <c:v>130</c:v>
                </c:pt>
                <c:pt idx="4627">
                  <c:v>130</c:v>
                </c:pt>
                <c:pt idx="4628">
                  <c:v>130</c:v>
                </c:pt>
                <c:pt idx="4629">
                  <c:v>130</c:v>
                </c:pt>
                <c:pt idx="4630">
                  <c:v>130</c:v>
                </c:pt>
                <c:pt idx="4631">
                  <c:v>130</c:v>
                </c:pt>
                <c:pt idx="4632">
                  <c:v>130</c:v>
                </c:pt>
                <c:pt idx="4633">
                  <c:v>129.80000000000001</c:v>
                </c:pt>
                <c:pt idx="4634">
                  <c:v>129.80000000000001</c:v>
                </c:pt>
                <c:pt idx="4635">
                  <c:v>129.80000000000001</c:v>
                </c:pt>
                <c:pt idx="4636">
                  <c:v>129.69999999999999</c:v>
                </c:pt>
                <c:pt idx="4637">
                  <c:v>129.69999999999999</c:v>
                </c:pt>
                <c:pt idx="4638">
                  <c:v>129.69999999999999</c:v>
                </c:pt>
                <c:pt idx="4639">
                  <c:v>129.4</c:v>
                </c:pt>
                <c:pt idx="4640">
                  <c:v>129.4</c:v>
                </c:pt>
                <c:pt idx="4641">
                  <c:v>129.4</c:v>
                </c:pt>
                <c:pt idx="4642">
                  <c:v>129.4</c:v>
                </c:pt>
                <c:pt idx="4643">
                  <c:v>129.4</c:v>
                </c:pt>
                <c:pt idx="4644">
                  <c:v>129.4</c:v>
                </c:pt>
                <c:pt idx="4645">
                  <c:v>129.19999999999999</c:v>
                </c:pt>
                <c:pt idx="4646">
                  <c:v>129.19999999999999</c:v>
                </c:pt>
                <c:pt idx="4647">
                  <c:v>129.19999999999999</c:v>
                </c:pt>
                <c:pt idx="4648">
                  <c:v>129.5</c:v>
                </c:pt>
                <c:pt idx="4649">
                  <c:v>129.5</c:v>
                </c:pt>
                <c:pt idx="4650">
                  <c:v>129.5</c:v>
                </c:pt>
                <c:pt idx="4651">
                  <c:v>129.6</c:v>
                </c:pt>
                <c:pt idx="4652">
                  <c:v>129.6</c:v>
                </c:pt>
                <c:pt idx="4653">
                  <c:v>129.6</c:v>
                </c:pt>
                <c:pt idx="4654">
                  <c:v>129.6</c:v>
                </c:pt>
                <c:pt idx="4655">
                  <c:v>129.6</c:v>
                </c:pt>
                <c:pt idx="4656">
                  <c:v>129.6</c:v>
                </c:pt>
                <c:pt idx="4657">
                  <c:v>129.6</c:v>
                </c:pt>
                <c:pt idx="4658">
                  <c:v>129.6</c:v>
                </c:pt>
                <c:pt idx="4659">
                  <c:v>129.6</c:v>
                </c:pt>
                <c:pt idx="4660">
                  <c:v>129.9</c:v>
                </c:pt>
                <c:pt idx="4661">
                  <c:v>129.9</c:v>
                </c:pt>
                <c:pt idx="4662">
                  <c:v>129.9</c:v>
                </c:pt>
                <c:pt idx="4663">
                  <c:v>130.1</c:v>
                </c:pt>
                <c:pt idx="4664">
                  <c:v>130.1</c:v>
                </c:pt>
                <c:pt idx="4665">
                  <c:v>130.1</c:v>
                </c:pt>
                <c:pt idx="4666">
                  <c:v>130.5</c:v>
                </c:pt>
                <c:pt idx="4667">
                  <c:v>130.5</c:v>
                </c:pt>
                <c:pt idx="4668">
                  <c:v>130.5</c:v>
                </c:pt>
                <c:pt idx="4669">
                  <c:v>130.6</c:v>
                </c:pt>
                <c:pt idx="4670">
                  <c:v>130.6</c:v>
                </c:pt>
                <c:pt idx="4671">
                  <c:v>130.6</c:v>
                </c:pt>
                <c:pt idx="4672">
                  <c:v>130.80000000000001</c:v>
                </c:pt>
                <c:pt idx="4673">
                  <c:v>130.80000000000001</c:v>
                </c:pt>
                <c:pt idx="4674">
                  <c:v>130.80000000000001</c:v>
                </c:pt>
                <c:pt idx="4675">
                  <c:v>130.6</c:v>
                </c:pt>
                <c:pt idx="4676">
                  <c:v>130.6</c:v>
                </c:pt>
                <c:pt idx="4677">
                  <c:v>130.6</c:v>
                </c:pt>
                <c:pt idx="4678">
                  <c:v>130.5</c:v>
                </c:pt>
                <c:pt idx="4679">
                  <c:v>130.5</c:v>
                </c:pt>
                <c:pt idx="4680">
                  <c:v>130.5</c:v>
                </c:pt>
                <c:pt idx="4681">
                  <c:v>130.30000000000001</c:v>
                </c:pt>
                <c:pt idx="4682">
                  <c:v>130.30000000000001</c:v>
                </c:pt>
                <c:pt idx="4683">
                  <c:v>130.30000000000001</c:v>
                </c:pt>
                <c:pt idx="4684">
                  <c:v>130.4</c:v>
                </c:pt>
                <c:pt idx="4685">
                  <c:v>130.4</c:v>
                </c:pt>
                <c:pt idx="4686">
                  <c:v>130.4</c:v>
                </c:pt>
                <c:pt idx="4687">
                  <c:v>130.4</c:v>
                </c:pt>
                <c:pt idx="4688">
                  <c:v>130.4</c:v>
                </c:pt>
                <c:pt idx="4689">
                  <c:v>130.4</c:v>
                </c:pt>
                <c:pt idx="4690">
                  <c:v>130.19999999999999</c:v>
                </c:pt>
                <c:pt idx="4691">
                  <c:v>130.19999999999999</c:v>
                </c:pt>
                <c:pt idx="4692">
                  <c:v>130.19999999999999</c:v>
                </c:pt>
                <c:pt idx="4693">
                  <c:v>130</c:v>
                </c:pt>
                <c:pt idx="4694">
                  <c:v>130</c:v>
                </c:pt>
                <c:pt idx="4695">
                  <c:v>130</c:v>
                </c:pt>
                <c:pt idx="4696">
                  <c:v>129.9</c:v>
                </c:pt>
                <c:pt idx="4697">
                  <c:v>129.9</c:v>
                </c:pt>
                <c:pt idx="4698">
                  <c:v>129.9</c:v>
                </c:pt>
                <c:pt idx="4699">
                  <c:v>129.9</c:v>
                </c:pt>
                <c:pt idx="4700">
                  <c:v>129.9</c:v>
                </c:pt>
                <c:pt idx="4701">
                  <c:v>129.9</c:v>
                </c:pt>
                <c:pt idx="4702">
                  <c:v>129.69999999999999</c:v>
                </c:pt>
                <c:pt idx="4703">
                  <c:v>129.69999999999999</c:v>
                </c:pt>
                <c:pt idx="4704">
                  <c:v>129.69999999999999</c:v>
                </c:pt>
                <c:pt idx="4705">
                  <c:v>129.30000000000001</c:v>
                </c:pt>
                <c:pt idx="4706">
                  <c:v>129.30000000000001</c:v>
                </c:pt>
                <c:pt idx="4707">
                  <c:v>129.30000000000001</c:v>
                </c:pt>
                <c:pt idx="4708">
                  <c:v>129.5</c:v>
                </c:pt>
                <c:pt idx="4709">
                  <c:v>129.5</c:v>
                </c:pt>
                <c:pt idx="4710">
                  <c:v>129.5</c:v>
                </c:pt>
                <c:pt idx="4711">
                  <c:v>129.5</c:v>
                </c:pt>
                <c:pt idx="4712">
                  <c:v>129.5</c:v>
                </c:pt>
                <c:pt idx="4713">
                  <c:v>129.5</c:v>
                </c:pt>
                <c:pt idx="4714">
                  <c:v>129.5</c:v>
                </c:pt>
                <c:pt idx="4715">
                  <c:v>129.5</c:v>
                </c:pt>
                <c:pt idx="4716">
                  <c:v>129.5</c:v>
                </c:pt>
                <c:pt idx="4717">
                  <c:v>129.4</c:v>
                </c:pt>
                <c:pt idx="4718">
                  <c:v>129.4</c:v>
                </c:pt>
                <c:pt idx="4719">
                  <c:v>129.4</c:v>
                </c:pt>
                <c:pt idx="4720">
                  <c:v>129.6</c:v>
                </c:pt>
                <c:pt idx="4721">
                  <c:v>129.6</c:v>
                </c:pt>
                <c:pt idx="4722">
                  <c:v>129.6</c:v>
                </c:pt>
                <c:pt idx="4723">
                  <c:v>129.80000000000001</c:v>
                </c:pt>
                <c:pt idx="4724">
                  <c:v>129.80000000000001</c:v>
                </c:pt>
                <c:pt idx="4725">
                  <c:v>129.80000000000001</c:v>
                </c:pt>
                <c:pt idx="4726">
                  <c:v>129.80000000000001</c:v>
                </c:pt>
                <c:pt idx="4727">
                  <c:v>129.80000000000001</c:v>
                </c:pt>
                <c:pt idx="4728">
                  <c:v>129.80000000000001</c:v>
                </c:pt>
                <c:pt idx="4729">
                  <c:v>129.80000000000001</c:v>
                </c:pt>
                <c:pt idx="4730">
                  <c:v>129.80000000000001</c:v>
                </c:pt>
                <c:pt idx="4731">
                  <c:v>129.80000000000001</c:v>
                </c:pt>
                <c:pt idx="4732">
                  <c:v>129.69999999999999</c:v>
                </c:pt>
                <c:pt idx="4733">
                  <c:v>129.69999999999999</c:v>
                </c:pt>
                <c:pt idx="4734">
                  <c:v>129.69999999999999</c:v>
                </c:pt>
                <c:pt idx="4735">
                  <c:v>129.9</c:v>
                </c:pt>
                <c:pt idx="4736">
                  <c:v>129.9</c:v>
                </c:pt>
                <c:pt idx="4737">
                  <c:v>129.9</c:v>
                </c:pt>
                <c:pt idx="4738">
                  <c:v>130.5</c:v>
                </c:pt>
                <c:pt idx="4739">
                  <c:v>130.5</c:v>
                </c:pt>
                <c:pt idx="4740">
                  <c:v>130.5</c:v>
                </c:pt>
                <c:pt idx="4741">
                  <c:v>131.1</c:v>
                </c:pt>
                <c:pt idx="4742">
                  <c:v>131.1</c:v>
                </c:pt>
                <c:pt idx="4743">
                  <c:v>131.1</c:v>
                </c:pt>
                <c:pt idx="4744">
                  <c:v>131.6</c:v>
                </c:pt>
                <c:pt idx="4745">
                  <c:v>131.6</c:v>
                </c:pt>
                <c:pt idx="4746">
                  <c:v>131.6</c:v>
                </c:pt>
                <c:pt idx="4747">
                  <c:v>131.6</c:v>
                </c:pt>
                <c:pt idx="4748">
                  <c:v>131.6</c:v>
                </c:pt>
                <c:pt idx="4749">
                  <c:v>131.6</c:v>
                </c:pt>
                <c:pt idx="4750">
                  <c:v>131.9</c:v>
                </c:pt>
                <c:pt idx="4751">
                  <c:v>131.9</c:v>
                </c:pt>
                <c:pt idx="4752">
                  <c:v>131.9</c:v>
                </c:pt>
                <c:pt idx="4753">
                  <c:v>132</c:v>
                </c:pt>
                <c:pt idx="4754">
                  <c:v>132</c:v>
                </c:pt>
                <c:pt idx="4755">
                  <c:v>132</c:v>
                </c:pt>
                <c:pt idx="4756">
                  <c:v>132.19999999999999</c:v>
                </c:pt>
                <c:pt idx="4757">
                  <c:v>132.19999999999999</c:v>
                </c:pt>
                <c:pt idx="4758">
                  <c:v>132.19999999999999</c:v>
                </c:pt>
                <c:pt idx="4759">
                  <c:v>132.30000000000001</c:v>
                </c:pt>
                <c:pt idx="4760">
                  <c:v>132.30000000000001</c:v>
                </c:pt>
                <c:pt idx="4761">
                  <c:v>132.30000000000001</c:v>
                </c:pt>
                <c:pt idx="4762">
                  <c:v>132.6</c:v>
                </c:pt>
                <c:pt idx="4763">
                  <c:v>132.6</c:v>
                </c:pt>
                <c:pt idx="4764">
                  <c:v>132.6</c:v>
                </c:pt>
                <c:pt idx="4765">
                  <c:v>132.6</c:v>
                </c:pt>
                <c:pt idx="4766">
                  <c:v>132.6</c:v>
                </c:pt>
                <c:pt idx="4767">
                  <c:v>132.6</c:v>
                </c:pt>
                <c:pt idx="4768">
                  <c:v>132.69999999999999</c:v>
                </c:pt>
                <c:pt idx="4769">
                  <c:v>132.69999999999999</c:v>
                </c:pt>
                <c:pt idx="4770">
                  <c:v>132.69999999999999</c:v>
                </c:pt>
                <c:pt idx="4771">
                  <c:v>132.6</c:v>
                </c:pt>
                <c:pt idx="4772">
                  <c:v>132.6</c:v>
                </c:pt>
                <c:pt idx="4773">
                  <c:v>132.6</c:v>
                </c:pt>
                <c:pt idx="4774">
                  <c:v>132.9</c:v>
                </c:pt>
                <c:pt idx="4775">
                  <c:v>132.9</c:v>
                </c:pt>
                <c:pt idx="4776">
                  <c:v>132.9</c:v>
                </c:pt>
                <c:pt idx="4777">
                  <c:v>132.69999999999999</c:v>
                </c:pt>
                <c:pt idx="4778">
                  <c:v>132.69999999999999</c:v>
                </c:pt>
                <c:pt idx="4779">
                  <c:v>132.69999999999999</c:v>
                </c:pt>
                <c:pt idx="4780">
                  <c:v>132.80000000000001</c:v>
                </c:pt>
                <c:pt idx="4781">
                  <c:v>132.80000000000001</c:v>
                </c:pt>
                <c:pt idx="4782">
                  <c:v>132.80000000000001</c:v>
                </c:pt>
                <c:pt idx="4783">
                  <c:v>132.4</c:v>
                </c:pt>
                <c:pt idx="4784">
                  <c:v>132.4</c:v>
                </c:pt>
                <c:pt idx="4785">
                  <c:v>132.4</c:v>
                </c:pt>
                <c:pt idx="4786">
                  <c:v>132.6</c:v>
                </c:pt>
                <c:pt idx="4787">
                  <c:v>132.6</c:v>
                </c:pt>
                <c:pt idx="4788">
                  <c:v>132.6</c:v>
                </c:pt>
                <c:pt idx="4789">
                  <c:v>132.5</c:v>
                </c:pt>
                <c:pt idx="4790">
                  <c:v>132.5</c:v>
                </c:pt>
                <c:pt idx="4791">
                  <c:v>132.5</c:v>
                </c:pt>
                <c:pt idx="4792">
                  <c:v>132.6</c:v>
                </c:pt>
                <c:pt idx="4793">
                  <c:v>132.6</c:v>
                </c:pt>
                <c:pt idx="4794">
                  <c:v>132.6</c:v>
                </c:pt>
                <c:pt idx="4795">
                  <c:v>132.69999999999999</c:v>
                </c:pt>
                <c:pt idx="4796">
                  <c:v>132.69999999999999</c:v>
                </c:pt>
                <c:pt idx="4797">
                  <c:v>132.69999999999999</c:v>
                </c:pt>
                <c:pt idx="4798">
                  <c:v>132.69999999999999</c:v>
                </c:pt>
                <c:pt idx="4799">
                  <c:v>132.69999999999999</c:v>
                </c:pt>
                <c:pt idx="4800">
                  <c:v>132.69999999999999</c:v>
                </c:pt>
                <c:pt idx="4801">
                  <c:v>132.80000000000001</c:v>
                </c:pt>
                <c:pt idx="4802">
                  <c:v>132.80000000000001</c:v>
                </c:pt>
                <c:pt idx="4803">
                  <c:v>132.80000000000001</c:v>
                </c:pt>
                <c:pt idx="4804">
                  <c:v>132.6</c:v>
                </c:pt>
                <c:pt idx="4805">
                  <c:v>132.6</c:v>
                </c:pt>
                <c:pt idx="4806">
                  <c:v>132.6</c:v>
                </c:pt>
                <c:pt idx="4807">
                  <c:v>132.80000000000001</c:v>
                </c:pt>
                <c:pt idx="4808">
                  <c:v>132.80000000000001</c:v>
                </c:pt>
                <c:pt idx="4809">
                  <c:v>132.80000000000001</c:v>
                </c:pt>
                <c:pt idx="4810">
                  <c:v>132.6</c:v>
                </c:pt>
                <c:pt idx="4811">
                  <c:v>132.6</c:v>
                </c:pt>
                <c:pt idx="4812">
                  <c:v>132.6</c:v>
                </c:pt>
                <c:pt idx="4813">
                  <c:v>132.5</c:v>
                </c:pt>
                <c:pt idx="4814">
                  <c:v>132.5</c:v>
                </c:pt>
                <c:pt idx="4815">
                  <c:v>132.5</c:v>
                </c:pt>
                <c:pt idx="4816">
                  <c:v>132.19999999999999</c:v>
                </c:pt>
                <c:pt idx="4817">
                  <c:v>132.19999999999999</c:v>
                </c:pt>
                <c:pt idx="4818">
                  <c:v>132.19999999999999</c:v>
                </c:pt>
                <c:pt idx="4819">
                  <c:v>132.30000000000001</c:v>
                </c:pt>
                <c:pt idx="4820">
                  <c:v>132.30000000000001</c:v>
                </c:pt>
                <c:pt idx="4821">
                  <c:v>132.30000000000001</c:v>
                </c:pt>
                <c:pt idx="4822">
                  <c:v>132.19999999999999</c:v>
                </c:pt>
                <c:pt idx="4823">
                  <c:v>132.19999999999999</c:v>
                </c:pt>
                <c:pt idx="4824">
                  <c:v>132.19999999999999</c:v>
                </c:pt>
                <c:pt idx="4825">
                  <c:v>132.1</c:v>
                </c:pt>
                <c:pt idx="4826">
                  <c:v>132.1</c:v>
                </c:pt>
                <c:pt idx="4827">
                  <c:v>132.1</c:v>
                </c:pt>
                <c:pt idx="4828">
                  <c:v>132.1</c:v>
                </c:pt>
                <c:pt idx="4829">
                  <c:v>132.1</c:v>
                </c:pt>
                <c:pt idx="4830">
                  <c:v>132.1</c:v>
                </c:pt>
                <c:pt idx="4831">
                  <c:v>132.4</c:v>
                </c:pt>
                <c:pt idx="4832">
                  <c:v>132.4</c:v>
                </c:pt>
                <c:pt idx="4833">
                  <c:v>132.4</c:v>
                </c:pt>
                <c:pt idx="4834">
                  <c:v>132.5</c:v>
                </c:pt>
                <c:pt idx="4835">
                  <c:v>132.5</c:v>
                </c:pt>
                <c:pt idx="4836">
                  <c:v>132.5</c:v>
                </c:pt>
                <c:pt idx="4837">
                  <c:v>132.6</c:v>
                </c:pt>
                <c:pt idx="4838">
                  <c:v>132.6</c:v>
                </c:pt>
                <c:pt idx="4839">
                  <c:v>132.6</c:v>
                </c:pt>
                <c:pt idx="4840">
                  <c:v>132.4</c:v>
                </c:pt>
                <c:pt idx="4841">
                  <c:v>132.4</c:v>
                </c:pt>
                <c:pt idx="4842">
                  <c:v>132.4</c:v>
                </c:pt>
                <c:pt idx="4843">
                  <c:v>132.19999999999999</c:v>
                </c:pt>
                <c:pt idx="4844">
                  <c:v>132.19999999999999</c:v>
                </c:pt>
                <c:pt idx="4845">
                  <c:v>132.19999999999999</c:v>
                </c:pt>
                <c:pt idx="4846">
                  <c:v>132.4</c:v>
                </c:pt>
                <c:pt idx="4847">
                  <c:v>132.4</c:v>
                </c:pt>
                <c:pt idx="4848">
                  <c:v>132.4</c:v>
                </c:pt>
                <c:pt idx="4849">
                  <c:v>132.19999999999999</c:v>
                </c:pt>
                <c:pt idx="4850">
                  <c:v>132.19999999999999</c:v>
                </c:pt>
                <c:pt idx="4851">
                  <c:v>132.19999999999999</c:v>
                </c:pt>
                <c:pt idx="4852">
                  <c:v>132.6</c:v>
                </c:pt>
                <c:pt idx="4853">
                  <c:v>132.6</c:v>
                </c:pt>
                <c:pt idx="4854">
                  <c:v>132.6</c:v>
                </c:pt>
                <c:pt idx="4855">
                  <c:v>132.4</c:v>
                </c:pt>
                <c:pt idx="4856">
                  <c:v>132.4</c:v>
                </c:pt>
                <c:pt idx="4857">
                  <c:v>132.4</c:v>
                </c:pt>
                <c:pt idx="4858">
                  <c:v>132.4</c:v>
                </c:pt>
                <c:pt idx="4859">
                  <c:v>132.4</c:v>
                </c:pt>
                <c:pt idx="4860">
                  <c:v>132.4</c:v>
                </c:pt>
                <c:pt idx="4861">
                  <c:v>132.19999999999999</c:v>
                </c:pt>
                <c:pt idx="4862">
                  <c:v>132.19999999999999</c:v>
                </c:pt>
                <c:pt idx="4863">
                  <c:v>132.19999999999999</c:v>
                </c:pt>
                <c:pt idx="4864">
                  <c:v>132.19999999999999</c:v>
                </c:pt>
                <c:pt idx="4865">
                  <c:v>132.19999999999999</c:v>
                </c:pt>
                <c:pt idx="4866">
                  <c:v>132.19999999999999</c:v>
                </c:pt>
                <c:pt idx="4867">
                  <c:v>132.5</c:v>
                </c:pt>
                <c:pt idx="4868">
                  <c:v>132.5</c:v>
                </c:pt>
                <c:pt idx="4869">
                  <c:v>132.5</c:v>
                </c:pt>
                <c:pt idx="4870">
                  <c:v>132.9</c:v>
                </c:pt>
                <c:pt idx="4871">
                  <c:v>132.9</c:v>
                </c:pt>
                <c:pt idx="4872">
                  <c:v>132.9</c:v>
                </c:pt>
                <c:pt idx="4873">
                  <c:v>132.69999999999999</c:v>
                </c:pt>
                <c:pt idx="4874">
                  <c:v>132.69999999999999</c:v>
                </c:pt>
                <c:pt idx="4875">
                  <c:v>132.69999999999999</c:v>
                </c:pt>
                <c:pt idx="4876">
                  <c:v>132.69999999999999</c:v>
                </c:pt>
                <c:pt idx="4877">
                  <c:v>132.69999999999999</c:v>
                </c:pt>
                <c:pt idx="4878">
                  <c:v>132.69999999999999</c:v>
                </c:pt>
                <c:pt idx="4879">
                  <c:v>132.4</c:v>
                </c:pt>
                <c:pt idx="4880">
                  <c:v>132.4</c:v>
                </c:pt>
                <c:pt idx="4881">
                  <c:v>132.4</c:v>
                </c:pt>
                <c:pt idx="4882">
                  <c:v>132.6</c:v>
                </c:pt>
                <c:pt idx="4883">
                  <c:v>132.6</c:v>
                </c:pt>
                <c:pt idx="4884">
                  <c:v>132.6</c:v>
                </c:pt>
                <c:pt idx="4885">
                  <c:v>132.6</c:v>
                </c:pt>
                <c:pt idx="4886">
                  <c:v>132.6</c:v>
                </c:pt>
                <c:pt idx="4887">
                  <c:v>132.6</c:v>
                </c:pt>
                <c:pt idx="4888">
                  <c:v>132.6</c:v>
                </c:pt>
                <c:pt idx="4889">
                  <c:v>132.6</c:v>
                </c:pt>
                <c:pt idx="4890">
                  <c:v>132.6</c:v>
                </c:pt>
                <c:pt idx="4891">
                  <c:v>132.30000000000001</c:v>
                </c:pt>
                <c:pt idx="4892">
                  <c:v>132.30000000000001</c:v>
                </c:pt>
                <c:pt idx="4893">
                  <c:v>132.30000000000001</c:v>
                </c:pt>
                <c:pt idx="4894">
                  <c:v>132.19999999999999</c:v>
                </c:pt>
                <c:pt idx="4895">
                  <c:v>132.19999999999999</c:v>
                </c:pt>
                <c:pt idx="4896">
                  <c:v>132.19999999999999</c:v>
                </c:pt>
                <c:pt idx="4897">
                  <c:v>132.30000000000001</c:v>
                </c:pt>
                <c:pt idx="4898">
                  <c:v>132.30000000000001</c:v>
                </c:pt>
                <c:pt idx="4899">
                  <c:v>132.30000000000001</c:v>
                </c:pt>
                <c:pt idx="4900">
                  <c:v>132.5</c:v>
                </c:pt>
                <c:pt idx="4901">
                  <c:v>132.5</c:v>
                </c:pt>
                <c:pt idx="4902">
                  <c:v>132.5</c:v>
                </c:pt>
                <c:pt idx="4903">
                  <c:v>132.9</c:v>
                </c:pt>
                <c:pt idx="4904">
                  <c:v>132.9</c:v>
                </c:pt>
                <c:pt idx="4905">
                  <c:v>132.9</c:v>
                </c:pt>
                <c:pt idx="4906">
                  <c:v>132.9</c:v>
                </c:pt>
                <c:pt idx="4907">
                  <c:v>132.9</c:v>
                </c:pt>
                <c:pt idx="4908">
                  <c:v>132.9</c:v>
                </c:pt>
                <c:pt idx="4909">
                  <c:v>133.9</c:v>
                </c:pt>
                <c:pt idx="4910">
                  <c:v>133.9</c:v>
                </c:pt>
                <c:pt idx="4911">
                  <c:v>133.9</c:v>
                </c:pt>
                <c:pt idx="4912">
                  <c:v>134.30000000000001</c:v>
                </c:pt>
                <c:pt idx="4913">
                  <c:v>134.30000000000001</c:v>
                </c:pt>
                <c:pt idx="4914">
                  <c:v>134.30000000000001</c:v>
                </c:pt>
                <c:pt idx="4915">
                  <c:v>134.9</c:v>
                </c:pt>
                <c:pt idx="4916">
                  <c:v>134.9</c:v>
                </c:pt>
                <c:pt idx="4917">
                  <c:v>134.9</c:v>
                </c:pt>
                <c:pt idx="4918">
                  <c:v>134</c:v>
                </c:pt>
                <c:pt idx="4919">
                  <c:v>134</c:v>
                </c:pt>
                <c:pt idx="4920">
                  <c:v>134</c:v>
                </c:pt>
                <c:pt idx="4921">
                  <c:v>133.5</c:v>
                </c:pt>
                <c:pt idx="4922">
                  <c:v>133.5</c:v>
                </c:pt>
                <c:pt idx="4923">
                  <c:v>133.5</c:v>
                </c:pt>
                <c:pt idx="4924">
                  <c:v>133.19999999999999</c:v>
                </c:pt>
                <c:pt idx="4925">
                  <c:v>133.19999999999999</c:v>
                </c:pt>
                <c:pt idx="4926">
                  <c:v>133.19999999999999</c:v>
                </c:pt>
                <c:pt idx="4927">
                  <c:v>133.69999999999999</c:v>
                </c:pt>
                <c:pt idx="4928">
                  <c:v>133.69999999999999</c:v>
                </c:pt>
                <c:pt idx="4929">
                  <c:v>133.69999999999999</c:v>
                </c:pt>
                <c:pt idx="4930">
                  <c:v>134.19999999999999</c:v>
                </c:pt>
                <c:pt idx="4931">
                  <c:v>134.19999999999999</c:v>
                </c:pt>
                <c:pt idx="4932">
                  <c:v>134.19999999999999</c:v>
                </c:pt>
                <c:pt idx="4933">
                  <c:v>134.19999999999999</c:v>
                </c:pt>
                <c:pt idx="4934">
                  <c:v>134.19999999999999</c:v>
                </c:pt>
                <c:pt idx="4935">
                  <c:v>134.19999999999999</c:v>
                </c:pt>
                <c:pt idx="4936">
                  <c:v>134.19999999999999</c:v>
                </c:pt>
                <c:pt idx="4937">
                  <c:v>134.19999999999999</c:v>
                </c:pt>
                <c:pt idx="4938">
                  <c:v>134.19999999999999</c:v>
                </c:pt>
                <c:pt idx="4939">
                  <c:v>133.9</c:v>
                </c:pt>
                <c:pt idx="4940">
                  <c:v>133.9</c:v>
                </c:pt>
                <c:pt idx="4941">
                  <c:v>133.9</c:v>
                </c:pt>
                <c:pt idx="4942">
                  <c:v>133.69999999999999</c:v>
                </c:pt>
                <c:pt idx="4943">
                  <c:v>133.69999999999999</c:v>
                </c:pt>
                <c:pt idx="4944">
                  <c:v>133.69999999999999</c:v>
                </c:pt>
                <c:pt idx="4945">
                  <c:v>133.19999999999999</c:v>
                </c:pt>
                <c:pt idx="4946">
                  <c:v>133.19999999999999</c:v>
                </c:pt>
                <c:pt idx="4947">
                  <c:v>133.19999999999999</c:v>
                </c:pt>
                <c:pt idx="4948">
                  <c:v>133</c:v>
                </c:pt>
                <c:pt idx="4949">
                  <c:v>133</c:v>
                </c:pt>
                <c:pt idx="4950">
                  <c:v>133</c:v>
                </c:pt>
                <c:pt idx="4951">
                  <c:v>132.80000000000001</c:v>
                </c:pt>
                <c:pt idx="4952">
                  <c:v>132.80000000000001</c:v>
                </c:pt>
                <c:pt idx="4953">
                  <c:v>132.80000000000001</c:v>
                </c:pt>
                <c:pt idx="4954">
                  <c:v>132.80000000000001</c:v>
                </c:pt>
                <c:pt idx="4955">
                  <c:v>132.80000000000001</c:v>
                </c:pt>
                <c:pt idx="4956">
                  <c:v>132.80000000000001</c:v>
                </c:pt>
                <c:pt idx="4957">
                  <c:v>133.30000000000001</c:v>
                </c:pt>
                <c:pt idx="4958">
                  <c:v>133.30000000000001</c:v>
                </c:pt>
                <c:pt idx="4959">
                  <c:v>133.30000000000001</c:v>
                </c:pt>
                <c:pt idx="4960">
                  <c:v>133.4</c:v>
                </c:pt>
                <c:pt idx="4961">
                  <c:v>133.4</c:v>
                </c:pt>
                <c:pt idx="4962">
                  <c:v>133.4</c:v>
                </c:pt>
                <c:pt idx="4963">
                  <c:v>133.69999999999999</c:v>
                </c:pt>
              </c:numCache>
            </c:numRef>
          </c:val>
          <c:smooth val="1"/>
        </c:ser>
        <c:ser>
          <c:idx val="1"/>
          <c:order val="1"/>
          <c:tx>
            <c:v>5.31</c:v>
          </c:tx>
          <c:spPr>
            <a:ln w="15875">
              <a:solidFill>
                <a:srgbClr val="FFFF0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'raw1530-1700'!$C$16951:$C$21914</c:f>
              <c:numCache>
                <c:formatCode>General</c:formatCode>
                <c:ptCount val="4964"/>
                <c:pt idx="0">
                  <c:v>127.4</c:v>
                </c:pt>
                <c:pt idx="1">
                  <c:v>127.4</c:v>
                </c:pt>
                <c:pt idx="2">
                  <c:v>127.4</c:v>
                </c:pt>
                <c:pt idx="3">
                  <c:v>127.4</c:v>
                </c:pt>
                <c:pt idx="4">
                  <c:v>127.4</c:v>
                </c:pt>
                <c:pt idx="5">
                  <c:v>127.8</c:v>
                </c:pt>
                <c:pt idx="6">
                  <c:v>127.8</c:v>
                </c:pt>
                <c:pt idx="7">
                  <c:v>127.8</c:v>
                </c:pt>
                <c:pt idx="8">
                  <c:v>128</c:v>
                </c:pt>
                <c:pt idx="9">
                  <c:v>128</c:v>
                </c:pt>
                <c:pt idx="10">
                  <c:v>128</c:v>
                </c:pt>
                <c:pt idx="11">
                  <c:v>127.8</c:v>
                </c:pt>
                <c:pt idx="12">
                  <c:v>127.8</c:v>
                </c:pt>
                <c:pt idx="13">
                  <c:v>127.8</c:v>
                </c:pt>
                <c:pt idx="14">
                  <c:v>127.4</c:v>
                </c:pt>
                <c:pt idx="15">
                  <c:v>127.4</c:v>
                </c:pt>
                <c:pt idx="16">
                  <c:v>127.4</c:v>
                </c:pt>
                <c:pt idx="17">
                  <c:v>127.2</c:v>
                </c:pt>
                <c:pt idx="18">
                  <c:v>127.2</c:v>
                </c:pt>
                <c:pt idx="19">
                  <c:v>127.2</c:v>
                </c:pt>
                <c:pt idx="20">
                  <c:v>127.2</c:v>
                </c:pt>
                <c:pt idx="21">
                  <c:v>127.2</c:v>
                </c:pt>
                <c:pt idx="22">
                  <c:v>127.2</c:v>
                </c:pt>
                <c:pt idx="23">
                  <c:v>127.5</c:v>
                </c:pt>
                <c:pt idx="24">
                  <c:v>127.5</c:v>
                </c:pt>
                <c:pt idx="25">
                  <c:v>127.5</c:v>
                </c:pt>
                <c:pt idx="26">
                  <c:v>127.4</c:v>
                </c:pt>
                <c:pt idx="27">
                  <c:v>127.4</c:v>
                </c:pt>
                <c:pt idx="28">
                  <c:v>127.4</c:v>
                </c:pt>
                <c:pt idx="29">
                  <c:v>127.3</c:v>
                </c:pt>
                <c:pt idx="30">
                  <c:v>127.3</c:v>
                </c:pt>
                <c:pt idx="31">
                  <c:v>127.3</c:v>
                </c:pt>
                <c:pt idx="32">
                  <c:v>127.3</c:v>
                </c:pt>
                <c:pt idx="33">
                  <c:v>127.3</c:v>
                </c:pt>
                <c:pt idx="34">
                  <c:v>127.3</c:v>
                </c:pt>
                <c:pt idx="35">
                  <c:v>127.3</c:v>
                </c:pt>
                <c:pt idx="36">
                  <c:v>127.3</c:v>
                </c:pt>
                <c:pt idx="37">
                  <c:v>127.3</c:v>
                </c:pt>
                <c:pt idx="38">
                  <c:v>127.5</c:v>
                </c:pt>
                <c:pt idx="39">
                  <c:v>127.5</c:v>
                </c:pt>
                <c:pt idx="40">
                  <c:v>127.5</c:v>
                </c:pt>
                <c:pt idx="41">
                  <c:v>127.7</c:v>
                </c:pt>
                <c:pt idx="42">
                  <c:v>127.7</c:v>
                </c:pt>
                <c:pt idx="43">
                  <c:v>127.7</c:v>
                </c:pt>
                <c:pt idx="44">
                  <c:v>127.7</c:v>
                </c:pt>
                <c:pt idx="45">
                  <c:v>127.7</c:v>
                </c:pt>
                <c:pt idx="46">
                  <c:v>127.7</c:v>
                </c:pt>
                <c:pt idx="47">
                  <c:v>127.6</c:v>
                </c:pt>
                <c:pt idx="48">
                  <c:v>127.6</c:v>
                </c:pt>
                <c:pt idx="49">
                  <c:v>127.6</c:v>
                </c:pt>
                <c:pt idx="50">
                  <c:v>127.5</c:v>
                </c:pt>
                <c:pt idx="51">
                  <c:v>127.5</c:v>
                </c:pt>
                <c:pt idx="52">
                  <c:v>127.5</c:v>
                </c:pt>
                <c:pt idx="53">
                  <c:v>127.5</c:v>
                </c:pt>
                <c:pt idx="54">
                  <c:v>127.5</c:v>
                </c:pt>
                <c:pt idx="55">
                  <c:v>127.5</c:v>
                </c:pt>
                <c:pt idx="56">
                  <c:v>127.5</c:v>
                </c:pt>
                <c:pt idx="57">
                  <c:v>127.5</c:v>
                </c:pt>
                <c:pt idx="58">
                  <c:v>127.5</c:v>
                </c:pt>
                <c:pt idx="59">
                  <c:v>127.5</c:v>
                </c:pt>
                <c:pt idx="60">
                  <c:v>127.5</c:v>
                </c:pt>
                <c:pt idx="61">
                  <c:v>127.5</c:v>
                </c:pt>
                <c:pt idx="62">
                  <c:v>127.6</c:v>
                </c:pt>
                <c:pt idx="63">
                  <c:v>127.6</c:v>
                </c:pt>
                <c:pt idx="64">
                  <c:v>127.6</c:v>
                </c:pt>
                <c:pt idx="65">
                  <c:v>127.7</c:v>
                </c:pt>
                <c:pt idx="66">
                  <c:v>127.7</c:v>
                </c:pt>
                <c:pt idx="67">
                  <c:v>127.7</c:v>
                </c:pt>
                <c:pt idx="68">
                  <c:v>127.7</c:v>
                </c:pt>
                <c:pt idx="69">
                  <c:v>127.7</c:v>
                </c:pt>
                <c:pt idx="70">
                  <c:v>127.7</c:v>
                </c:pt>
                <c:pt idx="71">
                  <c:v>127.4</c:v>
                </c:pt>
                <c:pt idx="72">
                  <c:v>127.4</c:v>
                </c:pt>
                <c:pt idx="73">
                  <c:v>127.4</c:v>
                </c:pt>
                <c:pt idx="74">
                  <c:v>127.4</c:v>
                </c:pt>
                <c:pt idx="75">
                  <c:v>127.4</c:v>
                </c:pt>
                <c:pt idx="76">
                  <c:v>127.4</c:v>
                </c:pt>
                <c:pt idx="77">
                  <c:v>127.2</c:v>
                </c:pt>
                <c:pt idx="78">
                  <c:v>127.2</c:v>
                </c:pt>
                <c:pt idx="79">
                  <c:v>127.2</c:v>
                </c:pt>
                <c:pt idx="80">
                  <c:v>127.2</c:v>
                </c:pt>
                <c:pt idx="81">
                  <c:v>127.2</c:v>
                </c:pt>
                <c:pt idx="82">
                  <c:v>127.2</c:v>
                </c:pt>
                <c:pt idx="83">
                  <c:v>127</c:v>
                </c:pt>
                <c:pt idx="84">
                  <c:v>127</c:v>
                </c:pt>
                <c:pt idx="85">
                  <c:v>127</c:v>
                </c:pt>
                <c:pt idx="86">
                  <c:v>127</c:v>
                </c:pt>
                <c:pt idx="87">
                  <c:v>127</c:v>
                </c:pt>
                <c:pt idx="88">
                  <c:v>127</c:v>
                </c:pt>
                <c:pt idx="89">
                  <c:v>127.4</c:v>
                </c:pt>
                <c:pt idx="90">
                  <c:v>127.4</c:v>
                </c:pt>
                <c:pt idx="91">
                  <c:v>127.4</c:v>
                </c:pt>
                <c:pt idx="92">
                  <c:v>127.3</c:v>
                </c:pt>
                <c:pt idx="93">
                  <c:v>127.3</c:v>
                </c:pt>
                <c:pt idx="94">
                  <c:v>127.3</c:v>
                </c:pt>
                <c:pt idx="95">
                  <c:v>127.3</c:v>
                </c:pt>
                <c:pt idx="96">
                  <c:v>127.3</c:v>
                </c:pt>
                <c:pt idx="97">
                  <c:v>127.3</c:v>
                </c:pt>
                <c:pt idx="98">
                  <c:v>127.2</c:v>
                </c:pt>
                <c:pt idx="99">
                  <c:v>127.2</c:v>
                </c:pt>
                <c:pt idx="100">
                  <c:v>127.2</c:v>
                </c:pt>
                <c:pt idx="101">
                  <c:v>127.1</c:v>
                </c:pt>
                <c:pt idx="102">
                  <c:v>127.1</c:v>
                </c:pt>
                <c:pt idx="103">
                  <c:v>127.1</c:v>
                </c:pt>
                <c:pt idx="104">
                  <c:v>127.2</c:v>
                </c:pt>
                <c:pt idx="105">
                  <c:v>127.2</c:v>
                </c:pt>
                <c:pt idx="106">
                  <c:v>127.2</c:v>
                </c:pt>
                <c:pt idx="107">
                  <c:v>127.3</c:v>
                </c:pt>
                <c:pt idx="108">
                  <c:v>127.3</c:v>
                </c:pt>
                <c:pt idx="109">
                  <c:v>127.3</c:v>
                </c:pt>
                <c:pt idx="110">
                  <c:v>127.3</c:v>
                </c:pt>
                <c:pt idx="111">
                  <c:v>127.3</c:v>
                </c:pt>
                <c:pt idx="112">
                  <c:v>127.3</c:v>
                </c:pt>
                <c:pt idx="113">
                  <c:v>127.4</c:v>
                </c:pt>
                <c:pt idx="114">
                  <c:v>127.4</c:v>
                </c:pt>
                <c:pt idx="115">
                  <c:v>127.4</c:v>
                </c:pt>
                <c:pt idx="116">
                  <c:v>127.2</c:v>
                </c:pt>
                <c:pt idx="117">
                  <c:v>127.2</c:v>
                </c:pt>
                <c:pt idx="118">
                  <c:v>127.2</c:v>
                </c:pt>
                <c:pt idx="119">
                  <c:v>127.5</c:v>
                </c:pt>
                <c:pt idx="120">
                  <c:v>127.5</c:v>
                </c:pt>
                <c:pt idx="121">
                  <c:v>127.5</c:v>
                </c:pt>
                <c:pt idx="122">
                  <c:v>127.4</c:v>
                </c:pt>
                <c:pt idx="123">
                  <c:v>127.4</c:v>
                </c:pt>
                <c:pt idx="124">
                  <c:v>127.4</c:v>
                </c:pt>
                <c:pt idx="125">
                  <c:v>127.5</c:v>
                </c:pt>
                <c:pt idx="126">
                  <c:v>127.5</c:v>
                </c:pt>
                <c:pt idx="127">
                  <c:v>127.5</c:v>
                </c:pt>
                <c:pt idx="128">
                  <c:v>127.5</c:v>
                </c:pt>
                <c:pt idx="129">
                  <c:v>127.5</c:v>
                </c:pt>
                <c:pt idx="130">
                  <c:v>127.5</c:v>
                </c:pt>
                <c:pt idx="131">
                  <c:v>127.9</c:v>
                </c:pt>
                <c:pt idx="132">
                  <c:v>127.9</c:v>
                </c:pt>
                <c:pt idx="133">
                  <c:v>127.9</c:v>
                </c:pt>
                <c:pt idx="134">
                  <c:v>127.8</c:v>
                </c:pt>
                <c:pt idx="135">
                  <c:v>127.8</c:v>
                </c:pt>
                <c:pt idx="136">
                  <c:v>127.8</c:v>
                </c:pt>
                <c:pt idx="137">
                  <c:v>127.2</c:v>
                </c:pt>
                <c:pt idx="138">
                  <c:v>127.2</c:v>
                </c:pt>
                <c:pt idx="139">
                  <c:v>127.2</c:v>
                </c:pt>
                <c:pt idx="140">
                  <c:v>125.2</c:v>
                </c:pt>
                <c:pt idx="141">
                  <c:v>125.2</c:v>
                </c:pt>
                <c:pt idx="142">
                  <c:v>125.2</c:v>
                </c:pt>
                <c:pt idx="143">
                  <c:v>120.3</c:v>
                </c:pt>
                <c:pt idx="144">
                  <c:v>120.3</c:v>
                </c:pt>
                <c:pt idx="145">
                  <c:v>120.3</c:v>
                </c:pt>
                <c:pt idx="146">
                  <c:v>116.1</c:v>
                </c:pt>
                <c:pt idx="147">
                  <c:v>116.1</c:v>
                </c:pt>
                <c:pt idx="148">
                  <c:v>116.1</c:v>
                </c:pt>
                <c:pt idx="149">
                  <c:v>113.3</c:v>
                </c:pt>
                <c:pt idx="150">
                  <c:v>113.3</c:v>
                </c:pt>
                <c:pt idx="151">
                  <c:v>113.3</c:v>
                </c:pt>
                <c:pt idx="152">
                  <c:v>113.7</c:v>
                </c:pt>
                <c:pt idx="153">
                  <c:v>113.7</c:v>
                </c:pt>
                <c:pt idx="154">
                  <c:v>113.7</c:v>
                </c:pt>
                <c:pt idx="155">
                  <c:v>114.2</c:v>
                </c:pt>
                <c:pt idx="156">
                  <c:v>114.2</c:v>
                </c:pt>
                <c:pt idx="157">
                  <c:v>114.2</c:v>
                </c:pt>
                <c:pt idx="158">
                  <c:v>114.3</c:v>
                </c:pt>
                <c:pt idx="159">
                  <c:v>114.3</c:v>
                </c:pt>
                <c:pt idx="160">
                  <c:v>114.3</c:v>
                </c:pt>
                <c:pt idx="161">
                  <c:v>115</c:v>
                </c:pt>
                <c:pt idx="162">
                  <c:v>115</c:v>
                </c:pt>
                <c:pt idx="163">
                  <c:v>115</c:v>
                </c:pt>
                <c:pt idx="164">
                  <c:v>114.7</c:v>
                </c:pt>
                <c:pt idx="165">
                  <c:v>114.7</c:v>
                </c:pt>
                <c:pt idx="166">
                  <c:v>114.7</c:v>
                </c:pt>
                <c:pt idx="167">
                  <c:v>115.1</c:v>
                </c:pt>
                <c:pt idx="168">
                  <c:v>115.1</c:v>
                </c:pt>
                <c:pt idx="169">
                  <c:v>115.1</c:v>
                </c:pt>
                <c:pt idx="170">
                  <c:v>114.8</c:v>
                </c:pt>
                <c:pt idx="171">
                  <c:v>114.8</c:v>
                </c:pt>
                <c:pt idx="172">
                  <c:v>114.8</c:v>
                </c:pt>
                <c:pt idx="173">
                  <c:v>114.7</c:v>
                </c:pt>
                <c:pt idx="174">
                  <c:v>114.7</c:v>
                </c:pt>
                <c:pt idx="175">
                  <c:v>114.7</c:v>
                </c:pt>
                <c:pt idx="176">
                  <c:v>114.9</c:v>
                </c:pt>
                <c:pt idx="177">
                  <c:v>114.9</c:v>
                </c:pt>
                <c:pt idx="178">
                  <c:v>114.9</c:v>
                </c:pt>
                <c:pt idx="179">
                  <c:v>115.5</c:v>
                </c:pt>
                <c:pt idx="180">
                  <c:v>115.5</c:v>
                </c:pt>
                <c:pt idx="181">
                  <c:v>115.5</c:v>
                </c:pt>
                <c:pt idx="182">
                  <c:v>116.3</c:v>
                </c:pt>
                <c:pt idx="183">
                  <c:v>116.3</c:v>
                </c:pt>
                <c:pt idx="184">
                  <c:v>116.3</c:v>
                </c:pt>
                <c:pt idx="185">
                  <c:v>117.2</c:v>
                </c:pt>
                <c:pt idx="186">
                  <c:v>117.2</c:v>
                </c:pt>
                <c:pt idx="187">
                  <c:v>117.2</c:v>
                </c:pt>
                <c:pt idx="188">
                  <c:v>119.3</c:v>
                </c:pt>
                <c:pt idx="189">
                  <c:v>119.3</c:v>
                </c:pt>
                <c:pt idx="190">
                  <c:v>119.3</c:v>
                </c:pt>
                <c:pt idx="191">
                  <c:v>122.2</c:v>
                </c:pt>
                <c:pt idx="192">
                  <c:v>122.2</c:v>
                </c:pt>
                <c:pt idx="193">
                  <c:v>122.2</c:v>
                </c:pt>
                <c:pt idx="194">
                  <c:v>124.4</c:v>
                </c:pt>
                <c:pt idx="195">
                  <c:v>124.4</c:v>
                </c:pt>
                <c:pt idx="196">
                  <c:v>124.4</c:v>
                </c:pt>
                <c:pt idx="197">
                  <c:v>125.5</c:v>
                </c:pt>
                <c:pt idx="198">
                  <c:v>125.5</c:v>
                </c:pt>
                <c:pt idx="199">
                  <c:v>125.5</c:v>
                </c:pt>
                <c:pt idx="200">
                  <c:v>125.7</c:v>
                </c:pt>
                <c:pt idx="201">
                  <c:v>125.7</c:v>
                </c:pt>
                <c:pt idx="202">
                  <c:v>125.7</c:v>
                </c:pt>
                <c:pt idx="203">
                  <c:v>126</c:v>
                </c:pt>
                <c:pt idx="204">
                  <c:v>126</c:v>
                </c:pt>
                <c:pt idx="205">
                  <c:v>126</c:v>
                </c:pt>
                <c:pt idx="206">
                  <c:v>125.6</c:v>
                </c:pt>
                <c:pt idx="207">
                  <c:v>125.6</c:v>
                </c:pt>
                <c:pt idx="208">
                  <c:v>125.6</c:v>
                </c:pt>
                <c:pt idx="209">
                  <c:v>125.6</c:v>
                </c:pt>
                <c:pt idx="210">
                  <c:v>125.6</c:v>
                </c:pt>
                <c:pt idx="211">
                  <c:v>125.6</c:v>
                </c:pt>
                <c:pt idx="212">
                  <c:v>125.3</c:v>
                </c:pt>
                <c:pt idx="213">
                  <c:v>125.3</c:v>
                </c:pt>
                <c:pt idx="214">
                  <c:v>125.3</c:v>
                </c:pt>
                <c:pt idx="215">
                  <c:v>125.7</c:v>
                </c:pt>
                <c:pt idx="216">
                  <c:v>125.7</c:v>
                </c:pt>
                <c:pt idx="217">
                  <c:v>125.7</c:v>
                </c:pt>
                <c:pt idx="218">
                  <c:v>125.6</c:v>
                </c:pt>
                <c:pt idx="219">
                  <c:v>125.6</c:v>
                </c:pt>
                <c:pt idx="220">
                  <c:v>125.6</c:v>
                </c:pt>
                <c:pt idx="221">
                  <c:v>125.7</c:v>
                </c:pt>
                <c:pt idx="222">
                  <c:v>125.7</c:v>
                </c:pt>
                <c:pt idx="223">
                  <c:v>125.7</c:v>
                </c:pt>
                <c:pt idx="224">
                  <c:v>125.4</c:v>
                </c:pt>
                <c:pt idx="225">
                  <c:v>125.4</c:v>
                </c:pt>
                <c:pt idx="226">
                  <c:v>125.4</c:v>
                </c:pt>
                <c:pt idx="227">
                  <c:v>125.6</c:v>
                </c:pt>
                <c:pt idx="228">
                  <c:v>125.6</c:v>
                </c:pt>
                <c:pt idx="229">
                  <c:v>125.6</c:v>
                </c:pt>
                <c:pt idx="230">
                  <c:v>125.8</c:v>
                </c:pt>
                <c:pt idx="231">
                  <c:v>125.8</c:v>
                </c:pt>
                <c:pt idx="232">
                  <c:v>125.8</c:v>
                </c:pt>
                <c:pt idx="233">
                  <c:v>126.2</c:v>
                </c:pt>
                <c:pt idx="234">
                  <c:v>126.2</c:v>
                </c:pt>
                <c:pt idx="235">
                  <c:v>126.2</c:v>
                </c:pt>
                <c:pt idx="236">
                  <c:v>126</c:v>
                </c:pt>
                <c:pt idx="237">
                  <c:v>126</c:v>
                </c:pt>
                <c:pt idx="238">
                  <c:v>126</c:v>
                </c:pt>
                <c:pt idx="239">
                  <c:v>125.8</c:v>
                </c:pt>
                <c:pt idx="240">
                  <c:v>125.8</c:v>
                </c:pt>
                <c:pt idx="241">
                  <c:v>125.8</c:v>
                </c:pt>
                <c:pt idx="242">
                  <c:v>125.3</c:v>
                </c:pt>
                <c:pt idx="243">
                  <c:v>125.3</c:v>
                </c:pt>
                <c:pt idx="244">
                  <c:v>125.3</c:v>
                </c:pt>
                <c:pt idx="245">
                  <c:v>125.7</c:v>
                </c:pt>
                <c:pt idx="246">
                  <c:v>125.7</c:v>
                </c:pt>
                <c:pt idx="247">
                  <c:v>125.7</c:v>
                </c:pt>
                <c:pt idx="248">
                  <c:v>125.6</c:v>
                </c:pt>
                <c:pt idx="249">
                  <c:v>125.6</c:v>
                </c:pt>
                <c:pt idx="250">
                  <c:v>125.6</c:v>
                </c:pt>
                <c:pt idx="251">
                  <c:v>126</c:v>
                </c:pt>
                <c:pt idx="252">
                  <c:v>126</c:v>
                </c:pt>
                <c:pt idx="253">
                  <c:v>126</c:v>
                </c:pt>
                <c:pt idx="254">
                  <c:v>125.7</c:v>
                </c:pt>
                <c:pt idx="255">
                  <c:v>125.7</c:v>
                </c:pt>
                <c:pt idx="256">
                  <c:v>125.7</c:v>
                </c:pt>
                <c:pt idx="257">
                  <c:v>126</c:v>
                </c:pt>
                <c:pt idx="258">
                  <c:v>126</c:v>
                </c:pt>
                <c:pt idx="259">
                  <c:v>126</c:v>
                </c:pt>
                <c:pt idx="260">
                  <c:v>126.1</c:v>
                </c:pt>
                <c:pt idx="261">
                  <c:v>126.1</c:v>
                </c:pt>
                <c:pt idx="262">
                  <c:v>126.1</c:v>
                </c:pt>
                <c:pt idx="263">
                  <c:v>126.4</c:v>
                </c:pt>
                <c:pt idx="264">
                  <c:v>126.4</c:v>
                </c:pt>
                <c:pt idx="265">
                  <c:v>126.4</c:v>
                </c:pt>
                <c:pt idx="266">
                  <c:v>126.3</c:v>
                </c:pt>
                <c:pt idx="267">
                  <c:v>126.3</c:v>
                </c:pt>
                <c:pt idx="268">
                  <c:v>126.3</c:v>
                </c:pt>
                <c:pt idx="269">
                  <c:v>126.3</c:v>
                </c:pt>
                <c:pt idx="270">
                  <c:v>126.3</c:v>
                </c:pt>
                <c:pt idx="271">
                  <c:v>126.3</c:v>
                </c:pt>
                <c:pt idx="272">
                  <c:v>126.2</c:v>
                </c:pt>
                <c:pt idx="273">
                  <c:v>126.2</c:v>
                </c:pt>
                <c:pt idx="274">
                  <c:v>126.2</c:v>
                </c:pt>
                <c:pt idx="275">
                  <c:v>126.3</c:v>
                </c:pt>
                <c:pt idx="276">
                  <c:v>126.3</c:v>
                </c:pt>
                <c:pt idx="277">
                  <c:v>126.3</c:v>
                </c:pt>
                <c:pt idx="278">
                  <c:v>125.9</c:v>
                </c:pt>
                <c:pt idx="279">
                  <c:v>125.9</c:v>
                </c:pt>
                <c:pt idx="280">
                  <c:v>125.9</c:v>
                </c:pt>
                <c:pt idx="281">
                  <c:v>125.5</c:v>
                </c:pt>
                <c:pt idx="282">
                  <c:v>125.5</c:v>
                </c:pt>
                <c:pt idx="283">
                  <c:v>125.5</c:v>
                </c:pt>
                <c:pt idx="284">
                  <c:v>125.3</c:v>
                </c:pt>
                <c:pt idx="285">
                  <c:v>125.3</c:v>
                </c:pt>
                <c:pt idx="286">
                  <c:v>125.3</c:v>
                </c:pt>
                <c:pt idx="287">
                  <c:v>125.4</c:v>
                </c:pt>
                <c:pt idx="288">
                  <c:v>125.4</c:v>
                </c:pt>
                <c:pt idx="289">
                  <c:v>125.4</c:v>
                </c:pt>
                <c:pt idx="290">
                  <c:v>125.2</c:v>
                </c:pt>
                <c:pt idx="291">
                  <c:v>125.2</c:v>
                </c:pt>
                <c:pt idx="292">
                  <c:v>125.2</c:v>
                </c:pt>
                <c:pt idx="293">
                  <c:v>125.2</c:v>
                </c:pt>
                <c:pt idx="294">
                  <c:v>125.2</c:v>
                </c:pt>
                <c:pt idx="295">
                  <c:v>125.2</c:v>
                </c:pt>
                <c:pt idx="296">
                  <c:v>125.3</c:v>
                </c:pt>
                <c:pt idx="297">
                  <c:v>125.3</c:v>
                </c:pt>
                <c:pt idx="298">
                  <c:v>125.3</c:v>
                </c:pt>
                <c:pt idx="299">
                  <c:v>125.9</c:v>
                </c:pt>
                <c:pt idx="300">
                  <c:v>125.9</c:v>
                </c:pt>
                <c:pt idx="301">
                  <c:v>125.9</c:v>
                </c:pt>
                <c:pt idx="302">
                  <c:v>126.1</c:v>
                </c:pt>
                <c:pt idx="303">
                  <c:v>126.1</c:v>
                </c:pt>
                <c:pt idx="304">
                  <c:v>126.1</c:v>
                </c:pt>
                <c:pt idx="305">
                  <c:v>126.2</c:v>
                </c:pt>
                <c:pt idx="306">
                  <c:v>126.2</c:v>
                </c:pt>
                <c:pt idx="307">
                  <c:v>126.2</c:v>
                </c:pt>
                <c:pt idx="308">
                  <c:v>126.1</c:v>
                </c:pt>
                <c:pt idx="309">
                  <c:v>126.1</c:v>
                </c:pt>
                <c:pt idx="310">
                  <c:v>126.1</c:v>
                </c:pt>
                <c:pt idx="311">
                  <c:v>126.1</c:v>
                </c:pt>
                <c:pt idx="312">
                  <c:v>126.1</c:v>
                </c:pt>
                <c:pt idx="313">
                  <c:v>126.1</c:v>
                </c:pt>
                <c:pt idx="314">
                  <c:v>125.9</c:v>
                </c:pt>
                <c:pt idx="315">
                  <c:v>125.9</c:v>
                </c:pt>
                <c:pt idx="316">
                  <c:v>125.9</c:v>
                </c:pt>
                <c:pt idx="317">
                  <c:v>126.2</c:v>
                </c:pt>
                <c:pt idx="318">
                  <c:v>126.2</c:v>
                </c:pt>
                <c:pt idx="319">
                  <c:v>126.2</c:v>
                </c:pt>
                <c:pt idx="320">
                  <c:v>126</c:v>
                </c:pt>
                <c:pt idx="321">
                  <c:v>126</c:v>
                </c:pt>
                <c:pt idx="322">
                  <c:v>126</c:v>
                </c:pt>
                <c:pt idx="323">
                  <c:v>126.4</c:v>
                </c:pt>
                <c:pt idx="324">
                  <c:v>126.4</c:v>
                </c:pt>
                <c:pt idx="325">
                  <c:v>126.4</c:v>
                </c:pt>
                <c:pt idx="326">
                  <c:v>125.7</c:v>
                </c:pt>
                <c:pt idx="327">
                  <c:v>125.7</c:v>
                </c:pt>
                <c:pt idx="328">
                  <c:v>125.7</c:v>
                </c:pt>
                <c:pt idx="329">
                  <c:v>125.8</c:v>
                </c:pt>
                <c:pt idx="330">
                  <c:v>125.8</c:v>
                </c:pt>
                <c:pt idx="331">
                  <c:v>125.8</c:v>
                </c:pt>
                <c:pt idx="332">
                  <c:v>125.5</c:v>
                </c:pt>
                <c:pt idx="333">
                  <c:v>125.5</c:v>
                </c:pt>
                <c:pt idx="334">
                  <c:v>125.5</c:v>
                </c:pt>
                <c:pt idx="335">
                  <c:v>125.7</c:v>
                </c:pt>
                <c:pt idx="336">
                  <c:v>125.7</c:v>
                </c:pt>
                <c:pt idx="337">
                  <c:v>125.7</c:v>
                </c:pt>
                <c:pt idx="338">
                  <c:v>125.5</c:v>
                </c:pt>
                <c:pt idx="339">
                  <c:v>125.5</c:v>
                </c:pt>
                <c:pt idx="340">
                  <c:v>125.5</c:v>
                </c:pt>
                <c:pt idx="341">
                  <c:v>125.6</c:v>
                </c:pt>
                <c:pt idx="342">
                  <c:v>125.6</c:v>
                </c:pt>
                <c:pt idx="343">
                  <c:v>125.6</c:v>
                </c:pt>
                <c:pt idx="344">
                  <c:v>125.7</c:v>
                </c:pt>
                <c:pt idx="345">
                  <c:v>125.7</c:v>
                </c:pt>
                <c:pt idx="346">
                  <c:v>125.7</c:v>
                </c:pt>
                <c:pt idx="347">
                  <c:v>125.9</c:v>
                </c:pt>
                <c:pt idx="348">
                  <c:v>125.9</c:v>
                </c:pt>
                <c:pt idx="349">
                  <c:v>125.9</c:v>
                </c:pt>
                <c:pt idx="350">
                  <c:v>125.8</c:v>
                </c:pt>
                <c:pt idx="351">
                  <c:v>125.8</c:v>
                </c:pt>
                <c:pt idx="352">
                  <c:v>125.8</c:v>
                </c:pt>
                <c:pt idx="353">
                  <c:v>126.1</c:v>
                </c:pt>
                <c:pt idx="354">
                  <c:v>126.1</c:v>
                </c:pt>
                <c:pt idx="355">
                  <c:v>126.1</c:v>
                </c:pt>
                <c:pt idx="356">
                  <c:v>126.5</c:v>
                </c:pt>
                <c:pt idx="357">
                  <c:v>126.5</c:v>
                </c:pt>
                <c:pt idx="358">
                  <c:v>126.5</c:v>
                </c:pt>
                <c:pt idx="359">
                  <c:v>126.8</c:v>
                </c:pt>
                <c:pt idx="360">
                  <c:v>126.8</c:v>
                </c:pt>
                <c:pt idx="361">
                  <c:v>126.8</c:v>
                </c:pt>
                <c:pt idx="362">
                  <c:v>126.8</c:v>
                </c:pt>
                <c:pt idx="363">
                  <c:v>126.8</c:v>
                </c:pt>
                <c:pt idx="364">
                  <c:v>126.8</c:v>
                </c:pt>
                <c:pt idx="365">
                  <c:v>126.6</c:v>
                </c:pt>
                <c:pt idx="366">
                  <c:v>126.6</c:v>
                </c:pt>
                <c:pt idx="367">
                  <c:v>126.6</c:v>
                </c:pt>
                <c:pt idx="368">
                  <c:v>126.7</c:v>
                </c:pt>
                <c:pt idx="369">
                  <c:v>126.7</c:v>
                </c:pt>
                <c:pt idx="370">
                  <c:v>126.7</c:v>
                </c:pt>
                <c:pt idx="371">
                  <c:v>127.1</c:v>
                </c:pt>
                <c:pt idx="372">
                  <c:v>127.1</c:v>
                </c:pt>
                <c:pt idx="373">
                  <c:v>127.1</c:v>
                </c:pt>
                <c:pt idx="374">
                  <c:v>127.8</c:v>
                </c:pt>
                <c:pt idx="375">
                  <c:v>127.8</c:v>
                </c:pt>
                <c:pt idx="376">
                  <c:v>127.8</c:v>
                </c:pt>
                <c:pt idx="377">
                  <c:v>128.1</c:v>
                </c:pt>
                <c:pt idx="378">
                  <c:v>128.1</c:v>
                </c:pt>
                <c:pt idx="379">
                  <c:v>128.1</c:v>
                </c:pt>
                <c:pt idx="380">
                  <c:v>128.30000000000001</c:v>
                </c:pt>
                <c:pt idx="381">
                  <c:v>128.30000000000001</c:v>
                </c:pt>
                <c:pt idx="382">
                  <c:v>128.30000000000001</c:v>
                </c:pt>
                <c:pt idx="383">
                  <c:v>128.5</c:v>
                </c:pt>
                <c:pt idx="384">
                  <c:v>128.5</c:v>
                </c:pt>
                <c:pt idx="385">
                  <c:v>128.5</c:v>
                </c:pt>
                <c:pt idx="386">
                  <c:v>128.80000000000001</c:v>
                </c:pt>
                <c:pt idx="387">
                  <c:v>128.80000000000001</c:v>
                </c:pt>
                <c:pt idx="388">
                  <c:v>128.80000000000001</c:v>
                </c:pt>
                <c:pt idx="389">
                  <c:v>130.69999999999999</c:v>
                </c:pt>
                <c:pt idx="390">
                  <c:v>130.69999999999999</c:v>
                </c:pt>
                <c:pt idx="391">
                  <c:v>130.69999999999999</c:v>
                </c:pt>
                <c:pt idx="392">
                  <c:v>132.19999999999999</c:v>
                </c:pt>
                <c:pt idx="393">
                  <c:v>132.19999999999999</c:v>
                </c:pt>
                <c:pt idx="394">
                  <c:v>132.19999999999999</c:v>
                </c:pt>
                <c:pt idx="395">
                  <c:v>132.69999999999999</c:v>
                </c:pt>
                <c:pt idx="396">
                  <c:v>132.69999999999999</c:v>
                </c:pt>
                <c:pt idx="397">
                  <c:v>132.69999999999999</c:v>
                </c:pt>
                <c:pt idx="398">
                  <c:v>133.80000000000001</c:v>
                </c:pt>
                <c:pt idx="399">
                  <c:v>133.80000000000001</c:v>
                </c:pt>
                <c:pt idx="400">
                  <c:v>133.80000000000001</c:v>
                </c:pt>
                <c:pt idx="401">
                  <c:v>135.6</c:v>
                </c:pt>
                <c:pt idx="402">
                  <c:v>135.6</c:v>
                </c:pt>
                <c:pt idx="403">
                  <c:v>135.6</c:v>
                </c:pt>
                <c:pt idx="404">
                  <c:v>136.30000000000001</c:v>
                </c:pt>
                <c:pt idx="405">
                  <c:v>136.30000000000001</c:v>
                </c:pt>
                <c:pt idx="406">
                  <c:v>136.30000000000001</c:v>
                </c:pt>
                <c:pt idx="407">
                  <c:v>134.9</c:v>
                </c:pt>
                <c:pt idx="408">
                  <c:v>134.9</c:v>
                </c:pt>
                <c:pt idx="409">
                  <c:v>134.9</c:v>
                </c:pt>
                <c:pt idx="410">
                  <c:v>132.1</c:v>
                </c:pt>
                <c:pt idx="411">
                  <c:v>132.1</c:v>
                </c:pt>
                <c:pt idx="412">
                  <c:v>132.1</c:v>
                </c:pt>
                <c:pt idx="413">
                  <c:v>129.30000000000001</c:v>
                </c:pt>
                <c:pt idx="414">
                  <c:v>129.30000000000001</c:v>
                </c:pt>
                <c:pt idx="415">
                  <c:v>129.30000000000001</c:v>
                </c:pt>
                <c:pt idx="416">
                  <c:v>127.8</c:v>
                </c:pt>
                <c:pt idx="417">
                  <c:v>127.8</c:v>
                </c:pt>
                <c:pt idx="418">
                  <c:v>127.8</c:v>
                </c:pt>
                <c:pt idx="419">
                  <c:v>126.6</c:v>
                </c:pt>
                <c:pt idx="420">
                  <c:v>126.6</c:v>
                </c:pt>
                <c:pt idx="421">
                  <c:v>126.6</c:v>
                </c:pt>
                <c:pt idx="422">
                  <c:v>126.2</c:v>
                </c:pt>
                <c:pt idx="423">
                  <c:v>126.2</c:v>
                </c:pt>
                <c:pt idx="424">
                  <c:v>126.2</c:v>
                </c:pt>
                <c:pt idx="425">
                  <c:v>126</c:v>
                </c:pt>
                <c:pt idx="426">
                  <c:v>126</c:v>
                </c:pt>
                <c:pt idx="427">
                  <c:v>126</c:v>
                </c:pt>
                <c:pt idx="428">
                  <c:v>126</c:v>
                </c:pt>
                <c:pt idx="429">
                  <c:v>126</c:v>
                </c:pt>
                <c:pt idx="430">
                  <c:v>126</c:v>
                </c:pt>
                <c:pt idx="431">
                  <c:v>125.9</c:v>
                </c:pt>
                <c:pt idx="432">
                  <c:v>125.9</c:v>
                </c:pt>
                <c:pt idx="433">
                  <c:v>125.9</c:v>
                </c:pt>
                <c:pt idx="434">
                  <c:v>125.8</c:v>
                </c:pt>
                <c:pt idx="435">
                  <c:v>125.8</c:v>
                </c:pt>
                <c:pt idx="436">
                  <c:v>125.8</c:v>
                </c:pt>
                <c:pt idx="437">
                  <c:v>125.7</c:v>
                </c:pt>
                <c:pt idx="438">
                  <c:v>125.7</c:v>
                </c:pt>
                <c:pt idx="439">
                  <c:v>125.7</c:v>
                </c:pt>
                <c:pt idx="440">
                  <c:v>125.6</c:v>
                </c:pt>
                <c:pt idx="441">
                  <c:v>125.6</c:v>
                </c:pt>
                <c:pt idx="442">
                  <c:v>125.6</c:v>
                </c:pt>
                <c:pt idx="443">
                  <c:v>125.6</c:v>
                </c:pt>
                <c:pt idx="444">
                  <c:v>125.6</c:v>
                </c:pt>
                <c:pt idx="445">
                  <c:v>125.6</c:v>
                </c:pt>
                <c:pt idx="446">
                  <c:v>125.3</c:v>
                </c:pt>
                <c:pt idx="447">
                  <c:v>125.3</c:v>
                </c:pt>
                <c:pt idx="448">
                  <c:v>125.3</c:v>
                </c:pt>
                <c:pt idx="449">
                  <c:v>125.2</c:v>
                </c:pt>
                <c:pt idx="450">
                  <c:v>125.2</c:v>
                </c:pt>
                <c:pt idx="451">
                  <c:v>125.2</c:v>
                </c:pt>
                <c:pt idx="452">
                  <c:v>124.9</c:v>
                </c:pt>
                <c:pt idx="453">
                  <c:v>124.9</c:v>
                </c:pt>
                <c:pt idx="454">
                  <c:v>124.9</c:v>
                </c:pt>
                <c:pt idx="455">
                  <c:v>125.2</c:v>
                </c:pt>
                <c:pt idx="456">
                  <c:v>125.2</c:v>
                </c:pt>
                <c:pt idx="457">
                  <c:v>125.2</c:v>
                </c:pt>
                <c:pt idx="458">
                  <c:v>125.2</c:v>
                </c:pt>
                <c:pt idx="459">
                  <c:v>125.2</c:v>
                </c:pt>
                <c:pt idx="460">
                  <c:v>125.2</c:v>
                </c:pt>
                <c:pt idx="461">
                  <c:v>125.4</c:v>
                </c:pt>
                <c:pt idx="462">
                  <c:v>125.4</c:v>
                </c:pt>
                <c:pt idx="463">
                  <c:v>125.4</c:v>
                </c:pt>
                <c:pt idx="464">
                  <c:v>125.6</c:v>
                </c:pt>
                <c:pt idx="465">
                  <c:v>125.6</c:v>
                </c:pt>
                <c:pt idx="466">
                  <c:v>125.6</c:v>
                </c:pt>
                <c:pt idx="467">
                  <c:v>125.6</c:v>
                </c:pt>
                <c:pt idx="468">
                  <c:v>125.6</c:v>
                </c:pt>
                <c:pt idx="469">
                  <c:v>125.6</c:v>
                </c:pt>
                <c:pt idx="470">
                  <c:v>125.7</c:v>
                </c:pt>
                <c:pt idx="471">
                  <c:v>125.7</c:v>
                </c:pt>
                <c:pt idx="472">
                  <c:v>125.7</c:v>
                </c:pt>
                <c:pt idx="473">
                  <c:v>125.6</c:v>
                </c:pt>
                <c:pt idx="474">
                  <c:v>125.6</c:v>
                </c:pt>
                <c:pt idx="475">
                  <c:v>125.6</c:v>
                </c:pt>
                <c:pt idx="476">
                  <c:v>125.6</c:v>
                </c:pt>
                <c:pt idx="477">
                  <c:v>125.6</c:v>
                </c:pt>
                <c:pt idx="478">
                  <c:v>125.6</c:v>
                </c:pt>
                <c:pt idx="479">
                  <c:v>125.8</c:v>
                </c:pt>
                <c:pt idx="480">
                  <c:v>125.8</c:v>
                </c:pt>
                <c:pt idx="481">
                  <c:v>125.8</c:v>
                </c:pt>
                <c:pt idx="482">
                  <c:v>125.8</c:v>
                </c:pt>
                <c:pt idx="483">
                  <c:v>125.8</c:v>
                </c:pt>
                <c:pt idx="484">
                  <c:v>125.8</c:v>
                </c:pt>
                <c:pt idx="485">
                  <c:v>126.1</c:v>
                </c:pt>
                <c:pt idx="486">
                  <c:v>126.1</c:v>
                </c:pt>
                <c:pt idx="487">
                  <c:v>126.1</c:v>
                </c:pt>
                <c:pt idx="488">
                  <c:v>126.3</c:v>
                </c:pt>
                <c:pt idx="489">
                  <c:v>126.3</c:v>
                </c:pt>
                <c:pt idx="490">
                  <c:v>126.3</c:v>
                </c:pt>
                <c:pt idx="491">
                  <c:v>126.4</c:v>
                </c:pt>
                <c:pt idx="492">
                  <c:v>126.4</c:v>
                </c:pt>
                <c:pt idx="493">
                  <c:v>126.4</c:v>
                </c:pt>
                <c:pt idx="494">
                  <c:v>126.5</c:v>
                </c:pt>
                <c:pt idx="495">
                  <c:v>126.5</c:v>
                </c:pt>
                <c:pt idx="496">
                  <c:v>126.5</c:v>
                </c:pt>
                <c:pt idx="497">
                  <c:v>126.5</c:v>
                </c:pt>
                <c:pt idx="498">
                  <c:v>126.5</c:v>
                </c:pt>
                <c:pt idx="499">
                  <c:v>126.5</c:v>
                </c:pt>
                <c:pt idx="500">
                  <c:v>126.5</c:v>
                </c:pt>
                <c:pt idx="501">
                  <c:v>126.5</c:v>
                </c:pt>
                <c:pt idx="502">
                  <c:v>126.5</c:v>
                </c:pt>
                <c:pt idx="503">
                  <c:v>126.5</c:v>
                </c:pt>
                <c:pt idx="504">
                  <c:v>126.5</c:v>
                </c:pt>
                <c:pt idx="505">
                  <c:v>126.5</c:v>
                </c:pt>
                <c:pt idx="506">
                  <c:v>126.6</c:v>
                </c:pt>
                <c:pt idx="507">
                  <c:v>126.6</c:v>
                </c:pt>
                <c:pt idx="508">
                  <c:v>126.6</c:v>
                </c:pt>
                <c:pt idx="509">
                  <c:v>126.6</c:v>
                </c:pt>
                <c:pt idx="510">
                  <c:v>126.6</c:v>
                </c:pt>
                <c:pt idx="511">
                  <c:v>126.6</c:v>
                </c:pt>
                <c:pt idx="512">
                  <c:v>126.4</c:v>
                </c:pt>
                <c:pt idx="513">
                  <c:v>126.4</c:v>
                </c:pt>
                <c:pt idx="514">
                  <c:v>126.4</c:v>
                </c:pt>
                <c:pt idx="515">
                  <c:v>126.5</c:v>
                </c:pt>
                <c:pt idx="516">
                  <c:v>126.5</c:v>
                </c:pt>
                <c:pt idx="517">
                  <c:v>126.5</c:v>
                </c:pt>
                <c:pt idx="518">
                  <c:v>126.6</c:v>
                </c:pt>
                <c:pt idx="519">
                  <c:v>126.6</c:v>
                </c:pt>
                <c:pt idx="520">
                  <c:v>126.6</c:v>
                </c:pt>
                <c:pt idx="521">
                  <c:v>126.5</c:v>
                </c:pt>
                <c:pt idx="522">
                  <c:v>126.5</c:v>
                </c:pt>
                <c:pt idx="523">
                  <c:v>126.5</c:v>
                </c:pt>
                <c:pt idx="524">
                  <c:v>126.6</c:v>
                </c:pt>
                <c:pt idx="525">
                  <c:v>126.6</c:v>
                </c:pt>
                <c:pt idx="526">
                  <c:v>126.6</c:v>
                </c:pt>
                <c:pt idx="527">
                  <c:v>126.4</c:v>
                </c:pt>
                <c:pt idx="528">
                  <c:v>126.4</c:v>
                </c:pt>
                <c:pt idx="529">
                  <c:v>126.4</c:v>
                </c:pt>
                <c:pt idx="530">
                  <c:v>126.6</c:v>
                </c:pt>
                <c:pt idx="531">
                  <c:v>126.6</c:v>
                </c:pt>
                <c:pt idx="532">
                  <c:v>126.6</c:v>
                </c:pt>
                <c:pt idx="533">
                  <c:v>126.4</c:v>
                </c:pt>
                <c:pt idx="534">
                  <c:v>126.4</c:v>
                </c:pt>
                <c:pt idx="535">
                  <c:v>126.4</c:v>
                </c:pt>
                <c:pt idx="536">
                  <c:v>126.5</c:v>
                </c:pt>
                <c:pt idx="537">
                  <c:v>126.5</c:v>
                </c:pt>
                <c:pt idx="538">
                  <c:v>126.5</c:v>
                </c:pt>
                <c:pt idx="539">
                  <c:v>126.1</c:v>
                </c:pt>
                <c:pt idx="540">
                  <c:v>126.1</c:v>
                </c:pt>
                <c:pt idx="541">
                  <c:v>126.1</c:v>
                </c:pt>
                <c:pt idx="542">
                  <c:v>125.9</c:v>
                </c:pt>
                <c:pt idx="543">
                  <c:v>125.9</c:v>
                </c:pt>
                <c:pt idx="544">
                  <c:v>125.9</c:v>
                </c:pt>
                <c:pt idx="545">
                  <c:v>125.8</c:v>
                </c:pt>
                <c:pt idx="546">
                  <c:v>125.8</c:v>
                </c:pt>
                <c:pt idx="547">
                  <c:v>125.8</c:v>
                </c:pt>
                <c:pt idx="548">
                  <c:v>126</c:v>
                </c:pt>
                <c:pt idx="549">
                  <c:v>126</c:v>
                </c:pt>
                <c:pt idx="550">
                  <c:v>126</c:v>
                </c:pt>
                <c:pt idx="551">
                  <c:v>126.2</c:v>
                </c:pt>
                <c:pt idx="552">
                  <c:v>126.2</c:v>
                </c:pt>
                <c:pt idx="553">
                  <c:v>126.2</c:v>
                </c:pt>
                <c:pt idx="554">
                  <c:v>126.2</c:v>
                </c:pt>
                <c:pt idx="555">
                  <c:v>126.2</c:v>
                </c:pt>
                <c:pt idx="556">
                  <c:v>126.2</c:v>
                </c:pt>
                <c:pt idx="557">
                  <c:v>126.2</c:v>
                </c:pt>
                <c:pt idx="558">
                  <c:v>126.2</c:v>
                </c:pt>
                <c:pt idx="559">
                  <c:v>126.2</c:v>
                </c:pt>
                <c:pt idx="560">
                  <c:v>126</c:v>
                </c:pt>
                <c:pt idx="561">
                  <c:v>126</c:v>
                </c:pt>
                <c:pt idx="562">
                  <c:v>126</c:v>
                </c:pt>
                <c:pt idx="563">
                  <c:v>126.1</c:v>
                </c:pt>
                <c:pt idx="564">
                  <c:v>126.1</c:v>
                </c:pt>
                <c:pt idx="565">
                  <c:v>126.1</c:v>
                </c:pt>
                <c:pt idx="566">
                  <c:v>126.1</c:v>
                </c:pt>
                <c:pt idx="567">
                  <c:v>126.1</c:v>
                </c:pt>
                <c:pt idx="568">
                  <c:v>126.1</c:v>
                </c:pt>
                <c:pt idx="569">
                  <c:v>126.3</c:v>
                </c:pt>
                <c:pt idx="570">
                  <c:v>126.3</c:v>
                </c:pt>
                <c:pt idx="571">
                  <c:v>126.3</c:v>
                </c:pt>
                <c:pt idx="572">
                  <c:v>126.7</c:v>
                </c:pt>
                <c:pt idx="573">
                  <c:v>126.7</c:v>
                </c:pt>
                <c:pt idx="574">
                  <c:v>126.7</c:v>
                </c:pt>
                <c:pt idx="575">
                  <c:v>126.9</c:v>
                </c:pt>
                <c:pt idx="576">
                  <c:v>126.9</c:v>
                </c:pt>
                <c:pt idx="577">
                  <c:v>126.9</c:v>
                </c:pt>
                <c:pt idx="578">
                  <c:v>127.1</c:v>
                </c:pt>
                <c:pt idx="579">
                  <c:v>127.1</c:v>
                </c:pt>
                <c:pt idx="580">
                  <c:v>127.1</c:v>
                </c:pt>
                <c:pt idx="581">
                  <c:v>127</c:v>
                </c:pt>
                <c:pt idx="582">
                  <c:v>127</c:v>
                </c:pt>
                <c:pt idx="583">
                  <c:v>127</c:v>
                </c:pt>
                <c:pt idx="584">
                  <c:v>127.2</c:v>
                </c:pt>
                <c:pt idx="585">
                  <c:v>127.2</c:v>
                </c:pt>
                <c:pt idx="586">
                  <c:v>127.2</c:v>
                </c:pt>
                <c:pt idx="587">
                  <c:v>127.2</c:v>
                </c:pt>
                <c:pt idx="588">
                  <c:v>127.2</c:v>
                </c:pt>
                <c:pt idx="589">
                  <c:v>127.2</c:v>
                </c:pt>
                <c:pt idx="590">
                  <c:v>127.2</c:v>
                </c:pt>
                <c:pt idx="591">
                  <c:v>127.2</c:v>
                </c:pt>
                <c:pt idx="592">
                  <c:v>127.2</c:v>
                </c:pt>
                <c:pt idx="593">
                  <c:v>127.2</c:v>
                </c:pt>
                <c:pt idx="594">
                  <c:v>127.2</c:v>
                </c:pt>
                <c:pt idx="595">
                  <c:v>127.2</c:v>
                </c:pt>
                <c:pt idx="596">
                  <c:v>127.4</c:v>
                </c:pt>
                <c:pt idx="597">
                  <c:v>127.4</c:v>
                </c:pt>
                <c:pt idx="598">
                  <c:v>127.4</c:v>
                </c:pt>
                <c:pt idx="599">
                  <c:v>127.5</c:v>
                </c:pt>
                <c:pt idx="600">
                  <c:v>127.5</c:v>
                </c:pt>
                <c:pt idx="601">
                  <c:v>127.5</c:v>
                </c:pt>
                <c:pt idx="602">
                  <c:v>127.5</c:v>
                </c:pt>
                <c:pt idx="603">
                  <c:v>127.5</c:v>
                </c:pt>
                <c:pt idx="604">
                  <c:v>127.5</c:v>
                </c:pt>
                <c:pt idx="605">
                  <c:v>127.5</c:v>
                </c:pt>
                <c:pt idx="606">
                  <c:v>127.5</c:v>
                </c:pt>
                <c:pt idx="607">
                  <c:v>127.5</c:v>
                </c:pt>
                <c:pt idx="608">
                  <c:v>127.2</c:v>
                </c:pt>
                <c:pt idx="609">
                  <c:v>127.2</c:v>
                </c:pt>
                <c:pt idx="610">
                  <c:v>127.2</c:v>
                </c:pt>
                <c:pt idx="611">
                  <c:v>127.1</c:v>
                </c:pt>
                <c:pt idx="612">
                  <c:v>127.1</c:v>
                </c:pt>
                <c:pt idx="613">
                  <c:v>127.1</c:v>
                </c:pt>
                <c:pt idx="614">
                  <c:v>126.9</c:v>
                </c:pt>
                <c:pt idx="615">
                  <c:v>126.9</c:v>
                </c:pt>
                <c:pt idx="616">
                  <c:v>126.9</c:v>
                </c:pt>
                <c:pt idx="617">
                  <c:v>127.4</c:v>
                </c:pt>
                <c:pt idx="618">
                  <c:v>127.4</c:v>
                </c:pt>
                <c:pt idx="619">
                  <c:v>127.4</c:v>
                </c:pt>
                <c:pt idx="620">
                  <c:v>127.6</c:v>
                </c:pt>
                <c:pt idx="621">
                  <c:v>127.6</c:v>
                </c:pt>
                <c:pt idx="622">
                  <c:v>127.6</c:v>
                </c:pt>
                <c:pt idx="623">
                  <c:v>127.3</c:v>
                </c:pt>
                <c:pt idx="624">
                  <c:v>127.3</c:v>
                </c:pt>
                <c:pt idx="625">
                  <c:v>127.3</c:v>
                </c:pt>
                <c:pt idx="626">
                  <c:v>127</c:v>
                </c:pt>
                <c:pt idx="627">
                  <c:v>127</c:v>
                </c:pt>
                <c:pt idx="628">
                  <c:v>127</c:v>
                </c:pt>
                <c:pt idx="629">
                  <c:v>127.1</c:v>
                </c:pt>
                <c:pt idx="630">
                  <c:v>127.1</c:v>
                </c:pt>
                <c:pt idx="631">
                  <c:v>127.1</c:v>
                </c:pt>
                <c:pt idx="632">
                  <c:v>127.1</c:v>
                </c:pt>
                <c:pt idx="633">
                  <c:v>127.1</c:v>
                </c:pt>
                <c:pt idx="634">
                  <c:v>127.1</c:v>
                </c:pt>
                <c:pt idx="635">
                  <c:v>126.9</c:v>
                </c:pt>
                <c:pt idx="636">
                  <c:v>126.9</c:v>
                </c:pt>
                <c:pt idx="637">
                  <c:v>126.9</c:v>
                </c:pt>
                <c:pt idx="638">
                  <c:v>126.9</c:v>
                </c:pt>
                <c:pt idx="639">
                  <c:v>126.9</c:v>
                </c:pt>
                <c:pt idx="640">
                  <c:v>126.9</c:v>
                </c:pt>
                <c:pt idx="641">
                  <c:v>127</c:v>
                </c:pt>
                <c:pt idx="642">
                  <c:v>127</c:v>
                </c:pt>
                <c:pt idx="643">
                  <c:v>127</c:v>
                </c:pt>
                <c:pt idx="644">
                  <c:v>127.2</c:v>
                </c:pt>
                <c:pt idx="645">
                  <c:v>127.2</c:v>
                </c:pt>
                <c:pt idx="646">
                  <c:v>127.2</c:v>
                </c:pt>
                <c:pt idx="647">
                  <c:v>126.6</c:v>
                </c:pt>
                <c:pt idx="648">
                  <c:v>126.6</c:v>
                </c:pt>
                <c:pt idx="649">
                  <c:v>126.6</c:v>
                </c:pt>
                <c:pt idx="650">
                  <c:v>126.4</c:v>
                </c:pt>
                <c:pt idx="651">
                  <c:v>126.4</c:v>
                </c:pt>
                <c:pt idx="652">
                  <c:v>126.4</c:v>
                </c:pt>
                <c:pt idx="653">
                  <c:v>126.2</c:v>
                </c:pt>
                <c:pt idx="654">
                  <c:v>126.2</c:v>
                </c:pt>
                <c:pt idx="655">
                  <c:v>126.2</c:v>
                </c:pt>
                <c:pt idx="656">
                  <c:v>126.3</c:v>
                </c:pt>
                <c:pt idx="657">
                  <c:v>126.3</c:v>
                </c:pt>
                <c:pt idx="658">
                  <c:v>126.3</c:v>
                </c:pt>
                <c:pt idx="659">
                  <c:v>126.5</c:v>
                </c:pt>
                <c:pt idx="660">
                  <c:v>126.5</c:v>
                </c:pt>
                <c:pt idx="661">
                  <c:v>126.5</c:v>
                </c:pt>
                <c:pt idx="662">
                  <c:v>126.5</c:v>
                </c:pt>
                <c:pt idx="663">
                  <c:v>126.5</c:v>
                </c:pt>
                <c:pt idx="664">
                  <c:v>126.5</c:v>
                </c:pt>
                <c:pt idx="665">
                  <c:v>126.8</c:v>
                </c:pt>
                <c:pt idx="666">
                  <c:v>126.8</c:v>
                </c:pt>
                <c:pt idx="667">
                  <c:v>126.8</c:v>
                </c:pt>
                <c:pt idx="668">
                  <c:v>127.1</c:v>
                </c:pt>
                <c:pt idx="669">
                  <c:v>127.1</c:v>
                </c:pt>
                <c:pt idx="670">
                  <c:v>127.1</c:v>
                </c:pt>
                <c:pt idx="671">
                  <c:v>127.2</c:v>
                </c:pt>
                <c:pt idx="672">
                  <c:v>127.2</c:v>
                </c:pt>
                <c:pt idx="673">
                  <c:v>127.2</c:v>
                </c:pt>
                <c:pt idx="674">
                  <c:v>127.3</c:v>
                </c:pt>
                <c:pt idx="675">
                  <c:v>127.3</c:v>
                </c:pt>
                <c:pt idx="676">
                  <c:v>127.3</c:v>
                </c:pt>
                <c:pt idx="677">
                  <c:v>126.9</c:v>
                </c:pt>
                <c:pt idx="678">
                  <c:v>126.9</c:v>
                </c:pt>
                <c:pt idx="679">
                  <c:v>126.9</c:v>
                </c:pt>
                <c:pt idx="680">
                  <c:v>126.9</c:v>
                </c:pt>
                <c:pt idx="681">
                  <c:v>126.9</c:v>
                </c:pt>
                <c:pt idx="682">
                  <c:v>126.9</c:v>
                </c:pt>
                <c:pt idx="683">
                  <c:v>126.8</c:v>
                </c:pt>
                <c:pt idx="684">
                  <c:v>126.8</c:v>
                </c:pt>
                <c:pt idx="685">
                  <c:v>126.8</c:v>
                </c:pt>
                <c:pt idx="686">
                  <c:v>126.9</c:v>
                </c:pt>
                <c:pt idx="687">
                  <c:v>126.9</c:v>
                </c:pt>
                <c:pt idx="688">
                  <c:v>126.9</c:v>
                </c:pt>
                <c:pt idx="689">
                  <c:v>127.1</c:v>
                </c:pt>
                <c:pt idx="690">
                  <c:v>127.1</c:v>
                </c:pt>
                <c:pt idx="691">
                  <c:v>127.1</c:v>
                </c:pt>
                <c:pt idx="692">
                  <c:v>127.2</c:v>
                </c:pt>
                <c:pt idx="693">
                  <c:v>127.2</c:v>
                </c:pt>
                <c:pt idx="694">
                  <c:v>127.2</c:v>
                </c:pt>
                <c:pt idx="695">
                  <c:v>127.4</c:v>
                </c:pt>
                <c:pt idx="696">
                  <c:v>127.4</c:v>
                </c:pt>
                <c:pt idx="697">
                  <c:v>127.4</c:v>
                </c:pt>
                <c:pt idx="698">
                  <c:v>127.3</c:v>
                </c:pt>
                <c:pt idx="699">
                  <c:v>127.3</c:v>
                </c:pt>
                <c:pt idx="700">
                  <c:v>127.3</c:v>
                </c:pt>
                <c:pt idx="701">
                  <c:v>127.2</c:v>
                </c:pt>
                <c:pt idx="702">
                  <c:v>127.2</c:v>
                </c:pt>
                <c:pt idx="703">
                  <c:v>127.2</c:v>
                </c:pt>
                <c:pt idx="704">
                  <c:v>127.5</c:v>
                </c:pt>
                <c:pt idx="705">
                  <c:v>127.5</c:v>
                </c:pt>
                <c:pt idx="706">
                  <c:v>127.5</c:v>
                </c:pt>
                <c:pt idx="707">
                  <c:v>127.8</c:v>
                </c:pt>
                <c:pt idx="708">
                  <c:v>127.8</c:v>
                </c:pt>
                <c:pt idx="709">
                  <c:v>127.8</c:v>
                </c:pt>
                <c:pt idx="710">
                  <c:v>127.9</c:v>
                </c:pt>
                <c:pt idx="711">
                  <c:v>127.9</c:v>
                </c:pt>
                <c:pt idx="712">
                  <c:v>127.9</c:v>
                </c:pt>
                <c:pt idx="713">
                  <c:v>127.8</c:v>
                </c:pt>
                <c:pt idx="714">
                  <c:v>127.8</c:v>
                </c:pt>
                <c:pt idx="715">
                  <c:v>127.8</c:v>
                </c:pt>
                <c:pt idx="716">
                  <c:v>127.4</c:v>
                </c:pt>
                <c:pt idx="717">
                  <c:v>127.4</c:v>
                </c:pt>
                <c:pt idx="718">
                  <c:v>127.4</c:v>
                </c:pt>
                <c:pt idx="719">
                  <c:v>127.3</c:v>
                </c:pt>
                <c:pt idx="720">
                  <c:v>127.3</c:v>
                </c:pt>
                <c:pt idx="721">
                  <c:v>127.3</c:v>
                </c:pt>
                <c:pt idx="722">
                  <c:v>127.4</c:v>
                </c:pt>
                <c:pt idx="723">
                  <c:v>127.4</c:v>
                </c:pt>
                <c:pt idx="724">
                  <c:v>127.4</c:v>
                </c:pt>
                <c:pt idx="725">
                  <c:v>127.7</c:v>
                </c:pt>
                <c:pt idx="726">
                  <c:v>127.7</c:v>
                </c:pt>
                <c:pt idx="727">
                  <c:v>127.7</c:v>
                </c:pt>
                <c:pt idx="728">
                  <c:v>128</c:v>
                </c:pt>
                <c:pt idx="729">
                  <c:v>128</c:v>
                </c:pt>
                <c:pt idx="730">
                  <c:v>128</c:v>
                </c:pt>
                <c:pt idx="731">
                  <c:v>127.9</c:v>
                </c:pt>
                <c:pt idx="732">
                  <c:v>127.9</c:v>
                </c:pt>
                <c:pt idx="733">
                  <c:v>127.9</c:v>
                </c:pt>
                <c:pt idx="734">
                  <c:v>127.8</c:v>
                </c:pt>
                <c:pt idx="735">
                  <c:v>127.8</c:v>
                </c:pt>
                <c:pt idx="736">
                  <c:v>127.8</c:v>
                </c:pt>
                <c:pt idx="737">
                  <c:v>127.8</c:v>
                </c:pt>
                <c:pt idx="738">
                  <c:v>127.8</c:v>
                </c:pt>
                <c:pt idx="739">
                  <c:v>127.8</c:v>
                </c:pt>
                <c:pt idx="740">
                  <c:v>128</c:v>
                </c:pt>
                <c:pt idx="741">
                  <c:v>128</c:v>
                </c:pt>
                <c:pt idx="742">
                  <c:v>128</c:v>
                </c:pt>
                <c:pt idx="743">
                  <c:v>128</c:v>
                </c:pt>
                <c:pt idx="744">
                  <c:v>128</c:v>
                </c:pt>
                <c:pt idx="745">
                  <c:v>128</c:v>
                </c:pt>
                <c:pt idx="746">
                  <c:v>128.19999999999999</c:v>
                </c:pt>
                <c:pt idx="747">
                  <c:v>128.19999999999999</c:v>
                </c:pt>
                <c:pt idx="748">
                  <c:v>128.19999999999999</c:v>
                </c:pt>
                <c:pt idx="749">
                  <c:v>128</c:v>
                </c:pt>
                <c:pt idx="750">
                  <c:v>128</c:v>
                </c:pt>
                <c:pt idx="751">
                  <c:v>128</c:v>
                </c:pt>
                <c:pt idx="752">
                  <c:v>128</c:v>
                </c:pt>
                <c:pt idx="753">
                  <c:v>128</c:v>
                </c:pt>
                <c:pt idx="754">
                  <c:v>128</c:v>
                </c:pt>
                <c:pt idx="755">
                  <c:v>128.1</c:v>
                </c:pt>
                <c:pt idx="756">
                  <c:v>128.1</c:v>
                </c:pt>
                <c:pt idx="757">
                  <c:v>128.1</c:v>
                </c:pt>
                <c:pt idx="758">
                  <c:v>128.1</c:v>
                </c:pt>
                <c:pt idx="759">
                  <c:v>128.1</c:v>
                </c:pt>
                <c:pt idx="760">
                  <c:v>128.1</c:v>
                </c:pt>
                <c:pt idx="761">
                  <c:v>128.19999999999999</c:v>
                </c:pt>
                <c:pt idx="762">
                  <c:v>128.19999999999999</c:v>
                </c:pt>
                <c:pt idx="763">
                  <c:v>128.19999999999999</c:v>
                </c:pt>
                <c:pt idx="764">
                  <c:v>128.30000000000001</c:v>
                </c:pt>
                <c:pt idx="765">
                  <c:v>128.30000000000001</c:v>
                </c:pt>
                <c:pt idx="766">
                  <c:v>128.30000000000001</c:v>
                </c:pt>
                <c:pt idx="767">
                  <c:v>128.5</c:v>
                </c:pt>
                <c:pt idx="768">
                  <c:v>128.5</c:v>
                </c:pt>
                <c:pt idx="769">
                  <c:v>128.5</c:v>
                </c:pt>
                <c:pt idx="770">
                  <c:v>128.69999999999999</c:v>
                </c:pt>
                <c:pt idx="771">
                  <c:v>128.69999999999999</c:v>
                </c:pt>
                <c:pt idx="772">
                  <c:v>128.69999999999999</c:v>
                </c:pt>
                <c:pt idx="773">
                  <c:v>128.5</c:v>
                </c:pt>
                <c:pt idx="774">
                  <c:v>128.5</c:v>
                </c:pt>
                <c:pt idx="775">
                  <c:v>128.5</c:v>
                </c:pt>
                <c:pt idx="776">
                  <c:v>128.19999999999999</c:v>
                </c:pt>
                <c:pt idx="777">
                  <c:v>128.19999999999999</c:v>
                </c:pt>
                <c:pt idx="778">
                  <c:v>128.19999999999999</c:v>
                </c:pt>
                <c:pt idx="779">
                  <c:v>128.1</c:v>
                </c:pt>
                <c:pt idx="780">
                  <c:v>128.1</c:v>
                </c:pt>
                <c:pt idx="781">
                  <c:v>128.1</c:v>
                </c:pt>
                <c:pt idx="782">
                  <c:v>128</c:v>
                </c:pt>
                <c:pt idx="783">
                  <c:v>128</c:v>
                </c:pt>
                <c:pt idx="784">
                  <c:v>128</c:v>
                </c:pt>
                <c:pt idx="785">
                  <c:v>127.9</c:v>
                </c:pt>
                <c:pt idx="786">
                  <c:v>127.9</c:v>
                </c:pt>
                <c:pt idx="787">
                  <c:v>127.9</c:v>
                </c:pt>
                <c:pt idx="788">
                  <c:v>127.6</c:v>
                </c:pt>
                <c:pt idx="789">
                  <c:v>127.6</c:v>
                </c:pt>
                <c:pt idx="790">
                  <c:v>127.6</c:v>
                </c:pt>
                <c:pt idx="791">
                  <c:v>127.7</c:v>
                </c:pt>
                <c:pt idx="792">
                  <c:v>127.7</c:v>
                </c:pt>
                <c:pt idx="793">
                  <c:v>127.7</c:v>
                </c:pt>
                <c:pt idx="794">
                  <c:v>127.7</c:v>
                </c:pt>
                <c:pt idx="795">
                  <c:v>127.7</c:v>
                </c:pt>
                <c:pt idx="796">
                  <c:v>127.7</c:v>
                </c:pt>
                <c:pt idx="797">
                  <c:v>127.8</c:v>
                </c:pt>
                <c:pt idx="798">
                  <c:v>127.8</c:v>
                </c:pt>
                <c:pt idx="799">
                  <c:v>127.8</c:v>
                </c:pt>
                <c:pt idx="800">
                  <c:v>127.9</c:v>
                </c:pt>
                <c:pt idx="801">
                  <c:v>127.9</c:v>
                </c:pt>
                <c:pt idx="802">
                  <c:v>127.9</c:v>
                </c:pt>
                <c:pt idx="803">
                  <c:v>128.30000000000001</c:v>
                </c:pt>
                <c:pt idx="804">
                  <c:v>128.30000000000001</c:v>
                </c:pt>
                <c:pt idx="805">
                  <c:v>128.30000000000001</c:v>
                </c:pt>
                <c:pt idx="806">
                  <c:v>128.4</c:v>
                </c:pt>
                <c:pt idx="807">
                  <c:v>128.4</c:v>
                </c:pt>
                <c:pt idx="808">
                  <c:v>128.4</c:v>
                </c:pt>
                <c:pt idx="809">
                  <c:v>128.5</c:v>
                </c:pt>
                <c:pt idx="810">
                  <c:v>128.5</c:v>
                </c:pt>
                <c:pt idx="811">
                  <c:v>128.5</c:v>
                </c:pt>
                <c:pt idx="812">
                  <c:v>128.4</c:v>
                </c:pt>
                <c:pt idx="813">
                  <c:v>128.4</c:v>
                </c:pt>
                <c:pt idx="814">
                  <c:v>128.4</c:v>
                </c:pt>
                <c:pt idx="815">
                  <c:v>128.69999999999999</c:v>
                </c:pt>
                <c:pt idx="816">
                  <c:v>128.69999999999999</c:v>
                </c:pt>
                <c:pt idx="817">
                  <c:v>128.69999999999999</c:v>
                </c:pt>
                <c:pt idx="818">
                  <c:v>128.9</c:v>
                </c:pt>
                <c:pt idx="819">
                  <c:v>128.9</c:v>
                </c:pt>
                <c:pt idx="820">
                  <c:v>128.9</c:v>
                </c:pt>
                <c:pt idx="821">
                  <c:v>128.80000000000001</c:v>
                </c:pt>
                <c:pt idx="822">
                  <c:v>128.80000000000001</c:v>
                </c:pt>
                <c:pt idx="823">
                  <c:v>128.80000000000001</c:v>
                </c:pt>
                <c:pt idx="824">
                  <c:v>128.80000000000001</c:v>
                </c:pt>
                <c:pt idx="825">
                  <c:v>128.80000000000001</c:v>
                </c:pt>
                <c:pt idx="826">
                  <c:v>128.80000000000001</c:v>
                </c:pt>
                <c:pt idx="827">
                  <c:v>128.4</c:v>
                </c:pt>
                <c:pt idx="828">
                  <c:v>128.4</c:v>
                </c:pt>
                <c:pt idx="829">
                  <c:v>128.4</c:v>
                </c:pt>
                <c:pt idx="830">
                  <c:v>128.6</c:v>
                </c:pt>
                <c:pt idx="831">
                  <c:v>128.6</c:v>
                </c:pt>
                <c:pt idx="832">
                  <c:v>128.6</c:v>
                </c:pt>
                <c:pt idx="833">
                  <c:v>128.4</c:v>
                </c:pt>
                <c:pt idx="834">
                  <c:v>128.4</c:v>
                </c:pt>
                <c:pt idx="835">
                  <c:v>128.4</c:v>
                </c:pt>
                <c:pt idx="836">
                  <c:v>128.5</c:v>
                </c:pt>
                <c:pt idx="837">
                  <c:v>128.5</c:v>
                </c:pt>
                <c:pt idx="838">
                  <c:v>128.5</c:v>
                </c:pt>
                <c:pt idx="839">
                  <c:v>128.69999999999999</c:v>
                </c:pt>
                <c:pt idx="840">
                  <c:v>128.69999999999999</c:v>
                </c:pt>
                <c:pt idx="841">
                  <c:v>128.69999999999999</c:v>
                </c:pt>
                <c:pt idx="842">
                  <c:v>128.80000000000001</c:v>
                </c:pt>
                <c:pt idx="843">
                  <c:v>128.80000000000001</c:v>
                </c:pt>
                <c:pt idx="844">
                  <c:v>128.80000000000001</c:v>
                </c:pt>
                <c:pt idx="845">
                  <c:v>128.9</c:v>
                </c:pt>
                <c:pt idx="846">
                  <c:v>128.9</c:v>
                </c:pt>
                <c:pt idx="847">
                  <c:v>128.9</c:v>
                </c:pt>
                <c:pt idx="848">
                  <c:v>129.1</c:v>
                </c:pt>
                <c:pt idx="849">
                  <c:v>129.1</c:v>
                </c:pt>
                <c:pt idx="850">
                  <c:v>129.1</c:v>
                </c:pt>
                <c:pt idx="851">
                  <c:v>129</c:v>
                </c:pt>
                <c:pt idx="852">
                  <c:v>129</c:v>
                </c:pt>
                <c:pt idx="853">
                  <c:v>129</c:v>
                </c:pt>
                <c:pt idx="854">
                  <c:v>129.19999999999999</c:v>
                </c:pt>
                <c:pt idx="855">
                  <c:v>129.19999999999999</c:v>
                </c:pt>
                <c:pt idx="856">
                  <c:v>129.19999999999999</c:v>
                </c:pt>
                <c:pt idx="857">
                  <c:v>128.80000000000001</c:v>
                </c:pt>
                <c:pt idx="858">
                  <c:v>128.80000000000001</c:v>
                </c:pt>
                <c:pt idx="859">
                  <c:v>128.80000000000001</c:v>
                </c:pt>
                <c:pt idx="860">
                  <c:v>129.19999999999999</c:v>
                </c:pt>
                <c:pt idx="861">
                  <c:v>129.19999999999999</c:v>
                </c:pt>
                <c:pt idx="862">
                  <c:v>129.19999999999999</c:v>
                </c:pt>
                <c:pt idx="863">
                  <c:v>129.4</c:v>
                </c:pt>
                <c:pt idx="864">
                  <c:v>129.4</c:v>
                </c:pt>
                <c:pt idx="865">
                  <c:v>129.4</c:v>
                </c:pt>
                <c:pt idx="866">
                  <c:v>129.6</c:v>
                </c:pt>
                <c:pt idx="867">
                  <c:v>129.6</c:v>
                </c:pt>
                <c:pt idx="868">
                  <c:v>129.6</c:v>
                </c:pt>
                <c:pt idx="869">
                  <c:v>129.9</c:v>
                </c:pt>
                <c:pt idx="870">
                  <c:v>129.9</c:v>
                </c:pt>
                <c:pt idx="871">
                  <c:v>129.9</c:v>
                </c:pt>
                <c:pt idx="872">
                  <c:v>129.9</c:v>
                </c:pt>
                <c:pt idx="873">
                  <c:v>129.9</c:v>
                </c:pt>
                <c:pt idx="874">
                  <c:v>129.9</c:v>
                </c:pt>
                <c:pt idx="875">
                  <c:v>129.9</c:v>
                </c:pt>
                <c:pt idx="876">
                  <c:v>129.9</c:v>
                </c:pt>
                <c:pt idx="877">
                  <c:v>129.9</c:v>
                </c:pt>
                <c:pt idx="878">
                  <c:v>129.9</c:v>
                </c:pt>
                <c:pt idx="879">
                  <c:v>129.9</c:v>
                </c:pt>
                <c:pt idx="880">
                  <c:v>129.9</c:v>
                </c:pt>
                <c:pt idx="881">
                  <c:v>129.9</c:v>
                </c:pt>
                <c:pt idx="882">
                  <c:v>129.9</c:v>
                </c:pt>
                <c:pt idx="883">
                  <c:v>129.9</c:v>
                </c:pt>
                <c:pt idx="884">
                  <c:v>130.1</c:v>
                </c:pt>
                <c:pt idx="885">
                  <c:v>130.1</c:v>
                </c:pt>
                <c:pt idx="886">
                  <c:v>130.1</c:v>
                </c:pt>
                <c:pt idx="887">
                  <c:v>129.9</c:v>
                </c:pt>
                <c:pt idx="888">
                  <c:v>129.9</c:v>
                </c:pt>
                <c:pt idx="889">
                  <c:v>129.9</c:v>
                </c:pt>
                <c:pt idx="890">
                  <c:v>129.69999999999999</c:v>
                </c:pt>
                <c:pt idx="891">
                  <c:v>129.69999999999999</c:v>
                </c:pt>
                <c:pt idx="892">
                  <c:v>129.69999999999999</c:v>
                </c:pt>
                <c:pt idx="893">
                  <c:v>129.80000000000001</c:v>
                </c:pt>
                <c:pt idx="894">
                  <c:v>129.80000000000001</c:v>
                </c:pt>
                <c:pt idx="895">
                  <c:v>129.80000000000001</c:v>
                </c:pt>
                <c:pt idx="896">
                  <c:v>129.80000000000001</c:v>
                </c:pt>
                <c:pt idx="897">
                  <c:v>129.80000000000001</c:v>
                </c:pt>
                <c:pt idx="898">
                  <c:v>129.80000000000001</c:v>
                </c:pt>
                <c:pt idx="899">
                  <c:v>130</c:v>
                </c:pt>
                <c:pt idx="900">
                  <c:v>130</c:v>
                </c:pt>
                <c:pt idx="901">
                  <c:v>130</c:v>
                </c:pt>
                <c:pt idx="902">
                  <c:v>129.80000000000001</c:v>
                </c:pt>
                <c:pt idx="903">
                  <c:v>129.80000000000001</c:v>
                </c:pt>
                <c:pt idx="904">
                  <c:v>129.80000000000001</c:v>
                </c:pt>
                <c:pt idx="905">
                  <c:v>129.80000000000001</c:v>
                </c:pt>
                <c:pt idx="906">
                  <c:v>129.80000000000001</c:v>
                </c:pt>
                <c:pt idx="907">
                  <c:v>129.80000000000001</c:v>
                </c:pt>
                <c:pt idx="908">
                  <c:v>129.80000000000001</c:v>
                </c:pt>
                <c:pt idx="909">
                  <c:v>129.80000000000001</c:v>
                </c:pt>
                <c:pt idx="910">
                  <c:v>129.80000000000001</c:v>
                </c:pt>
                <c:pt idx="911">
                  <c:v>130</c:v>
                </c:pt>
                <c:pt idx="912">
                  <c:v>130</c:v>
                </c:pt>
                <c:pt idx="913">
                  <c:v>130</c:v>
                </c:pt>
                <c:pt idx="914">
                  <c:v>130.1</c:v>
                </c:pt>
                <c:pt idx="915">
                  <c:v>130.1</c:v>
                </c:pt>
                <c:pt idx="916">
                  <c:v>130.1</c:v>
                </c:pt>
                <c:pt idx="917">
                  <c:v>130.19999999999999</c:v>
                </c:pt>
                <c:pt idx="918">
                  <c:v>130.19999999999999</c:v>
                </c:pt>
                <c:pt idx="919">
                  <c:v>130.19999999999999</c:v>
                </c:pt>
                <c:pt idx="920">
                  <c:v>130.5</c:v>
                </c:pt>
                <c:pt idx="921">
                  <c:v>130.5</c:v>
                </c:pt>
                <c:pt idx="922">
                  <c:v>130.5</c:v>
                </c:pt>
                <c:pt idx="923">
                  <c:v>130.69999999999999</c:v>
                </c:pt>
                <c:pt idx="924">
                  <c:v>130.69999999999999</c:v>
                </c:pt>
                <c:pt idx="925">
                  <c:v>130.69999999999999</c:v>
                </c:pt>
                <c:pt idx="926">
                  <c:v>130.69999999999999</c:v>
                </c:pt>
                <c:pt idx="927">
                  <c:v>130.69999999999999</c:v>
                </c:pt>
                <c:pt idx="928">
                  <c:v>130.69999999999999</c:v>
                </c:pt>
                <c:pt idx="929">
                  <c:v>130.5</c:v>
                </c:pt>
                <c:pt idx="930">
                  <c:v>130.5</c:v>
                </c:pt>
                <c:pt idx="931">
                  <c:v>130.5</c:v>
                </c:pt>
                <c:pt idx="932">
                  <c:v>130.6</c:v>
                </c:pt>
                <c:pt idx="933">
                  <c:v>130.6</c:v>
                </c:pt>
                <c:pt idx="934">
                  <c:v>130.6</c:v>
                </c:pt>
                <c:pt idx="935">
                  <c:v>130.6</c:v>
                </c:pt>
                <c:pt idx="936">
                  <c:v>130.6</c:v>
                </c:pt>
                <c:pt idx="937">
                  <c:v>130.6</c:v>
                </c:pt>
                <c:pt idx="938">
                  <c:v>130.9</c:v>
                </c:pt>
                <c:pt idx="939">
                  <c:v>130.9</c:v>
                </c:pt>
                <c:pt idx="940">
                  <c:v>130.9</c:v>
                </c:pt>
                <c:pt idx="941">
                  <c:v>130.9</c:v>
                </c:pt>
                <c:pt idx="942">
                  <c:v>130.9</c:v>
                </c:pt>
                <c:pt idx="943">
                  <c:v>130.9</c:v>
                </c:pt>
                <c:pt idx="944">
                  <c:v>131.1</c:v>
                </c:pt>
                <c:pt idx="945">
                  <c:v>131.1</c:v>
                </c:pt>
                <c:pt idx="946">
                  <c:v>131.1</c:v>
                </c:pt>
                <c:pt idx="947">
                  <c:v>131.30000000000001</c:v>
                </c:pt>
                <c:pt idx="948">
                  <c:v>131.30000000000001</c:v>
                </c:pt>
                <c:pt idx="949">
                  <c:v>131.30000000000001</c:v>
                </c:pt>
                <c:pt idx="950">
                  <c:v>131.6</c:v>
                </c:pt>
                <c:pt idx="951">
                  <c:v>131.6</c:v>
                </c:pt>
                <c:pt idx="952">
                  <c:v>131.6</c:v>
                </c:pt>
                <c:pt idx="953">
                  <c:v>131.5</c:v>
                </c:pt>
                <c:pt idx="954">
                  <c:v>131.5</c:v>
                </c:pt>
                <c:pt idx="955">
                  <c:v>131.5</c:v>
                </c:pt>
                <c:pt idx="956">
                  <c:v>131.69999999999999</c:v>
                </c:pt>
                <c:pt idx="957">
                  <c:v>131.69999999999999</c:v>
                </c:pt>
                <c:pt idx="958">
                  <c:v>131.69999999999999</c:v>
                </c:pt>
                <c:pt idx="959">
                  <c:v>131.6</c:v>
                </c:pt>
                <c:pt idx="960">
                  <c:v>131.6</c:v>
                </c:pt>
                <c:pt idx="961">
                  <c:v>131.6</c:v>
                </c:pt>
                <c:pt idx="962">
                  <c:v>131.69999999999999</c:v>
                </c:pt>
                <c:pt idx="963">
                  <c:v>131.69999999999999</c:v>
                </c:pt>
                <c:pt idx="964">
                  <c:v>131.69999999999999</c:v>
                </c:pt>
                <c:pt idx="965">
                  <c:v>131.6</c:v>
                </c:pt>
                <c:pt idx="966">
                  <c:v>131.6</c:v>
                </c:pt>
                <c:pt idx="967">
                  <c:v>131.6</c:v>
                </c:pt>
                <c:pt idx="968">
                  <c:v>131.4</c:v>
                </c:pt>
                <c:pt idx="969">
                  <c:v>131.4</c:v>
                </c:pt>
                <c:pt idx="970">
                  <c:v>131.4</c:v>
                </c:pt>
                <c:pt idx="971">
                  <c:v>131.30000000000001</c:v>
                </c:pt>
                <c:pt idx="972">
                  <c:v>131.30000000000001</c:v>
                </c:pt>
                <c:pt idx="973">
                  <c:v>131.30000000000001</c:v>
                </c:pt>
                <c:pt idx="974">
                  <c:v>131</c:v>
                </c:pt>
                <c:pt idx="975">
                  <c:v>131</c:v>
                </c:pt>
                <c:pt idx="976">
                  <c:v>131</c:v>
                </c:pt>
                <c:pt idx="977">
                  <c:v>130.9</c:v>
                </c:pt>
                <c:pt idx="978">
                  <c:v>130.9</c:v>
                </c:pt>
                <c:pt idx="979">
                  <c:v>130.9</c:v>
                </c:pt>
                <c:pt idx="980">
                  <c:v>130.9</c:v>
                </c:pt>
                <c:pt idx="981">
                  <c:v>130.9</c:v>
                </c:pt>
                <c:pt idx="982">
                  <c:v>130.9</c:v>
                </c:pt>
                <c:pt idx="983">
                  <c:v>130.9</c:v>
                </c:pt>
                <c:pt idx="984">
                  <c:v>130.9</c:v>
                </c:pt>
                <c:pt idx="985">
                  <c:v>130.9</c:v>
                </c:pt>
                <c:pt idx="986">
                  <c:v>131.1</c:v>
                </c:pt>
                <c:pt idx="987">
                  <c:v>131.1</c:v>
                </c:pt>
                <c:pt idx="988">
                  <c:v>131.1</c:v>
                </c:pt>
                <c:pt idx="989">
                  <c:v>131.1</c:v>
                </c:pt>
                <c:pt idx="990">
                  <c:v>131.1</c:v>
                </c:pt>
                <c:pt idx="991">
                  <c:v>131.1</c:v>
                </c:pt>
                <c:pt idx="992">
                  <c:v>130.9</c:v>
                </c:pt>
                <c:pt idx="993">
                  <c:v>130.9</c:v>
                </c:pt>
                <c:pt idx="994">
                  <c:v>130.9</c:v>
                </c:pt>
                <c:pt idx="995">
                  <c:v>130.6</c:v>
                </c:pt>
                <c:pt idx="996">
                  <c:v>130.6</c:v>
                </c:pt>
                <c:pt idx="997">
                  <c:v>130.6</c:v>
                </c:pt>
                <c:pt idx="998">
                  <c:v>130.5</c:v>
                </c:pt>
                <c:pt idx="999">
                  <c:v>130.5</c:v>
                </c:pt>
                <c:pt idx="1000">
                  <c:v>130.5</c:v>
                </c:pt>
                <c:pt idx="1001">
                  <c:v>130.69999999999999</c:v>
                </c:pt>
                <c:pt idx="1002">
                  <c:v>130.69999999999999</c:v>
                </c:pt>
                <c:pt idx="1003">
                  <c:v>130.69999999999999</c:v>
                </c:pt>
                <c:pt idx="1004">
                  <c:v>131.1</c:v>
                </c:pt>
                <c:pt idx="1005">
                  <c:v>131.1</c:v>
                </c:pt>
                <c:pt idx="1006">
                  <c:v>131.1</c:v>
                </c:pt>
                <c:pt idx="1007">
                  <c:v>131.30000000000001</c:v>
                </c:pt>
                <c:pt idx="1008">
                  <c:v>131.30000000000001</c:v>
                </c:pt>
                <c:pt idx="1009">
                  <c:v>131.30000000000001</c:v>
                </c:pt>
                <c:pt idx="1010">
                  <c:v>131.4</c:v>
                </c:pt>
                <c:pt idx="1011">
                  <c:v>131.4</c:v>
                </c:pt>
                <c:pt idx="1012">
                  <c:v>131.4</c:v>
                </c:pt>
                <c:pt idx="1013">
                  <c:v>131.19999999999999</c:v>
                </c:pt>
                <c:pt idx="1014">
                  <c:v>131.19999999999999</c:v>
                </c:pt>
                <c:pt idx="1015">
                  <c:v>131.19999999999999</c:v>
                </c:pt>
                <c:pt idx="1016">
                  <c:v>130.9</c:v>
                </c:pt>
                <c:pt idx="1017">
                  <c:v>130.9</c:v>
                </c:pt>
                <c:pt idx="1018">
                  <c:v>130.9</c:v>
                </c:pt>
                <c:pt idx="1019">
                  <c:v>130.80000000000001</c:v>
                </c:pt>
                <c:pt idx="1020">
                  <c:v>130.80000000000001</c:v>
                </c:pt>
                <c:pt idx="1021">
                  <c:v>130.80000000000001</c:v>
                </c:pt>
                <c:pt idx="1022">
                  <c:v>130.80000000000001</c:v>
                </c:pt>
                <c:pt idx="1023">
                  <c:v>130.80000000000001</c:v>
                </c:pt>
                <c:pt idx="1024">
                  <c:v>130.80000000000001</c:v>
                </c:pt>
                <c:pt idx="1025">
                  <c:v>130.80000000000001</c:v>
                </c:pt>
                <c:pt idx="1026">
                  <c:v>130.80000000000001</c:v>
                </c:pt>
                <c:pt idx="1027">
                  <c:v>130.80000000000001</c:v>
                </c:pt>
                <c:pt idx="1028">
                  <c:v>130.80000000000001</c:v>
                </c:pt>
                <c:pt idx="1029">
                  <c:v>130.80000000000001</c:v>
                </c:pt>
                <c:pt idx="1030">
                  <c:v>130.80000000000001</c:v>
                </c:pt>
                <c:pt idx="1031">
                  <c:v>130.69999999999999</c:v>
                </c:pt>
                <c:pt idx="1032">
                  <c:v>130.69999999999999</c:v>
                </c:pt>
                <c:pt idx="1033">
                  <c:v>130.69999999999999</c:v>
                </c:pt>
                <c:pt idx="1034">
                  <c:v>130.9</c:v>
                </c:pt>
                <c:pt idx="1035">
                  <c:v>130.9</c:v>
                </c:pt>
                <c:pt idx="1036">
                  <c:v>130.9</c:v>
                </c:pt>
                <c:pt idx="1037">
                  <c:v>130.6</c:v>
                </c:pt>
                <c:pt idx="1038">
                  <c:v>130.6</c:v>
                </c:pt>
                <c:pt idx="1039">
                  <c:v>130.6</c:v>
                </c:pt>
                <c:pt idx="1040">
                  <c:v>130.9</c:v>
                </c:pt>
                <c:pt idx="1041">
                  <c:v>130.9</c:v>
                </c:pt>
                <c:pt idx="1042">
                  <c:v>130.9</c:v>
                </c:pt>
                <c:pt idx="1043">
                  <c:v>131</c:v>
                </c:pt>
                <c:pt idx="1044">
                  <c:v>131</c:v>
                </c:pt>
                <c:pt idx="1045">
                  <c:v>131</c:v>
                </c:pt>
                <c:pt idx="1046">
                  <c:v>131.30000000000001</c:v>
                </c:pt>
                <c:pt idx="1047">
                  <c:v>131.30000000000001</c:v>
                </c:pt>
                <c:pt idx="1048">
                  <c:v>131.30000000000001</c:v>
                </c:pt>
                <c:pt idx="1049">
                  <c:v>131.30000000000001</c:v>
                </c:pt>
                <c:pt idx="1050">
                  <c:v>131.30000000000001</c:v>
                </c:pt>
                <c:pt idx="1051">
                  <c:v>131.30000000000001</c:v>
                </c:pt>
                <c:pt idx="1052">
                  <c:v>131.5</c:v>
                </c:pt>
                <c:pt idx="1053">
                  <c:v>131.5</c:v>
                </c:pt>
                <c:pt idx="1054">
                  <c:v>131.5</c:v>
                </c:pt>
                <c:pt idx="1055">
                  <c:v>131.30000000000001</c:v>
                </c:pt>
                <c:pt idx="1056">
                  <c:v>131.30000000000001</c:v>
                </c:pt>
                <c:pt idx="1057">
                  <c:v>131.30000000000001</c:v>
                </c:pt>
                <c:pt idx="1058">
                  <c:v>131.30000000000001</c:v>
                </c:pt>
                <c:pt idx="1059">
                  <c:v>131.30000000000001</c:v>
                </c:pt>
                <c:pt idx="1060">
                  <c:v>131.30000000000001</c:v>
                </c:pt>
                <c:pt idx="1061">
                  <c:v>131.19999999999999</c:v>
                </c:pt>
                <c:pt idx="1062">
                  <c:v>131.19999999999999</c:v>
                </c:pt>
                <c:pt idx="1063">
                  <c:v>131.19999999999999</c:v>
                </c:pt>
                <c:pt idx="1064">
                  <c:v>131.19999999999999</c:v>
                </c:pt>
                <c:pt idx="1065">
                  <c:v>131.19999999999999</c:v>
                </c:pt>
                <c:pt idx="1066">
                  <c:v>131.19999999999999</c:v>
                </c:pt>
                <c:pt idx="1067">
                  <c:v>131.4</c:v>
                </c:pt>
                <c:pt idx="1068">
                  <c:v>131.4</c:v>
                </c:pt>
                <c:pt idx="1069">
                  <c:v>131.4</c:v>
                </c:pt>
                <c:pt idx="1070">
                  <c:v>131.4</c:v>
                </c:pt>
                <c:pt idx="1071">
                  <c:v>131.4</c:v>
                </c:pt>
                <c:pt idx="1072">
                  <c:v>131.4</c:v>
                </c:pt>
                <c:pt idx="1073">
                  <c:v>131.6</c:v>
                </c:pt>
                <c:pt idx="1074">
                  <c:v>131.6</c:v>
                </c:pt>
                <c:pt idx="1075">
                  <c:v>131.6</c:v>
                </c:pt>
                <c:pt idx="1076">
                  <c:v>131.69999999999999</c:v>
                </c:pt>
                <c:pt idx="1077">
                  <c:v>131.69999999999999</c:v>
                </c:pt>
                <c:pt idx="1078">
                  <c:v>131.69999999999999</c:v>
                </c:pt>
                <c:pt idx="1079">
                  <c:v>131.5</c:v>
                </c:pt>
                <c:pt idx="1080">
                  <c:v>131.5</c:v>
                </c:pt>
                <c:pt idx="1081">
                  <c:v>131.5</c:v>
                </c:pt>
                <c:pt idx="1082">
                  <c:v>131.9</c:v>
                </c:pt>
                <c:pt idx="1083">
                  <c:v>131.9</c:v>
                </c:pt>
                <c:pt idx="1084">
                  <c:v>131.9</c:v>
                </c:pt>
                <c:pt idx="1085">
                  <c:v>131.6</c:v>
                </c:pt>
                <c:pt idx="1086">
                  <c:v>131.6</c:v>
                </c:pt>
                <c:pt idx="1087">
                  <c:v>131.6</c:v>
                </c:pt>
                <c:pt idx="1088">
                  <c:v>131.9</c:v>
                </c:pt>
                <c:pt idx="1089">
                  <c:v>131.9</c:v>
                </c:pt>
                <c:pt idx="1090">
                  <c:v>131.9</c:v>
                </c:pt>
                <c:pt idx="1091">
                  <c:v>131.69999999999999</c:v>
                </c:pt>
                <c:pt idx="1092">
                  <c:v>131.69999999999999</c:v>
                </c:pt>
                <c:pt idx="1093">
                  <c:v>131.69999999999999</c:v>
                </c:pt>
                <c:pt idx="1094">
                  <c:v>132</c:v>
                </c:pt>
                <c:pt idx="1095">
                  <c:v>132</c:v>
                </c:pt>
                <c:pt idx="1096">
                  <c:v>132</c:v>
                </c:pt>
                <c:pt idx="1097">
                  <c:v>132.1</c:v>
                </c:pt>
                <c:pt idx="1098">
                  <c:v>132.1</c:v>
                </c:pt>
                <c:pt idx="1099">
                  <c:v>132.1</c:v>
                </c:pt>
                <c:pt idx="1100">
                  <c:v>132.30000000000001</c:v>
                </c:pt>
                <c:pt idx="1101">
                  <c:v>132.30000000000001</c:v>
                </c:pt>
                <c:pt idx="1102">
                  <c:v>132.30000000000001</c:v>
                </c:pt>
                <c:pt idx="1103">
                  <c:v>132.5</c:v>
                </c:pt>
                <c:pt idx="1104">
                  <c:v>132.5</c:v>
                </c:pt>
                <c:pt idx="1105">
                  <c:v>132.5</c:v>
                </c:pt>
                <c:pt idx="1106">
                  <c:v>132.69999999999999</c:v>
                </c:pt>
                <c:pt idx="1107">
                  <c:v>132.69999999999999</c:v>
                </c:pt>
                <c:pt idx="1108">
                  <c:v>132.69999999999999</c:v>
                </c:pt>
                <c:pt idx="1109">
                  <c:v>132.80000000000001</c:v>
                </c:pt>
                <c:pt idx="1110">
                  <c:v>132.80000000000001</c:v>
                </c:pt>
                <c:pt idx="1111">
                  <c:v>132.80000000000001</c:v>
                </c:pt>
                <c:pt idx="1112">
                  <c:v>132.69999999999999</c:v>
                </c:pt>
                <c:pt idx="1113">
                  <c:v>132.69999999999999</c:v>
                </c:pt>
                <c:pt idx="1114">
                  <c:v>132.69999999999999</c:v>
                </c:pt>
                <c:pt idx="1115">
                  <c:v>132.69999999999999</c:v>
                </c:pt>
                <c:pt idx="1116">
                  <c:v>132.69999999999999</c:v>
                </c:pt>
                <c:pt idx="1117">
                  <c:v>132.69999999999999</c:v>
                </c:pt>
                <c:pt idx="1118">
                  <c:v>132.4</c:v>
                </c:pt>
                <c:pt idx="1119">
                  <c:v>132.4</c:v>
                </c:pt>
                <c:pt idx="1120">
                  <c:v>132.4</c:v>
                </c:pt>
                <c:pt idx="1121">
                  <c:v>132.80000000000001</c:v>
                </c:pt>
                <c:pt idx="1122">
                  <c:v>132.80000000000001</c:v>
                </c:pt>
                <c:pt idx="1123">
                  <c:v>132.80000000000001</c:v>
                </c:pt>
                <c:pt idx="1124">
                  <c:v>132.9</c:v>
                </c:pt>
                <c:pt idx="1125">
                  <c:v>132.9</c:v>
                </c:pt>
                <c:pt idx="1126">
                  <c:v>132.9</c:v>
                </c:pt>
                <c:pt idx="1127">
                  <c:v>133.19999999999999</c:v>
                </c:pt>
                <c:pt idx="1128">
                  <c:v>133.19999999999999</c:v>
                </c:pt>
                <c:pt idx="1129">
                  <c:v>133.19999999999999</c:v>
                </c:pt>
                <c:pt idx="1130">
                  <c:v>133.19999999999999</c:v>
                </c:pt>
                <c:pt idx="1131">
                  <c:v>133.19999999999999</c:v>
                </c:pt>
                <c:pt idx="1132">
                  <c:v>133.19999999999999</c:v>
                </c:pt>
                <c:pt idx="1133">
                  <c:v>133.6</c:v>
                </c:pt>
                <c:pt idx="1134">
                  <c:v>133.6</c:v>
                </c:pt>
                <c:pt idx="1135">
                  <c:v>133.6</c:v>
                </c:pt>
                <c:pt idx="1136">
                  <c:v>133.6</c:v>
                </c:pt>
                <c:pt idx="1137">
                  <c:v>133.6</c:v>
                </c:pt>
                <c:pt idx="1138">
                  <c:v>133.6</c:v>
                </c:pt>
                <c:pt idx="1139">
                  <c:v>133.69999999999999</c:v>
                </c:pt>
                <c:pt idx="1140">
                  <c:v>133.69999999999999</c:v>
                </c:pt>
                <c:pt idx="1141">
                  <c:v>133.69999999999999</c:v>
                </c:pt>
                <c:pt idx="1142">
                  <c:v>133.69999999999999</c:v>
                </c:pt>
                <c:pt idx="1143">
                  <c:v>133.69999999999999</c:v>
                </c:pt>
                <c:pt idx="1144">
                  <c:v>133.69999999999999</c:v>
                </c:pt>
                <c:pt idx="1145">
                  <c:v>133.80000000000001</c:v>
                </c:pt>
                <c:pt idx="1146">
                  <c:v>133.80000000000001</c:v>
                </c:pt>
                <c:pt idx="1147">
                  <c:v>133.80000000000001</c:v>
                </c:pt>
                <c:pt idx="1148">
                  <c:v>133.9</c:v>
                </c:pt>
                <c:pt idx="1149">
                  <c:v>133.9</c:v>
                </c:pt>
                <c:pt idx="1150">
                  <c:v>133.9</c:v>
                </c:pt>
                <c:pt idx="1151">
                  <c:v>133.5</c:v>
                </c:pt>
                <c:pt idx="1152">
                  <c:v>133.5</c:v>
                </c:pt>
                <c:pt idx="1153">
                  <c:v>133.5</c:v>
                </c:pt>
                <c:pt idx="1154">
                  <c:v>133.5</c:v>
                </c:pt>
                <c:pt idx="1155">
                  <c:v>133.5</c:v>
                </c:pt>
                <c:pt idx="1156">
                  <c:v>133.5</c:v>
                </c:pt>
                <c:pt idx="1157">
                  <c:v>133.19999999999999</c:v>
                </c:pt>
                <c:pt idx="1158">
                  <c:v>133.19999999999999</c:v>
                </c:pt>
                <c:pt idx="1159">
                  <c:v>133.19999999999999</c:v>
                </c:pt>
                <c:pt idx="1160">
                  <c:v>133.30000000000001</c:v>
                </c:pt>
                <c:pt idx="1161">
                  <c:v>133.30000000000001</c:v>
                </c:pt>
                <c:pt idx="1162">
                  <c:v>133.30000000000001</c:v>
                </c:pt>
                <c:pt idx="1163">
                  <c:v>133.19999999999999</c:v>
                </c:pt>
                <c:pt idx="1164">
                  <c:v>133.19999999999999</c:v>
                </c:pt>
                <c:pt idx="1165">
                  <c:v>133.19999999999999</c:v>
                </c:pt>
                <c:pt idx="1166">
                  <c:v>133.6</c:v>
                </c:pt>
                <c:pt idx="1167">
                  <c:v>133.6</c:v>
                </c:pt>
                <c:pt idx="1168">
                  <c:v>133.6</c:v>
                </c:pt>
                <c:pt idx="1169">
                  <c:v>133.69999999999999</c:v>
                </c:pt>
                <c:pt idx="1170">
                  <c:v>133.69999999999999</c:v>
                </c:pt>
                <c:pt idx="1171">
                  <c:v>133.69999999999999</c:v>
                </c:pt>
                <c:pt idx="1172">
                  <c:v>134.30000000000001</c:v>
                </c:pt>
                <c:pt idx="1173">
                  <c:v>134.30000000000001</c:v>
                </c:pt>
                <c:pt idx="1174">
                  <c:v>134.30000000000001</c:v>
                </c:pt>
                <c:pt idx="1175">
                  <c:v>134.30000000000001</c:v>
                </c:pt>
                <c:pt idx="1176">
                  <c:v>134.30000000000001</c:v>
                </c:pt>
                <c:pt idx="1177">
                  <c:v>134.30000000000001</c:v>
                </c:pt>
                <c:pt idx="1178">
                  <c:v>134.5</c:v>
                </c:pt>
                <c:pt idx="1179">
                  <c:v>134.5</c:v>
                </c:pt>
                <c:pt idx="1180">
                  <c:v>134.5</c:v>
                </c:pt>
                <c:pt idx="1181">
                  <c:v>134.30000000000001</c:v>
                </c:pt>
                <c:pt idx="1182">
                  <c:v>134.30000000000001</c:v>
                </c:pt>
                <c:pt idx="1183">
                  <c:v>134.30000000000001</c:v>
                </c:pt>
                <c:pt idx="1184">
                  <c:v>134.4</c:v>
                </c:pt>
                <c:pt idx="1185">
                  <c:v>134.4</c:v>
                </c:pt>
                <c:pt idx="1186">
                  <c:v>134.4</c:v>
                </c:pt>
                <c:pt idx="1187">
                  <c:v>134.5</c:v>
                </c:pt>
                <c:pt idx="1188">
                  <c:v>134.5</c:v>
                </c:pt>
                <c:pt idx="1189">
                  <c:v>134.5</c:v>
                </c:pt>
                <c:pt idx="1190">
                  <c:v>134.4</c:v>
                </c:pt>
                <c:pt idx="1191">
                  <c:v>134.4</c:v>
                </c:pt>
                <c:pt idx="1192">
                  <c:v>134.4</c:v>
                </c:pt>
                <c:pt idx="1193">
                  <c:v>134.1</c:v>
                </c:pt>
                <c:pt idx="1194">
                  <c:v>134.1</c:v>
                </c:pt>
                <c:pt idx="1195">
                  <c:v>134.1</c:v>
                </c:pt>
                <c:pt idx="1196">
                  <c:v>133.6</c:v>
                </c:pt>
                <c:pt idx="1197">
                  <c:v>133.6</c:v>
                </c:pt>
                <c:pt idx="1198">
                  <c:v>133.6</c:v>
                </c:pt>
                <c:pt idx="1199">
                  <c:v>133.9</c:v>
                </c:pt>
                <c:pt idx="1200">
                  <c:v>133.9</c:v>
                </c:pt>
                <c:pt idx="1201">
                  <c:v>133.9</c:v>
                </c:pt>
                <c:pt idx="1202">
                  <c:v>133.80000000000001</c:v>
                </c:pt>
                <c:pt idx="1203">
                  <c:v>133.80000000000001</c:v>
                </c:pt>
                <c:pt idx="1204">
                  <c:v>133.80000000000001</c:v>
                </c:pt>
                <c:pt idx="1205">
                  <c:v>134.19999999999999</c:v>
                </c:pt>
                <c:pt idx="1206">
                  <c:v>134.19999999999999</c:v>
                </c:pt>
                <c:pt idx="1207">
                  <c:v>134.19999999999999</c:v>
                </c:pt>
                <c:pt idx="1208">
                  <c:v>133.6</c:v>
                </c:pt>
                <c:pt idx="1209">
                  <c:v>133.6</c:v>
                </c:pt>
                <c:pt idx="1210">
                  <c:v>133.6</c:v>
                </c:pt>
                <c:pt idx="1211">
                  <c:v>133.80000000000001</c:v>
                </c:pt>
                <c:pt idx="1212">
                  <c:v>133.80000000000001</c:v>
                </c:pt>
                <c:pt idx="1213">
                  <c:v>133.80000000000001</c:v>
                </c:pt>
                <c:pt idx="1214">
                  <c:v>134</c:v>
                </c:pt>
                <c:pt idx="1215">
                  <c:v>134</c:v>
                </c:pt>
                <c:pt idx="1216">
                  <c:v>134</c:v>
                </c:pt>
                <c:pt idx="1217">
                  <c:v>133.80000000000001</c:v>
                </c:pt>
                <c:pt idx="1218">
                  <c:v>133.80000000000001</c:v>
                </c:pt>
                <c:pt idx="1219">
                  <c:v>133.80000000000001</c:v>
                </c:pt>
                <c:pt idx="1220">
                  <c:v>133.9</c:v>
                </c:pt>
                <c:pt idx="1221">
                  <c:v>133.9</c:v>
                </c:pt>
                <c:pt idx="1222">
                  <c:v>133.9</c:v>
                </c:pt>
                <c:pt idx="1223">
                  <c:v>133.69999999999999</c:v>
                </c:pt>
                <c:pt idx="1224">
                  <c:v>133.69999999999999</c:v>
                </c:pt>
                <c:pt idx="1225">
                  <c:v>133.69999999999999</c:v>
                </c:pt>
                <c:pt idx="1226">
                  <c:v>134.5</c:v>
                </c:pt>
                <c:pt idx="1227">
                  <c:v>134.5</c:v>
                </c:pt>
                <c:pt idx="1228">
                  <c:v>134.5</c:v>
                </c:pt>
                <c:pt idx="1229">
                  <c:v>134.69999999999999</c:v>
                </c:pt>
                <c:pt idx="1230">
                  <c:v>134.69999999999999</c:v>
                </c:pt>
                <c:pt idx="1231">
                  <c:v>134.69999999999999</c:v>
                </c:pt>
                <c:pt idx="1232">
                  <c:v>134.9</c:v>
                </c:pt>
                <c:pt idx="1233">
                  <c:v>134.9</c:v>
                </c:pt>
                <c:pt idx="1234">
                  <c:v>134.9</c:v>
                </c:pt>
                <c:pt idx="1235">
                  <c:v>134.69999999999999</c:v>
                </c:pt>
                <c:pt idx="1236">
                  <c:v>134.69999999999999</c:v>
                </c:pt>
                <c:pt idx="1237">
                  <c:v>134.69999999999999</c:v>
                </c:pt>
                <c:pt idx="1238">
                  <c:v>134.80000000000001</c:v>
                </c:pt>
                <c:pt idx="1239">
                  <c:v>134.80000000000001</c:v>
                </c:pt>
                <c:pt idx="1240">
                  <c:v>134.80000000000001</c:v>
                </c:pt>
                <c:pt idx="1241">
                  <c:v>134.80000000000001</c:v>
                </c:pt>
                <c:pt idx="1242">
                  <c:v>134.80000000000001</c:v>
                </c:pt>
                <c:pt idx="1243">
                  <c:v>134.80000000000001</c:v>
                </c:pt>
                <c:pt idx="1244">
                  <c:v>135.4</c:v>
                </c:pt>
                <c:pt idx="1245">
                  <c:v>135.4</c:v>
                </c:pt>
                <c:pt idx="1246">
                  <c:v>135.4</c:v>
                </c:pt>
                <c:pt idx="1247">
                  <c:v>135.4</c:v>
                </c:pt>
                <c:pt idx="1248">
                  <c:v>135.4</c:v>
                </c:pt>
                <c:pt idx="1249">
                  <c:v>135.4</c:v>
                </c:pt>
                <c:pt idx="1250">
                  <c:v>135.80000000000001</c:v>
                </c:pt>
                <c:pt idx="1251">
                  <c:v>135.80000000000001</c:v>
                </c:pt>
                <c:pt idx="1252">
                  <c:v>135.80000000000001</c:v>
                </c:pt>
                <c:pt idx="1253">
                  <c:v>136</c:v>
                </c:pt>
                <c:pt idx="1254">
                  <c:v>136</c:v>
                </c:pt>
                <c:pt idx="1255">
                  <c:v>136</c:v>
                </c:pt>
                <c:pt idx="1256">
                  <c:v>136.4</c:v>
                </c:pt>
                <c:pt idx="1257">
                  <c:v>136.4</c:v>
                </c:pt>
                <c:pt idx="1258">
                  <c:v>136.4</c:v>
                </c:pt>
                <c:pt idx="1259">
                  <c:v>136.6</c:v>
                </c:pt>
                <c:pt idx="1260">
                  <c:v>136.6</c:v>
                </c:pt>
                <c:pt idx="1261">
                  <c:v>136.6</c:v>
                </c:pt>
                <c:pt idx="1262">
                  <c:v>136.6</c:v>
                </c:pt>
                <c:pt idx="1263">
                  <c:v>136.6</c:v>
                </c:pt>
                <c:pt idx="1264">
                  <c:v>136.6</c:v>
                </c:pt>
                <c:pt idx="1265">
                  <c:v>136.5</c:v>
                </c:pt>
                <c:pt idx="1266">
                  <c:v>136.5</c:v>
                </c:pt>
                <c:pt idx="1267">
                  <c:v>136.5</c:v>
                </c:pt>
                <c:pt idx="1268">
                  <c:v>136.30000000000001</c:v>
                </c:pt>
                <c:pt idx="1269">
                  <c:v>136.30000000000001</c:v>
                </c:pt>
                <c:pt idx="1270">
                  <c:v>136.30000000000001</c:v>
                </c:pt>
                <c:pt idx="1271">
                  <c:v>136.4</c:v>
                </c:pt>
                <c:pt idx="1272">
                  <c:v>136.4</c:v>
                </c:pt>
                <c:pt idx="1273">
                  <c:v>136.4</c:v>
                </c:pt>
                <c:pt idx="1274">
                  <c:v>136.19999999999999</c:v>
                </c:pt>
                <c:pt idx="1275">
                  <c:v>136.19999999999999</c:v>
                </c:pt>
                <c:pt idx="1276">
                  <c:v>136.19999999999999</c:v>
                </c:pt>
                <c:pt idx="1277">
                  <c:v>136.19999999999999</c:v>
                </c:pt>
                <c:pt idx="1278">
                  <c:v>136.19999999999999</c:v>
                </c:pt>
                <c:pt idx="1279">
                  <c:v>136.19999999999999</c:v>
                </c:pt>
                <c:pt idx="1280">
                  <c:v>136</c:v>
                </c:pt>
                <c:pt idx="1281">
                  <c:v>136</c:v>
                </c:pt>
                <c:pt idx="1282">
                  <c:v>136</c:v>
                </c:pt>
                <c:pt idx="1283">
                  <c:v>136.6</c:v>
                </c:pt>
                <c:pt idx="1284">
                  <c:v>136.6</c:v>
                </c:pt>
                <c:pt idx="1285">
                  <c:v>136.6</c:v>
                </c:pt>
                <c:pt idx="1286">
                  <c:v>136.80000000000001</c:v>
                </c:pt>
                <c:pt idx="1287">
                  <c:v>136.80000000000001</c:v>
                </c:pt>
                <c:pt idx="1288">
                  <c:v>136.80000000000001</c:v>
                </c:pt>
                <c:pt idx="1289">
                  <c:v>137.6</c:v>
                </c:pt>
                <c:pt idx="1290">
                  <c:v>137.6</c:v>
                </c:pt>
                <c:pt idx="1291">
                  <c:v>137.6</c:v>
                </c:pt>
                <c:pt idx="1292">
                  <c:v>138</c:v>
                </c:pt>
                <c:pt idx="1293">
                  <c:v>138</c:v>
                </c:pt>
                <c:pt idx="1294">
                  <c:v>138</c:v>
                </c:pt>
                <c:pt idx="1295">
                  <c:v>138.6</c:v>
                </c:pt>
                <c:pt idx="1296">
                  <c:v>138.6</c:v>
                </c:pt>
                <c:pt idx="1297">
                  <c:v>138.6</c:v>
                </c:pt>
                <c:pt idx="1298">
                  <c:v>139.19999999999999</c:v>
                </c:pt>
                <c:pt idx="1299">
                  <c:v>139.19999999999999</c:v>
                </c:pt>
                <c:pt idx="1300">
                  <c:v>139.19999999999999</c:v>
                </c:pt>
                <c:pt idx="1301">
                  <c:v>139.19999999999999</c:v>
                </c:pt>
                <c:pt idx="1302">
                  <c:v>139.19999999999999</c:v>
                </c:pt>
                <c:pt idx="1303">
                  <c:v>139.19999999999999</c:v>
                </c:pt>
                <c:pt idx="1304">
                  <c:v>139.5</c:v>
                </c:pt>
                <c:pt idx="1305">
                  <c:v>139.5</c:v>
                </c:pt>
                <c:pt idx="1306">
                  <c:v>139.5</c:v>
                </c:pt>
                <c:pt idx="1307">
                  <c:v>139.6</c:v>
                </c:pt>
                <c:pt idx="1308">
                  <c:v>139.6</c:v>
                </c:pt>
                <c:pt idx="1309">
                  <c:v>139.6</c:v>
                </c:pt>
                <c:pt idx="1310">
                  <c:v>139.69999999999999</c:v>
                </c:pt>
                <c:pt idx="1311">
                  <c:v>139.69999999999999</c:v>
                </c:pt>
                <c:pt idx="1312">
                  <c:v>139.69999999999999</c:v>
                </c:pt>
                <c:pt idx="1313">
                  <c:v>139.9</c:v>
                </c:pt>
                <c:pt idx="1314">
                  <c:v>139.9</c:v>
                </c:pt>
                <c:pt idx="1315">
                  <c:v>139.9</c:v>
                </c:pt>
                <c:pt idx="1316">
                  <c:v>140</c:v>
                </c:pt>
                <c:pt idx="1317">
                  <c:v>140</c:v>
                </c:pt>
                <c:pt idx="1318">
                  <c:v>140</c:v>
                </c:pt>
                <c:pt idx="1319">
                  <c:v>140.5</c:v>
                </c:pt>
                <c:pt idx="1320">
                  <c:v>140.5</c:v>
                </c:pt>
                <c:pt idx="1321">
                  <c:v>140.5</c:v>
                </c:pt>
                <c:pt idx="1322">
                  <c:v>140.9</c:v>
                </c:pt>
                <c:pt idx="1323">
                  <c:v>140.9</c:v>
                </c:pt>
                <c:pt idx="1324">
                  <c:v>140.9</c:v>
                </c:pt>
                <c:pt idx="1325">
                  <c:v>141.1</c:v>
                </c:pt>
                <c:pt idx="1326">
                  <c:v>141.1</c:v>
                </c:pt>
                <c:pt idx="1327">
                  <c:v>141.1</c:v>
                </c:pt>
                <c:pt idx="1328">
                  <c:v>141.19999999999999</c:v>
                </c:pt>
                <c:pt idx="1329">
                  <c:v>141.19999999999999</c:v>
                </c:pt>
                <c:pt idx="1330">
                  <c:v>141.19999999999999</c:v>
                </c:pt>
                <c:pt idx="1331">
                  <c:v>141.19999999999999</c:v>
                </c:pt>
                <c:pt idx="1332">
                  <c:v>141.19999999999999</c:v>
                </c:pt>
                <c:pt idx="1333">
                  <c:v>141.19999999999999</c:v>
                </c:pt>
                <c:pt idx="1334">
                  <c:v>141.30000000000001</c:v>
                </c:pt>
                <c:pt idx="1335">
                  <c:v>141.30000000000001</c:v>
                </c:pt>
                <c:pt idx="1336">
                  <c:v>141.30000000000001</c:v>
                </c:pt>
                <c:pt idx="1337">
                  <c:v>141</c:v>
                </c:pt>
                <c:pt idx="1338">
                  <c:v>141</c:v>
                </c:pt>
                <c:pt idx="1339">
                  <c:v>141</c:v>
                </c:pt>
                <c:pt idx="1340">
                  <c:v>140.9</c:v>
                </c:pt>
                <c:pt idx="1341">
                  <c:v>140.9</c:v>
                </c:pt>
                <c:pt idx="1342">
                  <c:v>140.9</c:v>
                </c:pt>
                <c:pt idx="1343">
                  <c:v>140.69999999999999</c:v>
                </c:pt>
                <c:pt idx="1344">
                  <c:v>140.69999999999999</c:v>
                </c:pt>
                <c:pt idx="1345">
                  <c:v>140.69999999999999</c:v>
                </c:pt>
                <c:pt idx="1346">
                  <c:v>140.69999999999999</c:v>
                </c:pt>
                <c:pt idx="1347">
                  <c:v>140.69999999999999</c:v>
                </c:pt>
                <c:pt idx="1348">
                  <c:v>140.69999999999999</c:v>
                </c:pt>
                <c:pt idx="1349">
                  <c:v>140.80000000000001</c:v>
                </c:pt>
                <c:pt idx="1350">
                  <c:v>140.80000000000001</c:v>
                </c:pt>
                <c:pt idx="1351">
                  <c:v>140.80000000000001</c:v>
                </c:pt>
                <c:pt idx="1352">
                  <c:v>141.5</c:v>
                </c:pt>
                <c:pt idx="1353">
                  <c:v>141.5</c:v>
                </c:pt>
                <c:pt idx="1354">
                  <c:v>141.5</c:v>
                </c:pt>
                <c:pt idx="1355">
                  <c:v>141.30000000000001</c:v>
                </c:pt>
                <c:pt idx="1356">
                  <c:v>141.30000000000001</c:v>
                </c:pt>
                <c:pt idx="1357">
                  <c:v>141.30000000000001</c:v>
                </c:pt>
                <c:pt idx="1358">
                  <c:v>141.4</c:v>
                </c:pt>
                <c:pt idx="1359">
                  <c:v>141.4</c:v>
                </c:pt>
                <c:pt idx="1360">
                  <c:v>141.4</c:v>
                </c:pt>
                <c:pt idx="1361">
                  <c:v>141</c:v>
                </c:pt>
                <c:pt idx="1362">
                  <c:v>141</c:v>
                </c:pt>
                <c:pt idx="1363">
                  <c:v>141</c:v>
                </c:pt>
                <c:pt idx="1364">
                  <c:v>140.69999999999999</c:v>
                </c:pt>
                <c:pt idx="1365">
                  <c:v>140.69999999999999</c:v>
                </c:pt>
                <c:pt idx="1366">
                  <c:v>140.69999999999999</c:v>
                </c:pt>
                <c:pt idx="1367">
                  <c:v>140.5</c:v>
                </c:pt>
                <c:pt idx="1368">
                  <c:v>140.5</c:v>
                </c:pt>
                <c:pt idx="1369">
                  <c:v>140.5</c:v>
                </c:pt>
                <c:pt idx="1370">
                  <c:v>140.6</c:v>
                </c:pt>
                <c:pt idx="1371">
                  <c:v>140.6</c:v>
                </c:pt>
                <c:pt idx="1372">
                  <c:v>140.6</c:v>
                </c:pt>
                <c:pt idx="1373">
                  <c:v>140.9</c:v>
                </c:pt>
                <c:pt idx="1374">
                  <c:v>140.9</c:v>
                </c:pt>
                <c:pt idx="1375">
                  <c:v>140.9</c:v>
                </c:pt>
                <c:pt idx="1376">
                  <c:v>141.1</c:v>
                </c:pt>
                <c:pt idx="1377">
                  <c:v>141.1</c:v>
                </c:pt>
                <c:pt idx="1378">
                  <c:v>141.1</c:v>
                </c:pt>
                <c:pt idx="1379">
                  <c:v>141.19999999999999</c:v>
                </c:pt>
                <c:pt idx="1380">
                  <c:v>141.19999999999999</c:v>
                </c:pt>
                <c:pt idx="1381">
                  <c:v>141.19999999999999</c:v>
                </c:pt>
                <c:pt idx="1382">
                  <c:v>141.4</c:v>
                </c:pt>
                <c:pt idx="1383">
                  <c:v>141.4</c:v>
                </c:pt>
                <c:pt idx="1384">
                  <c:v>141.4</c:v>
                </c:pt>
                <c:pt idx="1385">
                  <c:v>141.1</c:v>
                </c:pt>
                <c:pt idx="1386">
                  <c:v>141.1</c:v>
                </c:pt>
                <c:pt idx="1387">
                  <c:v>141.1</c:v>
                </c:pt>
                <c:pt idx="1388">
                  <c:v>141.1</c:v>
                </c:pt>
                <c:pt idx="1389">
                  <c:v>141.1</c:v>
                </c:pt>
                <c:pt idx="1390">
                  <c:v>141.1</c:v>
                </c:pt>
                <c:pt idx="1391">
                  <c:v>140.9</c:v>
                </c:pt>
                <c:pt idx="1392">
                  <c:v>140.9</c:v>
                </c:pt>
                <c:pt idx="1393">
                  <c:v>140.9</c:v>
                </c:pt>
                <c:pt idx="1394">
                  <c:v>141.30000000000001</c:v>
                </c:pt>
                <c:pt idx="1395">
                  <c:v>141.30000000000001</c:v>
                </c:pt>
                <c:pt idx="1396">
                  <c:v>141.30000000000001</c:v>
                </c:pt>
                <c:pt idx="1397">
                  <c:v>141.30000000000001</c:v>
                </c:pt>
                <c:pt idx="1398">
                  <c:v>141.30000000000001</c:v>
                </c:pt>
                <c:pt idx="1399">
                  <c:v>141.30000000000001</c:v>
                </c:pt>
                <c:pt idx="1400">
                  <c:v>141.80000000000001</c:v>
                </c:pt>
                <c:pt idx="1401">
                  <c:v>141.80000000000001</c:v>
                </c:pt>
                <c:pt idx="1402">
                  <c:v>141.80000000000001</c:v>
                </c:pt>
                <c:pt idx="1403">
                  <c:v>141.80000000000001</c:v>
                </c:pt>
                <c:pt idx="1404">
                  <c:v>141.80000000000001</c:v>
                </c:pt>
                <c:pt idx="1405">
                  <c:v>141.80000000000001</c:v>
                </c:pt>
                <c:pt idx="1406">
                  <c:v>142.4</c:v>
                </c:pt>
                <c:pt idx="1407">
                  <c:v>142.4</c:v>
                </c:pt>
                <c:pt idx="1408">
                  <c:v>142.4</c:v>
                </c:pt>
                <c:pt idx="1409">
                  <c:v>142.69999999999999</c:v>
                </c:pt>
                <c:pt idx="1410">
                  <c:v>142.69999999999999</c:v>
                </c:pt>
                <c:pt idx="1411">
                  <c:v>142.69999999999999</c:v>
                </c:pt>
                <c:pt idx="1412">
                  <c:v>144</c:v>
                </c:pt>
                <c:pt idx="1413">
                  <c:v>144</c:v>
                </c:pt>
                <c:pt idx="1414">
                  <c:v>144</c:v>
                </c:pt>
                <c:pt idx="1415">
                  <c:v>144.9</c:v>
                </c:pt>
                <c:pt idx="1416">
                  <c:v>144.9</c:v>
                </c:pt>
                <c:pt idx="1417">
                  <c:v>144.9</c:v>
                </c:pt>
                <c:pt idx="1418">
                  <c:v>145.4</c:v>
                </c:pt>
                <c:pt idx="1419">
                  <c:v>145.4</c:v>
                </c:pt>
                <c:pt idx="1420">
                  <c:v>145.4</c:v>
                </c:pt>
                <c:pt idx="1421">
                  <c:v>146.30000000000001</c:v>
                </c:pt>
                <c:pt idx="1422">
                  <c:v>146.30000000000001</c:v>
                </c:pt>
                <c:pt idx="1423">
                  <c:v>146.30000000000001</c:v>
                </c:pt>
                <c:pt idx="1424">
                  <c:v>147.19999999999999</c:v>
                </c:pt>
                <c:pt idx="1425">
                  <c:v>147.19999999999999</c:v>
                </c:pt>
                <c:pt idx="1426">
                  <c:v>147.19999999999999</c:v>
                </c:pt>
                <c:pt idx="1427">
                  <c:v>149.1</c:v>
                </c:pt>
                <c:pt idx="1428">
                  <c:v>149.1</c:v>
                </c:pt>
                <c:pt idx="1429">
                  <c:v>149.1</c:v>
                </c:pt>
                <c:pt idx="1430">
                  <c:v>150.5</c:v>
                </c:pt>
                <c:pt idx="1431">
                  <c:v>150.5</c:v>
                </c:pt>
                <c:pt idx="1432">
                  <c:v>150.5</c:v>
                </c:pt>
                <c:pt idx="1433">
                  <c:v>152.4</c:v>
                </c:pt>
                <c:pt idx="1434">
                  <c:v>152.4</c:v>
                </c:pt>
                <c:pt idx="1435">
                  <c:v>152.4</c:v>
                </c:pt>
                <c:pt idx="1436">
                  <c:v>154.1</c:v>
                </c:pt>
                <c:pt idx="1437">
                  <c:v>154.1</c:v>
                </c:pt>
                <c:pt idx="1438">
                  <c:v>154.1</c:v>
                </c:pt>
                <c:pt idx="1439">
                  <c:v>155.9</c:v>
                </c:pt>
                <c:pt idx="1440">
                  <c:v>155.9</c:v>
                </c:pt>
                <c:pt idx="1441">
                  <c:v>155.9</c:v>
                </c:pt>
                <c:pt idx="1442">
                  <c:v>157.5</c:v>
                </c:pt>
                <c:pt idx="1443">
                  <c:v>157.5</c:v>
                </c:pt>
                <c:pt idx="1444">
                  <c:v>157.5</c:v>
                </c:pt>
                <c:pt idx="1445">
                  <c:v>158.4</c:v>
                </c:pt>
                <c:pt idx="1446">
                  <c:v>158.4</c:v>
                </c:pt>
                <c:pt idx="1447">
                  <c:v>158.4</c:v>
                </c:pt>
                <c:pt idx="1448">
                  <c:v>159.1</c:v>
                </c:pt>
                <c:pt idx="1449">
                  <c:v>159.1</c:v>
                </c:pt>
                <c:pt idx="1450">
                  <c:v>159.1</c:v>
                </c:pt>
                <c:pt idx="1451">
                  <c:v>158.80000000000001</c:v>
                </c:pt>
                <c:pt idx="1452">
                  <c:v>158.80000000000001</c:v>
                </c:pt>
                <c:pt idx="1453">
                  <c:v>158.80000000000001</c:v>
                </c:pt>
                <c:pt idx="1454">
                  <c:v>158.30000000000001</c:v>
                </c:pt>
                <c:pt idx="1455">
                  <c:v>158.30000000000001</c:v>
                </c:pt>
                <c:pt idx="1456">
                  <c:v>158.30000000000001</c:v>
                </c:pt>
                <c:pt idx="1457">
                  <c:v>157.1</c:v>
                </c:pt>
                <c:pt idx="1458">
                  <c:v>157.1</c:v>
                </c:pt>
                <c:pt idx="1459">
                  <c:v>157.1</c:v>
                </c:pt>
                <c:pt idx="1460">
                  <c:v>155.9</c:v>
                </c:pt>
                <c:pt idx="1461">
                  <c:v>155.9</c:v>
                </c:pt>
                <c:pt idx="1462">
                  <c:v>155.9</c:v>
                </c:pt>
                <c:pt idx="1463">
                  <c:v>154.9</c:v>
                </c:pt>
                <c:pt idx="1464">
                  <c:v>154.9</c:v>
                </c:pt>
                <c:pt idx="1465">
                  <c:v>154.9</c:v>
                </c:pt>
                <c:pt idx="1466">
                  <c:v>154.30000000000001</c:v>
                </c:pt>
                <c:pt idx="1467">
                  <c:v>154.30000000000001</c:v>
                </c:pt>
                <c:pt idx="1468">
                  <c:v>154.30000000000001</c:v>
                </c:pt>
                <c:pt idx="1469">
                  <c:v>154.1</c:v>
                </c:pt>
                <c:pt idx="1470">
                  <c:v>154.1</c:v>
                </c:pt>
                <c:pt idx="1471">
                  <c:v>154.1</c:v>
                </c:pt>
                <c:pt idx="1472">
                  <c:v>154.30000000000001</c:v>
                </c:pt>
                <c:pt idx="1473">
                  <c:v>154.30000000000001</c:v>
                </c:pt>
                <c:pt idx="1474">
                  <c:v>154.30000000000001</c:v>
                </c:pt>
                <c:pt idx="1475">
                  <c:v>154.6</c:v>
                </c:pt>
                <c:pt idx="1476">
                  <c:v>154.6</c:v>
                </c:pt>
                <c:pt idx="1477">
                  <c:v>154.6</c:v>
                </c:pt>
                <c:pt idx="1478">
                  <c:v>155.19999999999999</c:v>
                </c:pt>
                <c:pt idx="1479">
                  <c:v>155.19999999999999</c:v>
                </c:pt>
                <c:pt idx="1480">
                  <c:v>155.19999999999999</c:v>
                </c:pt>
                <c:pt idx="1481">
                  <c:v>155.30000000000001</c:v>
                </c:pt>
                <c:pt idx="1482">
                  <c:v>155.30000000000001</c:v>
                </c:pt>
                <c:pt idx="1483">
                  <c:v>155.30000000000001</c:v>
                </c:pt>
                <c:pt idx="1484">
                  <c:v>155.30000000000001</c:v>
                </c:pt>
                <c:pt idx="1485">
                  <c:v>155.30000000000001</c:v>
                </c:pt>
                <c:pt idx="1486">
                  <c:v>155.30000000000001</c:v>
                </c:pt>
                <c:pt idx="1487">
                  <c:v>154.5</c:v>
                </c:pt>
                <c:pt idx="1488">
                  <c:v>154.5</c:v>
                </c:pt>
                <c:pt idx="1489">
                  <c:v>154.5</c:v>
                </c:pt>
                <c:pt idx="1490">
                  <c:v>154.1</c:v>
                </c:pt>
                <c:pt idx="1491">
                  <c:v>154.1</c:v>
                </c:pt>
                <c:pt idx="1492">
                  <c:v>154.1</c:v>
                </c:pt>
                <c:pt idx="1493">
                  <c:v>153.69999999999999</c:v>
                </c:pt>
                <c:pt idx="1494">
                  <c:v>153.69999999999999</c:v>
                </c:pt>
                <c:pt idx="1495">
                  <c:v>153.69999999999999</c:v>
                </c:pt>
                <c:pt idx="1496">
                  <c:v>153.9</c:v>
                </c:pt>
                <c:pt idx="1497">
                  <c:v>153.9</c:v>
                </c:pt>
                <c:pt idx="1498">
                  <c:v>153.9</c:v>
                </c:pt>
                <c:pt idx="1499">
                  <c:v>153.9</c:v>
                </c:pt>
                <c:pt idx="1500">
                  <c:v>153.9</c:v>
                </c:pt>
                <c:pt idx="1501">
                  <c:v>153.9</c:v>
                </c:pt>
                <c:pt idx="1502">
                  <c:v>153.6</c:v>
                </c:pt>
                <c:pt idx="1503">
                  <c:v>153.6</c:v>
                </c:pt>
                <c:pt idx="1504">
                  <c:v>153.6</c:v>
                </c:pt>
                <c:pt idx="1505">
                  <c:v>153.1</c:v>
                </c:pt>
                <c:pt idx="1506">
                  <c:v>153.1</c:v>
                </c:pt>
                <c:pt idx="1507">
                  <c:v>153.1</c:v>
                </c:pt>
                <c:pt idx="1508">
                  <c:v>152.80000000000001</c:v>
                </c:pt>
                <c:pt idx="1509">
                  <c:v>152.80000000000001</c:v>
                </c:pt>
                <c:pt idx="1510">
                  <c:v>152.80000000000001</c:v>
                </c:pt>
                <c:pt idx="1511">
                  <c:v>152.5</c:v>
                </c:pt>
                <c:pt idx="1512">
                  <c:v>152.5</c:v>
                </c:pt>
                <c:pt idx="1513">
                  <c:v>152.5</c:v>
                </c:pt>
                <c:pt idx="1514">
                  <c:v>152.4</c:v>
                </c:pt>
                <c:pt idx="1515">
                  <c:v>152.4</c:v>
                </c:pt>
                <c:pt idx="1516">
                  <c:v>152.4</c:v>
                </c:pt>
                <c:pt idx="1517">
                  <c:v>152.30000000000001</c:v>
                </c:pt>
                <c:pt idx="1518">
                  <c:v>152.30000000000001</c:v>
                </c:pt>
                <c:pt idx="1519">
                  <c:v>152.30000000000001</c:v>
                </c:pt>
                <c:pt idx="1520">
                  <c:v>152.19999999999999</c:v>
                </c:pt>
                <c:pt idx="1521">
                  <c:v>152.19999999999999</c:v>
                </c:pt>
                <c:pt idx="1522">
                  <c:v>152.19999999999999</c:v>
                </c:pt>
                <c:pt idx="1523">
                  <c:v>152.5</c:v>
                </c:pt>
                <c:pt idx="1524">
                  <c:v>152.5</c:v>
                </c:pt>
                <c:pt idx="1525">
                  <c:v>152.5</c:v>
                </c:pt>
                <c:pt idx="1526">
                  <c:v>152.69999999999999</c:v>
                </c:pt>
                <c:pt idx="1527">
                  <c:v>152.69999999999999</c:v>
                </c:pt>
                <c:pt idx="1528">
                  <c:v>152.69999999999999</c:v>
                </c:pt>
                <c:pt idx="1529">
                  <c:v>152.69999999999999</c:v>
                </c:pt>
                <c:pt idx="1530">
                  <c:v>152.69999999999999</c:v>
                </c:pt>
                <c:pt idx="1531">
                  <c:v>152.69999999999999</c:v>
                </c:pt>
                <c:pt idx="1532">
                  <c:v>152.69999999999999</c:v>
                </c:pt>
                <c:pt idx="1533">
                  <c:v>152.69999999999999</c:v>
                </c:pt>
                <c:pt idx="1534">
                  <c:v>152.69999999999999</c:v>
                </c:pt>
                <c:pt idx="1535">
                  <c:v>152.69999999999999</c:v>
                </c:pt>
                <c:pt idx="1536">
                  <c:v>152.69999999999999</c:v>
                </c:pt>
                <c:pt idx="1537">
                  <c:v>152.69999999999999</c:v>
                </c:pt>
                <c:pt idx="1538">
                  <c:v>152.80000000000001</c:v>
                </c:pt>
                <c:pt idx="1539">
                  <c:v>152.80000000000001</c:v>
                </c:pt>
                <c:pt idx="1540">
                  <c:v>152.80000000000001</c:v>
                </c:pt>
                <c:pt idx="1541">
                  <c:v>152.80000000000001</c:v>
                </c:pt>
                <c:pt idx="1542">
                  <c:v>152.80000000000001</c:v>
                </c:pt>
                <c:pt idx="1543">
                  <c:v>152.80000000000001</c:v>
                </c:pt>
                <c:pt idx="1544">
                  <c:v>153</c:v>
                </c:pt>
                <c:pt idx="1545">
                  <c:v>153</c:v>
                </c:pt>
                <c:pt idx="1546">
                  <c:v>153</c:v>
                </c:pt>
                <c:pt idx="1547">
                  <c:v>153.6</c:v>
                </c:pt>
                <c:pt idx="1548">
                  <c:v>153.6</c:v>
                </c:pt>
                <c:pt idx="1549">
                  <c:v>153.6</c:v>
                </c:pt>
                <c:pt idx="1550">
                  <c:v>154.19999999999999</c:v>
                </c:pt>
                <c:pt idx="1551">
                  <c:v>154.19999999999999</c:v>
                </c:pt>
                <c:pt idx="1552">
                  <c:v>154.19999999999999</c:v>
                </c:pt>
                <c:pt idx="1553">
                  <c:v>154.4</c:v>
                </c:pt>
                <c:pt idx="1554">
                  <c:v>154.4</c:v>
                </c:pt>
                <c:pt idx="1555">
                  <c:v>154.4</c:v>
                </c:pt>
                <c:pt idx="1556">
                  <c:v>154.19999999999999</c:v>
                </c:pt>
                <c:pt idx="1557">
                  <c:v>154.19999999999999</c:v>
                </c:pt>
                <c:pt idx="1558">
                  <c:v>154.19999999999999</c:v>
                </c:pt>
                <c:pt idx="1559">
                  <c:v>154</c:v>
                </c:pt>
                <c:pt idx="1560">
                  <c:v>154</c:v>
                </c:pt>
                <c:pt idx="1561">
                  <c:v>154</c:v>
                </c:pt>
                <c:pt idx="1562">
                  <c:v>154</c:v>
                </c:pt>
                <c:pt idx="1563">
                  <c:v>154</c:v>
                </c:pt>
                <c:pt idx="1564">
                  <c:v>154</c:v>
                </c:pt>
                <c:pt idx="1565">
                  <c:v>154.1</c:v>
                </c:pt>
                <c:pt idx="1566">
                  <c:v>154.1</c:v>
                </c:pt>
                <c:pt idx="1567">
                  <c:v>154.1</c:v>
                </c:pt>
                <c:pt idx="1568">
                  <c:v>154.19999999999999</c:v>
                </c:pt>
                <c:pt idx="1569">
                  <c:v>154.19999999999999</c:v>
                </c:pt>
                <c:pt idx="1570">
                  <c:v>154.19999999999999</c:v>
                </c:pt>
                <c:pt idx="1571">
                  <c:v>154.30000000000001</c:v>
                </c:pt>
                <c:pt idx="1572">
                  <c:v>154.30000000000001</c:v>
                </c:pt>
                <c:pt idx="1573">
                  <c:v>154.30000000000001</c:v>
                </c:pt>
                <c:pt idx="1574">
                  <c:v>154.80000000000001</c:v>
                </c:pt>
                <c:pt idx="1575">
                  <c:v>154.80000000000001</c:v>
                </c:pt>
                <c:pt idx="1576">
                  <c:v>154.80000000000001</c:v>
                </c:pt>
                <c:pt idx="1577">
                  <c:v>155.5</c:v>
                </c:pt>
                <c:pt idx="1578">
                  <c:v>155.5</c:v>
                </c:pt>
                <c:pt idx="1579">
                  <c:v>155.5</c:v>
                </c:pt>
                <c:pt idx="1580">
                  <c:v>156.30000000000001</c:v>
                </c:pt>
                <c:pt idx="1581">
                  <c:v>156.30000000000001</c:v>
                </c:pt>
                <c:pt idx="1582">
                  <c:v>156.30000000000001</c:v>
                </c:pt>
                <c:pt idx="1583">
                  <c:v>156.4</c:v>
                </c:pt>
                <c:pt idx="1584">
                  <c:v>156.4</c:v>
                </c:pt>
                <c:pt idx="1585">
                  <c:v>156.4</c:v>
                </c:pt>
                <c:pt idx="1586">
                  <c:v>156.9</c:v>
                </c:pt>
                <c:pt idx="1587">
                  <c:v>156.9</c:v>
                </c:pt>
                <c:pt idx="1588">
                  <c:v>156.9</c:v>
                </c:pt>
                <c:pt idx="1589">
                  <c:v>157.30000000000001</c:v>
                </c:pt>
                <c:pt idx="1590">
                  <c:v>157.30000000000001</c:v>
                </c:pt>
                <c:pt idx="1591">
                  <c:v>157.30000000000001</c:v>
                </c:pt>
                <c:pt idx="1592">
                  <c:v>157.69999999999999</c:v>
                </c:pt>
                <c:pt idx="1593">
                  <c:v>157.69999999999999</c:v>
                </c:pt>
                <c:pt idx="1594">
                  <c:v>157.69999999999999</c:v>
                </c:pt>
                <c:pt idx="1595">
                  <c:v>157.5</c:v>
                </c:pt>
                <c:pt idx="1596">
                  <c:v>157.5</c:v>
                </c:pt>
                <c:pt idx="1597">
                  <c:v>157.5</c:v>
                </c:pt>
                <c:pt idx="1598">
                  <c:v>157.6</c:v>
                </c:pt>
                <c:pt idx="1599">
                  <c:v>157.6</c:v>
                </c:pt>
                <c:pt idx="1600">
                  <c:v>157.6</c:v>
                </c:pt>
                <c:pt idx="1601">
                  <c:v>157.4</c:v>
                </c:pt>
                <c:pt idx="1602">
                  <c:v>157.4</c:v>
                </c:pt>
                <c:pt idx="1603">
                  <c:v>157.4</c:v>
                </c:pt>
                <c:pt idx="1604">
                  <c:v>157.69999999999999</c:v>
                </c:pt>
                <c:pt idx="1605">
                  <c:v>157.69999999999999</c:v>
                </c:pt>
                <c:pt idx="1606">
                  <c:v>157.69999999999999</c:v>
                </c:pt>
                <c:pt idx="1607">
                  <c:v>157.69999999999999</c:v>
                </c:pt>
                <c:pt idx="1608">
                  <c:v>157.69999999999999</c:v>
                </c:pt>
                <c:pt idx="1609">
                  <c:v>157.69999999999999</c:v>
                </c:pt>
                <c:pt idx="1610">
                  <c:v>158.69999999999999</c:v>
                </c:pt>
                <c:pt idx="1611">
                  <c:v>158.69999999999999</c:v>
                </c:pt>
                <c:pt idx="1612">
                  <c:v>158.69999999999999</c:v>
                </c:pt>
                <c:pt idx="1613">
                  <c:v>159.5</c:v>
                </c:pt>
                <c:pt idx="1614">
                  <c:v>159.5</c:v>
                </c:pt>
                <c:pt idx="1615">
                  <c:v>159.5</c:v>
                </c:pt>
                <c:pt idx="1616">
                  <c:v>160</c:v>
                </c:pt>
                <c:pt idx="1617">
                  <c:v>160</c:v>
                </c:pt>
                <c:pt idx="1618">
                  <c:v>160</c:v>
                </c:pt>
                <c:pt idx="1619">
                  <c:v>161.5</c:v>
                </c:pt>
                <c:pt idx="1620">
                  <c:v>161.5</c:v>
                </c:pt>
                <c:pt idx="1621">
                  <c:v>161.5</c:v>
                </c:pt>
                <c:pt idx="1622">
                  <c:v>162.5</c:v>
                </c:pt>
                <c:pt idx="1623">
                  <c:v>162.5</c:v>
                </c:pt>
                <c:pt idx="1624">
                  <c:v>162.5</c:v>
                </c:pt>
                <c:pt idx="1625">
                  <c:v>162.69999999999999</c:v>
                </c:pt>
                <c:pt idx="1626">
                  <c:v>162.69999999999999</c:v>
                </c:pt>
                <c:pt idx="1627">
                  <c:v>162.69999999999999</c:v>
                </c:pt>
                <c:pt idx="1628">
                  <c:v>162.69999999999999</c:v>
                </c:pt>
                <c:pt idx="1629">
                  <c:v>162.69999999999999</c:v>
                </c:pt>
                <c:pt idx="1630">
                  <c:v>162.69999999999999</c:v>
                </c:pt>
                <c:pt idx="1631">
                  <c:v>162.80000000000001</c:v>
                </c:pt>
                <c:pt idx="1632">
                  <c:v>162.80000000000001</c:v>
                </c:pt>
                <c:pt idx="1633">
                  <c:v>162.80000000000001</c:v>
                </c:pt>
                <c:pt idx="1634">
                  <c:v>162.80000000000001</c:v>
                </c:pt>
                <c:pt idx="1635">
                  <c:v>162.80000000000001</c:v>
                </c:pt>
                <c:pt idx="1636">
                  <c:v>162.80000000000001</c:v>
                </c:pt>
                <c:pt idx="1637">
                  <c:v>162.80000000000001</c:v>
                </c:pt>
                <c:pt idx="1638">
                  <c:v>162.80000000000001</c:v>
                </c:pt>
                <c:pt idx="1639">
                  <c:v>162.80000000000001</c:v>
                </c:pt>
                <c:pt idx="1640">
                  <c:v>163.1</c:v>
                </c:pt>
                <c:pt idx="1641">
                  <c:v>163.1</c:v>
                </c:pt>
                <c:pt idx="1642">
                  <c:v>163.1</c:v>
                </c:pt>
                <c:pt idx="1643">
                  <c:v>163.30000000000001</c:v>
                </c:pt>
                <c:pt idx="1644">
                  <c:v>163.30000000000001</c:v>
                </c:pt>
                <c:pt idx="1645">
                  <c:v>163.30000000000001</c:v>
                </c:pt>
                <c:pt idx="1646">
                  <c:v>164.4</c:v>
                </c:pt>
                <c:pt idx="1647">
                  <c:v>164.4</c:v>
                </c:pt>
                <c:pt idx="1648">
                  <c:v>164.4</c:v>
                </c:pt>
                <c:pt idx="1649">
                  <c:v>166.1</c:v>
                </c:pt>
                <c:pt idx="1650">
                  <c:v>166.1</c:v>
                </c:pt>
                <c:pt idx="1651">
                  <c:v>166.1</c:v>
                </c:pt>
                <c:pt idx="1652">
                  <c:v>167.1</c:v>
                </c:pt>
                <c:pt idx="1653">
                  <c:v>167.1</c:v>
                </c:pt>
                <c:pt idx="1654">
                  <c:v>167.1</c:v>
                </c:pt>
                <c:pt idx="1655">
                  <c:v>169.4</c:v>
                </c:pt>
                <c:pt idx="1656">
                  <c:v>169.4</c:v>
                </c:pt>
                <c:pt idx="1657">
                  <c:v>169.4</c:v>
                </c:pt>
                <c:pt idx="1658">
                  <c:v>171.1</c:v>
                </c:pt>
                <c:pt idx="1659">
                  <c:v>171.1</c:v>
                </c:pt>
                <c:pt idx="1660">
                  <c:v>171.1</c:v>
                </c:pt>
                <c:pt idx="1661">
                  <c:v>172.2</c:v>
                </c:pt>
                <c:pt idx="1662">
                  <c:v>172.2</c:v>
                </c:pt>
                <c:pt idx="1663">
                  <c:v>172.2</c:v>
                </c:pt>
                <c:pt idx="1664">
                  <c:v>172.1</c:v>
                </c:pt>
                <c:pt idx="1665">
                  <c:v>172.1</c:v>
                </c:pt>
                <c:pt idx="1666">
                  <c:v>172.1</c:v>
                </c:pt>
                <c:pt idx="1667">
                  <c:v>171.5</c:v>
                </c:pt>
                <c:pt idx="1668">
                  <c:v>171.5</c:v>
                </c:pt>
                <c:pt idx="1669">
                  <c:v>171.5</c:v>
                </c:pt>
                <c:pt idx="1670">
                  <c:v>170.1</c:v>
                </c:pt>
                <c:pt idx="1671">
                  <c:v>170.1</c:v>
                </c:pt>
                <c:pt idx="1672">
                  <c:v>170.1</c:v>
                </c:pt>
                <c:pt idx="1673">
                  <c:v>169.6</c:v>
                </c:pt>
                <c:pt idx="1674">
                  <c:v>169.6</c:v>
                </c:pt>
                <c:pt idx="1675">
                  <c:v>169.6</c:v>
                </c:pt>
                <c:pt idx="1676">
                  <c:v>168.2</c:v>
                </c:pt>
                <c:pt idx="1677">
                  <c:v>168.2</c:v>
                </c:pt>
                <c:pt idx="1678">
                  <c:v>168.2</c:v>
                </c:pt>
                <c:pt idx="1679">
                  <c:v>167.8</c:v>
                </c:pt>
                <c:pt idx="1680">
                  <c:v>167.8</c:v>
                </c:pt>
                <c:pt idx="1681">
                  <c:v>167.8</c:v>
                </c:pt>
                <c:pt idx="1682">
                  <c:v>167.1</c:v>
                </c:pt>
                <c:pt idx="1683">
                  <c:v>167.1</c:v>
                </c:pt>
                <c:pt idx="1684">
                  <c:v>167.1</c:v>
                </c:pt>
                <c:pt idx="1685">
                  <c:v>167.6</c:v>
                </c:pt>
                <c:pt idx="1686">
                  <c:v>167.6</c:v>
                </c:pt>
                <c:pt idx="1687">
                  <c:v>167.6</c:v>
                </c:pt>
                <c:pt idx="1688">
                  <c:v>168.4</c:v>
                </c:pt>
                <c:pt idx="1689">
                  <c:v>168.4</c:v>
                </c:pt>
                <c:pt idx="1690">
                  <c:v>168.4</c:v>
                </c:pt>
                <c:pt idx="1691">
                  <c:v>168.3</c:v>
                </c:pt>
                <c:pt idx="1692">
                  <c:v>168.3</c:v>
                </c:pt>
                <c:pt idx="1693">
                  <c:v>168.3</c:v>
                </c:pt>
                <c:pt idx="1694">
                  <c:v>167.9</c:v>
                </c:pt>
                <c:pt idx="1695">
                  <c:v>167.9</c:v>
                </c:pt>
                <c:pt idx="1696">
                  <c:v>167.9</c:v>
                </c:pt>
                <c:pt idx="1697">
                  <c:v>166</c:v>
                </c:pt>
                <c:pt idx="1698">
                  <c:v>166</c:v>
                </c:pt>
                <c:pt idx="1699">
                  <c:v>166</c:v>
                </c:pt>
                <c:pt idx="1700">
                  <c:v>163.6</c:v>
                </c:pt>
                <c:pt idx="1701">
                  <c:v>163.6</c:v>
                </c:pt>
                <c:pt idx="1702">
                  <c:v>163.6</c:v>
                </c:pt>
                <c:pt idx="1703">
                  <c:v>160.69999999999999</c:v>
                </c:pt>
                <c:pt idx="1704">
                  <c:v>160.69999999999999</c:v>
                </c:pt>
                <c:pt idx="1705">
                  <c:v>160.69999999999999</c:v>
                </c:pt>
                <c:pt idx="1706">
                  <c:v>158.5</c:v>
                </c:pt>
                <c:pt idx="1707">
                  <c:v>158.5</c:v>
                </c:pt>
                <c:pt idx="1708">
                  <c:v>158.5</c:v>
                </c:pt>
                <c:pt idx="1709">
                  <c:v>156.6</c:v>
                </c:pt>
                <c:pt idx="1710">
                  <c:v>156.6</c:v>
                </c:pt>
                <c:pt idx="1711">
                  <c:v>156.6</c:v>
                </c:pt>
                <c:pt idx="1712">
                  <c:v>155.5</c:v>
                </c:pt>
                <c:pt idx="1713">
                  <c:v>155.5</c:v>
                </c:pt>
                <c:pt idx="1714">
                  <c:v>155.5</c:v>
                </c:pt>
                <c:pt idx="1715">
                  <c:v>153.80000000000001</c:v>
                </c:pt>
                <c:pt idx="1716">
                  <c:v>153.80000000000001</c:v>
                </c:pt>
                <c:pt idx="1717">
                  <c:v>153.80000000000001</c:v>
                </c:pt>
                <c:pt idx="1718">
                  <c:v>152.1</c:v>
                </c:pt>
                <c:pt idx="1719">
                  <c:v>152.1</c:v>
                </c:pt>
                <c:pt idx="1720">
                  <c:v>152.1</c:v>
                </c:pt>
                <c:pt idx="1721">
                  <c:v>149.80000000000001</c:v>
                </c:pt>
                <c:pt idx="1722">
                  <c:v>149.80000000000001</c:v>
                </c:pt>
                <c:pt idx="1723">
                  <c:v>149.80000000000001</c:v>
                </c:pt>
                <c:pt idx="1724">
                  <c:v>146.80000000000001</c:v>
                </c:pt>
                <c:pt idx="1725">
                  <c:v>146.80000000000001</c:v>
                </c:pt>
                <c:pt idx="1726">
                  <c:v>146.80000000000001</c:v>
                </c:pt>
                <c:pt idx="1727">
                  <c:v>144.1</c:v>
                </c:pt>
                <c:pt idx="1728">
                  <c:v>144.1</c:v>
                </c:pt>
                <c:pt idx="1729">
                  <c:v>144.1</c:v>
                </c:pt>
                <c:pt idx="1730">
                  <c:v>141</c:v>
                </c:pt>
                <c:pt idx="1731">
                  <c:v>141</c:v>
                </c:pt>
                <c:pt idx="1732">
                  <c:v>141</c:v>
                </c:pt>
                <c:pt idx="1733">
                  <c:v>139.30000000000001</c:v>
                </c:pt>
                <c:pt idx="1734">
                  <c:v>139.30000000000001</c:v>
                </c:pt>
                <c:pt idx="1735">
                  <c:v>139.30000000000001</c:v>
                </c:pt>
                <c:pt idx="1736">
                  <c:v>137.6</c:v>
                </c:pt>
                <c:pt idx="1737">
                  <c:v>137.6</c:v>
                </c:pt>
                <c:pt idx="1738">
                  <c:v>137.6</c:v>
                </c:pt>
                <c:pt idx="1739">
                  <c:v>136.5</c:v>
                </c:pt>
                <c:pt idx="1740">
                  <c:v>136.5</c:v>
                </c:pt>
                <c:pt idx="1741">
                  <c:v>136.5</c:v>
                </c:pt>
                <c:pt idx="1742">
                  <c:v>134.4</c:v>
                </c:pt>
                <c:pt idx="1743">
                  <c:v>134.4</c:v>
                </c:pt>
                <c:pt idx="1744">
                  <c:v>134.4</c:v>
                </c:pt>
                <c:pt idx="1745">
                  <c:v>133.19999999999999</c:v>
                </c:pt>
                <c:pt idx="1746">
                  <c:v>133.19999999999999</c:v>
                </c:pt>
                <c:pt idx="1747">
                  <c:v>133.19999999999999</c:v>
                </c:pt>
                <c:pt idx="1748">
                  <c:v>132.6</c:v>
                </c:pt>
                <c:pt idx="1749">
                  <c:v>132.6</c:v>
                </c:pt>
                <c:pt idx="1750">
                  <c:v>132.6</c:v>
                </c:pt>
                <c:pt idx="1751">
                  <c:v>133.30000000000001</c:v>
                </c:pt>
                <c:pt idx="1752">
                  <c:v>133.30000000000001</c:v>
                </c:pt>
                <c:pt idx="1753">
                  <c:v>133.30000000000001</c:v>
                </c:pt>
                <c:pt idx="1754">
                  <c:v>133.4</c:v>
                </c:pt>
                <c:pt idx="1755">
                  <c:v>133.4</c:v>
                </c:pt>
                <c:pt idx="1756">
                  <c:v>133.4</c:v>
                </c:pt>
                <c:pt idx="1757">
                  <c:v>133.1</c:v>
                </c:pt>
                <c:pt idx="1758">
                  <c:v>133.1</c:v>
                </c:pt>
                <c:pt idx="1759">
                  <c:v>133.1</c:v>
                </c:pt>
                <c:pt idx="1760">
                  <c:v>132.69999999999999</c:v>
                </c:pt>
                <c:pt idx="1761">
                  <c:v>132.69999999999999</c:v>
                </c:pt>
                <c:pt idx="1762">
                  <c:v>132.69999999999999</c:v>
                </c:pt>
                <c:pt idx="1763">
                  <c:v>132.69999999999999</c:v>
                </c:pt>
                <c:pt idx="1764">
                  <c:v>132.69999999999999</c:v>
                </c:pt>
                <c:pt idx="1765">
                  <c:v>132.69999999999999</c:v>
                </c:pt>
                <c:pt idx="1766">
                  <c:v>132.6</c:v>
                </c:pt>
                <c:pt idx="1767">
                  <c:v>132.6</c:v>
                </c:pt>
                <c:pt idx="1768">
                  <c:v>132.6</c:v>
                </c:pt>
                <c:pt idx="1769">
                  <c:v>132.80000000000001</c:v>
                </c:pt>
                <c:pt idx="1770">
                  <c:v>132.80000000000001</c:v>
                </c:pt>
                <c:pt idx="1771">
                  <c:v>132.80000000000001</c:v>
                </c:pt>
                <c:pt idx="1772">
                  <c:v>132.5</c:v>
                </c:pt>
                <c:pt idx="1773">
                  <c:v>132.5</c:v>
                </c:pt>
                <c:pt idx="1774">
                  <c:v>132.5</c:v>
                </c:pt>
                <c:pt idx="1775">
                  <c:v>132.5</c:v>
                </c:pt>
                <c:pt idx="1776">
                  <c:v>132.5</c:v>
                </c:pt>
                <c:pt idx="1777">
                  <c:v>132.5</c:v>
                </c:pt>
                <c:pt idx="1778">
                  <c:v>132</c:v>
                </c:pt>
                <c:pt idx="1779">
                  <c:v>132</c:v>
                </c:pt>
                <c:pt idx="1780">
                  <c:v>132</c:v>
                </c:pt>
                <c:pt idx="1781">
                  <c:v>131.9</c:v>
                </c:pt>
                <c:pt idx="1782">
                  <c:v>131.9</c:v>
                </c:pt>
                <c:pt idx="1783">
                  <c:v>131.9</c:v>
                </c:pt>
                <c:pt idx="1784">
                  <c:v>132</c:v>
                </c:pt>
                <c:pt idx="1785">
                  <c:v>132</c:v>
                </c:pt>
                <c:pt idx="1786">
                  <c:v>132</c:v>
                </c:pt>
                <c:pt idx="1787">
                  <c:v>132</c:v>
                </c:pt>
                <c:pt idx="1788">
                  <c:v>132</c:v>
                </c:pt>
                <c:pt idx="1789">
                  <c:v>132</c:v>
                </c:pt>
                <c:pt idx="1790">
                  <c:v>131.9</c:v>
                </c:pt>
                <c:pt idx="1791">
                  <c:v>131.9</c:v>
                </c:pt>
                <c:pt idx="1792">
                  <c:v>131.9</c:v>
                </c:pt>
                <c:pt idx="1793">
                  <c:v>131.6</c:v>
                </c:pt>
                <c:pt idx="1794">
                  <c:v>131.6</c:v>
                </c:pt>
                <c:pt idx="1795">
                  <c:v>131.6</c:v>
                </c:pt>
                <c:pt idx="1796">
                  <c:v>131.80000000000001</c:v>
                </c:pt>
                <c:pt idx="1797">
                  <c:v>131.80000000000001</c:v>
                </c:pt>
                <c:pt idx="1798">
                  <c:v>131.80000000000001</c:v>
                </c:pt>
                <c:pt idx="1799">
                  <c:v>131.80000000000001</c:v>
                </c:pt>
                <c:pt idx="1800">
                  <c:v>131.80000000000001</c:v>
                </c:pt>
                <c:pt idx="1801">
                  <c:v>131.80000000000001</c:v>
                </c:pt>
                <c:pt idx="1802">
                  <c:v>132.1</c:v>
                </c:pt>
                <c:pt idx="1803">
                  <c:v>132.1</c:v>
                </c:pt>
                <c:pt idx="1804">
                  <c:v>132.1</c:v>
                </c:pt>
                <c:pt idx="1805">
                  <c:v>131.9</c:v>
                </c:pt>
                <c:pt idx="1806">
                  <c:v>131.9</c:v>
                </c:pt>
                <c:pt idx="1807">
                  <c:v>131.9</c:v>
                </c:pt>
                <c:pt idx="1808">
                  <c:v>131.6</c:v>
                </c:pt>
                <c:pt idx="1809">
                  <c:v>131.6</c:v>
                </c:pt>
                <c:pt idx="1810">
                  <c:v>131.6</c:v>
                </c:pt>
                <c:pt idx="1811">
                  <c:v>131.1</c:v>
                </c:pt>
                <c:pt idx="1812">
                  <c:v>131.1</c:v>
                </c:pt>
                <c:pt idx="1813">
                  <c:v>131.1</c:v>
                </c:pt>
                <c:pt idx="1814">
                  <c:v>131.19999999999999</c:v>
                </c:pt>
                <c:pt idx="1815">
                  <c:v>131.19999999999999</c:v>
                </c:pt>
                <c:pt idx="1816">
                  <c:v>131.19999999999999</c:v>
                </c:pt>
                <c:pt idx="1817">
                  <c:v>131.6</c:v>
                </c:pt>
                <c:pt idx="1818">
                  <c:v>131.6</c:v>
                </c:pt>
                <c:pt idx="1819">
                  <c:v>131.6</c:v>
                </c:pt>
                <c:pt idx="1820">
                  <c:v>131.80000000000001</c:v>
                </c:pt>
                <c:pt idx="1821">
                  <c:v>131.80000000000001</c:v>
                </c:pt>
                <c:pt idx="1822">
                  <c:v>131.80000000000001</c:v>
                </c:pt>
                <c:pt idx="1823">
                  <c:v>131.5</c:v>
                </c:pt>
                <c:pt idx="1824">
                  <c:v>131.5</c:v>
                </c:pt>
                <c:pt idx="1825">
                  <c:v>131.5</c:v>
                </c:pt>
                <c:pt idx="1826">
                  <c:v>130.9</c:v>
                </c:pt>
                <c:pt idx="1827">
                  <c:v>130.9</c:v>
                </c:pt>
                <c:pt idx="1828">
                  <c:v>130.9</c:v>
                </c:pt>
                <c:pt idx="1829">
                  <c:v>130.5</c:v>
                </c:pt>
                <c:pt idx="1830">
                  <c:v>130.5</c:v>
                </c:pt>
                <c:pt idx="1831">
                  <c:v>130.5</c:v>
                </c:pt>
                <c:pt idx="1832">
                  <c:v>130.4</c:v>
                </c:pt>
                <c:pt idx="1833">
                  <c:v>130.4</c:v>
                </c:pt>
                <c:pt idx="1834">
                  <c:v>130.4</c:v>
                </c:pt>
                <c:pt idx="1835">
                  <c:v>130</c:v>
                </c:pt>
                <c:pt idx="1836">
                  <c:v>130</c:v>
                </c:pt>
                <c:pt idx="1837">
                  <c:v>130</c:v>
                </c:pt>
                <c:pt idx="1838">
                  <c:v>129.6</c:v>
                </c:pt>
                <c:pt idx="1839">
                  <c:v>129.6</c:v>
                </c:pt>
                <c:pt idx="1840">
                  <c:v>129.6</c:v>
                </c:pt>
                <c:pt idx="1841">
                  <c:v>128.9</c:v>
                </c:pt>
                <c:pt idx="1842">
                  <c:v>128.9</c:v>
                </c:pt>
                <c:pt idx="1843">
                  <c:v>128.9</c:v>
                </c:pt>
                <c:pt idx="1844">
                  <c:v>128.30000000000001</c:v>
                </c:pt>
                <c:pt idx="1845">
                  <c:v>128.30000000000001</c:v>
                </c:pt>
                <c:pt idx="1846">
                  <c:v>128.30000000000001</c:v>
                </c:pt>
                <c:pt idx="1847">
                  <c:v>127.7</c:v>
                </c:pt>
                <c:pt idx="1848">
                  <c:v>127.7</c:v>
                </c:pt>
                <c:pt idx="1849">
                  <c:v>127.7</c:v>
                </c:pt>
                <c:pt idx="1850">
                  <c:v>127.3</c:v>
                </c:pt>
                <c:pt idx="1851">
                  <c:v>127.3</c:v>
                </c:pt>
                <c:pt idx="1852">
                  <c:v>127.3</c:v>
                </c:pt>
                <c:pt idx="1853">
                  <c:v>127.1</c:v>
                </c:pt>
                <c:pt idx="1854">
                  <c:v>127.1</c:v>
                </c:pt>
                <c:pt idx="1855">
                  <c:v>127.1</c:v>
                </c:pt>
                <c:pt idx="1856">
                  <c:v>127</c:v>
                </c:pt>
                <c:pt idx="1857">
                  <c:v>127</c:v>
                </c:pt>
                <c:pt idx="1858">
                  <c:v>127</c:v>
                </c:pt>
                <c:pt idx="1859">
                  <c:v>126.7</c:v>
                </c:pt>
                <c:pt idx="1860">
                  <c:v>126.7</c:v>
                </c:pt>
                <c:pt idx="1861">
                  <c:v>126.7</c:v>
                </c:pt>
                <c:pt idx="1862">
                  <c:v>126.3</c:v>
                </c:pt>
                <c:pt idx="1863">
                  <c:v>126.3</c:v>
                </c:pt>
                <c:pt idx="1864">
                  <c:v>126.3</c:v>
                </c:pt>
                <c:pt idx="1865">
                  <c:v>126.3</c:v>
                </c:pt>
                <c:pt idx="1866">
                  <c:v>126.3</c:v>
                </c:pt>
                <c:pt idx="1867">
                  <c:v>126.3</c:v>
                </c:pt>
                <c:pt idx="1868">
                  <c:v>126.5</c:v>
                </c:pt>
                <c:pt idx="1869">
                  <c:v>126.5</c:v>
                </c:pt>
                <c:pt idx="1870">
                  <c:v>126.5</c:v>
                </c:pt>
                <c:pt idx="1871">
                  <c:v>126.9</c:v>
                </c:pt>
                <c:pt idx="1872">
                  <c:v>126.9</c:v>
                </c:pt>
                <c:pt idx="1873">
                  <c:v>126.9</c:v>
                </c:pt>
                <c:pt idx="1874">
                  <c:v>127.1</c:v>
                </c:pt>
                <c:pt idx="1875">
                  <c:v>127.1</c:v>
                </c:pt>
                <c:pt idx="1876">
                  <c:v>127.1</c:v>
                </c:pt>
                <c:pt idx="1877">
                  <c:v>127.1</c:v>
                </c:pt>
                <c:pt idx="1878">
                  <c:v>127.1</c:v>
                </c:pt>
                <c:pt idx="1879">
                  <c:v>127.1</c:v>
                </c:pt>
                <c:pt idx="1880">
                  <c:v>127.2</c:v>
                </c:pt>
                <c:pt idx="1881">
                  <c:v>127.2</c:v>
                </c:pt>
                <c:pt idx="1882">
                  <c:v>127.2</c:v>
                </c:pt>
                <c:pt idx="1883">
                  <c:v>126.9</c:v>
                </c:pt>
                <c:pt idx="1884">
                  <c:v>126.9</c:v>
                </c:pt>
                <c:pt idx="1885">
                  <c:v>126.9</c:v>
                </c:pt>
                <c:pt idx="1886">
                  <c:v>126.8</c:v>
                </c:pt>
                <c:pt idx="1887">
                  <c:v>126.8</c:v>
                </c:pt>
                <c:pt idx="1888">
                  <c:v>126.8</c:v>
                </c:pt>
                <c:pt idx="1889">
                  <c:v>126.3</c:v>
                </c:pt>
                <c:pt idx="1890">
                  <c:v>126.3</c:v>
                </c:pt>
                <c:pt idx="1891">
                  <c:v>126.3</c:v>
                </c:pt>
                <c:pt idx="1892">
                  <c:v>126.2</c:v>
                </c:pt>
                <c:pt idx="1893">
                  <c:v>126.2</c:v>
                </c:pt>
                <c:pt idx="1894">
                  <c:v>126.2</c:v>
                </c:pt>
                <c:pt idx="1895">
                  <c:v>126</c:v>
                </c:pt>
                <c:pt idx="1896">
                  <c:v>126</c:v>
                </c:pt>
                <c:pt idx="1897">
                  <c:v>126</c:v>
                </c:pt>
                <c:pt idx="1898">
                  <c:v>125.9</c:v>
                </c:pt>
                <c:pt idx="1899">
                  <c:v>125.9</c:v>
                </c:pt>
                <c:pt idx="1900">
                  <c:v>125.9</c:v>
                </c:pt>
                <c:pt idx="1901">
                  <c:v>125.8</c:v>
                </c:pt>
                <c:pt idx="1902">
                  <c:v>125.8</c:v>
                </c:pt>
                <c:pt idx="1903">
                  <c:v>125.8</c:v>
                </c:pt>
                <c:pt idx="1904">
                  <c:v>125.7</c:v>
                </c:pt>
                <c:pt idx="1905">
                  <c:v>125.7</c:v>
                </c:pt>
                <c:pt idx="1906">
                  <c:v>125.7</c:v>
                </c:pt>
                <c:pt idx="1907">
                  <c:v>125.8</c:v>
                </c:pt>
                <c:pt idx="1908">
                  <c:v>125.8</c:v>
                </c:pt>
                <c:pt idx="1909">
                  <c:v>125.8</c:v>
                </c:pt>
                <c:pt idx="1910">
                  <c:v>125.9</c:v>
                </c:pt>
                <c:pt idx="1911">
                  <c:v>125.9</c:v>
                </c:pt>
                <c:pt idx="1912">
                  <c:v>125.9</c:v>
                </c:pt>
                <c:pt idx="1913">
                  <c:v>126.1</c:v>
                </c:pt>
                <c:pt idx="1914">
                  <c:v>126.1</c:v>
                </c:pt>
                <c:pt idx="1915">
                  <c:v>126.1</c:v>
                </c:pt>
                <c:pt idx="1916">
                  <c:v>126.2</c:v>
                </c:pt>
                <c:pt idx="1917">
                  <c:v>126.2</c:v>
                </c:pt>
                <c:pt idx="1918">
                  <c:v>126.2</c:v>
                </c:pt>
                <c:pt idx="1919">
                  <c:v>125.7</c:v>
                </c:pt>
                <c:pt idx="1920">
                  <c:v>125.7</c:v>
                </c:pt>
                <c:pt idx="1921">
                  <c:v>125.7</c:v>
                </c:pt>
                <c:pt idx="1922">
                  <c:v>125</c:v>
                </c:pt>
                <c:pt idx="1923">
                  <c:v>125</c:v>
                </c:pt>
                <c:pt idx="1924">
                  <c:v>125</c:v>
                </c:pt>
                <c:pt idx="1925">
                  <c:v>125</c:v>
                </c:pt>
                <c:pt idx="1926">
                  <c:v>125</c:v>
                </c:pt>
                <c:pt idx="1927">
                  <c:v>125</c:v>
                </c:pt>
                <c:pt idx="1928">
                  <c:v>126</c:v>
                </c:pt>
                <c:pt idx="1929">
                  <c:v>126</c:v>
                </c:pt>
                <c:pt idx="1930">
                  <c:v>126</c:v>
                </c:pt>
                <c:pt idx="1931">
                  <c:v>127</c:v>
                </c:pt>
                <c:pt idx="1932">
                  <c:v>127</c:v>
                </c:pt>
                <c:pt idx="1933">
                  <c:v>127</c:v>
                </c:pt>
                <c:pt idx="1934">
                  <c:v>127.5</c:v>
                </c:pt>
                <c:pt idx="1935">
                  <c:v>127.5</c:v>
                </c:pt>
                <c:pt idx="1936">
                  <c:v>127.5</c:v>
                </c:pt>
                <c:pt idx="1937">
                  <c:v>128</c:v>
                </c:pt>
                <c:pt idx="1938">
                  <c:v>128</c:v>
                </c:pt>
                <c:pt idx="1939">
                  <c:v>128</c:v>
                </c:pt>
                <c:pt idx="1940">
                  <c:v>128.4</c:v>
                </c:pt>
                <c:pt idx="1941">
                  <c:v>128.4</c:v>
                </c:pt>
                <c:pt idx="1942">
                  <c:v>128.4</c:v>
                </c:pt>
                <c:pt idx="1943">
                  <c:v>129.1</c:v>
                </c:pt>
                <c:pt idx="1944">
                  <c:v>129.1</c:v>
                </c:pt>
                <c:pt idx="1945">
                  <c:v>129.1</c:v>
                </c:pt>
                <c:pt idx="1946">
                  <c:v>129.69999999999999</c:v>
                </c:pt>
                <c:pt idx="1947">
                  <c:v>129.69999999999999</c:v>
                </c:pt>
                <c:pt idx="1948">
                  <c:v>129.69999999999999</c:v>
                </c:pt>
                <c:pt idx="1949">
                  <c:v>130.30000000000001</c:v>
                </c:pt>
                <c:pt idx="1950">
                  <c:v>130.30000000000001</c:v>
                </c:pt>
                <c:pt idx="1951">
                  <c:v>130.30000000000001</c:v>
                </c:pt>
                <c:pt idx="1952">
                  <c:v>131</c:v>
                </c:pt>
                <c:pt idx="1953">
                  <c:v>131</c:v>
                </c:pt>
                <c:pt idx="1954">
                  <c:v>131</c:v>
                </c:pt>
                <c:pt idx="1955">
                  <c:v>131.4</c:v>
                </c:pt>
                <c:pt idx="1956">
                  <c:v>131.4</c:v>
                </c:pt>
                <c:pt idx="1957">
                  <c:v>131.4</c:v>
                </c:pt>
                <c:pt idx="1958">
                  <c:v>130.9</c:v>
                </c:pt>
                <c:pt idx="1959">
                  <c:v>130.9</c:v>
                </c:pt>
                <c:pt idx="1960">
                  <c:v>130.9</c:v>
                </c:pt>
                <c:pt idx="1961">
                  <c:v>131.5</c:v>
                </c:pt>
                <c:pt idx="1962">
                  <c:v>131.5</c:v>
                </c:pt>
                <c:pt idx="1963">
                  <c:v>131.5</c:v>
                </c:pt>
                <c:pt idx="1964">
                  <c:v>132.80000000000001</c:v>
                </c:pt>
                <c:pt idx="1965">
                  <c:v>132.80000000000001</c:v>
                </c:pt>
                <c:pt idx="1966">
                  <c:v>132.80000000000001</c:v>
                </c:pt>
                <c:pt idx="1967">
                  <c:v>135.5</c:v>
                </c:pt>
                <c:pt idx="1968">
                  <c:v>135.5</c:v>
                </c:pt>
                <c:pt idx="1969">
                  <c:v>135.5</c:v>
                </c:pt>
                <c:pt idx="1970">
                  <c:v>137.1</c:v>
                </c:pt>
                <c:pt idx="1971">
                  <c:v>137.1</c:v>
                </c:pt>
                <c:pt idx="1972">
                  <c:v>137.1</c:v>
                </c:pt>
                <c:pt idx="1973">
                  <c:v>138</c:v>
                </c:pt>
                <c:pt idx="1974">
                  <c:v>138</c:v>
                </c:pt>
                <c:pt idx="1975">
                  <c:v>138</c:v>
                </c:pt>
                <c:pt idx="1976">
                  <c:v>137.5</c:v>
                </c:pt>
                <c:pt idx="1977">
                  <c:v>137.5</c:v>
                </c:pt>
                <c:pt idx="1978">
                  <c:v>137.5</c:v>
                </c:pt>
                <c:pt idx="1979">
                  <c:v>135.69999999999999</c:v>
                </c:pt>
                <c:pt idx="1980">
                  <c:v>135.69999999999999</c:v>
                </c:pt>
                <c:pt idx="1981">
                  <c:v>135.69999999999999</c:v>
                </c:pt>
                <c:pt idx="1982">
                  <c:v>133.5</c:v>
                </c:pt>
                <c:pt idx="1983">
                  <c:v>133.5</c:v>
                </c:pt>
                <c:pt idx="1984">
                  <c:v>133.5</c:v>
                </c:pt>
                <c:pt idx="1985">
                  <c:v>133.30000000000001</c:v>
                </c:pt>
                <c:pt idx="1986">
                  <c:v>133.30000000000001</c:v>
                </c:pt>
                <c:pt idx="1987">
                  <c:v>133.30000000000001</c:v>
                </c:pt>
                <c:pt idx="1988">
                  <c:v>135</c:v>
                </c:pt>
                <c:pt idx="1989">
                  <c:v>135</c:v>
                </c:pt>
                <c:pt idx="1990">
                  <c:v>135</c:v>
                </c:pt>
                <c:pt idx="1991">
                  <c:v>138</c:v>
                </c:pt>
                <c:pt idx="1992">
                  <c:v>138</c:v>
                </c:pt>
                <c:pt idx="1993">
                  <c:v>138</c:v>
                </c:pt>
                <c:pt idx="1994">
                  <c:v>140.30000000000001</c:v>
                </c:pt>
                <c:pt idx="1995">
                  <c:v>140.30000000000001</c:v>
                </c:pt>
                <c:pt idx="1996">
                  <c:v>140.30000000000001</c:v>
                </c:pt>
                <c:pt idx="1997">
                  <c:v>141.30000000000001</c:v>
                </c:pt>
                <c:pt idx="1998">
                  <c:v>141.30000000000001</c:v>
                </c:pt>
                <c:pt idx="1999">
                  <c:v>141.30000000000001</c:v>
                </c:pt>
                <c:pt idx="2000">
                  <c:v>141.5</c:v>
                </c:pt>
                <c:pt idx="2001">
                  <c:v>141.5</c:v>
                </c:pt>
                <c:pt idx="2002">
                  <c:v>141.5</c:v>
                </c:pt>
                <c:pt idx="2003">
                  <c:v>141.69999999999999</c:v>
                </c:pt>
                <c:pt idx="2004">
                  <c:v>141.69999999999999</c:v>
                </c:pt>
                <c:pt idx="2005">
                  <c:v>141.69999999999999</c:v>
                </c:pt>
                <c:pt idx="2006">
                  <c:v>142.4</c:v>
                </c:pt>
                <c:pt idx="2007">
                  <c:v>142.4</c:v>
                </c:pt>
                <c:pt idx="2008">
                  <c:v>142.4</c:v>
                </c:pt>
                <c:pt idx="2009">
                  <c:v>143.9</c:v>
                </c:pt>
                <c:pt idx="2010">
                  <c:v>143.9</c:v>
                </c:pt>
                <c:pt idx="2011">
                  <c:v>143.9</c:v>
                </c:pt>
                <c:pt idx="2012">
                  <c:v>145.69999999999999</c:v>
                </c:pt>
                <c:pt idx="2013">
                  <c:v>145.69999999999999</c:v>
                </c:pt>
                <c:pt idx="2014">
                  <c:v>145.69999999999999</c:v>
                </c:pt>
                <c:pt idx="2015">
                  <c:v>147.1</c:v>
                </c:pt>
                <c:pt idx="2016">
                  <c:v>147.1</c:v>
                </c:pt>
                <c:pt idx="2017">
                  <c:v>147.1</c:v>
                </c:pt>
                <c:pt idx="2018">
                  <c:v>147.80000000000001</c:v>
                </c:pt>
                <c:pt idx="2019">
                  <c:v>147.80000000000001</c:v>
                </c:pt>
                <c:pt idx="2020">
                  <c:v>147.80000000000001</c:v>
                </c:pt>
                <c:pt idx="2021">
                  <c:v>147.80000000000001</c:v>
                </c:pt>
                <c:pt idx="2022">
                  <c:v>147.80000000000001</c:v>
                </c:pt>
                <c:pt idx="2023">
                  <c:v>147.80000000000001</c:v>
                </c:pt>
                <c:pt idx="2024">
                  <c:v>147.5</c:v>
                </c:pt>
                <c:pt idx="2025">
                  <c:v>147.5</c:v>
                </c:pt>
                <c:pt idx="2026">
                  <c:v>147.5</c:v>
                </c:pt>
                <c:pt idx="2027">
                  <c:v>148.19999999999999</c:v>
                </c:pt>
                <c:pt idx="2028">
                  <c:v>148.19999999999999</c:v>
                </c:pt>
                <c:pt idx="2029">
                  <c:v>148.19999999999999</c:v>
                </c:pt>
                <c:pt idx="2030">
                  <c:v>149.9</c:v>
                </c:pt>
                <c:pt idx="2031">
                  <c:v>149.9</c:v>
                </c:pt>
                <c:pt idx="2032">
                  <c:v>149.9</c:v>
                </c:pt>
                <c:pt idx="2033">
                  <c:v>152.9</c:v>
                </c:pt>
                <c:pt idx="2034">
                  <c:v>152.9</c:v>
                </c:pt>
                <c:pt idx="2035">
                  <c:v>152.9</c:v>
                </c:pt>
                <c:pt idx="2036">
                  <c:v>156</c:v>
                </c:pt>
                <c:pt idx="2037">
                  <c:v>156</c:v>
                </c:pt>
                <c:pt idx="2038">
                  <c:v>156</c:v>
                </c:pt>
                <c:pt idx="2039">
                  <c:v>159.19999999999999</c:v>
                </c:pt>
                <c:pt idx="2040">
                  <c:v>159.19999999999999</c:v>
                </c:pt>
                <c:pt idx="2041">
                  <c:v>159.19999999999999</c:v>
                </c:pt>
                <c:pt idx="2042">
                  <c:v>161.5</c:v>
                </c:pt>
                <c:pt idx="2043">
                  <c:v>161.5</c:v>
                </c:pt>
                <c:pt idx="2044">
                  <c:v>161.5</c:v>
                </c:pt>
                <c:pt idx="2045">
                  <c:v>163.4</c:v>
                </c:pt>
                <c:pt idx="2046">
                  <c:v>163.4</c:v>
                </c:pt>
                <c:pt idx="2047">
                  <c:v>163.4</c:v>
                </c:pt>
                <c:pt idx="2048">
                  <c:v>165.9</c:v>
                </c:pt>
                <c:pt idx="2049">
                  <c:v>165.9</c:v>
                </c:pt>
                <c:pt idx="2050">
                  <c:v>165.9</c:v>
                </c:pt>
                <c:pt idx="2051">
                  <c:v>168.8</c:v>
                </c:pt>
                <c:pt idx="2052">
                  <c:v>168.8</c:v>
                </c:pt>
                <c:pt idx="2053">
                  <c:v>168.8</c:v>
                </c:pt>
                <c:pt idx="2054">
                  <c:v>171.8</c:v>
                </c:pt>
                <c:pt idx="2055">
                  <c:v>171.8</c:v>
                </c:pt>
                <c:pt idx="2056">
                  <c:v>171.8</c:v>
                </c:pt>
                <c:pt idx="2057">
                  <c:v>173.6</c:v>
                </c:pt>
                <c:pt idx="2058">
                  <c:v>173.6</c:v>
                </c:pt>
                <c:pt idx="2059">
                  <c:v>173.6</c:v>
                </c:pt>
                <c:pt idx="2060">
                  <c:v>174.6</c:v>
                </c:pt>
                <c:pt idx="2061">
                  <c:v>174.6</c:v>
                </c:pt>
                <c:pt idx="2062">
                  <c:v>174.6</c:v>
                </c:pt>
                <c:pt idx="2063">
                  <c:v>174.9</c:v>
                </c:pt>
                <c:pt idx="2064">
                  <c:v>174.9</c:v>
                </c:pt>
                <c:pt idx="2065">
                  <c:v>174.9</c:v>
                </c:pt>
                <c:pt idx="2066">
                  <c:v>175.3</c:v>
                </c:pt>
                <c:pt idx="2067">
                  <c:v>175.3</c:v>
                </c:pt>
                <c:pt idx="2068">
                  <c:v>175.3</c:v>
                </c:pt>
                <c:pt idx="2069">
                  <c:v>175</c:v>
                </c:pt>
                <c:pt idx="2070">
                  <c:v>175</c:v>
                </c:pt>
                <c:pt idx="2071">
                  <c:v>175</c:v>
                </c:pt>
                <c:pt idx="2072">
                  <c:v>175.1</c:v>
                </c:pt>
                <c:pt idx="2073">
                  <c:v>175.1</c:v>
                </c:pt>
                <c:pt idx="2074">
                  <c:v>175.1</c:v>
                </c:pt>
                <c:pt idx="2075">
                  <c:v>175.3</c:v>
                </c:pt>
                <c:pt idx="2076">
                  <c:v>175.3</c:v>
                </c:pt>
                <c:pt idx="2077">
                  <c:v>175.3</c:v>
                </c:pt>
                <c:pt idx="2078">
                  <c:v>176.3</c:v>
                </c:pt>
                <c:pt idx="2079">
                  <c:v>176.3</c:v>
                </c:pt>
                <c:pt idx="2080">
                  <c:v>176.3</c:v>
                </c:pt>
                <c:pt idx="2081">
                  <c:v>177.4</c:v>
                </c:pt>
                <c:pt idx="2082">
                  <c:v>177.4</c:v>
                </c:pt>
                <c:pt idx="2083">
                  <c:v>177.4</c:v>
                </c:pt>
                <c:pt idx="2084">
                  <c:v>178.6</c:v>
                </c:pt>
                <c:pt idx="2085">
                  <c:v>178.6</c:v>
                </c:pt>
                <c:pt idx="2086">
                  <c:v>178.6</c:v>
                </c:pt>
                <c:pt idx="2087">
                  <c:v>179.7</c:v>
                </c:pt>
                <c:pt idx="2088">
                  <c:v>179.7</c:v>
                </c:pt>
                <c:pt idx="2089">
                  <c:v>179.7</c:v>
                </c:pt>
                <c:pt idx="2090">
                  <c:v>180.6</c:v>
                </c:pt>
                <c:pt idx="2091">
                  <c:v>180.6</c:v>
                </c:pt>
                <c:pt idx="2092">
                  <c:v>180.6</c:v>
                </c:pt>
                <c:pt idx="2093">
                  <c:v>182</c:v>
                </c:pt>
                <c:pt idx="2094">
                  <c:v>182</c:v>
                </c:pt>
                <c:pt idx="2095">
                  <c:v>182</c:v>
                </c:pt>
                <c:pt idx="2096">
                  <c:v>183.4</c:v>
                </c:pt>
                <c:pt idx="2097">
                  <c:v>183.4</c:v>
                </c:pt>
                <c:pt idx="2098">
                  <c:v>183.4</c:v>
                </c:pt>
                <c:pt idx="2099">
                  <c:v>185</c:v>
                </c:pt>
                <c:pt idx="2100">
                  <c:v>185</c:v>
                </c:pt>
                <c:pt idx="2101">
                  <c:v>185</c:v>
                </c:pt>
                <c:pt idx="2102">
                  <c:v>186.1</c:v>
                </c:pt>
                <c:pt idx="2103">
                  <c:v>186.1</c:v>
                </c:pt>
                <c:pt idx="2104">
                  <c:v>186.1</c:v>
                </c:pt>
                <c:pt idx="2105">
                  <c:v>187.4</c:v>
                </c:pt>
                <c:pt idx="2106">
                  <c:v>187.4</c:v>
                </c:pt>
                <c:pt idx="2107">
                  <c:v>187.4</c:v>
                </c:pt>
                <c:pt idx="2108">
                  <c:v>188.6</c:v>
                </c:pt>
                <c:pt idx="2109">
                  <c:v>188.6</c:v>
                </c:pt>
                <c:pt idx="2110">
                  <c:v>188.6</c:v>
                </c:pt>
                <c:pt idx="2111">
                  <c:v>189.4</c:v>
                </c:pt>
                <c:pt idx="2112">
                  <c:v>189.4</c:v>
                </c:pt>
                <c:pt idx="2113">
                  <c:v>189.4</c:v>
                </c:pt>
                <c:pt idx="2114">
                  <c:v>189.8</c:v>
                </c:pt>
                <c:pt idx="2115">
                  <c:v>189.8</c:v>
                </c:pt>
                <c:pt idx="2116">
                  <c:v>189.8</c:v>
                </c:pt>
                <c:pt idx="2117">
                  <c:v>189.3</c:v>
                </c:pt>
                <c:pt idx="2118">
                  <c:v>189.3</c:v>
                </c:pt>
                <c:pt idx="2119">
                  <c:v>189.3</c:v>
                </c:pt>
                <c:pt idx="2120">
                  <c:v>188.9</c:v>
                </c:pt>
                <c:pt idx="2121">
                  <c:v>188.9</c:v>
                </c:pt>
                <c:pt idx="2122">
                  <c:v>188.9</c:v>
                </c:pt>
                <c:pt idx="2123">
                  <c:v>188.9</c:v>
                </c:pt>
                <c:pt idx="2124">
                  <c:v>188.9</c:v>
                </c:pt>
                <c:pt idx="2125">
                  <c:v>188.9</c:v>
                </c:pt>
                <c:pt idx="2126">
                  <c:v>189.8</c:v>
                </c:pt>
                <c:pt idx="2127">
                  <c:v>189.8</c:v>
                </c:pt>
                <c:pt idx="2128">
                  <c:v>189.8</c:v>
                </c:pt>
                <c:pt idx="2129">
                  <c:v>190.6</c:v>
                </c:pt>
                <c:pt idx="2130">
                  <c:v>190.6</c:v>
                </c:pt>
                <c:pt idx="2131">
                  <c:v>190.6</c:v>
                </c:pt>
                <c:pt idx="2132">
                  <c:v>190.7</c:v>
                </c:pt>
                <c:pt idx="2133">
                  <c:v>190.7</c:v>
                </c:pt>
                <c:pt idx="2134">
                  <c:v>190.7</c:v>
                </c:pt>
                <c:pt idx="2135">
                  <c:v>190</c:v>
                </c:pt>
                <c:pt idx="2136">
                  <c:v>190</c:v>
                </c:pt>
                <c:pt idx="2137">
                  <c:v>190</c:v>
                </c:pt>
                <c:pt idx="2138">
                  <c:v>189.2</c:v>
                </c:pt>
                <c:pt idx="2139">
                  <c:v>189.2</c:v>
                </c:pt>
                <c:pt idx="2140">
                  <c:v>189.2</c:v>
                </c:pt>
                <c:pt idx="2141">
                  <c:v>188.6</c:v>
                </c:pt>
                <c:pt idx="2142">
                  <c:v>188.6</c:v>
                </c:pt>
                <c:pt idx="2143">
                  <c:v>188.6</c:v>
                </c:pt>
                <c:pt idx="2144">
                  <c:v>189.2</c:v>
                </c:pt>
                <c:pt idx="2145">
                  <c:v>189.2</c:v>
                </c:pt>
                <c:pt idx="2146">
                  <c:v>189.2</c:v>
                </c:pt>
                <c:pt idx="2147">
                  <c:v>190.2</c:v>
                </c:pt>
                <c:pt idx="2148">
                  <c:v>190.2</c:v>
                </c:pt>
                <c:pt idx="2149">
                  <c:v>190.2</c:v>
                </c:pt>
                <c:pt idx="2150">
                  <c:v>191.8</c:v>
                </c:pt>
                <c:pt idx="2151">
                  <c:v>191.8</c:v>
                </c:pt>
                <c:pt idx="2152">
                  <c:v>191.8</c:v>
                </c:pt>
                <c:pt idx="2153">
                  <c:v>192.4</c:v>
                </c:pt>
                <c:pt idx="2154">
                  <c:v>192.4</c:v>
                </c:pt>
                <c:pt idx="2155">
                  <c:v>192.4</c:v>
                </c:pt>
                <c:pt idx="2156">
                  <c:v>192.5</c:v>
                </c:pt>
                <c:pt idx="2157">
                  <c:v>192.5</c:v>
                </c:pt>
                <c:pt idx="2158">
                  <c:v>192.5</c:v>
                </c:pt>
                <c:pt idx="2159">
                  <c:v>192.5</c:v>
                </c:pt>
                <c:pt idx="2160">
                  <c:v>192.5</c:v>
                </c:pt>
                <c:pt idx="2161">
                  <c:v>192.5</c:v>
                </c:pt>
                <c:pt idx="2162">
                  <c:v>193.3</c:v>
                </c:pt>
                <c:pt idx="2163">
                  <c:v>193.3</c:v>
                </c:pt>
                <c:pt idx="2164">
                  <c:v>193.3</c:v>
                </c:pt>
                <c:pt idx="2165">
                  <c:v>194.1</c:v>
                </c:pt>
                <c:pt idx="2166">
                  <c:v>194.1</c:v>
                </c:pt>
                <c:pt idx="2167">
                  <c:v>194.1</c:v>
                </c:pt>
                <c:pt idx="2168">
                  <c:v>194.9</c:v>
                </c:pt>
                <c:pt idx="2169">
                  <c:v>194.9</c:v>
                </c:pt>
                <c:pt idx="2170">
                  <c:v>194.9</c:v>
                </c:pt>
                <c:pt idx="2171">
                  <c:v>195.3</c:v>
                </c:pt>
                <c:pt idx="2172">
                  <c:v>195.3</c:v>
                </c:pt>
                <c:pt idx="2173">
                  <c:v>195.3</c:v>
                </c:pt>
                <c:pt idx="2174">
                  <c:v>196.8</c:v>
                </c:pt>
                <c:pt idx="2175">
                  <c:v>196.8</c:v>
                </c:pt>
                <c:pt idx="2176">
                  <c:v>196.8</c:v>
                </c:pt>
                <c:pt idx="2177">
                  <c:v>198.7</c:v>
                </c:pt>
                <c:pt idx="2178">
                  <c:v>198.7</c:v>
                </c:pt>
                <c:pt idx="2179">
                  <c:v>198.7</c:v>
                </c:pt>
                <c:pt idx="2180">
                  <c:v>200.4</c:v>
                </c:pt>
                <c:pt idx="2181">
                  <c:v>200.4</c:v>
                </c:pt>
                <c:pt idx="2182">
                  <c:v>200.4</c:v>
                </c:pt>
                <c:pt idx="2183">
                  <c:v>201.4</c:v>
                </c:pt>
                <c:pt idx="2184">
                  <c:v>201.4</c:v>
                </c:pt>
                <c:pt idx="2185">
                  <c:v>201.4</c:v>
                </c:pt>
                <c:pt idx="2186">
                  <c:v>202.1</c:v>
                </c:pt>
                <c:pt idx="2187">
                  <c:v>202.1</c:v>
                </c:pt>
                <c:pt idx="2188">
                  <c:v>202.1</c:v>
                </c:pt>
                <c:pt idx="2189">
                  <c:v>203.2</c:v>
                </c:pt>
                <c:pt idx="2190">
                  <c:v>203.2</c:v>
                </c:pt>
                <c:pt idx="2191">
                  <c:v>203.2</c:v>
                </c:pt>
                <c:pt idx="2192">
                  <c:v>204.6</c:v>
                </c:pt>
                <c:pt idx="2193">
                  <c:v>204.6</c:v>
                </c:pt>
                <c:pt idx="2194">
                  <c:v>204.6</c:v>
                </c:pt>
                <c:pt idx="2195">
                  <c:v>205.8</c:v>
                </c:pt>
                <c:pt idx="2196">
                  <c:v>205.8</c:v>
                </c:pt>
                <c:pt idx="2197">
                  <c:v>205.8</c:v>
                </c:pt>
                <c:pt idx="2198">
                  <c:v>206.8</c:v>
                </c:pt>
                <c:pt idx="2199">
                  <c:v>206.8</c:v>
                </c:pt>
                <c:pt idx="2200">
                  <c:v>206.8</c:v>
                </c:pt>
                <c:pt idx="2201">
                  <c:v>206.8</c:v>
                </c:pt>
                <c:pt idx="2202">
                  <c:v>206.8</c:v>
                </c:pt>
                <c:pt idx="2203">
                  <c:v>206.8</c:v>
                </c:pt>
                <c:pt idx="2204">
                  <c:v>207.7</c:v>
                </c:pt>
                <c:pt idx="2205">
                  <c:v>207.7</c:v>
                </c:pt>
                <c:pt idx="2206">
                  <c:v>207.7</c:v>
                </c:pt>
                <c:pt idx="2207">
                  <c:v>209.8</c:v>
                </c:pt>
                <c:pt idx="2208">
                  <c:v>209.8</c:v>
                </c:pt>
                <c:pt idx="2209">
                  <c:v>209.8</c:v>
                </c:pt>
                <c:pt idx="2210">
                  <c:v>213.2</c:v>
                </c:pt>
                <c:pt idx="2211">
                  <c:v>213.2</c:v>
                </c:pt>
                <c:pt idx="2212">
                  <c:v>213.2</c:v>
                </c:pt>
                <c:pt idx="2213">
                  <c:v>216</c:v>
                </c:pt>
                <c:pt idx="2214">
                  <c:v>216</c:v>
                </c:pt>
                <c:pt idx="2215">
                  <c:v>216</c:v>
                </c:pt>
                <c:pt idx="2216">
                  <c:v>217.2</c:v>
                </c:pt>
                <c:pt idx="2217">
                  <c:v>217.2</c:v>
                </c:pt>
                <c:pt idx="2218">
                  <c:v>217.2</c:v>
                </c:pt>
                <c:pt idx="2219">
                  <c:v>216.7</c:v>
                </c:pt>
                <c:pt idx="2220">
                  <c:v>216.7</c:v>
                </c:pt>
                <c:pt idx="2221">
                  <c:v>216.7</c:v>
                </c:pt>
                <c:pt idx="2222">
                  <c:v>215.9</c:v>
                </c:pt>
                <c:pt idx="2223">
                  <c:v>215.9</c:v>
                </c:pt>
                <c:pt idx="2224">
                  <c:v>215.9</c:v>
                </c:pt>
                <c:pt idx="2225">
                  <c:v>214.8</c:v>
                </c:pt>
                <c:pt idx="2226">
                  <c:v>214.8</c:v>
                </c:pt>
                <c:pt idx="2227">
                  <c:v>214.8</c:v>
                </c:pt>
                <c:pt idx="2228">
                  <c:v>214.2</c:v>
                </c:pt>
                <c:pt idx="2229">
                  <c:v>214.2</c:v>
                </c:pt>
                <c:pt idx="2230">
                  <c:v>214.2</c:v>
                </c:pt>
                <c:pt idx="2231">
                  <c:v>212.6</c:v>
                </c:pt>
                <c:pt idx="2232">
                  <c:v>212.6</c:v>
                </c:pt>
                <c:pt idx="2233">
                  <c:v>212.6</c:v>
                </c:pt>
                <c:pt idx="2234">
                  <c:v>210.9</c:v>
                </c:pt>
                <c:pt idx="2235">
                  <c:v>210.9</c:v>
                </c:pt>
                <c:pt idx="2236">
                  <c:v>210.9</c:v>
                </c:pt>
                <c:pt idx="2237">
                  <c:v>208.6</c:v>
                </c:pt>
                <c:pt idx="2238">
                  <c:v>208.6</c:v>
                </c:pt>
                <c:pt idx="2239">
                  <c:v>208.6</c:v>
                </c:pt>
                <c:pt idx="2240">
                  <c:v>207</c:v>
                </c:pt>
                <c:pt idx="2241">
                  <c:v>207</c:v>
                </c:pt>
                <c:pt idx="2242">
                  <c:v>207</c:v>
                </c:pt>
                <c:pt idx="2243">
                  <c:v>205.3</c:v>
                </c:pt>
                <c:pt idx="2244">
                  <c:v>205.3</c:v>
                </c:pt>
                <c:pt idx="2245">
                  <c:v>205.3</c:v>
                </c:pt>
                <c:pt idx="2246">
                  <c:v>204.4</c:v>
                </c:pt>
                <c:pt idx="2247">
                  <c:v>204.4</c:v>
                </c:pt>
                <c:pt idx="2248">
                  <c:v>204.4</c:v>
                </c:pt>
                <c:pt idx="2249">
                  <c:v>203.3</c:v>
                </c:pt>
                <c:pt idx="2250">
                  <c:v>203.3</c:v>
                </c:pt>
                <c:pt idx="2251">
                  <c:v>203.3</c:v>
                </c:pt>
                <c:pt idx="2252">
                  <c:v>202.5</c:v>
                </c:pt>
                <c:pt idx="2253">
                  <c:v>202.5</c:v>
                </c:pt>
                <c:pt idx="2254">
                  <c:v>202.5</c:v>
                </c:pt>
                <c:pt idx="2255">
                  <c:v>201.3</c:v>
                </c:pt>
                <c:pt idx="2256">
                  <c:v>201.3</c:v>
                </c:pt>
                <c:pt idx="2257">
                  <c:v>201.3</c:v>
                </c:pt>
                <c:pt idx="2258">
                  <c:v>200.7</c:v>
                </c:pt>
                <c:pt idx="2259">
                  <c:v>200.7</c:v>
                </c:pt>
                <c:pt idx="2260">
                  <c:v>200.7</c:v>
                </c:pt>
                <c:pt idx="2261">
                  <c:v>199.5</c:v>
                </c:pt>
                <c:pt idx="2262">
                  <c:v>199.5</c:v>
                </c:pt>
                <c:pt idx="2263">
                  <c:v>199.5</c:v>
                </c:pt>
                <c:pt idx="2264">
                  <c:v>198.5</c:v>
                </c:pt>
                <c:pt idx="2265">
                  <c:v>198.5</c:v>
                </c:pt>
                <c:pt idx="2266">
                  <c:v>198.5</c:v>
                </c:pt>
                <c:pt idx="2267">
                  <c:v>196.7</c:v>
                </c:pt>
                <c:pt idx="2268">
                  <c:v>196.7</c:v>
                </c:pt>
                <c:pt idx="2269">
                  <c:v>196.7</c:v>
                </c:pt>
                <c:pt idx="2270">
                  <c:v>194.6</c:v>
                </c:pt>
                <c:pt idx="2271">
                  <c:v>194.6</c:v>
                </c:pt>
                <c:pt idx="2272">
                  <c:v>194.6</c:v>
                </c:pt>
                <c:pt idx="2273">
                  <c:v>192.4</c:v>
                </c:pt>
                <c:pt idx="2274">
                  <c:v>192.4</c:v>
                </c:pt>
                <c:pt idx="2275">
                  <c:v>192.4</c:v>
                </c:pt>
                <c:pt idx="2276">
                  <c:v>190.2</c:v>
                </c:pt>
                <c:pt idx="2277">
                  <c:v>190.2</c:v>
                </c:pt>
                <c:pt idx="2278">
                  <c:v>190.2</c:v>
                </c:pt>
                <c:pt idx="2279">
                  <c:v>188.1</c:v>
                </c:pt>
                <c:pt idx="2280">
                  <c:v>188.1</c:v>
                </c:pt>
                <c:pt idx="2281">
                  <c:v>188.1</c:v>
                </c:pt>
                <c:pt idx="2282">
                  <c:v>185.7</c:v>
                </c:pt>
                <c:pt idx="2283">
                  <c:v>185.7</c:v>
                </c:pt>
                <c:pt idx="2284">
                  <c:v>185.7</c:v>
                </c:pt>
                <c:pt idx="2285">
                  <c:v>183.2</c:v>
                </c:pt>
                <c:pt idx="2286">
                  <c:v>183.2</c:v>
                </c:pt>
                <c:pt idx="2287">
                  <c:v>183.2</c:v>
                </c:pt>
                <c:pt idx="2288">
                  <c:v>180.8</c:v>
                </c:pt>
                <c:pt idx="2289">
                  <c:v>180.8</c:v>
                </c:pt>
                <c:pt idx="2290">
                  <c:v>180.8</c:v>
                </c:pt>
                <c:pt idx="2291">
                  <c:v>179.1</c:v>
                </c:pt>
                <c:pt idx="2292">
                  <c:v>179.1</c:v>
                </c:pt>
                <c:pt idx="2293">
                  <c:v>179.1</c:v>
                </c:pt>
                <c:pt idx="2294">
                  <c:v>177.7</c:v>
                </c:pt>
                <c:pt idx="2295">
                  <c:v>177.7</c:v>
                </c:pt>
                <c:pt idx="2296">
                  <c:v>177.7</c:v>
                </c:pt>
                <c:pt idx="2297">
                  <c:v>176.6</c:v>
                </c:pt>
                <c:pt idx="2298">
                  <c:v>176.6</c:v>
                </c:pt>
                <c:pt idx="2299">
                  <c:v>176.6</c:v>
                </c:pt>
                <c:pt idx="2300">
                  <c:v>175.6</c:v>
                </c:pt>
                <c:pt idx="2301">
                  <c:v>175.6</c:v>
                </c:pt>
                <c:pt idx="2302">
                  <c:v>175.6</c:v>
                </c:pt>
                <c:pt idx="2303">
                  <c:v>174.7</c:v>
                </c:pt>
                <c:pt idx="2304">
                  <c:v>174.7</c:v>
                </c:pt>
                <c:pt idx="2305">
                  <c:v>174.7</c:v>
                </c:pt>
                <c:pt idx="2306">
                  <c:v>174.1</c:v>
                </c:pt>
                <c:pt idx="2307">
                  <c:v>174.1</c:v>
                </c:pt>
                <c:pt idx="2308">
                  <c:v>174.1</c:v>
                </c:pt>
                <c:pt idx="2309">
                  <c:v>173.7</c:v>
                </c:pt>
                <c:pt idx="2310">
                  <c:v>173.7</c:v>
                </c:pt>
                <c:pt idx="2311">
                  <c:v>173.7</c:v>
                </c:pt>
                <c:pt idx="2312">
                  <c:v>173.4</c:v>
                </c:pt>
                <c:pt idx="2313">
                  <c:v>173.4</c:v>
                </c:pt>
                <c:pt idx="2314">
                  <c:v>173.4</c:v>
                </c:pt>
                <c:pt idx="2315">
                  <c:v>173</c:v>
                </c:pt>
                <c:pt idx="2316">
                  <c:v>173</c:v>
                </c:pt>
                <c:pt idx="2317">
                  <c:v>173</c:v>
                </c:pt>
                <c:pt idx="2318">
                  <c:v>172.7</c:v>
                </c:pt>
                <c:pt idx="2319">
                  <c:v>172.7</c:v>
                </c:pt>
                <c:pt idx="2320">
                  <c:v>172.7</c:v>
                </c:pt>
                <c:pt idx="2321">
                  <c:v>173.1</c:v>
                </c:pt>
                <c:pt idx="2322">
                  <c:v>173.1</c:v>
                </c:pt>
                <c:pt idx="2323">
                  <c:v>173.1</c:v>
                </c:pt>
                <c:pt idx="2324">
                  <c:v>173.8</c:v>
                </c:pt>
                <c:pt idx="2325">
                  <c:v>173.8</c:v>
                </c:pt>
                <c:pt idx="2326">
                  <c:v>173.8</c:v>
                </c:pt>
                <c:pt idx="2327">
                  <c:v>174.1</c:v>
                </c:pt>
                <c:pt idx="2328">
                  <c:v>174.1</c:v>
                </c:pt>
                <c:pt idx="2329">
                  <c:v>174.1</c:v>
                </c:pt>
                <c:pt idx="2330">
                  <c:v>174.7</c:v>
                </c:pt>
                <c:pt idx="2331">
                  <c:v>174.7</c:v>
                </c:pt>
                <c:pt idx="2332">
                  <c:v>174.7</c:v>
                </c:pt>
                <c:pt idx="2333">
                  <c:v>175.1</c:v>
                </c:pt>
                <c:pt idx="2334">
                  <c:v>175.1</c:v>
                </c:pt>
                <c:pt idx="2335">
                  <c:v>175.1</c:v>
                </c:pt>
                <c:pt idx="2336">
                  <c:v>175.6</c:v>
                </c:pt>
                <c:pt idx="2337">
                  <c:v>175.6</c:v>
                </c:pt>
                <c:pt idx="2338">
                  <c:v>175.6</c:v>
                </c:pt>
                <c:pt idx="2339">
                  <c:v>175.5</c:v>
                </c:pt>
                <c:pt idx="2340">
                  <c:v>175.5</c:v>
                </c:pt>
                <c:pt idx="2341">
                  <c:v>175.5</c:v>
                </c:pt>
                <c:pt idx="2342">
                  <c:v>175.8</c:v>
                </c:pt>
                <c:pt idx="2343">
                  <c:v>175.8</c:v>
                </c:pt>
                <c:pt idx="2344">
                  <c:v>175.8</c:v>
                </c:pt>
                <c:pt idx="2345">
                  <c:v>176.2</c:v>
                </c:pt>
                <c:pt idx="2346">
                  <c:v>176.2</c:v>
                </c:pt>
                <c:pt idx="2347">
                  <c:v>176.2</c:v>
                </c:pt>
                <c:pt idx="2348">
                  <c:v>176.4</c:v>
                </c:pt>
                <c:pt idx="2349">
                  <c:v>176.4</c:v>
                </c:pt>
                <c:pt idx="2350">
                  <c:v>176.4</c:v>
                </c:pt>
                <c:pt idx="2351">
                  <c:v>176.6</c:v>
                </c:pt>
                <c:pt idx="2352">
                  <c:v>176.6</c:v>
                </c:pt>
                <c:pt idx="2353">
                  <c:v>176.6</c:v>
                </c:pt>
                <c:pt idx="2354">
                  <c:v>176.9</c:v>
                </c:pt>
                <c:pt idx="2355">
                  <c:v>176.9</c:v>
                </c:pt>
                <c:pt idx="2356">
                  <c:v>176.9</c:v>
                </c:pt>
                <c:pt idx="2357">
                  <c:v>176.6</c:v>
                </c:pt>
                <c:pt idx="2358">
                  <c:v>176.6</c:v>
                </c:pt>
                <c:pt idx="2359">
                  <c:v>176.6</c:v>
                </c:pt>
                <c:pt idx="2360">
                  <c:v>175.7</c:v>
                </c:pt>
                <c:pt idx="2361">
                  <c:v>175.7</c:v>
                </c:pt>
                <c:pt idx="2362">
                  <c:v>175.7</c:v>
                </c:pt>
                <c:pt idx="2363">
                  <c:v>174.4</c:v>
                </c:pt>
                <c:pt idx="2364">
                  <c:v>174.4</c:v>
                </c:pt>
                <c:pt idx="2365">
                  <c:v>174.4</c:v>
                </c:pt>
                <c:pt idx="2366">
                  <c:v>173.6</c:v>
                </c:pt>
                <c:pt idx="2367">
                  <c:v>173.6</c:v>
                </c:pt>
                <c:pt idx="2368">
                  <c:v>173.6</c:v>
                </c:pt>
                <c:pt idx="2369">
                  <c:v>172.8</c:v>
                </c:pt>
                <c:pt idx="2370">
                  <c:v>172.8</c:v>
                </c:pt>
                <c:pt idx="2371">
                  <c:v>172.8</c:v>
                </c:pt>
                <c:pt idx="2372">
                  <c:v>172</c:v>
                </c:pt>
                <c:pt idx="2373">
                  <c:v>172</c:v>
                </c:pt>
                <c:pt idx="2374">
                  <c:v>172</c:v>
                </c:pt>
                <c:pt idx="2375">
                  <c:v>171.1</c:v>
                </c:pt>
                <c:pt idx="2376">
                  <c:v>171.1</c:v>
                </c:pt>
                <c:pt idx="2377">
                  <c:v>171.1</c:v>
                </c:pt>
                <c:pt idx="2378">
                  <c:v>170.3</c:v>
                </c:pt>
                <c:pt idx="2379">
                  <c:v>170.3</c:v>
                </c:pt>
                <c:pt idx="2380">
                  <c:v>170.3</c:v>
                </c:pt>
                <c:pt idx="2381">
                  <c:v>169.6</c:v>
                </c:pt>
                <c:pt idx="2382">
                  <c:v>169.6</c:v>
                </c:pt>
                <c:pt idx="2383">
                  <c:v>169.6</c:v>
                </c:pt>
                <c:pt idx="2384">
                  <c:v>169.6</c:v>
                </c:pt>
                <c:pt idx="2385">
                  <c:v>169.6</c:v>
                </c:pt>
                <c:pt idx="2386">
                  <c:v>169.6</c:v>
                </c:pt>
                <c:pt idx="2387">
                  <c:v>169.8</c:v>
                </c:pt>
                <c:pt idx="2388">
                  <c:v>169.8</c:v>
                </c:pt>
                <c:pt idx="2389">
                  <c:v>169.8</c:v>
                </c:pt>
                <c:pt idx="2390">
                  <c:v>169.9</c:v>
                </c:pt>
                <c:pt idx="2391">
                  <c:v>169.9</c:v>
                </c:pt>
                <c:pt idx="2392">
                  <c:v>169.9</c:v>
                </c:pt>
                <c:pt idx="2393">
                  <c:v>169.2</c:v>
                </c:pt>
                <c:pt idx="2394">
                  <c:v>169.2</c:v>
                </c:pt>
                <c:pt idx="2395">
                  <c:v>169.2</c:v>
                </c:pt>
                <c:pt idx="2396">
                  <c:v>168.3</c:v>
                </c:pt>
                <c:pt idx="2397">
                  <c:v>168.3</c:v>
                </c:pt>
                <c:pt idx="2398">
                  <c:v>168.3</c:v>
                </c:pt>
                <c:pt idx="2399">
                  <c:v>167.3</c:v>
                </c:pt>
                <c:pt idx="2400">
                  <c:v>167.3</c:v>
                </c:pt>
                <c:pt idx="2401">
                  <c:v>167.3</c:v>
                </c:pt>
                <c:pt idx="2402">
                  <c:v>167</c:v>
                </c:pt>
                <c:pt idx="2403">
                  <c:v>167</c:v>
                </c:pt>
                <c:pt idx="2404">
                  <c:v>167</c:v>
                </c:pt>
                <c:pt idx="2405">
                  <c:v>167.2</c:v>
                </c:pt>
                <c:pt idx="2406">
                  <c:v>167.2</c:v>
                </c:pt>
                <c:pt idx="2407">
                  <c:v>167.2</c:v>
                </c:pt>
                <c:pt idx="2408">
                  <c:v>167.5</c:v>
                </c:pt>
                <c:pt idx="2409">
                  <c:v>167.5</c:v>
                </c:pt>
                <c:pt idx="2410">
                  <c:v>167.5</c:v>
                </c:pt>
                <c:pt idx="2411">
                  <c:v>167.6</c:v>
                </c:pt>
                <c:pt idx="2412">
                  <c:v>167.6</c:v>
                </c:pt>
                <c:pt idx="2413">
                  <c:v>167.6</c:v>
                </c:pt>
                <c:pt idx="2414">
                  <c:v>167.2</c:v>
                </c:pt>
                <c:pt idx="2415">
                  <c:v>167.2</c:v>
                </c:pt>
                <c:pt idx="2416">
                  <c:v>167.2</c:v>
                </c:pt>
                <c:pt idx="2417">
                  <c:v>166.6</c:v>
                </c:pt>
                <c:pt idx="2418">
                  <c:v>166.6</c:v>
                </c:pt>
                <c:pt idx="2419">
                  <c:v>166.6</c:v>
                </c:pt>
                <c:pt idx="2420">
                  <c:v>165.6</c:v>
                </c:pt>
                <c:pt idx="2421">
                  <c:v>165.6</c:v>
                </c:pt>
                <c:pt idx="2422">
                  <c:v>165.6</c:v>
                </c:pt>
                <c:pt idx="2423">
                  <c:v>164.6</c:v>
                </c:pt>
                <c:pt idx="2424">
                  <c:v>164.6</c:v>
                </c:pt>
                <c:pt idx="2425">
                  <c:v>164.6</c:v>
                </c:pt>
                <c:pt idx="2426">
                  <c:v>163.30000000000001</c:v>
                </c:pt>
                <c:pt idx="2427">
                  <c:v>163.30000000000001</c:v>
                </c:pt>
                <c:pt idx="2428">
                  <c:v>163.30000000000001</c:v>
                </c:pt>
                <c:pt idx="2429">
                  <c:v>162.4</c:v>
                </c:pt>
                <c:pt idx="2430">
                  <c:v>162.4</c:v>
                </c:pt>
                <c:pt idx="2431">
                  <c:v>162.4</c:v>
                </c:pt>
                <c:pt idx="2432">
                  <c:v>162</c:v>
                </c:pt>
                <c:pt idx="2433">
                  <c:v>162</c:v>
                </c:pt>
                <c:pt idx="2434">
                  <c:v>162</c:v>
                </c:pt>
                <c:pt idx="2435">
                  <c:v>162.4</c:v>
                </c:pt>
                <c:pt idx="2436">
                  <c:v>162.4</c:v>
                </c:pt>
                <c:pt idx="2437">
                  <c:v>162.4</c:v>
                </c:pt>
                <c:pt idx="2438">
                  <c:v>162.9</c:v>
                </c:pt>
                <c:pt idx="2439">
                  <c:v>162.9</c:v>
                </c:pt>
                <c:pt idx="2440">
                  <c:v>162.9</c:v>
                </c:pt>
                <c:pt idx="2441">
                  <c:v>163.6</c:v>
                </c:pt>
                <c:pt idx="2442">
                  <c:v>163.6</c:v>
                </c:pt>
                <c:pt idx="2443">
                  <c:v>163.6</c:v>
                </c:pt>
                <c:pt idx="2444">
                  <c:v>164.3</c:v>
                </c:pt>
                <c:pt idx="2445">
                  <c:v>164.3</c:v>
                </c:pt>
                <c:pt idx="2446">
                  <c:v>164.3</c:v>
                </c:pt>
                <c:pt idx="2447">
                  <c:v>164.6</c:v>
                </c:pt>
                <c:pt idx="2448">
                  <c:v>164.6</c:v>
                </c:pt>
                <c:pt idx="2449">
                  <c:v>164.6</c:v>
                </c:pt>
                <c:pt idx="2450">
                  <c:v>164.6</c:v>
                </c:pt>
                <c:pt idx="2451">
                  <c:v>164.6</c:v>
                </c:pt>
                <c:pt idx="2452">
                  <c:v>164.6</c:v>
                </c:pt>
                <c:pt idx="2453">
                  <c:v>164.2</c:v>
                </c:pt>
                <c:pt idx="2454">
                  <c:v>164.2</c:v>
                </c:pt>
                <c:pt idx="2455">
                  <c:v>164.2</c:v>
                </c:pt>
                <c:pt idx="2456">
                  <c:v>163.80000000000001</c:v>
                </c:pt>
                <c:pt idx="2457">
                  <c:v>163.80000000000001</c:v>
                </c:pt>
                <c:pt idx="2458">
                  <c:v>163.80000000000001</c:v>
                </c:pt>
                <c:pt idx="2459">
                  <c:v>163.4</c:v>
                </c:pt>
                <c:pt idx="2460">
                  <c:v>163.4</c:v>
                </c:pt>
                <c:pt idx="2461">
                  <c:v>163.4</c:v>
                </c:pt>
                <c:pt idx="2462">
                  <c:v>163.19999999999999</c:v>
                </c:pt>
                <c:pt idx="2463">
                  <c:v>163.19999999999999</c:v>
                </c:pt>
                <c:pt idx="2464">
                  <c:v>163.19999999999999</c:v>
                </c:pt>
                <c:pt idx="2465">
                  <c:v>163.1</c:v>
                </c:pt>
                <c:pt idx="2466">
                  <c:v>163.1</c:v>
                </c:pt>
                <c:pt idx="2467">
                  <c:v>163.1</c:v>
                </c:pt>
                <c:pt idx="2468">
                  <c:v>162.69999999999999</c:v>
                </c:pt>
                <c:pt idx="2469">
                  <c:v>162.69999999999999</c:v>
                </c:pt>
                <c:pt idx="2470">
                  <c:v>162.69999999999999</c:v>
                </c:pt>
                <c:pt idx="2471">
                  <c:v>163</c:v>
                </c:pt>
                <c:pt idx="2472">
                  <c:v>163</c:v>
                </c:pt>
                <c:pt idx="2473">
                  <c:v>163</c:v>
                </c:pt>
                <c:pt idx="2474">
                  <c:v>162.80000000000001</c:v>
                </c:pt>
                <c:pt idx="2475">
                  <c:v>162.80000000000001</c:v>
                </c:pt>
                <c:pt idx="2476">
                  <c:v>162.80000000000001</c:v>
                </c:pt>
                <c:pt idx="2477">
                  <c:v>162.69999999999999</c:v>
                </c:pt>
                <c:pt idx="2478">
                  <c:v>162.69999999999999</c:v>
                </c:pt>
                <c:pt idx="2479">
                  <c:v>162.69999999999999</c:v>
                </c:pt>
                <c:pt idx="2480">
                  <c:v>161.80000000000001</c:v>
                </c:pt>
                <c:pt idx="2481">
                  <c:v>161.80000000000001</c:v>
                </c:pt>
                <c:pt idx="2482">
                  <c:v>161.80000000000001</c:v>
                </c:pt>
                <c:pt idx="2483">
                  <c:v>160.9</c:v>
                </c:pt>
                <c:pt idx="2484">
                  <c:v>160.9</c:v>
                </c:pt>
                <c:pt idx="2485">
                  <c:v>160.9</c:v>
                </c:pt>
                <c:pt idx="2486">
                  <c:v>159.80000000000001</c:v>
                </c:pt>
                <c:pt idx="2487">
                  <c:v>159.80000000000001</c:v>
                </c:pt>
                <c:pt idx="2488">
                  <c:v>159.80000000000001</c:v>
                </c:pt>
                <c:pt idx="2489">
                  <c:v>159</c:v>
                </c:pt>
                <c:pt idx="2490">
                  <c:v>159</c:v>
                </c:pt>
                <c:pt idx="2491">
                  <c:v>159</c:v>
                </c:pt>
                <c:pt idx="2492">
                  <c:v>159.1</c:v>
                </c:pt>
                <c:pt idx="2493">
                  <c:v>159.1</c:v>
                </c:pt>
                <c:pt idx="2494">
                  <c:v>159.1</c:v>
                </c:pt>
                <c:pt idx="2495">
                  <c:v>159.4</c:v>
                </c:pt>
                <c:pt idx="2496">
                  <c:v>159.4</c:v>
                </c:pt>
                <c:pt idx="2497">
                  <c:v>159.4</c:v>
                </c:pt>
                <c:pt idx="2498">
                  <c:v>159.6</c:v>
                </c:pt>
                <c:pt idx="2499">
                  <c:v>159.6</c:v>
                </c:pt>
                <c:pt idx="2500">
                  <c:v>159.6</c:v>
                </c:pt>
                <c:pt idx="2501">
                  <c:v>159.4</c:v>
                </c:pt>
                <c:pt idx="2502">
                  <c:v>159.4</c:v>
                </c:pt>
                <c:pt idx="2503">
                  <c:v>159.4</c:v>
                </c:pt>
                <c:pt idx="2504">
                  <c:v>158.9</c:v>
                </c:pt>
                <c:pt idx="2505">
                  <c:v>158.9</c:v>
                </c:pt>
                <c:pt idx="2506">
                  <c:v>158.9</c:v>
                </c:pt>
                <c:pt idx="2507">
                  <c:v>158.80000000000001</c:v>
                </c:pt>
                <c:pt idx="2508">
                  <c:v>158.80000000000001</c:v>
                </c:pt>
                <c:pt idx="2509">
                  <c:v>158.80000000000001</c:v>
                </c:pt>
                <c:pt idx="2510">
                  <c:v>159</c:v>
                </c:pt>
                <c:pt idx="2511">
                  <c:v>159</c:v>
                </c:pt>
                <c:pt idx="2512">
                  <c:v>159</c:v>
                </c:pt>
                <c:pt idx="2513">
                  <c:v>159.4</c:v>
                </c:pt>
                <c:pt idx="2514">
                  <c:v>159.4</c:v>
                </c:pt>
                <c:pt idx="2515">
                  <c:v>159.4</c:v>
                </c:pt>
                <c:pt idx="2516">
                  <c:v>159.19999999999999</c:v>
                </c:pt>
                <c:pt idx="2517">
                  <c:v>159.19999999999999</c:v>
                </c:pt>
                <c:pt idx="2518">
                  <c:v>159.19999999999999</c:v>
                </c:pt>
                <c:pt idx="2519">
                  <c:v>158.1</c:v>
                </c:pt>
                <c:pt idx="2520">
                  <c:v>158.1</c:v>
                </c:pt>
                <c:pt idx="2521">
                  <c:v>158.1</c:v>
                </c:pt>
                <c:pt idx="2522">
                  <c:v>156.80000000000001</c:v>
                </c:pt>
                <c:pt idx="2523">
                  <c:v>156.80000000000001</c:v>
                </c:pt>
                <c:pt idx="2524">
                  <c:v>156.80000000000001</c:v>
                </c:pt>
                <c:pt idx="2525">
                  <c:v>155.4</c:v>
                </c:pt>
                <c:pt idx="2526">
                  <c:v>155.4</c:v>
                </c:pt>
                <c:pt idx="2527">
                  <c:v>155.4</c:v>
                </c:pt>
                <c:pt idx="2528">
                  <c:v>154.9</c:v>
                </c:pt>
                <c:pt idx="2529">
                  <c:v>154.9</c:v>
                </c:pt>
                <c:pt idx="2530">
                  <c:v>154.9</c:v>
                </c:pt>
                <c:pt idx="2531">
                  <c:v>154.80000000000001</c:v>
                </c:pt>
                <c:pt idx="2532">
                  <c:v>154.80000000000001</c:v>
                </c:pt>
                <c:pt idx="2533">
                  <c:v>154.80000000000001</c:v>
                </c:pt>
                <c:pt idx="2534">
                  <c:v>155.19999999999999</c:v>
                </c:pt>
                <c:pt idx="2535">
                  <c:v>155.19999999999999</c:v>
                </c:pt>
                <c:pt idx="2536">
                  <c:v>155.19999999999999</c:v>
                </c:pt>
                <c:pt idx="2537">
                  <c:v>155.5</c:v>
                </c:pt>
                <c:pt idx="2538">
                  <c:v>155.5</c:v>
                </c:pt>
                <c:pt idx="2539">
                  <c:v>155.5</c:v>
                </c:pt>
                <c:pt idx="2540">
                  <c:v>155.6</c:v>
                </c:pt>
                <c:pt idx="2541">
                  <c:v>155.6</c:v>
                </c:pt>
                <c:pt idx="2542">
                  <c:v>155.6</c:v>
                </c:pt>
                <c:pt idx="2543">
                  <c:v>156</c:v>
                </c:pt>
                <c:pt idx="2544">
                  <c:v>156</c:v>
                </c:pt>
                <c:pt idx="2545">
                  <c:v>156</c:v>
                </c:pt>
                <c:pt idx="2546">
                  <c:v>156.5</c:v>
                </c:pt>
                <c:pt idx="2547">
                  <c:v>156.5</c:v>
                </c:pt>
                <c:pt idx="2548">
                  <c:v>156.5</c:v>
                </c:pt>
                <c:pt idx="2549">
                  <c:v>157.5</c:v>
                </c:pt>
                <c:pt idx="2550">
                  <c:v>157.5</c:v>
                </c:pt>
                <c:pt idx="2551">
                  <c:v>157.5</c:v>
                </c:pt>
                <c:pt idx="2552">
                  <c:v>158.1</c:v>
                </c:pt>
                <c:pt idx="2553">
                  <c:v>158.1</c:v>
                </c:pt>
                <c:pt idx="2554">
                  <c:v>158.1</c:v>
                </c:pt>
                <c:pt idx="2555">
                  <c:v>158.80000000000001</c:v>
                </c:pt>
                <c:pt idx="2556">
                  <c:v>158.80000000000001</c:v>
                </c:pt>
                <c:pt idx="2557">
                  <c:v>158.80000000000001</c:v>
                </c:pt>
                <c:pt idx="2558">
                  <c:v>159.69999999999999</c:v>
                </c:pt>
                <c:pt idx="2559">
                  <c:v>159.69999999999999</c:v>
                </c:pt>
                <c:pt idx="2560">
                  <c:v>159.69999999999999</c:v>
                </c:pt>
                <c:pt idx="2561">
                  <c:v>160.6</c:v>
                </c:pt>
                <c:pt idx="2562">
                  <c:v>160.6</c:v>
                </c:pt>
                <c:pt idx="2563">
                  <c:v>160.6</c:v>
                </c:pt>
                <c:pt idx="2564">
                  <c:v>161.30000000000001</c:v>
                </c:pt>
                <c:pt idx="2565">
                  <c:v>161.30000000000001</c:v>
                </c:pt>
                <c:pt idx="2566">
                  <c:v>161.30000000000001</c:v>
                </c:pt>
                <c:pt idx="2567">
                  <c:v>159.69999999999999</c:v>
                </c:pt>
                <c:pt idx="2568">
                  <c:v>159.69999999999999</c:v>
                </c:pt>
                <c:pt idx="2569">
                  <c:v>159.69999999999999</c:v>
                </c:pt>
                <c:pt idx="2570">
                  <c:v>158.4</c:v>
                </c:pt>
                <c:pt idx="2571">
                  <c:v>158.4</c:v>
                </c:pt>
                <c:pt idx="2572">
                  <c:v>158.4</c:v>
                </c:pt>
                <c:pt idx="2573">
                  <c:v>156.80000000000001</c:v>
                </c:pt>
                <c:pt idx="2574">
                  <c:v>156.80000000000001</c:v>
                </c:pt>
                <c:pt idx="2575">
                  <c:v>156.80000000000001</c:v>
                </c:pt>
                <c:pt idx="2576">
                  <c:v>157</c:v>
                </c:pt>
                <c:pt idx="2577">
                  <c:v>157</c:v>
                </c:pt>
                <c:pt idx="2578">
                  <c:v>157</c:v>
                </c:pt>
                <c:pt idx="2579">
                  <c:v>157.1</c:v>
                </c:pt>
                <c:pt idx="2580">
                  <c:v>157.1</c:v>
                </c:pt>
                <c:pt idx="2581">
                  <c:v>157.1</c:v>
                </c:pt>
                <c:pt idx="2582">
                  <c:v>157.4</c:v>
                </c:pt>
                <c:pt idx="2583">
                  <c:v>157.4</c:v>
                </c:pt>
                <c:pt idx="2584">
                  <c:v>157.4</c:v>
                </c:pt>
                <c:pt idx="2585">
                  <c:v>157.4</c:v>
                </c:pt>
                <c:pt idx="2586">
                  <c:v>157.4</c:v>
                </c:pt>
                <c:pt idx="2587">
                  <c:v>157.4</c:v>
                </c:pt>
                <c:pt idx="2588">
                  <c:v>157.1</c:v>
                </c:pt>
                <c:pt idx="2589">
                  <c:v>157.1</c:v>
                </c:pt>
                <c:pt idx="2590">
                  <c:v>157.1</c:v>
                </c:pt>
                <c:pt idx="2591">
                  <c:v>156.9</c:v>
                </c:pt>
                <c:pt idx="2592">
                  <c:v>156.9</c:v>
                </c:pt>
                <c:pt idx="2593">
                  <c:v>156.9</c:v>
                </c:pt>
                <c:pt idx="2594">
                  <c:v>156.4</c:v>
                </c:pt>
                <c:pt idx="2595">
                  <c:v>156.4</c:v>
                </c:pt>
                <c:pt idx="2596">
                  <c:v>156.4</c:v>
                </c:pt>
                <c:pt idx="2597">
                  <c:v>156.30000000000001</c:v>
                </c:pt>
                <c:pt idx="2598">
                  <c:v>156.30000000000001</c:v>
                </c:pt>
                <c:pt idx="2599">
                  <c:v>156.30000000000001</c:v>
                </c:pt>
                <c:pt idx="2600">
                  <c:v>156.69999999999999</c:v>
                </c:pt>
                <c:pt idx="2601">
                  <c:v>156.69999999999999</c:v>
                </c:pt>
                <c:pt idx="2602">
                  <c:v>156.69999999999999</c:v>
                </c:pt>
                <c:pt idx="2603">
                  <c:v>157.1</c:v>
                </c:pt>
                <c:pt idx="2604">
                  <c:v>157.1</c:v>
                </c:pt>
                <c:pt idx="2605">
                  <c:v>157.1</c:v>
                </c:pt>
                <c:pt idx="2606">
                  <c:v>157.5</c:v>
                </c:pt>
                <c:pt idx="2607">
                  <c:v>157.5</c:v>
                </c:pt>
                <c:pt idx="2608">
                  <c:v>157.5</c:v>
                </c:pt>
                <c:pt idx="2609">
                  <c:v>157.80000000000001</c:v>
                </c:pt>
                <c:pt idx="2610">
                  <c:v>157.80000000000001</c:v>
                </c:pt>
                <c:pt idx="2611">
                  <c:v>157.80000000000001</c:v>
                </c:pt>
                <c:pt idx="2612">
                  <c:v>158.1</c:v>
                </c:pt>
                <c:pt idx="2613">
                  <c:v>158.1</c:v>
                </c:pt>
                <c:pt idx="2614">
                  <c:v>158.1</c:v>
                </c:pt>
                <c:pt idx="2615">
                  <c:v>158.4</c:v>
                </c:pt>
                <c:pt idx="2616">
                  <c:v>158.4</c:v>
                </c:pt>
                <c:pt idx="2617">
                  <c:v>158.4</c:v>
                </c:pt>
                <c:pt idx="2618">
                  <c:v>159.1</c:v>
                </c:pt>
                <c:pt idx="2619">
                  <c:v>159.1</c:v>
                </c:pt>
                <c:pt idx="2620">
                  <c:v>159.1</c:v>
                </c:pt>
                <c:pt idx="2621">
                  <c:v>159.69999999999999</c:v>
                </c:pt>
                <c:pt idx="2622">
                  <c:v>159.69999999999999</c:v>
                </c:pt>
                <c:pt idx="2623">
                  <c:v>159.69999999999999</c:v>
                </c:pt>
                <c:pt idx="2624">
                  <c:v>159.80000000000001</c:v>
                </c:pt>
                <c:pt idx="2625">
                  <c:v>159.80000000000001</c:v>
                </c:pt>
                <c:pt idx="2626">
                  <c:v>159.80000000000001</c:v>
                </c:pt>
                <c:pt idx="2627">
                  <c:v>159.4</c:v>
                </c:pt>
                <c:pt idx="2628">
                  <c:v>159.4</c:v>
                </c:pt>
                <c:pt idx="2629">
                  <c:v>159.4</c:v>
                </c:pt>
                <c:pt idx="2630">
                  <c:v>159.5</c:v>
                </c:pt>
                <c:pt idx="2631">
                  <c:v>159.5</c:v>
                </c:pt>
                <c:pt idx="2632">
                  <c:v>159.5</c:v>
                </c:pt>
                <c:pt idx="2633">
                  <c:v>159</c:v>
                </c:pt>
                <c:pt idx="2634">
                  <c:v>159</c:v>
                </c:pt>
                <c:pt idx="2635">
                  <c:v>159</c:v>
                </c:pt>
                <c:pt idx="2636">
                  <c:v>158.80000000000001</c:v>
                </c:pt>
                <c:pt idx="2637">
                  <c:v>158.80000000000001</c:v>
                </c:pt>
                <c:pt idx="2638">
                  <c:v>158.80000000000001</c:v>
                </c:pt>
                <c:pt idx="2639">
                  <c:v>158.6</c:v>
                </c:pt>
                <c:pt idx="2640">
                  <c:v>158.6</c:v>
                </c:pt>
                <c:pt idx="2641">
                  <c:v>158.6</c:v>
                </c:pt>
                <c:pt idx="2642">
                  <c:v>158.5</c:v>
                </c:pt>
                <c:pt idx="2643">
                  <c:v>158.5</c:v>
                </c:pt>
                <c:pt idx="2644">
                  <c:v>158.5</c:v>
                </c:pt>
                <c:pt idx="2645">
                  <c:v>158.4</c:v>
                </c:pt>
                <c:pt idx="2646">
                  <c:v>158.4</c:v>
                </c:pt>
                <c:pt idx="2647">
                  <c:v>158.4</c:v>
                </c:pt>
                <c:pt idx="2648">
                  <c:v>158.1</c:v>
                </c:pt>
                <c:pt idx="2649">
                  <c:v>158.1</c:v>
                </c:pt>
                <c:pt idx="2650">
                  <c:v>158.1</c:v>
                </c:pt>
                <c:pt idx="2651">
                  <c:v>157.6</c:v>
                </c:pt>
                <c:pt idx="2652">
                  <c:v>157.6</c:v>
                </c:pt>
                <c:pt idx="2653">
                  <c:v>157.6</c:v>
                </c:pt>
                <c:pt idx="2654">
                  <c:v>157.30000000000001</c:v>
                </c:pt>
                <c:pt idx="2655">
                  <c:v>157.30000000000001</c:v>
                </c:pt>
                <c:pt idx="2656">
                  <c:v>157.30000000000001</c:v>
                </c:pt>
                <c:pt idx="2657">
                  <c:v>157</c:v>
                </c:pt>
                <c:pt idx="2658">
                  <c:v>157</c:v>
                </c:pt>
                <c:pt idx="2659">
                  <c:v>157</c:v>
                </c:pt>
                <c:pt idx="2660">
                  <c:v>156.9</c:v>
                </c:pt>
                <c:pt idx="2661">
                  <c:v>156.9</c:v>
                </c:pt>
                <c:pt idx="2662">
                  <c:v>156.9</c:v>
                </c:pt>
                <c:pt idx="2663">
                  <c:v>156.4</c:v>
                </c:pt>
                <c:pt idx="2664">
                  <c:v>156.4</c:v>
                </c:pt>
                <c:pt idx="2665">
                  <c:v>156.4</c:v>
                </c:pt>
                <c:pt idx="2666">
                  <c:v>155.69999999999999</c:v>
                </c:pt>
                <c:pt idx="2667">
                  <c:v>155.69999999999999</c:v>
                </c:pt>
                <c:pt idx="2668">
                  <c:v>155.69999999999999</c:v>
                </c:pt>
                <c:pt idx="2669">
                  <c:v>154.80000000000001</c:v>
                </c:pt>
                <c:pt idx="2670">
                  <c:v>154.80000000000001</c:v>
                </c:pt>
                <c:pt idx="2671">
                  <c:v>154.80000000000001</c:v>
                </c:pt>
                <c:pt idx="2672">
                  <c:v>154.1</c:v>
                </c:pt>
                <c:pt idx="2673">
                  <c:v>154.1</c:v>
                </c:pt>
                <c:pt idx="2674">
                  <c:v>154.1</c:v>
                </c:pt>
                <c:pt idx="2675">
                  <c:v>154.1</c:v>
                </c:pt>
                <c:pt idx="2676">
                  <c:v>154.1</c:v>
                </c:pt>
                <c:pt idx="2677">
                  <c:v>154.1</c:v>
                </c:pt>
                <c:pt idx="2678">
                  <c:v>154.6</c:v>
                </c:pt>
                <c:pt idx="2679">
                  <c:v>154.6</c:v>
                </c:pt>
                <c:pt idx="2680">
                  <c:v>154.6</c:v>
                </c:pt>
                <c:pt idx="2681">
                  <c:v>154.80000000000001</c:v>
                </c:pt>
                <c:pt idx="2682">
                  <c:v>154.80000000000001</c:v>
                </c:pt>
                <c:pt idx="2683">
                  <c:v>154.80000000000001</c:v>
                </c:pt>
                <c:pt idx="2684">
                  <c:v>153.80000000000001</c:v>
                </c:pt>
                <c:pt idx="2685">
                  <c:v>153.80000000000001</c:v>
                </c:pt>
                <c:pt idx="2686">
                  <c:v>153.80000000000001</c:v>
                </c:pt>
                <c:pt idx="2687">
                  <c:v>153</c:v>
                </c:pt>
                <c:pt idx="2688">
                  <c:v>153</c:v>
                </c:pt>
                <c:pt idx="2689">
                  <c:v>153</c:v>
                </c:pt>
                <c:pt idx="2690">
                  <c:v>152.30000000000001</c:v>
                </c:pt>
                <c:pt idx="2691">
                  <c:v>152.30000000000001</c:v>
                </c:pt>
                <c:pt idx="2692">
                  <c:v>152.30000000000001</c:v>
                </c:pt>
                <c:pt idx="2693">
                  <c:v>152.6</c:v>
                </c:pt>
                <c:pt idx="2694">
                  <c:v>152.6</c:v>
                </c:pt>
                <c:pt idx="2695">
                  <c:v>152.6</c:v>
                </c:pt>
                <c:pt idx="2696">
                  <c:v>152.9</c:v>
                </c:pt>
                <c:pt idx="2697">
                  <c:v>152.9</c:v>
                </c:pt>
                <c:pt idx="2698">
                  <c:v>152.9</c:v>
                </c:pt>
                <c:pt idx="2699">
                  <c:v>153.1</c:v>
                </c:pt>
                <c:pt idx="2700">
                  <c:v>153.1</c:v>
                </c:pt>
                <c:pt idx="2701">
                  <c:v>153.1</c:v>
                </c:pt>
                <c:pt idx="2702">
                  <c:v>153</c:v>
                </c:pt>
                <c:pt idx="2703">
                  <c:v>153</c:v>
                </c:pt>
                <c:pt idx="2704">
                  <c:v>153</c:v>
                </c:pt>
                <c:pt idx="2705">
                  <c:v>152.80000000000001</c:v>
                </c:pt>
                <c:pt idx="2706">
                  <c:v>152.80000000000001</c:v>
                </c:pt>
                <c:pt idx="2707">
                  <c:v>152.80000000000001</c:v>
                </c:pt>
                <c:pt idx="2708">
                  <c:v>152.4</c:v>
                </c:pt>
                <c:pt idx="2709">
                  <c:v>152.4</c:v>
                </c:pt>
                <c:pt idx="2710">
                  <c:v>152.4</c:v>
                </c:pt>
                <c:pt idx="2711">
                  <c:v>152.30000000000001</c:v>
                </c:pt>
                <c:pt idx="2712">
                  <c:v>152.30000000000001</c:v>
                </c:pt>
                <c:pt idx="2713">
                  <c:v>152.30000000000001</c:v>
                </c:pt>
                <c:pt idx="2714">
                  <c:v>151.69999999999999</c:v>
                </c:pt>
                <c:pt idx="2715">
                  <c:v>151.69999999999999</c:v>
                </c:pt>
                <c:pt idx="2716">
                  <c:v>151.69999999999999</c:v>
                </c:pt>
                <c:pt idx="2717">
                  <c:v>151.4</c:v>
                </c:pt>
                <c:pt idx="2718">
                  <c:v>151.4</c:v>
                </c:pt>
                <c:pt idx="2719">
                  <c:v>151.4</c:v>
                </c:pt>
                <c:pt idx="2720">
                  <c:v>150.80000000000001</c:v>
                </c:pt>
                <c:pt idx="2721">
                  <c:v>150.80000000000001</c:v>
                </c:pt>
                <c:pt idx="2722">
                  <c:v>150.80000000000001</c:v>
                </c:pt>
                <c:pt idx="2723">
                  <c:v>150.6</c:v>
                </c:pt>
                <c:pt idx="2724">
                  <c:v>150.6</c:v>
                </c:pt>
                <c:pt idx="2725">
                  <c:v>150.6</c:v>
                </c:pt>
                <c:pt idx="2726">
                  <c:v>150.4</c:v>
                </c:pt>
                <c:pt idx="2727">
                  <c:v>150.4</c:v>
                </c:pt>
                <c:pt idx="2728">
                  <c:v>150.4</c:v>
                </c:pt>
                <c:pt idx="2729">
                  <c:v>150.80000000000001</c:v>
                </c:pt>
                <c:pt idx="2730">
                  <c:v>150.80000000000001</c:v>
                </c:pt>
                <c:pt idx="2731">
                  <c:v>150.80000000000001</c:v>
                </c:pt>
                <c:pt idx="2732">
                  <c:v>150.9</c:v>
                </c:pt>
                <c:pt idx="2733">
                  <c:v>150.9</c:v>
                </c:pt>
                <c:pt idx="2734">
                  <c:v>150.9</c:v>
                </c:pt>
                <c:pt idx="2735">
                  <c:v>151.19999999999999</c:v>
                </c:pt>
                <c:pt idx="2736">
                  <c:v>151.19999999999999</c:v>
                </c:pt>
                <c:pt idx="2737">
                  <c:v>151.19999999999999</c:v>
                </c:pt>
                <c:pt idx="2738">
                  <c:v>151.1</c:v>
                </c:pt>
                <c:pt idx="2739">
                  <c:v>151.1</c:v>
                </c:pt>
                <c:pt idx="2740">
                  <c:v>151.1</c:v>
                </c:pt>
                <c:pt idx="2741">
                  <c:v>150.69999999999999</c:v>
                </c:pt>
                <c:pt idx="2742">
                  <c:v>150.69999999999999</c:v>
                </c:pt>
                <c:pt idx="2743">
                  <c:v>150.69999999999999</c:v>
                </c:pt>
                <c:pt idx="2744">
                  <c:v>150.4</c:v>
                </c:pt>
                <c:pt idx="2745">
                  <c:v>150.4</c:v>
                </c:pt>
                <c:pt idx="2746">
                  <c:v>150.4</c:v>
                </c:pt>
                <c:pt idx="2747">
                  <c:v>150.19999999999999</c:v>
                </c:pt>
                <c:pt idx="2748">
                  <c:v>150.19999999999999</c:v>
                </c:pt>
                <c:pt idx="2749">
                  <c:v>150.19999999999999</c:v>
                </c:pt>
                <c:pt idx="2750">
                  <c:v>150.19999999999999</c:v>
                </c:pt>
                <c:pt idx="2751">
                  <c:v>150.19999999999999</c:v>
                </c:pt>
                <c:pt idx="2752">
                  <c:v>150.19999999999999</c:v>
                </c:pt>
                <c:pt idx="2753">
                  <c:v>150.1</c:v>
                </c:pt>
                <c:pt idx="2754">
                  <c:v>150.1</c:v>
                </c:pt>
                <c:pt idx="2755">
                  <c:v>150.1</c:v>
                </c:pt>
                <c:pt idx="2756">
                  <c:v>149.9</c:v>
                </c:pt>
                <c:pt idx="2757">
                  <c:v>149.9</c:v>
                </c:pt>
                <c:pt idx="2758">
                  <c:v>149.9</c:v>
                </c:pt>
                <c:pt idx="2759">
                  <c:v>149.9</c:v>
                </c:pt>
                <c:pt idx="2760">
                  <c:v>149.9</c:v>
                </c:pt>
                <c:pt idx="2761">
                  <c:v>149.9</c:v>
                </c:pt>
                <c:pt idx="2762">
                  <c:v>149.80000000000001</c:v>
                </c:pt>
                <c:pt idx="2763">
                  <c:v>149.80000000000001</c:v>
                </c:pt>
                <c:pt idx="2764">
                  <c:v>149.80000000000001</c:v>
                </c:pt>
                <c:pt idx="2765">
                  <c:v>149.6</c:v>
                </c:pt>
                <c:pt idx="2766">
                  <c:v>149.6</c:v>
                </c:pt>
                <c:pt idx="2767">
                  <c:v>149.6</c:v>
                </c:pt>
                <c:pt idx="2768">
                  <c:v>149.4</c:v>
                </c:pt>
                <c:pt idx="2769">
                  <c:v>149.4</c:v>
                </c:pt>
                <c:pt idx="2770">
                  <c:v>149.4</c:v>
                </c:pt>
                <c:pt idx="2771">
                  <c:v>149.4</c:v>
                </c:pt>
                <c:pt idx="2772">
                  <c:v>149.4</c:v>
                </c:pt>
                <c:pt idx="2773">
                  <c:v>149.4</c:v>
                </c:pt>
                <c:pt idx="2774">
                  <c:v>149.6</c:v>
                </c:pt>
                <c:pt idx="2775">
                  <c:v>149.6</c:v>
                </c:pt>
                <c:pt idx="2776">
                  <c:v>149.6</c:v>
                </c:pt>
                <c:pt idx="2777">
                  <c:v>149.6</c:v>
                </c:pt>
                <c:pt idx="2778">
                  <c:v>149.6</c:v>
                </c:pt>
                <c:pt idx="2779">
                  <c:v>149.6</c:v>
                </c:pt>
                <c:pt idx="2780">
                  <c:v>149.80000000000001</c:v>
                </c:pt>
                <c:pt idx="2781">
                  <c:v>149.80000000000001</c:v>
                </c:pt>
                <c:pt idx="2782">
                  <c:v>149.80000000000001</c:v>
                </c:pt>
                <c:pt idx="2783">
                  <c:v>150.1</c:v>
                </c:pt>
                <c:pt idx="2784">
                  <c:v>150.1</c:v>
                </c:pt>
                <c:pt idx="2785">
                  <c:v>150.1</c:v>
                </c:pt>
                <c:pt idx="2786">
                  <c:v>150.30000000000001</c:v>
                </c:pt>
                <c:pt idx="2787">
                  <c:v>150.30000000000001</c:v>
                </c:pt>
                <c:pt idx="2788">
                  <c:v>150.30000000000001</c:v>
                </c:pt>
                <c:pt idx="2789">
                  <c:v>149.80000000000001</c:v>
                </c:pt>
                <c:pt idx="2790">
                  <c:v>149.80000000000001</c:v>
                </c:pt>
                <c:pt idx="2791">
                  <c:v>149.80000000000001</c:v>
                </c:pt>
                <c:pt idx="2792">
                  <c:v>149.69999999999999</c:v>
                </c:pt>
                <c:pt idx="2793">
                  <c:v>149.69999999999999</c:v>
                </c:pt>
                <c:pt idx="2794">
                  <c:v>149.69999999999999</c:v>
                </c:pt>
                <c:pt idx="2795">
                  <c:v>149.1</c:v>
                </c:pt>
                <c:pt idx="2796">
                  <c:v>149.1</c:v>
                </c:pt>
                <c:pt idx="2797">
                  <c:v>149.1</c:v>
                </c:pt>
                <c:pt idx="2798">
                  <c:v>149.1</c:v>
                </c:pt>
                <c:pt idx="2799">
                  <c:v>149.1</c:v>
                </c:pt>
                <c:pt idx="2800">
                  <c:v>149.1</c:v>
                </c:pt>
                <c:pt idx="2801">
                  <c:v>148.80000000000001</c:v>
                </c:pt>
                <c:pt idx="2802">
                  <c:v>148.80000000000001</c:v>
                </c:pt>
                <c:pt idx="2803">
                  <c:v>148.80000000000001</c:v>
                </c:pt>
                <c:pt idx="2804">
                  <c:v>148.9</c:v>
                </c:pt>
                <c:pt idx="2805">
                  <c:v>148.9</c:v>
                </c:pt>
                <c:pt idx="2806">
                  <c:v>148.9</c:v>
                </c:pt>
                <c:pt idx="2807">
                  <c:v>149.1</c:v>
                </c:pt>
                <c:pt idx="2808">
                  <c:v>149.1</c:v>
                </c:pt>
                <c:pt idx="2809">
                  <c:v>149.1</c:v>
                </c:pt>
                <c:pt idx="2810">
                  <c:v>149.19999999999999</c:v>
                </c:pt>
                <c:pt idx="2811">
                  <c:v>149.19999999999999</c:v>
                </c:pt>
                <c:pt idx="2812">
                  <c:v>149.19999999999999</c:v>
                </c:pt>
                <c:pt idx="2813">
                  <c:v>149.6</c:v>
                </c:pt>
                <c:pt idx="2814">
                  <c:v>149.6</c:v>
                </c:pt>
                <c:pt idx="2815">
                  <c:v>149.6</c:v>
                </c:pt>
                <c:pt idx="2816">
                  <c:v>149.6</c:v>
                </c:pt>
                <c:pt idx="2817">
                  <c:v>149.6</c:v>
                </c:pt>
                <c:pt idx="2818">
                  <c:v>149.6</c:v>
                </c:pt>
                <c:pt idx="2819">
                  <c:v>149.4</c:v>
                </c:pt>
                <c:pt idx="2820">
                  <c:v>149.4</c:v>
                </c:pt>
                <c:pt idx="2821">
                  <c:v>149.4</c:v>
                </c:pt>
                <c:pt idx="2822">
                  <c:v>149.19999999999999</c:v>
                </c:pt>
                <c:pt idx="2823">
                  <c:v>149.19999999999999</c:v>
                </c:pt>
                <c:pt idx="2824">
                  <c:v>149.19999999999999</c:v>
                </c:pt>
                <c:pt idx="2825">
                  <c:v>149.5</c:v>
                </c:pt>
                <c:pt idx="2826">
                  <c:v>149.5</c:v>
                </c:pt>
                <c:pt idx="2827">
                  <c:v>149.5</c:v>
                </c:pt>
                <c:pt idx="2828">
                  <c:v>150.4</c:v>
                </c:pt>
                <c:pt idx="2829">
                  <c:v>150.4</c:v>
                </c:pt>
                <c:pt idx="2830">
                  <c:v>150.4</c:v>
                </c:pt>
                <c:pt idx="2831">
                  <c:v>151.1</c:v>
                </c:pt>
                <c:pt idx="2832">
                  <c:v>151.1</c:v>
                </c:pt>
                <c:pt idx="2833">
                  <c:v>151.1</c:v>
                </c:pt>
                <c:pt idx="2834">
                  <c:v>151</c:v>
                </c:pt>
                <c:pt idx="2835">
                  <c:v>151</c:v>
                </c:pt>
                <c:pt idx="2836">
                  <c:v>151</c:v>
                </c:pt>
                <c:pt idx="2837">
                  <c:v>151</c:v>
                </c:pt>
                <c:pt idx="2838">
                  <c:v>151</c:v>
                </c:pt>
                <c:pt idx="2839">
                  <c:v>151</c:v>
                </c:pt>
                <c:pt idx="2840">
                  <c:v>149.80000000000001</c:v>
                </c:pt>
                <c:pt idx="2841">
                  <c:v>149.80000000000001</c:v>
                </c:pt>
                <c:pt idx="2842">
                  <c:v>149.80000000000001</c:v>
                </c:pt>
                <c:pt idx="2843">
                  <c:v>149.5</c:v>
                </c:pt>
                <c:pt idx="2844">
                  <c:v>149.5</c:v>
                </c:pt>
                <c:pt idx="2845">
                  <c:v>149.5</c:v>
                </c:pt>
                <c:pt idx="2846">
                  <c:v>147.9</c:v>
                </c:pt>
                <c:pt idx="2847">
                  <c:v>147.9</c:v>
                </c:pt>
                <c:pt idx="2848">
                  <c:v>147.9</c:v>
                </c:pt>
                <c:pt idx="2849">
                  <c:v>147.6</c:v>
                </c:pt>
                <c:pt idx="2850">
                  <c:v>147.6</c:v>
                </c:pt>
                <c:pt idx="2851">
                  <c:v>147.6</c:v>
                </c:pt>
                <c:pt idx="2852">
                  <c:v>147.5</c:v>
                </c:pt>
                <c:pt idx="2853">
                  <c:v>147.5</c:v>
                </c:pt>
                <c:pt idx="2854">
                  <c:v>147.5</c:v>
                </c:pt>
                <c:pt idx="2855">
                  <c:v>147.4</c:v>
                </c:pt>
                <c:pt idx="2856">
                  <c:v>147.4</c:v>
                </c:pt>
                <c:pt idx="2857">
                  <c:v>147.4</c:v>
                </c:pt>
                <c:pt idx="2858">
                  <c:v>147.5</c:v>
                </c:pt>
                <c:pt idx="2859">
                  <c:v>147.5</c:v>
                </c:pt>
                <c:pt idx="2860">
                  <c:v>147.5</c:v>
                </c:pt>
                <c:pt idx="2861">
                  <c:v>147.5</c:v>
                </c:pt>
                <c:pt idx="2862">
                  <c:v>147.5</c:v>
                </c:pt>
                <c:pt idx="2863">
                  <c:v>147.5</c:v>
                </c:pt>
                <c:pt idx="2864">
                  <c:v>148.30000000000001</c:v>
                </c:pt>
                <c:pt idx="2865">
                  <c:v>148.30000000000001</c:v>
                </c:pt>
                <c:pt idx="2866">
                  <c:v>148.30000000000001</c:v>
                </c:pt>
                <c:pt idx="2867">
                  <c:v>148.6</c:v>
                </c:pt>
                <c:pt idx="2868">
                  <c:v>148.6</c:v>
                </c:pt>
                <c:pt idx="2869">
                  <c:v>148.6</c:v>
                </c:pt>
                <c:pt idx="2870">
                  <c:v>148.80000000000001</c:v>
                </c:pt>
                <c:pt idx="2871">
                  <c:v>148.80000000000001</c:v>
                </c:pt>
                <c:pt idx="2872">
                  <c:v>148.80000000000001</c:v>
                </c:pt>
                <c:pt idx="2873">
                  <c:v>148.69999999999999</c:v>
                </c:pt>
                <c:pt idx="2874">
                  <c:v>148.69999999999999</c:v>
                </c:pt>
                <c:pt idx="2875">
                  <c:v>148.69999999999999</c:v>
                </c:pt>
                <c:pt idx="2876">
                  <c:v>148.6</c:v>
                </c:pt>
                <c:pt idx="2877">
                  <c:v>148.6</c:v>
                </c:pt>
                <c:pt idx="2878">
                  <c:v>148.6</c:v>
                </c:pt>
                <c:pt idx="2879">
                  <c:v>148.4</c:v>
                </c:pt>
                <c:pt idx="2880">
                  <c:v>148.4</c:v>
                </c:pt>
                <c:pt idx="2881">
                  <c:v>148.4</c:v>
                </c:pt>
                <c:pt idx="2882">
                  <c:v>148.1</c:v>
                </c:pt>
                <c:pt idx="2883">
                  <c:v>148.1</c:v>
                </c:pt>
                <c:pt idx="2884">
                  <c:v>148.1</c:v>
                </c:pt>
                <c:pt idx="2885">
                  <c:v>147.9</c:v>
                </c:pt>
                <c:pt idx="2886">
                  <c:v>147.9</c:v>
                </c:pt>
                <c:pt idx="2887">
                  <c:v>147.9</c:v>
                </c:pt>
                <c:pt idx="2888">
                  <c:v>147.30000000000001</c:v>
                </c:pt>
                <c:pt idx="2889">
                  <c:v>147.30000000000001</c:v>
                </c:pt>
                <c:pt idx="2890">
                  <c:v>147.30000000000001</c:v>
                </c:pt>
                <c:pt idx="2891">
                  <c:v>147.1</c:v>
                </c:pt>
                <c:pt idx="2892">
                  <c:v>147.1</c:v>
                </c:pt>
                <c:pt idx="2893">
                  <c:v>147.1</c:v>
                </c:pt>
                <c:pt idx="2894">
                  <c:v>146.6</c:v>
                </c:pt>
                <c:pt idx="2895">
                  <c:v>146.6</c:v>
                </c:pt>
                <c:pt idx="2896">
                  <c:v>146.6</c:v>
                </c:pt>
                <c:pt idx="2897">
                  <c:v>146.69999999999999</c:v>
                </c:pt>
                <c:pt idx="2898">
                  <c:v>146.69999999999999</c:v>
                </c:pt>
                <c:pt idx="2899">
                  <c:v>146.69999999999999</c:v>
                </c:pt>
                <c:pt idx="2900">
                  <c:v>146.5</c:v>
                </c:pt>
                <c:pt idx="2901">
                  <c:v>146.5</c:v>
                </c:pt>
                <c:pt idx="2902">
                  <c:v>146.5</c:v>
                </c:pt>
                <c:pt idx="2903">
                  <c:v>146.69999999999999</c:v>
                </c:pt>
                <c:pt idx="2904">
                  <c:v>146.69999999999999</c:v>
                </c:pt>
                <c:pt idx="2905">
                  <c:v>146.69999999999999</c:v>
                </c:pt>
                <c:pt idx="2906">
                  <c:v>146.5</c:v>
                </c:pt>
                <c:pt idx="2907">
                  <c:v>146.5</c:v>
                </c:pt>
                <c:pt idx="2908">
                  <c:v>146.5</c:v>
                </c:pt>
                <c:pt idx="2909">
                  <c:v>146.1</c:v>
                </c:pt>
                <c:pt idx="2910">
                  <c:v>146.1</c:v>
                </c:pt>
                <c:pt idx="2911">
                  <c:v>146.1</c:v>
                </c:pt>
                <c:pt idx="2912">
                  <c:v>146.19999999999999</c:v>
                </c:pt>
                <c:pt idx="2913">
                  <c:v>146.19999999999999</c:v>
                </c:pt>
                <c:pt idx="2914">
                  <c:v>146.19999999999999</c:v>
                </c:pt>
                <c:pt idx="2915">
                  <c:v>146.1</c:v>
                </c:pt>
                <c:pt idx="2916">
                  <c:v>146.1</c:v>
                </c:pt>
                <c:pt idx="2917">
                  <c:v>146.1</c:v>
                </c:pt>
                <c:pt idx="2918">
                  <c:v>146</c:v>
                </c:pt>
                <c:pt idx="2919">
                  <c:v>146</c:v>
                </c:pt>
                <c:pt idx="2920">
                  <c:v>146</c:v>
                </c:pt>
                <c:pt idx="2921">
                  <c:v>145.6</c:v>
                </c:pt>
                <c:pt idx="2922">
                  <c:v>145.6</c:v>
                </c:pt>
                <c:pt idx="2923">
                  <c:v>145.6</c:v>
                </c:pt>
                <c:pt idx="2924">
                  <c:v>145.30000000000001</c:v>
                </c:pt>
                <c:pt idx="2925">
                  <c:v>145.30000000000001</c:v>
                </c:pt>
                <c:pt idx="2926">
                  <c:v>145.30000000000001</c:v>
                </c:pt>
                <c:pt idx="2927">
                  <c:v>145.5</c:v>
                </c:pt>
                <c:pt idx="2928">
                  <c:v>145.5</c:v>
                </c:pt>
                <c:pt idx="2929">
                  <c:v>145.5</c:v>
                </c:pt>
                <c:pt idx="2930">
                  <c:v>145.80000000000001</c:v>
                </c:pt>
                <c:pt idx="2931">
                  <c:v>145.80000000000001</c:v>
                </c:pt>
                <c:pt idx="2932">
                  <c:v>145.80000000000001</c:v>
                </c:pt>
                <c:pt idx="2933">
                  <c:v>146.6</c:v>
                </c:pt>
                <c:pt idx="2934">
                  <c:v>146.6</c:v>
                </c:pt>
                <c:pt idx="2935">
                  <c:v>146.6</c:v>
                </c:pt>
                <c:pt idx="2936">
                  <c:v>146.6</c:v>
                </c:pt>
                <c:pt idx="2937">
                  <c:v>146.6</c:v>
                </c:pt>
                <c:pt idx="2938">
                  <c:v>146.6</c:v>
                </c:pt>
                <c:pt idx="2939">
                  <c:v>146.5</c:v>
                </c:pt>
                <c:pt idx="2940">
                  <c:v>146.5</c:v>
                </c:pt>
                <c:pt idx="2941">
                  <c:v>146.5</c:v>
                </c:pt>
                <c:pt idx="2942">
                  <c:v>146.30000000000001</c:v>
                </c:pt>
                <c:pt idx="2943">
                  <c:v>146.30000000000001</c:v>
                </c:pt>
                <c:pt idx="2944">
                  <c:v>146.30000000000001</c:v>
                </c:pt>
                <c:pt idx="2945">
                  <c:v>146.5</c:v>
                </c:pt>
                <c:pt idx="2946">
                  <c:v>146.5</c:v>
                </c:pt>
                <c:pt idx="2947">
                  <c:v>146.5</c:v>
                </c:pt>
                <c:pt idx="2948">
                  <c:v>147</c:v>
                </c:pt>
                <c:pt idx="2949">
                  <c:v>147</c:v>
                </c:pt>
                <c:pt idx="2950">
                  <c:v>147</c:v>
                </c:pt>
                <c:pt idx="2951">
                  <c:v>146.30000000000001</c:v>
                </c:pt>
                <c:pt idx="2952">
                  <c:v>146.30000000000001</c:v>
                </c:pt>
                <c:pt idx="2953">
                  <c:v>146.30000000000001</c:v>
                </c:pt>
                <c:pt idx="2954">
                  <c:v>145.4</c:v>
                </c:pt>
                <c:pt idx="2955">
                  <c:v>145.4</c:v>
                </c:pt>
                <c:pt idx="2956">
                  <c:v>145.4</c:v>
                </c:pt>
                <c:pt idx="2957">
                  <c:v>144.5</c:v>
                </c:pt>
                <c:pt idx="2958">
                  <c:v>144.5</c:v>
                </c:pt>
                <c:pt idx="2959">
                  <c:v>144.5</c:v>
                </c:pt>
                <c:pt idx="2960">
                  <c:v>144.69999999999999</c:v>
                </c:pt>
                <c:pt idx="2961">
                  <c:v>144.69999999999999</c:v>
                </c:pt>
                <c:pt idx="2962">
                  <c:v>144.69999999999999</c:v>
                </c:pt>
                <c:pt idx="2963">
                  <c:v>145</c:v>
                </c:pt>
                <c:pt idx="2964">
                  <c:v>145</c:v>
                </c:pt>
                <c:pt idx="2965">
                  <c:v>145</c:v>
                </c:pt>
                <c:pt idx="2966">
                  <c:v>145.1</c:v>
                </c:pt>
                <c:pt idx="2967">
                  <c:v>145.1</c:v>
                </c:pt>
                <c:pt idx="2968">
                  <c:v>145.1</c:v>
                </c:pt>
                <c:pt idx="2969">
                  <c:v>145.9</c:v>
                </c:pt>
                <c:pt idx="2970">
                  <c:v>145.9</c:v>
                </c:pt>
                <c:pt idx="2971">
                  <c:v>145.9</c:v>
                </c:pt>
                <c:pt idx="2972">
                  <c:v>146.1</c:v>
                </c:pt>
                <c:pt idx="2973">
                  <c:v>146.1</c:v>
                </c:pt>
                <c:pt idx="2974">
                  <c:v>146.1</c:v>
                </c:pt>
                <c:pt idx="2975">
                  <c:v>146.30000000000001</c:v>
                </c:pt>
                <c:pt idx="2976">
                  <c:v>146.30000000000001</c:v>
                </c:pt>
                <c:pt idx="2977">
                  <c:v>146.30000000000001</c:v>
                </c:pt>
                <c:pt idx="2978">
                  <c:v>145.80000000000001</c:v>
                </c:pt>
                <c:pt idx="2979">
                  <c:v>145.80000000000001</c:v>
                </c:pt>
                <c:pt idx="2980">
                  <c:v>145.80000000000001</c:v>
                </c:pt>
                <c:pt idx="2981">
                  <c:v>145.80000000000001</c:v>
                </c:pt>
                <c:pt idx="2982">
                  <c:v>145.80000000000001</c:v>
                </c:pt>
                <c:pt idx="2983">
                  <c:v>145.80000000000001</c:v>
                </c:pt>
                <c:pt idx="2984">
                  <c:v>145.9</c:v>
                </c:pt>
                <c:pt idx="2985">
                  <c:v>145.9</c:v>
                </c:pt>
                <c:pt idx="2986">
                  <c:v>145.9</c:v>
                </c:pt>
                <c:pt idx="2987">
                  <c:v>146.1</c:v>
                </c:pt>
                <c:pt idx="2988">
                  <c:v>146.1</c:v>
                </c:pt>
                <c:pt idx="2989">
                  <c:v>146.1</c:v>
                </c:pt>
                <c:pt idx="2990">
                  <c:v>146.1</c:v>
                </c:pt>
                <c:pt idx="2991">
                  <c:v>146.1</c:v>
                </c:pt>
                <c:pt idx="2992">
                  <c:v>146.1</c:v>
                </c:pt>
                <c:pt idx="2993">
                  <c:v>146.19999999999999</c:v>
                </c:pt>
                <c:pt idx="2994">
                  <c:v>146.19999999999999</c:v>
                </c:pt>
                <c:pt idx="2995">
                  <c:v>146.19999999999999</c:v>
                </c:pt>
                <c:pt idx="2996">
                  <c:v>145.80000000000001</c:v>
                </c:pt>
                <c:pt idx="2997">
                  <c:v>145.80000000000001</c:v>
                </c:pt>
                <c:pt idx="2998">
                  <c:v>145.80000000000001</c:v>
                </c:pt>
                <c:pt idx="2999">
                  <c:v>145.80000000000001</c:v>
                </c:pt>
                <c:pt idx="3000">
                  <c:v>145.80000000000001</c:v>
                </c:pt>
                <c:pt idx="3001">
                  <c:v>145.80000000000001</c:v>
                </c:pt>
                <c:pt idx="3002">
                  <c:v>146.30000000000001</c:v>
                </c:pt>
                <c:pt idx="3003">
                  <c:v>146.30000000000001</c:v>
                </c:pt>
                <c:pt idx="3004">
                  <c:v>146.30000000000001</c:v>
                </c:pt>
                <c:pt idx="3005">
                  <c:v>146.69999999999999</c:v>
                </c:pt>
                <c:pt idx="3006">
                  <c:v>146.69999999999999</c:v>
                </c:pt>
                <c:pt idx="3007">
                  <c:v>146.69999999999999</c:v>
                </c:pt>
                <c:pt idx="3008">
                  <c:v>146.9</c:v>
                </c:pt>
                <c:pt idx="3009">
                  <c:v>146.9</c:v>
                </c:pt>
                <c:pt idx="3010">
                  <c:v>146.9</c:v>
                </c:pt>
                <c:pt idx="3011">
                  <c:v>146.80000000000001</c:v>
                </c:pt>
                <c:pt idx="3012">
                  <c:v>146.80000000000001</c:v>
                </c:pt>
                <c:pt idx="3013">
                  <c:v>146.80000000000001</c:v>
                </c:pt>
                <c:pt idx="3014">
                  <c:v>146.69999999999999</c:v>
                </c:pt>
                <c:pt idx="3015">
                  <c:v>146.69999999999999</c:v>
                </c:pt>
                <c:pt idx="3016">
                  <c:v>146.69999999999999</c:v>
                </c:pt>
                <c:pt idx="3017">
                  <c:v>146.5</c:v>
                </c:pt>
                <c:pt idx="3018">
                  <c:v>146.5</c:v>
                </c:pt>
                <c:pt idx="3019">
                  <c:v>146.5</c:v>
                </c:pt>
                <c:pt idx="3020">
                  <c:v>146.4</c:v>
                </c:pt>
                <c:pt idx="3021">
                  <c:v>146.4</c:v>
                </c:pt>
                <c:pt idx="3022">
                  <c:v>146.4</c:v>
                </c:pt>
                <c:pt idx="3023">
                  <c:v>146.5</c:v>
                </c:pt>
                <c:pt idx="3024">
                  <c:v>146.5</c:v>
                </c:pt>
                <c:pt idx="3025">
                  <c:v>146.5</c:v>
                </c:pt>
                <c:pt idx="3026">
                  <c:v>146.80000000000001</c:v>
                </c:pt>
                <c:pt idx="3027">
                  <c:v>146.80000000000001</c:v>
                </c:pt>
                <c:pt idx="3028">
                  <c:v>146.80000000000001</c:v>
                </c:pt>
                <c:pt idx="3029">
                  <c:v>146.6</c:v>
                </c:pt>
                <c:pt idx="3030">
                  <c:v>146.6</c:v>
                </c:pt>
                <c:pt idx="3031">
                  <c:v>146.6</c:v>
                </c:pt>
                <c:pt idx="3032">
                  <c:v>146.4</c:v>
                </c:pt>
                <c:pt idx="3033">
                  <c:v>146.4</c:v>
                </c:pt>
                <c:pt idx="3034">
                  <c:v>146.4</c:v>
                </c:pt>
                <c:pt idx="3035">
                  <c:v>146.30000000000001</c:v>
                </c:pt>
                <c:pt idx="3036">
                  <c:v>146.30000000000001</c:v>
                </c:pt>
                <c:pt idx="3037">
                  <c:v>146.30000000000001</c:v>
                </c:pt>
                <c:pt idx="3038">
                  <c:v>146.5</c:v>
                </c:pt>
                <c:pt idx="3039">
                  <c:v>146.5</c:v>
                </c:pt>
                <c:pt idx="3040">
                  <c:v>146.5</c:v>
                </c:pt>
                <c:pt idx="3041">
                  <c:v>146.4</c:v>
                </c:pt>
                <c:pt idx="3042">
                  <c:v>146.4</c:v>
                </c:pt>
                <c:pt idx="3043">
                  <c:v>146.4</c:v>
                </c:pt>
                <c:pt idx="3044">
                  <c:v>146.19999999999999</c:v>
                </c:pt>
                <c:pt idx="3045">
                  <c:v>146.19999999999999</c:v>
                </c:pt>
                <c:pt idx="3046">
                  <c:v>146.19999999999999</c:v>
                </c:pt>
                <c:pt idx="3047">
                  <c:v>146</c:v>
                </c:pt>
                <c:pt idx="3048">
                  <c:v>146</c:v>
                </c:pt>
                <c:pt idx="3049">
                  <c:v>146</c:v>
                </c:pt>
                <c:pt idx="3050">
                  <c:v>146.19999999999999</c:v>
                </c:pt>
                <c:pt idx="3051">
                  <c:v>146.19999999999999</c:v>
                </c:pt>
                <c:pt idx="3052">
                  <c:v>146.19999999999999</c:v>
                </c:pt>
                <c:pt idx="3053">
                  <c:v>146.4</c:v>
                </c:pt>
                <c:pt idx="3054">
                  <c:v>146.4</c:v>
                </c:pt>
                <c:pt idx="3055">
                  <c:v>146.4</c:v>
                </c:pt>
                <c:pt idx="3056">
                  <c:v>146.19999999999999</c:v>
                </c:pt>
                <c:pt idx="3057">
                  <c:v>146.19999999999999</c:v>
                </c:pt>
                <c:pt idx="3058">
                  <c:v>146.19999999999999</c:v>
                </c:pt>
                <c:pt idx="3059">
                  <c:v>146</c:v>
                </c:pt>
                <c:pt idx="3060">
                  <c:v>146</c:v>
                </c:pt>
                <c:pt idx="3061">
                  <c:v>146</c:v>
                </c:pt>
                <c:pt idx="3062">
                  <c:v>145.69999999999999</c:v>
                </c:pt>
                <c:pt idx="3063">
                  <c:v>145.69999999999999</c:v>
                </c:pt>
                <c:pt idx="3064">
                  <c:v>145.69999999999999</c:v>
                </c:pt>
                <c:pt idx="3065">
                  <c:v>146.1</c:v>
                </c:pt>
                <c:pt idx="3066">
                  <c:v>146.1</c:v>
                </c:pt>
                <c:pt idx="3067">
                  <c:v>146.1</c:v>
                </c:pt>
                <c:pt idx="3068">
                  <c:v>146.4</c:v>
                </c:pt>
                <c:pt idx="3069">
                  <c:v>146.4</c:v>
                </c:pt>
                <c:pt idx="3070">
                  <c:v>146.4</c:v>
                </c:pt>
                <c:pt idx="3071">
                  <c:v>146.30000000000001</c:v>
                </c:pt>
                <c:pt idx="3072">
                  <c:v>146.30000000000001</c:v>
                </c:pt>
                <c:pt idx="3073">
                  <c:v>146.30000000000001</c:v>
                </c:pt>
                <c:pt idx="3074">
                  <c:v>146.1</c:v>
                </c:pt>
                <c:pt idx="3075">
                  <c:v>146.1</c:v>
                </c:pt>
                <c:pt idx="3076">
                  <c:v>146.1</c:v>
                </c:pt>
                <c:pt idx="3077">
                  <c:v>145.9</c:v>
                </c:pt>
                <c:pt idx="3078">
                  <c:v>145.9</c:v>
                </c:pt>
                <c:pt idx="3079">
                  <c:v>145.9</c:v>
                </c:pt>
                <c:pt idx="3080">
                  <c:v>145.9</c:v>
                </c:pt>
                <c:pt idx="3081">
                  <c:v>145.9</c:v>
                </c:pt>
                <c:pt idx="3082">
                  <c:v>145.9</c:v>
                </c:pt>
                <c:pt idx="3083">
                  <c:v>146</c:v>
                </c:pt>
                <c:pt idx="3084">
                  <c:v>146</c:v>
                </c:pt>
                <c:pt idx="3085">
                  <c:v>146</c:v>
                </c:pt>
                <c:pt idx="3086">
                  <c:v>146</c:v>
                </c:pt>
                <c:pt idx="3087">
                  <c:v>146</c:v>
                </c:pt>
                <c:pt idx="3088">
                  <c:v>146</c:v>
                </c:pt>
                <c:pt idx="3089">
                  <c:v>146</c:v>
                </c:pt>
                <c:pt idx="3090">
                  <c:v>146</c:v>
                </c:pt>
                <c:pt idx="3091">
                  <c:v>146</c:v>
                </c:pt>
                <c:pt idx="3092">
                  <c:v>145.5</c:v>
                </c:pt>
                <c:pt idx="3093">
                  <c:v>145.5</c:v>
                </c:pt>
                <c:pt idx="3094">
                  <c:v>145.5</c:v>
                </c:pt>
                <c:pt idx="3095">
                  <c:v>145.4</c:v>
                </c:pt>
                <c:pt idx="3096">
                  <c:v>145.4</c:v>
                </c:pt>
                <c:pt idx="3097">
                  <c:v>145.4</c:v>
                </c:pt>
                <c:pt idx="3098">
                  <c:v>145.30000000000001</c:v>
                </c:pt>
                <c:pt idx="3099">
                  <c:v>145.30000000000001</c:v>
                </c:pt>
                <c:pt idx="3100">
                  <c:v>145.30000000000001</c:v>
                </c:pt>
                <c:pt idx="3101">
                  <c:v>145.5</c:v>
                </c:pt>
                <c:pt idx="3102">
                  <c:v>145.5</c:v>
                </c:pt>
                <c:pt idx="3103">
                  <c:v>145.5</c:v>
                </c:pt>
                <c:pt idx="3104">
                  <c:v>145.4</c:v>
                </c:pt>
                <c:pt idx="3105">
                  <c:v>145.4</c:v>
                </c:pt>
                <c:pt idx="3106">
                  <c:v>145.4</c:v>
                </c:pt>
                <c:pt idx="3107">
                  <c:v>145.5</c:v>
                </c:pt>
                <c:pt idx="3108">
                  <c:v>145.5</c:v>
                </c:pt>
                <c:pt idx="3109">
                  <c:v>145.5</c:v>
                </c:pt>
                <c:pt idx="3110">
                  <c:v>145.4</c:v>
                </c:pt>
                <c:pt idx="3111">
                  <c:v>145.4</c:v>
                </c:pt>
                <c:pt idx="3112">
                  <c:v>145.4</c:v>
                </c:pt>
                <c:pt idx="3113">
                  <c:v>145.5</c:v>
                </c:pt>
                <c:pt idx="3114">
                  <c:v>145.5</c:v>
                </c:pt>
                <c:pt idx="3115">
                  <c:v>145.5</c:v>
                </c:pt>
                <c:pt idx="3116">
                  <c:v>145</c:v>
                </c:pt>
                <c:pt idx="3117">
                  <c:v>145</c:v>
                </c:pt>
                <c:pt idx="3118">
                  <c:v>145</c:v>
                </c:pt>
                <c:pt idx="3119">
                  <c:v>144.4</c:v>
                </c:pt>
                <c:pt idx="3120">
                  <c:v>144.4</c:v>
                </c:pt>
                <c:pt idx="3121">
                  <c:v>144.4</c:v>
                </c:pt>
                <c:pt idx="3122">
                  <c:v>143.6</c:v>
                </c:pt>
                <c:pt idx="3123">
                  <c:v>143.6</c:v>
                </c:pt>
                <c:pt idx="3124">
                  <c:v>143.6</c:v>
                </c:pt>
                <c:pt idx="3125">
                  <c:v>143.4</c:v>
                </c:pt>
                <c:pt idx="3126">
                  <c:v>143.4</c:v>
                </c:pt>
                <c:pt idx="3127">
                  <c:v>143.4</c:v>
                </c:pt>
                <c:pt idx="3128">
                  <c:v>143.4</c:v>
                </c:pt>
                <c:pt idx="3129">
                  <c:v>143.4</c:v>
                </c:pt>
                <c:pt idx="3130">
                  <c:v>143.4</c:v>
                </c:pt>
                <c:pt idx="3131">
                  <c:v>143.6</c:v>
                </c:pt>
                <c:pt idx="3132">
                  <c:v>143.6</c:v>
                </c:pt>
                <c:pt idx="3133">
                  <c:v>143.6</c:v>
                </c:pt>
                <c:pt idx="3134">
                  <c:v>143.69999999999999</c:v>
                </c:pt>
                <c:pt idx="3135">
                  <c:v>143.69999999999999</c:v>
                </c:pt>
                <c:pt idx="3136">
                  <c:v>143.69999999999999</c:v>
                </c:pt>
                <c:pt idx="3137">
                  <c:v>143.80000000000001</c:v>
                </c:pt>
                <c:pt idx="3138">
                  <c:v>143.80000000000001</c:v>
                </c:pt>
                <c:pt idx="3139">
                  <c:v>143.80000000000001</c:v>
                </c:pt>
                <c:pt idx="3140">
                  <c:v>144.30000000000001</c:v>
                </c:pt>
                <c:pt idx="3141">
                  <c:v>144.30000000000001</c:v>
                </c:pt>
                <c:pt idx="3142">
                  <c:v>144.30000000000001</c:v>
                </c:pt>
                <c:pt idx="3143">
                  <c:v>144.69999999999999</c:v>
                </c:pt>
                <c:pt idx="3144">
                  <c:v>144.69999999999999</c:v>
                </c:pt>
                <c:pt idx="3145">
                  <c:v>144.69999999999999</c:v>
                </c:pt>
                <c:pt idx="3146">
                  <c:v>145.4</c:v>
                </c:pt>
                <c:pt idx="3147">
                  <c:v>145.4</c:v>
                </c:pt>
                <c:pt idx="3148">
                  <c:v>145.4</c:v>
                </c:pt>
                <c:pt idx="3149">
                  <c:v>145.30000000000001</c:v>
                </c:pt>
                <c:pt idx="3150">
                  <c:v>145.30000000000001</c:v>
                </c:pt>
                <c:pt idx="3151">
                  <c:v>145.30000000000001</c:v>
                </c:pt>
                <c:pt idx="3152">
                  <c:v>145.30000000000001</c:v>
                </c:pt>
                <c:pt idx="3153">
                  <c:v>145.30000000000001</c:v>
                </c:pt>
                <c:pt idx="3154">
                  <c:v>145.30000000000001</c:v>
                </c:pt>
                <c:pt idx="3155">
                  <c:v>145.19999999999999</c:v>
                </c:pt>
                <c:pt idx="3156">
                  <c:v>145.19999999999999</c:v>
                </c:pt>
                <c:pt idx="3157">
                  <c:v>145.19999999999999</c:v>
                </c:pt>
                <c:pt idx="3158">
                  <c:v>145.4</c:v>
                </c:pt>
                <c:pt idx="3159">
                  <c:v>145.4</c:v>
                </c:pt>
                <c:pt idx="3160">
                  <c:v>145.4</c:v>
                </c:pt>
                <c:pt idx="3161">
                  <c:v>145.6</c:v>
                </c:pt>
                <c:pt idx="3162">
                  <c:v>145.6</c:v>
                </c:pt>
                <c:pt idx="3163">
                  <c:v>145.6</c:v>
                </c:pt>
                <c:pt idx="3164">
                  <c:v>145.4</c:v>
                </c:pt>
                <c:pt idx="3165">
                  <c:v>145.4</c:v>
                </c:pt>
                <c:pt idx="3166">
                  <c:v>145.4</c:v>
                </c:pt>
                <c:pt idx="3167">
                  <c:v>145.1</c:v>
                </c:pt>
                <c:pt idx="3168">
                  <c:v>145.1</c:v>
                </c:pt>
                <c:pt idx="3169">
                  <c:v>145.1</c:v>
                </c:pt>
                <c:pt idx="3170">
                  <c:v>144.6</c:v>
                </c:pt>
                <c:pt idx="3171">
                  <c:v>144.6</c:v>
                </c:pt>
                <c:pt idx="3172">
                  <c:v>144.6</c:v>
                </c:pt>
                <c:pt idx="3173">
                  <c:v>144.30000000000001</c:v>
                </c:pt>
                <c:pt idx="3174">
                  <c:v>144.30000000000001</c:v>
                </c:pt>
                <c:pt idx="3175">
                  <c:v>144.30000000000001</c:v>
                </c:pt>
                <c:pt idx="3176">
                  <c:v>144.30000000000001</c:v>
                </c:pt>
                <c:pt idx="3177">
                  <c:v>144.30000000000001</c:v>
                </c:pt>
                <c:pt idx="3178">
                  <c:v>144.30000000000001</c:v>
                </c:pt>
                <c:pt idx="3179">
                  <c:v>144.30000000000001</c:v>
                </c:pt>
                <c:pt idx="3180">
                  <c:v>144.30000000000001</c:v>
                </c:pt>
                <c:pt idx="3181">
                  <c:v>144.30000000000001</c:v>
                </c:pt>
                <c:pt idx="3182">
                  <c:v>144.6</c:v>
                </c:pt>
                <c:pt idx="3183">
                  <c:v>144.6</c:v>
                </c:pt>
                <c:pt idx="3184">
                  <c:v>144.6</c:v>
                </c:pt>
                <c:pt idx="3185">
                  <c:v>144.69999999999999</c:v>
                </c:pt>
                <c:pt idx="3186">
                  <c:v>144.69999999999999</c:v>
                </c:pt>
                <c:pt idx="3187">
                  <c:v>144.69999999999999</c:v>
                </c:pt>
                <c:pt idx="3188">
                  <c:v>144.6</c:v>
                </c:pt>
                <c:pt idx="3189">
                  <c:v>144.6</c:v>
                </c:pt>
                <c:pt idx="3190">
                  <c:v>144.6</c:v>
                </c:pt>
                <c:pt idx="3191">
                  <c:v>144.69999999999999</c:v>
                </c:pt>
                <c:pt idx="3192">
                  <c:v>144.69999999999999</c:v>
                </c:pt>
                <c:pt idx="3193">
                  <c:v>144.69999999999999</c:v>
                </c:pt>
                <c:pt idx="3194">
                  <c:v>144.9</c:v>
                </c:pt>
                <c:pt idx="3195">
                  <c:v>144.9</c:v>
                </c:pt>
                <c:pt idx="3196">
                  <c:v>144.9</c:v>
                </c:pt>
                <c:pt idx="3197">
                  <c:v>145.19999999999999</c:v>
                </c:pt>
                <c:pt idx="3198">
                  <c:v>145.19999999999999</c:v>
                </c:pt>
                <c:pt idx="3199">
                  <c:v>145.19999999999999</c:v>
                </c:pt>
                <c:pt idx="3200">
                  <c:v>145.4</c:v>
                </c:pt>
                <c:pt idx="3201">
                  <c:v>145.4</c:v>
                </c:pt>
                <c:pt idx="3202">
                  <c:v>145.4</c:v>
                </c:pt>
                <c:pt idx="3203">
                  <c:v>145.4</c:v>
                </c:pt>
                <c:pt idx="3204">
                  <c:v>145.4</c:v>
                </c:pt>
                <c:pt idx="3205">
                  <c:v>145.4</c:v>
                </c:pt>
                <c:pt idx="3206">
                  <c:v>145.19999999999999</c:v>
                </c:pt>
                <c:pt idx="3207">
                  <c:v>145.19999999999999</c:v>
                </c:pt>
                <c:pt idx="3208">
                  <c:v>145.19999999999999</c:v>
                </c:pt>
                <c:pt idx="3209">
                  <c:v>145</c:v>
                </c:pt>
                <c:pt idx="3210">
                  <c:v>145</c:v>
                </c:pt>
                <c:pt idx="3211">
                  <c:v>145</c:v>
                </c:pt>
                <c:pt idx="3212">
                  <c:v>145.19999999999999</c:v>
                </c:pt>
                <c:pt idx="3213">
                  <c:v>145.19999999999999</c:v>
                </c:pt>
                <c:pt idx="3214">
                  <c:v>145.19999999999999</c:v>
                </c:pt>
                <c:pt idx="3215">
                  <c:v>145</c:v>
                </c:pt>
                <c:pt idx="3216">
                  <c:v>145</c:v>
                </c:pt>
                <c:pt idx="3217">
                  <c:v>145</c:v>
                </c:pt>
                <c:pt idx="3218">
                  <c:v>145.4</c:v>
                </c:pt>
                <c:pt idx="3219">
                  <c:v>145.4</c:v>
                </c:pt>
                <c:pt idx="3220">
                  <c:v>145.4</c:v>
                </c:pt>
                <c:pt idx="3221">
                  <c:v>145.1</c:v>
                </c:pt>
                <c:pt idx="3222">
                  <c:v>145.1</c:v>
                </c:pt>
                <c:pt idx="3223">
                  <c:v>145.1</c:v>
                </c:pt>
                <c:pt idx="3224">
                  <c:v>145.5</c:v>
                </c:pt>
                <c:pt idx="3225">
                  <c:v>145.5</c:v>
                </c:pt>
                <c:pt idx="3226">
                  <c:v>145.5</c:v>
                </c:pt>
                <c:pt idx="3227">
                  <c:v>145.5</c:v>
                </c:pt>
                <c:pt idx="3228">
                  <c:v>145.5</c:v>
                </c:pt>
                <c:pt idx="3229">
                  <c:v>145.5</c:v>
                </c:pt>
                <c:pt idx="3230">
                  <c:v>145.4</c:v>
                </c:pt>
                <c:pt idx="3231">
                  <c:v>145.4</c:v>
                </c:pt>
                <c:pt idx="3232">
                  <c:v>145.4</c:v>
                </c:pt>
                <c:pt idx="3233">
                  <c:v>145.30000000000001</c:v>
                </c:pt>
                <c:pt idx="3234">
                  <c:v>145.30000000000001</c:v>
                </c:pt>
                <c:pt idx="3235">
                  <c:v>145.30000000000001</c:v>
                </c:pt>
                <c:pt idx="3236">
                  <c:v>144.9</c:v>
                </c:pt>
                <c:pt idx="3237">
                  <c:v>144.9</c:v>
                </c:pt>
                <c:pt idx="3238">
                  <c:v>144.9</c:v>
                </c:pt>
                <c:pt idx="3239">
                  <c:v>145.1</c:v>
                </c:pt>
                <c:pt idx="3240">
                  <c:v>145.1</c:v>
                </c:pt>
                <c:pt idx="3241">
                  <c:v>145.1</c:v>
                </c:pt>
                <c:pt idx="3242">
                  <c:v>145.30000000000001</c:v>
                </c:pt>
                <c:pt idx="3243">
                  <c:v>145.30000000000001</c:v>
                </c:pt>
                <c:pt idx="3244">
                  <c:v>145.30000000000001</c:v>
                </c:pt>
                <c:pt idx="3245">
                  <c:v>145.19999999999999</c:v>
                </c:pt>
                <c:pt idx="3246">
                  <c:v>145.19999999999999</c:v>
                </c:pt>
                <c:pt idx="3247">
                  <c:v>145.19999999999999</c:v>
                </c:pt>
                <c:pt idx="3248">
                  <c:v>145.4</c:v>
                </c:pt>
                <c:pt idx="3249">
                  <c:v>145.4</c:v>
                </c:pt>
                <c:pt idx="3250">
                  <c:v>145.4</c:v>
                </c:pt>
                <c:pt idx="3251">
                  <c:v>145.4</c:v>
                </c:pt>
                <c:pt idx="3252">
                  <c:v>145.4</c:v>
                </c:pt>
                <c:pt idx="3253">
                  <c:v>145.4</c:v>
                </c:pt>
                <c:pt idx="3254">
                  <c:v>145.4</c:v>
                </c:pt>
                <c:pt idx="3255">
                  <c:v>145.4</c:v>
                </c:pt>
                <c:pt idx="3256">
                  <c:v>145.4</c:v>
                </c:pt>
                <c:pt idx="3257">
                  <c:v>145.30000000000001</c:v>
                </c:pt>
                <c:pt idx="3258">
                  <c:v>145.30000000000001</c:v>
                </c:pt>
                <c:pt idx="3259">
                  <c:v>145.30000000000001</c:v>
                </c:pt>
                <c:pt idx="3260">
                  <c:v>145.1</c:v>
                </c:pt>
                <c:pt idx="3261">
                  <c:v>145.1</c:v>
                </c:pt>
                <c:pt idx="3262">
                  <c:v>145.1</c:v>
                </c:pt>
                <c:pt idx="3263">
                  <c:v>144.80000000000001</c:v>
                </c:pt>
                <c:pt idx="3264">
                  <c:v>144.80000000000001</c:v>
                </c:pt>
                <c:pt idx="3265">
                  <c:v>144.80000000000001</c:v>
                </c:pt>
                <c:pt idx="3266">
                  <c:v>144.6</c:v>
                </c:pt>
                <c:pt idx="3267">
                  <c:v>144.6</c:v>
                </c:pt>
                <c:pt idx="3268">
                  <c:v>144.6</c:v>
                </c:pt>
                <c:pt idx="3269">
                  <c:v>144.5</c:v>
                </c:pt>
                <c:pt idx="3270">
                  <c:v>144.5</c:v>
                </c:pt>
                <c:pt idx="3271">
                  <c:v>144.5</c:v>
                </c:pt>
                <c:pt idx="3272">
                  <c:v>144.30000000000001</c:v>
                </c:pt>
                <c:pt idx="3273">
                  <c:v>144.30000000000001</c:v>
                </c:pt>
                <c:pt idx="3274">
                  <c:v>144.30000000000001</c:v>
                </c:pt>
                <c:pt idx="3275">
                  <c:v>144.19999999999999</c:v>
                </c:pt>
                <c:pt idx="3276">
                  <c:v>144.19999999999999</c:v>
                </c:pt>
                <c:pt idx="3277">
                  <c:v>144.19999999999999</c:v>
                </c:pt>
                <c:pt idx="3278">
                  <c:v>144</c:v>
                </c:pt>
                <c:pt idx="3279">
                  <c:v>144</c:v>
                </c:pt>
                <c:pt idx="3280">
                  <c:v>144</c:v>
                </c:pt>
                <c:pt idx="3281">
                  <c:v>144.1</c:v>
                </c:pt>
                <c:pt idx="3282">
                  <c:v>144.1</c:v>
                </c:pt>
                <c:pt idx="3283">
                  <c:v>144.1</c:v>
                </c:pt>
                <c:pt idx="3284">
                  <c:v>144.19999999999999</c:v>
                </c:pt>
                <c:pt idx="3285">
                  <c:v>144.19999999999999</c:v>
                </c:pt>
                <c:pt idx="3286">
                  <c:v>144.19999999999999</c:v>
                </c:pt>
                <c:pt idx="3287">
                  <c:v>144.1</c:v>
                </c:pt>
                <c:pt idx="3288">
                  <c:v>144.1</c:v>
                </c:pt>
                <c:pt idx="3289">
                  <c:v>144.1</c:v>
                </c:pt>
                <c:pt idx="3290">
                  <c:v>144.19999999999999</c:v>
                </c:pt>
                <c:pt idx="3291">
                  <c:v>144.19999999999999</c:v>
                </c:pt>
                <c:pt idx="3292">
                  <c:v>144.19999999999999</c:v>
                </c:pt>
                <c:pt idx="3293">
                  <c:v>144</c:v>
                </c:pt>
                <c:pt idx="3294">
                  <c:v>144</c:v>
                </c:pt>
                <c:pt idx="3295">
                  <c:v>144</c:v>
                </c:pt>
                <c:pt idx="3296">
                  <c:v>143.80000000000001</c:v>
                </c:pt>
                <c:pt idx="3297">
                  <c:v>143.80000000000001</c:v>
                </c:pt>
                <c:pt idx="3298">
                  <c:v>143.80000000000001</c:v>
                </c:pt>
                <c:pt idx="3299">
                  <c:v>143.6</c:v>
                </c:pt>
                <c:pt idx="3300">
                  <c:v>143.6</c:v>
                </c:pt>
                <c:pt idx="3301">
                  <c:v>143.6</c:v>
                </c:pt>
                <c:pt idx="3302">
                  <c:v>143.30000000000001</c:v>
                </c:pt>
                <c:pt idx="3303">
                  <c:v>143.30000000000001</c:v>
                </c:pt>
                <c:pt idx="3304">
                  <c:v>143.30000000000001</c:v>
                </c:pt>
                <c:pt idx="3305">
                  <c:v>143.80000000000001</c:v>
                </c:pt>
                <c:pt idx="3306">
                  <c:v>143.80000000000001</c:v>
                </c:pt>
                <c:pt idx="3307">
                  <c:v>143.80000000000001</c:v>
                </c:pt>
                <c:pt idx="3308">
                  <c:v>143.69999999999999</c:v>
                </c:pt>
                <c:pt idx="3309">
                  <c:v>143.69999999999999</c:v>
                </c:pt>
                <c:pt idx="3310">
                  <c:v>143.69999999999999</c:v>
                </c:pt>
                <c:pt idx="3311">
                  <c:v>144</c:v>
                </c:pt>
                <c:pt idx="3312">
                  <c:v>144</c:v>
                </c:pt>
                <c:pt idx="3313">
                  <c:v>144</c:v>
                </c:pt>
                <c:pt idx="3314">
                  <c:v>143.80000000000001</c:v>
                </c:pt>
                <c:pt idx="3315">
                  <c:v>143.80000000000001</c:v>
                </c:pt>
                <c:pt idx="3316">
                  <c:v>143.80000000000001</c:v>
                </c:pt>
                <c:pt idx="3317">
                  <c:v>143.80000000000001</c:v>
                </c:pt>
                <c:pt idx="3318">
                  <c:v>143.80000000000001</c:v>
                </c:pt>
                <c:pt idx="3319">
                  <c:v>143.80000000000001</c:v>
                </c:pt>
                <c:pt idx="3320">
                  <c:v>144.1</c:v>
                </c:pt>
                <c:pt idx="3321">
                  <c:v>144.1</c:v>
                </c:pt>
                <c:pt idx="3322">
                  <c:v>144.1</c:v>
                </c:pt>
                <c:pt idx="3323">
                  <c:v>144</c:v>
                </c:pt>
                <c:pt idx="3324">
                  <c:v>144</c:v>
                </c:pt>
                <c:pt idx="3325">
                  <c:v>144</c:v>
                </c:pt>
                <c:pt idx="3326">
                  <c:v>144</c:v>
                </c:pt>
                <c:pt idx="3327">
                  <c:v>144</c:v>
                </c:pt>
                <c:pt idx="3328">
                  <c:v>144</c:v>
                </c:pt>
                <c:pt idx="3329">
                  <c:v>143.30000000000001</c:v>
                </c:pt>
                <c:pt idx="3330">
                  <c:v>143.30000000000001</c:v>
                </c:pt>
                <c:pt idx="3331">
                  <c:v>143.30000000000001</c:v>
                </c:pt>
                <c:pt idx="3332">
                  <c:v>143.4</c:v>
                </c:pt>
                <c:pt idx="3333">
                  <c:v>143.4</c:v>
                </c:pt>
                <c:pt idx="3334">
                  <c:v>143.4</c:v>
                </c:pt>
                <c:pt idx="3335">
                  <c:v>143.19999999999999</c:v>
                </c:pt>
                <c:pt idx="3336">
                  <c:v>143.19999999999999</c:v>
                </c:pt>
                <c:pt idx="3337">
                  <c:v>143.19999999999999</c:v>
                </c:pt>
                <c:pt idx="3338">
                  <c:v>144</c:v>
                </c:pt>
                <c:pt idx="3339">
                  <c:v>144</c:v>
                </c:pt>
                <c:pt idx="3340">
                  <c:v>144</c:v>
                </c:pt>
                <c:pt idx="3341">
                  <c:v>144.30000000000001</c:v>
                </c:pt>
                <c:pt idx="3342">
                  <c:v>144.30000000000001</c:v>
                </c:pt>
                <c:pt idx="3343">
                  <c:v>144.30000000000001</c:v>
                </c:pt>
                <c:pt idx="3344">
                  <c:v>144.80000000000001</c:v>
                </c:pt>
                <c:pt idx="3345">
                  <c:v>144.80000000000001</c:v>
                </c:pt>
                <c:pt idx="3346">
                  <c:v>144.80000000000001</c:v>
                </c:pt>
                <c:pt idx="3347">
                  <c:v>144.69999999999999</c:v>
                </c:pt>
                <c:pt idx="3348">
                  <c:v>144.69999999999999</c:v>
                </c:pt>
                <c:pt idx="3349">
                  <c:v>144.69999999999999</c:v>
                </c:pt>
                <c:pt idx="3350">
                  <c:v>144.80000000000001</c:v>
                </c:pt>
                <c:pt idx="3351">
                  <c:v>144.80000000000001</c:v>
                </c:pt>
                <c:pt idx="3352">
                  <c:v>144.80000000000001</c:v>
                </c:pt>
                <c:pt idx="3353">
                  <c:v>145</c:v>
                </c:pt>
                <c:pt idx="3354">
                  <c:v>145</c:v>
                </c:pt>
                <c:pt idx="3355">
                  <c:v>145</c:v>
                </c:pt>
                <c:pt idx="3356">
                  <c:v>144.80000000000001</c:v>
                </c:pt>
                <c:pt idx="3357">
                  <c:v>144.80000000000001</c:v>
                </c:pt>
                <c:pt idx="3358">
                  <c:v>144.80000000000001</c:v>
                </c:pt>
                <c:pt idx="3359">
                  <c:v>144.5</c:v>
                </c:pt>
                <c:pt idx="3360">
                  <c:v>144.5</c:v>
                </c:pt>
                <c:pt idx="3361">
                  <c:v>144.5</c:v>
                </c:pt>
                <c:pt idx="3362">
                  <c:v>144.4</c:v>
                </c:pt>
                <c:pt idx="3363">
                  <c:v>144.4</c:v>
                </c:pt>
                <c:pt idx="3364">
                  <c:v>144.4</c:v>
                </c:pt>
                <c:pt idx="3365">
                  <c:v>144.6</c:v>
                </c:pt>
                <c:pt idx="3366">
                  <c:v>144.6</c:v>
                </c:pt>
                <c:pt idx="3367">
                  <c:v>144.6</c:v>
                </c:pt>
                <c:pt idx="3368">
                  <c:v>144.69999999999999</c:v>
                </c:pt>
                <c:pt idx="3369">
                  <c:v>144.69999999999999</c:v>
                </c:pt>
                <c:pt idx="3370">
                  <c:v>144.69999999999999</c:v>
                </c:pt>
                <c:pt idx="3371">
                  <c:v>144.4</c:v>
                </c:pt>
                <c:pt idx="3372">
                  <c:v>144.4</c:v>
                </c:pt>
                <c:pt idx="3373">
                  <c:v>144.4</c:v>
                </c:pt>
                <c:pt idx="3374">
                  <c:v>144.1</c:v>
                </c:pt>
                <c:pt idx="3375">
                  <c:v>144.1</c:v>
                </c:pt>
                <c:pt idx="3376">
                  <c:v>144.1</c:v>
                </c:pt>
                <c:pt idx="3377">
                  <c:v>144.19999999999999</c:v>
                </c:pt>
                <c:pt idx="3378">
                  <c:v>144.19999999999999</c:v>
                </c:pt>
                <c:pt idx="3379">
                  <c:v>144.19999999999999</c:v>
                </c:pt>
                <c:pt idx="3380">
                  <c:v>144.30000000000001</c:v>
                </c:pt>
                <c:pt idx="3381">
                  <c:v>144.30000000000001</c:v>
                </c:pt>
                <c:pt idx="3382">
                  <c:v>144.30000000000001</c:v>
                </c:pt>
                <c:pt idx="3383">
                  <c:v>144.4</c:v>
                </c:pt>
                <c:pt idx="3384">
                  <c:v>144.4</c:v>
                </c:pt>
                <c:pt idx="3385">
                  <c:v>144.4</c:v>
                </c:pt>
                <c:pt idx="3386">
                  <c:v>144.1</c:v>
                </c:pt>
                <c:pt idx="3387">
                  <c:v>144.1</c:v>
                </c:pt>
                <c:pt idx="3388">
                  <c:v>144.1</c:v>
                </c:pt>
                <c:pt idx="3389">
                  <c:v>144.1</c:v>
                </c:pt>
                <c:pt idx="3390">
                  <c:v>144.1</c:v>
                </c:pt>
                <c:pt idx="3391">
                  <c:v>144.1</c:v>
                </c:pt>
                <c:pt idx="3392">
                  <c:v>143.80000000000001</c:v>
                </c:pt>
                <c:pt idx="3393">
                  <c:v>143.80000000000001</c:v>
                </c:pt>
                <c:pt idx="3394">
                  <c:v>143.80000000000001</c:v>
                </c:pt>
                <c:pt idx="3395">
                  <c:v>143.9</c:v>
                </c:pt>
                <c:pt idx="3396">
                  <c:v>143.9</c:v>
                </c:pt>
                <c:pt idx="3397">
                  <c:v>143.9</c:v>
                </c:pt>
                <c:pt idx="3398">
                  <c:v>144.1</c:v>
                </c:pt>
                <c:pt idx="3399">
                  <c:v>144.1</c:v>
                </c:pt>
                <c:pt idx="3400">
                  <c:v>144.1</c:v>
                </c:pt>
                <c:pt idx="3401">
                  <c:v>144.30000000000001</c:v>
                </c:pt>
                <c:pt idx="3402">
                  <c:v>144.30000000000001</c:v>
                </c:pt>
                <c:pt idx="3403">
                  <c:v>144.30000000000001</c:v>
                </c:pt>
                <c:pt idx="3404">
                  <c:v>144.4</c:v>
                </c:pt>
                <c:pt idx="3405">
                  <c:v>144.4</c:v>
                </c:pt>
                <c:pt idx="3406">
                  <c:v>144.4</c:v>
                </c:pt>
                <c:pt idx="3407">
                  <c:v>144.30000000000001</c:v>
                </c:pt>
                <c:pt idx="3408">
                  <c:v>144.30000000000001</c:v>
                </c:pt>
                <c:pt idx="3409">
                  <c:v>144.30000000000001</c:v>
                </c:pt>
                <c:pt idx="3410">
                  <c:v>144.5</c:v>
                </c:pt>
                <c:pt idx="3411">
                  <c:v>144.5</c:v>
                </c:pt>
                <c:pt idx="3412">
                  <c:v>144.5</c:v>
                </c:pt>
                <c:pt idx="3413">
                  <c:v>144.69999999999999</c:v>
                </c:pt>
                <c:pt idx="3414">
                  <c:v>144.69999999999999</c:v>
                </c:pt>
                <c:pt idx="3415">
                  <c:v>144.69999999999999</c:v>
                </c:pt>
                <c:pt idx="3416">
                  <c:v>144.30000000000001</c:v>
                </c:pt>
                <c:pt idx="3417">
                  <c:v>144.30000000000001</c:v>
                </c:pt>
                <c:pt idx="3418">
                  <c:v>144.30000000000001</c:v>
                </c:pt>
                <c:pt idx="3419">
                  <c:v>144.30000000000001</c:v>
                </c:pt>
                <c:pt idx="3420">
                  <c:v>144.30000000000001</c:v>
                </c:pt>
                <c:pt idx="3421">
                  <c:v>144.30000000000001</c:v>
                </c:pt>
                <c:pt idx="3422">
                  <c:v>144.30000000000001</c:v>
                </c:pt>
                <c:pt idx="3423">
                  <c:v>144.30000000000001</c:v>
                </c:pt>
                <c:pt idx="3424">
                  <c:v>144.30000000000001</c:v>
                </c:pt>
                <c:pt idx="3425">
                  <c:v>144.4</c:v>
                </c:pt>
                <c:pt idx="3426">
                  <c:v>144.4</c:v>
                </c:pt>
                <c:pt idx="3427">
                  <c:v>144.4</c:v>
                </c:pt>
                <c:pt idx="3428">
                  <c:v>144.30000000000001</c:v>
                </c:pt>
                <c:pt idx="3429">
                  <c:v>144.30000000000001</c:v>
                </c:pt>
                <c:pt idx="3430">
                  <c:v>144.30000000000001</c:v>
                </c:pt>
                <c:pt idx="3431">
                  <c:v>143.80000000000001</c:v>
                </c:pt>
                <c:pt idx="3432">
                  <c:v>143.80000000000001</c:v>
                </c:pt>
                <c:pt idx="3433">
                  <c:v>143.80000000000001</c:v>
                </c:pt>
                <c:pt idx="3434">
                  <c:v>144</c:v>
                </c:pt>
                <c:pt idx="3435">
                  <c:v>144</c:v>
                </c:pt>
                <c:pt idx="3436">
                  <c:v>144</c:v>
                </c:pt>
                <c:pt idx="3437">
                  <c:v>144.1</c:v>
                </c:pt>
                <c:pt idx="3438">
                  <c:v>144.1</c:v>
                </c:pt>
                <c:pt idx="3439">
                  <c:v>144.1</c:v>
                </c:pt>
                <c:pt idx="3440">
                  <c:v>144.5</c:v>
                </c:pt>
                <c:pt idx="3441">
                  <c:v>144.5</c:v>
                </c:pt>
                <c:pt idx="3442">
                  <c:v>144.5</c:v>
                </c:pt>
                <c:pt idx="3443">
                  <c:v>144.6</c:v>
                </c:pt>
                <c:pt idx="3444">
                  <c:v>144.6</c:v>
                </c:pt>
                <c:pt idx="3445">
                  <c:v>144.6</c:v>
                </c:pt>
                <c:pt idx="3446">
                  <c:v>144.69999999999999</c:v>
                </c:pt>
                <c:pt idx="3447">
                  <c:v>144.69999999999999</c:v>
                </c:pt>
                <c:pt idx="3448">
                  <c:v>144.69999999999999</c:v>
                </c:pt>
                <c:pt idx="3449">
                  <c:v>144.5</c:v>
                </c:pt>
                <c:pt idx="3450">
                  <c:v>144.5</c:v>
                </c:pt>
                <c:pt idx="3451">
                  <c:v>144.5</c:v>
                </c:pt>
                <c:pt idx="3452">
                  <c:v>144.19999999999999</c:v>
                </c:pt>
                <c:pt idx="3453">
                  <c:v>144.19999999999999</c:v>
                </c:pt>
                <c:pt idx="3454">
                  <c:v>144.19999999999999</c:v>
                </c:pt>
                <c:pt idx="3455">
                  <c:v>144.1</c:v>
                </c:pt>
                <c:pt idx="3456">
                  <c:v>144.1</c:v>
                </c:pt>
                <c:pt idx="3457">
                  <c:v>144.1</c:v>
                </c:pt>
                <c:pt idx="3458">
                  <c:v>144.19999999999999</c:v>
                </c:pt>
                <c:pt idx="3459">
                  <c:v>144.19999999999999</c:v>
                </c:pt>
                <c:pt idx="3460">
                  <c:v>144.19999999999999</c:v>
                </c:pt>
                <c:pt idx="3461">
                  <c:v>144.1</c:v>
                </c:pt>
                <c:pt idx="3462">
                  <c:v>144.1</c:v>
                </c:pt>
                <c:pt idx="3463">
                  <c:v>144.1</c:v>
                </c:pt>
                <c:pt idx="3464">
                  <c:v>143.9</c:v>
                </c:pt>
                <c:pt idx="3465">
                  <c:v>143.9</c:v>
                </c:pt>
                <c:pt idx="3466">
                  <c:v>143.9</c:v>
                </c:pt>
                <c:pt idx="3467">
                  <c:v>144</c:v>
                </c:pt>
                <c:pt idx="3468">
                  <c:v>144</c:v>
                </c:pt>
                <c:pt idx="3469">
                  <c:v>144</c:v>
                </c:pt>
                <c:pt idx="3470">
                  <c:v>144.5</c:v>
                </c:pt>
                <c:pt idx="3471">
                  <c:v>144.5</c:v>
                </c:pt>
                <c:pt idx="3472">
                  <c:v>144.5</c:v>
                </c:pt>
                <c:pt idx="3473">
                  <c:v>144.80000000000001</c:v>
                </c:pt>
                <c:pt idx="3474">
                  <c:v>144.80000000000001</c:v>
                </c:pt>
                <c:pt idx="3475">
                  <c:v>144.80000000000001</c:v>
                </c:pt>
                <c:pt idx="3476">
                  <c:v>144.69999999999999</c:v>
                </c:pt>
                <c:pt idx="3477">
                  <c:v>144.69999999999999</c:v>
                </c:pt>
                <c:pt idx="3478">
                  <c:v>144.69999999999999</c:v>
                </c:pt>
                <c:pt idx="3479">
                  <c:v>144.69999999999999</c:v>
                </c:pt>
                <c:pt idx="3480">
                  <c:v>144.69999999999999</c:v>
                </c:pt>
                <c:pt idx="3481">
                  <c:v>144.69999999999999</c:v>
                </c:pt>
                <c:pt idx="3482">
                  <c:v>144.6</c:v>
                </c:pt>
                <c:pt idx="3483">
                  <c:v>144.6</c:v>
                </c:pt>
                <c:pt idx="3484">
                  <c:v>144.6</c:v>
                </c:pt>
                <c:pt idx="3485">
                  <c:v>144.9</c:v>
                </c:pt>
                <c:pt idx="3486">
                  <c:v>144.9</c:v>
                </c:pt>
                <c:pt idx="3487">
                  <c:v>144.9</c:v>
                </c:pt>
                <c:pt idx="3488">
                  <c:v>145.19999999999999</c:v>
                </c:pt>
                <c:pt idx="3489">
                  <c:v>145.19999999999999</c:v>
                </c:pt>
                <c:pt idx="3490">
                  <c:v>145.19999999999999</c:v>
                </c:pt>
                <c:pt idx="3491">
                  <c:v>145.19999999999999</c:v>
                </c:pt>
                <c:pt idx="3492">
                  <c:v>145.19999999999999</c:v>
                </c:pt>
                <c:pt idx="3493">
                  <c:v>145.19999999999999</c:v>
                </c:pt>
                <c:pt idx="3494">
                  <c:v>145.4</c:v>
                </c:pt>
                <c:pt idx="3495">
                  <c:v>145.4</c:v>
                </c:pt>
                <c:pt idx="3496">
                  <c:v>145.4</c:v>
                </c:pt>
                <c:pt idx="3497">
                  <c:v>145.4</c:v>
                </c:pt>
                <c:pt idx="3498">
                  <c:v>145.4</c:v>
                </c:pt>
                <c:pt idx="3499">
                  <c:v>145.4</c:v>
                </c:pt>
                <c:pt idx="3500">
                  <c:v>145.9</c:v>
                </c:pt>
                <c:pt idx="3501">
                  <c:v>145.9</c:v>
                </c:pt>
                <c:pt idx="3502">
                  <c:v>145.9</c:v>
                </c:pt>
                <c:pt idx="3503">
                  <c:v>145.80000000000001</c:v>
                </c:pt>
                <c:pt idx="3504">
                  <c:v>145.80000000000001</c:v>
                </c:pt>
                <c:pt idx="3505">
                  <c:v>145.80000000000001</c:v>
                </c:pt>
                <c:pt idx="3506">
                  <c:v>145.69999999999999</c:v>
                </c:pt>
                <c:pt idx="3507">
                  <c:v>145.69999999999999</c:v>
                </c:pt>
                <c:pt idx="3508">
                  <c:v>145.69999999999999</c:v>
                </c:pt>
                <c:pt idx="3509">
                  <c:v>145.5</c:v>
                </c:pt>
                <c:pt idx="3510">
                  <c:v>145.5</c:v>
                </c:pt>
                <c:pt idx="3511">
                  <c:v>145.5</c:v>
                </c:pt>
                <c:pt idx="3512">
                  <c:v>145.4</c:v>
                </c:pt>
                <c:pt idx="3513">
                  <c:v>145.4</c:v>
                </c:pt>
                <c:pt idx="3514">
                  <c:v>145.4</c:v>
                </c:pt>
                <c:pt idx="3515">
                  <c:v>145.4</c:v>
                </c:pt>
                <c:pt idx="3516">
                  <c:v>145.4</c:v>
                </c:pt>
                <c:pt idx="3517">
                  <c:v>145.4</c:v>
                </c:pt>
                <c:pt idx="3518">
                  <c:v>145.4</c:v>
                </c:pt>
                <c:pt idx="3519">
                  <c:v>145.4</c:v>
                </c:pt>
                <c:pt idx="3520">
                  <c:v>145.4</c:v>
                </c:pt>
                <c:pt idx="3521">
                  <c:v>145.6</c:v>
                </c:pt>
                <c:pt idx="3522">
                  <c:v>145.6</c:v>
                </c:pt>
                <c:pt idx="3523">
                  <c:v>145.6</c:v>
                </c:pt>
                <c:pt idx="3524">
                  <c:v>145.5</c:v>
                </c:pt>
                <c:pt idx="3525">
                  <c:v>145.5</c:v>
                </c:pt>
                <c:pt idx="3526">
                  <c:v>145.5</c:v>
                </c:pt>
                <c:pt idx="3527">
                  <c:v>145.19999999999999</c:v>
                </c:pt>
                <c:pt idx="3528">
                  <c:v>145.19999999999999</c:v>
                </c:pt>
                <c:pt idx="3529">
                  <c:v>145.19999999999999</c:v>
                </c:pt>
                <c:pt idx="3530">
                  <c:v>144.9</c:v>
                </c:pt>
                <c:pt idx="3531">
                  <c:v>144.9</c:v>
                </c:pt>
                <c:pt idx="3532">
                  <c:v>144.9</c:v>
                </c:pt>
                <c:pt idx="3533">
                  <c:v>144.80000000000001</c:v>
                </c:pt>
                <c:pt idx="3534">
                  <c:v>144.80000000000001</c:v>
                </c:pt>
                <c:pt idx="3535">
                  <c:v>144.80000000000001</c:v>
                </c:pt>
                <c:pt idx="3536">
                  <c:v>144.9</c:v>
                </c:pt>
                <c:pt idx="3537">
                  <c:v>144.9</c:v>
                </c:pt>
                <c:pt idx="3538">
                  <c:v>144.9</c:v>
                </c:pt>
                <c:pt idx="3539">
                  <c:v>145.30000000000001</c:v>
                </c:pt>
                <c:pt idx="3540">
                  <c:v>145.30000000000001</c:v>
                </c:pt>
                <c:pt idx="3541">
                  <c:v>145.30000000000001</c:v>
                </c:pt>
                <c:pt idx="3542">
                  <c:v>145.5</c:v>
                </c:pt>
                <c:pt idx="3543">
                  <c:v>145.5</c:v>
                </c:pt>
                <c:pt idx="3544">
                  <c:v>145.5</c:v>
                </c:pt>
                <c:pt idx="3545">
                  <c:v>145.1</c:v>
                </c:pt>
                <c:pt idx="3546">
                  <c:v>145.1</c:v>
                </c:pt>
                <c:pt idx="3547">
                  <c:v>145.1</c:v>
                </c:pt>
                <c:pt idx="3548">
                  <c:v>144.9</c:v>
                </c:pt>
                <c:pt idx="3549">
                  <c:v>144.9</c:v>
                </c:pt>
                <c:pt idx="3550">
                  <c:v>144.9</c:v>
                </c:pt>
                <c:pt idx="3551">
                  <c:v>144.6</c:v>
                </c:pt>
                <c:pt idx="3552">
                  <c:v>144.6</c:v>
                </c:pt>
                <c:pt idx="3553">
                  <c:v>144.6</c:v>
                </c:pt>
                <c:pt idx="3554">
                  <c:v>144.80000000000001</c:v>
                </c:pt>
                <c:pt idx="3555">
                  <c:v>144.80000000000001</c:v>
                </c:pt>
                <c:pt idx="3556">
                  <c:v>144.80000000000001</c:v>
                </c:pt>
                <c:pt idx="3557">
                  <c:v>144.5</c:v>
                </c:pt>
                <c:pt idx="3558">
                  <c:v>144.5</c:v>
                </c:pt>
                <c:pt idx="3559">
                  <c:v>144.5</c:v>
                </c:pt>
                <c:pt idx="3560">
                  <c:v>144.69999999999999</c:v>
                </c:pt>
                <c:pt idx="3561">
                  <c:v>144.69999999999999</c:v>
                </c:pt>
                <c:pt idx="3562">
                  <c:v>144.69999999999999</c:v>
                </c:pt>
                <c:pt idx="3563">
                  <c:v>144.69999999999999</c:v>
                </c:pt>
                <c:pt idx="3564">
                  <c:v>144.69999999999999</c:v>
                </c:pt>
                <c:pt idx="3565">
                  <c:v>144.69999999999999</c:v>
                </c:pt>
                <c:pt idx="3566">
                  <c:v>144.9</c:v>
                </c:pt>
                <c:pt idx="3567">
                  <c:v>144.9</c:v>
                </c:pt>
                <c:pt idx="3568">
                  <c:v>144.9</c:v>
                </c:pt>
                <c:pt idx="3569">
                  <c:v>144.9</c:v>
                </c:pt>
                <c:pt idx="3570">
                  <c:v>144.9</c:v>
                </c:pt>
                <c:pt idx="3571">
                  <c:v>144.9</c:v>
                </c:pt>
                <c:pt idx="3572">
                  <c:v>144.69999999999999</c:v>
                </c:pt>
                <c:pt idx="3573">
                  <c:v>144.69999999999999</c:v>
                </c:pt>
                <c:pt idx="3574">
                  <c:v>144.69999999999999</c:v>
                </c:pt>
                <c:pt idx="3575">
                  <c:v>144.6</c:v>
                </c:pt>
                <c:pt idx="3576">
                  <c:v>144.6</c:v>
                </c:pt>
                <c:pt idx="3577">
                  <c:v>144.6</c:v>
                </c:pt>
                <c:pt idx="3578">
                  <c:v>145</c:v>
                </c:pt>
                <c:pt idx="3579">
                  <c:v>145</c:v>
                </c:pt>
                <c:pt idx="3580">
                  <c:v>145</c:v>
                </c:pt>
                <c:pt idx="3581">
                  <c:v>145.5</c:v>
                </c:pt>
                <c:pt idx="3582">
                  <c:v>145.5</c:v>
                </c:pt>
                <c:pt idx="3583">
                  <c:v>145.5</c:v>
                </c:pt>
                <c:pt idx="3584">
                  <c:v>145.80000000000001</c:v>
                </c:pt>
                <c:pt idx="3585">
                  <c:v>145.80000000000001</c:v>
                </c:pt>
                <c:pt idx="3586">
                  <c:v>145.80000000000001</c:v>
                </c:pt>
                <c:pt idx="3587">
                  <c:v>145.6</c:v>
                </c:pt>
                <c:pt idx="3588">
                  <c:v>145.6</c:v>
                </c:pt>
                <c:pt idx="3589">
                  <c:v>145.6</c:v>
                </c:pt>
                <c:pt idx="3590">
                  <c:v>145.1</c:v>
                </c:pt>
                <c:pt idx="3591">
                  <c:v>145.1</c:v>
                </c:pt>
                <c:pt idx="3592">
                  <c:v>145.1</c:v>
                </c:pt>
                <c:pt idx="3593">
                  <c:v>144.80000000000001</c:v>
                </c:pt>
                <c:pt idx="3594">
                  <c:v>144.80000000000001</c:v>
                </c:pt>
                <c:pt idx="3595">
                  <c:v>144.80000000000001</c:v>
                </c:pt>
                <c:pt idx="3596">
                  <c:v>144.69999999999999</c:v>
                </c:pt>
                <c:pt idx="3597">
                  <c:v>144.69999999999999</c:v>
                </c:pt>
                <c:pt idx="3598">
                  <c:v>144.69999999999999</c:v>
                </c:pt>
                <c:pt idx="3599">
                  <c:v>144.9</c:v>
                </c:pt>
                <c:pt idx="3600">
                  <c:v>144.9</c:v>
                </c:pt>
                <c:pt idx="3601">
                  <c:v>144.9</c:v>
                </c:pt>
                <c:pt idx="3602">
                  <c:v>145</c:v>
                </c:pt>
                <c:pt idx="3603">
                  <c:v>145</c:v>
                </c:pt>
                <c:pt idx="3604">
                  <c:v>145</c:v>
                </c:pt>
                <c:pt idx="3605">
                  <c:v>145.19999999999999</c:v>
                </c:pt>
                <c:pt idx="3606">
                  <c:v>145.19999999999999</c:v>
                </c:pt>
                <c:pt idx="3607">
                  <c:v>145.19999999999999</c:v>
                </c:pt>
                <c:pt idx="3608">
                  <c:v>145.19999999999999</c:v>
                </c:pt>
                <c:pt idx="3609">
                  <c:v>145.19999999999999</c:v>
                </c:pt>
                <c:pt idx="3610">
                  <c:v>145.19999999999999</c:v>
                </c:pt>
                <c:pt idx="3611">
                  <c:v>144.9</c:v>
                </c:pt>
                <c:pt idx="3612">
                  <c:v>144.9</c:v>
                </c:pt>
                <c:pt idx="3613">
                  <c:v>144.9</c:v>
                </c:pt>
                <c:pt idx="3614">
                  <c:v>144.80000000000001</c:v>
                </c:pt>
                <c:pt idx="3615">
                  <c:v>144.80000000000001</c:v>
                </c:pt>
                <c:pt idx="3616">
                  <c:v>144.80000000000001</c:v>
                </c:pt>
                <c:pt idx="3617">
                  <c:v>144.80000000000001</c:v>
                </c:pt>
                <c:pt idx="3618">
                  <c:v>144.80000000000001</c:v>
                </c:pt>
                <c:pt idx="3619">
                  <c:v>144.80000000000001</c:v>
                </c:pt>
                <c:pt idx="3620">
                  <c:v>145.1</c:v>
                </c:pt>
                <c:pt idx="3621">
                  <c:v>145.1</c:v>
                </c:pt>
                <c:pt idx="3622">
                  <c:v>145.1</c:v>
                </c:pt>
                <c:pt idx="3623">
                  <c:v>144.69999999999999</c:v>
                </c:pt>
                <c:pt idx="3624">
                  <c:v>144.69999999999999</c:v>
                </c:pt>
                <c:pt idx="3625">
                  <c:v>144.69999999999999</c:v>
                </c:pt>
                <c:pt idx="3626">
                  <c:v>145</c:v>
                </c:pt>
                <c:pt idx="3627">
                  <c:v>145</c:v>
                </c:pt>
                <c:pt idx="3628">
                  <c:v>145</c:v>
                </c:pt>
                <c:pt idx="3629">
                  <c:v>144.69999999999999</c:v>
                </c:pt>
                <c:pt idx="3630">
                  <c:v>144.69999999999999</c:v>
                </c:pt>
                <c:pt idx="3631">
                  <c:v>144.69999999999999</c:v>
                </c:pt>
                <c:pt idx="3632">
                  <c:v>144.9</c:v>
                </c:pt>
                <c:pt idx="3633">
                  <c:v>144.9</c:v>
                </c:pt>
                <c:pt idx="3634">
                  <c:v>144.9</c:v>
                </c:pt>
                <c:pt idx="3635">
                  <c:v>144.80000000000001</c:v>
                </c:pt>
                <c:pt idx="3636">
                  <c:v>144.80000000000001</c:v>
                </c:pt>
                <c:pt idx="3637">
                  <c:v>144.80000000000001</c:v>
                </c:pt>
                <c:pt idx="3638">
                  <c:v>145.1</c:v>
                </c:pt>
                <c:pt idx="3639">
                  <c:v>145.1</c:v>
                </c:pt>
                <c:pt idx="3640">
                  <c:v>145.1</c:v>
                </c:pt>
                <c:pt idx="3641">
                  <c:v>145.1</c:v>
                </c:pt>
                <c:pt idx="3642">
                  <c:v>145.1</c:v>
                </c:pt>
                <c:pt idx="3643">
                  <c:v>145.1</c:v>
                </c:pt>
                <c:pt idx="3644">
                  <c:v>144.80000000000001</c:v>
                </c:pt>
                <c:pt idx="3645">
                  <c:v>144.80000000000001</c:v>
                </c:pt>
                <c:pt idx="3646">
                  <c:v>144.80000000000001</c:v>
                </c:pt>
                <c:pt idx="3647">
                  <c:v>144.6</c:v>
                </c:pt>
                <c:pt idx="3648">
                  <c:v>144.6</c:v>
                </c:pt>
                <c:pt idx="3649">
                  <c:v>144.6</c:v>
                </c:pt>
                <c:pt idx="3650">
                  <c:v>144.19999999999999</c:v>
                </c:pt>
                <c:pt idx="3651">
                  <c:v>144.19999999999999</c:v>
                </c:pt>
                <c:pt idx="3652">
                  <c:v>144.19999999999999</c:v>
                </c:pt>
                <c:pt idx="3653">
                  <c:v>144.30000000000001</c:v>
                </c:pt>
                <c:pt idx="3654">
                  <c:v>144.30000000000001</c:v>
                </c:pt>
                <c:pt idx="3655">
                  <c:v>144.30000000000001</c:v>
                </c:pt>
                <c:pt idx="3656">
                  <c:v>144.19999999999999</c:v>
                </c:pt>
                <c:pt idx="3657">
                  <c:v>144.19999999999999</c:v>
                </c:pt>
                <c:pt idx="3658">
                  <c:v>144.19999999999999</c:v>
                </c:pt>
                <c:pt idx="3659">
                  <c:v>144.69999999999999</c:v>
                </c:pt>
                <c:pt idx="3660">
                  <c:v>144.69999999999999</c:v>
                </c:pt>
                <c:pt idx="3661">
                  <c:v>144.69999999999999</c:v>
                </c:pt>
                <c:pt idx="3662">
                  <c:v>144.80000000000001</c:v>
                </c:pt>
                <c:pt idx="3663">
                  <c:v>144.80000000000001</c:v>
                </c:pt>
                <c:pt idx="3664">
                  <c:v>144.80000000000001</c:v>
                </c:pt>
                <c:pt idx="3665">
                  <c:v>144.80000000000001</c:v>
                </c:pt>
                <c:pt idx="3666">
                  <c:v>144.80000000000001</c:v>
                </c:pt>
                <c:pt idx="3667">
                  <c:v>144.80000000000001</c:v>
                </c:pt>
                <c:pt idx="3668">
                  <c:v>144.69999999999999</c:v>
                </c:pt>
                <c:pt idx="3669">
                  <c:v>144.69999999999999</c:v>
                </c:pt>
                <c:pt idx="3670">
                  <c:v>144.69999999999999</c:v>
                </c:pt>
                <c:pt idx="3671">
                  <c:v>144.69999999999999</c:v>
                </c:pt>
                <c:pt idx="3672">
                  <c:v>144.69999999999999</c:v>
                </c:pt>
                <c:pt idx="3673">
                  <c:v>144.69999999999999</c:v>
                </c:pt>
                <c:pt idx="3674">
                  <c:v>144.5</c:v>
                </c:pt>
                <c:pt idx="3675">
                  <c:v>144.5</c:v>
                </c:pt>
                <c:pt idx="3676">
                  <c:v>144.5</c:v>
                </c:pt>
                <c:pt idx="3677">
                  <c:v>144.6</c:v>
                </c:pt>
                <c:pt idx="3678">
                  <c:v>144.6</c:v>
                </c:pt>
                <c:pt idx="3679">
                  <c:v>144.6</c:v>
                </c:pt>
                <c:pt idx="3680">
                  <c:v>144.6</c:v>
                </c:pt>
                <c:pt idx="3681">
                  <c:v>144.6</c:v>
                </c:pt>
                <c:pt idx="3682">
                  <c:v>144.6</c:v>
                </c:pt>
                <c:pt idx="3683">
                  <c:v>144.69999999999999</c:v>
                </c:pt>
                <c:pt idx="3684">
                  <c:v>144.69999999999999</c:v>
                </c:pt>
                <c:pt idx="3685">
                  <c:v>144.69999999999999</c:v>
                </c:pt>
                <c:pt idx="3686">
                  <c:v>144.80000000000001</c:v>
                </c:pt>
                <c:pt idx="3687">
                  <c:v>144.80000000000001</c:v>
                </c:pt>
                <c:pt idx="3688">
                  <c:v>144.80000000000001</c:v>
                </c:pt>
                <c:pt idx="3689">
                  <c:v>144.9</c:v>
                </c:pt>
                <c:pt idx="3690">
                  <c:v>144.9</c:v>
                </c:pt>
                <c:pt idx="3691">
                  <c:v>144.9</c:v>
                </c:pt>
                <c:pt idx="3692">
                  <c:v>145</c:v>
                </c:pt>
                <c:pt idx="3693">
                  <c:v>145</c:v>
                </c:pt>
                <c:pt idx="3694">
                  <c:v>145</c:v>
                </c:pt>
                <c:pt idx="3695">
                  <c:v>144.9</c:v>
                </c:pt>
                <c:pt idx="3696">
                  <c:v>144.9</c:v>
                </c:pt>
                <c:pt idx="3697">
                  <c:v>144.9</c:v>
                </c:pt>
                <c:pt idx="3698">
                  <c:v>144.5</c:v>
                </c:pt>
                <c:pt idx="3699">
                  <c:v>144.5</c:v>
                </c:pt>
                <c:pt idx="3700">
                  <c:v>144.5</c:v>
                </c:pt>
                <c:pt idx="3701">
                  <c:v>144.5</c:v>
                </c:pt>
                <c:pt idx="3702">
                  <c:v>144.5</c:v>
                </c:pt>
                <c:pt idx="3703">
                  <c:v>144.5</c:v>
                </c:pt>
                <c:pt idx="3704">
                  <c:v>144.19999999999999</c:v>
                </c:pt>
                <c:pt idx="3705">
                  <c:v>144.19999999999999</c:v>
                </c:pt>
                <c:pt idx="3706">
                  <c:v>144.19999999999999</c:v>
                </c:pt>
                <c:pt idx="3707">
                  <c:v>144.19999999999999</c:v>
                </c:pt>
                <c:pt idx="3708">
                  <c:v>144.19999999999999</c:v>
                </c:pt>
                <c:pt idx="3709">
                  <c:v>144.19999999999999</c:v>
                </c:pt>
                <c:pt idx="3710">
                  <c:v>144.19999999999999</c:v>
                </c:pt>
                <c:pt idx="3711">
                  <c:v>144.19999999999999</c:v>
                </c:pt>
                <c:pt idx="3712">
                  <c:v>144.19999999999999</c:v>
                </c:pt>
                <c:pt idx="3713">
                  <c:v>144.30000000000001</c:v>
                </c:pt>
                <c:pt idx="3714">
                  <c:v>144.30000000000001</c:v>
                </c:pt>
                <c:pt idx="3715">
                  <c:v>144.30000000000001</c:v>
                </c:pt>
                <c:pt idx="3716">
                  <c:v>144</c:v>
                </c:pt>
                <c:pt idx="3717">
                  <c:v>144</c:v>
                </c:pt>
                <c:pt idx="3718">
                  <c:v>144</c:v>
                </c:pt>
                <c:pt idx="3719">
                  <c:v>143.80000000000001</c:v>
                </c:pt>
                <c:pt idx="3720">
                  <c:v>143.80000000000001</c:v>
                </c:pt>
                <c:pt idx="3721">
                  <c:v>143.80000000000001</c:v>
                </c:pt>
                <c:pt idx="3722">
                  <c:v>143.69999999999999</c:v>
                </c:pt>
                <c:pt idx="3723">
                  <c:v>143.69999999999999</c:v>
                </c:pt>
                <c:pt idx="3724">
                  <c:v>143.69999999999999</c:v>
                </c:pt>
                <c:pt idx="3725">
                  <c:v>144.19999999999999</c:v>
                </c:pt>
                <c:pt idx="3726">
                  <c:v>144.19999999999999</c:v>
                </c:pt>
                <c:pt idx="3727">
                  <c:v>144.19999999999999</c:v>
                </c:pt>
                <c:pt idx="3728">
                  <c:v>144.30000000000001</c:v>
                </c:pt>
                <c:pt idx="3729">
                  <c:v>144.30000000000001</c:v>
                </c:pt>
                <c:pt idx="3730">
                  <c:v>144.30000000000001</c:v>
                </c:pt>
                <c:pt idx="3731">
                  <c:v>144.19999999999999</c:v>
                </c:pt>
                <c:pt idx="3732">
                  <c:v>144.19999999999999</c:v>
                </c:pt>
                <c:pt idx="3733">
                  <c:v>144.19999999999999</c:v>
                </c:pt>
                <c:pt idx="3734">
                  <c:v>144.30000000000001</c:v>
                </c:pt>
                <c:pt idx="3735">
                  <c:v>144.30000000000001</c:v>
                </c:pt>
                <c:pt idx="3736">
                  <c:v>144.30000000000001</c:v>
                </c:pt>
                <c:pt idx="3737">
                  <c:v>144</c:v>
                </c:pt>
                <c:pt idx="3738">
                  <c:v>144</c:v>
                </c:pt>
                <c:pt idx="3739">
                  <c:v>144</c:v>
                </c:pt>
                <c:pt idx="3740">
                  <c:v>144.1</c:v>
                </c:pt>
                <c:pt idx="3741">
                  <c:v>144.1</c:v>
                </c:pt>
                <c:pt idx="3742">
                  <c:v>144.1</c:v>
                </c:pt>
                <c:pt idx="3743">
                  <c:v>143.9</c:v>
                </c:pt>
                <c:pt idx="3744">
                  <c:v>143.9</c:v>
                </c:pt>
                <c:pt idx="3745">
                  <c:v>143.9</c:v>
                </c:pt>
                <c:pt idx="3746">
                  <c:v>143.80000000000001</c:v>
                </c:pt>
                <c:pt idx="3747">
                  <c:v>143.80000000000001</c:v>
                </c:pt>
                <c:pt idx="3748">
                  <c:v>143.80000000000001</c:v>
                </c:pt>
                <c:pt idx="3749">
                  <c:v>143.9</c:v>
                </c:pt>
                <c:pt idx="3750">
                  <c:v>143.9</c:v>
                </c:pt>
                <c:pt idx="3751">
                  <c:v>143.9</c:v>
                </c:pt>
                <c:pt idx="3752">
                  <c:v>143.9</c:v>
                </c:pt>
                <c:pt idx="3753">
                  <c:v>143.9</c:v>
                </c:pt>
                <c:pt idx="3754">
                  <c:v>143.9</c:v>
                </c:pt>
                <c:pt idx="3755">
                  <c:v>144.19999999999999</c:v>
                </c:pt>
                <c:pt idx="3756">
                  <c:v>144.19999999999999</c:v>
                </c:pt>
                <c:pt idx="3757">
                  <c:v>144.19999999999999</c:v>
                </c:pt>
                <c:pt idx="3758">
                  <c:v>144.1</c:v>
                </c:pt>
                <c:pt idx="3759">
                  <c:v>144.1</c:v>
                </c:pt>
                <c:pt idx="3760">
                  <c:v>144.1</c:v>
                </c:pt>
                <c:pt idx="3761">
                  <c:v>144.19999999999999</c:v>
                </c:pt>
                <c:pt idx="3762">
                  <c:v>144.19999999999999</c:v>
                </c:pt>
                <c:pt idx="3763">
                  <c:v>144.19999999999999</c:v>
                </c:pt>
                <c:pt idx="3764">
                  <c:v>143.80000000000001</c:v>
                </c:pt>
                <c:pt idx="3765">
                  <c:v>143.80000000000001</c:v>
                </c:pt>
                <c:pt idx="3766">
                  <c:v>143.80000000000001</c:v>
                </c:pt>
                <c:pt idx="3767">
                  <c:v>143.69999999999999</c:v>
                </c:pt>
                <c:pt idx="3768">
                  <c:v>143.69999999999999</c:v>
                </c:pt>
                <c:pt idx="3769">
                  <c:v>143.69999999999999</c:v>
                </c:pt>
                <c:pt idx="3770">
                  <c:v>143.69999999999999</c:v>
                </c:pt>
                <c:pt idx="3771">
                  <c:v>143.69999999999999</c:v>
                </c:pt>
                <c:pt idx="3772">
                  <c:v>143.69999999999999</c:v>
                </c:pt>
                <c:pt idx="3773">
                  <c:v>143.9</c:v>
                </c:pt>
                <c:pt idx="3774">
                  <c:v>143.9</c:v>
                </c:pt>
                <c:pt idx="3775">
                  <c:v>143.9</c:v>
                </c:pt>
                <c:pt idx="3776">
                  <c:v>143.80000000000001</c:v>
                </c:pt>
                <c:pt idx="3777">
                  <c:v>143.80000000000001</c:v>
                </c:pt>
                <c:pt idx="3778">
                  <c:v>143.80000000000001</c:v>
                </c:pt>
                <c:pt idx="3779">
                  <c:v>143.80000000000001</c:v>
                </c:pt>
                <c:pt idx="3780">
                  <c:v>143.80000000000001</c:v>
                </c:pt>
                <c:pt idx="3781">
                  <c:v>143.80000000000001</c:v>
                </c:pt>
                <c:pt idx="3782">
                  <c:v>143.69999999999999</c:v>
                </c:pt>
                <c:pt idx="3783">
                  <c:v>143.69999999999999</c:v>
                </c:pt>
                <c:pt idx="3784">
                  <c:v>143.69999999999999</c:v>
                </c:pt>
                <c:pt idx="3785">
                  <c:v>143.69999999999999</c:v>
                </c:pt>
                <c:pt idx="3786">
                  <c:v>143.69999999999999</c:v>
                </c:pt>
                <c:pt idx="3787">
                  <c:v>143.69999999999999</c:v>
                </c:pt>
                <c:pt idx="3788">
                  <c:v>143.6</c:v>
                </c:pt>
                <c:pt idx="3789">
                  <c:v>143.6</c:v>
                </c:pt>
                <c:pt idx="3790">
                  <c:v>143.6</c:v>
                </c:pt>
                <c:pt idx="3791">
                  <c:v>143.80000000000001</c:v>
                </c:pt>
                <c:pt idx="3792">
                  <c:v>143.80000000000001</c:v>
                </c:pt>
                <c:pt idx="3793">
                  <c:v>143.80000000000001</c:v>
                </c:pt>
                <c:pt idx="3794">
                  <c:v>143.80000000000001</c:v>
                </c:pt>
                <c:pt idx="3795">
                  <c:v>143.80000000000001</c:v>
                </c:pt>
                <c:pt idx="3796">
                  <c:v>143.80000000000001</c:v>
                </c:pt>
                <c:pt idx="3797">
                  <c:v>143.5</c:v>
                </c:pt>
                <c:pt idx="3798">
                  <c:v>143.5</c:v>
                </c:pt>
                <c:pt idx="3799">
                  <c:v>143.5</c:v>
                </c:pt>
                <c:pt idx="3800">
                  <c:v>143.19999999999999</c:v>
                </c:pt>
                <c:pt idx="3801">
                  <c:v>143.19999999999999</c:v>
                </c:pt>
                <c:pt idx="3802">
                  <c:v>143.19999999999999</c:v>
                </c:pt>
                <c:pt idx="3803">
                  <c:v>143.6</c:v>
                </c:pt>
                <c:pt idx="3804">
                  <c:v>143.6</c:v>
                </c:pt>
                <c:pt idx="3805">
                  <c:v>143.6</c:v>
                </c:pt>
                <c:pt idx="3806">
                  <c:v>143.9</c:v>
                </c:pt>
                <c:pt idx="3807">
                  <c:v>143.9</c:v>
                </c:pt>
                <c:pt idx="3808">
                  <c:v>143.9</c:v>
                </c:pt>
                <c:pt idx="3809">
                  <c:v>144.30000000000001</c:v>
                </c:pt>
                <c:pt idx="3810">
                  <c:v>144.30000000000001</c:v>
                </c:pt>
                <c:pt idx="3811">
                  <c:v>144.30000000000001</c:v>
                </c:pt>
                <c:pt idx="3812">
                  <c:v>143.80000000000001</c:v>
                </c:pt>
                <c:pt idx="3813">
                  <c:v>143.80000000000001</c:v>
                </c:pt>
                <c:pt idx="3814">
                  <c:v>143.80000000000001</c:v>
                </c:pt>
                <c:pt idx="3815">
                  <c:v>143.6</c:v>
                </c:pt>
                <c:pt idx="3816">
                  <c:v>143.6</c:v>
                </c:pt>
                <c:pt idx="3817">
                  <c:v>143.6</c:v>
                </c:pt>
                <c:pt idx="3818">
                  <c:v>143.19999999999999</c:v>
                </c:pt>
                <c:pt idx="3819">
                  <c:v>143.19999999999999</c:v>
                </c:pt>
                <c:pt idx="3820">
                  <c:v>143.19999999999999</c:v>
                </c:pt>
                <c:pt idx="3821">
                  <c:v>143.19999999999999</c:v>
                </c:pt>
                <c:pt idx="3822">
                  <c:v>143.19999999999999</c:v>
                </c:pt>
                <c:pt idx="3823">
                  <c:v>143.19999999999999</c:v>
                </c:pt>
                <c:pt idx="3824">
                  <c:v>143.6</c:v>
                </c:pt>
                <c:pt idx="3825">
                  <c:v>143.6</c:v>
                </c:pt>
                <c:pt idx="3826">
                  <c:v>143.6</c:v>
                </c:pt>
                <c:pt idx="3827">
                  <c:v>143.6</c:v>
                </c:pt>
                <c:pt idx="3828">
                  <c:v>143.6</c:v>
                </c:pt>
                <c:pt idx="3829">
                  <c:v>143.6</c:v>
                </c:pt>
                <c:pt idx="3830">
                  <c:v>143.5</c:v>
                </c:pt>
                <c:pt idx="3831">
                  <c:v>143.5</c:v>
                </c:pt>
                <c:pt idx="3832">
                  <c:v>143.5</c:v>
                </c:pt>
                <c:pt idx="3833">
                  <c:v>143.1</c:v>
                </c:pt>
                <c:pt idx="3834">
                  <c:v>143.1</c:v>
                </c:pt>
                <c:pt idx="3835">
                  <c:v>143.1</c:v>
                </c:pt>
                <c:pt idx="3836">
                  <c:v>143.1</c:v>
                </c:pt>
                <c:pt idx="3837">
                  <c:v>143.1</c:v>
                </c:pt>
                <c:pt idx="3838">
                  <c:v>143.1</c:v>
                </c:pt>
                <c:pt idx="3839">
                  <c:v>143.1</c:v>
                </c:pt>
                <c:pt idx="3840">
                  <c:v>143.1</c:v>
                </c:pt>
                <c:pt idx="3841">
                  <c:v>143.1</c:v>
                </c:pt>
                <c:pt idx="3842">
                  <c:v>143</c:v>
                </c:pt>
                <c:pt idx="3843">
                  <c:v>143</c:v>
                </c:pt>
                <c:pt idx="3844">
                  <c:v>143</c:v>
                </c:pt>
                <c:pt idx="3845">
                  <c:v>143.1</c:v>
                </c:pt>
                <c:pt idx="3846">
                  <c:v>143.1</c:v>
                </c:pt>
                <c:pt idx="3847">
                  <c:v>143.1</c:v>
                </c:pt>
                <c:pt idx="3848">
                  <c:v>143.1</c:v>
                </c:pt>
                <c:pt idx="3849">
                  <c:v>143.1</c:v>
                </c:pt>
                <c:pt idx="3850">
                  <c:v>143.1</c:v>
                </c:pt>
                <c:pt idx="3851">
                  <c:v>143</c:v>
                </c:pt>
                <c:pt idx="3852">
                  <c:v>143</c:v>
                </c:pt>
                <c:pt idx="3853">
                  <c:v>143</c:v>
                </c:pt>
                <c:pt idx="3854">
                  <c:v>142.4</c:v>
                </c:pt>
                <c:pt idx="3855">
                  <c:v>142.4</c:v>
                </c:pt>
                <c:pt idx="3856">
                  <c:v>142.4</c:v>
                </c:pt>
                <c:pt idx="3857">
                  <c:v>142.30000000000001</c:v>
                </c:pt>
                <c:pt idx="3858">
                  <c:v>142.30000000000001</c:v>
                </c:pt>
                <c:pt idx="3859">
                  <c:v>142.30000000000001</c:v>
                </c:pt>
                <c:pt idx="3860">
                  <c:v>142.30000000000001</c:v>
                </c:pt>
                <c:pt idx="3861">
                  <c:v>142.30000000000001</c:v>
                </c:pt>
                <c:pt idx="3862">
                  <c:v>142.30000000000001</c:v>
                </c:pt>
                <c:pt idx="3863">
                  <c:v>142.5</c:v>
                </c:pt>
                <c:pt idx="3864">
                  <c:v>142.5</c:v>
                </c:pt>
                <c:pt idx="3865">
                  <c:v>142.5</c:v>
                </c:pt>
                <c:pt idx="3866">
                  <c:v>142.6</c:v>
                </c:pt>
                <c:pt idx="3867">
                  <c:v>142.6</c:v>
                </c:pt>
                <c:pt idx="3868">
                  <c:v>142.6</c:v>
                </c:pt>
                <c:pt idx="3869">
                  <c:v>143</c:v>
                </c:pt>
                <c:pt idx="3870">
                  <c:v>143</c:v>
                </c:pt>
                <c:pt idx="3871">
                  <c:v>143</c:v>
                </c:pt>
                <c:pt idx="3872">
                  <c:v>142.80000000000001</c:v>
                </c:pt>
                <c:pt idx="3873">
                  <c:v>142.80000000000001</c:v>
                </c:pt>
                <c:pt idx="3874">
                  <c:v>142.80000000000001</c:v>
                </c:pt>
                <c:pt idx="3875">
                  <c:v>142.5</c:v>
                </c:pt>
                <c:pt idx="3876">
                  <c:v>142.5</c:v>
                </c:pt>
                <c:pt idx="3877">
                  <c:v>142.5</c:v>
                </c:pt>
                <c:pt idx="3878">
                  <c:v>142.19999999999999</c:v>
                </c:pt>
                <c:pt idx="3879">
                  <c:v>142.19999999999999</c:v>
                </c:pt>
                <c:pt idx="3880">
                  <c:v>142.19999999999999</c:v>
                </c:pt>
                <c:pt idx="3881">
                  <c:v>142.19999999999999</c:v>
                </c:pt>
                <c:pt idx="3882">
                  <c:v>142.19999999999999</c:v>
                </c:pt>
                <c:pt idx="3883">
                  <c:v>142.19999999999999</c:v>
                </c:pt>
                <c:pt idx="3884">
                  <c:v>142.4</c:v>
                </c:pt>
                <c:pt idx="3885">
                  <c:v>142.4</c:v>
                </c:pt>
                <c:pt idx="3886">
                  <c:v>142.4</c:v>
                </c:pt>
                <c:pt idx="3887">
                  <c:v>142.5</c:v>
                </c:pt>
                <c:pt idx="3888">
                  <c:v>142.5</c:v>
                </c:pt>
                <c:pt idx="3889">
                  <c:v>142.5</c:v>
                </c:pt>
                <c:pt idx="3890">
                  <c:v>142.80000000000001</c:v>
                </c:pt>
                <c:pt idx="3891">
                  <c:v>142.80000000000001</c:v>
                </c:pt>
                <c:pt idx="3892">
                  <c:v>142.80000000000001</c:v>
                </c:pt>
                <c:pt idx="3893">
                  <c:v>142.5</c:v>
                </c:pt>
                <c:pt idx="3894">
                  <c:v>142.5</c:v>
                </c:pt>
                <c:pt idx="3895">
                  <c:v>142.5</c:v>
                </c:pt>
                <c:pt idx="3896">
                  <c:v>142.4</c:v>
                </c:pt>
                <c:pt idx="3897">
                  <c:v>142.4</c:v>
                </c:pt>
                <c:pt idx="3898">
                  <c:v>142.4</c:v>
                </c:pt>
                <c:pt idx="3899">
                  <c:v>142.19999999999999</c:v>
                </c:pt>
                <c:pt idx="3900">
                  <c:v>142.19999999999999</c:v>
                </c:pt>
                <c:pt idx="3901">
                  <c:v>142.19999999999999</c:v>
                </c:pt>
                <c:pt idx="3902">
                  <c:v>142.19999999999999</c:v>
                </c:pt>
                <c:pt idx="3903">
                  <c:v>142.19999999999999</c:v>
                </c:pt>
                <c:pt idx="3904">
                  <c:v>142.19999999999999</c:v>
                </c:pt>
                <c:pt idx="3905">
                  <c:v>142.30000000000001</c:v>
                </c:pt>
                <c:pt idx="3906">
                  <c:v>142.30000000000001</c:v>
                </c:pt>
                <c:pt idx="3907">
                  <c:v>142.30000000000001</c:v>
                </c:pt>
                <c:pt idx="3908">
                  <c:v>142.4</c:v>
                </c:pt>
                <c:pt idx="3909">
                  <c:v>142.4</c:v>
                </c:pt>
                <c:pt idx="3910">
                  <c:v>142.4</c:v>
                </c:pt>
                <c:pt idx="3911">
                  <c:v>142.4</c:v>
                </c:pt>
                <c:pt idx="3912">
                  <c:v>142.4</c:v>
                </c:pt>
                <c:pt idx="3913">
                  <c:v>142.4</c:v>
                </c:pt>
                <c:pt idx="3914">
                  <c:v>142.5</c:v>
                </c:pt>
                <c:pt idx="3915">
                  <c:v>142.5</c:v>
                </c:pt>
                <c:pt idx="3916">
                  <c:v>142.5</c:v>
                </c:pt>
                <c:pt idx="3917">
                  <c:v>142.80000000000001</c:v>
                </c:pt>
                <c:pt idx="3918">
                  <c:v>142.80000000000001</c:v>
                </c:pt>
                <c:pt idx="3919">
                  <c:v>142.80000000000001</c:v>
                </c:pt>
                <c:pt idx="3920">
                  <c:v>142.80000000000001</c:v>
                </c:pt>
                <c:pt idx="3921">
                  <c:v>142.80000000000001</c:v>
                </c:pt>
                <c:pt idx="3922">
                  <c:v>142.80000000000001</c:v>
                </c:pt>
                <c:pt idx="3923">
                  <c:v>142.69999999999999</c:v>
                </c:pt>
                <c:pt idx="3924">
                  <c:v>142.69999999999999</c:v>
                </c:pt>
                <c:pt idx="3925">
                  <c:v>142.69999999999999</c:v>
                </c:pt>
                <c:pt idx="3926">
                  <c:v>142.30000000000001</c:v>
                </c:pt>
                <c:pt idx="3927">
                  <c:v>142.30000000000001</c:v>
                </c:pt>
                <c:pt idx="3928">
                  <c:v>142.30000000000001</c:v>
                </c:pt>
                <c:pt idx="3929">
                  <c:v>142.4</c:v>
                </c:pt>
                <c:pt idx="3930">
                  <c:v>142.4</c:v>
                </c:pt>
                <c:pt idx="3931">
                  <c:v>142.4</c:v>
                </c:pt>
                <c:pt idx="3932">
                  <c:v>142.5</c:v>
                </c:pt>
                <c:pt idx="3933">
                  <c:v>142.5</c:v>
                </c:pt>
                <c:pt idx="3934">
                  <c:v>142.5</c:v>
                </c:pt>
                <c:pt idx="3935">
                  <c:v>142.5</c:v>
                </c:pt>
                <c:pt idx="3936">
                  <c:v>142.5</c:v>
                </c:pt>
                <c:pt idx="3937">
                  <c:v>142.5</c:v>
                </c:pt>
                <c:pt idx="3938">
                  <c:v>142.6</c:v>
                </c:pt>
                <c:pt idx="3939">
                  <c:v>142.6</c:v>
                </c:pt>
                <c:pt idx="3940">
                  <c:v>142.6</c:v>
                </c:pt>
                <c:pt idx="3941">
                  <c:v>142.4</c:v>
                </c:pt>
                <c:pt idx="3942">
                  <c:v>142.4</c:v>
                </c:pt>
                <c:pt idx="3943">
                  <c:v>142.4</c:v>
                </c:pt>
                <c:pt idx="3944">
                  <c:v>142.5</c:v>
                </c:pt>
                <c:pt idx="3945">
                  <c:v>142.5</c:v>
                </c:pt>
                <c:pt idx="3946">
                  <c:v>142.5</c:v>
                </c:pt>
                <c:pt idx="3947">
                  <c:v>142.30000000000001</c:v>
                </c:pt>
                <c:pt idx="3948">
                  <c:v>142.30000000000001</c:v>
                </c:pt>
                <c:pt idx="3949">
                  <c:v>142.30000000000001</c:v>
                </c:pt>
                <c:pt idx="3950">
                  <c:v>142.4</c:v>
                </c:pt>
                <c:pt idx="3951">
                  <c:v>142.4</c:v>
                </c:pt>
                <c:pt idx="3952">
                  <c:v>142.4</c:v>
                </c:pt>
                <c:pt idx="3953">
                  <c:v>142.5</c:v>
                </c:pt>
                <c:pt idx="3954">
                  <c:v>142.5</c:v>
                </c:pt>
                <c:pt idx="3955">
                  <c:v>142.5</c:v>
                </c:pt>
                <c:pt idx="3956">
                  <c:v>142.4</c:v>
                </c:pt>
                <c:pt idx="3957">
                  <c:v>142.4</c:v>
                </c:pt>
                <c:pt idx="3958">
                  <c:v>142.4</c:v>
                </c:pt>
                <c:pt idx="3959">
                  <c:v>142.4</c:v>
                </c:pt>
                <c:pt idx="3960">
                  <c:v>142.4</c:v>
                </c:pt>
                <c:pt idx="3961">
                  <c:v>142.4</c:v>
                </c:pt>
                <c:pt idx="3962">
                  <c:v>142.4</c:v>
                </c:pt>
                <c:pt idx="3963">
                  <c:v>142.4</c:v>
                </c:pt>
                <c:pt idx="3964">
                  <c:v>142.4</c:v>
                </c:pt>
                <c:pt idx="3965">
                  <c:v>142.19999999999999</c:v>
                </c:pt>
                <c:pt idx="3966">
                  <c:v>142.19999999999999</c:v>
                </c:pt>
                <c:pt idx="3967">
                  <c:v>142.19999999999999</c:v>
                </c:pt>
                <c:pt idx="3968">
                  <c:v>142</c:v>
                </c:pt>
                <c:pt idx="3969">
                  <c:v>142</c:v>
                </c:pt>
                <c:pt idx="3970">
                  <c:v>142</c:v>
                </c:pt>
                <c:pt idx="3971">
                  <c:v>142.19999999999999</c:v>
                </c:pt>
                <c:pt idx="3972">
                  <c:v>142.19999999999999</c:v>
                </c:pt>
                <c:pt idx="3973">
                  <c:v>142.19999999999999</c:v>
                </c:pt>
                <c:pt idx="3974">
                  <c:v>142.19999999999999</c:v>
                </c:pt>
                <c:pt idx="3975">
                  <c:v>142.19999999999999</c:v>
                </c:pt>
                <c:pt idx="3976">
                  <c:v>142.19999999999999</c:v>
                </c:pt>
                <c:pt idx="3977">
                  <c:v>142.5</c:v>
                </c:pt>
                <c:pt idx="3978">
                  <c:v>142.5</c:v>
                </c:pt>
                <c:pt idx="3979">
                  <c:v>142.5</c:v>
                </c:pt>
                <c:pt idx="3980">
                  <c:v>142.19999999999999</c:v>
                </c:pt>
                <c:pt idx="3981">
                  <c:v>142.19999999999999</c:v>
                </c:pt>
                <c:pt idx="3982">
                  <c:v>142.19999999999999</c:v>
                </c:pt>
                <c:pt idx="3983">
                  <c:v>142.19999999999999</c:v>
                </c:pt>
                <c:pt idx="3984">
                  <c:v>142.19999999999999</c:v>
                </c:pt>
                <c:pt idx="3985">
                  <c:v>142.19999999999999</c:v>
                </c:pt>
                <c:pt idx="3986">
                  <c:v>142.1</c:v>
                </c:pt>
                <c:pt idx="3987">
                  <c:v>142.1</c:v>
                </c:pt>
                <c:pt idx="3988">
                  <c:v>142.1</c:v>
                </c:pt>
                <c:pt idx="3989">
                  <c:v>142.19999999999999</c:v>
                </c:pt>
                <c:pt idx="3990">
                  <c:v>142.19999999999999</c:v>
                </c:pt>
                <c:pt idx="3991">
                  <c:v>142.19999999999999</c:v>
                </c:pt>
                <c:pt idx="3992">
                  <c:v>142.19999999999999</c:v>
                </c:pt>
                <c:pt idx="3993">
                  <c:v>142.19999999999999</c:v>
                </c:pt>
                <c:pt idx="3994">
                  <c:v>142.19999999999999</c:v>
                </c:pt>
                <c:pt idx="3995">
                  <c:v>141.9</c:v>
                </c:pt>
                <c:pt idx="3996">
                  <c:v>141.9</c:v>
                </c:pt>
                <c:pt idx="3997">
                  <c:v>141.9</c:v>
                </c:pt>
                <c:pt idx="3998">
                  <c:v>141.6</c:v>
                </c:pt>
                <c:pt idx="3999">
                  <c:v>141.6</c:v>
                </c:pt>
                <c:pt idx="4000">
                  <c:v>141.6</c:v>
                </c:pt>
                <c:pt idx="4001">
                  <c:v>141.5</c:v>
                </c:pt>
                <c:pt idx="4002">
                  <c:v>141.5</c:v>
                </c:pt>
                <c:pt idx="4003">
                  <c:v>141.5</c:v>
                </c:pt>
                <c:pt idx="4004">
                  <c:v>141.6</c:v>
                </c:pt>
                <c:pt idx="4005">
                  <c:v>141.6</c:v>
                </c:pt>
                <c:pt idx="4006">
                  <c:v>141.6</c:v>
                </c:pt>
                <c:pt idx="4007">
                  <c:v>141.5</c:v>
                </c:pt>
                <c:pt idx="4008">
                  <c:v>141.5</c:v>
                </c:pt>
                <c:pt idx="4009">
                  <c:v>141.5</c:v>
                </c:pt>
                <c:pt idx="4010">
                  <c:v>141.69999999999999</c:v>
                </c:pt>
                <c:pt idx="4011">
                  <c:v>141.69999999999999</c:v>
                </c:pt>
                <c:pt idx="4012">
                  <c:v>141.69999999999999</c:v>
                </c:pt>
                <c:pt idx="4013">
                  <c:v>141.9</c:v>
                </c:pt>
                <c:pt idx="4014">
                  <c:v>141.9</c:v>
                </c:pt>
                <c:pt idx="4015">
                  <c:v>141.9</c:v>
                </c:pt>
                <c:pt idx="4016">
                  <c:v>141.9</c:v>
                </c:pt>
                <c:pt idx="4017">
                  <c:v>141.9</c:v>
                </c:pt>
                <c:pt idx="4018">
                  <c:v>141.9</c:v>
                </c:pt>
                <c:pt idx="4019">
                  <c:v>141.69999999999999</c:v>
                </c:pt>
                <c:pt idx="4020">
                  <c:v>141.69999999999999</c:v>
                </c:pt>
                <c:pt idx="4021">
                  <c:v>141.69999999999999</c:v>
                </c:pt>
                <c:pt idx="4022">
                  <c:v>141.4</c:v>
                </c:pt>
                <c:pt idx="4023">
                  <c:v>141.4</c:v>
                </c:pt>
                <c:pt idx="4024">
                  <c:v>141.4</c:v>
                </c:pt>
                <c:pt idx="4025">
                  <c:v>141.6</c:v>
                </c:pt>
                <c:pt idx="4026">
                  <c:v>141.6</c:v>
                </c:pt>
                <c:pt idx="4027">
                  <c:v>141.6</c:v>
                </c:pt>
                <c:pt idx="4028">
                  <c:v>141.69999999999999</c:v>
                </c:pt>
                <c:pt idx="4029">
                  <c:v>141.69999999999999</c:v>
                </c:pt>
                <c:pt idx="4030">
                  <c:v>141.69999999999999</c:v>
                </c:pt>
                <c:pt idx="4031">
                  <c:v>142</c:v>
                </c:pt>
                <c:pt idx="4032">
                  <c:v>142</c:v>
                </c:pt>
                <c:pt idx="4033">
                  <c:v>142</c:v>
                </c:pt>
                <c:pt idx="4034">
                  <c:v>141.6</c:v>
                </c:pt>
                <c:pt idx="4035">
                  <c:v>141.6</c:v>
                </c:pt>
                <c:pt idx="4036">
                  <c:v>141.6</c:v>
                </c:pt>
                <c:pt idx="4037">
                  <c:v>140.5</c:v>
                </c:pt>
                <c:pt idx="4038">
                  <c:v>140.5</c:v>
                </c:pt>
                <c:pt idx="4039">
                  <c:v>140.5</c:v>
                </c:pt>
                <c:pt idx="4040">
                  <c:v>138.4</c:v>
                </c:pt>
                <c:pt idx="4041">
                  <c:v>138.4</c:v>
                </c:pt>
                <c:pt idx="4042">
                  <c:v>138.4</c:v>
                </c:pt>
                <c:pt idx="4043">
                  <c:v>136.9</c:v>
                </c:pt>
                <c:pt idx="4044">
                  <c:v>136.9</c:v>
                </c:pt>
                <c:pt idx="4045">
                  <c:v>136.9</c:v>
                </c:pt>
                <c:pt idx="4046">
                  <c:v>138.4</c:v>
                </c:pt>
                <c:pt idx="4047">
                  <c:v>138.4</c:v>
                </c:pt>
                <c:pt idx="4048">
                  <c:v>138.4</c:v>
                </c:pt>
                <c:pt idx="4049">
                  <c:v>140.5</c:v>
                </c:pt>
                <c:pt idx="4050">
                  <c:v>140.5</c:v>
                </c:pt>
                <c:pt idx="4051">
                  <c:v>140.5</c:v>
                </c:pt>
                <c:pt idx="4052">
                  <c:v>140.30000000000001</c:v>
                </c:pt>
                <c:pt idx="4053">
                  <c:v>140.30000000000001</c:v>
                </c:pt>
                <c:pt idx="4054">
                  <c:v>140.30000000000001</c:v>
                </c:pt>
                <c:pt idx="4055">
                  <c:v>137.19999999999999</c:v>
                </c:pt>
                <c:pt idx="4056">
                  <c:v>137.19999999999999</c:v>
                </c:pt>
                <c:pt idx="4057">
                  <c:v>137.19999999999999</c:v>
                </c:pt>
                <c:pt idx="4058">
                  <c:v>135.9</c:v>
                </c:pt>
                <c:pt idx="4059">
                  <c:v>135.9</c:v>
                </c:pt>
                <c:pt idx="4060">
                  <c:v>135.9</c:v>
                </c:pt>
                <c:pt idx="4061">
                  <c:v>137.1</c:v>
                </c:pt>
                <c:pt idx="4062">
                  <c:v>137.1</c:v>
                </c:pt>
                <c:pt idx="4063">
                  <c:v>137.1</c:v>
                </c:pt>
                <c:pt idx="4064">
                  <c:v>139.1</c:v>
                </c:pt>
                <c:pt idx="4065">
                  <c:v>139.1</c:v>
                </c:pt>
                <c:pt idx="4066">
                  <c:v>139.1</c:v>
                </c:pt>
                <c:pt idx="4067">
                  <c:v>140</c:v>
                </c:pt>
                <c:pt idx="4068">
                  <c:v>140</c:v>
                </c:pt>
                <c:pt idx="4069">
                  <c:v>140</c:v>
                </c:pt>
                <c:pt idx="4070">
                  <c:v>139.9</c:v>
                </c:pt>
                <c:pt idx="4071">
                  <c:v>139.9</c:v>
                </c:pt>
                <c:pt idx="4072">
                  <c:v>139.9</c:v>
                </c:pt>
                <c:pt idx="4073">
                  <c:v>139.9</c:v>
                </c:pt>
                <c:pt idx="4074">
                  <c:v>139.9</c:v>
                </c:pt>
                <c:pt idx="4075">
                  <c:v>139.9</c:v>
                </c:pt>
                <c:pt idx="4076">
                  <c:v>139.69999999999999</c:v>
                </c:pt>
                <c:pt idx="4077">
                  <c:v>139.69999999999999</c:v>
                </c:pt>
                <c:pt idx="4078">
                  <c:v>139.69999999999999</c:v>
                </c:pt>
                <c:pt idx="4079">
                  <c:v>140</c:v>
                </c:pt>
                <c:pt idx="4080">
                  <c:v>140</c:v>
                </c:pt>
                <c:pt idx="4081">
                  <c:v>140</c:v>
                </c:pt>
                <c:pt idx="4082">
                  <c:v>140.30000000000001</c:v>
                </c:pt>
                <c:pt idx="4083">
                  <c:v>140.30000000000001</c:v>
                </c:pt>
                <c:pt idx="4084">
                  <c:v>140.30000000000001</c:v>
                </c:pt>
                <c:pt idx="4085">
                  <c:v>140.6</c:v>
                </c:pt>
                <c:pt idx="4086">
                  <c:v>140.6</c:v>
                </c:pt>
                <c:pt idx="4087">
                  <c:v>140.6</c:v>
                </c:pt>
                <c:pt idx="4088">
                  <c:v>140.5</c:v>
                </c:pt>
                <c:pt idx="4089">
                  <c:v>140.5</c:v>
                </c:pt>
                <c:pt idx="4090">
                  <c:v>140.5</c:v>
                </c:pt>
                <c:pt idx="4091">
                  <c:v>140.5</c:v>
                </c:pt>
                <c:pt idx="4092">
                  <c:v>140.5</c:v>
                </c:pt>
                <c:pt idx="4093">
                  <c:v>140.5</c:v>
                </c:pt>
                <c:pt idx="4094">
                  <c:v>140.30000000000001</c:v>
                </c:pt>
                <c:pt idx="4095">
                  <c:v>140.30000000000001</c:v>
                </c:pt>
                <c:pt idx="4096">
                  <c:v>140.30000000000001</c:v>
                </c:pt>
                <c:pt idx="4097">
                  <c:v>140.30000000000001</c:v>
                </c:pt>
                <c:pt idx="4098">
                  <c:v>140.30000000000001</c:v>
                </c:pt>
                <c:pt idx="4099">
                  <c:v>140.30000000000001</c:v>
                </c:pt>
                <c:pt idx="4100">
                  <c:v>140.30000000000001</c:v>
                </c:pt>
                <c:pt idx="4101">
                  <c:v>140.30000000000001</c:v>
                </c:pt>
                <c:pt idx="4102">
                  <c:v>140.30000000000001</c:v>
                </c:pt>
                <c:pt idx="4103">
                  <c:v>140.5</c:v>
                </c:pt>
                <c:pt idx="4104">
                  <c:v>140.5</c:v>
                </c:pt>
                <c:pt idx="4105">
                  <c:v>140.5</c:v>
                </c:pt>
                <c:pt idx="4106">
                  <c:v>140.30000000000001</c:v>
                </c:pt>
                <c:pt idx="4107">
                  <c:v>140.30000000000001</c:v>
                </c:pt>
                <c:pt idx="4108">
                  <c:v>140.30000000000001</c:v>
                </c:pt>
                <c:pt idx="4109">
                  <c:v>140.19999999999999</c:v>
                </c:pt>
                <c:pt idx="4110">
                  <c:v>140.19999999999999</c:v>
                </c:pt>
                <c:pt idx="4111">
                  <c:v>140.19999999999999</c:v>
                </c:pt>
                <c:pt idx="4112">
                  <c:v>140.4</c:v>
                </c:pt>
                <c:pt idx="4113">
                  <c:v>140.4</c:v>
                </c:pt>
                <c:pt idx="4114">
                  <c:v>140.4</c:v>
                </c:pt>
                <c:pt idx="4115">
                  <c:v>140.4</c:v>
                </c:pt>
                <c:pt idx="4116">
                  <c:v>140.4</c:v>
                </c:pt>
                <c:pt idx="4117">
                  <c:v>140.4</c:v>
                </c:pt>
                <c:pt idx="4118">
                  <c:v>140.4</c:v>
                </c:pt>
                <c:pt idx="4119">
                  <c:v>140.4</c:v>
                </c:pt>
                <c:pt idx="4120">
                  <c:v>140.4</c:v>
                </c:pt>
                <c:pt idx="4121">
                  <c:v>140.19999999999999</c:v>
                </c:pt>
                <c:pt idx="4122">
                  <c:v>140.19999999999999</c:v>
                </c:pt>
                <c:pt idx="4123">
                  <c:v>140.19999999999999</c:v>
                </c:pt>
                <c:pt idx="4124">
                  <c:v>140.5</c:v>
                </c:pt>
                <c:pt idx="4125">
                  <c:v>140.5</c:v>
                </c:pt>
                <c:pt idx="4126">
                  <c:v>140.5</c:v>
                </c:pt>
                <c:pt idx="4127">
                  <c:v>140.4</c:v>
                </c:pt>
                <c:pt idx="4128">
                  <c:v>140.4</c:v>
                </c:pt>
                <c:pt idx="4129">
                  <c:v>140.4</c:v>
                </c:pt>
                <c:pt idx="4130">
                  <c:v>140.30000000000001</c:v>
                </c:pt>
                <c:pt idx="4131">
                  <c:v>140.30000000000001</c:v>
                </c:pt>
                <c:pt idx="4132">
                  <c:v>140.30000000000001</c:v>
                </c:pt>
                <c:pt idx="4133">
                  <c:v>140.19999999999999</c:v>
                </c:pt>
                <c:pt idx="4134">
                  <c:v>140.19999999999999</c:v>
                </c:pt>
                <c:pt idx="4135">
                  <c:v>140.19999999999999</c:v>
                </c:pt>
                <c:pt idx="4136">
                  <c:v>140.30000000000001</c:v>
                </c:pt>
                <c:pt idx="4137">
                  <c:v>140.30000000000001</c:v>
                </c:pt>
                <c:pt idx="4138">
                  <c:v>140.30000000000001</c:v>
                </c:pt>
                <c:pt idx="4139">
                  <c:v>140.30000000000001</c:v>
                </c:pt>
                <c:pt idx="4140">
                  <c:v>140.30000000000001</c:v>
                </c:pt>
                <c:pt idx="4141">
                  <c:v>140.30000000000001</c:v>
                </c:pt>
                <c:pt idx="4142">
                  <c:v>140.1</c:v>
                </c:pt>
                <c:pt idx="4143">
                  <c:v>140.1</c:v>
                </c:pt>
                <c:pt idx="4144">
                  <c:v>140.1</c:v>
                </c:pt>
                <c:pt idx="4145">
                  <c:v>140.30000000000001</c:v>
                </c:pt>
                <c:pt idx="4146">
                  <c:v>140.30000000000001</c:v>
                </c:pt>
                <c:pt idx="4147">
                  <c:v>140.30000000000001</c:v>
                </c:pt>
                <c:pt idx="4148">
                  <c:v>140.1</c:v>
                </c:pt>
                <c:pt idx="4149">
                  <c:v>140.1</c:v>
                </c:pt>
                <c:pt idx="4150">
                  <c:v>140.1</c:v>
                </c:pt>
                <c:pt idx="4151">
                  <c:v>140.19999999999999</c:v>
                </c:pt>
                <c:pt idx="4152">
                  <c:v>140.19999999999999</c:v>
                </c:pt>
                <c:pt idx="4153">
                  <c:v>140.19999999999999</c:v>
                </c:pt>
                <c:pt idx="4154">
                  <c:v>140</c:v>
                </c:pt>
                <c:pt idx="4155">
                  <c:v>140</c:v>
                </c:pt>
                <c:pt idx="4156">
                  <c:v>140</c:v>
                </c:pt>
                <c:pt idx="4157">
                  <c:v>140.30000000000001</c:v>
                </c:pt>
                <c:pt idx="4158">
                  <c:v>140.30000000000001</c:v>
                </c:pt>
                <c:pt idx="4159">
                  <c:v>140.30000000000001</c:v>
                </c:pt>
                <c:pt idx="4160">
                  <c:v>140.5</c:v>
                </c:pt>
                <c:pt idx="4161">
                  <c:v>140.5</c:v>
                </c:pt>
                <c:pt idx="4162">
                  <c:v>140.5</c:v>
                </c:pt>
                <c:pt idx="4163">
                  <c:v>140.6</c:v>
                </c:pt>
                <c:pt idx="4164">
                  <c:v>140.6</c:v>
                </c:pt>
                <c:pt idx="4165">
                  <c:v>140.6</c:v>
                </c:pt>
                <c:pt idx="4166">
                  <c:v>140.6</c:v>
                </c:pt>
                <c:pt idx="4167">
                  <c:v>140.6</c:v>
                </c:pt>
                <c:pt idx="4168">
                  <c:v>140.6</c:v>
                </c:pt>
                <c:pt idx="4169">
                  <c:v>140</c:v>
                </c:pt>
                <c:pt idx="4170">
                  <c:v>140</c:v>
                </c:pt>
                <c:pt idx="4171">
                  <c:v>140</c:v>
                </c:pt>
                <c:pt idx="4172">
                  <c:v>139.69999999999999</c:v>
                </c:pt>
                <c:pt idx="4173">
                  <c:v>139.69999999999999</c:v>
                </c:pt>
                <c:pt idx="4174">
                  <c:v>139.69999999999999</c:v>
                </c:pt>
                <c:pt idx="4175">
                  <c:v>139.30000000000001</c:v>
                </c:pt>
                <c:pt idx="4176">
                  <c:v>139.30000000000001</c:v>
                </c:pt>
                <c:pt idx="4177">
                  <c:v>139.30000000000001</c:v>
                </c:pt>
                <c:pt idx="4178">
                  <c:v>139.4</c:v>
                </c:pt>
                <c:pt idx="4179">
                  <c:v>139.4</c:v>
                </c:pt>
                <c:pt idx="4180">
                  <c:v>139.4</c:v>
                </c:pt>
                <c:pt idx="4181">
                  <c:v>139.30000000000001</c:v>
                </c:pt>
                <c:pt idx="4182">
                  <c:v>139.30000000000001</c:v>
                </c:pt>
                <c:pt idx="4183">
                  <c:v>139.30000000000001</c:v>
                </c:pt>
                <c:pt idx="4184">
                  <c:v>139.4</c:v>
                </c:pt>
                <c:pt idx="4185">
                  <c:v>139.4</c:v>
                </c:pt>
                <c:pt idx="4186">
                  <c:v>139.4</c:v>
                </c:pt>
                <c:pt idx="4187">
                  <c:v>139.5</c:v>
                </c:pt>
                <c:pt idx="4188">
                  <c:v>139.5</c:v>
                </c:pt>
                <c:pt idx="4189">
                  <c:v>139.5</c:v>
                </c:pt>
                <c:pt idx="4190">
                  <c:v>139.69999999999999</c:v>
                </c:pt>
                <c:pt idx="4191">
                  <c:v>139.69999999999999</c:v>
                </c:pt>
                <c:pt idx="4192">
                  <c:v>139.69999999999999</c:v>
                </c:pt>
                <c:pt idx="4193">
                  <c:v>139.80000000000001</c:v>
                </c:pt>
                <c:pt idx="4194">
                  <c:v>139.80000000000001</c:v>
                </c:pt>
                <c:pt idx="4195">
                  <c:v>139.80000000000001</c:v>
                </c:pt>
                <c:pt idx="4196">
                  <c:v>139.69999999999999</c:v>
                </c:pt>
                <c:pt idx="4197">
                  <c:v>139.69999999999999</c:v>
                </c:pt>
                <c:pt idx="4198">
                  <c:v>139.69999999999999</c:v>
                </c:pt>
                <c:pt idx="4199">
                  <c:v>139.69999999999999</c:v>
                </c:pt>
                <c:pt idx="4200">
                  <c:v>139.69999999999999</c:v>
                </c:pt>
                <c:pt idx="4201">
                  <c:v>139.69999999999999</c:v>
                </c:pt>
                <c:pt idx="4202">
                  <c:v>139.6</c:v>
                </c:pt>
                <c:pt idx="4203">
                  <c:v>139.6</c:v>
                </c:pt>
                <c:pt idx="4204">
                  <c:v>139.6</c:v>
                </c:pt>
                <c:pt idx="4205">
                  <c:v>139.6</c:v>
                </c:pt>
                <c:pt idx="4206">
                  <c:v>139.6</c:v>
                </c:pt>
                <c:pt idx="4207">
                  <c:v>139.6</c:v>
                </c:pt>
                <c:pt idx="4208">
                  <c:v>139.69999999999999</c:v>
                </c:pt>
                <c:pt idx="4209">
                  <c:v>139.69999999999999</c:v>
                </c:pt>
                <c:pt idx="4210">
                  <c:v>139.69999999999999</c:v>
                </c:pt>
                <c:pt idx="4211">
                  <c:v>139.5</c:v>
                </c:pt>
                <c:pt idx="4212">
                  <c:v>139.5</c:v>
                </c:pt>
                <c:pt idx="4213">
                  <c:v>139.5</c:v>
                </c:pt>
                <c:pt idx="4214">
                  <c:v>139.6</c:v>
                </c:pt>
                <c:pt idx="4215">
                  <c:v>139.6</c:v>
                </c:pt>
                <c:pt idx="4216">
                  <c:v>139.6</c:v>
                </c:pt>
                <c:pt idx="4217">
                  <c:v>139.5</c:v>
                </c:pt>
                <c:pt idx="4218">
                  <c:v>139.5</c:v>
                </c:pt>
                <c:pt idx="4219">
                  <c:v>139.5</c:v>
                </c:pt>
                <c:pt idx="4220">
                  <c:v>139.80000000000001</c:v>
                </c:pt>
                <c:pt idx="4221">
                  <c:v>139.80000000000001</c:v>
                </c:pt>
                <c:pt idx="4222">
                  <c:v>139.80000000000001</c:v>
                </c:pt>
                <c:pt idx="4223">
                  <c:v>139.80000000000001</c:v>
                </c:pt>
                <c:pt idx="4224">
                  <c:v>139.80000000000001</c:v>
                </c:pt>
                <c:pt idx="4225">
                  <c:v>139.80000000000001</c:v>
                </c:pt>
                <c:pt idx="4226">
                  <c:v>139.80000000000001</c:v>
                </c:pt>
                <c:pt idx="4227">
                  <c:v>139.80000000000001</c:v>
                </c:pt>
                <c:pt idx="4228">
                  <c:v>139.80000000000001</c:v>
                </c:pt>
                <c:pt idx="4229">
                  <c:v>139.80000000000001</c:v>
                </c:pt>
                <c:pt idx="4230">
                  <c:v>139.80000000000001</c:v>
                </c:pt>
                <c:pt idx="4231">
                  <c:v>139.80000000000001</c:v>
                </c:pt>
                <c:pt idx="4232">
                  <c:v>139.6</c:v>
                </c:pt>
                <c:pt idx="4233">
                  <c:v>139.6</c:v>
                </c:pt>
                <c:pt idx="4234">
                  <c:v>139.6</c:v>
                </c:pt>
                <c:pt idx="4235">
                  <c:v>139.69999999999999</c:v>
                </c:pt>
                <c:pt idx="4236">
                  <c:v>139.69999999999999</c:v>
                </c:pt>
                <c:pt idx="4237">
                  <c:v>139.69999999999999</c:v>
                </c:pt>
                <c:pt idx="4238">
                  <c:v>139.80000000000001</c:v>
                </c:pt>
                <c:pt idx="4239">
                  <c:v>139.80000000000001</c:v>
                </c:pt>
                <c:pt idx="4240">
                  <c:v>139.80000000000001</c:v>
                </c:pt>
                <c:pt idx="4241">
                  <c:v>139.6</c:v>
                </c:pt>
                <c:pt idx="4242">
                  <c:v>139.6</c:v>
                </c:pt>
                <c:pt idx="4243">
                  <c:v>139.6</c:v>
                </c:pt>
                <c:pt idx="4244">
                  <c:v>139.30000000000001</c:v>
                </c:pt>
                <c:pt idx="4245">
                  <c:v>139.30000000000001</c:v>
                </c:pt>
                <c:pt idx="4246">
                  <c:v>139.30000000000001</c:v>
                </c:pt>
                <c:pt idx="4247">
                  <c:v>139.4</c:v>
                </c:pt>
                <c:pt idx="4248">
                  <c:v>139.4</c:v>
                </c:pt>
                <c:pt idx="4249">
                  <c:v>139.4</c:v>
                </c:pt>
                <c:pt idx="4250">
                  <c:v>139.5</c:v>
                </c:pt>
                <c:pt idx="4251">
                  <c:v>139.5</c:v>
                </c:pt>
                <c:pt idx="4252">
                  <c:v>139.5</c:v>
                </c:pt>
                <c:pt idx="4253">
                  <c:v>139.6</c:v>
                </c:pt>
                <c:pt idx="4254">
                  <c:v>139.6</c:v>
                </c:pt>
                <c:pt idx="4255">
                  <c:v>139.6</c:v>
                </c:pt>
                <c:pt idx="4256">
                  <c:v>139.6</c:v>
                </c:pt>
                <c:pt idx="4257">
                  <c:v>139.6</c:v>
                </c:pt>
                <c:pt idx="4258">
                  <c:v>139.6</c:v>
                </c:pt>
                <c:pt idx="4259">
                  <c:v>139.80000000000001</c:v>
                </c:pt>
                <c:pt idx="4260">
                  <c:v>139.80000000000001</c:v>
                </c:pt>
                <c:pt idx="4261">
                  <c:v>139.80000000000001</c:v>
                </c:pt>
                <c:pt idx="4262">
                  <c:v>140.19999999999999</c:v>
                </c:pt>
                <c:pt idx="4263">
                  <c:v>140.19999999999999</c:v>
                </c:pt>
                <c:pt idx="4264">
                  <c:v>140.19999999999999</c:v>
                </c:pt>
                <c:pt idx="4265">
                  <c:v>140.6</c:v>
                </c:pt>
                <c:pt idx="4266">
                  <c:v>140.6</c:v>
                </c:pt>
                <c:pt idx="4267">
                  <c:v>140.6</c:v>
                </c:pt>
                <c:pt idx="4268">
                  <c:v>140.6</c:v>
                </c:pt>
                <c:pt idx="4269">
                  <c:v>140.6</c:v>
                </c:pt>
                <c:pt idx="4270">
                  <c:v>140.6</c:v>
                </c:pt>
                <c:pt idx="4271">
                  <c:v>141.19999999999999</c:v>
                </c:pt>
                <c:pt idx="4272">
                  <c:v>141.19999999999999</c:v>
                </c:pt>
                <c:pt idx="4273">
                  <c:v>141.19999999999999</c:v>
                </c:pt>
                <c:pt idx="4274">
                  <c:v>141.4</c:v>
                </c:pt>
                <c:pt idx="4275">
                  <c:v>141.4</c:v>
                </c:pt>
                <c:pt idx="4276">
                  <c:v>141.4</c:v>
                </c:pt>
                <c:pt idx="4277">
                  <c:v>141.80000000000001</c:v>
                </c:pt>
                <c:pt idx="4278">
                  <c:v>141.80000000000001</c:v>
                </c:pt>
                <c:pt idx="4279">
                  <c:v>141.80000000000001</c:v>
                </c:pt>
                <c:pt idx="4280">
                  <c:v>141.4</c:v>
                </c:pt>
                <c:pt idx="4281">
                  <c:v>141.4</c:v>
                </c:pt>
                <c:pt idx="4282">
                  <c:v>141.4</c:v>
                </c:pt>
                <c:pt idx="4283">
                  <c:v>141.1</c:v>
                </c:pt>
                <c:pt idx="4284">
                  <c:v>141.1</c:v>
                </c:pt>
                <c:pt idx="4285">
                  <c:v>141.1</c:v>
                </c:pt>
                <c:pt idx="4286">
                  <c:v>140.9</c:v>
                </c:pt>
                <c:pt idx="4287">
                  <c:v>140.9</c:v>
                </c:pt>
                <c:pt idx="4288">
                  <c:v>140.9</c:v>
                </c:pt>
                <c:pt idx="4289">
                  <c:v>141.19999999999999</c:v>
                </c:pt>
                <c:pt idx="4290">
                  <c:v>141.19999999999999</c:v>
                </c:pt>
                <c:pt idx="4291">
                  <c:v>141.19999999999999</c:v>
                </c:pt>
                <c:pt idx="4292">
                  <c:v>141.6</c:v>
                </c:pt>
                <c:pt idx="4293">
                  <c:v>141.6</c:v>
                </c:pt>
                <c:pt idx="4294">
                  <c:v>141.6</c:v>
                </c:pt>
                <c:pt idx="4295">
                  <c:v>141.6</c:v>
                </c:pt>
                <c:pt idx="4296">
                  <c:v>141.6</c:v>
                </c:pt>
                <c:pt idx="4297">
                  <c:v>141.6</c:v>
                </c:pt>
                <c:pt idx="4298">
                  <c:v>141.30000000000001</c:v>
                </c:pt>
                <c:pt idx="4299">
                  <c:v>141.30000000000001</c:v>
                </c:pt>
                <c:pt idx="4300">
                  <c:v>141.30000000000001</c:v>
                </c:pt>
                <c:pt idx="4301">
                  <c:v>140.80000000000001</c:v>
                </c:pt>
                <c:pt idx="4302">
                  <c:v>140.80000000000001</c:v>
                </c:pt>
                <c:pt idx="4303">
                  <c:v>140.80000000000001</c:v>
                </c:pt>
                <c:pt idx="4304">
                  <c:v>141.1</c:v>
                </c:pt>
                <c:pt idx="4305">
                  <c:v>141.1</c:v>
                </c:pt>
                <c:pt idx="4306">
                  <c:v>141.1</c:v>
                </c:pt>
                <c:pt idx="4307">
                  <c:v>141.19999999999999</c:v>
                </c:pt>
                <c:pt idx="4308">
                  <c:v>141.19999999999999</c:v>
                </c:pt>
                <c:pt idx="4309">
                  <c:v>141.19999999999999</c:v>
                </c:pt>
                <c:pt idx="4310">
                  <c:v>141.5</c:v>
                </c:pt>
                <c:pt idx="4311">
                  <c:v>141.5</c:v>
                </c:pt>
                <c:pt idx="4312">
                  <c:v>141.5</c:v>
                </c:pt>
                <c:pt idx="4313">
                  <c:v>141.6</c:v>
                </c:pt>
                <c:pt idx="4314">
                  <c:v>141.6</c:v>
                </c:pt>
                <c:pt idx="4315">
                  <c:v>141.6</c:v>
                </c:pt>
                <c:pt idx="4316">
                  <c:v>141.6</c:v>
                </c:pt>
                <c:pt idx="4317">
                  <c:v>141.6</c:v>
                </c:pt>
                <c:pt idx="4318">
                  <c:v>141.6</c:v>
                </c:pt>
                <c:pt idx="4319">
                  <c:v>141.5</c:v>
                </c:pt>
                <c:pt idx="4320">
                  <c:v>141.5</c:v>
                </c:pt>
                <c:pt idx="4321">
                  <c:v>141.5</c:v>
                </c:pt>
                <c:pt idx="4322">
                  <c:v>140.69999999999999</c:v>
                </c:pt>
                <c:pt idx="4323">
                  <c:v>140.69999999999999</c:v>
                </c:pt>
                <c:pt idx="4324">
                  <c:v>140.69999999999999</c:v>
                </c:pt>
                <c:pt idx="4325">
                  <c:v>140.19999999999999</c:v>
                </c:pt>
                <c:pt idx="4326">
                  <c:v>140.19999999999999</c:v>
                </c:pt>
                <c:pt idx="4327">
                  <c:v>140.19999999999999</c:v>
                </c:pt>
                <c:pt idx="4328">
                  <c:v>140</c:v>
                </c:pt>
                <c:pt idx="4329">
                  <c:v>140</c:v>
                </c:pt>
                <c:pt idx="4330">
                  <c:v>140</c:v>
                </c:pt>
                <c:pt idx="4331">
                  <c:v>140.6</c:v>
                </c:pt>
                <c:pt idx="4332">
                  <c:v>140.6</c:v>
                </c:pt>
                <c:pt idx="4333">
                  <c:v>140.6</c:v>
                </c:pt>
                <c:pt idx="4334">
                  <c:v>140.9</c:v>
                </c:pt>
                <c:pt idx="4335">
                  <c:v>140.9</c:v>
                </c:pt>
                <c:pt idx="4336">
                  <c:v>140.9</c:v>
                </c:pt>
                <c:pt idx="4337">
                  <c:v>141.19999999999999</c:v>
                </c:pt>
                <c:pt idx="4338">
                  <c:v>141.19999999999999</c:v>
                </c:pt>
                <c:pt idx="4339">
                  <c:v>141.19999999999999</c:v>
                </c:pt>
                <c:pt idx="4340">
                  <c:v>141.30000000000001</c:v>
                </c:pt>
                <c:pt idx="4341">
                  <c:v>141.30000000000001</c:v>
                </c:pt>
                <c:pt idx="4342">
                  <c:v>141.30000000000001</c:v>
                </c:pt>
                <c:pt idx="4343">
                  <c:v>141.4</c:v>
                </c:pt>
                <c:pt idx="4344">
                  <c:v>141.4</c:v>
                </c:pt>
                <c:pt idx="4345">
                  <c:v>141.4</c:v>
                </c:pt>
                <c:pt idx="4346">
                  <c:v>141.19999999999999</c:v>
                </c:pt>
                <c:pt idx="4347">
                  <c:v>141.19999999999999</c:v>
                </c:pt>
                <c:pt idx="4348">
                  <c:v>141.19999999999999</c:v>
                </c:pt>
                <c:pt idx="4349">
                  <c:v>141.19999999999999</c:v>
                </c:pt>
                <c:pt idx="4350">
                  <c:v>141.19999999999999</c:v>
                </c:pt>
                <c:pt idx="4351">
                  <c:v>141.19999999999999</c:v>
                </c:pt>
                <c:pt idx="4352">
                  <c:v>141.30000000000001</c:v>
                </c:pt>
                <c:pt idx="4353">
                  <c:v>141.30000000000001</c:v>
                </c:pt>
                <c:pt idx="4354">
                  <c:v>141.30000000000001</c:v>
                </c:pt>
                <c:pt idx="4355">
                  <c:v>141.4</c:v>
                </c:pt>
                <c:pt idx="4356">
                  <c:v>141.4</c:v>
                </c:pt>
                <c:pt idx="4357">
                  <c:v>141.4</c:v>
                </c:pt>
                <c:pt idx="4358">
                  <c:v>141</c:v>
                </c:pt>
                <c:pt idx="4359">
                  <c:v>141</c:v>
                </c:pt>
                <c:pt idx="4360">
                  <c:v>141</c:v>
                </c:pt>
                <c:pt idx="4361">
                  <c:v>141</c:v>
                </c:pt>
                <c:pt idx="4362">
                  <c:v>141</c:v>
                </c:pt>
                <c:pt idx="4363">
                  <c:v>141</c:v>
                </c:pt>
                <c:pt idx="4364">
                  <c:v>140.69999999999999</c:v>
                </c:pt>
                <c:pt idx="4365">
                  <c:v>140.69999999999999</c:v>
                </c:pt>
                <c:pt idx="4366">
                  <c:v>140.69999999999999</c:v>
                </c:pt>
                <c:pt idx="4367">
                  <c:v>140.80000000000001</c:v>
                </c:pt>
                <c:pt idx="4368">
                  <c:v>140.80000000000001</c:v>
                </c:pt>
                <c:pt idx="4369">
                  <c:v>140.80000000000001</c:v>
                </c:pt>
                <c:pt idx="4370">
                  <c:v>140.69999999999999</c:v>
                </c:pt>
                <c:pt idx="4371">
                  <c:v>140.69999999999999</c:v>
                </c:pt>
                <c:pt idx="4372">
                  <c:v>140.69999999999999</c:v>
                </c:pt>
                <c:pt idx="4373">
                  <c:v>140.9</c:v>
                </c:pt>
                <c:pt idx="4374">
                  <c:v>140.9</c:v>
                </c:pt>
                <c:pt idx="4375">
                  <c:v>140.9</c:v>
                </c:pt>
                <c:pt idx="4376">
                  <c:v>140.80000000000001</c:v>
                </c:pt>
                <c:pt idx="4377">
                  <c:v>140.80000000000001</c:v>
                </c:pt>
                <c:pt idx="4378">
                  <c:v>140.80000000000001</c:v>
                </c:pt>
                <c:pt idx="4379">
                  <c:v>140.9</c:v>
                </c:pt>
                <c:pt idx="4380">
                  <c:v>140.9</c:v>
                </c:pt>
                <c:pt idx="4381">
                  <c:v>140.9</c:v>
                </c:pt>
                <c:pt idx="4382">
                  <c:v>140</c:v>
                </c:pt>
                <c:pt idx="4383">
                  <c:v>140</c:v>
                </c:pt>
                <c:pt idx="4384">
                  <c:v>140</c:v>
                </c:pt>
                <c:pt idx="4385">
                  <c:v>139.1</c:v>
                </c:pt>
                <c:pt idx="4386">
                  <c:v>139.1</c:v>
                </c:pt>
                <c:pt idx="4387">
                  <c:v>139.1</c:v>
                </c:pt>
                <c:pt idx="4388">
                  <c:v>137.5</c:v>
                </c:pt>
                <c:pt idx="4389">
                  <c:v>137.5</c:v>
                </c:pt>
                <c:pt idx="4390">
                  <c:v>137.5</c:v>
                </c:pt>
                <c:pt idx="4391">
                  <c:v>135.5</c:v>
                </c:pt>
                <c:pt idx="4392">
                  <c:v>135.5</c:v>
                </c:pt>
                <c:pt idx="4393">
                  <c:v>135.5</c:v>
                </c:pt>
                <c:pt idx="4394">
                  <c:v>134.4</c:v>
                </c:pt>
                <c:pt idx="4395">
                  <c:v>134.4</c:v>
                </c:pt>
                <c:pt idx="4396">
                  <c:v>134.4</c:v>
                </c:pt>
                <c:pt idx="4397">
                  <c:v>134</c:v>
                </c:pt>
                <c:pt idx="4398">
                  <c:v>134</c:v>
                </c:pt>
                <c:pt idx="4399">
                  <c:v>134</c:v>
                </c:pt>
                <c:pt idx="4400">
                  <c:v>134.69999999999999</c:v>
                </c:pt>
                <c:pt idx="4401">
                  <c:v>134.69999999999999</c:v>
                </c:pt>
                <c:pt idx="4402">
                  <c:v>134.69999999999999</c:v>
                </c:pt>
                <c:pt idx="4403">
                  <c:v>135.1</c:v>
                </c:pt>
                <c:pt idx="4404">
                  <c:v>135.1</c:v>
                </c:pt>
                <c:pt idx="4405">
                  <c:v>135.1</c:v>
                </c:pt>
                <c:pt idx="4406">
                  <c:v>135.1</c:v>
                </c:pt>
                <c:pt idx="4407">
                  <c:v>135.1</c:v>
                </c:pt>
                <c:pt idx="4408">
                  <c:v>135.1</c:v>
                </c:pt>
                <c:pt idx="4409">
                  <c:v>135.9</c:v>
                </c:pt>
                <c:pt idx="4410">
                  <c:v>135.9</c:v>
                </c:pt>
                <c:pt idx="4411">
                  <c:v>135.9</c:v>
                </c:pt>
                <c:pt idx="4412">
                  <c:v>136.1</c:v>
                </c:pt>
                <c:pt idx="4413">
                  <c:v>136.1</c:v>
                </c:pt>
                <c:pt idx="4414">
                  <c:v>136.1</c:v>
                </c:pt>
                <c:pt idx="4415">
                  <c:v>136.69999999999999</c:v>
                </c:pt>
                <c:pt idx="4416">
                  <c:v>136.69999999999999</c:v>
                </c:pt>
                <c:pt idx="4417">
                  <c:v>136.69999999999999</c:v>
                </c:pt>
                <c:pt idx="4418">
                  <c:v>137.4</c:v>
                </c:pt>
                <c:pt idx="4419">
                  <c:v>137.4</c:v>
                </c:pt>
                <c:pt idx="4420">
                  <c:v>137.4</c:v>
                </c:pt>
                <c:pt idx="4421">
                  <c:v>140.6</c:v>
                </c:pt>
                <c:pt idx="4422">
                  <c:v>140.6</c:v>
                </c:pt>
                <c:pt idx="4423">
                  <c:v>140.6</c:v>
                </c:pt>
                <c:pt idx="4424">
                  <c:v>142</c:v>
                </c:pt>
                <c:pt idx="4425">
                  <c:v>142</c:v>
                </c:pt>
                <c:pt idx="4426">
                  <c:v>142</c:v>
                </c:pt>
                <c:pt idx="4427">
                  <c:v>141.30000000000001</c:v>
                </c:pt>
                <c:pt idx="4428">
                  <c:v>141.30000000000001</c:v>
                </c:pt>
                <c:pt idx="4429">
                  <c:v>141.30000000000001</c:v>
                </c:pt>
                <c:pt idx="4430">
                  <c:v>138.69999999999999</c:v>
                </c:pt>
                <c:pt idx="4431">
                  <c:v>138.69999999999999</c:v>
                </c:pt>
                <c:pt idx="4432">
                  <c:v>138.69999999999999</c:v>
                </c:pt>
                <c:pt idx="4433">
                  <c:v>137.30000000000001</c:v>
                </c:pt>
                <c:pt idx="4434">
                  <c:v>137.30000000000001</c:v>
                </c:pt>
                <c:pt idx="4435">
                  <c:v>137.30000000000001</c:v>
                </c:pt>
                <c:pt idx="4436">
                  <c:v>137.69999999999999</c:v>
                </c:pt>
                <c:pt idx="4437">
                  <c:v>137.69999999999999</c:v>
                </c:pt>
                <c:pt idx="4438">
                  <c:v>137.69999999999999</c:v>
                </c:pt>
                <c:pt idx="4439">
                  <c:v>137.4</c:v>
                </c:pt>
                <c:pt idx="4440">
                  <c:v>137.4</c:v>
                </c:pt>
                <c:pt idx="4441">
                  <c:v>137.4</c:v>
                </c:pt>
                <c:pt idx="4442">
                  <c:v>137.69999999999999</c:v>
                </c:pt>
                <c:pt idx="4443">
                  <c:v>137.69999999999999</c:v>
                </c:pt>
                <c:pt idx="4444">
                  <c:v>137.69999999999999</c:v>
                </c:pt>
                <c:pt idx="4445">
                  <c:v>137.5</c:v>
                </c:pt>
                <c:pt idx="4446">
                  <c:v>137.5</c:v>
                </c:pt>
                <c:pt idx="4447">
                  <c:v>137.5</c:v>
                </c:pt>
                <c:pt idx="4448">
                  <c:v>137.30000000000001</c:v>
                </c:pt>
                <c:pt idx="4449">
                  <c:v>137.30000000000001</c:v>
                </c:pt>
                <c:pt idx="4450">
                  <c:v>137.30000000000001</c:v>
                </c:pt>
                <c:pt idx="4451">
                  <c:v>137.30000000000001</c:v>
                </c:pt>
                <c:pt idx="4452">
                  <c:v>137.30000000000001</c:v>
                </c:pt>
                <c:pt idx="4453">
                  <c:v>137.30000000000001</c:v>
                </c:pt>
                <c:pt idx="4454">
                  <c:v>137.19999999999999</c:v>
                </c:pt>
                <c:pt idx="4455">
                  <c:v>137.19999999999999</c:v>
                </c:pt>
                <c:pt idx="4456">
                  <c:v>137.19999999999999</c:v>
                </c:pt>
                <c:pt idx="4457">
                  <c:v>137.5</c:v>
                </c:pt>
                <c:pt idx="4458">
                  <c:v>137.5</c:v>
                </c:pt>
                <c:pt idx="4459">
                  <c:v>137.5</c:v>
                </c:pt>
                <c:pt idx="4460">
                  <c:v>137.6</c:v>
                </c:pt>
                <c:pt idx="4461">
                  <c:v>137.6</c:v>
                </c:pt>
                <c:pt idx="4462">
                  <c:v>137.6</c:v>
                </c:pt>
                <c:pt idx="4463">
                  <c:v>138.1</c:v>
                </c:pt>
                <c:pt idx="4464">
                  <c:v>138.1</c:v>
                </c:pt>
                <c:pt idx="4465">
                  <c:v>138.1</c:v>
                </c:pt>
                <c:pt idx="4466">
                  <c:v>138.30000000000001</c:v>
                </c:pt>
                <c:pt idx="4467">
                  <c:v>138.30000000000001</c:v>
                </c:pt>
                <c:pt idx="4468">
                  <c:v>138.30000000000001</c:v>
                </c:pt>
                <c:pt idx="4469">
                  <c:v>138.80000000000001</c:v>
                </c:pt>
                <c:pt idx="4470">
                  <c:v>138.80000000000001</c:v>
                </c:pt>
                <c:pt idx="4471">
                  <c:v>138.80000000000001</c:v>
                </c:pt>
                <c:pt idx="4472">
                  <c:v>139.1</c:v>
                </c:pt>
                <c:pt idx="4473">
                  <c:v>139.1</c:v>
                </c:pt>
                <c:pt idx="4474">
                  <c:v>139.1</c:v>
                </c:pt>
                <c:pt idx="4475">
                  <c:v>139.6</c:v>
                </c:pt>
                <c:pt idx="4476">
                  <c:v>139.6</c:v>
                </c:pt>
                <c:pt idx="4477">
                  <c:v>139.6</c:v>
                </c:pt>
                <c:pt idx="4478">
                  <c:v>139.80000000000001</c:v>
                </c:pt>
                <c:pt idx="4479">
                  <c:v>139.80000000000001</c:v>
                </c:pt>
                <c:pt idx="4480">
                  <c:v>139.80000000000001</c:v>
                </c:pt>
                <c:pt idx="4481">
                  <c:v>139.69999999999999</c:v>
                </c:pt>
                <c:pt idx="4482">
                  <c:v>139.69999999999999</c:v>
                </c:pt>
                <c:pt idx="4483">
                  <c:v>139.69999999999999</c:v>
                </c:pt>
                <c:pt idx="4484">
                  <c:v>139.5</c:v>
                </c:pt>
                <c:pt idx="4485">
                  <c:v>139.5</c:v>
                </c:pt>
                <c:pt idx="4486">
                  <c:v>139.5</c:v>
                </c:pt>
                <c:pt idx="4487">
                  <c:v>138.4</c:v>
                </c:pt>
                <c:pt idx="4488">
                  <c:v>138.4</c:v>
                </c:pt>
                <c:pt idx="4489">
                  <c:v>138.4</c:v>
                </c:pt>
                <c:pt idx="4490">
                  <c:v>137.1</c:v>
                </c:pt>
                <c:pt idx="4491">
                  <c:v>137.1</c:v>
                </c:pt>
                <c:pt idx="4492">
                  <c:v>137.1</c:v>
                </c:pt>
                <c:pt idx="4493">
                  <c:v>136.9</c:v>
                </c:pt>
                <c:pt idx="4494">
                  <c:v>136.9</c:v>
                </c:pt>
                <c:pt idx="4495">
                  <c:v>136.9</c:v>
                </c:pt>
                <c:pt idx="4496">
                  <c:v>138.19999999999999</c:v>
                </c:pt>
                <c:pt idx="4497">
                  <c:v>138.19999999999999</c:v>
                </c:pt>
                <c:pt idx="4498">
                  <c:v>138.19999999999999</c:v>
                </c:pt>
                <c:pt idx="4499">
                  <c:v>139.9</c:v>
                </c:pt>
                <c:pt idx="4500">
                  <c:v>139.9</c:v>
                </c:pt>
                <c:pt idx="4501">
                  <c:v>139.9</c:v>
                </c:pt>
                <c:pt idx="4502">
                  <c:v>140.80000000000001</c:v>
                </c:pt>
                <c:pt idx="4503">
                  <c:v>140.80000000000001</c:v>
                </c:pt>
                <c:pt idx="4504">
                  <c:v>140.80000000000001</c:v>
                </c:pt>
                <c:pt idx="4505">
                  <c:v>141.1</c:v>
                </c:pt>
                <c:pt idx="4506">
                  <c:v>141.1</c:v>
                </c:pt>
                <c:pt idx="4507">
                  <c:v>141.1</c:v>
                </c:pt>
                <c:pt idx="4508">
                  <c:v>141.30000000000001</c:v>
                </c:pt>
                <c:pt idx="4509">
                  <c:v>141.30000000000001</c:v>
                </c:pt>
                <c:pt idx="4510">
                  <c:v>141.30000000000001</c:v>
                </c:pt>
                <c:pt idx="4511">
                  <c:v>141.4</c:v>
                </c:pt>
                <c:pt idx="4512">
                  <c:v>141.4</c:v>
                </c:pt>
                <c:pt idx="4513">
                  <c:v>141.4</c:v>
                </c:pt>
                <c:pt idx="4514">
                  <c:v>141.30000000000001</c:v>
                </c:pt>
                <c:pt idx="4515">
                  <c:v>141.30000000000001</c:v>
                </c:pt>
                <c:pt idx="4516">
                  <c:v>141.30000000000001</c:v>
                </c:pt>
                <c:pt idx="4517">
                  <c:v>141.69999999999999</c:v>
                </c:pt>
                <c:pt idx="4518">
                  <c:v>141.69999999999999</c:v>
                </c:pt>
                <c:pt idx="4519">
                  <c:v>141.69999999999999</c:v>
                </c:pt>
                <c:pt idx="4520">
                  <c:v>142</c:v>
                </c:pt>
                <c:pt idx="4521">
                  <c:v>142</c:v>
                </c:pt>
                <c:pt idx="4522">
                  <c:v>142</c:v>
                </c:pt>
                <c:pt idx="4523">
                  <c:v>142.69999999999999</c:v>
                </c:pt>
                <c:pt idx="4524">
                  <c:v>142.69999999999999</c:v>
                </c:pt>
                <c:pt idx="4525">
                  <c:v>142.69999999999999</c:v>
                </c:pt>
                <c:pt idx="4526">
                  <c:v>142.1</c:v>
                </c:pt>
                <c:pt idx="4527">
                  <c:v>142.1</c:v>
                </c:pt>
                <c:pt idx="4528">
                  <c:v>142.1</c:v>
                </c:pt>
                <c:pt idx="4529">
                  <c:v>141.30000000000001</c:v>
                </c:pt>
                <c:pt idx="4530">
                  <c:v>141.30000000000001</c:v>
                </c:pt>
                <c:pt idx="4531">
                  <c:v>141.30000000000001</c:v>
                </c:pt>
                <c:pt idx="4532">
                  <c:v>140.80000000000001</c:v>
                </c:pt>
                <c:pt idx="4533">
                  <c:v>140.80000000000001</c:v>
                </c:pt>
                <c:pt idx="4534">
                  <c:v>140.80000000000001</c:v>
                </c:pt>
                <c:pt idx="4535">
                  <c:v>138.30000000000001</c:v>
                </c:pt>
                <c:pt idx="4536">
                  <c:v>138.30000000000001</c:v>
                </c:pt>
                <c:pt idx="4537">
                  <c:v>138.30000000000001</c:v>
                </c:pt>
                <c:pt idx="4538">
                  <c:v>136</c:v>
                </c:pt>
                <c:pt idx="4539">
                  <c:v>136</c:v>
                </c:pt>
                <c:pt idx="4540">
                  <c:v>136</c:v>
                </c:pt>
                <c:pt idx="4541">
                  <c:v>132.1</c:v>
                </c:pt>
                <c:pt idx="4542">
                  <c:v>132.1</c:v>
                </c:pt>
                <c:pt idx="4543">
                  <c:v>132.1</c:v>
                </c:pt>
                <c:pt idx="4544">
                  <c:v>131.1</c:v>
                </c:pt>
                <c:pt idx="4545">
                  <c:v>131.1</c:v>
                </c:pt>
                <c:pt idx="4546">
                  <c:v>131.1</c:v>
                </c:pt>
                <c:pt idx="4547">
                  <c:v>130.5</c:v>
                </c:pt>
                <c:pt idx="4548">
                  <c:v>130.5</c:v>
                </c:pt>
                <c:pt idx="4549">
                  <c:v>130.5</c:v>
                </c:pt>
                <c:pt idx="4550">
                  <c:v>131.6</c:v>
                </c:pt>
                <c:pt idx="4551">
                  <c:v>131.6</c:v>
                </c:pt>
                <c:pt idx="4552">
                  <c:v>131.6</c:v>
                </c:pt>
                <c:pt idx="4553">
                  <c:v>132.5</c:v>
                </c:pt>
                <c:pt idx="4554">
                  <c:v>132.5</c:v>
                </c:pt>
                <c:pt idx="4555">
                  <c:v>132.5</c:v>
                </c:pt>
                <c:pt idx="4556">
                  <c:v>133.30000000000001</c:v>
                </c:pt>
                <c:pt idx="4557">
                  <c:v>133.30000000000001</c:v>
                </c:pt>
                <c:pt idx="4558">
                  <c:v>133.30000000000001</c:v>
                </c:pt>
                <c:pt idx="4559">
                  <c:v>133.5</c:v>
                </c:pt>
                <c:pt idx="4560">
                  <c:v>133.5</c:v>
                </c:pt>
                <c:pt idx="4561">
                  <c:v>133.5</c:v>
                </c:pt>
                <c:pt idx="4562">
                  <c:v>133.80000000000001</c:v>
                </c:pt>
                <c:pt idx="4563">
                  <c:v>133.80000000000001</c:v>
                </c:pt>
                <c:pt idx="4564">
                  <c:v>133.80000000000001</c:v>
                </c:pt>
                <c:pt idx="4565">
                  <c:v>133.69999999999999</c:v>
                </c:pt>
                <c:pt idx="4566">
                  <c:v>133.69999999999999</c:v>
                </c:pt>
                <c:pt idx="4567">
                  <c:v>133.69999999999999</c:v>
                </c:pt>
                <c:pt idx="4568">
                  <c:v>133.80000000000001</c:v>
                </c:pt>
                <c:pt idx="4569">
                  <c:v>133.80000000000001</c:v>
                </c:pt>
                <c:pt idx="4570">
                  <c:v>133.80000000000001</c:v>
                </c:pt>
                <c:pt idx="4571">
                  <c:v>133.69999999999999</c:v>
                </c:pt>
                <c:pt idx="4572">
                  <c:v>133.69999999999999</c:v>
                </c:pt>
                <c:pt idx="4573">
                  <c:v>133.69999999999999</c:v>
                </c:pt>
                <c:pt idx="4574">
                  <c:v>133.80000000000001</c:v>
                </c:pt>
                <c:pt idx="4575">
                  <c:v>133.80000000000001</c:v>
                </c:pt>
                <c:pt idx="4576">
                  <c:v>133.80000000000001</c:v>
                </c:pt>
                <c:pt idx="4577">
                  <c:v>134.19999999999999</c:v>
                </c:pt>
                <c:pt idx="4578">
                  <c:v>134.19999999999999</c:v>
                </c:pt>
                <c:pt idx="4579">
                  <c:v>134.19999999999999</c:v>
                </c:pt>
                <c:pt idx="4580">
                  <c:v>134.4</c:v>
                </c:pt>
                <c:pt idx="4581">
                  <c:v>134.4</c:v>
                </c:pt>
                <c:pt idx="4582">
                  <c:v>134.4</c:v>
                </c:pt>
                <c:pt idx="4583">
                  <c:v>134.5</c:v>
                </c:pt>
                <c:pt idx="4584">
                  <c:v>134.5</c:v>
                </c:pt>
                <c:pt idx="4585">
                  <c:v>134.5</c:v>
                </c:pt>
                <c:pt idx="4586">
                  <c:v>134.30000000000001</c:v>
                </c:pt>
                <c:pt idx="4587">
                  <c:v>134.30000000000001</c:v>
                </c:pt>
                <c:pt idx="4588">
                  <c:v>134.30000000000001</c:v>
                </c:pt>
                <c:pt idx="4589">
                  <c:v>134.80000000000001</c:v>
                </c:pt>
                <c:pt idx="4590">
                  <c:v>134.80000000000001</c:v>
                </c:pt>
                <c:pt idx="4591">
                  <c:v>134.80000000000001</c:v>
                </c:pt>
                <c:pt idx="4592">
                  <c:v>134.69999999999999</c:v>
                </c:pt>
                <c:pt idx="4593">
                  <c:v>134.69999999999999</c:v>
                </c:pt>
                <c:pt idx="4594">
                  <c:v>134.69999999999999</c:v>
                </c:pt>
                <c:pt idx="4595">
                  <c:v>134.9</c:v>
                </c:pt>
                <c:pt idx="4596">
                  <c:v>134.9</c:v>
                </c:pt>
                <c:pt idx="4597">
                  <c:v>134.9</c:v>
                </c:pt>
                <c:pt idx="4598">
                  <c:v>134.80000000000001</c:v>
                </c:pt>
                <c:pt idx="4599">
                  <c:v>134.80000000000001</c:v>
                </c:pt>
                <c:pt idx="4600">
                  <c:v>134.80000000000001</c:v>
                </c:pt>
                <c:pt idx="4601">
                  <c:v>134.6</c:v>
                </c:pt>
                <c:pt idx="4602">
                  <c:v>134.6</c:v>
                </c:pt>
                <c:pt idx="4603">
                  <c:v>134.6</c:v>
                </c:pt>
                <c:pt idx="4604">
                  <c:v>134.30000000000001</c:v>
                </c:pt>
                <c:pt idx="4605">
                  <c:v>134.30000000000001</c:v>
                </c:pt>
                <c:pt idx="4606">
                  <c:v>134.30000000000001</c:v>
                </c:pt>
                <c:pt idx="4607">
                  <c:v>134.1</c:v>
                </c:pt>
                <c:pt idx="4608">
                  <c:v>134.1</c:v>
                </c:pt>
                <c:pt idx="4609">
                  <c:v>134.1</c:v>
                </c:pt>
                <c:pt idx="4610">
                  <c:v>134.30000000000001</c:v>
                </c:pt>
                <c:pt idx="4611">
                  <c:v>134.30000000000001</c:v>
                </c:pt>
                <c:pt idx="4612">
                  <c:v>134.30000000000001</c:v>
                </c:pt>
                <c:pt idx="4613">
                  <c:v>134.30000000000001</c:v>
                </c:pt>
                <c:pt idx="4614">
                  <c:v>134.30000000000001</c:v>
                </c:pt>
                <c:pt idx="4615">
                  <c:v>134.30000000000001</c:v>
                </c:pt>
                <c:pt idx="4616">
                  <c:v>134.4</c:v>
                </c:pt>
                <c:pt idx="4617">
                  <c:v>134.4</c:v>
                </c:pt>
                <c:pt idx="4618">
                  <c:v>134.4</c:v>
                </c:pt>
                <c:pt idx="4619">
                  <c:v>134.5</c:v>
                </c:pt>
                <c:pt idx="4620">
                  <c:v>134.5</c:v>
                </c:pt>
                <c:pt idx="4621">
                  <c:v>134.5</c:v>
                </c:pt>
                <c:pt idx="4622">
                  <c:v>134.5</c:v>
                </c:pt>
                <c:pt idx="4623">
                  <c:v>134.5</c:v>
                </c:pt>
                <c:pt idx="4624">
                  <c:v>134.5</c:v>
                </c:pt>
                <c:pt idx="4625">
                  <c:v>134.1</c:v>
                </c:pt>
                <c:pt idx="4626">
                  <c:v>134.1</c:v>
                </c:pt>
                <c:pt idx="4627">
                  <c:v>134.1</c:v>
                </c:pt>
                <c:pt idx="4628">
                  <c:v>134.1</c:v>
                </c:pt>
                <c:pt idx="4629">
                  <c:v>134.1</c:v>
                </c:pt>
                <c:pt idx="4630">
                  <c:v>134.1</c:v>
                </c:pt>
                <c:pt idx="4631">
                  <c:v>133.80000000000001</c:v>
                </c:pt>
                <c:pt idx="4632">
                  <c:v>133.80000000000001</c:v>
                </c:pt>
                <c:pt idx="4633">
                  <c:v>133.80000000000001</c:v>
                </c:pt>
                <c:pt idx="4634">
                  <c:v>134.30000000000001</c:v>
                </c:pt>
                <c:pt idx="4635">
                  <c:v>134.30000000000001</c:v>
                </c:pt>
                <c:pt idx="4636">
                  <c:v>134.30000000000001</c:v>
                </c:pt>
                <c:pt idx="4637">
                  <c:v>134.19999999999999</c:v>
                </c:pt>
                <c:pt idx="4638">
                  <c:v>134.19999999999999</c:v>
                </c:pt>
                <c:pt idx="4639">
                  <c:v>134.19999999999999</c:v>
                </c:pt>
                <c:pt idx="4640">
                  <c:v>134</c:v>
                </c:pt>
                <c:pt idx="4641">
                  <c:v>134</c:v>
                </c:pt>
                <c:pt idx="4642">
                  <c:v>134</c:v>
                </c:pt>
                <c:pt idx="4643">
                  <c:v>133.80000000000001</c:v>
                </c:pt>
                <c:pt idx="4644">
                  <c:v>133.80000000000001</c:v>
                </c:pt>
                <c:pt idx="4645">
                  <c:v>133.80000000000001</c:v>
                </c:pt>
                <c:pt idx="4646">
                  <c:v>133.6</c:v>
                </c:pt>
                <c:pt idx="4647">
                  <c:v>133.6</c:v>
                </c:pt>
                <c:pt idx="4648">
                  <c:v>133.6</c:v>
                </c:pt>
                <c:pt idx="4649">
                  <c:v>133.9</c:v>
                </c:pt>
                <c:pt idx="4650">
                  <c:v>133.9</c:v>
                </c:pt>
                <c:pt idx="4651">
                  <c:v>133.9</c:v>
                </c:pt>
                <c:pt idx="4652">
                  <c:v>133.9</c:v>
                </c:pt>
                <c:pt idx="4653">
                  <c:v>133.9</c:v>
                </c:pt>
                <c:pt idx="4654">
                  <c:v>133.9</c:v>
                </c:pt>
                <c:pt idx="4655">
                  <c:v>134.1</c:v>
                </c:pt>
                <c:pt idx="4656">
                  <c:v>134.1</c:v>
                </c:pt>
                <c:pt idx="4657">
                  <c:v>134.1</c:v>
                </c:pt>
                <c:pt idx="4658">
                  <c:v>134.30000000000001</c:v>
                </c:pt>
                <c:pt idx="4659">
                  <c:v>134.30000000000001</c:v>
                </c:pt>
                <c:pt idx="4660">
                  <c:v>134.30000000000001</c:v>
                </c:pt>
                <c:pt idx="4661">
                  <c:v>134.4</c:v>
                </c:pt>
                <c:pt idx="4662">
                  <c:v>134.4</c:v>
                </c:pt>
                <c:pt idx="4663">
                  <c:v>134.4</c:v>
                </c:pt>
                <c:pt idx="4664">
                  <c:v>134.4</c:v>
                </c:pt>
                <c:pt idx="4665">
                  <c:v>134.4</c:v>
                </c:pt>
                <c:pt idx="4666">
                  <c:v>134.4</c:v>
                </c:pt>
                <c:pt idx="4667">
                  <c:v>134.19999999999999</c:v>
                </c:pt>
                <c:pt idx="4668">
                  <c:v>134.19999999999999</c:v>
                </c:pt>
                <c:pt idx="4669">
                  <c:v>134.19999999999999</c:v>
                </c:pt>
                <c:pt idx="4670">
                  <c:v>134.4</c:v>
                </c:pt>
                <c:pt idx="4671">
                  <c:v>134.4</c:v>
                </c:pt>
                <c:pt idx="4672">
                  <c:v>134.4</c:v>
                </c:pt>
                <c:pt idx="4673">
                  <c:v>134.80000000000001</c:v>
                </c:pt>
                <c:pt idx="4674">
                  <c:v>134.80000000000001</c:v>
                </c:pt>
                <c:pt idx="4675">
                  <c:v>134.80000000000001</c:v>
                </c:pt>
                <c:pt idx="4676">
                  <c:v>134.69999999999999</c:v>
                </c:pt>
                <c:pt idx="4677">
                  <c:v>134.69999999999999</c:v>
                </c:pt>
                <c:pt idx="4678">
                  <c:v>134.69999999999999</c:v>
                </c:pt>
                <c:pt idx="4679">
                  <c:v>134.6</c:v>
                </c:pt>
                <c:pt idx="4680">
                  <c:v>134.6</c:v>
                </c:pt>
                <c:pt idx="4681">
                  <c:v>134.6</c:v>
                </c:pt>
                <c:pt idx="4682">
                  <c:v>134.1</c:v>
                </c:pt>
                <c:pt idx="4683">
                  <c:v>134.1</c:v>
                </c:pt>
                <c:pt idx="4684">
                  <c:v>134.1</c:v>
                </c:pt>
                <c:pt idx="4685">
                  <c:v>134.30000000000001</c:v>
                </c:pt>
                <c:pt idx="4686">
                  <c:v>134.30000000000001</c:v>
                </c:pt>
                <c:pt idx="4687">
                  <c:v>134.30000000000001</c:v>
                </c:pt>
                <c:pt idx="4688">
                  <c:v>134.30000000000001</c:v>
                </c:pt>
                <c:pt idx="4689">
                  <c:v>134.30000000000001</c:v>
                </c:pt>
                <c:pt idx="4690">
                  <c:v>134.30000000000001</c:v>
                </c:pt>
                <c:pt idx="4691">
                  <c:v>134.30000000000001</c:v>
                </c:pt>
                <c:pt idx="4692">
                  <c:v>134.30000000000001</c:v>
                </c:pt>
                <c:pt idx="4693">
                  <c:v>134.30000000000001</c:v>
                </c:pt>
                <c:pt idx="4694">
                  <c:v>134.19999999999999</c:v>
                </c:pt>
                <c:pt idx="4695">
                  <c:v>134.19999999999999</c:v>
                </c:pt>
                <c:pt idx="4696">
                  <c:v>134.19999999999999</c:v>
                </c:pt>
                <c:pt idx="4697">
                  <c:v>134.1</c:v>
                </c:pt>
                <c:pt idx="4698">
                  <c:v>134.1</c:v>
                </c:pt>
                <c:pt idx="4699">
                  <c:v>134.1</c:v>
                </c:pt>
                <c:pt idx="4700">
                  <c:v>133.9</c:v>
                </c:pt>
                <c:pt idx="4701">
                  <c:v>133.9</c:v>
                </c:pt>
                <c:pt idx="4702">
                  <c:v>133.9</c:v>
                </c:pt>
                <c:pt idx="4703">
                  <c:v>133.6</c:v>
                </c:pt>
                <c:pt idx="4704">
                  <c:v>133.6</c:v>
                </c:pt>
                <c:pt idx="4705">
                  <c:v>133.6</c:v>
                </c:pt>
                <c:pt idx="4706">
                  <c:v>133.5</c:v>
                </c:pt>
                <c:pt idx="4707">
                  <c:v>133.5</c:v>
                </c:pt>
                <c:pt idx="4708">
                  <c:v>133.5</c:v>
                </c:pt>
                <c:pt idx="4709">
                  <c:v>133.5</c:v>
                </c:pt>
                <c:pt idx="4710">
                  <c:v>133.5</c:v>
                </c:pt>
                <c:pt idx="4711">
                  <c:v>133.5</c:v>
                </c:pt>
                <c:pt idx="4712">
                  <c:v>133.4</c:v>
                </c:pt>
                <c:pt idx="4713">
                  <c:v>133.4</c:v>
                </c:pt>
                <c:pt idx="4714">
                  <c:v>133.4</c:v>
                </c:pt>
                <c:pt idx="4715">
                  <c:v>133.30000000000001</c:v>
                </c:pt>
                <c:pt idx="4716">
                  <c:v>133.30000000000001</c:v>
                </c:pt>
                <c:pt idx="4717">
                  <c:v>133.30000000000001</c:v>
                </c:pt>
                <c:pt idx="4718">
                  <c:v>133.1</c:v>
                </c:pt>
                <c:pt idx="4719">
                  <c:v>133.1</c:v>
                </c:pt>
                <c:pt idx="4720">
                  <c:v>133.1</c:v>
                </c:pt>
                <c:pt idx="4721">
                  <c:v>132.9</c:v>
                </c:pt>
                <c:pt idx="4722">
                  <c:v>132.9</c:v>
                </c:pt>
                <c:pt idx="4723">
                  <c:v>132.9</c:v>
                </c:pt>
                <c:pt idx="4724">
                  <c:v>132.80000000000001</c:v>
                </c:pt>
                <c:pt idx="4725">
                  <c:v>132.80000000000001</c:v>
                </c:pt>
                <c:pt idx="4726">
                  <c:v>132.80000000000001</c:v>
                </c:pt>
                <c:pt idx="4727">
                  <c:v>132.9</c:v>
                </c:pt>
                <c:pt idx="4728">
                  <c:v>132.9</c:v>
                </c:pt>
                <c:pt idx="4729">
                  <c:v>132.9</c:v>
                </c:pt>
                <c:pt idx="4730">
                  <c:v>133.19999999999999</c:v>
                </c:pt>
                <c:pt idx="4731">
                  <c:v>133.19999999999999</c:v>
                </c:pt>
                <c:pt idx="4732">
                  <c:v>133.19999999999999</c:v>
                </c:pt>
                <c:pt idx="4733">
                  <c:v>133.4</c:v>
                </c:pt>
                <c:pt idx="4734">
                  <c:v>133.4</c:v>
                </c:pt>
                <c:pt idx="4735">
                  <c:v>133.4</c:v>
                </c:pt>
                <c:pt idx="4736">
                  <c:v>133.5</c:v>
                </c:pt>
                <c:pt idx="4737">
                  <c:v>133.5</c:v>
                </c:pt>
                <c:pt idx="4738">
                  <c:v>133.5</c:v>
                </c:pt>
                <c:pt idx="4739">
                  <c:v>134.19999999999999</c:v>
                </c:pt>
                <c:pt idx="4740">
                  <c:v>134.19999999999999</c:v>
                </c:pt>
                <c:pt idx="4741">
                  <c:v>134.19999999999999</c:v>
                </c:pt>
                <c:pt idx="4742">
                  <c:v>134.80000000000001</c:v>
                </c:pt>
                <c:pt idx="4743">
                  <c:v>134.80000000000001</c:v>
                </c:pt>
                <c:pt idx="4744">
                  <c:v>134.80000000000001</c:v>
                </c:pt>
                <c:pt idx="4745">
                  <c:v>135</c:v>
                </c:pt>
                <c:pt idx="4746">
                  <c:v>135</c:v>
                </c:pt>
                <c:pt idx="4747">
                  <c:v>135</c:v>
                </c:pt>
                <c:pt idx="4748">
                  <c:v>134.9</c:v>
                </c:pt>
                <c:pt idx="4749">
                  <c:v>134.9</c:v>
                </c:pt>
                <c:pt idx="4750">
                  <c:v>134.9</c:v>
                </c:pt>
                <c:pt idx="4751">
                  <c:v>134.69999999999999</c:v>
                </c:pt>
                <c:pt idx="4752">
                  <c:v>134.69999999999999</c:v>
                </c:pt>
                <c:pt idx="4753">
                  <c:v>134.69999999999999</c:v>
                </c:pt>
                <c:pt idx="4754">
                  <c:v>135.19999999999999</c:v>
                </c:pt>
                <c:pt idx="4755">
                  <c:v>135.19999999999999</c:v>
                </c:pt>
                <c:pt idx="4756">
                  <c:v>135.19999999999999</c:v>
                </c:pt>
                <c:pt idx="4757">
                  <c:v>135</c:v>
                </c:pt>
                <c:pt idx="4758">
                  <c:v>135</c:v>
                </c:pt>
                <c:pt idx="4759">
                  <c:v>135</c:v>
                </c:pt>
                <c:pt idx="4760">
                  <c:v>135.30000000000001</c:v>
                </c:pt>
                <c:pt idx="4761">
                  <c:v>135.30000000000001</c:v>
                </c:pt>
                <c:pt idx="4762">
                  <c:v>135.30000000000001</c:v>
                </c:pt>
                <c:pt idx="4763">
                  <c:v>135.69999999999999</c:v>
                </c:pt>
                <c:pt idx="4764">
                  <c:v>135.69999999999999</c:v>
                </c:pt>
                <c:pt idx="4765">
                  <c:v>135.69999999999999</c:v>
                </c:pt>
                <c:pt idx="4766">
                  <c:v>136.30000000000001</c:v>
                </c:pt>
                <c:pt idx="4767">
                  <c:v>136.30000000000001</c:v>
                </c:pt>
                <c:pt idx="4768">
                  <c:v>136.30000000000001</c:v>
                </c:pt>
                <c:pt idx="4769">
                  <c:v>136.4</c:v>
                </c:pt>
                <c:pt idx="4770">
                  <c:v>136.4</c:v>
                </c:pt>
                <c:pt idx="4771">
                  <c:v>136.4</c:v>
                </c:pt>
                <c:pt idx="4772">
                  <c:v>136.1</c:v>
                </c:pt>
                <c:pt idx="4773">
                  <c:v>136.1</c:v>
                </c:pt>
                <c:pt idx="4774">
                  <c:v>136.1</c:v>
                </c:pt>
                <c:pt idx="4775">
                  <c:v>136</c:v>
                </c:pt>
                <c:pt idx="4776">
                  <c:v>136</c:v>
                </c:pt>
                <c:pt idx="4777">
                  <c:v>136</c:v>
                </c:pt>
                <c:pt idx="4778">
                  <c:v>135.9</c:v>
                </c:pt>
                <c:pt idx="4779">
                  <c:v>135.9</c:v>
                </c:pt>
                <c:pt idx="4780">
                  <c:v>135.9</c:v>
                </c:pt>
                <c:pt idx="4781">
                  <c:v>136</c:v>
                </c:pt>
                <c:pt idx="4782">
                  <c:v>136</c:v>
                </c:pt>
                <c:pt idx="4783">
                  <c:v>136</c:v>
                </c:pt>
                <c:pt idx="4784">
                  <c:v>136.1</c:v>
                </c:pt>
                <c:pt idx="4785">
                  <c:v>136.1</c:v>
                </c:pt>
                <c:pt idx="4786">
                  <c:v>136.1</c:v>
                </c:pt>
                <c:pt idx="4787">
                  <c:v>136.1</c:v>
                </c:pt>
                <c:pt idx="4788">
                  <c:v>136.1</c:v>
                </c:pt>
                <c:pt idx="4789">
                  <c:v>136.1</c:v>
                </c:pt>
                <c:pt idx="4790">
                  <c:v>136</c:v>
                </c:pt>
                <c:pt idx="4791">
                  <c:v>136</c:v>
                </c:pt>
                <c:pt idx="4792">
                  <c:v>136</c:v>
                </c:pt>
                <c:pt idx="4793">
                  <c:v>135.80000000000001</c:v>
                </c:pt>
                <c:pt idx="4794">
                  <c:v>135.80000000000001</c:v>
                </c:pt>
                <c:pt idx="4795">
                  <c:v>135.80000000000001</c:v>
                </c:pt>
                <c:pt idx="4796">
                  <c:v>135.6</c:v>
                </c:pt>
                <c:pt idx="4797">
                  <c:v>135.6</c:v>
                </c:pt>
                <c:pt idx="4798">
                  <c:v>135.6</c:v>
                </c:pt>
                <c:pt idx="4799">
                  <c:v>135.6</c:v>
                </c:pt>
                <c:pt idx="4800">
                  <c:v>135.6</c:v>
                </c:pt>
                <c:pt idx="4801">
                  <c:v>135.6</c:v>
                </c:pt>
                <c:pt idx="4802">
                  <c:v>135.6</c:v>
                </c:pt>
                <c:pt idx="4803">
                  <c:v>135.6</c:v>
                </c:pt>
                <c:pt idx="4804">
                  <c:v>135.6</c:v>
                </c:pt>
                <c:pt idx="4805">
                  <c:v>135.6</c:v>
                </c:pt>
                <c:pt idx="4806">
                  <c:v>135.6</c:v>
                </c:pt>
                <c:pt idx="4807">
                  <c:v>135.6</c:v>
                </c:pt>
                <c:pt idx="4808">
                  <c:v>135.80000000000001</c:v>
                </c:pt>
                <c:pt idx="4809">
                  <c:v>135.80000000000001</c:v>
                </c:pt>
                <c:pt idx="4810">
                  <c:v>135.80000000000001</c:v>
                </c:pt>
                <c:pt idx="4811">
                  <c:v>135.80000000000001</c:v>
                </c:pt>
                <c:pt idx="4812">
                  <c:v>135.80000000000001</c:v>
                </c:pt>
                <c:pt idx="4813">
                  <c:v>135.80000000000001</c:v>
                </c:pt>
                <c:pt idx="4814">
                  <c:v>135.69999999999999</c:v>
                </c:pt>
                <c:pt idx="4815">
                  <c:v>135.69999999999999</c:v>
                </c:pt>
                <c:pt idx="4816">
                  <c:v>135.69999999999999</c:v>
                </c:pt>
                <c:pt idx="4817">
                  <c:v>135.6</c:v>
                </c:pt>
                <c:pt idx="4818">
                  <c:v>135.6</c:v>
                </c:pt>
                <c:pt idx="4819">
                  <c:v>135.6</c:v>
                </c:pt>
                <c:pt idx="4820">
                  <c:v>135.6</c:v>
                </c:pt>
                <c:pt idx="4821">
                  <c:v>135.6</c:v>
                </c:pt>
                <c:pt idx="4822">
                  <c:v>135.6</c:v>
                </c:pt>
                <c:pt idx="4823">
                  <c:v>135.6</c:v>
                </c:pt>
                <c:pt idx="4824">
                  <c:v>135.6</c:v>
                </c:pt>
                <c:pt idx="4825">
                  <c:v>135.6</c:v>
                </c:pt>
                <c:pt idx="4826">
                  <c:v>135.6</c:v>
                </c:pt>
                <c:pt idx="4827">
                  <c:v>135.6</c:v>
                </c:pt>
                <c:pt idx="4828">
                  <c:v>135.6</c:v>
                </c:pt>
                <c:pt idx="4829">
                  <c:v>135.69999999999999</c:v>
                </c:pt>
                <c:pt idx="4830">
                  <c:v>135.69999999999999</c:v>
                </c:pt>
                <c:pt idx="4831">
                  <c:v>135.69999999999999</c:v>
                </c:pt>
                <c:pt idx="4832">
                  <c:v>135.80000000000001</c:v>
                </c:pt>
                <c:pt idx="4833">
                  <c:v>135.80000000000001</c:v>
                </c:pt>
                <c:pt idx="4834">
                  <c:v>135.80000000000001</c:v>
                </c:pt>
                <c:pt idx="4835">
                  <c:v>135.5</c:v>
                </c:pt>
                <c:pt idx="4836">
                  <c:v>135.5</c:v>
                </c:pt>
                <c:pt idx="4837">
                  <c:v>135.5</c:v>
                </c:pt>
                <c:pt idx="4838">
                  <c:v>135.4</c:v>
                </c:pt>
                <c:pt idx="4839">
                  <c:v>135.4</c:v>
                </c:pt>
                <c:pt idx="4840">
                  <c:v>135.4</c:v>
                </c:pt>
                <c:pt idx="4841">
                  <c:v>135.4</c:v>
                </c:pt>
                <c:pt idx="4842">
                  <c:v>135.4</c:v>
                </c:pt>
                <c:pt idx="4843">
                  <c:v>135.4</c:v>
                </c:pt>
                <c:pt idx="4844">
                  <c:v>135.6</c:v>
                </c:pt>
                <c:pt idx="4845">
                  <c:v>135.6</c:v>
                </c:pt>
                <c:pt idx="4846">
                  <c:v>135.6</c:v>
                </c:pt>
                <c:pt idx="4847">
                  <c:v>135.6</c:v>
                </c:pt>
                <c:pt idx="4848">
                  <c:v>135.6</c:v>
                </c:pt>
                <c:pt idx="4849">
                  <c:v>135.6</c:v>
                </c:pt>
                <c:pt idx="4850">
                  <c:v>135.69999999999999</c:v>
                </c:pt>
                <c:pt idx="4851">
                  <c:v>135.69999999999999</c:v>
                </c:pt>
                <c:pt idx="4852">
                  <c:v>135.69999999999999</c:v>
                </c:pt>
                <c:pt idx="4853">
                  <c:v>135.6</c:v>
                </c:pt>
                <c:pt idx="4854">
                  <c:v>135.6</c:v>
                </c:pt>
                <c:pt idx="4855">
                  <c:v>135.6</c:v>
                </c:pt>
                <c:pt idx="4856">
                  <c:v>135.5</c:v>
                </c:pt>
                <c:pt idx="4857">
                  <c:v>135.5</c:v>
                </c:pt>
                <c:pt idx="4858">
                  <c:v>135.5</c:v>
                </c:pt>
                <c:pt idx="4859">
                  <c:v>135.69999999999999</c:v>
                </c:pt>
                <c:pt idx="4860">
                  <c:v>135.69999999999999</c:v>
                </c:pt>
                <c:pt idx="4861">
                  <c:v>135.69999999999999</c:v>
                </c:pt>
                <c:pt idx="4862">
                  <c:v>135.80000000000001</c:v>
                </c:pt>
                <c:pt idx="4863">
                  <c:v>135.80000000000001</c:v>
                </c:pt>
                <c:pt idx="4864">
                  <c:v>135.80000000000001</c:v>
                </c:pt>
                <c:pt idx="4865">
                  <c:v>135.69999999999999</c:v>
                </c:pt>
                <c:pt idx="4866">
                  <c:v>135.69999999999999</c:v>
                </c:pt>
                <c:pt idx="4867">
                  <c:v>135.69999999999999</c:v>
                </c:pt>
                <c:pt idx="4868">
                  <c:v>135.1</c:v>
                </c:pt>
                <c:pt idx="4869">
                  <c:v>135.1</c:v>
                </c:pt>
                <c:pt idx="4870">
                  <c:v>135.1</c:v>
                </c:pt>
                <c:pt idx="4871">
                  <c:v>135.1</c:v>
                </c:pt>
                <c:pt idx="4872">
                  <c:v>135.1</c:v>
                </c:pt>
                <c:pt idx="4873">
                  <c:v>135.1</c:v>
                </c:pt>
                <c:pt idx="4874">
                  <c:v>135.4</c:v>
                </c:pt>
                <c:pt idx="4875">
                  <c:v>135.4</c:v>
                </c:pt>
                <c:pt idx="4876">
                  <c:v>135.4</c:v>
                </c:pt>
                <c:pt idx="4877">
                  <c:v>135.9</c:v>
                </c:pt>
                <c:pt idx="4878">
                  <c:v>135.9</c:v>
                </c:pt>
                <c:pt idx="4879">
                  <c:v>135.9</c:v>
                </c:pt>
                <c:pt idx="4880">
                  <c:v>135.9</c:v>
                </c:pt>
                <c:pt idx="4881">
                  <c:v>135.9</c:v>
                </c:pt>
                <c:pt idx="4882">
                  <c:v>135.9</c:v>
                </c:pt>
                <c:pt idx="4883">
                  <c:v>135.80000000000001</c:v>
                </c:pt>
                <c:pt idx="4884">
                  <c:v>135.80000000000001</c:v>
                </c:pt>
                <c:pt idx="4885">
                  <c:v>135.80000000000001</c:v>
                </c:pt>
                <c:pt idx="4886">
                  <c:v>136</c:v>
                </c:pt>
                <c:pt idx="4887">
                  <c:v>136</c:v>
                </c:pt>
                <c:pt idx="4888">
                  <c:v>136</c:v>
                </c:pt>
                <c:pt idx="4889">
                  <c:v>135.80000000000001</c:v>
                </c:pt>
                <c:pt idx="4890">
                  <c:v>135.80000000000001</c:v>
                </c:pt>
                <c:pt idx="4891">
                  <c:v>135.80000000000001</c:v>
                </c:pt>
                <c:pt idx="4892">
                  <c:v>135.69999999999999</c:v>
                </c:pt>
                <c:pt idx="4893">
                  <c:v>135.69999999999999</c:v>
                </c:pt>
                <c:pt idx="4894">
                  <c:v>135.69999999999999</c:v>
                </c:pt>
                <c:pt idx="4895">
                  <c:v>135.19999999999999</c:v>
                </c:pt>
                <c:pt idx="4896">
                  <c:v>135.19999999999999</c:v>
                </c:pt>
                <c:pt idx="4897">
                  <c:v>135.19999999999999</c:v>
                </c:pt>
                <c:pt idx="4898">
                  <c:v>135.30000000000001</c:v>
                </c:pt>
                <c:pt idx="4899">
                  <c:v>135.30000000000001</c:v>
                </c:pt>
                <c:pt idx="4900">
                  <c:v>135.30000000000001</c:v>
                </c:pt>
                <c:pt idx="4901">
                  <c:v>135.69999999999999</c:v>
                </c:pt>
                <c:pt idx="4902">
                  <c:v>135.69999999999999</c:v>
                </c:pt>
                <c:pt idx="4903">
                  <c:v>135.69999999999999</c:v>
                </c:pt>
                <c:pt idx="4904">
                  <c:v>136</c:v>
                </c:pt>
                <c:pt idx="4905">
                  <c:v>136</c:v>
                </c:pt>
                <c:pt idx="4906">
                  <c:v>136</c:v>
                </c:pt>
                <c:pt idx="4907">
                  <c:v>136.19999999999999</c:v>
                </c:pt>
                <c:pt idx="4908">
                  <c:v>136.19999999999999</c:v>
                </c:pt>
                <c:pt idx="4909">
                  <c:v>136.19999999999999</c:v>
                </c:pt>
                <c:pt idx="4910">
                  <c:v>136.30000000000001</c:v>
                </c:pt>
                <c:pt idx="4911">
                  <c:v>136.30000000000001</c:v>
                </c:pt>
                <c:pt idx="4912">
                  <c:v>136.30000000000001</c:v>
                </c:pt>
                <c:pt idx="4913">
                  <c:v>136.5</c:v>
                </c:pt>
                <c:pt idx="4914">
                  <c:v>136.5</c:v>
                </c:pt>
                <c:pt idx="4915">
                  <c:v>136.5</c:v>
                </c:pt>
                <c:pt idx="4916">
                  <c:v>136.30000000000001</c:v>
                </c:pt>
                <c:pt idx="4917">
                  <c:v>136.30000000000001</c:v>
                </c:pt>
                <c:pt idx="4918">
                  <c:v>136.30000000000001</c:v>
                </c:pt>
                <c:pt idx="4919">
                  <c:v>136.19999999999999</c:v>
                </c:pt>
                <c:pt idx="4920">
                  <c:v>136.19999999999999</c:v>
                </c:pt>
                <c:pt idx="4921">
                  <c:v>136.19999999999999</c:v>
                </c:pt>
                <c:pt idx="4922">
                  <c:v>136</c:v>
                </c:pt>
                <c:pt idx="4923">
                  <c:v>136</c:v>
                </c:pt>
                <c:pt idx="4924">
                  <c:v>136</c:v>
                </c:pt>
                <c:pt idx="4925">
                  <c:v>136</c:v>
                </c:pt>
                <c:pt idx="4926">
                  <c:v>136</c:v>
                </c:pt>
                <c:pt idx="4927">
                  <c:v>136</c:v>
                </c:pt>
                <c:pt idx="4928">
                  <c:v>136</c:v>
                </c:pt>
                <c:pt idx="4929">
                  <c:v>136</c:v>
                </c:pt>
                <c:pt idx="4930">
                  <c:v>136</c:v>
                </c:pt>
                <c:pt idx="4931">
                  <c:v>136</c:v>
                </c:pt>
                <c:pt idx="4932">
                  <c:v>136</c:v>
                </c:pt>
                <c:pt idx="4933">
                  <c:v>136</c:v>
                </c:pt>
                <c:pt idx="4934">
                  <c:v>135.69999999999999</c:v>
                </c:pt>
                <c:pt idx="4935">
                  <c:v>135.69999999999999</c:v>
                </c:pt>
                <c:pt idx="4936">
                  <c:v>135.69999999999999</c:v>
                </c:pt>
                <c:pt idx="4937">
                  <c:v>135.6</c:v>
                </c:pt>
                <c:pt idx="4938">
                  <c:v>135.6</c:v>
                </c:pt>
                <c:pt idx="4939">
                  <c:v>135.6</c:v>
                </c:pt>
                <c:pt idx="4940">
                  <c:v>135.6</c:v>
                </c:pt>
                <c:pt idx="4941">
                  <c:v>135.6</c:v>
                </c:pt>
                <c:pt idx="4942">
                  <c:v>135.6</c:v>
                </c:pt>
                <c:pt idx="4943">
                  <c:v>135.80000000000001</c:v>
                </c:pt>
                <c:pt idx="4944">
                  <c:v>135.80000000000001</c:v>
                </c:pt>
                <c:pt idx="4945">
                  <c:v>135.80000000000001</c:v>
                </c:pt>
                <c:pt idx="4946">
                  <c:v>135.69999999999999</c:v>
                </c:pt>
                <c:pt idx="4947">
                  <c:v>135.69999999999999</c:v>
                </c:pt>
                <c:pt idx="4948">
                  <c:v>135.69999999999999</c:v>
                </c:pt>
                <c:pt idx="4949">
                  <c:v>135.6</c:v>
                </c:pt>
                <c:pt idx="4950">
                  <c:v>135.6</c:v>
                </c:pt>
                <c:pt idx="4951">
                  <c:v>135.6</c:v>
                </c:pt>
                <c:pt idx="4952">
                  <c:v>135.9</c:v>
                </c:pt>
                <c:pt idx="4953">
                  <c:v>135.9</c:v>
                </c:pt>
                <c:pt idx="4954">
                  <c:v>135.9</c:v>
                </c:pt>
                <c:pt idx="4955">
                  <c:v>135.69999999999999</c:v>
                </c:pt>
                <c:pt idx="4956">
                  <c:v>135.69999999999999</c:v>
                </c:pt>
                <c:pt idx="4957">
                  <c:v>135.69999999999999</c:v>
                </c:pt>
                <c:pt idx="4958">
                  <c:v>135.6</c:v>
                </c:pt>
                <c:pt idx="4959">
                  <c:v>135.6</c:v>
                </c:pt>
                <c:pt idx="4960">
                  <c:v>135.6</c:v>
                </c:pt>
                <c:pt idx="4961">
                  <c:v>135.30000000000001</c:v>
                </c:pt>
                <c:pt idx="4962">
                  <c:v>135.30000000000001</c:v>
                </c:pt>
                <c:pt idx="4963">
                  <c:v>135.30000000000001</c:v>
                </c:pt>
              </c:numCache>
            </c:numRef>
          </c:val>
          <c:smooth val="1"/>
        </c:ser>
        <c:ser>
          <c:idx val="2"/>
          <c:order val="2"/>
          <c:tx>
            <c:v>5.57</c:v>
          </c:tx>
          <c:spPr>
            <a:ln w="15875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'raw1530-1700'!$D$16951:$D$21914</c:f>
              <c:numCache>
                <c:formatCode>General</c:formatCode>
                <c:ptCount val="4964"/>
                <c:pt idx="0">
                  <c:v>125.5</c:v>
                </c:pt>
                <c:pt idx="1">
                  <c:v>125.5</c:v>
                </c:pt>
                <c:pt idx="2">
                  <c:v>125.7</c:v>
                </c:pt>
                <c:pt idx="3">
                  <c:v>125.7</c:v>
                </c:pt>
                <c:pt idx="4">
                  <c:v>125.7</c:v>
                </c:pt>
                <c:pt idx="5">
                  <c:v>126.1</c:v>
                </c:pt>
                <c:pt idx="6">
                  <c:v>126.1</c:v>
                </c:pt>
                <c:pt idx="7">
                  <c:v>126.1</c:v>
                </c:pt>
                <c:pt idx="8">
                  <c:v>126.3</c:v>
                </c:pt>
                <c:pt idx="9">
                  <c:v>126.3</c:v>
                </c:pt>
                <c:pt idx="10">
                  <c:v>126.3</c:v>
                </c:pt>
                <c:pt idx="11">
                  <c:v>126.4</c:v>
                </c:pt>
                <c:pt idx="12">
                  <c:v>126.4</c:v>
                </c:pt>
                <c:pt idx="13">
                  <c:v>126.4</c:v>
                </c:pt>
                <c:pt idx="14">
                  <c:v>126</c:v>
                </c:pt>
                <c:pt idx="15">
                  <c:v>126</c:v>
                </c:pt>
                <c:pt idx="16">
                  <c:v>126</c:v>
                </c:pt>
                <c:pt idx="17">
                  <c:v>126</c:v>
                </c:pt>
                <c:pt idx="18">
                  <c:v>126</c:v>
                </c:pt>
                <c:pt idx="19">
                  <c:v>126</c:v>
                </c:pt>
                <c:pt idx="20">
                  <c:v>126</c:v>
                </c:pt>
                <c:pt idx="21">
                  <c:v>126</c:v>
                </c:pt>
                <c:pt idx="22">
                  <c:v>126</c:v>
                </c:pt>
                <c:pt idx="23">
                  <c:v>126.2</c:v>
                </c:pt>
                <c:pt idx="24">
                  <c:v>126.2</c:v>
                </c:pt>
                <c:pt idx="25">
                  <c:v>126.2</c:v>
                </c:pt>
                <c:pt idx="26">
                  <c:v>126.3</c:v>
                </c:pt>
                <c:pt idx="27">
                  <c:v>126.3</c:v>
                </c:pt>
                <c:pt idx="28">
                  <c:v>126.3</c:v>
                </c:pt>
                <c:pt idx="29">
                  <c:v>126.2</c:v>
                </c:pt>
                <c:pt idx="30">
                  <c:v>126.2</c:v>
                </c:pt>
                <c:pt idx="31">
                  <c:v>126.2</c:v>
                </c:pt>
                <c:pt idx="32">
                  <c:v>126</c:v>
                </c:pt>
                <c:pt idx="33">
                  <c:v>126</c:v>
                </c:pt>
                <c:pt idx="34">
                  <c:v>126</c:v>
                </c:pt>
                <c:pt idx="35">
                  <c:v>125.8</c:v>
                </c:pt>
                <c:pt idx="36">
                  <c:v>125.8</c:v>
                </c:pt>
                <c:pt idx="37">
                  <c:v>125.8</c:v>
                </c:pt>
                <c:pt idx="38">
                  <c:v>125.9</c:v>
                </c:pt>
                <c:pt idx="39">
                  <c:v>125.9</c:v>
                </c:pt>
                <c:pt idx="40">
                  <c:v>125.9</c:v>
                </c:pt>
                <c:pt idx="41">
                  <c:v>125.7</c:v>
                </c:pt>
                <c:pt idx="42">
                  <c:v>125.7</c:v>
                </c:pt>
                <c:pt idx="43">
                  <c:v>125.7</c:v>
                </c:pt>
                <c:pt idx="44">
                  <c:v>125.6</c:v>
                </c:pt>
                <c:pt idx="45">
                  <c:v>125.6</c:v>
                </c:pt>
                <c:pt idx="46">
                  <c:v>125.6</c:v>
                </c:pt>
                <c:pt idx="47">
                  <c:v>125.7</c:v>
                </c:pt>
                <c:pt idx="48">
                  <c:v>125.7</c:v>
                </c:pt>
                <c:pt idx="49">
                  <c:v>125.7</c:v>
                </c:pt>
                <c:pt idx="50">
                  <c:v>126.1</c:v>
                </c:pt>
                <c:pt idx="51">
                  <c:v>126.1</c:v>
                </c:pt>
                <c:pt idx="52">
                  <c:v>126.1</c:v>
                </c:pt>
                <c:pt idx="53">
                  <c:v>126.2</c:v>
                </c:pt>
                <c:pt idx="54">
                  <c:v>126.2</c:v>
                </c:pt>
                <c:pt idx="55">
                  <c:v>126.2</c:v>
                </c:pt>
                <c:pt idx="56">
                  <c:v>126.3</c:v>
                </c:pt>
                <c:pt idx="57">
                  <c:v>126.3</c:v>
                </c:pt>
                <c:pt idx="58">
                  <c:v>126.3</c:v>
                </c:pt>
                <c:pt idx="59">
                  <c:v>126.1</c:v>
                </c:pt>
                <c:pt idx="60">
                  <c:v>126.1</c:v>
                </c:pt>
                <c:pt idx="61">
                  <c:v>126.1</c:v>
                </c:pt>
                <c:pt idx="62">
                  <c:v>126.2</c:v>
                </c:pt>
                <c:pt idx="63">
                  <c:v>126.2</c:v>
                </c:pt>
                <c:pt idx="64">
                  <c:v>126.2</c:v>
                </c:pt>
                <c:pt idx="65">
                  <c:v>126.1</c:v>
                </c:pt>
                <c:pt idx="66">
                  <c:v>126.1</c:v>
                </c:pt>
                <c:pt idx="67">
                  <c:v>126.1</c:v>
                </c:pt>
                <c:pt idx="68">
                  <c:v>126</c:v>
                </c:pt>
                <c:pt idx="69">
                  <c:v>126</c:v>
                </c:pt>
                <c:pt idx="70">
                  <c:v>126</c:v>
                </c:pt>
                <c:pt idx="71">
                  <c:v>125.9</c:v>
                </c:pt>
                <c:pt idx="72">
                  <c:v>125.9</c:v>
                </c:pt>
                <c:pt idx="73">
                  <c:v>125.9</c:v>
                </c:pt>
                <c:pt idx="74">
                  <c:v>126.1</c:v>
                </c:pt>
                <c:pt idx="75">
                  <c:v>126.1</c:v>
                </c:pt>
                <c:pt idx="76">
                  <c:v>126.1</c:v>
                </c:pt>
                <c:pt idx="77">
                  <c:v>126.2</c:v>
                </c:pt>
                <c:pt idx="78">
                  <c:v>126.2</c:v>
                </c:pt>
                <c:pt idx="79">
                  <c:v>126.2</c:v>
                </c:pt>
                <c:pt idx="80">
                  <c:v>126.1</c:v>
                </c:pt>
                <c:pt idx="81">
                  <c:v>126.1</c:v>
                </c:pt>
                <c:pt idx="82">
                  <c:v>126.1</c:v>
                </c:pt>
                <c:pt idx="83">
                  <c:v>125.7</c:v>
                </c:pt>
                <c:pt idx="84">
                  <c:v>125.7</c:v>
                </c:pt>
                <c:pt idx="85">
                  <c:v>125.7</c:v>
                </c:pt>
                <c:pt idx="86">
                  <c:v>125.8</c:v>
                </c:pt>
                <c:pt idx="87">
                  <c:v>125.8</c:v>
                </c:pt>
                <c:pt idx="88">
                  <c:v>125.8</c:v>
                </c:pt>
                <c:pt idx="89">
                  <c:v>125.9</c:v>
                </c:pt>
                <c:pt idx="90">
                  <c:v>125.9</c:v>
                </c:pt>
                <c:pt idx="91">
                  <c:v>125.9</c:v>
                </c:pt>
                <c:pt idx="92">
                  <c:v>126.1</c:v>
                </c:pt>
                <c:pt idx="93">
                  <c:v>126.1</c:v>
                </c:pt>
                <c:pt idx="94">
                  <c:v>126.1</c:v>
                </c:pt>
                <c:pt idx="95">
                  <c:v>126.2</c:v>
                </c:pt>
                <c:pt idx="96">
                  <c:v>126.2</c:v>
                </c:pt>
                <c:pt idx="97">
                  <c:v>126.2</c:v>
                </c:pt>
                <c:pt idx="98">
                  <c:v>126.3</c:v>
                </c:pt>
                <c:pt idx="99">
                  <c:v>126.3</c:v>
                </c:pt>
                <c:pt idx="100">
                  <c:v>126.3</c:v>
                </c:pt>
                <c:pt idx="101">
                  <c:v>126.5</c:v>
                </c:pt>
                <c:pt idx="102">
                  <c:v>126.5</c:v>
                </c:pt>
                <c:pt idx="103">
                  <c:v>126.5</c:v>
                </c:pt>
                <c:pt idx="104">
                  <c:v>126.5</c:v>
                </c:pt>
                <c:pt idx="105">
                  <c:v>126.5</c:v>
                </c:pt>
                <c:pt idx="106">
                  <c:v>126.5</c:v>
                </c:pt>
                <c:pt idx="107">
                  <c:v>126.2</c:v>
                </c:pt>
                <c:pt idx="108">
                  <c:v>126.2</c:v>
                </c:pt>
                <c:pt idx="109">
                  <c:v>126.2</c:v>
                </c:pt>
                <c:pt idx="110">
                  <c:v>125.8</c:v>
                </c:pt>
                <c:pt idx="111">
                  <c:v>125.8</c:v>
                </c:pt>
                <c:pt idx="112">
                  <c:v>125.8</c:v>
                </c:pt>
                <c:pt idx="113">
                  <c:v>126</c:v>
                </c:pt>
                <c:pt idx="114">
                  <c:v>126</c:v>
                </c:pt>
                <c:pt idx="115">
                  <c:v>126</c:v>
                </c:pt>
                <c:pt idx="116">
                  <c:v>125.7</c:v>
                </c:pt>
                <c:pt idx="117">
                  <c:v>125.7</c:v>
                </c:pt>
                <c:pt idx="118">
                  <c:v>125.7</c:v>
                </c:pt>
                <c:pt idx="119">
                  <c:v>125.8</c:v>
                </c:pt>
                <c:pt idx="120">
                  <c:v>125.8</c:v>
                </c:pt>
                <c:pt idx="121">
                  <c:v>125.8</c:v>
                </c:pt>
                <c:pt idx="122">
                  <c:v>125.9</c:v>
                </c:pt>
                <c:pt idx="123">
                  <c:v>125.9</c:v>
                </c:pt>
                <c:pt idx="124">
                  <c:v>125.9</c:v>
                </c:pt>
                <c:pt idx="125">
                  <c:v>126.3</c:v>
                </c:pt>
                <c:pt idx="126">
                  <c:v>126.3</c:v>
                </c:pt>
                <c:pt idx="127">
                  <c:v>126.3</c:v>
                </c:pt>
                <c:pt idx="128">
                  <c:v>126.6</c:v>
                </c:pt>
                <c:pt idx="129">
                  <c:v>126.6</c:v>
                </c:pt>
                <c:pt idx="130">
                  <c:v>126.6</c:v>
                </c:pt>
                <c:pt idx="131">
                  <c:v>126.7</c:v>
                </c:pt>
                <c:pt idx="132">
                  <c:v>126.7</c:v>
                </c:pt>
                <c:pt idx="133">
                  <c:v>126.7</c:v>
                </c:pt>
                <c:pt idx="134">
                  <c:v>126.2</c:v>
                </c:pt>
                <c:pt idx="135">
                  <c:v>126.2</c:v>
                </c:pt>
                <c:pt idx="136">
                  <c:v>126.2</c:v>
                </c:pt>
                <c:pt idx="137">
                  <c:v>125.8</c:v>
                </c:pt>
                <c:pt idx="138">
                  <c:v>125.8</c:v>
                </c:pt>
                <c:pt idx="139">
                  <c:v>125.8</c:v>
                </c:pt>
                <c:pt idx="140">
                  <c:v>123.1</c:v>
                </c:pt>
                <c:pt idx="141">
                  <c:v>123.1</c:v>
                </c:pt>
                <c:pt idx="142">
                  <c:v>123.1</c:v>
                </c:pt>
                <c:pt idx="143">
                  <c:v>118.5</c:v>
                </c:pt>
                <c:pt idx="144">
                  <c:v>118.5</c:v>
                </c:pt>
                <c:pt idx="145">
                  <c:v>118.5</c:v>
                </c:pt>
                <c:pt idx="146">
                  <c:v>114.5</c:v>
                </c:pt>
                <c:pt idx="147">
                  <c:v>114.5</c:v>
                </c:pt>
                <c:pt idx="148">
                  <c:v>114.5</c:v>
                </c:pt>
                <c:pt idx="149">
                  <c:v>112.8</c:v>
                </c:pt>
                <c:pt idx="150">
                  <c:v>112.8</c:v>
                </c:pt>
                <c:pt idx="151">
                  <c:v>112.8</c:v>
                </c:pt>
                <c:pt idx="152">
                  <c:v>113.5</c:v>
                </c:pt>
                <c:pt idx="153">
                  <c:v>113.5</c:v>
                </c:pt>
                <c:pt idx="154">
                  <c:v>113.5</c:v>
                </c:pt>
                <c:pt idx="155">
                  <c:v>113.5</c:v>
                </c:pt>
                <c:pt idx="156">
                  <c:v>113.5</c:v>
                </c:pt>
                <c:pt idx="157">
                  <c:v>113.5</c:v>
                </c:pt>
                <c:pt idx="158">
                  <c:v>113.1</c:v>
                </c:pt>
                <c:pt idx="159">
                  <c:v>113.1</c:v>
                </c:pt>
                <c:pt idx="160">
                  <c:v>113.1</c:v>
                </c:pt>
                <c:pt idx="161">
                  <c:v>113.5</c:v>
                </c:pt>
                <c:pt idx="162">
                  <c:v>113.5</c:v>
                </c:pt>
                <c:pt idx="163">
                  <c:v>113.5</c:v>
                </c:pt>
                <c:pt idx="164">
                  <c:v>113.5</c:v>
                </c:pt>
                <c:pt idx="165">
                  <c:v>113.5</c:v>
                </c:pt>
                <c:pt idx="166">
                  <c:v>113.5</c:v>
                </c:pt>
                <c:pt idx="167">
                  <c:v>113.9</c:v>
                </c:pt>
                <c:pt idx="168">
                  <c:v>113.9</c:v>
                </c:pt>
                <c:pt idx="169">
                  <c:v>113.9</c:v>
                </c:pt>
                <c:pt idx="170">
                  <c:v>113.9</c:v>
                </c:pt>
                <c:pt idx="171">
                  <c:v>113.9</c:v>
                </c:pt>
                <c:pt idx="172">
                  <c:v>113.9</c:v>
                </c:pt>
                <c:pt idx="173">
                  <c:v>113.8</c:v>
                </c:pt>
                <c:pt idx="174">
                  <c:v>113.8</c:v>
                </c:pt>
                <c:pt idx="175">
                  <c:v>113.8</c:v>
                </c:pt>
                <c:pt idx="176">
                  <c:v>114.3</c:v>
                </c:pt>
                <c:pt idx="177">
                  <c:v>114.3</c:v>
                </c:pt>
                <c:pt idx="178">
                  <c:v>114.3</c:v>
                </c:pt>
                <c:pt idx="179">
                  <c:v>114.7</c:v>
                </c:pt>
                <c:pt idx="180">
                  <c:v>114.7</c:v>
                </c:pt>
                <c:pt idx="181">
                  <c:v>114.7</c:v>
                </c:pt>
                <c:pt idx="182">
                  <c:v>115.8</c:v>
                </c:pt>
                <c:pt idx="183">
                  <c:v>115.8</c:v>
                </c:pt>
                <c:pt idx="184">
                  <c:v>115.8</c:v>
                </c:pt>
                <c:pt idx="185">
                  <c:v>117.3</c:v>
                </c:pt>
                <c:pt idx="186">
                  <c:v>117.3</c:v>
                </c:pt>
                <c:pt idx="187">
                  <c:v>117.3</c:v>
                </c:pt>
                <c:pt idx="188">
                  <c:v>119.4</c:v>
                </c:pt>
                <c:pt idx="189">
                  <c:v>119.4</c:v>
                </c:pt>
                <c:pt idx="190">
                  <c:v>119.4</c:v>
                </c:pt>
                <c:pt idx="191">
                  <c:v>122.4</c:v>
                </c:pt>
                <c:pt idx="192">
                  <c:v>122.4</c:v>
                </c:pt>
                <c:pt idx="193">
                  <c:v>122.4</c:v>
                </c:pt>
                <c:pt idx="194">
                  <c:v>123.7</c:v>
                </c:pt>
                <c:pt idx="195">
                  <c:v>123.7</c:v>
                </c:pt>
                <c:pt idx="196">
                  <c:v>123.7</c:v>
                </c:pt>
                <c:pt idx="197">
                  <c:v>124.6</c:v>
                </c:pt>
                <c:pt idx="198">
                  <c:v>124.6</c:v>
                </c:pt>
                <c:pt idx="199">
                  <c:v>124.6</c:v>
                </c:pt>
                <c:pt idx="200">
                  <c:v>124.7</c:v>
                </c:pt>
                <c:pt idx="201">
                  <c:v>124.7</c:v>
                </c:pt>
                <c:pt idx="202">
                  <c:v>124.7</c:v>
                </c:pt>
                <c:pt idx="203">
                  <c:v>124.8</c:v>
                </c:pt>
                <c:pt idx="204">
                  <c:v>124.8</c:v>
                </c:pt>
                <c:pt idx="205">
                  <c:v>124.8</c:v>
                </c:pt>
                <c:pt idx="206">
                  <c:v>124.6</c:v>
                </c:pt>
                <c:pt idx="207">
                  <c:v>124.6</c:v>
                </c:pt>
                <c:pt idx="208">
                  <c:v>124.6</c:v>
                </c:pt>
                <c:pt idx="209">
                  <c:v>124.1</c:v>
                </c:pt>
                <c:pt idx="210">
                  <c:v>124.1</c:v>
                </c:pt>
                <c:pt idx="211">
                  <c:v>124.1</c:v>
                </c:pt>
                <c:pt idx="212">
                  <c:v>124.3</c:v>
                </c:pt>
                <c:pt idx="213">
                  <c:v>124.3</c:v>
                </c:pt>
                <c:pt idx="214">
                  <c:v>124.3</c:v>
                </c:pt>
                <c:pt idx="215">
                  <c:v>124.4</c:v>
                </c:pt>
                <c:pt idx="216">
                  <c:v>124.4</c:v>
                </c:pt>
                <c:pt idx="217">
                  <c:v>124.4</c:v>
                </c:pt>
                <c:pt idx="218">
                  <c:v>124.5</c:v>
                </c:pt>
                <c:pt idx="219">
                  <c:v>124.5</c:v>
                </c:pt>
                <c:pt idx="220">
                  <c:v>124.5</c:v>
                </c:pt>
                <c:pt idx="221">
                  <c:v>124.3</c:v>
                </c:pt>
                <c:pt idx="222">
                  <c:v>124.3</c:v>
                </c:pt>
                <c:pt idx="223">
                  <c:v>124.3</c:v>
                </c:pt>
                <c:pt idx="224">
                  <c:v>124.8</c:v>
                </c:pt>
                <c:pt idx="225">
                  <c:v>124.8</c:v>
                </c:pt>
                <c:pt idx="226">
                  <c:v>124.8</c:v>
                </c:pt>
                <c:pt idx="227">
                  <c:v>124.9</c:v>
                </c:pt>
                <c:pt idx="228">
                  <c:v>124.9</c:v>
                </c:pt>
                <c:pt idx="229">
                  <c:v>124.9</c:v>
                </c:pt>
                <c:pt idx="230">
                  <c:v>124.9</c:v>
                </c:pt>
                <c:pt idx="231">
                  <c:v>124.9</c:v>
                </c:pt>
                <c:pt idx="232">
                  <c:v>124.9</c:v>
                </c:pt>
                <c:pt idx="233">
                  <c:v>124.6</c:v>
                </c:pt>
                <c:pt idx="234">
                  <c:v>124.6</c:v>
                </c:pt>
                <c:pt idx="235">
                  <c:v>124.6</c:v>
                </c:pt>
                <c:pt idx="236">
                  <c:v>124.9</c:v>
                </c:pt>
                <c:pt idx="237">
                  <c:v>124.9</c:v>
                </c:pt>
                <c:pt idx="238">
                  <c:v>124.9</c:v>
                </c:pt>
                <c:pt idx="239">
                  <c:v>124.9</c:v>
                </c:pt>
                <c:pt idx="240">
                  <c:v>124.9</c:v>
                </c:pt>
                <c:pt idx="241">
                  <c:v>124.9</c:v>
                </c:pt>
                <c:pt idx="242">
                  <c:v>124.9</c:v>
                </c:pt>
                <c:pt idx="243">
                  <c:v>124.9</c:v>
                </c:pt>
                <c:pt idx="244">
                  <c:v>124.9</c:v>
                </c:pt>
                <c:pt idx="245">
                  <c:v>124.5</c:v>
                </c:pt>
                <c:pt idx="246">
                  <c:v>124.5</c:v>
                </c:pt>
                <c:pt idx="247">
                  <c:v>124.5</c:v>
                </c:pt>
                <c:pt idx="248">
                  <c:v>124.9</c:v>
                </c:pt>
                <c:pt idx="249">
                  <c:v>124.9</c:v>
                </c:pt>
                <c:pt idx="250">
                  <c:v>124.9</c:v>
                </c:pt>
                <c:pt idx="251">
                  <c:v>125</c:v>
                </c:pt>
                <c:pt idx="252">
                  <c:v>125</c:v>
                </c:pt>
                <c:pt idx="253">
                  <c:v>125</c:v>
                </c:pt>
                <c:pt idx="254">
                  <c:v>125.4</c:v>
                </c:pt>
                <c:pt idx="255">
                  <c:v>125.4</c:v>
                </c:pt>
                <c:pt idx="256">
                  <c:v>125.4</c:v>
                </c:pt>
                <c:pt idx="257">
                  <c:v>125.2</c:v>
                </c:pt>
                <c:pt idx="258">
                  <c:v>125.2</c:v>
                </c:pt>
                <c:pt idx="259">
                  <c:v>125.2</c:v>
                </c:pt>
                <c:pt idx="260">
                  <c:v>125.1</c:v>
                </c:pt>
                <c:pt idx="261">
                  <c:v>125.1</c:v>
                </c:pt>
                <c:pt idx="262">
                  <c:v>125.1</c:v>
                </c:pt>
                <c:pt idx="263">
                  <c:v>125</c:v>
                </c:pt>
                <c:pt idx="264">
                  <c:v>125</c:v>
                </c:pt>
                <c:pt idx="265">
                  <c:v>125</c:v>
                </c:pt>
                <c:pt idx="266">
                  <c:v>125.1</c:v>
                </c:pt>
                <c:pt idx="267">
                  <c:v>125.1</c:v>
                </c:pt>
                <c:pt idx="268">
                  <c:v>125.1</c:v>
                </c:pt>
                <c:pt idx="269">
                  <c:v>125.2</c:v>
                </c:pt>
                <c:pt idx="270">
                  <c:v>125.2</c:v>
                </c:pt>
                <c:pt idx="271">
                  <c:v>125.2</c:v>
                </c:pt>
                <c:pt idx="272">
                  <c:v>125.2</c:v>
                </c:pt>
                <c:pt idx="273">
                  <c:v>125.2</c:v>
                </c:pt>
                <c:pt idx="274">
                  <c:v>125.2</c:v>
                </c:pt>
                <c:pt idx="275">
                  <c:v>125.1</c:v>
                </c:pt>
                <c:pt idx="276">
                  <c:v>125.1</c:v>
                </c:pt>
                <c:pt idx="277">
                  <c:v>125.1</c:v>
                </c:pt>
                <c:pt idx="278">
                  <c:v>124.8</c:v>
                </c:pt>
                <c:pt idx="279">
                  <c:v>124.8</c:v>
                </c:pt>
                <c:pt idx="280">
                  <c:v>124.8</c:v>
                </c:pt>
                <c:pt idx="281">
                  <c:v>124.7</c:v>
                </c:pt>
                <c:pt idx="282">
                  <c:v>124.7</c:v>
                </c:pt>
                <c:pt idx="283">
                  <c:v>124.7</c:v>
                </c:pt>
                <c:pt idx="284">
                  <c:v>124.6</c:v>
                </c:pt>
                <c:pt idx="285">
                  <c:v>124.6</c:v>
                </c:pt>
                <c:pt idx="286">
                  <c:v>124.6</c:v>
                </c:pt>
                <c:pt idx="287">
                  <c:v>124.8</c:v>
                </c:pt>
                <c:pt idx="288">
                  <c:v>124.8</c:v>
                </c:pt>
                <c:pt idx="289">
                  <c:v>124.8</c:v>
                </c:pt>
                <c:pt idx="290">
                  <c:v>125.3</c:v>
                </c:pt>
                <c:pt idx="291">
                  <c:v>125.3</c:v>
                </c:pt>
                <c:pt idx="292">
                  <c:v>125.3</c:v>
                </c:pt>
                <c:pt idx="293">
                  <c:v>125.5</c:v>
                </c:pt>
                <c:pt idx="294">
                  <c:v>125.5</c:v>
                </c:pt>
                <c:pt idx="295">
                  <c:v>125.5</c:v>
                </c:pt>
                <c:pt idx="296">
                  <c:v>125.6</c:v>
                </c:pt>
                <c:pt idx="297">
                  <c:v>125.6</c:v>
                </c:pt>
                <c:pt idx="298">
                  <c:v>125.6</c:v>
                </c:pt>
                <c:pt idx="299">
                  <c:v>125.4</c:v>
                </c:pt>
                <c:pt idx="300">
                  <c:v>125.4</c:v>
                </c:pt>
                <c:pt idx="301">
                  <c:v>125.4</c:v>
                </c:pt>
                <c:pt idx="302">
                  <c:v>125.2</c:v>
                </c:pt>
                <c:pt idx="303">
                  <c:v>125.2</c:v>
                </c:pt>
                <c:pt idx="304">
                  <c:v>125.2</c:v>
                </c:pt>
                <c:pt idx="305">
                  <c:v>125.6</c:v>
                </c:pt>
                <c:pt idx="306">
                  <c:v>125.6</c:v>
                </c:pt>
                <c:pt idx="307">
                  <c:v>125.6</c:v>
                </c:pt>
                <c:pt idx="308">
                  <c:v>125.4</c:v>
                </c:pt>
                <c:pt idx="309">
                  <c:v>125.4</c:v>
                </c:pt>
                <c:pt idx="310">
                  <c:v>125.4</c:v>
                </c:pt>
                <c:pt idx="311">
                  <c:v>125.5</c:v>
                </c:pt>
                <c:pt idx="312">
                  <c:v>125.5</c:v>
                </c:pt>
                <c:pt idx="313">
                  <c:v>125.5</c:v>
                </c:pt>
                <c:pt idx="314">
                  <c:v>125.5</c:v>
                </c:pt>
                <c:pt idx="315">
                  <c:v>125.5</c:v>
                </c:pt>
                <c:pt idx="316">
                  <c:v>125.5</c:v>
                </c:pt>
                <c:pt idx="317">
                  <c:v>125.5</c:v>
                </c:pt>
                <c:pt idx="318">
                  <c:v>125.5</c:v>
                </c:pt>
                <c:pt idx="319">
                  <c:v>125.5</c:v>
                </c:pt>
                <c:pt idx="320">
                  <c:v>125.3</c:v>
                </c:pt>
                <c:pt idx="321">
                  <c:v>125.3</c:v>
                </c:pt>
                <c:pt idx="322">
                  <c:v>125.3</c:v>
                </c:pt>
                <c:pt idx="323">
                  <c:v>125.2</c:v>
                </c:pt>
                <c:pt idx="324">
                  <c:v>125.2</c:v>
                </c:pt>
                <c:pt idx="325">
                  <c:v>125.2</c:v>
                </c:pt>
                <c:pt idx="326">
                  <c:v>125.3</c:v>
                </c:pt>
                <c:pt idx="327">
                  <c:v>125.3</c:v>
                </c:pt>
                <c:pt idx="328">
                  <c:v>125.3</c:v>
                </c:pt>
                <c:pt idx="329">
                  <c:v>125.4</c:v>
                </c:pt>
                <c:pt idx="330">
                  <c:v>125.4</c:v>
                </c:pt>
                <c:pt idx="331">
                  <c:v>125.4</c:v>
                </c:pt>
                <c:pt idx="332">
                  <c:v>125</c:v>
                </c:pt>
                <c:pt idx="333">
                  <c:v>125</c:v>
                </c:pt>
                <c:pt idx="334">
                  <c:v>125</c:v>
                </c:pt>
                <c:pt idx="335">
                  <c:v>125.1</c:v>
                </c:pt>
                <c:pt idx="336">
                  <c:v>125.1</c:v>
                </c:pt>
                <c:pt idx="337">
                  <c:v>125.1</c:v>
                </c:pt>
                <c:pt idx="338">
                  <c:v>125.2</c:v>
                </c:pt>
                <c:pt idx="339">
                  <c:v>125.2</c:v>
                </c:pt>
                <c:pt idx="340">
                  <c:v>125.2</c:v>
                </c:pt>
                <c:pt idx="341">
                  <c:v>125.7</c:v>
                </c:pt>
                <c:pt idx="342">
                  <c:v>125.7</c:v>
                </c:pt>
                <c:pt idx="343">
                  <c:v>125.7</c:v>
                </c:pt>
                <c:pt idx="344">
                  <c:v>125.8</c:v>
                </c:pt>
                <c:pt idx="345">
                  <c:v>125.8</c:v>
                </c:pt>
                <c:pt idx="346">
                  <c:v>125.8</c:v>
                </c:pt>
                <c:pt idx="347">
                  <c:v>125.7</c:v>
                </c:pt>
                <c:pt idx="348">
                  <c:v>125.7</c:v>
                </c:pt>
                <c:pt idx="349">
                  <c:v>125.7</c:v>
                </c:pt>
                <c:pt idx="350">
                  <c:v>125.3</c:v>
                </c:pt>
                <c:pt idx="351">
                  <c:v>125.3</c:v>
                </c:pt>
                <c:pt idx="352">
                  <c:v>125.3</c:v>
                </c:pt>
                <c:pt idx="353">
                  <c:v>125.6</c:v>
                </c:pt>
                <c:pt idx="354">
                  <c:v>125.6</c:v>
                </c:pt>
                <c:pt idx="355">
                  <c:v>125.6</c:v>
                </c:pt>
                <c:pt idx="356">
                  <c:v>125.4</c:v>
                </c:pt>
                <c:pt idx="357">
                  <c:v>125.4</c:v>
                </c:pt>
                <c:pt idx="358">
                  <c:v>125.4</c:v>
                </c:pt>
                <c:pt idx="359">
                  <c:v>125.6</c:v>
                </c:pt>
                <c:pt idx="360">
                  <c:v>125.6</c:v>
                </c:pt>
                <c:pt idx="361">
                  <c:v>125.6</c:v>
                </c:pt>
                <c:pt idx="362">
                  <c:v>125.3</c:v>
                </c:pt>
                <c:pt idx="363">
                  <c:v>125.3</c:v>
                </c:pt>
                <c:pt idx="364">
                  <c:v>125.3</c:v>
                </c:pt>
                <c:pt idx="365">
                  <c:v>125.7</c:v>
                </c:pt>
                <c:pt idx="366">
                  <c:v>125.7</c:v>
                </c:pt>
                <c:pt idx="367">
                  <c:v>125.7</c:v>
                </c:pt>
                <c:pt idx="368">
                  <c:v>125.7</c:v>
                </c:pt>
                <c:pt idx="369">
                  <c:v>125.7</c:v>
                </c:pt>
                <c:pt idx="370">
                  <c:v>125.7</c:v>
                </c:pt>
                <c:pt idx="371">
                  <c:v>126.3</c:v>
                </c:pt>
                <c:pt idx="372">
                  <c:v>126.3</c:v>
                </c:pt>
                <c:pt idx="373">
                  <c:v>126.3</c:v>
                </c:pt>
                <c:pt idx="374">
                  <c:v>126.8</c:v>
                </c:pt>
                <c:pt idx="375">
                  <c:v>126.8</c:v>
                </c:pt>
                <c:pt idx="376">
                  <c:v>126.8</c:v>
                </c:pt>
                <c:pt idx="377">
                  <c:v>127.3</c:v>
                </c:pt>
                <c:pt idx="378">
                  <c:v>127.3</c:v>
                </c:pt>
                <c:pt idx="379">
                  <c:v>127.3</c:v>
                </c:pt>
                <c:pt idx="380">
                  <c:v>127.7</c:v>
                </c:pt>
                <c:pt idx="381">
                  <c:v>127.7</c:v>
                </c:pt>
                <c:pt idx="382">
                  <c:v>127.7</c:v>
                </c:pt>
                <c:pt idx="383">
                  <c:v>128.4</c:v>
                </c:pt>
                <c:pt idx="384">
                  <c:v>128.4</c:v>
                </c:pt>
                <c:pt idx="385">
                  <c:v>128.4</c:v>
                </c:pt>
                <c:pt idx="386">
                  <c:v>129.4</c:v>
                </c:pt>
                <c:pt idx="387">
                  <c:v>129.4</c:v>
                </c:pt>
                <c:pt idx="388">
                  <c:v>129.4</c:v>
                </c:pt>
                <c:pt idx="389">
                  <c:v>130.4</c:v>
                </c:pt>
                <c:pt idx="390">
                  <c:v>130.4</c:v>
                </c:pt>
                <c:pt idx="391">
                  <c:v>130.4</c:v>
                </c:pt>
                <c:pt idx="392">
                  <c:v>131.5</c:v>
                </c:pt>
                <c:pt idx="393">
                  <c:v>131.5</c:v>
                </c:pt>
                <c:pt idx="394">
                  <c:v>131.5</c:v>
                </c:pt>
                <c:pt idx="395">
                  <c:v>132.6</c:v>
                </c:pt>
                <c:pt idx="396">
                  <c:v>132.6</c:v>
                </c:pt>
                <c:pt idx="397">
                  <c:v>132.6</c:v>
                </c:pt>
                <c:pt idx="398">
                  <c:v>134.5</c:v>
                </c:pt>
                <c:pt idx="399">
                  <c:v>134.5</c:v>
                </c:pt>
                <c:pt idx="400">
                  <c:v>134.5</c:v>
                </c:pt>
                <c:pt idx="401">
                  <c:v>136.4</c:v>
                </c:pt>
                <c:pt idx="402">
                  <c:v>136.4</c:v>
                </c:pt>
                <c:pt idx="403">
                  <c:v>136.4</c:v>
                </c:pt>
                <c:pt idx="404">
                  <c:v>137.30000000000001</c:v>
                </c:pt>
                <c:pt idx="405">
                  <c:v>137.30000000000001</c:v>
                </c:pt>
                <c:pt idx="406">
                  <c:v>137.30000000000001</c:v>
                </c:pt>
                <c:pt idx="407">
                  <c:v>135.30000000000001</c:v>
                </c:pt>
                <c:pt idx="408">
                  <c:v>135.30000000000001</c:v>
                </c:pt>
                <c:pt idx="409">
                  <c:v>135.30000000000001</c:v>
                </c:pt>
                <c:pt idx="410">
                  <c:v>132</c:v>
                </c:pt>
                <c:pt idx="411">
                  <c:v>132</c:v>
                </c:pt>
                <c:pt idx="412">
                  <c:v>132</c:v>
                </c:pt>
                <c:pt idx="413">
                  <c:v>129.19999999999999</c:v>
                </c:pt>
                <c:pt idx="414">
                  <c:v>129.19999999999999</c:v>
                </c:pt>
                <c:pt idx="415">
                  <c:v>129.19999999999999</c:v>
                </c:pt>
                <c:pt idx="416">
                  <c:v>127.6</c:v>
                </c:pt>
                <c:pt idx="417">
                  <c:v>127.6</c:v>
                </c:pt>
                <c:pt idx="418">
                  <c:v>127.6</c:v>
                </c:pt>
                <c:pt idx="419">
                  <c:v>126.7</c:v>
                </c:pt>
                <c:pt idx="420">
                  <c:v>126.7</c:v>
                </c:pt>
                <c:pt idx="421">
                  <c:v>126.7</c:v>
                </c:pt>
                <c:pt idx="422">
                  <c:v>126</c:v>
                </c:pt>
                <c:pt idx="423">
                  <c:v>126</c:v>
                </c:pt>
                <c:pt idx="424">
                  <c:v>126</c:v>
                </c:pt>
                <c:pt idx="425">
                  <c:v>125.7</c:v>
                </c:pt>
                <c:pt idx="426">
                  <c:v>125.7</c:v>
                </c:pt>
                <c:pt idx="427">
                  <c:v>125.7</c:v>
                </c:pt>
                <c:pt idx="428">
                  <c:v>125.8</c:v>
                </c:pt>
                <c:pt idx="429">
                  <c:v>125.8</c:v>
                </c:pt>
                <c:pt idx="430">
                  <c:v>125.8</c:v>
                </c:pt>
                <c:pt idx="431">
                  <c:v>125.3</c:v>
                </c:pt>
                <c:pt idx="432">
                  <c:v>125.3</c:v>
                </c:pt>
                <c:pt idx="433">
                  <c:v>125.3</c:v>
                </c:pt>
                <c:pt idx="434">
                  <c:v>125.2</c:v>
                </c:pt>
                <c:pt idx="435">
                  <c:v>125.2</c:v>
                </c:pt>
                <c:pt idx="436">
                  <c:v>125.2</c:v>
                </c:pt>
                <c:pt idx="437">
                  <c:v>124.5</c:v>
                </c:pt>
                <c:pt idx="438">
                  <c:v>124.5</c:v>
                </c:pt>
                <c:pt idx="439">
                  <c:v>124.5</c:v>
                </c:pt>
                <c:pt idx="440">
                  <c:v>124.5</c:v>
                </c:pt>
                <c:pt idx="441">
                  <c:v>124.5</c:v>
                </c:pt>
                <c:pt idx="442">
                  <c:v>124.5</c:v>
                </c:pt>
                <c:pt idx="443">
                  <c:v>124.1</c:v>
                </c:pt>
                <c:pt idx="444">
                  <c:v>124.1</c:v>
                </c:pt>
                <c:pt idx="445">
                  <c:v>124.1</c:v>
                </c:pt>
                <c:pt idx="446">
                  <c:v>124.1</c:v>
                </c:pt>
                <c:pt idx="447">
                  <c:v>124.1</c:v>
                </c:pt>
                <c:pt idx="448">
                  <c:v>124.1</c:v>
                </c:pt>
                <c:pt idx="449">
                  <c:v>124</c:v>
                </c:pt>
                <c:pt idx="450">
                  <c:v>124</c:v>
                </c:pt>
                <c:pt idx="451">
                  <c:v>124</c:v>
                </c:pt>
                <c:pt idx="452">
                  <c:v>123.9</c:v>
                </c:pt>
                <c:pt idx="453">
                  <c:v>123.9</c:v>
                </c:pt>
                <c:pt idx="454">
                  <c:v>123.9</c:v>
                </c:pt>
                <c:pt idx="455">
                  <c:v>124</c:v>
                </c:pt>
                <c:pt idx="456">
                  <c:v>124</c:v>
                </c:pt>
                <c:pt idx="457">
                  <c:v>124</c:v>
                </c:pt>
                <c:pt idx="458">
                  <c:v>124</c:v>
                </c:pt>
                <c:pt idx="459">
                  <c:v>124</c:v>
                </c:pt>
                <c:pt idx="460">
                  <c:v>124</c:v>
                </c:pt>
                <c:pt idx="461">
                  <c:v>124.3</c:v>
                </c:pt>
                <c:pt idx="462">
                  <c:v>124.3</c:v>
                </c:pt>
                <c:pt idx="463">
                  <c:v>124.3</c:v>
                </c:pt>
                <c:pt idx="464">
                  <c:v>124.4</c:v>
                </c:pt>
                <c:pt idx="465">
                  <c:v>124.4</c:v>
                </c:pt>
                <c:pt idx="466">
                  <c:v>124.4</c:v>
                </c:pt>
                <c:pt idx="467">
                  <c:v>124.6</c:v>
                </c:pt>
                <c:pt idx="468">
                  <c:v>124.6</c:v>
                </c:pt>
                <c:pt idx="469">
                  <c:v>124.6</c:v>
                </c:pt>
                <c:pt idx="470">
                  <c:v>124.4</c:v>
                </c:pt>
                <c:pt idx="471">
                  <c:v>124.4</c:v>
                </c:pt>
                <c:pt idx="472">
                  <c:v>124.4</c:v>
                </c:pt>
                <c:pt idx="473">
                  <c:v>124.2</c:v>
                </c:pt>
                <c:pt idx="474">
                  <c:v>124.2</c:v>
                </c:pt>
                <c:pt idx="475">
                  <c:v>124.2</c:v>
                </c:pt>
                <c:pt idx="476">
                  <c:v>124.1</c:v>
                </c:pt>
                <c:pt idx="477">
                  <c:v>124.1</c:v>
                </c:pt>
                <c:pt idx="478">
                  <c:v>124.1</c:v>
                </c:pt>
                <c:pt idx="479">
                  <c:v>124.3</c:v>
                </c:pt>
                <c:pt idx="480">
                  <c:v>124.3</c:v>
                </c:pt>
                <c:pt idx="481">
                  <c:v>124.3</c:v>
                </c:pt>
                <c:pt idx="482">
                  <c:v>124.8</c:v>
                </c:pt>
                <c:pt idx="483">
                  <c:v>124.8</c:v>
                </c:pt>
                <c:pt idx="484">
                  <c:v>124.8</c:v>
                </c:pt>
                <c:pt idx="485">
                  <c:v>125.2</c:v>
                </c:pt>
                <c:pt idx="486">
                  <c:v>125.2</c:v>
                </c:pt>
                <c:pt idx="487">
                  <c:v>125.2</c:v>
                </c:pt>
                <c:pt idx="488">
                  <c:v>125.2</c:v>
                </c:pt>
                <c:pt idx="489">
                  <c:v>125.2</c:v>
                </c:pt>
                <c:pt idx="490">
                  <c:v>125.2</c:v>
                </c:pt>
                <c:pt idx="491">
                  <c:v>125.3</c:v>
                </c:pt>
                <c:pt idx="492">
                  <c:v>125.3</c:v>
                </c:pt>
                <c:pt idx="493">
                  <c:v>125.3</c:v>
                </c:pt>
                <c:pt idx="494">
                  <c:v>125.4</c:v>
                </c:pt>
                <c:pt idx="495">
                  <c:v>125.4</c:v>
                </c:pt>
                <c:pt idx="496">
                  <c:v>125.4</c:v>
                </c:pt>
                <c:pt idx="497">
                  <c:v>125.6</c:v>
                </c:pt>
                <c:pt idx="498">
                  <c:v>125.6</c:v>
                </c:pt>
                <c:pt idx="499">
                  <c:v>125.6</c:v>
                </c:pt>
                <c:pt idx="500">
                  <c:v>125.2</c:v>
                </c:pt>
                <c:pt idx="501">
                  <c:v>125.2</c:v>
                </c:pt>
                <c:pt idx="502">
                  <c:v>125.2</c:v>
                </c:pt>
                <c:pt idx="503">
                  <c:v>125</c:v>
                </c:pt>
                <c:pt idx="504">
                  <c:v>125</c:v>
                </c:pt>
                <c:pt idx="505">
                  <c:v>125</c:v>
                </c:pt>
                <c:pt idx="506">
                  <c:v>124.7</c:v>
                </c:pt>
                <c:pt idx="507">
                  <c:v>124.7</c:v>
                </c:pt>
                <c:pt idx="508">
                  <c:v>124.7</c:v>
                </c:pt>
                <c:pt idx="509">
                  <c:v>124.8</c:v>
                </c:pt>
                <c:pt idx="510">
                  <c:v>124.8</c:v>
                </c:pt>
                <c:pt idx="511">
                  <c:v>124.8</c:v>
                </c:pt>
                <c:pt idx="512">
                  <c:v>124.9</c:v>
                </c:pt>
                <c:pt idx="513">
                  <c:v>124.9</c:v>
                </c:pt>
                <c:pt idx="514">
                  <c:v>124.9</c:v>
                </c:pt>
                <c:pt idx="515">
                  <c:v>125.2</c:v>
                </c:pt>
                <c:pt idx="516">
                  <c:v>125.2</c:v>
                </c:pt>
                <c:pt idx="517">
                  <c:v>125.2</c:v>
                </c:pt>
                <c:pt idx="518">
                  <c:v>125.5</c:v>
                </c:pt>
                <c:pt idx="519">
                  <c:v>125.5</c:v>
                </c:pt>
                <c:pt idx="520">
                  <c:v>125.5</c:v>
                </c:pt>
                <c:pt idx="521">
                  <c:v>125.6</c:v>
                </c:pt>
                <c:pt idx="522">
                  <c:v>125.6</c:v>
                </c:pt>
                <c:pt idx="523">
                  <c:v>125.6</c:v>
                </c:pt>
                <c:pt idx="524">
                  <c:v>125.5</c:v>
                </c:pt>
                <c:pt idx="525">
                  <c:v>125.5</c:v>
                </c:pt>
                <c:pt idx="526">
                  <c:v>125.5</c:v>
                </c:pt>
                <c:pt idx="527">
                  <c:v>125.2</c:v>
                </c:pt>
                <c:pt idx="528">
                  <c:v>125.2</c:v>
                </c:pt>
                <c:pt idx="529">
                  <c:v>125.2</c:v>
                </c:pt>
                <c:pt idx="530">
                  <c:v>125.3</c:v>
                </c:pt>
                <c:pt idx="531">
                  <c:v>125.3</c:v>
                </c:pt>
                <c:pt idx="532">
                  <c:v>125.3</c:v>
                </c:pt>
                <c:pt idx="533">
                  <c:v>125.2</c:v>
                </c:pt>
                <c:pt idx="534">
                  <c:v>125.2</c:v>
                </c:pt>
                <c:pt idx="535">
                  <c:v>125.2</c:v>
                </c:pt>
                <c:pt idx="536">
                  <c:v>125.1</c:v>
                </c:pt>
                <c:pt idx="537">
                  <c:v>125.1</c:v>
                </c:pt>
                <c:pt idx="538">
                  <c:v>125.1</c:v>
                </c:pt>
                <c:pt idx="539">
                  <c:v>125.1</c:v>
                </c:pt>
                <c:pt idx="540">
                  <c:v>125.1</c:v>
                </c:pt>
                <c:pt idx="541">
                  <c:v>125.1</c:v>
                </c:pt>
                <c:pt idx="542">
                  <c:v>125</c:v>
                </c:pt>
                <c:pt idx="543">
                  <c:v>125</c:v>
                </c:pt>
                <c:pt idx="544">
                  <c:v>125</c:v>
                </c:pt>
                <c:pt idx="545">
                  <c:v>125.2</c:v>
                </c:pt>
                <c:pt idx="546">
                  <c:v>125.2</c:v>
                </c:pt>
                <c:pt idx="547">
                  <c:v>125.2</c:v>
                </c:pt>
                <c:pt idx="548">
                  <c:v>124.8</c:v>
                </c:pt>
                <c:pt idx="549">
                  <c:v>124.8</c:v>
                </c:pt>
                <c:pt idx="550">
                  <c:v>124.8</c:v>
                </c:pt>
                <c:pt idx="551">
                  <c:v>125</c:v>
                </c:pt>
                <c:pt idx="552">
                  <c:v>125</c:v>
                </c:pt>
                <c:pt idx="553">
                  <c:v>125</c:v>
                </c:pt>
                <c:pt idx="554">
                  <c:v>124.7</c:v>
                </c:pt>
                <c:pt idx="555">
                  <c:v>124.7</c:v>
                </c:pt>
                <c:pt idx="556">
                  <c:v>124.7</c:v>
                </c:pt>
                <c:pt idx="557">
                  <c:v>125</c:v>
                </c:pt>
                <c:pt idx="558">
                  <c:v>125</c:v>
                </c:pt>
                <c:pt idx="559">
                  <c:v>125</c:v>
                </c:pt>
                <c:pt idx="560">
                  <c:v>125</c:v>
                </c:pt>
                <c:pt idx="561">
                  <c:v>125</c:v>
                </c:pt>
                <c:pt idx="562">
                  <c:v>125</c:v>
                </c:pt>
                <c:pt idx="563">
                  <c:v>125.4</c:v>
                </c:pt>
                <c:pt idx="564">
                  <c:v>125.4</c:v>
                </c:pt>
                <c:pt idx="565">
                  <c:v>125.4</c:v>
                </c:pt>
                <c:pt idx="566">
                  <c:v>125.5</c:v>
                </c:pt>
                <c:pt idx="567">
                  <c:v>125.5</c:v>
                </c:pt>
                <c:pt idx="568">
                  <c:v>125.5</c:v>
                </c:pt>
                <c:pt idx="569">
                  <c:v>125.3</c:v>
                </c:pt>
                <c:pt idx="570">
                  <c:v>125.3</c:v>
                </c:pt>
                <c:pt idx="571">
                  <c:v>125.3</c:v>
                </c:pt>
                <c:pt idx="572">
                  <c:v>125.2</c:v>
                </c:pt>
                <c:pt idx="573">
                  <c:v>125.2</c:v>
                </c:pt>
                <c:pt idx="574">
                  <c:v>125.2</c:v>
                </c:pt>
                <c:pt idx="575">
                  <c:v>125.2</c:v>
                </c:pt>
                <c:pt idx="576">
                  <c:v>125.2</c:v>
                </c:pt>
                <c:pt idx="577">
                  <c:v>125.2</c:v>
                </c:pt>
                <c:pt idx="578">
                  <c:v>125.6</c:v>
                </c:pt>
                <c:pt idx="579">
                  <c:v>125.6</c:v>
                </c:pt>
                <c:pt idx="580">
                  <c:v>125.6</c:v>
                </c:pt>
                <c:pt idx="581">
                  <c:v>125.9</c:v>
                </c:pt>
                <c:pt idx="582">
                  <c:v>125.9</c:v>
                </c:pt>
                <c:pt idx="583">
                  <c:v>125.9</c:v>
                </c:pt>
                <c:pt idx="584">
                  <c:v>126</c:v>
                </c:pt>
                <c:pt idx="585">
                  <c:v>126</c:v>
                </c:pt>
                <c:pt idx="586">
                  <c:v>126</c:v>
                </c:pt>
                <c:pt idx="587">
                  <c:v>125.7</c:v>
                </c:pt>
                <c:pt idx="588">
                  <c:v>125.7</c:v>
                </c:pt>
                <c:pt idx="589">
                  <c:v>125.7</c:v>
                </c:pt>
                <c:pt idx="590">
                  <c:v>125.7</c:v>
                </c:pt>
                <c:pt idx="591">
                  <c:v>125.7</c:v>
                </c:pt>
                <c:pt idx="592">
                  <c:v>125.7</c:v>
                </c:pt>
                <c:pt idx="593">
                  <c:v>125.7</c:v>
                </c:pt>
                <c:pt idx="594">
                  <c:v>125.7</c:v>
                </c:pt>
                <c:pt idx="595">
                  <c:v>125.7</c:v>
                </c:pt>
                <c:pt idx="596">
                  <c:v>125.8</c:v>
                </c:pt>
                <c:pt idx="597">
                  <c:v>125.8</c:v>
                </c:pt>
                <c:pt idx="598">
                  <c:v>125.8</c:v>
                </c:pt>
                <c:pt idx="599">
                  <c:v>125.6</c:v>
                </c:pt>
                <c:pt idx="600">
                  <c:v>125.6</c:v>
                </c:pt>
                <c:pt idx="601">
                  <c:v>125.6</c:v>
                </c:pt>
                <c:pt idx="602">
                  <c:v>125.3</c:v>
                </c:pt>
                <c:pt idx="603">
                  <c:v>125.3</c:v>
                </c:pt>
                <c:pt idx="604">
                  <c:v>125.3</c:v>
                </c:pt>
                <c:pt idx="605">
                  <c:v>125.4</c:v>
                </c:pt>
                <c:pt idx="606">
                  <c:v>125.4</c:v>
                </c:pt>
                <c:pt idx="607">
                  <c:v>125.4</c:v>
                </c:pt>
                <c:pt idx="608">
                  <c:v>125.7</c:v>
                </c:pt>
                <c:pt idx="609">
                  <c:v>125.7</c:v>
                </c:pt>
                <c:pt idx="610">
                  <c:v>125.7</c:v>
                </c:pt>
                <c:pt idx="611">
                  <c:v>125.7</c:v>
                </c:pt>
                <c:pt idx="612">
                  <c:v>125.7</c:v>
                </c:pt>
                <c:pt idx="613">
                  <c:v>125.7</c:v>
                </c:pt>
                <c:pt idx="614">
                  <c:v>125.7</c:v>
                </c:pt>
                <c:pt idx="615">
                  <c:v>125.7</c:v>
                </c:pt>
                <c:pt idx="616">
                  <c:v>125.7</c:v>
                </c:pt>
                <c:pt idx="617">
                  <c:v>125.5</c:v>
                </c:pt>
                <c:pt idx="618">
                  <c:v>125.5</c:v>
                </c:pt>
                <c:pt idx="619">
                  <c:v>125.5</c:v>
                </c:pt>
                <c:pt idx="620">
                  <c:v>125.6</c:v>
                </c:pt>
                <c:pt idx="621">
                  <c:v>125.6</c:v>
                </c:pt>
                <c:pt idx="622">
                  <c:v>125.6</c:v>
                </c:pt>
                <c:pt idx="623">
                  <c:v>125.2</c:v>
                </c:pt>
                <c:pt idx="624">
                  <c:v>125.2</c:v>
                </c:pt>
                <c:pt idx="625">
                  <c:v>125.2</c:v>
                </c:pt>
                <c:pt idx="626">
                  <c:v>124.9</c:v>
                </c:pt>
                <c:pt idx="627">
                  <c:v>124.9</c:v>
                </c:pt>
                <c:pt idx="628">
                  <c:v>124.9</c:v>
                </c:pt>
                <c:pt idx="629">
                  <c:v>125.1</c:v>
                </c:pt>
                <c:pt idx="630">
                  <c:v>125.1</c:v>
                </c:pt>
                <c:pt idx="631">
                  <c:v>125.1</c:v>
                </c:pt>
                <c:pt idx="632">
                  <c:v>125.5</c:v>
                </c:pt>
                <c:pt idx="633">
                  <c:v>125.5</c:v>
                </c:pt>
                <c:pt idx="634">
                  <c:v>125.5</c:v>
                </c:pt>
                <c:pt idx="635">
                  <c:v>125.9</c:v>
                </c:pt>
                <c:pt idx="636">
                  <c:v>125.9</c:v>
                </c:pt>
                <c:pt idx="637">
                  <c:v>125.9</c:v>
                </c:pt>
                <c:pt idx="638">
                  <c:v>126</c:v>
                </c:pt>
                <c:pt idx="639">
                  <c:v>126</c:v>
                </c:pt>
                <c:pt idx="640">
                  <c:v>126</c:v>
                </c:pt>
                <c:pt idx="641">
                  <c:v>125.8</c:v>
                </c:pt>
                <c:pt idx="642">
                  <c:v>125.8</c:v>
                </c:pt>
                <c:pt idx="643">
                  <c:v>125.8</c:v>
                </c:pt>
                <c:pt idx="644">
                  <c:v>125.6</c:v>
                </c:pt>
                <c:pt idx="645">
                  <c:v>125.6</c:v>
                </c:pt>
                <c:pt idx="646">
                  <c:v>125.6</c:v>
                </c:pt>
                <c:pt idx="647">
                  <c:v>125.5</c:v>
                </c:pt>
                <c:pt idx="648">
                  <c:v>125.5</c:v>
                </c:pt>
                <c:pt idx="649">
                  <c:v>125.5</c:v>
                </c:pt>
                <c:pt idx="650">
                  <c:v>125.6</c:v>
                </c:pt>
                <c:pt idx="651">
                  <c:v>125.6</c:v>
                </c:pt>
                <c:pt idx="652">
                  <c:v>125.6</c:v>
                </c:pt>
                <c:pt idx="653">
                  <c:v>125.8</c:v>
                </c:pt>
                <c:pt idx="654">
                  <c:v>125.8</c:v>
                </c:pt>
                <c:pt idx="655">
                  <c:v>125.8</c:v>
                </c:pt>
                <c:pt idx="656">
                  <c:v>125.3</c:v>
                </c:pt>
                <c:pt idx="657">
                  <c:v>125.3</c:v>
                </c:pt>
                <c:pt idx="658">
                  <c:v>125.3</c:v>
                </c:pt>
                <c:pt idx="659">
                  <c:v>125.5</c:v>
                </c:pt>
                <c:pt idx="660">
                  <c:v>125.5</c:v>
                </c:pt>
                <c:pt idx="661">
                  <c:v>125.5</c:v>
                </c:pt>
                <c:pt idx="662">
                  <c:v>125.4</c:v>
                </c:pt>
                <c:pt idx="663">
                  <c:v>125.4</c:v>
                </c:pt>
                <c:pt idx="664">
                  <c:v>125.4</c:v>
                </c:pt>
                <c:pt idx="665">
                  <c:v>125.5</c:v>
                </c:pt>
                <c:pt idx="666">
                  <c:v>125.5</c:v>
                </c:pt>
                <c:pt idx="667">
                  <c:v>125.5</c:v>
                </c:pt>
                <c:pt idx="668">
                  <c:v>125.4</c:v>
                </c:pt>
                <c:pt idx="669">
                  <c:v>125.4</c:v>
                </c:pt>
                <c:pt idx="670">
                  <c:v>125.4</c:v>
                </c:pt>
                <c:pt idx="671">
                  <c:v>125.3</c:v>
                </c:pt>
                <c:pt idx="672">
                  <c:v>125.3</c:v>
                </c:pt>
                <c:pt idx="673">
                  <c:v>125.3</c:v>
                </c:pt>
                <c:pt idx="674">
                  <c:v>125.4</c:v>
                </c:pt>
                <c:pt idx="675">
                  <c:v>125.4</c:v>
                </c:pt>
                <c:pt idx="676">
                  <c:v>125.4</c:v>
                </c:pt>
                <c:pt idx="677">
                  <c:v>125.6</c:v>
                </c:pt>
                <c:pt idx="678">
                  <c:v>125.6</c:v>
                </c:pt>
                <c:pt idx="679">
                  <c:v>125.6</c:v>
                </c:pt>
                <c:pt idx="680">
                  <c:v>125.6</c:v>
                </c:pt>
                <c:pt idx="681">
                  <c:v>125.6</c:v>
                </c:pt>
                <c:pt idx="682">
                  <c:v>125.6</c:v>
                </c:pt>
                <c:pt idx="683">
                  <c:v>125.8</c:v>
                </c:pt>
                <c:pt idx="684">
                  <c:v>125.8</c:v>
                </c:pt>
                <c:pt idx="685">
                  <c:v>125.8</c:v>
                </c:pt>
                <c:pt idx="686">
                  <c:v>125.4</c:v>
                </c:pt>
                <c:pt idx="687">
                  <c:v>125.4</c:v>
                </c:pt>
                <c:pt idx="688">
                  <c:v>125.4</c:v>
                </c:pt>
                <c:pt idx="689">
                  <c:v>125.2</c:v>
                </c:pt>
                <c:pt idx="690">
                  <c:v>125.2</c:v>
                </c:pt>
                <c:pt idx="691">
                  <c:v>125.2</c:v>
                </c:pt>
                <c:pt idx="692">
                  <c:v>125</c:v>
                </c:pt>
                <c:pt idx="693">
                  <c:v>125</c:v>
                </c:pt>
                <c:pt idx="694">
                  <c:v>125</c:v>
                </c:pt>
                <c:pt idx="695">
                  <c:v>125.1</c:v>
                </c:pt>
                <c:pt idx="696">
                  <c:v>125.1</c:v>
                </c:pt>
                <c:pt idx="697">
                  <c:v>125.1</c:v>
                </c:pt>
                <c:pt idx="698">
                  <c:v>125.4</c:v>
                </c:pt>
                <c:pt idx="699">
                  <c:v>125.4</c:v>
                </c:pt>
                <c:pt idx="700">
                  <c:v>125.4</c:v>
                </c:pt>
                <c:pt idx="701">
                  <c:v>125.7</c:v>
                </c:pt>
                <c:pt idx="702">
                  <c:v>125.7</c:v>
                </c:pt>
                <c:pt idx="703">
                  <c:v>125.7</c:v>
                </c:pt>
                <c:pt idx="704">
                  <c:v>126.1</c:v>
                </c:pt>
                <c:pt idx="705">
                  <c:v>126.1</c:v>
                </c:pt>
                <c:pt idx="706">
                  <c:v>126.1</c:v>
                </c:pt>
                <c:pt idx="707">
                  <c:v>126.4</c:v>
                </c:pt>
                <c:pt idx="708">
                  <c:v>126.4</c:v>
                </c:pt>
                <c:pt idx="709">
                  <c:v>126.4</c:v>
                </c:pt>
                <c:pt idx="710">
                  <c:v>126.4</c:v>
                </c:pt>
                <c:pt idx="711">
                  <c:v>126.4</c:v>
                </c:pt>
                <c:pt idx="712">
                  <c:v>126.4</c:v>
                </c:pt>
                <c:pt idx="713">
                  <c:v>126.2</c:v>
                </c:pt>
                <c:pt idx="714">
                  <c:v>126.2</c:v>
                </c:pt>
                <c:pt idx="715">
                  <c:v>126.2</c:v>
                </c:pt>
                <c:pt idx="716">
                  <c:v>126.2</c:v>
                </c:pt>
                <c:pt idx="717">
                  <c:v>126.2</c:v>
                </c:pt>
                <c:pt idx="718">
                  <c:v>126.2</c:v>
                </c:pt>
                <c:pt idx="719">
                  <c:v>126.3</c:v>
                </c:pt>
                <c:pt idx="720">
                  <c:v>126.3</c:v>
                </c:pt>
                <c:pt idx="721">
                  <c:v>126.3</c:v>
                </c:pt>
                <c:pt idx="722">
                  <c:v>126.2</c:v>
                </c:pt>
                <c:pt idx="723">
                  <c:v>126.2</c:v>
                </c:pt>
                <c:pt idx="724">
                  <c:v>126.2</c:v>
                </c:pt>
                <c:pt idx="725">
                  <c:v>126.1</c:v>
                </c:pt>
                <c:pt idx="726">
                  <c:v>126.1</c:v>
                </c:pt>
                <c:pt idx="727">
                  <c:v>126.1</c:v>
                </c:pt>
                <c:pt idx="728">
                  <c:v>126</c:v>
                </c:pt>
                <c:pt idx="729">
                  <c:v>126</c:v>
                </c:pt>
                <c:pt idx="730">
                  <c:v>126</c:v>
                </c:pt>
                <c:pt idx="731">
                  <c:v>126.3</c:v>
                </c:pt>
                <c:pt idx="732">
                  <c:v>126.3</c:v>
                </c:pt>
                <c:pt idx="733">
                  <c:v>126.3</c:v>
                </c:pt>
                <c:pt idx="734">
                  <c:v>126.1</c:v>
                </c:pt>
                <c:pt idx="735">
                  <c:v>126.1</c:v>
                </c:pt>
                <c:pt idx="736">
                  <c:v>126.1</c:v>
                </c:pt>
                <c:pt idx="737">
                  <c:v>126</c:v>
                </c:pt>
                <c:pt idx="738">
                  <c:v>126</c:v>
                </c:pt>
                <c:pt idx="739">
                  <c:v>126</c:v>
                </c:pt>
                <c:pt idx="740">
                  <c:v>126.1</c:v>
                </c:pt>
                <c:pt idx="741">
                  <c:v>126.1</c:v>
                </c:pt>
                <c:pt idx="742">
                  <c:v>126.1</c:v>
                </c:pt>
                <c:pt idx="743">
                  <c:v>126.2</c:v>
                </c:pt>
                <c:pt idx="744">
                  <c:v>126.2</c:v>
                </c:pt>
                <c:pt idx="745">
                  <c:v>126.2</c:v>
                </c:pt>
                <c:pt idx="746">
                  <c:v>126.6</c:v>
                </c:pt>
                <c:pt idx="747">
                  <c:v>126.6</c:v>
                </c:pt>
                <c:pt idx="748">
                  <c:v>126.6</c:v>
                </c:pt>
                <c:pt idx="749">
                  <c:v>126.5</c:v>
                </c:pt>
                <c:pt idx="750">
                  <c:v>126.5</c:v>
                </c:pt>
                <c:pt idx="751">
                  <c:v>126.5</c:v>
                </c:pt>
                <c:pt idx="752">
                  <c:v>126.5</c:v>
                </c:pt>
                <c:pt idx="753">
                  <c:v>126.5</c:v>
                </c:pt>
                <c:pt idx="754">
                  <c:v>126.5</c:v>
                </c:pt>
                <c:pt idx="755">
                  <c:v>126.1</c:v>
                </c:pt>
                <c:pt idx="756">
                  <c:v>126.1</c:v>
                </c:pt>
                <c:pt idx="757">
                  <c:v>126.1</c:v>
                </c:pt>
                <c:pt idx="758">
                  <c:v>126.4</c:v>
                </c:pt>
                <c:pt idx="759">
                  <c:v>126.4</c:v>
                </c:pt>
                <c:pt idx="760">
                  <c:v>126.4</c:v>
                </c:pt>
                <c:pt idx="761">
                  <c:v>126.5</c:v>
                </c:pt>
                <c:pt idx="762">
                  <c:v>126.5</c:v>
                </c:pt>
                <c:pt idx="763">
                  <c:v>126.5</c:v>
                </c:pt>
                <c:pt idx="764">
                  <c:v>126.8</c:v>
                </c:pt>
                <c:pt idx="765">
                  <c:v>126.8</c:v>
                </c:pt>
                <c:pt idx="766">
                  <c:v>126.8</c:v>
                </c:pt>
                <c:pt idx="767">
                  <c:v>127.1</c:v>
                </c:pt>
                <c:pt idx="768">
                  <c:v>127.1</c:v>
                </c:pt>
                <c:pt idx="769">
                  <c:v>127.1</c:v>
                </c:pt>
                <c:pt idx="770">
                  <c:v>127.1</c:v>
                </c:pt>
                <c:pt idx="771">
                  <c:v>127.1</c:v>
                </c:pt>
                <c:pt idx="772">
                  <c:v>127.1</c:v>
                </c:pt>
                <c:pt idx="773">
                  <c:v>127.3</c:v>
                </c:pt>
                <c:pt idx="774">
                  <c:v>127.3</c:v>
                </c:pt>
                <c:pt idx="775">
                  <c:v>127.3</c:v>
                </c:pt>
                <c:pt idx="776">
                  <c:v>127.1</c:v>
                </c:pt>
                <c:pt idx="777">
                  <c:v>127.1</c:v>
                </c:pt>
                <c:pt idx="778">
                  <c:v>127.1</c:v>
                </c:pt>
                <c:pt idx="779">
                  <c:v>126.9</c:v>
                </c:pt>
                <c:pt idx="780">
                  <c:v>126.9</c:v>
                </c:pt>
                <c:pt idx="781">
                  <c:v>126.9</c:v>
                </c:pt>
                <c:pt idx="782">
                  <c:v>126.6</c:v>
                </c:pt>
                <c:pt idx="783">
                  <c:v>126.6</c:v>
                </c:pt>
                <c:pt idx="784">
                  <c:v>126.6</c:v>
                </c:pt>
                <c:pt idx="785">
                  <c:v>126.4</c:v>
                </c:pt>
                <c:pt idx="786">
                  <c:v>126.4</c:v>
                </c:pt>
                <c:pt idx="787">
                  <c:v>126.4</c:v>
                </c:pt>
                <c:pt idx="788">
                  <c:v>126.3</c:v>
                </c:pt>
                <c:pt idx="789">
                  <c:v>126.3</c:v>
                </c:pt>
                <c:pt idx="790">
                  <c:v>126.3</c:v>
                </c:pt>
                <c:pt idx="791">
                  <c:v>126.2</c:v>
                </c:pt>
                <c:pt idx="792">
                  <c:v>126.2</c:v>
                </c:pt>
                <c:pt idx="793">
                  <c:v>126.2</c:v>
                </c:pt>
                <c:pt idx="794">
                  <c:v>126.1</c:v>
                </c:pt>
                <c:pt idx="795">
                  <c:v>126.1</c:v>
                </c:pt>
                <c:pt idx="796">
                  <c:v>126.1</c:v>
                </c:pt>
                <c:pt idx="797">
                  <c:v>125.9</c:v>
                </c:pt>
                <c:pt idx="798">
                  <c:v>125.9</c:v>
                </c:pt>
                <c:pt idx="799">
                  <c:v>125.9</c:v>
                </c:pt>
                <c:pt idx="800">
                  <c:v>125.8</c:v>
                </c:pt>
                <c:pt idx="801">
                  <c:v>125.8</c:v>
                </c:pt>
                <c:pt idx="802">
                  <c:v>125.8</c:v>
                </c:pt>
                <c:pt idx="803">
                  <c:v>126</c:v>
                </c:pt>
                <c:pt idx="804">
                  <c:v>126</c:v>
                </c:pt>
                <c:pt idx="805">
                  <c:v>126</c:v>
                </c:pt>
                <c:pt idx="806">
                  <c:v>126.4</c:v>
                </c:pt>
                <c:pt idx="807">
                  <c:v>126.4</c:v>
                </c:pt>
                <c:pt idx="808">
                  <c:v>126.4</c:v>
                </c:pt>
                <c:pt idx="809">
                  <c:v>127</c:v>
                </c:pt>
                <c:pt idx="810">
                  <c:v>127</c:v>
                </c:pt>
                <c:pt idx="811">
                  <c:v>127</c:v>
                </c:pt>
                <c:pt idx="812">
                  <c:v>127</c:v>
                </c:pt>
                <c:pt idx="813">
                  <c:v>127</c:v>
                </c:pt>
                <c:pt idx="814">
                  <c:v>127</c:v>
                </c:pt>
                <c:pt idx="815">
                  <c:v>126.9</c:v>
                </c:pt>
                <c:pt idx="816">
                  <c:v>126.9</c:v>
                </c:pt>
                <c:pt idx="817">
                  <c:v>126.9</c:v>
                </c:pt>
                <c:pt idx="818">
                  <c:v>127</c:v>
                </c:pt>
                <c:pt idx="819">
                  <c:v>127</c:v>
                </c:pt>
                <c:pt idx="820">
                  <c:v>127</c:v>
                </c:pt>
                <c:pt idx="821">
                  <c:v>127</c:v>
                </c:pt>
                <c:pt idx="822">
                  <c:v>127</c:v>
                </c:pt>
                <c:pt idx="823">
                  <c:v>127</c:v>
                </c:pt>
                <c:pt idx="824">
                  <c:v>127.3</c:v>
                </c:pt>
                <c:pt idx="825">
                  <c:v>127.3</c:v>
                </c:pt>
                <c:pt idx="826">
                  <c:v>127.3</c:v>
                </c:pt>
                <c:pt idx="827">
                  <c:v>127.1</c:v>
                </c:pt>
                <c:pt idx="828">
                  <c:v>127.1</c:v>
                </c:pt>
                <c:pt idx="829">
                  <c:v>127.1</c:v>
                </c:pt>
                <c:pt idx="830">
                  <c:v>127.1</c:v>
                </c:pt>
                <c:pt idx="831">
                  <c:v>127.1</c:v>
                </c:pt>
                <c:pt idx="832">
                  <c:v>127.1</c:v>
                </c:pt>
                <c:pt idx="833">
                  <c:v>127.1</c:v>
                </c:pt>
                <c:pt idx="834">
                  <c:v>127.1</c:v>
                </c:pt>
                <c:pt idx="835">
                  <c:v>127.1</c:v>
                </c:pt>
                <c:pt idx="836">
                  <c:v>127.4</c:v>
                </c:pt>
                <c:pt idx="837">
                  <c:v>127.4</c:v>
                </c:pt>
                <c:pt idx="838">
                  <c:v>127.4</c:v>
                </c:pt>
                <c:pt idx="839">
                  <c:v>127.7</c:v>
                </c:pt>
                <c:pt idx="840">
                  <c:v>127.7</c:v>
                </c:pt>
                <c:pt idx="841">
                  <c:v>127.7</c:v>
                </c:pt>
                <c:pt idx="842">
                  <c:v>127.3</c:v>
                </c:pt>
                <c:pt idx="843">
                  <c:v>127.3</c:v>
                </c:pt>
                <c:pt idx="844">
                  <c:v>127.3</c:v>
                </c:pt>
                <c:pt idx="845">
                  <c:v>127.2</c:v>
                </c:pt>
                <c:pt idx="846">
                  <c:v>127.2</c:v>
                </c:pt>
                <c:pt idx="847">
                  <c:v>127.2</c:v>
                </c:pt>
                <c:pt idx="848">
                  <c:v>127.1</c:v>
                </c:pt>
                <c:pt idx="849">
                  <c:v>127.1</c:v>
                </c:pt>
                <c:pt idx="850">
                  <c:v>127.1</c:v>
                </c:pt>
                <c:pt idx="851">
                  <c:v>127.7</c:v>
                </c:pt>
                <c:pt idx="852">
                  <c:v>127.7</c:v>
                </c:pt>
                <c:pt idx="853">
                  <c:v>127.7</c:v>
                </c:pt>
                <c:pt idx="854">
                  <c:v>127.9</c:v>
                </c:pt>
                <c:pt idx="855">
                  <c:v>127.9</c:v>
                </c:pt>
                <c:pt idx="856">
                  <c:v>127.9</c:v>
                </c:pt>
                <c:pt idx="857">
                  <c:v>128</c:v>
                </c:pt>
                <c:pt idx="858">
                  <c:v>128</c:v>
                </c:pt>
                <c:pt idx="859">
                  <c:v>128</c:v>
                </c:pt>
                <c:pt idx="860">
                  <c:v>128</c:v>
                </c:pt>
                <c:pt idx="861">
                  <c:v>128</c:v>
                </c:pt>
                <c:pt idx="862">
                  <c:v>128</c:v>
                </c:pt>
                <c:pt idx="863">
                  <c:v>127.9</c:v>
                </c:pt>
                <c:pt idx="864">
                  <c:v>127.9</c:v>
                </c:pt>
                <c:pt idx="865">
                  <c:v>127.9</c:v>
                </c:pt>
                <c:pt idx="866">
                  <c:v>128.1</c:v>
                </c:pt>
                <c:pt idx="867">
                  <c:v>128.1</c:v>
                </c:pt>
                <c:pt idx="868">
                  <c:v>128.1</c:v>
                </c:pt>
                <c:pt idx="869">
                  <c:v>128</c:v>
                </c:pt>
                <c:pt idx="870">
                  <c:v>128</c:v>
                </c:pt>
                <c:pt idx="871">
                  <c:v>128</c:v>
                </c:pt>
                <c:pt idx="872">
                  <c:v>128.4</c:v>
                </c:pt>
                <c:pt idx="873">
                  <c:v>128.4</c:v>
                </c:pt>
                <c:pt idx="874">
                  <c:v>128.4</c:v>
                </c:pt>
                <c:pt idx="875">
                  <c:v>128.4</c:v>
                </c:pt>
                <c:pt idx="876">
                  <c:v>128.4</c:v>
                </c:pt>
                <c:pt idx="877">
                  <c:v>128.4</c:v>
                </c:pt>
                <c:pt idx="878">
                  <c:v>128.30000000000001</c:v>
                </c:pt>
                <c:pt idx="879">
                  <c:v>128.30000000000001</c:v>
                </c:pt>
                <c:pt idx="880">
                  <c:v>128.30000000000001</c:v>
                </c:pt>
                <c:pt idx="881">
                  <c:v>128.19999999999999</c:v>
                </c:pt>
                <c:pt idx="882">
                  <c:v>128.19999999999999</c:v>
                </c:pt>
                <c:pt idx="883">
                  <c:v>128.19999999999999</c:v>
                </c:pt>
                <c:pt idx="884">
                  <c:v>128.19999999999999</c:v>
                </c:pt>
                <c:pt idx="885">
                  <c:v>128.19999999999999</c:v>
                </c:pt>
                <c:pt idx="886">
                  <c:v>128.19999999999999</c:v>
                </c:pt>
                <c:pt idx="887">
                  <c:v>128.30000000000001</c:v>
                </c:pt>
                <c:pt idx="888">
                  <c:v>128.30000000000001</c:v>
                </c:pt>
                <c:pt idx="889">
                  <c:v>128.30000000000001</c:v>
                </c:pt>
                <c:pt idx="890">
                  <c:v>128.5</c:v>
                </c:pt>
                <c:pt idx="891">
                  <c:v>128.5</c:v>
                </c:pt>
                <c:pt idx="892">
                  <c:v>128.5</c:v>
                </c:pt>
                <c:pt idx="893">
                  <c:v>128.9</c:v>
                </c:pt>
                <c:pt idx="894">
                  <c:v>128.9</c:v>
                </c:pt>
                <c:pt idx="895">
                  <c:v>128.9</c:v>
                </c:pt>
                <c:pt idx="896">
                  <c:v>128.9</c:v>
                </c:pt>
                <c:pt idx="897">
                  <c:v>128.9</c:v>
                </c:pt>
                <c:pt idx="898">
                  <c:v>128.9</c:v>
                </c:pt>
                <c:pt idx="899">
                  <c:v>129.1</c:v>
                </c:pt>
                <c:pt idx="900">
                  <c:v>129.1</c:v>
                </c:pt>
                <c:pt idx="901">
                  <c:v>129.1</c:v>
                </c:pt>
                <c:pt idx="902">
                  <c:v>128.80000000000001</c:v>
                </c:pt>
                <c:pt idx="903">
                  <c:v>128.80000000000001</c:v>
                </c:pt>
                <c:pt idx="904">
                  <c:v>128.80000000000001</c:v>
                </c:pt>
                <c:pt idx="905">
                  <c:v>128.69999999999999</c:v>
                </c:pt>
                <c:pt idx="906">
                  <c:v>128.69999999999999</c:v>
                </c:pt>
                <c:pt idx="907">
                  <c:v>128.69999999999999</c:v>
                </c:pt>
                <c:pt idx="908">
                  <c:v>128.6</c:v>
                </c:pt>
                <c:pt idx="909">
                  <c:v>128.6</c:v>
                </c:pt>
                <c:pt idx="910">
                  <c:v>128.6</c:v>
                </c:pt>
                <c:pt idx="911">
                  <c:v>128.5</c:v>
                </c:pt>
                <c:pt idx="912">
                  <c:v>128.5</c:v>
                </c:pt>
                <c:pt idx="913">
                  <c:v>128.5</c:v>
                </c:pt>
                <c:pt idx="914">
                  <c:v>128.5</c:v>
                </c:pt>
                <c:pt idx="915">
                  <c:v>128.5</c:v>
                </c:pt>
                <c:pt idx="916">
                  <c:v>128.5</c:v>
                </c:pt>
                <c:pt idx="917">
                  <c:v>128.6</c:v>
                </c:pt>
                <c:pt idx="918">
                  <c:v>128.6</c:v>
                </c:pt>
                <c:pt idx="919">
                  <c:v>128.6</c:v>
                </c:pt>
                <c:pt idx="920">
                  <c:v>128.9</c:v>
                </c:pt>
                <c:pt idx="921">
                  <c:v>128.9</c:v>
                </c:pt>
                <c:pt idx="922">
                  <c:v>128.9</c:v>
                </c:pt>
                <c:pt idx="923">
                  <c:v>129.19999999999999</c:v>
                </c:pt>
                <c:pt idx="924">
                  <c:v>129.19999999999999</c:v>
                </c:pt>
                <c:pt idx="925">
                  <c:v>129.19999999999999</c:v>
                </c:pt>
                <c:pt idx="926">
                  <c:v>129.4</c:v>
                </c:pt>
                <c:pt idx="927">
                  <c:v>129.4</c:v>
                </c:pt>
                <c:pt idx="928">
                  <c:v>129.4</c:v>
                </c:pt>
                <c:pt idx="929">
                  <c:v>129.6</c:v>
                </c:pt>
                <c:pt idx="930">
                  <c:v>129.6</c:v>
                </c:pt>
                <c:pt idx="931">
                  <c:v>129.6</c:v>
                </c:pt>
                <c:pt idx="932">
                  <c:v>129.69999999999999</c:v>
                </c:pt>
                <c:pt idx="933">
                  <c:v>129.69999999999999</c:v>
                </c:pt>
                <c:pt idx="934">
                  <c:v>129.69999999999999</c:v>
                </c:pt>
                <c:pt idx="935">
                  <c:v>129.6</c:v>
                </c:pt>
                <c:pt idx="936">
                  <c:v>129.6</c:v>
                </c:pt>
                <c:pt idx="937">
                  <c:v>129.6</c:v>
                </c:pt>
                <c:pt idx="938">
                  <c:v>129.69999999999999</c:v>
                </c:pt>
                <c:pt idx="939">
                  <c:v>129.69999999999999</c:v>
                </c:pt>
                <c:pt idx="940">
                  <c:v>129.69999999999999</c:v>
                </c:pt>
                <c:pt idx="941">
                  <c:v>129.6</c:v>
                </c:pt>
                <c:pt idx="942">
                  <c:v>129.6</c:v>
                </c:pt>
                <c:pt idx="943">
                  <c:v>129.6</c:v>
                </c:pt>
                <c:pt idx="944">
                  <c:v>130</c:v>
                </c:pt>
                <c:pt idx="945">
                  <c:v>130</c:v>
                </c:pt>
                <c:pt idx="946">
                  <c:v>130</c:v>
                </c:pt>
                <c:pt idx="947">
                  <c:v>130.30000000000001</c:v>
                </c:pt>
                <c:pt idx="948">
                  <c:v>130.30000000000001</c:v>
                </c:pt>
                <c:pt idx="949">
                  <c:v>130.30000000000001</c:v>
                </c:pt>
                <c:pt idx="950">
                  <c:v>130.4</c:v>
                </c:pt>
                <c:pt idx="951">
                  <c:v>130.4</c:v>
                </c:pt>
                <c:pt idx="952">
                  <c:v>130.4</c:v>
                </c:pt>
                <c:pt idx="953">
                  <c:v>130</c:v>
                </c:pt>
                <c:pt idx="954">
                  <c:v>130</c:v>
                </c:pt>
                <c:pt idx="955">
                  <c:v>130</c:v>
                </c:pt>
                <c:pt idx="956">
                  <c:v>129.80000000000001</c:v>
                </c:pt>
                <c:pt idx="957">
                  <c:v>129.80000000000001</c:v>
                </c:pt>
                <c:pt idx="958">
                  <c:v>129.80000000000001</c:v>
                </c:pt>
                <c:pt idx="959">
                  <c:v>130.1</c:v>
                </c:pt>
                <c:pt idx="960">
                  <c:v>130.1</c:v>
                </c:pt>
                <c:pt idx="961">
                  <c:v>130.1</c:v>
                </c:pt>
                <c:pt idx="962">
                  <c:v>130.19999999999999</c:v>
                </c:pt>
                <c:pt idx="963">
                  <c:v>130.19999999999999</c:v>
                </c:pt>
                <c:pt idx="964">
                  <c:v>130.19999999999999</c:v>
                </c:pt>
                <c:pt idx="965">
                  <c:v>130.6</c:v>
                </c:pt>
                <c:pt idx="966">
                  <c:v>130.6</c:v>
                </c:pt>
                <c:pt idx="967">
                  <c:v>130.6</c:v>
                </c:pt>
                <c:pt idx="968">
                  <c:v>130.5</c:v>
                </c:pt>
                <c:pt idx="969">
                  <c:v>130.5</c:v>
                </c:pt>
                <c:pt idx="970">
                  <c:v>130.5</c:v>
                </c:pt>
                <c:pt idx="971">
                  <c:v>130.19999999999999</c:v>
                </c:pt>
                <c:pt idx="972">
                  <c:v>130.19999999999999</c:v>
                </c:pt>
                <c:pt idx="973">
                  <c:v>130.19999999999999</c:v>
                </c:pt>
                <c:pt idx="974">
                  <c:v>129.6</c:v>
                </c:pt>
                <c:pt idx="975">
                  <c:v>129.6</c:v>
                </c:pt>
                <c:pt idx="976">
                  <c:v>129.6</c:v>
                </c:pt>
                <c:pt idx="977">
                  <c:v>129</c:v>
                </c:pt>
                <c:pt idx="978">
                  <c:v>129</c:v>
                </c:pt>
                <c:pt idx="979">
                  <c:v>129</c:v>
                </c:pt>
                <c:pt idx="980">
                  <c:v>129.1</c:v>
                </c:pt>
                <c:pt idx="981">
                  <c:v>129.1</c:v>
                </c:pt>
                <c:pt idx="982">
                  <c:v>129.1</c:v>
                </c:pt>
                <c:pt idx="983">
                  <c:v>129.5</c:v>
                </c:pt>
                <c:pt idx="984">
                  <c:v>129.5</c:v>
                </c:pt>
                <c:pt idx="985">
                  <c:v>129.5</c:v>
                </c:pt>
                <c:pt idx="986">
                  <c:v>129.6</c:v>
                </c:pt>
                <c:pt idx="987">
                  <c:v>129.6</c:v>
                </c:pt>
                <c:pt idx="988">
                  <c:v>129.6</c:v>
                </c:pt>
                <c:pt idx="989">
                  <c:v>129.4</c:v>
                </c:pt>
                <c:pt idx="990">
                  <c:v>129.4</c:v>
                </c:pt>
                <c:pt idx="991">
                  <c:v>129.4</c:v>
                </c:pt>
                <c:pt idx="992">
                  <c:v>129.1</c:v>
                </c:pt>
                <c:pt idx="993">
                  <c:v>129.1</c:v>
                </c:pt>
                <c:pt idx="994">
                  <c:v>129.1</c:v>
                </c:pt>
                <c:pt idx="995">
                  <c:v>129.19999999999999</c:v>
                </c:pt>
                <c:pt idx="996">
                  <c:v>129.19999999999999</c:v>
                </c:pt>
                <c:pt idx="997">
                  <c:v>129.19999999999999</c:v>
                </c:pt>
                <c:pt idx="998">
                  <c:v>129.19999999999999</c:v>
                </c:pt>
                <c:pt idx="999">
                  <c:v>129.19999999999999</c:v>
                </c:pt>
                <c:pt idx="1000">
                  <c:v>129.19999999999999</c:v>
                </c:pt>
                <c:pt idx="1001">
                  <c:v>129.19999999999999</c:v>
                </c:pt>
                <c:pt idx="1002">
                  <c:v>129.19999999999999</c:v>
                </c:pt>
                <c:pt idx="1003">
                  <c:v>129.19999999999999</c:v>
                </c:pt>
                <c:pt idx="1004">
                  <c:v>129.4</c:v>
                </c:pt>
                <c:pt idx="1005">
                  <c:v>129.4</c:v>
                </c:pt>
                <c:pt idx="1006">
                  <c:v>129.4</c:v>
                </c:pt>
                <c:pt idx="1007">
                  <c:v>129.4</c:v>
                </c:pt>
                <c:pt idx="1008">
                  <c:v>129.4</c:v>
                </c:pt>
                <c:pt idx="1009">
                  <c:v>129.4</c:v>
                </c:pt>
                <c:pt idx="1010">
                  <c:v>129.4</c:v>
                </c:pt>
                <c:pt idx="1011">
                  <c:v>129.4</c:v>
                </c:pt>
                <c:pt idx="1012">
                  <c:v>129.4</c:v>
                </c:pt>
                <c:pt idx="1013">
                  <c:v>129.19999999999999</c:v>
                </c:pt>
                <c:pt idx="1014">
                  <c:v>129.19999999999999</c:v>
                </c:pt>
                <c:pt idx="1015">
                  <c:v>129.19999999999999</c:v>
                </c:pt>
                <c:pt idx="1016">
                  <c:v>129.4</c:v>
                </c:pt>
                <c:pt idx="1017">
                  <c:v>129.4</c:v>
                </c:pt>
                <c:pt idx="1018">
                  <c:v>129.4</c:v>
                </c:pt>
                <c:pt idx="1019">
                  <c:v>129.30000000000001</c:v>
                </c:pt>
                <c:pt idx="1020">
                  <c:v>129.30000000000001</c:v>
                </c:pt>
                <c:pt idx="1021">
                  <c:v>129.30000000000001</c:v>
                </c:pt>
                <c:pt idx="1022">
                  <c:v>129.30000000000001</c:v>
                </c:pt>
                <c:pt idx="1023">
                  <c:v>129.30000000000001</c:v>
                </c:pt>
                <c:pt idx="1024">
                  <c:v>129.30000000000001</c:v>
                </c:pt>
                <c:pt idx="1025">
                  <c:v>129.30000000000001</c:v>
                </c:pt>
                <c:pt idx="1026">
                  <c:v>129.30000000000001</c:v>
                </c:pt>
                <c:pt idx="1027">
                  <c:v>129.30000000000001</c:v>
                </c:pt>
                <c:pt idx="1028">
                  <c:v>129.30000000000001</c:v>
                </c:pt>
                <c:pt idx="1029">
                  <c:v>129.30000000000001</c:v>
                </c:pt>
                <c:pt idx="1030">
                  <c:v>129.30000000000001</c:v>
                </c:pt>
                <c:pt idx="1031">
                  <c:v>129.5</c:v>
                </c:pt>
                <c:pt idx="1032">
                  <c:v>129.5</c:v>
                </c:pt>
                <c:pt idx="1033">
                  <c:v>129.5</c:v>
                </c:pt>
                <c:pt idx="1034">
                  <c:v>129.6</c:v>
                </c:pt>
                <c:pt idx="1035">
                  <c:v>129.6</c:v>
                </c:pt>
                <c:pt idx="1036">
                  <c:v>129.6</c:v>
                </c:pt>
                <c:pt idx="1037">
                  <c:v>129.6</c:v>
                </c:pt>
                <c:pt idx="1038">
                  <c:v>129.6</c:v>
                </c:pt>
                <c:pt idx="1039">
                  <c:v>129.6</c:v>
                </c:pt>
                <c:pt idx="1040">
                  <c:v>129.6</c:v>
                </c:pt>
                <c:pt idx="1041">
                  <c:v>129.6</c:v>
                </c:pt>
                <c:pt idx="1042">
                  <c:v>129.6</c:v>
                </c:pt>
                <c:pt idx="1043">
                  <c:v>129.6</c:v>
                </c:pt>
                <c:pt idx="1044">
                  <c:v>129.6</c:v>
                </c:pt>
                <c:pt idx="1045">
                  <c:v>129.6</c:v>
                </c:pt>
                <c:pt idx="1046">
                  <c:v>130.1</c:v>
                </c:pt>
                <c:pt idx="1047">
                  <c:v>130.1</c:v>
                </c:pt>
                <c:pt idx="1048">
                  <c:v>130.1</c:v>
                </c:pt>
                <c:pt idx="1049">
                  <c:v>130.1</c:v>
                </c:pt>
                <c:pt idx="1050">
                  <c:v>130.1</c:v>
                </c:pt>
                <c:pt idx="1051">
                  <c:v>130.1</c:v>
                </c:pt>
                <c:pt idx="1052">
                  <c:v>130.19999999999999</c:v>
                </c:pt>
                <c:pt idx="1053">
                  <c:v>130.19999999999999</c:v>
                </c:pt>
                <c:pt idx="1054">
                  <c:v>130.19999999999999</c:v>
                </c:pt>
                <c:pt idx="1055">
                  <c:v>130</c:v>
                </c:pt>
                <c:pt idx="1056">
                  <c:v>130</c:v>
                </c:pt>
                <c:pt idx="1057">
                  <c:v>130</c:v>
                </c:pt>
                <c:pt idx="1058">
                  <c:v>130.19999999999999</c:v>
                </c:pt>
                <c:pt idx="1059">
                  <c:v>130.19999999999999</c:v>
                </c:pt>
                <c:pt idx="1060">
                  <c:v>130.19999999999999</c:v>
                </c:pt>
                <c:pt idx="1061">
                  <c:v>130.19999999999999</c:v>
                </c:pt>
                <c:pt idx="1062">
                  <c:v>130.19999999999999</c:v>
                </c:pt>
                <c:pt idx="1063">
                  <c:v>130.19999999999999</c:v>
                </c:pt>
                <c:pt idx="1064">
                  <c:v>130.1</c:v>
                </c:pt>
                <c:pt idx="1065">
                  <c:v>130.1</c:v>
                </c:pt>
                <c:pt idx="1066">
                  <c:v>130.1</c:v>
                </c:pt>
                <c:pt idx="1067">
                  <c:v>130</c:v>
                </c:pt>
                <c:pt idx="1068">
                  <c:v>130</c:v>
                </c:pt>
                <c:pt idx="1069">
                  <c:v>130</c:v>
                </c:pt>
                <c:pt idx="1070">
                  <c:v>130.19999999999999</c:v>
                </c:pt>
                <c:pt idx="1071">
                  <c:v>130.19999999999999</c:v>
                </c:pt>
                <c:pt idx="1072">
                  <c:v>130.19999999999999</c:v>
                </c:pt>
                <c:pt idx="1073">
                  <c:v>130.4</c:v>
                </c:pt>
                <c:pt idx="1074">
                  <c:v>130.4</c:v>
                </c:pt>
                <c:pt idx="1075">
                  <c:v>130.4</c:v>
                </c:pt>
                <c:pt idx="1076">
                  <c:v>130.4</c:v>
                </c:pt>
                <c:pt idx="1077">
                  <c:v>130.4</c:v>
                </c:pt>
                <c:pt idx="1078">
                  <c:v>130.4</c:v>
                </c:pt>
                <c:pt idx="1079">
                  <c:v>130.4</c:v>
                </c:pt>
                <c:pt idx="1080">
                  <c:v>130.4</c:v>
                </c:pt>
                <c:pt idx="1081">
                  <c:v>130.4</c:v>
                </c:pt>
                <c:pt idx="1082">
                  <c:v>130.4</c:v>
                </c:pt>
                <c:pt idx="1083">
                  <c:v>130.4</c:v>
                </c:pt>
                <c:pt idx="1084">
                  <c:v>130.4</c:v>
                </c:pt>
                <c:pt idx="1085">
                  <c:v>130.6</c:v>
                </c:pt>
                <c:pt idx="1086">
                  <c:v>130.6</c:v>
                </c:pt>
                <c:pt idx="1087">
                  <c:v>130.6</c:v>
                </c:pt>
                <c:pt idx="1088">
                  <c:v>130.4</c:v>
                </c:pt>
                <c:pt idx="1089">
                  <c:v>130.4</c:v>
                </c:pt>
                <c:pt idx="1090">
                  <c:v>130.4</c:v>
                </c:pt>
                <c:pt idx="1091">
                  <c:v>130.4</c:v>
                </c:pt>
                <c:pt idx="1092">
                  <c:v>130.4</c:v>
                </c:pt>
                <c:pt idx="1093">
                  <c:v>130.4</c:v>
                </c:pt>
                <c:pt idx="1094">
                  <c:v>130.4</c:v>
                </c:pt>
                <c:pt idx="1095">
                  <c:v>130.4</c:v>
                </c:pt>
                <c:pt idx="1096">
                  <c:v>130.4</c:v>
                </c:pt>
                <c:pt idx="1097">
                  <c:v>130.5</c:v>
                </c:pt>
                <c:pt idx="1098">
                  <c:v>130.5</c:v>
                </c:pt>
                <c:pt idx="1099">
                  <c:v>130.5</c:v>
                </c:pt>
                <c:pt idx="1100">
                  <c:v>130.69999999999999</c:v>
                </c:pt>
                <c:pt idx="1101">
                  <c:v>130.69999999999999</c:v>
                </c:pt>
                <c:pt idx="1102">
                  <c:v>130.69999999999999</c:v>
                </c:pt>
                <c:pt idx="1103">
                  <c:v>131.19999999999999</c:v>
                </c:pt>
                <c:pt idx="1104">
                  <c:v>131.19999999999999</c:v>
                </c:pt>
                <c:pt idx="1105">
                  <c:v>131.19999999999999</c:v>
                </c:pt>
                <c:pt idx="1106">
                  <c:v>131.5</c:v>
                </c:pt>
                <c:pt idx="1107">
                  <c:v>131.5</c:v>
                </c:pt>
                <c:pt idx="1108">
                  <c:v>131.5</c:v>
                </c:pt>
                <c:pt idx="1109">
                  <c:v>131.69999999999999</c:v>
                </c:pt>
                <c:pt idx="1110">
                  <c:v>131.69999999999999</c:v>
                </c:pt>
                <c:pt idx="1111">
                  <c:v>131.69999999999999</c:v>
                </c:pt>
                <c:pt idx="1112">
                  <c:v>131.6</c:v>
                </c:pt>
                <c:pt idx="1113">
                  <c:v>131.6</c:v>
                </c:pt>
                <c:pt idx="1114">
                  <c:v>131.6</c:v>
                </c:pt>
                <c:pt idx="1115">
                  <c:v>131.30000000000001</c:v>
                </c:pt>
                <c:pt idx="1116">
                  <c:v>131.30000000000001</c:v>
                </c:pt>
                <c:pt idx="1117">
                  <c:v>131.30000000000001</c:v>
                </c:pt>
                <c:pt idx="1118">
                  <c:v>131.69999999999999</c:v>
                </c:pt>
                <c:pt idx="1119">
                  <c:v>131.69999999999999</c:v>
                </c:pt>
                <c:pt idx="1120">
                  <c:v>131.69999999999999</c:v>
                </c:pt>
                <c:pt idx="1121">
                  <c:v>131.5</c:v>
                </c:pt>
                <c:pt idx="1122">
                  <c:v>131.5</c:v>
                </c:pt>
                <c:pt idx="1123">
                  <c:v>131.5</c:v>
                </c:pt>
                <c:pt idx="1124">
                  <c:v>132</c:v>
                </c:pt>
                <c:pt idx="1125">
                  <c:v>132</c:v>
                </c:pt>
                <c:pt idx="1126">
                  <c:v>132</c:v>
                </c:pt>
                <c:pt idx="1127">
                  <c:v>131.80000000000001</c:v>
                </c:pt>
                <c:pt idx="1128">
                  <c:v>131.80000000000001</c:v>
                </c:pt>
                <c:pt idx="1129">
                  <c:v>131.80000000000001</c:v>
                </c:pt>
                <c:pt idx="1130">
                  <c:v>132</c:v>
                </c:pt>
                <c:pt idx="1131">
                  <c:v>132</c:v>
                </c:pt>
                <c:pt idx="1132">
                  <c:v>132</c:v>
                </c:pt>
                <c:pt idx="1133">
                  <c:v>131.6</c:v>
                </c:pt>
                <c:pt idx="1134">
                  <c:v>131.6</c:v>
                </c:pt>
                <c:pt idx="1135">
                  <c:v>131.6</c:v>
                </c:pt>
                <c:pt idx="1136">
                  <c:v>131.80000000000001</c:v>
                </c:pt>
                <c:pt idx="1137">
                  <c:v>131.80000000000001</c:v>
                </c:pt>
                <c:pt idx="1138">
                  <c:v>131.80000000000001</c:v>
                </c:pt>
                <c:pt idx="1139">
                  <c:v>132.1</c:v>
                </c:pt>
                <c:pt idx="1140">
                  <c:v>132.1</c:v>
                </c:pt>
                <c:pt idx="1141">
                  <c:v>132.1</c:v>
                </c:pt>
                <c:pt idx="1142">
                  <c:v>132.69999999999999</c:v>
                </c:pt>
                <c:pt idx="1143">
                  <c:v>132.69999999999999</c:v>
                </c:pt>
                <c:pt idx="1144">
                  <c:v>132.69999999999999</c:v>
                </c:pt>
                <c:pt idx="1145">
                  <c:v>132.9</c:v>
                </c:pt>
                <c:pt idx="1146">
                  <c:v>132.9</c:v>
                </c:pt>
                <c:pt idx="1147">
                  <c:v>132.9</c:v>
                </c:pt>
                <c:pt idx="1148">
                  <c:v>132.80000000000001</c:v>
                </c:pt>
                <c:pt idx="1149">
                  <c:v>132.80000000000001</c:v>
                </c:pt>
                <c:pt idx="1150">
                  <c:v>132.80000000000001</c:v>
                </c:pt>
                <c:pt idx="1151">
                  <c:v>132.80000000000001</c:v>
                </c:pt>
                <c:pt idx="1152">
                  <c:v>132.80000000000001</c:v>
                </c:pt>
                <c:pt idx="1153">
                  <c:v>132.80000000000001</c:v>
                </c:pt>
                <c:pt idx="1154">
                  <c:v>132.6</c:v>
                </c:pt>
                <c:pt idx="1155">
                  <c:v>132.6</c:v>
                </c:pt>
                <c:pt idx="1156">
                  <c:v>132.6</c:v>
                </c:pt>
                <c:pt idx="1157">
                  <c:v>132.4</c:v>
                </c:pt>
                <c:pt idx="1158">
                  <c:v>132.4</c:v>
                </c:pt>
                <c:pt idx="1159">
                  <c:v>132.4</c:v>
                </c:pt>
                <c:pt idx="1160">
                  <c:v>132.5</c:v>
                </c:pt>
                <c:pt idx="1161">
                  <c:v>132.5</c:v>
                </c:pt>
                <c:pt idx="1162">
                  <c:v>132.5</c:v>
                </c:pt>
                <c:pt idx="1163">
                  <c:v>132.1</c:v>
                </c:pt>
                <c:pt idx="1164">
                  <c:v>132.1</c:v>
                </c:pt>
                <c:pt idx="1165">
                  <c:v>132.1</c:v>
                </c:pt>
                <c:pt idx="1166">
                  <c:v>132.30000000000001</c:v>
                </c:pt>
                <c:pt idx="1167">
                  <c:v>132.30000000000001</c:v>
                </c:pt>
                <c:pt idx="1168">
                  <c:v>132.30000000000001</c:v>
                </c:pt>
                <c:pt idx="1169">
                  <c:v>132.1</c:v>
                </c:pt>
                <c:pt idx="1170">
                  <c:v>132.1</c:v>
                </c:pt>
                <c:pt idx="1171">
                  <c:v>132.1</c:v>
                </c:pt>
                <c:pt idx="1172">
                  <c:v>132.6</c:v>
                </c:pt>
                <c:pt idx="1173">
                  <c:v>132.6</c:v>
                </c:pt>
                <c:pt idx="1174">
                  <c:v>132.6</c:v>
                </c:pt>
                <c:pt idx="1175">
                  <c:v>132.4</c:v>
                </c:pt>
                <c:pt idx="1176">
                  <c:v>132.4</c:v>
                </c:pt>
                <c:pt idx="1177">
                  <c:v>132.4</c:v>
                </c:pt>
                <c:pt idx="1178">
                  <c:v>132.9</c:v>
                </c:pt>
                <c:pt idx="1179">
                  <c:v>132.9</c:v>
                </c:pt>
                <c:pt idx="1180">
                  <c:v>132.9</c:v>
                </c:pt>
                <c:pt idx="1181">
                  <c:v>133.1</c:v>
                </c:pt>
                <c:pt idx="1182">
                  <c:v>133.1</c:v>
                </c:pt>
                <c:pt idx="1183">
                  <c:v>133.1</c:v>
                </c:pt>
                <c:pt idx="1184">
                  <c:v>133.1</c:v>
                </c:pt>
                <c:pt idx="1185">
                  <c:v>133.1</c:v>
                </c:pt>
                <c:pt idx="1186">
                  <c:v>133.1</c:v>
                </c:pt>
                <c:pt idx="1187">
                  <c:v>132.9</c:v>
                </c:pt>
                <c:pt idx="1188">
                  <c:v>132.9</c:v>
                </c:pt>
                <c:pt idx="1189">
                  <c:v>132.9</c:v>
                </c:pt>
                <c:pt idx="1190">
                  <c:v>132.80000000000001</c:v>
                </c:pt>
                <c:pt idx="1191">
                  <c:v>132.80000000000001</c:v>
                </c:pt>
                <c:pt idx="1192">
                  <c:v>132.80000000000001</c:v>
                </c:pt>
                <c:pt idx="1193">
                  <c:v>132.5</c:v>
                </c:pt>
                <c:pt idx="1194">
                  <c:v>132.5</c:v>
                </c:pt>
                <c:pt idx="1195">
                  <c:v>132.5</c:v>
                </c:pt>
                <c:pt idx="1196">
                  <c:v>132.30000000000001</c:v>
                </c:pt>
                <c:pt idx="1197">
                  <c:v>132.30000000000001</c:v>
                </c:pt>
                <c:pt idx="1198">
                  <c:v>132.30000000000001</c:v>
                </c:pt>
                <c:pt idx="1199">
                  <c:v>132.19999999999999</c:v>
                </c:pt>
                <c:pt idx="1200">
                  <c:v>132.19999999999999</c:v>
                </c:pt>
                <c:pt idx="1201">
                  <c:v>132.19999999999999</c:v>
                </c:pt>
                <c:pt idx="1202">
                  <c:v>132.5</c:v>
                </c:pt>
                <c:pt idx="1203">
                  <c:v>132.5</c:v>
                </c:pt>
                <c:pt idx="1204">
                  <c:v>132.5</c:v>
                </c:pt>
                <c:pt idx="1205">
                  <c:v>132.5</c:v>
                </c:pt>
                <c:pt idx="1206">
                  <c:v>132.5</c:v>
                </c:pt>
                <c:pt idx="1207">
                  <c:v>132.5</c:v>
                </c:pt>
                <c:pt idx="1208">
                  <c:v>132.5</c:v>
                </c:pt>
                <c:pt idx="1209">
                  <c:v>132.5</c:v>
                </c:pt>
                <c:pt idx="1210">
                  <c:v>132.5</c:v>
                </c:pt>
                <c:pt idx="1211">
                  <c:v>132.5</c:v>
                </c:pt>
                <c:pt idx="1212">
                  <c:v>132.5</c:v>
                </c:pt>
                <c:pt idx="1213">
                  <c:v>132.5</c:v>
                </c:pt>
                <c:pt idx="1214">
                  <c:v>132.5</c:v>
                </c:pt>
                <c:pt idx="1215">
                  <c:v>132.5</c:v>
                </c:pt>
                <c:pt idx="1216">
                  <c:v>132.5</c:v>
                </c:pt>
                <c:pt idx="1217">
                  <c:v>132.5</c:v>
                </c:pt>
                <c:pt idx="1218">
                  <c:v>132.5</c:v>
                </c:pt>
                <c:pt idx="1219">
                  <c:v>132.5</c:v>
                </c:pt>
                <c:pt idx="1220">
                  <c:v>132.80000000000001</c:v>
                </c:pt>
                <c:pt idx="1221">
                  <c:v>132.80000000000001</c:v>
                </c:pt>
                <c:pt idx="1222">
                  <c:v>132.80000000000001</c:v>
                </c:pt>
                <c:pt idx="1223">
                  <c:v>133.1</c:v>
                </c:pt>
                <c:pt idx="1224">
                  <c:v>133.1</c:v>
                </c:pt>
                <c:pt idx="1225">
                  <c:v>133.1</c:v>
                </c:pt>
                <c:pt idx="1226">
                  <c:v>133.1</c:v>
                </c:pt>
                <c:pt idx="1227">
                  <c:v>133.1</c:v>
                </c:pt>
                <c:pt idx="1228">
                  <c:v>133.1</c:v>
                </c:pt>
                <c:pt idx="1229">
                  <c:v>133</c:v>
                </c:pt>
                <c:pt idx="1230">
                  <c:v>133</c:v>
                </c:pt>
                <c:pt idx="1231">
                  <c:v>133</c:v>
                </c:pt>
                <c:pt idx="1232">
                  <c:v>133</c:v>
                </c:pt>
                <c:pt idx="1233">
                  <c:v>133</c:v>
                </c:pt>
                <c:pt idx="1234">
                  <c:v>133</c:v>
                </c:pt>
                <c:pt idx="1235">
                  <c:v>133.19999999999999</c:v>
                </c:pt>
                <c:pt idx="1236">
                  <c:v>133.19999999999999</c:v>
                </c:pt>
                <c:pt idx="1237">
                  <c:v>133.19999999999999</c:v>
                </c:pt>
                <c:pt idx="1238">
                  <c:v>133.19999999999999</c:v>
                </c:pt>
                <c:pt idx="1239">
                  <c:v>133.19999999999999</c:v>
                </c:pt>
                <c:pt idx="1240">
                  <c:v>133.19999999999999</c:v>
                </c:pt>
                <c:pt idx="1241">
                  <c:v>133.19999999999999</c:v>
                </c:pt>
                <c:pt idx="1242">
                  <c:v>133.19999999999999</c:v>
                </c:pt>
                <c:pt idx="1243">
                  <c:v>133.19999999999999</c:v>
                </c:pt>
                <c:pt idx="1244">
                  <c:v>133.30000000000001</c:v>
                </c:pt>
                <c:pt idx="1245">
                  <c:v>133.30000000000001</c:v>
                </c:pt>
                <c:pt idx="1246">
                  <c:v>133.30000000000001</c:v>
                </c:pt>
                <c:pt idx="1247">
                  <c:v>133.69999999999999</c:v>
                </c:pt>
                <c:pt idx="1248">
                  <c:v>133.69999999999999</c:v>
                </c:pt>
                <c:pt idx="1249">
                  <c:v>133.69999999999999</c:v>
                </c:pt>
                <c:pt idx="1250">
                  <c:v>134.19999999999999</c:v>
                </c:pt>
                <c:pt idx="1251">
                  <c:v>134.19999999999999</c:v>
                </c:pt>
                <c:pt idx="1252">
                  <c:v>134.19999999999999</c:v>
                </c:pt>
                <c:pt idx="1253">
                  <c:v>134.6</c:v>
                </c:pt>
                <c:pt idx="1254">
                  <c:v>134.6</c:v>
                </c:pt>
                <c:pt idx="1255">
                  <c:v>134.6</c:v>
                </c:pt>
                <c:pt idx="1256">
                  <c:v>135.19999999999999</c:v>
                </c:pt>
                <c:pt idx="1257">
                  <c:v>135.19999999999999</c:v>
                </c:pt>
                <c:pt idx="1258">
                  <c:v>135.19999999999999</c:v>
                </c:pt>
                <c:pt idx="1259">
                  <c:v>135.19999999999999</c:v>
                </c:pt>
                <c:pt idx="1260">
                  <c:v>135.19999999999999</c:v>
                </c:pt>
                <c:pt idx="1261">
                  <c:v>135.19999999999999</c:v>
                </c:pt>
                <c:pt idx="1262">
                  <c:v>135.30000000000001</c:v>
                </c:pt>
                <c:pt idx="1263">
                  <c:v>135.30000000000001</c:v>
                </c:pt>
                <c:pt idx="1264">
                  <c:v>135.30000000000001</c:v>
                </c:pt>
                <c:pt idx="1265">
                  <c:v>135.19999999999999</c:v>
                </c:pt>
                <c:pt idx="1266">
                  <c:v>135.19999999999999</c:v>
                </c:pt>
                <c:pt idx="1267">
                  <c:v>135.19999999999999</c:v>
                </c:pt>
                <c:pt idx="1268">
                  <c:v>135.30000000000001</c:v>
                </c:pt>
                <c:pt idx="1269">
                  <c:v>135.30000000000001</c:v>
                </c:pt>
                <c:pt idx="1270">
                  <c:v>135.30000000000001</c:v>
                </c:pt>
                <c:pt idx="1271">
                  <c:v>135.5</c:v>
                </c:pt>
                <c:pt idx="1272">
                  <c:v>135.5</c:v>
                </c:pt>
                <c:pt idx="1273">
                  <c:v>135.5</c:v>
                </c:pt>
                <c:pt idx="1274">
                  <c:v>135.5</c:v>
                </c:pt>
                <c:pt idx="1275">
                  <c:v>135.5</c:v>
                </c:pt>
                <c:pt idx="1276">
                  <c:v>135.5</c:v>
                </c:pt>
                <c:pt idx="1277">
                  <c:v>135.69999999999999</c:v>
                </c:pt>
                <c:pt idx="1278">
                  <c:v>135.69999999999999</c:v>
                </c:pt>
                <c:pt idx="1279">
                  <c:v>135.69999999999999</c:v>
                </c:pt>
                <c:pt idx="1280">
                  <c:v>135.69999999999999</c:v>
                </c:pt>
                <c:pt idx="1281">
                  <c:v>135.69999999999999</c:v>
                </c:pt>
                <c:pt idx="1282">
                  <c:v>135.69999999999999</c:v>
                </c:pt>
                <c:pt idx="1283">
                  <c:v>135.80000000000001</c:v>
                </c:pt>
                <c:pt idx="1284">
                  <c:v>135.80000000000001</c:v>
                </c:pt>
                <c:pt idx="1285">
                  <c:v>135.80000000000001</c:v>
                </c:pt>
                <c:pt idx="1286">
                  <c:v>136</c:v>
                </c:pt>
                <c:pt idx="1287">
                  <c:v>136</c:v>
                </c:pt>
                <c:pt idx="1288">
                  <c:v>136</c:v>
                </c:pt>
                <c:pt idx="1289">
                  <c:v>136.4</c:v>
                </c:pt>
                <c:pt idx="1290">
                  <c:v>136.4</c:v>
                </c:pt>
                <c:pt idx="1291">
                  <c:v>136.4</c:v>
                </c:pt>
                <c:pt idx="1292">
                  <c:v>137</c:v>
                </c:pt>
                <c:pt idx="1293">
                  <c:v>137</c:v>
                </c:pt>
                <c:pt idx="1294">
                  <c:v>137</c:v>
                </c:pt>
                <c:pt idx="1295">
                  <c:v>137.6</c:v>
                </c:pt>
                <c:pt idx="1296">
                  <c:v>137.6</c:v>
                </c:pt>
                <c:pt idx="1297">
                  <c:v>137.6</c:v>
                </c:pt>
                <c:pt idx="1298">
                  <c:v>137.69999999999999</c:v>
                </c:pt>
                <c:pt idx="1299">
                  <c:v>137.69999999999999</c:v>
                </c:pt>
                <c:pt idx="1300">
                  <c:v>137.69999999999999</c:v>
                </c:pt>
                <c:pt idx="1301">
                  <c:v>138.19999999999999</c:v>
                </c:pt>
                <c:pt idx="1302">
                  <c:v>138.19999999999999</c:v>
                </c:pt>
                <c:pt idx="1303">
                  <c:v>138.19999999999999</c:v>
                </c:pt>
                <c:pt idx="1304">
                  <c:v>138.30000000000001</c:v>
                </c:pt>
                <c:pt idx="1305">
                  <c:v>138.30000000000001</c:v>
                </c:pt>
                <c:pt idx="1306">
                  <c:v>138.30000000000001</c:v>
                </c:pt>
                <c:pt idx="1307">
                  <c:v>138.5</c:v>
                </c:pt>
                <c:pt idx="1308">
                  <c:v>138.5</c:v>
                </c:pt>
                <c:pt idx="1309">
                  <c:v>138.5</c:v>
                </c:pt>
                <c:pt idx="1310">
                  <c:v>138.30000000000001</c:v>
                </c:pt>
                <c:pt idx="1311">
                  <c:v>138.30000000000001</c:v>
                </c:pt>
                <c:pt idx="1312">
                  <c:v>138.30000000000001</c:v>
                </c:pt>
                <c:pt idx="1313">
                  <c:v>138.69999999999999</c:v>
                </c:pt>
                <c:pt idx="1314">
                  <c:v>138.69999999999999</c:v>
                </c:pt>
                <c:pt idx="1315">
                  <c:v>138.69999999999999</c:v>
                </c:pt>
                <c:pt idx="1316">
                  <c:v>138.80000000000001</c:v>
                </c:pt>
                <c:pt idx="1317">
                  <c:v>138.80000000000001</c:v>
                </c:pt>
                <c:pt idx="1318">
                  <c:v>138.80000000000001</c:v>
                </c:pt>
                <c:pt idx="1319">
                  <c:v>139.1</c:v>
                </c:pt>
                <c:pt idx="1320">
                  <c:v>139.1</c:v>
                </c:pt>
                <c:pt idx="1321">
                  <c:v>139.1</c:v>
                </c:pt>
                <c:pt idx="1322">
                  <c:v>138.69999999999999</c:v>
                </c:pt>
                <c:pt idx="1323">
                  <c:v>138.69999999999999</c:v>
                </c:pt>
                <c:pt idx="1324">
                  <c:v>138.69999999999999</c:v>
                </c:pt>
                <c:pt idx="1325">
                  <c:v>138.9</c:v>
                </c:pt>
                <c:pt idx="1326">
                  <c:v>138.9</c:v>
                </c:pt>
                <c:pt idx="1327">
                  <c:v>138.9</c:v>
                </c:pt>
                <c:pt idx="1328">
                  <c:v>139</c:v>
                </c:pt>
                <c:pt idx="1329">
                  <c:v>139</c:v>
                </c:pt>
                <c:pt idx="1330">
                  <c:v>139</c:v>
                </c:pt>
                <c:pt idx="1331">
                  <c:v>139.1</c:v>
                </c:pt>
                <c:pt idx="1332">
                  <c:v>139.1</c:v>
                </c:pt>
                <c:pt idx="1333">
                  <c:v>139.1</c:v>
                </c:pt>
                <c:pt idx="1334">
                  <c:v>139.19999999999999</c:v>
                </c:pt>
                <c:pt idx="1335">
                  <c:v>139.19999999999999</c:v>
                </c:pt>
                <c:pt idx="1336">
                  <c:v>139.19999999999999</c:v>
                </c:pt>
                <c:pt idx="1337">
                  <c:v>138.80000000000001</c:v>
                </c:pt>
                <c:pt idx="1338">
                  <c:v>138.80000000000001</c:v>
                </c:pt>
                <c:pt idx="1339">
                  <c:v>138.80000000000001</c:v>
                </c:pt>
                <c:pt idx="1340">
                  <c:v>138.9</c:v>
                </c:pt>
                <c:pt idx="1341">
                  <c:v>138.9</c:v>
                </c:pt>
                <c:pt idx="1342">
                  <c:v>138.9</c:v>
                </c:pt>
                <c:pt idx="1343">
                  <c:v>139</c:v>
                </c:pt>
                <c:pt idx="1344">
                  <c:v>139</c:v>
                </c:pt>
                <c:pt idx="1345">
                  <c:v>139</c:v>
                </c:pt>
                <c:pt idx="1346">
                  <c:v>139.5</c:v>
                </c:pt>
                <c:pt idx="1347">
                  <c:v>139.5</c:v>
                </c:pt>
                <c:pt idx="1348">
                  <c:v>139.5</c:v>
                </c:pt>
                <c:pt idx="1349">
                  <c:v>140.1</c:v>
                </c:pt>
                <c:pt idx="1350">
                  <c:v>140.1</c:v>
                </c:pt>
                <c:pt idx="1351">
                  <c:v>140.1</c:v>
                </c:pt>
                <c:pt idx="1352">
                  <c:v>139.9</c:v>
                </c:pt>
                <c:pt idx="1353">
                  <c:v>139.9</c:v>
                </c:pt>
                <c:pt idx="1354">
                  <c:v>139.9</c:v>
                </c:pt>
                <c:pt idx="1355">
                  <c:v>139.9</c:v>
                </c:pt>
                <c:pt idx="1356">
                  <c:v>139.9</c:v>
                </c:pt>
                <c:pt idx="1357">
                  <c:v>139.9</c:v>
                </c:pt>
                <c:pt idx="1358">
                  <c:v>139.5</c:v>
                </c:pt>
                <c:pt idx="1359">
                  <c:v>139.5</c:v>
                </c:pt>
                <c:pt idx="1360">
                  <c:v>139.5</c:v>
                </c:pt>
                <c:pt idx="1361">
                  <c:v>139.5</c:v>
                </c:pt>
                <c:pt idx="1362">
                  <c:v>139.5</c:v>
                </c:pt>
                <c:pt idx="1363">
                  <c:v>139.5</c:v>
                </c:pt>
                <c:pt idx="1364">
                  <c:v>139.19999999999999</c:v>
                </c:pt>
                <c:pt idx="1365">
                  <c:v>139.19999999999999</c:v>
                </c:pt>
                <c:pt idx="1366">
                  <c:v>139.19999999999999</c:v>
                </c:pt>
                <c:pt idx="1367">
                  <c:v>139.6</c:v>
                </c:pt>
                <c:pt idx="1368">
                  <c:v>139.6</c:v>
                </c:pt>
                <c:pt idx="1369">
                  <c:v>139.6</c:v>
                </c:pt>
                <c:pt idx="1370">
                  <c:v>139.6</c:v>
                </c:pt>
                <c:pt idx="1371">
                  <c:v>139.6</c:v>
                </c:pt>
                <c:pt idx="1372">
                  <c:v>139.6</c:v>
                </c:pt>
                <c:pt idx="1373">
                  <c:v>139.9</c:v>
                </c:pt>
                <c:pt idx="1374">
                  <c:v>139.9</c:v>
                </c:pt>
                <c:pt idx="1375">
                  <c:v>139.9</c:v>
                </c:pt>
                <c:pt idx="1376">
                  <c:v>139.69999999999999</c:v>
                </c:pt>
                <c:pt idx="1377">
                  <c:v>139.69999999999999</c:v>
                </c:pt>
                <c:pt idx="1378">
                  <c:v>139.69999999999999</c:v>
                </c:pt>
                <c:pt idx="1379">
                  <c:v>139.80000000000001</c:v>
                </c:pt>
                <c:pt idx="1380">
                  <c:v>139.80000000000001</c:v>
                </c:pt>
                <c:pt idx="1381">
                  <c:v>139.80000000000001</c:v>
                </c:pt>
                <c:pt idx="1382">
                  <c:v>139.9</c:v>
                </c:pt>
                <c:pt idx="1383">
                  <c:v>139.9</c:v>
                </c:pt>
                <c:pt idx="1384">
                  <c:v>139.9</c:v>
                </c:pt>
                <c:pt idx="1385">
                  <c:v>139.69999999999999</c:v>
                </c:pt>
                <c:pt idx="1386">
                  <c:v>139.69999999999999</c:v>
                </c:pt>
                <c:pt idx="1387">
                  <c:v>139.69999999999999</c:v>
                </c:pt>
                <c:pt idx="1388">
                  <c:v>139.6</c:v>
                </c:pt>
                <c:pt idx="1389">
                  <c:v>139.6</c:v>
                </c:pt>
                <c:pt idx="1390">
                  <c:v>139.6</c:v>
                </c:pt>
                <c:pt idx="1391">
                  <c:v>139.5</c:v>
                </c:pt>
                <c:pt idx="1392">
                  <c:v>139.5</c:v>
                </c:pt>
                <c:pt idx="1393">
                  <c:v>139.5</c:v>
                </c:pt>
                <c:pt idx="1394">
                  <c:v>139.6</c:v>
                </c:pt>
                <c:pt idx="1395">
                  <c:v>139.6</c:v>
                </c:pt>
                <c:pt idx="1396">
                  <c:v>139.6</c:v>
                </c:pt>
                <c:pt idx="1397">
                  <c:v>140</c:v>
                </c:pt>
                <c:pt idx="1398">
                  <c:v>140</c:v>
                </c:pt>
                <c:pt idx="1399">
                  <c:v>140</c:v>
                </c:pt>
                <c:pt idx="1400">
                  <c:v>140.1</c:v>
                </c:pt>
                <c:pt idx="1401">
                  <c:v>140.1</c:v>
                </c:pt>
                <c:pt idx="1402">
                  <c:v>140.1</c:v>
                </c:pt>
                <c:pt idx="1403">
                  <c:v>140.80000000000001</c:v>
                </c:pt>
                <c:pt idx="1404">
                  <c:v>140.80000000000001</c:v>
                </c:pt>
                <c:pt idx="1405">
                  <c:v>140.80000000000001</c:v>
                </c:pt>
                <c:pt idx="1406">
                  <c:v>141.5</c:v>
                </c:pt>
                <c:pt idx="1407">
                  <c:v>141.5</c:v>
                </c:pt>
                <c:pt idx="1408">
                  <c:v>141.5</c:v>
                </c:pt>
                <c:pt idx="1409">
                  <c:v>142.69999999999999</c:v>
                </c:pt>
                <c:pt idx="1410">
                  <c:v>142.69999999999999</c:v>
                </c:pt>
                <c:pt idx="1411">
                  <c:v>142.69999999999999</c:v>
                </c:pt>
                <c:pt idx="1412">
                  <c:v>144</c:v>
                </c:pt>
                <c:pt idx="1413">
                  <c:v>144</c:v>
                </c:pt>
                <c:pt idx="1414">
                  <c:v>144</c:v>
                </c:pt>
                <c:pt idx="1415">
                  <c:v>144.9</c:v>
                </c:pt>
                <c:pt idx="1416">
                  <c:v>144.9</c:v>
                </c:pt>
                <c:pt idx="1417">
                  <c:v>144.9</c:v>
                </c:pt>
                <c:pt idx="1418">
                  <c:v>145.69999999999999</c:v>
                </c:pt>
                <c:pt idx="1419">
                  <c:v>145.69999999999999</c:v>
                </c:pt>
                <c:pt idx="1420">
                  <c:v>145.69999999999999</c:v>
                </c:pt>
                <c:pt idx="1421">
                  <c:v>145.80000000000001</c:v>
                </c:pt>
                <c:pt idx="1422">
                  <c:v>145.80000000000001</c:v>
                </c:pt>
                <c:pt idx="1423">
                  <c:v>145.80000000000001</c:v>
                </c:pt>
                <c:pt idx="1424">
                  <c:v>147</c:v>
                </c:pt>
                <c:pt idx="1425">
                  <c:v>147</c:v>
                </c:pt>
                <c:pt idx="1426">
                  <c:v>147</c:v>
                </c:pt>
                <c:pt idx="1427">
                  <c:v>148.4</c:v>
                </c:pt>
                <c:pt idx="1428">
                  <c:v>148.4</c:v>
                </c:pt>
                <c:pt idx="1429">
                  <c:v>148.4</c:v>
                </c:pt>
                <c:pt idx="1430">
                  <c:v>150.6</c:v>
                </c:pt>
                <c:pt idx="1431">
                  <c:v>150.6</c:v>
                </c:pt>
                <c:pt idx="1432">
                  <c:v>150.6</c:v>
                </c:pt>
                <c:pt idx="1433">
                  <c:v>152.4</c:v>
                </c:pt>
                <c:pt idx="1434">
                  <c:v>152.4</c:v>
                </c:pt>
                <c:pt idx="1435">
                  <c:v>152.4</c:v>
                </c:pt>
                <c:pt idx="1436">
                  <c:v>154.6</c:v>
                </c:pt>
                <c:pt idx="1437">
                  <c:v>154.6</c:v>
                </c:pt>
                <c:pt idx="1438">
                  <c:v>154.6</c:v>
                </c:pt>
                <c:pt idx="1439">
                  <c:v>156.4</c:v>
                </c:pt>
                <c:pt idx="1440">
                  <c:v>156.4</c:v>
                </c:pt>
                <c:pt idx="1441">
                  <c:v>156.4</c:v>
                </c:pt>
                <c:pt idx="1442">
                  <c:v>158.30000000000001</c:v>
                </c:pt>
                <c:pt idx="1443">
                  <c:v>158.30000000000001</c:v>
                </c:pt>
                <c:pt idx="1444">
                  <c:v>158.30000000000001</c:v>
                </c:pt>
                <c:pt idx="1445">
                  <c:v>159.4</c:v>
                </c:pt>
                <c:pt idx="1446">
                  <c:v>159.4</c:v>
                </c:pt>
                <c:pt idx="1447">
                  <c:v>159.4</c:v>
                </c:pt>
                <c:pt idx="1448">
                  <c:v>159.69999999999999</c:v>
                </c:pt>
                <c:pt idx="1449">
                  <c:v>159.69999999999999</c:v>
                </c:pt>
                <c:pt idx="1450">
                  <c:v>159.69999999999999</c:v>
                </c:pt>
                <c:pt idx="1451">
                  <c:v>159.30000000000001</c:v>
                </c:pt>
                <c:pt idx="1452">
                  <c:v>159.30000000000001</c:v>
                </c:pt>
                <c:pt idx="1453">
                  <c:v>159.30000000000001</c:v>
                </c:pt>
                <c:pt idx="1454">
                  <c:v>158.30000000000001</c:v>
                </c:pt>
                <c:pt idx="1455">
                  <c:v>158.30000000000001</c:v>
                </c:pt>
                <c:pt idx="1456">
                  <c:v>158.30000000000001</c:v>
                </c:pt>
                <c:pt idx="1457">
                  <c:v>157.4</c:v>
                </c:pt>
                <c:pt idx="1458">
                  <c:v>157.4</c:v>
                </c:pt>
                <c:pt idx="1459">
                  <c:v>157.4</c:v>
                </c:pt>
                <c:pt idx="1460">
                  <c:v>156.1</c:v>
                </c:pt>
                <c:pt idx="1461">
                  <c:v>156.1</c:v>
                </c:pt>
                <c:pt idx="1462">
                  <c:v>156.1</c:v>
                </c:pt>
                <c:pt idx="1463">
                  <c:v>155.1</c:v>
                </c:pt>
                <c:pt idx="1464">
                  <c:v>155.1</c:v>
                </c:pt>
                <c:pt idx="1465">
                  <c:v>155.1</c:v>
                </c:pt>
                <c:pt idx="1466">
                  <c:v>154.4</c:v>
                </c:pt>
                <c:pt idx="1467">
                  <c:v>154.4</c:v>
                </c:pt>
                <c:pt idx="1468">
                  <c:v>154.4</c:v>
                </c:pt>
                <c:pt idx="1469">
                  <c:v>154.19999999999999</c:v>
                </c:pt>
                <c:pt idx="1470">
                  <c:v>154.19999999999999</c:v>
                </c:pt>
                <c:pt idx="1471">
                  <c:v>154.19999999999999</c:v>
                </c:pt>
                <c:pt idx="1472">
                  <c:v>154.69999999999999</c:v>
                </c:pt>
                <c:pt idx="1473">
                  <c:v>154.69999999999999</c:v>
                </c:pt>
                <c:pt idx="1474">
                  <c:v>154.69999999999999</c:v>
                </c:pt>
                <c:pt idx="1475">
                  <c:v>154.9</c:v>
                </c:pt>
                <c:pt idx="1476">
                  <c:v>154.9</c:v>
                </c:pt>
                <c:pt idx="1477">
                  <c:v>154.9</c:v>
                </c:pt>
                <c:pt idx="1478">
                  <c:v>155.6</c:v>
                </c:pt>
                <c:pt idx="1479">
                  <c:v>155.6</c:v>
                </c:pt>
                <c:pt idx="1480">
                  <c:v>155.6</c:v>
                </c:pt>
                <c:pt idx="1481">
                  <c:v>155.80000000000001</c:v>
                </c:pt>
                <c:pt idx="1482">
                  <c:v>155.80000000000001</c:v>
                </c:pt>
                <c:pt idx="1483">
                  <c:v>155.80000000000001</c:v>
                </c:pt>
                <c:pt idx="1484">
                  <c:v>155.69999999999999</c:v>
                </c:pt>
                <c:pt idx="1485">
                  <c:v>155.69999999999999</c:v>
                </c:pt>
                <c:pt idx="1486">
                  <c:v>155.69999999999999</c:v>
                </c:pt>
                <c:pt idx="1487">
                  <c:v>155.1</c:v>
                </c:pt>
                <c:pt idx="1488">
                  <c:v>155.1</c:v>
                </c:pt>
                <c:pt idx="1489">
                  <c:v>155.1</c:v>
                </c:pt>
                <c:pt idx="1490">
                  <c:v>154.5</c:v>
                </c:pt>
                <c:pt idx="1491">
                  <c:v>154.5</c:v>
                </c:pt>
                <c:pt idx="1492">
                  <c:v>154.5</c:v>
                </c:pt>
                <c:pt idx="1493">
                  <c:v>154.5</c:v>
                </c:pt>
                <c:pt idx="1494">
                  <c:v>154.5</c:v>
                </c:pt>
                <c:pt idx="1495">
                  <c:v>154.5</c:v>
                </c:pt>
                <c:pt idx="1496">
                  <c:v>153.80000000000001</c:v>
                </c:pt>
                <c:pt idx="1497">
                  <c:v>153.80000000000001</c:v>
                </c:pt>
                <c:pt idx="1498">
                  <c:v>153.80000000000001</c:v>
                </c:pt>
                <c:pt idx="1499">
                  <c:v>153.30000000000001</c:v>
                </c:pt>
                <c:pt idx="1500">
                  <c:v>153.30000000000001</c:v>
                </c:pt>
                <c:pt idx="1501">
                  <c:v>153.30000000000001</c:v>
                </c:pt>
                <c:pt idx="1502">
                  <c:v>152.69999999999999</c:v>
                </c:pt>
                <c:pt idx="1503">
                  <c:v>152.69999999999999</c:v>
                </c:pt>
                <c:pt idx="1504">
                  <c:v>152.69999999999999</c:v>
                </c:pt>
                <c:pt idx="1505">
                  <c:v>152.6</c:v>
                </c:pt>
                <c:pt idx="1506">
                  <c:v>152.6</c:v>
                </c:pt>
                <c:pt idx="1507">
                  <c:v>152.6</c:v>
                </c:pt>
                <c:pt idx="1508">
                  <c:v>152.19999999999999</c:v>
                </c:pt>
                <c:pt idx="1509">
                  <c:v>152.19999999999999</c:v>
                </c:pt>
                <c:pt idx="1510">
                  <c:v>152.19999999999999</c:v>
                </c:pt>
                <c:pt idx="1511">
                  <c:v>152</c:v>
                </c:pt>
                <c:pt idx="1512">
                  <c:v>152</c:v>
                </c:pt>
                <c:pt idx="1513">
                  <c:v>152</c:v>
                </c:pt>
                <c:pt idx="1514">
                  <c:v>151.6</c:v>
                </c:pt>
                <c:pt idx="1515">
                  <c:v>151.6</c:v>
                </c:pt>
                <c:pt idx="1516">
                  <c:v>151.6</c:v>
                </c:pt>
                <c:pt idx="1517">
                  <c:v>151.5</c:v>
                </c:pt>
                <c:pt idx="1518">
                  <c:v>151.5</c:v>
                </c:pt>
                <c:pt idx="1519">
                  <c:v>151.5</c:v>
                </c:pt>
                <c:pt idx="1520">
                  <c:v>151.4</c:v>
                </c:pt>
                <c:pt idx="1521">
                  <c:v>151.4</c:v>
                </c:pt>
                <c:pt idx="1522">
                  <c:v>151.4</c:v>
                </c:pt>
                <c:pt idx="1523">
                  <c:v>151.19999999999999</c:v>
                </c:pt>
                <c:pt idx="1524">
                  <c:v>151.19999999999999</c:v>
                </c:pt>
                <c:pt idx="1525">
                  <c:v>151.19999999999999</c:v>
                </c:pt>
                <c:pt idx="1526">
                  <c:v>151.19999999999999</c:v>
                </c:pt>
                <c:pt idx="1527">
                  <c:v>151.19999999999999</c:v>
                </c:pt>
                <c:pt idx="1528">
                  <c:v>151.19999999999999</c:v>
                </c:pt>
                <c:pt idx="1529">
                  <c:v>151.30000000000001</c:v>
                </c:pt>
                <c:pt idx="1530">
                  <c:v>151.30000000000001</c:v>
                </c:pt>
                <c:pt idx="1531">
                  <c:v>151.30000000000001</c:v>
                </c:pt>
                <c:pt idx="1532">
                  <c:v>151.5</c:v>
                </c:pt>
                <c:pt idx="1533">
                  <c:v>151.5</c:v>
                </c:pt>
                <c:pt idx="1534">
                  <c:v>151.5</c:v>
                </c:pt>
                <c:pt idx="1535">
                  <c:v>151.69999999999999</c:v>
                </c:pt>
                <c:pt idx="1536">
                  <c:v>151.69999999999999</c:v>
                </c:pt>
                <c:pt idx="1537">
                  <c:v>151.69999999999999</c:v>
                </c:pt>
                <c:pt idx="1538">
                  <c:v>151.4</c:v>
                </c:pt>
                <c:pt idx="1539">
                  <c:v>151.4</c:v>
                </c:pt>
                <c:pt idx="1540">
                  <c:v>151.4</c:v>
                </c:pt>
                <c:pt idx="1541">
                  <c:v>151.9</c:v>
                </c:pt>
                <c:pt idx="1542">
                  <c:v>151.9</c:v>
                </c:pt>
                <c:pt idx="1543">
                  <c:v>151.9</c:v>
                </c:pt>
                <c:pt idx="1544">
                  <c:v>152.19999999999999</c:v>
                </c:pt>
                <c:pt idx="1545">
                  <c:v>152.19999999999999</c:v>
                </c:pt>
                <c:pt idx="1546">
                  <c:v>152.19999999999999</c:v>
                </c:pt>
                <c:pt idx="1547">
                  <c:v>152.80000000000001</c:v>
                </c:pt>
                <c:pt idx="1548">
                  <c:v>152.80000000000001</c:v>
                </c:pt>
                <c:pt idx="1549">
                  <c:v>152.80000000000001</c:v>
                </c:pt>
                <c:pt idx="1550">
                  <c:v>153.1</c:v>
                </c:pt>
                <c:pt idx="1551">
                  <c:v>153.1</c:v>
                </c:pt>
                <c:pt idx="1552">
                  <c:v>153.1</c:v>
                </c:pt>
                <c:pt idx="1553">
                  <c:v>153.30000000000001</c:v>
                </c:pt>
                <c:pt idx="1554">
                  <c:v>153.30000000000001</c:v>
                </c:pt>
                <c:pt idx="1555">
                  <c:v>153.30000000000001</c:v>
                </c:pt>
                <c:pt idx="1556">
                  <c:v>153.30000000000001</c:v>
                </c:pt>
                <c:pt idx="1557">
                  <c:v>153.30000000000001</c:v>
                </c:pt>
                <c:pt idx="1558">
                  <c:v>153.30000000000001</c:v>
                </c:pt>
                <c:pt idx="1559">
                  <c:v>153.1</c:v>
                </c:pt>
                <c:pt idx="1560">
                  <c:v>153.1</c:v>
                </c:pt>
                <c:pt idx="1561">
                  <c:v>153.1</c:v>
                </c:pt>
                <c:pt idx="1562">
                  <c:v>153.30000000000001</c:v>
                </c:pt>
                <c:pt idx="1563">
                  <c:v>153.30000000000001</c:v>
                </c:pt>
                <c:pt idx="1564">
                  <c:v>153.30000000000001</c:v>
                </c:pt>
                <c:pt idx="1565">
                  <c:v>153.6</c:v>
                </c:pt>
                <c:pt idx="1566">
                  <c:v>153.6</c:v>
                </c:pt>
                <c:pt idx="1567">
                  <c:v>153.6</c:v>
                </c:pt>
                <c:pt idx="1568">
                  <c:v>153.80000000000001</c:v>
                </c:pt>
                <c:pt idx="1569">
                  <c:v>153.80000000000001</c:v>
                </c:pt>
                <c:pt idx="1570">
                  <c:v>153.80000000000001</c:v>
                </c:pt>
                <c:pt idx="1571">
                  <c:v>153.9</c:v>
                </c:pt>
                <c:pt idx="1572">
                  <c:v>153.9</c:v>
                </c:pt>
                <c:pt idx="1573">
                  <c:v>153.9</c:v>
                </c:pt>
                <c:pt idx="1574">
                  <c:v>154.19999999999999</c:v>
                </c:pt>
                <c:pt idx="1575">
                  <c:v>154.19999999999999</c:v>
                </c:pt>
                <c:pt idx="1576">
                  <c:v>154.19999999999999</c:v>
                </c:pt>
                <c:pt idx="1577">
                  <c:v>154.5</c:v>
                </c:pt>
                <c:pt idx="1578">
                  <c:v>154.5</c:v>
                </c:pt>
                <c:pt idx="1579">
                  <c:v>154.5</c:v>
                </c:pt>
                <c:pt idx="1580">
                  <c:v>154.6</c:v>
                </c:pt>
                <c:pt idx="1581">
                  <c:v>154.6</c:v>
                </c:pt>
                <c:pt idx="1582">
                  <c:v>154.6</c:v>
                </c:pt>
                <c:pt idx="1583">
                  <c:v>155</c:v>
                </c:pt>
                <c:pt idx="1584">
                  <c:v>155</c:v>
                </c:pt>
                <c:pt idx="1585">
                  <c:v>155</c:v>
                </c:pt>
                <c:pt idx="1586">
                  <c:v>155.5</c:v>
                </c:pt>
                <c:pt idx="1587">
                  <c:v>155.5</c:v>
                </c:pt>
                <c:pt idx="1588">
                  <c:v>155.5</c:v>
                </c:pt>
                <c:pt idx="1589">
                  <c:v>156.30000000000001</c:v>
                </c:pt>
                <c:pt idx="1590">
                  <c:v>156.30000000000001</c:v>
                </c:pt>
                <c:pt idx="1591">
                  <c:v>156.30000000000001</c:v>
                </c:pt>
                <c:pt idx="1592">
                  <c:v>156.5</c:v>
                </c:pt>
                <c:pt idx="1593">
                  <c:v>156.5</c:v>
                </c:pt>
                <c:pt idx="1594">
                  <c:v>156.5</c:v>
                </c:pt>
                <c:pt idx="1595">
                  <c:v>156.6</c:v>
                </c:pt>
                <c:pt idx="1596">
                  <c:v>156.6</c:v>
                </c:pt>
                <c:pt idx="1597">
                  <c:v>156.6</c:v>
                </c:pt>
                <c:pt idx="1598">
                  <c:v>156.80000000000001</c:v>
                </c:pt>
                <c:pt idx="1599">
                  <c:v>156.80000000000001</c:v>
                </c:pt>
                <c:pt idx="1600">
                  <c:v>156.80000000000001</c:v>
                </c:pt>
                <c:pt idx="1601">
                  <c:v>156.30000000000001</c:v>
                </c:pt>
                <c:pt idx="1602">
                  <c:v>156.30000000000001</c:v>
                </c:pt>
                <c:pt idx="1603">
                  <c:v>156.30000000000001</c:v>
                </c:pt>
                <c:pt idx="1604">
                  <c:v>156.19999999999999</c:v>
                </c:pt>
                <c:pt idx="1605">
                  <c:v>156.19999999999999</c:v>
                </c:pt>
                <c:pt idx="1606">
                  <c:v>156.19999999999999</c:v>
                </c:pt>
                <c:pt idx="1607">
                  <c:v>156.5</c:v>
                </c:pt>
                <c:pt idx="1608">
                  <c:v>156.5</c:v>
                </c:pt>
                <c:pt idx="1609">
                  <c:v>156.5</c:v>
                </c:pt>
                <c:pt idx="1610">
                  <c:v>157.5</c:v>
                </c:pt>
                <c:pt idx="1611">
                  <c:v>157.5</c:v>
                </c:pt>
                <c:pt idx="1612">
                  <c:v>157.5</c:v>
                </c:pt>
                <c:pt idx="1613">
                  <c:v>158.6</c:v>
                </c:pt>
                <c:pt idx="1614">
                  <c:v>158.6</c:v>
                </c:pt>
                <c:pt idx="1615">
                  <c:v>158.6</c:v>
                </c:pt>
                <c:pt idx="1616">
                  <c:v>159.30000000000001</c:v>
                </c:pt>
                <c:pt idx="1617">
                  <c:v>159.30000000000001</c:v>
                </c:pt>
                <c:pt idx="1618">
                  <c:v>159.30000000000001</c:v>
                </c:pt>
                <c:pt idx="1619">
                  <c:v>160.4</c:v>
                </c:pt>
                <c:pt idx="1620">
                  <c:v>160.4</c:v>
                </c:pt>
                <c:pt idx="1621">
                  <c:v>160.4</c:v>
                </c:pt>
                <c:pt idx="1622">
                  <c:v>161.1</c:v>
                </c:pt>
                <c:pt idx="1623">
                  <c:v>161.1</c:v>
                </c:pt>
                <c:pt idx="1624">
                  <c:v>161.1</c:v>
                </c:pt>
                <c:pt idx="1625">
                  <c:v>161.6</c:v>
                </c:pt>
                <c:pt idx="1626">
                  <c:v>161.6</c:v>
                </c:pt>
                <c:pt idx="1627">
                  <c:v>161.6</c:v>
                </c:pt>
                <c:pt idx="1628">
                  <c:v>161.80000000000001</c:v>
                </c:pt>
                <c:pt idx="1629">
                  <c:v>161.80000000000001</c:v>
                </c:pt>
                <c:pt idx="1630">
                  <c:v>161.80000000000001</c:v>
                </c:pt>
                <c:pt idx="1631">
                  <c:v>161.69999999999999</c:v>
                </c:pt>
                <c:pt idx="1632">
                  <c:v>161.69999999999999</c:v>
                </c:pt>
                <c:pt idx="1633">
                  <c:v>161.69999999999999</c:v>
                </c:pt>
                <c:pt idx="1634">
                  <c:v>162.19999999999999</c:v>
                </c:pt>
                <c:pt idx="1635">
                  <c:v>162.19999999999999</c:v>
                </c:pt>
                <c:pt idx="1636">
                  <c:v>162.19999999999999</c:v>
                </c:pt>
                <c:pt idx="1637">
                  <c:v>162.4</c:v>
                </c:pt>
                <c:pt idx="1638">
                  <c:v>162.4</c:v>
                </c:pt>
                <c:pt idx="1639">
                  <c:v>162.4</c:v>
                </c:pt>
                <c:pt idx="1640">
                  <c:v>162.9</c:v>
                </c:pt>
                <c:pt idx="1641">
                  <c:v>162.9</c:v>
                </c:pt>
                <c:pt idx="1642">
                  <c:v>162.9</c:v>
                </c:pt>
                <c:pt idx="1643">
                  <c:v>163</c:v>
                </c:pt>
                <c:pt idx="1644">
                  <c:v>163</c:v>
                </c:pt>
                <c:pt idx="1645">
                  <c:v>163</c:v>
                </c:pt>
                <c:pt idx="1646">
                  <c:v>163.69999999999999</c:v>
                </c:pt>
                <c:pt idx="1647">
                  <c:v>163.69999999999999</c:v>
                </c:pt>
                <c:pt idx="1648">
                  <c:v>163.69999999999999</c:v>
                </c:pt>
                <c:pt idx="1649">
                  <c:v>165.4</c:v>
                </c:pt>
                <c:pt idx="1650">
                  <c:v>165.4</c:v>
                </c:pt>
                <c:pt idx="1651">
                  <c:v>165.4</c:v>
                </c:pt>
                <c:pt idx="1652">
                  <c:v>167.5</c:v>
                </c:pt>
                <c:pt idx="1653">
                  <c:v>167.5</c:v>
                </c:pt>
                <c:pt idx="1654">
                  <c:v>167.5</c:v>
                </c:pt>
                <c:pt idx="1655">
                  <c:v>169.4</c:v>
                </c:pt>
                <c:pt idx="1656">
                  <c:v>169.4</c:v>
                </c:pt>
                <c:pt idx="1657">
                  <c:v>169.4</c:v>
                </c:pt>
                <c:pt idx="1658">
                  <c:v>170.7</c:v>
                </c:pt>
                <c:pt idx="1659">
                  <c:v>170.7</c:v>
                </c:pt>
                <c:pt idx="1660">
                  <c:v>170.7</c:v>
                </c:pt>
                <c:pt idx="1661">
                  <c:v>171.4</c:v>
                </c:pt>
                <c:pt idx="1662">
                  <c:v>171.4</c:v>
                </c:pt>
                <c:pt idx="1663">
                  <c:v>171.4</c:v>
                </c:pt>
                <c:pt idx="1664">
                  <c:v>171.4</c:v>
                </c:pt>
                <c:pt idx="1665">
                  <c:v>171.4</c:v>
                </c:pt>
                <c:pt idx="1666">
                  <c:v>171.4</c:v>
                </c:pt>
                <c:pt idx="1667">
                  <c:v>170.3</c:v>
                </c:pt>
                <c:pt idx="1668">
                  <c:v>170.3</c:v>
                </c:pt>
                <c:pt idx="1669">
                  <c:v>170.3</c:v>
                </c:pt>
                <c:pt idx="1670">
                  <c:v>169.4</c:v>
                </c:pt>
                <c:pt idx="1671">
                  <c:v>169.4</c:v>
                </c:pt>
                <c:pt idx="1672">
                  <c:v>169.4</c:v>
                </c:pt>
                <c:pt idx="1673">
                  <c:v>169.3</c:v>
                </c:pt>
                <c:pt idx="1674">
                  <c:v>169.3</c:v>
                </c:pt>
                <c:pt idx="1675">
                  <c:v>169.3</c:v>
                </c:pt>
                <c:pt idx="1676">
                  <c:v>168.5</c:v>
                </c:pt>
                <c:pt idx="1677">
                  <c:v>168.5</c:v>
                </c:pt>
                <c:pt idx="1678">
                  <c:v>168.5</c:v>
                </c:pt>
                <c:pt idx="1679">
                  <c:v>168.1</c:v>
                </c:pt>
                <c:pt idx="1680">
                  <c:v>168.1</c:v>
                </c:pt>
                <c:pt idx="1681">
                  <c:v>168.1</c:v>
                </c:pt>
                <c:pt idx="1682">
                  <c:v>167.2</c:v>
                </c:pt>
                <c:pt idx="1683">
                  <c:v>167.2</c:v>
                </c:pt>
                <c:pt idx="1684">
                  <c:v>167.2</c:v>
                </c:pt>
                <c:pt idx="1685">
                  <c:v>167.8</c:v>
                </c:pt>
                <c:pt idx="1686">
                  <c:v>167.8</c:v>
                </c:pt>
                <c:pt idx="1687">
                  <c:v>167.8</c:v>
                </c:pt>
                <c:pt idx="1688">
                  <c:v>168.1</c:v>
                </c:pt>
                <c:pt idx="1689">
                  <c:v>168.1</c:v>
                </c:pt>
                <c:pt idx="1690">
                  <c:v>168.1</c:v>
                </c:pt>
                <c:pt idx="1691">
                  <c:v>168.3</c:v>
                </c:pt>
                <c:pt idx="1692">
                  <c:v>168.3</c:v>
                </c:pt>
                <c:pt idx="1693">
                  <c:v>168.3</c:v>
                </c:pt>
                <c:pt idx="1694">
                  <c:v>166.9</c:v>
                </c:pt>
                <c:pt idx="1695">
                  <c:v>166.9</c:v>
                </c:pt>
                <c:pt idx="1696">
                  <c:v>166.9</c:v>
                </c:pt>
                <c:pt idx="1697">
                  <c:v>164.8</c:v>
                </c:pt>
                <c:pt idx="1698">
                  <c:v>164.8</c:v>
                </c:pt>
                <c:pt idx="1699">
                  <c:v>164.8</c:v>
                </c:pt>
                <c:pt idx="1700">
                  <c:v>161.9</c:v>
                </c:pt>
                <c:pt idx="1701">
                  <c:v>161.9</c:v>
                </c:pt>
                <c:pt idx="1702">
                  <c:v>161.9</c:v>
                </c:pt>
                <c:pt idx="1703">
                  <c:v>159.4</c:v>
                </c:pt>
                <c:pt idx="1704">
                  <c:v>159.4</c:v>
                </c:pt>
                <c:pt idx="1705">
                  <c:v>159.4</c:v>
                </c:pt>
                <c:pt idx="1706">
                  <c:v>157.30000000000001</c:v>
                </c:pt>
                <c:pt idx="1707">
                  <c:v>157.30000000000001</c:v>
                </c:pt>
                <c:pt idx="1708">
                  <c:v>157.30000000000001</c:v>
                </c:pt>
                <c:pt idx="1709">
                  <c:v>155.69999999999999</c:v>
                </c:pt>
                <c:pt idx="1710">
                  <c:v>155.69999999999999</c:v>
                </c:pt>
                <c:pt idx="1711">
                  <c:v>155.69999999999999</c:v>
                </c:pt>
                <c:pt idx="1712">
                  <c:v>154</c:v>
                </c:pt>
                <c:pt idx="1713">
                  <c:v>154</c:v>
                </c:pt>
                <c:pt idx="1714">
                  <c:v>154</c:v>
                </c:pt>
                <c:pt idx="1715">
                  <c:v>152.4</c:v>
                </c:pt>
                <c:pt idx="1716">
                  <c:v>152.4</c:v>
                </c:pt>
                <c:pt idx="1717">
                  <c:v>152.4</c:v>
                </c:pt>
                <c:pt idx="1718">
                  <c:v>150</c:v>
                </c:pt>
                <c:pt idx="1719">
                  <c:v>150</c:v>
                </c:pt>
                <c:pt idx="1720">
                  <c:v>150</c:v>
                </c:pt>
                <c:pt idx="1721">
                  <c:v>147.30000000000001</c:v>
                </c:pt>
                <c:pt idx="1722">
                  <c:v>147.30000000000001</c:v>
                </c:pt>
                <c:pt idx="1723">
                  <c:v>147.30000000000001</c:v>
                </c:pt>
                <c:pt idx="1724">
                  <c:v>143.69999999999999</c:v>
                </c:pt>
                <c:pt idx="1725">
                  <c:v>143.69999999999999</c:v>
                </c:pt>
                <c:pt idx="1726">
                  <c:v>143.69999999999999</c:v>
                </c:pt>
                <c:pt idx="1727">
                  <c:v>140.9</c:v>
                </c:pt>
                <c:pt idx="1728">
                  <c:v>140.9</c:v>
                </c:pt>
                <c:pt idx="1729">
                  <c:v>140.9</c:v>
                </c:pt>
                <c:pt idx="1730">
                  <c:v>138.5</c:v>
                </c:pt>
                <c:pt idx="1731">
                  <c:v>138.5</c:v>
                </c:pt>
                <c:pt idx="1732">
                  <c:v>138.5</c:v>
                </c:pt>
                <c:pt idx="1733">
                  <c:v>136.9</c:v>
                </c:pt>
                <c:pt idx="1734">
                  <c:v>136.9</c:v>
                </c:pt>
                <c:pt idx="1735">
                  <c:v>136.9</c:v>
                </c:pt>
                <c:pt idx="1736">
                  <c:v>135.30000000000001</c:v>
                </c:pt>
                <c:pt idx="1737">
                  <c:v>135.30000000000001</c:v>
                </c:pt>
                <c:pt idx="1738">
                  <c:v>135.30000000000001</c:v>
                </c:pt>
                <c:pt idx="1739">
                  <c:v>133.80000000000001</c:v>
                </c:pt>
                <c:pt idx="1740">
                  <c:v>133.80000000000001</c:v>
                </c:pt>
                <c:pt idx="1741">
                  <c:v>133.80000000000001</c:v>
                </c:pt>
                <c:pt idx="1742">
                  <c:v>131.69999999999999</c:v>
                </c:pt>
                <c:pt idx="1743">
                  <c:v>131.69999999999999</c:v>
                </c:pt>
                <c:pt idx="1744">
                  <c:v>131.69999999999999</c:v>
                </c:pt>
                <c:pt idx="1745">
                  <c:v>130.69999999999999</c:v>
                </c:pt>
                <c:pt idx="1746">
                  <c:v>130.69999999999999</c:v>
                </c:pt>
                <c:pt idx="1747">
                  <c:v>130.69999999999999</c:v>
                </c:pt>
                <c:pt idx="1748">
                  <c:v>130.30000000000001</c:v>
                </c:pt>
                <c:pt idx="1749">
                  <c:v>130.30000000000001</c:v>
                </c:pt>
                <c:pt idx="1750">
                  <c:v>130.30000000000001</c:v>
                </c:pt>
                <c:pt idx="1751">
                  <c:v>130.9</c:v>
                </c:pt>
                <c:pt idx="1752">
                  <c:v>130.9</c:v>
                </c:pt>
                <c:pt idx="1753">
                  <c:v>130.9</c:v>
                </c:pt>
                <c:pt idx="1754">
                  <c:v>130.69999999999999</c:v>
                </c:pt>
                <c:pt idx="1755">
                  <c:v>130.69999999999999</c:v>
                </c:pt>
                <c:pt idx="1756">
                  <c:v>130.69999999999999</c:v>
                </c:pt>
                <c:pt idx="1757">
                  <c:v>130.6</c:v>
                </c:pt>
                <c:pt idx="1758">
                  <c:v>130.6</c:v>
                </c:pt>
                <c:pt idx="1759">
                  <c:v>130.6</c:v>
                </c:pt>
                <c:pt idx="1760">
                  <c:v>130.19999999999999</c:v>
                </c:pt>
                <c:pt idx="1761">
                  <c:v>130.19999999999999</c:v>
                </c:pt>
                <c:pt idx="1762">
                  <c:v>130.19999999999999</c:v>
                </c:pt>
                <c:pt idx="1763">
                  <c:v>130.19999999999999</c:v>
                </c:pt>
                <c:pt idx="1764">
                  <c:v>130.19999999999999</c:v>
                </c:pt>
                <c:pt idx="1765">
                  <c:v>130.19999999999999</c:v>
                </c:pt>
                <c:pt idx="1766">
                  <c:v>130.19999999999999</c:v>
                </c:pt>
                <c:pt idx="1767">
                  <c:v>130.19999999999999</c:v>
                </c:pt>
                <c:pt idx="1768">
                  <c:v>130.19999999999999</c:v>
                </c:pt>
                <c:pt idx="1769">
                  <c:v>130.30000000000001</c:v>
                </c:pt>
                <c:pt idx="1770">
                  <c:v>130.30000000000001</c:v>
                </c:pt>
                <c:pt idx="1771">
                  <c:v>130.30000000000001</c:v>
                </c:pt>
                <c:pt idx="1772">
                  <c:v>130</c:v>
                </c:pt>
                <c:pt idx="1773">
                  <c:v>130</c:v>
                </c:pt>
                <c:pt idx="1774">
                  <c:v>130</c:v>
                </c:pt>
                <c:pt idx="1775">
                  <c:v>130.19999999999999</c:v>
                </c:pt>
                <c:pt idx="1776">
                  <c:v>130.19999999999999</c:v>
                </c:pt>
                <c:pt idx="1777">
                  <c:v>130.19999999999999</c:v>
                </c:pt>
                <c:pt idx="1778">
                  <c:v>130.19999999999999</c:v>
                </c:pt>
                <c:pt idx="1779">
                  <c:v>130.19999999999999</c:v>
                </c:pt>
                <c:pt idx="1780">
                  <c:v>130.19999999999999</c:v>
                </c:pt>
                <c:pt idx="1781">
                  <c:v>130.30000000000001</c:v>
                </c:pt>
                <c:pt idx="1782">
                  <c:v>130.30000000000001</c:v>
                </c:pt>
                <c:pt idx="1783">
                  <c:v>130.30000000000001</c:v>
                </c:pt>
                <c:pt idx="1784">
                  <c:v>129.69999999999999</c:v>
                </c:pt>
                <c:pt idx="1785">
                  <c:v>129.69999999999999</c:v>
                </c:pt>
                <c:pt idx="1786">
                  <c:v>129.69999999999999</c:v>
                </c:pt>
                <c:pt idx="1787">
                  <c:v>129.5</c:v>
                </c:pt>
                <c:pt idx="1788">
                  <c:v>129.5</c:v>
                </c:pt>
                <c:pt idx="1789">
                  <c:v>129.5</c:v>
                </c:pt>
                <c:pt idx="1790">
                  <c:v>129.19999999999999</c:v>
                </c:pt>
                <c:pt idx="1791">
                  <c:v>129.19999999999999</c:v>
                </c:pt>
                <c:pt idx="1792">
                  <c:v>129.19999999999999</c:v>
                </c:pt>
                <c:pt idx="1793">
                  <c:v>129.4</c:v>
                </c:pt>
                <c:pt idx="1794">
                  <c:v>129.4</c:v>
                </c:pt>
                <c:pt idx="1795">
                  <c:v>129.4</c:v>
                </c:pt>
                <c:pt idx="1796">
                  <c:v>129.4</c:v>
                </c:pt>
                <c:pt idx="1797">
                  <c:v>129.4</c:v>
                </c:pt>
                <c:pt idx="1798">
                  <c:v>129.4</c:v>
                </c:pt>
                <c:pt idx="1799">
                  <c:v>129.80000000000001</c:v>
                </c:pt>
                <c:pt idx="1800">
                  <c:v>129.80000000000001</c:v>
                </c:pt>
                <c:pt idx="1801">
                  <c:v>129.80000000000001</c:v>
                </c:pt>
                <c:pt idx="1802">
                  <c:v>129.6</c:v>
                </c:pt>
                <c:pt idx="1803">
                  <c:v>129.6</c:v>
                </c:pt>
                <c:pt idx="1804">
                  <c:v>129.6</c:v>
                </c:pt>
                <c:pt idx="1805">
                  <c:v>129.6</c:v>
                </c:pt>
                <c:pt idx="1806">
                  <c:v>129.6</c:v>
                </c:pt>
                <c:pt idx="1807">
                  <c:v>129.6</c:v>
                </c:pt>
                <c:pt idx="1808">
                  <c:v>129.30000000000001</c:v>
                </c:pt>
                <c:pt idx="1809">
                  <c:v>129.30000000000001</c:v>
                </c:pt>
                <c:pt idx="1810">
                  <c:v>129.30000000000001</c:v>
                </c:pt>
                <c:pt idx="1811">
                  <c:v>129.4</c:v>
                </c:pt>
                <c:pt idx="1812">
                  <c:v>129.4</c:v>
                </c:pt>
                <c:pt idx="1813">
                  <c:v>129.4</c:v>
                </c:pt>
                <c:pt idx="1814">
                  <c:v>129.4</c:v>
                </c:pt>
                <c:pt idx="1815">
                  <c:v>129.4</c:v>
                </c:pt>
                <c:pt idx="1816">
                  <c:v>129.4</c:v>
                </c:pt>
                <c:pt idx="1817">
                  <c:v>129.19999999999999</c:v>
                </c:pt>
                <c:pt idx="1818">
                  <c:v>129.19999999999999</c:v>
                </c:pt>
                <c:pt idx="1819">
                  <c:v>129.19999999999999</c:v>
                </c:pt>
                <c:pt idx="1820">
                  <c:v>129</c:v>
                </c:pt>
                <c:pt idx="1821">
                  <c:v>129</c:v>
                </c:pt>
                <c:pt idx="1822">
                  <c:v>129</c:v>
                </c:pt>
                <c:pt idx="1823">
                  <c:v>129.1</c:v>
                </c:pt>
                <c:pt idx="1824">
                  <c:v>129.1</c:v>
                </c:pt>
                <c:pt idx="1825">
                  <c:v>129.1</c:v>
                </c:pt>
                <c:pt idx="1826">
                  <c:v>129</c:v>
                </c:pt>
                <c:pt idx="1827">
                  <c:v>129</c:v>
                </c:pt>
                <c:pt idx="1828">
                  <c:v>129</c:v>
                </c:pt>
                <c:pt idx="1829">
                  <c:v>128.6</c:v>
                </c:pt>
                <c:pt idx="1830">
                  <c:v>128.6</c:v>
                </c:pt>
                <c:pt idx="1831">
                  <c:v>128.6</c:v>
                </c:pt>
                <c:pt idx="1832">
                  <c:v>128</c:v>
                </c:pt>
                <c:pt idx="1833">
                  <c:v>128</c:v>
                </c:pt>
                <c:pt idx="1834">
                  <c:v>128</c:v>
                </c:pt>
                <c:pt idx="1835">
                  <c:v>127.1</c:v>
                </c:pt>
                <c:pt idx="1836">
                  <c:v>127.1</c:v>
                </c:pt>
                <c:pt idx="1837">
                  <c:v>127.1</c:v>
                </c:pt>
                <c:pt idx="1838">
                  <c:v>126.6</c:v>
                </c:pt>
                <c:pt idx="1839">
                  <c:v>126.6</c:v>
                </c:pt>
                <c:pt idx="1840">
                  <c:v>126.6</c:v>
                </c:pt>
                <c:pt idx="1841">
                  <c:v>126.1</c:v>
                </c:pt>
                <c:pt idx="1842">
                  <c:v>126.1</c:v>
                </c:pt>
                <c:pt idx="1843">
                  <c:v>126.1</c:v>
                </c:pt>
                <c:pt idx="1844">
                  <c:v>125.7</c:v>
                </c:pt>
                <c:pt idx="1845">
                  <c:v>125.7</c:v>
                </c:pt>
                <c:pt idx="1846">
                  <c:v>125.7</c:v>
                </c:pt>
                <c:pt idx="1847">
                  <c:v>125.4</c:v>
                </c:pt>
                <c:pt idx="1848">
                  <c:v>125.4</c:v>
                </c:pt>
                <c:pt idx="1849">
                  <c:v>125.4</c:v>
                </c:pt>
                <c:pt idx="1850">
                  <c:v>124.8</c:v>
                </c:pt>
                <c:pt idx="1851">
                  <c:v>124.8</c:v>
                </c:pt>
                <c:pt idx="1852">
                  <c:v>124.8</c:v>
                </c:pt>
                <c:pt idx="1853">
                  <c:v>124.8</c:v>
                </c:pt>
                <c:pt idx="1854">
                  <c:v>124.8</c:v>
                </c:pt>
                <c:pt idx="1855">
                  <c:v>124.8</c:v>
                </c:pt>
                <c:pt idx="1856">
                  <c:v>124.2</c:v>
                </c:pt>
                <c:pt idx="1857">
                  <c:v>124.2</c:v>
                </c:pt>
                <c:pt idx="1858">
                  <c:v>124.2</c:v>
                </c:pt>
                <c:pt idx="1859">
                  <c:v>124</c:v>
                </c:pt>
                <c:pt idx="1860">
                  <c:v>124</c:v>
                </c:pt>
                <c:pt idx="1861">
                  <c:v>124</c:v>
                </c:pt>
                <c:pt idx="1862">
                  <c:v>123.3</c:v>
                </c:pt>
                <c:pt idx="1863">
                  <c:v>123.3</c:v>
                </c:pt>
                <c:pt idx="1864">
                  <c:v>123.3</c:v>
                </c:pt>
                <c:pt idx="1865">
                  <c:v>123.6</c:v>
                </c:pt>
                <c:pt idx="1866">
                  <c:v>123.6</c:v>
                </c:pt>
                <c:pt idx="1867">
                  <c:v>123.6</c:v>
                </c:pt>
                <c:pt idx="1868">
                  <c:v>123.6</c:v>
                </c:pt>
                <c:pt idx="1869">
                  <c:v>123.6</c:v>
                </c:pt>
                <c:pt idx="1870">
                  <c:v>123.6</c:v>
                </c:pt>
                <c:pt idx="1871">
                  <c:v>124.1</c:v>
                </c:pt>
                <c:pt idx="1872">
                  <c:v>124.1</c:v>
                </c:pt>
                <c:pt idx="1873">
                  <c:v>124.1</c:v>
                </c:pt>
                <c:pt idx="1874">
                  <c:v>124.2</c:v>
                </c:pt>
                <c:pt idx="1875">
                  <c:v>124.2</c:v>
                </c:pt>
                <c:pt idx="1876">
                  <c:v>124.2</c:v>
                </c:pt>
                <c:pt idx="1877">
                  <c:v>124.5</c:v>
                </c:pt>
                <c:pt idx="1878">
                  <c:v>124.5</c:v>
                </c:pt>
                <c:pt idx="1879">
                  <c:v>124.5</c:v>
                </c:pt>
                <c:pt idx="1880">
                  <c:v>124.7</c:v>
                </c:pt>
                <c:pt idx="1881">
                  <c:v>124.7</c:v>
                </c:pt>
                <c:pt idx="1882">
                  <c:v>124.7</c:v>
                </c:pt>
                <c:pt idx="1883">
                  <c:v>124.5</c:v>
                </c:pt>
                <c:pt idx="1884">
                  <c:v>124.5</c:v>
                </c:pt>
                <c:pt idx="1885">
                  <c:v>124.5</c:v>
                </c:pt>
                <c:pt idx="1886">
                  <c:v>124</c:v>
                </c:pt>
                <c:pt idx="1887">
                  <c:v>124</c:v>
                </c:pt>
                <c:pt idx="1888">
                  <c:v>124</c:v>
                </c:pt>
                <c:pt idx="1889">
                  <c:v>123.6</c:v>
                </c:pt>
                <c:pt idx="1890">
                  <c:v>123.6</c:v>
                </c:pt>
                <c:pt idx="1891">
                  <c:v>123.6</c:v>
                </c:pt>
                <c:pt idx="1892">
                  <c:v>123.4</c:v>
                </c:pt>
                <c:pt idx="1893">
                  <c:v>123.4</c:v>
                </c:pt>
                <c:pt idx="1894">
                  <c:v>123.4</c:v>
                </c:pt>
                <c:pt idx="1895">
                  <c:v>123.1</c:v>
                </c:pt>
                <c:pt idx="1896">
                  <c:v>123.1</c:v>
                </c:pt>
                <c:pt idx="1897">
                  <c:v>123.1</c:v>
                </c:pt>
                <c:pt idx="1898">
                  <c:v>122.9</c:v>
                </c:pt>
                <c:pt idx="1899">
                  <c:v>122.9</c:v>
                </c:pt>
                <c:pt idx="1900">
                  <c:v>122.9</c:v>
                </c:pt>
                <c:pt idx="1901">
                  <c:v>122.8</c:v>
                </c:pt>
                <c:pt idx="1902">
                  <c:v>122.8</c:v>
                </c:pt>
                <c:pt idx="1903">
                  <c:v>122.8</c:v>
                </c:pt>
                <c:pt idx="1904">
                  <c:v>123.5</c:v>
                </c:pt>
                <c:pt idx="1905">
                  <c:v>123.5</c:v>
                </c:pt>
                <c:pt idx="1906">
                  <c:v>123.5</c:v>
                </c:pt>
                <c:pt idx="1907">
                  <c:v>123.6</c:v>
                </c:pt>
                <c:pt idx="1908">
                  <c:v>123.6</c:v>
                </c:pt>
                <c:pt idx="1909">
                  <c:v>123.6</c:v>
                </c:pt>
                <c:pt idx="1910">
                  <c:v>123.9</c:v>
                </c:pt>
                <c:pt idx="1911">
                  <c:v>123.9</c:v>
                </c:pt>
                <c:pt idx="1912">
                  <c:v>123.9</c:v>
                </c:pt>
                <c:pt idx="1913">
                  <c:v>123.6</c:v>
                </c:pt>
                <c:pt idx="1914">
                  <c:v>123.6</c:v>
                </c:pt>
                <c:pt idx="1915">
                  <c:v>123.6</c:v>
                </c:pt>
                <c:pt idx="1916">
                  <c:v>123.5</c:v>
                </c:pt>
                <c:pt idx="1917">
                  <c:v>123.5</c:v>
                </c:pt>
                <c:pt idx="1918">
                  <c:v>123.5</c:v>
                </c:pt>
                <c:pt idx="1919">
                  <c:v>122.1</c:v>
                </c:pt>
                <c:pt idx="1920">
                  <c:v>122.1</c:v>
                </c:pt>
                <c:pt idx="1921">
                  <c:v>122.1</c:v>
                </c:pt>
                <c:pt idx="1922">
                  <c:v>121.4</c:v>
                </c:pt>
                <c:pt idx="1923">
                  <c:v>121.4</c:v>
                </c:pt>
                <c:pt idx="1924">
                  <c:v>121.4</c:v>
                </c:pt>
                <c:pt idx="1925">
                  <c:v>121.7</c:v>
                </c:pt>
                <c:pt idx="1926">
                  <c:v>121.7</c:v>
                </c:pt>
                <c:pt idx="1927">
                  <c:v>121.7</c:v>
                </c:pt>
                <c:pt idx="1928">
                  <c:v>123.2</c:v>
                </c:pt>
                <c:pt idx="1929">
                  <c:v>123.2</c:v>
                </c:pt>
                <c:pt idx="1930">
                  <c:v>123.2</c:v>
                </c:pt>
                <c:pt idx="1931">
                  <c:v>124.7</c:v>
                </c:pt>
                <c:pt idx="1932">
                  <c:v>124.7</c:v>
                </c:pt>
                <c:pt idx="1933">
                  <c:v>124.7</c:v>
                </c:pt>
                <c:pt idx="1934">
                  <c:v>125</c:v>
                </c:pt>
                <c:pt idx="1935">
                  <c:v>125</c:v>
                </c:pt>
                <c:pt idx="1936">
                  <c:v>125</c:v>
                </c:pt>
                <c:pt idx="1937">
                  <c:v>125.7</c:v>
                </c:pt>
                <c:pt idx="1938">
                  <c:v>125.7</c:v>
                </c:pt>
                <c:pt idx="1939">
                  <c:v>125.7</c:v>
                </c:pt>
                <c:pt idx="1940">
                  <c:v>126.2</c:v>
                </c:pt>
                <c:pt idx="1941">
                  <c:v>126.2</c:v>
                </c:pt>
                <c:pt idx="1942">
                  <c:v>126.2</c:v>
                </c:pt>
                <c:pt idx="1943">
                  <c:v>126.8</c:v>
                </c:pt>
                <c:pt idx="1944">
                  <c:v>126.8</c:v>
                </c:pt>
                <c:pt idx="1945">
                  <c:v>126.8</c:v>
                </c:pt>
                <c:pt idx="1946">
                  <c:v>127.8</c:v>
                </c:pt>
                <c:pt idx="1947">
                  <c:v>127.8</c:v>
                </c:pt>
                <c:pt idx="1948">
                  <c:v>127.8</c:v>
                </c:pt>
                <c:pt idx="1949">
                  <c:v>128.30000000000001</c:v>
                </c:pt>
                <c:pt idx="1950">
                  <c:v>128.30000000000001</c:v>
                </c:pt>
                <c:pt idx="1951">
                  <c:v>128.30000000000001</c:v>
                </c:pt>
                <c:pt idx="1952">
                  <c:v>129</c:v>
                </c:pt>
                <c:pt idx="1953">
                  <c:v>129</c:v>
                </c:pt>
                <c:pt idx="1954">
                  <c:v>129</c:v>
                </c:pt>
                <c:pt idx="1955">
                  <c:v>129</c:v>
                </c:pt>
                <c:pt idx="1956">
                  <c:v>129</c:v>
                </c:pt>
                <c:pt idx="1957">
                  <c:v>129</c:v>
                </c:pt>
                <c:pt idx="1958">
                  <c:v>128.80000000000001</c:v>
                </c:pt>
                <c:pt idx="1959">
                  <c:v>128.80000000000001</c:v>
                </c:pt>
                <c:pt idx="1960">
                  <c:v>128.80000000000001</c:v>
                </c:pt>
                <c:pt idx="1961">
                  <c:v>129.69999999999999</c:v>
                </c:pt>
                <c:pt idx="1962">
                  <c:v>129.69999999999999</c:v>
                </c:pt>
                <c:pt idx="1963">
                  <c:v>129.69999999999999</c:v>
                </c:pt>
                <c:pt idx="1964">
                  <c:v>131.30000000000001</c:v>
                </c:pt>
                <c:pt idx="1965">
                  <c:v>131.30000000000001</c:v>
                </c:pt>
                <c:pt idx="1966">
                  <c:v>131.30000000000001</c:v>
                </c:pt>
                <c:pt idx="1967">
                  <c:v>133.6</c:v>
                </c:pt>
                <c:pt idx="1968">
                  <c:v>133.6</c:v>
                </c:pt>
                <c:pt idx="1969">
                  <c:v>133.6</c:v>
                </c:pt>
                <c:pt idx="1970">
                  <c:v>135</c:v>
                </c:pt>
                <c:pt idx="1971">
                  <c:v>135</c:v>
                </c:pt>
                <c:pt idx="1972">
                  <c:v>135</c:v>
                </c:pt>
                <c:pt idx="1973">
                  <c:v>135.80000000000001</c:v>
                </c:pt>
                <c:pt idx="1974">
                  <c:v>135.80000000000001</c:v>
                </c:pt>
                <c:pt idx="1975">
                  <c:v>135.80000000000001</c:v>
                </c:pt>
                <c:pt idx="1976">
                  <c:v>135.19999999999999</c:v>
                </c:pt>
                <c:pt idx="1977">
                  <c:v>135.19999999999999</c:v>
                </c:pt>
                <c:pt idx="1978">
                  <c:v>135.19999999999999</c:v>
                </c:pt>
                <c:pt idx="1979">
                  <c:v>133.5</c:v>
                </c:pt>
                <c:pt idx="1980">
                  <c:v>133.5</c:v>
                </c:pt>
                <c:pt idx="1981">
                  <c:v>133.5</c:v>
                </c:pt>
                <c:pt idx="1982">
                  <c:v>131.4</c:v>
                </c:pt>
                <c:pt idx="1983">
                  <c:v>131.4</c:v>
                </c:pt>
                <c:pt idx="1984">
                  <c:v>131.4</c:v>
                </c:pt>
                <c:pt idx="1985">
                  <c:v>131</c:v>
                </c:pt>
                <c:pt idx="1986">
                  <c:v>131</c:v>
                </c:pt>
                <c:pt idx="1987">
                  <c:v>131</c:v>
                </c:pt>
                <c:pt idx="1988">
                  <c:v>132.69999999999999</c:v>
                </c:pt>
                <c:pt idx="1989">
                  <c:v>132.69999999999999</c:v>
                </c:pt>
                <c:pt idx="1990">
                  <c:v>132.69999999999999</c:v>
                </c:pt>
                <c:pt idx="1991">
                  <c:v>135.6</c:v>
                </c:pt>
                <c:pt idx="1992">
                  <c:v>135.6</c:v>
                </c:pt>
                <c:pt idx="1993">
                  <c:v>135.6</c:v>
                </c:pt>
                <c:pt idx="1994">
                  <c:v>138.1</c:v>
                </c:pt>
                <c:pt idx="1995">
                  <c:v>138.1</c:v>
                </c:pt>
                <c:pt idx="1996">
                  <c:v>138.1</c:v>
                </c:pt>
                <c:pt idx="1997">
                  <c:v>139.19999999999999</c:v>
                </c:pt>
                <c:pt idx="1998">
                  <c:v>139.19999999999999</c:v>
                </c:pt>
                <c:pt idx="1999">
                  <c:v>139.19999999999999</c:v>
                </c:pt>
                <c:pt idx="2000">
                  <c:v>139.4</c:v>
                </c:pt>
                <c:pt idx="2001">
                  <c:v>139.4</c:v>
                </c:pt>
                <c:pt idx="2002">
                  <c:v>139.4</c:v>
                </c:pt>
                <c:pt idx="2003">
                  <c:v>139.1</c:v>
                </c:pt>
                <c:pt idx="2004">
                  <c:v>139.1</c:v>
                </c:pt>
                <c:pt idx="2005">
                  <c:v>139.1</c:v>
                </c:pt>
                <c:pt idx="2006">
                  <c:v>140.1</c:v>
                </c:pt>
                <c:pt idx="2007">
                  <c:v>140.1</c:v>
                </c:pt>
                <c:pt idx="2008">
                  <c:v>140.1</c:v>
                </c:pt>
                <c:pt idx="2009">
                  <c:v>141.9</c:v>
                </c:pt>
                <c:pt idx="2010">
                  <c:v>141.9</c:v>
                </c:pt>
                <c:pt idx="2011">
                  <c:v>141.9</c:v>
                </c:pt>
                <c:pt idx="2012">
                  <c:v>144.30000000000001</c:v>
                </c:pt>
                <c:pt idx="2013">
                  <c:v>144.30000000000001</c:v>
                </c:pt>
                <c:pt idx="2014">
                  <c:v>144.30000000000001</c:v>
                </c:pt>
                <c:pt idx="2015">
                  <c:v>145.5</c:v>
                </c:pt>
                <c:pt idx="2016">
                  <c:v>145.5</c:v>
                </c:pt>
                <c:pt idx="2017">
                  <c:v>145.5</c:v>
                </c:pt>
                <c:pt idx="2018">
                  <c:v>146</c:v>
                </c:pt>
                <c:pt idx="2019">
                  <c:v>146</c:v>
                </c:pt>
                <c:pt idx="2020">
                  <c:v>146</c:v>
                </c:pt>
                <c:pt idx="2021">
                  <c:v>145.6</c:v>
                </c:pt>
                <c:pt idx="2022">
                  <c:v>145.6</c:v>
                </c:pt>
                <c:pt idx="2023">
                  <c:v>145.6</c:v>
                </c:pt>
                <c:pt idx="2024">
                  <c:v>145.5</c:v>
                </c:pt>
                <c:pt idx="2025">
                  <c:v>145.5</c:v>
                </c:pt>
                <c:pt idx="2026">
                  <c:v>145.5</c:v>
                </c:pt>
                <c:pt idx="2027">
                  <c:v>146.6</c:v>
                </c:pt>
                <c:pt idx="2028">
                  <c:v>146.6</c:v>
                </c:pt>
                <c:pt idx="2029">
                  <c:v>146.6</c:v>
                </c:pt>
                <c:pt idx="2030">
                  <c:v>148.9</c:v>
                </c:pt>
                <c:pt idx="2031">
                  <c:v>148.9</c:v>
                </c:pt>
                <c:pt idx="2032">
                  <c:v>148.9</c:v>
                </c:pt>
                <c:pt idx="2033">
                  <c:v>152</c:v>
                </c:pt>
                <c:pt idx="2034">
                  <c:v>152</c:v>
                </c:pt>
                <c:pt idx="2035">
                  <c:v>152</c:v>
                </c:pt>
                <c:pt idx="2036">
                  <c:v>155.30000000000001</c:v>
                </c:pt>
                <c:pt idx="2037">
                  <c:v>155.30000000000001</c:v>
                </c:pt>
                <c:pt idx="2038">
                  <c:v>155.30000000000001</c:v>
                </c:pt>
                <c:pt idx="2039">
                  <c:v>157.80000000000001</c:v>
                </c:pt>
                <c:pt idx="2040">
                  <c:v>157.80000000000001</c:v>
                </c:pt>
                <c:pt idx="2041">
                  <c:v>157.80000000000001</c:v>
                </c:pt>
                <c:pt idx="2042">
                  <c:v>160.30000000000001</c:v>
                </c:pt>
                <c:pt idx="2043">
                  <c:v>160.30000000000001</c:v>
                </c:pt>
                <c:pt idx="2044">
                  <c:v>160.30000000000001</c:v>
                </c:pt>
                <c:pt idx="2045">
                  <c:v>162.30000000000001</c:v>
                </c:pt>
                <c:pt idx="2046">
                  <c:v>162.30000000000001</c:v>
                </c:pt>
                <c:pt idx="2047">
                  <c:v>162.30000000000001</c:v>
                </c:pt>
                <c:pt idx="2048">
                  <c:v>165.3</c:v>
                </c:pt>
                <c:pt idx="2049">
                  <c:v>165.3</c:v>
                </c:pt>
                <c:pt idx="2050">
                  <c:v>165.3</c:v>
                </c:pt>
                <c:pt idx="2051">
                  <c:v>168.3</c:v>
                </c:pt>
                <c:pt idx="2052">
                  <c:v>168.3</c:v>
                </c:pt>
                <c:pt idx="2053">
                  <c:v>168.3</c:v>
                </c:pt>
                <c:pt idx="2054">
                  <c:v>171.4</c:v>
                </c:pt>
                <c:pt idx="2055">
                  <c:v>171.4</c:v>
                </c:pt>
                <c:pt idx="2056">
                  <c:v>171.4</c:v>
                </c:pt>
                <c:pt idx="2057">
                  <c:v>173.2</c:v>
                </c:pt>
                <c:pt idx="2058">
                  <c:v>173.2</c:v>
                </c:pt>
                <c:pt idx="2059">
                  <c:v>173.2</c:v>
                </c:pt>
                <c:pt idx="2060">
                  <c:v>174.4</c:v>
                </c:pt>
                <c:pt idx="2061">
                  <c:v>174.4</c:v>
                </c:pt>
                <c:pt idx="2062">
                  <c:v>174.4</c:v>
                </c:pt>
                <c:pt idx="2063">
                  <c:v>174.7</c:v>
                </c:pt>
                <c:pt idx="2064">
                  <c:v>174.7</c:v>
                </c:pt>
                <c:pt idx="2065">
                  <c:v>174.7</c:v>
                </c:pt>
                <c:pt idx="2066">
                  <c:v>174.6</c:v>
                </c:pt>
                <c:pt idx="2067">
                  <c:v>174.6</c:v>
                </c:pt>
                <c:pt idx="2068">
                  <c:v>174.6</c:v>
                </c:pt>
                <c:pt idx="2069">
                  <c:v>174.3</c:v>
                </c:pt>
                <c:pt idx="2070">
                  <c:v>174.3</c:v>
                </c:pt>
                <c:pt idx="2071">
                  <c:v>174.3</c:v>
                </c:pt>
                <c:pt idx="2072">
                  <c:v>174.2</c:v>
                </c:pt>
                <c:pt idx="2073">
                  <c:v>174.2</c:v>
                </c:pt>
                <c:pt idx="2074">
                  <c:v>174.2</c:v>
                </c:pt>
                <c:pt idx="2075">
                  <c:v>174.7</c:v>
                </c:pt>
                <c:pt idx="2076">
                  <c:v>174.7</c:v>
                </c:pt>
                <c:pt idx="2077">
                  <c:v>174.7</c:v>
                </c:pt>
                <c:pt idx="2078">
                  <c:v>175.6</c:v>
                </c:pt>
                <c:pt idx="2079">
                  <c:v>175.6</c:v>
                </c:pt>
                <c:pt idx="2080">
                  <c:v>175.6</c:v>
                </c:pt>
                <c:pt idx="2081">
                  <c:v>176.6</c:v>
                </c:pt>
                <c:pt idx="2082">
                  <c:v>176.6</c:v>
                </c:pt>
                <c:pt idx="2083">
                  <c:v>176.6</c:v>
                </c:pt>
                <c:pt idx="2084">
                  <c:v>177.5</c:v>
                </c:pt>
                <c:pt idx="2085">
                  <c:v>177.5</c:v>
                </c:pt>
                <c:pt idx="2086">
                  <c:v>177.5</c:v>
                </c:pt>
                <c:pt idx="2087">
                  <c:v>178.7</c:v>
                </c:pt>
                <c:pt idx="2088">
                  <c:v>178.7</c:v>
                </c:pt>
                <c:pt idx="2089">
                  <c:v>178.7</c:v>
                </c:pt>
                <c:pt idx="2090">
                  <c:v>179.9</c:v>
                </c:pt>
                <c:pt idx="2091">
                  <c:v>179.9</c:v>
                </c:pt>
                <c:pt idx="2092">
                  <c:v>179.9</c:v>
                </c:pt>
                <c:pt idx="2093">
                  <c:v>181.6</c:v>
                </c:pt>
                <c:pt idx="2094">
                  <c:v>181.6</c:v>
                </c:pt>
                <c:pt idx="2095">
                  <c:v>181.6</c:v>
                </c:pt>
                <c:pt idx="2096">
                  <c:v>183.1</c:v>
                </c:pt>
                <c:pt idx="2097">
                  <c:v>183.1</c:v>
                </c:pt>
                <c:pt idx="2098">
                  <c:v>183.1</c:v>
                </c:pt>
                <c:pt idx="2099">
                  <c:v>184.7</c:v>
                </c:pt>
                <c:pt idx="2100">
                  <c:v>184.7</c:v>
                </c:pt>
                <c:pt idx="2101">
                  <c:v>184.7</c:v>
                </c:pt>
                <c:pt idx="2102">
                  <c:v>186.1</c:v>
                </c:pt>
                <c:pt idx="2103">
                  <c:v>186.1</c:v>
                </c:pt>
                <c:pt idx="2104">
                  <c:v>186.1</c:v>
                </c:pt>
                <c:pt idx="2105">
                  <c:v>187.7</c:v>
                </c:pt>
                <c:pt idx="2106">
                  <c:v>187.7</c:v>
                </c:pt>
                <c:pt idx="2107">
                  <c:v>187.7</c:v>
                </c:pt>
                <c:pt idx="2108">
                  <c:v>189.1</c:v>
                </c:pt>
                <c:pt idx="2109">
                  <c:v>189.1</c:v>
                </c:pt>
                <c:pt idx="2110">
                  <c:v>189.1</c:v>
                </c:pt>
                <c:pt idx="2111">
                  <c:v>189.9</c:v>
                </c:pt>
                <c:pt idx="2112">
                  <c:v>189.9</c:v>
                </c:pt>
                <c:pt idx="2113">
                  <c:v>189.9</c:v>
                </c:pt>
                <c:pt idx="2114">
                  <c:v>189.8</c:v>
                </c:pt>
                <c:pt idx="2115">
                  <c:v>189.8</c:v>
                </c:pt>
                <c:pt idx="2116">
                  <c:v>189.8</c:v>
                </c:pt>
                <c:pt idx="2117">
                  <c:v>189.1</c:v>
                </c:pt>
                <c:pt idx="2118">
                  <c:v>189.1</c:v>
                </c:pt>
                <c:pt idx="2119">
                  <c:v>189.1</c:v>
                </c:pt>
                <c:pt idx="2120">
                  <c:v>188.3</c:v>
                </c:pt>
                <c:pt idx="2121">
                  <c:v>188.3</c:v>
                </c:pt>
                <c:pt idx="2122">
                  <c:v>188.3</c:v>
                </c:pt>
                <c:pt idx="2123">
                  <c:v>188.5</c:v>
                </c:pt>
                <c:pt idx="2124">
                  <c:v>188.5</c:v>
                </c:pt>
                <c:pt idx="2125">
                  <c:v>188.5</c:v>
                </c:pt>
                <c:pt idx="2126">
                  <c:v>189.1</c:v>
                </c:pt>
                <c:pt idx="2127">
                  <c:v>189.1</c:v>
                </c:pt>
                <c:pt idx="2128">
                  <c:v>189.1</c:v>
                </c:pt>
                <c:pt idx="2129">
                  <c:v>190</c:v>
                </c:pt>
                <c:pt idx="2130">
                  <c:v>190</c:v>
                </c:pt>
                <c:pt idx="2131">
                  <c:v>190</c:v>
                </c:pt>
                <c:pt idx="2132">
                  <c:v>190.2</c:v>
                </c:pt>
                <c:pt idx="2133">
                  <c:v>190.2</c:v>
                </c:pt>
                <c:pt idx="2134">
                  <c:v>190.2</c:v>
                </c:pt>
                <c:pt idx="2135">
                  <c:v>190.3</c:v>
                </c:pt>
                <c:pt idx="2136">
                  <c:v>190.3</c:v>
                </c:pt>
                <c:pt idx="2137">
                  <c:v>190.3</c:v>
                </c:pt>
                <c:pt idx="2138">
                  <c:v>190</c:v>
                </c:pt>
                <c:pt idx="2139">
                  <c:v>190</c:v>
                </c:pt>
                <c:pt idx="2140">
                  <c:v>190</c:v>
                </c:pt>
                <c:pt idx="2141">
                  <c:v>189.8</c:v>
                </c:pt>
                <c:pt idx="2142">
                  <c:v>189.8</c:v>
                </c:pt>
                <c:pt idx="2143">
                  <c:v>189.8</c:v>
                </c:pt>
                <c:pt idx="2144">
                  <c:v>190.3</c:v>
                </c:pt>
                <c:pt idx="2145">
                  <c:v>190.3</c:v>
                </c:pt>
                <c:pt idx="2146">
                  <c:v>190.3</c:v>
                </c:pt>
                <c:pt idx="2147">
                  <c:v>191.3</c:v>
                </c:pt>
                <c:pt idx="2148">
                  <c:v>191.3</c:v>
                </c:pt>
                <c:pt idx="2149">
                  <c:v>191.3</c:v>
                </c:pt>
                <c:pt idx="2150">
                  <c:v>192.8</c:v>
                </c:pt>
                <c:pt idx="2151">
                  <c:v>192.8</c:v>
                </c:pt>
                <c:pt idx="2152">
                  <c:v>192.8</c:v>
                </c:pt>
                <c:pt idx="2153">
                  <c:v>193.9</c:v>
                </c:pt>
                <c:pt idx="2154">
                  <c:v>193.9</c:v>
                </c:pt>
                <c:pt idx="2155">
                  <c:v>193.9</c:v>
                </c:pt>
                <c:pt idx="2156">
                  <c:v>194.3</c:v>
                </c:pt>
                <c:pt idx="2157">
                  <c:v>194.3</c:v>
                </c:pt>
                <c:pt idx="2158">
                  <c:v>194.3</c:v>
                </c:pt>
                <c:pt idx="2159">
                  <c:v>194.5</c:v>
                </c:pt>
                <c:pt idx="2160">
                  <c:v>194.5</c:v>
                </c:pt>
                <c:pt idx="2161">
                  <c:v>194.5</c:v>
                </c:pt>
                <c:pt idx="2162">
                  <c:v>195.3</c:v>
                </c:pt>
                <c:pt idx="2163">
                  <c:v>195.3</c:v>
                </c:pt>
                <c:pt idx="2164">
                  <c:v>195.3</c:v>
                </c:pt>
                <c:pt idx="2165">
                  <c:v>196</c:v>
                </c:pt>
                <c:pt idx="2166">
                  <c:v>196</c:v>
                </c:pt>
                <c:pt idx="2167">
                  <c:v>196</c:v>
                </c:pt>
                <c:pt idx="2168">
                  <c:v>197.3</c:v>
                </c:pt>
                <c:pt idx="2169">
                  <c:v>197.3</c:v>
                </c:pt>
                <c:pt idx="2170">
                  <c:v>197.3</c:v>
                </c:pt>
                <c:pt idx="2171">
                  <c:v>198.3</c:v>
                </c:pt>
                <c:pt idx="2172">
                  <c:v>198.3</c:v>
                </c:pt>
                <c:pt idx="2173">
                  <c:v>198.3</c:v>
                </c:pt>
                <c:pt idx="2174">
                  <c:v>200.2</c:v>
                </c:pt>
                <c:pt idx="2175">
                  <c:v>200.2</c:v>
                </c:pt>
                <c:pt idx="2176">
                  <c:v>200.2</c:v>
                </c:pt>
                <c:pt idx="2177">
                  <c:v>201.9</c:v>
                </c:pt>
                <c:pt idx="2178">
                  <c:v>201.9</c:v>
                </c:pt>
                <c:pt idx="2179">
                  <c:v>201.9</c:v>
                </c:pt>
                <c:pt idx="2180">
                  <c:v>203.3</c:v>
                </c:pt>
                <c:pt idx="2181">
                  <c:v>203.3</c:v>
                </c:pt>
                <c:pt idx="2182">
                  <c:v>203.3</c:v>
                </c:pt>
                <c:pt idx="2183">
                  <c:v>204.3</c:v>
                </c:pt>
                <c:pt idx="2184">
                  <c:v>204.3</c:v>
                </c:pt>
                <c:pt idx="2185">
                  <c:v>204.3</c:v>
                </c:pt>
                <c:pt idx="2186">
                  <c:v>205.6</c:v>
                </c:pt>
                <c:pt idx="2187">
                  <c:v>205.6</c:v>
                </c:pt>
                <c:pt idx="2188">
                  <c:v>205.6</c:v>
                </c:pt>
                <c:pt idx="2189">
                  <c:v>207.7</c:v>
                </c:pt>
                <c:pt idx="2190">
                  <c:v>207.7</c:v>
                </c:pt>
                <c:pt idx="2191">
                  <c:v>207.7</c:v>
                </c:pt>
                <c:pt idx="2192">
                  <c:v>209.3</c:v>
                </c:pt>
                <c:pt idx="2193">
                  <c:v>209.3</c:v>
                </c:pt>
                <c:pt idx="2194">
                  <c:v>209.3</c:v>
                </c:pt>
                <c:pt idx="2195">
                  <c:v>210.6</c:v>
                </c:pt>
                <c:pt idx="2196">
                  <c:v>210.6</c:v>
                </c:pt>
                <c:pt idx="2197">
                  <c:v>210.6</c:v>
                </c:pt>
                <c:pt idx="2198">
                  <c:v>211</c:v>
                </c:pt>
                <c:pt idx="2199">
                  <c:v>211</c:v>
                </c:pt>
                <c:pt idx="2200">
                  <c:v>211</c:v>
                </c:pt>
                <c:pt idx="2201">
                  <c:v>212</c:v>
                </c:pt>
                <c:pt idx="2202">
                  <c:v>212</c:v>
                </c:pt>
                <c:pt idx="2203">
                  <c:v>212</c:v>
                </c:pt>
                <c:pt idx="2204">
                  <c:v>213.3</c:v>
                </c:pt>
                <c:pt idx="2205">
                  <c:v>213.3</c:v>
                </c:pt>
                <c:pt idx="2206">
                  <c:v>213.3</c:v>
                </c:pt>
                <c:pt idx="2207">
                  <c:v>216.5</c:v>
                </c:pt>
                <c:pt idx="2208">
                  <c:v>216.5</c:v>
                </c:pt>
                <c:pt idx="2209">
                  <c:v>216.5</c:v>
                </c:pt>
                <c:pt idx="2210">
                  <c:v>219.9</c:v>
                </c:pt>
                <c:pt idx="2211">
                  <c:v>219.9</c:v>
                </c:pt>
                <c:pt idx="2212">
                  <c:v>219.9</c:v>
                </c:pt>
                <c:pt idx="2213">
                  <c:v>222.8</c:v>
                </c:pt>
                <c:pt idx="2214">
                  <c:v>222.8</c:v>
                </c:pt>
                <c:pt idx="2215">
                  <c:v>222.8</c:v>
                </c:pt>
                <c:pt idx="2216">
                  <c:v>223.5</c:v>
                </c:pt>
                <c:pt idx="2217">
                  <c:v>223.5</c:v>
                </c:pt>
                <c:pt idx="2218">
                  <c:v>223.5</c:v>
                </c:pt>
                <c:pt idx="2219">
                  <c:v>222.8</c:v>
                </c:pt>
                <c:pt idx="2220">
                  <c:v>222.8</c:v>
                </c:pt>
                <c:pt idx="2221">
                  <c:v>222.8</c:v>
                </c:pt>
                <c:pt idx="2222">
                  <c:v>222.2</c:v>
                </c:pt>
                <c:pt idx="2223">
                  <c:v>222.2</c:v>
                </c:pt>
                <c:pt idx="2224">
                  <c:v>222.2</c:v>
                </c:pt>
                <c:pt idx="2225">
                  <c:v>220.7</c:v>
                </c:pt>
                <c:pt idx="2226">
                  <c:v>220.7</c:v>
                </c:pt>
                <c:pt idx="2227">
                  <c:v>220.7</c:v>
                </c:pt>
                <c:pt idx="2228">
                  <c:v>219.7</c:v>
                </c:pt>
                <c:pt idx="2229">
                  <c:v>219.7</c:v>
                </c:pt>
                <c:pt idx="2230">
                  <c:v>219.7</c:v>
                </c:pt>
                <c:pt idx="2231">
                  <c:v>218</c:v>
                </c:pt>
                <c:pt idx="2232">
                  <c:v>218</c:v>
                </c:pt>
                <c:pt idx="2233">
                  <c:v>218</c:v>
                </c:pt>
                <c:pt idx="2234">
                  <c:v>216.2</c:v>
                </c:pt>
                <c:pt idx="2235">
                  <c:v>216.2</c:v>
                </c:pt>
                <c:pt idx="2236">
                  <c:v>216.2</c:v>
                </c:pt>
                <c:pt idx="2237">
                  <c:v>214.3</c:v>
                </c:pt>
                <c:pt idx="2238">
                  <c:v>214.3</c:v>
                </c:pt>
                <c:pt idx="2239">
                  <c:v>214.3</c:v>
                </c:pt>
                <c:pt idx="2240">
                  <c:v>212.2</c:v>
                </c:pt>
                <c:pt idx="2241">
                  <c:v>212.2</c:v>
                </c:pt>
                <c:pt idx="2242">
                  <c:v>212.2</c:v>
                </c:pt>
                <c:pt idx="2243">
                  <c:v>210.4</c:v>
                </c:pt>
                <c:pt idx="2244">
                  <c:v>210.4</c:v>
                </c:pt>
                <c:pt idx="2245">
                  <c:v>210.4</c:v>
                </c:pt>
                <c:pt idx="2246">
                  <c:v>209</c:v>
                </c:pt>
                <c:pt idx="2247">
                  <c:v>209</c:v>
                </c:pt>
                <c:pt idx="2248">
                  <c:v>209</c:v>
                </c:pt>
                <c:pt idx="2249">
                  <c:v>208</c:v>
                </c:pt>
                <c:pt idx="2250">
                  <c:v>208</c:v>
                </c:pt>
                <c:pt idx="2251">
                  <c:v>208</c:v>
                </c:pt>
                <c:pt idx="2252">
                  <c:v>207.1</c:v>
                </c:pt>
                <c:pt idx="2253">
                  <c:v>207.1</c:v>
                </c:pt>
                <c:pt idx="2254">
                  <c:v>207.1</c:v>
                </c:pt>
                <c:pt idx="2255">
                  <c:v>205.6</c:v>
                </c:pt>
                <c:pt idx="2256">
                  <c:v>205.6</c:v>
                </c:pt>
                <c:pt idx="2257">
                  <c:v>205.6</c:v>
                </c:pt>
                <c:pt idx="2258">
                  <c:v>204.6</c:v>
                </c:pt>
                <c:pt idx="2259">
                  <c:v>204.6</c:v>
                </c:pt>
                <c:pt idx="2260">
                  <c:v>204.6</c:v>
                </c:pt>
                <c:pt idx="2261">
                  <c:v>203.3</c:v>
                </c:pt>
                <c:pt idx="2262">
                  <c:v>203.3</c:v>
                </c:pt>
                <c:pt idx="2263">
                  <c:v>203.3</c:v>
                </c:pt>
                <c:pt idx="2264">
                  <c:v>202.1</c:v>
                </c:pt>
                <c:pt idx="2265">
                  <c:v>202.1</c:v>
                </c:pt>
                <c:pt idx="2266">
                  <c:v>202.1</c:v>
                </c:pt>
                <c:pt idx="2267">
                  <c:v>200.3</c:v>
                </c:pt>
                <c:pt idx="2268">
                  <c:v>200.3</c:v>
                </c:pt>
                <c:pt idx="2269">
                  <c:v>200.3</c:v>
                </c:pt>
                <c:pt idx="2270">
                  <c:v>197.8</c:v>
                </c:pt>
                <c:pt idx="2271">
                  <c:v>197.8</c:v>
                </c:pt>
                <c:pt idx="2272">
                  <c:v>197.8</c:v>
                </c:pt>
                <c:pt idx="2273">
                  <c:v>195.2</c:v>
                </c:pt>
                <c:pt idx="2274">
                  <c:v>195.2</c:v>
                </c:pt>
                <c:pt idx="2275">
                  <c:v>195.2</c:v>
                </c:pt>
                <c:pt idx="2276">
                  <c:v>192</c:v>
                </c:pt>
                <c:pt idx="2277">
                  <c:v>192</c:v>
                </c:pt>
                <c:pt idx="2278">
                  <c:v>192</c:v>
                </c:pt>
                <c:pt idx="2279">
                  <c:v>189.3</c:v>
                </c:pt>
                <c:pt idx="2280">
                  <c:v>189.3</c:v>
                </c:pt>
                <c:pt idx="2281">
                  <c:v>189.3</c:v>
                </c:pt>
                <c:pt idx="2282">
                  <c:v>186.4</c:v>
                </c:pt>
                <c:pt idx="2283">
                  <c:v>186.4</c:v>
                </c:pt>
                <c:pt idx="2284">
                  <c:v>186.4</c:v>
                </c:pt>
                <c:pt idx="2285">
                  <c:v>183.9</c:v>
                </c:pt>
                <c:pt idx="2286">
                  <c:v>183.9</c:v>
                </c:pt>
                <c:pt idx="2287">
                  <c:v>183.9</c:v>
                </c:pt>
                <c:pt idx="2288">
                  <c:v>181.9</c:v>
                </c:pt>
                <c:pt idx="2289">
                  <c:v>181.9</c:v>
                </c:pt>
                <c:pt idx="2290">
                  <c:v>181.9</c:v>
                </c:pt>
                <c:pt idx="2291">
                  <c:v>180.2</c:v>
                </c:pt>
                <c:pt idx="2292">
                  <c:v>180.2</c:v>
                </c:pt>
                <c:pt idx="2293">
                  <c:v>180.2</c:v>
                </c:pt>
                <c:pt idx="2294">
                  <c:v>178.9</c:v>
                </c:pt>
                <c:pt idx="2295">
                  <c:v>178.9</c:v>
                </c:pt>
                <c:pt idx="2296">
                  <c:v>178.9</c:v>
                </c:pt>
                <c:pt idx="2297">
                  <c:v>177.4</c:v>
                </c:pt>
                <c:pt idx="2298">
                  <c:v>177.4</c:v>
                </c:pt>
                <c:pt idx="2299">
                  <c:v>177.4</c:v>
                </c:pt>
                <c:pt idx="2300">
                  <c:v>175.9</c:v>
                </c:pt>
                <c:pt idx="2301">
                  <c:v>175.9</c:v>
                </c:pt>
                <c:pt idx="2302">
                  <c:v>175.9</c:v>
                </c:pt>
                <c:pt idx="2303">
                  <c:v>174.4</c:v>
                </c:pt>
                <c:pt idx="2304">
                  <c:v>174.4</c:v>
                </c:pt>
                <c:pt idx="2305">
                  <c:v>174.4</c:v>
                </c:pt>
                <c:pt idx="2306">
                  <c:v>173.6</c:v>
                </c:pt>
                <c:pt idx="2307">
                  <c:v>173.6</c:v>
                </c:pt>
                <c:pt idx="2308">
                  <c:v>173.6</c:v>
                </c:pt>
                <c:pt idx="2309">
                  <c:v>173.4</c:v>
                </c:pt>
                <c:pt idx="2310">
                  <c:v>173.4</c:v>
                </c:pt>
                <c:pt idx="2311">
                  <c:v>173.4</c:v>
                </c:pt>
                <c:pt idx="2312">
                  <c:v>173.3</c:v>
                </c:pt>
                <c:pt idx="2313">
                  <c:v>173.3</c:v>
                </c:pt>
                <c:pt idx="2314">
                  <c:v>173.3</c:v>
                </c:pt>
                <c:pt idx="2315">
                  <c:v>172.9</c:v>
                </c:pt>
                <c:pt idx="2316">
                  <c:v>172.9</c:v>
                </c:pt>
                <c:pt idx="2317">
                  <c:v>172.9</c:v>
                </c:pt>
                <c:pt idx="2318">
                  <c:v>172.8</c:v>
                </c:pt>
                <c:pt idx="2319">
                  <c:v>172.8</c:v>
                </c:pt>
                <c:pt idx="2320">
                  <c:v>172.8</c:v>
                </c:pt>
                <c:pt idx="2321">
                  <c:v>173.3</c:v>
                </c:pt>
                <c:pt idx="2322">
                  <c:v>173.3</c:v>
                </c:pt>
                <c:pt idx="2323">
                  <c:v>173.3</c:v>
                </c:pt>
                <c:pt idx="2324">
                  <c:v>174.4</c:v>
                </c:pt>
                <c:pt idx="2325">
                  <c:v>174.4</c:v>
                </c:pt>
                <c:pt idx="2326">
                  <c:v>174.4</c:v>
                </c:pt>
                <c:pt idx="2327">
                  <c:v>175.1</c:v>
                </c:pt>
                <c:pt idx="2328">
                  <c:v>175.1</c:v>
                </c:pt>
                <c:pt idx="2329">
                  <c:v>175.1</c:v>
                </c:pt>
                <c:pt idx="2330">
                  <c:v>175.4</c:v>
                </c:pt>
                <c:pt idx="2331">
                  <c:v>175.4</c:v>
                </c:pt>
                <c:pt idx="2332">
                  <c:v>175.4</c:v>
                </c:pt>
                <c:pt idx="2333">
                  <c:v>175.6</c:v>
                </c:pt>
                <c:pt idx="2334">
                  <c:v>175.6</c:v>
                </c:pt>
                <c:pt idx="2335">
                  <c:v>175.6</c:v>
                </c:pt>
                <c:pt idx="2336">
                  <c:v>176</c:v>
                </c:pt>
                <c:pt idx="2337">
                  <c:v>176</c:v>
                </c:pt>
                <c:pt idx="2338">
                  <c:v>176</c:v>
                </c:pt>
                <c:pt idx="2339">
                  <c:v>176.5</c:v>
                </c:pt>
                <c:pt idx="2340">
                  <c:v>176.5</c:v>
                </c:pt>
                <c:pt idx="2341">
                  <c:v>176.5</c:v>
                </c:pt>
                <c:pt idx="2342">
                  <c:v>176.7</c:v>
                </c:pt>
                <c:pt idx="2343">
                  <c:v>176.7</c:v>
                </c:pt>
                <c:pt idx="2344">
                  <c:v>176.7</c:v>
                </c:pt>
                <c:pt idx="2345">
                  <c:v>176.5</c:v>
                </c:pt>
                <c:pt idx="2346">
                  <c:v>176.5</c:v>
                </c:pt>
                <c:pt idx="2347">
                  <c:v>176.5</c:v>
                </c:pt>
                <c:pt idx="2348">
                  <c:v>176.4</c:v>
                </c:pt>
                <c:pt idx="2349">
                  <c:v>176.4</c:v>
                </c:pt>
                <c:pt idx="2350">
                  <c:v>176.4</c:v>
                </c:pt>
                <c:pt idx="2351">
                  <c:v>176.7</c:v>
                </c:pt>
                <c:pt idx="2352">
                  <c:v>176.7</c:v>
                </c:pt>
                <c:pt idx="2353">
                  <c:v>176.7</c:v>
                </c:pt>
                <c:pt idx="2354">
                  <c:v>177.2</c:v>
                </c:pt>
                <c:pt idx="2355">
                  <c:v>177.2</c:v>
                </c:pt>
                <c:pt idx="2356">
                  <c:v>177.2</c:v>
                </c:pt>
                <c:pt idx="2357">
                  <c:v>177.2</c:v>
                </c:pt>
                <c:pt idx="2358">
                  <c:v>177.2</c:v>
                </c:pt>
                <c:pt idx="2359">
                  <c:v>177.2</c:v>
                </c:pt>
                <c:pt idx="2360">
                  <c:v>176.5</c:v>
                </c:pt>
                <c:pt idx="2361">
                  <c:v>176.5</c:v>
                </c:pt>
                <c:pt idx="2362">
                  <c:v>176.5</c:v>
                </c:pt>
                <c:pt idx="2363">
                  <c:v>175.2</c:v>
                </c:pt>
                <c:pt idx="2364">
                  <c:v>175.2</c:v>
                </c:pt>
                <c:pt idx="2365">
                  <c:v>175.2</c:v>
                </c:pt>
                <c:pt idx="2366">
                  <c:v>174.1</c:v>
                </c:pt>
                <c:pt idx="2367">
                  <c:v>174.1</c:v>
                </c:pt>
                <c:pt idx="2368">
                  <c:v>174.1</c:v>
                </c:pt>
                <c:pt idx="2369">
                  <c:v>172.7</c:v>
                </c:pt>
                <c:pt idx="2370">
                  <c:v>172.7</c:v>
                </c:pt>
                <c:pt idx="2371">
                  <c:v>172.7</c:v>
                </c:pt>
                <c:pt idx="2372">
                  <c:v>171.6</c:v>
                </c:pt>
                <c:pt idx="2373">
                  <c:v>171.6</c:v>
                </c:pt>
                <c:pt idx="2374">
                  <c:v>171.6</c:v>
                </c:pt>
                <c:pt idx="2375">
                  <c:v>170.6</c:v>
                </c:pt>
                <c:pt idx="2376">
                  <c:v>170.6</c:v>
                </c:pt>
                <c:pt idx="2377">
                  <c:v>170.6</c:v>
                </c:pt>
                <c:pt idx="2378">
                  <c:v>170</c:v>
                </c:pt>
                <c:pt idx="2379">
                  <c:v>170</c:v>
                </c:pt>
                <c:pt idx="2380">
                  <c:v>170</c:v>
                </c:pt>
                <c:pt idx="2381">
                  <c:v>169.4</c:v>
                </c:pt>
                <c:pt idx="2382">
                  <c:v>169.4</c:v>
                </c:pt>
                <c:pt idx="2383">
                  <c:v>169.4</c:v>
                </c:pt>
                <c:pt idx="2384">
                  <c:v>169</c:v>
                </c:pt>
                <c:pt idx="2385">
                  <c:v>169</c:v>
                </c:pt>
                <c:pt idx="2386">
                  <c:v>169</c:v>
                </c:pt>
                <c:pt idx="2387">
                  <c:v>168.6</c:v>
                </c:pt>
                <c:pt idx="2388">
                  <c:v>168.6</c:v>
                </c:pt>
                <c:pt idx="2389">
                  <c:v>168.6</c:v>
                </c:pt>
                <c:pt idx="2390">
                  <c:v>168.4</c:v>
                </c:pt>
                <c:pt idx="2391">
                  <c:v>168.4</c:v>
                </c:pt>
                <c:pt idx="2392">
                  <c:v>168.4</c:v>
                </c:pt>
                <c:pt idx="2393">
                  <c:v>168</c:v>
                </c:pt>
                <c:pt idx="2394">
                  <c:v>168</c:v>
                </c:pt>
                <c:pt idx="2395">
                  <c:v>168</c:v>
                </c:pt>
                <c:pt idx="2396">
                  <c:v>167.5</c:v>
                </c:pt>
                <c:pt idx="2397">
                  <c:v>167.5</c:v>
                </c:pt>
                <c:pt idx="2398">
                  <c:v>167.5</c:v>
                </c:pt>
                <c:pt idx="2399">
                  <c:v>167.1</c:v>
                </c:pt>
                <c:pt idx="2400">
                  <c:v>167.1</c:v>
                </c:pt>
                <c:pt idx="2401">
                  <c:v>167.1</c:v>
                </c:pt>
                <c:pt idx="2402">
                  <c:v>166.9</c:v>
                </c:pt>
                <c:pt idx="2403">
                  <c:v>166.9</c:v>
                </c:pt>
                <c:pt idx="2404">
                  <c:v>166.9</c:v>
                </c:pt>
                <c:pt idx="2405">
                  <c:v>167.2</c:v>
                </c:pt>
                <c:pt idx="2406">
                  <c:v>167.2</c:v>
                </c:pt>
                <c:pt idx="2407">
                  <c:v>167.2</c:v>
                </c:pt>
                <c:pt idx="2408">
                  <c:v>167.2</c:v>
                </c:pt>
                <c:pt idx="2409">
                  <c:v>167.2</c:v>
                </c:pt>
                <c:pt idx="2410">
                  <c:v>167.2</c:v>
                </c:pt>
                <c:pt idx="2411">
                  <c:v>167.1</c:v>
                </c:pt>
                <c:pt idx="2412">
                  <c:v>167.1</c:v>
                </c:pt>
                <c:pt idx="2413">
                  <c:v>167.1</c:v>
                </c:pt>
                <c:pt idx="2414">
                  <c:v>166.3</c:v>
                </c:pt>
                <c:pt idx="2415">
                  <c:v>166.3</c:v>
                </c:pt>
                <c:pt idx="2416">
                  <c:v>166.3</c:v>
                </c:pt>
                <c:pt idx="2417">
                  <c:v>165.5</c:v>
                </c:pt>
                <c:pt idx="2418">
                  <c:v>165.5</c:v>
                </c:pt>
                <c:pt idx="2419">
                  <c:v>165.5</c:v>
                </c:pt>
                <c:pt idx="2420">
                  <c:v>165.1</c:v>
                </c:pt>
                <c:pt idx="2421">
                  <c:v>165.1</c:v>
                </c:pt>
                <c:pt idx="2422">
                  <c:v>165.1</c:v>
                </c:pt>
                <c:pt idx="2423">
                  <c:v>163.4</c:v>
                </c:pt>
                <c:pt idx="2424">
                  <c:v>163.4</c:v>
                </c:pt>
                <c:pt idx="2425">
                  <c:v>163.4</c:v>
                </c:pt>
                <c:pt idx="2426">
                  <c:v>161.1</c:v>
                </c:pt>
                <c:pt idx="2427">
                  <c:v>161.1</c:v>
                </c:pt>
                <c:pt idx="2428">
                  <c:v>161.1</c:v>
                </c:pt>
                <c:pt idx="2429">
                  <c:v>161</c:v>
                </c:pt>
                <c:pt idx="2430">
                  <c:v>161</c:v>
                </c:pt>
                <c:pt idx="2431">
                  <c:v>161</c:v>
                </c:pt>
                <c:pt idx="2432">
                  <c:v>160.69999999999999</c:v>
                </c:pt>
                <c:pt idx="2433">
                  <c:v>160.69999999999999</c:v>
                </c:pt>
                <c:pt idx="2434">
                  <c:v>160.69999999999999</c:v>
                </c:pt>
                <c:pt idx="2435">
                  <c:v>161.19999999999999</c:v>
                </c:pt>
                <c:pt idx="2436">
                  <c:v>161.19999999999999</c:v>
                </c:pt>
                <c:pt idx="2437">
                  <c:v>161.19999999999999</c:v>
                </c:pt>
                <c:pt idx="2438">
                  <c:v>161.9</c:v>
                </c:pt>
                <c:pt idx="2439">
                  <c:v>161.9</c:v>
                </c:pt>
                <c:pt idx="2440">
                  <c:v>161.9</c:v>
                </c:pt>
                <c:pt idx="2441">
                  <c:v>162.30000000000001</c:v>
                </c:pt>
                <c:pt idx="2442">
                  <c:v>162.30000000000001</c:v>
                </c:pt>
                <c:pt idx="2443">
                  <c:v>162.30000000000001</c:v>
                </c:pt>
                <c:pt idx="2444">
                  <c:v>162.19999999999999</c:v>
                </c:pt>
                <c:pt idx="2445">
                  <c:v>162.19999999999999</c:v>
                </c:pt>
                <c:pt idx="2446">
                  <c:v>162.19999999999999</c:v>
                </c:pt>
                <c:pt idx="2447">
                  <c:v>162.30000000000001</c:v>
                </c:pt>
                <c:pt idx="2448">
                  <c:v>162.30000000000001</c:v>
                </c:pt>
                <c:pt idx="2449">
                  <c:v>162.30000000000001</c:v>
                </c:pt>
                <c:pt idx="2450">
                  <c:v>162.5</c:v>
                </c:pt>
                <c:pt idx="2451">
                  <c:v>162.5</c:v>
                </c:pt>
                <c:pt idx="2452">
                  <c:v>162.5</c:v>
                </c:pt>
                <c:pt idx="2453">
                  <c:v>162.19999999999999</c:v>
                </c:pt>
                <c:pt idx="2454">
                  <c:v>162.19999999999999</c:v>
                </c:pt>
                <c:pt idx="2455">
                  <c:v>162.19999999999999</c:v>
                </c:pt>
                <c:pt idx="2456">
                  <c:v>161.69999999999999</c:v>
                </c:pt>
                <c:pt idx="2457">
                  <c:v>161.69999999999999</c:v>
                </c:pt>
                <c:pt idx="2458">
                  <c:v>161.69999999999999</c:v>
                </c:pt>
                <c:pt idx="2459">
                  <c:v>160.9</c:v>
                </c:pt>
                <c:pt idx="2460">
                  <c:v>160.9</c:v>
                </c:pt>
                <c:pt idx="2461">
                  <c:v>160.9</c:v>
                </c:pt>
                <c:pt idx="2462">
                  <c:v>160.80000000000001</c:v>
                </c:pt>
                <c:pt idx="2463">
                  <c:v>160.80000000000001</c:v>
                </c:pt>
                <c:pt idx="2464">
                  <c:v>160.80000000000001</c:v>
                </c:pt>
                <c:pt idx="2465">
                  <c:v>160.30000000000001</c:v>
                </c:pt>
                <c:pt idx="2466">
                  <c:v>160.30000000000001</c:v>
                </c:pt>
                <c:pt idx="2467">
                  <c:v>160.30000000000001</c:v>
                </c:pt>
                <c:pt idx="2468">
                  <c:v>161</c:v>
                </c:pt>
                <c:pt idx="2469">
                  <c:v>161</c:v>
                </c:pt>
                <c:pt idx="2470">
                  <c:v>161</c:v>
                </c:pt>
                <c:pt idx="2471">
                  <c:v>161.80000000000001</c:v>
                </c:pt>
                <c:pt idx="2472">
                  <c:v>161.80000000000001</c:v>
                </c:pt>
                <c:pt idx="2473">
                  <c:v>161.80000000000001</c:v>
                </c:pt>
                <c:pt idx="2474">
                  <c:v>161.69999999999999</c:v>
                </c:pt>
                <c:pt idx="2475">
                  <c:v>161.69999999999999</c:v>
                </c:pt>
                <c:pt idx="2476">
                  <c:v>161.69999999999999</c:v>
                </c:pt>
                <c:pt idx="2477">
                  <c:v>161.1</c:v>
                </c:pt>
                <c:pt idx="2478">
                  <c:v>161.1</c:v>
                </c:pt>
                <c:pt idx="2479">
                  <c:v>161.1</c:v>
                </c:pt>
                <c:pt idx="2480">
                  <c:v>159.80000000000001</c:v>
                </c:pt>
                <c:pt idx="2481">
                  <c:v>159.80000000000001</c:v>
                </c:pt>
                <c:pt idx="2482">
                  <c:v>159.80000000000001</c:v>
                </c:pt>
                <c:pt idx="2483">
                  <c:v>158.69999999999999</c:v>
                </c:pt>
                <c:pt idx="2484">
                  <c:v>158.69999999999999</c:v>
                </c:pt>
                <c:pt idx="2485">
                  <c:v>158.69999999999999</c:v>
                </c:pt>
                <c:pt idx="2486">
                  <c:v>157.69999999999999</c:v>
                </c:pt>
                <c:pt idx="2487">
                  <c:v>157.69999999999999</c:v>
                </c:pt>
                <c:pt idx="2488">
                  <c:v>157.69999999999999</c:v>
                </c:pt>
                <c:pt idx="2489">
                  <c:v>157</c:v>
                </c:pt>
                <c:pt idx="2490">
                  <c:v>157</c:v>
                </c:pt>
                <c:pt idx="2491">
                  <c:v>157</c:v>
                </c:pt>
                <c:pt idx="2492">
                  <c:v>156.6</c:v>
                </c:pt>
                <c:pt idx="2493">
                  <c:v>156.6</c:v>
                </c:pt>
                <c:pt idx="2494">
                  <c:v>156.6</c:v>
                </c:pt>
                <c:pt idx="2495">
                  <c:v>156.69999999999999</c:v>
                </c:pt>
                <c:pt idx="2496">
                  <c:v>156.69999999999999</c:v>
                </c:pt>
                <c:pt idx="2497">
                  <c:v>156.69999999999999</c:v>
                </c:pt>
                <c:pt idx="2498">
                  <c:v>157.19999999999999</c:v>
                </c:pt>
                <c:pt idx="2499">
                  <c:v>157.19999999999999</c:v>
                </c:pt>
                <c:pt idx="2500">
                  <c:v>157.19999999999999</c:v>
                </c:pt>
                <c:pt idx="2501">
                  <c:v>157.19999999999999</c:v>
                </c:pt>
                <c:pt idx="2502">
                  <c:v>157.19999999999999</c:v>
                </c:pt>
                <c:pt idx="2503">
                  <c:v>157.19999999999999</c:v>
                </c:pt>
                <c:pt idx="2504">
                  <c:v>157.19999999999999</c:v>
                </c:pt>
                <c:pt idx="2505">
                  <c:v>157.19999999999999</c:v>
                </c:pt>
                <c:pt idx="2506">
                  <c:v>157.19999999999999</c:v>
                </c:pt>
                <c:pt idx="2507">
                  <c:v>156.9</c:v>
                </c:pt>
                <c:pt idx="2508">
                  <c:v>156.9</c:v>
                </c:pt>
                <c:pt idx="2509">
                  <c:v>156.9</c:v>
                </c:pt>
                <c:pt idx="2510">
                  <c:v>157.19999999999999</c:v>
                </c:pt>
                <c:pt idx="2511">
                  <c:v>157.19999999999999</c:v>
                </c:pt>
                <c:pt idx="2512">
                  <c:v>157.19999999999999</c:v>
                </c:pt>
                <c:pt idx="2513">
                  <c:v>157.30000000000001</c:v>
                </c:pt>
                <c:pt idx="2514">
                  <c:v>157.30000000000001</c:v>
                </c:pt>
                <c:pt idx="2515">
                  <c:v>157.30000000000001</c:v>
                </c:pt>
                <c:pt idx="2516">
                  <c:v>156.19999999999999</c:v>
                </c:pt>
                <c:pt idx="2517">
                  <c:v>156.19999999999999</c:v>
                </c:pt>
                <c:pt idx="2518">
                  <c:v>156.19999999999999</c:v>
                </c:pt>
                <c:pt idx="2519">
                  <c:v>154.30000000000001</c:v>
                </c:pt>
                <c:pt idx="2520">
                  <c:v>154.30000000000001</c:v>
                </c:pt>
                <c:pt idx="2521">
                  <c:v>154.30000000000001</c:v>
                </c:pt>
                <c:pt idx="2522">
                  <c:v>153.5</c:v>
                </c:pt>
                <c:pt idx="2523">
                  <c:v>153.5</c:v>
                </c:pt>
                <c:pt idx="2524">
                  <c:v>153.5</c:v>
                </c:pt>
                <c:pt idx="2525">
                  <c:v>152.5</c:v>
                </c:pt>
                <c:pt idx="2526">
                  <c:v>152.5</c:v>
                </c:pt>
                <c:pt idx="2527">
                  <c:v>152.5</c:v>
                </c:pt>
                <c:pt idx="2528">
                  <c:v>152</c:v>
                </c:pt>
                <c:pt idx="2529">
                  <c:v>152</c:v>
                </c:pt>
                <c:pt idx="2530">
                  <c:v>152</c:v>
                </c:pt>
                <c:pt idx="2531">
                  <c:v>152.5</c:v>
                </c:pt>
                <c:pt idx="2532">
                  <c:v>152.5</c:v>
                </c:pt>
                <c:pt idx="2533">
                  <c:v>152.5</c:v>
                </c:pt>
                <c:pt idx="2534">
                  <c:v>153.4</c:v>
                </c:pt>
                <c:pt idx="2535">
                  <c:v>153.4</c:v>
                </c:pt>
                <c:pt idx="2536">
                  <c:v>153.4</c:v>
                </c:pt>
                <c:pt idx="2537">
                  <c:v>153.4</c:v>
                </c:pt>
                <c:pt idx="2538">
                  <c:v>153.4</c:v>
                </c:pt>
                <c:pt idx="2539">
                  <c:v>153.4</c:v>
                </c:pt>
                <c:pt idx="2540">
                  <c:v>153.4</c:v>
                </c:pt>
                <c:pt idx="2541">
                  <c:v>153.4</c:v>
                </c:pt>
                <c:pt idx="2542">
                  <c:v>153.4</c:v>
                </c:pt>
                <c:pt idx="2543">
                  <c:v>153.80000000000001</c:v>
                </c:pt>
                <c:pt idx="2544">
                  <c:v>153.80000000000001</c:v>
                </c:pt>
                <c:pt idx="2545">
                  <c:v>153.80000000000001</c:v>
                </c:pt>
                <c:pt idx="2546">
                  <c:v>154.69999999999999</c:v>
                </c:pt>
                <c:pt idx="2547">
                  <c:v>154.69999999999999</c:v>
                </c:pt>
                <c:pt idx="2548">
                  <c:v>154.69999999999999</c:v>
                </c:pt>
                <c:pt idx="2549">
                  <c:v>155.69999999999999</c:v>
                </c:pt>
                <c:pt idx="2550">
                  <c:v>155.69999999999999</c:v>
                </c:pt>
                <c:pt idx="2551">
                  <c:v>155.69999999999999</c:v>
                </c:pt>
                <c:pt idx="2552">
                  <c:v>156.6</c:v>
                </c:pt>
                <c:pt idx="2553">
                  <c:v>156.6</c:v>
                </c:pt>
                <c:pt idx="2554">
                  <c:v>156.6</c:v>
                </c:pt>
                <c:pt idx="2555">
                  <c:v>157.19999999999999</c:v>
                </c:pt>
                <c:pt idx="2556">
                  <c:v>157.19999999999999</c:v>
                </c:pt>
                <c:pt idx="2557">
                  <c:v>157.19999999999999</c:v>
                </c:pt>
                <c:pt idx="2558">
                  <c:v>159.4</c:v>
                </c:pt>
                <c:pt idx="2559">
                  <c:v>159.4</c:v>
                </c:pt>
                <c:pt idx="2560">
                  <c:v>159.4</c:v>
                </c:pt>
                <c:pt idx="2561">
                  <c:v>161</c:v>
                </c:pt>
                <c:pt idx="2562">
                  <c:v>161</c:v>
                </c:pt>
                <c:pt idx="2563">
                  <c:v>161</c:v>
                </c:pt>
                <c:pt idx="2564">
                  <c:v>160.19999999999999</c:v>
                </c:pt>
                <c:pt idx="2565">
                  <c:v>160.19999999999999</c:v>
                </c:pt>
                <c:pt idx="2566">
                  <c:v>160.19999999999999</c:v>
                </c:pt>
                <c:pt idx="2567">
                  <c:v>157.80000000000001</c:v>
                </c:pt>
                <c:pt idx="2568">
                  <c:v>157.80000000000001</c:v>
                </c:pt>
                <c:pt idx="2569">
                  <c:v>157.80000000000001</c:v>
                </c:pt>
                <c:pt idx="2570">
                  <c:v>155.6</c:v>
                </c:pt>
                <c:pt idx="2571">
                  <c:v>155.6</c:v>
                </c:pt>
                <c:pt idx="2572">
                  <c:v>155.6</c:v>
                </c:pt>
                <c:pt idx="2573">
                  <c:v>155.9</c:v>
                </c:pt>
                <c:pt idx="2574">
                  <c:v>155.9</c:v>
                </c:pt>
                <c:pt idx="2575">
                  <c:v>155.9</c:v>
                </c:pt>
                <c:pt idx="2576">
                  <c:v>155.80000000000001</c:v>
                </c:pt>
                <c:pt idx="2577">
                  <c:v>155.80000000000001</c:v>
                </c:pt>
                <c:pt idx="2578">
                  <c:v>155.80000000000001</c:v>
                </c:pt>
                <c:pt idx="2579">
                  <c:v>156.19999999999999</c:v>
                </c:pt>
                <c:pt idx="2580">
                  <c:v>156.19999999999999</c:v>
                </c:pt>
                <c:pt idx="2581">
                  <c:v>156.19999999999999</c:v>
                </c:pt>
                <c:pt idx="2582">
                  <c:v>156.1</c:v>
                </c:pt>
                <c:pt idx="2583">
                  <c:v>156.1</c:v>
                </c:pt>
                <c:pt idx="2584">
                  <c:v>156.1</c:v>
                </c:pt>
                <c:pt idx="2585">
                  <c:v>156.1</c:v>
                </c:pt>
                <c:pt idx="2586">
                  <c:v>156.1</c:v>
                </c:pt>
                <c:pt idx="2587">
                  <c:v>156.1</c:v>
                </c:pt>
                <c:pt idx="2588">
                  <c:v>155.69999999999999</c:v>
                </c:pt>
                <c:pt idx="2589">
                  <c:v>155.69999999999999</c:v>
                </c:pt>
                <c:pt idx="2590">
                  <c:v>155.69999999999999</c:v>
                </c:pt>
                <c:pt idx="2591">
                  <c:v>155.69999999999999</c:v>
                </c:pt>
                <c:pt idx="2592">
                  <c:v>155.69999999999999</c:v>
                </c:pt>
                <c:pt idx="2593">
                  <c:v>155.69999999999999</c:v>
                </c:pt>
                <c:pt idx="2594">
                  <c:v>155.5</c:v>
                </c:pt>
                <c:pt idx="2595">
                  <c:v>155.5</c:v>
                </c:pt>
                <c:pt idx="2596">
                  <c:v>155.5</c:v>
                </c:pt>
                <c:pt idx="2597">
                  <c:v>155.69999999999999</c:v>
                </c:pt>
                <c:pt idx="2598">
                  <c:v>155.69999999999999</c:v>
                </c:pt>
                <c:pt idx="2599">
                  <c:v>155.69999999999999</c:v>
                </c:pt>
                <c:pt idx="2600">
                  <c:v>155.5</c:v>
                </c:pt>
                <c:pt idx="2601">
                  <c:v>155.5</c:v>
                </c:pt>
                <c:pt idx="2602">
                  <c:v>155.5</c:v>
                </c:pt>
                <c:pt idx="2603">
                  <c:v>155.80000000000001</c:v>
                </c:pt>
                <c:pt idx="2604">
                  <c:v>155.80000000000001</c:v>
                </c:pt>
                <c:pt idx="2605">
                  <c:v>155.80000000000001</c:v>
                </c:pt>
                <c:pt idx="2606">
                  <c:v>156.1</c:v>
                </c:pt>
                <c:pt idx="2607">
                  <c:v>156.1</c:v>
                </c:pt>
                <c:pt idx="2608">
                  <c:v>156.1</c:v>
                </c:pt>
                <c:pt idx="2609">
                  <c:v>156.9</c:v>
                </c:pt>
                <c:pt idx="2610">
                  <c:v>156.9</c:v>
                </c:pt>
                <c:pt idx="2611">
                  <c:v>156.9</c:v>
                </c:pt>
                <c:pt idx="2612">
                  <c:v>158.80000000000001</c:v>
                </c:pt>
                <c:pt idx="2613">
                  <c:v>158.80000000000001</c:v>
                </c:pt>
                <c:pt idx="2614">
                  <c:v>158.80000000000001</c:v>
                </c:pt>
                <c:pt idx="2615">
                  <c:v>159.69999999999999</c:v>
                </c:pt>
                <c:pt idx="2616">
                  <c:v>159.69999999999999</c:v>
                </c:pt>
                <c:pt idx="2617">
                  <c:v>159.69999999999999</c:v>
                </c:pt>
                <c:pt idx="2618">
                  <c:v>160</c:v>
                </c:pt>
                <c:pt idx="2619">
                  <c:v>160</c:v>
                </c:pt>
                <c:pt idx="2620">
                  <c:v>160</c:v>
                </c:pt>
                <c:pt idx="2621">
                  <c:v>158.80000000000001</c:v>
                </c:pt>
                <c:pt idx="2622">
                  <c:v>158.80000000000001</c:v>
                </c:pt>
                <c:pt idx="2623">
                  <c:v>158.80000000000001</c:v>
                </c:pt>
                <c:pt idx="2624">
                  <c:v>158.80000000000001</c:v>
                </c:pt>
                <c:pt idx="2625">
                  <c:v>158.80000000000001</c:v>
                </c:pt>
                <c:pt idx="2626">
                  <c:v>158.80000000000001</c:v>
                </c:pt>
                <c:pt idx="2627">
                  <c:v>159.1</c:v>
                </c:pt>
                <c:pt idx="2628">
                  <c:v>159.1</c:v>
                </c:pt>
                <c:pt idx="2629">
                  <c:v>159.1</c:v>
                </c:pt>
                <c:pt idx="2630">
                  <c:v>158.80000000000001</c:v>
                </c:pt>
                <c:pt idx="2631">
                  <c:v>158.80000000000001</c:v>
                </c:pt>
                <c:pt idx="2632">
                  <c:v>158.80000000000001</c:v>
                </c:pt>
                <c:pt idx="2633">
                  <c:v>158.19999999999999</c:v>
                </c:pt>
                <c:pt idx="2634">
                  <c:v>158.19999999999999</c:v>
                </c:pt>
                <c:pt idx="2635">
                  <c:v>158.19999999999999</c:v>
                </c:pt>
                <c:pt idx="2636">
                  <c:v>157.1</c:v>
                </c:pt>
                <c:pt idx="2637">
                  <c:v>157.1</c:v>
                </c:pt>
                <c:pt idx="2638">
                  <c:v>157.1</c:v>
                </c:pt>
                <c:pt idx="2639">
                  <c:v>156.6</c:v>
                </c:pt>
                <c:pt idx="2640">
                  <c:v>156.6</c:v>
                </c:pt>
                <c:pt idx="2641">
                  <c:v>156.6</c:v>
                </c:pt>
                <c:pt idx="2642">
                  <c:v>156.6</c:v>
                </c:pt>
                <c:pt idx="2643">
                  <c:v>156.6</c:v>
                </c:pt>
                <c:pt idx="2644">
                  <c:v>156.6</c:v>
                </c:pt>
                <c:pt idx="2645">
                  <c:v>156.6</c:v>
                </c:pt>
                <c:pt idx="2646">
                  <c:v>156.6</c:v>
                </c:pt>
                <c:pt idx="2647">
                  <c:v>156.6</c:v>
                </c:pt>
                <c:pt idx="2648">
                  <c:v>156.4</c:v>
                </c:pt>
                <c:pt idx="2649">
                  <c:v>156.4</c:v>
                </c:pt>
                <c:pt idx="2650">
                  <c:v>156.4</c:v>
                </c:pt>
                <c:pt idx="2651">
                  <c:v>155.9</c:v>
                </c:pt>
                <c:pt idx="2652">
                  <c:v>155.9</c:v>
                </c:pt>
                <c:pt idx="2653">
                  <c:v>155.9</c:v>
                </c:pt>
                <c:pt idx="2654">
                  <c:v>155.80000000000001</c:v>
                </c:pt>
                <c:pt idx="2655">
                  <c:v>155.80000000000001</c:v>
                </c:pt>
                <c:pt idx="2656">
                  <c:v>155.80000000000001</c:v>
                </c:pt>
                <c:pt idx="2657">
                  <c:v>155.6</c:v>
                </c:pt>
                <c:pt idx="2658">
                  <c:v>155.6</c:v>
                </c:pt>
                <c:pt idx="2659">
                  <c:v>155.6</c:v>
                </c:pt>
                <c:pt idx="2660">
                  <c:v>155</c:v>
                </c:pt>
                <c:pt idx="2661">
                  <c:v>155</c:v>
                </c:pt>
                <c:pt idx="2662">
                  <c:v>155</c:v>
                </c:pt>
                <c:pt idx="2663">
                  <c:v>154.30000000000001</c:v>
                </c:pt>
                <c:pt idx="2664">
                  <c:v>154.30000000000001</c:v>
                </c:pt>
                <c:pt idx="2665">
                  <c:v>154.30000000000001</c:v>
                </c:pt>
                <c:pt idx="2666">
                  <c:v>153.4</c:v>
                </c:pt>
                <c:pt idx="2667">
                  <c:v>153.4</c:v>
                </c:pt>
                <c:pt idx="2668">
                  <c:v>153.4</c:v>
                </c:pt>
                <c:pt idx="2669">
                  <c:v>153.1</c:v>
                </c:pt>
                <c:pt idx="2670">
                  <c:v>153.1</c:v>
                </c:pt>
                <c:pt idx="2671">
                  <c:v>153.1</c:v>
                </c:pt>
                <c:pt idx="2672">
                  <c:v>152.80000000000001</c:v>
                </c:pt>
                <c:pt idx="2673">
                  <c:v>152.80000000000001</c:v>
                </c:pt>
                <c:pt idx="2674">
                  <c:v>152.80000000000001</c:v>
                </c:pt>
                <c:pt idx="2675">
                  <c:v>152.5</c:v>
                </c:pt>
                <c:pt idx="2676">
                  <c:v>152.5</c:v>
                </c:pt>
                <c:pt idx="2677">
                  <c:v>152.5</c:v>
                </c:pt>
                <c:pt idx="2678">
                  <c:v>152.80000000000001</c:v>
                </c:pt>
                <c:pt idx="2679">
                  <c:v>152.80000000000001</c:v>
                </c:pt>
                <c:pt idx="2680">
                  <c:v>152.80000000000001</c:v>
                </c:pt>
                <c:pt idx="2681">
                  <c:v>152.69999999999999</c:v>
                </c:pt>
                <c:pt idx="2682">
                  <c:v>152.69999999999999</c:v>
                </c:pt>
                <c:pt idx="2683">
                  <c:v>152.69999999999999</c:v>
                </c:pt>
                <c:pt idx="2684">
                  <c:v>152.1</c:v>
                </c:pt>
                <c:pt idx="2685">
                  <c:v>152.1</c:v>
                </c:pt>
                <c:pt idx="2686">
                  <c:v>152.1</c:v>
                </c:pt>
                <c:pt idx="2687">
                  <c:v>151.19999999999999</c:v>
                </c:pt>
                <c:pt idx="2688">
                  <c:v>151.19999999999999</c:v>
                </c:pt>
                <c:pt idx="2689">
                  <c:v>151.19999999999999</c:v>
                </c:pt>
                <c:pt idx="2690">
                  <c:v>150.1</c:v>
                </c:pt>
                <c:pt idx="2691">
                  <c:v>150.1</c:v>
                </c:pt>
                <c:pt idx="2692">
                  <c:v>150.1</c:v>
                </c:pt>
                <c:pt idx="2693">
                  <c:v>150</c:v>
                </c:pt>
                <c:pt idx="2694">
                  <c:v>150</c:v>
                </c:pt>
                <c:pt idx="2695">
                  <c:v>150</c:v>
                </c:pt>
                <c:pt idx="2696">
                  <c:v>150</c:v>
                </c:pt>
                <c:pt idx="2697">
                  <c:v>150</c:v>
                </c:pt>
                <c:pt idx="2698">
                  <c:v>150</c:v>
                </c:pt>
                <c:pt idx="2699">
                  <c:v>150.19999999999999</c:v>
                </c:pt>
                <c:pt idx="2700">
                  <c:v>150.19999999999999</c:v>
                </c:pt>
                <c:pt idx="2701">
                  <c:v>150.19999999999999</c:v>
                </c:pt>
                <c:pt idx="2702">
                  <c:v>150.5</c:v>
                </c:pt>
                <c:pt idx="2703">
                  <c:v>150.5</c:v>
                </c:pt>
                <c:pt idx="2704">
                  <c:v>150.5</c:v>
                </c:pt>
                <c:pt idx="2705">
                  <c:v>150.5</c:v>
                </c:pt>
                <c:pt idx="2706">
                  <c:v>150.5</c:v>
                </c:pt>
                <c:pt idx="2707">
                  <c:v>150.5</c:v>
                </c:pt>
                <c:pt idx="2708">
                  <c:v>150.30000000000001</c:v>
                </c:pt>
                <c:pt idx="2709">
                  <c:v>150.30000000000001</c:v>
                </c:pt>
                <c:pt idx="2710">
                  <c:v>150.30000000000001</c:v>
                </c:pt>
                <c:pt idx="2711">
                  <c:v>149.6</c:v>
                </c:pt>
                <c:pt idx="2712">
                  <c:v>149.6</c:v>
                </c:pt>
                <c:pt idx="2713">
                  <c:v>149.6</c:v>
                </c:pt>
                <c:pt idx="2714">
                  <c:v>148.9</c:v>
                </c:pt>
                <c:pt idx="2715">
                  <c:v>148.9</c:v>
                </c:pt>
                <c:pt idx="2716">
                  <c:v>148.9</c:v>
                </c:pt>
                <c:pt idx="2717">
                  <c:v>148.30000000000001</c:v>
                </c:pt>
                <c:pt idx="2718">
                  <c:v>148.30000000000001</c:v>
                </c:pt>
                <c:pt idx="2719">
                  <c:v>148.30000000000001</c:v>
                </c:pt>
                <c:pt idx="2720">
                  <c:v>148.30000000000001</c:v>
                </c:pt>
                <c:pt idx="2721">
                  <c:v>148.30000000000001</c:v>
                </c:pt>
                <c:pt idx="2722">
                  <c:v>148.30000000000001</c:v>
                </c:pt>
                <c:pt idx="2723">
                  <c:v>148.19999999999999</c:v>
                </c:pt>
                <c:pt idx="2724">
                  <c:v>148.19999999999999</c:v>
                </c:pt>
                <c:pt idx="2725">
                  <c:v>148.19999999999999</c:v>
                </c:pt>
                <c:pt idx="2726">
                  <c:v>148.19999999999999</c:v>
                </c:pt>
                <c:pt idx="2727">
                  <c:v>148.19999999999999</c:v>
                </c:pt>
                <c:pt idx="2728">
                  <c:v>148.19999999999999</c:v>
                </c:pt>
                <c:pt idx="2729">
                  <c:v>147.9</c:v>
                </c:pt>
                <c:pt idx="2730">
                  <c:v>147.9</c:v>
                </c:pt>
                <c:pt idx="2731">
                  <c:v>147.9</c:v>
                </c:pt>
                <c:pt idx="2732">
                  <c:v>147.69999999999999</c:v>
                </c:pt>
                <c:pt idx="2733">
                  <c:v>147.69999999999999</c:v>
                </c:pt>
                <c:pt idx="2734">
                  <c:v>147.69999999999999</c:v>
                </c:pt>
                <c:pt idx="2735">
                  <c:v>147.5</c:v>
                </c:pt>
                <c:pt idx="2736">
                  <c:v>147.5</c:v>
                </c:pt>
                <c:pt idx="2737">
                  <c:v>147.5</c:v>
                </c:pt>
                <c:pt idx="2738">
                  <c:v>147.6</c:v>
                </c:pt>
                <c:pt idx="2739">
                  <c:v>147.6</c:v>
                </c:pt>
                <c:pt idx="2740">
                  <c:v>147.6</c:v>
                </c:pt>
                <c:pt idx="2741">
                  <c:v>147.80000000000001</c:v>
                </c:pt>
                <c:pt idx="2742">
                  <c:v>147.80000000000001</c:v>
                </c:pt>
                <c:pt idx="2743">
                  <c:v>147.80000000000001</c:v>
                </c:pt>
                <c:pt idx="2744">
                  <c:v>147.69999999999999</c:v>
                </c:pt>
                <c:pt idx="2745">
                  <c:v>147.69999999999999</c:v>
                </c:pt>
                <c:pt idx="2746">
                  <c:v>147.69999999999999</c:v>
                </c:pt>
                <c:pt idx="2747">
                  <c:v>146.80000000000001</c:v>
                </c:pt>
                <c:pt idx="2748">
                  <c:v>146.80000000000001</c:v>
                </c:pt>
                <c:pt idx="2749">
                  <c:v>146.80000000000001</c:v>
                </c:pt>
                <c:pt idx="2750">
                  <c:v>146</c:v>
                </c:pt>
                <c:pt idx="2751">
                  <c:v>146</c:v>
                </c:pt>
                <c:pt idx="2752">
                  <c:v>146</c:v>
                </c:pt>
                <c:pt idx="2753">
                  <c:v>145.69999999999999</c:v>
                </c:pt>
                <c:pt idx="2754">
                  <c:v>145.69999999999999</c:v>
                </c:pt>
                <c:pt idx="2755">
                  <c:v>145.69999999999999</c:v>
                </c:pt>
                <c:pt idx="2756">
                  <c:v>146</c:v>
                </c:pt>
                <c:pt idx="2757">
                  <c:v>146</c:v>
                </c:pt>
                <c:pt idx="2758">
                  <c:v>146</c:v>
                </c:pt>
                <c:pt idx="2759">
                  <c:v>146.1</c:v>
                </c:pt>
                <c:pt idx="2760">
                  <c:v>146.1</c:v>
                </c:pt>
                <c:pt idx="2761">
                  <c:v>146.1</c:v>
                </c:pt>
                <c:pt idx="2762">
                  <c:v>146.19999999999999</c:v>
                </c:pt>
                <c:pt idx="2763">
                  <c:v>146.19999999999999</c:v>
                </c:pt>
                <c:pt idx="2764">
                  <c:v>146.19999999999999</c:v>
                </c:pt>
                <c:pt idx="2765">
                  <c:v>146.69999999999999</c:v>
                </c:pt>
                <c:pt idx="2766">
                  <c:v>146.69999999999999</c:v>
                </c:pt>
                <c:pt idx="2767">
                  <c:v>146.69999999999999</c:v>
                </c:pt>
                <c:pt idx="2768">
                  <c:v>146.69999999999999</c:v>
                </c:pt>
                <c:pt idx="2769">
                  <c:v>146.69999999999999</c:v>
                </c:pt>
                <c:pt idx="2770">
                  <c:v>146.69999999999999</c:v>
                </c:pt>
                <c:pt idx="2771">
                  <c:v>146.69999999999999</c:v>
                </c:pt>
                <c:pt idx="2772">
                  <c:v>146.69999999999999</c:v>
                </c:pt>
                <c:pt idx="2773">
                  <c:v>146.69999999999999</c:v>
                </c:pt>
                <c:pt idx="2774">
                  <c:v>146.4</c:v>
                </c:pt>
                <c:pt idx="2775">
                  <c:v>146.4</c:v>
                </c:pt>
                <c:pt idx="2776">
                  <c:v>146.4</c:v>
                </c:pt>
                <c:pt idx="2777">
                  <c:v>146.5</c:v>
                </c:pt>
                <c:pt idx="2778">
                  <c:v>146.5</c:v>
                </c:pt>
                <c:pt idx="2779">
                  <c:v>146.5</c:v>
                </c:pt>
                <c:pt idx="2780">
                  <c:v>146.30000000000001</c:v>
                </c:pt>
                <c:pt idx="2781">
                  <c:v>146.30000000000001</c:v>
                </c:pt>
                <c:pt idx="2782">
                  <c:v>146.30000000000001</c:v>
                </c:pt>
                <c:pt idx="2783">
                  <c:v>146</c:v>
                </c:pt>
                <c:pt idx="2784">
                  <c:v>146</c:v>
                </c:pt>
                <c:pt idx="2785">
                  <c:v>146</c:v>
                </c:pt>
                <c:pt idx="2786">
                  <c:v>146</c:v>
                </c:pt>
                <c:pt idx="2787">
                  <c:v>146</c:v>
                </c:pt>
                <c:pt idx="2788">
                  <c:v>146</c:v>
                </c:pt>
                <c:pt idx="2789">
                  <c:v>146.1</c:v>
                </c:pt>
                <c:pt idx="2790">
                  <c:v>146.1</c:v>
                </c:pt>
                <c:pt idx="2791">
                  <c:v>146.1</c:v>
                </c:pt>
                <c:pt idx="2792">
                  <c:v>146</c:v>
                </c:pt>
                <c:pt idx="2793">
                  <c:v>146</c:v>
                </c:pt>
                <c:pt idx="2794">
                  <c:v>146</c:v>
                </c:pt>
                <c:pt idx="2795">
                  <c:v>145.6</c:v>
                </c:pt>
                <c:pt idx="2796">
                  <c:v>145.6</c:v>
                </c:pt>
                <c:pt idx="2797">
                  <c:v>145.6</c:v>
                </c:pt>
                <c:pt idx="2798">
                  <c:v>145.30000000000001</c:v>
                </c:pt>
                <c:pt idx="2799">
                  <c:v>145.30000000000001</c:v>
                </c:pt>
                <c:pt idx="2800">
                  <c:v>145.30000000000001</c:v>
                </c:pt>
                <c:pt idx="2801">
                  <c:v>145.30000000000001</c:v>
                </c:pt>
                <c:pt idx="2802">
                  <c:v>145.30000000000001</c:v>
                </c:pt>
                <c:pt idx="2803">
                  <c:v>145.30000000000001</c:v>
                </c:pt>
                <c:pt idx="2804">
                  <c:v>145.6</c:v>
                </c:pt>
                <c:pt idx="2805">
                  <c:v>145.6</c:v>
                </c:pt>
                <c:pt idx="2806">
                  <c:v>145.6</c:v>
                </c:pt>
                <c:pt idx="2807">
                  <c:v>145.9</c:v>
                </c:pt>
                <c:pt idx="2808">
                  <c:v>145.9</c:v>
                </c:pt>
                <c:pt idx="2809">
                  <c:v>145.9</c:v>
                </c:pt>
                <c:pt idx="2810">
                  <c:v>146</c:v>
                </c:pt>
                <c:pt idx="2811">
                  <c:v>146</c:v>
                </c:pt>
                <c:pt idx="2812">
                  <c:v>146</c:v>
                </c:pt>
                <c:pt idx="2813">
                  <c:v>146</c:v>
                </c:pt>
                <c:pt idx="2814">
                  <c:v>146</c:v>
                </c:pt>
                <c:pt idx="2815">
                  <c:v>146</c:v>
                </c:pt>
                <c:pt idx="2816">
                  <c:v>146.1</c:v>
                </c:pt>
                <c:pt idx="2817">
                  <c:v>146.1</c:v>
                </c:pt>
                <c:pt idx="2818">
                  <c:v>146.1</c:v>
                </c:pt>
                <c:pt idx="2819">
                  <c:v>146.1</c:v>
                </c:pt>
                <c:pt idx="2820">
                  <c:v>146.1</c:v>
                </c:pt>
                <c:pt idx="2821">
                  <c:v>146.1</c:v>
                </c:pt>
                <c:pt idx="2822">
                  <c:v>147.6</c:v>
                </c:pt>
                <c:pt idx="2823">
                  <c:v>147.6</c:v>
                </c:pt>
                <c:pt idx="2824">
                  <c:v>147.6</c:v>
                </c:pt>
                <c:pt idx="2825">
                  <c:v>149</c:v>
                </c:pt>
                <c:pt idx="2826">
                  <c:v>149</c:v>
                </c:pt>
                <c:pt idx="2827">
                  <c:v>149</c:v>
                </c:pt>
                <c:pt idx="2828">
                  <c:v>148.4</c:v>
                </c:pt>
                <c:pt idx="2829">
                  <c:v>148.4</c:v>
                </c:pt>
                <c:pt idx="2830">
                  <c:v>148.4</c:v>
                </c:pt>
                <c:pt idx="2831">
                  <c:v>147.6</c:v>
                </c:pt>
                <c:pt idx="2832">
                  <c:v>147.6</c:v>
                </c:pt>
                <c:pt idx="2833">
                  <c:v>147.6</c:v>
                </c:pt>
                <c:pt idx="2834">
                  <c:v>146.9</c:v>
                </c:pt>
                <c:pt idx="2835">
                  <c:v>146.9</c:v>
                </c:pt>
                <c:pt idx="2836">
                  <c:v>146.9</c:v>
                </c:pt>
                <c:pt idx="2837">
                  <c:v>146.4</c:v>
                </c:pt>
                <c:pt idx="2838">
                  <c:v>146.4</c:v>
                </c:pt>
                <c:pt idx="2839">
                  <c:v>146.4</c:v>
                </c:pt>
                <c:pt idx="2840">
                  <c:v>144.69999999999999</c:v>
                </c:pt>
                <c:pt idx="2841">
                  <c:v>144.69999999999999</c:v>
                </c:pt>
                <c:pt idx="2842">
                  <c:v>144.69999999999999</c:v>
                </c:pt>
                <c:pt idx="2843">
                  <c:v>143.80000000000001</c:v>
                </c:pt>
                <c:pt idx="2844">
                  <c:v>143.80000000000001</c:v>
                </c:pt>
                <c:pt idx="2845">
                  <c:v>143.80000000000001</c:v>
                </c:pt>
                <c:pt idx="2846">
                  <c:v>144.1</c:v>
                </c:pt>
                <c:pt idx="2847">
                  <c:v>144.1</c:v>
                </c:pt>
                <c:pt idx="2848">
                  <c:v>144.1</c:v>
                </c:pt>
                <c:pt idx="2849">
                  <c:v>144</c:v>
                </c:pt>
                <c:pt idx="2850">
                  <c:v>144</c:v>
                </c:pt>
                <c:pt idx="2851">
                  <c:v>144</c:v>
                </c:pt>
                <c:pt idx="2852">
                  <c:v>144.19999999999999</c:v>
                </c:pt>
                <c:pt idx="2853">
                  <c:v>144.19999999999999</c:v>
                </c:pt>
                <c:pt idx="2854">
                  <c:v>144.19999999999999</c:v>
                </c:pt>
                <c:pt idx="2855">
                  <c:v>144</c:v>
                </c:pt>
                <c:pt idx="2856">
                  <c:v>144</c:v>
                </c:pt>
                <c:pt idx="2857">
                  <c:v>144</c:v>
                </c:pt>
                <c:pt idx="2858">
                  <c:v>144.30000000000001</c:v>
                </c:pt>
                <c:pt idx="2859">
                  <c:v>144.30000000000001</c:v>
                </c:pt>
                <c:pt idx="2860">
                  <c:v>144.30000000000001</c:v>
                </c:pt>
                <c:pt idx="2861">
                  <c:v>144.19999999999999</c:v>
                </c:pt>
                <c:pt idx="2862">
                  <c:v>144.19999999999999</c:v>
                </c:pt>
                <c:pt idx="2863">
                  <c:v>144.19999999999999</c:v>
                </c:pt>
                <c:pt idx="2864">
                  <c:v>144.30000000000001</c:v>
                </c:pt>
                <c:pt idx="2865">
                  <c:v>144.30000000000001</c:v>
                </c:pt>
                <c:pt idx="2866">
                  <c:v>144.30000000000001</c:v>
                </c:pt>
                <c:pt idx="2867">
                  <c:v>144.30000000000001</c:v>
                </c:pt>
                <c:pt idx="2868">
                  <c:v>144.30000000000001</c:v>
                </c:pt>
                <c:pt idx="2869">
                  <c:v>144.30000000000001</c:v>
                </c:pt>
                <c:pt idx="2870">
                  <c:v>144.6</c:v>
                </c:pt>
                <c:pt idx="2871">
                  <c:v>144.6</c:v>
                </c:pt>
                <c:pt idx="2872">
                  <c:v>144.6</c:v>
                </c:pt>
                <c:pt idx="2873">
                  <c:v>144.69999999999999</c:v>
                </c:pt>
                <c:pt idx="2874">
                  <c:v>144.69999999999999</c:v>
                </c:pt>
                <c:pt idx="2875">
                  <c:v>144.69999999999999</c:v>
                </c:pt>
                <c:pt idx="2876">
                  <c:v>144.69999999999999</c:v>
                </c:pt>
                <c:pt idx="2877">
                  <c:v>144.69999999999999</c:v>
                </c:pt>
                <c:pt idx="2878">
                  <c:v>144.69999999999999</c:v>
                </c:pt>
                <c:pt idx="2879">
                  <c:v>144</c:v>
                </c:pt>
                <c:pt idx="2880">
                  <c:v>144</c:v>
                </c:pt>
                <c:pt idx="2881">
                  <c:v>144</c:v>
                </c:pt>
                <c:pt idx="2882">
                  <c:v>143.80000000000001</c:v>
                </c:pt>
                <c:pt idx="2883">
                  <c:v>143.80000000000001</c:v>
                </c:pt>
                <c:pt idx="2884">
                  <c:v>143.80000000000001</c:v>
                </c:pt>
                <c:pt idx="2885">
                  <c:v>143.4</c:v>
                </c:pt>
                <c:pt idx="2886">
                  <c:v>143.4</c:v>
                </c:pt>
                <c:pt idx="2887">
                  <c:v>143.4</c:v>
                </c:pt>
                <c:pt idx="2888">
                  <c:v>143.19999999999999</c:v>
                </c:pt>
                <c:pt idx="2889">
                  <c:v>143.19999999999999</c:v>
                </c:pt>
                <c:pt idx="2890">
                  <c:v>143.19999999999999</c:v>
                </c:pt>
                <c:pt idx="2891">
                  <c:v>142.9</c:v>
                </c:pt>
                <c:pt idx="2892">
                  <c:v>142.9</c:v>
                </c:pt>
                <c:pt idx="2893">
                  <c:v>142.9</c:v>
                </c:pt>
                <c:pt idx="2894">
                  <c:v>142.19999999999999</c:v>
                </c:pt>
                <c:pt idx="2895">
                  <c:v>142.19999999999999</c:v>
                </c:pt>
                <c:pt idx="2896">
                  <c:v>142.19999999999999</c:v>
                </c:pt>
                <c:pt idx="2897">
                  <c:v>142.19999999999999</c:v>
                </c:pt>
                <c:pt idx="2898">
                  <c:v>142.19999999999999</c:v>
                </c:pt>
                <c:pt idx="2899">
                  <c:v>142.19999999999999</c:v>
                </c:pt>
                <c:pt idx="2900">
                  <c:v>141.69999999999999</c:v>
                </c:pt>
                <c:pt idx="2901">
                  <c:v>141.69999999999999</c:v>
                </c:pt>
                <c:pt idx="2902">
                  <c:v>141.69999999999999</c:v>
                </c:pt>
                <c:pt idx="2903">
                  <c:v>141.69999999999999</c:v>
                </c:pt>
                <c:pt idx="2904">
                  <c:v>141.69999999999999</c:v>
                </c:pt>
                <c:pt idx="2905">
                  <c:v>141.69999999999999</c:v>
                </c:pt>
                <c:pt idx="2906">
                  <c:v>141.5</c:v>
                </c:pt>
                <c:pt idx="2907">
                  <c:v>141.5</c:v>
                </c:pt>
                <c:pt idx="2908">
                  <c:v>141.5</c:v>
                </c:pt>
                <c:pt idx="2909">
                  <c:v>141.6</c:v>
                </c:pt>
                <c:pt idx="2910">
                  <c:v>141.6</c:v>
                </c:pt>
                <c:pt idx="2911">
                  <c:v>141.6</c:v>
                </c:pt>
                <c:pt idx="2912">
                  <c:v>141.19999999999999</c:v>
                </c:pt>
                <c:pt idx="2913">
                  <c:v>141.19999999999999</c:v>
                </c:pt>
                <c:pt idx="2914">
                  <c:v>141.19999999999999</c:v>
                </c:pt>
                <c:pt idx="2915">
                  <c:v>140.80000000000001</c:v>
                </c:pt>
                <c:pt idx="2916">
                  <c:v>140.80000000000001</c:v>
                </c:pt>
                <c:pt idx="2917">
                  <c:v>140.80000000000001</c:v>
                </c:pt>
                <c:pt idx="2918">
                  <c:v>140.4</c:v>
                </c:pt>
                <c:pt idx="2919">
                  <c:v>140.4</c:v>
                </c:pt>
                <c:pt idx="2920">
                  <c:v>140.4</c:v>
                </c:pt>
                <c:pt idx="2921">
                  <c:v>140.5</c:v>
                </c:pt>
                <c:pt idx="2922">
                  <c:v>140.5</c:v>
                </c:pt>
                <c:pt idx="2923">
                  <c:v>140.5</c:v>
                </c:pt>
                <c:pt idx="2924">
                  <c:v>140.4</c:v>
                </c:pt>
                <c:pt idx="2925">
                  <c:v>140.4</c:v>
                </c:pt>
                <c:pt idx="2926">
                  <c:v>140.4</c:v>
                </c:pt>
                <c:pt idx="2927">
                  <c:v>140.30000000000001</c:v>
                </c:pt>
                <c:pt idx="2928">
                  <c:v>140.30000000000001</c:v>
                </c:pt>
                <c:pt idx="2929">
                  <c:v>140.30000000000001</c:v>
                </c:pt>
                <c:pt idx="2930">
                  <c:v>140.30000000000001</c:v>
                </c:pt>
                <c:pt idx="2931">
                  <c:v>140.30000000000001</c:v>
                </c:pt>
                <c:pt idx="2932">
                  <c:v>140.30000000000001</c:v>
                </c:pt>
                <c:pt idx="2933">
                  <c:v>141.80000000000001</c:v>
                </c:pt>
                <c:pt idx="2934">
                  <c:v>141.80000000000001</c:v>
                </c:pt>
                <c:pt idx="2935">
                  <c:v>141.80000000000001</c:v>
                </c:pt>
                <c:pt idx="2936">
                  <c:v>141.4</c:v>
                </c:pt>
                <c:pt idx="2937">
                  <c:v>141.4</c:v>
                </c:pt>
                <c:pt idx="2938">
                  <c:v>141.4</c:v>
                </c:pt>
                <c:pt idx="2939">
                  <c:v>141.19999999999999</c:v>
                </c:pt>
                <c:pt idx="2940">
                  <c:v>141.19999999999999</c:v>
                </c:pt>
                <c:pt idx="2941">
                  <c:v>141.19999999999999</c:v>
                </c:pt>
                <c:pt idx="2942">
                  <c:v>141.4</c:v>
                </c:pt>
                <c:pt idx="2943">
                  <c:v>141.4</c:v>
                </c:pt>
                <c:pt idx="2944">
                  <c:v>141.4</c:v>
                </c:pt>
                <c:pt idx="2945">
                  <c:v>141.69999999999999</c:v>
                </c:pt>
                <c:pt idx="2946">
                  <c:v>141.69999999999999</c:v>
                </c:pt>
                <c:pt idx="2947">
                  <c:v>141.69999999999999</c:v>
                </c:pt>
                <c:pt idx="2948">
                  <c:v>142.69999999999999</c:v>
                </c:pt>
                <c:pt idx="2949">
                  <c:v>142.69999999999999</c:v>
                </c:pt>
                <c:pt idx="2950">
                  <c:v>142.69999999999999</c:v>
                </c:pt>
                <c:pt idx="2951">
                  <c:v>142.4</c:v>
                </c:pt>
                <c:pt idx="2952">
                  <c:v>142.4</c:v>
                </c:pt>
                <c:pt idx="2953">
                  <c:v>142.4</c:v>
                </c:pt>
                <c:pt idx="2954">
                  <c:v>142.4</c:v>
                </c:pt>
                <c:pt idx="2955">
                  <c:v>142.4</c:v>
                </c:pt>
                <c:pt idx="2956">
                  <c:v>142.4</c:v>
                </c:pt>
                <c:pt idx="2957">
                  <c:v>141.1</c:v>
                </c:pt>
                <c:pt idx="2958">
                  <c:v>141.1</c:v>
                </c:pt>
                <c:pt idx="2959">
                  <c:v>141.1</c:v>
                </c:pt>
                <c:pt idx="2960">
                  <c:v>141.1</c:v>
                </c:pt>
                <c:pt idx="2961">
                  <c:v>141.1</c:v>
                </c:pt>
                <c:pt idx="2962">
                  <c:v>141.1</c:v>
                </c:pt>
                <c:pt idx="2963">
                  <c:v>141.1</c:v>
                </c:pt>
                <c:pt idx="2964">
                  <c:v>141.1</c:v>
                </c:pt>
                <c:pt idx="2965">
                  <c:v>141.1</c:v>
                </c:pt>
                <c:pt idx="2966">
                  <c:v>141.80000000000001</c:v>
                </c:pt>
                <c:pt idx="2967">
                  <c:v>141.80000000000001</c:v>
                </c:pt>
                <c:pt idx="2968">
                  <c:v>141.80000000000001</c:v>
                </c:pt>
                <c:pt idx="2969">
                  <c:v>142.19999999999999</c:v>
                </c:pt>
                <c:pt idx="2970">
                  <c:v>142.19999999999999</c:v>
                </c:pt>
                <c:pt idx="2971">
                  <c:v>142.19999999999999</c:v>
                </c:pt>
                <c:pt idx="2972">
                  <c:v>142.19999999999999</c:v>
                </c:pt>
                <c:pt idx="2973">
                  <c:v>142.19999999999999</c:v>
                </c:pt>
                <c:pt idx="2974">
                  <c:v>142.19999999999999</c:v>
                </c:pt>
                <c:pt idx="2975">
                  <c:v>142.19999999999999</c:v>
                </c:pt>
                <c:pt idx="2976">
                  <c:v>142.19999999999999</c:v>
                </c:pt>
                <c:pt idx="2977">
                  <c:v>142.19999999999999</c:v>
                </c:pt>
                <c:pt idx="2978">
                  <c:v>142</c:v>
                </c:pt>
                <c:pt idx="2979">
                  <c:v>142</c:v>
                </c:pt>
                <c:pt idx="2980">
                  <c:v>142</c:v>
                </c:pt>
                <c:pt idx="2981">
                  <c:v>142</c:v>
                </c:pt>
                <c:pt idx="2982">
                  <c:v>142</c:v>
                </c:pt>
                <c:pt idx="2983">
                  <c:v>142</c:v>
                </c:pt>
                <c:pt idx="2984">
                  <c:v>141.69999999999999</c:v>
                </c:pt>
                <c:pt idx="2985">
                  <c:v>141.69999999999999</c:v>
                </c:pt>
                <c:pt idx="2986">
                  <c:v>141.69999999999999</c:v>
                </c:pt>
                <c:pt idx="2987">
                  <c:v>141.6</c:v>
                </c:pt>
                <c:pt idx="2988">
                  <c:v>141.6</c:v>
                </c:pt>
                <c:pt idx="2989">
                  <c:v>141.6</c:v>
                </c:pt>
                <c:pt idx="2990">
                  <c:v>141.4</c:v>
                </c:pt>
                <c:pt idx="2991">
                  <c:v>141.4</c:v>
                </c:pt>
                <c:pt idx="2992">
                  <c:v>141.4</c:v>
                </c:pt>
                <c:pt idx="2993">
                  <c:v>141.4</c:v>
                </c:pt>
                <c:pt idx="2994">
                  <c:v>141.4</c:v>
                </c:pt>
                <c:pt idx="2995">
                  <c:v>141.4</c:v>
                </c:pt>
                <c:pt idx="2996">
                  <c:v>141.1</c:v>
                </c:pt>
                <c:pt idx="2997">
                  <c:v>141.1</c:v>
                </c:pt>
                <c:pt idx="2998">
                  <c:v>141.1</c:v>
                </c:pt>
                <c:pt idx="2999">
                  <c:v>141.19999999999999</c:v>
                </c:pt>
                <c:pt idx="3000">
                  <c:v>141.19999999999999</c:v>
                </c:pt>
                <c:pt idx="3001">
                  <c:v>141.19999999999999</c:v>
                </c:pt>
                <c:pt idx="3002">
                  <c:v>141.4</c:v>
                </c:pt>
                <c:pt idx="3003">
                  <c:v>141.4</c:v>
                </c:pt>
                <c:pt idx="3004">
                  <c:v>141.4</c:v>
                </c:pt>
                <c:pt idx="3005">
                  <c:v>141.30000000000001</c:v>
                </c:pt>
                <c:pt idx="3006">
                  <c:v>141.30000000000001</c:v>
                </c:pt>
                <c:pt idx="3007">
                  <c:v>141.30000000000001</c:v>
                </c:pt>
                <c:pt idx="3008">
                  <c:v>141.69999999999999</c:v>
                </c:pt>
                <c:pt idx="3009">
                  <c:v>141.69999999999999</c:v>
                </c:pt>
                <c:pt idx="3010">
                  <c:v>141.69999999999999</c:v>
                </c:pt>
                <c:pt idx="3011">
                  <c:v>141.9</c:v>
                </c:pt>
                <c:pt idx="3012">
                  <c:v>141.9</c:v>
                </c:pt>
                <c:pt idx="3013">
                  <c:v>141.9</c:v>
                </c:pt>
                <c:pt idx="3014">
                  <c:v>142.5</c:v>
                </c:pt>
                <c:pt idx="3015">
                  <c:v>142.5</c:v>
                </c:pt>
                <c:pt idx="3016">
                  <c:v>142.5</c:v>
                </c:pt>
                <c:pt idx="3017">
                  <c:v>142.4</c:v>
                </c:pt>
                <c:pt idx="3018">
                  <c:v>142.4</c:v>
                </c:pt>
                <c:pt idx="3019">
                  <c:v>142.4</c:v>
                </c:pt>
                <c:pt idx="3020">
                  <c:v>142</c:v>
                </c:pt>
                <c:pt idx="3021">
                  <c:v>142</c:v>
                </c:pt>
                <c:pt idx="3022">
                  <c:v>142</c:v>
                </c:pt>
                <c:pt idx="3023">
                  <c:v>141.69999999999999</c:v>
                </c:pt>
                <c:pt idx="3024">
                  <c:v>141.69999999999999</c:v>
                </c:pt>
                <c:pt idx="3025">
                  <c:v>141.69999999999999</c:v>
                </c:pt>
                <c:pt idx="3026">
                  <c:v>141.69999999999999</c:v>
                </c:pt>
                <c:pt idx="3027">
                  <c:v>141.69999999999999</c:v>
                </c:pt>
                <c:pt idx="3028">
                  <c:v>141.69999999999999</c:v>
                </c:pt>
                <c:pt idx="3029">
                  <c:v>141.69999999999999</c:v>
                </c:pt>
                <c:pt idx="3030">
                  <c:v>141.69999999999999</c:v>
                </c:pt>
                <c:pt idx="3031">
                  <c:v>141.69999999999999</c:v>
                </c:pt>
                <c:pt idx="3032">
                  <c:v>141.6</c:v>
                </c:pt>
                <c:pt idx="3033">
                  <c:v>141.6</c:v>
                </c:pt>
                <c:pt idx="3034">
                  <c:v>141.6</c:v>
                </c:pt>
                <c:pt idx="3035">
                  <c:v>141.4</c:v>
                </c:pt>
                <c:pt idx="3036">
                  <c:v>141.4</c:v>
                </c:pt>
                <c:pt idx="3037">
                  <c:v>141.4</c:v>
                </c:pt>
                <c:pt idx="3038">
                  <c:v>141.30000000000001</c:v>
                </c:pt>
                <c:pt idx="3039">
                  <c:v>141.30000000000001</c:v>
                </c:pt>
                <c:pt idx="3040">
                  <c:v>141.30000000000001</c:v>
                </c:pt>
                <c:pt idx="3041">
                  <c:v>141.80000000000001</c:v>
                </c:pt>
                <c:pt idx="3042">
                  <c:v>141.80000000000001</c:v>
                </c:pt>
                <c:pt idx="3043">
                  <c:v>141.80000000000001</c:v>
                </c:pt>
                <c:pt idx="3044">
                  <c:v>142</c:v>
                </c:pt>
                <c:pt idx="3045">
                  <c:v>142</c:v>
                </c:pt>
                <c:pt idx="3046">
                  <c:v>142</c:v>
                </c:pt>
                <c:pt idx="3047">
                  <c:v>142.1</c:v>
                </c:pt>
                <c:pt idx="3048">
                  <c:v>142.1</c:v>
                </c:pt>
                <c:pt idx="3049">
                  <c:v>142.1</c:v>
                </c:pt>
                <c:pt idx="3050">
                  <c:v>142.19999999999999</c:v>
                </c:pt>
                <c:pt idx="3051">
                  <c:v>142.19999999999999</c:v>
                </c:pt>
                <c:pt idx="3052">
                  <c:v>142.19999999999999</c:v>
                </c:pt>
                <c:pt idx="3053">
                  <c:v>141.80000000000001</c:v>
                </c:pt>
                <c:pt idx="3054">
                  <c:v>141.80000000000001</c:v>
                </c:pt>
                <c:pt idx="3055">
                  <c:v>141.80000000000001</c:v>
                </c:pt>
                <c:pt idx="3056">
                  <c:v>141.80000000000001</c:v>
                </c:pt>
                <c:pt idx="3057">
                  <c:v>141.80000000000001</c:v>
                </c:pt>
                <c:pt idx="3058">
                  <c:v>141.80000000000001</c:v>
                </c:pt>
                <c:pt idx="3059">
                  <c:v>141.5</c:v>
                </c:pt>
                <c:pt idx="3060">
                  <c:v>141.5</c:v>
                </c:pt>
                <c:pt idx="3061">
                  <c:v>141.5</c:v>
                </c:pt>
                <c:pt idx="3062">
                  <c:v>141.6</c:v>
                </c:pt>
                <c:pt idx="3063">
                  <c:v>141.6</c:v>
                </c:pt>
                <c:pt idx="3064">
                  <c:v>141.6</c:v>
                </c:pt>
                <c:pt idx="3065">
                  <c:v>141.5</c:v>
                </c:pt>
                <c:pt idx="3066">
                  <c:v>141.5</c:v>
                </c:pt>
                <c:pt idx="3067">
                  <c:v>141.5</c:v>
                </c:pt>
                <c:pt idx="3068">
                  <c:v>141.5</c:v>
                </c:pt>
                <c:pt idx="3069">
                  <c:v>141.5</c:v>
                </c:pt>
                <c:pt idx="3070">
                  <c:v>141.5</c:v>
                </c:pt>
                <c:pt idx="3071">
                  <c:v>141.4</c:v>
                </c:pt>
                <c:pt idx="3072">
                  <c:v>141.4</c:v>
                </c:pt>
                <c:pt idx="3073">
                  <c:v>141.4</c:v>
                </c:pt>
                <c:pt idx="3074">
                  <c:v>141.4</c:v>
                </c:pt>
                <c:pt idx="3075">
                  <c:v>141.4</c:v>
                </c:pt>
                <c:pt idx="3076">
                  <c:v>141.4</c:v>
                </c:pt>
                <c:pt idx="3077">
                  <c:v>141.4</c:v>
                </c:pt>
                <c:pt idx="3078">
                  <c:v>141.4</c:v>
                </c:pt>
                <c:pt idx="3079">
                  <c:v>141.4</c:v>
                </c:pt>
                <c:pt idx="3080">
                  <c:v>141.30000000000001</c:v>
                </c:pt>
                <c:pt idx="3081">
                  <c:v>141.30000000000001</c:v>
                </c:pt>
                <c:pt idx="3082">
                  <c:v>141.30000000000001</c:v>
                </c:pt>
                <c:pt idx="3083">
                  <c:v>141.30000000000001</c:v>
                </c:pt>
                <c:pt idx="3084">
                  <c:v>141.30000000000001</c:v>
                </c:pt>
                <c:pt idx="3085">
                  <c:v>141.30000000000001</c:v>
                </c:pt>
                <c:pt idx="3086">
                  <c:v>140.80000000000001</c:v>
                </c:pt>
                <c:pt idx="3087">
                  <c:v>140.80000000000001</c:v>
                </c:pt>
                <c:pt idx="3088">
                  <c:v>140.80000000000001</c:v>
                </c:pt>
                <c:pt idx="3089">
                  <c:v>140.4</c:v>
                </c:pt>
                <c:pt idx="3090">
                  <c:v>140.4</c:v>
                </c:pt>
                <c:pt idx="3091">
                  <c:v>140.4</c:v>
                </c:pt>
                <c:pt idx="3092">
                  <c:v>140.4</c:v>
                </c:pt>
                <c:pt idx="3093">
                  <c:v>140.4</c:v>
                </c:pt>
                <c:pt idx="3094">
                  <c:v>140.4</c:v>
                </c:pt>
                <c:pt idx="3095">
                  <c:v>140.19999999999999</c:v>
                </c:pt>
                <c:pt idx="3096">
                  <c:v>140.19999999999999</c:v>
                </c:pt>
                <c:pt idx="3097">
                  <c:v>140.19999999999999</c:v>
                </c:pt>
                <c:pt idx="3098">
                  <c:v>140.1</c:v>
                </c:pt>
                <c:pt idx="3099">
                  <c:v>140.1</c:v>
                </c:pt>
                <c:pt idx="3100">
                  <c:v>140.1</c:v>
                </c:pt>
                <c:pt idx="3101">
                  <c:v>140</c:v>
                </c:pt>
                <c:pt idx="3102">
                  <c:v>140</c:v>
                </c:pt>
                <c:pt idx="3103">
                  <c:v>140</c:v>
                </c:pt>
                <c:pt idx="3104">
                  <c:v>140.6</c:v>
                </c:pt>
                <c:pt idx="3105">
                  <c:v>140.6</c:v>
                </c:pt>
                <c:pt idx="3106">
                  <c:v>140.6</c:v>
                </c:pt>
                <c:pt idx="3107">
                  <c:v>140.5</c:v>
                </c:pt>
                <c:pt idx="3108">
                  <c:v>140.5</c:v>
                </c:pt>
                <c:pt idx="3109">
                  <c:v>140.5</c:v>
                </c:pt>
                <c:pt idx="3110">
                  <c:v>140.5</c:v>
                </c:pt>
                <c:pt idx="3111">
                  <c:v>140.5</c:v>
                </c:pt>
                <c:pt idx="3112">
                  <c:v>140.5</c:v>
                </c:pt>
                <c:pt idx="3113">
                  <c:v>140.30000000000001</c:v>
                </c:pt>
                <c:pt idx="3114">
                  <c:v>140.30000000000001</c:v>
                </c:pt>
                <c:pt idx="3115">
                  <c:v>140.30000000000001</c:v>
                </c:pt>
                <c:pt idx="3116">
                  <c:v>139.69999999999999</c:v>
                </c:pt>
                <c:pt idx="3117">
                  <c:v>139.69999999999999</c:v>
                </c:pt>
                <c:pt idx="3118">
                  <c:v>139.69999999999999</c:v>
                </c:pt>
                <c:pt idx="3119">
                  <c:v>139.19999999999999</c:v>
                </c:pt>
                <c:pt idx="3120">
                  <c:v>139.19999999999999</c:v>
                </c:pt>
                <c:pt idx="3121">
                  <c:v>139.19999999999999</c:v>
                </c:pt>
                <c:pt idx="3122">
                  <c:v>138.5</c:v>
                </c:pt>
                <c:pt idx="3123">
                  <c:v>138.5</c:v>
                </c:pt>
                <c:pt idx="3124">
                  <c:v>138.5</c:v>
                </c:pt>
                <c:pt idx="3125">
                  <c:v>138.4</c:v>
                </c:pt>
                <c:pt idx="3126">
                  <c:v>138.4</c:v>
                </c:pt>
                <c:pt idx="3127">
                  <c:v>138.4</c:v>
                </c:pt>
                <c:pt idx="3128">
                  <c:v>138.30000000000001</c:v>
                </c:pt>
                <c:pt idx="3129">
                  <c:v>138.30000000000001</c:v>
                </c:pt>
                <c:pt idx="3130">
                  <c:v>138.30000000000001</c:v>
                </c:pt>
                <c:pt idx="3131">
                  <c:v>138.5</c:v>
                </c:pt>
                <c:pt idx="3132">
                  <c:v>138.5</c:v>
                </c:pt>
                <c:pt idx="3133">
                  <c:v>138.5</c:v>
                </c:pt>
                <c:pt idx="3134">
                  <c:v>138.4</c:v>
                </c:pt>
                <c:pt idx="3135">
                  <c:v>138.4</c:v>
                </c:pt>
                <c:pt idx="3136">
                  <c:v>138.4</c:v>
                </c:pt>
                <c:pt idx="3137">
                  <c:v>138.69999999999999</c:v>
                </c:pt>
                <c:pt idx="3138">
                  <c:v>138.69999999999999</c:v>
                </c:pt>
                <c:pt idx="3139">
                  <c:v>138.69999999999999</c:v>
                </c:pt>
                <c:pt idx="3140">
                  <c:v>139.1</c:v>
                </c:pt>
                <c:pt idx="3141">
                  <c:v>139.1</c:v>
                </c:pt>
                <c:pt idx="3142">
                  <c:v>139.1</c:v>
                </c:pt>
                <c:pt idx="3143">
                  <c:v>139.80000000000001</c:v>
                </c:pt>
                <c:pt idx="3144">
                  <c:v>139.80000000000001</c:v>
                </c:pt>
                <c:pt idx="3145">
                  <c:v>139.80000000000001</c:v>
                </c:pt>
                <c:pt idx="3146">
                  <c:v>140.1</c:v>
                </c:pt>
                <c:pt idx="3147">
                  <c:v>140.1</c:v>
                </c:pt>
                <c:pt idx="3148">
                  <c:v>140.1</c:v>
                </c:pt>
                <c:pt idx="3149">
                  <c:v>140</c:v>
                </c:pt>
                <c:pt idx="3150">
                  <c:v>140</c:v>
                </c:pt>
                <c:pt idx="3151">
                  <c:v>140</c:v>
                </c:pt>
                <c:pt idx="3152">
                  <c:v>140</c:v>
                </c:pt>
                <c:pt idx="3153">
                  <c:v>140</c:v>
                </c:pt>
                <c:pt idx="3154">
                  <c:v>140</c:v>
                </c:pt>
                <c:pt idx="3155">
                  <c:v>139.9</c:v>
                </c:pt>
                <c:pt idx="3156">
                  <c:v>139.9</c:v>
                </c:pt>
                <c:pt idx="3157">
                  <c:v>139.9</c:v>
                </c:pt>
                <c:pt idx="3158">
                  <c:v>140.19999999999999</c:v>
                </c:pt>
                <c:pt idx="3159">
                  <c:v>140.19999999999999</c:v>
                </c:pt>
                <c:pt idx="3160">
                  <c:v>140.19999999999999</c:v>
                </c:pt>
                <c:pt idx="3161">
                  <c:v>140.9</c:v>
                </c:pt>
                <c:pt idx="3162">
                  <c:v>140.9</c:v>
                </c:pt>
                <c:pt idx="3163">
                  <c:v>140.9</c:v>
                </c:pt>
                <c:pt idx="3164">
                  <c:v>140.5</c:v>
                </c:pt>
                <c:pt idx="3165">
                  <c:v>140.5</c:v>
                </c:pt>
                <c:pt idx="3166">
                  <c:v>140.5</c:v>
                </c:pt>
                <c:pt idx="3167">
                  <c:v>140.4</c:v>
                </c:pt>
                <c:pt idx="3168">
                  <c:v>140.4</c:v>
                </c:pt>
                <c:pt idx="3169">
                  <c:v>140.4</c:v>
                </c:pt>
                <c:pt idx="3170">
                  <c:v>140</c:v>
                </c:pt>
                <c:pt idx="3171">
                  <c:v>140</c:v>
                </c:pt>
                <c:pt idx="3172">
                  <c:v>140</c:v>
                </c:pt>
                <c:pt idx="3173">
                  <c:v>139.80000000000001</c:v>
                </c:pt>
                <c:pt idx="3174">
                  <c:v>139.80000000000001</c:v>
                </c:pt>
                <c:pt idx="3175">
                  <c:v>139.80000000000001</c:v>
                </c:pt>
                <c:pt idx="3176">
                  <c:v>139.6</c:v>
                </c:pt>
                <c:pt idx="3177">
                  <c:v>139.6</c:v>
                </c:pt>
                <c:pt idx="3178">
                  <c:v>139.6</c:v>
                </c:pt>
                <c:pt idx="3179">
                  <c:v>139.80000000000001</c:v>
                </c:pt>
                <c:pt idx="3180">
                  <c:v>139.80000000000001</c:v>
                </c:pt>
                <c:pt idx="3181">
                  <c:v>139.80000000000001</c:v>
                </c:pt>
                <c:pt idx="3182">
                  <c:v>140</c:v>
                </c:pt>
                <c:pt idx="3183">
                  <c:v>140</c:v>
                </c:pt>
                <c:pt idx="3184">
                  <c:v>140</c:v>
                </c:pt>
                <c:pt idx="3185">
                  <c:v>140.30000000000001</c:v>
                </c:pt>
                <c:pt idx="3186">
                  <c:v>140.30000000000001</c:v>
                </c:pt>
                <c:pt idx="3187">
                  <c:v>140.30000000000001</c:v>
                </c:pt>
                <c:pt idx="3188">
                  <c:v>140.19999999999999</c:v>
                </c:pt>
                <c:pt idx="3189">
                  <c:v>140.19999999999999</c:v>
                </c:pt>
                <c:pt idx="3190">
                  <c:v>140.19999999999999</c:v>
                </c:pt>
                <c:pt idx="3191">
                  <c:v>140</c:v>
                </c:pt>
                <c:pt idx="3192">
                  <c:v>140</c:v>
                </c:pt>
                <c:pt idx="3193">
                  <c:v>140</c:v>
                </c:pt>
                <c:pt idx="3194">
                  <c:v>139.69999999999999</c:v>
                </c:pt>
                <c:pt idx="3195">
                  <c:v>139.69999999999999</c:v>
                </c:pt>
                <c:pt idx="3196">
                  <c:v>139.69999999999999</c:v>
                </c:pt>
                <c:pt idx="3197">
                  <c:v>139.5</c:v>
                </c:pt>
                <c:pt idx="3198">
                  <c:v>139.5</c:v>
                </c:pt>
                <c:pt idx="3199">
                  <c:v>139.5</c:v>
                </c:pt>
                <c:pt idx="3200">
                  <c:v>139.69999999999999</c:v>
                </c:pt>
                <c:pt idx="3201">
                  <c:v>139.69999999999999</c:v>
                </c:pt>
                <c:pt idx="3202">
                  <c:v>139.69999999999999</c:v>
                </c:pt>
                <c:pt idx="3203">
                  <c:v>139.6</c:v>
                </c:pt>
                <c:pt idx="3204">
                  <c:v>139.6</c:v>
                </c:pt>
                <c:pt idx="3205">
                  <c:v>139.6</c:v>
                </c:pt>
                <c:pt idx="3206">
                  <c:v>139.9</c:v>
                </c:pt>
                <c:pt idx="3207">
                  <c:v>139.9</c:v>
                </c:pt>
                <c:pt idx="3208">
                  <c:v>139.9</c:v>
                </c:pt>
                <c:pt idx="3209">
                  <c:v>140.1</c:v>
                </c:pt>
                <c:pt idx="3210">
                  <c:v>140.1</c:v>
                </c:pt>
                <c:pt idx="3211">
                  <c:v>140.1</c:v>
                </c:pt>
                <c:pt idx="3212">
                  <c:v>140.4</c:v>
                </c:pt>
                <c:pt idx="3213">
                  <c:v>140.4</c:v>
                </c:pt>
                <c:pt idx="3214">
                  <c:v>140.4</c:v>
                </c:pt>
                <c:pt idx="3215">
                  <c:v>140.19999999999999</c:v>
                </c:pt>
                <c:pt idx="3216">
                  <c:v>140.19999999999999</c:v>
                </c:pt>
                <c:pt idx="3217">
                  <c:v>140.19999999999999</c:v>
                </c:pt>
                <c:pt idx="3218">
                  <c:v>140</c:v>
                </c:pt>
                <c:pt idx="3219">
                  <c:v>140</c:v>
                </c:pt>
                <c:pt idx="3220">
                  <c:v>140</c:v>
                </c:pt>
                <c:pt idx="3221">
                  <c:v>139.9</c:v>
                </c:pt>
                <c:pt idx="3222">
                  <c:v>139.9</c:v>
                </c:pt>
                <c:pt idx="3223">
                  <c:v>139.9</c:v>
                </c:pt>
                <c:pt idx="3224">
                  <c:v>140.1</c:v>
                </c:pt>
                <c:pt idx="3225">
                  <c:v>140.1</c:v>
                </c:pt>
                <c:pt idx="3226">
                  <c:v>140.1</c:v>
                </c:pt>
                <c:pt idx="3227">
                  <c:v>140.4</c:v>
                </c:pt>
                <c:pt idx="3228">
                  <c:v>140.4</c:v>
                </c:pt>
                <c:pt idx="3229">
                  <c:v>140.4</c:v>
                </c:pt>
                <c:pt idx="3230">
                  <c:v>140.19999999999999</c:v>
                </c:pt>
                <c:pt idx="3231">
                  <c:v>140.19999999999999</c:v>
                </c:pt>
                <c:pt idx="3232">
                  <c:v>140.19999999999999</c:v>
                </c:pt>
                <c:pt idx="3233">
                  <c:v>140.4</c:v>
                </c:pt>
                <c:pt idx="3234">
                  <c:v>140.4</c:v>
                </c:pt>
                <c:pt idx="3235">
                  <c:v>140.4</c:v>
                </c:pt>
                <c:pt idx="3236">
                  <c:v>140.69999999999999</c:v>
                </c:pt>
                <c:pt idx="3237">
                  <c:v>140.69999999999999</c:v>
                </c:pt>
                <c:pt idx="3238">
                  <c:v>140.69999999999999</c:v>
                </c:pt>
                <c:pt idx="3239">
                  <c:v>141.19999999999999</c:v>
                </c:pt>
                <c:pt idx="3240">
                  <c:v>141.19999999999999</c:v>
                </c:pt>
                <c:pt idx="3241">
                  <c:v>141.19999999999999</c:v>
                </c:pt>
                <c:pt idx="3242">
                  <c:v>141.1</c:v>
                </c:pt>
                <c:pt idx="3243">
                  <c:v>141.1</c:v>
                </c:pt>
                <c:pt idx="3244">
                  <c:v>141.1</c:v>
                </c:pt>
                <c:pt idx="3245">
                  <c:v>140.69999999999999</c:v>
                </c:pt>
                <c:pt idx="3246">
                  <c:v>140.69999999999999</c:v>
                </c:pt>
                <c:pt idx="3247">
                  <c:v>140.69999999999999</c:v>
                </c:pt>
                <c:pt idx="3248">
                  <c:v>140.30000000000001</c:v>
                </c:pt>
                <c:pt idx="3249">
                  <c:v>140.30000000000001</c:v>
                </c:pt>
                <c:pt idx="3250">
                  <c:v>140.30000000000001</c:v>
                </c:pt>
                <c:pt idx="3251">
                  <c:v>139.9</c:v>
                </c:pt>
                <c:pt idx="3252">
                  <c:v>139.9</c:v>
                </c:pt>
                <c:pt idx="3253">
                  <c:v>139.9</c:v>
                </c:pt>
                <c:pt idx="3254">
                  <c:v>139.80000000000001</c:v>
                </c:pt>
                <c:pt idx="3255">
                  <c:v>139.80000000000001</c:v>
                </c:pt>
                <c:pt idx="3256">
                  <c:v>139.80000000000001</c:v>
                </c:pt>
                <c:pt idx="3257">
                  <c:v>139.69999999999999</c:v>
                </c:pt>
                <c:pt idx="3258">
                  <c:v>139.69999999999999</c:v>
                </c:pt>
                <c:pt idx="3259">
                  <c:v>139.69999999999999</c:v>
                </c:pt>
                <c:pt idx="3260">
                  <c:v>139.69999999999999</c:v>
                </c:pt>
                <c:pt idx="3261">
                  <c:v>139.69999999999999</c:v>
                </c:pt>
                <c:pt idx="3262">
                  <c:v>139.69999999999999</c:v>
                </c:pt>
                <c:pt idx="3263">
                  <c:v>139.69999999999999</c:v>
                </c:pt>
                <c:pt idx="3264">
                  <c:v>139.69999999999999</c:v>
                </c:pt>
                <c:pt idx="3265">
                  <c:v>139.69999999999999</c:v>
                </c:pt>
                <c:pt idx="3266">
                  <c:v>139.9</c:v>
                </c:pt>
                <c:pt idx="3267">
                  <c:v>139.9</c:v>
                </c:pt>
                <c:pt idx="3268">
                  <c:v>139.9</c:v>
                </c:pt>
                <c:pt idx="3269">
                  <c:v>140.1</c:v>
                </c:pt>
                <c:pt idx="3270">
                  <c:v>140.1</c:v>
                </c:pt>
                <c:pt idx="3271">
                  <c:v>140.1</c:v>
                </c:pt>
                <c:pt idx="3272">
                  <c:v>139.9</c:v>
                </c:pt>
                <c:pt idx="3273">
                  <c:v>139.9</c:v>
                </c:pt>
                <c:pt idx="3274">
                  <c:v>139.9</c:v>
                </c:pt>
                <c:pt idx="3275">
                  <c:v>139.4</c:v>
                </c:pt>
                <c:pt idx="3276">
                  <c:v>139.4</c:v>
                </c:pt>
                <c:pt idx="3277">
                  <c:v>139.4</c:v>
                </c:pt>
                <c:pt idx="3278">
                  <c:v>139</c:v>
                </c:pt>
                <c:pt idx="3279">
                  <c:v>139</c:v>
                </c:pt>
                <c:pt idx="3280">
                  <c:v>139</c:v>
                </c:pt>
                <c:pt idx="3281">
                  <c:v>139</c:v>
                </c:pt>
                <c:pt idx="3282">
                  <c:v>139</c:v>
                </c:pt>
                <c:pt idx="3283">
                  <c:v>139</c:v>
                </c:pt>
                <c:pt idx="3284">
                  <c:v>139.19999999999999</c:v>
                </c:pt>
                <c:pt idx="3285">
                  <c:v>139.19999999999999</c:v>
                </c:pt>
                <c:pt idx="3286">
                  <c:v>139.19999999999999</c:v>
                </c:pt>
                <c:pt idx="3287">
                  <c:v>139</c:v>
                </c:pt>
                <c:pt idx="3288">
                  <c:v>139</c:v>
                </c:pt>
                <c:pt idx="3289">
                  <c:v>139</c:v>
                </c:pt>
                <c:pt idx="3290">
                  <c:v>138.9</c:v>
                </c:pt>
                <c:pt idx="3291">
                  <c:v>138.9</c:v>
                </c:pt>
                <c:pt idx="3292">
                  <c:v>138.9</c:v>
                </c:pt>
                <c:pt idx="3293">
                  <c:v>138.5</c:v>
                </c:pt>
                <c:pt idx="3294">
                  <c:v>138.5</c:v>
                </c:pt>
                <c:pt idx="3295">
                  <c:v>138.5</c:v>
                </c:pt>
                <c:pt idx="3296">
                  <c:v>138.6</c:v>
                </c:pt>
                <c:pt idx="3297">
                  <c:v>138.6</c:v>
                </c:pt>
                <c:pt idx="3298">
                  <c:v>138.6</c:v>
                </c:pt>
                <c:pt idx="3299">
                  <c:v>138.9</c:v>
                </c:pt>
                <c:pt idx="3300">
                  <c:v>138.9</c:v>
                </c:pt>
                <c:pt idx="3301">
                  <c:v>138.9</c:v>
                </c:pt>
                <c:pt idx="3302">
                  <c:v>138.80000000000001</c:v>
                </c:pt>
                <c:pt idx="3303">
                  <c:v>138.80000000000001</c:v>
                </c:pt>
                <c:pt idx="3304">
                  <c:v>138.80000000000001</c:v>
                </c:pt>
                <c:pt idx="3305">
                  <c:v>139.1</c:v>
                </c:pt>
                <c:pt idx="3306">
                  <c:v>139.1</c:v>
                </c:pt>
                <c:pt idx="3307">
                  <c:v>139.1</c:v>
                </c:pt>
                <c:pt idx="3308">
                  <c:v>139.19999999999999</c:v>
                </c:pt>
                <c:pt idx="3309">
                  <c:v>139.19999999999999</c:v>
                </c:pt>
                <c:pt idx="3310">
                  <c:v>139.19999999999999</c:v>
                </c:pt>
                <c:pt idx="3311">
                  <c:v>139.19999999999999</c:v>
                </c:pt>
                <c:pt idx="3312">
                  <c:v>139.19999999999999</c:v>
                </c:pt>
                <c:pt idx="3313">
                  <c:v>139.19999999999999</c:v>
                </c:pt>
                <c:pt idx="3314">
                  <c:v>139.1</c:v>
                </c:pt>
                <c:pt idx="3315">
                  <c:v>139.1</c:v>
                </c:pt>
                <c:pt idx="3316">
                  <c:v>139.1</c:v>
                </c:pt>
                <c:pt idx="3317">
                  <c:v>139</c:v>
                </c:pt>
                <c:pt idx="3318">
                  <c:v>139</c:v>
                </c:pt>
                <c:pt idx="3319">
                  <c:v>139</c:v>
                </c:pt>
                <c:pt idx="3320">
                  <c:v>139.4</c:v>
                </c:pt>
                <c:pt idx="3321">
                  <c:v>139.4</c:v>
                </c:pt>
                <c:pt idx="3322">
                  <c:v>139.4</c:v>
                </c:pt>
                <c:pt idx="3323">
                  <c:v>139.19999999999999</c:v>
                </c:pt>
                <c:pt idx="3324">
                  <c:v>139.19999999999999</c:v>
                </c:pt>
                <c:pt idx="3325">
                  <c:v>139.19999999999999</c:v>
                </c:pt>
                <c:pt idx="3326">
                  <c:v>139</c:v>
                </c:pt>
                <c:pt idx="3327">
                  <c:v>139</c:v>
                </c:pt>
                <c:pt idx="3328">
                  <c:v>139</c:v>
                </c:pt>
                <c:pt idx="3329">
                  <c:v>138.6</c:v>
                </c:pt>
                <c:pt idx="3330">
                  <c:v>138.6</c:v>
                </c:pt>
                <c:pt idx="3331">
                  <c:v>138.6</c:v>
                </c:pt>
                <c:pt idx="3332">
                  <c:v>138.6</c:v>
                </c:pt>
                <c:pt idx="3333">
                  <c:v>138.6</c:v>
                </c:pt>
                <c:pt idx="3334">
                  <c:v>138.6</c:v>
                </c:pt>
                <c:pt idx="3335">
                  <c:v>138.6</c:v>
                </c:pt>
                <c:pt idx="3336">
                  <c:v>138.6</c:v>
                </c:pt>
                <c:pt idx="3337">
                  <c:v>138.6</c:v>
                </c:pt>
                <c:pt idx="3338">
                  <c:v>138.69999999999999</c:v>
                </c:pt>
                <c:pt idx="3339">
                  <c:v>138.69999999999999</c:v>
                </c:pt>
                <c:pt idx="3340">
                  <c:v>138.69999999999999</c:v>
                </c:pt>
                <c:pt idx="3341">
                  <c:v>138.80000000000001</c:v>
                </c:pt>
                <c:pt idx="3342">
                  <c:v>138.80000000000001</c:v>
                </c:pt>
                <c:pt idx="3343">
                  <c:v>138.80000000000001</c:v>
                </c:pt>
                <c:pt idx="3344">
                  <c:v>138.80000000000001</c:v>
                </c:pt>
                <c:pt idx="3345">
                  <c:v>138.80000000000001</c:v>
                </c:pt>
                <c:pt idx="3346">
                  <c:v>138.80000000000001</c:v>
                </c:pt>
                <c:pt idx="3347">
                  <c:v>138.69999999999999</c:v>
                </c:pt>
                <c:pt idx="3348">
                  <c:v>138.69999999999999</c:v>
                </c:pt>
                <c:pt idx="3349">
                  <c:v>138.69999999999999</c:v>
                </c:pt>
                <c:pt idx="3350">
                  <c:v>138.80000000000001</c:v>
                </c:pt>
                <c:pt idx="3351">
                  <c:v>138.80000000000001</c:v>
                </c:pt>
                <c:pt idx="3352">
                  <c:v>138.80000000000001</c:v>
                </c:pt>
                <c:pt idx="3353">
                  <c:v>138.6</c:v>
                </c:pt>
                <c:pt idx="3354">
                  <c:v>138.6</c:v>
                </c:pt>
                <c:pt idx="3355">
                  <c:v>138.6</c:v>
                </c:pt>
                <c:pt idx="3356">
                  <c:v>138.80000000000001</c:v>
                </c:pt>
                <c:pt idx="3357">
                  <c:v>138.80000000000001</c:v>
                </c:pt>
                <c:pt idx="3358">
                  <c:v>138.80000000000001</c:v>
                </c:pt>
                <c:pt idx="3359">
                  <c:v>139.1</c:v>
                </c:pt>
                <c:pt idx="3360">
                  <c:v>139.1</c:v>
                </c:pt>
                <c:pt idx="3361">
                  <c:v>139.1</c:v>
                </c:pt>
                <c:pt idx="3362">
                  <c:v>139.4</c:v>
                </c:pt>
                <c:pt idx="3363">
                  <c:v>139.4</c:v>
                </c:pt>
                <c:pt idx="3364">
                  <c:v>139.4</c:v>
                </c:pt>
                <c:pt idx="3365">
                  <c:v>139.5</c:v>
                </c:pt>
                <c:pt idx="3366">
                  <c:v>139.5</c:v>
                </c:pt>
                <c:pt idx="3367">
                  <c:v>139.5</c:v>
                </c:pt>
                <c:pt idx="3368">
                  <c:v>139.5</c:v>
                </c:pt>
                <c:pt idx="3369">
                  <c:v>139.5</c:v>
                </c:pt>
                <c:pt idx="3370">
                  <c:v>139.5</c:v>
                </c:pt>
                <c:pt idx="3371">
                  <c:v>139.69999999999999</c:v>
                </c:pt>
                <c:pt idx="3372">
                  <c:v>139.69999999999999</c:v>
                </c:pt>
                <c:pt idx="3373">
                  <c:v>139.69999999999999</c:v>
                </c:pt>
                <c:pt idx="3374">
                  <c:v>139.80000000000001</c:v>
                </c:pt>
                <c:pt idx="3375">
                  <c:v>139.80000000000001</c:v>
                </c:pt>
                <c:pt idx="3376">
                  <c:v>139.80000000000001</c:v>
                </c:pt>
                <c:pt idx="3377">
                  <c:v>139.6</c:v>
                </c:pt>
                <c:pt idx="3378">
                  <c:v>139.6</c:v>
                </c:pt>
                <c:pt idx="3379">
                  <c:v>139.6</c:v>
                </c:pt>
                <c:pt idx="3380">
                  <c:v>139.19999999999999</c:v>
                </c:pt>
                <c:pt idx="3381">
                  <c:v>139.19999999999999</c:v>
                </c:pt>
                <c:pt idx="3382">
                  <c:v>139.19999999999999</c:v>
                </c:pt>
                <c:pt idx="3383">
                  <c:v>139</c:v>
                </c:pt>
                <c:pt idx="3384">
                  <c:v>139</c:v>
                </c:pt>
                <c:pt idx="3385">
                  <c:v>139</c:v>
                </c:pt>
                <c:pt idx="3386">
                  <c:v>138.6</c:v>
                </c:pt>
                <c:pt idx="3387">
                  <c:v>138.6</c:v>
                </c:pt>
                <c:pt idx="3388">
                  <c:v>138.6</c:v>
                </c:pt>
                <c:pt idx="3389">
                  <c:v>138.30000000000001</c:v>
                </c:pt>
                <c:pt idx="3390">
                  <c:v>138.30000000000001</c:v>
                </c:pt>
                <c:pt idx="3391">
                  <c:v>138.30000000000001</c:v>
                </c:pt>
                <c:pt idx="3392">
                  <c:v>138.9</c:v>
                </c:pt>
                <c:pt idx="3393">
                  <c:v>138.9</c:v>
                </c:pt>
                <c:pt idx="3394">
                  <c:v>138.9</c:v>
                </c:pt>
                <c:pt idx="3395">
                  <c:v>139.1</c:v>
                </c:pt>
                <c:pt idx="3396">
                  <c:v>139.1</c:v>
                </c:pt>
                <c:pt idx="3397">
                  <c:v>139.1</c:v>
                </c:pt>
                <c:pt idx="3398">
                  <c:v>139.4</c:v>
                </c:pt>
                <c:pt idx="3399">
                  <c:v>139.4</c:v>
                </c:pt>
                <c:pt idx="3400">
                  <c:v>139.4</c:v>
                </c:pt>
                <c:pt idx="3401">
                  <c:v>138.80000000000001</c:v>
                </c:pt>
                <c:pt idx="3402">
                  <c:v>138.80000000000001</c:v>
                </c:pt>
                <c:pt idx="3403">
                  <c:v>138.80000000000001</c:v>
                </c:pt>
                <c:pt idx="3404">
                  <c:v>139</c:v>
                </c:pt>
                <c:pt idx="3405">
                  <c:v>139</c:v>
                </c:pt>
                <c:pt idx="3406">
                  <c:v>139</c:v>
                </c:pt>
                <c:pt idx="3407">
                  <c:v>139</c:v>
                </c:pt>
                <c:pt idx="3408">
                  <c:v>139</c:v>
                </c:pt>
                <c:pt idx="3409">
                  <c:v>139</c:v>
                </c:pt>
                <c:pt idx="3410">
                  <c:v>139</c:v>
                </c:pt>
                <c:pt idx="3411">
                  <c:v>139</c:v>
                </c:pt>
                <c:pt idx="3412">
                  <c:v>139</c:v>
                </c:pt>
                <c:pt idx="3413">
                  <c:v>138.80000000000001</c:v>
                </c:pt>
                <c:pt idx="3414">
                  <c:v>138.80000000000001</c:v>
                </c:pt>
                <c:pt idx="3415">
                  <c:v>138.80000000000001</c:v>
                </c:pt>
                <c:pt idx="3416">
                  <c:v>138.9</c:v>
                </c:pt>
                <c:pt idx="3417">
                  <c:v>138.9</c:v>
                </c:pt>
                <c:pt idx="3418">
                  <c:v>138.9</c:v>
                </c:pt>
                <c:pt idx="3419">
                  <c:v>138.9</c:v>
                </c:pt>
                <c:pt idx="3420">
                  <c:v>138.9</c:v>
                </c:pt>
                <c:pt idx="3421">
                  <c:v>138.9</c:v>
                </c:pt>
                <c:pt idx="3422">
                  <c:v>139</c:v>
                </c:pt>
                <c:pt idx="3423">
                  <c:v>139</c:v>
                </c:pt>
                <c:pt idx="3424">
                  <c:v>139</c:v>
                </c:pt>
                <c:pt idx="3425">
                  <c:v>139</c:v>
                </c:pt>
                <c:pt idx="3426">
                  <c:v>139</c:v>
                </c:pt>
                <c:pt idx="3427">
                  <c:v>139</c:v>
                </c:pt>
                <c:pt idx="3428">
                  <c:v>139</c:v>
                </c:pt>
                <c:pt idx="3429">
                  <c:v>139</c:v>
                </c:pt>
                <c:pt idx="3430">
                  <c:v>139</c:v>
                </c:pt>
                <c:pt idx="3431">
                  <c:v>138.80000000000001</c:v>
                </c:pt>
                <c:pt idx="3432">
                  <c:v>138.80000000000001</c:v>
                </c:pt>
                <c:pt idx="3433">
                  <c:v>138.80000000000001</c:v>
                </c:pt>
                <c:pt idx="3434">
                  <c:v>138.6</c:v>
                </c:pt>
                <c:pt idx="3435">
                  <c:v>138.6</c:v>
                </c:pt>
                <c:pt idx="3436">
                  <c:v>138.6</c:v>
                </c:pt>
                <c:pt idx="3437">
                  <c:v>138.69999999999999</c:v>
                </c:pt>
                <c:pt idx="3438">
                  <c:v>138.69999999999999</c:v>
                </c:pt>
                <c:pt idx="3439">
                  <c:v>138.69999999999999</c:v>
                </c:pt>
                <c:pt idx="3440">
                  <c:v>138.9</c:v>
                </c:pt>
                <c:pt idx="3441">
                  <c:v>138.9</c:v>
                </c:pt>
                <c:pt idx="3442">
                  <c:v>138.9</c:v>
                </c:pt>
                <c:pt idx="3443">
                  <c:v>139</c:v>
                </c:pt>
                <c:pt idx="3444">
                  <c:v>139</c:v>
                </c:pt>
                <c:pt idx="3445">
                  <c:v>139</c:v>
                </c:pt>
                <c:pt idx="3446">
                  <c:v>138.9</c:v>
                </c:pt>
                <c:pt idx="3447">
                  <c:v>138.9</c:v>
                </c:pt>
                <c:pt idx="3448">
                  <c:v>138.9</c:v>
                </c:pt>
                <c:pt idx="3449">
                  <c:v>138.80000000000001</c:v>
                </c:pt>
                <c:pt idx="3450">
                  <c:v>138.80000000000001</c:v>
                </c:pt>
                <c:pt idx="3451">
                  <c:v>138.80000000000001</c:v>
                </c:pt>
                <c:pt idx="3452">
                  <c:v>139.1</c:v>
                </c:pt>
                <c:pt idx="3453">
                  <c:v>139.1</c:v>
                </c:pt>
                <c:pt idx="3454">
                  <c:v>139.1</c:v>
                </c:pt>
                <c:pt idx="3455">
                  <c:v>139.4</c:v>
                </c:pt>
                <c:pt idx="3456">
                  <c:v>139.4</c:v>
                </c:pt>
                <c:pt idx="3457">
                  <c:v>139.4</c:v>
                </c:pt>
                <c:pt idx="3458">
                  <c:v>139</c:v>
                </c:pt>
                <c:pt idx="3459">
                  <c:v>139</c:v>
                </c:pt>
                <c:pt idx="3460">
                  <c:v>139</c:v>
                </c:pt>
                <c:pt idx="3461">
                  <c:v>138.6</c:v>
                </c:pt>
                <c:pt idx="3462">
                  <c:v>138.6</c:v>
                </c:pt>
                <c:pt idx="3463">
                  <c:v>138.6</c:v>
                </c:pt>
                <c:pt idx="3464">
                  <c:v>138.6</c:v>
                </c:pt>
                <c:pt idx="3465">
                  <c:v>138.6</c:v>
                </c:pt>
                <c:pt idx="3466">
                  <c:v>138.6</c:v>
                </c:pt>
                <c:pt idx="3467">
                  <c:v>138.9</c:v>
                </c:pt>
                <c:pt idx="3468">
                  <c:v>138.9</c:v>
                </c:pt>
                <c:pt idx="3469">
                  <c:v>138.9</c:v>
                </c:pt>
                <c:pt idx="3470">
                  <c:v>138.9</c:v>
                </c:pt>
                <c:pt idx="3471">
                  <c:v>138.9</c:v>
                </c:pt>
                <c:pt idx="3472">
                  <c:v>138.9</c:v>
                </c:pt>
                <c:pt idx="3473">
                  <c:v>139</c:v>
                </c:pt>
                <c:pt idx="3474">
                  <c:v>139</c:v>
                </c:pt>
                <c:pt idx="3475">
                  <c:v>139</c:v>
                </c:pt>
                <c:pt idx="3476">
                  <c:v>139.4</c:v>
                </c:pt>
                <c:pt idx="3477">
                  <c:v>139.4</c:v>
                </c:pt>
                <c:pt idx="3478">
                  <c:v>139.4</c:v>
                </c:pt>
                <c:pt idx="3479">
                  <c:v>139.69999999999999</c:v>
                </c:pt>
                <c:pt idx="3480">
                  <c:v>139.69999999999999</c:v>
                </c:pt>
                <c:pt idx="3481">
                  <c:v>139.69999999999999</c:v>
                </c:pt>
                <c:pt idx="3482">
                  <c:v>139.9</c:v>
                </c:pt>
                <c:pt idx="3483">
                  <c:v>139.9</c:v>
                </c:pt>
                <c:pt idx="3484">
                  <c:v>139.9</c:v>
                </c:pt>
                <c:pt idx="3485">
                  <c:v>139.80000000000001</c:v>
                </c:pt>
                <c:pt idx="3486">
                  <c:v>139.80000000000001</c:v>
                </c:pt>
                <c:pt idx="3487">
                  <c:v>139.80000000000001</c:v>
                </c:pt>
                <c:pt idx="3488">
                  <c:v>139.80000000000001</c:v>
                </c:pt>
                <c:pt idx="3489">
                  <c:v>139.80000000000001</c:v>
                </c:pt>
                <c:pt idx="3490">
                  <c:v>139.80000000000001</c:v>
                </c:pt>
                <c:pt idx="3491">
                  <c:v>140</c:v>
                </c:pt>
                <c:pt idx="3492">
                  <c:v>140</c:v>
                </c:pt>
                <c:pt idx="3493">
                  <c:v>140</c:v>
                </c:pt>
                <c:pt idx="3494">
                  <c:v>140.19999999999999</c:v>
                </c:pt>
                <c:pt idx="3495">
                  <c:v>140.19999999999999</c:v>
                </c:pt>
                <c:pt idx="3496">
                  <c:v>140.19999999999999</c:v>
                </c:pt>
                <c:pt idx="3497">
                  <c:v>140.19999999999999</c:v>
                </c:pt>
                <c:pt idx="3498">
                  <c:v>140.19999999999999</c:v>
                </c:pt>
                <c:pt idx="3499">
                  <c:v>140.19999999999999</c:v>
                </c:pt>
                <c:pt idx="3500">
                  <c:v>140.30000000000001</c:v>
                </c:pt>
                <c:pt idx="3501">
                  <c:v>140.30000000000001</c:v>
                </c:pt>
                <c:pt idx="3502">
                  <c:v>140.30000000000001</c:v>
                </c:pt>
                <c:pt idx="3503">
                  <c:v>140.5</c:v>
                </c:pt>
                <c:pt idx="3504">
                  <c:v>140.5</c:v>
                </c:pt>
                <c:pt idx="3505">
                  <c:v>140.5</c:v>
                </c:pt>
                <c:pt idx="3506">
                  <c:v>140.5</c:v>
                </c:pt>
                <c:pt idx="3507">
                  <c:v>140.5</c:v>
                </c:pt>
                <c:pt idx="3508">
                  <c:v>140.5</c:v>
                </c:pt>
                <c:pt idx="3509">
                  <c:v>140.19999999999999</c:v>
                </c:pt>
                <c:pt idx="3510">
                  <c:v>140.19999999999999</c:v>
                </c:pt>
                <c:pt idx="3511">
                  <c:v>140.19999999999999</c:v>
                </c:pt>
                <c:pt idx="3512">
                  <c:v>140.1</c:v>
                </c:pt>
                <c:pt idx="3513">
                  <c:v>140.1</c:v>
                </c:pt>
                <c:pt idx="3514">
                  <c:v>140.1</c:v>
                </c:pt>
                <c:pt idx="3515">
                  <c:v>140</c:v>
                </c:pt>
                <c:pt idx="3516">
                  <c:v>140</c:v>
                </c:pt>
                <c:pt idx="3517">
                  <c:v>140</c:v>
                </c:pt>
                <c:pt idx="3518">
                  <c:v>140.5</c:v>
                </c:pt>
                <c:pt idx="3519">
                  <c:v>140.5</c:v>
                </c:pt>
                <c:pt idx="3520">
                  <c:v>140.5</c:v>
                </c:pt>
                <c:pt idx="3521">
                  <c:v>139.80000000000001</c:v>
                </c:pt>
                <c:pt idx="3522">
                  <c:v>139.80000000000001</c:v>
                </c:pt>
                <c:pt idx="3523">
                  <c:v>139.80000000000001</c:v>
                </c:pt>
                <c:pt idx="3524">
                  <c:v>139.80000000000001</c:v>
                </c:pt>
                <c:pt idx="3525">
                  <c:v>139.80000000000001</c:v>
                </c:pt>
                <c:pt idx="3526">
                  <c:v>139.80000000000001</c:v>
                </c:pt>
                <c:pt idx="3527">
                  <c:v>139.5</c:v>
                </c:pt>
                <c:pt idx="3528">
                  <c:v>139.5</c:v>
                </c:pt>
                <c:pt idx="3529">
                  <c:v>139.5</c:v>
                </c:pt>
                <c:pt idx="3530">
                  <c:v>139.69999999999999</c:v>
                </c:pt>
                <c:pt idx="3531">
                  <c:v>139.69999999999999</c:v>
                </c:pt>
                <c:pt idx="3532">
                  <c:v>139.69999999999999</c:v>
                </c:pt>
                <c:pt idx="3533">
                  <c:v>139.69999999999999</c:v>
                </c:pt>
                <c:pt idx="3534">
                  <c:v>139.69999999999999</c:v>
                </c:pt>
                <c:pt idx="3535">
                  <c:v>139.69999999999999</c:v>
                </c:pt>
                <c:pt idx="3536">
                  <c:v>139.6</c:v>
                </c:pt>
                <c:pt idx="3537">
                  <c:v>139.6</c:v>
                </c:pt>
                <c:pt idx="3538">
                  <c:v>139.6</c:v>
                </c:pt>
                <c:pt idx="3539">
                  <c:v>139.5</c:v>
                </c:pt>
                <c:pt idx="3540">
                  <c:v>139.5</c:v>
                </c:pt>
                <c:pt idx="3541">
                  <c:v>139.5</c:v>
                </c:pt>
                <c:pt idx="3542">
                  <c:v>139</c:v>
                </c:pt>
                <c:pt idx="3543">
                  <c:v>139</c:v>
                </c:pt>
                <c:pt idx="3544">
                  <c:v>139</c:v>
                </c:pt>
                <c:pt idx="3545">
                  <c:v>138.6</c:v>
                </c:pt>
                <c:pt idx="3546">
                  <c:v>138.6</c:v>
                </c:pt>
                <c:pt idx="3547">
                  <c:v>138.6</c:v>
                </c:pt>
                <c:pt idx="3548">
                  <c:v>138.6</c:v>
                </c:pt>
                <c:pt idx="3549">
                  <c:v>138.6</c:v>
                </c:pt>
                <c:pt idx="3550">
                  <c:v>138.6</c:v>
                </c:pt>
                <c:pt idx="3551">
                  <c:v>139.30000000000001</c:v>
                </c:pt>
                <c:pt idx="3552">
                  <c:v>139.30000000000001</c:v>
                </c:pt>
                <c:pt idx="3553">
                  <c:v>139.30000000000001</c:v>
                </c:pt>
                <c:pt idx="3554">
                  <c:v>139.9</c:v>
                </c:pt>
                <c:pt idx="3555">
                  <c:v>139.9</c:v>
                </c:pt>
                <c:pt idx="3556">
                  <c:v>139.9</c:v>
                </c:pt>
                <c:pt idx="3557">
                  <c:v>140.1</c:v>
                </c:pt>
                <c:pt idx="3558">
                  <c:v>140.1</c:v>
                </c:pt>
                <c:pt idx="3559">
                  <c:v>140.1</c:v>
                </c:pt>
                <c:pt idx="3560">
                  <c:v>140.1</c:v>
                </c:pt>
                <c:pt idx="3561">
                  <c:v>140.1</c:v>
                </c:pt>
                <c:pt idx="3562">
                  <c:v>140.1</c:v>
                </c:pt>
                <c:pt idx="3563">
                  <c:v>139.69999999999999</c:v>
                </c:pt>
                <c:pt idx="3564">
                  <c:v>139.69999999999999</c:v>
                </c:pt>
                <c:pt idx="3565">
                  <c:v>139.69999999999999</c:v>
                </c:pt>
                <c:pt idx="3566">
                  <c:v>139.80000000000001</c:v>
                </c:pt>
                <c:pt idx="3567">
                  <c:v>139.80000000000001</c:v>
                </c:pt>
                <c:pt idx="3568">
                  <c:v>139.80000000000001</c:v>
                </c:pt>
                <c:pt idx="3569">
                  <c:v>139.6</c:v>
                </c:pt>
                <c:pt idx="3570">
                  <c:v>139.6</c:v>
                </c:pt>
                <c:pt idx="3571">
                  <c:v>139.6</c:v>
                </c:pt>
                <c:pt idx="3572">
                  <c:v>139.69999999999999</c:v>
                </c:pt>
                <c:pt idx="3573">
                  <c:v>139.69999999999999</c:v>
                </c:pt>
                <c:pt idx="3574">
                  <c:v>139.69999999999999</c:v>
                </c:pt>
                <c:pt idx="3575">
                  <c:v>139.80000000000001</c:v>
                </c:pt>
                <c:pt idx="3576">
                  <c:v>139.80000000000001</c:v>
                </c:pt>
                <c:pt idx="3577">
                  <c:v>139.80000000000001</c:v>
                </c:pt>
                <c:pt idx="3578">
                  <c:v>139.80000000000001</c:v>
                </c:pt>
                <c:pt idx="3579">
                  <c:v>139.80000000000001</c:v>
                </c:pt>
                <c:pt idx="3580">
                  <c:v>139.80000000000001</c:v>
                </c:pt>
                <c:pt idx="3581">
                  <c:v>140.19999999999999</c:v>
                </c:pt>
                <c:pt idx="3582">
                  <c:v>140.19999999999999</c:v>
                </c:pt>
                <c:pt idx="3583">
                  <c:v>140.19999999999999</c:v>
                </c:pt>
                <c:pt idx="3584">
                  <c:v>139.69999999999999</c:v>
                </c:pt>
                <c:pt idx="3585">
                  <c:v>139.69999999999999</c:v>
                </c:pt>
                <c:pt idx="3586">
                  <c:v>139.69999999999999</c:v>
                </c:pt>
                <c:pt idx="3587">
                  <c:v>139.69999999999999</c:v>
                </c:pt>
                <c:pt idx="3588">
                  <c:v>139.69999999999999</c:v>
                </c:pt>
                <c:pt idx="3589">
                  <c:v>139.69999999999999</c:v>
                </c:pt>
                <c:pt idx="3590">
                  <c:v>139.1</c:v>
                </c:pt>
                <c:pt idx="3591">
                  <c:v>139.1</c:v>
                </c:pt>
                <c:pt idx="3592">
                  <c:v>139.1</c:v>
                </c:pt>
                <c:pt idx="3593">
                  <c:v>139.30000000000001</c:v>
                </c:pt>
                <c:pt idx="3594">
                  <c:v>139.30000000000001</c:v>
                </c:pt>
                <c:pt idx="3595">
                  <c:v>139.30000000000001</c:v>
                </c:pt>
                <c:pt idx="3596">
                  <c:v>139.4</c:v>
                </c:pt>
                <c:pt idx="3597">
                  <c:v>139.4</c:v>
                </c:pt>
                <c:pt idx="3598">
                  <c:v>139.4</c:v>
                </c:pt>
                <c:pt idx="3599">
                  <c:v>139.6</c:v>
                </c:pt>
                <c:pt idx="3600">
                  <c:v>139.6</c:v>
                </c:pt>
                <c:pt idx="3601">
                  <c:v>139.6</c:v>
                </c:pt>
                <c:pt idx="3602">
                  <c:v>139.9</c:v>
                </c:pt>
                <c:pt idx="3603">
                  <c:v>139.9</c:v>
                </c:pt>
                <c:pt idx="3604">
                  <c:v>139.9</c:v>
                </c:pt>
                <c:pt idx="3605">
                  <c:v>139.9</c:v>
                </c:pt>
                <c:pt idx="3606">
                  <c:v>139.9</c:v>
                </c:pt>
                <c:pt idx="3607">
                  <c:v>139.9</c:v>
                </c:pt>
                <c:pt idx="3608">
                  <c:v>140.30000000000001</c:v>
                </c:pt>
                <c:pt idx="3609">
                  <c:v>140.30000000000001</c:v>
                </c:pt>
                <c:pt idx="3610">
                  <c:v>140.30000000000001</c:v>
                </c:pt>
                <c:pt idx="3611">
                  <c:v>139.80000000000001</c:v>
                </c:pt>
                <c:pt idx="3612">
                  <c:v>139.80000000000001</c:v>
                </c:pt>
                <c:pt idx="3613">
                  <c:v>139.80000000000001</c:v>
                </c:pt>
                <c:pt idx="3614">
                  <c:v>139.69999999999999</c:v>
                </c:pt>
                <c:pt idx="3615">
                  <c:v>139.69999999999999</c:v>
                </c:pt>
                <c:pt idx="3616">
                  <c:v>139.69999999999999</c:v>
                </c:pt>
                <c:pt idx="3617">
                  <c:v>139.4</c:v>
                </c:pt>
                <c:pt idx="3618">
                  <c:v>139.4</c:v>
                </c:pt>
                <c:pt idx="3619">
                  <c:v>139.4</c:v>
                </c:pt>
                <c:pt idx="3620">
                  <c:v>139.6</c:v>
                </c:pt>
                <c:pt idx="3621">
                  <c:v>139.6</c:v>
                </c:pt>
                <c:pt idx="3622">
                  <c:v>139.6</c:v>
                </c:pt>
                <c:pt idx="3623">
                  <c:v>139.6</c:v>
                </c:pt>
                <c:pt idx="3624">
                  <c:v>139.6</c:v>
                </c:pt>
                <c:pt idx="3625">
                  <c:v>139.6</c:v>
                </c:pt>
                <c:pt idx="3626">
                  <c:v>139.6</c:v>
                </c:pt>
                <c:pt idx="3627">
                  <c:v>139.6</c:v>
                </c:pt>
                <c:pt idx="3628">
                  <c:v>139.6</c:v>
                </c:pt>
                <c:pt idx="3629">
                  <c:v>139.80000000000001</c:v>
                </c:pt>
                <c:pt idx="3630">
                  <c:v>139.80000000000001</c:v>
                </c:pt>
                <c:pt idx="3631">
                  <c:v>139.80000000000001</c:v>
                </c:pt>
                <c:pt idx="3632">
                  <c:v>140.1</c:v>
                </c:pt>
                <c:pt idx="3633">
                  <c:v>140.1</c:v>
                </c:pt>
                <c:pt idx="3634">
                  <c:v>140.1</c:v>
                </c:pt>
                <c:pt idx="3635">
                  <c:v>140</c:v>
                </c:pt>
                <c:pt idx="3636">
                  <c:v>140</c:v>
                </c:pt>
                <c:pt idx="3637">
                  <c:v>140</c:v>
                </c:pt>
                <c:pt idx="3638">
                  <c:v>139.69999999999999</c:v>
                </c:pt>
                <c:pt idx="3639">
                  <c:v>139.69999999999999</c:v>
                </c:pt>
                <c:pt idx="3640">
                  <c:v>139.69999999999999</c:v>
                </c:pt>
                <c:pt idx="3641">
                  <c:v>139.4</c:v>
                </c:pt>
                <c:pt idx="3642">
                  <c:v>139.4</c:v>
                </c:pt>
                <c:pt idx="3643">
                  <c:v>139.4</c:v>
                </c:pt>
                <c:pt idx="3644">
                  <c:v>139.6</c:v>
                </c:pt>
                <c:pt idx="3645">
                  <c:v>139.6</c:v>
                </c:pt>
                <c:pt idx="3646">
                  <c:v>139.6</c:v>
                </c:pt>
                <c:pt idx="3647">
                  <c:v>139.6</c:v>
                </c:pt>
                <c:pt idx="3648">
                  <c:v>139.6</c:v>
                </c:pt>
                <c:pt idx="3649">
                  <c:v>139.6</c:v>
                </c:pt>
                <c:pt idx="3650">
                  <c:v>139.80000000000001</c:v>
                </c:pt>
                <c:pt idx="3651">
                  <c:v>139.80000000000001</c:v>
                </c:pt>
                <c:pt idx="3652">
                  <c:v>139.80000000000001</c:v>
                </c:pt>
                <c:pt idx="3653">
                  <c:v>139.80000000000001</c:v>
                </c:pt>
                <c:pt idx="3654">
                  <c:v>139.80000000000001</c:v>
                </c:pt>
                <c:pt idx="3655">
                  <c:v>139.80000000000001</c:v>
                </c:pt>
                <c:pt idx="3656">
                  <c:v>139.69999999999999</c:v>
                </c:pt>
                <c:pt idx="3657">
                  <c:v>139.69999999999999</c:v>
                </c:pt>
                <c:pt idx="3658">
                  <c:v>139.69999999999999</c:v>
                </c:pt>
                <c:pt idx="3659">
                  <c:v>139.4</c:v>
                </c:pt>
                <c:pt idx="3660">
                  <c:v>139.4</c:v>
                </c:pt>
                <c:pt idx="3661">
                  <c:v>139.4</c:v>
                </c:pt>
                <c:pt idx="3662">
                  <c:v>139.4</c:v>
                </c:pt>
                <c:pt idx="3663">
                  <c:v>139.4</c:v>
                </c:pt>
                <c:pt idx="3664">
                  <c:v>139.4</c:v>
                </c:pt>
                <c:pt idx="3665">
                  <c:v>139.6</c:v>
                </c:pt>
                <c:pt idx="3666">
                  <c:v>139.6</c:v>
                </c:pt>
                <c:pt idx="3667">
                  <c:v>139.6</c:v>
                </c:pt>
                <c:pt idx="3668">
                  <c:v>139.69999999999999</c:v>
                </c:pt>
                <c:pt idx="3669">
                  <c:v>139.69999999999999</c:v>
                </c:pt>
                <c:pt idx="3670">
                  <c:v>139.69999999999999</c:v>
                </c:pt>
                <c:pt idx="3671">
                  <c:v>139.5</c:v>
                </c:pt>
                <c:pt idx="3672">
                  <c:v>139.5</c:v>
                </c:pt>
                <c:pt idx="3673">
                  <c:v>139.5</c:v>
                </c:pt>
                <c:pt idx="3674">
                  <c:v>139.69999999999999</c:v>
                </c:pt>
                <c:pt idx="3675">
                  <c:v>139.69999999999999</c:v>
                </c:pt>
                <c:pt idx="3676">
                  <c:v>139.69999999999999</c:v>
                </c:pt>
                <c:pt idx="3677">
                  <c:v>139.69999999999999</c:v>
                </c:pt>
                <c:pt idx="3678">
                  <c:v>139.69999999999999</c:v>
                </c:pt>
                <c:pt idx="3679">
                  <c:v>139.69999999999999</c:v>
                </c:pt>
                <c:pt idx="3680">
                  <c:v>139.80000000000001</c:v>
                </c:pt>
                <c:pt idx="3681">
                  <c:v>139.80000000000001</c:v>
                </c:pt>
                <c:pt idx="3682">
                  <c:v>139.80000000000001</c:v>
                </c:pt>
                <c:pt idx="3683">
                  <c:v>139.6</c:v>
                </c:pt>
                <c:pt idx="3684">
                  <c:v>139.6</c:v>
                </c:pt>
                <c:pt idx="3685">
                  <c:v>139.6</c:v>
                </c:pt>
                <c:pt idx="3686">
                  <c:v>139.80000000000001</c:v>
                </c:pt>
                <c:pt idx="3687">
                  <c:v>139.80000000000001</c:v>
                </c:pt>
                <c:pt idx="3688">
                  <c:v>139.80000000000001</c:v>
                </c:pt>
                <c:pt idx="3689">
                  <c:v>139.5</c:v>
                </c:pt>
                <c:pt idx="3690">
                  <c:v>139.5</c:v>
                </c:pt>
                <c:pt idx="3691">
                  <c:v>139.5</c:v>
                </c:pt>
                <c:pt idx="3692">
                  <c:v>139.6</c:v>
                </c:pt>
                <c:pt idx="3693">
                  <c:v>139.6</c:v>
                </c:pt>
                <c:pt idx="3694">
                  <c:v>139.6</c:v>
                </c:pt>
                <c:pt idx="3695">
                  <c:v>139.19999999999999</c:v>
                </c:pt>
                <c:pt idx="3696">
                  <c:v>139.19999999999999</c:v>
                </c:pt>
                <c:pt idx="3697">
                  <c:v>139.19999999999999</c:v>
                </c:pt>
                <c:pt idx="3698">
                  <c:v>139.5</c:v>
                </c:pt>
                <c:pt idx="3699">
                  <c:v>139.5</c:v>
                </c:pt>
                <c:pt idx="3700">
                  <c:v>139.5</c:v>
                </c:pt>
                <c:pt idx="3701">
                  <c:v>139.5</c:v>
                </c:pt>
                <c:pt idx="3702">
                  <c:v>139.5</c:v>
                </c:pt>
                <c:pt idx="3703">
                  <c:v>139.5</c:v>
                </c:pt>
                <c:pt idx="3704">
                  <c:v>139.6</c:v>
                </c:pt>
                <c:pt idx="3705">
                  <c:v>139.6</c:v>
                </c:pt>
                <c:pt idx="3706">
                  <c:v>139.6</c:v>
                </c:pt>
                <c:pt idx="3707">
                  <c:v>139.30000000000001</c:v>
                </c:pt>
                <c:pt idx="3708">
                  <c:v>139.30000000000001</c:v>
                </c:pt>
                <c:pt idx="3709">
                  <c:v>139.30000000000001</c:v>
                </c:pt>
                <c:pt idx="3710">
                  <c:v>139.30000000000001</c:v>
                </c:pt>
                <c:pt idx="3711">
                  <c:v>139.30000000000001</c:v>
                </c:pt>
                <c:pt idx="3712">
                  <c:v>139.30000000000001</c:v>
                </c:pt>
                <c:pt idx="3713">
                  <c:v>139.19999999999999</c:v>
                </c:pt>
                <c:pt idx="3714">
                  <c:v>139.19999999999999</c:v>
                </c:pt>
                <c:pt idx="3715">
                  <c:v>139.19999999999999</c:v>
                </c:pt>
                <c:pt idx="3716">
                  <c:v>139</c:v>
                </c:pt>
                <c:pt idx="3717">
                  <c:v>139</c:v>
                </c:pt>
                <c:pt idx="3718">
                  <c:v>139</c:v>
                </c:pt>
                <c:pt idx="3719">
                  <c:v>138.9</c:v>
                </c:pt>
                <c:pt idx="3720">
                  <c:v>138.9</c:v>
                </c:pt>
                <c:pt idx="3721">
                  <c:v>138.9</c:v>
                </c:pt>
                <c:pt idx="3722">
                  <c:v>138.9</c:v>
                </c:pt>
                <c:pt idx="3723">
                  <c:v>138.9</c:v>
                </c:pt>
                <c:pt idx="3724">
                  <c:v>138.9</c:v>
                </c:pt>
                <c:pt idx="3725">
                  <c:v>139</c:v>
                </c:pt>
                <c:pt idx="3726">
                  <c:v>139</c:v>
                </c:pt>
                <c:pt idx="3727">
                  <c:v>139</c:v>
                </c:pt>
                <c:pt idx="3728">
                  <c:v>138.69999999999999</c:v>
                </c:pt>
                <c:pt idx="3729">
                  <c:v>138.69999999999999</c:v>
                </c:pt>
                <c:pt idx="3730">
                  <c:v>138.69999999999999</c:v>
                </c:pt>
                <c:pt idx="3731">
                  <c:v>138.9</c:v>
                </c:pt>
                <c:pt idx="3732">
                  <c:v>138.9</c:v>
                </c:pt>
                <c:pt idx="3733">
                  <c:v>138.9</c:v>
                </c:pt>
                <c:pt idx="3734">
                  <c:v>138.6</c:v>
                </c:pt>
                <c:pt idx="3735">
                  <c:v>138.6</c:v>
                </c:pt>
                <c:pt idx="3736">
                  <c:v>138.6</c:v>
                </c:pt>
                <c:pt idx="3737">
                  <c:v>138.6</c:v>
                </c:pt>
                <c:pt idx="3738">
                  <c:v>138.6</c:v>
                </c:pt>
                <c:pt idx="3739">
                  <c:v>138.6</c:v>
                </c:pt>
                <c:pt idx="3740">
                  <c:v>138.6</c:v>
                </c:pt>
                <c:pt idx="3741">
                  <c:v>138.6</c:v>
                </c:pt>
                <c:pt idx="3742">
                  <c:v>138.6</c:v>
                </c:pt>
                <c:pt idx="3743">
                  <c:v>138.9</c:v>
                </c:pt>
                <c:pt idx="3744">
                  <c:v>138.9</c:v>
                </c:pt>
                <c:pt idx="3745">
                  <c:v>138.9</c:v>
                </c:pt>
                <c:pt idx="3746">
                  <c:v>139.19999999999999</c:v>
                </c:pt>
                <c:pt idx="3747">
                  <c:v>139.19999999999999</c:v>
                </c:pt>
                <c:pt idx="3748">
                  <c:v>139.19999999999999</c:v>
                </c:pt>
                <c:pt idx="3749">
                  <c:v>139.30000000000001</c:v>
                </c:pt>
                <c:pt idx="3750">
                  <c:v>139.30000000000001</c:v>
                </c:pt>
                <c:pt idx="3751">
                  <c:v>139.30000000000001</c:v>
                </c:pt>
                <c:pt idx="3752">
                  <c:v>139</c:v>
                </c:pt>
                <c:pt idx="3753">
                  <c:v>139</c:v>
                </c:pt>
                <c:pt idx="3754">
                  <c:v>139</c:v>
                </c:pt>
                <c:pt idx="3755">
                  <c:v>138.69999999999999</c:v>
                </c:pt>
                <c:pt idx="3756">
                  <c:v>138.69999999999999</c:v>
                </c:pt>
                <c:pt idx="3757">
                  <c:v>138.69999999999999</c:v>
                </c:pt>
                <c:pt idx="3758">
                  <c:v>138.4</c:v>
                </c:pt>
                <c:pt idx="3759">
                  <c:v>138.4</c:v>
                </c:pt>
                <c:pt idx="3760">
                  <c:v>138.4</c:v>
                </c:pt>
                <c:pt idx="3761">
                  <c:v>138.6</c:v>
                </c:pt>
                <c:pt idx="3762">
                  <c:v>138.6</c:v>
                </c:pt>
                <c:pt idx="3763">
                  <c:v>138.6</c:v>
                </c:pt>
                <c:pt idx="3764">
                  <c:v>138.5</c:v>
                </c:pt>
                <c:pt idx="3765">
                  <c:v>138.5</c:v>
                </c:pt>
                <c:pt idx="3766">
                  <c:v>138.5</c:v>
                </c:pt>
                <c:pt idx="3767">
                  <c:v>138.6</c:v>
                </c:pt>
                <c:pt idx="3768">
                  <c:v>138.6</c:v>
                </c:pt>
                <c:pt idx="3769">
                  <c:v>138.6</c:v>
                </c:pt>
                <c:pt idx="3770">
                  <c:v>138.6</c:v>
                </c:pt>
                <c:pt idx="3771">
                  <c:v>138.6</c:v>
                </c:pt>
                <c:pt idx="3772">
                  <c:v>138.6</c:v>
                </c:pt>
                <c:pt idx="3773">
                  <c:v>138.5</c:v>
                </c:pt>
                <c:pt idx="3774">
                  <c:v>138.5</c:v>
                </c:pt>
                <c:pt idx="3775">
                  <c:v>138.5</c:v>
                </c:pt>
                <c:pt idx="3776">
                  <c:v>138.5</c:v>
                </c:pt>
                <c:pt idx="3777">
                  <c:v>138.5</c:v>
                </c:pt>
                <c:pt idx="3778">
                  <c:v>138.5</c:v>
                </c:pt>
                <c:pt idx="3779">
                  <c:v>138.6</c:v>
                </c:pt>
                <c:pt idx="3780">
                  <c:v>138.6</c:v>
                </c:pt>
                <c:pt idx="3781">
                  <c:v>138.6</c:v>
                </c:pt>
                <c:pt idx="3782">
                  <c:v>138.6</c:v>
                </c:pt>
                <c:pt idx="3783">
                  <c:v>138.6</c:v>
                </c:pt>
                <c:pt idx="3784">
                  <c:v>138.6</c:v>
                </c:pt>
                <c:pt idx="3785">
                  <c:v>138.4</c:v>
                </c:pt>
                <c:pt idx="3786">
                  <c:v>138.4</c:v>
                </c:pt>
                <c:pt idx="3787">
                  <c:v>138.4</c:v>
                </c:pt>
                <c:pt idx="3788">
                  <c:v>138.5</c:v>
                </c:pt>
                <c:pt idx="3789">
                  <c:v>138.5</c:v>
                </c:pt>
                <c:pt idx="3790">
                  <c:v>138.5</c:v>
                </c:pt>
                <c:pt idx="3791">
                  <c:v>138.5</c:v>
                </c:pt>
                <c:pt idx="3792">
                  <c:v>138.5</c:v>
                </c:pt>
                <c:pt idx="3793">
                  <c:v>138.5</c:v>
                </c:pt>
                <c:pt idx="3794">
                  <c:v>138.4</c:v>
                </c:pt>
                <c:pt idx="3795">
                  <c:v>138.4</c:v>
                </c:pt>
                <c:pt idx="3796">
                  <c:v>138.4</c:v>
                </c:pt>
                <c:pt idx="3797">
                  <c:v>138</c:v>
                </c:pt>
                <c:pt idx="3798">
                  <c:v>138</c:v>
                </c:pt>
                <c:pt idx="3799">
                  <c:v>138</c:v>
                </c:pt>
                <c:pt idx="3800">
                  <c:v>138.1</c:v>
                </c:pt>
                <c:pt idx="3801">
                  <c:v>138.1</c:v>
                </c:pt>
                <c:pt idx="3802">
                  <c:v>138.1</c:v>
                </c:pt>
                <c:pt idx="3803">
                  <c:v>138.4</c:v>
                </c:pt>
                <c:pt idx="3804">
                  <c:v>138.4</c:v>
                </c:pt>
                <c:pt idx="3805">
                  <c:v>138.4</c:v>
                </c:pt>
                <c:pt idx="3806">
                  <c:v>138.4</c:v>
                </c:pt>
                <c:pt idx="3807">
                  <c:v>138.4</c:v>
                </c:pt>
                <c:pt idx="3808">
                  <c:v>138.4</c:v>
                </c:pt>
                <c:pt idx="3809">
                  <c:v>138.30000000000001</c:v>
                </c:pt>
                <c:pt idx="3810">
                  <c:v>138.30000000000001</c:v>
                </c:pt>
                <c:pt idx="3811">
                  <c:v>138.30000000000001</c:v>
                </c:pt>
                <c:pt idx="3812">
                  <c:v>137.69999999999999</c:v>
                </c:pt>
                <c:pt idx="3813">
                  <c:v>137.69999999999999</c:v>
                </c:pt>
                <c:pt idx="3814">
                  <c:v>137.69999999999999</c:v>
                </c:pt>
                <c:pt idx="3815">
                  <c:v>137.5</c:v>
                </c:pt>
                <c:pt idx="3816">
                  <c:v>137.5</c:v>
                </c:pt>
                <c:pt idx="3817">
                  <c:v>137.5</c:v>
                </c:pt>
                <c:pt idx="3818">
                  <c:v>137.4</c:v>
                </c:pt>
                <c:pt idx="3819">
                  <c:v>137.4</c:v>
                </c:pt>
                <c:pt idx="3820">
                  <c:v>137.4</c:v>
                </c:pt>
                <c:pt idx="3821">
                  <c:v>137.6</c:v>
                </c:pt>
                <c:pt idx="3822">
                  <c:v>137.6</c:v>
                </c:pt>
                <c:pt idx="3823">
                  <c:v>137.6</c:v>
                </c:pt>
                <c:pt idx="3824">
                  <c:v>138.1</c:v>
                </c:pt>
                <c:pt idx="3825">
                  <c:v>138.1</c:v>
                </c:pt>
                <c:pt idx="3826">
                  <c:v>138.1</c:v>
                </c:pt>
                <c:pt idx="3827">
                  <c:v>138.5</c:v>
                </c:pt>
                <c:pt idx="3828">
                  <c:v>138.5</c:v>
                </c:pt>
                <c:pt idx="3829">
                  <c:v>138.5</c:v>
                </c:pt>
                <c:pt idx="3830">
                  <c:v>138.6</c:v>
                </c:pt>
                <c:pt idx="3831">
                  <c:v>138.6</c:v>
                </c:pt>
                <c:pt idx="3832">
                  <c:v>138.6</c:v>
                </c:pt>
                <c:pt idx="3833">
                  <c:v>138.69999999999999</c:v>
                </c:pt>
                <c:pt idx="3834">
                  <c:v>138.69999999999999</c:v>
                </c:pt>
                <c:pt idx="3835">
                  <c:v>138.69999999999999</c:v>
                </c:pt>
                <c:pt idx="3836">
                  <c:v>138.30000000000001</c:v>
                </c:pt>
                <c:pt idx="3837">
                  <c:v>138.30000000000001</c:v>
                </c:pt>
                <c:pt idx="3838">
                  <c:v>138.30000000000001</c:v>
                </c:pt>
                <c:pt idx="3839">
                  <c:v>138.30000000000001</c:v>
                </c:pt>
                <c:pt idx="3840">
                  <c:v>138.30000000000001</c:v>
                </c:pt>
                <c:pt idx="3841">
                  <c:v>138.30000000000001</c:v>
                </c:pt>
                <c:pt idx="3842">
                  <c:v>138</c:v>
                </c:pt>
                <c:pt idx="3843">
                  <c:v>138</c:v>
                </c:pt>
                <c:pt idx="3844">
                  <c:v>138</c:v>
                </c:pt>
                <c:pt idx="3845">
                  <c:v>138</c:v>
                </c:pt>
                <c:pt idx="3846">
                  <c:v>138</c:v>
                </c:pt>
                <c:pt idx="3847">
                  <c:v>138</c:v>
                </c:pt>
                <c:pt idx="3848">
                  <c:v>138.19999999999999</c:v>
                </c:pt>
                <c:pt idx="3849">
                  <c:v>138.19999999999999</c:v>
                </c:pt>
                <c:pt idx="3850">
                  <c:v>138.19999999999999</c:v>
                </c:pt>
                <c:pt idx="3851">
                  <c:v>138.19999999999999</c:v>
                </c:pt>
                <c:pt idx="3852">
                  <c:v>138.19999999999999</c:v>
                </c:pt>
                <c:pt idx="3853">
                  <c:v>138.19999999999999</c:v>
                </c:pt>
                <c:pt idx="3854">
                  <c:v>138.4</c:v>
                </c:pt>
                <c:pt idx="3855">
                  <c:v>138.4</c:v>
                </c:pt>
                <c:pt idx="3856">
                  <c:v>138.4</c:v>
                </c:pt>
                <c:pt idx="3857">
                  <c:v>138</c:v>
                </c:pt>
                <c:pt idx="3858">
                  <c:v>138</c:v>
                </c:pt>
                <c:pt idx="3859">
                  <c:v>138</c:v>
                </c:pt>
                <c:pt idx="3860">
                  <c:v>137.9</c:v>
                </c:pt>
                <c:pt idx="3861">
                  <c:v>137.9</c:v>
                </c:pt>
                <c:pt idx="3862">
                  <c:v>137.9</c:v>
                </c:pt>
                <c:pt idx="3863">
                  <c:v>137.4</c:v>
                </c:pt>
                <c:pt idx="3864">
                  <c:v>137.4</c:v>
                </c:pt>
                <c:pt idx="3865">
                  <c:v>137.4</c:v>
                </c:pt>
                <c:pt idx="3866">
                  <c:v>137.30000000000001</c:v>
                </c:pt>
                <c:pt idx="3867">
                  <c:v>137.30000000000001</c:v>
                </c:pt>
                <c:pt idx="3868">
                  <c:v>137.30000000000001</c:v>
                </c:pt>
                <c:pt idx="3869">
                  <c:v>137.30000000000001</c:v>
                </c:pt>
                <c:pt idx="3870">
                  <c:v>137.30000000000001</c:v>
                </c:pt>
                <c:pt idx="3871">
                  <c:v>137.30000000000001</c:v>
                </c:pt>
                <c:pt idx="3872">
                  <c:v>137.30000000000001</c:v>
                </c:pt>
                <c:pt idx="3873">
                  <c:v>137.30000000000001</c:v>
                </c:pt>
                <c:pt idx="3874">
                  <c:v>137.30000000000001</c:v>
                </c:pt>
                <c:pt idx="3875">
                  <c:v>137.5</c:v>
                </c:pt>
                <c:pt idx="3876">
                  <c:v>137.5</c:v>
                </c:pt>
                <c:pt idx="3877">
                  <c:v>137.5</c:v>
                </c:pt>
                <c:pt idx="3878">
                  <c:v>137.4</c:v>
                </c:pt>
                <c:pt idx="3879">
                  <c:v>137.4</c:v>
                </c:pt>
                <c:pt idx="3880">
                  <c:v>137.4</c:v>
                </c:pt>
                <c:pt idx="3881">
                  <c:v>137.4</c:v>
                </c:pt>
                <c:pt idx="3882">
                  <c:v>137.4</c:v>
                </c:pt>
                <c:pt idx="3883">
                  <c:v>137.4</c:v>
                </c:pt>
                <c:pt idx="3884">
                  <c:v>137.4</c:v>
                </c:pt>
                <c:pt idx="3885">
                  <c:v>137.4</c:v>
                </c:pt>
                <c:pt idx="3886">
                  <c:v>137.4</c:v>
                </c:pt>
                <c:pt idx="3887">
                  <c:v>137.4</c:v>
                </c:pt>
                <c:pt idx="3888">
                  <c:v>137.4</c:v>
                </c:pt>
                <c:pt idx="3889">
                  <c:v>137.4</c:v>
                </c:pt>
                <c:pt idx="3890">
                  <c:v>137.4</c:v>
                </c:pt>
                <c:pt idx="3891">
                  <c:v>137.4</c:v>
                </c:pt>
                <c:pt idx="3892">
                  <c:v>137.4</c:v>
                </c:pt>
                <c:pt idx="3893">
                  <c:v>137.1</c:v>
                </c:pt>
                <c:pt idx="3894">
                  <c:v>137.1</c:v>
                </c:pt>
                <c:pt idx="3895">
                  <c:v>137.1</c:v>
                </c:pt>
                <c:pt idx="3896">
                  <c:v>136.80000000000001</c:v>
                </c:pt>
                <c:pt idx="3897">
                  <c:v>136.80000000000001</c:v>
                </c:pt>
                <c:pt idx="3898">
                  <c:v>136.80000000000001</c:v>
                </c:pt>
                <c:pt idx="3899">
                  <c:v>137</c:v>
                </c:pt>
                <c:pt idx="3900">
                  <c:v>137</c:v>
                </c:pt>
                <c:pt idx="3901">
                  <c:v>137</c:v>
                </c:pt>
                <c:pt idx="3902">
                  <c:v>137.19999999999999</c:v>
                </c:pt>
                <c:pt idx="3903">
                  <c:v>137.19999999999999</c:v>
                </c:pt>
                <c:pt idx="3904">
                  <c:v>137.19999999999999</c:v>
                </c:pt>
                <c:pt idx="3905">
                  <c:v>137.4</c:v>
                </c:pt>
                <c:pt idx="3906">
                  <c:v>137.4</c:v>
                </c:pt>
                <c:pt idx="3907">
                  <c:v>137.4</c:v>
                </c:pt>
                <c:pt idx="3908">
                  <c:v>137.30000000000001</c:v>
                </c:pt>
                <c:pt idx="3909">
                  <c:v>137.30000000000001</c:v>
                </c:pt>
                <c:pt idx="3910">
                  <c:v>137.30000000000001</c:v>
                </c:pt>
                <c:pt idx="3911">
                  <c:v>137.5</c:v>
                </c:pt>
                <c:pt idx="3912">
                  <c:v>137.5</c:v>
                </c:pt>
                <c:pt idx="3913">
                  <c:v>137.5</c:v>
                </c:pt>
                <c:pt idx="3914">
                  <c:v>137.5</c:v>
                </c:pt>
                <c:pt idx="3915">
                  <c:v>137.5</c:v>
                </c:pt>
                <c:pt idx="3916">
                  <c:v>137.5</c:v>
                </c:pt>
                <c:pt idx="3917">
                  <c:v>137.69999999999999</c:v>
                </c:pt>
                <c:pt idx="3918">
                  <c:v>137.69999999999999</c:v>
                </c:pt>
                <c:pt idx="3919">
                  <c:v>137.69999999999999</c:v>
                </c:pt>
                <c:pt idx="3920">
                  <c:v>137.69999999999999</c:v>
                </c:pt>
                <c:pt idx="3921">
                  <c:v>137.69999999999999</c:v>
                </c:pt>
                <c:pt idx="3922">
                  <c:v>137.69999999999999</c:v>
                </c:pt>
                <c:pt idx="3923">
                  <c:v>137.5</c:v>
                </c:pt>
                <c:pt idx="3924">
                  <c:v>137.5</c:v>
                </c:pt>
                <c:pt idx="3925">
                  <c:v>137.5</c:v>
                </c:pt>
                <c:pt idx="3926">
                  <c:v>137.4</c:v>
                </c:pt>
                <c:pt idx="3927">
                  <c:v>137.4</c:v>
                </c:pt>
                <c:pt idx="3928">
                  <c:v>137.4</c:v>
                </c:pt>
                <c:pt idx="3929">
                  <c:v>137.30000000000001</c:v>
                </c:pt>
                <c:pt idx="3930">
                  <c:v>137.30000000000001</c:v>
                </c:pt>
                <c:pt idx="3931">
                  <c:v>137.30000000000001</c:v>
                </c:pt>
                <c:pt idx="3932">
                  <c:v>137.5</c:v>
                </c:pt>
                <c:pt idx="3933">
                  <c:v>137.5</c:v>
                </c:pt>
                <c:pt idx="3934">
                  <c:v>137.5</c:v>
                </c:pt>
                <c:pt idx="3935">
                  <c:v>137.4</c:v>
                </c:pt>
                <c:pt idx="3936">
                  <c:v>137.4</c:v>
                </c:pt>
                <c:pt idx="3937">
                  <c:v>137.4</c:v>
                </c:pt>
                <c:pt idx="3938">
                  <c:v>137.19999999999999</c:v>
                </c:pt>
                <c:pt idx="3939">
                  <c:v>137.19999999999999</c:v>
                </c:pt>
                <c:pt idx="3940">
                  <c:v>137.19999999999999</c:v>
                </c:pt>
                <c:pt idx="3941">
                  <c:v>137</c:v>
                </c:pt>
                <c:pt idx="3942">
                  <c:v>137</c:v>
                </c:pt>
                <c:pt idx="3943">
                  <c:v>137</c:v>
                </c:pt>
                <c:pt idx="3944">
                  <c:v>137</c:v>
                </c:pt>
                <c:pt idx="3945">
                  <c:v>137</c:v>
                </c:pt>
                <c:pt idx="3946">
                  <c:v>137</c:v>
                </c:pt>
                <c:pt idx="3947">
                  <c:v>136.80000000000001</c:v>
                </c:pt>
                <c:pt idx="3948">
                  <c:v>136.80000000000001</c:v>
                </c:pt>
                <c:pt idx="3949">
                  <c:v>136.80000000000001</c:v>
                </c:pt>
                <c:pt idx="3950">
                  <c:v>136.80000000000001</c:v>
                </c:pt>
                <c:pt idx="3951">
                  <c:v>136.80000000000001</c:v>
                </c:pt>
                <c:pt idx="3952">
                  <c:v>136.80000000000001</c:v>
                </c:pt>
                <c:pt idx="3953">
                  <c:v>136.6</c:v>
                </c:pt>
                <c:pt idx="3954">
                  <c:v>136.6</c:v>
                </c:pt>
                <c:pt idx="3955">
                  <c:v>136.6</c:v>
                </c:pt>
                <c:pt idx="3956">
                  <c:v>137.30000000000001</c:v>
                </c:pt>
                <c:pt idx="3957">
                  <c:v>137.30000000000001</c:v>
                </c:pt>
                <c:pt idx="3958">
                  <c:v>137.30000000000001</c:v>
                </c:pt>
                <c:pt idx="3959">
                  <c:v>137</c:v>
                </c:pt>
                <c:pt idx="3960">
                  <c:v>137</c:v>
                </c:pt>
                <c:pt idx="3961">
                  <c:v>137</c:v>
                </c:pt>
                <c:pt idx="3962">
                  <c:v>136.9</c:v>
                </c:pt>
                <c:pt idx="3963">
                  <c:v>136.9</c:v>
                </c:pt>
                <c:pt idx="3964">
                  <c:v>136.9</c:v>
                </c:pt>
                <c:pt idx="3965">
                  <c:v>136.5</c:v>
                </c:pt>
                <c:pt idx="3966">
                  <c:v>136.5</c:v>
                </c:pt>
                <c:pt idx="3967">
                  <c:v>136.5</c:v>
                </c:pt>
                <c:pt idx="3968">
                  <c:v>137</c:v>
                </c:pt>
                <c:pt idx="3969">
                  <c:v>137</c:v>
                </c:pt>
                <c:pt idx="3970">
                  <c:v>137</c:v>
                </c:pt>
                <c:pt idx="3971">
                  <c:v>137.30000000000001</c:v>
                </c:pt>
                <c:pt idx="3972">
                  <c:v>137.30000000000001</c:v>
                </c:pt>
                <c:pt idx="3973">
                  <c:v>137.30000000000001</c:v>
                </c:pt>
                <c:pt idx="3974">
                  <c:v>137.5</c:v>
                </c:pt>
                <c:pt idx="3975">
                  <c:v>137.5</c:v>
                </c:pt>
                <c:pt idx="3976">
                  <c:v>137.5</c:v>
                </c:pt>
                <c:pt idx="3977">
                  <c:v>137.19999999999999</c:v>
                </c:pt>
                <c:pt idx="3978">
                  <c:v>137.19999999999999</c:v>
                </c:pt>
                <c:pt idx="3979">
                  <c:v>137.19999999999999</c:v>
                </c:pt>
                <c:pt idx="3980">
                  <c:v>137.1</c:v>
                </c:pt>
                <c:pt idx="3981">
                  <c:v>137.1</c:v>
                </c:pt>
                <c:pt idx="3982">
                  <c:v>137.1</c:v>
                </c:pt>
                <c:pt idx="3983">
                  <c:v>137</c:v>
                </c:pt>
                <c:pt idx="3984">
                  <c:v>137</c:v>
                </c:pt>
                <c:pt idx="3985">
                  <c:v>137</c:v>
                </c:pt>
                <c:pt idx="3986">
                  <c:v>137.19999999999999</c:v>
                </c:pt>
                <c:pt idx="3987">
                  <c:v>137.19999999999999</c:v>
                </c:pt>
                <c:pt idx="3988">
                  <c:v>137.19999999999999</c:v>
                </c:pt>
                <c:pt idx="3989">
                  <c:v>136.69999999999999</c:v>
                </c:pt>
                <c:pt idx="3990">
                  <c:v>136.69999999999999</c:v>
                </c:pt>
                <c:pt idx="3991">
                  <c:v>136.69999999999999</c:v>
                </c:pt>
                <c:pt idx="3992">
                  <c:v>136.4</c:v>
                </c:pt>
                <c:pt idx="3993">
                  <c:v>136.4</c:v>
                </c:pt>
                <c:pt idx="3994">
                  <c:v>136.4</c:v>
                </c:pt>
                <c:pt idx="3995">
                  <c:v>136.1</c:v>
                </c:pt>
                <c:pt idx="3996">
                  <c:v>136.1</c:v>
                </c:pt>
                <c:pt idx="3997">
                  <c:v>136.1</c:v>
                </c:pt>
                <c:pt idx="3998">
                  <c:v>136.30000000000001</c:v>
                </c:pt>
                <c:pt idx="3999">
                  <c:v>136.30000000000001</c:v>
                </c:pt>
                <c:pt idx="4000">
                  <c:v>136.30000000000001</c:v>
                </c:pt>
                <c:pt idx="4001">
                  <c:v>136.6</c:v>
                </c:pt>
                <c:pt idx="4002">
                  <c:v>136.6</c:v>
                </c:pt>
                <c:pt idx="4003">
                  <c:v>136.6</c:v>
                </c:pt>
                <c:pt idx="4004">
                  <c:v>136.80000000000001</c:v>
                </c:pt>
                <c:pt idx="4005">
                  <c:v>136.80000000000001</c:v>
                </c:pt>
                <c:pt idx="4006">
                  <c:v>136.80000000000001</c:v>
                </c:pt>
                <c:pt idx="4007">
                  <c:v>136.69999999999999</c:v>
                </c:pt>
                <c:pt idx="4008">
                  <c:v>136.69999999999999</c:v>
                </c:pt>
                <c:pt idx="4009">
                  <c:v>136.69999999999999</c:v>
                </c:pt>
                <c:pt idx="4010">
                  <c:v>136.80000000000001</c:v>
                </c:pt>
                <c:pt idx="4011">
                  <c:v>136.80000000000001</c:v>
                </c:pt>
                <c:pt idx="4012">
                  <c:v>136.80000000000001</c:v>
                </c:pt>
                <c:pt idx="4013">
                  <c:v>136.80000000000001</c:v>
                </c:pt>
                <c:pt idx="4014">
                  <c:v>136.80000000000001</c:v>
                </c:pt>
                <c:pt idx="4015">
                  <c:v>136.80000000000001</c:v>
                </c:pt>
                <c:pt idx="4016">
                  <c:v>136.9</c:v>
                </c:pt>
                <c:pt idx="4017">
                  <c:v>136.9</c:v>
                </c:pt>
                <c:pt idx="4018">
                  <c:v>136.9</c:v>
                </c:pt>
                <c:pt idx="4019">
                  <c:v>136.69999999999999</c:v>
                </c:pt>
                <c:pt idx="4020">
                  <c:v>136.69999999999999</c:v>
                </c:pt>
                <c:pt idx="4021">
                  <c:v>136.69999999999999</c:v>
                </c:pt>
                <c:pt idx="4022">
                  <c:v>136.4</c:v>
                </c:pt>
                <c:pt idx="4023">
                  <c:v>136.4</c:v>
                </c:pt>
                <c:pt idx="4024">
                  <c:v>136.4</c:v>
                </c:pt>
                <c:pt idx="4025">
                  <c:v>136.30000000000001</c:v>
                </c:pt>
                <c:pt idx="4026">
                  <c:v>136.30000000000001</c:v>
                </c:pt>
                <c:pt idx="4027">
                  <c:v>136.30000000000001</c:v>
                </c:pt>
                <c:pt idx="4028">
                  <c:v>136</c:v>
                </c:pt>
                <c:pt idx="4029">
                  <c:v>136</c:v>
                </c:pt>
                <c:pt idx="4030">
                  <c:v>136</c:v>
                </c:pt>
                <c:pt idx="4031">
                  <c:v>136.5</c:v>
                </c:pt>
                <c:pt idx="4032">
                  <c:v>136.5</c:v>
                </c:pt>
                <c:pt idx="4033">
                  <c:v>136.5</c:v>
                </c:pt>
                <c:pt idx="4034">
                  <c:v>136.1</c:v>
                </c:pt>
                <c:pt idx="4035">
                  <c:v>136.1</c:v>
                </c:pt>
                <c:pt idx="4036">
                  <c:v>136.1</c:v>
                </c:pt>
                <c:pt idx="4037">
                  <c:v>134.9</c:v>
                </c:pt>
                <c:pt idx="4038">
                  <c:v>134.9</c:v>
                </c:pt>
                <c:pt idx="4039">
                  <c:v>134.9</c:v>
                </c:pt>
                <c:pt idx="4040">
                  <c:v>131.6</c:v>
                </c:pt>
                <c:pt idx="4041">
                  <c:v>131.6</c:v>
                </c:pt>
                <c:pt idx="4042">
                  <c:v>131.6</c:v>
                </c:pt>
                <c:pt idx="4043">
                  <c:v>130.80000000000001</c:v>
                </c:pt>
                <c:pt idx="4044">
                  <c:v>130.80000000000001</c:v>
                </c:pt>
                <c:pt idx="4045">
                  <c:v>130.80000000000001</c:v>
                </c:pt>
                <c:pt idx="4046">
                  <c:v>132.6</c:v>
                </c:pt>
                <c:pt idx="4047">
                  <c:v>132.6</c:v>
                </c:pt>
                <c:pt idx="4048">
                  <c:v>132.6</c:v>
                </c:pt>
                <c:pt idx="4049">
                  <c:v>135.80000000000001</c:v>
                </c:pt>
                <c:pt idx="4050">
                  <c:v>135.80000000000001</c:v>
                </c:pt>
                <c:pt idx="4051">
                  <c:v>135.80000000000001</c:v>
                </c:pt>
                <c:pt idx="4052">
                  <c:v>135</c:v>
                </c:pt>
                <c:pt idx="4053">
                  <c:v>135</c:v>
                </c:pt>
                <c:pt idx="4054">
                  <c:v>135</c:v>
                </c:pt>
                <c:pt idx="4055">
                  <c:v>132.4</c:v>
                </c:pt>
                <c:pt idx="4056">
                  <c:v>132.4</c:v>
                </c:pt>
                <c:pt idx="4057">
                  <c:v>132.4</c:v>
                </c:pt>
                <c:pt idx="4058">
                  <c:v>131.1</c:v>
                </c:pt>
                <c:pt idx="4059">
                  <c:v>131.1</c:v>
                </c:pt>
                <c:pt idx="4060">
                  <c:v>131.1</c:v>
                </c:pt>
                <c:pt idx="4061">
                  <c:v>132.5</c:v>
                </c:pt>
                <c:pt idx="4062">
                  <c:v>132.5</c:v>
                </c:pt>
                <c:pt idx="4063">
                  <c:v>132.5</c:v>
                </c:pt>
                <c:pt idx="4064">
                  <c:v>134.19999999999999</c:v>
                </c:pt>
                <c:pt idx="4065">
                  <c:v>134.19999999999999</c:v>
                </c:pt>
                <c:pt idx="4066">
                  <c:v>134.19999999999999</c:v>
                </c:pt>
                <c:pt idx="4067">
                  <c:v>134.80000000000001</c:v>
                </c:pt>
                <c:pt idx="4068">
                  <c:v>134.80000000000001</c:v>
                </c:pt>
                <c:pt idx="4069">
                  <c:v>134.80000000000001</c:v>
                </c:pt>
                <c:pt idx="4070">
                  <c:v>135.4</c:v>
                </c:pt>
                <c:pt idx="4071">
                  <c:v>135.4</c:v>
                </c:pt>
                <c:pt idx="4072">
                  <c:v>135.4</c:v>
                </c:pt>
                <c:pt idx="4073">
                  <c:v>135.4</c:v>
                </c:pt>
                <c:pt idx="4074">
                  <c:v>135.4</c:v>
                </c:pt>
                <c:pt idx="4075">
                  <c:v>135.4</c:v>
                </c:pt>
                <c:pt idx="4076">
                  <c:v>135.5</c:v>
                </c:pt>
                <c:pt idx="4077">
                  <c:v>135.5</c:v>
                </c:pt>
                <c:pt idx="4078">
                  <c:v>135.5</c:v>
                </c:pt>
                <c:pt idx="4079">
                  <c:v>135.19999999999999</c:v>
                </c:pt>
                <c:pt idx="4080">
                  <c:v>135.19999999999999</c:v>
                </c:pt>
                <c:pt idx="4081">
                  <c:v>135.19999999999999</c:v>
                </c:pt>
                <c:pt idx="4082">
                  <c:v>135.19999999999999</c:v>
                </c:pt>
                <c:pt idx="4083">
                  <c:v>135.19999999999999</c:v>
                </c:pt>
                <c:pt idx="4084">
                  <c:v>135.19999999999999</c:v>
                </c:pt>
                <c:pt idx="4085">
                  <c:v>134.9</c:v>
                </c:pt>
                <c:pt idx="4086">
                  <c:v>134.9</c:v>
                </c:pt>
                <c:pt idx="4087">
                  <c:v>134.9</c:v>
                </c:pt>
                <c:pt idx="4088">
                  <c:v>135.1</c:v>
                </c:pt>
                <c:pt idx="4089">
                  <c:v>135.1</c:v>
                </c:pt>
                <c:pt idx="4090">
                  <c:v>135.1</c:v>
                </c:pt>
                <c:pt idx="4091">
                  <c:v>135.5</c:v>
                </c:pt>
                <c:pt idx="4092">
                  <c:v>135.5</c:v>
                </c:pt>
                <c:pt idx="4093">
                  <c:v>135.5</c:v>
                </c:pt>
                <c:pt idx="4094">
                  <c:v>136</c:v>
                </c:pt>
                <c:pt idx="4095">
                  <c:v>136</c:v>
                </c:pt>
                <c:pt idx="4096">
                  <c:v>136</c:v>
                </c:pt>
                <c:pt idx="4097">
                  <c:v>136.1</c:v>
                </c:pt>
                <c:pt idx="4098">
                  <c:v>136.1</c:v>
                </c:pt>
                <c:pt idx="4099">
                  <c:v>136.1</c:v>
                </c:pt>
                <c:pt idx="4100">
                  <c:v>135.80000000000001</c:v>
                </c:pt>
                <c:pt idx="4101">
                  <c:v>135.80000000000001</c:v>
                </c:pt>
                <c:pt idx="4102">
                  <c:v>135.80000000000001</c:v>
                </c:pt>
                <c:pt idx="4103">
                  <c:v>135.6</c:v>
                </c:pt>
                <c:pt idx="4104">
                  <c:v>135.6</c:v>
                </c:pt>
                <c:pt idx="4105">
                  <c:v>135.6</c:v>
                </c:pt>
                <c:pt idx="4106">
                  <c:v>135.30000000000001</c:v>
                </c:pt>
                <c:pt idx="4107">
                  <c:v>135.30000000000001</c:v>
                </c:pt>
                <c:pt idx="4108">
                  <c:v>135.30000000000001</c:v>
                </c:pt>
                <c:pt idx="4109">
                  <c:v>135.4</c:v>
                </c:pt>
                <c:pt idx="4110">
                  <c:v>135.4</c:v>
                </c:pt>
                <c:pt idx="4111">
                  <c:v>135.4</c:v>
                </c:pt>
                <c:pt idx="4112">
                  <c:v>135.6</c:v>
                </c:pt>
                <c:pt idx="4113">
                  <c:v>135.6</c:v>
                </c:pt>
                <c:pt idx="4114">
                  <c:v>135.6</c:v>
                </c:pt>
                <c:pt idx="4115">
                  <c:v>135.9</c:v>
                </c:pt>
                <c:pt idx="4116">
                  <c:v>135.9</c:v>
                </c:pt>
                <c:pt idx="4117">
                  <c:v>135.9</c:v>
                </c:pt>
                <c:pt idx="4118">
                  <c:v>135.80000000000001</c:v>
                </c:pt>
                <c:pt idx="4119">
                  <c:v>135.80000000000001</c:v>
                </c:pt>
                <c:pt idx="4120">
                  <c:v>135.80000000000001</c:v>
                </c:pt>
                <c:pt idx="4121">
                  <c:v>135.6</c:v>
                </c:pt>
                <c:pt idx="4122">
                  <c:v>135.6</c:v>
                </c:pt>
                <c:pt idx="4123">
                  <c:v>135.6</c:v>
                </c:pt>
                <c:pt idx="4124">
                  <c:v>135.4</c:v>
                </c:pt>
                <c:pt idx="4125">
                  <c:v>135.4</c:v>
                </c:pt>
                <c:pt idx="4126">
                  <c:v>135.4</c:v>
                </c:pt>
                <c:pt idx="4127">
                  <c:v>135.4</c:v>
                </c:pt>
                <c:pt idx="4128">
                  <c:v>135.4</c:v>
                </c:pt>
                <c:pt idx="4129">
                  <c:v>135.4</c:v>
                </c:pt>
                <c:pt idx="4130">
                  <c:v>135.69999999999999</c:v>
                </c:pt>
                <c:pt idx="4131">
                  <c:v>135.69999999999999</c:v>
                </c:pt>
                <c:pt idx="4132">
                  <c:v>135.69999999999999</c:v>
                </c:pt>
                <c:pt idx="4133">
                  <c:v>135.6</c:v>
                </c:pt>
                <c:pt idx="4134">
                  <c:v>135.6</c:v>
                </c:pt>
                <c:pt idx="4135">
                  <c:v>135.6</c:v>
                </c:pt>
                <c:pt idx="4136">
                  <c:v>136</c:v>
                </c:pt>
                <c:pt idx="4137">
                  <c:v>136</c:v>
                </c:pt>
                <c:pt idx="4138">
                  <c:v>136</c:v>
                </c:pt>
                <c:pt idx="4139">
                  <c:v>135.69999999999999</c:v>
                </c:pt>
                <c:pt idx="4140">
                  <c:v>135.69999999999999</c:v>
                </c:pt>
                <c:pt idx="4141">
                  <c:v>135.69999999999999</c:v>
                </c:pt>
                <c:pt idx="4142">
                  <c:v>135.9</c:v>
                </c:pt>
                <c:pt idx="4143">
                  <c:v>135.9</c:v>
                </c:pt>
                <c:pt idx="4144">
                  <c:v>135.9</c:v>
                </c:pt>
                <c:pt idx="4145">
                  <c:v>135.6</c:v>
                </c:pt>
                <c:pt idx="4146">
                  <c:v>135.6</c:v>
                </c:pt>
                <c:pt idx="4147">
                  <c:v>135.6</c:v>
                </c:pt>
                <c:pt idx="4148">
                  <c:v>135.4</c:v>
                </c:pt>
                <c:pt idx="4149">
                  <c:v>135.4</c:v>
                </c:pt>
                <c:pt idx="4150">
                  <c:v>135.4</c:v>
                </c:pt>
                <c:pt idx="4151">
                  <c:v>135.30000000000001</c:v>
                </c:pt>
                <c:pt idx="4152">
                  <c:v>135.30000000000001</c:v>
                </c:pt>
                <c:pt idx="4153">
                  <c:v>135.30000000000001</c:v>
                </c:pt>
                <c:pt idx="4154">
                  <c:v>135.4</c:v>
                </c:pt>
                <c:pt idx="4155">
                  <c:v>135.4</c:v>
                </c:pt>
                <c:pt idx="4156">
                  <c:v>135.4</c:v>
                </c:pt>
                <c:pt idx="4157">
                  <c:v>135.5</c:v>
                </c:pt>
                <c:pt idx="4158">
                  <c:v>135.5</c:v>
                </c:pt>
                <c:pt idx="4159">
                  <c:v>135.5</c:v>
                </c:pt>
                <c:pt idx="4160">
                  <c:v>135.69999999999999</c:v>
                </c:pt>
                <c:pt idx="4161">
                  <c:v>135.69999999999999</c:v>
                </c:pt>
                <c:pt idx="4162">
                  <c:v>135.69999999999999</c:v>
                </c:pt>
                <c:pt idx="4163">
                  <c:v>135.6</c:v>
                </c:pt>
                <c:pt idx="4164">
                  <c:v>135.6</c:v>
                </c:pt>
                <c:pt idx="4165">
                  <c:v>135.6</c:v>
                </c:pt>
                <c:pt idx="4166">
                  <c:v>135.69999999999999</c:v>
                </c:pt>
                <c:pt idx="4167">
                  <c:v>135.69999999999999</c:v>
                </c:pt>
                <c:pt idx="4168">
                  <c:v>135.69999999999999</c:v>
                </c:pt>
                <c:pt idx="4169">
                  <c:v>135.5</c:v>
                </c:pt>
                <c:pt idx="4170">
                  <c:v>135.5</c:v>
                </c:pt>
                <c:pt idx="4171">
                  <c:v>135.5</c:v>
                </c:pt>
                <c:pt idx="4172">
                  <c:v>135</c:v>
                </c:pt>
                <c:pt idx="4173">
                  <c:v>135</c:v>
                </c:pt>
                <c:pt idx="4174">
                  <c:v>135</c:v>
                </c:pt>
                <c:pt idx="4175">
                  <c:v>134.80000000000001</c:v>
                </c:pt>
                <c:pt idx="4176">
                  <c:v>134.80000000000001</c:v>
                </c:pt>
                <c:pt idx="4177">
                  <c:v>134.80000000000001</c:v>
                </c:pt>
                <c:pt idx="4178">
                  <c:v>134.30000000000001</c:v>
                </c:pt>
                <c:pt idx="4179">
                  <c:v>134.30000000000001</c:v>
                </c:pt>
                <c:pt idx="4180">
                  <c:v>134.30000000000001</c:v>
                </c:pt>
                <c:pt idx="4181">
                  <c:v>134.4</c:v>
                </c:pt>
                <c:pt idx="4182">
                  <c:v>134.4</c:v>
                </c:pt>
                <c:pt idx="4183">
                  <c:v>134.4</c:v>
                </c:pt>
                <c:pt idx="4184">
                  <c:v>134.1</c:v>
                </c:pt>
                <c:pt idx="4185">
                  <c:v>134.1</c:v>
                </c:pt>
                <c:pt idx="4186">
                  <c:v>134.1</c:v>
                </c:pt>
                <c:pt idx="4187">
                  <c:v>134.30000000000001</c:v>
                </c:pt>
                <c:pt idx="4188">
                  <c:v>134.30000000000001</c:v>
                </c:pt>
                <c:pt idx="4189">
                  <c:v>134.30000000000001</c:v>
                </c:pt>
                <c:pt idx="4190">
                  <c:v>134.6</c:v>
                </c:pt>
                <c:pt idx="4191">
                  <c:v>134.6</c:v>
                </c:pt>
                <c:pt idx="4192">
                  <c:v>134.6</c:v>
                </c:pt>
                <c:pt idx="4193">
                  <c:v>135</c:v>
                </c:pt>
                <c:pt idx="4194">
                  <c:v>135</c:v>
                </c:pt>
                <c:pt idx="4195">
                  <c:v>135</c:v>
                </c:pt>
                <c:pt idx="4196">
                  <c:v>135.19999999999999</c:v>
                </c:pt>
                <c:pt idx="4197">
                  <c:v>135.19999999999999</c:v>
                </c:pt>
                <c:pt idx="4198">
                  <c:v>135.19999999999999</c:v>
                </c:pt>
                <c:pt idx="4199">
                  <c:v>135.19999999999999</c:v>
                </c:pt>
                <c:pt idx="4200">
                  <c:v>135.19999999999999</c:v>
                </c:pt>
                <c:pt idx="4201">
                  <c:v>135.19999999999999</c:v>
                </c:pt>
                <c:pt idx="4202">
                  <c:v>135.4</c:v>
                </c:pt>
                <c:pt idx="4203">
                  <c:v>135.4</c:v>
                </c:pt>
                <c:pt idx="4204">
                  <c:v>135.4</c:v>
                </c:pt>
                <c:pt idx="4205">
                  <c:v>134.69999999999999</c:v>
                </c:pt>
                <c:pt idx="4206">
                  <c:v>134.69999999999999</c:v>
                </c:pt>
                <c:pt idx="4207">
                  <c:v>134.69999999999999</c:v>
                </c:pt>
                <c:pt idx="4208">
                  <c:v>135</c:v>
                </c:pt>
                <c:pt idx="4209">
                  <c:v>135</c:v>
                </c:pt>
                <c:pt idx="4210">
                  <c:v>135</c:v>
                </c:pt>
                <c:pt idx="4211">
                  <c:v>134.9</c:v>
                </c:pt>
                <c:pt idx="4212">
                  <c:v>134.9</c:v>
                </c:pt>
                <c:pt idx="4213">
                  <c:v>134.9</c:v>
                </c:pt>
                <c:pt idx="4214">
                  <c:v>135.19999999999999</c:v>
                </c:pt>
                <c:pt idx="4215">
                  <c:v>135.19999999999999</c:v>
                </c:pt>
                <c:pt idx="4216">
                  <c:v>135.19999999999999</c:v>
                </c:pt>
                <c:pt idx="4217">
                  <c:v>135</c:v>
                </c:pt>
                <c:pt idx="4218">
                  <c:v>135</c:v>
                </c:pt>
                <c:pt idx="4219">
                  <c:v>135</c:v>
                </c:pt>
                <c:pt idx="4220">
                  <c:v>135.1</c:v>
                </c:pt>
                <c:pt idx="4221">
                  <c:v>135.1</c:v>
                </c:pt>
                <c:pt idx="4222">
                  <c:v>135.1</c:v>
                </c:pt>
                <c:pt idx="4223">
                  <c:v>134.6</c:v>
                </c:pt>
                <c:pt idx="4224">
                  <c:v>134.6</c:v>
                </c:pt>
                <c:pt idx="4225">
                  <c:v>134.6</c:v>
                </c:pt>
                <c:pt idx="4226">
                  <c:v>135.4</c:v>
                </c:pt>
                <c:pt idx="4227">
                  <c:v>135.4</c:v>
                </c:pt>
                <c:pt idx="4228">
                  <c:v>135.4</c:v>
                </c:pt>
                <c:pt idx="4229">
                  <c:v>135.4</c:v>
                </c:pt>
                <c:pt idx="4230">
                  <c:v>135.4</c:v>
                </c:pt>
                <c:pt idx="4231">
                  <c:v>135.4</c:v>
                </c:pt>
                <c:pt idx="4232">
                  <c:v>135.1</c:v>
                </c:pt>
                <c:pt idx="4233">
                  <c:v>135.1</c:v>
                </c:pt>
                <c:pt idx="4234">
                  <c:v>135.1</c:v>
                </c:pt>
                <c:pt idx="4235">
                  <c:v>134.9</c:v>
                </c:pt>
                <c:pt idx="4236">
                  <c:v>134.9</c:v>
                </c:pt>
                <c:pt idx="4237">
                  <c:v>134.9</c:v>
                </c:pt>
                <c:pt idx="4238">
                  <c:v>134.30000000000001</c:v>
                </c:pt>
                <c:pt idx="4239">
                  <c:v>134.30000000000001</c:v>
                </c:pt>
                <c:pt idx="4240">
                  <c:v>134.30000000000001</c:v>
                </c:pt>
                <c:pt idx="4241">
                  <c:v>135.6</c:v>
                </c:pt>
                <c:pt idx="4242">
                  <c:v>135.6</c:v>
                </c:pt>
                <c:pt idx="4243">
                  <c:v>135.6</c:v>
                </c:pt>
                <c:pt idx="4244">
                  <c:v>135.30000000000001</c:v>
                </c:pt>
                <c:pt idx="4245">
                  <c:v>135.30000000000001</c:v>
                </c:pt>
                <c:pt idx="4246">
                  <c:v>135.30000000000001</c:v>
                </c:pt>
                <c:pt idx="4247">
                  <c:v>135</c:v>
                </c:pt>
                <c:pt idx="4248">
                  <c:v>135</c:v>
                </c:pt>
                <c:pt idx="4249">
                  <c:v>135</c:v>
                </c:pt>
                <c:pt idx="4250">
                  <c:v>135.4</c:v>
                </c:pt>
                <c:pt idx="4251">
                  <c:v>135.4</c:v>
                </c:pt>
                <c:pt idx="4252">
                  <c:v>135.4</c:v>
                </c:pt>
                <c:pt idx="4253">
                  <c:v>135.69999999999999</c:v>
                </c:pt>
                <c:pt idx="4254">
                  <c:v>135.69999999999999</c:v>
                </c:pt>
                <c:pt idx="4255">
                  <c:v>135.69999999999999</c:v>
                </c:pt>
                <c:pt idx="4256">
                  <c:v>135.9</c:v>
                </c:pt>
                <c:pt idx="4257">
                  <c:v>135.9</c:v>
                </c:pt>
                <c:pt idx="4258">
                  <c:v>135.9</c:v>
                </c:pt>
                <c:pt idx="4259">
                  <c:v>135.19999999999999</c:v>
                </c:pt>
                <c:pt idx="4260">
                  <c:v>135.19999999999999</c:v>
                </c:pt>
                <c:pt idx="4261">
                  <c:v>135.19999999999999</c:v>
                </c:pt>
                <c:pt idx="4262">
                  <c:v>135.19999999999999</c:v>
                </c:pt>
                <c:pt idx="4263">
                  <c:v>135.19999999999999</c:v>
                </c:pt>
                <c:pt idx="4264">
                  <c:v>135.19999999999999</c:v>
                </c:pt>
                <c:pt idx="4265">
                  <c:v>135.69999999999999</c:v>
                </c:pt>
                <c:pt idx="4266">
                  <c:v>135.69999999999999</c:v>
                </c:pt>
                <c:pt idx="4267">
                  <c:v>135.69999999999999</c:v>
                </c:pt>
                <c:pt idx="4268">
                  <c:v>136.1</c:v>
                </c:pt>
                <c:pt idx="4269">
                  <c:v>136.1</c:v>
                </c:pt>
                <c:pt idx="4270">
                  <c:v>136.1</c:v>
                </c:pt>
                <c:pt idx="4271">
                  <c:v>136.19999999999999</c:v>
                </c:pt>
                <c:pt idx="4272">
                  <c:v>136.19999999999999</c:v>
                </c:pt>
                <c:pt idx="4273">
                  <c:v>136.19999999999999</c:v>
                </c:pt>
                <c:pt idx="4274">
                  <c:v>136.80000000000001</c:v>
                </c:pt>
                <c:pt idx="4275">
                  <c:v>136.80000000000001</c:v>
                </c:pt>
                <c:pt idx="4276">
                  <c:v>136.80000000000001</c:v>
                </c:pt>
                <c:pt idx="4277">
                  <c:v>137</c:v>
                </c:pt>
                <c:pt idx="4278">
                  <c:v>137</c:v>
                </c:pt>
                <c:pt idx="4279">
                  <c:v>137</c:v>
                </c:pt>
                <c:pt idx="4280">
                  <c:v>137.30000000000001</c:v>
                </c:pt>
                <c:pt idx="4281">
                  <c:v>137.30000000000001</c:v>
                </c:pt>
                <c:pt idx="4282">
                  <c:v>137.30000000000001</c:v>
                </c:pt>
                <c:pt idx="4283">
                  <c:v>137.1</c:v>
                </c:pt>
                <c:pt idx="4284">
                  <c:v>137.1</c:v>
                </c:pt>
                <c:pt idx="4285">
                  <c:v>137.1</c:v>
                </c:pt>
                <c:pt idx="4286">
                  <c:v>136.69999999999999</c:v>
                </c:pt>
                <c:pt idx="4287">
                  <c:v>136.69999999999999</c:v>
                </c:pt>
                <c:pt idx="4288">
                  <c:v>136.69999999999999</c:v>
                </c:pt>
                <c:pt idx="4289">
                  <c:v>136.5</c:v>
                </c:pt>
                <c:pt idx="4290">
                  <c:v>136.5</c:v>
                </c:pt>
                <c:pt idx="4291">
                  <c:v>136.5</c:v>
                </c:pt>
                <c:pt idx="4292">
                  <c:v>136.19999999999999</c:v>
                </c:pt>
                <c:pt idx="4293">
                  <c:v>136.19999999999999</c:v>
                </c:pt>
                <c:pt idx="4294">
                  <c:v>136.19999999999999</c:v>
                </c:pt>
                <c:pt idx="4295">
                  <c:v>136.4</c:v>
                </c:pt>
                <c:pt idx="4296">
                  <c:v>136.4</c:v>
                </c:pt>
                <c:pt idx="4297">
                  <c:v>136.4</c:v>
                </c:pt>
                <c:pt idx="4298">
                  <c:v>136.5</c:v>
                </c:pt>
                <c:pt idx="4299">
                  <c:v>136.5</c:v>
                </c:pt>
                <c:pt idx="4300">
                  <c:v>136.5</c:v>
                </c:pt>
                <c:pt idx="4301">
                  <c:v>136.69999999999999</c:v>
                </c:pt>
                <c:pt idx="4302">
                  <c:v>136.69999999999999</c:v>
                </c:pt>
                <c:pt idx="4303">
                  <c:v>136.69999999999999</c:v>
                </c:pt>
                <c:pt idx="4304">
                  <c:v>136.80000000000001</c:v>
                </c:pt>
                <c:pt idx="4305">
                  <c:v>136.80000000000001</c:v>
                </c:pt>
                <c:pt idx="4306">
                  <c:v>136.80000000000001</c:v>
                </c:pt>
                <c:pt idx="4307">
                  <c:v>137.30000000000001</c:v>
                </c:pt>
                <c:pt idx="4308">
                  <c:v>137.30000000000001</c:v>
                </c:pt>
                <c:pt idx="4309">
                  <c:v>137.30000000000001</c:v>
                </c:pt>
                <c:pt idx="4310">
                  <c:v>137.1</c:v>
                </c:pt>
                <c:pt idx="4311">
                  <c:v>137.1</c:v>
                </c:pt>
                <c:pt idx="4312">
                  <c:v>137.1</c:v>
                </c:pt>
                <c:pt idx="4313">
                  <c:v>137</c:v>
                </c:pt>
                <c:pt idx="4314">
                  <c:v>137</c:v>
                </c:pt>
                <c:pt idx="4315">
                  <c:v>137</c:v>
                </c:pt>
                <c:pt idx="4316">
                  <c:v>136.6</c:v>
                </c:pt>
                <c:pt idx="4317">
                  <c:v>136.6</c:v>
                </c:pt>
                <c:pt idx="4318">
                  <c:v>136.6</c:v>
                </c:pt>
                <c:pt idx="4319">
                  <c:v>136.30000000000001</c:v>
                </c:pt>
                <c:pt idx="4320">
                  <c:v>136.30000000000001</c:v>
                </c:pt>
                <c:pt idx="4321">
                  <c:v>136.30000000000001</c:v>
                </c:pt>
                <c:pt idx="4322">
                  <c:v>135.4</c:v>
                </c:pt>
                <c:pt idx="4323">
                  <c:v>135.4</c:v>
                </c:pt>
                <c:pt idx="4324">
                  <c:v>135.4</c:v>
                </c:pt>
                <c:pt idx="4325">
                  <c:v>135.19999999999999</c:v>
                </c:pt>
                <c:pt idx="4326">
                  <c:v>135.19999999999999</c:v>
                </c:pt>
                <c:pt idx="4327">
                  <c:v>135.19999999999999</c:v>
                </c:pt>
                <c:pt idx="4328">
                  <c:v>135.1</c:v>
                </c:pt>
                <c:pt idx="4329">
                  <c:v>135.1</c:v>
                </c:pt>
                <c:pt idx="4330">
                  <c:v>135.1</c:v>
                </c:pt>
                <c:pt idx="4331">
                  <c:v>135.80000000000001</c:v>
                </c:pt>
                <c:pt idx="4332">
                  <c:v>135.80000000000001</c:v>
                </c:pt>
                <c:pt idx="4333">
                  <c:v>135.80000000000001</c:v>
                </c:pt>
                <c:pt idx="4334">
                  <c:v>135.80000000000001</c:v>
                </c:pt>
                <c:pt idx="4335">
                  <c:v>135.80000000000001</c:v>
                </c:pt>
                <c:pt idx="4336">
                  <c:v>135.80000000000001</c:v>
                </c:pt>
                <c:pt idx="4337">
                  <c:v>136.19999999999999</c:v>
                </c:pt>
                <c:pt idx="4338">
                  <c:v>136.19999999999999</c:v>
                </c:pt>
                <c:pt idx="4339">
                  <c:v>136.19999999999999</c:v>
                </c:pt>
                <c:pt idx="4340">
                  <c:v>136</c:v>
                </c:pt>
                <c:pt idx="4341">
                  <c:v>136</c:v>
                </c:pt>
                <c:pt idx="4342">
                  <c:v>136</c:v>
                </c:pt>
                <c:pt idx="4343">
                  <c:v>136.30000000000001</c:v>
                </c:pt>
                <c:pt idx="4344">
                  <c:v>136.30000000000001</c:v>
                </c:pt>
                <c:pt idx="4345">
                  <c:v>136.30000000000001</c:v>
                </c:pt>
                <c:pt idx="4346">
                  <c:v>136.5</c:v>
                </c:pt>
                <c:pt idx="4347">
                  <c:v>136.5</c:v>
                </c:pt>
                <c:pt idx="4348">
                  <c:v>136.5</c:v>
                </c:pt>
                <c:pt idx="4349">
                  <c:v>136.5</c:v>
                </c:pt>
                <c:pt idx="4350">
                  <c:v>136.5</c:v>
                </c:pt>
                <c:pt idx="4351">
                  <c:v>136.5</c:v>
                </c:pt>
                <c:pt idx="4352">
                  <c:v>136.30000000000001</c:v>
                </c:pt>
                <c:pt idx="4353">
                  <c:v>136.30000000000001</c:v>
                </c:pt>
                <c:pt idx="4354">
                  <c:v>136.30000000000001</c:v>
                </c:pt>
                <c:pt idx="4355">
                  <c:v>135.9</c:v>
                </c:pt>
                <c:pt idx="4356">
                  <c:v>135.9</c:v>
                </c:pt>
                <c:pt idx="4357">
                  <c:v>135.9</c:v>
                </c:pt>
                <c:pt idx="4358">
                  <c:v>135.9</c:v>
                </c:pt>
                <c:pt idx="4359">
                  <c:v>135.9</c:v>
                </c:pt>
                <c:pt idx="4360">
                  <c:v>135.9</c:v>
                </c:pt>
                <c:pt idx="4361">
                  <c:v>135.6</c:v>
                </c:pt>
                <c:pt idx="4362">
                  <c:v>135.6</c:v>
                </c:pt>
                <c:pt idx="4363">
                  <c:v>135.6</c:v>
                </c:pt>
                <c:pt idx="4364">
                  <c:v>136.1</c:v>
                </c:pt>
                <c:pt idx="4365">
                  <c:v>136.1</c:v>
                </c:pt>
                <c:pt idx="4366">
                  <c:v>136.1</c:v>
                </c:pt>
                <c:pt idx="4367">
                  <c:v>136.1</c:v>
                </c:pt>
                <c:pt idx="4368">
                  <c:v>136.1</c:v>
                </c:pt>
                <c:pt idx="4369">
                  <c:v>136.1</c:v>
                </c:pt>
                <c:pt idx="4370">
                  <c:v>136.4</c:v>
                </c:pt>
                <c:pt idx="4371">
                  <c:v>136.4</c:v>
                </c:pt>
                <c:pt idx="4372">
                  <c:v>136.4</c:v>
                </c:pt>
                <c:pt idx="4373">
                  <c:v>135.80000000000001</c:v>
                </c:pt>
                <c:pt idx="4374">
                  <c:v>135.80000000000001</c:v>
                </c:pt>
                <c:pt idx="4375">
                  <c:v>135.80000000000001</c:v>
                </c:pt>
                <c:pt idx="4376">
                  <c:v>135.5</c:v>
                </c:pt>
                <c:pt idx="4377">
                  <c:v>135.5</c:v>
                </c:pt>
                <c:pt idx="4378">
                  <c:v>135.5</c:v>
                </c:pt>
                <c:pt idx="4379">
                  <c:v>135.69999999999999</c:v>
                </c:pt>
                <c:pt idx="4380">
                  <c:v>135.69999999999999</c:v>
                </c:pt>
                <c:pt idx="4381">
                  <c:v>135.69999999999999</c:v>
                </c:pt>
                <c:pt idx="4382">
                  <c:v>135.69999999999999</c:v>
                </c:pt>
                <c:pt idx="4383">
                  <c:v>135.69999999999999</c:v>
                </c:pt>
                <c:pt idx="4384">
                  <c:v>135.69999999999999</c:v>
                </c:pt>
                <c:pt idx="4385">
                  <c:v>134.9</c:v>
                </c:pt>
                <c:pt idx="4386">
                  <c:v>134.9</c:v>
                </c:pt>
                <c:pt idx="4387">
                  <c:v>134.9</c:v>
                </c:pt>
                <c:pt idx="4388">
                  <c:v>134.19999999999999</c:v>
                </c:pt>
                <c:pt idx="4389">
                  <c:v>134.19999999999999</c:v>
                </c:pt>
                <c:pt idx="4390">
                  <c:v>134.19999999999999</c:v>
                </c:pt>
                <c:pt idx="4391">
                  <c:v>132.6</c:v>
                </c:pt>
                <c:pt idx="4392">
                  <c:v>132.6</c:v>
                </c:pt>
                <c:pt idx="4393">
                  <c:v>132.6</c:v>
                </c:pt>
                <c:pt idx="4394">
                  <c:v>131.9</c:v>
                </c:pt>
                <c:pt idx="4395">
                  <c:v>131.9</c:v>
                </c:pt>
                <c:pt idx="4396">
                  <c:v>131.9</c:v>
                </c:pt>
                <c:pt idx="4397">
                  <c:v>131.19999999999999</c:v>
                </c:pt>
                <c:pt idx="4398">
                  <c:v>131.19999999999999</c:v>
                </c:pt>
                <c:pt idx="4399">
                  <c:v>131.19999999999999</c:v>
                </c:pt>
                <c:pt idx="4400">
                  <c:v>131.30000000000001</c:v>
                </c:pt>
                <c:pt idx="4401">
                  <c:v>131.30000000000001</c:v>
                </c:pt>
                <c:pt idx="4402">
                  <c:v>131.30000000000001</c:v>
                </c:pt>
                <c:pt idx="4403">
                  <c:v>131.69999999999999</c:v>
                </c:pt>
                <c:pt idx="4404">
                  <c:v>131.69999999999999</c:v>
                </c:pt>
                <c:pt idx="4405">
                  <c:v>131.69999999999999</c:v>
                </c:pt>
                <c:pt idx="4406">
                  <c:v>131.6</c:v>
                </c:pt>
                <c:pt idx="4407">
                  <c:v>131.6</c:v>
                </c:pt>
                <c:pt idx="4408">
                  <c:v>131.6</c:v>
                </c:pt>
                <c:pt idx="4409">
                  <c:v>131.9</c:v>
                </c:pt>
                <c:pt idx="4410">
                  <c:v>131.9</c:v>
                </c:pt>
                <c:pt idx="4411">
                  <c:v>131.9</c:v>
                </c:pt>
                <c:pt idx="4412">
                  <c:v>131.9</c:v>
                </c:pt>
                <c:pt idx="4413">
                  <c:v>131.9</c:v>
                </c:pt>
                <c:pt idx="4414">
                  <c:v>131.9</c:v>
                </c:pt>
                <c:pt idx="4415">
                  <c:v>132.6</c:v>
                </c:pt>
                <c:pt idx="4416">
                  <c:v>132.6</c:v>
                </c:pt>
                <c:pt idx="4417">
                  <c:v>132.6</c:v>
                </c:pt>
                <c:pt idx="4418">
                  <c:v>133.4</c:v>
                </c:pt>
                <c:pt idx="4419">
                  <c:v>133.4</c:v>
                </c:pt>
                <c:pt idx="4420">
                  <c:v>133.4</c:v>
                </c:pt>
                <c:pt idx="4421">
                  <c:v>133.4</c:v>
                </c:pt>
                <c:pt idx="4422">
                  <c:v>133.4</c:v>
                </c:pt>
                <c:pt idx="4423">
                  <c:v>133.4</c:v>
                </c:pt>
                <c:pt idx="4424">
                  <c:v>133.5</c:v>
                </c:pt>
                <c:pt idx="4425">
                  <c:v>133.5</c:v>
                </c:pt>
                <c:pt idx="4426">
                  <c:v>133.5</c:v>
                </c:pt>
                <c:pt idx="4427">
                  <c:v>133.1</c:v>
                </c:pt>
                <c:pt idx="4428">
                  <c:v>133.1</c:v>
                </c:pt>
                <c:pt idx="4429">
                  <c:v>133.1</c:v>
                </c:pt>
                <c:pt idx="4430">
                  <c:v>133</c:v>
                </c:pt>
                <c:pt idx="4431">
                  <c:v>133</c:v>
                </c:pt>
                <c:pt idx="4432">
                  <c:v>133</c:v>
                </c:pt>
                <c:pt idx="4433">
                  <c:v>132.9</c:v>
                </c:pt>
                <c:pt idx="4434">
                  <c:v>132.9</c:v>
                </c:pt>
                <c:pt idx="4435">
                  <c:v>132.9</c:v>
                </c:pt>
                <c:pt idx="4436">
                  <c:v>133</c:v>
                </c:pt>
                <c:pt idx="4437">
                  <c:v>133</c:v>
                </c:pt>
                <c:pt idx="4438">
                  <c:v>133</c:v>
                </c:pt>
                <c:pt idx="4439">
                  <c:v>133.19999999999999</c:v>
                </c:pt>
                <c:pt idx="4440">
                  <c:v>133.19999999999999</c:v>
                </c:pt>
                <c:pt idx="4441">
                  <c:v>133.19999999999999</c:v>
                </c:pt>
                <c:pt idx="4442">
                  <c:v>133.19999999999999</c:v>
                </c:pt>
                <c:pt idx="4443">
                  <c:v>133.19999999999999</c:v>
                </c:pt>
                <c:pt idx="4444">
                  <c:v>133.19999999999999</c:v>
                </c:pt>
                <c:pt idx="4445">
                  <c:v>133.1</c:v>
                </c:pt>
                <c:pt idx="4446">
                  <c:v>133.1</c:v>
                </c:pt>
                <c:pt idx="4447">
                  <c:v>133.1</c:v>
                </c:pt>
                <c:pt idx="4448">
                  <c:v>-1</c:v>
                </c:pt>
                <c:pt idx="4449">
                  <c:v>-1</c:v>
                </c:pt>
                <c:pt idx="4450">
                  <c:v>-1</c:v>
                </c:pt>
                <c:pt idx="4451">
                  <c:v>133.19999999999999</c:v>
                </c:pt>
                <c:pt idx="4452">
                  <c:v>133.19999999999999</c:v>
                </c:pt>
                <c:pt idx="4453">
                  <c:v>133.19999999999999</c:v>
                </c:pt>
                <c:pt idx="4454">
                  <c:v>133.19999999999999</c:v>
                </c:pt>
                <c:pt idx="4455">
                  <c:v>133.19999999999999</c:v>
                </c:pt>
                <c:pt idx="4456">
                  <c:v>133.19999999999999</c:v>
                </c:pt>
                <c:pt idx="4457">
                  <c:v>133.4</c:v>
                </c:pt>
                <c:pt idx="4458">
                  <c:v>133.4</c:v>
                </c:pt>
                <c:pt idx="4459">
                  <c:v>133.4</c:v>
                </c:pt>
                <c:pt idx="4460">
                  <c:v>133.80000000000001</c:v>
                </c:pt>
                <c:pt idx="4461">
                  <c:v>133.80000000000001</c:v>
                </c:pt>
                <c:pt idx="4462">
                  <c:v>133.80000000000001</c:v>
                </c:pt>
                <c:pt idx="4463">
                  <c:v>133.80000000000001</c:v>
                </c:pt>
                <c:pt idx="4464">
                  <c:v>133.80000000000001</c:v>
                </c:pt>
                <c:pt idx="4465">
                  <c:v>133.80000000000001</c:v>
                </c:pt>
                <c:pt idx="4466">
                  <c:v>134.19999999999999</c:v>
                </c:pt>
                <c:pt idx="4467">
                  <c:v>134.19999999999999</c:v>
                </c:pt>
                <c:pt idx="4468">
                  <c:v>134.19999999999999</c:v>
                </c:pt>
                <c:pt idx="4469">
                  <c:v>134.4</c:v>
                </c:pt>
                <c:pt idx="4470">
                  <c:v>134.4</c:v>
                </c:pt>
                <c:pt idx="4471">
                  <c:v>134.4</c:v>
                </c:pt>
                <c:pt idx="4472">
                  <c:v>134.4</c:v>
                </c:pt>
                <c:pt idx="4473">
                  <c:v>134.4</c:v>
                </c:pt>
                <c:pt idx="4474">
                  <c:v>134.4</c:v>
                </c:pt>
                <c:pt idx="4475">
                  <c:v>134.30000000000001</c:v>
                </c:pt>
                <c:pt idx="4476">
                  <c:v>134.30000000000001</c:v>
                </c:pt>
                <c:pt idx="4477">
                  <c:v>134.30000000000001</c:v>
                </c:pt>
                <c:pt idx="4478">
                  <c:v>134.30000000000001</c:v>
                </c:pt>
                <c:pt idx="4479">
                  <c:v>134.30000000000001</c:v>
                </c:pt>
                <c:pt idx="4480">
                  <c:v>134.30000000000001</c:v>
                </c:pt>
                <c:pt idx="4481">
                  <c:v>-1</c:v>
                </c:pt>
                <c:pt idx="4482">
                  <c:v>-1</c:v>
                </c:pt>
                <c:pt idx="4483">
                  <c:v>-1</c:v>
                </c:pt>
                <c:pt idx="4484">
                  <c:v>-1</c:v>
                </c:pt>
                <c:pt idx="4485">
                  <c:v>-1</c:v>
                </c:pt>
                <c:pt idx="4486">
                  <c:v>-1</c:v>
                </c:pt>
                <c:pt idx="4487">
                  <c:v>-1</c:v>
                </c:pt>
                <c:pt idx="4488">
                  <c:v>-1</c:v>
                </c:pt>
                <c:pt idx="4489">
                  <c:v>-1</c:v>
                </c:pt>
                <c:pt idx="4490">
                  <c:v>-1</c:v>
                </c:pt>
                <c:pt idx="4491">
                  <c:v>-1</c:v>
                </c:pt>
                <c:pt idx="4492">
                  <c:v>-1</c:v>
                </c:pt>
                <c:pt idx="4493">
                  <c:v>133.1</c:v>
                </c:pt>
                <c:pt idx="4494">
                  <c:v>133.1</c:v>
                </c:pt>
                <c:pt idx="4495">
                  <c:v>133.1</c:v>
                </c:pt>
                <c:pt idx="4496">
                  <c:v>133.1</c:v>
                </c:pt>
                <c:pt idx="4497">
                  <c:v>133.1</c:v>
                </c:pt>
                <c:pt idx="4498">
                  <c:v>133.1</c:v>
                </c:pt>
                <c:pt idx="4499">
                  <c:v>133.1</c:v>
                </c:pt>
                <c:pt idx="4500">
                  <c:v>133.1</c:v>
                </c:pt>
                <c:pt idx="4501">
                  <c:v>133.1</c:v>
                </c:pt>
                <c:pt idx="4502">
                  <c:v>135.6</c:v>
                </c:pt>
                <c:pt idx="4503">
                  <c:v>135.6</c:v>
                </c:pt>
                <c:pt idx="4504">
                  <c:v>135.6</c:v>
                </c:pt>
                <c:pt idx="4505">
                  <c:v>135.6</c:v>
                </c:pt>
                <c:pt idx="4506">
                  <c:v>135.6</c:v>
                </c:pt>
                <c:pt idx="4507">
                  <c:v>135.6</c:v>
                </c:pt>
                <c:pt idx="4508">
                  <c:v>135.6</c:v>
                </c:pt>
                <c:pt idx="4509">
                  <c:v>135.6</c:v>
                </c:pt>
                <c:pt idx="4510">
                  <c:v>135.6</c:v>
                </c:pt>
                <c:pt idx="4511">
                  <c:v>135.6</c:v>
                </c:pt>
                <c:pt idx="4512">
                  <c:v>135.6</c:v>
                </c:pt>
                <c:pt idx="4513">
                  <c:v>135.6</c:v>
                </c:pt>
                <c:pt idx="4514">
                  <c:v>135.6</c:v>
                </c:pt>
                <c:pt idx="4515">
                  <c:v>135.6</c:v>
                </c:pt>
                <c:pt idx="4516">
                  <c:v>135.6</c:v>
                </c:pt>
                <c:pt idx="4517">
                  <c:v>136.30000000000001</c:v>
                </c:pt>
                <c:pt idx="4518">
                  <c:v>136.30000000000001</c:v>
                </c:pt>
                <c:pt idx="4519">
                  <c:v>136.30000000000001</c:v>
                </c:pt>
                <c:pt idx="4520">
                  <c:v>136.30000000000001</c:v>
                </c:pt>
                <c:pt idx="4521">
                  <c:v>136.30000000000001</c:v>
                </c:pt>
                <c:pt idx="4522">
                  <c:v>136.30000000000001</c:v>
                </c:pt>
                <c:pt idx="4523">
                  <c:v>136.30000000000001</c:v>
                </c:pt>
                <c:pt idx="4524">
                  <c:v>136.30000000000001</c:v>
                </c:pt>
                <c:pt idx="4525">
                  <c:v>136.30000000000001</c:v>
                </c:pt>
                <c:pt idx="4526">
                  <c:v>-1</c:v>
                </c:pt>
                <c:pt idx="4527">
                  <c:v>-1</c:v>
                </c:pt>
                <c:pt idx="4528">
                  <c:v>-1</c:v>
                </c:pt>
                <c:pt idx="4529">
                  <c:v>-1</c:v>
                </c:pt>
                <c:pt idx="4530">
                  <c:v>-1</c:v>
                </c:pt>
                <c:pt idx="4531">
                  <c:v>-1</c:v>
                </c:pt>
                <c:pt idx="4532">
                  <c:v>136.9</c:v>
                </c:pt>
                <c:pt idx="4533">
                  <c:v>136.9</c:v>
                </c:pt>
                <c:pt idx="4534">
                  <c:v>136.9</c:v>
                </c:pt>
                <c:pt idx="4535">
                  <c:v>133.6</c:v>
                </c:pt>
                <c:pt idx="4536">
                  <c:v>133.6</c:v>
                </c:pt>
                <c:pt idx="4537">
                  <c:v>133.6</c:v>
                </c:pt>
                <c:pt idx="4538">
                  <c:v>132.69999999999999</c:v>
                </c:pt>
                <c:pt idx="4539">
                  <c:v>132.69999999999999</c:v>
                </c:pt>
                <c:pt idx="4540">
                  <c:v>132.69999999999999</c:v>
                </c:pt>
                <c:pt idx="4541">
                  <c:v>129.4</c:v>
                </c:pt>
                <c:pt idx="4542">
                  <c:v>129.4</c:v>
                </c:pt>
                <c:pt idx="4543">
                  <c:v>129.4</c:v>
                </c:pt>
                <c:pt idx="4544">
                  <c:v>128.30000000000001</c:v>
                </c:pt>
                <c:pt idx="4545">
                  <c:v>128.30000000000001</c:v>
                </c:pt>
                <c:pt idx="4546">
                  <c:v>128.30000000000001</c:v>
                </c:pt>
                <c:pt idx="4547">
                  <c:v>127.8</c:v>
                </c:pt>
                <c:pt idx="4548">
                  <c:v>127.8</c:v>
                </c:pt>
                <c:pt idx="4549">
                  <c:v>127.8</c:v>
                </c:pt>
                <c:pt idx="4550">
                  <c:v>129.30000000000001</c:v>
                </c:pt>
                <c:pt idx="4551">
                  <c:v>129.30000000000001</c:v>
                </c:pt>
                <c:pt idx="4552">
                  <c:v>129.30000000000001</c:v>
                </c:pt>
                <c:pt idx="4553">
                  <c:v>130.69999999999999</c:v>
                </c:pt>
                <c:pt idx="4554">
                  <c:v>130.69999999999999</c:v>
                </c:pt>
                <c:pt idx="4555">
                  <c:v>130.69999999999999</c:v>
                </c:pt>
                <c:pt idx="4556">
                  <c:v>131.5</c:v>
                </c:pt>
                <c:pt idx="4557">
                  <c:v>131.5</c:v>
                </c:pt>
                <c:pt idx="4558">
                  <c:v>131.5</c:v>
                </c:pt>
                <c:pt idx="4559">
                  <c:v>131.1</c:v>
                </c:pt>
                <c:pt idx="4560">
                  <c:v>131.1</c:v>
                </c:pt>
                <c:pt idx="4561">
                  <c:v>131.1</c:v>
                </c:pt>
                <c:pt idx="4562">
                  <c:v>130.9</c:v>
                </c:pt>
                <c:pt idx="4563">
                  <c:v>130.9</c:v>
                </c:pt>
                <c:pt idx="4564">
                  <c:v>130.9</c:v>
                </c:pt>
                <c:pt idx="4565">
                  <c:v>130.69999999999999</c:v>
                </c:pt>
                <c:pt idx="4566">
                  <c:v>130.69999999999999</c:v>
                </c:pt>
                <c:pt idx="4567">
                  <c:v>130.69999999999999</c:v>
                </c:pt>
                <c:pt idx="4568">
                  <c:v>130.80000000000001</c:v>
                </c:pt>
                <c:pt idx="4569">
                  <c:v>130.80000000000001</c:v>
                </c:pt>
                <c:pt idx="4570">
                  <c:v>130.80000000000001</c:v>
                </c:pt>
                <c:pt idx="4571">
                  <c:v>131.1</c:v>
                </c:pt>
                <c:pt idx="4572">
                  <c:v>131.1</c:v>
                </c:pt>
                <c:pt idx="4573">
                  <c:v>131.1</c:v>
                </c:pt>
                <c:pt idx="4574">
                  <c:v>131.19999999999999</c:v>
                </c:pt>
                <c:pt idx="4575">
                  <c:v>131.19999999999999</c:v>
                </c:pt>
                <c:pt idx="4576">
                  <c:v>131.19999999999999</c:v>
                </c:pt>
                <c:pt idx="4577">
                  <c:v>131.5</c:v>
                </c:pt>
                <c:pt idx="4578">
                  <c:v>131.5</c:v>
                </c:pt>
                <c:pt idx="4579">
                  <c:v>131.5</c:v>
                </c:pt>
                <c:pt idx="4580">
                  <c:v>131.5</c:v>
                </c:pt>
                <c:pt idx="4581">
                  <c:v>131.5</c:v>
                </c:pt>
                <c:pt idx="4582">
                  <c:v>131.5</c:v>
                </c:pt>
                <c:pt idx="4583">
                  <c:v>131.5</c:v>
                </c:pt>
                <c:pt idx="4584">
                  <c:v>131.5</c:v>
                </c:pt>
                <c:pt idx="4585">
                  <c:v>131.5</c:v>
                </c:pt>
                <c:pt idx="4586">
                  <c:v>130.9</c:v>
                </c:pt>
                <c:pt idx="4587">
                  <c:v>130.9</c:v>
                </c:pt>
                <c:pt idx="4588">
                  <c:v>130.9</c:v>
                </c:pt>
                <c:pt idx="4589">
                  <c:v>130.80000000000001</c:v>
                </c:pt>
                <c:pt idx="4590">
                  <c:v>130.80000000000001</c:v>
                </c:pt>
                <c:pt idx="4591">
                  <c:v>130.80000000000001</c:v>
                </c:pt>
                <c:pt idx="4592">
                  <c:v>130.80000000000001</c:v>
                </c:pt>
                <c:pt idx="4593">
                  <c:v>130.80000000000001</c:v>
                </c:pt>
                <c:pt idx="4594">
                  <c:v>130.80000000000001</c:v>
                </c:pt>
                <c:pt idx="4595">
                  <c:v>131.19999999999999</c:v>
                </c:pt>
                <c:pt idx="4596">
                  <c:v>131.19999999999999</c:v>
                </c:pt>
                <c:pt idx="4597">
                  <c:v>131.19999999999999</c:v>
                </c:pt>
                <c:pt idx="4598">
                  <c:v>131.4</c:v>
                </c:pt>
                <c:pt idx="4599">
                  <c:v>131.4</c:v>
                </c:pt>
                <c:pt idx="4600">
                  <c:v>131.4</c:v>
                </c:pt>
                <c:pt idx="4601">
                  <c:v>131.5</c:v>
                </c:pt>
                <c:pt idx="4602">
                  <c:v>131.5</c:v>
                </c:pt>
                <c:pt idx="4603">
                  <c:v>131.5</c:v>
                </c:pt>
                <c:pt idx="4604">
                  <c:v>131.80000000000001</c:v>
                </c:pt>
                <c:pt idx="4605">
                  <c:v>131.80000000000001</c:v>
                </c:pt>
                <c:pt idx="4606">
                  <c:v>131.80000000000001</c:v>
                </c:pt>
                <c:pt idx="4607">
                  <c:v>131.80000000000001</c:v>
                </c:pt>
                <c:pt idx="4608">
                  <c:v>131.80000000000001</c:v>
                </c:pt>
                <c:pt idx="4609">
                  <c:v>131.80000000000001</c:v>
                </c:pt>
                <c:pt idx="4610">
                  <c:v>131.6</c:v>
                </c:pt>
                <c:pt idx="4611">
                  <c:v>131.6</c:v>
                </c:pt>
                <c:pt idx="4612">
                  <c:v>131.6</c:v>
                </c:pt>
                <c:pt idx="4613">
                  <c:v>131.4</c:v>
                </c:pt>
                <c:pt idx="4614">
                  <c:v>131.4</c:v>
                </c:pt>
                <c:pt idx="4615">
                  <c:v>131.4</c:v>
                </c:pt>
                <c:pt idx="4616">
                  <c:v>131.5</c:v>
                </c:pt>
                <c:pt idx="4617">
                  <c:v>131.5</c:v>
                </c:pt>
                <c:pt idx="4618">
                  <c:v>131.5</c:v>
                </c:pt>
                <c:pt idx="4619">
                  <c:v>132</c:v>
                </c:pt>
                <c:pt idx="4620">
                  <c:v>132</c:v>
                </c:pt>
                <c:pt idx="4621">
                  <c:v>132</c:v>
                </c:pt>
                <c:pt idx="4622">
                  <c:v>131.80000000000001</c:v>
                </c:pt>
                <c:pt idx="4623">
                  <c:v>131.80000000000001</c:v>
                </c:pt>
                <c:pt idx="4624">
                  <c:v>131.80000000000001</c:v>
                </c:pt>
                <c:pt idx="4625">
                  <c:v>131.69999999999999</c:v>
                </c:pt>
                <c:pt idx="4626">
                  <c:v>131.69999999999999</c:v>
                </c:pt>
                <c:pt idx="4627">
                  <c:v>131.69999999999999</c:v>
                </c:pt>
                <c:pt idx="4628">
                  <c:v>131.1</c:v>
                </c:pt>
                <c:pt idx="4629">
                  <c:v>131.1</c:v>
                </c:pt>
                <c:pt idx="4630">
                  <c:v>131.1</c:v>
                </c:pt>
                <c:pt idx="4631">
                  <c:v>131</c:v>
                </c:pt>
                <c:pt idx="4632">
                  <c:v>131</c:v>
                </c:pt>
                <c:pt idx="4633">
                  <c:v>131</c:v>
                </c:pt>
                <c:pt idx="4634">
                  <c:v>130.5</c:v>
                </c:pt>
                <c:pt idx="4635">
                  <c:v>130.5</c:v>
                </c:pt>
                <c:pt idx="4636">
                  <c:v>130.5</c:v>
                </c:pt>
                <c:pt idx="4637">
                  <c:v>130.30000000000001</c:v>
                </c:pt>
                <c:pt idx="4638">
                  <c:v>130.30000000000001</c:v>
                </c:pt>
                <c:pt idx="4639">
                  <c:v>130.30000000000001</c:v>
                </c:pt>
                <c:pt idx="4640">
                  <c:v>130</c:v>
                </c:pt>
                <c:pt idx="4641">
                  <c:v>130</c:v>
                </c:pt>
                <c:pt idx="4642">
                  <c:v>130</c:v>
                </c:pt>
                <c:pt idx="4643">
                  <c:v>130.30000000000001</c:v>
                </c:pt>
                <c:pt idx="4644">
                  <c:v>130.30000000000001</c:v>
                </c:pt>
                <c:pt idx="4645">
                  <c:v>130.30000000000001</c:v>
                </c:pt>
                <c:pt idx="4646">
                  <c:v>130.6</c:v>
                </c:pt>
                <c:pt idx="4647">
                  <c:v>130.6</c:v>
                </c:pt>
                <c:pt idx="4648">
                  <c:v>130.6</c:v>
                </c:pt>
                <c:pt idx="4649">
                  <c:v>131.1</c:v>
                </c:pt>
                <c:pt idx="4650">
                  <c:v>131.1</c:v>
                </c:pt>
                <c:pt idx="4651">
                  <c:v>131.1</c:v>
                </c:pt>
                <c:pt idx="4652">
                  <c:v>131</c:v>
                </c:pt>
                <c:pt idx="4653">
                  <c:v>131</c:v>
                </c:pt>
                <c:pt idx="4654">
                  <c:v>131</c:v>
                </c:pt>
                <c:pt idx="4655">
                  <c:v>131.1</c:v>
                </c:pt>
                <c:pt idx="4656">
                  <c:v>131.1</c:v>
                </c:pt>
                <c:pt idx="4657">
                  <c:v>131.1</c:v>
                </c:pt>
                <c:pt idx="4658">
                  <c:v>130.80000000000001</c:v>
                </c:pt>
                <c:pt idx="4659">
                  <c:v>130.80000000000001</c:v>
                </c:pt>
                <c:pt idx="4660">
                  <c:v>130.80000000000001</c:v>
                </c:pt>
                <c:pt idx="4661">
                  <c:v>131</c:v>
                </c:pt>
                <c:pt idx="4662">
                  <c:v>131</c:v>
                </c:pt>
                <c:pt idx="4663">
                  <c:v>131</c:v>
                </c:pt>
                <c:pt idx="4664">
                  <c:v>131.19999999999999</c:v>
                </c:pt>
                <c:pt idx="4665">
                  <c:v>131.19999999999999</c:v>
                </c:pt>
                <c:pt idx="4666">
                  <c:v>131.19999999999999</c:v>
                </c:pt>
                <c:pt idx="4667">
                  <c:v>131.30000000000001</c:v>
                </c:pt>
                <c:pt idx="4668">
                  <c:v>131.30000000000001</c:v>
                </c:pt>
                <c:pt idx="4669">
                  <c:v>131.30000000000001</c:v>
                </c:pt>
                <c:pt idx="4670">
                  <c:v>131.19999999999999</c:v>
                </c:pt>
                <c:pt idx="4671">
                  <c:v>131.19999999999999</c:v>
                </c:pt>
                <c:pt idx="4672">
                  <c:v>131.19999999999999</c:v>
                </c:pt>
                <c:pt idx="4673">
                  <c:v>130.9</c:v>
                </c:pt>
                <c:pt idx="4674">
                  <c:v>130.9</c:v>
                </c:pt>
                <c:pt idx="4675">
                  <c:v>130.9</c:v>
                </c:pt>
                <c:pt idx="4676">
                  <c:v>131</c:v>
                </c:pt>
                <c:pt idx="4677">
                  <c:v>131</c:v>
                </c:pt>
                <c:pt idx="4678">
                  <c:v>131</c:v>
                </c:pt>
                <c:pt idx="4679">
                  <c:v>131.1</c:v>
                </c:pt>
                <c:pt idx="4680">
                  <c:v>131.1</c:v>
                </c:pt>
                <c:pt idx="4681">
                  <c:v>131.1</c:v>
                </c:pt>
                <c:pt idx="4682">
                  <c:v>131.19999999999999</c:v>
                </c:pt>
                <c:pt idx="4683">
                  <c:v>131.19999999999999</c:v>
                </c:pt>
                <c:pt idx="4684">
                  <c:v>131.19999999999999</c:v>
                </c:pt>
                <c:pt idx="4685">
                  <c:v>131.19999999999999</c:v>
                </c:pt>
                <c:pt idx="4686">
                  <c:v>131.19999999999999</c:v>
                </c:pt>
                <c:pt idx="4687">
                  <c:v>131.19999999999999</c:v>
                </c:pt>
                <c:pt idx="4688">
                  <c:v>131.1</c:v>
                </c:pt>
                <c:pt idx="4689">
                  <c:v>131.1</c:v>
                </c:pt>
                <c:pt idx="4690">
                  <c:v>131.1</c:v>
                </c:pt>
                <c:pt idx="4691">
                  <c:v>130.9</c:v>
                </c:pt>
                <c:pt idx="4692">
                  <c:v>130.9</c:v>
                </c:pt>
                <c:pt idx="4693">
                  <c:v>130.9</c:v>
                </c:pt>
                <c:pt idx="4694">
                  <c:v>130.5</c:v>
                </c:pt>
                <c:pt idx="4695">
                  <c:v>130.5</c:v>
                </c:pt>
                <c:pt idx="4696">
                  <c:v>130.5</c:v>
                </c:pt>
                <c:pt idx="4697">
                  <c:v>130.19999999999999</c:v>
                </c:pt>
                <c:pt idx="4698">
                  <c:v>130.19999999999999</c:v>
                </c:pt>
                <c:pt idx="4699">
                  <c:v>130.19999999999999</c:v>
                </c:pt>
                <c:pt idx="4700">
                  <c:v>130.30000000000001</c:v>
                </c:pt>
                <c:pt idx="4701">
                  <c:v>130.30000000000001</c:v>
                </c:pt>
                <c:pt idx="4702">
                  <c:v>130.30000000000001</c:v>
                </c:pt>
                <c:pt idx="4703">
                  <c:v>130.6</c:v>
                </c:pt>
                <c:pt idx="4704">
                  <c:v>130.6</c:v>
                </c:pt>
                <c:pt idx="4705">
                  <c:v>130.6</c:v>
                </c:pt>
                <c:pt idx="4706">
                  <c:v>130.80000000000001</c:v>
                </c:pt>
                <c:pt idx="4707">
                  <c:v>130.80000000000001</c:v>
                </c:pt>
                <c:pt idx="4708">
                  <c:v>130.80000000000001</c:v>
                </c:pt>
                <c:pt idx="4709">
                  <c:v>130.69999999999999</c:v>
                </c:pt>
                <c:pt idx="4710">
                  <c:v>130.69999999999999</c:v>
                </c:pt>
                <c:pt idx="4711">
                  <c:v>130.69999999999999</c:v>
                </c:pt>
                <c:pt idx="4712">
                  <c:v>130.6</c:v>
                </c:pt>
                <c:pt idx="4713">
                  <c:v>130.6</c:v>
                </c:pt>
                <c:pt idx="4714">
                  <c:v>130.6</c:v>
                </c:pt>
                <c:pt idx="4715">
                  <c:v>129.9</c:v>
                </c:pt>
                <c:pt idx="4716">
                  <c:v>129.9</c:v>
                </c:pt>
                <c:pt idx="4717">
                  <c:v>129.9</c:v>
                </c:pt>
                <c:pt idx="4718">
                  <c:v>129.80000000000001</c:v>
                </c:pt>
                <c:pt idx="4719">
                  <c:v>129.80000000000001</c:v>
                </c:pt>
                <c:pt idx="4720">
                  <c:v>129.80000000000001</c:v>
                </c:pt>
                <c:pt idx="4721">
                  <c:v>129.80000000000001</c:v>
                </c:pt>
                <c:pt idx="4722">
                  <c:v>129.80000000000001</c:v>
                </c:pt>
                <c:pt idx="4723">
                  <c:v>129.80000000000001</c:v>
                </c:pt>
                <c:pt idx="4724">
                  <c:v>129.9</c:v>
                </c:pt>
                <c:pt idx="4725">
                  <c:v>129.9</c:v>
                </c:pt>
                <c:pt idx="4726">
                  <c:v>129.9</c:v>
                </c:pt>
                <c:pt idx="4727">
                  <c:v>129.9</c:v>
                </c:pt>
                <c:pt idx="4728">
                  <c:v>129.9</c:v>
                </c:pt>
                <c:pt idx="4729">
                  <c:v>129.9</c:v>
                </c:pt>
                <c:pt idx="4730">
                  <c:v>129.80000000000001</c:v>
                </c:pt>
                <c:pt idx="4731">
                  <c:v>129.80000000000001</c:v>
                </c:pt>
                <c:pt idx="4732">
                  <c:v>129.80000000000001</c:v>
                </c:pt>
                <c:pt idx="4733">
                  <c:v>130.30000000000001</c:v>
                </c:pt>
                <c:pt idx="4734">
                  <c:v>130.30000000000001</c:v>
                </c:pt>
                <c:pt idx="4735">
                  <c:v>130.30000000000001</c:v>
                </c:pt>
                <c:pt idx="4736">
                  <c:v>130.30000000000001</c:v>
                </c:pt>
                <c:pt idx="4737">
                  <c:v>130.30000000000001</c:v>
                </c:pt>
                <c:pt idx="4738">
                  <c:v>130.30000000000001</c:v>
                </c:pt>
                <c:pt idx="4739">
                  <c:v>130.6</c:v>
                </c:pt>
                <c:pt idx="4740">
                  <c:v>130.6</c:v>
                </c:pt>
                <c:pt idx="4741">
                  <c:v>130.6</c:v>
                </c:pt>
                <c:pt idx="4742">
                  <c:v>130.69999999999999</c:v>
                </c:pt>
                <c:pt idx="4743">
                  <c:v>130.69999999999999</c:v>
                </c:pt>
                <c:pt idx="4744">
                  <c:v>130.69999999999999</c:v>
                </c:pt>
                <c:pt idx="4745">
                  <c:v>131</c:v>
                </c:pt>
                <c:pt idx="4746">
                  <c:v>131</c:v>
                </c:pt>
                <c:pt idx="4747">
                  <c:v>131</c:v>
                </c:pt>
                <c:pt idx="4748">
                  <c:v>131</c:v>
                </c:pt>
                <c:pt idx="4749">
                  <c:v>131</c:v>
                </c:pt>
                <c:pt idx="4750">
                  <c:v>131</c:v>
                </c:pt>
                <c:pt idx="4751">
                  <c:v>131.4</c:v>
                </c:pt>
                <c:pt idx="4752">
                  <c:v>131.4</c:v>
                </c:pt>
                <c:pt idx="4753">
                  <c:v>131.4</c:v>
                </c:pt>
                <c:pt idx="4754">
                  <c:v>131.6</c:v>
                </c:pt>
                <c:pt idx="4755">
                  <c:v>131.6</c:v>
                </c:pt>
                <c:pt idx="4756">
                  <c:v>131.6</c:v>
                </c:pt>
                <c:pt idx="4757">
                  <c:v>131.5</c:v>
                </c:pt>
                <c:pt idx="4758">
                  <c:v>131.5</c:v>
                </c:pt>
                <c:pt idx="4759">
                  <c:v>131.5</c:v>
                </c:pt>
                <c:pt idx="4760">
                  <c:v>131.80000000000001</c:v>
                </c:pt>
                <c:pt idx="4761">
                  <c:v>131.80000000000001</c:v>
                </c:pt>
                <c:pt idx="4762">
                  <c:v>131.80000000000001</c:v>
                </c:pt>
                <c:pt idx="4763">
                  <c:v>131.80000000000001</c:v>
                </c:pt>
                <c:pt idx="4764">
                  <c:v>131.80000000000001</c:v>
                </c:pt>
                <c:pt idx="4765">
                  <c:v>131.80000000000001</c:v>
                </c:pt>
                <c:pt idx="4766">
                  <c:v>131.9</c:v>
                </c:pt>
                <c:pt idx="4767">
                  <c:v>131.9</c:v>
                </c:pt>
                <c:pt idx="4768">
                  <c:v>131.9</c:v>
                </c:pt>
                <c:pt idx="4769">
                  <c:v>131.69999999999999</c:v>
                </c:pt>
                <c:pt idx="4770">
                  <c:v>131.69999999999999</c:v>
                </c:pt>
                <c:pt idx="4771">
                  <c:v>131.69999999999999</c:v>
                </c:pt>
                <c:pt idx="4772">
                  <c:v>131.6</c:v>
                </c:pt>
                <c:pt idx="4773">
                  <c:v>131.6</c:v>
                </c:pt>
                <c:pt idx="4774">
                  <c:v>131.6</c:v>
                </c:pt>
                <c:pt idx="4775">
                  <c:v>132</c:v>
                </c:pt>
                <c:pt idx="4776">
                  <c:v>132</c:v>
                </c:pt>
                <c:pt idx="4777">
                  <c:v>132</c:v>
                </c:pt>
                <c:pt idx="4778">
                  <c:v>132.1</c:v>
                </c:pt>
                <c:pt idx="4779">
                  <c:v>132.1</c:v>
                </c:pt>
                <c:pt idx="4780">
                  <c:v>132.1</c:v>
                </c:pt>
                <c:pt idx="4781">
                  <c:v>132.6</c:v>
                </c:pt>
                <c:pt idx="4782">
                  <c:v>132.6</c:v>
                </c:pt>
                <c:pt idx="4783">
                  <c:v>132.6</c:v>
                </c:pt>
                <c:pt idx="4784">
                  <c:v>132.30000000000001</c:v>
                </c:pt>
                <c:pt idx="4785">
                  <c:v>132.30000000000001</c:v>
                </c:pt>
                <c:pt idx="4786">
                  <c:v>132.30000000000001</c:v>
                </c:pt>
                <c:pt idx="4787">
                  <c:v>132.80000000000001</c:v>
                </c:pt>
                <c:pt idx="4788">
                  <c:v>132.80000000000001</c:v>
                </c:pt>
                <c:pt idx="4789">
                  <c:v>132.80000000000001</c:v>
                </c:pt>
                <c:pt idx="4790">
                  <c:v>133.4</c:v>
                </c:pt>
                <c:pt idx="4791">
                  <c:v>133.4</c:v>
                </c:pt>
                <c:pt idx="4792">
                  <c:v>133.4</c:v>
                </c:pt>
                <c:pt idx="4793">
                  <c:v>132.4</c:v>
                </c:pt>
                <c:pt idx="4794">
                  <c:v>132.4</c:v>
                </c:pt>
                <c:pt idx="4795">
                  <c:v>132.4</c:v>
                </c:pt>
                <c:pt idx="4796">
                  <c:v>131.4</c:v>
                </c:pt>
                <c:pt idx="4797">
                  <c:v>131.4</c:v>
                </c:pt>
                <c:pt idx="4798">
                  <c:v>131.4</c:v>
                </c:pt>
                <c:pt idx="4799">
                  <c:v>131.1</c:v>
                </c:pt>
                <c:pt idx="4800">
                  <c:v>131.1</c:v>
                </c:pt>
                <c:pt idx="4801">
                  <c:v>131.1</c:v>
                </c:pt>
                <c:pt idx="4802">
                  <c:v>130.80000000000001</c:v>
                </c:pt>
                <c:pt idx="4803">
                  <c:v>130.80000000000001</c:v>
                </c:pt>
                <c:pt idx="4804">
                  <c:v>130.80000000000001</c:v>
                </c:pt>
                <c:pt idx="4805">
                  <c:v>131</c:v>
                </c:pt>
                <c:pt idx="4806">
                  <c:v>131</c:v>
                </c:pt>
                <c:pt idx="4807">
                  <c:v>131</c:v>
                </c:pt>
                <c:pt idx="4808">
                  <c:v>131.1</c:v>
                </c:pt>
                <c:pt idx="4809">
                  <c:v>131.1</c:v>
                </c:pt>
                <c:pt idx="4810">
                  <c:v>131.1</c:v>
                </c:pt>
                <c:pt idx="4811">
                  <c:v>131.6</c:v>
                </c:pt>
                <c:pt idx="4812">
                  <c:v>131.6</c:v>
                </c:pt>
                <c:pt idx="4813">
                  <c:v>131.6</c:v>
                </c:pt>
                <c:pt idx="4814">
                  <c:v>132.1</c:v>
                </c:pt>
                <c:pt idx="4815">
                  <c:v>132.1</c:v>
                </c:pt>
                <c:pt idx="4816">
                  <c:v>132.1</c:v>
                </c:pt>
                <c:pt idx="4817">
                  <c:v>132.1</c:v>
                </c:pt>
                <c:pt idx="4818">
                  <c:v>132.1</c:v>
                </c:pt>
                <c:pt idx="4819">
                  <c:v>132.1</c:v>
                </c:pt>
                <c:pt idx="4820">
                  <c:v>131.80000000000001</c:v>
                </c:pt>
                <c:pt idx="4821">
                  <c:v>131.80000000000001</c:v>
                </c:pt>
                <c:pt idx="4822">
                  <c:v>131.80000000000001</c:v>
                </c:pt>
                <c:pt idx="4823">
                  <c:v>131.6</c:v>
                </c:pt>
                <c:pt idx="4824">
                  <c:v>131.6</c:v>
                </c:pt>
                <c:pt idx="4825">
                  <c:v>131.6</c:v>
                </c:pt>
                <c:pt idx="4826">
                  <c:v>131.6</c:v>
                </c:pt>
                <c:pt idx="4827">
                  <c:v>131.6</c:v>
                </c:pt>
                <c:pt idx="4828">
                  <c:v>131.6</c:v>
                </c:pt>
                <c:pt idx="4829">
                  <c:v>131.6</c:v>
                </c:pt>
                <c:pt idx="4830">
                  <c:v>131.6</c:v>
                </c:pt>
                <c:pt idx="4831">
                  <c:v>131.6</c:v>
                </c:pt>
                <c:pt idx="4832">
                  <c:v>131.6</c:v>
                </c:pt>
                <c:pt idx="4833">
                  <c:v>131.6</c:v>
                </c:pt>
                <c:pt idx="4834">
                  <c:v>131.6</c:v>
                </c:pt>
                <c:pt idx="4835">
                  <c:v>131.6</c:v>
                </c:pt>
                <c:pt idx="4836">
                  <c:v>131.6</c:v>
                </c:pt>
                <c:pt idx="4837">
                  <c:v>131.6</c:v>
                </c:pt>
                <c:pt idx="4838">
                  <c:v>131.69999999999999</c:v>
                </c:pt>
                <c:pt idx="4839">
                  <c:v>131.69999999999999</c:v>
                </c:pt>
                <c:pt idx="4840">
                  <c:v>131.69999999999999</c:v>
                </c:pt>
                <c:pt idx="4841">
                  <c:v>131.80000000000001</c:v>
                </c:pt>
                <c:pt idx="4842">
                  <c:v>131.80000000000001</c:v>
                </c:pt>
                <c:pt idx="4843">
                  <c:v>131.80000000000001</c:v>
                </c:pt>
                <c:pt idx="4844">
                  <c:v>131.9</c:v>
                </c:pt>
                <c:pt idx="4845">
                  <c:v>131.9</c:v>
                </c:pt>
                <c:pt idx="4846">
                  <c:v>131.9</c:v>
                </c:pt>
                <c:pt idx="4847">
                  <c:v>132</c:v>
                </c:pt>
                <c:pt idx="4848">
                  <c:v>132</c:v>
                </c:pt>
                <c:pt idx="4849">
                  <c:v>132</c:v>
                </c:pt>
                <c:pt idx="4850">
                  <c:v>132.1</c:v>
                </c:pt>
                <c:pt idx="4851">
                  <c:v>132.1</c:v>
                </c:pt>
                <c:pt idx="4852">
                  <c:v>132.1</c:v>
                </c:pt>
                <c:pt idx="4853">
                  <c:v>-1</c:v>
                </c:pt>
                <c:pt idx="4854">
                  <c:v>-1</c:v>
                </c:pt>
                <c:pt idx="4855">
                  <c:v>-1</c:v>
                </c:pt>
                <c:pt idx="4856">
                  <c:v>-1</c:v>
                </c:pt>
                <c:pt idx="4857">
                  <c:v>-1</c:v>
                </c:pt>
                <c:pt idx="4858">
                  <c:v>-1</c:v>
                </c:pt>
                <c:pt idx="4859">
                  <c:v>-1</c:v>
                </c:pt>
                <c:pt idx="4860">
                  <c:v>-1</c:v>
                </c:pt>
                <c:pt idx="4861">
                  <c:v>-1</c:v>
                </c:pt>
                <c:pt idx="4862">
                  <c:v>132.1</c:v>
                </c:pt>
                <c:pt idx="4863">
                  <c:v>132.1</c:v>
                </c:pt>
                <c:pt idx="4864">
                  <c:v>132.1</c:v>
                </c:pt>
                <c:pt idx="4865">
                  <c:v>131.6</c:v>
                </c:pt>
                <c:pt idx="4866">
                  <c:v>131.6</c:v>
                </c:pt>
                <c:pt idx="4867">
                  <c:v>131.6</c:v>
                </c:pt>
                <c:pt idx="4868">
                  <c:v>131.6</c:v>
                </c:pt>
                <c:pt idx="4869">
                  <c:v>131.6</c:v>
                </c:pt>
                <c:pt idx="4870">
                  <c:v>131.6</c:v>
                </c:pt>
                <c:pt idx="4871">
                  <c:v>131.4</c:v>
                </c:pt>
                <c:pt idx="4872">
                  <c:v>131.4</c:v>
                </c:pt>
                <c:pt idx="4873">
                  <c:v>131.4</c:v>
                </c:pt>
                <c:pt idx="4874">
                  <c:v>131.69999999999999</c:v>
                </c:pt>
                <c:pt idx="4875">
                  <c:v>131.69999999999999</c:v>
                </c:pt>
                <c:pt idx="4876">
                  <c:v>131.69999999999999</c:v>
                </c:pt>
                <c:pt idx="4877">
                  <c:v>131.80000000000001</c:v>
                </c:pt>
                <c:pt idx="4878">
                  <c:v>131.80000000000001</c:v>
                </c:pt>
                <c:pt idx="4879">
                  <c:v>131.80000000000001</c:v>
                </c:pt>
                <c:pt idx="4880">
                  <c:v>132.30000000000001</c:v>
                </c:pt>
                <c:pt idx="4881">
                  <c:v>132.30000000000001</c:v>
                </c:pt>
                <c:pt idx="4882">
                  <c:v>132.30000000000001</c:v>
                </c:pt>
                <c:pt idx="4883">
                  <c:v>132.69999999999999</c:v>
                </c:pt>
                <c:pt idx="4884">
                  <c:v>132.69999999999999</c:v>
                </c:pt>
                <c:pt idx="4885">
                  <c:v>132.69999999999999</c:v>
                </c:pt>
                <c:pt idx="4886">
                  <c:v>132.19999999999999</c:v>
                </c:pt>
                <c:pt idx="4887">
                  <c:v>132.19999999999999</c:v>
                </c:pt>
                <c:pt idx="4888">
                  <c:v>132.19999999999999</c:v>
                </c:pt>
                <c:pt idx="4889">
                  <c:v>131.30000000000001</c:v>
                </c:pt>
                <c:pt idx="4890">
                  <c:v>131.30000000000001</c:v>
                </c:pt>
                <c:pt idx="4891">
                  <c:v>131.30000000000001</c:v>
                </c:pt>
                <c:pt idx="4892">
                  <c:v>131.30000000000001</c:v>
                </c:pt>
                <c:pt idx="4893">
                  <c:v>131.30000000000001</c:v>
                </c:pt>
                <c:pt idx="4894">
                  <c:v>131.30000000000001</c:v>
                </c:pt>
                <c:pt idx="4895">
                  <c:v>130.80000000000001</c:v>
                </c:pt>
                <c:pt idx="4896">
                  <c:v>130.80000000000001</c:v>
                </c:pt>
                <c:pt idx="4897">
                  <c:v>130.80000000000001</c:v>
                </c:pt>
                <c:pt idx="4898">
                  <c:v>-1</c:v>
                </c:pt>
                <c:pt idx="4899">
                  <c:v>-1</c:v>
                </c:pt>
                <c:pt idx="4900">
                  <c:v>-1</c:v>
                </c:pt>
                <c:pt idx="4901">
                  <c:v>-1</c:v>
                </c:pt>
                <c:pt idx="4902">
                  <c:v>-1</c:v>
                </c:pt>
                <c:pt idx="4903">
                  <c:v>-1</c:v>
                </c:pt>
                <c:pt idx="4904">
                  <c:v>-1</c:v>
                </c:pt>
                <c:pt idx="4905">
                  <c:v>-1</c:v>
                </c:pt>
                <c:pt idx="4906">
                  <c:v>-1</c:v>
                </c:pt>
                <c:pt idx="4907">
                  <c:v>-1</c:v>
                </c:pt>
                <c:pt idx="4908">
                  <c:v>-1</c:v>
                </c:pt>
                <c:pt idx="4909">
                  <c:v>-1</c:v>
                </c:pt>
                <c:pt idx="4910">
                  <c:v>-1</c:v>
                </c:pt>
                <c:pt idx="4911">
                  <c:v>-1</c:v>
                </c:pt>
                <c:pt idx="4912">
                  <c:v>-1</c:v>
                </c:pt>
                <c:pt idx="4913">
                  <c:v>132</c:v>
                </c:pt>
                <c:pt idx="4914">
                  <c:v>132</c:v>
                </c:pt>
                <c:pt idx="4915">
                  <c:v>132</c:v>
                </c:pt>
                <c:pt idx="4916">
                  <c:v>132</c:v>
                </c:pt>
                <c:pt idx="4917">
                  <c:v>132</c:v>
                </c:pt>
                <c:pt idx="4918">
                  <c:v>132</c:v>
                </c:pt>
                <c:pt idx="4919">
                  <c:v>132</c:v>
                </c:pt>
                <c:pt idx="4920">
                  <c:v>132</c:v>
                </c:pt>
                <c:pt idx="4921">
                  <c:v>132</c:v>
                </c:pt>
                <c:pt idx="4922">
                  <c:v>132.1</c:v>
                </c:pt>
                <c:pt idx="4923">
                  <c:v>132.1</c:v>
                </c:pt>
                <c:pt idx="4924">
                  <c:v>132.1</c:v>
                </c:pt>
                <c:pt idx="4925">
                  <c:v>132.30000000000001</c:v>
                </c:pt>
                <c:pt idx="4926">
                  <c:v>132.30000000000001</c:v>
                </c:pt>
                <c:pt idx="4927">
                  <c:v>132.30000000000001</c:v>
                </c:pt>
                <c:pt idx="4928">
                  <c:v>131.9</c:v>
                </c:pt>
                <c:pt idx="4929">
                  <c:v>131.9</c:v>
                </c:pt>
                <c:pt idx="4930">
                  <c:v>131.9</c:v>
                </c:pt>
                <c:pt idx="4931">
                  <c:v>131.69999999999999</c:v>
                </c:pt>
                <c:pt idx="4932">
                  <c:v>131.69999999999999</c:v>
                </c:pt>
                <c:pt idx="4933">
                  <c:v>131.69999999999999</c:v>
                </c:pt>
                <c:pt idx="4934">
                  <c:v>131.4</c:v>
                </c:pt>
                <c:pt idx="4935">
                  <c:v>131.4</c:v>
                </c:pt>
                <c:pt idx="4936">
                  <c:v>131.4</c:v>
                </c:pt>
                <c:pt idx="4937">
                  <c:v>131.5</c:v>
                </c:pt>
                <c:pt idx="4938">
                  <c:v>131.5</c:v>
                </c:pt>
                <c:pt idx="4939">
                  <c:v>131.5</c:v>
                </c:pt>
                <c:pt idx="4940">
                  <c:v>131.4</c:v>
                </c:pt>
                <c:pt idx="4941">
                  <c:v>131.4</c:v>
                </c:pt>
                <c:pt idx="4942">
                  <c:v>131.4</c:v>
                </c:pt>
                <c:pt idx="4943">
                  <c:v>-1</c:v>
                </c:pt>
                <c:pt idx="4944">
                  <c:v>-1</c:v>
                </c:pt>
                <c:pt idx="4945">
                  <c:v>-1</c:v>
                </c:pt>
                <c:pt idx="4946">
                  <c:v>-1</c:v>
                </c:pt>
                <c:pt idx="4947">
                  <c:v>-1</c:v>
                </c:pt>
                <c:pt idx="4948">
                  <c:v>-1</c:v>
                </c:pt>
                <c:pt idx="4949">
                  <c:v>131.69999999999999</c:v>
                </c:pt>
                <c:pt idx="4950">
                  <c:v>131.69999999999999</c:v>
                </c:pt>
                <c:pt idx="4951">
                  <c:v>131.69999999999999</c:v>
                </c:pt>
                <c:pt idx="4952">
                  <c:v>131.69999999999999</c:v>
                </c:pt>
                <c:pt idx="4953">
                  <c:v>131.69999999999999</c:v>
                </c:pt>
                <c:pt idx="4954">
                  <c:v>131.69999999999999</c:v>
                </c:pt>
                <c:pt idx="4955">
                  <c:v>131.80000000000001</c:v>
                </c:pt>
                <c:pt idx="4956">
                  <c:v>131.80000000000001</c:v>
                </c:pt>
                <c:pt idx="4957">
                  <c:v>131.80000000000001</c:v>
                </c:pt>
                <c:pt idx="4958">
                  <c:v>131.80000000000001</c:v>
                </c:pt>
                <c:pt idx="4959">
                  <c:v>131.80000000000001</c:v>
                </c:pt>
                <c:pt idx="4960">
                  <c:v>131.80000000000001</c:v>
                </c:pt>
                <c:pt idx="4961">
                  <c:v>131.80000000000001</c:v>
                </c:pt>
                <c:pt idx="4962">
                  <c:v>131.80000000000001</c:v>
                </c:pt>
                <c:pt idx="4963">
                  <c:v>131.80000000000001</c:v>
                </c:pt>
              </c:numCache>
            </c:numRef>
          </c:val>
          <c:smooth val="1"/>
        </c:ser>
        <c:ser>
          <c:idx val="3"/>
          <c:order val="3"/>
          <c:tx>
            <c:v>6.02</c:v>
          </c:tx>
          <c:spPr>
            <a:ln w="15875">
              <a:solidFill>
                <a:schemeClr val="accent5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'raw1530-1700'!$E$16951:$E$21914</c:f>
              <c:numCache>
                <c:formatCode>General</c:formatCode>
                <c:ptCount val="4964"/>
                <c:pt idx="0">
                  <c:v>126.4</c:v>
                </c:pt>
                <c:pt idx="1">
                  <c:v>126.4</c:v>
                </c:pt>
                <c:pt idx="2">
                  <c:v>126.4</c:v>
                </c:pt>
                <c:pt idx="3">
                  <c:v>126.5</c:v>
                </c:pt>
                <c:pt idx="4">
                  <c:v>126.5</c:v>
                </c:pt>
                <c:pt idx="5">
                  <c:v>126.5</c:v>
                </c:pt>
                <c:pt idx="6">
                  <c:v>126.6</c:v>
                </c:pt>
                <c:pt idx="7">
                  <c:v>126.6</c:v>
                </c:pt>
                <c:pt idx="8">
                  <c:v>126.6</c:v>
                </c:pt>
                <c:pt idx="9">
                  <c:v>126.6</c:v>
                </c:pt>
                <c:pt idx="10">
                  <c:v>126.6</c:v>
                </c:pt>
                <c:pt idx="11">
                  <c:v>126.6</c:v>
                </c:pt>
                <c:pt idx="12">
                  <c:v>126.9</c:v>
                </c:pt>
                <c:pt idx="13">
                  <c:v>126.9</c:v>
                </c:pt>
                <c:pt idx="14">
                  <c:v>126.9</c:v>
                </c:pt>
                <c:pt idx="15">
                  <c:v>126.9</c:v>
                </c:pt>
                <c:pt idx="16">
                  <c:v>126.9</c:v>
                </c:pt>
                <c:pt idx="17">
                  <c:v>126.9</c:v>
                </c:pt>
                <c:pt idx="18">
                  <c:v>127.1</c:v>
                </c:pt>
                <c:pt idx="19">
                  <c:v>127.1</c:v>
                </c:pt>
                <c:pt idx="20">
                  <c:v>127.1</c:v>
                </c:pt>
                <c:pt idx="21">
                  <c:v>127.1</c:v>
                </c:pt>
                <c:pt idx="22">
                  <c:v>127.1</c:v>
                </c:pt>
                <c:pt idx="23">
                  <c:v>127.1</c:v>
                </c:pt>
                <c:pt idx="24">
                  <c:v>127.3</c:v>
                </c:pt>
                <c:pt idx="25">
                  <c:v>127.3</c:v>
                </c:pt>
                <c:pt idx="26">
                  <c:v>127.3</c:v>
                </c:pt>
                <c:pt idx="27">
                  <c:v>127.2</c:v>
                </c:pt>
                <c:pt idx="28">
                  <c:v>127.2</c:v>
                </c:pt>
                <c:pt idx="29">
                  <c:v>127.2</c:v>
                </c:pt>
                <c:pt idx="30">
                  <c:v>127.2</c:v>
                </c:pt>
                <c:pt idx="31">
                  <c:v>127.2</c:v>
                </c:pt>
                <c:pt idx="32">
                  <c:v>127.2</c:v>
                </c:pt>
                <c:pt idx="33">
                  <c:v>127.1</c:v>
                </c:pt>
                <c:pt idx="34">
                  <c:v>127.1</c:v>
                </c:pt>
                <c:pt idx="35">
                  <c:v>127.1</c:v>
                </c:pt>
                <c:pt idx="36">
                  <c:v>127</c:v>
                </c:pt>
                <c:pt idx="37">
                  <c:v>127</c:v>
                </c:pt>
                <c:pt idx="38">
                  <c:v>127</c:v>
                </c:pt>
                <c:pt idx="39">
                  <c:v>126.6</c:v>
                </c:pt>
                <c:pt idx="40">
                  <c:v>126.6</c:v>
                </c:pt>
                <c:pt idx="41">
                  <c:v>126.6</c:v>
                </c:pt>
                <c:pt idx="42">
                  <c:v>126.9</c:v>
                </c:pt>
                <c:pt idx="43">
                  <c:v>126.9</c:v>
                </c:pt>
                <c:pt idx="44">
                  <c:v>126.9</c:v>
                </c:pt>
                <c:pt idx="45">
                  <c:v>126.7</c:v>
                </c:pt>
                <c:pt idx="46">
                  <c:v>126.7</c:v>
                </c:pt>
                <c:pt idx="47">
                  <c:v>126.7</c:v>
                </c:pt>
                <c:pt idx="48">
                  <c:v>126.6</c:v>
                </c:pt>
                <c:pt idx="49">
                  <c:v>126.6</c:v>
                </c:pt>
                <c:pt idx="50">
                  <c:v>126.6</c:v>
                </c:pt>
                <c:pt idx="51">
                  <c:v>126.3</c:v>
                </c:pt>
                <c:pt idx="52">
                  <c:v>126.3</c:v>
                </c:pt>
                <c:pt idx="53">
                  <c:v>126.3</c:v>
                </c:pt>
                <c:pt idx="54">
                  <c:v>126.5</c:v>
                </c:pt>
                <c:pt idx="55">
                  <c:v>126.5</c:v>
                </c:pt>
                <c:pt idx="56">
                  <c:v>126.5</c:v>
                </c:pt>
                <c:pt idx="57">
                  <c:v>126.8</c:v>
                </c:pt>
                <c:pt idx="58">
                  <c:v>126.8</c:v>
                </c:pt>
                <c:pt idx="59">
                  <c:v>126.8</c:v>
                </c:pt>
                <c:pt idx="60">
                  <c:v>126.9</c:v>
                </c:pt>
                <c:pt idx="61">
                  <c:v>126.9</c:v>
                </c:pt>
                <c:pt idx="62">
                  <c:v>126.9</c:v>
                </c:pt>
                <c:pt idx="63">
                  <c:v>126.7</c:v>
                </c:pt>
                <c:pt idx="64">
                  <c:v>126.7</c:v>
                </c:pt>
                <c:pt idx="65">
                  <c:v>126.7</c:v>
                </c:pt>
                <c:pt idx="66">
                  <c:v>126.7</c:v>
                </c:pt>
                <c:pt idx="67">
                  <c:v>126.7</c:v>
                </c:pt>
                <c:pt idx="68">
                  <c:v>126.7</c:v>
                </c:pt>
                <c:pt idx="69">
                  <c:v>126.9</c:v>
                </c:pt>
                <c:pt idx="70">
                  <c:v>126.9</c:v>
                </c:pt>
                <c:pt idx="71">
                  <c:v>126.9</c:v>
                </c:pt>
                <c:pt idx="72">
                  <c:v>127.1</c:v>
                </c:pt>
                <c:pt idx="73">
                  <c:v>127.1</c:v>
                </c:pt>
                <c:pt idx="74">
                  <c:v>127.1</c:v>
                </c:pt>
                <c:pt idx="75">
                  <c:v>127.3</c:v>
                </c:pt>
                <c:pt idx="76">
                  <c:v>127.3</c:v>
                </c:pt>
                <c:pt idx="77">
                  <c:v>127.3</c:v>
                </c:pt>
                <c:pt idx="78">
                  <c:v>126.9</c:v>
                </c:pt>
                <c:pt idx="79">
                  <c:v>126.9</c:v>
                </c:pt>
                <c:pt idx="80">
                  <c:v>126.9</c:v>
                </c:pt>
                <c:pt idx="81">
                  <c:v>126.7</c:v>
                </c:pt>
                <c:pt idx="82">
                  <c:v>126.7</c:v>
                </c:pt>
                <c:pt idx="83">
                  <c:v>126.7</c:v>
                </c:pt>
                <c:pt idx="84">
                  <c:v>126.4</c:v>
                </c:pt>
                <c:pt idx="85">
                  <c:v>126.4</c:v>
                </c:pt>
                <c:pt idx="86">
                  <c:v>126.4</c:v>
                </c:pt>
                <c:pt idx="87">
                  <c:v>126.7</c:v>
                </c:pt>
                <c:pt idx="88">
                  <c:v>126.7</c:v>
                </c:pt>
                <c:pt idx="89">
                  <c:v>126.7</c:v>
                </c:pt>
                <c:pt idx="90">
                  <c:v>126.9</c:v>
                </c:pt>
                <c:pt idx="91">
                  <c:v>126.9</c:v>
                </c:pt>
                <c:pt idx="92">
                  <c:v>126.9</c:v>
                </c:pt>
                <c:pt idx="93">
                  <c:v>126.9</c:v>
                </c:pt>
                <c:pt idx="94">
                  <c:v>126.9</c:v>
                </c:pt>
                <c:pt idx="95">
                  <c:v>126.9</c:v>
                </c:pt>
                <c:pt idx="96">
                  <c:v>127.1</c:v>
                </c:pt>
                <c:pt idx="97">
                  <c:v>127.1</c:v>
                </c:pt>
                <c:pt idx="98">
                  <c:v>127.1</c:v>
                </c:pt>
                <c:pt idx="99">
                  <c:v>127.1</c:v>
                </c:pt>
                <c:pt idx="100">
                  <c:v>127.1</c:v>
                </c:pt>
                <c:pt idx="101">
                  <c:v>127.1</c:v>
                </c:pt>
                <c:pt idx="102">
                  <c:v>127</c:v>
                </c:pt>
                <c:pt idx="103">
                  <c:v>127</c:v>
                </c:pt>
                <c:pt idx="104">
                  <c:v>127</c:v>
                </c:pt>
                <c:pt idx="105">
                  <c:v>126.8</c:v>
                </c:pt>
                <c:pt idx="106">
                  <c:v>126.8</c:v>
                </c:pt>
                <c:pt idx="107">
                  <c:v>126.8</c:v>
                </c:pt>
                <c:pt idx="108">
                  <c:v>126.8</c:v>
                </c:pt>
                <c:pt idx="109">
                  <c:v>126.8</c:v>
                </c:pt>
                <c:pt idx="110">
                  <c:v>126.8</c:v>
                </c:pt>
                <c:pt idx="111">
                  <c:v>127.4</c:v>
                </c:pt>
                <c:pt idx="112">
                  <c:v>127.4</c:v>
                </c:pt>
                <c:pt idx="113">
                  <c:v>127.4</c:v>
                </c:pt>
                <c:pt idx="114">
                  <c:v>127.4</c:v>
                </c:pt>
                <c:pt idx="115">
                  <c:v>127.4</c:v>
                </c:pt>
                <c:pt idx="116">
                  <c:v>127.4</c:v>
                </c:pt>
                <c:pt idx="117">
                  <c:v>127.5</c:v>
                </c:pt>
                <c:pt idx="118">
                  <c:v>127.5</c:v>
                </c:pt>
                <c:pt idx="119">
                  <c:v>127.5</c:v>
                </c:pt>
                <c:pt idx="120">
                  <c:v>127.1</c:v>
                </c:pt>
                <c:pt idx="121">
                  <c:v>127.1</c:v>
                </c:pt>
                <c:pt idx="122">
                  <c:v>127.1</c:v>
                </c:pt>
                <c:pt idx="123">
                  <c:v>127.3</c:v>
                </c:pt>
                <c:pt idx="124">
                  <c:v>127.3</c:v>
                </c:pt>
                <c:pt idx="125">
                  <c:v>127.3</c:v>
                </c:pt>
                <c:pt idx="126">
                  <c:v>127.2</c:v>
                </c:pt>
                <c:pt idx="127">
                  <c:v>127.2</c:v>
                </c:pt>
                <c:pt idx="128">
                  <c:v>127.2</c:v>
                </c:pt>
                <c:pt idx="129">
                  <c:v>127.4</c:v>
                </c:pt>
                <c:pt idx="130">
                  <c:v>127.4</c:v>
                </c:pt>
                <c:pt idx="131">
                  <c:v>127.4</c:v>
                </c:pt>
                <c:pt idx="132">
                  <c:v>127.1</c:v>
                </c:pt>
                <c:pt idx="133">
                  <c:v>127.1</c:v>
                </c:pt>
                <c:pt idx="134">
                  <c:v>127.1</c:v>
                </c:pt>
                <c:pt idx="135">
                  <c:v>127.5</c:v>
                </c:pt>
                <c:pt idx="136">
                  <c:v>127.5</c:v>
                </c:pt>
                <c:pt idx="137">
                  <c:v>127.5</c:v>
                </c:pt>
                <c:pt idx="138">
                  <c:v>126.9</c:v>
                </c:pt>
                <c:pt idx="139">
                  <c:v>126.9</c:v>
                </c:pt>
                <c:pt idx="140">
                  <c:v>126.9</c:v>
                </c:pt>
                <c:pt idx="141">
                  <c:v>123.9</c:v>
                </c:pt>
                <c:pt idx="142">
                  <c:v>123.9</c:v>
                </c:pt>
                <c:pt idx="143">
                  <c:v>123.9</c:v>
                </c:pt>
                <c:pt idx="144">
                  <c:v>118.7</c:v>
                </c:pt>
                <c:pt idx="145">
                  <c:v>118.7</c:v>
                </c:pt>
                <c:pt idx="146">
                  <c:v>118.7</c:v>
                </c:pt>
                <c:pt idx="147">
                  <c:v>115.2</c:v>
                </c:pt>
                <c:pt idx="148">
                  <c:v>115.2</c:v>
                </c:pt>
                <c:pt idx="149">
                  <c:v>115.2</c:v>
                </c:pt>
                <c:pt idx="150">
                  <c:v>114.3</c:v>
                </c:pt>
                <c:pt idx="151">
                  <c:v>114.3</c:v>
                </c:pt>
                <c:pt idx="152">
                  <c:v>114.3</c:v>
                </c:pt>
                <c:pt idx="153">
                  <c:v>115.4</c:v>
                </c:pt>
                <c:pt idx="154">
                  <c:v>115.4</c:v>
                </c:pt>
                <c:pt idx="155">
                  <c:v>115.4</c:v>
                </c:pt>
                <c:pt idx="156">
                  <c:v>115.6</c:v>
                </c:pt>
                <c:pt idx="157">
                  <c:v>115.6</c:v>
                </c:pt>
                <c:pt idx="158">
                  <c:v>115.6</c:v>
                </c:pt>
                <c:pt idx="159">
                  <c:v>116</c:v>
                </c:pt>
                <c:pt idx="160">
                  <c:v>116</c:v>
                </c:pt>
                <c:pt idx="161">
                  <c:v>116</c:v>
                </c:pt>
                <c:pt idx="162">
                  <c:v>116</c:v>
                </c:pt>
                <c:pt idx="163">
                  <c:v>116</c:v>
                </c:pt>
                <c:pt idx="164">
                  <c:v>116</c:v>
                </c:pt>
                <c:pt idx="165">
                  <c:v>115.7</c:v>
                </c:pt>
                <c:pt idx="166">
                  <c:v>115.7</c:v>
                </c:pt>
                <c:pt idx="167">
                  <c:v>115.7</c:v>
                </c:pt>
                <c:pt idx="168">
                  <c:v>115.6</c:v>
                </c:pt>
                <c:pt idx="169">
                  <c:v>115.6</c:v>
                </c:pt>
                <c:pt idx="170">
                  <c:v>115.6</c:v>
                </c:pt>
                <c:pt idx="171">
                  <c:v>115.6</c:v>
                </c:pt>
                <c:pt idx="172">
                  <c:v>115.6</c:v>
                </c:pt>
                <c:pt idx="173">
                  <c:v>115.6</c:v>
                </c:pt>
                <c:pt idx="174">
                  <c:v>115.2</c:v>
                </c:pt>
                <c:pt idx="175">
                  <c:v>115.2</c:v>
                </c:pt>
                <c:pt idx="176">
                  <c:v>115.2</c:v>
                </c:pt>
                <c:pt idx="177">
                  <c:v>116.3</c:v>
                </c:pt>
                <c:pt idx="178">
                  <c:v>116.3</c:v>
                </c:pt>
                <c:pt idx="179">
                  <c:v>116.3</c:v>
                </c:pt>
                <c:pt idx="180">
                  <c:v>116.9</c:v>
                </c:pt>
                <c:pt idx="181">
                  <c:v>116.9</c:v>
                </c:pt>
                <c:pt idx="182">
                  <c:v>116.9</c:v>
                </c:pt>
                <c:pt idx="183">
                  <c:v>117.9</c:v>
                </c:pt>
                <c:pt idx="184">
                  <c:v>117.9</c:v>
                </c:pt>
                <c:pt idx="185">
                  <c:v>117.9</c:v>
                </c:pt>
                <c:pt idx="186">
                  <c:v>118.9</c:v>
                </c:pt>
                <c:pt idx="187">
                  <c:v>118.9</c:v>
                </c:pt>
                <c:pt idx="188">
                  <c:v>118.9</c:v>
                </c:pt>
                <c:pt idx="189">
                  <c:v>121.2</c:v>
                </c:pt>
                <c:pt idx="190">
                  <c:v>121.2</c:v>
                </c:pt>
                <c:pt idx="191">
                  <c:v>121.2</c:v>
                </c:pt>
                <c:pt idx="192">
                  <c:v>123.9</c:v>
                </c:pt>
                <c:pt idx="193">
                  <c:v>123.9</c:v>
                </c:pt>
                <c:pt idx="194">
                  <c:v>123.9</c:v>
                </c:pt>
                <c:pt idx="195">
                  <c:v>125.4</c:v>
                </c:pt>
                <c:pt idx="196">
                  <c:v>125.4</c:v>
                </c:pt>
                <c:pt idx="197">
                  <c:v>125.4</c:v>
                </c:pt>
                <c:pt idx="198">
                  <c:v>126.1</c:v>
                </c:pt>
                <c:pt idx="199">
                  <c:v>126.1</c:v>
                </c:pt>
                <c:pt idx="200">
                  <c:v>126.1</c:v>
                </c:pt>
                <c:pt idx="201">
                  <c:v>126.2</c:v>
                </c:pt>
                <c:pt idx="202">
                  <c:v>126.2</c:v>
                </c:pt>
                <c:pt idx="203">
                  <c:v>126.2</c:v>
                </c:pt>
                <c:pt idx="204">
                  <c:v>126.5</c:v>
                </c:pt>
                <c:pt idx="205">
                  <c:v>126.5</c:v>
                </c:pt>
                <c:pt idx="206">
                  <c:v>126.5</c:v>
                </c:pt>
                <c:pt idx="207">
                  <c:v>126.1</c:v>
                </c:pt>
                <c:pt idx="208">
                  <c:v>126.1</c:v>
                </c:pt>
                <c:pt idx="209">
                  <c:v>126.1</c:v>
                </c:pt>
                <c:pt idx="210">
                  <c:v>126.4</c:v>
                </c:pt>
                <c:pt idx="211">
                  <c:v>126.4</c:v>
                </c:pt>
                <c:pt idx="212">
                  <c:v>126.4</c:v>
                </c:pt>
                <c:pt idx="213">
                  <c:v>126.2</c:v>
                </c:pt>
                <c:pt idx="214">
                  <c:v>126.2</c:v>
                </c:pt>
                <c:pt idx="215">
                  <c:v>126.2</c:v>
                </c:pt>
                <c:pt idx="216">
                  <c:v>126.5</c:v>
                </c:pt>
                <c:pt idx="217">
                  <c:v>126.5</c:v>
                </c:pt>
                <c:pt idx="218">
                  <c:v>126.5</c:v>
                </c:pt>
                <c:pt idx="219">
                  <c:v>126</c:v>
                </c:pt>
                <c:pt idx="220">
                  <c:v>126</c:v>
                </c:pt>
                <c:pt idx="221">
                  <c:v>126</c:v>
                </c:pt>
                <c:pt idx="222">
                  <c:v>125.8</c:v>
                </c:pt>
                <c:pt idx="223">
                  <c:v>125.8</c:v>
                </c:pt>
                <c:pt idx="224">
                  <c:v>125.8</c:v>
                </c:pt>
                <c:pt idx="225">
                  <c:v>126.1</c:v>
                </c:pt>
                <c:pt idx="226">
                  <c:v>126.1</c:v>
                </c:pt>
                <c:pt idx="227">
                  <c:v>126.1</c:v>
                </c:pt>
                <c:pt idx="228">
                  <c:v>126.8</c:v>
                </c:pt>
                <c:pt idx="229">
                  <c:v>126.8</c:v>
                </c:pt>
                <c:pt idx="230">
                  <c:v>126.8</c:v>
                </c:pt>
                <c:pt idx="231">
                  <c:v>126.4</c:v>
                </c:pt>
                <c:pt idx="232">
                  <c:v>126.4</c:v>
                </c:pt>
                <c:pt idx="233">
                  <c:v>126.4</c:v>
                </c:pt>
                <c:pt idx="234">
                  <c:v>126.2</c:v>
                </c:pt>
                <c:pt idx="235">
                  <c:v>126.2</c:v>
                </c:pt>
                <c:pt idx="236">
                  <c:v>126.2</c:v>
                </c:pt>
                <c:pt idx="237">
                  <c:v>126</c:v>
                </c:pt>
                <c:pt idx="238">
                  <c:v>126</c:v>
                </c:pt>
                <c:pt idx="239">
                  <c:v>126</c:v>
                </c:pt>
                <c:pt idx="240">
                  <c:v>126.1</c:v>
                </c:pt>
                <c:pt idx="241">
                  <c:v>126.1</c:v>
                </c:pt>
                <c:pt idx="242">
                  <c:v>126.1</c:v>
                </c:pt>
                <c:pt idx="243">
                  <c:v>126</c:v>
                </c:pt>
                <c:pt idx="244">
                  <c:v>126</c:v>
                </c:pt>
                <c:pt idx="245">
                  <c:v>126</c:v>
                </c:pt>
                <c:pt idx="246">
                  <c:v>126.1</c:v>
                </c:pt>
                <c:pt idx="247">
                  <c:v>126.1</c:v>
                </c:pt>
                <c:pt idx="248">
                  <c:v>126.1</c:v>
                </c:pt>
                <c:pt idx="249">
                  <c:v>126.6</c:v>
                </c:pt>
                <c:pt idx="250">
                  <c:v>126.6</c:v>
                </c:pt>
                <c:pt idx="251">
                  <c:v>126.6</c:v>
                </c:pt>
                <c:pt idx="252">
                  <c:v>126.8</c:v>
                </c:pt>
                <c:pt idx="253">
                  <c:v>126.8</c:v>
                </c:pt>
                <c:pt idx="254">
                  <c:v>126.8</c:v>
                </c:pt>
                <c:pt idx="255">
                  <c:v>126.9</c:v>
                </c:pt>
                <c:pt idx="256">
                  <c:v>126.9</c:v>
                </c:pt>
                <c:pt idx="257">
                  <c:v>126.9</c:v>
                </c:pt>
                <c:pt idx="258">
                  <c:v>126.5</c:v>
                </c:pt>
                <c:pt idx="259">
                  <c:v>126.5</c:v>
                </c:pt>
                <c:pt idx="260">
                  <c:v>126.5</c:v>
                </c:pt>
                <c:pt idx="261">
                  <c:v>126.4</c:v>
                </c:pt>
                <c:pt idx="262">
                  <c:v>126.4</c:v>
                </c:pt>
                <c:pt idx="263">
                  <c:v>126.4</c:v>
                </c:pt>
                <c:pt idx="264">
                  <c:v>126</c:v>
                </c:pt>
                <c:pt idx="265">
                  <c:v>126</c:v>
                </c:pt>
                <c:pt idx="266">
                  <c:v>126</c:v>
                </c:pt>
                <c:pt idx="267">
                  <c:v>125.8</c:v>
                </c:pt>
                <c:pt idx="268">
                  <c:v>125.8</c:v>
                </c:pt>
                <c:pt idx="269">
                  <c:v>125.8</c:v>
                </c:pt>
                <c:pt idx="270">
                  <c:v>125.8</c:v>
                </c:pt>
                <c:pt idx="271">
                  <c:v>125.8</c:v>
                </c:pt>
                <c:pt idx="272">
                  <c:v>125.8</c:v>
                </c:pt>
                <c:pt idx="273">
                  <c:v>125.8</c:v>
                </c:pt>
                <c:pt idx="274">
                  <c:v>125.8</c:v>
                </c:pt>
                <c:pt idx="275">
                  <c:v>125.8</c:v>
                </c:pt>
                <c:pt idx="276">
                  <c:v>126</c:v>
                </c:pt>
                <c:pt idx="277">
                  <c:v>126</c:v>
                </c:pt>
                <c:pt idx="278">
                  <c:v>126</c:v>
                </c:pt>
                <c:pt idx="279">
                  <c:v>125.9</c:v>
                </c:pt>
                <c:pt idx="280">
                  <c:v>125.9</c:v>
                </c:pt>
                <c:pt idx="281">
                  <c:v>125.9</c:v>
                </c:pt>
                <c:pt idx="282">
                  <c:v>126</c:v>
                </c:pt>
                <c:pt idx="283">
                  <c:v>126</c:v>
                </c:pt>
                <c:pt idx="284">
                  <c:v>126</c:v>
                </c:pt>
                <c:pt idx="285">
                  <c:v>125.9</c:v>
                </c:pt>
                <c:pt idx="286">
                  <c:v>125.9</c:v>
                </c:pt>
                <c:pt idx="287">
                  <c:v>125.9</c:v>
                </c:pt>
                <c:pt idx="288">
                  <c:v>125.6</c:v>
                </c:pt>
                <c:pt idx="289">
                  <c:v>125.6</c:v>
                </c:pt>
                <c:pt idx="290">
                  <c:v>125.6</c:v>
                </c:pt>
                <c:pt idx="291">
                  <c:v>125.6</c:v>
                </c:pt>
                <c:pt idx="292">
                  <c:v>125.6</c:v>
                </c:pt>
                <c:pt idx="293">
                  <c:v>125.6</c:v>
                </c:pt>
                <c:pt idx="294">
                  <c:v>125.7</c:v>
                </c:pt>
                <c:pt idx="295">
                  <c:v>125.7</c:v>
                </c:pt>
                <c:pt idx="296">
                  <c:v>125.7</c:v>
                </c:pt>
                <c:pt idx="297">
                  <c:v>125.8</c:v>
                </c:pt>
                <c:pt idx="298">
                  <c:v>125.8</c:v>
                </c:pt>
                <c:pt idx="299">
                  <c:v>125.8</c:v>
                </c:pt>
                <c:pt idx="300">
                  <c:v>125.8</c:v>
                </c:pt>
                <c:pt idx="301">
                  <c:v>125.8</c:v>
                </c:pt>
                <c:pt idx="302">
                  <c:v>125.8</c:v>
                </c:pt>
                <c:pt idx="303">
                  <c:v>125.9</c:v>
                </c:pt>
                <c:pt idx="304">
                  <c:v>125.9</c:v>
                </c:pt>
                <c:pt idx="305">
                  <c:v>125.9</c:v>
                </c:pt>
                <c:pt idx="306">
                  <c:v>126</c:v>
                </c:pt>
                <c:pt idx="307">
                  <c:v>126</c:v>
                </c:pt>
                <c:pt idx="308">
                  <c:v>126</c:v>
                </c:pt>
                <c:pt idx="309">
                  <c:v>125.7</c:v>
                </c:pt>
                <c:pt idx="310">
                  <c:v>125.7</c:v>
                </c:pt>
                <c:pt idx="311">
                  <c:v>125.7</c:v>
                </c:pt>
                <c:pt idx="312">
                  <c:v>125.7</c:v>
                </c:pt>
                <c:pt idx="313">
                  <c:v>125.7</c:v>
                </c:pt>
                <c:pt idx="314">
                  <c:v>125.7</c:v>
                </c:pt>
                <c:pt idx="315">
                  <c:v>125.9</c:v>
                </c:pt>
                <c:pt idx="316">
                  <c:v>125.9</c:v>
                </c:pt>
                <c:pt idx="317">
                  <c:v>125.9</c:v>
                </c:pt>
                <c:pt idx="318">
                  <c:v>126</c:v>
                </c:pt>
                <c:pt idx="319">
                  <c:v>126</c:v>
                </c:pt>
                <c:pt idx="320">
                  <c:v>126</c:v>
                </c:pt>
                <c:pt idx="321">
                  <c:v>126</c:v>
                </c:pt>
                <c:pt idx="322">
                  <c:v>126</c:v>
                </c:pt>
                <c:pt idx="323">
                  <c:v>126</c:v>
                </c:pt>
                <c:pt idx="324">
                  <c:v>126</c:v>
                </c:pt>
                <c:pt idx="325">
                  <c:v>126</c:v>
                </c:pt>
                <c:pt idx="326">
                  <c:v>126</c:v>
                </c:pt>
                <c:pt idx="327">
                  <c:v>126</c:v>
                </c:pt>
                <c:pt idx="328">
                  <c:v>126</c:v>
                </c:pt>
                <c:pt idx="329">
                  <c:v>126</c:v>
                </c:pt>
                <c:pt idx="330">
                  <c:v>125.7</c:v>
                </c:pt>
                <c:pt idx="331">
                  <c:v>125.7</c:v>
                </c:pt>
                <c:pt idx="332">
                  <c:v>125.7</c:v>
                </c:pt>
                <c:pt idx="333">
                  <c:v>125.8</c:v>
                </c:pt>
                <c:pt idx="334">
                  <c:v>125.8</c:v>
                </c:pt>
                <c:pt idx="335">
                  <c:v>125.8</c:v>
                </c:pt>
                <c:pt idx="336">
                  <c:v>125.7</c:v>
                </c:pt>
                <c:pt idx="337">
                  <c:v>125.7</c:v>
                </c:pt>
                <c:pt idx="338">
                  <c:v>125.7</c:v>
                </c:pt>
                <c:pt idx="339">
                  <c:v>126</c:v>
                </c:pt>
                <c:pt idx="340">
                  <c:v>126</c:v>
                </c:pt>
                <c:pt idx="341">
                  <c:v>126</c:v>
                </c:pt>
                <c:pt idx="342">
                  <c:v>125.9</c:v>
                </c:pt>
                <c:pt idx="343">
                  <c:v>125.9</c:v>
                </c:pt>
                <c:pt idx="344">
                  <c:v>125.9</c:v>
                </c:pt>
                <c:pt idx="345">
                  <c:v>125.9</c:v>
                </c:pt>
                <c:pt idx="346">
                  <c:v>125.9</c:v>
                </c:pt>
                <c:pt idx="347">
                  <c:v>125.9</c:v>
                </c:pt>
                <c:pt idx="348">
                  <c:v>125.9</c:v>
                </c:pt>
                <c:pt idx="349">
                  <c:v>125.9</c:v>
                </c:pt>
                <c:pt idx="350">
                  <c:v>125.9</c:v>
                </c:pt>
                <c:pt idx="351">
                  <c:v>126</c:v>
                </c:pt>
                <c:pt idx="352">
                  <c:v>126</c:v>
                </c:pt>
                <c:pt idx="353">
                  <c:v>126</c:v>
                </c:pt>
                <c:pt idx="354">
                  <c:v>126.2</c:v>
                </c:pt>
                <c:pt idx="355">
                  <c:v>126.2</c:v>
                </c:pt>
                <c:pt idx="356">
                  <c:v>126.2</c:v>
                </c:pt>
                <c:pt idx="357">
                  <c:v>126.3</c:v>
                </c:pt>
                <c:pt idx="358">
                  <c:v>126.3</c:v>
                </c:pt>
                <c:pt idx="359">
                  <c:v>126.3</c:v>
                </c:pt>
                <c:pt idx="360">
                  <c:v>126.3</c:v>
                </c:pt>
                <c:pt idx="361">
                  <c:v>126.3</c:v>
                </c:pt>
                <c:pt idx="362">
                  <c:v>126.3</c:v>
                </c:pt>
                <c:pt idx="363">
                  <c:v>126.5</c:v>
                </c:pt>
                <c:pt idx="364">
                  <c:v>126.5</c:v>
                </c:pt>
                <c:pt idx="365">
                  <c:v>126.5</c:v>
                </c:pt>
                <c:pt idx="366">
                  <c:v>126.8</c:v>
                </c:pt>
                <c:pt idx="367">
                  <c:v>126.8</c:v>
                </c:pt>
                <c:pt idx="368">
                  <c:v>126.8</c:v>
                </c:pt>
                <c:pt idx="369">
                  <c:v>127.2</c:v>
                </c:pt>
                <c:pt idx="370">
                  <c:v>127.2</c:v>
                </c:pt>
                <c:pt idx="371">
                  <c:v>127.2</c:v>
                </c:pt>
                <c:pt idx="372">
                  <c:v>128</c:v>
                </c:pt>
                <c:pt idx="373">
                  <c:v>128</c:v>
                </c:pt>
                <c:pt idx="374">
                  <c:v>128</c:v>
                </c:pt>
                <c:pt idx="375">
                  <c:v>128.69999999999999</c:v>
                </c:pt>
                <c:pt idx="376">
                  <c:v>128.69999999999999</c:v>
                </c:pt>
                <c:pt idx="377">
                  <c:v>128.69999999999999</c:v>
                </c:pt>
                <c:pt idx="378">
                  <c:v>129.6</c:v>
                </c:pt>
                <c:pt idx="379">
                  <c:v>129.6</c:v>
                </c:pt>
                <c:pt idx="380">
                  <c:v>129.6</c:v>
                </c:pt>
                <c:pt idx="381">
                  <c:v>130.19999999999999</c:v>
                </c:pt>
                <c:pt idx="382">
                  <c:v>130.19999999999999</c:v>
                </c:pt>
                <c:pt idx="383">
                  <c:v>130.19999999999999</c:v>
                </c:pt>
                <c:pt idx="384">
                  <c:v>131</c:v>
                </c:pt>
                <c:pt idx="385">
                  <c:v>131</c:v>
                </c:pt>
                <c:pt idx="386">
                  <c:v>131</c:v>
                </c:pt>
                <c:pt idx="387">
                  <c:v>132.30000000000001</c:v>
                </c:pt>
                <c:pt idx="388">
                  <c:v>132.30000000000001</c:v>
                </c:pt>
                <c:pt idx="389">
                  <c:v>132.30000000000001</c:v>
                </c:pt>
                <c:pt idx="390">
                  <c:v>133.1</c:v>
                </c:pt>
                <c:pt idx="391">
                  <c:v>133.1</c:v>
                </c:pt>
                <c:pt idx="392">
                  <c:v>133.1</c:v>
                </c:pt>
                <c:pt idx="393">
                  <c:v>134.5</c:v>
                </c:pt>
                <c:pt idx="394">
                  <c:v>134.5</c:v>
                </c:pt>
                <c:pt idx="395">
                  <c:v>134.5</c:v>
                </c:pt>
                <c:pt idx="396">
                  <c:v>136</c:v>
                </c:pt>
                <c:pt idx="397">
                  <c:v>136</c:v>
                </c:pt>
                <c:pt idx="398">
                  <c:v>136</c:v>
                </c:pt>
                <c:pt idx="399">
                  <c:v>138.69999999999999</c:v>
                </c:pt>
                <c:pt idx="400">
                  <c:v>138.69999999999999</c:v>
                </c:pt>
                <c:pt idx="401">
                  <c:v>138.69999999999999</c:v>
                </c:pt>
                <c:pt idx="402">
                  <c:v>141</c:v>
                </c:pt>
                <c:pt idx="403">
                  <c:v>141</c:v>
                </c:pt>
                <c:pt idx="404">
                  <c:v>141</c:v>
                </c:pt>
                <c:pt idx="405">
                  <c:v>140.6</c:v>
                </c:pt>
                <c:pt idx="406">
                  <c:v>140.6</c:v>
                </c:pt>
                <c:pt idx="407">
                  <c:v>140.6</c:v>
                </c:pt>
                <c:pt idx="408">
                  <c:v>137.6</c:v>
                </c:pt>
                <c:pt idx="409">
                  <c:v>137.6</c:v>
                </c:pt>
                <c:pt idx="410">
                  <c:v>137.6</c:v>
                </c:pt>
                <c:pt idx="411">
                  <c:v>133.19999999999999</c:v>
                </c:pt>
                <c:pt idx="412">
                  <c:v>133.19999999999999</c:v>
                </c:pt>
                <c:pt idx="413">
                  <c:v>133.19999999999999</c:v>
                </c:pt>
                <c:pt idx="414">
                  <c:v>130.4</c:v>
                </c:pt>
                <c:pt idx="415">
                  <c:v>130.4</c:v>
                </c:pt>
                <c:pt idx="416">
                  <c:v>130.4</c:v>
                </c:pt>
                <c:pt idx="417">
                  <c:v>128.80000000000001</c:v>
                </c:pt>
                <c:pt idx="418">
                  <c:v>128.80000000000001</c:v>
                </c:pt>
                <c:pt idx="419">
                  <c:v>128.80000000000001</c:v>
                </c:pt>
                <c:pt idx="420">
                  <c:v>128.1</c:v>
                </c:pt>
                <c:pt idx="421">
                  <c:v>128.1</c:v>
                </c:pt>
                <c:pt idx="422">
                  <c:v>128.1</c:v>
                </c:pt>
                <c:pt idx="423">
                  <c:v>127.3</c:v>
                </c:pt>
                <c:pt idx="424">
                  <c:v>127.3</c:v>
                </c:pt>
                <c:pt idx="425">
                  <c:v>127.3</c:v>
                </c:pt>
                <c:pt idx="426">
                  <c:v>127</c:v>
                </c:pt>
                <c:pt idx="427">
                  <c:v>127</c:v>
                </c:pt>
                <c:pt idx="428">
                  <c:v>127</c:v>
                </c:pt>
                <c:pt idx="429">
                  <c:v>126.4</c:v>
                </c:pt>
                <c:pt idx="430">
                  <c:v>126.4</c:v>
                </c:pt>
                <c:pt idx="431">
                  <c:v>126.4</c:v>
                </c:pt>
                <c:pt idx="432">
                  <c:v>126.3</c:v>
                </c:pt>
                <c:pt idx="433">
                  <c:v>126.3</c:v>
                </c:pt>
                <c:pt idx="434">
                  <c:v>126.3</c:v>
                </c:pt>
                <c:pt idx="435">
                  <c:v>126.2</c:v>
                </c:pt>
                <c:pt idx="436">
                  <c:v>126.2</c:v>
                </c:pt>
                <c:pt idx="437">
                  <c:v>126.2</c:v>
                </c:pt>
                <c:pt idx="438">
                  <c:v>126</c:v>
                </c:pt>
                <c:pt idx="439">
                  <c:v>126</c:v>
                </c:pt>
                <c:pt idx="440">
                  <c:v>126</c:v>
                </c:pt>
                <c:pt idx="441">
                  <c:v>125.5</c:v>
                </c:pt>
                <c:pt idx="442">
                  <c:v>125.5</c:v>
                </c:pt>
                <c:pt idx="443">
                  <c:v>125.5</c:v>
                </c:pt>
                <c:pt idx="444">
                  <c:v>125.1</c:v>
                </c:pt>
                <c:pt idx="445">
                  <c:v>125.1</c:v>
                </c:pt>
                <c:pt idx="446">
                  <c:v>125.1</c:v>
                </c:pt>
                <c:pt idx="447">
                  <c:v>125.3</c:v>
                </c:pt>
                <c:pt idx="448">
                  <c:v>125.3</c:v>
                </c:pt>
                <c:pt idx="449">
                  <c:v>125.3</c:v>
                </c:pt>
                <c:pt idx="450">
                  <c:v>125.4</c:v>
                </c:pt>
                <c:pt idx="451">
                  <c:v>125.4</c:v>
                </c:pt>
                <c:pt idx="452">
                  <c:v>125.4</c:v>
                </c:pt>
                <c:pt idx="453">
                  <c:v>125.6</c:v>
                </c:pt>
                <c:pt idx="454">
                  <c:v>125.6</c:v>
                </c:pt>
                <c:pt idx="455">
                  <c:v>125.6</c:v>
                </c:pt>
                <c:pt idx="456">
                  <c:v>125.4</c:v>
                </c:pt>
                <c:pt idx="457">
                  <c:v>125.4</c:v>
                </c:pt>
                <c:pt idx="458">
                  <c:v>125.4</c:v>
                </c:pt>
                <c:pt idx="459">
                  <c:v>125.3</c:v>
                </c:pt>
                <c:pt idx="460">
                  <c:v>125.3</c:v>
                </c:pt>
                <c:pt idx="461">
                  <c:v>125.3</c:v>
                </c:pt>
                <c:pt idx="462">
                  <c:v>125.4</c:v>
                </c:pt>
                <c:pt idx="463">
                  <c:v>125.4</c:v>
                </c:pt>
                <c:pt idx="464">
                  <c:v>125.4</c:v>
                </c:pt>
                <c:pt idx="465">
                  <c:v>125.1</c:v>
                </c:pt>
                <c:pt idx="466">
                  <c:v>125.1</c:v>
                </c:pt>
                <c:pt idx="467">
                  <c:v>125.1</c:v>
                </c:pt>
                <c:pt idx="468">
                  <c:v>125.4</c:v>
                </c:pt>
                <c:pt idx="469">
                  <c:v>125.4</c:v>
                </c:pt>
                <c:pt idx="470">
                  <c:v>125.4</c:v>
                </c:pt>
                <c:pt idx="471">
                  <c:v>125.1</c:v>
                </c:pt>
                <c:pt idx="472">
                  <c:v>125.1</c:v>
                </c:pt>
                <c:pt idx="473">
                  <c:v>125.1</c:v>
                </c:pt>
                <c:pt idx="474">
                  <c:v>125.6</c:v>
                </c:pt>
                <c:pt idx="475">
                  <c:v>125.6</c:v>
                </c:pt>
                <c:pt idx="476">
                  <c:v>125.6</c:v>
                </c:pt>
                <c:pt idx="477">
                  <c:v>125.6</c:v>
                </c:pt>
                <c:pt idx="478">
                  <c:v>125.6</c:v>
                </c:pt>
                <c:pt idx="479">
                  <c:v>125.6</c:v>
                </c:pt>
                <c:pt idx="480">
                  <c:v>125.7</c:v>
                </c:pt>
                <c:pt idx="481">
                  <c:v>125.7</c:v>
                </c:pt>
                <c:pt idx="482">
                  <c:v>125.7</c:v>
                </c:pt>
                <c:pt idx="483">
                  <c:v>126</c:v>
                </c:pt>
                <c:pt idx="484">
                  <c:v>126</c:v>
                </c:pt>
                <c:pt idx="485">
                  <c:v>126</c:v>
                </c:pt>
                <c:pt idx="486">
                  <c:v>126.2</c:v>
                </c:pt>
                <c:pt idx="487">
                  <c:v>126.2</c:v>
                </c:pt>
                <c:pt idx="488">
                  <c:v>126.2</c:v>
                </c:pt>
                <c:pt idx="489">
                  <c:v>126.4</c:v>
                </c:pt>
                <c:pt idx="490">
                  <c:v>126.4</c:v>
                </c:pt>
                <c:pt idx="491">
                  <c:v>126.4</c:v>
                </c:pt>
                <c:pt idx="492">
                  <c:v>126</c:v>
                </c:pt>
                <c:pt idx="493">
                  <c:v>126</c:v>
                </c:pt>
                <c:pt idx="494">
                  <c:v>126</c:v>
                </c:pt>
                <c:pt idx="495">
                  <c:v>126.1</c:v>
                </c:pt>
                <c:pt idx="496">
                  <c:v>126.1</c:v>
                </c:pt>
                <c:pt idx="497">
                  <c:v>126.1</c:v>
                </c:pt>
                <c:pt idx="498">
                  <c:v>126.2</c:v>
                </c:pt>
                <c:pt idx="499">
                  <c:v>126.2</c:v>
                </c:pt>
                <c:pt idx="500">
                  <c:v>126.2</c:v>
                </c:pt>
                <c:pt idx="501">
                  <c:v>126.5</c:v>
                </c:pt>
                <c:pt idx="502">
                  <c:v>126.5</c:v>
                </c:pt>
                <c:pt idx="503">
                  <c:v>126.5</c:v>
                </c:pt>
                <c:pt idx="504">
                  <c:v>126.4</c:v>
                </c:pt>
                <c:pt idx="505">
                  <c:v>126.4</c:v>
                </c:pt>
                <c:pt idx="506">
                  <c:v>126.4</c:v>
                </c:pt>
                <c:pt idx="507">
                  <c:v>126.2</c:v>
                </c:pt>
                <c:pt idx="508">
                  <c:v>126.2</c:v>
                </c:pt>
                <c:pt idx="509">
                  <c:v>126.2</c:v>
                </c:pt>
                <c:pt idx="510">
                  <c:v>126.1</c:v>
                </c:pt>
                <c:pt idx="511">
                  <c:v>126.1</c:v>
                </c:pt>
                <c:pt idx="512">
                  <c:v>126.1</c:v>
                </c:pt>
                <c:pt idx="513">
                  <c:v>126.2</c:v>
                </c:pt>
                <c:pt idx="514">
                  <c:v>126.2</c:v>
                </c:pt>
                <c:pt idx="515">
                  <c:v>126.2</c:v>
                </c:pt>
                <c:pt idx="516">
                  <c:v>126.7</c:v>
                </c:pt>
                <c:pt idx="517">
                  <c:v>126.7</c:v>
                </c:pt>
                <c:pt idx="518">
                  <c:v>126.7</c:v>
                </c:pt>
                <c:pt idx="519">
                  <c:v>126.9</c:v>
                </c:pt>
                <c:pt idx="520">
                  <c:v>126.9</c:v>
                </c:pt>
                <c:pt idx="521">
                  <c:v>126.9</c:v>
                </c:pt>
                <c:pt idx="522">
                  <c:v>126.8</c:v>
                </c:pt>
                <c:pt idx="523">
                  <c:v>126.8</c:v>
                </c:pt>
                <c:pt idx="524">
                  <c:v>126.8</c:v>
                </c:pt>
                <c:pt idx="525">
                  <c:v>126.5</c:v>
                </c:pt>
                <c:pt idx="526">
                  <c:v>126.5</c:v>
                </c:pt>
                <c:pt idx="527">
                  <c:v>126.5</c:v>
                </c:pt>
                <c:pt idx="528">
                  <c:v>126.1</c:v>
                </c:pt>
                <c:pt idx="529">
                  <c:v>126.1</c:v>
                </c:pt>
                <c:pt idx="530">
                  <c:v>126.1</c:v>
                </c:pt>
                <c:pt idx="531">
                  <c:v>126</c:v>
                </c:pt>
                <c:pt idx="532">
                  <c:v>126</c:v>
                </c:pt>
                <c:pt idx="533">
                  <c:v>126</c:v>
                </c:pt>
                <c:pt idx="534">
                  <c:v>126.2</c:v>
                </c:pt>
                <c:pt idx="535">
                  <c:v>126.2</c:v>
                </c:pt>
                <c:pt idx="536">
                  <c:v>126.2</c:v>
                </c:pt>
                <c:pt idx="537">
                  <c:v>126.6</c:v>
                </c:pt>
                <c:pt idx="538">
                  <c:v>126.6</c:v>
                </c:pt>
                <c:pt idx="539">
                  <c:v>126.6</c:v>
                </c:pt>
                <c:pt idx="540">
                  <c:v>126.5</c:v>
                </c:pt>
                <c:pt idx="541">
                  <c:v>126.5</c:v>
                </c:pt>
                <c:pt idx="542">
                  <c:v>126.5</c:v>
                </c:pt>
                <c:pt idx="543">
                  <c:v>126.4</c:v>
                </c:pt>
                <c:pt idx="544">
                  <c:v>126.4</c:v>
                </c:pt>
                <c:pt idx="545">
                  <c:v>126.4</c:v>
                </c:pt>
                <c:pt idx="546">
                  <c:v>125.9</c:v>
                </c:pt>
                <c:pt idx="547">
                  <c:v>125.9</c:v>
                </c:pt>
                <c:pt idx="548">
                  <c:v>125.9</c:v>
                </c:pt>
                <c:pt idx="549">
                  <c:v>126</c:v>
                </c:pt>
                <c:pt idx="550">
                  <c:v>126</c:v>
                </c:pt>
                <c:pt idx="551">
                  <c:v>126</c:v>
                </c:pt>
                <c:pt idx="552">
                  <c:v>125.9</c:v>
                </c:pt>
                <c:pt idx="553">
                  <c:v>125.9</c:v>
                </c:pt>
                <c:pt idx="554">
                  <c:v>125.9</c:v>
                </c:pt>
                <c:pt idx="555">
                  <c:v>126.1</c:v>
                </c:pt>
                <c:pt idx="556">
                  <c:v>126.1</c:v>
                </c:pt>
                <c:pt idx="557">
                  <c:v>126.1</c:v>
                </c:pt>
                <c:pt idx="558">
                  <c:v>126.1</c:v>
                </c:pt>
                <c:pt idx="559">
                  <c:v>126.1</c:v>
                </c:pt>
                <c:pt idx="560">
                  <c:v>126.1</c:v>
                </c:pt>
                <c:pt idx="561">
                  <c:v>126.2</c:v>
                </c:pt>
                <c:pt idx="562">
                  <c:v>126.2</c:v>
                </c:pt>
                <c:pt idx="563">
                  <c:v>126.2</c:v>
                </c:pt>
                <c:pt idx="564">
                  <c:v>126.1</c:v>
                </c:pt>
                <c:pt idx="565">
                  <c:v>126.1</c:v>
                </c:pt>
                <c:pt idx="566">
                  <c:v>126.1</c:v>
                </c:pt>
                <c:pt idx="567">
                  <c:v>126.3</c:v>
                </c:pt>
                <c:pt idx="568">
                  <c:v>126.3</c:v>
                </c:pt>
                <c:pt idx="569">
                  <c:v>126.3</c:v>
                </c:pt>
                <c:pt idx="570">
                  <c:v>126.2</c:v>
                </c:pt>
                <c:pt idx="571">
                  <c:v>126.2</c:v>
                </c:pt>
                <c:pt idx="572">
                  <c:v>126.2</c:v>
                </c:pt>
                <c:pt idx="573">
                  <c:v>126.5</c:v>
                </c:pt>
                <c:pt idx="574">
                  <c:v>126.5</c:v>
                </c:pt>
                <c:pt idx="575">
                  <c:v>126.5</c:v>
                </c:pt>
                <c:pt idx="576">
                  <c:v>126.8</c:v>
                </c:pt>
                <c:pt idx="577">
                  <c:v>126.8</c:v>
                </c:pt>
                <c:pt idx="578">
                  <c:v>126.8</c:v>
                </c:pt>
                <c:pt idx="579">
                  <c:v>127.1</c:v>
                </c:pt>
                <c:pt idx="580">
                  <c:v>127.1</c:v>
                </c:pt>
                <c:pt idx="581">
                  <c:v>127.1</c:v>
                </c:pt>
                <c:pt idx="582">
                  <c:v>126.8</c:v>
                </c:pt>
                <c:pt idx="583">
                  <c:v>126.8</c:v>
                </c:pt>
                <c:pt idx="584">
                  <c:v>126.8</c:v>
                </c:pt>
                <c:pt idx="585">
                  <c:v>126.5</c:v>
                </c:pt>
                <c:pt idx="586">
                  <c:v>126.5</c:v>
                </c:pt>
                <c:pt idx="587">
                  <c:v>126.5</c:v>
                </c:pt>
                <c:pt idx="588">
                  <c:v>126.4</c:v>
                </c:pt>
                <c:pt idx="589">
                  <c:v>126.4</c:v>
                </c:pt>
                <c:pt idx="590">
                  <c:v>126.4</c:v>
                </c:pt>
                <c:pt idx="591">
                  <c:v>126.6</c:v>
                </c:pt>
                <c:pt idx="592">
                  <c:v>126.6</c:v>
                </c:pt>
                <c:pt idx="593">
                  <c:v>126.6</c:v>
                </c:pt>
                <c:pt idx="594">
                  <c:v>126.6</c:v>
                </c:pt>
                <c:pt idx="595">
                  <c:v>126.6</c:v>
                </c:pt>
                <c:pt idx="596">
                  <c:v>126.6</c:v>
                </c:pt>
                <c:pt idx="597">
                  <c:v>126.9</c:v>
                </c:pt>
                <c:pt idx="598">
                  <c:v>126.9</c:v>
                </c:pt>
                <c:pt idx="599">
                  <c:v>126.9</c:v>
                </c:pt>
                <c:pt idx="600">
                  <c:v>127.2</c:v>
                </c:pt>
                <c:pt idx="601">
                  <c:v>127.2</c:v>
                </c:pt>
                <c:pt idx="602">
                  <c:v>127.2</c:v>
                </c:pt>
                <c:pt idx="603">
                  <c:v>127.4</c:v>
                </c:pt>
                <c:pt idx="604">
                  <c:v>127.4</c:v>
                </c:pt>
                <c:pt idx="605">
                  <c:v>127.4</c:v>
                </c:pt>
                <c:pt idx="606">
                  <c:v>127.5</c:v>
                </c:pt>
                <c:pt idx="607">
                  <c:v>127.5</c:v>
                </c:pt>
                <c:pt idx="608">
                  <c:v>127.5</c:v>
                </c:pt>
                <c:pt idx="609">
                  <c:v>127.5</c:v>
                </c:pt>
                <c:pt idx="610">
                  <c:v>127.5</c:v>
                </c:pt>
                <c:pt idx="611">
                  <c:v>127.5</c:v>
                </c:pt>
                <c:pt idx="612">
                  <c:v>127.4</c:v>
                </c:pt>
                <c:pt idx="613">
                  <c:v>127.4</c:v>
                </c:pt>
                <c:pt idx="614">
                  <c:v>127.4</c:v>
                </c:pt>
                <c:pt idx="615">
                  <c:v>127.3</c:v>
                </c:pt>
                <c:pt idx="616">
                  <c:v>127.3</c:v>
                </c:pt>
                <c:pt idx="617">
                  <c:v>127.3</c:v>
                </c:pt>
                <c:pt idx="618">
                  <c:v>127.1</c:v>
                </c:pt>
                <c:pt idx="619">
                  <c:v>127.1</c:v>
                </c:pt>
                <c:pt idx="620">
                  <c:v>127.1</c:v>
                </c:pt>
                <c:pt idx="621">
                  <c:v>127.3</c:v>
                </c:pt>
                <c:pt idx="622">
                  <c:v>127.3</c:v>
                </c:pt>
                <c:pt idx="623">
                  <c:v>127.3</c:v>
                </c:pt>
                <c:pt idx="624">
                  <c:v>127.1</c:v>
                </c:pt>
                <c:pt idx="625">
                  <c:v>127.1</c:v>
                </c:pt>
                <c:pt idx="626">
                  <c:v>127.1</c:v>
                </c:pt>
                <c:pt idx="627">
                  <c:v>126.6</c:v>
                </c:pt>
                <c:pt idx="628">
                  <c:v>126.6</c:v>
                </c:pt>
                <c:pt idx="629">
                  <c:v>126.6</c:v>
                </c:pt>
                <c:pt idx="630">
                  <c:v>126.2</c:v>
                </c:pt>
                <c:pt idx="631">
                  <c:v>126.2</c:v>
                </c:pt>
                <c:pt idx="632">
                  <c:v>126.2</c:v>
                </c:pt>
                <c:pt idx="633">
                  <c:v>126.2</c:v>
                </c:pt>
                <c:pt idx="634">
                  <c:v>126.2</c:v>
                </c:pt>
                <c:pt idx="635">
                  <c:v>126.2</c:v>
                </c:pt>
                <c:pt idx="636">
                  <c:v>126.4</c:v>
                </c:pt>
                <c:pt idx="637">
                  <c:v>126.4</c:v>
                </c:pt>
                <c:pt idx="638">
                  <c:v>126.4</c:v>
                </c:pt>
                <c:pt idx="639">
                  <c:v>126.9</c:v>
                </c:pt>
                <c:pt idx="640">
                  <c:v>126.9</c:v>
                </c:pt>
                <c:pt idx="641">
                  <c:v>126.9</c:v>
                </c:pt>
                <c:pt idx="642">
                  <c:v>126.8</c:v>
                </c:pt>
                <c:pt idx="643">
                  <c:v>126.8</c:v>
                </c:pt>
                <c:pt idx="644">
                  <c:v>126.8</c:v>
                </c:pt>
                <c:pt idx="645">
                  <c:v>127</c:v>
                </c:pt>
                <c:pt idx="646">
                  <c:v>127</c:v>
                </c:pt>
                <c:pt idx="647">
                  <c:v>127</c:v>
                </c:pt>
                <c:pt idx="648">
                  <c:v>126.8</c:v>
                </c:pt>
                <c:pt idx="649">
                  <c:v>126.8</c:v>
                </c:pt>
                <c:pt idx="650">
                  <c:v>126.8</c:v>
                </c:pt>
                <c:pt idx="651">
                  <c:v>126.8</c:v>
                </c:pt>
                <c:pt idx="652">
                  <c:v>126.8</c:v>
                </c:pt>
                <c:pt idx="653">
                  <c:v>126.8</c:v>
                </c:pt>
                <c:pt idx="654">
                  <c:v>126.8</c:v>
                </c:pt>
                <c:pt idx="655">
                  <c:v>126.8</c:v>
                </c:pt>
                <c:pt idx="656">
                  <c:v>126.8</c:v>
                </c:pt>
                <c:pt idx="657">
                  <c:v>126.7</c:v>
                </c:pt>
                <c:pt idx="658">
                  <c:v>126.7</c:v>
                </c:pt>
                <c:pt idx="659">
                  <c:v>126.7</c:v>
                </c:pt>
                <c:pt idx="660">
                  <c:v>126.8</c:v>
                </c:pt>
                <c:pt idx="661">
                  <c:v>126.8</c:v>
                </c:pt>
                <c:pt idx="662">
                  <c:v>126.8</c:v>
                </c:pt>
                <c:pt idx="663">
                  <c:v>126.6</c:v>
                </c:pt>
                <c:pt idx="664">
                  <c:v>126.6</c:v>
                </c:pt>
                <c:pt idx="665">
                  <c:v>126.6</c:v>
                </c:pt>
                <c:pt idx="666">
                  <c:v>126.5</c:v>
                </c:pt>
                <c:pt idx="667">
                  <c:v>126.5</c:v>
                </c:pt>
                <c:pt idx="668">
                  <c:v>126.5</c:v>
                </c:pt>
                <c:pt idx="669">
                  <c:v>126.2</c:v>
                </c:pt>
                <c:pt idx="670">
                  <c:v>126.2</c:v>
                </c:pt>
                <c:pt idx="671">
                  <c:v>126.2</c:v>
                </c:pt>
                <c:pt idx="672">
                  <c:v>126</c:v>
                </c:pt>
                <c:pt idx="673">
                  <c:v>126</c:v>
                </c:pt>
                <c:pt idx="674">
                  <c:v>126</c:v>
                </c:pt>
                <c:pt idx="675">
                  <c:v>126.2</c:v>
                </c:pt>
                <c:pt idx="676">
                  <c:v>126.2</c:v>
                </c:pt>
                <c:pt idx="677">
                  <c:v>126.2</c:v>
                </c:pt>
                <c:pt idx="678">
                  <c:v>126.5</c:v>
                </c:pt>
                <c:pt idx="679">
                  <c:v>126.5</c:v>
                </c:pt>
                <c:pt idx="680">
                  <c:v>126.5</c:v>
                </c:pt>
                <c:pt idx="681">
                  <c:v>126.8</c:v>
                </c:pt>
                <c:pt idx="682">
                  <c:v>126.8</c:v>
                </c:pt>
                <c:pt idx="683">
                  <c:v>126.8</c:v>
                </c:pt>
                <c:pt idx="684">
                  <c:v>126.6</c:v>
                </c:pt>
                <c:pt idx="685">
                  <c:v>126.6</c:v>
                </c:pt>
                <c:pt idx="686">
                  <c:v>126.6</c:v>
                </c:pt>
                <c:pt idx="687">
                  <c:v>126.4</c:v>
                </c:pt>
                <c:pt idx="688">
                  <c:v>126.4</c:v>
                </c:pt>
                <c:pt idx="689">
                  <c:v>126.4</c:v>
                </c:pt>
                <c:pt idx="690">
                  <c:v>126.4</c:v>
                </c:pt>
                <c:pt idx="691">
                  <c:v>126.4</c:v>
                </c:pt>
                <c:pt idx="692">
                  <c:v>126.4</c:v>
                </c:pt>
                <c:pt idx="693">
                  <c:v>126.5</c:v>
                </c:pt>
                <c:pt idx="694">
                  <c:v>126.5</c:v>
                </c:pt>
                <c:pt idx="695">
                  <c:v>126.5</c:v>
                </c:pt>
                <c:pt idx="696">
                  <c:v>127.1</c:v>
                </c:pt>
                <c:pt idx="697">
                  <c:v>127.1</c:v>
                </c:pt>
                <c:pt idx="698">
                  <c:v>127.1</c:v>
                </c:pt>
                <c:pt idx="699">
                  <c:v>127.2</c:v>
                </c:pt>
                <c:pt idx="700">
                  <c:v>127.2</c:v>
                </c:pt>
                <c:pt idx="701">
                  <c:v>127.2</c:v>
                </c:pt>
                <c:pt idx="702">
                  <c:v>127.3</c:v>
                </c:pt>
                <c:pt idx="703">
                  <c:v>127.3</c:v>
                </c:pt>
                <c:pt idx="704">
                  <c:v>127.3</c:v>
                </c:pt>
                <c:pt idx="705">
                  <c:v>127</c:v>
                </c:pt>
                <c:pt idx="706">
                  <c:v>127</c:v>
                </c:pt>
                <c:pt idx="707">
                  <c:v>127</c:v>
                </c:pt>
                <c:pt idx="708">
                  <c:v>127</c:v>
                </c:pt>
                <c:pt idx="709">
                  <c:v>127</c:v>
                </c:pt>
                <c:pt idx="710">
                  <c:v>127</c:v>
                </c:pt>
                <c:pt idx="711">
                  <c:v>127.2</c:v>
                </c:pt>
                <c:pt idx="712">
                  <c:v>127.2</c:v>
                </c:pt>
                <c:pt idx="713">
                  <c:v>127.2</c:v>
                </c:pt>
                <c:pt idx="714">
                  <c:v>127.4</c:v>
                </c:pt>
                <c:pt idx="715">
                  <c:v>127.4</c:v>
                </c:pt>
                <c:pt idx="716">
                  <c:v>127.4</c:v>
                </c:pt>
                <c:pt idx="717">
                  <c:v>127.3</c:v>
                </c:pt>
                <c:pt idx="718">
                  <c:v>127.3</c:v>
                </c:pt>
                <c:pt idx="719">
                  <c:v>127.3</c:v>
                </c:pt>
                <c:pt idx="720">
                  <c:v>127.3</c:v>
                </c:pt>
                <c:pt idx="721">
                  <c:v>127.3</c:v>
                </c:pt>
                <c:pt idx="722">
                  <c:v>127.3</c:v>
                </c:pt>
                <c:pt idx="723">
                  <c:v>127.2</c:v>
                </c:pt>
                <c:pt idx="724">
                  <c:v>127.2</c:v>
                </c:pt>
                <c:pt idx="725">
                  <c:v>127.2</c:v>
                </c:pt>
                <c:pt idx="726">
                  <c:v>127.3</c:v>
                </c:pt>
                <c:pt idx="727">
                  <c:v>127.3</c:v>
                </c:pt>
                <c:pt idx="728">
                  <c:v>127.3</c:v>
                </c:pt>
                <c:pt idx="729">
                  <c:v>127.5</c:v>
                </c:pt>
                <c:pt idx="730">
                  <c:v>127.5</c:v>
                </c:pt>
                <c:pt idx="731">
                  <c:v>127.5</c:v>
                </c:pt>
                <c:pt idx="732">
                  <c:v>127.7</c:v>
                </c:pt>
                <c:pt idx="733">
                  <c:v>127.7</c:v>
                </c:pt>
                <c:pt idx="734">
                  <c:v>127.7</c:v>
                </c:pt>
                <c:pt idx="735">
                  <c:v>127.7</c:v>
                </c:pt>
                <c:pt idx="736">
                  <c:v>127.7</c:v>
                </c:pt>
                <c:pt idx="737">
                  <c:v>127.7</c:v>
                </c:pt>
                <c:pt idx="738">
                  <c:v>127.5</c:v>
                </c:pt>
                <c:pt idx="739">
                  <c:v>127.5</c:v>
                </c:pt>
                <c:pt idx="740">
                  <c:v>127.5</c:v>
                </c:pt>
                <c:pt idx="741">
                  <c:v>127.5</c:v>
                </c:pt>
                <c:pt idx="742">
                  <c:v>127.5</c:v>
                </c:pt>
                <c:pt idx="743">
                  <c:v>127.5</c:v>
                </c:pt>
                <c:pt idx="744">
                  <c:v>127.7</c:v>
                </c:pt>
                <c:pt idx="745">
                  <c:v>127.7</c:v>
                </c:pt>
                <c:pt idx="746">
                  <c:v>127.7</c:v>
                </c:pt>
                <c:pt idx="747">
                  <c:v>128.19999999999999</c:v>
                </c:pt>
                <c:pt idx="748">
                  <c:v>128.19999999999999</c:v>
                </c:pt>
                <c:pt idx="749">
                  <c:v>128.19999999999999</c:v>
                </c:pt>
                <c:pt idx="750">
                  <c:v>128.1</c:v>
                </c:pt>
                <c:pt idx="751">
                  <c:v>128.1</c:v>
                </c:pt>
                <c:pt idx="752">
                  <c:v>128.1</c:v>
                </c:pt>
                <c:pt idx="753">
                  <c:v>128.19999999999999</c:v>
                </c:pt>
                <c:pt idx="754">
                  <c:v>128.19999999999999</c:v>
                </c:pt>
                <c:pt idx="755">
                  <c:v>128.19999999999999</c:v>
                </c:pt>
                <c:pt idx="756">
                  <c:v>127.6</c:v>
                </c:pt>
                <c:pt idx="757">
                  <c:v>127.6</c:v>
                </c:pt>
                <c:pt idx="758">
                  <c:v>127.6</c:v>
                </c:pt>
                <c:pt idx="759">
                  <c:v>127.4</c:v>
                </c:pt>
                <c:pt idx="760">
                  <c:v>127.4</c:v>
                </c:pt>
                <c:pt idx="761">
                  <c:v>127.4</c:v>
                </c:pt>
                <c:pt idx="762">
                  <c:v>127.5</c:v>
                </c:pt>
                <c:pt idx="763">
                  <c:v>127.5</c:v>
                </c:pt>
                <c:pt idx="764">
                  <c:v>127.5</c:v>
                </c:pt>
                <c:pt idx="765">
                  <c:v>127.6</c:v>
                </c:pt>
                <c:pt idx="766">
                  <c:v>127.6</c:v>
                </c:pt>
                <c:pt idx="767">
                  <c:v>127.6</c:v>
                </c:pt>
                <c:pt idx="768">
                  <c:v>128</c:v>
                </c:pt>
                <c:pt idx="769">
                  <c:v>128</c:v>
                </c:pt>
                <c:pt idx="770">
                  <c:v>128</c:v>
                </c:pt>
                <c:pt idx="771">
                  <c:v>127.8</c:v>
                </c:pt>
                <c:pt idx="772">
                  <c:v>127.8</c:v>
                </c:pt>
                <c:pt idx="773">
                  <c:v>127.8</c:v>
                </c:pt>
                <c:pt idx="774">
                  <c:v>127.7</c:v>
                </c:pt>
                <c:pt idx="775">
                  <c:v>127.7</c:v>
                </c:pt>
                <c:pt idx="776">
                  <c:v>127.7</c:v>
                </c:pt>
                <c:pt idx="777">
                  <c:v>127.7</c:v>
                </c:pt>
                <c:pt idx="778">
                  <c:v>127.7</c:v>
                </c:pt>
                <c:pt idx="779">
                  <c:v>127.7</c:v>
                </c:pt>
                <c:pt idx="780">
                  <c:v>128</c:v>
                </c:pt>
                <c:pt idx="781">
                  <c:v>128</c:v>
                </c:pt>
                <c:pt idx="782">
                  <c:v>128</c:v>
                </c:pt>
                <c:pt idx="783">
                  <c:v>127.8</c:v>
                </c:pt>
                <c:pt idx="784">
                  <c:v>127.8</c:v>
                </c:pt>
                <c:pt idx="785">
                  <c:v>127.8</c:v>
                </c:pt>
                <c:pt idx="786">
                  <c:v>127.1</c:v>
                </c:pt>
                <c:pt idx="787">
                  <c:v>127.1</c:v>
                </c:pt>
                <c:pt idx="788">
                  <c:v>127.1</c:v>
                </c:pt>
                <c:pt idx="789">
                  <c:v>127.1</c:v>
                </c:pt>
                <c:pt idx="790">
                  <c:v>127.1</c:v>
                </c:pt>
                <c:pt idx="791">
                  <c:v>127.1</c:v>
                </c:pt>
                <c:pt idx="792">
                  <c:v>127</c:v>
                </c:pt>
                <c:pt idx="793">
                  <c:v>127</c:v>
                </c:pt>
                <c:pt idx="794">
                  <c:v>127</c:v>
                </c:pt>
                <c:pt idx="795">
                  <c:v>127.6</c:v>
                </c:pt>
                <c:pt idx="796">
                  <c:v>127.6</c:v>
                </c:pt>
                <c:pt idx="797">
                  <c:v>127.6</c:v>
                </c:pt>
                <c:pt idx="798">
                  <c:v>128</c:v>
                </c:pt>
                <c:pt idx="799">
                  <c:v>128</c:v>
                </c:pt>
                <c:pt idx="800">
                  <c:v>128</c:v>
                </c:pt>
                <c:pt idx="801">
                  <c:v>127.9</c:v>
                </c:pt>
                <c:pt idx="802">
                  <c:v>127.9</c:v>
                </c:pt>
                <c:pt idx="803">
                  <c:v>127.9</c:v>
                </c:pt>
                <c:pt idx="804">
                  <c:v>127.8</c:v>
                </c:pt>
                <c:pt idx="805">
                  <c:v>127.8</c:v>
                </c:pt>
                <c:pt idx="806">
                  <c:v>127.8</c:v>
                </c:pt>
                <c:pt idx="807">
                  <c:v>127.5</c:v>
                </c:pt>
                <c:pt idx="808">
                  <c:v>127.5</c:v>
                </c:pt>
                <c:pt idx="809">
                  <c:v>127.5</c:v>
                </c:pt>
                <c:pt idx="810">
                  <c:v>127.6</c:v>
                </c:pt>
                <c:pt idx="811">
                  <c:v>127.6</c:v>
                </c:pt>
                <c:pt idx="812">
                  <c:v>127.6</c:v>
                </c:pt>
                <c:pt idx="813">
                  <c:v>127.7</c:v>
                </c:pt>
                <c:pt idx="814">
                  <c:v>127.7</c:v>
                </c:pt>
                <c:pt idx="815">
                  <c:v>127.7</c:v>
                </c:pt>
                <c:pt idx="816">
                  <c:v>128.1</c:v>
                </c:pt>
                <c:pt idx="817">
                  <c:v>128.1</c:v>
                </c:pt>
                <c:pt idx="818">
                  <c:v>128.1</c:v>
                </c:pt>
                <c:pt idx="819">
                  <c:v>128.19999999999999</c:v>
                </c:pt>
                <c:pt idx="820">
                  <c:v>128.19999999999999</c:v>
                </c:pt>
                <c:pt idx="821">
                  <c:v>128.19999999999999</c:v>
                </c:pt>
                <c:pt idx="822">
                  <c:v>128.19999999999999</c:v>
                </c:pt>
                <c:pt idx="823">
                  <c:v>128.19999999999999</c:v>
                </c:pt>
                <c:pt idx="824">
                  <c:v>128.19999999999999</c:v>
                </c:pt>
                <c:pt idx="825">
                  <c:v>128</c:v>
                </c:pt>
                <c:pt idx="826">
                  <c:v>128</c:v>
                </c:pt>
                <c:pt idx="827">
                  <c:v>128</c:v>
                </c:pt>
                <c:pt idx="828">
                  <c:v>127.9</c:v>
                </c:pt>
                <c:pt idx="829">
                  <c:v>127.9</c:v>
                </c:pt>
                <c:pt idx="830">
                  <c:v>127.9</c:v>
                </c:pt>
                <c:pt idx="831">
                  <c:v>128.30000000000001</c:v>
                </c:pt>
                <c:pt idx="832">
                  <c:v>128.30000000000001</c:v>
                </c:pt>
                <c:pt idx="833">
                  <c:v>128.30000000000001</c:v>
                </c:pt>
                <c:pt idx="834">
                  <c:v>128.69999999999999</c:v>
                </c:pt>
                <c:pt idx="835">
                  <c:v>128.69999999999999</c:v>
                </c:pt>
                <c:pt idx="836">
                  <c:v>128.69999999999999</c:v>
                </c:pt>
                <c:pt idx="837">
                  <c:v>128.69999999999999</c:v>
                </c:pt>
                <c:pt idx="838">
                  <c:v>128.69999999999999</c:v>
                </c:pt>
                <c:pt idx="839">
                  <c:v>128.69999999999999</c:v>
                </c:pt>
                <c:pt idx="840">
                  <c:v>128.6</c:v>
                </c:pt>
                <c:pt idx="841">
                  <c:v>128.6</c:v>
                </c:pt>
                <c:pt idx="842">
                  <c:v>128.6</c:v>
                </c:pt>
                <c:pt idx="843">
                  <c:v>128.5</c:v>
                </c:pt>
                <c:pt idx="844">
                  <c:v>128.5</c:v>
                </c:pt>
                <c:pt idx="845">
                  <c:v>128.5</c:v>
                </c:pt>
                <c:pt idx="846">
                  <c:v>128.80000000000001</c:v>
                </c:pt>
                <c:pt idx="847">
                  <c:v>128.80000000000001</c:v>
                </c:pt>
                <c:pt idx="848">
                  <c:v>128.80000000000001</c:v>
                </c:pt>
                <c:pt idx="849">
                  <c:v>128.69999999999999</c:v>
                </c:pt>
                <c:pt idx="850">
                  <c:v>128.69999999999999</c:v>
                </c:pt>
                <c:pt idx="851">
                  <c:v>128.69999999999999</c:v>
                </c:pt>
                <c:pt idx="852">
                  <c:v>128.80000000000001</c:v>
                </c:pt>
                <c:pt idx="853">
                  <c:v>128.80000000000001</c:v>
                </c:pt>
                <c:pt idx="854">
                  <c:v>128.80000000000001</c:v>
                </c:pt>
                <c:pt idx="855">
                  <c:v>128.80000000000001</c:v>
                </c:pt>
                <c:pt idx="856">
                  <c:v>128.80000000000001</c:v>
                </c:pt>
                <c:pt idx="857">
                  <c:v>128.80000000000001</c:v>
                </c:pt>
                <c:pt idx="858">
                  <c:v>129</c:v>
                </c:pt>
                <c:pt idx="859">
                  <c:v>129</c:v>
                </c:pt>
                <c:pt idx="860">
                  <c:v>129</c:v>
                </c:pt>
                <c:pt idx="861">
                  <c:v>129.4</c:v>
                </c:pt>
                <c:pt idx="862">
                  <c:v>129.4</c:v>
                </c:pt>
                <c:pt idx="863">
                  <c:v>129.4</c:v>
                </c:pt>
                <c:pt idx="864">
                  <c:v>129.19999999999999</c:v>
                </c:pt>
                <c:pt idx="865">
                  <c:v>129.19999999999999</c:v>
                </c:pt>
                <c:pt idx="866">
                  <c:v>129.19999999999999</c:v>
                </c:pt>
                <c:pt idx="867">
                  <c:v>129.30000000000001</c:v>
                </c:pt>
                <c:pt idx="868">
                  <c:v>129.30000000000001</c:v>
                </c:pt>
                <c:pt idx="869">
                  <c:v>129.30000000000001</c:v>
                </c:pt>
                <c:pt idx="870">
                  <c:v>128.9</c:v>
                </c:pt>
                <c:pt idx="871">
                  <c:v>128.9</c:v>
                </c:pt>
                <c:pt idx="872">
                  <c:v>128.9</c:v>
                </c:pt>
                <c:pt idx="873">
                  <c:v>129.80000000000001</c:v>
                </c:pt>
                <c:pt idx="874">
                  <c:v>129.80000000000001</c:v>
                </c:pt>
                <c:pt idx="875">
                  <c:v>129.80000000000001</c:v>
                </c:pt>
                <c:pt idx="876">
                  <c:v>129.80000000000001</c:v>
                </c:pt>
                <c:pt idx="877">
                  <c:v>129.80000000000001</c:v>
                </c:pt>
                <c:pt idx="878">
                  <c:v>129.80000000000001</c:v>
                </c:pt>
                <c:pt idx="879">
                  <c:v>130.30000000000001</c:v>
                </c:pt>
                <c:pt idx="880">
                  <c:v>130.30000000000001</c:v>
                </c:pt>
                <c:pt idx="881">
                  <c:v>130.30000000000001</c:v>
                </c:pt>
                <c:pt idx="882">
                  <c:v>129.9</c:v>
                </c:pt>
                <c:pt idx="883">
                  <c:v>129.9</c:v>
                </c:pt>
                <c:pt idx="884">
                  <c:v>129.9</c:v>
                </c:pt>
                <c:pt idx="885">
                  <c:v>130</c:v>
                </c:pt>
                <c:pt idx="886">
                  <c:v>130</c:v>
                </c:pt>
                <c:pt idx="887">
                  <c:v>130</c:v>
                </c:pt>
                <c:pt idx="888">
                  <c:v>129.9</c:v>
                </c:pt>
                <c:pt idx="889">
                  <c:v>129.9</c:v>
                </c:pt>
                <c:pt idx="890">
                  <c:v>129.9</c:v>
                </c:pt>
                <c:pt idx="891">
                  <c:v>129.80000000000001</c:v>
                </c:pt>
                <c:pt idx="892">
                  <c:v>129.80000000000001</c:v>
                </c:pt>
                <c:pt idx="893">
                  <c:v>129.80000000000001</c:v>
                </c:pt>
                <c:pt idx="894">
                  <c:v>130.30000000000001</c:v>
                </c:pt>
                <c:pt idx="895">
                  <c:v>130.30000000000001</c:v>
                </c:pt>
                <c:pt idx="896">
                  <c:v>130.30000000000001</c:v>
                </c:pt>
                <c:pt idx="897">
                  <c:v>130.19999999999999</c:v>
                </c:pt>
                <c:pt idx="898">
                  <c:v>130.19999999999999</c:v>
                </c:pt>
                <c:pt idx="899">
                  <c:v>130.19999999999999</c:v>
                </c:pt>
                <c:pt idx="900">
                  <c:v>129.69999999999999</c:v>
                </c:pt>
                <c:pt idx="901">
                  <c:v>129.69999999999999</c:v>
                </c:pt>
                <c:pt idx="902">
                  <c:v>129.69999999999999</c:v>
                </c:pt>
                <c:pt idx="903">
                  <c:v>129.6</c:v>
                </c:pt>
                <c:pt idx="904">
                  <c:v>129.6</c:v>
                </c:pt>
                <c:pt idx="905">
                  <c:v>129.6</c:v>
                </c:pt>
                <c:pt idx="906">
                  <c:v>129.69999999999999</c:v>
                </c:pt>
                <c:pt idx="907">
                  <c:v>129.69999999999999</c:v>
                </c:pt>
                <c:pt idx="908">
                  <c:v>129.69999999999999</c:v>
                </c:pt>
                <c:pt idx="909">
                  <c:v>130.19999999999999</c:v>
                </c:pt>
                <c:pt idx="910">
                  <c:v>130.19999999999999</c:v>
                </c:pt>
                <c:pt idx="911">
                  <c:v>130.19999999999999</c:v>
                </c:pt>
                <c:pt idx="912">
                  <c:v>130.1</c:v>
                </c:pt>
                <c:pt idx="913">
                  <c:v>130.1</c:v>
                </c:pt>
                <c:pt idx="914">
                  <c:v>130.1</c:v>
                </c:pt>
                <c:pt idx="915">
                  <c:v>130.1</c:v>
                </c:pt>
                <c:pt idx="916">
                  <c:v>130.1</c:v>
                </c:pt>
                <c:pt idx="917">
                  <c:v>130.1</c:v>
                </c:pt>
                <c:pt idx="918">
                  <c:v>130</c:v>
                </c:pt>
                <c:pt idx="919">
                  <c:v>130</c:v>
                </c:pt>
                <c:pt idx="920">
                  <c:v>130</c:v>
                </c:pt>
                <c:pt idx="921">
                  <c:v>130.1</c:v>
                </c:pt>
                <c:pt idx="922">
                  <c:v>130.1</c:v>
                </c:pt>
                <c:pt idx="923">
                  <c:v>130.1</c:v>
                </c:pt>
                <c:pt idx="924">
                  <c:v>130.1</c:v>
                </c:pt>
                <c:pt idx="925">
                  <c:v>130.1</c:v>
                </c:pt>
                <c:pt idx="926">
                  <c:v>130.1</c:v>
                </c:pt>
                <c:pt idx="927">
                  <c:v>130.30000000000001</c:v>
                </c:pt>
                <c:pt idx="928">
                  <c:v>130.30000000000001</c:v>
                </c:pt>
                <c:pt idx="929">
                  <c:v>130.30000000000001</c:v>
                </c:pt>
                <c:pt idx="930">
                  <c:v>130.4</c:v>
                </c:pt>
                <c:pt idx="931">
                  <c:v>130.4</c:v>
                </c:pt>
                <c:pt idx="932">
                  <c:v>130.4</c:v>
                </c:pt>
                <c:pt idx="933">
                  <c:v>130.5</c:v>
                </c:pt>
                <c:pt idx="934">
                  <c:v>130.5</c:v>
                </c:pt>
                <c:pt idx="935">
                  <c:v>130.5</c:v>
                </c:pt>
                <c:pt idx="936">
                  <c:v>130.6</c:v>
                </c:pt>
                <c:pt idx="937">
                  <c:v>130.6</c:v>
                </c:pt>
                <c:pt idx="938">
                  <c:v>130.6</c:v>
                </c:pt>
                <c:pt idx="939">
                  <c:v>130.69999999999999</c:v>
                </c:pt>
                <c:pt idx="940">
                  <c:v>130.69999999999999</c:v>
                </c:pt>
                <c:pt idx="941">
                  <c:v>130.69999999999999</c:v>
                </c:pt>
                <c:pt idx="942">
                  <c:v>131.1</c:v>
                </c:pt>
                <c:pt idx="943">
                  <c:v>131.1</c:v>
                </c:pt>
                <c:pt idx="944">
                  <c:v>131.1</c:v>
                </c:pt>
                <c:pt idx="945">
                  <c:v>131.69999999999999</c:v>
                </c:pt>
                <c:pt idx="946">
                  <c:v>131.69999999999999</c:v>
                </c:pt>
                <c:pt idx="947">
                  <c:v>131.69999999999999</c:v>
                </c:pt>
                <c:pt idx="948">
                  <c:v>131.5</c:v>
                </c:pt>
                <c:pt idx="949">
                  <c:v>131.5</c:v>
                </c:pt>
                <c:pt idx="950">
                  <c:v>131.5</c:v>
                </c:pt>
                <c:pt idx="951">
                  <c:v>131.69999999999999</c:v>
                </c:pt>
                <c:pt idx="952">
                  <c:v>131.69999999999999</c:v>
                </c:pt>
                <c:pt idx="953">
                  <c:v>131.69999999999999</c:v>
                </c:pt>
                <c:pt idx="954">
                  <c:v>131.69999999999999</c:v>
                </c:pt>
                <c:pt idx="955">
                  <c:v>131.69999999999999</c:v>
                </c:pt>
                <c:pt idx="956">
                  <c:v>131.69999999999999</c:v>
                </c:pt>
                <c:pt idx="957">
                  <c:v>131.6</c:v>
                </c:pt>
                <c:pt idx="958">
                  <c:v>131.6</c:v>
                </c:pt>
                <c:pt idx="959">
                  <c:v>131.6</c:v>
                </c:pt>
                <c:pt idx="960">
                  <c:v>131.6</c:v>
                </c:pt>
                <c:pt idx="961">
                  <c:v>131.6</c:v>
                </c:pt>
                <c:pt idx="962">
                  <c:v>131.6</c:v>
                </c:pt>
                <c:pt idx="963">
                  <c:v>131.5</c:v>
                </c:pt>
                <c:pt idx="964">
                  <c:v>131.5</c:v>
                </c:pt>
                <c:pt idx="965">
                  <c:v>131.5</c:v>
                </c:pt>
                <c:pt idx="966">
                  <c:v>131.30000000000001</c:v>
                </c:pt>
                <c:pt idx="967">
                  <c:v>131.30000000000001</c:v>
                </c:pt>
                <c:pt idx="968">
                  <c:v>131.30000000000001</c:v>
                </c:pt>
                <c:pt idx="969">
                  <c:v>131.1</c:v>
                </c:pt>
                <c:pt idx="970">
                  <c:v>131.1</c:v>
                </c:pt>
                <c:pt idx="971">
                  <c:v>131.1</c:v>
                </c:pt>
                <c:pt idx="972">
                  <c:v>130.6</c:v>
                </c:pt>
                <c:pt idx="973">
                  <c:v>130.6</c:v>
                </c:pt>
                <c:pt idx="974">
                  <c:v>130.6</c:v>
                </c:pt>
                <c:pt idx="975">
                  <c:v>130.5</c:v>
                </c:pt>
                <c:pt idx="976">
                  <c:v>130.5</c:v>
                </c:pt>
                <c:pt idx="977">
                  <c:v>130.5</c:v>
                </c:pt>
                <c:pt idx="978">
                  <c:v>130.30000000000001</c:v>
                </c:pt>
                <c:pt idx="979">
                  <c:v>130.30000000000001</c:v>
                </c:pt>
                <c:pt idx="980">
                  <c:v>130.30000000000001</c:v>
                </c:pt>
                <c:pt idx="981">
                  <c:v>131</c:v>
                </c:pt>
                <c:pt idx="982">
                  <c:v>131</c:v>
                </c:pt>
                <c:pt idx="983">
                  <c:v>131</c:v>
                </c:pt>
                <c:pt idx="984">
                  <c:v>130.69999999999999</c:v>
                </c:pt>
                <c:pt idx="985">
                  <c:v>130.69999999999999</c:v>
                </c:pt>
                <c:pt idx="986">
                  <c:v>130.69999999999999</c:v>
                </c:pt>
                <c:pt idx="987">
                  <c:v>130.5</c:v>
                </c:pt>
                <c:pt idx="988">
                  <c:v>130.5</c:v>
                </c:pt>
                <c:pt idx="989">
                  <c:v>130.5</c:v>
                </c:pt>
                <c:pt idx="990">
                  <c:v>130.19999999999999</c:v>
                </c:pt>
                <c:pt idx="991">
                  <c:v>130.19999999999999</c:v>
                </c:pt>
                <c:pt idx="992">
                  <c:v>130.19999999999999</c:v>
                </c:pt>
                <c:pt idx="993">
                  <c:v>130.19999999999999</c:v>
                </c:pt>
                <c:pt idx="994">
                  <c:v>130.19999999999999</c:v>
                </c:pt>
                <c:pt idx="995">
                  <c:v>130.19999999999999</c:v>
                </c:pt>
                <c:pt idx="996">
                  <c:v>130</c:v>
                </c:pt>
                <c:pt idx="997">
                  <c:v>130</c:v>
                </c:pt>
                <c:pt idx="998">
                  <c:v>130</c:v>
                </c:pt>
                <c:pt idx="999">
                  <c:v>130</c:v>
                </c:pt>
                <c:pt idx="1000">
                  <c:v>130</c:v>
                </c:pt>
                <c:pt idx="1001">
                  <c:v>130</c:v>
                </c:pt>
                <c:pt idx="1002">
                  <c:v>130.19999999999999</c:v>
                </c:pt>
                <c:pt idx="1003">
                  <c:v>130.19999999999999</c:v>
                </c:pt>
                <c:pt idx="1004">
                  <c:v>130.19999999999999</c:v>
                </c:pt>
                <c:pt idx="1005">
                  <c:v>130.1</c:v>
                </c:pt>
                <c:pt idx="1006">
                  <c:v>130.1</c:v>
                </c:pt>
                <c:pt idx="1007">
                  <c:v>130.1</c:v>
                </c:pt>
                <c:pt idx="1008">
                  <c:v>130.30000000000001</c:v>
                </c:pt>
                <c:pt idx="1009">
                  <c:v>130.30000000000001</c:v>
                </c:pt>
                <c:pt idx="1010">
                  <c:v>130.30000000000001</c:v>
                </c:pt>
                <c:pt idx="1011">
                  <c:v>130.19999999999999</c:v>
                </c:pt>
                <c:pt idx="1012">
                  <c:v>130.19999999999999</c:v>
                </c:pt>
                <c:pt idx="1013">
                  <c:v>130.19999999999999</c:v>
                </c:pt>
                <c:pt idx="1014">
                  <c:v>130.69999999999999</c:v>
                </c:pt>
                <c:pt idx="1015">
                  <c:v>130.69999999999999</c:v>
                </c:pt>
                <c:pt idx="1016">
                  <c:v>130.69999999999999</c:v>
                </c:pt>
                <c:pt idx="1017">
                  <c:v>131</c:v>
                </c:pt>
                <c:pt idx="1018">
                  <c:v>131</c:v>
                </c:pt>
                <c:pt idx="1019">
                  <c:v>131</c:v>
                </c:pt>
                <c:pt idx="1020">
                  <c:v>130.9</c:v>
                </c:pt>
                <c:pt idx="1021">
                  <c:v>130.9</c:v>
                </c:pt>
                <c:pt idx="1022">
                  <c:v>130.9</c:v>
                </c:pt>
                <c:pt idx="1023">
                  <c:v>131</c:v>
                </c:pt>
                <c:pt idx="1024">
                  <c:v>131</c:v>
                </c:pt>
                <c:pt idx="1025">
                  <c:v>131</c:v>
                </c:pt>
                <c:pt idx="1026">
                  <c:v>130.69999999999999</c:v>
                </c:pt>
                <c:pt idx="1027">
                  <c:v>130.69999999999999</c:v>
                </c:pt>
                <c:pt idx="1028">
                  <c:v>130.69999999999999</c:v>
                </c:pt>
                <c:pt idx="1029">
                  <c:v>130.4</c:v>
                </c:pt>
                <c:pt idx="1030">
                  <c:v>130.4</c:v>
                </c:pt>
                <c:pt idx="1031">
                  <c:v>130.4</c:v>
                </c:pt>
                <c:pt idx="1032">
                  <c:v>130.1</c:v>
                </c:pt>
                <c:pt idx="1033">
                  <c:v>130.1</c:v>
                </c:pt>
                <c:pt idx="1034">
                  <c:v>130.1</c:v>
                </c:pt>
                <c:pt idx="1035">
                  <c:v>130.4</c:v>
                </c:pt>
                <c:pt idx="1036">
                  <c:v>130.4</c:v>
                </c:pt>
                <c:pt idx="1037">
                  <c:v>130.4</c:v>
                </c:pt>
                <c:pt idx="1038">
                  <c:v>130.80000000000001</c:v>
                </c:pt>
                <c:pt idx="1039">
                  <c:v>130.80000000000001</c:v>
                </c:pt>
                <c:pt idx="1040">
                  <c:v>130.80000000000001</c:v>
                </c:pt>
                <c:pt idx="1041">
                  <c:v>131</c:v>
                </c:pt>
                <c:pt idx="1042">
                  <c:v>131</c:v>
                </c:pt>
                <c:pt idx="1043">
                  <c:v>131</c:v>
                </c:pt>
                <c:pt idx="1044">
                  <c:v>130.80000000000001</c:v>
                </c:pt>
                <c:pt idx="1045">
                  <c:v>130.80000000000001</c:v>
                </c:pt>
                <c:pt idx="1046">
                  <c:v>130.80000000000001</c:v>
                </c:pt>
                <c:pt idx="1047">
                  <c:v>130.69999999999999</c:v>
                </c:pt>
                <c:pt idx="1048">
                  <c:v>130.69999999999999</c:v>
                </c:pt>
                <c:pt idx="1049">
                  <c:v>130.69999999999999</c:v>
                </c:pt>
                <c:pt idx="1050">
                  <c:v>131.1</c:v>
                </c:pt>
                <c:pt idx="1051">
                  <c:v>131.1</c:v>
                </c:pt>
                <c:pt idx="1052">
                  <c:v>131.1</c:v>
                </c:pt>
                <c:pt idx="1053">
                  <c:v>131.19999999999999</c:v>
                </c:pt>
                <c:pt idx="1054">
                  <c:v>131.19999999999999</c:v>
                </c:pt>
                <c:pt idx="1055">
                  <c:v>131.19999999999999</c:v>
                </c:pt>
                <c:pt idx="1056">
                  <c:v>131.6</c:v>
                </c:pt>
                <c:pt idx="1057">
                  <c:v>131.6</c:v>
                </c:pt>
                <c:pt idx="1058">
                  <c:v>131.6</c:v>
                </c:pt>
                <c:pt idx="1059">
                  <c:v>131.6</c:v>
                </c:pt>
                <c:pt idx="1060">
                  <c:v>131.6</c:v>
                </c:pt>
                <c:pt idx="1061">
                  <c:v>131.6</c:v>
                </c:pt>
                <c:pt idx="1062">
                  <c:v>131.6</c:v>
                </c:pt>
                <c:pt idx="1063">
                  <c:v>131.6</c:v>
                </c:pt>
                <c:pt idx="1064">
                  <c:v>131.6</c:v>
                </c:pt>
                <c:pt idx="1065">
                  <c:v>131.30000000000001</c:v>
                </c:pt>
                <c:pt idx="1066">
                  <c:v>131.30000000000001</c:v>
                </c:pt>
                <c:pt idx="1067">
                  <c:v>131.30000000000001</c:v>
                </c:pt>
                <c:pt idx="1068">
                  <c:v>131.19999999999999</c:v>
                </c:pt>
                <c:pt idx="1069">
                  <c:v>131.19999999999999</c:v>
                </c:pt>
                <c:pt idx="1070">
                  <c:v>131.19999999999999</c:v>
                </c:pt>
                <c:pt idx="1071">
                  <c:v>131.30000000000001</c:v>
                </c:pt>
                <c:pt idx="1072">
                  <c:v>131.30000000000001</c:v>
                </c:pt>
                <c:pt idx="1073">
                  <c:v>131.30000000000001</c:v>
                </c:pt>
                <c:pt idx="1074">
                  <c:v>131.80000000000001</c:v>
                </c:pt>
                <c:pt idx="1075">
                  <c:v>131.80000000000001</c:v>
                </c:pt>
                <c:pt idx="1076">
                  <c:v>131.80000000000001</c:v>
                </c:pt>
                <c:pt idx="1077">
                  <c:v>132.1</c:v>
                </c:pt>
                <c:pt idx="1078">
                  <c:v>132.1</c:v>
                </c:pt>
                <c:pt idx="1079">
                  <c:v>132.1</c:v>
                </c:pt>
                <c:pt idx="1080">
                  <c:v>132.19999999999999</c:v>
                </c:pt>
                <c:pt idx="1081">
                  <c:v>132.19999999999999</c:v>
                </c:pt>
                <c:pt idx="1082">
                  <c:v>132.19999999999999</c:v>
                </c:pt>
                <c:pt idx="1083">
                  <c:v>131.6</c:v>
                </c:pt>
                <c:pt idx="1084">
                  <c:v>131.6</c:v>
                </c:pt>
                <c:pt idx="1085">
                  <c:v>131.6</c:v>
                </c:pt>
                <c:pt idx="1086">
                  <c:v>131.30000000000001</c:v>
                </c:pt>
                <c:pt idx="1087">
                  <c:v>131.30000000000001</c:v>
                </c:pt>
                <c:pt idx="1088">
                  <c:v>131.30000000000001</c:v>
                </c:pt>
                <c:pt idx="1089">
                  <c:v>131.4</c:v>
                </c:pt>
                <c:pt idx="1090">
                  <c:v>131.4</c:v>
                </c:pt>
                <c:pt idx="1091">
                  <c:v>131.4</c:v>
                </c:pt>
                <c:pt idx="1092">
                  <c:v>131.80000000000001</c:v>
                </c:pt>
                <c:pt idx="1093">
                  <c:v>131.80000000000001</c:v>
                </c:pt>
                <c:pt idx="1094">
                  <c:v>131.80000000000001</c:v>
                </c:pt>
                <c:pt idx="1095">
                  <c:v>132</c:v>
                </c:pt>
                <c:pt idx="1096">
                  <c:v>132</c:v>
                </c:pt>
                <c:pt idx="1097">
                  <c:v>132</c:v>
                </c:pt>
                <c:pt idx="1098">
                  <c:v>132.1</c:v>
                </c:pt>
                <c:pt idx="1099">
                  <c:v>132.1</c:v>
                </c:pt>
                <c:pt idx="1100">
                  <c:v>132.1</c:v>
                </c:pt>
                <c:pt idx="1101">
                  <c:v>132.5</c:v>
                </c:pt>
                <c:pt idx="1102">
                  <c:v>132.5</c:v>
                </c:pt>
                <c:pt idx="1103">
                  <c:v>132.5</c:v>
                </c:pt>
                <c:pt idx="1104">
                  <c:v>132.80000000000001</c:v>
                </c:pt>
                <c:pt idx="1105">
                  <c:v>132.80000000000001</c:v>
                </c:pt>
                <c:pt idx="1106">
                  <c:v>132.80000000000001</c:v>
                </c:pt>
                <c:pt idx="1107">
                  <c:v>133.30000000000001</c:v>
                </c:pt>
                <c:pt idx="1108">
                  <c:v>133.30000000000001</c:v>
                </c:pt>
                <c:pt idx="1109">
                  <c:v>133.30000000000001</c:v>
                </c:pt>
                <c:pt idx="1110">
                  <c:v>133.1</c:v>
                </c:pt>
                <c:pt idx="1111">
                  <c:v>133.1</c:v>
                </c:pt>
                <c:pt idx="1112">
                  <c:v>133.1</c:v>
                </c:pt>
                <c:pt idx="1113">
                  <c:v>132.9</c:v>
                </c:pt>
                <c:pt idx="1114">
                  <c:v>132.9</c:v>
                </c:pt>
                <c:pt idx="1115">
                  <c:v>132.9</c:v>
                </c:pt>
                <c:pt idx="1116">
                  <c:v>132.4</c:v>
                </c:pt>
                <c:pt idx="1117">
                  <c:v>132.4</c:v>
                </c:pt>
                <c:pt idx="1118">
                  <c:v>132.4</c:v>
                </c:pt>
                <c:pt idx="1119">
                  <c:v>132.19999999999999</c:v>
                </c:pt>
                <c:pt idx="1120">
                  <c:v>132.19999999999999</c:v>
                </c:pt>
                <c:pt idx="1121">
                  <c:v>132.19999999999999</c:v>
                </c:pt>
                <c:pt idx="1122">
                  <c:v>132.6</c:v>
                </c:pt>
                <c:pt idx="1123">
                  <c:v>132.6</c:v>
                </c:pt>
                <c:pt idx="1124">
                  <c:v>132.6</c:v>
                </c:pt>
                <c:pt idx="1125">
                  <c:v>133</c:v>
                </c:pt>
                <c:pt idx="1126">
                  <c:v>133</c:v>
                </c:pt>
                <c:pt idx="1127">
                  <c:v>133</c:v>
                </c:pt>
                <c:pt idx="1128">
                  <c:v>133.5</c:v>
                </c:pt>
                <c:pt idx="1129">
                  <c:v>133.5</c:v>
                </c:pt>
                <c:pt idx="1130">
                  <c:v>133.5</c:v>
                </c:pt>
                <c:pt idx="1131">
                  <c:v>133.69999999999999</c:v>
                </c:pt>
                <c:pt idx="1132">
                  <c:v>133.69999999999999</c:v>
                </c:pt>
                <c:pt idx="1133">
                  <c:v>133.69999999999999</c:v>
                </c:pt>
                <c:pt idx="1134">
                  <c:v>133.9</c:v>
                </c:pt>
                <c:pt idx="1135">
                  <c:v>133.9</c:v>
                </c:pt>
                <c:pt idx="1136">
                  <c:v>133.9</c:v>
                </c:pt>
                <c:pt idx="1137">
                  <c:v>134.1</c:v>
                </c:pt>
                <c:pt idx="1138">
                  <c:v>134.1</c:v>
                </c:pt>
                <c:pt idx="1139">
                  <c:v>134.1</c:v>
                </c:pt>
                <c:pt idx="1140">
                  <c:v>134</c:v>
                </c:pt>
                <c:pt idx="1141">
                  <c:v>134</c:v>
                </c:pt>
                <c:pt idx="1142">
                  <c:v>134</c:v>
                </c:pt>
                <c:pt idx="1143">
                  <c:v>133.69999999999999</c:v>
                </c:pt>
                <c:pt idx="1144">
                  <c:v>133.69999999999999</c:v>
                </c:pt>
                <c:pt idx="1145">
                  <c:v>133.69999999999999</c:v>
                </c:pt>
                <c:pt idx="1146">
                  <c:v>133.80000000000001</c:v>
                </c:pt>
                <c:pt idx="1147">
                  <c:v>133.80000000000001</c:v>
                </c:pt>
                <c:pt idx="1148">
                  <c:v>133.80000000000001</c:v>
                </c:pt>
                <c:pt idx="1149">
                  <c:v>133.80000000000001</c:v>
                </c:pt>
                <c:pt idx="1150">
                  <c:v>133.80000000000001</c:v>
                </c:pt>
                <c:pt idx="1151">
                  <c:v>133.80000000000001</c:v>
                </c:pt>
                <c:pt idx="1152">
                  <c:v>133.9</c:v>
                </c:pt>
                <c:pt idx="1153">
                  <c:v>133.9</c:v>
                </c:pt>
                <c:pt idx="1154">
                  <c:v>133.9</c:v>
                </c:pt>
                <c:pt idx="1155">
                  <c:v>134</c:v>
                </c:pt>
                <c:pt idx="1156">
                  <c:v>134</c:v>
                </c:pt>
                <c:pt idx="1157">
                  <c:v>134</c:v>
                </c:pt>
                <c:pt idx="1158">
                  <c:v>134</c:v>
                </c:pt>
                <c:pt idx="1159">
                  <c:v>134</c:v>
                </c:pt>
                <c:pt idx="1160">
                  <c:v>134</c:v>
                </c:pt>
                <c:pt idx="1161">
                  <c:v>133.6</c:v>
                </c:pt>
                <c:pt idx="1162">
                  <c:v>133.6</c:v>
                </c:pt>
                <c:pt idx="1163">
                  <c:v>133.6</c:v>
                </c:pt>
                <c:pt idx="1164">
                  <c:v>133.4</c:v>
                </c:pt>
                <c:pt idx="1165">
                  <c:v>133.4</c:v>
                </c:pt>
                <c:pt idx="1166">
                  <c:v>133.4</c:v>
                </c:pt>
                <c:pt idx="1167">
                  <c:v>134.1</c:v>
                </c:pt>
                <c:pt idx="1168">
                  <c:v>134.1</c:v>
                </c:pt>
                <c:pt idx="1169">
                  <c:v>134.1</c:v>
                </c:pt>
                <c:pt idx="1170">
                  <c:v>135</c:v>
                </c:pt>
                <c:pt idx="1171">
                  <c:v>135</c:v>
                </c:pt>
                <c:pt idx="1172">
                  <c:v>135</c:v>
                </c:pt>
                <c:pt idx="1173">
                  <c:v>135.19999999999999</c:v>
                </c:pt>
                <c:pt idx="1174">
                  <c:v>135.19999999999999</c:v>
                </c:pt>
                <c:pt idx="1175">
                  <c:v>135.19999999999999</c:v>
                </c:pt>
                <c:pt idx="1176">
                  <c:v>134.80000000000001</c:v>
                </c:pt>
                <c:pt idx="1177">
                  <c:v>134.80000000000001</c:v>
                </c:pt>
                <c:pt idx="1178">
                  <c:v>134.80000000000001</c:v>
                </c:pt>
                <c:pt idx="1179">
                  <c:v>134.6</c:v>
                </c:pt>
                <c:pt idx="1180">
                  <c:v>134.6</c:v>
                </c:pt>
                <c:pt idx="1181">
                  <c:v>134.6</c:v>
                </c:pt>
                <c:pt idx="1182">
                  <c:v>134.4</c:v>
                </c:pt>
                <c:pt idx="1183">
                  <c:v>134.4</c:v>
                </c:pt>
                <c:pt idx="1184">
                  <c:v>134.4</c:v>
                </c:pt>
                <c:pt idx="1185">
                  <c:v>134.4</c:v>
                </c:pt>
                <c:pt idx="1186">
                  <c:v>134.4</c:v>
                </c:pt>
                <c:pt idx="1187">
                  <c:v>134.4</c:v>
                </c:pt>
                <c:pt idx="1188">
                  <c:v>134.19999999999999</c:v>
                </c:pt>
                <c:pt idx="1189">
                  <c:v>134.19999999999999</c:v>
                </c:pt>
                <c:pt idx="1190">
                  <c:v>134.19999999999999</c:v>
                </c:pt>
                <c:pt idx="1191">
                  <c:v>133.9</c:v>
                </c:pt>
                <c:pt idx="1192">
                  <c:v>133.9</c:v>
                </c:pt>
                <c:pt idx="1193">
                  <c:v>133.9</c:v>
                </c:pt>
                <c:pt idx="1194">
                  <c:v>133.69999999999999</c:v>
                </c:pt>
                <c:pt idx="1195">
                  <c:v>133.69999999999999</c:v>
                </c:pt>
                <c:pt idx="1196">
                  <c:v>133.69999999999999</c:v>
                </c:pt>
                <c:pt idx="1197">
                  <c:v>134</c:v>
                </c:pt>
                <c:pt idx="1198">
                  <c:v>134</c:v>
                </c:pt>
                <c:pt idx="1199">
                  <c:v>134</c:v>
                </c:pt>
                <c:pt idx="1200">
                  <c:v>134.5</c:v>
                </c:pt>
                <c:pt idx="1201">
                  <c:v>134.5</c:v>
                </c:pt>
                <c:pt idx="1202">
                  <c:v>134.5</c:v>
                </c:pt>
                <c:pt idx="1203">
                  <c:v>134.30000000000001</c:v>
                </c:pt>
                <c:pt idx="1204">
                  <c:v>134.30000000000001</c:v>
                </c:pt>
                <c:pt idx="1205">
                  <c:v>134.30000000000001</c:v>
                </c:pt>
                <c:pt idx="1206">
                  <c:v>134</c:v>
                </c:pt>
                <c:pt idx="1207">
                  <c:v>134</c:v>
                </c:pt>
                <c:pt idx="1208">
                  <c:v>134</c:v>
                </c:pt>
                <c:pt idx="1209">
                  <c:v>133.9</c:v>
                </c:pt>
                <c:pt idx="1210">
                  <c:v>133.9</c:v>
                </c:pt>
                <c:pt idx="1211">
                  <c:v>133.9</c:v>
                </c:pt>
                <c:pt idx="1212">
                  <c:v>134.30000000000001</c:v>
                </c:pt>
                <c:pt idx="1213">
                  <c:v>134.30000000000001</c:v>
                </c:pt>
                <c:pt idx="1214">
                  <c:v>134.30000000000001</c:v>
                </c:pt>
                <c:pt idx="1215">
                  <c:v>134.1</c:v>
                </c:pt>
                <c:pt idx="1216">
                  <c:v>134.1</c:v>
                </c:pt>
                <c:pt idx="1217">
                  <c:v>134.1</c:v>
                </c:pt>
                <c:pt idx="1218">
                  <c:v>134.19999999999999</c:v>
                </c:pt>
                <c:pt idx="1219">
                  <c:v>134.19999999999999</c:v>
                </c:pt>
                <c:pt idx="1220">
                  <c:v>134.19999999999999</c:v>
                </c:pt>
                <c:pt idx="1221">
                  <c:v>134.19999999999999</c:v>
                </c:pt>
                <c:pt idx="1222">
                  <c:v>134.19999999999999</c:v>
                </c:pt>
                <c:pt idx="1223">
                  <c:v>134.19999999999999</c:v>
                </c:pt>
                <c:pt idx="1224">
                  <c:v>134.80000000000001</c:v>
                </c:pt>
                <c:pt idx="1225">
                  <c:v>134.80000000000001</c:v>
                </c:pt>
                <c:pt idx="1226">
                  <c:v>134.80000000000001</c:v>
                </c:pt>
                <c:pt idx="1227">
                  <c:v>134.69999999999999</c:v>
                </c:pt>
                <c:pt idx="1228">
                  <c:v>134.69999999999999</c:v>
                </c:pt>
                <c:pt idx="1229">
                  <c:v>134.69999999999999</c:v>
                </c:pt>
                <c:pt idx="1230">
                  <c:v>134.80000000000001</c:v>
                </c:pt>
                <c:pt idx="1231">
                  <c:v>134.80000000000001</c:v>
                </c:pt>
                <c:pt idx="1232">
                  <c:v>134.80000000000001</c:v>
                </c:pt>
                <c:pt idx="1233">
                  <c:v>134.9</c:v>
                </c:pt>
                <c:pt idx="1234">
                  <c:v>134.9</c:v>
                </c:pt>
                <c:pt idx="1235">
                  <c:v>134.9</c:v>
                </c:pt>
                <c:pt idx="1236">
                  <c:v>135.19999999999999</c:v>
                </c:pt>
                <c:pt idx="1237">
                  <c:v>135.19999999999999</c:v>
                </c:pt>
                <c:pt idx="1238">
                  <c:v>135.19999999999999</c:v>
                </c:pt>
                <c:pt idx="1239">
                  <c:v>135.5</c:v>
                </c:pt>
                <c:pt idx="1240">
                  <c:v>135.5</c:v>
                </c:pt>
                <c:pt idx="1241">
                  <c:v>135.5</c:v>
                </c:pt>
                <c:pt idx="1242">
                  <c:v>135.30000000000001</c:v>
                </c:pt>
                <c:pt idx="1243">
                  <c:v>135.30000000000001</c:v>
                </c:pt>
                <c:pt idx="1244">
                  <c:v>135.30000000000001</c:v>
                </c:pt>
                <c:pt idx="1245">
                  <c:v>135</c:v>
                </c:pt>
                <c:pt idx="1246">
                  <c:v>135</c:v>
                </c:pt>
                <c:pt idx="1247">
                  <c:v>135</c:v>
                </c:pt>
                <c:pt idx="1248">
                  <c:v>135.5</c:v>
                </c:pt>
                <c:pt idx="1249">
                  <c:v>135.5</c:v>
                </c:pt>
                <c:pt idx="1250">
                  <c:v>135.5</c:v>
                </c:pt>
                <c:pt idx="1251">
                  <c:v>136.19999999999999</c:v>
                </c:pt>
                <c:pt idx="1252">
                  <c:v>136.19999999999999</c:v>
                </c:pt>
                <c:pt idx="1253">
                  <c:v>136.19999999999999</c:v>
                </c:pt>
                <c:pt idx="1254">
                  <c:v>136.19999999999999</c:v>
                </c:pt>
                <c:pt idx="1255">
                  <c:v>136.19999999999999</c:v>
                </c:pt>
                <c:pt idx="1256">
                  <c:v>136.19999999999999</c:v>
                </c:pt>
                <c:pt idx="1257">
                  <c:v>136.6</c:v>
                </c:pt>
                <c:pt idx="1258">
                  <c:v>136.6</c:v>
                </c:pt>
                <c:pt idx="1259">
                  <c:v>136.6</c:v>
                </c:pt>
                <c:pt idx="1260">
                  <c:v>136.80000000000001</c:v>
                </c:pt>
                <c:pt idx="1261">
                  <c:v>136.80000000000001</c:v>
                </c:pt>
                <c:pt idx="1262">
                  <c:v>136.80000000000001</c:v>
                </c:pt>
                <c:pt idx="1263">
                  <c:v>137</c:v>
                </c:pt>
                <c:pt idx="1264">
                  <c:v>137</c:v>
                </c:pt>
                <c:pt idx="1265">
                  <c:v>137</c:v>
                </c:pt>
                <c:pt idx="1266">
                  <c:v>137.19999999999999</c:v>
                </c:pt>
                <c:pt idx="1267">
                  <c:v>137.19999999999999</c:v>
                </c:pt>
                <c:pt idx="1268">
                  <c:v>137.19999999999999</c:v>
                </c:pt>
                <c:pt idx="1269">
                  <c:v>137.1</c:v>
                </c:pt>
                <c:pt idx="1270">
                  <c:v>137.1</c:v>
                </c:pt>
                <c:pt idx="1271">
                  <c:v>137.1</c:v>
                </c:pt>
                <c:pt idx="1272">
                  <c:v>137.19999999999999</c:v>
                </c:pt>
                <c:pt idx="1273">
                  <c:v>137.19999999999999</c:v>
                </c:pt>
                <c:pt idx="1274">
                  <c:v>137.19999999999999</c:v>
                </c:pt>
                <c:pt idx="1275">
                  <c:v>136.69999999999999</c:v>
                </c:pt>
                <c:pt idx="1276">
                  <c:v>136.69999999999999</c:v>
                </c:pt>
                <c:pt idx="1277">
                  <c:v>136.69999999999999</c:v>
                </c:pt>
                <c:pt idx="1278">
                  <c:v>136.69999999999999</c:v>
                </c:pt>
                <c:pt idx="1279">
                  <c:v>136.69999999999999</c:v>
                </c:pt>
                <c:pt idx="1280">
                  <c:v>136.69999999999999</c:v>
                </c:pt>
                <c:pt idx="1281">
                  <c:v>137.4</c:v>
                </c:pt>
                <c:pt idx="1282">
                  <c:v>137.4</c:v>
                </c:pt>
                <c:pt idx="1283">
                  <c:v>137.4</c:v>
                </c:pt>
                <c:pt idx="1284">
                  <c:v>138.5</c:v>
                </c:pt>
                <c:pt idx="1285">
                  <c:v>138.5</c:v>
                </c:pt>
                <c:pt idx="1286">
                  <c:v>138.5</c:v>
                </c:pt>
                <c:pt idx="1287">
                  <c:v>138.69999999999999</c:v>
                </c:pt>
                <c:pt idx="1288">
                  <c:v>138.69999999999999</c:v>
                </c:pt>
                <c:pt idx="1289">
                  <c:v>138.69999999999999</c:v>
                </c:pt>
                <c:pt idx="1290">
                  <c:v>138.80000000000001</c:v>
                </c:pt>
                <c:pt idx="1291">
                  <c:v>138.80000000000001</c:v>
                </c:pt>
                <c:pt idx="1292">
                  <c:v>138.80000000000001</c:v>
                </c:pt>
                <c:pt idx="1293">
                  <c:v>139.19999999999999</c:v>
                </c:pt>
                <c:pt idx="1294">
                  <c:v>139.19999999999999</c:v>
                </c:pt>
                <c:pt idx="1295">
                  <c:v>139.19999999999999</c:v>
                </c:pt>
                <c:pt idx="1296">
                  <c:v>139.4</c:v>
                </c:pt>
                <c:pt idx="1297">
                  <c:v>139.4</c:v>
                </c:pt>
                <c:pt idx="1298">
                  <c:v>139.4</c:v>
                </c:pt>
                <c:pt idx="1299">
                  <c:v>139.80000000000001</c:v>
                </c:pt>
                <c:pt idx="1300">
                  <c:v>139.80000000000001</c:v>
                </c:pt>
                <c:pt idx="1301">
                  <c:v>139.80000000000001</c:v>
                </c:pt>
                <c:pt idx="1302">
                  <c:v>140</c:v>
                </c:pt>
                <c:pt idx="1303">
                  <c:v>140</c:v>
                </c:pt>
                <c:pt idx="1304">
                  <c:v>140</c:v>
                </c:pt>
                <c:pt idx="1305">
                  <c:v>140.5</c:v>
                </c:pt>
                <c:pt idx="1306">
                  <c:v>140.5</c:v>
                </c:pt>
                <c:pt idx="1307">
                  <c:v>140.5</c:v>
                </c:pt>
                <c:pt idx="1308">
                  <c:v>140.69999999999999</c:v>
                </c:pt>
                <c:pt idx="1309">
                  <c:v>140.69999999999999</c:v>
                </c:pt>
                <c:pt idx="1310">
                  <c:v>140.69999999999999</c:v>
                </c:pt>
                <c:pt idx="1311">
                  <c:v>140.69999999999999</c:v>
                </c:pt>
                <c:pt idx="1312">
                  <c:v>140.69999999999999</c:v>
                </c:pt>
                <c:pt idx="1313">
                  <c:v>140.69999999999999</c:v>
                </c:pt>
                <c:pt idx="1314">
                  <c:v>140.80000000000001</c:v>
                </c:pt>
                <c:pt idx="1315">
                  <c:v>140.80000000000001</c:v>
                </c:pt>
                <c:pt idx="1316">
                  <c:v>140.80000000000001</c:v>
                </c:pt>
                <c:pt idx="1317">
                  <c:v>141.19999999999999</c:v>
                </c:pt>
                <c:pt idx="1318">
                  <c:v>141.19999999999999</c:v>
                </c:pt>
                <c:pt idx="1319">
                  <c:v>141.19999999999999</c:v>
                </c:pt>
                <c:pt idx="1320">
                  <c:v>141.4</c:v>
                </c:pt>
                <c:pt idx="1321">
                  <c:v>141.4</c:v>
                </c:pt>
                <c:pt idx="1322">
                  <c:v>141.4</c:v>
                </c:pt>
                <c:pt idx="1323">
                  <c:v>141.4</c:v>
                </c:pt>
                <c:pt idx="1324">
                  <c:v>141.4</c:v>
                </c:pt>
                <c:pt idx="1325">
                  <c:v>141.4</c:v>
                </c:pt>
                <c:pt idx="1326">
                  <c:v>141.30000000000001</c:v>
                </c:pt>
                <c:pt idx="1327">
                  <c:v>141.30000000000001</c:v>
                </c:pt>
                <c:pt idx="1328">
                  <c:v>141.30000000000001</c:v>
                </c:pt>
                <c:pt idx="1329">
                  <c:v>141.6</c:v>
                </c:pt>
                <c:pt idx="1330">
                  <c:v>141.6</c:v>
                </c:pt>
                <c:pt idx="1331">
                  <c:v>141.6</c:v>
                </c:pt>
                <c:pt idx="1332">
                  <c:v>141.80000000000001</c:v>
                </c:pt>
                <c:pt idx="1333">
                  <c:v>141.80000000000001</c:v>
                </c:pt>
                <c:pt idx="1334">
                  <c:v>141.80000000000001</c:v>
                </c:pt>
                <c:pt idx="1335">
                  <c:v>141.80000000000001</c:v>
                </c:pt>
                <c:pt idx="1336">
                  <c:v>141.80000000000001</c:v>
                </c:pt>
                <c:pt idx="1337">
                  <c:v>141.80000000000001</c:v>
                </c:pt>
                <c:pt idx="1338">
                  <c:v>141.9</c:v>
                </c:pt>
                <c:pt idx="1339">
                  <c:v>141.9</c:v>
                </c:pt>
                <c:pt idx="1340">
                  <c:v>141.9</c:v>
                </c:pt>
                <c:pt idx="1341">
                  <c:v>141.80000000000001</c:v>
                </c:pt>
                <c:pt idx="1342">
                  <c:v>141.80000000000001</c:v>
                </c:pt>
                <c:pt idx="1343">
                  <c:v>141.80000000000001</c:v>
                </c:pt>
                <c:pt idx="1344">
                  <c:v>141.9</c:v>
                </c:pt>
                <c:pt idx="1345">
                  <c:v>141.9</c:v>
                </c:pt>
                <c:pt idx="1346">
                  <c:v>141.9</c:v>
                </c:pt>
                <c:pt idx="1347">
                  <c:v>142</c:v>
                </c:pt>
                <c:pt idx="1348">
                  <c:v>142</c:v>
                </c:pt>
                <c:pt idx="1349">
                  <c:v>142</c:v>
                </c:pt>
                <c:pt idx="1350">
                  <c:v>142.19999999999999</c:v>
                </c:pt>
                <c:pt idx="1351">
                  <c:v>142.19999999999999</c:v>
                </c:pt>
                <c:pt idx="1352">
                  <c:v>142.19999999999999</c:v>
                </c:pt>
                <c:pt idx="1353">
                  <c:v>142.19999999999999</c:v>
                </c:pt>
                <c:pt idx="1354">
                  <c:v>142.19999999999999</c:v>
                </c:pt>
                <c:pt idx="1355">
                  <c:v>142.19999999999999</c:v>
                </c:pt>
                <c:pt idx="1356">
                  <c:v>142.19999999999999</c:v>
                </c:pt>
                <c:pt idx="1357">
                  <c:v>142.19999999999999</c:v>
                </c:pt>
                <c:pt idx="1358">
                  <c:v>142.19999999999999</c:v>
                </c:pt>
                <c:pt idx="1359">
                  <c:v>141.80000000000001</c:v>
                </c:pt>
                <c:pt idx="1360">
                  <c:v>141.80000000000001</c:v>
                </c:pt>
                <c:pt idx="1361">
                  <c:v>141.80000000000001</c:v>
                </c:pt>
                <c:pt idx="1362">
                  <c:v>141</c:v>
                </c:pt>
                <c:pt idx="1363">
                  <c:v>141</c:v>
                </c:pt>
                <c:pt idx="1364">
                  <c:v>141</c:v>
                </c:pt>
                <c:pt idx="1365">
                  <c:v>140.4</c:v>
                </c:pt>
                <c:pt idx="1366">
                  <c:v>140.4</c:v>
                </c:pt>
                <c:pt idx="1367">
                  <c:v>140.4</c:v>
                </c:pt>
                <c:pt idx="1368">
                  <c:v>140.4</c:v>
                </c:pt>
                <c:pt idx="1369">
                  <c:v>140.4</c:v>
                </c:pt>
                <c:pt idx="1370">
                  <c:v>140.4</c:v>
                </c:pt>
                <c:pt idx="1371">
                  <c:v>140.6</c:v>
                </c:pt>
                <c:pt idx="1372">
                  <c:v>140.6</c:v>
                </c:pt>
                <c:pt idx="1373">
                  <c:v>140.6</c:v>
                </c:pt>
                <c:pt idx="1374">
                  <c:v>141.1</c:v>
                </c:pt>
                <c:pt idx="1375">
                  <c:v>141.1</c:v>
                </c:pt>
                <c:pt idx="1376">
                  <c:v>141.1</c:v>
                </c:pt>
                <c:pt idx="1377">
                  <c:v>141.6</c:v>
                </c:pt>
                <c:pt idx="1378">
                  <c:v>141.6</c:v>
                </c:pt>
                <c:pt idx="1379">
                  <c:v>141.6</c:v>
                </c:pt>
                <c:pt idx="1380">
                  <c:v>142.1</c:v>
                </c:pt>
                <c:pt idx="1381">
                  <c:v>142.1</c:v>
                </c:pt>
                <c:pt idx="1382">
                  <c:v>142.1</c:v>
                </c:pt>
                <c:pt idx="1383">
                  <c:v>142.1</c:v>
                </c:pt>
                <c:pt idx="1384">
                  <c:v>142.1</c:v>
                </c:pt>
                <c:pt idx="1385">
                  <c:v>142.1</c:v>
                </c:pt>
                <c:pt idx="1386">
                  <c:v>141.80000000000001</c:v>
                </c:pt>
                <c:pt idx="1387">
                  <c:v>141.80000000000001</c:v>
                </c:pt>
                <c:pt idx="1388">
                  <c:v>141.80000000000001</c:v>
                </c:pt>
                <c:pt idx="1389">
                  <c:v>141.9</c:v>
                </c:pt>
                <c:pt idx="1390">
                  <c:v>141.9</c:v>
                </c:pt>
                <c:pt idx="1391">
                  <c:v>141.9</c:v>
                </c:pt>
                <c:pt idx="1392">
                  <c:v>141.9</c:v>
                </c:pt>
                <c:pt idx="1393">
                  <c:v>141.9</c:v>
                </c:pt>
                <c:pt idx="1394">
                  <c:v>141.9</c:v>
                </c:pt>
                <c:pt idx="1395">
                  <c:v>142</c:v>
                </c:pt>
                <c:pt idx="1396">
                  <c:v>142</c:v>
                </c:pt>
                <c:pt idx="1397">
                  <c:v>142</c:v>
                </c:pt>
                <c:pt idx="1398">
                  <c:v>142.30000000000001</c:v>
                </c:pt>
                <c:pt idx="1399">
                  <c:v>142.30000000000001</c:v>
                </c:pt>
                <c:pt idx="1400">
                  <c:v>142.30000000000001</c:v>
                </c:pt>
                <c:pt idx="1401">
                  <c:v>142.69999999999999</c:v>
                </c:pt>
                <c:pt idx="1402">
                  <c:v>142.69999999999999</c:v>
                </c:pt>
                <c:pt idx="1403">
                  <c:v>142.69999999999999</c:v>
                </c:pt>
                <c:pt idx="1404">
                  <c:v>143.1</c:v>
                </c:pt>
                <c:pt idx="1405">
                  <c:v>143.1</c:v>
                </c:pt>
                <c:pt idx="1406">
                  <c:v>143.1</c:v>
                </c:pt>
                <c:pt idx="1407">
                  <c:v>143.4</c:v>
                </c:pt>
                <c:pt idx="1408">
                  <c:v>143.4</c:v>
                </c:pt>
                <c:pt idx="1409">
                  <c:v>143.4</c:v>
                </c:pt>
                <c:pt idx="1410">
                  <c:v>144.30000000000001</c:v>
                </c:pt>
                <c:pt idx="1411">
                  <c:v>144.30000000000001</c:v>
                </c:pt>
                <c:pt idx="1412">
                  <c:v>144.30000000000001</c:v>
                </c:pt>
                <c:pt idx="1413">
                  <c:v>145.5</c:v>
                </c:pt>
                <c:pt idx="1414">
                  <c:v>145.5</c:v>
                </c:pt>
                <c:pt idx="1415">
                  <c:v>145.5</c:v>
                </c:pt>
                <c:pt idx="1416">
                  <c:v>147.1</c:v>
                </c:pt>
                <c:pt idx="1417">
                  <c:v>147.1</c:v>
                </c:pt>
                <c:pt idx="1418">
                  <c:v>147.1</c:v>
                </c:pt>
                <c:pt idx="1419">
                  <c:v>148.19999999999999</c:v>
                </c:pt>
                <c:pt idx="1420">
                  <c:v>148.19999999999999</c:v>
                </c:pt>
                <c:pt idx="1421">
                  <c:v>148.19999999999999</c:v>
                </c:pt>
                <c:pt idx="1422">
                  <c:v>149.30000000000001</c:v>
                </c:pt>
                <c:pt idx="1423">
                  <c:v>149.30000000000001</c:v>
                </c:pt>
                <c:pt idx="1424">
                  <c:v>149.30000000000001</c:v>
                </c:pt>
                <c:pt idx="1425">
                  <c:v>150.5</c:v>
                </c:pt>
                <c:pt idx="1426">
                  <c:v>150.5</c:v>
                </c:pt>
                <c:pt idx="1427">
                  <c:v>150.5</c:v>
                </c:pt>
                <c:pt idx="1428">
                  <c:v>152.19999999999999</c:v>
                </c:pt>
                <c:pt idx="1429">
                  <c:v>152.19999999999999</c:v>
                </c:pt>
                <c:pt idx="1430">
                  <c:v>152.19999999999999</c:v>
                </c:pt>
                <c:pt idx="1431">
                  <c:v>154.4</c:v>
                </c:pt>
                <c:pt idx="1432">
                  <c:v>154.4</c:v>
                </c:pt>
                <c:pt idx="1433">
                  <c:v>154.4</c:v>
                </c:pt>
                <c:pt idx="1434">
                  <c:v>156.5</c:v>
                </c:pt>
                <c:pt idx="1435">
                  <c:v>156.5</c:v>
                </c:pt>
                <c:pt idx="1436">
                  <c:v>156.5</c:v>
                </c:pt>
                <c:pt idx="1437">
                  <c:v>159.1</c:v>
                </c:pt>
                <c:pt idx="1438">
                  <c:v>159.1</c:v>
                </c:pt>
                <c:pt idx="1439">
                  <c:v>159.1</c:v>
                </c:pt>
                <c:pt idx="1440">
                  <c:v>161.30000000000001</c:v>
                </c:pt>
                <c:pt idx="1441">
                  <c:v>161.30000000000001</c:v>
                </c:pt>
                <c:pt idx="1442">
                  <c:v>161.30000000000001</c:v>
                </c:pt>
                <c:pt idx="1443">
                  <c:v>163.19999999999999</c:v>
                </c:pt>
                <c:pt idx="1444">
                  <c:v>163.19999999999999</c:v>
                </c:pt>
                <c:pt idx="1445">
                  <c:v>163.19999999999999</c:v>
                </c:pt>
                <c:pt idx="1446">
                  <c:v>164.3</c:v>
                </c:pt>
                <c:pt idx="1447">
                  <c:v>164.3</c:v>
                </c:pt>
                <c:pt idx="1448">
                  <c:v>164.3</c:v>
                </c:pt>
                <c:pt idx="1449">
                  <c:v>164.8</c:v>
                </c:pt>
                <c:pt idx="1450">
                  <c:v>164.8</c:v>
                </c:pt>
                <c:pt idx="1451">
                  <c:v>164.8</c:v>
                </c:pt>
                <c:pt idx="1452">
                  <c:v>164.6</c:v>
                </c:pt>
                <c:pt idx="1453">
                  <c:v>164.6</c:v>
                </c:pt>
                <c:pt idx="1454">
                  <c:v>164.6</c:v>
                </c:pt>
                <c:pt idx="1455">
                  <c:v>163.30000000000001</c:v>
                </c:pt>
                <c:pt idx="1456">
                  <c:v>163.30000000000001</c:v>
                </c:pt>
                <c:pt idx="1457">
                  <c:v>163.30000000000001</c:v>
                </c:pt>
                <c:pt idx="1458">
                  <c:v>161.80000000000001</c:v>
                </c:pt>
                <c:pt idx="1459">
                  <c:v>161.80000000000001</c:v>
                </c:pt>
                <c:pt idx="1460">
                  <c:v>161.80000000000001</c:v>
                </c:pt>
                <c:pt idx="1461">
                  <c:v>160.19999999999999</c:v>
                </c:pt>
                <c:pt idx="1462">
                  <c:v>160.19999999999999</c:v>
                </c:pt>
                <c:pt idx="1463">
                  <c:v>160.19999999999999</c:v>
                </c:pt>
                <c:pt idx="1464">
                  <c:v>159.4</c:v>
                </c:pt>
                <c:pt idx="1465">
                  <c:v>159.4</c:v>
                </c:pt>
                <c:pt idx="1466">
                  <c:v>159.4</c:v>
                </c:pt>
                <c:pt idx="1467">
                  <c:v>159.1</c:v>
                </c:pt>
                <c:pt idx="1468">
                  <c:v>159.1</c:v>
                </c:pt>
                <c:pt idx="1469">
                  <c:v>159.1</c:v>
                </c:pt>
                <c:pt idx="1470">
                  <c:v>159.1</c:v>
                </c:pt>
                <c:pt idx="1471">
                  <c:v>159.1</c:v>
                </c:pt>
                <c:pt idx="1472">
                  <c:v>159.1</c:v>
                </c:pt>
                <c:pt idx="1473">
                  <c:v>159.5</c:v>
                </c:pt>
                <c:pt idx="1474">
                  <c:v>159.5</c:v>
                </c:pt>
                <c:pt idx="1475">
                  <c:v>159.5</c:v>
                </c:pt>
                <c:pt idx="1476">
                  <c:v>159.6</c:v>
                </c:pt>
                <c:pt idx="1477">
                  <c:v>159.6</c:v>
                </c:pt>
                <c:pt idx="1478">
                  <c:v>159.6</c:v>
                </c:pt>
                <c:pt idx="1479">
                  <c:v>160</c:v>
                </c:pt>
                <c:pt idx="1480">
                  <c:v>160</c:v>
                </c:pt>
                <c:pt idx="1481">
                  <c:v>160</c:v>
                </c:pt>
                <c:pt idx="1482">
                  <c:v>160.30000000000001</c:v>
                </c:pt>
                <c:pt idx="1483">
                  <c:v>160.30000000000001</c:v>
                </c:pt>
                <c:pt idx="1484">
                  <c:v>160.30000000000001</c:v>
                </c:pt>
                <c:pt idx="1485">
                  <c:v>160.19999999999999</c:v>
                </c:pt>
                <c:pt idx="1486">
                  <c:v>160.19999999999999</c:v>
                </c:pt>
                <c:pt idx="1487">
                  <c:v>160.19999999999999</c:v>
                </c:pt>
                <c:pt idx="1488">
                  <c:v>159.6</c:v>
                </c:pt>
                <c:pt idx="1489">
                  <c:v>159.6</c:v>
                </c:pt>
                <c:pt idx="1490">
                  <c:v>159.6</c:v>
                </c:pt>
                <c:pt idx="1491">
                  <c:v>158.9</c:v>
                </c:pt>
                <c:pt idx="1492">
                  <c:v>158.9</c:v>
                </c:pt>
                <c:pt idx="1493">
                  <c:v>158.9</c:v>
                </c:pt>
                <c:pt idx="1494">
                  <c:v>158.30000000000001</c:v>
                </c:pt>
                <c:pt idx="1495">
                  <c:v>158.30000000000001</c:v>
                </c:pt>
                <c:pt idx="1496">
                  <c:v>158.30000000000001</c:v>
                </c:pt>
                <c:pt idx="1497">
                  <c:v>157.9</c:v>
                </c:pt>
                <c:pt idx="1498">
                  <c:v>157.9</c:v>
                </c:pt>
                <c:pt idx="1499">
                  <c:v>157.9</c:v>
                </c:pt>
                <c:pt idx="1500">
                  <c:v>157.19999999999999</c:v>
                </c:pt>
                <c:pt idx="1501">
                  <c:v>157.19999999999999</c:v>
                </c:pt>
                <c:pt idx="1502">
                  <c:v>157.19999999999999</c:v>
                </c:pt>
                <c:pt idx="1503">
                  <c:v>156.69999999999999</c:v>
                </c:pt>
                <c:pt idx="1504">
                  <c:v>156.69999999999999</c:v>
                </c:pt>
                <c:pt idx="1505">
                  <c:v>156.69999999999999</c:v>
                </c:pt>
                <c:pt idx="1506">
                  <c:v>155.9</c:v>
                </c:pt>
                <c:pt idx="1507">
                  <c:v>155.9</c:v>
                </c:pt>
                <c:pt idx="1508">
                  <c:v>155.9</c:v>
                </c:pt>
                <c:pt idx="1509">
                  <c:v>155.69999999999999</c:v>
                </c:pt>
                <c:pt idx="1510">
                  <c:v>155.69999999999999</c:v>
                </c:pt>
                <c:pt idx="1511">
                  <c:v>155.69999999999999</c:v>
                </c:pt>
                <c:pt idx="1512">
                  <c:v>155.30000000000001</c:v>
                </c:pt>
                <c:pt idx="1513">
                  <c:v>155.30000000000001</c:v>
                </c:pt>
                <c:pt idx="1514">
                  <c:v>155.30000000000001</c:v>
                </c:pt>
                <c:pt idx="1515">
                  <c:v>155.1</c:v>
                </c:pt>
                <c:pt idx="1516">
                  <c:v>155.1</c:v>
                </c:pt>
                <c:pt idx="1517">
                  <c:v>155.1</c:v>
                </c:pt>
                <c:pt idx="1518">
                  <c:v>155.1</c:v>
                </c:pt>
                <c:pt idx="1519">
                  <c:v>155.1</c:v>
                </c:pt>
                <c:pt idx="1520">
                  <c:v>155.1</c:v>
                </c:pt>
                <c:pt idx="1521">
                  <c:v>155.1</c:v>
                </c:pt>
                <c:pt idx="1522">
                  <c:v>155.1</c:v>
                </c:pt>
                <c:pt idx="1523">
                  <c:v>155.1</c:v>
                </c:pt>
                <c:pt idx="1524">
                  <c:v>154.80000000000001</c:v>
                </c:pt>
                <c:pt idx="1525">
                  <c:v>154.80000000000001</c:v>
                </c:pt>
                <c:pt idx="1526">
                  <c:v>154.80000000000001</c:v>
                </c:pt>
                <c:pt idx="1527">
                  <c:v>154.4</c:v>
                </c:pt>
                <c:pt idx="1528">
                  <c:v>154.4</c:v>
                </c:pt>
                <c:pt idx="1529">
                  <c:v>154.4</c:v>
                </c:pt>
                <c:pt idx="1530">
                  <c:v>154.1</c:v>
                </c:pt>
                <c:pt idx="1531">
                  <c:v>154.1</c:v>
                </c:pt>
                <c:pt idx="1532">
                  <c:v>154.1</c:v>
                </c:pt>
                <c:pt idx="1533">
                  <c:v>154.1</c:v>
                </c:pt>
                <c:pt idx="1534">
                  <c:v>154.1</c:v>
                </c:pt>
                <c:pt idx="1535">
                  <c:v>154.1</c:v>
                </c:pt>
                <c:pt idx="1536">
                  <c:v>154</c:v>
                </c:pt>
                <c:pt idx="1537">
                  <c:v>154</c:v>
                </c:pt>
                <c:pt idx="1538">
                  <c:v>154</c:v>
                </c:pt>
                <c:pt idx="1539">
                  <c:v>154.19999999999999</c:v>
                </c:pt>
                <c:pt idx="1540">
                  <c:v>154.19999999999999</c:v>
                </c:pt>
                <c:pt idx="1541">
                  <c:v>154.19999999999999</c:v>
                </c:pt>
                <c:pt idx="1542">
                  <c:v>154.6</c:v>
                </c:pt>
                <c:pt idx="1543">
                  <c:v>154.6</c:v>
                </c:pt>
                <c:pt idx="1544">
                  <c:v>154.6</c:v>
                </c:pt>
                <c:pt idx="1545">
                  <c:v>155.1</c:v>
                </c:pt>
                <c:pt idx="1546">
                  <c:v>155.1</c:v>
                </c:pt>
                <c:pt idx="1547">
                  <c:v>155.1</c:v>
                </c:pt>
                <c:pt idx="1548">
                  <c:v>155.6</c:v>
                </c:pt>
                <c:pt idx="1549">
                  <c:v>155.6</c:v>
                </c:pt>
                <c:pt idx="1550">
                  <c:v>155.6</c:v>
                </c:pt>
                <c:pt idx="1551">
                  <c:v>156.1</c:v>
                </c:pt>
                <c:pt idx="1552">
                  <c:v>156.1</c:v>
                </c:pt>
                <c:pt idx="1553">
                  <c:v>156.1</c:v>
                </c:pt>
                <c:pt idx="1554">
                  <c:v>156.30000000000001</c:v>
                </c:pt>
                <c:pt idx="1555">
                  <c:v>156.30000000000001</c:v>
                </c:pt>
                <c:pt idx="1556">
                  <c:v>156.30000000000001</c:v>
                </c:pt>
                <c:pt idx="1557">
                  <c:v>156.1</c:v>
                </c:pt>
                <c:pt idx="1558">
                  <c:v>156.1</c:v>
                </c:pt>
                <c:pt idx="1559">
                  <c:v>156.1</c:v>
                </c:pt>
                <c:pt idx="1560">
                  <c:v>155.4</c:v>
                </c:pt>
                <c:pt idx="1561">
                  <c:v>155.4</c:v>
                </c:pt>
                <c:pt idx="1562">
                  <c:v>155.4</c:v>
                </c:pt>
                <c:pt idx="1563">
                  <c:v>155.6</c:v>
                </c:pt>
                <c:pt idx="1564">
                  <c:v>155.6</c:v>
                </c:pt>
                <c:pt idx="1565">
                  <c:v>155.6</c:v>
                </c:pt>
                <c:pt idx="1566">
                  <c:v>155.9</c:v>
                </c:pt>
                <c:pt idx="1567">
                  <c:v>155.9</c:v>
                </c:pt>
                <c:pt idx="1568">
                  <c:v>155.9</c:v>
                </c:pt>
                <c:pt idx="1569">
                  <c:v>156.19999999999999</c:v>
                </c:pt>
                <c:pt idx="1570">
                  <c:v>156.19999999999999</c:v>
                </c:pt>
                <c:pt idx="1571">
                  <c:v>156.19999999999999</c:v>
                </c:pt>
                <c:pt idx="1572">
                  <c:v>156.5</c:v>
                </c:pt>
                <c:pt idx="1573">
                  <c:v>156.5</c:v>
                </c:pt>
                <c:pt idx="1574">
                  <c:v>156.5</c:v>
                </c:pt>
                <c:pt idx="1575">
                  <c:v>156.69999999999999</c:v>
                </c:pt>
                <c:pt idx="1576">
                  <c:v>156.69999999999999</c:v>
                </c:pt>
                <c:pt idx="1577">
                  <c:v>156.69999999999999</c:v>
                </c:pt>
                <c:pt idx="1578">
                  <c:v>157.80000000000001</c:v>
                </c:pt>
                <c:pt idx="1579">
                  <c:v>157.80000000000001</c:v>
                </c:pt>
                <c:pt idx="1580">
                  <c:v>157.80000000000001</c:v>
                </c:pt>
                <c:pt idx="1581">
                  <c:v>157.80000000000001</c:v>
                </c:pt>
                <c:pt idx="1582">
                  <c:v>157.80000000000001</c:v>
                </c:pt>
                <c:pt idx="1583">
                  <c:v>157.80000000000001</c:v>
                </c:pt>
                <c:pt idx="1584">
                  <c:v>158.4</c:v>
                </c:pt>
                <c:pt idx="1585">
                  <c:v>158.4</c:v>
                </c:pt>
                <c:pt idx="1586">
                  <c:v>158.4</c:v>
                </c:pt>
                <c:pt idx="1587">
                  <c:v>158.5</c:v>
                </c:pt>
                <c:pt idx="1588">
                  <c:v>158.5</c:v>
                </c:pt>
                <c:pt idx="1589">
                  <c:v>158.5</c:v>
                </c:pt>
                <c:pt idx="1590">
                  <c:v>159.1</c:v>
                </c:pt>
                <c:pt idx="1591">
                  <c:v>159.1</c:v>
                </c:pt>
                <c:pt idx="1592">
                  <c:v>159.1</c:v>
                </c:pt>
                <c:pt idx="1593">
                  <c:v>159.30000000000001</c:v>
                </c:pt>
                <c:pt idx="1594">
                  <c:v>159.30000000000001</c:v>
                </c:pt>
                <c:pt idx="1595">
                  <c:v>159.30000000000001</c:v>
                </c:pt>
                <c:pt idx="1596">
                  <c:v>159.5</c:v>
                </c:pt>
                <c:pt idx="1597">
                  <c:v>159.5</c:v>
                </c:pt>
                <c:pt idx="1598">
                  <c:v>159.5</c:v>
                </c:pt>
                <c:pt idx="1599">
                  <c:v>159.5</c:v>
                </c:pt>
                <c:pt idx="1600">
                  <c:v>159.5</c:v>
                </c:pt>
                <c:pt idx="1601">
                  <c:v>159.5</c:v>
                </c:pt>
                <c:pt idx="1602">
                  <c:v>159.19999999999999</c:v>
                </c:pt>
                <c:pt idx="1603">
                  <c:v>159.19999999999999</c:v>
                </c:pt>
                <c:pt idx="1604">
                  <c:v>159.19999999999999</c:v>
                </c:pt>
                <c:pt idx="1605">
                  <c:v>159</c:v>
                </c:pt>
                <c:pt idx="1606">
                  <c:v>159</c:v>
                </c:pt>
                <c:pt idx="1607">
                  <c:v>159</c:v>
                </c:pt>
                <c:pt idx="1608">
                  <c:v>159.19999999999999</c:v>
                </c:pt>
                <c:pt idx="1609">
                  <c:v>159.19999999999999</c:v>
                </c:pt>
                <c:pt idx="1610">
                  <c:v>159.19999999999999</c:v>
                </c:pt>
                <c:pt idx="1611">
                  <c:v>160.5</c:v>
                </c:pt>
                <c:pt idx="1612">
                  <c:v>160.5</c:v>
                </c:pt>
                <c:pt idx="1613">
                  <c:v>160.5</c:v>
                </c:pt>
                <c:pt idx="1614">
                  <c:v>161.80000000000001</c:v>
                </c:pt>
                <c:pt idx="1615">
                  <c:v>161.80000000000001</c:v>
                </c:pt>
                <c:pt idx="1616">
                  <c:v>161.80000000000001</c:v>
                </c:pt>
                <c:pt idx="1617">
                  <c:v>163.30000000000001</c:v>
                </c:pt>
                <c:pt idx="1618">
                  <c:v>163.30000000000001</c:v>
                </c:pt>
                <c:pt idx="1619">
                  <c:v>163.30000000000001</c:v>
                </c:pt>
                <c:pt idx="1620">
                  <c:v>164</c:v>
                </c:pt>
                <c:pt idx="1621">
                  <c:v>164</c:v>
                </c:pt>
                <c:pt idx="1622">
                  <c:v>164</c:v>
                </c:pt>
                <c:pt idx="1623">
                  <c:v>164.9</c:v>
                </c:pt>
                <c:pt idx="1624">
                  <c:v>164.9</c:v>
                </c:pt>
                <c:pt idx="1625">
                  <c:v>164.9</c:v>
                </c:pt>
                <c:pt idx="1626">
                  <c:v>165.2</c:v>
                </c:pt>
                <c:pt idx="1627">
                  <c:v>165.2</c:v>
                </c:pt>
                <c:pt idx="1628">
                  <c:v>165.2</c:v>
                </c:pt>
                <c:pt idx="1629">
                  <c:v>165.6</c:v>
                </c:pt>
                <c:pt idx="1630">
                  <c:v>165.6</c:v>
                </c:pt>
                <c:pt idx="1631">
                  <c:v>165.6</c:v>
                </c:pt>
                <c:pt idx="1632">
                  <c:v>165.9</c:v>
                </c:pt>
                <c:pt idx="1633">
                  <c:v>165.9</c:v>
                </c:pt>
                <c:pt idx="1634">
                  <c:v>165.9</c:v>
                </c:pt>
                <c:pt idx="1635">
                  <c:v>166.4</c:v>
                </c:pt>
                <c:pt idx="1636">
                  <c:v>166.4</c:v>
                </c:pt>
                <c:pt idx="1637">
                  <c:v>166.4</c:v>
                </c:pt>
                <c:pt idx="1638">
                  <c:v>166.6</c:v>
                </c:pt>
                <c:pt idx="1639">
                  <c:v>166.6</c:v>
                </c:pt>
                <c:pt idx="1640">
                  <c:v>166.6</c:v>
                </c:pt>
                <c:pt idx="1641">
                  <c:v>166.8</c:v>
                </c:pt>
                <c:pt idx="1642">
                  <c:v>166.8</c:v>
                </c:pt>
                <c:pt idx="1643">
                  <c:v>166.8</c:v>
                </c:pt>
                <c:pt idx="1644">
                  <c:v>167.1</c:v>
                </c:pt>
                <c:pt idx="1645">
                  <c:v>167.1</c:v>
                </c:pt>
                <c:pt idx="1646">
                  <c:v>167.1</c:v>
                </c:pt>
                <c:pt idx="1647">
                  <c:v>167.7</c:v>
                </c:pt>
                <c:pt idx="1648">
                  <c:v>167.7</c:v>
                </c:pt>
                <c:pt idx="1649">
                  <c:v>167.7</c:v>
                </c:pt>
                <c:pt idx="1650">
                  <c:v>169.4</c:v>
                </c:pt>
                <c:pt idx="1651">
                  <c:v>169.4</c:v>
                </c:pt>
                <c:pt idx="1652">
                  <c:v>169.4</c:v>
                </c:pt>
                <c:pt idx="1653">
                  <c:v>171.7</c:v>
                </c:pt>
                <c:pt idx="1654">
                  <c:v>171.7</c:v>
                </c:pt>
                <c:pt idx="1655">
                  <c:v>171.7</c:v>
                </c:pt>
                <c:pt idx="1656">
                  <c:v>175</c:v>
                </c:pt>
                <c:pt idx="1657">
                  <c:v>175</c:v>
                </c:pt>
                <c:pt idx="1658">
                  <c:v>175</c:v>
                </c:pt>
                <c:pt idx="1659">
                  <c:v>177.3</c:v>
                </c:pt>
                <c:pt idx="1660">
                  <c:v>177.3</c:v>
                </c:pt>
                <c:pt idx="1661">
                  <c:v>177.3</c:v>
                </c:pt>
                <c:pt idx="1662">
                  <c:v>177.9</c:v>
                </c:pt>
                <c:pt idx="1663">
                  <c:v>177.9</c:v>
                </c:pt>
                <c:pt idx="1664">
                  <c:v>177.9</c:v>
                </c:pt>
                <c:pt idx="1665">
                  <c:v>176.5</c:v>
                </c:pt>
                <c:pt idx="1666">
                  <c:v>176.5</c:v>
                </c:pt>
                <c:pt idx="1667">
                  <c:v>176.5</c:v>
                </c:pt>
                <c:pt idx="1668">
                  <c:v>174.9</c:v>
                </c:pt>
                <c:pt idx="1669">
                  <c:v>174.9</c:v>
                </c:pt>
                <c:pt idx="1670">
                  <c:v>174.9</c:v>
                </c:pt>
                <c:pt idx="1671">
                  <c:v>173.6</c:v>
                </c:pt>
                <c:pt idx="1672">
                  <c:v>173.6</c:v>
                </c:pt>
                <c:pt idx="1673">
                  <c:v>173.6</c:v>
                </c:pt>
                <c:pt idx="1674">
                  <c:v>172.3</c:v>
                </c:pt>
                <c:pt idx="1675">
                  <c:v>172.3</c:v>
                </c:pt>
                <c:pt idx="1676">
                  <c:v>172.3</c:v>
                </c:pt>
                <c:pt idx="1677">
                  <c:v>171.1</c:v>
                </c:pt>
                <c:pt idx="1678">
                  <c:v>171.1</c:v>
                </c:pt>
                <c:pt idx="1679">
                  <c:v>171.1</c:v>
                </c:pt>
                <c:pt idx="1680">
                  <c:v>170.3</c:v>
                </c:pt>
                <c:pt idx="1681">
                  <c:v>170.3</c:v>
                </c:pt>
                <c:pt idx="1682">
                  <c:v>170.3</c:v>
                </c:pt>
                <c:pt idx="1683">
                  <c:v>170.5</c:v>
                </c:pt>
                <c:pt idx="1684">
                  <c:v>170.5</c:v>
                </c:pt>
                <c:pt idx="1685">
                  <c:v>170.5</c:v>
                </c:pt>
                <c:pt idx="1686">
                  <c:v>170.9</c:v>
                </c:pt>
                <c:pt idx="1687">
                  <c:v>170.9</c:v>
                </c:pt>
                <c:pt idx="1688">
                  <c:v>170.9</c:v>
                </c:pt>
                <c:pt idx="1689">
                  <c:v>171.9</c:v>
                </c:pt>
                <c:pt idx="1690">
                  <c:v>171.9</c:v>
                </c:pt>
                <c:pt idx="1691">
                  <c:v>171.9</c:v>
                </c:pt>
                <c:pt idx="1692">
                  <c:v>171.8</c:v>
                </c:pt>
                <c:pt idx="1693">
                  <c:v>171.8</c:v>
                </c:pt>
                <c:pt idx="1694">
                  <c:v>171.8</c:v>
                </c:pt>
                <c:pt idx="1695">
                  <c:v>172</c:v>
                </c:pt>
                <c:pt idx="1696">
                  <c:v>172</c:v>
                </c:pt>
                <c:pt idx="1697">
                  <c:v>172</c:v>
                </c:pt>
                <c:pt idx="1698">
                  <c:v>168.1</c:v>
                </c:pt>
                <c:pt idx="1699">
                  <c:v>168.1</c:v>
                </c:pt>
                <c:pt idx="1700">
                  <c:v>168.1</c:v>
                </c:pt>
                <c:pt idx="1701">
                  <c:v>164.4</c:v>
                </c:pt>
                <c:pt idx="1702">
                  <c:v>164.4</c:v>
                </c:pt>
                <c:pt idx="1703">
                  <c:v>164.4</c:v>
                </c:pt>
                <c:pt idx="1704">
                  <c:v>164.4</c:v>
                </c:pt>
                <c:pt idx="1705">
                  <c:v>164.4</c:v>
                </c:pt>
                <c:pt idx="1706">
                  <c:v>164.4</c:v>
                </c:pt>
                <c:pt idx="1707">
                  <c:v>160.69999999999999</c:v>
                </c:pt>
                <c:pt idx="1708">
                  <c:v>160.69999999999999</c:v>
                </c:pt>
                <c:pt idx="1709">
                  <c:v>160.69999999999999</c:v>
                </c:pt>
                <c:pt idx="1710">
                  <c:v>157.6</c:v>
                </c:pt>
                <c:pt idx="1711">
                  <c:v>157.6</c:v>
                </c:pt>
                <c:pt idx="1712">
                  <c:v>157.6</c:v>
                </c:pt>
                <c:pt idx="1713">
                  <c:v>157.6</c:v>
                </c:pt>
                <c:pt idx="1714">
                  <c:v>157.6</c:v>
                </c:pt>
                <c:pt idx="1715">
                  <c:v>157.6</c:v>
                </c:pt>
                <c:pt idx="1716">
                  <c:v>154.9</c:v>
                </c:pt>
                <c:pt idx="1717">
                  <c:v>154.9</c:v>
                </c:pt>
                <c:pt idx="1718">
                  <c:v>154.9</c:v>
                </c:pt>
                <c:pt idx="1719">
                  <c:v>152.80000000000001</c:v>
                </c:pt>
                <c:pt idx="1720">
                  <c:v>152.80000000000001</c:v>
                </c:pt>
                <c:pt idx="1721">
                  <c:v>152.80000000000001</c:v>
                </c:pt>
                <c:pt idx="1722">
                  <c:v>150.1</c:v>
                </c:pt>
                <c:pt idx="1723">
                  <c:v>150.1</c:v>
                </c:pt>
                <c:pt idx="1724">
                  <c:v>150.1</c:v>
                </c:pt>
                <c:pt idx="1725">
                  <c:v>147.4</c:v>
                </c:pt>
                <c:pt idx="1726">
                  <c:v>147.4</c:v>
                </c:pt>
                <c:pt idx="1727">
                  <c:v>147.4</c:v>
                </c:pt>
                <c:pt idx="1728">
                  <c:v>144.19999999999999</c:v>
                </c:pt>
                <c:pt idx="1729">
                  <c:v>144.19999999999999</c:v>
                </c:pt>
                <c:pt idx="1730">
                  <c:v>144.19999999999999</c:v>
                </c:pt>
                <c:pt idx="1731">
                  <c:v>139.69999999999999</c:v>
                </c:pt>
                <c:pt idx="1732">
                  <c:v>139.69999999999999</c:v>
                </c:pt>
                <c:pt idx="1733">
                  <c:v>139.69999999999999</c:v>
                </c:pt>
                <c:pt idx="1734">
                  <c:v>139.69999999999999</c:v>
                </c:pt>
                <c:pt idx="1735">
                  <c:v>139.69999999999999</c:v>
                </c:pt>
                <c:pt idx="1736">
                  <c:v>139.69999999999999</c:v>
                </c:pt>
                <c:pt idx="1737">
                  <c:v>137.80000000000001</c:v>
                </c:pt>
                <c:pt idx="1738">
                  <c:v>137.80000000000001</c:v>
                </c:pt>
                <c:pt idx="1739">
                  <c:v>137.80000000000001</c:v>
                </c:pt>
                <c:pt idx="1740">
                  <c:v>137.1</c:v>
                </c:pt>
                <c:pt idx="1741">
                  <c:v>137.1</c:v>
                </c:pt>
                <c:pt idx="1742">
                  <c:v>137.1</c:v>
                </c:pt>
                <c:pt idx="1743">
                  <c:v>135.1</c:v>
                </c:pt>
                <c:pt idx="1744">
                  <c:v>135.1</c:v>
                </c:pt>
                <c:pt idx="1745">
                  <c:v>135.1</c:v>
                </c:pt>
                <c:pt idx="1746">
                  <c:v>132.9</c:v>
                </c:pt>
                <c:pt idx="1747">
                  <c:v>132.9</c:v>
                </c:pt>
                <c:pt idx="1748">
                  <c:v>132.9</c:v>
                </c:pt>
                <c:pt idx="1749">
                  <c:v>133.1</c:v>
                </c:pt>
                <c:pt idx="1750">
                  <c:v>133.1</c:v>
                </c:pt>
                <c:pt idx="1751">
                  <c:v>133.1</c:v>
                </c:pt>
                <c:pt idx="1752">
                  <c:v>133</c:v>
                </c:pt>
                <c:pt idx="1753">
                  <c:v>133</c:v>
                </c:pt>
                <c:pt idx="1754">
                  <c:v>133</c:v>
                </c:pt>
                <c:pt idx="1755">
                  <c:v>133.19999999999999</c:v>
                </c:pt>
                <c:pt idx="1756">
                  <c:v>133.19999999999999</c:v>
                </c:pt>
                <c:pt idx="1757">
                  <c:v>133.19999999999999</c:v>
                </c:pt>
                <c:pt idx="1758">
                  <c:v>132.80000000000001</c:v>
                </c:pt>
                <c:pt idx="1759">
                  <c:v>132.80000000000001</c:v>
                </c:pt>
                <c:pt idx="1760">
                  <c:v>132.80000000000001</c:v>
                </c:pt>
                <c:pt idx="1761">
                  <c:v>132.6</c:v>
                </c:pt>
                <c:pt idx="1762">
                  <c:v>132.6</c:v>
                </c:pt>
                <c:pt idx="1763">
                  <c:v>132.6</c:v>
                </c:pt>
                <c:pt idx="1764">
                  <c:v>132.5</c:v>
                </c:pt>
                <c:pt idx="1765">
                  <c:v>132.5</c:v>
                </c:pt>
                <c:pt idx="1766">
                  <c:v>132.5</c:v>
                </c:pt>
                <c:pt idx="1767">
                  <c:v>132.6</c:v>
                </c:pt>
                <c:pt idx="1768">
                  <c:v>132.6</c:v>
                </c:pt>
                <c:pt idx="1769">
                  <c:v>132.6</c:v>
                </c:pt>
                <c:pt idx="1770">
                  <c:v>132.80000000000001</c:v>
                </c:pt>
                <c:pt idx="1771">
                  <c:v>132.80000000000001</c:v>
                </c:pt>
                <c:pt idx="1772">
                  <c:v>132.80000000000001</c:v>
                </c:pt>
                <c:pt idx="1773">
                  <c:v>132.80000000000001</c:v>
                </c:pt>
                <c:pt idx="1774">
                  <c:v>132.80000000000001</c:v>
                </c:pt>
                <c:pt idx="1775">
                  <c:v>132.80000000000001</c:v>
                </c:pt>
                <c:pt idx="1776">
                  <c:v>132.80000000000001</c:v>
                </c:pt>
                <c:pt idx="1777">
                  <c:v>132.80000000000001</c:v>
                </c:pt>
                <c:pt idx="1778">
                  <c:v>132.80000000000001</c:v>
                </c:pt>
                <c:pt idx="1779">
                  <c:v>132.5</c:v>
                </c:pt>
                <c:pt idx="1780">
                  <c:v>132.5</c:v>
                </c:pt>
                <c:pt idx="1781">
                  <c:v>132.5</c:v>
                </c:pt>
                <c:pt idx="1782">
                  <c:v>132.4</c:v>
                </c:pt>
                <c:pt idx="1783">
                  <c:v>132.4</c:v>
                </c:pt>
                <c:pt idx="1784">
                  <c:v>132.4</c:v>
                </c:pt>
                <c:pt idx="1785">
                  <c:v>132.19999999999999</c:v>
                </c:pt>
                <c:pt idx="1786">
                  <c:v>132.19999999999999</c:v>
                </c:pt>
                <c:pt idx="1787">
                  <c:v>132.19999999999999</c:v>
                </c:pt>
                <c:pt idx="1788">
                  <c:v>132</c:v>
                </c:pt>
                <c:pt idx="1789">
                  <c:v>132</c:v>
                </c:pt>
                <c:pt idx="1790">
                  <c:v>132</c:v>
                </c:pt>
                <c:pt idx="1791">
                  <c:v>131.9</c:v>
                </c:pt>
                <c:pt idx="1792">
                  <c:v>131.9</c:v>
                </c:pt>
                <c:pt idx="1793">
                  <c:v>131.9</c:v>
                </c:pt>
                <c:pt idx="1794">
                  <c:v>131.5</c:v>
                </c:pt>
                <c:pt idx="1795">
                  <c:v>131.5</c:v>
                </c:pt>
                <c:pt idx="1796">
                  <c:v>131.5</c:v>
                </c:pt>
                <c:pt idx="1797">
                  <c:v>131.69999999999999</c:v>
                </c:pt>
                <c:pt idx="1798">
                  <c:v>131.69999999999999</c:v>
                </c:pt>
                <c:pt idx="1799">
                  <c:v>131.69999999999999</c:v>
                </c:pt>
                <c:pt idx="1800">
                  <c:v>131.69999999999999</c:v>
                </c:pt>
                <c:pt idx="1801">
                  <c:v>131.69999999999999</c:v>
                </c:pt>
                <c:pt idx="1802">
                  <c:v>131.69999999999999</c:v>
                </c:pt>
                <c:pt idx="1803">
                  <c:v>131.80000000000001</c:v>
                </c:pt>
                <c:pt idx="1804">
                  <c:v>131.80000000000001</c:v>
                </c:pt>
                <c:pt idx="1805">
                  <c:v>131.80000000000001</c:v>
                </c:pt>
                <c:pt idx="1806">
                  <c:v>131.9</c:v>
                </c:pt>
                <c:pt idx="1807">
                  <c:v>131.9</c:v>
                </c:pt>
                <c:pt idx="1808">
                  <c:v>131.9</c:v>
                </c:pt>
                <c:pt idx="1809">
                  <c:v>132.30000000000001</c:v>
                </c:pt>
                <c:pt idx="1810">
                  <c:v>132.30000000000001</c:v>
                </c:pt>
                <c:pt idx="1811">
                  <c:v>132.30000000000001</c:v>
                </c:pt>
                <c:pt idx="1812">
                  <c:v>132.1</c:v>
                </c:pt>
                <c:pt idx="1813">
                  <c:v>132.1</c:v>
                </c:pt>
                <c:pt idx="1814">
                  <c:v>132.1</c:v>
                </c:pt>
                <c:pt idx="1815">
                  <c:v>131.9</c:v>
                </c:pt>
                <c:pt idx="1816">
                  <c:v>131.9</c:v>
                </c:pt>
                <c:pt idx="1817">
                  <c:v>131.9</c:v>
                </c:pt>
                <c:pt idx="1818">
                  <c:v>131.6</c:v>
                </c:pt>
                <c:pt idx="1819">
                  <c:v>131.6</c:v>
                </c:pt>
                <c:pt idx="1820">
                  <c:v>131.6</c:v>
                </c:pt>
                <c:pt idx="1821">
                  <c:v>131.6</c:v>
                </c:pt>
                <c:pt idx="1822">
                  <c:v>131.6</c:v>
                </c:pt>
                <c:pt idx="1823">
                  <c:v>131.6</c:v>
                </c:pt>
                <c:pt idx="1824">
                  <c:v>131.9</c:v>
                </c:pt>
                <c:pt idx="1825">
                  <c:v>131.9</c:v>
                </c:pt>
                <c:pt idx="1826">
                  <c:v>131.9</c:v>
                </c:pt>
                <c:pt idx="1827">
                  <c:v>131.69999999999999</c:v>
                </c:pt>
                <c:pt idx="1828">
                  <c:v>131.69999999999999</c:v>
                </c:pt>
                <c:pt idx="1829">
                  <c:v>131.69999999999999</c:v>
                </c:pt>
                <c:pt idx="1830">
                  <c:v>131.5</c:v>
                </c:pt>
                <c:pt idx="1831">
                  <c:v>131.5</c:v>
                </c:pt>
                <c:pt idx="1832">
                  <c:v>131.5</c:v>
                </c:pt>
                <c:pt idx="1833">
                  <c:v>130.9</c:v>
                </c:pt>
                <c:pt idx="1834">
                  <c:v>130.9</c:v>
                </c:pt>
                <c:pt idx="1835">
                  <c:v>130.9</c:v>
                </c:pt>
                <c:pt idx="1836">
                  <c:v>130.69999999999999</c:v>
                </c:pt>
                <c:pt idx="1837">
                  <c:v>130.69999999999999</c:v>
                </c:pt>
                <c:pt idx="1838">
                  <c:v>130.69999999999999</c:v>
                </c:pt>
                <c:pt idx="1839">
                  <c:v>130</c:v>
                </c:pt>
                <c:pt idx="1840">
                  <c:v>130</c:v>
                </c:pt>
                <c:pt idx="1841">
                  <c:v>130</c:v>
                </c:pt>
                <c:pt idx="1842">
                  <c:v>129.1</c:v>
                </c:pt>
                <c:pt idx="1843">
                  <c:v>129.1</c:v>
                </c:pt>
                <c:pt idx="1844">
                  <c:v>129.1</c:v>
                </c:pt>
                <c:pt idx="1845">
                  <c:v>128.19999999999999</c:v>
                </c:pt>
                <c:pt idx="1846">
                  <c:v>128.19999999999999</c:v>
                </c:pt>
                <c:pt idx="1847">
                  <c:v>128.19999999999999</c:v>
                </c:pt>
                <c:pt idx="1848">
                  <c:v>127.7</c:v>
                </c:pt>
                <c:pt idx="1849">
                  <c:v>127.7</c:v>
                </c:pt>
                <c:pt idx="1850">
                  <c:v>127.7</c:v>
                </c:pt>
                <c:pt idx="1851">
                  <c:v>127.6</c:v>
                </c:pt>
                <c:pt idx="1852">
                  <c:v>127.6</c:v>
                </c:pt>
                <c:pt idx="1853">
                  <c:v>127.6</c:v>
                </c:pt>
                <c:pt idx="1854">
                  <c:v>127.1</c:v>
                </c:pt>
                <c:pt idx="1855">
                  <c:v>127.1</c:v>
                </c:pt>
                <c:pt idx="1856">
                  <c:v>127.1</c:v>
                </c:pt>
                <c:pt idx="1857">
                  <c:v>126.8</c:v>
                </c:pt>
                <c:pt idx="1858">
                  <c:v>126.8</c:v>
                </c:pt>
                <c:pt idx="1859">
                  <c:v>126.8</c:v>
                </c:pt>
                <c:pt idx="1860">
                  <c:v>126.9</c:v>
                </c:pt>
                <c:pt idx="1861">
                  <c:v>126.9</c:v>
                </c:pt>
                <c:pt idx="1862">
                  <c:v>126.9</c:v>
                </c:pt>
                <c:pt idx="1863">
                  <c:v>127</c:v>
                </c:pt>
                <c:pt idx="1864">
                  <c:v>127</c:v>
                </c:pt>
                <c:pt idx="1865">
                  <c:v>127</c:v>
                </c:pt>
                <c:pt idx="1866">
                  <c:v>126.9</c:v>
                </c:pt>
                <c:pt idx="1867">
                  <c:v>126.9</c:v>
                </c:pt>
                <c:pt idx="1868">
                  <c:v>126.9</c:v>
                </c:pt>
                <c:pt idx="1869">
                  <c:v>126.5</c:v>
                </c:pt>
                <c:pt idx="1870">
                  <c:v>126.5</c:v>
                </c:pt>
                <c:pt idx="1871">
                  <c:v>126.5</c:v>
                </c:pt>
                <c:pt idx="1872">
                  <c:v>126.9</c:v>
                </c:pt>
                <c:pt idx="1873">
                  <c:v>126.9</c:v>
                </c:pt>
                <c:pt idx="1874">
                  <c:v>126.9</c:v>
                </c:pt>
                <c:pt idx="1875">
                  <c:v>127.1</c:v>
                </c:pt>
                <c:pt idx="1876">
                  <c:v>127.1</c:v>
                </c:pt>
                <c:pt idx="1877">
                  <c:v>127.1</c:v>
                </c:pt>
                <c:pt idx="1878">
                  <c:v>127.6</c:v>
                </c:pt>
                <c:pt idx="1879">
                  <c:v>127.6</c:v>
                </c:pt>
                <c:pt idx="1880">
                  <c:v>127.6</c:v>
                </c:pt>
                <c:pt idx="1881">
                  <c:v>126.7</c:v>
                </c:pt>
                <c:pt idx="1882">
                  <c:v>126.7</c:v>
                </c:pt>
                <c:pt idx="1883">
                  <c:v>126.7</c:v>
                </c:pt>
                <c:pt idx="1884">
                  <c:v>126.4</c:v>
                </c:pt>
                <c:pt idx="1885">
                  <c:v>126.4</c:v>
                </c:pt>
                <c:pt idx="1886">
                  <c:v>126.4</c:v>
                </c:pt>
                <c:pt idx="1887">
                  <c:v>126.6</c:v>
                </c:pt>
                <c:pt idx="1888">
                  <c:v>126.6</c:v>
                </c:pt>
                <c:pt idx="1889">
                  <c:v>126.6</c:v>
                </c:pt>
                <c:pt idx="1890">
                  <c:v>126.8</c:v>
                </c:pt>
                <c:pt idx="1891">
                  <c:v>126.8</c:v>
                </c:pt>
                <c:pt idx="1892">
                  <c:v>126.8</c:v>
                </c:pt>
                <c:pt idx="1893">
                  <c:v>126.9</c:v>
                </c:pt>
                <c:pt idx="1894">
                  <c:v>126.9</c:v>
                </c:pt>
                <c:pt idx="1895">
                  <c:v>126.9</c:v>
                </c:pt>
                <c:pt idx="1896">
                  <c:v>125.9</c:v>
                </c:pt>
                <c:pt idx="1897">
                  <c:v>125.9</c:v>
                </c:pt>
                <c:pt idx="1898">
                  <c:v>125.9</c:v>
                </c:pt>
                <c:pt idx="1899">
                  <c:v>125.9</c:v>
                </c:pt>
                <c:pt idx="1900">
                  <c:v>125.9</c:v>
                </c:pt>
                <c:pt idx="1901">
                  <c:v>125.9</c:v>
                </c:pt>
                <c:pt idx="1902">
                  <c:v>125.9</c:v>
                </c:pt>
                <c:pt idx="1903">
                  <c:v>125.9</c:v>
                </c:pt>
                <c:pt idx="1904">
                  <c:v>125.9</c:v>
                </c:pt>
                <c:pt idx="1905">
                  <c:v>125.9</c:v>
                </c:pt>
                <c:pt idx="1906">
                  <c:v>125.9</c:v>
                </c:pt>
                <c:pt idx="1907">
                  <c:v>125.9</c:v>
                </c:pt>
                <c:pt idx="1908">
                  <c:v>126</c:v>
                </c:pt>
                <c:pt idx="1909">
                  <c:v>126</c:v>
                </c:pt>
                <c:pt idx="1910">
                  <c:v>126</c:v>
                </c:pt>
                <c:pt idx="1911">
                  <c:v>125.7</c:v>
                </c:pt>
                <c:pt idx="1912">
                  <c:v>125.7</c:v>
                </c:pt>
                <c:pt idx="1913">
                  <c:v>125.7</c:v>
                </c:pt>
                <c:pt idx="1914">
                  <c:v>125.8</c:v>
                </c:pt>
                <c:pt idx="1915">
                  <c:v>125.8</c:v>
                </c:pt>
                <c:pt idx="1916">
                  <c:v>125.8</c:v>
                </c:pt>
                <c:pt idx="1917">
                  <c:v>125.9</c:v>
                </c:pt>
                <c:pt idx="1918">
                  <c:v>125.9</c:v>
                </c:pt>
                <c:pt idx="1919">
                  <c:v>125.9</c:v>
                </c:pt>
                <c:pt idx="1920">
                  <c:v>125.6</c:v>
                </c:pt>
                <c:pt idx="1921">
                  <c:v>125.6</c:v>
                </c:pt>
                <c:pt idx="1922">
                  <c:v>125.6</c:v>
                </c:pt>
                <c:pt idx="1923">
                  <c:v>125.6</c:v>
                </c:pt>
                <c:pt idx="1924">
                  <c:v>125.6</c:v>
                </c:pt>
                <c:pt idx="1925">
                  <c:v>125.6</c:v>
                </c:pt>
                <c:pt idx="1926">
                  <c:v>125.8</c:v>
                </c:pt>
                <c:pt idx="1927">
                  <c:v>125.8</c:v>
                </c:pt>
                <c:pt idx="1928">
                  <c:v>125.8</c:v>
                </c:pt>
                <c:pt idx="1929">
                  <c:v>126.9</c:v>
                </c:pt>
                <c:pt idx="1930">
                  <c:v>126.9</c:v>
                </c:pt>
                <c:pt idx="1931">
                  <c:v>126.9</c:v>
                </c:pt>
                <c:pt idx="1932">
                  <c:v>127.3</c:v>
                </c:pt>
                <c:pt idx="1933">
                  <c:v>127.3</c:v>
                </c:pt>
                <c:pt idx="1934">
                  <c:v>127.3</c:v>
                </c:pt>
                <c:pt idx="1935">
                  <c:v>127.6</c:v>
                </c:pt>
                <c:pt idx="1936">
                  <c:v>127.6</c:v>
                </c:pt>
                <c:pt idx="1937">
                  <c:v>127.6</c:v>
                </c:pt>
                <c:pt idx="1938">
                  <c:v>128.19999999999999</c:v>
                </c:pt>
                <c:pt idx="1939">
                  <c:v>128.19999999999999</c:v>
                </c:pt>
                <c:pt idx="1940">
                  <c:v>128.19999999999999</c:v>
                </c:pt>
                <c:pt idx="1941">
                  <c:v>129.4</c:v>
                </c:pt>
                <c:pt idx="1942">
                  <c:v>129.4</c:v>
                </c:pt>
                <c:pt idx="1943">
                  <c:v>129.4</c:v>
                </c:pt>
                <c:pt idx="1944">
                  <c:v>130.19999999999999</c:v>
                </c:pt>
                <c:pt idx="1945">
                  <c:v>130.19999999999999</c:v>
                </c:pt>
                <c:pt idx="1946">
                  <c:v>130.19999999999999</c:v>
                </c:pt>
                <c:pt idx="1947">
                  <c:v>130.6</c:v>
                </c:pt>
                <c:pt idx="1948">
                  <c:v>130.6</c:v>
                </c:pt>
                <c:pt idx="1949">
                  <c:v>130.6</c:v>
                </c:pt>
                <c:pt idx="1950">
                  <c:v>130.80000000000001</c:v>
                </c:pt>
                <c:pt idx="1951">
                  <c:v>130.80000000000001</c:v>
                </c:pt>
                <c:pt idx="1952">
                  <c:v>130.80000000000001</c:v>
                </c:pt>
                <c:pt idx="1953">
                  <c:v>131.69999999999999</c:v>
                </c:pt>
                <c:pt idx="1954">
                  <c:v>131.69999999999999</c:v>
                </c:pt>
                <c:pt idx="1955">
                  <c:v>131.69999999999999</c:v>
                </c:pt>
                <c:pt idx="1956">
                  <c:v>132</c:v>
                </c:pt>
                <c:pt idx="1957">
                  <c:v>132</c:v>
                </c:pt>
                <c:pt idx="1958">
                  <c:v>132</c:v>
                </c:pt>
                <c:pt idx="1959">
                  <c:v>132.30000000000001</c:v>
                </c:pt>
                <c:pt idx="1960">
                  <c:v>132.30000000000001</c:v>
                </c:pt>
                <c:pt idx="1961">
                  <c:v>132.30000000000001</c:v>
                </c:pt>
                <c:pt idx="1962">
                  <c:v>133.1</c:v>
                </c:pt>
                <c:pt idx="1963">
                  <c:v>133.1</c:v>
                </c:pt>
                <c:pt idx="1964">
                  <c:v>133.1</c:v>
                </c:pt>
                <c:pt idx="1965">
                  <c:v>135.19999999999999</c:v>
                </c:pt>
                <c:pt idx="1966">
                  <c:v>135.19999999999999</c:v>
                </c:pt>
                <c:pt idx="1967">
                  <c:v>135.19999999999999</c:v>
                </c:pt>
                <c:pt idx="1968">
                  <c:v>137.4</c:v>
                </c:pt>
                <c:pt idx="1969">
                  <c:v>137.4</c:v>
                </c:pt>
                <c:pt idx="1970">
                  <c:v>137.4</c:v>
                </c:pt>
                <c:pt idx="1971">
                  <c:v>138.80000000000001</c:v>
                </c:pt>
                <c:pt idx="1972">
                  <c:v>138.80000000000001</c:v>
                </c:pt>
                <c:pt idx="1973">
                  <c:v>138.80000000000001</c:v>
                </c:pt>
                <c:pt idx="1974">
                  <c:v>139.4</c:v>
                </c:pt>
                <c:pt idx="1975">
                  <c:v>139.4</c:v>
                </c:pt>
                <c:pt idx="1976">
                  <c:v>139.4</c:v>
                </c:pt>
                <c:pt idx="1977">
                  <c:v>139.69999999999999</c:v>
                </c:pt>
                <c:pt idx="1978">
                  <c:v>139.69999999999999</c:v>
                </c:pt>
                <c:pt idx="1979">
                  <c:v>139.69999999999999</c:v>
                </c:pt>
                <c:pt idx="1980">
                  <c:v>139.4</c:v>
                </c:pt>
                <c:pt idx="1981">
                  <c:v>139.4</c:v>
                </c:pt>
                <c:pt idx="1982">
                  <c:v>139.4</c:v>
                </c:pt>
                <c:pt idx="1983">
                  <c:v>-1</c:v>
                </c:pt>
                <c:pt idx="1984">
                  <c:v>-1</c:v>
                </c:pt>
                <c:pt idx="1985">
                  <c:v>-1</c:v>
                </c:pt>
                <c:pt idx="1986">
                  <c:v>138.5</c:v>
                </c:pt>
                <c:pt idx="1987">
                  <c:v>138.5</c:v>
                </c:pt>
                <c:pt idx="1988">
                  <c:v>138.5</c:v>
                </c:pt>
                <c:pt idx="1989">
                  <c:v>139.6</c:v>
                </c:pt>
                <c:pt idx="1990">
                  <c:v>139.6</c:v>
                </c:pt>
                <c:pt idx="1991">
                  <c:v>139.6</c:v>
                </c:pt>
                <c:pt idx="1992">
                  <c:v>140.9</c:v>
                </c:pt>
                <c:pt idx="1993">
                  <c:v>140.9</c:v>
                </c:pt>
                <c:pt idx="1994">
                  <c:v>140.9</c:v>
                </c:pt>
                <c:pt idx="1995">
                  <c:v>142.6</c:v>
                </c:pt>
                <c:pt idx="1996">
                  <c:v>142.6</c:v>
                </c:pt>
                <c:pt idx="1997">
                  <c:v>142.6</c:v>
                </c:pt>
                <c:pt idx="1998">
                  <c:v>143.4</c:v>
                </c:pt>
                <c:pt idx="1999">
                  <c:v>143.4</c:v>
                </c:pt>
                <c:pt idx="2000">
                  <c:v>143.4</c:v>
                </c:pt>
                <c:pt idx="2001">
                  <c:v>143.1</c:v>
                </c:pt>
                <c:pt idx="2002">
                  <c:v>143.1</c:v>
                </c:pt>
                <c:pt idx="2003">
                  <c:v>143.1</c:v>
                </c:pt>
                <c:pt idx="2004">
                  <c:v>143.30000000000001</c:v>
                </c:pt>
                <c:pt idx="2005">
                  <c:v>143.30000000000001</c:v>
                </c:pt>
                <c:pt idx="2006">
                  <c:v>143.30000000000001</c:v>
                </c:pt>
                <c:pt idx="2007">
                  <c:v>144.30000000000001</c:v>
                </c:pt>
                <c:pt idx="2008">
                  <c:v>144.30000000000001</c:v>
                </c:pt>
                <c:pt idx="2009">
                  <c:v>144.30000000000001</c:v>
                </c:pt>
                <c:pt idx="2010">
                  <c:v>146.69999999999999</c:v>
                </c:pt>
                <c:pt idx="2011">
                  <c:v>146.69999999999999</c:v>
                </c:pt>
                <c:pt idx="2012">
                  <c:v>146.69999999999999</c:v>
                </c:pt>
                <c:pt idx="2013">
                  <c:v>148.6</c:v>
                </c:pt>
                <c:pt idx="2014">
                  <c:v>148.6</c:v>
                </c:pt>
                <c:pt idx="2015">
                  <c:v>148.6</c:v>
                </c:pt>
                <c:pt idx="2016">
                  <c:v>150</c:v>
                </c:pt>
                <c:pt idx="2017">
                  <c:v>150</c:v>
                </c:pt>
                <c:pt idx="2018">
                  <c:v>150</c:v>
                </c:pt>
                <c:pt idx="2019">
                  <c:v>150</c:v>
                </c:pt>
                <c:pt idx="2020">
                  <c:v>150</c:v>
                </c:pt>
                <c:pt idx="2021">
                  <c:v>150</c:v>
                </c:pt>
                <c:pt idx="2022">
                  <c:v>149.6</c:v>
                </c:pt>
                <c:pt idx="2023">
                  <c:v>149.6</c:v>
                </c:pt>
                <c:pt idx="2024">
                  <c:v>149.6</c:v>
                </c:pt>
                <c:pt idx="2025">
                  <c:v>150</c:v>
                </c:pt>
                <c:pt idx="2026">
                  <c:v>150</c:v>
                </c:pt>
                <c:pt idx="2027">
                  <c:v>150</c:v>
                </c:pt>
                <c:pt idx="2028">
                  <c:v>150.9</c:v>
                </c:pt>
                <c:pt idx="2029">
                  <c:v>150.9</c:v>
                </c:pt>
                <c:pt idx="2030">
                  <c:v>150.9</c:v>
                </c:pt>
                <c:pt idx="2031">
                  <c:v>153</c:v>
                </c:pt>
                <c:pt idx="2032">
                  <c:v>153</c:v>
                </c:pt>
                <c:pt idx="2033">
                  <c:v>153</c:v>
                </c:pt>
                <c:pt idx="2034">
                  <c:v>156.4</c:v>
                </c:pt>
                <c:pt idx="2035">
                  <c:v>156.4</c:v>
                </c:pt>
                <c:pt idx="2036">
                  <c:v>156.4</c:v>
                </c:pt>
                <c:pt idx="2037">
                  <c:v>160.1</c:v>
                </c:pt>
                <c:pt idx="2038">
                  <c:v>160.1</c:v>
                </c:pt>
                <c:pt idx="2039">
                  <c:v>160.1</c:v>
                </c:pt>
                <c:pt idx="2040">
                  <c:v>163.5</c:v>
                </c:pt>
                <c:pt idx="2041">
                  <c:v>163.5</c:v>
                </c:pt>
                <c:pt idx="2042">
                  <c:v>163.5</c:v>
                </c:pt>
                <c:pt idx="2043">
                  <c:v>165.8</c:v>
                </c:pt>
                <c:pt idx="2044">
                  <c:v>165.8</c:v>
                </c:pt>
                <c:pt idx="2045">
                  <c:v>165.8</c:v>
                </c:pt>
                <c:pt idx="2046">
                  <c:v>167.6</c:v>
                </c:pt>
                <c:pt idx="2047">
                  <c:v>167.6</c:v>
                </c:pt>
                <c:pt idx="2048">
                  <c:v>167.6</c:v>
                </c:pt>
                <c:pt idx="2049">
                  <c:v>170</c:v>
                </c:pt>
                <c:pt idx="2050">
                  <c:v>170</c:v>
                </c:pt>
                <c:pt idx="2051">
                  <c:v>170</c:v>
                </c:pt>
                <c:pt idx="2052">
                  <c:v>172.7</c:v>
                </c:pt>
                <c:pt idx="2053">
                  <c:v>172.7</c:v>
                </c:pt>
                <c:pt idx="2054">
                  <c:v>172.7</c:v>
                </c:pt>
                <c:pt idx="2055">
                  <c:v>175.7</c:v>
                </c:pt>
                <c:pt idx="2056">
                  <c:v>175.7</c:v>
                </c:pt>
                <c:pt idx="2057">
                  <c:v>175.7</c:v>
                </c:pt>
                <c:pt idx="2058">
                  <c:v>177.2</c:v>
                </c:pt>
                <c:pt idx="2059">
                  <c:v>177.2</c:v>
                </c:pt>
                <c:pt idx="2060">
                  <c:v>177.2</c:v>
                </c:pt>
                <c:pt idx="2061">
                  <c:v>178.2</c:v>
                </c:pt>
                <c:pt idx="2062">
                  <c:v>178.2</c:v>
                </c:pt>
                <c:pt idx="2063">
                  <c:v>178.2</c:v>
                </c:pt>
                <c:pt idx="2064">
                  <c:v>178.3</c:v>
                </c:pt>
                <c:pt idx="2065">
                  <c:v>178.3</c:v>
                </c:pt>
                <c:pt idx="2066">
                  <c:v>178.3</c:v>
                </c:pt>
                <c:pt idx="2067">
                  <c:v>178.2</c:v>
                </c:pt>
                <c:pt idx="2068">
                  <c:v>178.2</c:v>
                </c:pt>
                <c:pt idx="2069">
                  <c:v>178.2</c:v>
                </c:pt>
                <c:pt idx="2070">
                  <c:v>177.7</c:v>
                </c:pt>
                <c:pt idx="2071">
                  <c:v>177.7</c:v>
                </c:pt>
                <c:pt idx="2072">
                  <c:v>177.7</c:v>
                </c:pt>
                <c:pt idx="2073">
                  <c:v>177.4</c:v>
                </c:pt>
                <c:pt idx="2074">
                  <c:v>177.4</c:v>
                </c:pt>
                <c:pt idx="2075">
                  <c:v>177.4</c:v>
                </c:pt>
                <c:pt idx="2076">
                  <c:v>178.3</c:v>
                </c:pt>
                <c:pt idx="2077">
                  <c:v>178.3</c:v>
                </c:pt>
                <c:pt idx="2078">
                  <c:v>178.3</c:v>
                </c:pt>
                <c:pt idx="2079">
                  <c:v>179.4</c:v>
                </c:pt>
                <c:pt idx="2080">
                  <c:v>179.4</c:v>
                </c:pt>
                <c:pt idx="2081">
                  <c:v>179.4</c:v>
                </c:pt>
                <c:pt idx="2082">
                  <c:v>180.6</c:v>
                </c:pt>
                <c:pt idx="2083">
                  <c:v>180.6</c:v>
                </c:pt>
                <c:pt idx="2084">
                  <c:v>180.6</c:v>
                </c:pt>
                <c:pt idx="2085">
                  <c:v>181.8</c:v>
                </c:pt>
                <c:pt idx="2086">
                  <c:v>181.8</c:v>
                </c:pt>
                <c:pt idx="2087">
                  <c:v>181.8</c:v>
                </c:pt>
                <c:pt idx="2088">
                  <c:v>183.2</c:v>
                </c:pt>
                <c:pt idx="2089">
                  <c:v>183.2</c:v>
                </c:pt>
                <c:pt idx="2090">
                  <c:v>183.2</c:v>
                </c:pt>
                <c:pt idx="2091">
                  <c:v>184.3</c:v>
                </c:pt>
                <c:pt idx="2092">
                  <c:v>184.3</c:v>
                </c:pt>
                <c:pt idx="2093">
                  <c:v>184.3</c:v>
                </c:pt>
                <c:pt idx="2094">
                  <c:v>185.6</c:v>
                </c:pt>
                <c:pt idx="2095">
                  <c:v>185.6</c:v>
                </c:pt>
                <c:pt idx="2096">
                  <c:v>185.6</c:v>
                </c:pt>
                <c:pt idx="2097">
                  <c:v>187.2</c:v>
                </c:pt>
                <c:pt idx="2098">
                  <c:v>187.2</c:v>
                </c:pt>
                <c:pt idx="2099">
                  <c:v>187.2</c:v>
                </c:pt>
                <c:pt idx="2100">
                  <c:v>189.4</c:v>
                </c:pt>
                <c:pt idx="2101">
                  <c:v>189.4</c:v>
                </c:pt>
                <c:pt idx="2102">
                  <c:v>189.4</c:v>
                </c:pt>
                <c:pt idx="2103">
                  <c:v>191</c:v>
                </c:pt>
                <c:pt idx="2104">
                  <c:v>191</c:v>
                </c:pt>
                <c:pt idx="2105">
                  <c:v>191</c:v>
                </c:pt>
                <c:pt idx="2106">
                  <c:v>192.6</c:v>
                </c:pt>
                <c:pt idx="2107">
                  <c:v>192.6</c:v>
                </c:pt>
                <c:pt idx="2108">
                  <c:v>192.6</c:v>
                </c:pt>
                <c:pt idx="2109">
                  <c:v>193.7</c:v>
                </c:pt>
                <c:pt idx="2110">
                  <c:v>193.7</c:v>
                </c:pt>
                <c:pt idx="2111">
                  <c:v>193.7</c:v>
                </c:pt>
                <c:pt idx="2112">
                  <c:v>194.1</c:v>
                </c:pt>
                <c:pt idx="2113">
                  <c:v>194.1</c:v>
                </c:pt>
                <c:pt idx="2114">
                  <c:v>194.1</c:v>
                </c:pt>
                <c:pt idx="2115">
                  <c:v>193.7</c:v>
                </c:pt>
                <c:pt idx="2116">
                  <c:v>193.7</c:v>
                </c:pt>
                <c:pt idx="2117">
                  <c:v>193.7</c:v>
                </c:pt>
                <c:pt idx="2118">
                  <c:v>193</c:v>
                </c:pt>
                <c:pt idx="2119">
                  <c:v>193</c:v>
                </c:pt>
                <c:pt idx="2120">
                  <c:v>193</c:v>
                </c:pt>
                <c:pt idx="2121">
                  <c:v>192.8</c:v>
                </c:pt>
                <c:pt idx="2122">
                  <c:v>192.8</c:v>
                </c:pt>
                <c:pt idx="2123">
                  <c:v>192.8</c:v>
                </c:pt>
                <c:pt idx="2124">
                  <c:v>193.2</c:v>
                </c:pt>
                <c:pt idx="2125">
                  <c:v>193.2</c:v>
                </c:pt>
                <c:pt idx="2126">
                  <c:v>193.2</c:v>
                </c:pt>
                <c:pt idx="2127">
                  <c:v>194</c:v>
                </c:pt>
                <c:pt idx="2128">
                  <c:v>194</c:v>
                </c:pt>
                <c:pt idx="2129">
                  <c:v>194</c:v>
                </c:pt>
                <c:pt idx="2130">
                  <c:v>195.7</c:v>
                </c:pt>
                <c:pt idx="2131">
                  <c:v>195.7</c:v>
                </c:pt>
                <c:pt idx="2132">
                  <c:v>195.7</c:v>
                </c:pt>
                <c:pt idx="2133">
                  <c:v>196.1</c:v>
                </c:pt>
                <c:pt idx="2134">
                  <c:v>196.1</c:v>
                </c:pt>
                <c:pt idx="2135">
                  <c:v>196.1</c:v>
                </c:pt>
                <c:pt idx="2136">
                  <c:v>196.2</c:v>
                </c:pt>
                <c:pt idx="2137">
                  <c:v>196.2</c:v>
                </c:pt>
                <c:pt idx="2138">
                  <c:v>196.2</c:v>
                </c:pt>
                <c:pt idx="2139">
                  <c:v>195.5</c:v>
                </c:pt>
                <c:pt idx="2140">
                  <c:v>195.5</c:v>
                </c:pt>
                <c:pt idx="2141">
                  <c:v>195.5</c:v>
                </c:pt>
                <c:pt idx="2142">
                  <c:v>195.6</c:v>
                </c:pt>
                <c:pt idx="2143">
                  <c:v>195.6</c:v>
                </c:pt>
                <c:pt idx="2144">
                  <c:v>195.6</c:v>
                </c:pt>
                <c:pt idx="2145">
                  <c:v>196.5</c:v>
                </c:pt>
                <c:pt idx="2146">
                  <c:v>196.5</c:v>
                </c:pt>
                <c:pt idx="2147">
                  <c:v>196.5</c:v>
                </c:pt>
                <c:pt idx="2148">
                  <c:v>197.6</c:v>
                </c:pt>
                <c:pt idx="2149">
                  <c:v>197.6</c:v>
                </c:pt>
                <c:pt idx="2150">
                  <c:v>197.6</c:v>
                </c:pt>
                <c:pt idx="2151">
                  <c:v>199</c:v>
                </c:pt>
                <c:pt idx="2152">
                  <c:v>199</c:v>
                </c:pt>
                <c:pt idx="2153">
                  <c:v>199</c:v>
                </c:pt>
                <c:pt idx="2154">
                  <c:v>199.6</c:v>
                </c:pt>
                <c:pt idx="2155">
                  <c:v>199.6</c:v>
                </c:pt>
                <c:pt idx="2156">
                  <c:v>199.6</c:v>
                </c:pt>
                <c:pt idx="2157">
                  <c:v>200.6</c:v>
                </c:pt>
                <c:pt idx="2158">
                  <c:v>200.6</c:v>
                </c:pt>
                <c:pt idx="2159">
                  <c:v>200.6</c:v>
                </c:pt>
                <c:pt idx="2160">
                  <c:v>201.3</c:v>
                </c:pt>
                <c:pt idx="2161">
                  <c:v>201.3</c:v>
                </c:pt>
                <c:pt idx="2162">
                  <c:v>201.3</c:v>
                </c:pt>
                <c:pt idx="2163">
                  <c:v>202.2</c:v>
                </c:pt>
                <c:pt idx="2164">
                  <c:v>202.2</c:v>
                </c:pt>
                <c:pt idx="2165">
                  <c:v>202.2</c:v>
                </c:pt>
                <c:pt idx="2166">
                  <c:v>203.4</c:v>
                </c:pt>
                <c:pt idx="2167">
                  <c:v>203.4</c:v>
                </c:pt>
                <c:pt idx="2168">
                  <c:v>203.4</c:v>
                </c:pt>
                <c:pt idx="2169">
                  <c:v>204.5</c:v>
                </c:pt>
                <c:pt idx="2170">
                  <c:v>204.5</c:v>
                </c:pt>
                <c:pt idx="2171">
                  <c:v>204.5</c:v>
                </c:pt>
                <c:pt idx="2172">
                  <c:v>206.2</c:v>
                </c:pt>
                <c:pt idx="2173">
                  <c:v>206.2</c:v>
                </c:pt>
                <c:pt idx="2174">
                  <c:v>206.2</c:v>
                </c:pt>
                <c:pt idx="2175">
                  <c:v>208.2</c:v>
                </c:pt>
                <c:pt idx="2176">
                  <c:v>208.2</c:v>
                </c:pt>
                <c:pt idx="2177">
                  <c:v>208.2</c:v>
                </c:pt>
                <c:pt idx="2178">
                  <c:v>211.1</c:v>
                </c:pt>
                <c:pt idx="2179">
                  <c:v>211.1</c:v>
                </c:pt>
                <c:pt idx="2180">
                  <c:v>211.1</c:v>
                </c:pt>
                <c:pt idx="2181">
                  <c:v>213</c:v>
                </c:pt>
                <c:pt idx="2182">
                  <c:v>213</c:v>
                </c:pt>
                <c:pt idx="2183">
                  <c:v>213</c:v>
                </c:pt>
                <c:pt idx="2184">
                  <c:v>214.6</c:v>
                </c:pt>
                <c:pt idx="2185">
                  <c:v>214.6</c:v>
                </c:pt>
                <c:pt idx="2186">
                  <c:v>214.6</c:v>
                </c:pt>
                <c:pt idx="2187">
                  <c:v>215.8</c:v>
                </c:pt>
                <c:pt idx="2188">
                  <c:v>215.8</c:v>
                </c:pt>
                <c:pt idx="2189">
                  <c:v>215.8</c:v>
                </c:pt>
                <c:pt idx="2190">
                  <c:v>218.3</c:v>
                </c:pt>
                <c:pt idx="2191">
                  <c:v>218.3</c:v>
                </c:pt>
                <c:pt idx="2192">
                  <c:v>218.3</c:v>
                </c:pt>
                <c:pt idx="2193">
                  <c:v>220.3</c:v>
                </c:pt>
                <c:pt idx="2194">
                  <c:v>220.3</c:v>
                </c:pt>
                <c:pt idx="2195">
                  <c:v>220.3</c:v>
                </c:pt>
                <c:pt idx="2196">
                  <c:v>221.9</c:v>
                </c:pt>
                <c:pt idx="2197">
                  <c:v>221.9</c:v>
                </c:pt>
                <c:pt idx="2198">
                  <c:v>221.9</c:v>
                </c:pt>
                <c:pt idx="2199">
                  <c:v>222.9</c:v>
                </c:pt>
                <c:pt idx="2200">
                  <c:v>222.9</c:v>
                </c:pt>
                <c:pt idx="2201">
                  <c:v>222.9</c:v>
                </c:pt>
                <c:pt idx="2202">
                  <c:v>224</c:v>
                </c:pt>
                <c:pt idx="2203">
                  <c:v>224</c:v>
                </c:pt>
                <c:pt idx="2204">
                  <c:v>224</c:v>
                </c:pt>
                <c:pt idx="2205">
                  <c:v>225.8</c:v>
                </c:pt>
                <c:pt idx="2206">
                  <c:v>225.8</c:v>
                </c:pt>
                <c:pt idx="2207">
                  <c:v>225.8</c:v>
                </c:pt>
                <c:pt idx="2208">
                  <c:v>228.7</c:v>
                </c:pt>
                <c:pt idx="2209">
                  <c:v>228.7</c:v>
                </c:pt>
                <c:pt idx="2210">
                  <c:v>228.7</c:v>
                </c:pt>
                <c:pt idx="2211">
                  <c:v>232.2</c:v>
                </c:pt>
                <c:pt idx="2212">
                  <c:v>232.2</c:v>
                </c:pt>
                <c:pt idx="2213">
                  <c:v>232.2</c:v>
                </c:pt>
                <c:pt idx="2214">
                  <c:v>235.2</c:v>
                </c:pt>
                <c:pt idx="2215">
                  <c:v>235.2</c:v>
                </c:pt>
                <c:pt idx="2216">
                  <c:v>235.2</c:v>
                </c:pt>
                <c:pt idx="2217">
                  <c:v>236.7</c:v>
                </c:pt>
                <c:pt idx="2218">
                  <c:v>236.7</c:v>
                </c:pt>
                <c:pt idx="2219">
                  <c:v>236.7</c:v>
                </c:pt>
                <c:pt idx="2220">
                  <c:v>236.4</c:v>
                </c:pt>
                <c:pt idx="2221">
                  <c:v>236.4</c:v>
                </c:pt>
                <c:pt idx="2222">
                  <c:v>236.4</c:v>
                </c:pt>
                <c:pt idx="2223">
                  <c:v>235.7</c:v>
                </c:pt>
                <c:pt idx="2224">
                  <c:v>235.7</c:v>
                </c:pt>
                <c:pt idx="2225">
                  <c:v>235.7</c:v>
                </c:pt>
                <c:pt idx="2226">
                  <c:v>234.5</c:v>
                </c:pt>
                <c:pt idx="2227">
                  <c:v>234.5</c:v>
                </c:pt>
                <c:pt idx="2228">
                  <c:v>234.5</c:v>
                </c:pt>
                <c:pt idx="2229">
                  <c:v>233.6</c:v>
                </c:pt>
                <c:pt idx="2230">
                  <c:v>233.6</c:v>
                </c:pt>
                <c:pt idx="2231">
                  <c:v>233.6</c:v>
                </c:pt>
                <c:pt idx="2232">
                  <c:v>231.7</c:v>
                </c:pt>
                <c:pt idx="2233">
                  <c:v>231.7</c:v>
                </c:pt>
                <c:pt idx="2234">
                  <c:v>231.7</c:v>
                </c:pt>
                <c:pt idx="2235">
                  <c:v>229.4</c:v>
                </c:pt>
                <c:pt idx="2236">
                  <c:v>229.4</c:v>
                </c:pt>
                <c:pt idx="2237">
                  <c:v>229.4</c:v>
                </c:pt>
                <c:pt idx="2238">
                  <c:v>227</c:v>
                </c:pt>
                <c:pt idx="2239">
                  <c:v>227</c:v>
                </c:pt>
                <c:pt idx="2240">
                  <c:v>227</c:v>
                </c:pt>
                <c:pt idx="2241">
                  <c:v>224.8</c:v>
                </c:pt>
                <c:pt idx="2242">
                  <c:v>224.8</c:v>
                </c:pt>
                <c:pt idx="2243">
                  <c:v>224.8</c:v>
                </c:pt>
                <c:pt idx="2244">
                  <c:v>222.9</c:v>
                </c:pt>
                <c:pt idx="2245">
                  <c:v>222.9</c:v>
                </c:pt>
                <c:pt idx="2246">
                  <c:v>222.9</c:v>
                </c:pt>
                <c:pt idx="2247">
                  <c:v>221.4</c:v>
                </c:pt>
                <c:pt idx="2248">
                  <c:v>221.4</c:v>
                </c:pt>
                <c:pt idx="2249">
                  <c:v>221.4</c:v>
                </c:pt>
                <c:pt idx="2250">
                  <c:v>220.2</c:v>
                </c:pt>
                <c:pt idx="2251">
                  <c:v>220.2</c:v>
                </c:pt>
                <c:pt idx="2252">
                  <c:v>220.2</c:v>
                </c:pt>
                <c:pt idx="2253">
                  <c:v>218.7</c:v>
                </c:pt>
                <c:pt idx="2254">
                  <c:v>218.7</c:v>
                </c:pt>
                <c:pt idx="2255">
                  <c:v>218.7</c:v>
                </c:pt>
                <c:pt idx="2256">
                  <c:v>217.3</c:v>
                </c:pt>
                <c:pt idx="2257">
                  <c:v>217.3</c:v>
                </c:pt>
                <c:pt idx="2258">
                  <c:v>217.3</c:v>
                </c:pt>
                <c:pt idx="2259">
                  <c:v>216</c:v>
                </c:pt>
                <c:pt idx="2260">
                  <c:v>216</c:v>
                </c:pt>
                <c:pt idx="2261">
                  <c:v>216</c:v>
                </c:pt>
                <c:pt idx="2262">
                  <c:v>214.7</c:v>
                </c:pt>
                <c:pt idx="2263">
                  <c:v>214.7</c:v>
                </c:pt>
                <c:pt idx="2264">
                  <c:v>214.7</c:v>
                </c:pt>
                <c:pt idx="2265">
                  <c:v>212.8</c:v>
                </c:pt>
                <c:pt idx="2266">
                  <c:v>212.8</c:v>
                </c:pt>
                <c:pt idx="2267">
                  <c:v>212.8</c:v>
                </c:pt>
                <c:pt idx="2268">
                  <c:v>210.3</c:v>
                </c:pt>
                <c:pt idx="2269">
                  <c:v>210.3</c:v>
                </c:pt>
                <c:pt idx="2270">
                  <c:v>210.3</c:v>
                </c:pt>
                <c:pt idx="2271">
                  <c:v>207.1</c:v>
                </c:pt>
                <c:pt idx="2272">
                  <c:v>207.1</c:v>
                </c:pt>
                <c:pt idx="2273">
                  <c:v>207.1</c:v>
                </c:pt>
                <c:pt idx="2274">
                  <c:v>203.8</c:v>
                </c:pt>
                <c:pt idx="2275">
                  <c:v>203.8</c:v>
                </c:pt>
                <c:pt idx="2276">
                  <c:v>203.8</c:v>
                </c:pt>
                <c:pt idx="2277">
                  <c:v>200.5</c:v>
                </c:pt>
                <c:pt idx="2278">
                  <c:v>200.5</c:v>
                </c:pt>
                <c:pt idx="2279">
                  <c:v>200.5</c:v>
                </c:pt>
                <c:pt idx="2280">
                  <c:v>197.8</c:v>
                </c:pt>
                <c:pt idx="2281">
                  <c:v>197.8</c:v>
                </c:pt>
                <c:pt idx="2282">
                  <c:v>197.8</c:v>
                </c:pt>
                <c:pt idx="2283">
                  <c:v>194.6</c:v>
                </c:pt>
                <c:pt idx="2284">
                  <c:v>194.6</c:v>
                </c:pt>
                <c:pt idx="2285">
                  <c:v>194.6</c:v>
                </c:pt>
                <c:pt idx="2286">
                  <c:v>191.7</c:v>
                </c:pt>
                <c:pt idx="2287">
                  <c:v>191.7</c:v>
                </c:pt>
                <c:pt idx="2288">
                  <c:v>191.7</c:v>
                </c:pt>
                <c:pt idx="2289">
                  <c:v>189.1</c:v>
                </c:pt>
                <c:pt idx="2290">
                  <c:v>189.1</c:v>
                </c:pt>
                <c:pt idx="2291">
                  <c:v>189.1</c:v>
                </c:pt>
                <c:pt idx="2292">
                  <c:v>186.8</c:v>
                </c:pt>
                <c:pt idx="2293">
                  <c:v>186.8</c:v>
                </c:pt>
                <c:pt idx="2294">
                  <c:v>186.8</c:v>
                </c:pt>
                <c:pt idx="2295">
                  <c:v>184.7</c:v>
                </c:pt>
                <c:pt idx="2296">
                  <c:v>184.7</c:v>
                </c:pt>
                <c:pt idx="2297">
                  <c:v>184.7</c:v>
                </c:pt>
                <c:pt idx="2298">
                  <c:v>182.9</c:v>
                </c:pt>
                <c:pt idx="2299">
                  <c:v>182.9</c:v>
                </c:pt>
                <c:pt idx="2300">
                  <c:v>182.9</c:v>
                </c:pt>
                <c:pt idx="2301">
                  <c:v>181.7</c:v>
                </c:pt>
                <c:pt idx="2302">
                  <c:v>181.7</c:v>
                </c:pt>
                <c:pt idx="2303">
                  <c:v>181.7</c:v>
                </c:pt>
                <c:pt idx="2304">
                  <c:v>180.7</c:v>
                </c:pt>
                <c:pt idx="2305">
                  <c:v>180.7</c:v>
                </c:pt>
                <c:pt idx="2306">
                  <c:v>180.7</c:v>
                </c:pt>
                <c:pt idx="2307">
                  <c:v>179.8</c:v>
                </c:pt>
                <c:pt idx="2308">
                  <c:v>179.8</c:v>
                </c:pt>
                <c:pt idx="2309">
                  <c:v>179.8</c:v>
                </c:pt>
                <c:pt idx="2310">
                  <c:v>179.4</c:v>
                </c:pt>
                <c:pt idx="2311">
                  <c:v>179.4</c:v>
                </c:pt>
                <c:pt idx="2312">
                  <c:v>179.4</c:v>
                </c:pt>
                <c:pt idx="2313">
                  <c:v>179.3</c:v>
                </c:pt>
                <c:pt idx="2314">
                  <c:v>179.3</c:v>
                </c:pt>
                <c:pt idx="2315">
                  <c:v>179.3</c:v>
                </c:pt>
                <c:pt idx="2316">
                  <c:v>179.2</c:v>
                </c:pt>
                <c:pt idx="2317">
                  <c:v>179.2</c:v>
                </c:pt>
                <c:pt idx="2318">
                  <c:v>179.2</c:v>
                </c:pt>
                <c:pt idx="2319">
                  <c:v>179</c:v>
                </c:pt>
                <c:pt idx="2320">
                  <c:v>179</c:v>
                </c:pt>
                <c:pt idx="2321">
                  <c:v>179</c:v>
                </c:pt>
                <c:pt idx="2322">
                  <c:v>178.7</c:v>
                </c:pt>
                <c:pt idx="2323">
                  <c:v>178.7</c:v>
                </c:pt>
                <c:pt idx="2324">
                  <c:v>178.7</c:v>
                </c:pt>
                <c:pt idx="2325">
                  <c:v>179.2</c:v>
                </c:pt>
                <c:pt idx="2326">
                  <c:v>179.2</c:v>
                </c:pt>
                <c:pt idx="2327">
                  <c:v>179.2</c:v>
                </c:pt>
                <c:pt idx="2328">
                  <c:v>180.3</c:v>
                </c:pt>
                <c:pt idx="2329">
                  <c:v>180.3</c:v>
                </c:pt>
                <c:pt idx="2330">
                  <c:v>180.3</c:v>
                </c:pt>
                <c:pt idx="2331">
                  <c:v>181.5</c:v>
                </c:pt>
                <c:pt idx="2332">
                  <c:v>181.5</c:v>
                </c:pt>
                <c:pt idx="2333">
                  <c:v>181.5</c:v>
                </c:pt>
                <c:pt idx="2334">
                  <c:v>182.2</c:v>
                </c:pt>
                <c:pt idx="2335">
                  <c:v>182.2</c:v>
                </c:pt>
                <c:pt idx="2336">
                  <c:v>182.2</c:v>
                </c:pt>
                <c:pt idx="2337">
                  <c:v>182.3</c:v>
                </c:pt>
                <c:pt idx="2338">
                  <c:v>182.3</c:v>
                </c:pt>
                <c:pt idx="2339">
                  <c:v>182.3</c:v>
                </c:pt>
                <c:pt idx="2340">
                  <c:v>182.6</c:v>
                </c:pt>
                <c:pt idx="2341">
                  <c:v>182.6</c:v>
                </c:pt>
                <c:pt idx="2342">
                  <c:v>182.6</c:v>
                </c:pt>
                <c:pt idx="2343">
                  <c:v>182.7</c:v>
                </c:pt>
                <c:pt idx="2344">
                  <c:v>182.7</c:v>
                </c:pt>
                <c:pt idx="2345">
                  <c:v>182.7</c:v>
                </c:pt>
                <c:pt idx="2346">
                  <c:v>183.2</c:v>
                </c:pt>
                <c:pt idx="2347">
                  <c:v>183.2</c:v>
                </c:pt>
                <c:pt idx="2348">
                  <c:v>183.2</c:v>
                </c:pt>
                <c:pt idx="2349">
                  <c:v>183.3</c:v>
                </c:pt>
                <c:pt idx="2350">
                  <c:v>183.3</c:v>
                </c:pt>
                <c:pt idx="2351">
                  <c:v>183.3</c:v>
                </c:pt>
                <c:pt idx="2352">
                  <c:v>183.7</c:v>
                </c:pt>
                <c:pt idx="2353">
                  <c:v>183.7</c:v>
                </c:pt>
                <c:pt idx="2354">
                  <c:v>183.7</c:v>
                </c:pt>
                <c:pt idx="2355">
                  <c:v>183.7</c:v>
                </c:pt>
                <c:pt idx="2356">
                  <c:v>183.7</c:v>
                </c:pt>
                <c:pt idx="2357">
                  <c:v>183.7</c:v>
                </c:pt>
                <c:pt idx="2358">
                  <c:v>183.3</c:v>
                </c:pt>
                <c:pt idx="2359">
                  <c:v>183.3</c:v>
                </c:pt>
                <c:pt idx="2360">
                  <c:v>183.3</c:v>
                </c:pt>
                <c:pt idx="2361">
                  <c:v>182.5</c:v>
                </c:pt>
                <c:pt idx="2362">
                  <c:v>182.5</c:v>
                </c:pt>
                <c:pt idx="2363">
                  <c:v>182.5</c:v>
                </c:pt>
                <c:pt idx="2364">
                  <c:v>181.5</c:v>
                </c:pt>
                <c:pt idx="2365">
                  <c:v>181.5</c:v>
                </c:pt>
                <c:pt idx="2366">
                  <c:v>181.5</c:v>
                </c:pt>
                <c:pt idx="2367">
                  <c:v>180.5</c:v>
                </c:pt>
                <c:pt idx="2368">
                  <c:v>180.5</c:v>
                </c:pt>
                <c:pt idx="2369">
                  <c:v>180.5</c:v>
                </c:pt>
                <c:pt idx="2370">
                  <c:v>179.7</c:v>
                </c:pt>
                <c:pt idx="2371">
                  <c:v>179.7</c:v>
                </c:pt>
                <c:pt idx="2372">
                  <c:v>179.7</c:v>
                </c:pt>
                <c:pt idx="2373">
                  <c:v>178.4</c:v>
                </c:pt>
                <c:pt idx="2374">
                  <c:v>178.4</c:v>
                </c:pt>
                <c:pt idx="2375">
                  <c:v>178.4</c:v>
                </c:pt>
                <c:pt idx="2376">
                  <c:v>176.8</c:v>
                </c:pt>
                <c:pt idx="2377">
                  <c:v>176.8</c:v>
                </c:pt>
                <c:pt idx="2378">
                  <c:v>176.8</c:v>
                </c:pt>
                <c:pt idx="2379">
                  <c:v>175.5</c:v>
                </c:pt>
                <c:pt idx="2380">
                  <c:v>175.5</c:v>
                </c:pt>
                <c:pt idx="2381">
                  <c:v>175.5</c:v>
                </c:pt>
                <c:pt idx="2382">
                  <c:v>175</c:v>
                </c:pt>
                <c:pt idx="2383">
                  <c:v>175</c:v>
                </c:pt>
                <c:pt idx="2384">
                  <c:v>175</c:v>
                </c:pt>
                <c:pt idx="2385">
                  <c:v>175</c:v>
                </c:pt>
                <c:pt idx="2386">
                  <c:v>175</c:v>
                </c:pt>
                <c:pt idx="2387">
                  <c:v>175</c:v>
                </c:pt>
                <c:pt idx="2388">
                  <c:v>175.2</c:v>
                </c:pt>
                <c:pt idx="2389">
                  <c:v>175.2</c:v>
                </c:pt>
                <c:pt idx="2390">
                  <c:v>175.2</c:v>
                </c:pt>
                <c:pt idx="2391">
                  <c:v>175.1</c:v>
                </c:pt>
                <c:pt idx="2392">
                  <c:v>175.1</c:v>
                </c:pt>
                <c:pt idx="2393">
                  <c:v>175.1</c:v>
                </c:pt>
                <c:pt idx="2394">
                  <c:v>174.6</c:v>
                </c:pt>
                <c:pt idx="2395">
                  <c:v>174.6</c:v>
                </c:pt>
                <c:pt idx="2396">
                  <c:v>174.6</c:v>
                </c:pt>
                <c:pt idx="2397">
                  <c:v>173.1</c:v>
                </c:pt>
                <c:pt idx="2398">
                  <c:v>173.1</c:v>
                </c:pt>
                <c:pt idx="2399">
                  <c:v>173.1</c:v>
                </c:pt>
                <c:pt idx="2400">
                  <c:v>172</c:v>
                </c:pt>
                <c:pt idx="2401">
                  <c:v>172</c:v>
                </c:pt>
                <c:pt idx="2402">
                  <c:v>172</c:v>
                </c:pt>
                <c:pt idx="2403">
                  <c:v>171.7</c:v>
                </c:pt>
                <c:pt idx="2404">
                  <c:v>171.7</c:v>
                </c:pt>
                <c:pt idx="2405">
                  <c:v>171.7</c:v>
                </c:pt>
                <c:pt idx="2406">
                  <c:v>172.4</c:v>
                </c:pt>
                <c:pt idx="2407">
                  <c:v>172.4</c:v>
                </c:pt>
                <c:pt idx="2408">
                  <c:v>172.4</c:v>
                </c:pt>
                <c:pt idx="2409">
                  <c:v>172.9</c:v>
                </c:pt>
                <c:pt idx="2410">
                  <c:v>172.9</c:v>
                </c:pt>
                <c:pt idx="2411">
                  <c:v>172.9</c:v>
                </c:pt>
                <c:pt idx="2412">
                  <c:v>172.5</c:v>
                </c:pt>
                <c:pt idx="2413">
                  <c:v>172.5</c:v>
                </c:pt>
                <c:pt idx="2414">
                  <c:v>172.5</c:v>
                </c:pt>
                <c:pt idx="2415">
                  <c:v>171.5</c:v>
                </c:pt>
                <c:pt idx="2416">
                  <c:v>171.5</c:v>
                </c:pt>
                <c:pt idx="2417">
                  <c:v>171.5</c:v>
                </c:pt>
                <c:pt idx="2418">
                  <c:v>170.3</c:v>
                </c:pt>
                <c:pt idx="2419">
                  <c:v>170.3</c:v>
                </c:pt>
                <c:pt idx="2420">
                  <c:v>170.3</c:v>
                </c:pt>
                <c:pt idx="2421">
                  <c:v>169.9</c:v>
                </c:pt>
                <c:pt idx="2422">
                  <c:v>169.9</c:v>
                </c:pt>
                <c:pt idx="2423">
                  <c:v>169.9</c:v>
                </c:pt>
                <c:pt idx="2424">
                  <c:v>169.3</c:v>
                </c:pt>
                <c:pt idx="2425">
                  <c:v>169.3</c:v>
                </c:pt>
                <c:pt idx="2426">
                  <c:v>169.3</c:v>
                </c:pt>
                <c:pt idx="2427">
                  <c:v>166.5</c:v>
                </c:pt>
                <c:pt idx="2428">
                  <c:v>166.5</c:v>
                </c:pt>
                <c:pt idx="2429">
                  <c:v>166.5</c:v>
                </c:pt>
                <c:pt idx="2430">
                  <c:v>166.1</c:v>
                </c:pt>
                <c:pt idx="2431">
                  <c:v>166.1</c:v>
                </c:pt>
                <c:pt idx="2432">
                  <c:v>166.1</c:v>
                </c:pt>
                <c:pt idx="2433">
                  <c:v>166.4</c:v>
                </c:pt>
                <c:pt idx="2434">
                  <c:v>166.4</c:v>
                </c:pt>
                <c:pt idx="2435">
                  <c:v>166.4</c:v>
                </c:pt>
                <c:pt idx="2436">
                  <c:v>166.3</c:v>
                </c:pt>
                <c:pt idx="2437">
                  <c:v>166.3</c:v>
                </c:pt>
                <c:pt idx="2438">
                  <c:v>166.3</c:v>
                </c:pt>
                <c:pt idx="2439">
                  <c:v>166.9</c:v>
                </c:pt>
                <c:pt idx="2440">
                  <c:v>166.9</c:v>
                </c:pt>
                <c:pt idx="2441">
                  <c:v>166.9</c:v>
                </c:pt>
                <c:pt idx="2442">
                  <c:v>167.2</c:v>
                </c:pt>
                <c:pt idx="2443">
                  <c:v>167.2</c:v>
                </c:pt>
                <c:pt idx="2444">
                  <c:v>167.2</c:v>
                </c:pt>
                <c:pt idx="2445">
                  <c:v>167.6</c:v>
                </c:pt>
                <c:pt idx="2446">
                  <c:v>167.6</c:v>
                </c:pt>
                <c:pt idx="2447">
                  <c:v>167.6</c:v>
                </c:pt>
                <c:pt idx="2448">
                  <c:v>167.7</c:v>
                </c:pt>
                <c:pt idx="2449">
                  <c:v>167.7</c:v>
                </c:pt>
                <c:pt idx="2450">
                  <c:v>167.7</c:v>
                </c:pt>
                <c:pt idx="2451">
                  <c:v>167.3</c:v>
                </c:pt>
                <c:pt idx="2452">
                  <c:v>167.3</c:v>
                </c:pt>
                <c:pt idx="2453">
                  <c:v>167.3</c:v>
                </c:pt>
                <c:pt idx="2454">
                  <c:v>167</c:v>
                </c:pt>
                <c:pt idx="2455">
                  <c:v>167</c:v>
                </c:pt>
                <c:pt idx="2456">
                  <c:v>167</c:v>
                </c:pt>
                <c:pt idx="2457">
                  <c:v>166.3</c:v>
                </c:pt>
                <c:pt idx="2458">
                  <c:v>166.3</c:v>
                </c:pt>
                <c:pt idx="2459">
                  <c:v>166.3</c:v>
                </c:pt>
                <c:pt idx="2460">
                  <c:v>166.2</c:v>
                </c:pt>
                <c:pt idx="2461">
                  <c:v>166.2</c:v>
                </c:pt>
                <c:pt idx="2462">
                  <c:v>166.2</c:v>
                </c:pt>
                <c:pt idx="2463">
                  <c:v>165.6</c:v>
                </c:pt>
                <c:pt idx="2464">
                  <c:v>165.6</c:v>
                </c:pt>
                <c:pt idx="2465">
                  <c:v>165.6</c:v>
                </c:pt>
                <c:pt idx="2466">
                  <c:v>165.4</c:v>
                </c:pt>
                <c:pt idx="2467">
                  <c:v>165.4</c:v>
                </c:pt>
                <c:pt idx="2468">
                  <c:v>165.4</c:v>
                </c:pt>
                <c:pt idx="2469">
                  <c:v>165.6</c:v>
                </c:pt>
                <c:pt idx="2470">
                  <c:v>165.6</c:v>
                </c:pt>
                <c:pt idx="2471">
                  <c:v>165.6</c:v>
                </c:pt>
                <c:pt idx="2472">
                  <c:v>165.7</c:v>
                </c:pt>
                <c:pt idx="2473">
                  <c:v>165.7</c:v>
                </c:pt>
                <c:pt idx="2474">
                  <c:v>165.7</c:v>
                </c:pt>
                <c:pt idx="2475">
                  <c:v>166.2</c:v>
                </c:pt>
                <c:pt idx="2476">
                  <c:v>166.2</c:v>
                </c:pt>
                <c:pt idx="2477">
                  <c:v>166.2</c:v>
                </c:pt>
                <c:pt idx="2478">
                  <c:v>165.5</c:v>
                </c:pt>
                <c:pt idx="2479">
                  <c:v>165.5</c:v>
                </c:pt>
                <c:pt idx="2480">
                  <c:v>165.5</c:v>
                </c:pt>
                <c:pt idx="2481">
                  <c:v>165.3</c:v>
                </c:pt>
                <c:pt idx="2482">
                  <c:v>165.3</c:v>
                </c:pt>
                <c:pt idx="2483">
                  <c:v>165.3</c:v>
                </c:pt>
                <c:pt idx="2484">
                  <c:v>162.69999999999999</c:v>
                </c:pt>
                <c:pt idx="2485">
                  <c:v>162.69999999999999</c:v>
                </c:pt>
                <c:pt idx="2486">
                  <c:v>162.69999999999999</c:v>
                </c:pt>
                <c:pt idx="2487">
                  <c:v>160.80000000000001</c:v>
                </c:pt>
                <c:pt idx="2488">
                  <c:v>160.80000000000001</c:v>
                </c:pt>
                <c:pt idx="2489">
                  <c:v>160.80000000000001</c:v>
                </c:pt>
                <c:pt idx="2490">
                  <c:v>160.9</c:v>
                </c:pt>
                <c:pt idx="2491">
                  <c:v>160.9</c:v>
                </c:pt>
                <c:pt idx="2492">
                  <c:v>160.9</c:v>
                </c:pt>
                <c:pt idx="2493">
                  <c:v>160.80000000000001</c:v>
                </c:pt>
                <c:pt idx="2494">
                  <c:v>160.80000000000001</c:v>
                </c:pt>
                <c:pt idx="2495">
                  <c:v>160.80000000000001</c:v>
                </c:pt>
                <c:pt idx="2496">
                  <c:v>161.5</c:v>
                </c:pt>
                <c:pt idx="2497">
                  <c:v>161.5</c:v>
                </c:pt>
                <c:pt idx="2498">
                  <c:v>161.5</c:v>
                </c:pt>
                <c:pt idx="2499">
                  <c:v>161.9</c:v>
                </c:pt>
                <c:pt idx="2500">
                  <c:v>161.9</c:v>
                </c:pt>
                <c:pt idx="2501">
                  <c:v>161.9</c:v>
                </c:pt>
                <c:pt idx="2502">
                  <c:v>162.1</c:v>
                </c:pt>
                <c:pt idx="2503">
                  <c:v>162.1</c:v>
                </c:pt>
                <c:pt idx="2504">
                  <c:v>162.1</c:v>
                </c:pt>
                <c:pt idx="2505">
                  <c:v>161.69999999999999</c:v>
                </c:pt>
                <c:pt idx="2506">
                  <c:v>161.69999999999999</c:v>
                </c:pt>
                <c:pt idx="2507">
                  <c:v>161.69999999999999</c:v>
                </c:pt>
                <c:pt idx="2508">
                  <c:v>161.5</c:v>
                </c:pt>
                <c:pt idx="2509">
                  <c:v>161.5</c:v>
                </c:pt>
                <c:pt idx="2510">
                  <c:v>161.5</c:v>
                </c:pt>
                <c:pt idx="2511">
                  <c:v>161.6</c:v>
                </c:pt>
                <c:pt idx="2512">
                  <c:v>161.6</c:v>
                </c:pt>
                <c:pt idx="2513">
                  <c:v>161.6</c:v>
                </c:pt>
                <c:pt idx="2514">
                  <c:v>161.69999999999999</c:v>
                </c:pt>
                <c:pt idx="2515">
                  <c:v>161.69999999999999</c:v>
                </c:pt>
                <c:pt idx="2516">
                  <c:v>161.69999999999999</c:v>
                </c:pt>
                <c:pt idx="2517">
                  <c:v>161.5</c:v>
                </c:pt>
                <c:pt idx="2518">
                  <c:v>161.5</c:v>
                </c:pt>
                <c:pt idx="2519">
                  <c:v>161.5</c:v>
                </c:pt>
                <c:pt idx="2520">
                  <c:v>159.69999999999999</c:v>
                </c:pt>
                <c:pt idx="2521">
                  <c:v>159.69999999999999</c:v>
                </c:pt>
                <c:pt idx="2522">
                  <c:v>159.69999999999999</c:v>
                </c:pt>
                <c:pt idx="2523">
                  <c:v>157.5</c:v>
                </c:pt>
                <c:pt idx="2524">
                  <c:v>157.5</c:v>
                </c:pt>
                <c:pt idx="2525">
                  <c:v>157.5</c:v>
                </c:pt>
                <c:pt idx="2526">
                  <c:v>157.30000000000001</c:v>
                </c:pt>
                <c:pt idx="2527">
                  <c:v>157.30000000000001</c:v>
                </c:pt>
                <c:pt idx="2528">
                  <c:v>157.30000000000001</c:v>
                </c:pt>
                <c:pt idx="2529">
                  <c:v>156.9</c:v>
                </c:pt>
                <c:pt idx="2530">
                  <c:v>156.9</c:v>
                </c:pt>
                <c:pt idx="2531">
                  <c:v>156.9</c:v>
                </c:pt>
                <c:pt idx="2532">
                  <c:v>157</c:v>
                </c:pt>
                <c:pt idx="2533">
                  <c:v>157</c:v>
                </c:pt>
                <c:pt idx="2534">
                  <c:v>157</c:v>
                </c:pt>
                <c:pt idx="2535">
                  <c:v>156.9</c:v>
                </c:pt>
                <c:pt idx="2536">
                  <c:v>156.9</c:v>
                </c:pt>
                <c:pt idx="2537">
                  <c:v>156.9</c:v>
                </c:pt>
                <c:pt idx="2538">
                  <c:v>157.6</c:v>
                </c:pt>
                <c:pt idx="2539">
                  <c:v>157.6</c:v>
                </c:pt>
                <c:pt idx="2540">
                  <c:v>157.6</c:v>
                </c:pt>
                <c:pt idx="2541">
                  <c:v>159.19999999999999</c:v>
                </c:pt>
                <c:pt idx="2542">
                  <c:v>159.19999999999999</c:v>
                </c:pt>
                <c:pt idx="2543">
                  <c:v>159.19999999999999</c:v>
                </c:pt>
                <c:pt idx="2544">
                  <c:v>159.30000000000001</c:v>
                </c:pt>
                <c:pt idx="2545">
                  <c:v>159.30000000000001</c:v>
                </c:pt>
                <c:pt idx="2546">
                  <c:v>159.30000000000001</c:v>
                </c:pt>
                <c:pt idx="2547">
                  <c:v>159.80000000000001</c:v>
                </c:pt>
                <c:pt idx="2548">
                  <c:v>159.80000000000001</c:v>
                </c:pt>
                <c:pt idx="2549">
                  <c:v>159.80000000000001</c:v>
                </c:pt>
                <c:pt idx="2550">
                  <c:v>160</c:v>
                </c:pt>
                <c:pt idx="2551">
                  <c:v>160</c:v>
                </c:pt>
                <c:pt idx="2552">
                  <c:v>160</c:v>
                </c:pt>
                <c:pt idx="2553">
                  <c:v>161.4</c:v>
                </c:pt>
                <c:pt idx="2554">
                  <c:v>161.4</c:v>
                </c:pt>
                <c:pt idx="2555">
                  <c:v>161.4</c:v>
                </c:pt>
                <c:pt idx="2556">
                  <c:v>162.69999999999999</c:v>
                </c:pt>
                <c:pt idx="2557">
                  <c:v>162.69999999999999</c:v>
                </c:pt>
                <c:pt idx="2558">
                  <c:v>162.69999999999999</c:v>
                </c:pt>
                <c:pt idx="2559">
                  <c:v>164.4</c:v>
                </c:pt>
                <c:pt idx="2560">
                  <c:v>164.4</c:v>
                </c:pt>
                <c:pt idx="2561">
                  <c:v>164.4</c:v>
                </c:pt>
                <c:pt idx="2562">
                  <c:v>165.2</c:v>
                </c:pt>
                <c:pt idx="2563">
                  <c:v>165.2</c:v>
                </c:pt>
                <c:pt idx="2564">
                  <c:v>165.2</c:v>
                </c:pt>
                <c:pt idx="2565">
                  <c:v>166.1</c:v>
                </c:pt>
                <c:pt idx="2566">
                  <c:v>166.1</c:v>
                </c:pt>
                <c:pt idx="2567">
                  <c:v>166.1</c:v>
                </c:pt>
                <c:pt idx="2568">
                  <c:v>163.4</c:v>
                </c:pt>
                <c:pt idx="2569">
                  <c:v>163.4</c:v>
                </c:pt>
                <c:pt idx="2570">
                  <c:v>163.4</c:v>
                </c:pt>
                <c:pt idx="2571">
                  <c:v>160.6</c:v>
                </c:pt>
                <c:pt idx="2572">
                  <c:v>160.6</c:v>
                </c:pt>
                <c:pt idx="2573">
                  <c:v>160.6</c:v>
                </c:pt>
                <c:pt idx="2574">
                  <c:v>160.69999999999999</c:v>
                </c:pt>
                <c:pt idx="2575">
                  <c:v>160.69999999999999</c:v>
                </c:pt>
                <c:pt idx="2576">
                  <c:v>160.69999999999999</c:v>
                </c:pt>
                <c:pt idx="2577">
                  <c:v>160.9</c:v>
                </c:pt>
                <c:pt idx="2578">
                  <c:v>160.9</c:v>
                </c:pt>
                <c:pt idx="2579">
                  <c:v>160.9</c:v>
                </c:pt>
                <c:pt idx="2580">
                  <c:v>161.6</c:v>
                </c:pt>
                <c:pt idx="2581">
                  <c:v>161.6</c:v>
                </c:pt>
                <c:pt idx="2582">
                  <c:v>161.6</c:v>
                </c:pt>
                <c:pt idx="2583">
                  <c:v>162.19999999999999</c:v>
                </c:pt>
                <c:pt idx="2584">
                  <c:v>162.19999999999999</c:v>
                </c:pt>
                <c:pt idx="2585">
                  <c:v>162.19999999999999</c:v>
                </c:pt>
                <c:pt idx="2586">
                  <c:v>162.30000000000001</c:v>
                </c:pt>
                <c:pt idx="2587">
                  <c:v>162.30000000000001</c:v>
                </c:pt>
                <c:pt idx="2588">
                  <c:v>162.30000000000001</c:v>
                </c:pt>
                <c:pt idx="2589">
                  <c:v>161.5</c:v>
                </c:pt>
                <c:pt idx="2590">
                  <c:v>161.5</c:v>
                </c:pt>
                <c:pt idx="2591">
                  <c:v>161.5</c:v>
                </c:pt>
                <c:pt idx="2592">
                  <c:v>161.30000000000001</c:v>
                </c:pt>
                <c:pt idx="2593">
                  <c:v>161.30000000000001</c:v>
                </c:pt>
                <c:pt idx="2594">
                  <c:v>161.30000000000001</c:v>
                </c:pt>
                <c:pt idx="2595">
                  <c:v>161.19999999999999</c:v>
                </c:pt>
                <c:pt idx="2596">
                  <c:v>161.19999999999999</c:v>
                </c:pt>
                <c:pt idx="2597">
                  <c:v>161.19999999999999</c:v>
                </c:pt>
                <c:pt idx="2598">
                  <c:v>161.30000000000001</c:v>
                </c:pt>
                <c:pt idx="2599">
                  <c:v>161.30000000000001</c:v>
                </c:pt>
                <c:pt idx="2600">
                  <c:v>161.30000000000001</c:v>
                </c:pt>
                <c:pt idx="2601">
                  <c:v>161</c:v>
                </c:pt>
                <c:pt idx="2602">
                  <c:v>161</c:v>
                </c:pt>
                <c:pt idx="2603">
                  <c:v>161</c:v>
                </c:pt>
                <c:pt idx="2604">
                  <c:v>161.1</c:v>
                </c:pt>
                <c:pt idx="2605">
                  <c:v>161.1</c:v>
                </c:pt>
                <c:pt idx="2606">
                  <c:v>161.1</c:v>
                </c:pt>
                <c:pt idx="2607">
                  <c:v>161.6</c:v>
                </c:pt>
                <c:pt idx="2608">
                  <c:v>161.6</c:v>
                </c:pt>
                <c:pt idx="2609">
                  <c:v>161.6</c:v>
                </c:pt>
                <c:pt idx="2610">
                  <c:v>162.4</c:v>
                </c:pt>
                <c:pt idx="2611">
                  <c:v>162.4</c:v>
                </c:pt>
                <c:pt idx="2612">
                  <c:v>162.4</c:v>
                </c:pt>
                <c:pt idx="2613">
                  <c:v>163</c:v>
                </c:pt>
                <c:pt idx="2614">
                  <c:v>163</c:v>
                </c:pt>
                <c:pt idx="2615">
                  <c:v>163</c:v>
                </c:pt>
                <c:pt idx="2616">
                  <c:v>163.6</c:v>
                </c:pt>
                <c:pt idx="2617">
                  <c:v>163.6</c:v>
                </c:pt>
                <c:pt idx="2618">
                  <c:v>163.6</c:v>
                </c:pt>
                <c:pt idx="2619">
                  <c:v>163.80000000000001</c:v>
                </c:pt>
                <c:pt idx="2620">
                  <c:v>163.80000000000001</c:v>
                </c:pt>
                <c:pt idx="2621">
                  <c:v>163.80000000000001</c:v>
                </c:pt>
                <c:pt idx="2622">
                  <c:v>164</c:v>
                </c:pt>
                <c:pt idx="2623">
                  <c:v>164</c:v>
                </c:pt>
                <c:pt idx="2624">
                  <c:v>164</c:v>
                </c:pt>
                <c:pt idx="2625">
                  <c:v>164.3</c:v>
                </c:pt>
                <c:pt idx="2626">
                  <c:v>164.3</c:v>
                </c:pt>
                <c:pt idx="2627">
                  <c:v>164.3</c:v>
                </c:pt>
                <c:pt idx="2628">
                  <c:v>164.7</c:v>
                </c:pt>
                <c:pt idx="2629">
                  <c:v>164.7</c:v>
                </c:pt>
                <c:pt idx="2630">
                  <c:v>164.7</c:v>
                </c:pt>
                <c:pt idx="2631">
                  <c:v>165.1</c:v>
                </c:pt>
                <c:pt idx="2632">
                  <c:v>165.1</c:v>
                </c:pt>
                <c:pt idx="2633">
                  <c:v>165.1</c:v>
                </c:pt>
                <c:pt idx="2634">
                  <c:v>165.1</c:v>
                </c:pt>
                <c:pt idx="2635">
                  <c:v>165.1</c:v>
                </c:pt>
                <c:pt idx="2636">
                  <c:v>165.1</c:v>
                </c:pt>
                <c:pt idx="2637">
                  <c:v>163.69999999999999</c:v>
                </c:pt>
                <c:pt idx="2638">
                  <c:v>163.69999999999999</c:v>
                </c:pt>
                <c:pt idx="2639">
                  <c:v>163.69999999999999</c:v>
                </c:pt>
                <c:pt idx="2640">
                  <c:v>162.9</c:v>
                </c:pt>
                <c:pt idx="2641">
                  <c:v>162.9</c:v>
                </c:pt>
                <c:pt idx="2642">
                  <c:v>162.9</c:v>
                </c:pt>
                <c:pt idx="2643">
                  <c:v>162.9</c:v>
                </c:pt>
                <c:pt idx="2644">
                  <c:v>162.9</c:v>
                </c:pt>
                <c:pt idx="2645">
                  <c:v>162.9</c:v>
                </c:pt>
                <c:pt idx="2646">
                  <c:v>162.9</c:v>
                </c:pt>
                <c:pt idx="2647">
                  <c:v>162.9</c:v>
                </c:pt>
                <c:pt idx="2648">
                  <c:v>162.9</c:v>
                </c:pt>
                <c:pt idx="2649">
                  <c:v>162.80000000000001</c:v>
                </c:pt>
                <c:pt idx="2650">
                  <c:v>162.80000000000001</c:v>
                </c:pt>
                <c:pt idx="2651">
                  <c:v>162.80000000000001</c:v>
                </c:pt>
                <c:pt idx="2652">
                  <c:v>162.6</c:v>
                </c:pt>
                <c:pt idx="2653">
                  <c:v>162.6</c:v>
                </c:pt>
                <c:pt idx="2654">
                  <c:v>162.6</c:v>
                </c:pt>
                <c:pt idx="2655">
                  <c:v>162.4</c:v>
                </c:pt>
                <c:pt idx="2656">
                  <c:v>162.4</c:v>
                </c:pt>
                <c:pt idx="2657">
                  <c:v>162.4</c:v>
                </c:pt>
                <c:pt idx="2658">
                  <c:v>161.80000000000001</c:v>
                </c:pt>
                <c:pt idx="2659">
                  <c:v>161.80000000000001</c:v>
                </c:pt>
                <c:pt idx="2660">
                  <c:v>161.80000000000001</c:v>
                </c:pt>
                <c:pt idx="2661">
                  <c:v>161.19999999999999</c:v>
                </c:pt>
                <c:pt idx="2662">
                  <c:v>161.19999999999999</c:v>
                </c:pt>
                <c:pt idx="2663">
                  <c:v>161.19999999999999</c:v>
                </c:pt>
                <c:pt idx="2664">
                  <c:v>160.69999999999999</c:v>
                </c:pt>
                <c:pt idx="2665">
                  <c:v>160.69999999999999</c:v>
                </c:pt>
                <c:pt idx="2666">
                  <c:v>160.69999999999999</c:v>
                </c:pt>
                <c:pt idx="2667">
                  <c:v>159.9</c:v>
                </c:pt>
                <c:pt idx="2668">
                  <c:v>159.9</c:v>
                </c:pt>
                <c:pt idx="2669">
                  <c:v>159.9</c:v>
                </c:pt>
                <c:pt idx="2670">
                  <c:v>159.4</c:v>
                </c:pt>
                <c:pt idx="2671">
                  <c:v>159.4</c:v>
                </c:pt>
                <c:pt idx="2672">
                  <c:v>159.4</c:v>
                </c:pt>
                <c:pt idx="2673">
                  <c:v>158.80000000000001</c:v>
                </c:pt>
                <c:pt idx="2674">
                  <c:v>158.80000000000001</c:v>
                </c:pt>
                <c:pt idx="2675">
                  <c:v>158.80000000000001</c:v>
                </c:pt>
                <c:pt idx="2676">
                  <c:v>158.9</c:v>
                </c:pt>
                <c:pt idx="2677">
                  <c:v>158.9</c:v>
                </c:pt>
                <c:pt idx="2678">
                  <c:v>158.9</c:v>
                </c:pt>
                <c:pt idx="2679">
                  <c:v>158.9</c:v>
                </c:pt>
                <c:pt idx="2680">
                  <c:v>158.9</c:v>
                </c:pt>
                <c:pt idx="2681">
                  <c:v>158.9</c:v>
                </c:pt>
                <c:pt idx="2682">
                  <c:v>158</c:v>
                </c:pt>
                <c:pt idx="2683">
                  <c:v>158</c:v>
                </c:pt>
                <c:pt idx="2684">
                  <c:v>158</c:v>
                </c:pt>
                <c:pt idx="2685">
                  <c:v>157.5</c:v>
                </c:pt>
                <c:pt idx="2686">
                  <c:v>157.5</c:v>
                </c:pt>
                <c:pt idx="2687">
                  <c:v>157.5</c:v>
                </c:pt>
                <c:pt idx="2688">
                  <c:v>155.30000000000001</c:v>
                </c:pt>
                <c:pt idx="2689">
                  <c:v>155.30000000000001</c:v>
                </c:pt>
                <c:pt idx="2690">
                  <c:v>155.30000000000001</c:v>
                </c:pt>
                <c:pt idx="2691">
                  <c:v>154.5</c:v>
                </c:pt>
                <c:pt idx="2692">
                  <c:v>154.5</c:v>
                </c:pt>
                <c:pt idx="2693">
                  <c:v>154.5</c:v>
                </c:pt>
                <c:pt idx="2694">
                  <c:v>155.1</c:v>
                </c:pt>
                <c:pt idx="2695">
                  <c:v>155.1</c:v>
                </c:pt>
                <c:pt idx="2696">
                  <c:v>155.1</c:v>
                </c:pt>
                <c:pt idx="2697">
                  <c:v>155.80000000000001</c:v>
                </c:pt>
                <c:pt idx="2698">
                  <c:v>155.80000000000001</c:v>
                </c:pt>
                <c:pt idx="2699">
                  <c:v>155.80000000000001</c:v>
                </c:pt>
                <c:pt idx="2700">
                  <c:v>155.80000000000001</c:v>
                </c:pt>
                <c:pt idx="2701">
                  <c:v>155.80000000000001</c:v>
                </c:pt>
                <c:pt idx="2702">
                  <c:v>155.80000000000001</c:v>
                </c:pt>
                <c:pt idx="2703">
                  <c:v>155.9</c:v>
                </c:pt>
                <c:pt idx="2704">
                  <c:v>155.9</c:v>
                </c:pt>
                <c:pt idx="2705">
                  <c:v>155.9</c:v>
                </c:pt>
                <c:pt idx="2706">
                  <c:v>156</c:v>
                </c:pt>
                <c:pt idx="2707">
                  <c:v>156</c:v>
                </c:pt>
                <c:pt idx="2708">
                  <c:v>156</c:v>
                </c:pt>
                <c:pt idx="2709">
                  <c:v>156</c:v>
                </c:pt>
                <c:pt idx="2710">
                  <c:v>156</c:v>
                </c:pt>
                <c:pt idx="2711">
                  <c:v>156</c:v>
                </c:pt>
                <c:pt idx="2712">
                  <c:v>-1</c:v>
                </c:pt>
                <c:pt idx="2713">
                  <c:v>-1</c:v>
                </c:pt>
                <c:pt idx="2714">
                  <c:v>-1</c:v>
                </c:pt>
                <c:pt idx="2715">
                  <c:v>152.69999999999999</c:v>
                </c:pt>
                <c:pt idx="2716">
                  <c:v>152.69999999999999</c:v>
                </c:pt>
                <c:pt idx="2717">
                  <c:v>152.69999999999999</c:v>
                </c:pt>
                <c:pt idx="2718">
                  <c:v>152.6</c:v>
                </c:pt>
                <c:pt idx="2719">
                  <c:v>152.6</c:v>
                </c:pt>
                <c:pt idx="2720">
                  <c:v>152.6</c:v>
                </c:pt>
                <c:pt idx="2721">
                  <c:v>152.5</c:v>
                </c:pt>
                <c:pt idx="2722">
                  <c:v>152.5</c:v>
                </c:pt>
                <c:pt idx="2723">
                  <c:v>152.5</c:v>
                </c:pt>
                <c:pt idx="2724">
                  <c:v>152.4</c:v>
                </c:pt>
                <c:pt idx="2725">
                  <c:v>152.4</c:v>
                </c:pt>
                <c:pt idx="2726">
                  <c:v>152.4</c:v>
                </c:pt>
                <c:pt idx="2727">
                  <c:v>152.30000000000001</c:v>
                </c:pt>
                <c:pt idx="2728">
                  <c:v>152.30000000000001</c:v>
                </c:pt>
                <c:pt idx="2729">
                  <c:v>152.30000000000001</c:v>
                </c:pt>
                <c:pt idx="2730">
                  <c:v>152.30000000000001</c:v>
                </c:pt>
                <c:pt idx="2731">
                  <c:v>152.30000000000001</c:v>
                </c:pt>
                <c:pt idx="2732">
                  <c:v>152.30000000000001</c:v>
                </c:pt>
                <c:pt idx="2733">
                  <c:v>152.5</c:v>
                </c:pt>
                <c:pt idx="2734">
                  <c:v>152.5</c:v>
                </c:pt>
                <c:pt idx="2735">
                  <c:v>152.5</c:v>
                </c:pt>
                <c:pt idx="2736">
                  <c:v>152.5</c:v>
                </c:pt>
                <c:pt idx="2737">
                  <c:v>152.5</c:v>
                </c:pt>
                <c:pt idx="2738">
                  <c:v>152.5</c:v>
                </c:pt>
                <c:pt idx="2739">
                  <c:v>152.6</c:v>
                </c:pt>
                <c:pt idx="2740">
                  <c:v>152.6</c:v>
                </c:pt>
                <c:pt idx="2741">
                  <c:v>152.6</c:v>
                </c:pt>
                <c:pt idx="2742">
                  <c:v>152.6</c:v>
                </c:pt>
                <c:pt idx="2743">
                  <c:v>152.6</c:v>
                </c:pt>
                <c:pt idx="2744">
                  <c:v>152.6</c:v>
                </c:pt>
                <c:pt idx="2745">
                  <c:v>153</c:v>
                </c:pt>
                <c:pt idx="2746">
                  <c:v>153</c:v>
                </c:pt>
                <c:pt idx="2747">
                  <c:v>153</c:v>
                </c:pt>
                <c:pt idx="2748">
                  <c:v>152</c:v>
                </c:pt>
                <c:pt idx="2749">
                  <c:v>152</c:v>
                </c:pt>
                <c:pt idx="2750">
                  <c:v>152</c:v>
                </c:pt>
                <c:pt idx="2751">
                  <c:v>150.69999999999999</c:v>
                </c:pt>
                <c:pt idx="2752">
                  <c:v>150.69999999999999</c:v>
                </c:pt>
                <c:pt idx="2753">
                  <c:v>150.69999999999999</c:v>
                </c:pt>
                <c:pt idx="2754">
                  <c:v>150.80000000000001</c:v>
                </c:pt>
                <c:pt idx="2755">
                  <c:v>150.80000000000001</c:v>
                </c:pt>
                <c:pt idx="2756">
                  <c:v>150.80000000000001</c:v>
                </c:pt>
                <c:pt idx="2757">
                  <c:v>150.80000000000001</c:v>
                </c:pt>
                <c:pt idx="2758">
                  <c:v>150.80000000000001</c:v>
                </c:pt>
                <c:pt idx="2759">
                  <c:v>150.80000000000001</c:v>
                </c:pt>
                <c:pt idx="2760">
                  <c:v>151</c:v>
                </c:pt>
                <c:pt idx="2761">
                  <c:v>151</c:v>
                </c:pt>
                <c:pt idx="2762">
                  <c:v>151</c:v>
                </c:pt>
                <c:pt idx="2763">
                  <c:v>151.6</c:v>
                </c:pt>
                <c:pt idx="2764">
                  <c:v>151.6</c:v>
                </c:pt>
                <c:pt idx="2765">
                  <c:v>151.6</c:v>
                </c:pt>
                <c:pt idx="2766">
                  <c:v>151.9</c:v>
                </c:pt>
                <c:pt idx="2767">
                  <c:v>151.9</c:v>
                </c:pt>
                <c:pt idx="2768">
                  <c:v>151.9</c:v>
                </c:pt>
                <c:pt idx="2769">
                  <c:v>152.9</c:v>
                </c:pt>
                <c:pt idx="2770">
                  <c:v>152.9</c:v>
                </c:pt>
                <c:pt idx="2771">
                  <c:v>152.9</c:v>
                </c:pt>
                <c:pt idx="2772">
                  <c:v>-1</c:v>
                </c:pt>
                <c:pt idx="2773">
                  <c:v>-1</c:v>
                </c:pt>
                <c:pt idx="2774">
                  <c:v>-1</c:v>
                </c:pt>
                <c:pt idx="2775">
                  <c:v>152.6</c:v>
                </c:pt>
                <c:pt idx="2776">
                  <c:v>152.6</c:v>
                </c:pt>
                <c:pt idx="2777">
                  <c:v>152.6</c:v>
                </c:pt>
                <c:pt idx="2778">
                  <c:v>152.6</c:v>
                </c:pt>
                <c:pt idx="2779">
                  <c:v>152.6</c:v>
                </c:pt>
                <c:pt idx="2780">
                  <c:v>152.6</c:v>
                </c:pt>
                <c:pt idx="2781">
                  <c:v>152.5</c:v>
                </c:pt>
                <c:pt idx="2782">
                  <c:v>152.5</c:v>
                </c:pt>
                <c:pt idx="2783">
                  <c:v>152.5</c:v>
                </c:pt>
                <c:pt idx="2784">
                  <c:v>152.1</c:v>
                </c:pt>
                <c:pt idx="2785">
                  <c:v>152.1</c:v>
                </c:pt>
                <c:pt idx="2786">
                  <c:v>152.1</c:v>
                </c:pt>
                <c:pt idx="2787">
                  <c:v>151.5</c:v>
                </c:pt>
                <c:pt idx="2788">
                  <c:v>151.5</c:v>
                </c:pt>
                <c:pt idx="2789">
                  <c:v>151.5</c:v>
                </c:pt>
                <c:pt idx="2790">
                  <c:v>151.30000000000001</c:v>
                </c:pt>
                <c:pt idx="2791">
                  <c:v>151.30000000000001</c:v>
                </c:pt>
                <c:pt idx="2792">
                  <c:v>151.30000000000001</c:v>
                </c:pt>
                <c:pt idx="2793">
                  <c:v>150.9</c:v>
                </c:pt>
                <c:pt idx="2794">
                  <c:v>150.9</c:v>
                </c:pt>
                <c:pt idx="2795">
                  <c:v>150.9</c:v>
                </c:pt>
                <c:pt idx="2796">
                  <c:v>151.30000000000001</c:v>
                </c:pt>
                <c:pt idx="2797">
                  <c:v>151.30000000000001</c:v>
                </c:pt>
                <c:pt idx="2798">
                  <c:v>151.30000000000001</c:v>
                </c:pt>
                <c:pt idx="2799">
                  <c:v>151.19999999999999</c:v>
                </c:pt>
                <c:pt idx="2800">
                  <c:v>151.19999999999999</c:v>
                </c:pt>
                <c:pt idx="2801">
                  <c:v>151.19999999999999</c:v>
                </c:pt>
                <c:pt idx="2802">
                  <c:v>151.5</c:v>
                </c:pt>
                <c:pt idx="2803">
                  <c:v>151.5</c:v>
                </c:pt>
                <c:pt idx="2804">
                  <c:v>151.5</c:v>
                </c:pt>
                <c:pt idx="2805">
                  <c:v>151.4</c:v>
                </c:pt>
                <c:pt idx="2806">
                  <c:v>151.4</c:v>
                </c:pt>
                <c:pt idx="2807">
                  <c:v>151.4</c:v>
                </c:pt>
                <c:pt idx="2808">
                  <c:v>151.6</c:v>
                </c:pt>
                <c:pt idx="2809">
                  <c:v>151.6</c:v>
                </c:pt>
                <c:pt idx="2810">
                  <c:v>151.6</c:v>
                </c:pt>
                <c:pt idx="2811">
                  <c:v>152.19999999999999</c:v>
                </c:pt>
                <c:pt idx="2812">
                  <c:v>152.19999999999999</c:v>
                </c:pt>
                <c:pt idx="2813">
                  <c:v>152.19999999999999</c:v>
                </c:pt>
                <c:pt idx="2814">
                  <c:v>152.30000000000001</c:v>
                </c:pt>
                <c:pt idx="2815">
                  <c:v>152.30000000000001</c:v>
                </c:pt>
                <c:pt idx="2816">
                  <c:v>152.30000000000001</c:v>
                </c:pt>
                <c:pt idx="2817">
                  <c:v>152.19999999999999</c:v>
                </c:pt>
                <c:pt idx="2818">
                  <c:v>152.19999999999999</c:v>
                </c:pt>
                <c:pt idx="2819">
                  <c:v>152.19999999999999</c:v>
                </c:pt>
                <c:pt idx="2820">
                  <c:v>152</c:v>
                </c:pt>
                <c:pt idx="2821">
                  <c:v>152</c:v>
                </c:pt>
                <c:pt idx="2822">
                  <c:v>152</c:v>
                </c:pt>
                <c:pt idx="2823">
                  <c:v>152.30000000000001</c:v>
                </c:pt>
                <c:pt idx="2824">
                  <c:v>152.30000000000001</c:v>
                </c:pt>
                <c:pt idx="2825">
                  <c:v>152.30000000000001</c:v>
                </c:pt>
                <c:pt idx="2826">
                  <c:v>152.80000000000001</c:v>
                </c:pt>
                <c:pt idx="2827">
                  <c:v>152.80000000000001</c:v>
                </c:pt>
                <c:pt idx="2828">
                  <c:v>152.80000000000001</c:v>
                </c:pt>
                <c:pt idx="2829">
                  <c:v>153.80000000000001</c:v>
                </c:pt>
                <c:pt idx="2830">
                  <c:v>153.80000000000001</c:v>
                </c:pt>
                <c:pt idx="2831">
                  <c:v>153.80000000000001</c:v>
                </c:pt>
                <c:pt idx="2832">
                  <c:v>153.9</c:v>
                </c:pt>
                <c:pt idx="2833">
                  <c:v>153.9</c:v>
                </c:pt>
                <c:pt idx="2834">
                  <c:v>153.9</c:v>
                </c:pt>
                <c:pt idx="2835">
                  <c:v>153.1</c:v>
                </c:pt>
                <c:pt idx="2836">
                  <c:v>153.1</c:v>
                </c:pt>
                <c:pt idx="2837">
                  <c:v>153.1</c:v>
                </c:pt>
                <c:pt idx="2838">
                  <c:v>151.6</c:v>
                </c:pt>
                <c:pt idx="2839">
                  <c:v>151.6</c:v>
                </c:pt>
                <c:pt idx="2840">
                  <c:v>151.6</c:v>
                </c:pt>
                <c:pt idx="2841">
                  <c:v>150.30000000000001</c:v>
                </c:pt>
                <c:pt idx="2842">
                  <c:v>150.30000000000001</c:v>
                </c:pt>
                <c:pt idx="2843">
                  <c:v>150.30000000000001</c:v>
                </c:pt>
                <c:pt idx="2844">
                  <c:v>149.1</c:v>
                </c:pt>
                <c:pt idx="2845">
                  <c:v>149.1</c:v>
                </c:pt>
                <c:pt idx="2846">
                  <c:v>149.1</c:v>
                </c:pt>
                <c:pt idx="2847">
                  <c:v>148.1</c:v>
                </c:pt>
                <c:pt idx="2848">
                  <c:v>148.1</c:v>
                </c:pt>
                <c:pt idx="2849">
                  <c:v>148.1</c:v>
                </c:pt>
                <c:pt idx="2850">
                  <c:v>147.30000000000001</c:v>
                </c:pt>
                <c:pt idx="2851">
                  <c:v>147.30000000000001</c:v>
                </c:pt>
                <c:pt idx="2852">
                  <c:v>147.30000000000001</c:v>
                </c:pt>
                <c:pt idx="2853">
                  <c:v>147.80000000000001</c:v>
                </c:pt>
                <c:pt idx="2854">
                  <c:v>147.80000000000001</c:v>
                </c:pt>
                <c:pt idx="2855">
                  <c:v>147.80000000000001</c:v>
                </c:pt>
                <c:pt idx="2856">
                  <c:v>147.69999999999999</c:v>
                </c:pt>
                <c:pt idx="2857">
                  <c:v>147.69999999999999</c:v>
                </c:pt>
                <c:pt idx="2858">
                  <c:v>147.69999999999999</c:v>
                </c:pt>
                <c:pt idx="2859">
                  <c:v>148</c:v>
                </c:pt>
                <c:pt idx="2860">
                  <c:v>148</c:v>
                </c:pt>
                <c:pt idx="2861">
                  <c:v>148</c:v>
                </c:pt>
                <c:pt idx="2862">
                  <c:v>148.1</c:v>
                </c:pt>
                <c:pt idx="2863">
                  <c:v>148.1</c:v>
                </c:pt>
                <c:pt idx="2864">
                  <c:v>148.1</c:v>
                </c:pt>
                <c:pt idx="2865">
                  <c:v>148.5</c:v>
                </c:pt>
                <c:pt idx="2866">
                  <c:v>148.5</c:v>
                </c:pt>
                <c:pt idx="2867">
                  <c:v>148.5</c:v>
                </c:pt>
                <c:pt idx="2868">
                  <c:v>148.4</c:v>
                </c:pt>
                <c:pt idx="2869">
                  <c:v>148.4</c:v>
                </c:pt>
                <c:pt idx="2870">
                  <c:v>148.4</c:v>
                </c:pt>
                <c:pt idx="2871">
                  <c:v>149.1</c:v>
                </c:pt>
                <c:pt idx="2872">
                  <c:v>149.1</c:v>
                </c:pt>
                <c:pt idx="2873">
                  <c:v>149.1</c:v>
                </c:pt>
                <c:pt idx="2874">
                  <c:v>149.5</c:v>
                </c:pt>
                <c:pt idx="2875">
                  <c:v>149.5</c:v>
                </c:pt>
                <c:pt idx="2876">
                  <c:v>149.5</c:v>
                </c:pt>
                <c:pt idx="2877">
                  <c:v>149.30000000000001</c:v>
                </c:pt>
                <c:pt idx="2878">
                  <c:v>149.30000000000001</c:v>
                </c:pt>
                <c:pt idx="2879">
                  <c:v>149.30000000000001</c:v>
                </c:pt>
                <c:pt idx="2880">
                  <c:v>149.1</c:v>
                </c:pt>
                <c:pt idx="2881">
                  <c:v>149.1</c:v>
                </c:pt>
                <c:pt idx="2882">
                  <c:v>149.1</c:v>
                </c:pt>
                <c:pt idx="2883">
                  <c:v>148.9</c:v>
                </c:pt>
                <c:pt idx="2884">
                  <c:v>148.9</c:v>
                </c:pt>
                <c:pt idx="2885">
                  <c:v>148.9</c:v>
                </c:pt>
                <c:pt idx="2886">
                  <c:v>148.9</c:v>
                </c:pt>
                <c:pt idx="2887">
                  <c:v>148.9</c:v>
                </c:pt>
                <c:pt idx="2888">
                  <c:v>148.9</c:v>
                </c:pt>
                <c:pt idx="2889">
                  <c:v>145.80000000000001</c:v>
                </c:pt>
                <c:pt idx="2890">
                  <c:v>145.80000000000001</c:v>
                </c:pt>
                <c:pt idx="2891">
                  <c:v>145.80000000000001</c:v>
                </c:pt>
                <c:pt idx="2892">
                  <c:v>145.80000000000001</c:v>
                </c:pt>
                <c:pt idx="2893">
                  <c:v>145.80000000000001</c:v>
                </c:pt>
                <c:pt idx="2894">
                  <c:v>145.80000000000001</c:v>
                </c:pt>
                <c:pt idx="2895">
                  <c:v>145.80000000000001</c:v>
                </c:pt>
                <c:pt idx="2896">
                  <c:v>145.80000000000001</c:v>
                </c:pt>
                <c:pt idx="2897">
                  <c:v>145.80000000000001</c:v>
                </c:pt>
                <c:pt idx="2898">
                  <c:v>146.4</c:v>
                </c:pt>
                <c:pt idx="2899">
                  <c:v>146.4</c:v>
                </c:pt>
                <c:pt idx="2900">
                  <c:v>146.4</c:v>
                </c:pt>
                <c:pt idx="2901">
                  <c:v>146.5</c:v>
                </c:pt>
                <c:pt idx="2902">
                  <c:v>146.5</c:v>
                </c:pt>
                <c:pt idx="2903">
                  <c:v>146.5</c:v>
                </c:pt>
                <c:pt idx="2904">
                  <c:v>146.6</c:v>
                </c:pt>
                <c:pt idx="2905">
                  <c:v>146.6</c:v>
                </c:pt>
                <c:pt idx="2906">
                  <c:v>146.6</c:v>
                </c:pt>
                <c:pt idx="2907">
                  <c:v>146.69999999999999</c:v>
                </c:pt>
                <c:pt idx="2908">
                  <c:v>146.69999999999999</c:v>
                </c:pt>
                <c:pt idx="2909">
                  <c:v>146.69999999999999</c:v>
                </c:pt>
                <c:pt idx="2910">
                  <c:v>146.80000000000001</c:v>
                </c:pt>
                <c:pt idx="2911">
                  <c:v>146.80000000000001</c:v>
                </c:pt>
                <c:pt idx="2912">
                  <c:v>146.80000000000001</c:v>
                </c:pt>
                <c:pt idx="2913">
                  <c:v>144.30000000000001</c:v>
                </c:pt>
                <c:pt idx="2914">
                  <c:v>144.30000000000001</c:v>
                </c:pt>
                <c:pt idx="2915">
                  <c:v>144.30000000000001</c:v>
                </c:pt>
                <c:pt idx="2916">
                  <c:v>144.30000000000001</c:v>
                </c:pt>
                <c:pt idx="2917">
                  <c:v>144.30000000000001</c:v>
                </c:pt>
                <c:pt idx="2918">
                  <c:v>144.30000000000001</c:v>
                </c:pt>
                <c:pt idx="2919">
                  <c:v>144.30000000000001</c:v>
                </c:pt>
                <c:pt idx="2920">
                  <c:v>144.30000000000001</c:v>
                </c:pt>
                <c:pt idx="2921">
                  <c:v>144.30000000000001</c:v>
                </c:pt>
                <c:pt idx="2922">
                  <c:v>144.5</c:v>
                </c:pt>
                <c:pt idx="2923">
                  <c:v>144.5</c:v>
                </c:pt>
                <c:pt idx="2924">
                  <c:v>144.5</c:v>
                </c:pt>
                <c:pt idx="2925">
                  <c:v>144.5</c:v>
                </c:pt>
                <c:pt idx="2926">
                  <c:v>144.5</c:v>
                </c:pt>
                <c:pt idx="2927">
                  <c:v>144.5</c:v>
                </c:pt>
                <c:pt idx="2928">
                  <c:v>144.80000000000001</c:v>
                </c:pt>
                <c:pt idx="2929">
                  <c:v>144.80000000000001</c:v>
                </c:pt>
                <c:pt idx="2930">
                  <c:v>144.80000000000001</c:v>
                </c:pt>
                <c:pt idx="2931">
                  <c:v>146.4</c:v>
                </c:pt>
                <c:pt idx="2932">
                  <c:v>146.4</c:v>
                </c:pt>
                <c:pt idx="2933">
                  <c:v>146.4</c:v>
                </c:pt>
                <c:pt idx="2934">
                  <c:v>146.4</c:v>
                </c:pt>
                <c:pt idx="2935">
                  <c:v>146.4</c:v>
                </c:pt>
                <c:pt idx="2936">
                  <c:v>146.4</c:v>
                </c:pt>
                <c:pt idx="2937">
                  <c:v>146.80000000000001</c:v>
                </c:pt>
                <c:pt idx="2938">
                  <c:v>146.80000000000001</c:v>
                </c:pt>
                <c:pt idx="2939">
                  <c:v>146.80000000000001</c:v>
                </c:pt>
                <c:pt idx="2940">
                  <c:v>147</c:v>
                </c:pt>
                <c:pt idx="2941">
                  <c:v>147</c:v>
                </c:pt>
                <c:pt idx="2942">
                  <c:v>147</c:v>
                </c:pt>
                <c:pt idx="2943">
                  <c:v>146.30000000000001</c:v>
                </c:pt>
                <c:pt idx="2944">
                  <c:v>146.30000000000001</c:v>
                </c:pt>
                <c:pt idx="2945">
                  <c:v>146.30000000000001</c:v>
                </c:pt>
                <c:pt idx="2946">
                  <c:v>145.9</c:v>
                </c:pt>
                <c:pt idx="2947">
                  <c:v>145.9</c:v>
                </c:pt>
                <c:pt idx="2948">
                  <c:v>145.9</c:v>
                </c:pt>
                <c:pt idx="2949">
                  <c:v>146.30000000000001</c:v>
                </c:pt>
                <c:pt idx="2950">
                  <c:v>146.30000000000001</c:v>
                </c:pt>
                <c:pt idx="2951">
                  <c:v>146.30000000000001</c:v>
                </c:pt>
                <c:pt idx="2952">
                  <c:v>146.69999999999999</c:v>
                </c:pt>
                <c:pt idx="2953">
                  <c:v>146.69999999999999</c:v>
                </c:pt>
                <c:pt idx="2954">
                  <c:v>146.69999999999999</c:v>
                </c:pt>
                <c:pt idx="2955">
                  <c:v>146.80000000000001</c:v>
                </c:pt>
                <c:pt idx="2956">
                  <c:v>146.80000000000001</c:v>
                </c:pt>
                <c:pt idx="2957">
                  <c:v>146.80000000000001</c:v>
                </c:pt>
                <c:pt idx="2958">
                  <c:v>145.80000000000001</c:v>
                </c:pt>
                <c:pt idx="2959">
                  <c:v>145.80000000000001</c:v>
                </c:pt>
                <c:pt idx="2960">
                  <c:v>145.80000000000001</c:v>
                </c:pt>
                <c:pt idx="2961">
                  <c:v>146.19999999999999</c:v>
                </c:pt>
                <c:pt idx="2962">
                  <c:v>146.19999999999999</c:v>
                </c:pt>
                <c:pt idx="2963">
                  <c:v>146.19999999999999</c:v>
                </c:pt>
                <c:pt idx="2964">
                  <c:v>145.9</c:v>
                </c:pt>
                <c:pt idx="2965">
                  <c:v>145.9</c:v>
                </c:pt>
                <c:pt idx="2966">
                  <c:v>145.9</c:v>
                </c:pt>
                <c:pt idx="2967">
                  <c:v>146.30000000000001</c:v>
                </c:pt>
                <c:pt idx="2968">
                  <c:v>146.30000000000001</c:v>
                </c:pt>
                <c:pt idx="2969">
                  <c:v>146.30000000000001</c:v>
                </c:pt>
                <c:pt idx="2970">
                  <c:v>146.30000000000001</c:v>
                </c:pt>
                <c:pt idx="2971">
                  <c:v>146.30000000000001</c:v>
                </c:pt>
                <c:pt idx="2972">
                  <c:v>146.30000000000001</c:v>
                </c:pt>
                <c:pt idx="2973">
                  <c:v>146.19999999999999</c:v>
                </c:pt>
                <c:pt idx="2974">
                  <c:v>146.19999999999999</c:v>
                </c:pt>
                <c:pt idx="2975">
                  <c:v>146.19999999999999</c:v>
                </c:pt>
                <c:pt idx="2976">
                  <c:v>146.4</c:v>
                </c:pt>
                <c:pt idx="2977">
                  <c:v>146.4</c:v>
                </c:pt>
                <c:pt idx="2978">
                  <c:v>146.4</c:v>
                </c:pt>
                <c:pt idx="2979">
                  <c:v>145.80000000000001</c:v>
                </c:pt>
                <c:pt idx="2980">
                  <c:v>145.80000000000001</c:v>
                </c:pt>
                <c:pt idx="2981">
                  <c:v>145.80000000000001</c:v>
                </c:pt>
                <c:pt idx="2982">
                  <c:v>146.69999999999999</c:v>
                </c:pt>
                <c:pt idx="2983">
                  <c:v>146.69999999999999</c:v>
                </c:pt>
                <c:pt idx="2984">
                  <c:v>146.69999999999999</c:v>
                </c:pt>
                <c:pt idx="2985">
                  <c:v>146.69999999999999</c:v>
                </c:pt>
                <c:pt idx="2986">
                  <c:v>146.69999999999999</c:v>
                </c:pt>
                <c:pt idx="2987">
                  <c:v>146.69999999999999</c:v>
                </c:pt>
                <c:pt idx="2988">
                  <c:v>146.4</c:v>
                </c:pt>
                <c:pt idx="2989">
                  <c:v>146.4</c:v>
                </c:pt>
                <c:pt idx="2990">
                  <c:v>146.4</c:v>
                </c:pt>
                <c:pt idx="2991">
                  <c:v>145.80000000000001</c:v>
                </c:pt>
                <c:pt idx="2992">
                  <c:v>145.80000000000001</c:v>
                </c:pt>
                <c:pt idx="2993">
                  <c:v>145.80000000000001</c:v>
                </c:pt>
                <c:pt idx="2994">
                  <c:v>145.4</c:v>
                </c:pt>
                <c:pt idx="2995">
                  <c:v>145.4</c:v>
                </c:pt>
                <c:pt idx="2996">
                  <c:v>145.4</c:v>
                </c:pt>
                <c:pt idx="2997">
                  <c:v>145.4</c:v>
                </c:pt>
                <c:pt idx="2998">
                  <c:v>145.4</c:v>
                </c:pt>
                <c:pt idx="2999">
                  <c:v>145.4</c:v>
                </c:pt>
                <c:pt idx="3000">
                  <c:v>145.9</c:v>
                </c:pt>
                <c:pt idx="3001">
                  <c:v>145.9</c:v>
                </c:pt>
                <c:pt idx="3002">
                  <c:v>145.9</c:v>
                </c:pt>
                <c:pt idx="3003">
                  <c:v>146.19999999999999</c:v>
                </c:pt>
                <c:pt idx="3004">
                  <c:v>146.19999999999999</c:v>
                </c:pt>
                <c:pt idx="3005">
                  <c:v>146.19999999999999</c:v>
                </c:pt>
                <c:pt idx="3006">
                  <c:v>146.69999999999999</c:v>
                </c:pt>
                <c:pt idx="3007">
                  <c:v>146.69999999999999</c:v>
                </c:pt>
                <c:pt idx="3008">
                  <c:v>146.69999999999999</c:v>
                </c:pt>
                <c:pt idx="3009">
                  <c:v>146.9</c:v>
                </c:pt>
                <c:pt idx="3010">
                  <c:v>146.9</c:v>
                </c:pt>
                <c:pt idx="3011">
                  <c:v>146.9</c:v>
                </c:pt>
                <c:pt idx="3012">
                  <c:v>146.6</c:v>
                </c:pt>
                <c:pt idx="3013">
                  <c:v>146.6</c:v>
                </c:pt>
                <c:pt idx="3014">
                  <c:v>146.6</c:v>
                </c:pt>
                <c:pt idx="3015">
                  <c:v>146.1</c:v>
                </c:pt>
                <c:pt idx="3016">
                  <c:v>146.1</c:v>
                </c:pt>
                <c:pt idx="3017">
                  <c:v>146.1</c:v>
                </c:pt>
                <c:pt idx="3018">
                  <c:v>145.9</c:v>
                </c:pt>
                <c:pt idx="3019">
                  <c:v>145.9</c:v>
                </c:pt>
                <c:pt idx="3020">
                  <c:v>145.9</c:v>
                </c:pt>
                <c:pt idx="3021">
                  <c:v>145.9</c:v>
                </c:pt>
                <c:pt idx="3022">
                  <c:v>145.9</c:v>
                </c:pt>
                <c:pt idx="3023">
                  <c:v>145.9</c:v>
                </c:pt>
                <c:pt idx="3024">
                  <c:v>146.1</c:v>
                </c:pt>
                <c:pt idx="3025">
                  <c:v>146.1</c:v>
                </c:pt>
                <c:pt idx="3026">
                  <c:v>146.1</c:v>
                </c:pt>
                <c:pt idx="3027">
                  <c:v>146.19999999999999</c:v>
                </c:pt>
                <c:pt idx="3028">
                  <c:v>146.19999999999999</c:v>
                </c:pt>
                <c:pt idx="3029">
                  <c:v>146.19999999999999</c:v>
                </c:pt>
                <c:pt idx="3030">
                  <c:v>146.19999999999999</c:v>
                </c:pt>
                <c:pt idx="3031">
                  <c:v>146.19999999999999</c:v>
                </c:pt>
                <c:pt idx="3032">
                  <c:v>146.19999999999999</c:v>
                </c:pt>
                <c:pt idx="3033">
                  <c:v>145.9</c:v>
                </c:pt>
                <c:pt idx="3034">
                  <c:v>145.9</c:v>
                </c:pt>
                <c:pt idx="3035">
                  <c:v>145.9</c:v>
                </c:pt>
                <c:pt idx="3036">
                  <c:v>145.80000000000001</c:v>
                </c:pt>
                <c:pt idx="3037">
                  <c:v>145.80000000000001</c:v>
                </c:pt>
                <c:pt idx="3038">
                  <c:v>145.80000000000001</c:v>
                </c:pt>
                <c:pt idx="3039">
                  <c:v>146.1</c:v>
                </c:pt>
                <c:pt idx="3040">
                  <c:v>146.1</c:v>
                </c:pt>
                <c:pt idx="3041">
                  <c:v>146.1</c:v>
                </c:pt>
                <c:pt idx="3042">
                  <c:v>146</c:v>
                </c:pt>
                <c:pt idx="3043">
                  <c:v>146</c:v>
                </c:pt>
                <c:pt idx="3044">
                  <c:v>146</c:v>
                </c:pt>
                <c:pt idx="3045">
                  <c:v>145.9</c:v>
                </c:pt>
                <c:pt idx="3046">
                  <c:v>145.9</c:v>
                </c:pt>
                <c:pt idx="3047">
                  <c:v>145.9</c:v>
                </c:pt>
                <c:pt idx="3048">
                  <c:v>145.6</c:v>
                </c:pt>
                <c:pt idx="3049">
                  <c:v>145.6</c:v>
                </c:pt>
                <c:pt idx="3050">
                  <c:v>145.6</c:v>
                </c:pt>
                <c:pt idx="3051">
                  <c:v>145.9</c:v>
                </c:pt>
                <c:pt idx="3052">
                  <c:v>145.9</c:v>
                </c:pt>
                <c:pt idx="3053">
                  <c:v>145.9</c:v>
                </c:pt>
                <c:pt idx="3054">
                  <c:v>145.80000000000001</c:v>
                </c:pt>
                <c:pt idx="3055">
                  <c:v>145.80000000000001</c:v>
                </c:pt>
                <c:pt idx="3056">
                  <c:v>145.80000000000001</c:v>
                </c:pt>
                <c:pt idx="3057">
                  <c:v>145.9</c:v>
                </c:pt>
                <c:pt idx="3058">
                  <c:v>145.9</c:v>
                </c:pt>
                <c:pt idx="3059">
                  <c:v>145.9</c:v>
                </c:pt>
                <c:pt idx="3060">
                  <c:v>145.69999999999999</c:v>
                </c:pt>
                <c:pt idx="3061">
                  <c:v>145.69999999999999</c:v>
                </c:pt>
                <c:pt idx="3062">
                  <c:v>145.69999999999999</c:v>
                </c:pt>
                <c:pt idx="3063">
                  <c:v>145.6</c:v>
                </c:pt>
                <c:pt idx="3064">
                  <c:v>145.6</c:v>
                </c:pt>
                <c:pt idx="3065">
                  <c:v>145.6</c:v>
                </c:pt>
                <c:pt idx="3066">
                  <c:v>145.6</c:v>
                </c:pt>
                <c:pt idx="3067">
                  <c:v>145.6</c:v>
                </c:pt>
                <c:pt idx="3068">
                  <c:v>145.6</c:v>
                </c:pt>
                <c:pt idx="3069">
                  <c:v>145.80000000000001</c:v>
                </c:pt>
                <c:pt idx="3070">
                  <c:v>145.80000000000001</c:v>
                </c:pt>
                <c:pt idx="3071">
                  <c:v>145.80000000000001</c:v>
                </c:pt>
                <c:pt idx="3072">
                  <c:v>146</c:v>
                </c:pt>
                <c:pt idx="3073">
                  <c:v>146</c:v>
                </c:pt>
                <c:pt idx="3074">
                  <c:v>146</c:v>
                </c:pt>
                <c:pt idx="3075">
                  <c:v>146.1</c:v>
                </c:pt>
                <c:pt idx="3076">
                  <c:v>146.1</c:v>
                </c:pt>
                <c:pt idx="3077">
                  <c:v>146.1</c:v>
                </c:pt>
                <c:pt idx="3078">
                  <c:v>146.1</c:v>
                </c:pt>
                <c:pt idx="3079">
                  <c:v>146.1</c:v>
                </c:pt>
                <c:pt idx="3080">
                  <c:v>146.1</c:v>
                </c:pt>
                <c:pt idx="3081">
                  <c:v>145.4</c:v>
                </c:pt>
                <c:pt idx="3082">
                  <c:v>145.4</c:v>
                </c:pt>
                <c:pt idx="3083">
                  <c:v>145.4</c:v>
                </c:pt>
                <c:pt idx="3084">
                  <c:v>145.1</c:v>
                </c:pt>
                <c:pt idx="3085">
                  <c:v>145.1</c:v>
                </c:pt>
                <c:pt idx="3086">
                  <c:v>145.1</c:v>
                </c:pt>
                <c:pt idx="3087">
                  <c:v>144.80000000000001</c:v>
                </c:pt>
                <c:pt idx="3088">
                  <c:v>144.80000000000001</c:v>
                </c:pt>
                <c:pt idx="3089">
                  <c:v>144.80000000000001</c:v>
                </c:pt>
                <c:pt idx="3090">
                  <c:v>144.80000000000001</c:v>
                </c:pt>
                <c:pt idx="3091">
                  <c:v>144.80000000000001</c:v>
                </c:pt>
                <c:pt idx="3092">
                  <c:v>144.80000000000001</c:v>
                </c:pt>
                <c:pt idx="3093">
                  <c:v>145</c:v>
                </c:pt>
                <c:pt idx="3094">
                  <c:v>145</c:v>
                </c:pt>
                <c:pt idx="3095">
                  <c:v>145</c:v>
                </c:pt>
                <c:pt idx="3096">
                  <c:v>144.80000000000001</c:v>
                </c:pt>
                <c:pt idx="3097">
                  <c:v>144.80000000000001</c:v>
                </c:pt>
                <c:pt idx="3098">
                  <c:v>144.80000000000001</c:v>
                </c:pt>
                <c:pt idx="3099">
                  <c:v>144.80000000000001</c:v>
                </c:pt>
                <c:pt idx="3100">
                  <c:v>144.80000000000001</c:v>
                </c:pt>
                <c:pt idx="3101">
                  <c:v>144.80000000000001</c:v>
                </c:pt>
                <c:pt idx="3102">
                  <c:v>145.1</c:v>
                </c:pt>
                <c:pt idx="3103">
                  <c:v>145.1</c:v>
                </c:pt>
                <c:pt idx="3104">
                  <c:v>145.1</c:v>
                </c:pt>
                <c:pt idx="3105">
                  <c:v>145.19999999999999</c:v>
                </c:pt>
                <c:pt idx="3106">
                  <c:v>145.19999999999999</c:v>
                </c:pt>
                <c:pt idx="3107">
                  <c:v>145.19999999999999</c:v>
                </c:pt>
                <c:pt idx="3108">
                  <c:v>145.30000000000001</c:v>
                </c:pt>
                <c:pt idx="3109">
                  <c:v>145.30000000000001</c:v>
                </c:pt>
                <c:pt idx="3110">
                  <c:v>145.30000000000001</c:v>
                </c:pt>
                <c:pt idx="3111">
                  <c:v>144.80000000000001</c:v>
                </c:pt>
                <c:pt idx="3112">
                  <c:v>144.80000000000001</c:v>
                </c:pt>
                <c:pt idx="3113">
                  <c:v>144.80000000000001</c:v>
                </c:pt>
                <c:pt idx="3114">
                  <c:v>144.80000000000001</c:v>
                </c:pt>
                <c:pt idx="3115">
                  <c:v>144.80000000000001</c:v>
                </c:pt>
                <c:pt idx="3116">
                  <c:v>144.80000000000001</c:v>
                </c:pt>
                <c:pt idx="3117">
                  <c:v>144.1</c:v>
                </c:pt>
                <c:pt idx="3118">
                  <c:v>144.1</c:v>
                </c:pt>
                <c:pt idx="3119">
                  <c:v>144.1</c:v>
                </c:pt>
                <c:pt idx="3120">
                  <c:v>143.4</c:v>
                </c:pt>
                <c:pt idx="3121">
                  <c:v>143.4</c:v>
                </c:pt>
                <c:pt idx="3122">
                  <c:v>143.4</c:v>
                </c:pt>
                <c:pt idx="3123">
                  <c:v>143</c:v>
                </c:pt>
                <c:pt idx="3124">
                  <c:v>143</c:v>
                </c:pt>
                <c:pt idx="3125">
                  <c:v>143</c:v>
                </c:pt>
                <c:pt idx="3126">
                  <c:v>142.6</c:v>
                </c:pt>
                <c:pt idx="3127">
                  <c:v>142.6</c:v>
                </c:pt>
                <c:pt idx="3128">
                  <c:v>142.6</c:v>
                </c:pt>
                <c:pt idx="3129">
                  <c:v>142.6</c:v>
                </c:pt>
                <c:pt idx="3130">
                  <c:v>142.6</c:v>
                </c:pt>
                <c:pt idx="3131">
                  <c:v>142.6</c:v>
                </c:pt>
                <c:pt idx="3132">
                  <c:v>143</c:v>
                </c:pt>
                <c:pt idx="3133">
                  <c:v>143</c:v>
                </c:pt>
                <c:pt idx="3134">
                  <c:v>143</c:v>
                </c:pt>
                <c:pt idx="3135">
                  <c:v>143.5</c:v>
                </c:pt>
                <c:pt idx="3136">
                  <c:v>143.5</c:v>
                </c:pt>
                <c:pt idx="3137">
                  <c:v>143.5</c:v>
                </c:pt>
                <c:pt idx="3138">
                  <c:v>143.9</c:v>
                </c:pt>
                <c:pt idx="3139">
                  <c:v>143.9</c:v>
                </c:pt>
                <c:pt idx="3140">
                  <c:v>143.9</c:v>
                </c:pt>
                <c:pt idx="3141">
                  <c:v>144.30000000000001</c:v>
                </c:pt>
                <c:pt idx="3142">
                  <c:v>144.30000000000001</c:v>
                </c:pt>
                <c:pt idx="3143">
                  <c:v>144.30000000000001</c:v>
                </c:pt>
                <c:pt idx="3144">
                  <c:v>144.9</c:v>
                </c:pt>
                <c:pt idx="3145">
                  <c:v>144.9</c:v>
                </c:pt>
                <c:pt idx="3146">
                  <c:v>144.9</c:v>
                </c:pt>
                <c:pt idx="3147">
                  <c:v>144.9</c:v>
                </c:pt>
                <c:pt idx="3148">
                  <c:v>144.9</c:v>
                </c:pt>
                <c:pt idx="3149">
                  <c:v>144.9</c:v>
                </c:pt>
                <c:pt idx="3150">
                  <c:v>145</c:v>
                </c:pt>
                <c:pt idx="3151">
                  <c:v>145</c:v>
                </c:pt>
                <c:pt idx="3152">
                  <c:v>145</c:v>
                </c:pt>
                <c:pt idx="3153">
                  <c:v>144.6</c:v>
                </c:pt>
                <c:pt idx="3154">
                  <c:v>144.6</c:v>
                </c:pt>
                <c:pt idx="3155">
                  <c:v>144.6</c:v>
                </c:pt>
                <c:pt idx="3156">
                  <c:v>144.69999999999999</c:v>
                </c:pt>
                <c:pt idx="3157">
                  <c:v>144.69999999999999</c:v>
                </c:pt>
                <c:pt idx="3158">
                  <c:v>144.69999999999999</c:v>
                </c:pt>
                <c:pt idx="3159">
                  <c:v>144.69999999999999</c:v>
                </c:pt>
                <c:pt idx="3160">
                  <c:v>144.69999999999999</c:v>
                </c:pt>
                <c:pt idx="3161">
                  <c:v>144.69999999999999</c:v>
                </c:pt>
                <c:pt idx="3162">
                  <c:v>145.1</c:v>
                </c:pt>
                <c:pt idx="3163">
                  <c:v>145.1</c:v>
                </c:pt>
                <c:pt idx="3164">
                  <c:v>145.1</c:v>
                </c:pt>
                <c:pt idx="3165">
                  <c:v>145.30000000000001</c:v>
                </c:pt>
                <c:pt idx="3166">
                  <c:v>145.30000000000001</c:v>
                </c:pt>
                <c:pt idx="3167">
                  <c:v>145.30000000000001</c:v>
                </c:pt>
                <c:pt idx="3168">
                  <c:v>145.30000000000001</c:v>
                </c:pt>
                <c:pt idx="3169">
                  <c:v>145.30000000000001</c:v>
                </c:pt>
                <c:pt idx="3170">
                  <c:v>145.30000000000001</c:v>
                </c:pt>
                <c:pt idx="3171">
                  <c:v>144.9</c:v>
                </c:pt>
                <c:pt idx="3172">
                  <c:v>144.9</c:v>
                </c:pt>
                <c:pt idx="3173">
                  <c:v>144.9</c:v>
                </c:pt>
                <c:pt idx="3174">
                  <c:v>144.6</c:v>
                </c:pt>
                <c:pt idx="3175">
                  <c:v>144.6</c:v>
                </c:pt>
                <c:pt idx="3176">
                  <c:v>144.6</c:v>
                </c:pt>
                <c:pt idx="3177">
                  <c:v>144.19999999999999</c:v>
                </c:pt>
                <c:pt idx="3178">
                  <c:v>144.19999999999999</c:v>
                </c:pt>
                <c:pt idx="3179">
                  <c:v>144.19999999999999</c:v>
                </c:pt>
                <c:pt idx="3180">
                  <c:v>144.19999999999999</c:v>
                </c:pt>
                <c:pt idx="3181">
                  <c:v>144.19999999999999</c:v>
                </c:pt>
                <c:pt idx="3182">
                  <c:v>144.19999999999999</c:v>
                </c:pt>
                <c:pt idx="3183">
                  <c:v>144.19999999999999</c:v>
                </c:pt>
                <c:pt idx="3184">
                  <c:v>144.19999999999999</c:v>
                </c:pt>
                <c:pt idx="3185">
                  <c:v>144.19999999999999</c:v>
                </c:pt>
                <c:pt idx="3186">
                  <c:v>144.6</c:v>
                </c:pt>
                <c:pt idx="3187">
                  <c:v>144.6</c:v>
                </c:pt>
                <c:pt idx="3188">
                  <c:v>144.6</c:v>
                </c:pt>
                <c:pt idx="3189">
                  <c:v>144.4</c:v>
                </c:pt>
                <c:pt idx="3190">
                  <c:v>144.4</c:v>
                </c:pt>
                <c:pt idx="3191">
                  <c:v>144.4</c:v>
                </c:pt>
                <c:pt idx="3192">
                  <c:v>144.4</c:v>
                </c:pt>
                <c:pt idx="3193">
                  <c:v>144.4</c:v>
                </c:pt>
                <c:pt idx="3194">
                  <c:v>144.4</c:v>
                </c:pt>
                <c:pt idx="3195">
                  <c:v>144.19999999999999</c:v>
                </c:pt>
                <c:pt idx="3196">
                  <c:v>144.19999999999999</c:v>
                </c:pt>
                <c:pt idx="3197">
                  <c:v>144.19999999999999</c:v>
                </c:pt>
                <c:pt idx="3198">
                  <c:v>144.4</c:v>
                </c:pt>
                <c:pt idx="3199">
                  <c:v>144.4</c:v>
                </c:pt>
                <c:pt idx="3200">
                  <c:v>144.4</c:v>
                </c:pt>
                <c:pt idx="3201">
                  <c:v>144.5</c:v>
                </c:pt>
                <c:pt idx="3202">
                  <c:v>144.5</c:v>
                </c:pt>
                <c:pt idx="3203">
                  <c:v>144.5</c:v>
                </c:pt>
                <c:pt idx="3204">
                  <c:v>144.9</c:v>
                </c:pt>
                <c:pt idx="3205">
                  <c:v>144.9</c:v>
                </c:pt>
                <c:pt idx="3206">
                  <c:v>144.9</c:v>
                </c:pt>
                <c:pt idx="3207">
                  <c:v>144.9</c:v>
                </c:pt>
                <c:pt idx="3208">
                  <c:v>144.9</c:v>
                </c:pt>
                <c:pt idx="3209">
                  <c:v>144.9</c:v>
                </c:pt>
                <c:pt idx="3210">
                  <c:v>145.19999999999999</c:v>
                </c:pt>
                <c:pt idx="3211">
                  <c:v>145.19999999999999</c:v>
                </c:pt>
                <c:pt idx="3212">
                  <c:v>145.19999999999999</c:v>
                </c:pt>
                <c:pt idx="3213">
                  <c:v>145.30000000000001</c:v>
                </c:pt>
                <c:pt idx="3214">
                  <c:v>145.30000000000001</c:v>
                </c:pt>
                <c:pt idx="3215">
                  <c:v>145.30000000000001</c:v>
                </c:pt>
                <c:pt idx="3216">
                  <c:v>145.6</c:v>
                </c:pt>
                <c:pt idx="3217">
                  <c:v>145.6</c:v>
                </c:pt>
                <c:pt idx="3218">
                  <c:v>145.6</c:v>
                </c:pt>
                <c:pt idx="3219">
                  <c:v>145.6</c:v>
                </c:pt>
                <c:pt idx="3220">
                  <c:v>145.6</c:v>
                </c:pt>
                <c:pt idx="3221">
                  <c:v>145.6</c:v>
                </c:pt>
                <c:pt idx="3222">
                  <c:v>145.5</c:v>
                </c:pt>
                <c:pt idx="3223">
                  <c:v>145.5</c:v>
                </c:pt>
                <c:pt idx="3224">
                  <c:v>145.5</c:v>
                </c:pt>
                <c:pt idx="3225">
                  <c:v>145.30000000000001</c:v>
                </c:pt>
                <c:pt idx="3226">
                  <c:v>145.30000000000001</c:v>
                </c:pt>
                <c:pt idx="3227">
                  <c:v>145.30000000000001</c:v>
                </c:pt>
                <c:pt idx="3228">
                  <c:v>145.1</c:v>
                </c:pt>
                <c:pt idx="3229">
                  <c:v>145.1</c:v>
                </c:pt>
                <c:pt idx="3230">
                  <c:v>145.1</c:v>
                </c:pt>
                <c:pt idx="3231">
                  <c:v>145.1</c:v>
                </c:pt>
                <c:pt idx="3232">
                  <c:v>145.1</c:v>
                </c:pt>
                <c:pt idx="3233">
                  <c:v>145.1</c:v>
                </c:pt>
                <c:pt idx="3234">
                  <c:v>145.4</c:v>
                </c:pt>
                <c:pt idx="3235">
                  <c:v>145.4</c:v>
                </c:pt>
                <c:pt idx="3236">
                  <c:v>145.4</c:v>
                </c:pt>
                <c:pt idx="3237">
                  <c:v>145.4</c:v>
                </c:pt>
                <c:pt idx="3238">
                  <c:v>145.4</c:v>
                </c:pt>
                <c:pt idx="3239">
                  <c:v>145.4</c:v>
                </c:pt>
                <c:pt idx="3240">
                  <c:v>145.19999999999999</c:v>
                </c:pt>
                <c:pt idx="3241">
                  <c:v>145.19999999999999</c:v>
                </c:pt>
                <c:pt idx="3242">
                  <c:v>145.19999999999999</c:v>
                </c:pt>
                <c:pt idx="3243">
                  <c:v>144.9</c:v>
                </c:pt>
                <c:pt idx="3244">
                  <c:v>144.9</c:v>
                </c:pt>
                <c:pt idx="3245">
                  <c:v>144.9</c:v>
                </c:pt>
                <c:pt idx="3246">
                  <c:v>145.1</c:v>
                </c:pt>
                <c:pt idx="3247">
                  <c:v>145.1</c:v>
                </c:pt>
                <c:pt idx="3248">
                  <c:v>145.1</c:v>
                </c:pt>
                <c:pt idx="3249">
                  <c:v>145.1</c:v>
                </c:pt>
                <c:pt idx="3250">
                  <c:v>145.1</c:v>
                </c:pt>
                <c:pt idx="3251">
                  <c:v>145.1</c:v>
                </c:pt>
                <c:pt idx="3252">
                  <c:v>145.19999999999999</c:v>
                </c:pt>
                <c:pt idx="3253">
                  <c:v>145.19999999999999</c:v>
                </c:pt>
                <c:pt idx="3254">
                  <c:v>145.19999999999999</c:v>
                </c:pt>
                <c:pt idx="3255">
                  <c:v>145.1</c:v>
                </c:pt>
                <c:pt idx="3256">
                  <c:v>145.1</c:v>
                </c:pt>
                <c:pt idx="3257">
                  <c:v>145.1</c:v>
                </c:pt>
                <c:pt idx="3258">
                  <c:v>145.19999999999999</c:v>
                </c:pt>
                <c:pt idx="3259">
                  <c:v>145.19999999999999</c:v>
                </c:pt>
                <c:pt idx="3260">
                  <c:v>145.19999999999999</c:v>
                </c:pt>
                <c:pt idx="3261">
                  <c:v>144.6</c:v>
                </c:pt>
                <c:pt idx="3262">
                  <c:v>144.6</c:v>
                </c:pt>
                <c:pt idx="3263">
                  <c:v>144.6</c:v>
                </c:pt>
                <c:pt idx="3264">
                  <c:v>144.5</c:v>
                </c:pt>
                <c:pt idx="3265">
                  <c:v>144.5</c:v>
                </c:pt>
                <c:pt idx="3266">
                  <c:v>144.5</c:v>
                </c:pt>
                <c:pt idx="3267">
                  <c:v>144.5</c:v>
                </c:pt>
                <c:pt idx="3268">
                  <c:v>144.5</c:v>
                </c:pt>
                <c:pt idx="3269">
                  <c:v>144.5</c:v>
                </c:pt>
                <c:pt idx="3270">
                  <c:v>144.69999999999999</c:v>
                </c:pt>
                <c:pt idx="3271">
                  <c:v>144.69999999999999</c:v>
                </c:pt>
                <c:pt idx="3272">
                  <c:v>144.69999999999999</c:v>
                </c:pt>
                <c:pt idx="3273">
                  <c:v>144.5</c:v>
                </c:pt>
                <c:pt idx="3274">
                  <c:v>144.5</c:v>
                </c:pt>
                <c:pt idx="3275">
                  <c:v>144.5</c:v>
                </c:pt>
                <c:pt idx="3276">
                  <c:v>144.19999999999999</c:v>
                </c:pt>
                <c:pt idx="3277">
                  <c:v>144.19999999999999</c:v>
                </c:pt>
                <c:pt idx="3278">
                  <c:v>144.19999999999999</c:v>
                </c:pt>
                <c:pt idx="3279">
                  <c:v>144.30000000000001</c:v>
                </c:pt>
                <c:pt idx="3280">
                  <c:v>144.30000000000001</c:v>
                </c:pt>
                <c:pt idx="3281">
                  <c:v>144.30000000000001</c:v>
                </c:pt>
                <c:pt idx="3282">
                  <c:v>144.19999999999999</c:v>
                </c:pt>
                <c:pt idx="3283">
                  <c:v>144.19999999999999</c:v>
                </c:pt>
                <c:pt idx="3284">
                  <c:v>144.19999999999999</c:v>
                </c:pt>
                <c:pt idx="3285">
                  <c:v>143.80000000000001</c:v>
                </c:pt>
                <c:pt idx="3286">
                  <c:v>143.80000000000001</c:v>
                </c:pt>
                <c:pt idx="3287">
                  <c:v>143.80000000000001</c:v>
                </c:pt>
                <c:pt idx="3288">
                  <c:v>143.19999999999999</c:v>
                </c:pt>
                <c:pt idx="3289">
                  <c:v>143.19999999999999</c:v>
                </c:pt>
                <c:pt idx="3290">
                  <c:v>143.19999999999999</c:v>
                </c:pt>
                <c:pt idx="3291">
                  <c:v>143</c:v>
                </c:pt>
                <c:pt idx="3292">
                  <c:v>143</c:v>
                </c:pt>
                <c:pt idx="3293">
                  <c:v>143</c:v>
                </c:pt>
                <c:pt idx="3294">
                  <c:v>143</c:v>
                </c:pt>
                <c:pt idx="3295">
                  <c:v>143</c:v>
                </c:pt>
                <c:pt idx="3296">
                  <c:v>143</c:v>
                </c:pt>
                <c:pt idx="3297">
                  <c:v>143.69999999999999</c:v>
                </c:pt>
                <c:pt idx="3298">
                  <c:v>143.69999999999999</c:v>
                </c:pt>
                <c:pt idx="3299">
                  <c:v>143.69999999999999</c:v>
                </c:pt>
                <c:pt idx="3300">
                  <c:v>143.6</c:v>
                </c:pt>
                <c:pt idx="3301">
                  <c:v>143.6</c:v>
                </c:pt>
                <c:pt idx="3302">
                  <c:v>143.6</c:v>
                </c:pt>
                <c:pt idx="3303">
                  <c:v>143.9</c:v>
                </c:pt>
                <c:pt idx="3304">
                  <c:v>143.9</c:v>
                </c:pt>
                <c:pt idx="3305">
                  <c:v>143.9</c:v>
                </c:pt>
                <c:pt idx="3306">
                  <c:v>143.5</c:v>
                </c:pt>
                <c:pt idx="3307">
                  <c:v>143.5</c:v>
                </c:pt>
                <c:pt idx="3308">
                  <c:v>143.5</c:v>
                </c:pt>
                <c:pt idx="3309">
                  <c:v>143.6</c:v>
                </c:pt>
                <c:pt idx="3310">
                  <c:v>143.6</c:v>
                </c:pt>
                <c:pt idx="3311">
                  <c:v>143.6</c:v>
                </c:pt>
                <c:pt idx="3312">
                  <c:v>143.5</c:v>
                </c:pt>
                <c:pt idx="3313">
                  <c:v>143.5</c:v>
                </c:pt>
                <c:pt idx="3314">
                  <c:v>143.5</c:v>
                </c:pt>
                <c:pt idx="3315">
                  <c:v>143.6</c:v>
                </c:pt>
                <c:pt idx="3316">
                  <c:v>143.6</c:v>
                </c:pt>
                <c:pt idx="3317">
                  <c:v>143.6</c:v>
                </c:pt>
                <c:pt idx="3318">
                  <c:v>143.69999999999999</c:v>
                </c:pt>
                <c:pt idx="3319">
                  <c:v>143.69999999999999</c:v>
                </c:pt>
                <c:pt idx="3320">
                  <c:v>143.69999999999999</c:v>
                </c:pt>
                <c:pt idx="3321">
                  <c:v>143.6</c:v>
                </c:pt>
                <c:pt idx="3322">
                  <c:v>143.6</c:v>
                </c:pt>
                <c:pt idx="3323">
                  <c:v>143.6</c:v>
                </c:pt>
                <c:pt idx="3324">
                  <c:v>143.4</c:v>
                </c:pt>
                <c:pt idx="3325">
                  <c:v>143.4</c:v>
                </c:pt>
                <c:pt idx="3326">
                  <c:v>143.4</c:v>
                </c:pt>
                <c:pt idx="3327">
                  <c:v>143.4</c:v>
                </c:pt>
                <c:pt idx="3328">
                  <c:v>143.4</c:v>
                </c:pt>
                <c:pt idx="3329">
                  <c:v>143.4</c:v>
                </c:pt>
                <c:pt idx="3330">
                  <c:v>143.5</c:v>
                </c:pt>
                <c:pt idx="3331">
                  <c:v>143.5</c:v>
                </c:pt>
                <c:pt idx="3332">
                  <c:v>143.5</c:v>
                </c:pt>
                <c:pt idx="3333">
                  <c:v>143.4</c:v>
                </c:pt>
                <c:pt idx="3334">
                  <c:v>143.4</c:v>
                </c:pt>
                <c:pt idx="3335">
                  <c:v>143.4</c:v>
                </c:pt>
                <c:pt idx="3336">
                  <c:v>143.6</c:v>
                </c:pt>
                <c:pt idx="3337">
                  <c:v>143.6</c:v>
                </c:pt>
                <c:pt idx="3338">
                  <c:v>143.6</c:v>
                </c:pt>
                <c:pt idx="3339">
                  <c:v>143.5</c:v>
                </c:pt>
                <c:pt idx="3340">
                  <c:v>143.5</c:v>
                </c:pt>
                <c:pt idx="3341">
                  <c:v>143.5</c:v>
                </c:pt>
                <c:pt idx="3342">
                  <c:v>143.69999999999999</c:v>
                </c:pt>
                <c:pt idx="3343">
                  <c:v>143.69999999999999</c:v>
                </c:pt>
                <c:pt idx="3344">
                  <c:v>143.69999999999999</c:v>
                </c:pt>
                <c:pt idx="3345">
                  <c:v>144.5</c:v>
                </c:pt>
                <c:pt idx="3346">
                  <c:v>144.5</c:v>
                </c:pt>
                <c:pt idx="3347">
                  <c:v>144.5</c:v>
                </c:pt>
                <c:pt idx="3348">
                  <c:v>144.6</c:v>
                </c:pt>
                <c:pt idx="3349">
                  <c:v>144.6</c:v>
                </c:pt>
                <c:pt idx="3350">
                  <c:v>144.6</c:v>
                </c:pt>
                <c:pt idx="3351">
                  <c:v>144.6</c:v>
                </c:pt>
                <c:pt idx="3352">
                  <c:v>144.6</c:v>
                </c:pt>
                <c:pt idx="3353">
                  <c:v>144.6</c:v>
                </c:pt>
                <c:pt idx="3354">
                  <c:v>144</c:v>
                </c:pt>
                <c:pt idx="3355">
                  <c:v>144</c:v>
                </c:pt>
                <c:pt idx="3356">
                  <c:v>144</c:v>
                </c:pt>
                <c:pt idx="3357">
                  <c:v>143.80000000000001</c:v>
                </c:pt>
                <c:pt idx="3358">
                  <c:v>143.80000000000001</c:v>
                </c:pt>
                <c:pt idx="3359">
                  <c:v>143.80000000000001</c:v>
                </c:pt>
                <c:pt idx="3360">
                  <c:v>144.1</c:v>
                </c:pt>
                <c:pt idx="3361">
                  <c:v>144.1</c:v>
                </c:pt>
                <c:pt idx="3362">
                  <c:v>144.1</c:v>
                </c:pt>
                <c:pt idx="3363">
                  <c:v>143.9</c:v>
                </c:pt>
                <c:pt idx="3364">
                  <c:v>143.9</c:v>
                </c:pt>
                <c:pt idx="3365">
                  <c:v>143.9</c:v>
                </c:pt>
                <c:pt idx="3366">
                  <c:v>144.19999999999999</c:v>
                </c:pt>
                <c:pt idx="3367">
                  <c:v>144.19999999999999</c:v>
                </c:pt>
                <c:pt idx="3368">
                  <c:v>144.19999999999999</c:v>
                </c:pt>
                <c:pt idx="3369">
                  <c:v>144</c:v>
                </c:pt>
                <c:pt idx="3370">
                  <c:v>144</c:v>
                </c:pt>
                <c:pt idx="3371">
                  <c:v>144</c:v>
                </c:pt>
                <c:pt idx="3372">
                  <c:v>143.9</c:v>
                </c:pt>
                <c:pt idx="3373">
                  <c:v>143.9</c:v>
                </c:pt>
                <c:pt idx="3374">
                  <c:v>143.9</c:v>
                </c:pt>
                <c:pt idx="3375">
                  <c:v>143.69999999999999</c:v>
                </c:pt>
                <c:pt idx="3376">
                  <c:v>143.69999999999999</c:v>
                </c:pt>
                <c:pt idx="3377">
                  <c:v>143.69999999999999</c:v>
                </c:pt>
                <c:pt idx="3378">
                  <c:v>143.69999999999999</c:v>
                </c:pt>
                <c:pt idx="3379">
                  <c:v>143.69999999999999</c:v>
                </c:pt>
                <c:pt idx="3380">
                  <c:v>143.69999999999999</c:v>
                </c:pt>
                <c:pt idx="3381">
                  <c:v>143.5</c:v>
                </c:pt>
                <c:pt idx="3382">
                  <c:v>143.5</c:v>
                </c:pt>
                <c:pt idx="3383">
                  <c:v>143.5</c:v>
                </c:pt>
                <c:pt idx="3384">
                  <c:v>143.5</c:v>
                </c:pt>
                <c:pt idx="3385">
                  <c:v>143.5</c:v>
                </c:pt>
                <c:pt idx="3386">
                  <c:v>143.5</c:v>
                </c:pt>
                <c:pt idx="3387">
                  <c:v>143.30000000000001</c:v>
                </c:pt>
                <c:pt idx="3388">
                  <c:v>143.30000000000001</c:v>
                </c:pt>
                <c:pt idx="3389">
                  <c:v>143.30000000000001</c:v>
                </c:pt>
                <c:pt idx="3390">
                  <c:v>143.4</c:v>
                </c:pt>
                <c:pt idx="3391">
                  <c:v>143.4</c:v>
                </c:pt>
                <c:pt idx="3392">
                  <c:v>143.4</c:v>
                </c:pt>
                <c:pt idx="3393">
                  <c:v>143.19999999999999</c:v>
                </c:pt>
                <c:pt idx="3394">
                  <c:v>143.19999999999999</c:v>
                </c:pt>
                <c:pt idx="3395">
                  <c:v>143.19999999999999</c:v>
                </c:pt>
                <c:pt idx="3396">
                  <c:v>143.1</c:v>
                </c:pt>
                <c:pt idx="3397">
                  <c:v>143.1</c:v>
                </c:pt>
                <c:pt idx="3398">
                  <c:v>143.1</c:v>
                </c:pt>
                <c:pt idx="3399">
                  <c:v>143.1</c:v>
                </c:pt>
                <c:pt idx="3400">
                  <c:v>143.1</c:v>
                </c:pt>
                <c:pt idx="3401">
                  <c:v>143.1</c:v>
                </c:pt>
                <c:pt idx="3402">
                  <c:v>143.19999999999999</c:v>
                </c:pt>
                <c:pt idx="3403">
                  <c:v>143.19999999999999</c:v>
                </c:pt>
                <c:pt idx="3404">
                  <c:v>143.19999999999999</c:v>
                </c:pt>
                <c:pt idx="3405">
                  <c:v>143.69999999999999</c:v>
                </c:pt>
                <c:pt idx="3406">
                  <c:v>143.69999999999999</c:v>
                </c:pt>
                <c:pt idx="3407">
                  <c:v>143.69999999999999</c:v>
                </c:pt>
                <c:pt idx="3408">
                  <c:v>143.80000000000001</c:v>
                </c:pt>
                <c:pt idx="3409">
                  <c:v>143.80000000000001</c:v>
                </c:pt>
                <c:pt idx="3410">
                  <c:v>143.80000000000001</c:v>
                </c:pt>
                <c:pt idx="3411">
                  <c:v>144.19999999999999</c:v>
                </c:pt>
                <c:pt idx="3412">
                  <c:v>144.19999999999999</c:v>
                </c:pt>
                <c:pt idx="3413">
                  <c:v>144.19999999999999</c:v>
                </c:pt>
                <c:pt idx="3414">
                  <c:v>144.1</c:v>
                </c:pt>
                <c:pt idx="3415">
                  <c:v>144.1</c:v>
                </c:pt>
                <c:pt idx="3416">
                  <c:v>144.1</c:v>
                </c:pt>
                <c:pt idx="3417">
                  <c:v>144.1</c:v>
                </c:pt>
                <c:pt idx="3418">
                  <c:v>144.1</c:v>
                </c:pt>
                <c:pt idx="3419">
                  <c:v>144.1</c:v>
                </c:pt>
                <c:pt idx="3420">
                  <c:v>143.9</c:v>
                </c:pt>
                <c:pt idx="3421">
                  <c:v>143.9</c:v>
                </c:pt>
                <c:pt idx="3422">
                  <c:v>143.9</c:v>
                </c:pt>
                <c:pt idx="3423">
                  <c:v>144</c:v>
                </c:pt>
                <c:pt idx="3424">
                  <c:v>144</c:v>
                </c:pt>
                <c:pt idx="3425">
                  <c:v>144</c:v>
                </c:pt>
                <c:pt idx="3426">
                  <c:v>143.5</c:v>
                </c:pt>
                <c:pt idx="3427">
                  <c:v>143.5</c:v>
                </c:pt>
                <c:pt idx="3428">
                  <c:v>143.5</c:v>
                </c:pt>
                <c:pt idx="3429">
                  <c:v>143.30000000000001</c:v>
                </c:pt>
                <c:pt idx="3430">
                  <c:v>143.30000000000001</c:v>
                </c:pt>
                <c:pt idx="3431">
                  <c:v>143.30000000000001</c:v>
                </c:pt>
                <c:pt idx="3432">
                  <c:v>143.19999999999999</c:v>
                </c:pt>
                <c:pt idx="3433">
                  <c:v>143.19999999999999</c:v>
                </c:pt>
                <c:pt idx="3434">
                  <c:v>143.19999999999999</c:v>
                </c:pt>
                <c:pt idx="3435">
                  <c:v>143.4</c:v>
                </c:pt>
                <c:pt idx="3436">
                  <c:v>143.4</c:v>
                </c:pt>
                <c:pt idx="3437">
                  <c:v>143.4</c:v>
                </c:pt>
                <c:pt idx="3438">
                  <c:v>143.30000000000001</c:v>
                </c:pt>
                <c:pt idx="3439">
                  <c:v>143.30000000000001</c:v>
                </c:pt>
                <c:pt idx="3440">
                  <c:v>143.30000000000001</c:v>
                </c:pt>
                <c:pt idx="3441">
                  <c:v>143.4</c:v>
                </c:pt>
                <c:pt idx="3442">
                  <c:v>143.4</c:v>
                </c:pt>
                <c:pt idx="3443">
                  <c:v>143.4</c:v>
                </c:pt>
                <c:pt idx="3444">
                  <c:v>143.6</c:v>
                </c:pt>
                <c:pt idx="3445">
                  <c:v>143.6</c:v>
                </c:pt>
                <c:pt idx="3446">
                  <c:v>143.6</c:v>
                </c:pt>
                <c:pt idx="3447">
                  <c:v>143.5</c:v>
                </c:pt>
                <c:pt idx="3448">
                  <c:v>143.5</c:v>
                </c:pt>
                <c:pt idx="3449">
                  <c:v>143.5</c:v>
                </c:pt>
                <c:pt idx="3450">
                  <c:v>143.30000000000001</c:v>
                </c:pt>
                <c:pt idx="3451">
                  <c:v>143.30000000000001</c:v>
                </c:pt>
                <c:pt idx="3452">
                  <c:v>143.30000000000001</c:v>
                </c:pt>
                <c:pt idx="3453">
                  <c:v>143.1</c:v>
                </c:pt>
                <c:pt idx="3454">
                  <c:v>143.1</c:v>
                </c:pt>
                <c:pt idx="3455">
                  <c:v>143.1</c:v>
                </c:pt>
                <c:pt idx="3456">
                  <c:v>143.1</c:v>
                </c:pt>
                <c:pt idx="3457">
                  <c:v>143.1</c:v>
                </c:pt>
                <c:pt idx="3458">
                  <c:v>143.1</c:v>
                </c:pt>
                <c:pt idx="3459">
                  <c:v>143.1</c:v>
                </c:pt>
                <c:pt idx="3460">
                  <c:v>143.1</c:v>
                </c:pt>
                <c:pt idx="3461">
                  <c:v>143.1</c:v>
                </c:pt>
                <c:pt idx="3462">
                  <c:v>143</c:v>
                </c:pt>
                <c:pt idx="3463">
                  <c:v>143</c:v>
                </c:pt>
                <c:pt idx="3464">
                  <c:v>143</c:v>
                </c:pt>
                <c:pt idx="3465">
                  <c:v>143.19999999999999</c:v>
                </c:pt>
                <c:pt idx="3466">
                  <c:v>143.19999999999999</c:v>
                </c:pt>
                <c:pt idx="3467">
                  <c:v>143.19999999999999</c:v>
                </c:pt>
                <c:pt idx="3468">
                  <c:v>143.5</c:v>
                </c:pt>
                <c:pt idx="3469">
                  <c:v>143.5</c:v>
                </c:pt>
                <c:pt idx="3470">
                  <c:v>143.5</c:v>
                </c:pt>
                <c:pt idx="3471">
                  <c:v>144</c:v>
                </c:pt>
                <c:pt idx="3472">
                  <c:v>144</c:v>
                </c:pt>
                <c:pt idx="3473">
                  <c:v>144</c:v>
                </c:pt>
                <c:pt idx="3474">
                  <c:v>144.30000000000001</c:v>
                </c:pt>
                <c:pt idx="3475">
                  <c:v>144.30000000000001</c:v>
                </c:pt>
                <c:pt idx="3476">
                  <c:v>144.30000000000001</c:v>
                </c:pt>
                <c:pt idx="3477">
                  <c:v>144.5</c:v>
                </c:pt>
                <c:pt idx="3478">
                  <c:v>144.5</c:v>
                </c:pt>
                <c:pt idx="3479">
                  <c:v>144.5</c:v>
                </c:pt>
                <c:pt idx="3480">
                  <c:v>144.6</c:v>
                </c:pt>
                <c:pt idx="3481">
                  <c:v>144.6</c:v>
                </c:pt>
                <c:pt idx="3482">
                  <c:v>144.6</c:v>
                </c:pt>
                <c:pt idx="3483">
                  <c:v>144.5</c:v>
                </c:pt>
                <c:pt idx="3484">
                  <c:v>144.5</c:v>
                </c:pt>
                <c:pt idx="3485">
                  <c:v>144.5</c:v>
                </c:pt>
                <c:pt idx="3486">
                  <c:v>144.4</c:v>
                </c:pt>
                <c:pt idx="3487">
                  <c:v>144.4</c:v>
                </c:pt>
                <c:pt idx="3488">
                  <c:v>144.4</c:v>
                </c:pt>
                <c:pt idx="3489">
                  <c:v>144.69999999999999</c:v>
                </c:pt>
                <c:pt idx="3490">
                  <c:v>144.69999999999999</c:v>
                </c:pt>
                <c:pt idx="3491">
                  <c:v>144.69999999999999</c:v>
                </c:pt>
                <c:pt idx="3492">
                  <c:v>144.69999999999999</c:v>
                </c:pt>
                <c:pt idx="3493">
                  <c:v>144.69999999999999</c:v>
                </c:pt>
                <c:pt idx="3494">
                  <c:v>144.69999999999999</c:v>
                </c:pt>
                <c:pt idx="3495">
                  <c:v>145.19999999999999</c:v>
                </c:pt>
                <c:pt idx="3496">
                  <c:v>145.19999999999999</c:v>
                </c:pt>
                <c:pt idx="3497">
                  <c:v>145.19999999999999</c:v>
                </c:pt>
                <c:pt idx="3498">
                  <c:v>145.1</c:v>
                </c:pt>
                <c:pt idx="3499">
                  <c:v>145.1</c:v>
                </c:pt>
                <c:pt idx="3500">
                  <c:v>145.1</c:v>
                </c:pt>
                <c:pt idx="3501">
                  <c:v>145</c:v>
                </c:pt>
                <c:pt idx="3502">
                  <c:v>145</c:v>
                </c:pt>
                <c:pt idx="3503">
                  <c:v>145</c:v>
                </c:pt>
                <c:pt idx="3504">
                  <c:v>144.9</c:v>
                </c:pt>
                <c:pt idx="3505">
                  <c:v>144.9</c:v>
                </c:pt>
                <c:pt idx="3506">
                  <c:v>144.9</c:v>
                </c:pt>
                <c:pt idx="3507">
                  <c:v>144.9</c:v>
                </c:pt>
                <c:pt idx="3508">
                  <c:v>144.9</c:v>
                </c:pt>
                <c:pt idx="3509">
                  <c:v>144.9</c:v>
                </c:pt>
                <c:pt idx="3510">
                  <c:v>145</c:v>
                </c:pt>
                <c:pt idx="3511">
                  <c:v>145</c:v>
                </c:pt>
                <c:pt idx="3512">
                  <c:v>145</c:v>
                </c:pt>
                <c:pt idx="3513">
                  <c:v>144.4</c:v>
                </c:pt>
                <c:pt idx="3514">
                  <c:v>144.4</c:v>
                </c:pt>
                <c:pt idx="3515">
                  <c:v>144.4</c:v>
                </c:pt>
                <c:pt idx="3516">
                  <c:v>144.6</c:v>
                </c:pt>
                <c:pt idx="3517">
                  <c:v>144.6</c:v>
                </c:pt>
                <c:pt idx="3518">
                  <c:v>144.6</c:v>
                </c:pt>
                <c:pt idx="3519">
                  <c:v>145.1</c:v>
                </c:pt>
                <c:pt idx="3520">
                  <c:v>145.1</c:v>
                </c:pt>
                <c:pt idx="3521">
                  <c:v>145.1</c:v>
                </c:pt>
                <c:pt idx="3522">
                  <c:v>145.69999999999999</c:v>
                </c:pt>
                <c:pt idx="3523">
                  <c:v>145.69999999999999</c:v>
                </c:pt>
                <c:pt idx="3524">
                  <c:v>145.69999999999999</c:v>
                </c:pt>
                <c:pt idx="3525">
                  <c:v>145.1</c:v>
                </c:pt>
                <c:pt idx="3526">
                  <c:v>145.1</c:v>
                </c:pt>
                <c:pt idx="3527">
                  <c:v>145.1</c:v>
                </c:pt>
                <c:pt idx="3528">
                  <c:v>144.30000000000001</c:v>
                </c:pt>
                <c:pt idx="3529">
                  <c:v>144.30000000000001</c:v>
                </c:pt>
                <c:pt idx="3530">
                  <c:v>144.30000000000001</c:v>
                </c:pt>
                <c:pt idx="3531">
                  <c:v>144.1</c:v>
                </c:pt>
                <c:pt idx="3532">
                  <c:v>144.1</c:v>
                </c:pt>
                <c:pt idx="3533">
                  <c:v>144.1</c:v>
                </c:pt>
                <c:pt idx="3534">
                  <c:v>144.6</c:v>
                </c:pt>
                <c:pt idx="3535">
                  <c:v>144.6</c:v>
                </c:pt>
                <c:pt idx="3536">
                  <c:v>144.6</c:v>
                </c:pt>
                <c:pt idx="3537">
                  <c:v>144.6</c:v>
                </c:pt>
                <c:pt idx="3538">
                  <c:v>144.6</c:v>
                </c:pt>
                <c:pt idx="3539">
                  <c:v>144.6</c:v>
                </c:pt>
                <c:pt idx="3540">
                  <c:v>144.80000000000001</c:v>
                </c:pt>
                <c:pt idx="3541">
                  <c:v>144.80000000000001</c:v>
                </c:pt>
                <c:pt idx="3542">
                  <c:v>144.80000000000001</c:v>
                </c:pt>
                <c:pt idx="3543">
                  <c:v>144.30000000000001</c:v>
                </c:pt>
                <c:pt idx="3544">
                  <c:v>144.30000000000001</c:v>
                </c:pt>
                <c:pt idx="3545">
                  <c:v>144.30000000000001</c:v>
                </c:pt>
                <c:pt idx="3546">
                  <c:v>144.1</c:v>
                </c:pt>
                <c:pt idx="3547">
                  <c:v>144.1</c:v>
                </c:pt>
                <c:pt idx="3548">
                  <c:v>144.1</c:v>
                </c:pt>
                <c:pt idx="3549">
                  <c:v>143.69999999999999</c:v>
                </c:pt>
                <c:pt idx="3550">
                  <c:v>143.69999999999999</c:v>
                </c:pt>
                <c:pt idx="3551">
                  <c:v>143.69999999999999</c:v>
                </c:pt>
                <c:pt idx="3552">
                  <c:v>143.9</c:v>
                </c:pt>
                <c:pt idx="3553">
                  <c:v>143.9</c:v>
                </c:pt>
                <c:pt idx="3554">
                  <c:v>143.9</c:v>
                </c:pt>
                <c:pt idx="3555">
                  <c:v>144.30000000000001</c:v>
                </c:pt>
                <c:pt idx="3556">
                  <c:v>144.30000000000001</c:v>
                </c:pt>
                <c:pt idx="3557">
                  <c:v>144.30000000000001</c:v>
                </c:pt>
                <c:pt idx="3558">
                  <c:v>144.30000000000001</c:v>
                </c:pt>
                <c:pt idx="3559">
                  <c:v>144.30000000000001</c:v>
                </c:pt>
                <c:pt idx="3560">
                  <c:v>144.30000000000001</c:v>
                </c:pt>
                <c:pt idx="3561">
                  <c:v>144.30000000000001</c:v>
                </c:pt>
                <c:pt idx="3562">
                  <c:v>144.30000000000001</c:v>
                </c:pt>
                <c:pt idx="3563">
                  <c:v>144.30000000000001</c:v>
                </c:pt>
                <c:pt idx="3564">
                  <c:v>144.4</c:v>
                </c:pt>
                <c:pt idx="3565">
                  <c:v>144.4</c:v>
                </c:pt>
                <c:pt idx="3566">
                  <c:v>144.4</c:v>
                </c:pt>
                <c:pt idx="3567">
                  <c:v>144.30000000000001</c:v>
                </c:pt>
                <c:pt idx="3568">
                  <c:v>144.30000000000001</c:v>
                </c:pt>
                <c:pt idx="3569">
                  <c:v>144.30000000000001</c:v>
                </c:pt>
                <c:pt idx="3570">
                  <c:v>144.80000000000001</c:v>
                </c:pt>
                <c:pt idx="3571">
                  <c:v>144.80000000000001</c:v>
                </c:pt>
                <c:pt idx="3572">
                  <c:v>144.80000000000001</c:v>
                </c:pt>
                <c:pt idx="3573">
                  <c:v>144.80000000000001</c:v>
                </c:pt>
                <c:pt idx="3574">
                  <c:v>144.80000000000001</c:v>
                </c:pt>
                <c:pt idx="3575">
                  <c:v>144.80000000000001</c:v>
                </c:pt>
                <c:pt idx="3576">
                  <c:v>145.19999999999999</c:v>
                </c:pt>
                <c:pt idx="3577">
                  <c:v>145.19999999999999</c:v>
                </c:pt>
                <c:pt idx="3578">
                  <c:v>145.19999999999999</c:v>
                </c:pt>
                <c:pt idx="3579">
                  <c:v>144.6</c:v>
                </c:pt>
                <c:pt idx="3580">
                  <c:v>144.6</c:v>
                </c:pt>
                <c:pt idx="3581">
                  <c:v>144.6</c:v>
                </c:pt>
                <c:pt idx="3582">
                  <c:v>144.30000000000001</c:v>
                </c:pt>
                <c:pt idx="3583">
                  <c:v>144.30000000000001</c:v>
                </c:pt>
                <c:pt idx="3584">
                  <c:v>144.30000000000001</c:v>
                </c:pt>
                <c:pt idx="3585">
                  <c:v>144.19999999999999</c:v>
                </c:pt>
                <c:pt idx="3586">
                  <c:v>144.19999999999999</c:v>
                </c:pt>
                <c:pt idx="3587">
                  <c:v>144.19999999999999</c:v>
                </c:pt>
                <c:pt idx="3588">
                  <c:v>144.19999999999999</c:v>
                </c:pt>
                <c:pt idx="3589">
                  <c:v>144.19999999999999</c:v>
                </c:pt>
                <c:pt idx="3590">
                  <c:v>144.19999999999999</c:v>
                </c:pt>
                <c:pt idx="3591">
                  <c:v>144.1</c:v>
                </c:pt>
                <c:pt idx="3592">
                  <c:v>144.1</c:v>
                </c:pt>
                <c:pt idx="3593">
                  <c:v>144.1</c:v>
                </c:pt>
                <c:pt idx="3594">
                  <c:v>143.9</c:v>
                </c:pt>
                <c:pt idx="3595">
                  <c:v>143.9</c:v>
                </c:pt>
                <c:pt idx="3596">
                  <c:v>143.9</c:v>
                </c:pt>
                <c:pt idx="3597">
                  <c:v>144.19999999999999</c:v>
                </c:pt>
                <c:pt idx="3598">
                  <c:v>144.19999999999999</c:v>
                </c:pt>
                <c:pt idx="3599">
                  <c:v>144.19999999999999</c:v>
                </c:pt>
                <c:pt idx="3600">
                  <c:v>144.30000000000001</c:v>
                </c:pt>
                <c:pt idx="3601">
                  <c:v>144.30000000000001</c:v>
                </c:pt>
                <c:pt idx="3602">
                  <c:v>144.30000000000001</c:v>
                </c:pt>
                <c:pt idx="3603">
                  <c:v>144.80000000000001</c:v>
                </c:pt>
                <c:pt idx="3604">
                  <c:v>144.80000000000001</c:v>
                </c:pt>
                <c:pt idx="3605">
                  <c:v>144.80000000000001</c:v>
                </c:pt>
                <c:pt idx="3606">
                  <c:v>144.80000000000001</c:v>
                </c:pt>
                <c:pt idx="3607">
                  <c:v>144.80000000000001</c:v>
                </c:pt>
                <c:pt idx="3608">
                  <c:v>144.80000000000001</c:v>
                </c:pt>
                <c:pt idx="3609">
                  <c:v>145.1</c:v>
                </c:pt>
                <c:pt idx="3610">
                  <c:v>145.1</c:v>
                </c:pt>
                <c:pt idx="3611">
                  <c:v>145.1</c:v>
                </c:pt>
                <c:pt idx="3612">
                  <c:v>145</c:v>
                </c:pt>
                <c:pt idx="3613">
                  <c:v>145</c:v>
                </c:pt>
                <c:pt idx="3614">
                  <c:v>145</c:v>
                </c:pt>
                <c:pt idx="3615">
                  <c:v>144.9</c:v>
                </c:pt>
                <c:pt idx="3616">
                  <c:v>144.9</c:v>
                </c:pt>
                <c:pt idx="3617">
                  <c:v>144.9</c:v>
                </c:pt>
                <c:pt idx="3618">
                  <c:v>144.80000000000001</c:v>
                </c:pt>
                <c:pt idx="3619">
                  <c:v>144.80000000000001</c:v>
                </c:pt>
                <c:pt idx="3620">
                  <c:v>144.80000000000001</c:v>
                </c:pt>
                <c:pt idx="3621">
                  <c:v>144.80000000000001</c:v>
                </c:pt>
                <c:pt idx="3622">
                  <c:v>144.80000000000001</c:v>
                </c:pt>
                <c:pt idx="3623">
                  <c:v>144.80000000000001</c:v>
                </c:pt>
                <c:pt idx="3624">
                  <c:v>144.6</c:v>
                </c:pt>
                <c:pt idx="3625">
                  <c:v>144.6</c:v>
                </c:pt>
                <c:pt idx="3626">
                  <c:v>144.6</c:v>
                </c:pt>
                <c:pt idx="3627">
                  <c:v>144.19999999999999</c:v>
                </c:pt>
                <c:pt idx="3628">
                  <c:v>144.19999999999999</c:v>
                </c:pt>
                <c:pt idx="3629">
                  <c:v>144.19999999999999</c:v>
                </c:pt>
                <c:pt idx="3630">
                  <c:v>143.9</c:v>
                </c:pt>
                <c:pt idx="3631">
                  <c:v>143.9</c:v>
                </c:pt>
                <c:pt idx="3632">
                  <c:v>143.9</c:v>
                </c:pt>
                <c:pt idx="3633">
                  <c:v>143.80000000000001</c:v>
                </c:pt>
                <c:pt idx="3634">
                  <c:v>143.80000000000001</c:v>
                </c:pt>
                <c:pt idx="3635">
                  <c:v>143.80000000000001</c:v>
                </c:pt>
                <c:pt idx="3636">
                  <c:v>144.1</c:v>
                </c:pt>
                <c:pt idx="3637">
                  <c:v>144.1</c:v>
                </c:pt>
                <c:pt idx="3638">
                  <c:v>144.1</c:v>
                </c:pt>
                <c:pt idx="3639">
                  <c:v>144</c:v>
                </c:pt>
                <c:pt idx="3640">
                  <c:v>144</c:v>
                </c:pt>
                <c:pt idx="3641">
                  <c:v>144</c:v>
                </c:pt>
                <c:pt idx="3642">
                  <c:v>144.4</c:v>
                </c:pt>
                <c:pt idx="3643">
                  <c:v>144.4</c:v>
                </c:pt>
                <c:pt idx="3644">
                  <c:v>144.4</c:v>
                </c:pt>
                <c:pt idx="3645">
                  <c:v>144.30000000000001</c:v>
                </c:pt>
                <c:pt idx="3646">
                  <c:v>144.30000000000001</c:v>
                </c:pt>
                <c:pt idx="3647">
                  <c:v>144.30000000000001</c:v>
                </c:pt>
                <c:pt idx="3648">
                  <c:v>144.5</c:v>
                </c:pt>
                <c:pt idx="3649">
                  <c:v>144.5</c:v>
                </c:pt>
                <c:pt idx="3650">
                  <c:v>144.5</c:v>
                </c:pt>
                <c:pt idx="3651">
                  <c:v>144.19999999999999</c:v>
                </c:pt>
                <c:pt idx="3652">
                  <c:v>144.19999999999999</c:v>
                </c:pt>
                <c:pt idx="3653">
                  <c:v>144.19999999999999</c:v>
                </c:pt>
                <c:pt idx="3654">
                  <c:v>144.30000000000001</c:v>
                </c:pt>
                <c:pt idx="3655">
                  <c:v>144.30000000000001</c:v>
                </c:pt>
                <c:pt idx="3656">
                  <c:v>144.30000000000001</c:v>
                </c:pt>
                <c:pt idx="3657">
                  <c:v>144.4</c:v>
                </c:pt>
                <c:pt idx="3658">
                  <c:v>144.4</c:v>
                </c:pt>
                <c:pt idx="3659">
                  <c:v>144.4</c:v>
                </c:pt>
                <c:pt idx="3660">
                  <c:v>144.6</c:v>
                </c:pt>
                <c:pt idx="3661">
                  <c:v>144.6</c:v>
                </c:pt>
                <c:pt idx="3662">
                  <c:v>144.6</c:v>
                </c:pt>
                <c:pt idx="3663">
                  <c:v>144.6</c:v>
                </c:pt>
                <c:pt idx="3664">
                  <c:v>144.6</c:v>
                </c:pt>
                <c:pt idx="3665">
                  <c:v>144.6</c:v>
                </c:pt>
                <c:pt idx="3666">
                  <c:v>144.6</c:v>
                </c:pt>
                <c:pt idx="3667">
                  <c:v>144.6</c:v>
                </c:pt>
                <c:pt idx="3668">
                  <c:v>144.6</c:v>
                </c:pt>
                <c:pt idx="3669">
                  <c:v>144.4</c:v>
                </c:pt>
                <c:pt idx="3670">
                  <c:v>144.4</c:v>
                </c:pt>
                <c:pt idx="3671">
                  <c:v>144.4</c:v>
                </c:pt>
                <c:pt idx="3672">
                  <c:v>144.19999999999999</c:v>
                </c:pt>
                <c:pt idx="3673">
                  <c:v>144.19999999999999</c:v>
                </c:pt>
                <c:pt idx="3674">
                  <c:v>144.19999999999999</c:v>
                </c:pt>
                <c:pt idx="3675">
                  <c:v>144.30000000000001</c:v>
                </c:pt>
                <c:pt idx="3676">
                  <c:v>144.30000000000001</c:v>
                </c:pt>
                <c:pt idx="3677">
                  <c:v>144.30000000000001</c:v>
                </c:pt>
                <c:pt idx="3678">
                  <c:v>144.4</c:v>
                </c:pt>
                <c:pt idx="3679">
                  <c:v>144.4</c:v>
                </c:pt>
                <c:pt idx="3680">
                  <c:v>144.4</c:v>
                </c:pt>
                <c:pt idx="3681">
                  <c:v>144.6</c:v>
                </c:pt>
                <c:pt idx="3682">
                  <c:v>144.6</c:v>
                </c:pt>
                <c:pt idx="3683">
                  <c:v>144.6</c:v>
                </c:pt>
                <c:pt idx="3684">
                  <c:v>144.4</c:v>
                </c:pt>
                <c:pt idx="3685">
                  <c:v>144.4</c:v>
                </c:pt>
                <c:pt idx="3686">
                  <c:v>144.4</c:v>
                </c:pt>
                <c:pt idx="3687">
                  <c:v>144.30000000000001</c:v>
                </c:pt>
                <c:pt idx="3688">
                  <c:v>144.30000000000001</c:v>
                </c:pt>
                <c:pt idx="3689">
                  <c:v>144.30000000000001</c:v>
                </c:pt>
                <c:pt idx="3690">
                  <c:v>144.19999999999999</c:v>
                </c:pt>
                <c:pt idx="3691">
                  <c:v>144.19999999999999</c:v>
                </c:pt>
                <c:pt idx="3692">
                  <c:v>144.19999999999999</c:v>
                </c:pt>
                <c:pt idx="3693">
                  <c:v>144.30000000000001</c:v>
                </c:pt>
                <c:pt idx="3694">
                  <c:v>144.30000000000001</c:v>
                </c:pt>
                <c:pt idx="3695">
                  <c:v>144.30000000000001</c:v>
                </c:pt>
                <c:pt idx="3696">
                  <c:v>144.19999999999999</c:v>
                </c:pt>
                <c:pt idx="3697">
                  <c:v>144.19999999999999</c:v>
                </c:pt>
                <c:pt idx="3698">
                  <c:v>144.19999999999999</c:v>
                </c:pt>
                <c:pt idx="3699">
                  <c:v>144.1</c:v>
                </c:pt>
                <c:pt idx="3700">
                  <c:v>144.1</c:v>
                </c:pt>
                <c:pt idx="3701">
                  <c:v>144.1</c:v>
                </c:pt>
                <c:pt idx="3702">
                  <c:v>143.5</c:v>
                </c:pt>
                <c:pt idx="3703">
                  <c:v>143.5</c:v>
                </c:pt>
                <c:pt idx="3704">
                  <c:v>143.5</c:v>
                </c:pt>
                <c:pt idx="3705">
                  <c:v>143.69999999999999</c:v>
                </c:pt>
                <c:pt idx="3706">
                  <c:v>143.69999999999999</c:v>
                </c:pt>
                <c:pt idx="3707">
                  <c:v>143.69999999999999</c:v>
                </c:pt>
                <c:pt idx="3708">
                  <c:v>143.30000000000001</c:v>
                </c:pt>
                <c:pt idx="3709">
                  <c:v>143.30000000000001</c:v>
                </c:pt>
                <c:pt idx="3710">
                  <c:v>143.30000000000001</c:v>
                </c:pt>
                <c:pt idx="3711">
                  <c:v>143.6</c:v>
                </c:pt>
                <c:pt idx="3712">
                  <c:v>143.6</c:v>
                </c:pt>
                <c:pt idx="3713">
                  <c:v>143.6</c:v>
                </c:pt>
                <c:pt idx="3714">
                  <c:v>143.19999999999999</c:v>
                </c:pt>
                <c:pt idx="3715">
                  <c:v>143.19999999999999</c:v>
                </c:pt>
                <c:pt idx="3716">
                  <c:v>143.19999999999999</c:v>
                </c:pt>
                <c:pt idx="3717">
                  <c:v>143.5</c:v>
                </c:pt>
                <c:pt idx="3718">
                  <c:v>143.5</c:v>
                </c:pt>
                <c:pt idx="3719">
                  <c:v>143.5</c:v>
                </c:pt>
                <c:pt idx="3720">
                  <c:v>143.6</c:v>
                </c:pt>
                <c:pt idx="3721">
                  <c:v>143.6</c:v>
                </c:pt>
                <c:pt idx="3722">
                  <c:v>143.6</c:v>
                </c:pt>
                <c:pt idx="3723">
                  <c:v>143.5</c:v>
                </c:pt>
                <c:pt idx="3724">
                  <c:v>143.5</c:v>
                </c:pt>
                <c:pt idx="3725">
                  <c:v>143.5</c:v>
                </c:pt>
                <c:pt idx="3726">
                  <c:v>143.6</c:v>
                </c:pt>
                <c:pt idx="3727">
                  <c:v>143.6</c:v>
                </c:pt>
                <c:pt idx="3728">
                  <c:v>143.6</c:v>
                </c:pt>
                <c:pt idx="3729">
                  <c:v>143.5</c:v>
                </c:pt>
                <c:pt idx="3730">
                  <c:v>143.5</c:v>
                </c:pt>
                <c:pt idx="3731">
                  <c:v>143.5</c:v>
                </c:pt>
                <c:pt idx="3732">
                  <c:v>144</c:v>
                </c:pt>
                <c:pt idx="3733">
                  <c:v>144</c:v>
                </c:pt>
                <c:pt idx="3734">
                  <c:v>144</c:v>
                </c:pt>
                <c:pt idx="3735">
                  <c:v>143.9</c:v>
                </c:pt>
                <c:pt idx="3736">
                  <c:v>143.9</c:v>
                </c:pt>
                <c:pt idx="3737">
                  <c:v>143.9</c:v>
                </c:pt>
                <c:pt idx="3738">
                  <c:v>143.80000000000001</c:v>
                </c:pt>
                <c:pt idx="3739">
                  <c:v>143.80000000000001</c:v>
                </c:pt>
                <c:pt idx="3740">
                  <c:v>143.80000000000001</c:v>
                </c:pt>
                <c:pt idx="3741">
                  <c:v>143.6</c:v>
                </c:pt>
                <c:pt idx="3742">
                  <c:v>143.6</c:v>
                </c:pt>
                <c:pt idx="3743">
                  <c:v>143.6</c:v>
                </c:pt>
                <c:pt idx="3744">
                  <c:v>143.9</c:v>
                </c:pt>
                <c:pt idx="3745">
                  <c:v>143.9</c:v>
                </c:pt>
                <c:pt idx="3746">
                  <c:v>143.9</c:v>
                </c:pt>
                <c:pt idx="3747">
                  <c:v>143.80000000000001</c:v>
                </c:pt>
                <c:pt idx="3748">
                  <c:v>143.80000000000001</c:v>
                </c:pt>
                <c:pt idx="3749">
                  <c:v>143.80000000000001</c:v>
                </c:pt>
                <c:pt idx="3750">
                  <c:v>143.9</c:v>
                </c:pt>
                <c:pt idx="3751">
                  <c:v>143.9</c:v>
                </c:pt>
                <c:pt idx="3752">
                  <c:v>143.9</c:v>
                </c:pt>
                <c:pt idx="3753">
                  <c:v>143.6</c:v>
                </c:pt>
                <c:pt idx="3754">
                  <c:v>143.6</c:v>
                </c:pt>
                <c:pt idx="3755">
                  <c:v>143.6</c:v>
                </c:pt>
                <c:pt idx="3756">
                  <c:v>144.1</c:v>
                </c:pt>
                <c:pt idx="3757">
                  <c:v>144.1</c:v>
                </c:pt>
                <c:pt idx="3758">
                  <c:v>144.1</c:v>
                </c:pt>
                <c:pt idx="3759">
                  <c:v>143.9</c:v>
                </c:pt>
                <c:pt idx="3760">
                  <c:v>143.9</c:v>
                </c:pt>
                <c:pt idx="3761">
                  <c:v>143.9</c:v>
                </c:pt>
                <c:pt idx="3762">
                  <c:v>143.69999999999999</c:v>
                </c:pt>
                <c:pt idx="3763">
                  <c:v>143.69999999999999</c:v>
                </c:pt>
                <c:pt idx="3764">
                  <c:v>143.69999999999999</c:v>
                </c:pt>
                <c:pt idx="3765">
                  <c:v>143.5</c:v>
                </c:pt>
                <c:pt idx="3766">
                  <c:v>143.5</c:v>
                </c:pt>
                <c:pt idx="3767">
                  <c:v>143.5</c:v>
                </c:pt>
                <c:pt idx="3768">
                  <c:v>143.4</c:v>
                </c:pt>
                <c:pt idx="3769">
                  <c:v>143.4</c:v>
                </c:pt>
                <c:pt idx="3770">
                  <c:v>143.4</c:v>
                </c:pt>
                <c:pt idx="3771">
                  <c:v>143.5</c:v>
                </c:pt>
                <c:pt idx="3772">
                  <c:v>143.5</c:v>
                </c:pt>
                <c:pt idx="3773">
                  <c:v>143.5</c:v>
                </c:pt>
                <c:pt idx="3774">
                  <c:v>143.4</c:v>
                </c:pt>
                <c:pt idx="3775">
                  <c:v>143.4</c:v>
                </c:pt>
                <c:pt idx="3776">
                  <c:v>143.4</c:v>
                </c:pt>
                <c:pt idx="3777">
                  <c:v>143.30000000000001</c:v>
                </c:pt>
                <c:pt idx="3778">
                  <c:v>143.30000000000001</c:v>
                </c:pt>
                <c:pt idx="3779">
                  <c:v>143.30000000000001</c:v>
                </c:pt>
                <c:pt idx="3780">
                  <c:v>143.30000000000001</c:v>
                </c:pt>
                <c:pt idx="3781">
                  <c:v>143.30000000000001</c:v>
                </c:pt>
                <c:pt idx="3782">
                  <c:v>143.30000000000001</c:v>
                </c:pt>
                <c:pt idx="3783">
                  <c:v>143.1</c:v>
                </c:pt>
                <c:pt idx="3784">
                  <c:v>143.1</c:v>
                </c:pt>
                <c:pt idx="3785">
                  <c:v>143.1</c:v>
                </c:pt>
                <c:pt idx="3786">
                  <c:v>143.19999999999999</c:v>
                </c:pt>
                <c:pt idx="3787">
                  <c:v>143.19999999999999</c:v>
                </c:pt>
                <c:pt idx="3788">
                  <c:v>143.19999999999999</c:v>
                </c:pt>
                <c:pt idx="3789">
                  <c:v>142.9</c:v>
                </c:pt>
                <c:pt idx="3790">
                  <c:v>142.9</c:v>
                </c:pt>
                <c:pt idx="3791">
                  <c:v>142.9</c:v>
                </c:pt>
                <c:pt idx="3792">
                  <c:v>143.19999999999999</c:v>
                </c:pt>
                <c:pt idx="3793">
                  <c:v>143.19999999999999</c:v>
                </c:pt>
                <c:pt idx="3794">
                  <c:v>143.19999999999999</c:v>
                </c:pt>
                <c:pt idx="3795">
                  <c:v>143</c:v>
                </c:pt>
                <c:pt idx="3796">
                  <c:v>143</c:v>
                </c:pt>
                <c:pt idx="3797">
                  <c:v>143</c:v>
                </c:pt>
                <c:pt idx="3798">
                  <c:v>143.19999999999999</c:v>
                </c:pt>
                <c:pt idx="3799">
                  <c:v>143.19999999999999</c:v>
                </c:pt>
                <c:pt idx="3800">
                  <c:v>143.19999999999999</c:v>
                </c:pt>
                <c:pt idx="3801">
                  <c:v>143.1</c:v>
                </c:pt>
                <c:pt idx="3802">
                  <c:v>143.1</c:v>
                </c:pt>
                <c:pt idx="3803">
                  <c:v>143.1</c:v>
                </c:pt>
                <c:pt idx="3804">
                  <c:v>143.19999999999999</c:v>
                </c:pt>
                <c:pt idx="3805">
                  <c:v>143.19999999999999</c:v>
                </c:pt>
                <c:pt idx="3806">
                  <c:v>143.19999999999999</c:v>
                </c:pt>
                <c:pt idx="3807">
                  <c:v>142.9</c:v>
                </c:pt>
                <c:pt idx="3808">
                  <c:v>142.9</c:v>
                </c:pt>
                <c:pt idx="3809">
                  <c:v>142.9</c:v>
                </c:pt>
                <c:pt idx="3810">
                  <c:v>142.69999999999999</c:v>
                </c:pt>
                <c:pt idx="3811">
                  <c:v>142.69999999999999</c:v>
                </c:pt>
                <c:pt idx="3812">
                  <c:v>142.69999999999999</c:v>
                </c:pt>
                <c:pt idx="3813">
                  <c:v>142.4</c:v>
                </c:pt>
                <c:pt idx="3814">
                  <c:v>142.4</c:v>
                </c:pt>
                <c:pt idx="3815">
                  <c:v>142.4</c:v>
                </c:pt>
                <c:pt idx="3816">
                  <c:v>142.5</c:v>
                </c:pt>
                <c:pt idx="3817">
                  <c:v>142.5</c:v>
                </c:pt>
                <c:pt idx="3818">
                  <c:v>142.5</c:v>
                </c:pt>
                <c:pt idx="3819">
                  <c:v>142.4</c:v>
                </c:pt>
                <c:pt idx="3820">
                  <c:v>142.4</c:v>
                </c:pt>
                <c:pt idx="3821">
                  <c:v>142.4</c:v>
                </c:pt>
                <c:pt idx="3822">
                  <c:v>142.80000000000001</c:v>
                </c:pt>
                <c:pt idx="3823">
                  <c:v>142.80000000000001</c:v>
                </c:pt>
                <c:pt idx="3824">
                  <c:v>142.80000000000001</c:v>
                </c:pt>
                <c:pt idx="3825">
                  <c:v>143.1</c:v>
                </c:pt>
                <c:pt idx="3826">
                  <c:v>143.1</c:v>
                </c:pt>
                <c:pt idx="3827">
                  <c:v>143.1</c:v>
                </c:pt>
                <c:pt idx="3828">
                  <c:v>143.1</c:v>
                </c:pt>
                <c:pt idx="3829">
                  <c:v>143.1</c:v>
                </c:pt>
                <c:pt idx="3830">
                  <c:v>143.1</c:v>
                </c:pt>
                <c:pt idx="3831">
                  <c:v>143</c:v>
                </c:pt>
                <c:pt idx="3832">
                  <c:v>143</c:v>
                </c:pt>
                <c:pt idx="3833">
                  <c:v>143</c:v>
                </c:pt>
                <c:pt idx="3834">
                  <c:v>142.80000000000001</c:v>
                </c:pt>
                <c:pt idx="3835">
                  <c:v>142.80000000000001</c:v>
                </c:pt>
                <c:pt idx="3836">
                  <c:v>142.80000000000001</c:v>
                </c:pt>
                <c:pt idx="3837">
                  <c:v>142.69999999999999</c:v>
                </c:pt>
                <c:pt idx="3838">
                  <c:v>142.69999999999999</c:v>
                </c:pt>
                <c:pt idx="3839">
                  <c:v>142.69999999999999</c:v>
                </c:pt>
                <c:pt idx="3840">
                  <c:v>142.80000000000001</c:v>
                </c:pt>
                <c:pt idx="3841">
                  <c:v>142.80000000000001</c:v>
                </c:pt>
                <c:pt idx="3842">
                  <c:v>142.80000000000001</c:v>
                </c:pt>
                <c:pt idx="3843">
                  <c:v>142.80000000000001</c:v>
                </c:pt>
                <c:pt idx="3844">
                  <c:v>142.80000000000001</c:v>
                </c:pt>
                <c:pt idx="3845">
                  <c:v>142.80000000000001</c:v>
                </c:pt>
                <c:pt idx="3846">
                  <c:v>142.80000000000001</c:v>
                </c:pt>
                <c:pt idx="3847">
                  <c:v>142.80000000000001</c:v>
                </c:pt>
                <c:pt idx="3848">
                  <c:v>142.80000000000001</c:v>
                </c:pt>
                <c:pt idx="3849">
                  <c:v>142.69999999999999</c:v>
                </c:pt>
                <c:pt idx="3850">
                  <c:v>142.69999999999999</c:v>
                </c:pt>
                <c:pt idx="3851">
                  <c:v>142.69999999999999</c:v>
                </c:pt>
                <c:pt idx="3852">
                  <c:v>142.4</c:v>
                </c:pt>
                <c:pt idx="3853">
                  <c:v>142.4</c:v>
                </c:pt>
                <c:pt idx="3854">
                  <c:v>142.4</c:v>
                </c:pt>
                <c:pt idx="3855">
                  <c:v>142.4</c:v>
                </c:pt>
                <c:pt idx="3856">
                  <c:v>142.4</c:v>
                </c:pt>
                <c:pt idx="3857">
                  <c:v>142.4</c:v>
                </c:pt>
                <c:pt idx="3858">
                  <c:v>142.30000000000001</c:v>
                </c:pt>
                <c:pt idx="3859">
                  <c:v>142.30000000000001</c:v>
                </c:pt>
                <c:pt idx="3860">
                  <c:v>142.30000000000001</c:v>
                </c:pt>
                <c:pt idx="3861">
                  <c:v>142.30000000000001</c:v>
                </c:pt>
                <c:pt idx="3862">
                  <c:v>142.30000000000001</c:v>
                </c:pt>
                <c:pt idx="3863">
                  <c:v>142.30000000000001</c:v>
                </c:pt>
                <c:pt idx="3864">
                  <c:v>142.1</c:v>
                </c:pt>
                <c:pt idx="3865">
                  <c:v>142.1</c:v>
                </c:pt>
                <c:pt idx="3866">
                  <c:v>142.1</c:v>
                </c:pt>
                <c:pt idx="3867">
                  <c:v>142.1</c:v>
                </c:pt>
                <c:pt idx="3868">
                  <c:v>142.1</c:v>
                </c:pt>
                <c:pt idx="3869">
                  <c:v>142.1</c:v>
                </c:pt>
                <c:pt idx="3870">
                  <c:v>141.9</c:v>
                </c:pt>
                <c:pt idx="3871">
                  <c:v>141.9</c:v>
                </c:pt>
                <c:pt idx="3872">
                  <c:v>141.9</c:v>
                </c:pt>
                <c:pt idx="3873">
                  <c:v>141.9</c:v>
                </c:pt>
                <c:pt idx="3874">
                  <c:v>141.9</c:v>
                </c:pt>
                <c:pt idx="3875">
                  <c:v>141.9</c:v>
                </c:pt>
                <c:pt idx="3876">
                  <c:v>141.80000000000001</c:v>
                </c:pt>
                <c:pt idx="3877">
                  <c:v>141.80000000000001</c:v>
                </c:pt>
                <c:pt idx="3878">
                  <c:v>141.80000000000001</c:v>
                </c:pt>
                <c:pt idx="3879">
                  <c:v>142.19999999999999</c:v>
                </c:pt>
                <c:pt idx="3880">
                  <c:v>142.19999999999999</c:v>
                </c:pt>
                <c:pt idx="3881">
                  <c:v>142.19999999999999</c:v>
                </c:pt>
                <c:pt idx="3882">
                  <c:v>142</c:v>
                </c:pt>
                <c:pt idx="3883">
                  <c:v>142</c:v>
                </c:pt>
                <c:pt idx="3884">
                  <c:v>142</c:v>
                </c:pt>
                <c:pt idx="3885">
                  <c:v>142.1</c:v>
                </c:pt>
                <c:pt idx="3886">
                  <c:v>142.1</c:v>
                </c:pt>
                <c:pt idx="3887">
                  <c:v>142.1</c:v>
                </c:pt>
                <c:pt idx="3888">
                  <c:v>142</c:v>
                </c:pt>
                <c:pt idx="3889">
                  <c:v>142</c:v>
                </c:pt>
                <c:pt idx="3890">
                  <c:v>142</c:v>
                </c:pt>
                <c:pt idx="3891">
                  <c:v>142.19999999999999</c:v>
                </c:pt>
                <c:pt idx="3892">
                  <c:v>142.19999999999999</c:v>
                </c:pt>
                <c:pt idx="3893">
                  <c:v>142.19999999999999</c:v>
                </c:pt>
                <c:pt idx="3894">
                  <c:v>142</c:v>
                </c:pt>
                <c:pt idx="3895">
                  <c:v>142</c:v>
                </c:pt>
                <c:pt idx="3896">
                  <c:v>142</c:v>
                </c:pt>
                <c:pt idx="3897">
                  <c:v>141.9</c:v>
                </c:pt>
                <c:pt idx="3898">
                  <c:v>141.9</c:v>
                </c:pt>
                <c:pt idx="3899">
                  <c:v>141.9</c:v>
                </c:pt>
                <c:pt idx="3900">
                  <c:v>141.80000000000001</c:v>
                </c:pt>
                <c:pt idx="3901">
                  <c:v>141.80000000000001</c:v>
                </c:pt>
                <c:pt idx="3902">
                  <c:v>141.80000000000001</c:v>
                </c:pt>
                <c:pt idx="3903">
                  <c:v>142</c:v>
                </c:pt>
                <c:pt idx="3904">
                  <c:v>142</c:v>
                </c:pt>
                <c:pt idx="3905">
                  <c:v>142</c:v>
                </c:pt>
                <c:pt idx="3906">
                  <c:v>142.19999999999999</c:v>
                </c:pt>
                <c:pt idx="3907">
                  <c:v>142.19999999999999</c:v>
                </c:pt>
                <c:pt idx="3908">
                  <c:v>142.19999999999999</c:v>
                </c:pt>
                <c:pt idx="3909">
                  <c:v>141.80000000000001</c:v>
                </c:pt>
                <c:pt idx="3910">
                  <c:v>141.80000000000001</c:v>
                </c:pt>
                <c:pt idx="3911">
                  <c:v>141.80000000000001</c:v>
                </c:pt>
                <c:pt idx="3912">
                  <c:v>141.69999999999999</c:v>
                </c:pt>
                <c:pt idx="3913">
                  <c:v>141.69999999999999</c:v>
                </c:pt>
                <c:pt idx="3914">
                  <c:v>141.69999999999999</c:v>
                </c:pt>
                <c:pt idx="3915">
                  <c:v>141.4</c:v>
                </c:pt>
                <c:pt idx="3916">
                  <c:v>141.4</c:v>
                </c:pt>
                <c:pt idx="3917">
                  <c:v>141.4</c:v>
                </c:pt>
                <c:pt idx="3918">
                  <c:v>142.1</c:v>
                </c:pt>
                <c:pt idx="3919">
                  <c:v>142.1</c:v>
                </c:pt>
                <c:pt idx="3920">
                  <c:v>142.1</c:v>
                </c:pt>
                <c:pt idx="3921">
                  <c:v>142.1</c:v>
                </c:pt>
                <c:pt idx="3922">
                  <c:v>142.1</c:v>
                </c:pt>
                <c:pt idx="3923">
                  <c:v>142.1</c:v>
                </c:pt>
                <c:pt idx="3924">
                  <c:v>142</c:v>
                </c:pt>
                <c:pt idx="3925">
                  <c:v>142</c:v>
                </c:pt>
                <c:pt idx="3926">
                  <c:v>142</c:v>
                </c:pt>
                <c:pt idx="3927">
                  <c:v>141.69999999999999</c:v>
                </c:pt>
                <c:pt idx="3928">
                  <c:v>141.69999999999999</c:v>
                </c:pt>
                <c:pt idx="3929">
                  <c:v>141.69999999999999</c:v>
                </c:pt>
                <c:pt idx="3930">
                  <c:v>141.5</c:v>
                </c:pt>
                <c:pt idx="3931">
                  <c:v>141.5</c:v>
                </c:pt>
                <c:pt idx="3932">
                  <c:v>141.5</c:v>
                </c:pt>
                <c:pt idx="3933">
                  <c:v>141.19999999999999</c:v>
                </c:pt>
                <c:pt idx="3934">
                  <c:v>141.19999999999999</c:v>
                </c:pt>
                <c:pt idx="3935">
                  <c:v>141.19999999999999</c:v>
                </c:pt>
                <c:pt idx="3936">
                  <c:v>141</c:v>
                </c:pt>
                <c:pt idx="3937">
                  <c:v>141</c:v>
                </c:pt>
                <c:pt idx="3938">
                  <c:v>141</c:v>
                </c:pt>
                <c:pt idx="3939">
                  <c:v>141.30000000000001</c:v>
                </c:pt>
                <c:pt idx="3940">
                  <c:v>141.30000000000001</c:v>
                </c:pt>
                <c:pt idx="3941">
                  <c:v>141.30000000000001</c:v>
                </c:pt>
                <c:pt idx="3942">
                  <c:v>141.19999999999999</c:v>
                </c:pt>
                <c:pt idx="3943">
                  <c:v>141.19999999999999</c:v>
                </c:pt>
                <c:pt idx="3944">
                  <c:v>141.19999999999999</c:v>
                </c:pt>
                <c:pt idx="3945">
                  <c:v>141.1</c:v>
                </c:pt>
                <c:pt idx="3946">
                  <c:v>141.1</c:v>
                </c:pt>
                <c:pt idx="3947">
                  <c:v>141.1</c:v>
                </c:pt>
                <c:pt idx="3948">
                  <c:v>140.80000000000001</c:v>
                </c:pt>
                <c:pt idx="3949">
                  <c:v>140.80000000000001</c:v>
                </c:pt>
                <c:pt idx="3950">
                  <c:v>140.80000000000001</c:v>
                </c:pt>
                <c:pt idx="3951">
                  <c:v>140.69999999999999</c:v>
                </c:pt>
                <c:pt idx="3952">
                  <c:v>140.69999999999999</c:v>
                </c:pt>
                <c:pt idx="3953">
                  <c:v>140.69999999999999</c:v>
                </c:pt>
                <c:pt idx="3954">
                  <c:v>141.19999999999999</c:v>
                </c:pt>
                <c:pt idx="3955">
                  <c:v>141.19999999999999</c:v>
                </c:pt>
                <c:pt idx="3956">
                  <c:v>141.19999999999999</c:v>
                </c:pt>
                <c:pt idx="3957">
                  <c:v>141.1</c:v>
                </c:pt>
                <c:pt idx="3958">
                  <c:v>141.1</c:v>
                </c:pt>
                <c:pt idx="3959">
                  <c:v>141.1</c:v>
                </c:pt>
                <c:pt idx="3960">
                  <c:v>141.69999999999999</c:v>
                </c:pt>
                <c:pt idx="3961">
                  <c:v>141.69999999999999</c:v>
                </c:pt>
                <c:pt idx="3962">
                  <c:v>141.69999999999999</c:v>
                </c:pt>
                <c:pt idx="3963">
                  <c:v>141.19999999999999</c:v>
                </c:pt>
                <c:pt idx="3964">
                  <c:v>141.19999999999999</c:v>
                </c:pt>
                <c:pt idx="3965">
                  <c:v>141.19999999999999</c:v>
                </c:pt>
                <c:pt idx="3966">
                  <c:v>141.6</c:v>
                </c:pt>
                <c:pt idx="3967">
                  <c:v>141.6</c:v>
                </c:pt>
                <c:pt idx="3968">
                  <c:v>141.6</c:v>
                </c:pt>
                <c:pt idx="3969">
                  <c:v>141.19999999999999</c:v>
                </c:pt>
                <c:pt idx="3970">
                  <c:v>141.19999999999999</c:v>
                </c:pt>
                <c:pt idx="3971">
                  <c:v>141.19999999999999</c:v>
                </c:pt>
                <c:pt idx="3972">
                  <c:v>141.4</c:v>
                </c:pt>
                <c:pt idx="3973">
                  <c:v>141.4</c:v>
                </c:pt>
                <c:pt idx="3974">
                  <c:v>141.4</c:v>
                </c:pt>
                <c:pt idx="3975">
                  <c:v>141.6</c:v>
                </c:pt>
                <c:pt idx="3976">
                  <c:v>141.6</c:v>
                </c:pt>
                <c:pt idx="3977">
                  <c:v>141.6</c:v>
                </c:pt>
                <c:pt idx="3978">
                  <c:v>141.69999999999999</c:v>
                </c:pt>
                <c:pt idx="3979">
                  <c:v>141.69999999999999</c:v>
                </c:pt>
                <c:pt idx="3980">
                  <c:v>141.69999999999999</c:v>
                </c:pt>
                <c:pt idx="3981">
                  <c:v>141.5</c:v>
                </c:pt>
                <c:pt idx="3982">
                  <c:v>141.5</c:v>
                </c:pt>
                <c:pt idx="3983">
                  <c:v>141.5</c:v>
                </c:pt>
                <c:pt idx="3984">
                  <c:v>141.1</c:v>
                </c:pt>
                <c:pt idx="3985">
                  <c:v>141.1</c:v>
                </c:pt>
                <c:pt idx="3986">
                  <c:v>141.1</c:v>
                </c:pt>
                <c:pt idx="3987">
                  <c:v>140.69999999999999</c:v>
                </c:pt>
                <c:pt idx="3988">
                  <c:v>140.69999999999999</c:v>
                </c:pt>
                <c:pt idx="3989">
                  <c:v>140.69999999999999</c:v>
                </c:pt>
                <c:pt idx="3990">
                  <c:v>140.80000000000001</c:v>
                </c:pt>
                <c:pt idx="3991">
                  <c:v>140.80000000000001</c:v>
                </c:pt>
                <c:pt idx="3992">
                  <c:v>140.80000000000001</c:v>
                </c:pt>
                <c:pt idx="3993">
                  <c:v>140.9</c:v>
                </c:pt>
                <c:pt idx="3994">
                  <c:v>140.9</c:v>
                </c:pt>
                <c:pt idx="3995">
                  <c:v>140.9</c:v>
                </c:pt>
                <c:pt idx="3996">
                  <c:v>141.4</c:v>
                </c:pt>
                <c:pt idx="3997">
                  <c:v>141.4</c:v>
                </c:pt>
                <c:pt idx="3998">
                  <c:v>141.4</c:v>
                </c:pt>
                <c:pt idx="3999">
                  <c:v>141.19999999999999</c:v>
                </c:pt>
                <c:pt idx="4000">
                  <c:v>141.19999999999999</c:v>
                </c:pt>
                <c:pt idx="4001">
                  <c:v>141.19999999999999</c:v>
                </c:pt>
                <c:pt idx="4002">
                  <c:v>141.19999999999999</c:v>
                </c:pt>
                <c:pt idx="4003">
                  <c:v>141.19999999999999</c:v>
                </c:pt>
                <c:pt idx="4004">
                  <c:v>141.19999999999999</c:v>
                </c:pt>
                <c:pt idx="4005">
                  <c:v>140.80000000000001</c:v>
                </c:pt>
                <c:pt idx="4006">
                  <c:v>140.80000000000001</c:v>
                </c:pt>
                <c:pt idx="4007">
                  <c:v>140.80000000000001</c:v>
                </c:pt>
                <c:pt idx="4008">
                  <c:v>140.9</c:v>
                </c:pt>
                <c:pt idx="4009">
                  <c:v>140.9</c:v>
                </c:pt>
                <c:pt idx="4010">
                  <c:v>140.9</c:v>
                </c:pt>
                <c:pt idx="4011">
                  <c:v>140.9</c:v>
                </c:pt>
                <c:pt idx="4012">
                  <c:v>140.9</c:v>
                </c:pt>
                <c:pt idx="4013">
                  <c:v>140.9</c:v>
                </c:pt>
                <c:pt idx="4014">
                  <c:v>141.1</c:v>
                </c:pt>
                <c:pt idx="4015">
                  <c:v>141.1</c:v>
                </c:pt>
                <c:pt idx="4016">
                  <c:v>141.1</c:v>
                </c:pt>
                <c:pt idx="4017">
                  <c:v>141.19999999999999</c:v>
                </c:pt>
                <c:pt idx="4018">
                  <c:v>141.19999999999999</c:v>
                </c:pt>
                <c:pt idx="4019">
                  <c:v>141.19999999999999</c:v>
                </c:pt>
                <c:pt idx="4020">
                  <c:v>141.30000000000001</c:v>
                </c:pt>
                <c:pt idx="4021">
                  <c:v>141.30000000000001</c:v>
                </c:pt>
                <c:pt idx="4022">
                  <c:v>141.30000000000001</c:v>
                </c:pt>
                <c:pt idx="4023">
                  <c:v>141.19999999999999</c:v>
                </c:pt>
                <c:pt idx="4024">
                  <c:v>141.19999999999999</c:v>
                </c:pt>
                <c:pt idx="4025">
                  <c:v>141.19999999999999</c:v>
                </c:pt>
                <c:pt idx="4026">
                  <c:v>141.19999999999999</c:v>
                </c:pt>
                <c:pt idx="4027">
                  <c:v>141.19999999999999</c:v>
                </c:pt>
                <c:pt idx="4028">
                  <c:v>141.19999999999999</c:v>
                </c:pt>
                <c:pt idx="4029">
                  <c:v>140.9</c:v>
                </c:pt>
                <c:pt idx="4030">
                  <c:v>140.9</c:v>
                </c:pt>
                <c:pt idx="4031">
                  <c:v>140.9</c:v>
                </c:pt>
                <c:pt idx="4032">
                  <c:v>141.30000000000001</c:v>
                </c:pt>
                <c:pt idx="4033">
                  <c:v>141.30000000000001</c:v>
                </c:pt>
                <c:pt idx="4034">
                  <c:v>141.30000000000001</c:v>
                </c:pt>
                <c:pt idx="4035">
                  <c:v>140.69999999999999</c:v>
                </c:pt>
                <c:pt idx="4036">
                  <c:v>140.69999999999999</c:v>
                </c:pt>
                <c:pt idx="4037">
                  <c:v>140.69999999999999</c:v>
                </c:pt>
                <c:pt idx="4038">
                  <c:v>140.4</c:v>
                </c:pt>
                <c:pt idx="4039">
                  <c:v>140.4</c:v>
                </c:pt>
                <c:pt idx="4040">
                  <c:v>140.4</c:v>
                </c:pt>
                <c:pt idx="4041">
                  <c:v>137.30000000000001</c:v>
                </c:pt>
                <c:pt idx="4042">
                  <c:v>137.30000000000001</c:v>
                </c:pt>
                <c:pt idx="4043">
                  <c:v>137.30000000000001</c:v>
                </c:pt>
                <c:pt idx="4044">
                  <c:v>136.6</c:v>
                </c:pt>
                <c:pt idx="4045">
                  <c:v>136.6</c:v>
                </c:pt>
                <c:pt idx="4046">
                  <c:v>136.6</c:v>
                </c:pt>
                <c:pt idx="4047">
                  <c:v>138.5</c:v>
                </c:pt>
                <c:pt idx="4048">
                  <c:v>138.5</c:v>
                </c:pt>
                <c:pt idx="4049">
                  <c:v>138.5</c:v>
                </c:pt>
                <c:pt idx="4050">
                  <c:v>140.1</c:v>
                </c:pt>
                <c:pt idx="4051">
                  <c:v>140.1</c:v>
                </c:pt>
                <c:pt idx="4052">
                  <c:v>140.1</c:v>
                </c:pt>
                <c:pt idx="4053">
                  <c:v>141.19999999999999</c:v>
                </c:pt>
                <c:pt idx="4054">
                  <c:v>141.19999999999999</c:v>
                </c:pt>
                <c:pt idx="4055">
                  <c:v>141.19999999999999</c:v>
                </c:pt>
                <c:pt idx="4056">
                  <c:v>137.19999999999999</c:v>
                </c:pt>
                <c:pt idx="4057">
                  <c:v>137.19999999999999</c:v>
                </c:pt>
                <c:pt idx="4058">
                  <c:v>137.19999999999999</c:v>
                </c:pt>
                <c:pt idx="4059">
                  <c:v>136</c:v>
                </c:pt>
                <c:pt idx="4060">
                  <c:v>136</c:v>
                </c:pt>
                <c:pt idx="4061">
                  <c:v>136</c:v>
                </c:pt>
                <c:pt idx="4062">
                  <c:v>136.9</c:v>
                </c:pt>
                <c:pt idx="4063">
                  <c:v>136.9</c:v>
                </c:pt>
                <c:pt idx="4064">
                  <c:v>136.9</c:v>
                </c:pt>
                <c:pt idx="4065">
                  <c:v>138.69999999999999</c:v>
                </c:pt>
                <c:pt idx="4066">
                  <c:v>138.69999999999999</c:v>
                </c:pt>
                <c:pt idx="4067">
                  <c:v>138.69999999999999</c:v>
                </c:pt>
                <c:pt idx="4068">
                  <c:v>138.9</c:v>
                </c:pt>
                <c:pt idx="4069">
                  <c:v>138.9</c:v>
                </c:pt>
                <c:pt idx="4070">
                  <c:v>138.9</c:v>
                </c:pt>
                <c:pt idx="4071">
                  <c:v>139</c:v>
                </c:pt>
                <c:pt idx="4072">
                  <c:v>139</c:v>
                </c:pt>
                <c:pt idx="4073">
                  <c:v>139</c:v>
                </c:pt>
                <c:pt idx="4074">
                  <c:v>138.69999999999999</c:v>
                </c:pt>
                <c:pt idx="4075">
                  <c:v>138.69999999999999</c:v>
                </c:pt>
                <c:pt idx="4076">
                  <c:v>138.69999999999999</c:v>
                </c:pt>
                <c:pt idx="4077">
                  <c:v>138.9</c:v>
                </c:pt>
                <c:pt idx="4078">
                  <c:v>138.9</c:v>
                </c:pt>
                <c:pt idx="4079">
                  <c:v>138.9</c:v>
                </c:pt>
                <c:pt idx="4080">
                  <c:v>138.6</c:v>
                </c:pt>
                <c:pt idx="4081">
                  <c:v>138.6</c:v>
                </c:pt>
                <c:pt idx="4082">
                  <c:v>138.6</c:v>
                </c:pt>
                <c:pt idx="4083">
                  <c:v>139</c:v>
                </c:pt>
                <c:pt idx="4084">
                  <c:v>139</c:v>
                </c:pt>
                <c:pt idx="4085">
                  <c:v>139</c:v>
                </c:pt>
                <c:pt idx="4086">
                  <c:v>139.4</c:v>
                </c:pt>
                <c:pt idx="4087">
                  <c:v>139.4</c:v>
                </c:pt>
                <c:pt idx="4088">
                  <c:v>139.4</c:v>
                </c:pt>
                <c:pt idx="4089">
                  <c:v>139.6</c:v>
                </c:pt>
                <c:pt idx="4090">
                  <c:v>139.6</c:v>
                </c:pt>
                <c:pt idx="4091">
                  <c:v>139.6</c:v>
                </c:pt>
                <c:pt idx="4092">
                  <c:v>139.4</c:v>
                </c:pt>
                <c:pt idx="4093">
                  <c:v>139.4</c:v>
                </c:pt>
                <c:pt idx="4094">
                  <c:v>139.4</c:v>
                </c:pt>
                <c:pt idx="4095">
                  <c:v>139.1</c:v>
                </c:pt>
                <c:pt idx="4096">
                  <c:v>139.1</c:v>
                </c:pt>
                <c:pt idx="4097">
                  <c:v>139.1</c:v>
                </c:pt>
                <c:pt idx="4098">
                  <c:v>139.5</c:v>
                </c:pt>
                <c:pt idx="4099">
                  <c:v>139.5</c:v>
                </c:pt>
                <c:pt idx="4100">
                  <c:v>139.5</c:v>
                </c:pt>
                <c:pt idx="4101">
                  <c:v>139.5</c:v>
                </c:pt>
                <c:pt idx="4102">
                  <c:v>139.5</c:v>
                </c:pt>
                <c:pt idx="4103">
                  <c:v>139.5</c:v>
                </c:pt>
                <c:pt idx="4104">
                  <c:v>139.6</c:v>
                </c:pt>
                <c:pt idx="4105">
                  <c:v>139.6</c:v>
                </c:pt>
                <c:pt idx="4106">
                  <c:v>139.6</c:v>
                </c:pt>
                <c:pt idx="4107">
                  <c:v>139.6</c:v>
                </c:pt>
                <c:pt idx="4108">
                  <c:v>139.6</c:v>
                </c:pt>
                <c:pt idx="4109">
                  <c:v>139.6</c:v>
                </c:pt>
                <c:pt idx="4110">
                  <c:v>139.80000000000001</c:v>
                </c:pt>
                <c:pt idx="4111">
                  <c:v>139.80000000000001</c:v>
                </c:pt>
                <c:pt idx="4112">
                  <c:v>139.80000000000001</c:v>
                </c:pt>
                <c:pt idx="4113">
                  <c:v>139.6</c:v>
                </c:pt>
                <c:pt idx="4114">
                  <c:v>139.6</c:v>
                </c:pt>
                <c:pt idx="4115">
                  <c:v>139.6</c:v>
                </c:pt>
                <c:pt idx="4116">
                  <c:v>139.6</c:v>
                </c:pt>
                <c:pt idx="4117">
                  <c:v>139.6</c:v>
                </c:pt>
                <c:pt idx="4118">
                  <c:v>139.6</c:v>
                </c:pt>
                <c:pt idx="4119">
                  <c:v>139.4</c:v>
                </c:pt>
                <c:pt idx="4120">
                  <c:v>139.4</c:v>
                </c:pt>
                <c:pt idx="4121">
                  <c:v>139.4</c:v>
                </c:pt>
                <c:pt idx="4122">
                  <c:v>139.4</c:v>
                </c:pt>
                <c:pt idx="4123">
                  <c:v>139.4</c:v>
                </c:pt>
                <c:pt idx="4124">
                  <c:v>139.4</c:v>
                </c:pt>
                <c:pt idx="4125">
                  <c:v>139.30000000000001</c:v>
                </c:pt>
                <c:pt idx="4126">
                  <c:v>139.30000000000001</c:v>
                </c:pt>
                <c:pt idx="4127">
                  <c:v>139.30000000000001</c:v>
                </c:pt>
                <c:pt idx="4128">
                  <c:v>139.30000000000001</c:v>
                </c:pt>
                <c:pt idx="4129">
                  <c:v>139.30000000000001</c:v>
                </c:pt>
                <c:pt idx="4130">
                  <c:v>139.30000000000001</c:v>
                </c:pt>
                <c:pt idx="4131">
                  <c:v>139.4</c:v>
                </c:pt>
                <c:pt idx="4132">
                  <c:v>139.4</c:v>
                </c:pt>
                <c:pt idx="4133">
                  <c:v>139.4</c:v>
                </c:pt>
                <c:pt idx="4134">
                  <c:v>139.30000000000001</c:v>
                </c:pt>
                <c:pt idx="4135">
                  <c:v>139.30000000000001</c:v>
                </c:pt>
                <c:pt idx="4136">
                  <c:v>139.30000000000001</c:v>
                </c:pt>
                <c:pt idx="4137">
                  <c:v>139.4</c:v>
                </c:pt>
                <c:pt idx="4138">
                  <c:v>139.4</c:v>
                </c:pt>
                <c:pt idx="4139">
                  <c:v>139.4</c:v>
                </c:pt>
                <c:pt idx="4140">
                  <c:v>139.19999999999999</c:v>
                </c:pt>
                <c:pt idx="4141">
                  <c:v>139.19999999999999</c:v>
                </c:pt>
                <c:pt idx="4142">
                  <c:v>139.19999999999999</c:v>
                </c:pt>
                <c:pt idx="4143">
                  <c:v>139.5</c:v>
                </c:pt>
                <c:pt idx="4144">
                  <c:v>139.5</c:v>
                </c:pt>
                <c:pt idx="4145">
                  <c:v>139.5</c:v>
                </c:pt>
                <c:pt idx="4146">
                  <c:v>139.4</c:v>
                </c:pt>
                <c:pt idx="4147">
                  <c:v>139.4</c:v>
                </c:pt>
                <c:pt idx="4148">
                  <c:v>139.4</c:v>
                </c:pt>
                <c:pt idx="4149">
                  <c:v>139.69999999999999</c:v>
                </c:pt>
                <c:pt idx="4150">
                  <c:v>139.69999999999999</c:v>
                </c:pt>
                <c:pt idx="4151">
                  <c:v>139.69999999999999</c:v>
                </c:pt>
                <c:pt idx="4152">
                  <c:v>139.5</c:v>
                </c:pt>
                <c:pt idx="4153">
                  <c:v>139.5</c:v>
                </c:pt>
                <c:pt idx="4154">
                  <c:v>139.5</c:v>
                </c:pt>
                <c:pt idx="4155">
                  <c:v>139.4</c:v>
                </c:pt>
                <c:pt idx="4156">
                  <c:v>139.4</c:v>
                </c:pt>
                <c:pt idx="4157">
                  <c:v>139.4</c:v>
                </c:pt>
                <c:pt idx="4158">
                  <c:v>139</c:v>
                </c:pt>
                <c:pt idx="4159">
                  <c:v>139</c:v>
                </c:pt>
                <c:pt idx="4160">
                  <c:v>139</c:v>
                </c:pt>
                <c:pt idx="4161">
                  <c:v>139</c:v>
                </c:pt>
                <c:pt idx="4162">
                  <c:v>139</c:v>
                </c:pt>
                <c:pt idx="4163">
                  <c:v>139</c:v>
                </c:pt>
                <c:pt idx="4164">
                  <c:v>139</c:v>
                </c:pt>
                <c:pt idx="4165">
                  <c:v>139</c:v>
                </c:pt>
                <c:pt idx="4166">
                  <c:v>139</c:v>
                </c:pt>
                <c:pt idx="4167">
                  <c:v>138.9</c:v>
                </c:pt>
                <c:pt idx="4168">
                  <c:v>138.9</c:v>
                </c:pt>
                <c:pt idx="4169">
                  <c:v>138.9</c:v>
                </c:pt>
                <c:pt idx="4170">
                  <c:v>137.19999999999999</c:v>
                </c:pt>
                <c:pt idx="4171">
                  <c:v>137.19999999999999</c:v>
                </c:pt>
                <c:pt idx="4172">
                  <c:v>137.19999999999999</c:v>
                </c:pt>
                <c:pt idx="4173">
                  <c:v>137.5</c:v>
                </c:pt>
                <c:pt idx="4174">
                  <c:v>137.5</c:v>
                </c:pt>
                <c:pt idx="4175">
                  <c:v>137.5</c:v>
                </c:pt>
                <c:pt idx="4176">
                  <c:v>137.80000000000001</c:v>
                </c:pt>
                <c:pt idx="4177">
                  <c:v>137.80000000000001</c:v>
                </c:pt>
                <c:pt idx="4178">
                  <c:v>137.80000000000001</c:v>
                </c:pt>
                <c:pt idx="4179">
                  <c:v>138.19999999999999</c:v>
                </c:pt>
                <c:pt idx="4180">
                  <c:v>138.19999999999999</c:v>
                </c:pt>
                <c:pt idx="4181">
                  <c:v>138.19999999999999</c:v>
                </c:pt>
                <c:pt idx="4182">
                  <c:v>138.1</c:v>
                </c:pt>
                <c:pt idx="4183">
                  <c:v>138.1</c:v>
                </c:pt>
                <c:pt idx="4184">
                  <c:v>138.1</c:v>
                </c:pt>
                <c:pt idx="4185">
                  <c:v>138.1</c:v>
                </c:pt>
                <c:pt idx="4186">
                  <c:v>138.1</c:v>
                </c:pt>
                <c:pt idx="4187">
                  <c:v>138.1</c:v>
                </c:pt>
                <c:pt idx="4188">
                  <c:v>137.9</c:v>
                </c:pt>
                <c:pt idx="4189">
                  <c:v>137.9</c:v>
                </c:pt>
                <c:pt idx="4190">
                  <c:v>137.9</c:v>
                </c:pt>
                <c:pt idx="4191">
                  <c:v>138.1</c:v>
                </c:pt>
                <c:pt idx="4192">
                  <c:v>138.1</c:v>
                </c:pt>
                <c:pt idx="4193">
                  <c:v>138.1</c:v>
                </c:pt>
                <c:pt idx="4194">
                  <c:v>138.1</c:v>
                </c:pt>
                <c:pt idx="4195">
                  <c:v>138.1</c:v>
                </c:pt>
                <c:pt idx="4196">
                  <c:v>138.1</c:v>
                </c:pt>
                <c:pt idx="4197">
                  <c:v>137.80000000000001</c:v>
                </c:pt>
                <c:pt idx="4198">
                  <c:v>137.80000000000001</c:v>
                </c:pt>
                <c:pt idx="4199">
                  <c:v>137.80000000000001</c:v>
                </c:pt>
                <c:pt idx="4200">
                  <c:v>138</c:v>
                </c:pt>
                <c:pt idx="4201">
                  <c:v>138</c:v>
                </c:pt>
                <c:pt idx="4202">
                  <c:v>138</c:v>
                </c:pt>
                <c:pt idx="4203">
                  <c:v>138</c:v>
                </c:pt>
                <c:pt idx="4204">
                  <c:v>138</c:v>
                </c:pt>
                <c:pt idx="4205">
                  <c:v>138</c:v>
                </c:pt>
                <c:pt idx="4206">
                  <c:v>138.30000000000001</c:v>
                </c:pt>
                <c:pt idx="4207">
                  <c:v>138.30000000000001</c:v>
                </c:pt>
                <c:pt idx="4208">
                  <c:v>138.30000000000001</c:v>
                </c:pt>
                <c:pt idx="4209">
                  <c:v>138.6</c:v>
                </c:pt>
                <c:pt idx="4210">
                  <c:v>138.6</c:v>
                </c:pt>
                <c:pt idx="4211">
                  <c:v>138.6</c:v>
                </c:pt>
                <c:pt idx="4212">
                  <c:v>138.5</c:v>
                </c:pt>
                <c:pt idx="4213">
                  <c:v>138.5</c:v>
                </c:pt>
                <c:pt idx="4214">
                  <c:v>138.5</c:v>
                </c:pt>
                <c:pt idx="4215">
                  <c:v>138.6</c:v>
                </c:pt>
                <c:pt idx="4216">
                  <c:v>138.6</c:v>
                </c:pt>
                <c:pt idx="4217">
                  <c:v>138.6</c:v>
                </c:pt>
                <c:pt idx="4218">
                  <c:v>138.5</c:v>
                </c:pt>
                <c:pt idx="4219">
                  <c:v>138.5</c:v>
                </c:pt>
                <c:pt idx="4220">
                  <c:v>138.5</c:v>
                </c:pt>
                <c:pt idx="4221">
                  <c:v>138.5</c:v>
                </c:pt>
                <c:pt idx="4222">
                  <c:v>138.5</c:v>
                </c:pt>
                <c:pt idx="4223">
                  <c:v>138.5</c:v>
                </c:pt>
                <c:pt idx="4224">
                  <c:v>138.5</c:v>
                </c:pt>
                <c:pt idx="4225">
                  <c:v>138.5</c:v>
                </c:pt>
                <c:pt idx="4226">
                  <c:v>138.5</c:v>
                </c:pt>
                <c:pt idx="4227">
                  <c:v>138.6</c:v>
                </c:pt>
                <c:pt idx="4228">
                  <c:v>138.6</c:v>
                </c:pt>
                <c:pt idx="4229">
                  <c:v>138.6</c:v>
                </c:pt>
                <c:pt idx="4230">
                  <c:v>138.80000000000001</c:v>
                </c:pt>
                <c:pt idx="4231">
                  <c:v>138.80000000000001</c:v>
                </c:pt>
                <c:pt idx="4232">
                  <c:v>138.80000000000001</c:v>
                </c:pt>
                <c:pt idx="4233">
                  <c:v>138.69999999999999</c:v>
                </c:pt>
                <c:pt idx="4234">
                  <c:v>138.69999999999999</c:v>
                </c:pt>
                <c:pt idx="4235">
                  <c:v>138.69999999999999</c:v>
                </c:pt>
                <c:pt idx="4236">
                  <c:v>138.5</c:v>
                </c:pt>
                <c:pt idx="4237">
                  <c:v>138.5</c:v>
                </c:pt>
                <c:pt idx="4238">
                  <c:v>138.5</c:v>
                </c:pt>
                <c:pt idx="4239">
                  <c:v>138.6</c:v>
                </c:pt>
                <c:pt idx="4240">
                  <c:v>138.6</c:v>
                </c:pt>
                <c:pt idx="4241">
                  <c:v>138.6</c:v>
                </c:pt>
                <c:pt idx="4242">
                  <c:v>138.69999999999999</c:v>
                </c:pt>
                <c:pt idx="4243">
                  <c:v>138.69999999999999</c:v>
                </c:pt>
                <c:pt idx="4244">
                  <c:v>138.69999999999999</c:v>
                </c:pt>
                <c:pt idx="4245">
                  <c:v>138.6</c:v>
                </c:pt>
                <c:pt idx="4246">
                  <c:v>138.6</c:v>
                </c:pt>
                <c:pt idx="4247">
                  <c:v>138.6</c:v>
                </c:pt>
                <c:pt idx="4248">
                  <c:v>138.6</c:v>
                </c:pt>
                <c:pt idx="4249">
                  <c:v>138.6</c:v>
                </c:pt>
                <c:pt idx="4250">
                  <c:v>138.6</c:v>
                </c:pt>
                <c:pt idx="4251">
                  <c:v>138.30000000000001</c:v>
                </c:pt>
                <c:pt idx="4252">
                  <c:v>138.30000000000001</c:v>
                </c:pt>
                <c:pt idx="4253">
                  <c:v>138.30000000000001</c:v>
                </c:pt>
                <c:pt idx="4254">
                  <c:v>138.69999999999999</c:v>
                </c:pt>
                <c:pt idx="4255">
                  <c:v>138.69999999999999</c:v>
                </c:pt>
                <c:pt idx="4256">
                  <c:v>138.69999999999999</c:v>
                </c:pt>
                <c:pt idx="4257">
                  <c:v>138.69999999999999</c:v>
                </c:pt>
                <c:pt idx="4258">
                  <c:v>138.69999999999999</c:v>
                </c:pt>
                <c:pt idx="4259">
                  <c:v>138.69999999999999</c:v>
                </c:pt>
                <c:pt idx="4260">
                  <c:v>139</c:v>
                </c:pt>
                <c:pt idx="4261">
                  <c:v>139</c:v>
                </c:pt>
                <c:pt idx="4262">
                  <c:v>139</c:v>
                </c:pt>
                <c:pt idx="4263">
                  <c:v>139</c:v>
                </c:pt>
                <c:pt idx="4264">
                  <c:v>139</c:v>
                </c:pt>
                <c:pt idx="4265">
                  <c:v>139</c:v>
                </c:pt>
                <c:pt idx="4266">
                  <c:v>139.30000000000001</c:v>
                </c:pt>
                <c:pt idx="4267">
                  <c:v>139.30000000000001</c:v>
                </c:pt>
                <c:pt idx="4268">
                  <c:v>139.30000000000001</c:v>
                </c:pt>
                <c:pt idx="4269">
                  <c:v>139.5</c:v>
                </c:pt>
                <c:pt idx="4270">
                  <c:v>139.5</c:v>
                </c:pt>
                <c:pt idx="4271">
                  <c:v>139.5</c:v>
                </c:pt>
                <c:pt idx="4272">
                  <c:v>139.9</c:v>
                </c:pt>
                <c:pt idx="4273">
                  <c:v>139.9</c:v>
                </c:pt>
                <c:pt idx="4274">
                  <c:v>139.9</c:v>
                </c:pt>
                <c:pt idx="4275">
                  <c:v>139.9</c:v>
                </c:pt>
                <c:pt idx="4276">
                  <c:v>139.9</c:v>
                </c:pt>
                <c:pt idx="4277">
                  <c:v>139.9</c:v>
                </c:pt>
                <c:pt idx="4278">
                  <c:v>140.1</c:v>
                </c:pt>
                <c:pt idx="4279">
                  <c:v>140.1</c:v>
                </c:pt>
                <c:pt idx="4280">
                  <c:v>140.1</c:v>
                </c:pt>
                <c:pt idx="4281">
                  <c:v>139.9</c:v>
                </c:pt>
                <c:pt idx="4282">
                  <c:v>139.9</c:v>
                </c:pt>
                <c:pt idx="4283">
                  <c:v>139.9</c:v>
                </c:pt>
                <c:pt idx="4284">
                  <c:v>140.1</c:v>
                </c:pt>
                <c:pt idx="4285">
                  <c:v>140.1</c:v>
                </c:pt>
                <c:pt idx="4286">
                  <c:v>140.1</c:v>
                </c:pt>
                <c:pt idx="4287">
                  <c:v>140.30000000000001</c:v>
                </c:pt>
                <c:pt idx="4288">
                  <c:v>140.30000000000001</c:v>
                </c:pt>
                <c:pt idx="4289">
                  <c:v>140.30000000000001</c:v>
                </c:pt>
                <c:pt idx="4290">
                  <c:v>140.30000000000001</c:v>
                </c:pt>
                <c:pt idx="4291">
                  <c:v>140.30000000000001</c:v>
                </c:pt>
                <c:pt idx="4292">
                  <c:v>140.30000000000001</c:v>
                </c:pt>
                <c:pt idx="4293">
                  <c:v>140.6</c:v>
                </c:pt>
                <c:pt idx="4294">
                  <c:v>140.6</c:v>
                </c:pt>
                <c:pt idx="4295">
                  <c:v>140.6</c:v>
                </c:pt>
                <c:pt idx="4296">
                  <c:v>140.1</c:v>
                </c:pt>
                <c:pt idx="4297">
                  <c:v>140.1</c:v>
                </c:pt>
                <c:pt idx="4298">
                  <c:v>140.1</c:v>
                </c:pt>
                <c:pt idx="4299">
                  <c:v>140</c:v>
                </c:pt>
                <c:pt idx="4300">
                  <c:v>140</c:v>
                </c:pt>
                <c:pt idx="4301">
                  <c:v>140</c:v>
                </c:pt>
                <c:pt idx="4302">
                  <c:v>139.9</c:v>
                </c:pt>
                <c:pt idx="4303">
                  <c:v>139.9</c:v>
                </c:pt>
                <c:pt idx="4304">
                  <c:v>139.9</c:v>
                </c:pt>
                <c:pt idx="4305">
                  <c:v>140.4</c:v>
                </c:pt>
                <c:pt idx="4306">
                  <c:v>140.4</c:v>
                </c:pt>
                <c:pt idx="4307">
                  <c:v>140.4</c:v>
                </c:pt>
                <c:pt idx="4308">
                  <c:v>140.6</c:v>
                </c:pt>
                <c:pt idx="4309">
                  <c:v>140.6</c:v>
                </c:pt>
                <c:pt idx="4310">
                  <c:v>140.6</c:v>
                </c:pt>
                <c:pt idx="4311">
                  <c:v>140.9</c:v>
                </c:pt>
                <c:pt idx="4312">
                  <c:v>140.9</c:v>
                </c:pt>
                <c:pt idx="4313">
                  <c:v>140.9</c:v>
                </c:pt>
                <c:pt idx="4314">
                  <c:v>140.4</c:v>
                </c:pt>
                <c:pt idx="4315">
                  <c:v>140.4</c:v>
                </c:pt>
                <c:pt idx="4316">
                  <c:v>140.4</c:v>
                </c:pt>
                <c:pt idx="4317">
                  <c:v>139.9</c:v>
                </c:pt>
                <c:pt idx="4318">
                  <c:v>139.9</c:v>
                </c:pt>
                <c:pt idx="4319">
                  <c:v>139.9</c:v>
                </c:pt>
                <c:pt idx="4320">
                  <c:v>140</c:v>
                </c:pt>
                <c:pt idx="4321">
                  <c:v>140</c:v>
                </c:pt>
                <c:pt idx="4322">
                  <c:v>140</c:v>
                </c:pt>
                <c:pt idx="4323">
                  <c:v>139.4</c:v>
                </c:pt>
                <c:pt idx="4324">
                  <c:v>139.4</c:v>
                </c:pt>
                <c:pt idx="4325">
                  <c:v>139.4</c:v>
                </c:pt>
                <c:pt idx="4326">
                  <c:v>139.30000000000001</c:v>
                </c:pt>
                <c:pt idx="4327">
                  <c:v>139.30000000000001</c:v>
                </c:pt>
                <c:pt idx="4328">
                  <c:v>139.30000000000001</c:v>
                </c:pt>
                <c:pt idx="4329">
                  <c:v>139.4</c:v>
                </c:pt>
                <c:pt idx="4330">
                  <c:v>139.4</c:v>
                </c:pt>
                <c:pt idx="4331">
                  <c:v>139.4</c:v>
                </c:pt>
                <c:pt idx="4332">
                  <c:v>139.80000000000001</c:v>
                </c:pt>
                <c:pt idx="4333">
                  <c:v>139.80000000000001</c:v>
                </c:pt>
                <c:pt idx="4334">
                  <c:v>139.80000000000001</c:v>
                </c:pt>
                <c:pt idx="4335">
                  <c:v>139.80000000000001</c:v>
                </c:pt>
                <c:pt idx="4336">
                  <c:v>139.80000000000001</c:v>
                </c:pt>
                <c:pt idx="4337">
                  <c:v>139.80000000000001</c:v>
                </c:pt>
                <c:pt idx="4338">
                  <c:v>139.5</c:v>
                </c:pt>
                <c:pt idx="4339">
                  <c:v>139.5</c:v>
                </c:pt>
                <c:pt idx="4340">
                  <c:v>139.5</c:v>
                </c:pt>
                <c:pt idx="4341">
                  <c:v>139.5</c:v>
                </c:pt>
                <c:pt idx="4342">
                  <c:v>139.5</c:v>
                </c:pt>
                <c:pt idx="4343">
                  <c:v>139.5</c:v>
                </c:pt>
                <c:pt idx="4344">
                  <c:v>139.69999999999999</c:v>
                </c:pt>
                <c:pt idx="4345">
                  <c:v>139.69999999999999</c:v>
                </c:pt>
                <c:pt idx="4346">
                  <c:v>139.69999999999999</c:v>
                </c:pt>
                <c:pt idx="4347">
                  <c:v>139.6</c:v>
                </c:pt>
                <c:pt idx="4348">
                  <c:v>139.6</c:v>
                </c:pt>
                <c:pt idx="4349">
                  <c:v>139.6</c:v>
                </c:pt>
                <c:pt idx="4350">
                  <c:v>139.6</c:v>
                </c:pt>
                <c:pt idx="4351">
                  <c:v>139.6</c:v>
                </c:pt>
                <c:pt idx="4352">
                  <c:v>139.6</c:v>
                </c:pt>
                <c:pt idx="4353">
                  <c:v>138.9</c:v>
                </c:pt>
                <c:pt idx="4354">
                  <c:v>138.9</c:v>
                </c:pt>
                <c:pt idx="4355">
                  <c:v>138.9</c:v>
                </c:pt>
                <c:pt idx="4356">
                  <c:v>140.5</c:v>
                </c:pt>
                <c:pt idx="4357">
                  <c:v>140.5</c:v>
                </c:pt>
                <c:pt idx="4358">
                  <c:v>140.5</c:v>
                </c:pt>
                <c:pt idx="4359">
                  <c:v>140.1</c:v>
                </c:pt>
                <c:pt idx="4360">
                  <c:v>140.1</c:v>
                </c:pt>
                <c:pt idx="4361">
                  <c:v>140.1</c:v>
                </c:pt>
                <c:pt idx="4362">
                  <c:v>140</c:v>
                </c:pt>
                <c:pt idx="4363">
                  <c:v>140</c:v>
                </c:pt>
                <c:pt idx="4364">
                  <c:v>140</c:v>
                </c:pt>
                <c:pt idx="4365">
                  <c:v>139.6</c:v>
                </c:pt>
                <c:pt idx="4366">
                  <c:v>139.6</c:v>
                </c:pt>
                <c:pt idx="4367">
                  <c:v>139.6</c:v>
                </c:pt>
                <c:pt idx="4368">
                  <c:v>139.4</c:v>
                </c:pt>
                <c:pt idx="4369">
                  <c:v>139.4</c:v>
                </c:pt>
                <c:pt idx="4370">
                  <c:v>139.4</c:v>
                </c:pt>
                <c:pt idx="4371">
                  <c:v>139.6</c:v>
                </c:pt>
                <c:pt idx="4372">
                  <c:v>139.6</c:v>
                </c:pt>
                <c:pt idx="4373">
                  <c:v>139.6</c:v>
                </c:pt>
                <c:pt idx="4374">
                  <c:v>139.80000000000001</c:v>
                </c:pt>
                <c:pt idx="4375">
                  <c:v>139.80000000000001</c:v>
                </c:pt>
                <c:pt idx="4376">
                  <c:v>139.80000000000001</c:v>
                </c:pt>
                <c:pt idx="4377">
                  <c:v>140</c:v>
                </c:pt>
                <c:pt idx="4378">
                  <c:v>140</c:v>
                </c:pt>
                <c:pt idx="4379">
                  <c:v>140</c:v>
                </c:pt>
                <c:pt idx="4380">
                  <c:v>139.80000000000001</c:v>
                </c:pt>
                <c:pt idx="4381">
                  <c:v>139.80000000000001</c:v>
                </c:pt>
                <c:pt idx="4382">
                  <c:v>139.80000000000001</c:v>
                </c:pt>
                <c:pt idx="4383">
                  <c:v>141</c:v>
                </c:pt>
                <c:pt idx="4384">
                  <c:v>141</c:v>
                </c:pt>
                <c:pt idx="4385">
                  <c:v>141</c:v>
                </c:pt>
                <c:pt idx="4386">
                  <c:v>142.30000000000001</c:v>
                </c:pt>
                <c:pt idx="4387">
                  <c:v>142.30000000000001</c:v>
                </c:pt>
                <c:pt idx="4388">
                  <c:v>142.30000000000001</c:v>
                </c:pt>
                <c:pt idx="4389">
                  <c:v>138.9</c:v>
                </c:pt>
                <c:pt idx="4390">
                  <c:v>138.9</c:v>
                </c:pt>
                <c:pt idx="4391">
                  <c:v>138.9</c:v>
                </c:pt>
                <c:pt idx="4392">
                  <c:v>134.30000000000001</c:v>
                </c:pt>
                <c:pt idx="4393">
                  <c:v>134.30000000000001</c:v>
                </c:pt>
                <c:pt idx="4394">
                  <c:v>134.30000000000001</c:v>
                </c:pt>
                <c:pt idx="4395">
                  <c:v>134.1</c:v>
                </c:pt>
                <c:pt idx="4396">
                  <c:v>134.1</c:v>
                </c:pt>
                <c:pt idx="4397">
                  <c:v>134.1</c:v>
                </c:pt>
                <c:pt idx="4398">
                  <c:v>133.30000000000001</c:v>
                </c:pt>
                <c:pt idx="4399">
                  <c:v>133.30000000000001</c:v>
                </c:pt>
                <c:pt idx="4400">
                  <c:v>133.30000000000001</c:v>
                </c:pt>
                <c:pt idx="4401">
                  <c:v>133.30000000000001</c:v>
                </c:pt>
                <c:pt idx="4402">
                  <c:v>133.30000000000001</c:v>
                </c:pt>
                <c:pt idx="4403">
                  <c:v>133.30000000000001</c:v>
                </c:pt>
                <c:pt idx="4404">
                  <c:v>133.4</c:v>
                </c:pt>
                <c:pt idx="4405">
                  <c:v>133.4</c:v>
                </c:pt>
                <c:pt idx="4406">
                  <c:v>133.4</c:v>
                </c:pt>
                <c:pt idx="4407">
                  <c:v>133.9</c:v>
                </c:pt>
                <c:pt idx="4408">
                  <c:v>133.9</c:v>
                </c:pt>
                <c:pt idx="4409">
                  <c:v>133.9</c:v>
                </c:pt>
                <c:pt idx="4410">
                  <c:v>134</c:v>
                </c:pt>
                <c:pt idx="4411">
                  <c:v>134</c:v>
                </c:pt>
                <c:pt idx="4412">
                  <c:v>134</c:v>
                </c:pt>
                <c:pt idx="4413">
                  <c:v>133.9</c:v>
                </c:pt>
                <c:pt idx="4414">
                  <c:v>133.9</c:v>
                </c:pt>
                <c:pt idx="4415">
                  <c:v>133.9</c:v>
                </c:pt>
                <c:pt idx="4416">
                  <c:v>134</c:v>
                </c:pt>
                <c:pt idx="4417">
                  <c:v>134</c:v>
                </c:pt>
                <c:pt idx="4418">
                  <c:v>134</c:v>
                </c:pt>
                <c:pt idx="4419">
                  <c:v>134.30000000000001</c:v>
                </c:pt>
                <c:pt idx="4420">
                  <c:v>134.30000000000001</c:v>
                </c:pt>
                <c:pt idx="4421">
                  <c:v>134.30000000000001</c:v>
                </c:pt>
                <c:pt idx="4422">
                  <c:v>134.69999999999999</c:v>
                </c:pt>
                <c:pt idx="4423">
                  <c:v>134.69999999999999</c:v>
                </c:pt>
                <c:pt idx="4424">
                  <c:v>134.69999999999999</c:v>
                </c:pt>
                <c:pt idx="4425">
                  <c:v>134.6</c:v>
                </c:pt>
                <c:pt idx="4426">
                  <c:v>134.6</c:v>
                </c:pt>
                <c:pt idx="4427">
                  <c:v>134.6</c:v>
                </c:pt>
                <c:pt idx="4428">
                  <c:v>134.5</c:v>
                </c:pt>
                <c:pt idx="4429">
                  <c:v>134.5</c:v>
                </c:pt>
                <c:pt idx="4430">
                  <c:v>134.5</c:v>
                </c:pt>
                <c:pt idx="4431">
                  <c:v>134.5</c:v>
                </c:pt>
                <c:pt idx="4432">
                  <c:v>134.5</c:v>
                </c:pt>
                <c:pt idx="4433">
                  <c:v>134.5</c:v>
                </c:pt>
                <c:pt idx="4434">
                  <c:v>134.5</c:v>
                </c:pt>
                <c:pt idx="4435">
                  <c:v>134.5</c:v>
                </c:pt>
                <c:pt idx="4436">
                  <c:v>134.5</c:v>
                </c:pt>
                <c:pt idx="4437">
                  <c:v>134.6</c:v>
                </c:pt>
                <c:pt idx="4438">
                  <c:v>134.6</c:v>
                </c:pt>
                <c:pt idx="4439">
                  <c:v>134.6</c:v>
                </c:pt>
                <c:pt idx="4440">
                  <c:v>135.1</c:v>
                </c:pt>
                <c:pt idx="4441">
                  <c:v>135.1</c:v>
                </c:pt>
                <c:pt idx="4442">
                  <c:v>135.1</c:v>
                </c:pt>
                <c:pt idx="4443">
                  <c:v>135.30000000000001</c:v>
                </c:pt>
                <c:pt idx="4444">
                  <c:v>135.30000000000001</c:v>
                </c:pt>
                <c:pt idx="4445">
                  <c:v>135.30000000000001</c:v>
                </c:pt>
                <c:pt idx="4446">
                  <c:v>134.5</c:v>
                </c:pt>
                <c:pt idx="4447">
                  <c:v>134.5</c:v>
                </c:pt>
                <c:pt idx="4448">
                  <c:v>134.5</c:v>
                </c:pt>
                <c:pt idx="4449">
                  <c:v>133.80000000000001</c:v>
                </c:pt>
                <c:pt idx="4450">
                  <c:v>133.80000000000001</c:v>
                </c:pt>
                <c:pt idx="4451">
                  <c:v>133.80000000000001</c:v>
                </c:pt>
                <c:pt idx="4452">
                  <c:v>134.6</c:v>
                </c:pt>
                <c:pt idx="4453">
                  <c:v>134.6</c:v>
                </c:pt>
                <c:pt idx="4454">
                  <c:v>134.6</c:v>
                </c:pt>
                <c:pt idx="4455">
                  <c:v>134.6</c:v>
                </c:pt>
                <c:pt idx="4456">
                  <c:v>134.6</c:v>
                </c:pt>
                <c:pt idx="4457">
                  <c:v>134.6</c:v>
                </c:pt>
                <c:pt idx="4458">
                  <c:v>134.5</c:v>
                </c:pt>
                <c:pt idx="4459">
                  <c:v>134.5</c:v>
                </c:pt>
                <c:pt idx="4460">
                  <c:v>134.5</c:v>
                </c:pt>
                <c:pt idx="4461">
                  <c:v>134.19999999999999</c:v>
                </c:pt>
                <c:pt idx="4462">
                  <c:v>134.19999999999999</c:v>
                </c:pt>
                <c:pt idx="4463">
                  <c:v>134.19999999999999</c:v>
                </c:pt>
                <c:pt idx="4464">
                  <c:v>134.69999999999999</c:v>
                </c:pt>
                <c:pt idx="4465">
                  <c:v>134.69999999999999</c:v>
                </c:pt>
                <c:pt idx="4466">
                  <c:v>134.69999999999999</c:v>
                </c:pt>
                <c:pt idx="4467">
                  <c:v>135.30000000000001</c:v>
                </c:pt>
                <c:pt idx="4468">
                  <c:v>135.30000000000001</c:v>
                </c:pt>
                <c:pt idx="4469">
                  <c:v>135.30000000000001</c:v>
                </c:pt>
                <c:pt idx="4470">
                  <c:v>135.30000000000001</c:v>
                </c:pt>
                <c:pt idx="4471">
                  <c:v>135.30000000000001</c:v>
                </c:pt>
                <c:pt idx="4472">
                  <c:v>135.30000000000001</c:v>
                </c:pt>
                <c:pt idx="4473">
                  <c:v>135.4</c:v>
                </c:pt>
                <c:pt idx="4474">
                  <c:v>135.4</c:v>
                </c:pt>
                <c:pt idx="4475">
                  <c:v>135.4</c:v>
                </c:pt>
                <c:pt idx="4476">
                  <c:v>135.4</c:v>
                </c:pt>
                <c:pt idx="4477">
                  <c:v>135.4</c:v>
                </c:pt>
                <c:pt idx="4478">
                  <c:v>135.4</c:v>
                </c:pt>
                <c:pt idx="4479">
                  <c:v>135.80000000000001</c:v>
                </c:pt>
                <c:pt idx="4480">
                  <c:v>135.80000000000001</c:v>
                </c:pt>
                <c:pt idx="4481">
                  <c:v>135.80000000000001</c:v>
                </c:pt>
                <c:pt idx="4482">
                  <c:v>135.80000000000001</c:v>
                </c:pt>
                <c:pt idx="4483">
                  <c:v>135.80000000000001</c:v>
                </c:pt>
                <c:pt idx="4484">
                  <c:v>135.80000000000001</c:v>
                </c:pt>
                <c:pt idx="4485">
                  <c:v>135.69999999999999</c:v>
                </c:pt>
                <c:pt idx="4486">
                  <c:v>135.69999999999999</c:v>
                </c:pt>
                <c:pt idx="4487">
                  <c:v>135.69999999999999</c:v>
                </c:pt>
                <c:pt idx="4488">
                  <c:v>134.5</c:v>
                </c:pt>
                <c:pt idx="4489">
                  <c:v>134.5</c:v>
                </c:pt>
                <c:pt idx="4490">
                  <c:v>134.5</c:v>
                </c:pt>
                <c:pt idx="4491">
                  <c:v>133.69999999999999</c:v>
                </c:pt>
                <c:pt idx="4492">
                  <c:v>133.69999999999999</c:v>
                </c:pt>
                <c:pt idx="4493">
                  <c:v>133.69999999999999</c:v>
                </c:pt>
                <c:pt idx="4494">
                  <c:v>132</c:v>
                </c:pt>
                <c:pt idx="4495">
                  <c:v>132</c:v>
                </c:pt>
                <c:pt idx="4496">
                  <c:v>132</c:v>
                </c:pt>
                <c:pt idx="4497">
                  <c:v>-1</c:v>
                </c:pt>
                <c:pt idx="4498">
                  <c:v>-1</c:v>
                </c:pt>
                <c:pt idx="4499">
                  <c:v>-1</c:v>
                </c:pt>
                <c:pt idx="4500">
                  <c:v>-1</c:v>
                </c:pt>
                <c:pt idx="4501">
                  <c:v>-1</c:v>
                </c:pt>
                <c:pt idx="4502">
                  <c:v>-1</c:v>
                </c:pt>
                <c:pt idx="4503">
                  <c:v>136.69999999999999</c:v>
                </c:pt>
                <c:pt idx="4504">
                  <c:v>136.69999999999999</c:v>
                </c:pt>
                <c:pt idx="4505">
                  <c:v>136.69999999999999</c:v>
                </c:pt>
                <c:pt idx="4506">
                  <c:v>136.69999999999999</c:v>
                </c:pt>
                <c:pt idx="4507">
                  <c:v>136.69999999999999</c:v>
                </c:pt>
                <c:pt idx="4508">
                  <c:v>136.69999999999999</c:v>
                </c:pt>
                <c:pt idx="4509">
                  <c:v>136.69999999999999</c:v>
                </c:pt>
                <c:pt idx="4510">
                  <c:v>136.69999999999999</c:v>
                </c:pt>
                <c:pt idx="4511">
                  <c:v>136.69999999999999</c:v>
                </c:pt>
                <c:pt idx="4512">
                  <c:v>137.19999999999999</c:v>
                </c:pt>
                <c:pt idx="4513">
                  <c:v>137.19999999999999</c:v>
                </c:pt>
                <c:pt idx="4514">
                  <c:v>137.19999999999999</c:v>
                </c:pt>
                <c:pt idx="4515">
                  <c:v>137.19999999999999</c:v>
                </c:pt>
                <c:pt idx="4516">
                  <c:v>137.19999999999999</c:v>
                </c:pt>
                <c:pt idx="4517">
                  <c:v>137.19999999999999</c:v>
                </c:pt>
                <c:pt idx="4518">
                  <c:v>137.19999999999999</c:v>
                </c:pt>
                <c:pt idx="4519">
                  <c:v>137.19999999999999</c:v>
                </c:pt>
                <c:pt idx="4520">
                  <c:v>137.19999999999999</c:v>
                </c:pt>
                <c:pt idx="4521">
                  <c:v>-1</c:v>
                </c:pt>
                <c:pt idx="4522">
                  <c:v>-1</c:v>
                </c:pt>
                <c:pt idx="4523">
                  <c:v>-1</c:v>
                </c:pt>
                <c:pt idx="4524">
                  <c:v>137.9</c:v>
                </c:pt>
                <c:pt idx="4525">
                  <c:v>137.9</c:v>
                </c:pt>
                <c:pt idx="4526">
                  <c:v>137.9</c:v>
                </c:pt>
                <c:pt idx="4527">
                  <c:v>136.9</c:v>
                </c:pt>
                <c:pt idx="4528">
                  <c:v>136.9</c:v>
                </c:pt>
                <c:pt idx="4529">
                  <c:v>136.9</c:v>
                </c:pt>
                <c:pt idx="4530">
                  <c:v>136.9</c:v>
                </c:pt>
                <c:pt idx="4531">
                  <c:v>136.9</c:v>
                </c:pt>
                <c:pt idx="4532">
                  <c:v>136.9</c:v>
                </c:pt>
                <c:pt idx="4533">
                  <c:v>135.80000000000001</c:v>
                </c:pt>
                <c:pt idx="4534">
                  <c:v>135.80000000000001</c:v>
                </c:pt>
                <c:pt idx="4535">
                  <c:v>135.80000000000001</c:v>
                </c:pt>
                <c:pt idx="4536">
                  <c:v>132.69999999999999</c:v>
                </c:pt>
                <c:pt idx="4537">
                  <c:v>132.69999999999999</c:v>
                </c:pt>
                <c:pt idx="4538">
                  <c:v>132.69999999999999</c:v>
                </c:pt>
                <c:pt idx="4539">
                  <c:v>132.4</c:v>
                </c:pt>
                <c:pt idx="4540">
                  <c:v>132.4</c:v>
                </c:pt>
                <c:pt idx="4541">
                  <c:v>132.4</c:v>
                </c:pt>
                <c:pt idx="4542">
                  <c:v>132.4</c:v>
                </c:pt>
                <c:pt idx="4543">
                  <c:v>132.4</c:v>
                </c:pt>
                <c:pt idx="4544">
                  <c:v>132.4</c:v>
                </c:pt>
                <c:pt idx="4545">
                  <c:v>131.1</c:v>
                </c:pt>
                <c:pt idx="4546">
                  <c:v>131.1</c:v>
                </c:pt>
                <c:pt idx="4547">
                  <c:v>131.1</c:v>
                </c:pt>
                <c:pt idx="4548">
                  <c:v>130.80000000000001</c:v>
                </c:pt>
                <c:pt idx="4549">
                  <c:v>130.80000000000001</c:v>
                </c:pt>
                <c:pt idx="4550">
                  <c:v>130.80000000000001</c:v>
                </c:pt>
                <c:pt idx="4551">
                  <c:v>131.1</c:v>
                </c:pt>
                <c:pt idx="4552">
                  <c:v>131.1</c:v>
                </c:pt>
                <c:pt idx="4553">
                  <c:v>131.1</c:v>
                </c:pt>
                <c:pt idx="4554">
                  <c:v>132</c:v>
                </c:pt>
                <c:pt idx="4555">
                  <c:v>132</c:v>
                </c:pt>
                <c:pt idx="4556">
                  <c:v>132</c:v>
                </c:pt>
                <c:pt idx="4557">
                  <c:v>132.69999999999999</c:v>
                </c:pt>
                <c:pt idx="4558">
                  <c:v>132.69999999999999</c:v>
                </c:pt>
                <c:pt idx="4559">
                  <c:v>132.69999999999999</c:v>
                </c:pt>
                <c:pt idx="4560">
                  <c:v>132.9</c:v>
                </c:pt>
                <c:pt idx="4561">
                  <c:v>132.9</c:v>
                </c:pt>
                <c:pt idx="4562">
                  <c:v>132.9</c:v>
                </c:pt>
                <c:pt idx="4563">
                  <c:v>133.1</c:v>
                </c:pt>
                <c:pt idx="4564">
                  <c:v>133.1</c:v>
                </c:pt>
                <c:pt idx="4565">
                  <c:v>133.1</c:v>
                </c:pt>
                <c:pt idx="4566">
                  <c:v>133.4</c:v>
                </c:pt>
                <c:pt idx="4567">
                  <c:v>133.4</c:v>
                </c:pt>
                <c:pt idx="4568">
                  <c:v>133.4</c:v>
                </c:pt>
                <c:pt idx="4569">
                  <c:v>133.9</c:v>
                </c:pt>
                <c:pt idx="4570">
                  <c:v>133.9</c:v>
                </c:pt>
                <c:pt idx="4571">
                  <c:v>133.9</c:v>
                </c:pt>
                <c:pt idx="4572">
                  <c:v>133.69999999999999</c:v>
                </c:pt>
                <c:pt idx="4573">
                  <c:v>133.69999999999999</c:v>
                </c:pt>
                <c:pt idx="4574">
                  <c:v>133.69999999999999</c:v>
                </c:pt>
                <c:pt idx="4575">
                  <c:v>133.69999999999999</c:v>
                </c:pt>
                <c:pt idx="4576">
                  <c:v>133.69999999999999</c:v>
                </c:pt>
                <c:pt idx="4577">
                  <c:v>133.69999999999999</c:v>
                </c:pt>
                <c:pt idx="4578">
                  <c:v>134</c:v>
                </c:pt>
                <c:pt idx="4579">
                  <c:v>134</c:v>
                </c:pt>
                <c:pt idx="4580">
                  <c:v>134</c:v>
                </c:pt>
                <c:pt idx="4581">
                  <c:v>134.19999999999999</c:v>
                </c:pt>
                <c:pt idx="4582">
                  <c:v>134.19999999999999</c:v>
                </c:pt>
                <c:pt idx="4583">
                  <c:v>134.19999999999999</c:v>
                </c:pt>
                <c:pt idx="4584">
                  <c:v>134.1</c:v>
                </c:pt>
                <c:pt idx="4585">
                  <c:v>134.1</c:v>
                </c:pt>
                <c:pt idx="4586">
                  <c:v>134.1</c:v>
                </c:pt>
                <c:pt idx="4587">
                  <c:v>133.80000000000001</c:v>
                </c:pt>
                <c:pt idx="4588">
                  <c:v>133.80000000000001</c:v>
                </c:pt>
                <c:pt idx="4589">
                  <c:v>133.80000000000001</c:v>
                </c:pt>
                <c:pt idx="4590">
                  <c:v>133.69999999999999</c:v>
                </c:pt>
                <c:pt idx="4591">
                  <c:v>133.69999999999999</c:v>
                </c:pt>
                <c:pt idx="4592">
                  <c:v>133.69999999999999</c:v>
                </c:pt>
                <c:pt idx="4593">
                  <c:v>133.69999999999999</c:v>
                </c:pt>
                <c:pt idx="4594">
                  <c:v>133.69999999999999</c:v>
                </c:pt>
                <c:pt idx="4595">
                  <c:v>133.69999999999999</c:v>
                </c:pt>
                <c:pt idx="4596">
                  <c:v>133.5</c:v>
                </c:pt>
                <c:pt idx="4597">
                  <c:v>133.5</c:v>
                </c:pt>
                <c:pt idx="4598">
                  <c:v>133.5</c:v>
                </c:pt>
                <c:pt idx="4599">
                  <c:v>133.6</c:v>
                </c:pt>
                <c:pt idx="4600">
                  <c:v>133.6</c:v>
                </c:pt>
                <c:pt idx="4601">
                  <c:v>133.6</c:v>
                </c:pt>
                <c:pt idx="4602">
                  <c:v>133.5</c:v>
                </c:pt>
                <c:pt idx="4603">
                  <c:v>133.5</c:v>
                </c:pt>
                <c:pt idx="4604">
                  <c:v>133.5</c:v>
                </c:pt>
                <c:pt idx="4605">
                  <c:v>133.69999999999999</c:v>
                </c:pt>
                <c:pt idx="4606">
                  <c:v>133.69999999999999</c:v>
                </c:pt>
                <c:pt idx="4607">
                  <c:v>133.69999999999999</c:v>
                </c:pt>
                <c:pt idx="4608">
                  <c:v>133.6</c:v>
                </c:pt>
                <c:pt idx="4609">
                  <c:v>133.6</c:v>
                </c:pt>
                <c:pt idx="4610">
                  <c:v>133.6</c:v>
                </c:pt>
                <c:pt idx="4611">
                  <c:v>133.4</c:v>
                </c:pt>
                <c:pt idx="4612">
                  <c:v>133.4</c:v>
                </c:pt>
                <c:pt idx="4613">
                  <c:v>133.4</c:v>
                </c:pt>
                <c:pt idx="4614">
                  <c:v>133.6</c:v>
                </c:pt>
                <c:pt idx="4615">
                  <c:v>133.6</c:v>
                </c:pt>
                <c:pt idx="4616">
                  <c:v>133.6</c:v>
                </c:pt>
                <c:pt idx="4617">
                  <c:v>134</c:v>
                </c:pt>
                <c:pt idx="4618">
                  <c:v>134</c:v>
                </c:pt>
                <c:pt idx="4619">
                  <c:v>134</c:v>
                </c:pt>
                <c:pt idx="4620">
                  <c:v>134.19999999999999</c:v>
                </c:pt>
                <c:pt idx="4621">
                  <c:v>134.19999999999999</c:v>
                </c:pt>
                <c:pt idx="4622">
                  <c:v>134.19999999999999</c:v>
                </c:pt>
                <c:pt idx="4623">
                  <c:v>134</c:v>
                </c:pt>
                <c:pt idx="4624">
                  <c:v>134</c:v>
                </c:pt>
                <c:pt idx="4625">
                  <c:v>134</c:v>
                </c:pt>
                <c:pt idx="4626">
                  <c:v>133.6</c:v>
                </c:pt>
                <c:pt idx="4627">
                  <c:v>133.6</c:v>
                </c:pt>
                <c:pt idx="4628">
                  <c:v>133.6</c:v>
                </c:pt>
                <c:pt idx="4629">
                  <c:v>133.19999999999999</c:v>
                </c:pt>
                <c:pt idx="4630">
                  <c:v>133.19999999999999</c:v>
                </c:pt>
                <c:pt idx="4631">
                  <c:v>133.19999999999999</c:v>
                </c:pt>
                <c:pt idx="4632">
                  <c:v>133.19999999999999</c:v>
                </c:pt>
                <c:pt idx="4633">
                  <c:v>133.19999999999999</c:v>
                </c:pt>
                <c:pt idx="4634">
                  <c:v>133.19999999999999</c:v>
                </c:pt>
                <c:pt idx="4635">
                  <c:v>133</c:v>
                </c:pt>
                <c:pt idx="4636">
                  <c:v>133</c:v>
                </c:pt>
                <c:pt idx="4637">
                  <c:v>133</c:v>
                </c:pt>
                <c:pt idx="4638">
                  <c:v>133.1</c:v>
                </c:pt>
                <c:pt idx="4639">
                  <c:v>133.1</c:v>
                </c:pt>
                <c:pt idx="4640">
                  <c:v>133.1</c:v>
                </c:pt>
                <c:pt idx="4641">
                  <c:v>133</c:v>
                </c:pt>
                <c:pt idx="4642">
                  <c:v>133</c:v>
                </c:pt>
                <c:pt idx="4643">
                  <c:v>133</c:v>
                </c:pt>
                <c:pt idx="4644">
                  <c:v>132.9</c:v>
                </c:pt>
                <c:pt idx="4645">
                  <c:v>132.9</c:v>
                </c:pt>
                <c:pt idx="4646">
                  <c:v>132.9</c:v>
                </c:pt>
                <c:pt idx="4647">
                  <c:v>133</c:v>
                </c:pt>
                <c:pt idx="4648">
                  <c:v>133</c:v>
                </c:pt>
                <c:pt idx="4649">
                  <c:v>133</c:v>
                </c:pt>
                <c:pt idx="4650">
                  <c:v>133</c:v>
                </c:pt>
                <c:pt idx="4651">
                  <c:v>133</c:v>
                </c:pt>
                <c:pt idx="4652">
                  <c:v>133</c:v>
                </c:pt>
                <c:pt idx="4653">
                  <c:v>133.1</c:v>
                </c:pt>
                <c:pt idx="4654">
                  <c:v>133.1</c:v>
                </c:pt>
                <c:pt idx="4655">
                  <c:v>133.1</c:v>
                </c:pt>
                <c:pt idx="4656">
                  <c:v>133.30000000000001</c:v>
                </c:pt>
                <c:pt idx="4657">
                  <c:v>133.30000000000001</c:v>
                </c:pt>
                <c:pt idx="4658">
                  <c:v>133.30000000000001</c:v>
                </c:pt>
                <c:pt idx="4659">
                  <c:v>133.4</c:v>
                </c:pt>
                <c:pt idx="4660">
                  <c:v>133.4</c:v>
                </c:pt>
                <c:pt idx="4661">
                  <c:v>133.4</c:v>
                </c:pt>
                <c:pt idx="4662">
                  <c:v>133.4</c:v>
                </c:pt>
                <c:pt idx="4663">
                  <c:v>133.4</c:v>
                </c:pt>
                <c:pt idx="4664">
                  <c:v>133.4</c:v>
                </c:pt>
                <c:pt idx="4665">
                  <c:v>133.30000000000001</c:v>
                </c:pt>
                <c:pt idx="4666">
                  <c:v>133.30000000000001</c:v>
                </c:pt>
                <c:pt idx="4667">
                  <c:v>133.30000000000001</c:v>
                </c:pt>
                <c:pt idx="4668">
                  <c:v>133.6</c:v>
                </c:pt>
                <c:pt idx="4669">
                  <c:v>133.6</c:v>
                </c:pt>
                <c:pt idx="4670">
                  <c:v>133.6</c:v>
                </c:pt>
                <c:pt idx="4671">
                  <c:v>133.69999999999999</c:v>
                </c:pt>
                <c:pt idx="4672">
                  <c:v>133.69999999999999</c:v>
                </c:pt>
                <c:pt idx="4673">
                  <c:v>133.69999999999999</c:v>
                </c:pt>
                <c:pt idx="4674">
                  <c:v>133.69999999999999</c:v>
                </c:pt>
                <c:pt idx="4675">
                  <c:v>133.69999999999999</c:v>
                </c:pt>
                <c:pt idx="4676">
                  <c:v>133.69999999999999</c:v>
                </c:pt>
                <c:pt idx="4677">
                  <c:v>133.69999999999999</c:v>
                </c:pt>
                <c:pt idx="4678">
                  <c:v>133.69999999999999</c:v>
                </c:pt>
                <c:pt idx="4679">
                  <c:v>133.69999999999999</c:v>
                </c:pt>
                <c:pt idx="4680">
                  <c:v>133.6</c:v>
                </c:pt>
                <c:pt idx="4681">
                  <c:v>133.6</c:v>
                </c:pt>
                <c:pt idx="4682">
                  <c:v>133.6</c:v>
                </c:pt>
                <c:pt idx="4683">
                  <c:v>133.69999999999999</c:v>
                </c:pt>
                <c:pt idx="4684">
                  <c:v>133.69999999999999</c:v>
                </c:pt>
                <c:pt idx="4685">
                  <c:v>133.69999999999999</c:v>
                </c:pt>
                <c:pt idx="4686">
                  <c:v>133.5</c:v>
                </c:pt>
                <c:pt idx="4687">
                  <c:v>133.5</c:v>
                </c:pt>
                <c:pt idx="4688">
                  <c:v>133.5</c:v>
                </c:pt>
                <c:pt idx="4689">
                  <c:v>133.19999999999999</c:v>
                </c:pt>
                <c:pt idx="4690">
                  <c:v>133.19999999999999</c:v>
                </c:pt>
                <c:pt idx="4691">
                  <c:v>133.19999999999999</c:v>
                </c:pt>
                <c:pt idx="4692">
                  <c:v>133.19999999999999</c:v>
                </c:pt>
                <c:pt idx="4693">
                  <c:v>133.19999999999999</c:v>
                </c:pt>
                <c:pt idx="4694">
                  <c:v>133.19999999999999</c:v>
                </c:pt>
                <c:pt idx="4695">
                  <c:v>132.9</c:v>
                </c:pt>
                <c:pt idx="4696">
                  <c:v>132.9</c:v>
                </c:pt>
                <c:pt idx="4697">
                  <c:v>132.9</c:v>
                </c:pt>
                <c:pt idx="4698">
                  <c:v>133</c:v>
                </c:pt>
                <c:pt idx="4699">
                  <c:v>133</c:v>
                </c:pt>
                <c:pt idx="4700">
                  <c:v>133</c:v>
                </c:pt>
                <c:pt idx="4701">
                  <c:v>133</c:v>
                </c:pt>
                <c:pt idx="4702">
                  <c:v>133</c:v>
                </c:pt>
                <c:pt idx="4703">
                  <c:v>133</c:v>
                </c:pt>
                <c:pt idx="4704">
                  <c:v>132.80000000000001</c:v>
                </c:pt>
                <c:pt idx="4705">
                  <c:v>132.80000000000001</c:v>
                </c:pt>
                <c:pt idx="4706">
                  <c:v>132.80000000000001</c:v>
                </c:pt>
                <c:pt idx="4707">
                  <c:v>132.6</c:v>
                </c:pt>
                <c:pt idx="4708">
                  <c:v>132.6</c:v>
                </c:pt>
                <c:pt idx="4709">
                  <c:v>132.6</c:v>
                </c:pt>
                <c:pt idx="4710">
                  <c:v>132.4</c:v>
                </c:pt>
                <c:pt idx="4711">
                  <c:v>132.4</c:v>
                </c:pt>
                <c:pt idx="4712">
                  <c:v>132.4</c:v>
                </c:pt>
                <c:pt idx="4713">
                  <c:v>132.19999999999999</c:v>
                </c:pt>
                <c:pt idx="4714">
                  <c:v>132.19999999999999</c:v>
                </c:pt>
                <c:pt idx="4715">
                  <c:v>132.19999999999999</c:v>
                </c:pt>
                <c:pt idx="4716">
                  <c:v>132.1</c:v>
                </c:pt>
                <c:pt idx="4717">
                  <c:v>132.1</c:v>
                </c:pt>
                <c:pt idx="4718">
                  <c:v>132.1</c:v>
                </c:pt>
                <c:pt idx="4719">
                  <c:v>132.1</c:v>
                </c:pt>
                <c:pt idx="4720">
                  <c:v>132.1</c:v>
                </c:pt>
                <c:pt idx="4721">
                  <c:v>132.1</c:v>
                </c:pt>
                <c:pt idx="4722">
                  <c:v>132</c:v>
                </c:pt>
                <c:pt idx="4723">
                  <c:v>132</c:v>
                </c:pt>
                <c:pt idx="4724">
                  <c:v>132</c:v>
                </c:pt>
                <c:pt idx="4725">
                  <c:v>131.80000000000001</c:v>
                </c:pt>
                <c:pt idx="4726">
                  <c:v>131.80000000000001</c:v>
                </c:pt>
                <c:pt idx="4727">
                  <c:v>131.80000000000001</c:v>
                </c:pt>
                <c:pt idx="4728">
                  <c:v>131.80000000000001</c:v>
                </c:pt>
                <c:pt idx="4729">
                  <c:v>131.80000000000001</c:v>
                </c:pt>
                <c:pt idx="4730">
                  <c:v>131.80000000000001</c:v>
                </c:pt>
                <c:pt idx="4731">
                  <c:v>131.80000000000001</c:v>
                </c:pt>
                <c:pt idx="4732">
                  <c:v>131.80000000000001</c:v>
                </c:pt>
                <c:pt idx="4733">
                  <c:v>131.80000000000001</c:v>
                </c:pt>
                <c:pt idx="4734">
                  <c:v>132.1</c:v>
                </c:pt>
                <c:pt idx="4735">
                  <c:v>132.1</c:v>
                </c:pt>
                <c:pt idx="4736">
                  <c:v>132.1</c:v>
                </c:pt>
                <c:pt idx="4737">
                  <c:v>132.9</c:v>
                </c:pt>
                <c:pt idx="4738">
                  <c:v>132.9</c:v>
                </c:pt>
                <c:pt idx="4739">
                  <c:v>132.9</c:v>
                </c:pt>
                <c:pt idx="4740">
                  <c:v>132.9</c:v>
                </c:pt>
                <c:pt idx="4741">
                  <c:v>132.9</c:v>
                </c:pt>
                <c:pt idx="4742">
                  <c:v>132.9</c:v>
                </c:pt>
                <c:pt idx="4743">
                  <c:v>133.30000000000001</c:v>
                </c:pt>
                <c:pt idx="4744">
                  <c:v>133.30000000000001</c:v>
                </c:pt>
                <c:pt idx="4745">
                  <c:v>133.30000000000001</c:v>
                </c:pt>
                <c:pt idx="4746">
                  <c:v>133</c:v>
                </c:pt>
                <c:pt idx="4747">
                  <c:v>133</c:v>
                </c:pt>
                <c:pt idx="4748">
                  <c:v>133</c:v>
                </c:pt>
                <c:pt idx="4749">
                  <c:v>132.9</c:v>
                </c:pt>
                <c:pt idx="4750">
                  <c:v>132.9</c:v>
                </c:pt>
                <c:pt idx="4751">
                  <c:v>132.9</c:v>
                </c:pt>
                <c:pt idx="4752">
                  <c:v>132.9</c:v>
                </c:pt>
                <c:pt idx="4753">
                  <c:v>132.9</c:v>
                </c:pt>
                <c:pt idx="4754">
                  <c:v>132.9</c:v>
                </c:pt>
                <c:pt idx="4755">
                  <c:v>133.30000000000001</c:v>
                </c:pt>
                <c:pt idx="4756">
                  <c:v>133.30000000000001</c:v>
                </c:pt>
                <c:pt idx="4757">
                  <c:v>133.30000000000001</c:v>
                </c:pt>
                <c:pt idx="4758">
                  <c:v>133.5</c:v>
                </c:pt>
                <c:pt idx="4759">
                  <c:v>133.5</c:v>
                </c:pt>
                <c:pt idx="4760">
                  <c:v>133.5</c:v>
                </c:pt>
                <c:pt idx="4761">
                  <c:v>133.80000000000001</c:v>
                </c:pt>
                <c:pt idx="4762">
                  <c:v>133.80000000000001</c:v>
                </c:pt>
                <c:pt idx="4763">
                  <c:v>133.80000000000001</c:v>
                </c:pt>
                <c:pt idx="4764">
                  <c:v>133.69999999999999</c:v>
                </c:pt>
                <c:pt idx="4765">
                  <c:v>133.69999999999999</c:v>
                </c:pt>
                <c:pt idx="4766">
                  <c:v>133.69999999999999</c:v>
                </c:pt>
                <c:pt idx="4767">
                  <c:v>133.9</c:v>
                </c:pt>
                <c:pt idx="4768">
                  <c:v>133.9</c:v>
                </c:pt>
                <c:pt idx="4769">
                  <c:v>133.9</c:v>
                </c:pt>
                <c:pt idx="4770">
                  <c:v>133.9</c:v>
                </c:pt>
                <c:pt idx="4771">
                  <c:v>133.9</c:v>
                </c:pt>
                <c:pt idx="4772">
                  <c:v>133.9</c:v>
                </c:pt>
                <c:pt idx="4773">
                  <c:v>134.1</c:v>
                </c:pt>
                <c:pt idx="4774">
                  <c:v>134.1</c:v>
                </c:pt>
                <c:pt idx="4775">
                  <c:v>134.1</c:v>
                </c:pt>
                <c:pt idx="4776">
                  <c:v>134</c:v>
                </c:pt>
                <c:pt idx="4777">
                  <c:v>134</c:v>
                </c:pt>
                <c:pt idx="4778">
                  <c:v>134</c:v>
                </c:pt>
                <c:pt idx="4779">
                  <c:v>134</c:v>
                </c:pt>
                <c:pt idx="4780">
                  <c:v>134</c:v>
                </c:pt>
                <c:pt idx="4781">
                  <c:v>134</c:v>
                </c:pt>
                <c:pt idx="4782">
                  <c:v>133.80000000000001</c:v>
                </c:pt>
                <c:pt idx="4783">
                  <c:v>133.80000000000001</c:v>
                </c:pt>
                <c:pt idx="4784">
                  <c:v>133.80000000000001</c:v>
                </c:pt>
                <c:pt idx="4785">
                  <c:v>134</c:v>
                </c:pt>
                <c:pt idx="4786">
                  <c:v>134</c:v>
                </c:pt>
                <c:pt idx="4787">
                  <c:v>134</c:v>
                </c:pt>
                <c:pt idx="4788">
                  <c:v>133.80000000000001</c:v>
                </c:pt>
                <c:pt idx="4789">
                  <c:v>133.80000000000001</c:v>
                </c:pt>
                <c:pt idx="4790">
                  <c:v>133.80000000000001</c:v>
                </c:pt>
                <c:pt idx="4791">
                  <c:v>133.5</c:v>
                </c:pt>
                <c:pt idx="4792">
                  <c:v>133.5</c:v>
                </c:pt>
                <c:pt idx="4793">
                  <c:v>133.5</c:v>
                </c:pt>
                <c:pt idx="4794">
                  <c:v>133.4</c:v>
                </c:pt>
                <c:pt idx="4795">
                  <c:v>133.4</c:v>
                </c:pt>
                <c:pt idx="4796">
                  <c:v>133.4</c:v>
                </c:pt>
                <c:pt idx="4797">
                  <c:v>133.4</c:v>
                </c:pt>
                <c:pt idx="4798">
                  <c:v>133.4</c:v>
                </c:pt>
                <c:pt idx="4799">
                  <c:v>133.4</c:v>
                </c:pt>
                <c:pt idx="4800">
                  <c:v>133.69999999999999</c:v>
                </c:pt>
                <c:pt idx="4801">
                  <c:v>133.69999999999999</c:v>
                </c:pt>
                <c:pt idx="4802">
                  <c:v>133.69999999999999</c:v>
                </c:pt>
                <c:pt idx="4803">
                  <c:v>134</c:v>
                </c:pt>
                <c:pt idx="4804">
                  <c:v>134</c:v>
                </c:pt>
                <c:pt idx="4805">
                  <c:v>134</c:v>
                </c:pt>
                <c:pt idx="4806">
                  <c:v>134.1</c:v>
                </c:pt>
                <c:pt idx="4807">
                  <c:v>134.1</c:v>
                </c:pt>
                <c:pt idx="4808">
                  <c:v>134.1</c:v>
                </c:pt>
                <c:pt idx="4809">
                  <c:v>133.69999999999999</c:v>
                </c:pt>
                <c:pt idx="4810">
                  <c:v>133.69999999999999</c:v>
                </c:pt>
                <c:pt idx="4811">
                  <c:v>133.69999999999999</c:v>
                </c:pt>
                <c:pt idx="4812">
                  <c:v>133.69999999999999</c:v>
                </c:pt>
                <c:pt idx="4813">
                  <c:v>133.69999999999999</c:v>
                </c:pt>
                <c:pt idx="4814">
                  <c:v>133.69999999999999</c:v>
                </c:pt>
                <c:pt idx="4815">
                  <c:v>133</c:v>
                </c:pt>
                <c:pt idx="4816">
                  <c:v>133</c:v>
                </c:pt>
                <c:pt idx="4817">
                  <c:v>133</c:v>
                </c:pt>
                <c:pt idx="4818">
                  <c:v>133.5</c:v>
                </c:pt>
                <c:pt idx="4819">
                  <c:v>133.5</c:v>
                </c:pt>
                <c:pt idx="4820">
                  <c:v>133.5</c:v>
                </c:pt>
                <c:pt idx="4821">
                  <c:v>133.5</c:v>
                </c:pt>
                <c:pt idx="4822">
                  <c:v>133.5</c:v>
                </c:pt>
                <c:pt idx="4823">
                  <c:v>133.5</c:v>
                </c:pt>
                <c:pt idx="4824">
                  <c:v>133.69999999999999</c:v>
                </c:pt>
                <c:pt idx="4825">
                  <c:v>133.69999999999999</c:v>
                </c:pt>
                <c:pt idx="4826">
                  <c:v>133.69999999999999</c:v>
                </c:pt>
                <c:pt idx="4827">
                  <c:v>133.6</c:v>
                </c:pt>
                <c:pt idx="4828">
                  <c:v>133.6</c:v>
                </c:pt>
                <c:pt idx="4829">
                  <c:v>133.6</c:v>
                </c:pt>
                <c:pt idx="4830">
                  <c:v>133.69999999999999</c:v>
                </c:pt>
                <c:pt idx="4831">
                  <c:v>133.69999999999999</c:v>
                </c:pt>
                <c:pt idx="4832">
                  <c:v>133.69999999999999</c:v>
                </c:pt>
                <c:pt idx="4833">
                  <c:v>133.69999999999999</c:v>
                </c:pt>
                <c:pt idx="4834">
                  <c:v>133.69999999999999</c:v>
                </c:pt>
                <c:pt idx="4835">
                  <c:v>133.69999999999999</c:v>
                </c:pt>
                <c:pt idx="4836">
                  <c:v>133.19999999999999</c:v>
                </c:pt>
                <c:pt idx="4837">
                  <c:v>133.19999999999999</c:v>
                </c:pt>
                <c:pt idx="4838">
                  <c:v>133.19999999999999</c:v>
                </c:pt>
                <c:pt idx="4839">
                  <c:v>133</c:v>
                </c:pt>
                <c:pt idx="4840">
                  <c:v>133</c:v>
                </c:pt>
                <c:pt idx="4841">
                  <c:v>133</c:v>
                </c:pt>
                <c:pt idx="4842">
                  <c:v>132.69999999999999</c:v>
                </c:pt>
                <c:pt idx="4843">
                  <c:v>132.69999999999999</c:v>
                </c:pt>
                <c:pt idx="4844">
                  <c:v>132.69999999999999</c:v>
                </c:pt>
                <c:pt idx="4845">
                  <c:v>133</c:v>
                </c:pt>
                <c:pt idx="4846">
                  <c:v>133</c:v>
                </c:pt>
                <c:pt idx="4847">
                  <c:v>133</c:v>
                </c:pt>
                <c:pt idx="4848">
                  <c:v>133.4</c:v>
                </c:pt>
                <c:pt idx="4849">
                  <c:v>133.4</c:v>
                </c:pt>
                <c:pt idx="4850">
                  <c:v>133.4</c:v>
                </c:pt>
                <c:pt idx="4851">
                  <c:v>133.80000000000001</c:v>
                </c:pt>
                <c:pt idx="4852">
                  <c:v>133.80000000000001</c:v>
                </c:pt>
                <c:pt idx="4853">
                  <c:v>133.80000000000001</c:v>
                </c:pt>
                <c:pt idx="4854">
                  <c:v>134.1</c:v>
                </c:pt>
                <c:pt idx="4855">
                  <c:v>134.1</c:v>
                </c:pt>
                <c:pt idx="4856">
                  <c:v>134.1</c:v>
                </c:pt>
                <c:pt idx="4857">
                  <c:v>133.9</c:v>
                </c:pt>
                <c:pt idx="4858">
                  <c:v>133.9</c:v>
                </c:pt>
                <c:pt idx="4859">
                  <c:v>133.9</c:v>
                </c:pt>
                <c:pt idx="4860">
                  <c:v>133.5</c:v>
                </c:pt>
                <c:pt idx="4861">
                  <c:v>133.5</c:v>
                </c:pt>
                <c:pt idx="4862">
                  <c:v>133.5</c:v>
                </c:pt>
                <c:pt idx="4863">
                  <c:v>133.69999999999999</c:v>
                </c:pt>
                <c:pt idx="4864">
                  <c:v>133.69999999999999</c:v>
                </c:pt>
                <c:pt idx="4865">
                  <c:v>133.69999999999999</c:v>
                </c:pt>
                <c:pt idx="4866">
                  <c:v>133.69999999999999</c:v>
                </c:pt>
                <c:pt idx="4867">
                  <c:v>133.69999999999999</c:v>
                </c:pt>
                <c:pt idx="4868">
                  <c:v>133.69999999999999</c:v>
                </c:pt>
                <c:pt idx="4869">
                  <c:v>134.5</c:v>
                </c:pt>
                <c:pt idx="4870">
                  <c:v>134.5</c:v>
                </c:pt>
                <c:pt idx="4871">
                  <c:v>134.5</c:v>
                </c:pt>
                <c:pt idx="4872">
                  <c:v>134.19999999999999</c:v>
                </c:pt>
                <c:pt idx="4873">
                  <c:v>134.19999999999999</c:v>
                </c:pt>
                <c:pt idx="4874">
                  <c:v>134.19999999999999</c:v>
                </c:pt>
                <c:pt idx="4875">
                  <c:v>134.1</c:v>
                </c:pt>
                <c:pt idx="4876">
                  <c:v>134.1</c:v>
                </c:pt>
                <c:pt idx="4877">
                  <c:v>134.1</c:v>
                </c:pt>
                <c:pt idx="4878">
                  <c:v>133.6</c:v>
                </c:pt>
                <c:pt idx="4879">
                  <c:v>133.6</c:v>
                </c:pt>
                <c:pt idx="4880">
                  <c:v>133.6</c:v>
                </c:pt>
                <c:pt idx="4881">
                  <c:v>133.9</c:v>
                </c:pt>
                <c:pt idx="4882">
                  <c:v>133.9</c:v>
                </c:pt>
                <c:pt idx="4883">
                  <c:v>133.9</c:v>
                </c:pt>
                <c:pt idx="4884">
                  <c:v>134</c:v>
                </c:pt>
                <c:pt idx="4885">
                  <c:v>134</c:v>
                </c:pt>
                <c:pt idx="4886">
                  <c:v>134</c:v>
                </c:pt>
                <c:pt idx="4887">
                  <c:v>134</c:v>
                </c:pt>
                <c:pt idx="4888">
                  <c:v>134</c:v>
                </c:pt>
                <c:pt idx="4889">
                  <c:v>134</c:v>
                </c:pt>
                <c:pt idx="4890">
                  <c:v>132.9</c:v>
                </c:pt>
                <c:pt idx="4891">
                  <c:v>132.9</c:v>
                </c:pt>
                <c:pt idx="4892">
                  <c:v>132.9</c:v>
                </c:pt>
                <c:pt idx="4893">
                  <c:v>132.1</c:v>
                </c:pt>
                <c:pt idx="4894">
                  <c:v>132.1</c:v>
                </c:pt>
                <c:pt idx="4895">
                  <c:v>132.1</c:v>
                </c:pt>
                <c:pt idx="4896">
                  <c:v>133</c:v>
                </c:pt>
                <c:pt idx="4897">
                  <c:v>133</c:v>
                </c:pt>
                <c:pt idx="4898">
                  <c:v>133</c:v>
                </c:pt>
                <c:pt idx="4899">
                  <c:v>133.9</c:v>
                </c:pt>
                <c:pt idx="4900">
                  <c:v>133.9</c:v>
                </c:pt>
                <c:pt idx="4901">
                  <c:v>133.9</c:v>
                </c:pt>
                <c:pt idx="4902">
                  <c:v>134.1</c:v>
                </c:pt>
                <c:pt idx="4903">
                  <c:v>134.1</c:v>
                </c:pt>
                <c:pt idx="4904">
                  <c:v>134.1</c:v>
                </c:pt>
                <c:pt idx="4905">
                  <c:v>134.19999999999999</c:v>
                </c:pt>
                <c:pt idx="4906">
                  <c:v>134.19999999999999</c:v>
                </c:pt>
                <c:pt idx="4907">
                  <c:v>134.19999999999999</c:v>
                </c:pt>
                <c:pt idx="4908">
                  <c:v>134.5</c:v>
                </c:pt>
                <c:pt idx="4909">
                  <c:v>134.5</c:v>
                </c:pt>
                <c:pt idx="4910">
                  <c:v>134.5</c:v>
                </c:pt>
                <c:pt idx="4911">
                  <c:v>134.6</c:v>
                </c:pt>
                <c:pt idx="4912">
                  <c:v>134.6</c:v>
                </c:pt>
                <c:pt idx="4913">
                  <c:v>134.6</c:v>
                </c:pt>
                <c:pt idx="4914">
                  <c:v>134.80000000000001</c:v>
                </c:pt>
                <c:pt idx="4915">
                  <c:v>134.80000000000001</c:v>
                </c:pt>
                <c:pt idx="4916">
                  <c:v>134.80000000000001</c:v>
                </c:pt>
                <c:pt idx="4917">
                  <c:v>134.69999999999999</c:v>
                </c:pt>
                <c:pt idx="4918">
                  <c:v>134.69999999999999</c:v>
                </c:pt>
                <c:pt idx="4919">
                  <c:v>134.69999999999999</c:v>
                </c:pt>
                <c:pt idx="4920">
                  <c:v>134.80000000000001</c:v>
                </c:pt>
                <c:pt idx="4921">
                  <c:v>134.80000000000001</c:v>
                </c:pt>
                <c:pt idx="4922">
                  <c:v>134.80000000000001</c:v>
                </c:pt>
                <c:pt idx="4923">
                  <c:v>134.69999999999999</c:v>
                </c:pt>
                <c:pt idx="4924">
                  <c:v>134.69999999999999</c:v>
                </c:pt>
                <c:pt idx="4925">
                  <c:v>134.69999999999999</c:v>
                </c:pt>
                <c:pt idx="4926">
                  <c:v>134.4</c:v>
                </c:pt>
                <c:pt idx="4927">
                  <c:v>134.4</c:v>
                </c:pt>
                <c:pt idx="4928">
                  <c:v>134.4</c:v>
                </c:pt>
                <c:pt idx="4929">
                  <c:v>134.19999999999999</c:v>
                </c:pt>
                <c:pt idx="4930">
                  <c:v>134.19999999999999</c:v>
                </c:pt>
                <c:pt idx="4931">
                  <c:v>134.19999999999999</c:v>
                </c:pt>
                <c:pt idx="4932">
                  <c:v>134.19999999999999</c:v>
                </c:pt>
                <c:pt idx="4933">
                  <c:v>134.19999999999999</c:v>
                </c:pt>
                <c:pt idx="4934">
                  <c:v>134.19999999999999</c:v>
                </c:pt>
                <c:pt idx="4935">
                  <c:v>134.1</c:v>
                </c:pt>
                <c:pt idx="4936">
                  <c:v>134.1</c:v>
                </c:pt>
                <c:pt idx="4937">
                  <c:v>134.1</c:v>
                </c:pt>
                <c:pt idx="4938">
                  <c:v>134.1</c:v>
                </c:pt>
                <c:pt idx="4939">
                  <c:v>134.1</c:v>
                </c:pt>
                <c:pt idx="4940">
                  <c:v>134.1</c:v>
                </c:pt>
                <c:pt idx="4941">
                  <c:v>133.80000000000001</c:v>
                </c:pt>
                <c:pt idx="4942">
                  <c:v>133.80000000000001</c:v>
                </c:pt>
                <c:pt idx="4943">
                  <c:v>133.80000000000001</c:v>
                </c:pt>
                <c:pt idx="4944">
                  <c:v>133.9</c:v>
                </c:pt>
                <c:pt idx="4945">
                  <c:v>133.9</c:v>
                </c:pt>
                <c:pt idx="4946">
                  <c:v>133.9</c:v>
                </c:pt>
                <c:pt idx="4947">
                  <c:v>134</c:v>
                </c:pt>
                <c:pt idx="4948">
                  <c:v>134</c:v>
                </c:pt>
                <c:pt idx="4949">
                  <c:v>134</c:v>
                </c:pt>
                <c:pt idx="4950">
                  <c:v>134</c:v>
                </c:pt>
                <c:pt idx="4951">
                  <c:v>134</c:v>
                </c:pt>
                <c:pt idx="4952">
                  <c:v>134</c:v>
                </c:pt>
                <c:pt idx="4953">
                  <c:v>134</c:v>
                </c:pt>
                <c:pt idx="4954">
                  <c:v>134</c:v>
                </c:pt>
                <c:pt idx="4955">
                  <c:v>134</c:v>
                </c:pt>
                <c:pt idx="4956">
                  <c:v>133.69999999999999</c:v>
                </c:pt>
                <c:pt idx="4957">
                  <c:v>133.69999999999999</c:v>
                </c:pt>
                <c:pt idx="4958">
                  <c:v>133.69999999999999</c:v>
                </c:pt>
                <c:pt idx="4959">
                  <c:v>133.80000000000001</c:v>
                </c:pt>
                <c:pt idx="4960">
                  <c:v>133.80000000000001</c:v>
                </c:pt>
                <c:pt idx="4961">
                  <c:v>133.80000000000001</c:v>
                </c:pt>
                <c:pt idx="4962">
                  <c:v>134.19999999999999</c:v>
                </c:pt>
                <c:pt idx="4963">
                  <c:v>134.19999999999999</c:v>
                </c:pt>
              </c:numCache>
            </c:numRef>
          </c:val>
          <c:smooth val="1"/>
        </c:ser>
        <c:ser>
          <c:idx val="4"/>
          <c:order val="4"/>
          <c:tx>
            <c:v>6.69</c:v>
          </c:tx>
          <c:spPr>
            <a:ln w="15875">
              <a:solidFill>
                <a:srgbClr val="00206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'raw1530-1700'!$F$16951:$F$21914</c:f>
              <c:numCache>
                <c:formatCode>General</c:formatCode>
                <c:ptCount val="4964"/>
                <c:pt idx="0">
                  <c:v>132.69999999999999</c:v>
                </c:pt>
                <c:pt idx="1">
                  <c:v>132.69999999999999</c:v>
                </c:pt>
                <c:pt idx="2">
                  <c:v>132.69999999999999</c:v>
                </c:pt>
                <c:pt idx="3">
                  <c:v>132.69999999999999</c:v>
                </c:pt>
                <c:pt idx="4">
                  <c:v>132.69999999999999</c:v>
                </c:pt>
                <c:pt idx="5">
                  <c:v>132.69999999999999</c:v>
                </c:pt>
                <c:pt idx="6">
                  <c:v>132.80000000000001</c:v>
                </c:pt>
                <c:pt idx="7">
                  <c:v>132.80000000000001</c:v>
                </c:pt>
                <c:pt idx="8">
                  <c:v>132.80000000000001</c:v>
                </c:pt>
                <c:pt idx="9">
                  <c:v>132.80000000000001</c:v>
                </c:pt>
                <c:pt idx="10">
                  <c:v>132.80000000000001</c:v>
                </c:pt>
                <c:pt idx="11">
                  <c:v>132.80000000000001</c:v>
                </c:pt>
                <c:pt idx="12">
                  <c:v>133.30000000000001</c:v>
                </c:pt>
                <c:pt idx="13">
                  <c:v>133.30000000000001</c:v>
                </c:pt>
                <c:pt idx="14">
                  <c:v>133.30000000000001</c:v>
                </c:pt>
                <c:pt idx="15">
                  <c:v>132.9</c:v>
                </c:pt>
                <c:pt idx="16">
                  <c:v>132.9</c:v>
                </c:pt>
                <c:pt idx="17">
                  <c:v>132.9</c:v>
                </c:pt>
                <c:pt idx="18">
                  <c:v>133.1</c:v>
                </c:pt>
                <c:pt idx="19">
                  <c:v>133.1</c:v>
                </c:pt>
                <c:pt idx="20">
                  <c:v>133.1</c:v>
                </c:pt>
                <c:pt idx="21">
                  <c:v>133.30000000000001</c:v>
                </c:pt>
                <c:pt idx="22">
                  <c:v>133.30000000000001</c:v>
                </c:pt>
                <c:pt idx="23">
                  <c:v>133.30000000000001</c:v>
                </c:pt>
                <c:pt idx="24">
                  <c:v>134.1</c:v>
                </c:pt>
                <c:pt idx="25">
                  <c:v>134.1</c:v>
                </c:pt>
                <c:pt idx="26">
                  <c:v>134.1</c:v>
                </c:pt>
                <c:pt idx="27">
                  <c:v>133.9</c:v>
                </c:pt>
                <c:pt idx="28">
                  <c:v>133.9</c:v>
                </c:pt>
                <c:pt idx="29">
                  <c:v>133.9</c:v>
                </c:pt>
                <c:pt idx="30">
                  <c:v>133.19999999999999</c:v>
                </c:pt>
                <c:pt idx="31">
                  <c:v>133.19999999999999</c:v>
                </c:pt>
                <c:pt idx="32">
                  <c:v>133.19999999999999</c:v>
                </c:pt>
                <c:pt idx="33">
                  <c:v>132.69999999999999</c:v>
                </c:pt>
                <c:pt idx="34">
                  <c:v>132.69999999999999</c:v>
                </c:pt>
                <c:pt idx="35">
                  <c:v>132.69999999999999</c:v>
                </c:pt>
                <c:pt idx="36">
                  <c:v>132.69999999999999</c:v>
                </c:pt>
                <c:pt idx="37">
                  <c:v>132.69999999999999</c:v>
                </c:pt>
                <c:pt idx="38">
                  <c:v>132.69999999999999</c:v>
                </c:pt>
                <c:pt idx="39">
                  <c:v>132.9</c:v>
                </c:pt>
                <c:pt idx="40">
                  <c:v>132.9</c:v>
                </c:pt>
                <c:pt idx="41">
                  <c:v>132.9</c:v>
                </c:pt>
                <c:pt idx="42">
                  <c:v>133.5</c:v>
                </c:pt>
                <c:pt idx="43">
                  <c:v>133.5</c:v>
                </c:pt>
                <c:pt idx="44">
                  <c:v>133.5</c:v>
                </c:pt>
                <c:pt idx="45">
                  <c:v>133.80000000000001</c:v>
                </c:pt>
                <c:pt idx="46">
                  <c:v>133.80000000000001</c:v>
                </c:pt>
                <c:pt idx="47">
                  <c:v>133.80000000000001</c:v>
                </c:pt>
                <c:pt idx="48">
                  <c:v>133.69999999999999</c:v>
                </c:pt>
                <c:pt idx="49">
                  <c:v>133.69999999999999</c:v>
                </c:pt>
                <c:pt idx="50">
                  <c:v>133.69999999999999</c:v>
                </c:pt>
                <c:pt idx="51">
                  <c:v>133</c:v>
                </c:pt>
                <c:pt idx="52">
                  <c:v>133</c:v>
                </c:pt>
                <c:pt idx="53">
                  <c:v>133</c:v>
                </c:pt>
                <c:pt idx="54">
                  <c:v>132.9</c:v>
                </c:pt>
                <c:pt idx="55">
                  <c:v>132.9</c:v>
                </c:pt>
                <c:pt idx="56">
                  <c:v>132.9</c:v>
                </c:pt>
                <c:pt idx="57">
                  <c:v>133.1</c:v>
                </c:pt>
                <c:pt idx="58">
                  <c:v>133.1</c:v>
                </c:pt>
                <c:pt idx="59">
                  <c:v>133.1</c:v>
                </c:pt>
                <c:pt idx="60">
                  <c:v>133.5</c:v>
                </c:pt>
                <c:pt idx="61">
                  <c:v>133.5</c:v>
                </c:pt>
                <c:pt idx="62">
                  <c:v>133.5</c:v>
                </c:pt>
                <c:pt idx="63">
                  <c:v>133.19999999999999</c:v>
                </c:pt>
                <c:pt idx="64">
                  <c:v>133.19999999999999</c:v>
                </c:pt>
                <c:pt idx="65">
                  <c:v>133.19999999999999</c:v>
                </c:pt>
                <c:pt idx="66">
                  <c:v>133</c:v>
                </c:pt>
                <c:pt idx="67">
                  <c:v>133</c:v>
                </c:pt>
                <c:pt idx="68">
                  <c:v>133</c:v>
                </c:pt>
                <c:pt idx="69">
                  <c:v>132.80000000000001</c:v>
                </c:pt>
                <c:pt idx="70">
                  <c:v>132.80000000000001</c:v>
                </c:pt>
                <c:pt idx="71">
                  <c:v>132.80000000000001</c:v>
                </c:pt>
                <c:pt idx="72">
                  <c:v>132.9</c:v>
                </c:pt>
                <c:pt idx="73">
                  <c:v>132.9</c:v>
                </c:pt>
                <c:pt idx="74">
                  <c:v>132.9</c:v>
                </c:pt>
                <c:pt idx="75">
                  <c:v>132.9</c:v>
                </c:pt>
                <c:pt idx="76">
                  <c:v>132.9</c:v>
                </c:pt>
                <c:pt idx="77">
                  <c:v>132.9</c:v>
                </c:pt>
                <c:pt idx="78">
                  <c:v>132.5</c:v>
                </c:pt>
                <c:pt idx="79">
                  <c:v>132.5</c:v>
                </c:pt>
                <c:pt idx="80">
                  <c:v>132.5</c:v>
                </c:pt>
                <c:pt idx="81">
                  <c:v>132.19999999999999</c:v>
                </c:pt>
                <c:pt idx="82">
                  <c:v>132.19999999999999</c:v>
                </c:pt>
                <c:pt idx="83">
                  <c:v>132.19999999999999</c:v>
                </c:pt>
                <c:pt idx="84">
                  <c:v>132.5</c:v>
                </c:pt>
                <c:pt idx="85">
                  <c:v>132.5</c:v>
                </c:pt>
                <c:pt idx="86">
                  <c:v>132.5</c:v>
                </c:pt>
                <c:pt idx="87">
                  <c:v>132.80000000000001</c:v>
                </c:pt>
                <c:pt idx="88">
                  <c:v>132.80000000000001</c:v>
                </c:pt>
                <c:pt idx="89">
                  <c:v>132.80000000000001</c:v>
                </c:pt>
                <c:pt idx="90">
                  <c:v>133.19999999999999</c:v>
                </c:pt>
                <c:pt idx="91">
                  <c:v>133.19999999999999</c:v>
                </c:pt>
                <c:pt idx="92">
                  <c:v>133.19999999999999</c:v>
                </c:pt>
                <c:pt idx="93">
                  <c:v>133.19999999999999</c:v>
                </c:pt>
                <c:pt idx="94">
                  <c:v>133.19999999999999</c:v>
                </c:pt>
                <c:pt idx="95">
                  <c:v>133.19999999999999</c:v>
                </c:pt>
                <c:pt idx="96">
                  <c:v>133.19999999999999</c:v>
                </c:pt>
                <c:pt idx="97">
                  <c:v>133.19999999999999</c:v>
                </c:pt>
                <c:pt idx="98">
                  <c:v>133.19999999999999</c:v>
                </c:pt>
                <c:pt idx="99">
                  <c:v>133.19999999999999</c:v>
                </c:pt>
                <c:pt idx="100">
                  <c:v>133.19999999999999</c:v>
                </c:pt>
                <c:pt idx="101">
                  <c:v>133.19999999999999</c:v>
                </c:pt>
                <c:pt idx="102">
                  <c:v>133.5</c:v>
                </c:pt>
                <c:pt idx="103">
                  <c:v>133.5</c:v>
                </c:pt>
                <c:pt idx="104">
                  <c:v>133.5</c:v>
                </c:pt>
                <c:pt idx="105">
                  <c:v>133.19999999999999</c:v>
                </c:pt>
                <c:pt idx="106">
                  <c:v>133.19999999999999</c:v>
                </c:pt>
                <c:pt idx="107">
                  <c:v>133.19999999999999</c:v>
                </c:pt>
                <c:pt idx="108">
                  <c:v>134</c:v>
                </c:pt>
                <c:pt idx="109">
                  <c:v>134</c:v>
                </c:pt>
                <c:pt idx="110">
                  <c:v>134</c:v>
                </c:pt>
                <c:pt idx="111">
                  <c:v>133.69999999999999</c:v>
                </c:pt>
                <c:pt idx="112">
                  <c:v>133.69999999999999</c:v>
                </c:pt>
                <c:pt idx="113">
                  <c:v>133.69999999999999</c:v>
                </c:pt>
                <c:pt idx="114">
                  <c:v>134.1</c:v>
                </c:pt>
                <c:pt idx="115">
                  <c:v>134.1</c:v>
                </c:pt>
                <c:pt idx="116">
                  <c:v>134.1</c:v>
                </c:pt>
                <c:pt idx="117">
                  <c:v>133.4</c:v>
                </c:pt>
                <c:pt idx="118">
                  <c:v>133.4</c:v>
                </c:pt>
                <c:pt idx="119">
                  <c:v>133.4</c:v>
                </c:pt>
                <c:pt idx="120">
                  <c:v>133.19999999999999</c:v>
                </c:pt>
                <c:pt idx="121">
                  <c:v>133.19999999999999</c:v>
                </c:pt>
                <c:pt idx="122">
                  <c:v>133.19999999999999</c:v>
                </c:pt>
                <c:pt idx="123">
                  <c:v>133</c:v>
                </c:pt>
                <c:pt idx="124">
                  <c:v>133</c:v>
                </c:pt>
                <c:pt idx="125">
                  <c:v>133</c:v>
                </c:pt>
                <c:pt idx="126">
                  <c:v>132.80000000000001</c:v>
                </c:pt>
                <c:pt idx="127">
                  <c:v>132.80000000000001</c:v>
                </c:pt>
                <c:pt idx="128">
                  <c:v>132.80000000000001</c:v>
                </c:pt>
                <c:pt idx="129">
                  <c:v>133</c:v>
                </c:pt>
                <c:pt idx="130">
                  <c:v>133</c:v>
                </c:pt>
                <c:pt idx="131">
                  <c:v>133</c:v>
                </c:pt>
                <c:pt idx="132">
                  <c:v>133.1</c:v>
                </c:pt>
                <c:pt idx="133">
                  <c:v>133.1</c:v>
                </c:pt>
                <c:pt idx="134">
                  <c:v>133.1</c:v>
                </c:pt>
                <c:pt idx="135">
                  <c:v>133.5</c:v>
                </c:pt>
                <c:pt idx="136">
                  <c:v>133.5</c:v>
                </c:pt>
                <c:pt idx="137">
                  <c:v>133.5</c:v>
                </c:pt>
                <c:pt idx="138">
                  <c:v>132.6</c:v>
                </c:pt>
                <c:pt idx="139">
                  <c:v>132.6</c:v>
                </c:pt>
                <c:pt idx="140">
                  <c:v>132.6</c:v>
                </c:pt>
                <c:pt idx="141">
                  <c:v>129</c:v>
                </c:pt>
                <c:pt idx="142">
                  <c:v>129</c:v>
                </c:pt>
                <c:pt idx="143">
                  <c:v>129</c:v>
                </c:pt>
                <c:pt idx="144">
                  <c:v>123.6</c:v>
                </c:pt>
                <c:pt idx="145">
                  <c:v>123.6</c:v>
                </c:pt>
                <c:pt idx="146">
                  <c:v>123.6</c:v>
                </c:pt>
                <c:pt idx="147">
                  <c:v>120.4</c:v>
                </c:pt>
                <c:pt idx="148">
                  <c:v>120.4</c:v>
                </c:pt>
                <c:pt idx="149">
                  <c:v>120.4</c:v>
                </c:pt>
                <c:pt idx="150">
                  <c:v>119.3</c:v>
                </c:pt>
                <c:pt idx="151">
                  <c:v>119.3</c:v>
                </c:pt>
                <c:pt idx="152">
                  <c:v>119.3</c:v>
                </c:pt>
                <c:pt idx="153">
                  <c:v>120</c:v>
                </c:pt>
                <c:pt idx="154">
                  <c:v>120</c:v>
                </c:pt>
                <c:pt idx="155">
                  <c:v>120</c:v>
                </c:pt>
                <c:pt idx="156">
                  <c:v>119.9</c:v>
                </c:pt>
                <c:pt idx="157">
                  <c:v>119.9</c:v>
                </c:pt>
                <c:pt idx="158">
                  <c:v>119.9</c:v>
                </c:pt>
                <c:pt idx="159">
                  <c:v>120</c:v>
                </c:pt>
                <c:pt idx="160">
                  <c:v>120</c:v>
                </c:pt>
                <c:pt idx="161">
                  <c:v>120</c:v>
                </c:pt>
                <c:pt idx="162">
                  <c:v>120.6</c:v>
                </c:pt>
                <c:pt idx="163">
                  <c:v>120.6</c:v>
                </c:pt>
                <c:pt idx="164">
                  <c:v>120.6</c:v>
                </c:pt>
                <c:pt idx="165">
                  <c:v>121</c:v>
                </c:pt>
                <c:pt idx="166">
                  <c:v>121</c:v>
                </c:pt>
                <c:pt idx="167">
                  <c:v>121</c:v>
                </c:pt>
                <c:pt idx="168">
                  <c:v>121.7</c:v>
                </c:pt>
                <c:pt idx="169">
                  <c:v>121.7</c:v>
                </c:pt>
                <c:pt idx="170">
                  <c:v>121.7</c:v>
                </c:pt>
                <c:pt idx="171">
                  <c:v>121.9</c:v>
                </c:pt>
                <c:pt idx="172">
                  <c:v>121.9</c:v>
                </c:pt>
                <c:pt idx="173">
                  <c:v>121.9</c:v>
                </c:pt>
                <c:pt idx="174">
                  <c:v>121.5</c:v>
                </c:pt>
                <c:pt idx="175">
                  <c:v>121.5</c:v>
                </c:pt>
                <c:pt idx="176">
                  <c:v>121.5</c:v>
                </c:pt>
                <c:pt idx="177">
                  <c:v>122.2</c:v>
                </c:pt>
                <c:pt idx="178">
                  <c:v>122.2</c:v>
                </c:pt>
                <c:pt idx="179">
                  <c:v>122.2</c:v>
                </c:pt>
                <c:pt idx="180">
                  <c:v>122.4</c:v>
                </c:pt>
                <c:pt idx="181">
                  <c:v>122.4</c:v>
                </c:pt>
                <c:pt idx="182">
                  <c:v>122.4</c:v>
                </c:pt>
                <c:pt idx="183">
                  <c:v>123.5</c:v>
                </c:pt>
                <c:pt idx="184">
                  <c:v>123.5</c:v>
                </c:pt>
                <c:pt idx="185">
                  <c:v>123.5</c:v>
                </c:pt>
                <c:pt idx="186">
                  <c:v>125</c:v>
                </c:pt>
                <c:pt idx="187">
                  <c:v>125</c:v>
                </c:pt>
                <c:pt idx="188">
                  <c:v>125</c:v>
                </c:pt>
                <c:pt idx="189">
                  <c:v>127.2</c:v>
                </c:pt>
                <c:pt idx="190">
                  <c:v>127.2</c:v>
                </c:pt>
                <c:pt idx="191">
                  <c:v>127.2</c:v>
                </c:pt>
                <c:pt idx="192">
                  <c:v>129.6</c:v>
                </c:pt>
                <c:pt idx="193">
                  <c:v>129.6</c:v>
                </c:pt>
                <c:pt idx="194">
                  <c:v>129.6</c:v>
                </c:pt>
                <c:pt idx="195">
                  <c:v>130.5</c:v>
                </c:pt>
                <c:pt idx="196">
                  <c:v>130.5</c:v>
                </c:pt>
                <c:pt idx="197">
                  <c:v>130.5</c:v>
                </c:pt>
                <c:pt idx="198">
                  <c:v>131.19999999999999</c:v>
                </c:pt>
                <c:pt idx="199">
                  <c:v>131.19999999999999</c:v>
                </c:pt>
                <c:pt idx="200">
                  <c:v>131.19999999999999</c:v>
                </c:pt>
                <c:pt idx="201">
                  <c:v>130.9</c:v>
                </c:pt>
                <c:pt idx="202">
                  <c:v>130.9</c:v>
                </c:pt>
                <c:pt idx="203">
                  <c:v>130.9</c:v>
                </c:pt>
                <c:pt idx="204">
                  <c:v>131.1</c:v>
                </c:pt>
                <c:pt idx="205">
                  <c:v>131.1</c:v>
                </c:pt>
                <c:pt idx="206">
                  <c:v>131.1</c:v>
                </c:pt>
                <c:pt idx="207">
                  <c:v>131.1</c:v>
                </c:pt>
                <c:pt idx="208">
                  <c:v>131.1</c:v>
                </c:pt>
                <c:pt idx="209">
                  <c:v>131.1</c:v>
                </c:pt>
                <c:pt idx="210">
                  <c:v>131.19999999999999</c:v>
                </c:pt>
                <c:pt idx="211">
                  <c:v>131.19999999999999</c:v>
                </c:pt>
                <c:pt idx="212">
                  <c:v>131.19999999999999</c:v>
                </c:pt>
                <c:pt idx="213">
                  <c:v>131.1</c:v>
                </c:pt>
                <c:pt idx="214">
                  <c:v>131.1</c:v>
                </c:pt>
                <c:pt idx="215">
                  <c:v>131.1</c:v>
                </c:pt>
                <c:pt idx="216">
                  <c:v>131</c:v>
                </c:pt>
                <c:pt idx="217">
                  <c:v>131</c:v>
                </c:pt>
                <c:pt idx="218">
                  <c:v>131</c:v>
                </c:pt>
                <c:pt idx="219">
                  <c:v>130.9</c:v>
                </c:pt>
                <c:pt idx="220">
                  <c:v>130.9</c:v>
                </c:pt>
                <c:pt idx="221">
                  <c:v>130.9</c:v>
                </c:pt>
                <c:pt idx="222">
                  <c:v>130.80000000000001</c:v>
                </c:pt>
                <c:pt idx="223">
                  <c:v>130.80000000000001</c:v>
                </c:pt>
                <c:pt idx="224">
                  <c:v>130.80000000000001</c:v>
                </c:pt>
                <c:pt idx="225">
                  <c:v>130.69999999999999</c:v>
                </c:pt>
                <c:pt idx="226">
                  <c:v>130.69999999999999</c:v>
                </c:pt>
                <c:pt idx="227">
                  <c:v>130.69999999999999</c:v>
                </c:pt>
                <c:pt idx="228">
                  <c:v>131</c:v>
                </c:pt>
                <c:pt idx="229">
                  <c:v>131</c:v>
                </c:pt>
                <c:pt idx="230">
                  <c:v>131</c:v>
                </c:pt>
                <c:pt idx="231">
                  <c:v>131.19999999999999</c:v>
                </c:pt>
                <c:pt idx="232">
                  <c:v>131.19999999999999</c:v>
                </c:pt>
                <c:pt idx="233">
                  <c:v>131.19999999999999</c:v>
                </c:pt>
                <c:pt idx="234">
                  <c:v>131.4</c:v>
                </c:pt>
                <c:pt idx="235">
                  <c:v>131.4</c:v>
                </c:pt>
                <c:pt idx="236">
                  <c:v>131.4</c:v>
                </c:pt>
                <c:pt idx="237">
                  <c:v>131.9</c:v>
                </c:pt>
                <c:pt idx="238">
                  <c:v>131.9</c:v>
                </c:pt>
                <c:pt idx="239">
                  <c:v>131.9</c:v>
                </c:pt>
                <c:pt idx="240">
                  <c:v>131.80000000000001</c:v>
                </c:pt>
                <c:pt idx="241">
                  <c:v>131.80000000000001</c:v>
                </c:pt>
                <c:pt idx="242">
                  <c:v>131.80000000000001</c:v>
                </c:pt>
                <c:pt idx="243">
                  <c:v>131.4</c:v>
                </c:pt>
                <c:pt idx="244">
                  <c:v>131.4</c:v>
                </c:pt>
                <c:pt idx="245">
                  <c:v>131.4</c:v>
                </c:pt>
                <c:pt idx="246">
                  <c:v>131.1</c:v>
                </c:pt>
                <c:pt idx="247">
                  <c:v>131.1</c:v>
                </c:pt>
                <c:pt idx="248">
                  <c:v>131.1</c:v>
                </c:pt>
                <c:pt idx="249">
                  <c:v>131.1</c:v>
                </c:pt>
                <c:pt idx="250">
                  <c:v>131.1</c:v>
                </c:pt>
                <c:pt idx="251">
                  <c:v>131.1</c:v>
                </c:pt>
                <c:pt idx="252">
                  <c:v>131.4</c:v>
                </c:pt>
                <c:pt idx="253">
                  <c:v>131.4</c:v>
                </c:pt>
                <c:pt idx="254">
                  <c:v>131.4</c:v>
                </c:pt>
                <c:pt idx="255">
                  <c:v>131</c:v>
                </c:pt>
                <c:pt idx="256">
                  <c:v>131</c:v>
                </c:pt>
                <c:pt idx="257">
                  <c:v>131</c:v>
                </c:pt>
                <c:pt idx="258">
                  <c:v>131.19999999999999</c:v>
                </c:pt>
                <c:pt idx="259">
                  <c:v>131.19999999999999</c:v>
                </c:pt>
                <c:pt idx="260">
                  <c:v>131.19999999999999</c:v>
                </c:pt>
                <c:pt idx="261">
                  <c:v>131.19999999999999</c:v>
                </c:pt>
                <c:pt idx="262">
                  <c:v>131.19999999999999</c:v>
                </c:pt>
                <c:pt idx="263">
                  <c:v>131.19999999999999</c:v>
                </c:pt>
                <c:pt idx="264">
                  <c:v>131.5</c:v>
                </c:pt>
                <c:pt idx="265">
                  <c:v>131.5</c:v>
                </c:pt>
                <c:pt idx="266">
                  <c:v>131.5</c:v>
                </c:pt>
                <c:pt idx="267">
                  <c:v>131</c:v>
                </c:pt>
                <c:pt idx="268">
                  <c:v>131</c:v>
                </c:pt>
                <c:pt idx="269">
                  <c:v>131</c:v>
                </c:pt>
                <c:pt idx="270">
                  <c:v>131.4</c:v>
                </c:pt>
                <c:pt idx="271">
                  <c:v>131.4</c:v>
                </c:pt>
                <c:pt idx="272">
                  <c:v>131.4</c:v>
                </c:pt>
                <c:pt idx="273">
                  <c:v>131.30000000000001</c:v>
                </c:pt>
                <c:pt idx="274">
                  <c:v>131.30000000000001</c:v>
                </c:pt>
                <c:pt idx="275">
                  <c:v>131.30000000000001</c:v>
                </c:pt>
                <c:pt idx="276">
                  <c:v>131.69999999999999</c:v>
                </c:pt>
                <c:pt idx="277">
                  <c:v>131.69999999999999</c:v>
                </c:pt>
                <c:pt idx="278">
                  <c:v>131.69999999999999</c:v>
                </c:pt>
                <c:pt idx="279">
                  <c:v>131.4</c:v>
                </c:pt>
                <c:pt idx="280">
                  <c:v>131.4</c:v>
                </c:pt>
                <c:pt idx="281">
                  <c:v>131.4</c:v>
                </c:pt>
                <c:pt idx="282">
                  <c:v>131</c:v>
                </c:pt>
                <c:pt idx="283">
                  <c:v>131</c:v>
                </c:pt>
                <c:pt idx="284">
                  <c:v>131</c:v>
                </c:pt>
                <c:pt idx="285">
                  <c:v>131</c:v>
                </c:pt>
                <c:pt idx="286">
                  <c:v>131</c:v>
                </c:pt>
                <c:pt idx="287">
                  <c:v>131</c:v>
                </c:pt>
                <c:pt idx="288">
                  <c:v>130.6</c:v>
                </c:pt>
                <c:pt idx="289">
                  <c:v>130.6</c:v>
                </c:pt>
                <c:pt idx="290">
                  <c:v>130.6</c:v>
                </c:pt>
                <c:pt idx="291">
                  <c:v>131.19999999999999</c:v>
                </c:pt>
                <c:pt idx="292">
                  <c:v>131.19999999999999</c:v>
                </c:pt>
                <c:pt idx="293">
                  <c:v>131.19999999999999</c:v>
                </c:pt>
                <c:pt idx="294">
                  <c:v>131</c:v>
                </c:pt>
                <c:pt idx="295">
                  <c:v>131</c:v>
                </c:pt>
                <c:pt idx="296">
                  <c:v>131</c:v>
                </c:pt>
                <c:pt idx="297">
                  <c:v>131.1</c:v>
                </c:pt>
                <c:pt idx="298">
                  <c:v>131.1</c:v>
                </c:pt>
                <c:pt idx="299">
                  <c:v>131.1</c:v>
                </c:pt>
                <c:pt idx="300">
                  <c:v>131.1</c:v>
                </c:pt>
                <c:pt idx="301">
                  <c:v>131.1</c:v>
                </c:pt>
                <c:pt idx="302">
                  <c:v>131.1</c:v>
                </c:pt>
                <c:pt idx="303">
                  <c:v>131.5</c:v>
                </c:pt>
                <c:pt idx="304">
                  <c:v>131.5</c:v>
                </c:pt>
                <c:pt idx="305">
                  <c:v>131.5</c:v>
                </c:pt>
                <c:pt idx="306">
                  <c:v>131.80000000000001</c:v>
                </c:pt>
                <c:pt idx="307">
                  <c:v>131.80000000000001</c:v>
                </c:pt>
                <c:pt idx="308">
                  <c:v>131.80000000000001</c:v>
                </c:pt>
                <c:pt idx="309">
                  <c:v>131.5</c:v>
                </c:pt>
                <c:pt idx="310">
                  <c:v>131.5</c:v>
                </c:pt>
                <c:pt idx="311">
                  <c:v>131.5</c:v>
                </c:pt>
                <c:pt idx="312">
                  <c:v>131.30000000000001</c:v>
                </c:pt>
                <c:pt idx="313">
                  <c:v>131.30000000000001</c:v>
                </c:pt>
                <c:pt idx="314">
                  <c:v>131.30000000000001</c:v>
                </c:pt>
                <c:pt idx="315">
                  <c:v>131.1</c:v>
                </c:pt>
                <c:pt idx="316">
                  <c:v>131.1</c:v>
                </c:pt>
                <c:pt idx="317">
                  <c:v>131.1</c:v>
                </c:pt>
                <c:pt idx="318">
                  <c:v>130.80000000000001</c:v>
                </c:pt>
                <c:pt idx="319">
                  <c:v>130.80000000000001</c:v>
                </c:pt>
                <c:pt idx="320">
                  <c:v>130.80000000000001</c:v>
                </c:pt>
                <c:pt idx="321">
                  <c:v>130.69999999999999</c:v>
                </c:pt>
                <c:pt idx="322">
                  <c:v>130.69999999999999</c:v>
                </c:pt>
                <c:pt idx="323">
                  <c:v>130.69999999999999</c:v>
                </c:pt>
                <c:pt idx="324">
                  <c:v>130.69999999999999</c:v>
                </c:pt>
                <c:pt idx="325">
                  <c:v>130.69999999999999</c:v>
                </c:pt>
                <c:pt idx="326">
                  <c:v>130.69999999999999</c:v>
                </c:pt>
                <c:pt idx="327">
                  <c:v>131.1</c:v>
                </c:pt>
                <c:pt idx="328">
                  <c:v>131.1</c:v>
                </c:pt>
                <c:pt idx="329">
                  <c:v>131.1</c:v>
                </c:pt>
                <c:pt idx="330">
                  <c:v>131.4</c:v>
                </c:pt>
                <c:pt idx="331">
                  <c:v>131.4</c:v>
                </c:pt>
                <c:pt idx="332">
                  <c:v>131.4</c:v>
                </c:pt>
                <c:pt idx="333">
                  <c:v>131.5</c:v>
                </c:pt>
                <c:pt idx="334">
                  <c:v>131.5</c:v>
                </c:pt>
                <c:pt idx="335">
                  <c:v>131.5</c:v>
                </c:pt>
                <c:pt idx="336">
                  <c:v>131.19999999999999</c:v>
                </c:pt>
                <c:pt idx="337">
                  <c:v>131.19999999999999</c:v>
                </c:pt>
                <c:pt idx="338">
                  <c:v>131.19999999999999</c:v>
                </c:pt>
                <c:pt idx="339">
                  <c:v>131</c:v>
                </c:pt>
                <c:pt idx="340">
                  <c:v>131</c:v>
                </c:pt>
                <c:pt idx="341">
                  <c:v>131</c:v>
                </c:pt>
                <c:pt idx="342">
                  <c:v>130.69999999999999</c:v>
                </c:pt>
                <c:pt idx="343">
                  <c:v>130.69999999999999</c:v>
                </c:pt>
                <c:pt idx="344">
                  <c:v>130.69999999999999</c:v>
                </c:pt>
                <c:pt idx="345">
                  <c:v>131.19999999999999</c:v>
                </c:pt>
                <c:pt idx="346">
                  <c:v>131.19999999999999</c:v>
                </c:pt>
                <c:pt idx="347">
                  <c:v>131.19999999999999</c:v>
                </c:pt>
                <c:pt idx="348">
                  <c:v>131.19999999999999</c:v>
                </c:pt>
                <c:pt idx="349">
                  <c:v>131.19999999999999</c:v>
                </c:pt>
                <c:pt idx="350">
                  <c:v>131.19999999999999</c:v>
                </c:pt>
                <c:pt idx="351">
                  <c:v>131.4</c:v>
                </c:pt>
                <c:pt idx="352">
                  <c:v>131.4</c:v>
                </c:pt>
                <c:pt idx="353">
                  <c:v>131.4</c:v>
                </c:pt>
                <c:pt idx="354">
                  <c:v>131.1</c:v>
                </c:pt>
                <c:pt idx="355">
                  <c:v>131.1</c:v>
                </c:pt>
                <c:pt idx="356">
                  <c:v>131.1</c:v>
                </c:pt>
                <c:pt idx="357">
                  <c:v>131.19999999999999</c:v>
                </c:pt>
                <c:pt idx="358">
                  <c:v>131.19999999999999</c:v>
                </c:pt>
                <c:pt idx="359">
                  <c:v>131.19999999999999</c:v>
                </c:pt>
                <c:pt idx="360">
                  <c:v>131.69999999999999</c:v>
                </c:pt>
                <c:pt idx="361">
                  <c:v>131.69999999999999</c:v>
                </c:pt>
                <c:pt idx="362">
                  <c:v>131.69999999999999</c:v>
                </c:pt>
                <c:pt idx="363">
                  <c:v>132</c:v>
                </c:pt>
                <c:pt idx="364">
                  <c:v>132</c:v>
                </c:pt>
                <c:pt idx="365">
                  <c:v>132</c:v>
                </c:pt>
                <c:pt idx="366">
                  <c:v>132.4</c:v>
                </c:pt>
                <c:pt idx="367">
                  <c:v>132.4</c:v>
                </c:pt>
                <c:pt idx="368">
                  <c:v>132.4</c:v>
                </c:pt>
                <c:pt idx="369">
                  <c:v>132.80000000000001</c:v>
                </c:pt>
                <c:pt idx="370">
                  <c:v>132.80000000000001</c:v>
                </c:pt>
                <c:pt idx="371">
                  <c:v>132.80000000000001</c:v>
                </c:pt>
                <c:pt idx="372">
                  <c:v>133.19999999999999</c:v>
                </c:pt>
                <c:pt idx="373">
                  <c:v>133.19999999999999</c:v>
                </c:pt>
                <c:pt idx="374">
                  <c:v>133.19999999999999</c:v>
                </c:pt>
                <c:pt idx="375">
                  <c:v>134.19999999999999</c:v>
                </c:pt>
                <c:pt idx="376">
                  <c:v>134.19999999999999</c:v>
                </c:pt>
                <c:pt idx="377">
                  <c:v>134.19999999999999</c:v>
                </c:pt>
                <c:pt idx="378">
                  <c:v>135.30000000000001</c:v>
                </c:pt>
                <c:pt idx="379">
                  <c:v>135.30000000000001</c:v>
                </c:pt>
                <c:pt idx="380">
                  <c:v>135.30000000000001</c:v>
                </c:pt>
                <c:pt idx="381">
                  <c:v>136.9</c:v>
                </c:pt>
                <c:pt idx="382">
                  <c:v>136.9</c:v>
                </c:pt>
                <c:pt idx="383">
                  <c:v>136.9</c:v>
                </c:pt>
                <c:pt idx="384">
                  <c:v>137.69999999999999</c:v>
                </c:pt>
                <c:pt idx="385">
                  <c:v>137.69999999999999</c:v>
                </c:pt>
                <c:pt idx="386">
                  <c:v>137.69999999999999</c:v>
                </c:pt>
                <c:pt idx="387">
                  <c:v>138.9</c:v>
                </c:pt>
                <c:pt idx="388">
                  <c:v>138.9</c:v>
                </c:pt>
                <c:pt idx="389">
                  <c:v>138.9</c:v>
                </c:pt>
                <c:pt idx="390">
                  <c:v>139.80000000000001</c:v>
                </c:pt>
                <c:pt idx="391">
                  <c:v>139.80000000000001</c:v>
                </c:pt>
                <c:pt idx="392">
                  <c:v>139.80000000000001</c:v>
                </c:pt>
                <c:pt idx="393">
                  <c:v>141.9</c:v>
                </c:pt>
                <c:pt idx="394">
                  <c:v>141.9</c:v>
                </c:pt>
                <c:pt idx="395">
                  <c:v>141.9</c:v>
                </c:pt>
                <c:pt idx="396">
                  <c:v>143.9</c:v>
                </c:pt>
                <c:pt idx="397">
                  <c:v>143.9</c:v>
                </c:pt>
                <c:pt idx="398">
                  <c:v>143.9</c:v>
                </c:pt>
                <c:pt idx="399">
                  <c:v>147.9</c:v>
                </c:pt>
                <c:pt idx="400">
                  <c:v>147.9</c:v>
                </c:pt>
                <c:pt idx="401">
                  <c:v>147.9</c:v>
                </c:pt>
                <c:pt idx="402">
                  <c:v>150.5</c:v>
                </c:pt>
                <c:pt idx="403">
                  <c:v>150.5</c:v>
                </c:pt>
                <c:pt idx="404">
                  <c:v>150.5</c:v>
                </c:pt>
                <c:pt idx="405">
                  <c:v>150.19999999999999</c:v>
                </c:pt>
                <c:pt idx="406">
                  <c:v>150.19999999999999</c:v>
                </c:pt>
                <c:pt idx="407">
                  <c:v>150.19999999999999</c:v>
                </c:pt>
                <c:pt idx="408">
                  <c:v>145.19999999999999</c:v>
                </c:pt>
                <c:pt idx="409">
                  <c:v>145.19999999999999</c:v>
                </c:pt>
                <c:pt idx="410">
                  <c:v>145.19999999999999</c:v>
                </c:pt>
                <c:pt idx="411">
                  <c:v>139.6</c:v>
                </c:pt>
                <c:pt idx="412">
                  <c:v>139.6</c:v>
                </c:pt>
                <c:pt idx="413">
                  <c:v>139.6</c:v>
                </c:pt>
                <c:pt idx="414">
                  <c:v>135.6</c:v>
                </c:pt>
                <c:pt idx="415">
                  <c:v>135.6</c:v>
                </c:pt>
                <c:pt idx="416">
                  <c:v>135.6</c:v>
                </c:pt>
                <c:pt idx="417">
                  <c:v>133.9</c:v>
                </c:pt>
                <c:pt idx="418">
                  <c:v>133.9</c:v>
                </c:pt>
                <c:pt idx="419">
                  <c:v>133.9</c:v>
                </c:pt>
                <c:pt idx="420">
                  <c:v>132.80000000000001</c:v>
                </c:pt>
                <c:pt idx="421">
                  <c:v>132.80000000000001</c:v>
                </c:pt>
                <c:pt idx="422">
                  <c:v>132.80000000000001</c:v>
                </c:pt>
                <c:pt idx="423">
                  <c:v>132.4</c:v>
                </c:pt>
                <c:pt idx="424">
                  <c:v>132.4</c:v>
                </c:pt>
                <c:pt idx="425">
                  <c:v>132.4</c:v>
                </c:pt>
                <c:pt idx="426">
                  <c:v>132.1</c:v>
                </c:pt>
                <c:pt idx="427">
                  <c:v>132.1</c:v>
                </c:pt>
                <c:pt idx="428">
                  <c:v>132.1</c:v>
                </c:pt>
                <c:pt idx="429">
                  <c:v>131.6</c:v>
                </c:pt>
                <c:pt idx="430">
                  <c:v>131.6</c:v>
                </c:pt>
                <c:pt idx="431">
                  <c:v>131.6</c:v>
                </c:pt>
                <c:pt idx="432">
                  <c:v>131.1</c:v>
                </c:pt>
                <c:pt idx="433">
                  <c:v>131.1</c:v>
                </c:pt>
                <c:pt idx="434">
                  <c:v>131.1</c:v>
                </c:pt>
                <c:pt idx="435">
                  <c:v>130.9</c:v>
                </c:pt>
                <c:pt idx="436">
                  <c:v>130.9</c:v>
                </c:pt>
                <c:pt idx="437">
                  <c:v>130.9</c:v>
                </c:pt>
                <c:pt idx="438">
                  <c:v>131.69999999999999</c:v>
                </c:pt>
                <c:pt idx="439">
                  <c:v>131.69999999999999</c:v>
                </c:pt>
                <c:pt idx="440">
                  <c:v>131.69999999999999</c:v>
                </c:pt>
                <c:pt idx="441">
                  <c:v>131.6</c:v>
                </c:pt>
                <c:pt idx="442">
                  <c:v>131.6</c:v>
                </c:pt>
                <c:pt idx="443">
                  <c:v>131.6</c:v>
                </c:pt>
                <c:pt idx="444">
                  <c:v>131.6</c:v>
                </c:pt>
                <c:pt idx="445">
                  <c:v>131.6</c:v>
                </c:pt>
                <c:pt idx="446">
                  <c:v>131.6</c:v>
                </c:pt>
                <c:pt idx="447">
                  <c:v>130.9</c:v>
                </c:pt>
                <c:pt idx="448">
                  <c:v>130.9</c:v>
                </c:pt>
                <c:pt idx="449">
                  <c:v>130.9</c:v>
                </c:pt>
                <c:pt idx="450">
                  <c:v>131</c:v>
                </c:pt>
                <c:pt idx="451">
                  <c:v>131</c:v>
                </c:pt>
                <c:pt idx="452">
                  <c:v>131</c:v>
                </c:pt>
                <c:pt idx="453">
                  <c:v>130.69999999999999</c:v>
                </c:pt>
                <c:pt idx="454">
                  <c:v>130.69999999999999</c:v>
                </c:pt>
                <c:pt idx="455">
                  <c:v>130.69999999999999</c:v>
                </c:pt>
                <c:pt idx="456">
                  <c:v>130.5</c:v>
                </c:pt>
                <c:pt idx="457">
                  <c:v>130.5</c:v>
                </c:pt>
                <c:pt idx="458">
                  <c:v>130.5</c:v>
                </c:pt>
                <c:pt idx="459">
                  <c:v>130.4</c:v>
                </c:pt>
                <c:pt idx="460">
                  <c:v>130.4</c:v>
                </c:pt>
                <c:pt idx="461">
                  <c:v>130.4</c:v>
                </c:pt>
                <c:pt idx="462">
                  <c:v>130.5</c:v>
                </c:pt>
                <c:pt idx="463">
                  <c:v>130.5</c:v>
                </c:pt>
                <c:pt idx="464">
                  <c:v>130.5</c:v>
                </c:pt>
                <c:pt idx="465">
                  <c:v>130.30000000000001</c:v>
                </c:pt>
                <c:pt idx="466">
                  <c:v>130.30000000000001</c:v>
                </c:pt>
                <c:pt idx="467">
                  <c:v>130.30000000000001</c:v>
                </c:pt>
                <c:pt idx="468">
                  <c:v>130</c:v>
                </c:pt>
                <c:pt idx="469">
                  <c:v>130</c:v>
                </c:pt>
                <c:pt idx="470">
                  <c:v>130</c:v>
                </c:pt>
                <c:pt idx="471">
                  <c:v>129.9</c:v>
                </c:pt>
                <c:pt idx="472">
                  <c:v>129.9</c:v>
                </c:pt>
                <c:pt idx="473">
                  <c:v>129.9</c:v>
                </c:pt>
                <c:pt idx="474">
                  <c:v>130.4</c:v>
                </c:pt>
                <c:pt idx="475">
                  <c:v>130.4</c:v>
                </c:pt>
                <c:pt idx="476">
                  <c:v>130.4</c:v>
                </c:pt>
                <c:pt idx="477">
                  <c:v>130.80000000000001</c:v>
                </c:pt>
                <c:pt idx="478">
                  <c:v>130.80000000000001</c:v>
                </c:pt>
                <c:pt idx="479">
                  <c:v>130.80000000000001</c:v>
                </c:pt>
                <c:pt idx="480">
                  <c:v>130.9</c:v>
                </c:pt>
                <c:pt idx="481">
                  <c:v>130.9</c:v>
                </c:pt>
                <c:pt idx="482">
                  <c:v>130.9</c:v>
                </c:pt>
                <c:pt idx="483">
                  <c:v>131</c:v>
                </c:pt>
                <c:pt idx="484">
                  <c:v>131</c:v>
                </c:pt>
                <c:pt idx="485">
                  <c:v>131</c:v>
                </c:pt>
                <c:pt idx="486">
                  <c:v>131.19999999999999</c:v>
                </c:pt>
                <c:pt idx="487">
                  <c:v>131.19999999999999</c:v>
                </c:pt>
                <c:pt idx="488">
                  <c:v>131.19999999999999</c:v>
                </c:pt>
                <c:pt idx="489">
                  <c:v>131.80000000000001</c:v>
                </c:pt>
                <c:pt idx="490">
                  <c:v>131.80000000000001</c:v>
                </c:pt>
                <c:pt idx="491">
                  <c:v>131.80000000000001</c:v>
                </c:pt>
                <c:pt idx="492">
                  <c:v>131.80000000000001</c:v>
                </c:pt>
                <c:pt idx="493">
                  <c:v>131.80000000000001</c:v>
                </c:pt>
                <c:pt idx="494">
                  <c:v>131.80000000000001</c:v>
                </c:pt>
                <c:pt idx="495">
                  <c:v>131.5</c:v>
                </c:pt>
                <c:pt idx="496">
                  <c:v>131.5</c:v>
                </c:pt>
                <c:pt idx="497">
                  <c:v>131.5</c:v>
                </c:pt>
                <c:pt idx="498">
                  <c:v>131.30000000000001</c:v>
                </c:pt>
                <c:pt idx="499">
                  <c:v>131.30000000000001</c:v>
                </c:pt>
                <c:pt idx="500">
                  <c:v>131.30000000000001</c:v>
                </c:pt>
                <c:pt idx="501">
                  <c:v>131.5</c:v>
                </c:pt>
                <c:pt idx="502">
                  <c:v>131.5</c:v>
                </c:pt>
                <c:pt idx="503">
                  <c:v>131.5</c:v>
                </c:pt>
                <c:pt idx="504">
                  <c:v>131.80000000000001</c:v>
                </c:pt>
                <c:pt idx="505">
                  <c:v>131.80000000000001</c:v>
                </c:pt>
                <c:pt idx="506">
                  <c:v>131.80000000000001</c:v>
                </c:pt>
                <c:pt idx="507">
                  <c:v>131.80000000000001</c:v>
                </c:pt>
                <c:pt idx="508">
                  <c:v>131.80000000000001</c:v>
                </c:pt>
                <c:pt idx="509">
                  <c:v>131.80000000000001</c:v>
                </c:pt>
                <c:pt idx="510">
                  <c:v>132</c:v>
                </c:pt>
                <c:pt idx="511">
                  <c:v>132</c:v>
                </c:pt>
                <c:pt idx="512">
                  <c:v>132</c:v>
                </c:pt>
                <c:pt idx="513">
                  <c:v>132</c:v>
                </c:pt>
                <c:pt idx="514">
                  <c:v>132</c:v>
                </c:pt>
                <c:pt idx="515">
                  <c:v>132</c:v>
                </c:pt>
                <c:pt idx="516">
                  <c:v>132</c:v>
                </c:pt>
                <c:pt idx="517">
                  <c:v>132</c:v>
                </c:pt>
                <c:pt idx="518">
                  <c:v>132</c:v>
                </c:pt>
                <c:pt idx="519">
                  <c:v>132.1</c:v>
                </c:pt>
                <c:pt idx="520">
                  <c:v>132.1</c:v>
                </c:pt>
                <c:pt idx="521">
                  <c:v>132.1</c:v>
                </c:pt>
                <c:pt idx="522">
                  <c:v>132.19999999999999</c:v>
                </c:pt>
                <c:pt idx="523">
                  <c:v>132.19999999999999</c:v>
                </c:pt>
                <c:pt idx="524">
                  <c:v>132.19999999999999</c:v>
                </c:pt>
                <c:pt idx="525">
                  <c:v>132.4</c:v>
                </c:pt>
                <c:pt idx="526">
                  <c:v>132.4</c:v>
                </c:pt>
                <c:pt idx="527">
                  <c:v>132.4</c:v>
                </c:pt>
                <c:pt idx="528">
                  <c:v>132</c:v>
                </c:pt>
                <c:pt idx="529">
                  <c:v>132</c:v>
                </c:pt>
                <c:pt idx="530">
                  <c:v>132</c:v>
                </c:pt>
                <c:pt idx="531">
                  <c:v>132.1</c:v>
                </c:pt>
                <c:pt idx="532">
                  <c:v>132.1</c:v>
                </c:pt>
                <c:pt idx="533">
                  <c:v>132.1</c:v>
                </c:pt>
                <c:pt idx="534">
                  <c:v>132.1</c:v>
                </c:pt>
                <c:pt idx="535">
                  <c:v>132.1</c:v>
                </c:pt>
                <c:pt idx="536">
                  <c:v>132.1</c:v>
                </c:pt>
                <c:pt idx="537">
                  <c:v>132.1</c:v>
                </c:pt>
                <c:pt idx="538">
                  <c:v>132.1</c:v>
                </c:pt>
                <c:pt idx="539">
                  <c:v>132.1</c:v>
                </c:pt>
                <c:pt idx="540">
                  <c:v>132.1</c:v>
                </c:pt>
                <c:pt idx="541">
                  <c:v>132.1</c:v>
                </c:pt>
                <c:pt idx="542">
                  <c:v>132.1</c:v>
                </c:pt>
                <c:pt idx="543">
                  <c:v>132.1</c:v>
                </c:pt>
                <c:pt idx="544">
                  <c:v>132.1</c:v>
                </c:pt>
                <c:pt idx="545">
                  <c:v>132.1</c:v>
                </c:pt>
                <c:pt idx="546">
                  <c:v>132</c:v>
                </c:pt>
                <c:pt idx="547">
                  <c:v>132</c:v>
                </c:pt>
                <c:pt idx="548">
                  <c:v>132</c:v>
                </c:pt>
                <c:pt idx="549">
                  <c:v>131.69999999999999</c:v>
                </c:pt>
                <c:pt idx="550">
                  <c:v>131.69999999999999</c:v>
                </c:pt>
                <c:pt idx="551">
                  <c:v>131.69999999999999</c:v>
                </c:pt>
                <c:pt idx="552">
                  <c:v>131.1</c:v>
                </c:pt>
                <c:pt idx="553">
                  <c:v>131.1</c:v>
                </c:pt>
                <c:pt idx="554">
                  <c:v>131.1</c:v>
                </c:pt>
                <c:pt idx="555">
                  <c:v>131.30000000000001</c:v>
                </c:pt>
                <c:pt idx="556">
                  <c:v>131.30000000000001</c:v>
                </c:pt>
                <c:pt idx="557">
                  <c:v>131.30000000000001</c:v>
                </c:pt>
                <c:pt idx="558">
                  <c:v>131.4</c:v>
                </c:pt>
                <c:pt idx="559">
                  <c:v>131.4</c:v>
                </c:pt>
                <c:pt idx="560">
                  <c:v>131.4</c:v>
                </c:pt>
                <c:pt idx="561">
                  <c:v>132.1</c:v>
                </c:pt>
                <c:pt idx="562">
                  <c:v>132.1</c:v>
                </c:pt>
                <c:pt idx="563">
                  <c:v>132.1</c:v>
                </c:pt>
                <c:pt idx="564">
                  <c:v>131.9</c:v>
                </c:pt>
                <c:pt idx="565">
                  <c:v>131.9</c:v>
                </c:pt>
                <c:pt idx="566">
                  <c:v>131.9</c:v>
                </c:pt>
                <c:pt idx="567">
                  <c:v>132.1</c:v>
                </c:pt>
                <c:pt idx="568">
                  <c:v>132.1</c:v>
                </c:pt>
                <c:pt idx="569">
                  <c:v>132.1</c:v>
                </c:pt>
                <c:pt idx="570">
                  <c:v>132.1</c:v>
                </c:pt>
                <c:pt idx="571">
                  <c:v>132.1</c:v>
                </c:pt>
                <c:pt idx="572">
                  <c:v>132.1</c:v>
                </c:pt>
                <c:pt idx="573">
                  <c:v>132.19999999999999</c:v>
                </c:pt>
                <c:pt idx="574">
                  <c:v>132.19999999999999</c:v>
                </c:pt>
                <c:pt idx="575">
                  <c:v>132.19999999999999</c:v>
                </c:pt>
                <c:pt idx="576">
                  <c:v>132.4</c:v>
                </c:pt>
                <c:pt idx="577">
                  <c:v>132.4</c:v>
                </c:pt>
                <c:pt idx="578">
                  <c:v>132.4</c:v>
                </c:pt>
                <c:pt idx="579">
                  <c:v>132.6</c:v>
                </c:pt>
                <c:pt idx="580">
                  <c:v>132.6</c:v>
                </c:pt>
                <c:pt idx="581">
                  <c:v>132.6</c:v>
                </c:pt>
                <c:pt idx="582">
                  <c:v>133.1</c:v>
                </c:pt>
                <c:pt idx="583">
                  <c:v>133.1</c:v>
                </c:pt>
                <c:pt idx="584">
                  <c:v>133.1</c:v>
                </c:pt>
                <c:pt idx="585">
                  <c:v>133.30000000000001</c:v>
                </c:pt>
                <c:pt idx="586">
                  <c:v>133.30000000000001</c:v>
                </c:pt>
                <c:pt idx="587">
                  <c:v>133.30000000000001</c:v>
                </c:pt>
                <c:pt idx="588">
                  <c:v>133.19999999999999</c:v>
                </c:pt>
                <c:pt idx="589">
                  <c:v>133.19999999999999</c:v>
                </c:pt>
                <c:pt idx="590">
                  <c:v>133.19999999999999</c:v>
                </c:pt>
                <c:pt idx="591">
                  <c:v>132.6</c:v>
                </c:pt>
                <c:pt idx="592">
                  <c:v>132.6</c:v>
                </c:pt>
                <c:pt idx="593">
                  <c:v>132.6</c:v>
                </c:pt>
                <c:pt idx="594">
                  <c:v>132.4</c:v>
                </c:pt>
                <c:pt idx="595">
                  <c:v>132.4</c:v>
                </c:pt>
                <c:pt idx="596">
                  <c:v>132.4</c:v>
                </c:pt>
                <c:pt idx="597">
                  <c:v>132.19999999999999</c:v>
                </c:pt>
                <c:pt idx="598">
                  <c:v>132.19999999999999</c:v>
                </c:pt>
                <c:pt idx="599">
                  <c:v>132.19999999999999</c:v>
                </c:pt>
                <c:pt idx="600">
                  <c:v>132.69999999999999</c:v>
                </c:pt>
                <c:pt idx="601">
                  <c:v>132.69999999999999</c:v>
                </c:pt>
                <c:pt idx="602">
                  <c:v>132.69999999999999</c:v>
                </c:pt>
                <c:pt idx="603">
                  <c:v>132.6</c:v>
                </c:pt>
                <c:pt idx="604">
                  <c:v>132.6</c:v>
                </c:pt>
                <c:pt idx="605">
                  <c:v>132.6</c:v>
                </c:pt>
                <c:pt idx="606">
                  <c:v>132.80000000000001</c:v>
                </c:pt>
                <c:pt idx="607">
                  <c:v>132.80000000000001</c:v>
                </c:pt>
                <c:pt idx="608">
                  <c:v>132.80000000000001</c:v>
                </c:pt>
                <c:pt idx="609">
                  <c:v>132.9</c:v>
                </c:pt>
                <c:pt idx="610">
                  <c:v>132.9</c:v>
                </c:pt>
                <c:pt idx="611">
                  <c:v>132.9</c:v>
                </c:pt>
                <c:pt idx="612">
                  <c:v>133.1</c:v>
                </c:pt>
                <c:pt idx="613">
                  <c:v>133.1</c:v>
                </c:pt>
                <c:pt idx="614">
                  <c:v>133.1</c:v>
                </c:pt>
                <c:pt idx="615">
                  <c:v>133</c:v>
                </c:pt>
                <c:pt idx="616">
                  <c:v>133</c:v>
                </c:pt>
                <c:pt idx="617">
                  <c:v>133</c:v>
                </c:pt>
                <c:pt idx="618">
                  <c:v>132.9</c:v>
                </c:pt>
                <c:pt idx="619">
                  <c:v>132.9</c:v>
                </c:pt>
                <c:pt idx="620">
                  <c:v>132.9</c:v>
                </c:pt>
                <c:pt idx="621">
                  <c:v>132.9</c:v>
                </c:pt>
                <c:pt idx="622">
                  <c:v>132.9</c:v>
                </c:pt>
                <c:pt idx="623">
                  <c:v>132.9</c:v>
                </c:pt>
                <c:pt idx="624">
                  <c:v>133.1</c:v>
                </c:pt>
                <c:pt idx="625">
                  <c:v>133.1</c:v>
                </c:pt>
                <c:pt idx="626">
                  <c:v>133.1</c:v>
                </c:pt>
                <c:pt idx="627">
                  <c:v>133.30000000000001</c:v>
                </c:pt>
                <c:pt idx="628">
                  <c:v>133.30000000000001</c:v>
                </c:pt>
                <c:pt idx="629">
                  <c:v>133.30000000000001</c:v>
                </c:pt>
                <c:pt idx="630">
                  <c:v>133</c:v>
                </c:pt>
                <c:pt idx="631">
                  <c:v>133</c:v>
                </c:pt>
                <c:pt idx="632">
                  <c:v>133</c:v>
                </c:pt>
                <c:pt idx="633">
                  <c:v>132.69999999999999</c:v>
                </c:pt>
                <c:pt idx="634">
                  <c:v>132.69999999999999</c:v>
                </c:pt>
                <c:pt idx="635">
                  <c:v>132.69999999999999</c:v>
                </c:pt>
                <c:pt idx="636">
                  <c:v>132.4</c:v>
                </c:pt>
                <c:pt idx="637">
                  <c:v>132.4</c:v>
                </c:pt>
                <c:pt idx="638">
                  <c:v>132.4</c:v>
                </c:pt>
                <c:pt idx="639">
                  <c:v>132.5</c:v>
                </c:pt>
                <c:pt idx="640">
                  <c:v>132.5</c:v>
                </c:pt>
                <c:pt idx="641">
                  <c:v>132.5</c:v>
                </c:pt>
                <c:pt idx="642">
                  <c:v>132.9</c:v>
                </c:pt>
                <c:pt idx="643">
                  <c:v>132.9</c:v>
                </c:pt>
                <c:pt idx="644">
                  <c:v>132.9</c:v>
                </c:pt>
                <c:pt idx="645">
                  <c:v>133</c:v>
                </c:pt>
                <c:pt idx="646">
                  <c:v>133</c:v>
                </c:pt>
                <c:pt idx="647">
                  <c:v>133</c:v>
                </c:pt>
                <c:pt idx="648">
                  <c:v>133</c:v>
                </c:pt>
                <c:pt idx="649">
                  <c:v>133</c:v>
                </c:pt>
                <c:pt idx="650">
                  <c:v>133</c:v>
                </c:pt>
                <c:pt idx="651">
                  <c:v>132.9</c:v>
                </c:pt>
                <c:pt idx="652">
                  <c:v>132.9</c:v>
                </c:pt>
                <c:pt idx="653">
                  <c:v>132.9</c:v>
                </c:pt>
                <c:pt idx="654">
                  <c:v>132.9</c:v>
                </c:pt>
                <c:pt idx="655">
                  <c:v>132.9</c:v>
                </c:pt>
                <c:pt idx="656">
                  <c:v>132.9</c:v>
                </c:pt>
                <c:pt idx="657">
                  <c:v>133</c:v>
                </c:pt>
                <c:pt idx="658">
                  <c:v>133</c:v>
                </c:pt>
                <c:pt idx="659">
                  <c:v>133</c:v>
                </c:pt>
                <c:pt idx="660">
                  <c:v>132.9</c:v>
                </c:pt>
                <c:pt idx="661">
                  <c:v>132.9</c:v>
                </c:pt>
                <c:pt idx="662">
                  <c:v>132.9</c:v>
                </c:pt>
                <c:pt idx="663">
                  <c:v>133.1</c:v>
                </c:pt>
                <c:pt idx="664">
                  <c:v>133.1</c:v>
                </c:pt>
                <c:pt idx="665">
                  <c:v>133.1</c:v>
                </c:pt>
                <c:pt idx="666">
                  <c:v>133.1</c:v>
                </c:pt>
                <c:pt idx="667">
                  <c:v>133.1</c:v>
                </c:pt>
                <c:pt idx="668">
                  <c:v>133.1</c:v>
                </c:pt>
                <c:pt idx="669">
                  <c:v>133</c:v>
                </c:pt>
                <c:pt idx="670">
                  <c:v>133</c:v>
                </c:pt>
                <c:pt idx="671">
                  <c:v>133</c:v>
                </c:pt>
                <c:pt idx="672">
                  <c:v>133</c:v>
                </c:pt>
                <c:pt idx="673">
                  <c:v>133</c:v>
                </c:pt>
                <c:pt idx="674">
                  <c:v>133</c:v>
                </c:pt>
                <c:pt idx="675">
                  <c:v>132.9</c:v>
                </c:pt>
                <c:pt idx="676">
                  <c:v>132.9</c:v>
                </c:pt>
                <c:pt idx="677">
                  <c:v>132.9</c:v>
                </c:pt>
                <c:pt idx="678">
                  <c:v>132.80000000000001</c:v>
                </c:pt>
                <c:pt idx="679">
                  <c:v>132.80000000000001</c:v>
                </c:pt>
                <c:pt idx="680">
                  <c:v>132.80000000000001</c:v>
                </c:pt>
                <c:pt idx="681">
                  <c:v>132.5</c:v>
                </c:pt>
                <c:pt idx="682">
                  <c:v>132.5</c:v>
                </c:pt>
                <c:pt idx="683">
                  <c:v>132.5</c:v>
                </c:pt>
                <c:pt idx="684">
                  <c:v>132.5</c:v>
                </c:pt>
                <c:pt idx="685">
                  <c:v>132.5</c:v>
                </c:pt>
                <c:pt idx="686">
                  <c:v>132.5</c:v>
                </c:pt>
                <c:pt idx="687">
                  <c:v>132.9</c:v>
                </c:pt>
                <c:pt idx="688">
                  <c:v>132.9</c:v>
                </c:pt>
                <c:pt idx="689">
                  <c:v>132.9</c:v>
                </c:pt>
                <c:pt idx="690">
                  <c:v>133</c:v>
                </c:pt>
                <c:pt idx="691">
                  <c:v>133</c:v>
                </c:pt>
                <c:pt idx="692">
                  <c:v>133</c:v>
                </c:pt>
                <c:pt idx="693">
                  <c:v>132.9</c:v>
                </c:pt>
                <c:pt idx="694">
                  <c:v>132.9</c:v>
                </c:pt>
                <c:pt idx="695">
                  <c:v>132.9</c:v>
                </c:pt>
                <c:pt idx="696">
                  <c:v>132.80000000000001</c:v>
                </c:pt>
                <c:pt idx="697">
                  <c:v>132.80000000000001</c:v>
                </c:pt>
                <c:pt idx="698">
                  <c:v>132.80000000000001</c:v>
                </c:pt>
                <c:pt idx="699">
                  <c:v>133</c:v>
                </c:pt>
                <c:pt idx="700">
                  <c:v>133</c:v>
                </c:pt>
                <c:pt idx="701">
                  <c:v>133</c:v>
                </c:pt>
                <c:pt idx="702">
                  <c:v>132.80000000000001</c:v>
                </c:pt>
                <c:pt idx="703">
                  <c:v>132.80000000000001</c:v>
                </c:pt>
                <c:pt idx="704">
                  <c:v>132.80000000000001</c:v>
                </c:pt>
                <c:pt idx="705">
                  <c:v>133.4</c:v>
                </c:pt>
                <c:pt idx="706">
                  <c:v>133.4</c:v>
                </c:pt>
                <c:pt idx="707">
                  <c:v>133.4</c:v>
                </c:pt>
                <c:pt idx="708">
                  <c:v>133.4</c:v>
                </c:pt>
                <c:pt idx="709">
                  <c:v>133.4</c:v>
                </c:pt>
                <c:pt idx="710">
                  <c:v>133.4</c:v>
                </c:pt>
                <c:pt idx="711">
                  <c:v>134</c:v>
                </c:pt>
                <c:pt idx="712">
                  <c:v>134</c:v>
                </c:pt>
                <c:pt idx="713">
                  <c:v>134</c:v>
                </c:pt>
                <c:pt idx="714">
                  <c:v>133.5</c:v>
                </c:pt>
                <c:pt idx="715">
                  <c:v>133.5</c:v>
                </c:pt>
                <c:pt idx="716">
                  <c:v>133.5</c:v>
                </c:pt>
                <c:pt idx="717">
                  <c:v>133.4</c:v>
                </c:pt>
                <c:pt idx="718">
                  <c:v>133.4</c:v>
                </c:pt>
                <c:pt idx="719">
                  <c:v>133.4</c:v>
                </c:pt>
                <c:pt idx="720">
                  <c:v>133.4</c:v>
                </c:pt>
                <c:pt idx="721">
                  <c:v>133.4</c:v>
                </c:pt>
                <c:pt idx="722">
                  <c:v>133.4</c:v>
                </c:pt>
                <c:pt idx="723">
                  <c:v>133.30000000000001</c:v>
                </c:pt>
                <c:pt idx="724">
                  <c:v>133.30000000000001</c:v>
                </c:pt>
                <c:pt idx="725">
                  <c:v>133.30000000000001</c:v>
                </c:pt>
                <c:pt idx="726">
                  <c:v>133.5</c:v>
                </c:pt>
                <c:pt idx="727">
                  <c:v>133.5</c:v>
                </c:pt>
                <c:pt idx="728">
                  <c:v>133.5</c:v>
                </c:pt>
                <c:pt idx="729">
                  <c:v>133.80000000000001</c:v>
                </c:pt>
                <c:pt idx="730">
                  <c:v>133.80000000000001</c:v>
                </c:pt>
                <c:pt idx="731">
                  <c:v>133.80000000000001</c:v>
                </c:pt>
                <c:pt idx="732">
                  <c:v>134.19999999999999</c:v>
                </c:pt>
                <c:pt idx="733">
                  <c:v>134.19999999999999</c:v>
                </c:pt>
                <c:pt idx="734">
                  <c:v>134.19999999999999</c:v>
                </c:pt>
                <c:pt idx="735">
                  <c:v>134.5</c:v>
                </c:pt>
                <c:pt idx="736">
                  <c:v>134.5</c:v>
                </c:pt>
                <c:pt idx="737">
                  <c:v>134.5</c:v>
                </c:pt>
                <c:pt idx="738">
                  <c:v>134.4</c:v>
                </c:pt>
                <c:pt idx="739">
                  <c:v>134.4</c:v>
                </c:pt>
                <c:pt idx="740">
                  <c:v>134.4</c:v>
                </c:pt>
                <c:pt idx="741">
                  <c:v>134.19999999999999</c:v>
                </c:pt>
                <c:pt idx="742">
                  <c:v>134.19999999999999</c:v>
                </c:pt>
                <c:pt idx="743">
                  <c:v>134.19999999999999</c:v>
                </c:pt>
                <c:pt idx="744">
                  <c:v>133.9</c:v>
                </c:pt>
                <c:pt idx="745">
                  <c:v>133.9</c:v>
                </c:pt>
                <c:pt idx="746">
                  <c:v>133.9</c:v>
                </c:pt>
                <c:pt idx="747">
                  <c:v>133.5</c:v>
                </c:pt>
                <c:pt idx="748">
                  <c:v>133.5</c:v>
                </c:pt>
                <c:pt idx="749">
                  <c:v>133.5</c:v>
                </c:pt>
                <c:pt idx="750">
                  <c:v>133.6</c:v>
                </c:pt>
                <c:pt idx="751">
                  <c:v>133.6</c:v>
                </c:pt>
                <c:pt idx="752">
                  <c:v>133.6</c:v>
                </c:pt>
                <c:pt idx="753">
                  <c:v>133.6</c:v>
                </c:pt>
                <c:pt idx="754">
                  <c:v>133.6</c:v>
                </c:pt>
                <c:pt idx="755">
                  <c:v>133.6</c:v>
                </c:pt>
                <c:pt idx="756">
                  <c:v>133.69999999999999</c:v>
                </c:pt>
                <c:pt idx="757">
                  <c:v>133.69999999999999</c:v>
                </c:pt>
                <c:pt idx="758">
                  <c:v>133.69999999999999</c:v>
                </c:pt>
                <c:pt idx="759">
                  <c:v>133.69999999999999</c:v>
                </c:pt>
                <c:pt idx="760">
                  <c:v>133.69999999999999</c:v>
                </c:pt>
                <c:pt idx="761">
                  <c:v>133.69999999999999</c:v>
                </c:pt>
                <c:pt idx="762">
                  <c:v>133.6</c:v>
                </c:pt>
                <c:pt idx="763">
                  <c:v>133.6</c:v>
                </c:pt>
                <c:pt idx="764">
                  <c:v>133.6</c:v>
                </c:pt>
                <c:pt idx="765">
                  <c:v>134.19999999999999</c:v>
                </c:pt>
                <c:pt idx="766">
                  <c:v>134.19999999999999</c:v>
                </c:pt>
                <c:pt idx="767">
                  <c:v>134.19999999999999</c:v>
                </c:pt>
                <c:pt idx="768">
                  <c:v>134.19999999999999</c:v>
                </c:pt>
                <c:pt idx="769">
                  <c:v>134.19999999999999</c:v>
                </c:pt>
                <c:pt idx="770">
                  <c:v>134.19999999999999</c:v>
                </c:pt>
                <c:pt idx="771">
                  <c:v>134.80000000000001</c:v>
                </c:pt>
                <c:pt idx="772">
                  <c:v>134.80000000000001</c:v>
                </c:pt>
                <c:pt idx="773">
                  <c:v>134.80000000000001</c:v>
                </c:pt>
                <c:pt idx="774">
                  <c:v>134.4</c:v>
                </c:pt>
                <c:pt idx="775">
                  <c:v>134.4</c:v>
                </c:pt>
                <c:pt idx="776">
                  <c:v>134.4</c:v>
                </c:pt>
                <c:pt idx="777">
                  <c:v>134.80000000000001</c:v>
                </c:pt>
                <c:pt idx="778">
                  <c:v>134.80000000000001</c:v>
                </c:pt>
                <c:pt idx="779">
                  <c:v>134.80000000000001</c:v>
                </c:pt>
                <c:pt idx="780">
                  <c:v>134.6</c:v>
                </c:pt>
                <c:pt idx="781">
                  <c:v>134.6</c:v>
                </c:pt>
                <c:pt idx="782">
                  <c:v>134.6</c:v>
                </c:pt>
                <c:pt idx="783">
                  <c:v>134.6</c:v>
                </c:pt>
                <c:pt idx="784">
                  <c:v>134.6</c:v>
                </c:pt>
                <c:pt idx="785">
                  <c:v>134.6</c:v>
                </c:pt>
                <c:pt idx="786">
                  <c:v>134.1</c:v>
                </c:pt>
                <c:pt idx="787">
                  <c:v>134.1</c:v>
                </c:pt>
                <c:pt idx="788">
                  <c:v>134.1</c:v>
                </c:pt>
                <c:pt idx="789">
                  <c:v>133.80000000000001</c:v>
                </c:pt>
                <c:pt idx="790">
                  <c:v>133.80000000000001</c:v>
                </c:pt>
                <c:pt idx="791">
                  <c:v>133.80000000000001</c:v>
                </c:pt>
                <c:pt idx="792">
                  <c:v>133.6</c:v>
                </c:pt>
                <c:pt idx="793">
                  <c:v>133.6</c:v>
                </c:pt>
                <c:pt idx="794">
                  <c:v>133.6</c:v>
                </c:pt>
                <c:pt idx="795">
                  <c:v>133.4</c:v>
                </c:pt>
                <c:pt idx="796">
                  <c:v>133.4</c:v>
                </c:pt>
                <c:pt idx="797">
                  <c:v>133.4</c:v>
                </c:pt>
                <c:pt idx="798">
                  <c:v>133.69999999999999</c:v>
                </c:pt>
                <c:pt idx="799">
                  <c:v>133.69999999999999</c:v>
                </c:pt>
                <c:pt idx="800">
                  <c:v>133.69999999999999</c:v>
                </c:pt>
                <c:pt idx="801">
                  <c:v>133.6</c:v>
                </c:pt>
                <c:pt idx="802">
                  <c:v>133.6</c:v>
                </c:pt>
                <c:pt idx="803">
                  <c:v>133.6</c:v>
                </c:pt>
                <c:pt idx="804">
                  <c:v>134</c:v>
                </c:pt>
                <c:pt idx="805">
                  <c:v>134</c:v>
                </c:pt>
                <c:pt idx="806">
                  <c:v>134</c:v>
                </c:pt>
                <c:pt idx="807">
                  <c:v>133.80000000000001</c:v>
                </c:pt>
                <c:pt idx="808">
                  <c:v>133.80000000000001</c:v>
                </c:pt>
                <c:pt idx="809">
                  <c:v>133.80000000000001</c:v>
                </c:pt>
                <c:pt idx="810">
                  <c:v>134.30000000000001</c:v>
                </c:pt>
                <c:pt idx="811">
                  <c:v>134.30000000000001</c:v>
                </c:pt>
                <c:pt idx="812">
                  <c:v>134.30000000000001</c:v>
                </c:pt>
                <c:pt idx="813">
                  <c:v>134.6</c:v>
                </c:pt>
                <c:pt idx="814">
                  <c:v>134.6</c:v>
                </c:pt>
                <c:pt idx="815">
                  <c:v>134.6</c:v>
                </c:pt>
                <c:pt idx="816">
                  <c:v>134.6</c:v>
                </c:pt>
                <c:pt idx="817">
                  <c:v>134.6</c:v>
                </c:pt>
                <c:pt idx="818">
                  <c:v>134.6</c:v>
                </c:pt>
                <c:pt idx="819">
                  <c:v>134.30000000000001</c:v>
                </c:pt>
                <c:pt idx="820">
                  <c:v>134.30000000000001</c:v>
                </c:pt>
                <c:pt idx="821">
                  <c:v>134.30000000000001</c:v>
                </c:pt>
                <c:pt idx="822">
                  <c:v>134.1</c:v>
                </c:pt>
                <c:pt idx="823">
                  <c:v>134.1</c:v>
                </c:pt>
                <c:pt idx="824">
                  <c:v>134.1</c:v>
                </c:pt>
                <c:pt idx="825">
                  <c:v>134.19999999999999</c:v>
                </c:pt>
                <c:pt idx="826">
                  <c:v>134.19999999999999</c:v>
                </c:pt>
                <c:pt idx="827">
                  <c:v>134.19999999999999</c:v>
                </c:pt>
                <c:pt idx="828">
                  <c:v>134.4</c:v>
                </c:pt>
                <c:pt idx="829">
                  <c:v>134.4</c:v>
                </c:pt>
                <c:pt idx="830">
                  <c:v>134.4</c:v>
                </c:pt>
                <c:pt idx="831">
                  <c:v>134.6</c:v>
                </c:pt>
                <c:pt idx="832">
                  <c:v>134.6</c:v>
                </c:pt>
                <c:pt idx="833">
                  <c:v>134.6</c:v>
                </c:pt>
                <c:pt idx="834">
                  <c:v>134.80000000000001</c:v>
                </c:pt>
                <c:pt idx="835">
                  <c:v>134.80000000000001</c:v>
                </c:pt>
                <c:pt idx="836">
                  <c:v>134.80000000000001</c:v>
                </c:pt>
                <c:pt idx="837">
                  <c:v>134.9</c:v>
                </c:pt>
                <c:pt idx="838">
                  <c:v>134.9</c:v>
                </c:pt>
                <c:pt idx="839">
                  <c:v>134.9</c:v>
                </c:pt>
                <c:pt idx="840">
                  <c:v>135</c:v>
                </c:pt>
                <c:pt idx="841">
                  <c:v>135</c:v>
                </c:pt>
                <c:pt idx="842">
                  <c:v>135</c:v>
                </c:pt>
                <c:pt idx="843">
                  <c:v>135</c:v>
                </c:pt>
                <c:pt idx="844">
                  <c:v>135</c:v>
                </c:pt>
                <c:pt idx="845">
                  <c:v>135</c:v>
                </c:pt>
                <c:pt idx="846">
                  <c:v>135.19999999999999</c:v>
                </c:pt>
                <c:pt idx="847">
                  <c:v>135.19999999999999</c:v>
                </c:pt>
                <c:pt idx="848">
                  <c:v>135.19999999999999</c:v>
                </c:pt>
                <c:pt idx="849">
                  <c:v>135.19999999999999</c:v>
                </c:pt>
                <c:pt idx="850">
                  <c:v>135.19999999999999</c:v>
                </c:pt>
                <c:pt idx="851">
                  <c:v>135.19999999999999</c:v>
                </c:pt>
                <c:pt idx="852">
                  <c:v>135.5</c:v>
                </c:pt>
                <c:pt idx="853">
                  <c:v>135.5</c:v>
                </c:pt>
                <c:pt idx="854">
                  <c:v>135.5</c:v>
                </c:pt>
                <c:pt idx="855">
                  <c:v>135.4</c:v>
                </c:pt>
                <c:pt idx="856">
                  <c:v>135.4</c:v>
                </c:pt>
                <c:pt idx="857">
                  <c:v>135.4</c:v>
                </c:pt>
                <c:pt idx="858">
                  <c:v>135.9</c:v>
                </c:pt>
                <c:pt idx="859">
                  <c:v>135.9</c:v>
                </c:pt>
                <c:pt idx="860">
                  <c:v>135.9</c:v>
                </c:pt>
                <c:pt idx="861">
                  <c:v>135.6</c:v>
                </c:pt>
                <c:pt idx="862">
                  <c:v>135.6</c:v>
                </c:pt>
                <c:pt idx="863">
                  <c:v>135.6</c:v>
                </c:pt>
                <c:pt idx="864">
                  <c:v>136.1</c:v>
                </c:pt>
                <c:pt idx="865">
                  <c:v>136.1</c:v>
                </c:pt>
                <c:pt idx="866">
                  <c:v>136.1</c:v>
                </c:pt>
                <c:pt idx="867">
                  <c:v>135.80000000000001</c:v>
                </c:pt>
                <c:pt idx="868">
                  <c:v>135.80000000000001</c:v>
                </c:pt>
                <c:pt idx="869">
                  <c:v>135.80000000000001</c:v>
                </c:pt>
                <c:pt idx="870">
                  <c:v>136.30000000000001</c:v>
                </c:pt>
                <c:pt idx="871">
                  <c:v>136.30000000000001</c:v>
                </c:pt>
                <c:pt idx="872">
                  <c:v>136.30000000000001</c:v>
                </c:pt>
                <c:pt idx="873">
                  <c:v>136</c:v>
                </c:pt>
                <c:pt idx="874">
                  <c:v>136</c:v>
                </c:pt>
                <c:pt idx="875">
                  <c:v>136</c:v>
                </c:pt>
                <c:pt idx="876">
                  <c:v>136</c:v>
                </c:pt>
                <c:pt idx="877">
                  <c:v>136</c:v>
                </c:pt>
                <c:pt idx="878">
                  <c:v>136</c:v>
                </c:pt>
                <c:pt idx="879">
                  <c:v>136</c:v>
                </c:pt>
                <c:pt idx="880">
                  <c:v>136</c:v>
                </c:pt>
                <c:pt idx="881">
                  <c:v>136</c:v>
                </c:pt>
                <c:pt idx="882">
                  <c:v>136.19999999999999</c:v>
                </c:pt>
                <c:pt idx="883">
                  <c:v>136.19999999999999</c:v>
                </c:pt>
                <c:pt idx="884">
                  <c:v>136.19999999999999</c:v>
                </c:pt>
                <c:pt idx="885">
                  <c:v>136.6</c:v>
                </c:pt>
                <c:pt idx="886">
                  <c:v>136.6</c:v>
                </c:pt>
                <c:pt idx="887">
                  <c:v>136.6</c:v>
                </c:pt>
                <c:pt idx="888">
                  <c:v>136.5</c:v>
                </c:pt>
                <c:pt idx="889">
                  <c:v>136.5</c:v>
                </c:pt>
                <c:pt idx="890">
                  <c:v>136.5</c:v>
                </c:pt>
                <c:pt idx="891">
                  <c:v>136.30000000000001</c:v>
                </c:pt>
                <c:pt idx="892">
                  <c:v>136.30000000000001</c:v>
                </c:pt>
                <c:pt idx="893">
                  <c:v>136.30000000000001</c:v>
                </c:pt>
                <c:pt idx="894">
                  <c:v>135.9</c:v>
                </c:pt>
                <c:pt idx="895">
                  <c:v>135.9</c:v>
                </c:pt>
                <c:pt idx="896">
                  <c:v>135.9</c:v>
                </c:pt>
                <c:pt idx="897">
                  <c:v>136</c:v>
                </c:pt>
                <c:pt idx="898">
                  <c:v>136</c:v>
                </c:pt>
                <c:pt idx="899">
                  <c:v>136</c:v>
                </c:pt>
                <c:pt idx="900">
                  <c:v>136.30000000000001</c:v>
                </c:pt>
                <c:pt idx="901">
                  <c:v>136.30000000000001</c:v>
                </c:pt>
                <c:pt idx="902">
                  <c:v>136.30000000000001</c:v>
                </c:pt>
                <c:pt idx="903">
                  <c:v>136.6</c:v>
                </c:pt>
                <c:pt idx="904">
                  <c:v>136.6</c:v>
                </c:pt>
                <c:pt idx="905">
                  <c:v>136.6</c:v>
                </c:pt>
                <c:pt idx="906">
                  <c:v>136.80000000000001</c:v>
                </c:pt>
                <c:pt idx="907">
                  <c:v>136.80000000000001</c:v>
                </c:pt>
                <c:pt idx="908">
                  <c:v>136.80000000000001</c:v>
                </c:pt>
                <c:pt idx="909">
                  <c:v>136.6</c:v>
                </c:pt>
                <c:pt idx="910">
                  <c:v>136.6</c:v>
                </c:pt>
                <c:pt idx="911">
                  <c:v>136.6</c:v>
                </c:pt>
                <c:pt idx="912">
                  <c:v>136.5</c:v>
                </c:pt>
                <c:pt idx="913">
                  <c:v>136.5</c:v>
                </c:pt>
                <c:pt idx="914">
                  <c:v>136.5</c:v>
                </c:pt>
                <c:pt idx="915">
                  <c:v>136.5</c:v>
                </c:pt>
                <c:pt idx="916">
                  <c:v>136.5</c:v>
                </c:pt>
                <c:pt idx="917">
                  <c:v>136.5</c:v>
                </c:pt>
                <c:pt idx="918">
                  <c:v>136.6</c:v>
                </c:pt>
                <c:pt idx="919">
                  <c:v>136.6</c:v>
                </c:pt>
                <c:pt idx="920">
                  <c:v>136.6</c:v>
                </c:pt>
                <c:pt idx="921">
                  <c:v>137.4</c:v>
                </c:pt>
                <c:pt idx="922">
                  <c:v>137.4</c:v>
                </c:pt>
                <c:pt idx="923">
                  <c:v>137.4</c:v>
                </c:pt>
                <c:pt idx="924">
                  <c:v>137.19999999999999</c:v>
                </c:pt>
                <c:pt idx="925">
                  <c:v>137.19999999999999</c:v>
                </c:pt>
                <c:pt idx="926">
                  <c:v>137.19999999999999</c:v>
                </c:pt>
                <c:pt idx="927">
                  <c:v>137.1</c:v>
                </c:pt>
                <c:pt idx="928">
                  <c:v>137.1</c:v>
                </c:pt>
                <c:pt idx="929">
                  <c:v>137.1</c:v>
                </c:pt>
                <c:pt idx="930">
                  <c:v>136.69999999999999</c:v>
                </c:pt>
                <c:pt idx="931">
                  <c:v>136.69999999999999</c:v>
                </c:pt>
                <c:pt idx="932">
                  <c:v>136.69999999999999</c:v>
                </c:pt>
                <c:pt idx="933">
                  <c:v>136.9</c:v>
                </c:pt>
                <c:pt idx="934">
                  <c:v>136.9</c:v>
                </c:pt>
                <c:pt idx="935">
                  <c:v>136.9</c:v>
                </c:pt>
                <c:pt idx="936">
                  <c:v>137.4</c:v>
                </c:pt>
                <c:pt idx="937">
                  <c:v>137.4</c:v>
                </c:pt>
                <c:pt idx="938">
                  <c:v>137.4</c:v>
                </c:pt>
                <c:pt idx="939">
                  <c:v>137.6</c:v>
                </c:pt>
                <c:pt idx="940">
                  <c:v>137.6</c:v>
                </c:pt>
                <c:pt idx="941">
                  <c:v>137.6</c:v>
                </c:pt>
                <c:pt idx="942">
                  <c:v>137.80000000000001</c:v>
                </c:pt>
                <c:pt idx="943">
                  <c:v>137.80000000000001</c:v>
                </c:pt>
                <c:pt idx="944">
                  <c:v>137.80000000000001</c:v>
                </c:pt>
                <c:pt idx="945">
                  <c:v>137.6</c:v>
                </c:pt>
                <c:pt idx="946">
                  <c:v>137.6</c:v>
                </c:pt>
                <c:pt idx="947">
                  <c:v>137.6</c:v>
                </c:pt>
                <c:pt idx="948">
                  <c:v>137.9</c:v>
                </c:pt>
                <c:pt idx="949">
                  <c:v>137.9</c:v>
                </c:pt>
                <c:pt idx="950">
                  <c:v>137.9</c:v>
                </c:pt>
                <c:pt idx="951">
                  <c:v>138.19999999999999</c:v>
                </c:pt>
                <c:pt idx="952">
                  <c:v>138.19999999999999</c:v>
                </c:pt>
                <c:pt idx="953">
                  <c:v>138.19999999999999</c:v>
                </c:pt>
                <c:pt idx="954">
                  <c:v>138.19999999999999</c:v>
                </c:pt>
                <c:pt idx="955">
                  <c:v>138.19999999999999</c:v>
                </c:pt>
                <c:pt idx="956">
                  <c:v>138.19999999999999</c:v>
                </c:pt>
                <c:pt idx="957">
                  <c:v>138</c:v>
                </c:pt>
                <c:pt idx="958">
                  <c:v>138</c:v>
                </c:pt>
                <c:pt idx="959">
                  <c:v>138</c:v>
                </c:pt>
                <c:pt idx="960">
                  <c:v>137.80000000000001</c:v>
                </c:pt>
                <c:pt idx="961">
                  <c:v>137.80000000000001</c:v>
                </c:pt>
                <c:pt idx="962">
                  <c:v>137.80000000000001</c:v>
                </c:pt>
                <c:pt idx="963">
                  <c:v>137.80000000000001</c:v>
                </c:pt>
                <c:pt idx="964">
                  <c:v>137.80000000000001</c:v>
                </c:pt>
                <c:pt idx="965">
                  <c:v>137.80000000000001</c:v>
                </c:pt>
                <c:pt idx="966">
                  <c:v>137.9</c:v>
                </c:pt>
                <c:pt idx="967">
                  <c:v>137.9</c:v>
                </c:pt>
                <c:pt idx="968">
                  <c:v>137.9</c:v>
                </c:pt>
                <c:pt idx="969">
                  <c:v>137.6</c:v>
                </c:pt>
                <c:pt idx="970">
                  <c:v>137.6</c:v>
                </c:pt>
                <c:pt idx="971">
                  <c:v>137.6</c:v>
                </c:pt>
                <c:pt idx="972">
                  <c:v>137.30000000000001</c:v>
                </c:pt>
                <c:pt idx="973">
                  <c:v>137.30000000000001</c:v>
                </c:pt>
                <c:pt idx="974">
                  <c:v>137.30000000000001</c:v>
                </c:pt>
                <c:pt idx="975">
                  <c:v>137</c:v>
                </c:pt>
                <c:pt idx="976">
                  <c:v>137</c:v>
                </c:pt>
                <c:pt idx="977">
                  <c:v>137</c:v>
                </c:pt>
                <c:pt idx="978">
                  <c:v>136.80000000000001</c:v>
                </c:pt>
                <c:pt idx="979">
                  <c:v>136.80000000000001</c:v>
                </c:pt>
                <c:pt idx="980">
                  <c:v>136.80000000000001</c:v>
                </c:pt>
                <c:pt idx="981">
                  <c:v>137</c:v>
                </c:pt>
                <c:pt idx="982">
                  <c:v>137</c:v>
                </c:pt>
                <c:pt idx="983">
                  <c:v>137</c:v>
                </c:pt>
                <c:pt idx="984">
                  <c:v>137.1</c:v>
                </c:pt>
                <c:pt idx="985">
                  <c:v>137.1</c:v>
                </c:pt>
                <c:pt idx="986">
                  <c:v>137.1</c:v>
                </c:pt>
                <c:pt idx="987">
                  <c:v>137.5</c:v>
                </c:pt>
                <c:pt idx="988">
                  <c:v>137.5</c:v>
                </c:pt>
                <c:pt idx="989">
                  <c:v>137.5</c:v>
                </c:pt>
                <c:pt idx="990">
                  <c:v>136.9</c:v>
                </c:pt>
                <c:pt idx="991">
                  <c:v>136.9</c:v>
                </c:pt>
                <c:pt idx="992">
                  <c:v>136.9</c:v>
                </c:pt>
                <c:pt idx="993">
                  <c:v>136.69999999999999</c:v>
                </c:pt>
                <c:pt idx="994">
                  <c:v>136.69999999999999</c:v>
                </c:pt>
                <c:pt idx="995">
                  <c:v>136.69999999999999</c:v>
                </c:pt>
                <c:pt idx="996">
                  <c:v>136.19999999999999</c:v>
                </c:pt>
                <c:pt idx="997">
                  <c:v>136.19999999999999</c:v>
                </c:pt>
                <c:pt idx="998">
                  <c:v>136.19999999999999</c:v>
                </c:pt>
                <c:pt idx="999">
                  <c:v>136.4</c:v>
                </c:pt>
                <c:pt idx="1000">
                  <c:v>136.4</c:v>
                </c:pt>
                <c:pt idx="1001">
                  <c:v>136.4</c:v>
                </c:pt>
                <c:pt idx="1002">
                  <c:v>136.5</c:v>
                </c:pt>
                <c:pt idx="1003">
                  <c:v>136.5</c:v>
                </c:pt>
                <c:pt idx="1004">
                  <c:v>136.5</c:v>
                </c:pt>
                <c:pt idx="1005">
                  <c:v>136.6</c:v>
                </c:pt>
                <c:pt idx="1006">
                  <c:v>136.6</c:v>
                </c:pt>
                <c:pt idx="1007">
                  <c:v>136.6</c:v>
                </c:pt>
                <c:pt idx="1008">
                  <c:v>136.9</c:v>
                </c:pt>
                <c:pt idx="1009">
                  <c:v>136.9</c:v>
                </c:pt>
                <c:pt idx="1010">
                  <c:v>136.9</c:v>
                </c:pt>
                <c:pt idx="1011">
                  <c:v>137.1</c:v>
                </c:pt>
                <c:pt idx="1012">
                  <c:v>137.1</c:v>
                </c:pt>
                <c:pt idx="1013">
                  <c:v>137.1</c:v>
                </c:pt>
                <c:pt idx="1014">
                  <c:v>136.9</c:v>
                </c:pt>
                <c:pt idx="1015">
                  <c:v>136.9</c:v>
                </c:pt>
                <c:pt idx="1016">
                  <c:v>136.9</c:v>
                </c:pt>
                <c:pt idx="1017">
                  <c:v>137.4</c:v>
                </c:pt>
                <c:pt idx="1018">
                  <c:v>137.4</c:v>
                </c:pt>
                <c:pt idx="1019">
                  <c:v>137.4</c:v>
                </c:pt>
                <c:pt idx="1020">
                  <c:v>137.4</c:v>
                </c:pt>
                <c:pt idx="1021">
                  <c:v>137.4</c:v>
                </c:pt>
                <c:pt idx="1022">
                  <c:v>137.4</c:v>
                </c:pt>
                <c:pt idx="1023">
                  <c:v>137.9</c:v>
                </c:pt>
                <c:pt idx="1024">
                  <c:v>137.9</c:v>
                </c:pt>
                <c:pt idx="1025">
                  <c:v>137.9</c:v>
                </c:pt>
                <c:pt idx="1026">
                  <c:v>137.19999999999999</c:v>
                </c:pt>
                <c:pt idx="1027">
                  <c:v>137.19999999999999</c:v>
                </c:pt>
                <c:pt idx="1028">
                  <c:v>137.19999999999999</c:v>
                </c:pt>
                <c:pt idx="1029">
                  <c:v>137.1</c:v>
                </c:pt>
                <c:pt idx="1030">
                  <c:v>137.1</c:v>
                </c:pt>
                <c:pt idx="1031">
                  <c:v>137.1</c:v>
                </c:pt>
                <c:pt idx="1032">
                  <c:v>137.4</c:v>
                </c:pt>
                <c:pt idx="1033">
                  <c:v>137.4</c:v>
                </c:pt>
                <c:pt idx="1034">
                  <c:v>137.4</c:v>
                </c:pt>
                <c:pt idx="1035">
                  <c:v>137.5</c:v>
                </c:pt>
                <c:pt idx="1036">
                  <c:v>137.5</c:v>
                </c:pt>
                <c:pt idx="1037">
                  <c:v>137.5</c:v>
                </c:pt>
                <c:pt idx="1038">
                  <c:v>137.5</c:v>
                </c:pt>
                <c:pt idx="1039">
                  <c:v>137.5</c:v>
                </c:pt>
                <c:pt idx="1040">
                  <c:v>137.5</c:v>
                </c:pt>
                <c:pt idx="1041">
                  <c:v>136.80000000000001</c:v>
                </c:pt>
                <c:pt idx="1042">
                  <c:v>136.80000000000001</c:v>
                </c:pt>
                <c:pt idx="1043">
                  <c:v>136.80000000000001</c:v>
                </c:pt>
                <c:pt idx="1044">
                  <c:v>137.1</c:v>
                </c:pt>
                <c:pt idx="1045">
                  <c:v>137.1</c:v>
                </c:pt>
                <c:pt idx="1046">
                  <c:v>137.1</c:v>
                </c:pt>
                <c:pt idx="1047">
                  <c:v>137.30000000000001</c:v>
                </c:pt>
                <c:pt idx="1048">
                  <c:v>137.30000000000001</c:v>
                </c:pt>
                <c:pt idx="1049">
                  <c:v>137.30000000000001</c:v>
                </c:pt>
                <c:pt idx="1050">
                  <c:v>137.80000000000001</c:v>
                </c:pt>
                <c:pt idx="1051">
                  <c:v>137.80000000000001</c:v>
                </c:pt>
                <c:pt idx="1052">
                  <c:v>137.80000000000001</c:v>
                </c:pt>
                <c:pt idx="1053">
                  <c:v>138.1</c:v>
                </c:pt>
                <c:pt idx="1054">
                  <c:v>138.1</c:v>
                </c:pt>
                <c:pt idx="1055">
                  <c:v>138.1</c:v>
                </c:pt>
                <c:pt idx="1056">
                  <c:v>138.19999999999999</c:v>
                </c:pt>
                <c:pt idx="1057">
                  <c:v>138.19999999999999</c:v>
                </c:pt>
                <c:pt idx="1058">
                  <c:v>138.19999999999999</c:v>
                </c:pt>
                <c:pt idx="1059">
                  <c:v>138.30000000000001</c:v>
                </c:pt>
                <c:pt idx="1060">
                  <c:v>138.30000000000001</c:v>
                </c:pt>
                <c:pt idx="1061">
                  <c:v>138.30000000000001</c:v>
                </c:pt>
                <c:pt idx="1062">
                  <c:v>137.6</c:v>
                </c:pt>
                <c:pt idx="1063">
                  <c:v>137.6</c:v>
                </c:pt>
                <c:pt idx="1064">
                  <c:v>137.6</c:v>
                </c:pt>
                <c:pt idx="1065">
                  <c:v>137.30000000000001</c:v>
                </c:pt>
                <c:pt idx="1066">
                  <c:v>137.30000000000001</c:v>
                </c:pt>
                <c:pt idx="1067">
                  <c:v>137.30000000000001</c:v>
                </c:pt>
                <c:pt idx="1068">
                  <c:v>137.6</c:v>
                </c:pt>
                <c:pt idx="1069">
                  <c:v>137.6</c:v>
                </c:pt>
                <c:pt idx="1070">
                  <c:v>137.6</c:v>
                </c:pt>
                <c:pt idx="1071">
                  <c:v>138.30000000000001</c:v>
                </c:pt>
                <c:pt idx="1072">
                  <c:v>138.30000000000001</c:v>
                </c:pt>
                <c:pt idx="1073">
                  <c:v>138.30000000000001</c:v>
                </c:pt>
                <c:pt idx="1074">
                  <c:v>138.69999999999999</c:v>
                </c:pt>
                <c:pt idx="1075">
                  <c:v>138.69999999999999</c:v>
                </c:pt>
                <c:pt idx="1076">
                  <c:v>138.69999999999999</c:v>
                </c:pt>
                <c:pt idx="1077">
                  <c:v>138.9</c:v>
                </c:pt>
                <c:pt idx="1078">
                  <c:v>138.9</c:v>
                </c:pt>
                <c:pt idx="1079">
                  <c:v>138.9</c:v>
                </c:pt>
                <c:pt idx="1080">
                  <c:v>138.9</c:v>
                </c:pt>
                <c:pt idx="1081">
                  <c:v>138.9</c:v>
                </c:pt>
                <c:pt idx="1082">
                  <c:v>138.9</c:v>
                </c:pt>
                <c:pt idx="1083">
                  <c:v>139</c:v>
                </c:pt>
                <c:pt idx="1084">
                  <c:v>139</c:v>
                </c:pt>
                <c:pt idx="1085">
                  <c:v>139</c:v>
                </c:pt>
                <c:pt idx="1086">
                  <c:v>138.19999999999999</c:v>
                </c:pt>
                <c:pt idx="1087">
                  <c:v>138.19999999999999</c:v>
                </c:pt>
                <c:pt idx="1088">
                  <c:v>138.19999999999999</c:v>
                </c:pt>
                <c:pt idx="1089">
                  <c:v>137.69999999999999</c:v>
                </c:pt>
                <c:pt idx="1090">
                  <c:v>137.69999999999999</c:v>
                </c:pt>
                <c:pt idx="1091">
                  <c:v>137.69999999999999</c:v>
                </c:pt>
                <c:pt idx="1092">
                  <c:v>137.5</c:v>
                </c:pt>
                <c:pt idx="1093">
                  <c:v>137.5</c:v>
                </c:pt>
                <c:pt idx="1094">
                  <c:v>137.5</c:v>
                </c:pt>
                <c:pt idx="1095">
                  <c:v>138.19999999999999</c:v>
                </c:pt>
                <c:pt idx="1096">
                  <c:v>138.19999999999999</c:v>
                </c:pt>
                <c:pt idx="1097">
                  <c:v>138.19999999999999</c:v>
                </c:pt>
                <c:pt idx="1098">
                  <c:v>138.69999999999999</c:v>
                </c:pt>
                <c:pt idx="1099">
                  <c:v>138.69999999999999</c:v>
                </c:pt>
                <c:pt idx="1100">
                  <c:v>138.69999999999999</c:v>
                </c:pt>
                <c:pt idx="1101">
                  <c:v>139</c:v>
                </c:pt>
                <c:pt idx="1102">
                  <c:v>139</c:v>
                </c:pt>
                <c:pt idx="1103">
                  <c:v>139</c:v>
                </c:pt>
                <c:pt idx="1104">
                  <c:v>138.9</c:v>
                </c:pt>
                <c:pt idx="1105">
                  <c:v>138.9</c:v>
                </c:pt>
                <c:pt idx="1106">
                  <c:v>138.9</c:v>
                </c:pt>
                <c:pt idx="1107">
                  <c:v>138.80000000000001</c:v>
                </c:pt>
                <c:pt idx="1108">
                  <c:v>138.80000000000001</c:v>
                </c:pt>
                <c:pt idx="1109">
                  <c:v>138.80000000000001</c:v>
                </c:pt>
                <c:pt idx="1110">
                  <c:v>138.6</c:v>
                </c:pt>
                <c:pt idx="1111">
                  <c:v>138.6</c:v>
                </c:pt>
                <c:pt idx="1112">
                  <c:v>138.6</c:v>
                </c:pt>
                <c:pt idx="1113">
                  <c:v>138.9</c:v>
                </c:pt>
                <c:pt idx="1114">
                  <c:v>138.9</c:v>
                </c:pt>
                <c:pt idx="1115">
                  <c:v>138.9</c:v>
                </c:pt>
                <c:pt idx="1116">
                  <c:v>139.1</c:v>
                </c:pt>
                <c:pt idx="1117">
                  <c:v>139.1</c:v>
                </c:pt>
                <c:pt idx="1118">
                  <c:v>139.1</c:v>
                </c:pt>
                <c:pt idx="1119">
                  <c:v>139.6</c:v>
                </c:pt>
                <c:pt idx="1120">
                  <c:v>139.6</c:v>
                </c:pt>
                <c:pt idx="1121">
                  <c:v>139.6</c:v>
                </c:pt>
                <c:pt idx="1122">
                  <c:v>139.5</c:v>
                </c:pt>
                <c:pt idx="1123">
                  <c:v>139.5</c:v>
                </c:pt>
                <c:pt idx="1124">
                  <c:v>139.5</c:v>
                </c:pt>
                <c:pt idx="1125">
                  <c:v>139.6</c:v>
                </c:pt>
                <c:pt idx="1126">
                  <c:v>139.6</c:v>
                </c:pt>
                <c:pt idx="1127">
                  <c:v>139.6</c:v>
                </c:pt>
                <c:pt idx="1128">
                  <c:v>139.80000000000001</c:v>
                </c:pt>
                <c:pt idx="1129">
                  <c:v>139.80000000000001</c:v>
                </c:pt>
                <c:pt idx="1130">
                  <c:v>139.80000000000001</c:v>
                </c:pt>
                <c:pt idx="1131">
                  <c:v>139.9</c:v>
                </c:pt>
                <c:pt idx="1132">
                  <c:v>139.9</c:v>
                </c:pt>
                <c:pt idx="1133">
                  <c:v>139.9</c:v>
                </c:pt>
                <c:pt idx="1134">
                  <c:v>140.19999999999999</c:v>
                </c:pt>
                <c:pt idx="1135">
                  <c:v>140.19999999999999</c:v>
                </c:pt>
                <c:pt idx="1136">
                  <c:v>140.19999999999999</c:v>
                </c:pt>
                <c:pt idx="1137">
                  <c:v>140.4</c:v>
                </c:pt>
                <c:pt idx="1138">
                  <c:v>140.4</c:v>
                </c:pt>
                <c:pt idx="1139">
                  <c:v>140.4</c:v>
                </c:pt>
                <c:pt idx="1140">
                  <c:v>140.6</c:v>
                </c:pt>
                <c:pt idx="1141">
                  <c:v>140.6</c:v>
                </c:pt>
                <c:pt idx="1142">
                  <c:v>140.6</c:v>
                </c:pt>
                <c:pt idx="1143">
                  <c:v>140.80000000000001</c:v>
                </c:pt>
                <c:pt idx="1144">
                  <c:v>140.80000000000001</c:v>
                </c:pt>
                <c:pt idx="1145">
                  <c:v>140.80000000000001</c:v>
                </c:pt>
                <c:pt idx="1146">
                  <c:v>140.6</c:v>
                </c:pt>
                <c:pt idx="1147">
                  <c:v>140.6</c:v>
                </c:pt>
                <c:pt idx="1148">
                  <c:v>140.6</c:v>
                </c:pt>
                <c:pt idx="1149">
                  <c:v>140.69999999999999</c:v>
                </c:pt>
                <c:pt idx="1150">
                  <c:v>140.69999999999999</c:v>
                </c:pt>
                <c:pt idx="1151">
                  <c:v>140.69999999999999</c:v>
                </c:pt>
                <c:pt idx="1152">
                  <c:v>140.80000000000001</c:v>
                </c:pt>
                <c:pt idx="1153">
                  <c:v>140.80000000000001</c:v>
                </c:pt>
                <c:pt idx="1154">
                  <c:v>140.80000000000001</c:v>
                </c:pt>
                <c:pt idx="1155">
                  <c:v>140.9</c:v>
                </c:pt>
                <c:pt idx="1156">
                  <c:v>140.9</c:v>
                </c:pt>
                <c:pt idx="1157">
                  <c:v>140.9</c:v>
                </c:pt>
                <c:pt idx="1158">
                  <c:v>140.80000000000001</c:v>
                </c:pt>
                <c:pt idx="1159">
                  <c:v>140.80000000000001</c:v>
                </c:pt>
                <c:pt idx="1160">
                  <c:v>140.80000000000001</c:v>
                </c:pt>
                <c:pt idx="1161">
                  <c:v>140.5</c:v>
                </c:pt>
                <c:pt idx="1162">
                  <c:v>140.5</c:v>
                </c:pt>
                <c:pt idx="1163">
                  <c:v>140.5</c:v>
                </c:pt>
                <c:pt idx="1164">
                  <c:v>140.4</c:v>
                </c:pt>
                <c:pt idx="1165">
                  <c:v>140.4</c:v>
                </c:pt>
                <c:pt idx="1166">
                  <c:v>140.4</c:v>
                </c:pt>
                <c:pt idx="1167">
                  <c:v>140.30000000000001</c:v>
                </c:pt>
                <c:pt idx="1168">
                  <c:v>140.30000000000001</c:v>
                </c:pt>
                <c:pt idx="1169">
                  <c:v>140.30000000000001</c:v>
                </c:pt>
                <c:pt idx="1170">
                  <c:v>140.6</c:v>
                </c:pt>
                <c:pt idx="1171">
                  <c:v>140.6</c:v>
                </c:pt>
                <c:pt idx="1172">
                  <c:v>140.6</c:v>
                </c:pt>
                <c:pt idx="1173">
                  <c:v>141</c:v>
                </c:pt>
                <c:pt idx="1174">
                  <c:v>141</c:v>
                </c:pt>
                <c:pt idx="1175">
                  <c:v>141</c:v>
                </c:pt>
                <c:pt idx="1176">
                  <c:v>141.4</c:v>
                </c:pt>
                <c:pt idx="1177">
                  <c:v>141.4</c:v>
                </c:pt>
                <c:pt idx="1178">
                  <c:v>141.4</c:v>
                </c:pt>
                <c:pt idx="1179">
                  <c:v>141.1</c:v>
                </c:pt>
                <c:pt idx="1180">
                  <c:v>141.1</c:v>
                </c:pt>
                <c:pt idx="1181">
                  <c:v>141.1</c:v>
                </c:pt>
                <c:pt idx="1182">
                  <c:v>140.5</c:v>
                </c:pt>
                <c:pt idx="1183">
                  <c:v>140.5</c:v>
                </c:pt>
                <c:pt idx="1184">
                  <c:v>140.5</c:v>
                </c:pt>
                <c:pt idx="1185">
                  <c:v>140.30000000000001</c:v>
                </c:pt>
                <c:pt idx="1186">
                  <c:v>140.30000000000001</c:v>
                </c:pt>
                <c:pt idx="1187">
                  <c:v>140.30000000000001</c:v>
                </c:pt>
                <c:pt idx="1188">
                  <c:v>140.1</c:v>
                </c:pt>
                <c:pt idx="1189">
                  <c:v>140.1</c:v>
                </c:pt>
                <c:pt idx="1190">
                  <c:v>140.1</c:v>
                </c:pt>
                <c:pt idx="1191">
                  <c:v>140.5</c:v>
                </c:pt>
                <c:pt idx="1192">
                  <c:v>140.5</c:v>
                </c:pt>
                <c:pt idx="1193">
                  <c:v>140.5</c:v>
                </c:pt>
                <c:pt idx="1194">
                  <c:v>140.69999999999999</c:v>
                </c:pt>
                <c:pt idx="1195">
                  <c:v>140.69999999999999</c:v>
                </c:pt>
                <c:pt idx="1196">
                  <c:v>140.69999999999999</c:v>
                </c:pt>
                <c:pt idx="1197">
                  <c:v>140.80000000000001</c:v>
                </c:pt>
                <c:pt idx="1198">
                  <c:v>140.80000000000001</c:v>
                </c:pt>
                <c:pt idx="1199">
                  <c:v>140.80000000000001</c:v>
                </c:pt>
                <c:pt idx="1200">
                  <c:v>140.80000000000001</c:v>
                </c:pt>
                <c:pt idx="1201">
                  <c:v>140.80000000000001</c:v>
                </c:pt>
                <c:pt idx="1202">
                  <c:v>140.80000000000001</c:v>
                </c:pt>
                <c:pt idx="1203">
                  <c:v>141.1</c:v>
                </c:pt>
                <c:pt idx="1204">
                  <c:v>141.1</c:v>
                </c:pt>
                <c:pt idx="1205">
                  <c:v>141.1</c:v>
                </c:pt>
                <c:pt idx="1206">
                  <c:v>141.4</c:v>
                </c:pt>
                <c:pt idx="1207">
                  <c:v>141.4</c:v>
                </c:pt>
                <c:pt idx="1208">
                  <c:v>141.4</c:v>
                </c:pt>
                <c:pt idx="1209">
                  <c:v>141.5</c:v>
                </c:pt>
                <c:pt idx="1210">
                  <c:v>141.5</c:v>
                </c:pt>
                <c:pt idx="1211">
                  <c:v>141.5</c:v>
                </c:pt>
                <c:pt idx="1212">
                  <c:v>141.5</c:v>
                </c:pt>
                <c:pt idx="1213">
                  <c:v>141.5</c:v>
                </c:pt>
                <c:pt idx="1214">
                  <c:v>141.5</c:v>
                </c:pt>
                <c:pt idx="1215">
                  <c:v>141.4</c:v>
                </c:pt>
                <c:pt idx="1216">
                  <c:v>141.4</c:v>
                </c:pt>
                <c:pt idx="1217">
                  <c:v>141.4</c:v>
                </c:pt>
                <c:pt idx="1218">
                  <c:v>141.4</c:v>
                </c:pt>
                <c:pt idx="1219">
                  <c:v>141.4</c:v>
                </c:pt>
                <c:pt idx="1220">
                  <c:v>141.4</c:v>
                </c:pt>
                <c:pt idx="1221">
                  <c:v>141.1</c:v>
                </c:pt>
                <c:pt idx="1222">
                  <c:v>141.1</c:v>
                </c:pt>
                <c:pt idx="1223">
                  <c:v>141.1</c:v>
                </c:pt>
                <c:pt idx="1224">
                  <c:v>141.19999999999999</c:v>
                </c:pt>
                <c:pt idx="1225">
                  <c:v>141.19999999999999</c:v>
                </c:pt>
                <c:pt idx="1226">
                  <c:v>141.19999999999999</c:v>
                </c:pt>
                <c:pt idx="1227">
                  <c:v>141.6</c:v>
                </c:pt>
                <c:pt idx="1228">
                  <c:v>141.6</c:v>
                </c:pt>
                <c:pt idx="1229">
                  <c:v>141.6</c:v>
                </c:pt>
                <c:pt idx="1230">
                  <c:v>141.69999999999999</c:v>
                </c:pt>
                <c:pt idx="1231">
                  <c:v>141.69999999999999</c:v>
                </c:pt>
                <c:pt idx="1232">
                  <c:v>141.69999999999999</c:v>
                </c:pt>
                <c:pt idx="1233">
                  <c:v>141.6</c:v>
                </c:pt>
                <c:pt idx="1234">
                  <c:v>141.6</c:v>
                </c:pt>
                <c:pt idx="1235">
                  <c:v>141.6</c:v>
                </c:pt>
                <c:pt idx="1236">
                  <c:v>141.19999999999999</c:v>
                </c:pt>
                <c:pt idx="1237">
                  <c:v>141.19999999999999</c:v>
                </c:pt>
                <c:pt idx="1238">
                  <c:v>141.19999999999999</c:v>
                </c:pt>
                <c:pt idx="1239">
                  <c:v>141.4</c:v>
                </c:pt>
                <c:pt idx="1240">
                  <c:v>141.4</c:v>
                </c:pt>
                <c:pt idx="1241">
                  <c:v>141.4</c:v>
                </c:pt>
                <c:pt idx="1242">
                  <c:v>141.69999999999999</c:v>
                </c:pt>
                <c:pt idx="1243">
                  <c:v>141.69999999999999</c:v>
                </c:pt>
                <c:pt idx="1244">
                  <c:v>141.69999999999999</c:v>
                </c:pt>
                <c:pt idx="1245">
                  <c:v>142.19999999999999</c:v>
                </c:pt>
                <c:pt idx="1246">
                  <c:v>142.19999999999999</c:v>
                </c:pt>
                <c:pt idx="1247">
                  <c:v>142.19999999999999</c:v>
                </c:pt>
                <c:pt idx="1248">
                  <c:v>142.69999999999999</c:v>
                </c:pt>
                <c:pt idx="1249">
                  <c:v>142.69999999999999</c:v>
                </c:pt>
                <c:pt idx="1250">
                  <c:v>142.69999999999999</c:v>
                </c:pt>
                <c:pt idx="1251">
                  <c:v>143.19999999999999</c:v>
                </c:pt>
                <c:pt idx="1252">
                  <c:v>143.19999999999999</c:v>
                </c:pt>
                <c:pt idx="1253">
                  <c:v>143.19999999999999</c:v>
                </c:pt>
                <c:pt idx="1254">
                  <c:v>143.69999999999999</c:v>
                </c:pt>
                <c:pt idx="1255">
                  <c:v>143.69999999999999</c:v>
                </c:pt>
                <c:pt idx="1256">
                  <c:v>143.69999999999999</c:v>
                </c:pt>
                <c:pt idx="1257">
                  <c:v>144.1</c:v>
                </c:pt>
                <c:pt idx="1258">
                  <c:v>144.1</c:v>
                </c:pt>
                <c:pt idx="1259">
                  <c:v>144.1</c:v>
                </c:pt>
                <c:pt idx="1260">
                  <c:v>144.4</c:v>
                </c:pt>
                <c:pt idx="1261">
                  <c:v>144.4</c:v>
                </c:pt>
                <c:pt idx="1262">
                  <c:v>144.4</c:v>
                </c:pt>
                <c:pt idx="1263">
                  <c:v>144.30000000000001</c:v>
                </c:pt>
                <c:pt idx="1264">
                  <c:v>144.30000000000001</c:v>
                </c:pt>
                <c:pt idx="1265">
                  <c:v>144.30000000000001</c:v>
                </c:pt>
                <c:pt idx="1266">
                  <c:v>144.19999999999999</c:v>
                </c:pt>
                <c:pt idx="1267">
                  <c:v>144.19999999999999</c:v>
                </c:pt>
                <c:pt idx="1268">
                  <c:v>144.19999999999999</c:v>
                </c:pt>
                <c:pt idx="1269">
                  <c:v>144.4</c:v>
                </c:pt>
                <c:pt idx="1270">
                  <c:v>144.4</c:v>
                </c:pt>
                <c:pt idx="1271">
                  <c:v>144.4</c:v>
                </c:pt>
                <c:pt idx="1272">
                  <c:v>144.5</c:v>
                </c:pt>
                <c:pt idx="1273">
                  <c:v>144.5</c:v>
                </c:pt>
                <c:pt idx="1274">
                  <c:v>144.5</c:v>
                </c:pt>
                <c:pt idx="1275">
                  <c:v>144.19999999999999</c:v>
                </c:pt>
                <c:pt idx="1276">
                  <c:v>144.19999999999999</c:v>
                </c:pt>
                <c:pt idx="1277">
                  <c:v>144.19999999999999</c:v>
                </c:pt>
                <c:pt idx="1278">
                  <c:v>143.80000000000001</c:v>
                </c:pt>
                <c:pt idx="1279">
                  <c:v>143.80000000000001</c:v>
                </c:pt>
                <c:pt idx="1280">
                  <c:v>143.80000000000001</c:v>
                </c:pt>
                <c:pt idx="1281">
                  <c:v>143.80000000000001</c:v>
                </c:pt>
                <c:pt idx="1282">
                  <c:v>143.80000000000001</c:v>
                </c:pt>
                <c:pt idx="1283">
                  <c:v>143.80000000000001</c:v>
                </c:pt>
                <c:pt idx="1284">
                  <c:v>144.30000000000001</c:v>
                </c:pt>
                <c:pt idx="1285">
                  <c:v>144.30000000000001</c:v>
                </c:pt>
                <c:pt idx="1286">
                  <c:v>144.30000000000001</c:v>
                </c:pt>
                <c:pt idx="1287">
                  <c:v>144.6</c:v>
                </c:pt>
                <c:pt idx="1288">
                  <c:v>144.6</c:v>
                </c:pt>
                <c:pt idx="1289">
                  <c:v>144.6</c:v>
                </c:pt>
                <c:pt idx="1290">
                  <c:v>145.4</c:v>
                </c:pt>
                <c:pt idx="1291">
                  <c:v>145.4</c:v>
                </c:pt>
                <c:pt idx="1292">
                  <c:v>145.4</c:v>
                </c:pt>
                <c:pt idx="1293">
                  <c:v>145.80000000000001</c:v>
                </c:pt>
                <c:pt idx="1294">
                  <c:v>145.80000000000001</c:v>
                </c:pt>
                <c:pt idx="1295">
                  <c:v>145.80000000000001</c:v>
                </c:pt>
                <c:pt idx="1296">
                  <c:v>146.30000000000001</c:v>
                </c:pt>
                <c:pt idx="1297">
                  <c:v>146.30000000000001</c:v>
                </c:pt>
                <c:pt idx="1298">
                  <c:v>146.30000000000001</c:v>
                </c:pt>
                <c:pt idx="1299">
                  <c:v>146.69999999999999</c:v>
                </c:pt>
                <c:pt idx="1300">
                  <c:v>146.69999999999999</c:v>
                </c:pt>
                <c:pt idx="1301">
                  <c:v>146.69999999999999</c:v>
                </c:pt>
                <c:pt idx="1302">
                  <c:v>147.4</c:v>
                </c:pt>
                <c:pt idx="1303">
                  <c:v>147.4</c:v>
                </c:pt>
                <c:pt idx="1304">
                  <c:v>147.4</c:v>
                </c:pt>
                <c:pt idx="1305">
                  <c:v>147.5</c:v>
                </c:pt>
                <c:pt idx="1306">
                  <c:v>147.5</c:v>
                </c:pt>
                <c:pt idx="1307">
                  <c:v>147.5</c:v>
                </c:pt>
                <c:pt idx="1308">
                  <c:v>147.6</c:v>
                </c:pt>
                <c:pt idx="1309">
                  <c:v>147.6</c:v>
                </c:pt>
                <c:pt idx="1310">
                  <c:v>147.6</c:v>
                </c:pt>
                <c:pt idx="1311">
                  <c:v>147.6</c:v>
                </c:pt>
                <c:pt idx="1312">
                  <c:v>147.6</c:v>
                </c:pt>
                <c:pt idx="1313">
                  <c:v>147.6</c:v>
                </c:pt>
                <c:pt idx="1314">
                  <c:v>148</c:v>
                </c:pt>
                <c:pt idx="1315">
                  <c:v>148</c:v>
                </c:pt>
                <c:pt idx="1316">
                  <c:v>148</c:v>
                </c:pt>
                <c:pt idx="1317">
                  <c:v>148.6</c:v>
                </c:pt>
                <c:pt idx="1318">
                  <c:v>148.6</c:v>
                </c:pt>
                <c:pt idx="1319">
                  <c:v>148.6</c:v>
                </c:pt>
                <c:pt idx="1320">
                  <c:v>148.4</c:v>
                </c:pt>
                <c:pt idx="1321">
                  <c:v>148.4</c:v>
                </c:pt>
                <c:pt idx="1322">
                  <c:v>148.4</c:v>
                </c:pt>
                <c:pt idx="1323">
                  <c:v>148.4</c:v>
                </c:pt>
                <c:pt idx="1324">
                  <c:v>148.4</c:v>
                </c:pt>
                <c:pt idx="1325">
                  <c:v>148.4</c:v>
                </c:pt>
                <c:pt idx="1326">
                  <c:v>148.30000000000001</c:v>
                </c:pt>
                <c:pt idx="1327">
                  <c:v>148.30000000000001</c:v>
                </c:pt>
                <c:pt idx="1328">
                  <c:v>148.30000000000001</c:v>
                </c:pt>
                <c:pt idx="1329">
                  <c:v>148.4</c:v>
                </c:pt>
                <c:pt idx="1330">
                  <c:v>148.4</c:v>
                </c:pt>
                <c:pt idx="1331">
                  <c:v>148.4</c:v>
                </c:pt>
                <c:pt idx="1332">
                  <c:v>148.5</c:v>
                </c:pt>
                <c:pt idx="1333">
                  <c:v>148.5</c:v>
                </c:pt>
                <c:pt idx="1334">
                  <c:v>148.5</c:v>
                </c:pt>
                <c:pt idx="1335">
                  <c:v>148.1</c:v>
                </c:pt>
                <c:pt idx="1336">
                  <c:v>148.1</c:v>
                </c:pt>
                <c:pt idx="1337">
                  <c:v>148.1</c:v>
                </c:pt>
                <c:pt idx="1338">
                  <c:v>148.30000000000001</c:v>
                </c:pt>
                <c:pt idx="1339">
                  <c:v>148.30000000000001</c:v>
                </c:pt>
                <c:pt idx="1340">
                  <c:v>148.30000000000001</c:v>
                </c:pt>
                <c:pt idx="1341">
                  <c:v>148</c:v>
                </c:pt>
                <c:pt idx="1342">
                  <c:v>148</c:v>
                </c:pt>
                <c:pt idx="1343">
                  <c:v>148</c:v>
                </c:pt>
                <c:pt idx="1344">
                  <c:v>148.30000000000001</c:v>
                </c:pt>
                <c:pt idx="1345">
                  <c:v>148.30000000000001</c:v>
                </c:pt>
                <c:pt idx="1346">
                  <c:v>148.30000000000001</c:v>
                </c:pt>
                <c:pt idx="1347">
                  <c:v>148.9</c:v>
                </c:pt>
                <c:pt idx="1348">
                  <c:v>148.9</c:v>
                </c:pt>
                <c:pt idx="1349">
                  <c:v>148.9</c:v>
                </c:pt>
                <c:pt idx="1350">
                  <c:v>149.6</c:v>
                </c:pt>
                <c:pt idx="1351">
                  <c:v>149.6</c:v>
                </c:pt>
                <c:pt idx="1352">
                  <c:v>149.6</c:v>
                </c:pt>
                <c:pt idx="1353">
                  <c:v>149.80000000000001</c:v>
                </c:pt>
                <c:pt idx="1354">
                  <c:v>149.80000000000001</c:v>
                </c:pt>
                <c:pt idx="1355">
                  <c:v>149.80000000000001</c:v>
                </c:pt>
                <c:pt idx="1356">
                  <c:v>149.69999999999999</c:v>
                </c:pt>
                <c:pt idx="1357">
                  <c:v>149.69999999999999</c:v>
                </c:pt>
                <c:pt idx="1358">
                  <c:v>149.69999999999999</c:v>
                </c:pt>
                <c:pt idx="1359">
                  <c:v>149.19999999999999</c:v>
                </c:pt>
                <c:pt idx="1360">
                  <c:v>149.19999999999999</c:v>
                </c:pt>
                <c:pt idx="1361">
                  <c:v>149.19999999999999</c:v>
                </c:pt>
                <c:pt idx="1362">
                  <c:v>149.1</c:v>
                </c:pt>
                <c:pt idx="1363">
                  <c:v>149.1</c:v>
                </c:pt>
                <c:pt idx="1364">
                  <c:v>149.1</c:v>
                </c:pt>
                <c:pt idx="1365">
                  <c:v>147.9</c:v>
                </c:pt>
                <c:pt idx="1366">
                  <c:v>147.9</c:v>
                </c:pt>
                <c:pt idx="1367">
                  <c:v>147.9</c:v>
                </c:pt>
                <c:pt idx="1368">
                  <c:v>148</c:v>
                </c:pt>
                <c:pt idx="1369">
                  <c:v>148</c:v>
                </c:pt>
                <c:pt idx="1370">
                  <c:v>148</c:v>
                </c:pt>
                <c:pt idx="1371">
                  <c:v>147.80000000000001</c:v>
                </c:pt>
                <c:pt idx="1372">
                  <c:v>147.80000000000001</c:v>
                </c:pt>
                <c:pt idx="1373">
                  <c:v>147.80000000000001</c:v>
                </c:pt>
                <c:pt idx="1374">
                  <c:v>148.6</c:v>
                </c:pt>
                <c:pt idx="1375">
                  <c:v>148.6</c:v>
                </c:pt>
                <c:pt idx="1376">
                  <c:v>148.6</c:v>
                </c:pt>
                <c:pt idx="1377">
                  <c:v>149.1</c:v>
                </c:pt>
                <c:pt idx="1378">
                  <c:v>149.1</c:v>
                </c:pt>
                <c:pt idx="1379">
                  <c:v>149.1</c:v>
                </c:pt>
                <c:pt idx="1380">
                  <c:v>148.9</c:v>
                </c:pt>
                <c:pt idx="1381">
                  <c:v>148.9</c:v>
                </c:pt>
                <c:pt idx="1382">
                  <c:v>148.9</c:v>
                </c:pt>
                <c:pt idx="1383">
                  <c:v>148.69999999999999</c:v>
                </c:pt>
                <c:pt idx="1384">
                  <c:v>148.69999999999999</c:v>
                </c:pt>
                <c:pt idx="1385">
                  <c:v>148.69999999999999</c:v>
                </c:pt>
                <c:pt idx="1386">
                  <c:v>148.19999999999999</c:v>
                </c:pt>
                <c:pt idx="1387">
                  <c:v>148.19999999999999</c:v>
                </c:pt>
                <c:pt idx="1388">
                  <c:v>148.19999999999999</c:v>
                </c:pt>
                <c:pt idx="1389">
                  <c:v>148.30000000000001</c:v>
                </c:pt>
                <c:pt idx="1390">
                  <c:v>148.30000000000001</c:v>
                </c:pt>
                <c:pt idx="1391">
                  <c:v>148.30000000000001</c:v>
                </c:pt>
                <c:pt idx="1392">
                  <c:v>148.9</c:v>
                </c:pt>
                <c:pt idx="1393">
                  <c:v>148.9</c:v>
                </c:pt>
                <c:pt idx="1394">
                  <c:v>148.9</c:v>
                </c:pt>
                <c:pt idx="1395">
                  <c:v>149.1</c:v>
                </c:pt>
                <c:pt idx="1396">
                  <c:v>149.1</c:v>
                </c:pt>
                <c:pt idx="1397">
                  <c:v>149.1</c:v>
                </c:pt>
                <c:pt idx="1398">
                  <c:v>149.5</c:v>
                </c:pt>
                <c:pt idx="1399">
                  <c:v>149.5</c:v>
                </c:pt>
                <c:pt idx="1400">
                  <c:v>149.5</c:v>
                </c:pt>
                <c:pt idx="1401">
                  <c:v>149.1</c:v>
                </c:pt>
                <c:pt idx="1402">
                  <c:v>149.1</c:v>
                </c:pt>
                <c:pt idx="1403">
                  <c:v>149.1</c:v>
                </c:pt>
                <c:pt idx="1404">
                  <c:v>150</c:v>
                </c:pt>
                <c:pt idx="1405">
                  <c:v>150</c:v>
                </c:pt>
                <c:pt idx="1406">
                  <c:v>150</c:v>
                </c:pt>
                <c:pt idx="1407">
                  <c:v>150.69999999999999</c:v>
                </c:pt>
                <c:pt idx="1408">
                  <c:v>150.69999999999999</c:v>
                </c:pt>
                <c:pt idx="1409">
                  <c:v>150.69999999999999</c:v>
                </c:pt>
                <c:pt idx="1410">
                  <c:v>152.1</c:v>
                </c:pt>
                <c:pt idx="1411">
                  <c:v>152.1</c:v>
                </c:pt>
                <c:pt idx="1412">
                  <c:v>152.1</c:v>
                </c:pt>
                <c:pt idx="1413">
                  <c:v>153.19999999999999</c:v>
                </c:pt>
                <c:pt idx="1414">
                  <c:v>153.19999999999999</c:v>
                </c:pt>
                <c:pt idx="1415">
                  <c:v>153.19999999999999</c:v>
                </c:pt>
                <c:pt idx="1416">
                  <c:v>154.69999999999999</c:v>
                </c:pt>
                <c:pt idx="1417">
                  <c:v>154.69999999999999</c:v>
                </c:pt>
                <c:pt idx="1418">
                  <c:v>154.69999999999999</c:v>
                </c:pt>
                <c:pt idx="1419">
                  <c:v>156.19999999999999</c:v>
                </c:pt>
                <c:pt idx="1420">
                  <c:v>156.19999999999999</c:v>
                </c:pt>
                <c:pt idx="1421">
                  <c:v>156.19999999999999</c:v>
                </c:pt>
                <c:pt idx="1422">
                  <c:v>157.6</c:v>
                </c:pt>
                <c:pt idx="1423">
                  <c:v>157.6</c:v>
                </c:pt>
                <c:pt idx="1424">
                  <c:v>157.6</c:v>
                </c:pt>
                <c:pt idx="1425">
                  <c:v>159.1</c:v>
                </c:pt>
                <c:pt idx="1426">
                  <c:v>159.1</c:v>
                </c:pt>
                <c:pt idx="1427">
                  <c:v>159.1</c:v>
                </c:pt>
                <c:pt idx="1428">
                  <c:v>161.19999999999999</c:v>
                </c:pt>
                <c:pt idx="1429">
                  <c:v>161.19999999999999</c:v>
                </c:pt>
                <c:pt idx="1430">
                  <c:v>161.19999999999999</c:v>
                </c:pt>
                <c:pt idx="1431">
                  <c:v>163.4</c:v>
                </c:pt>
                <c:pt idx="1432">
                  <c:v>163.4</c:v>
                </c:pt>
                <c:pt idx="1433">
                  <c:v>163.4</c:v>
                </c:pt>
                <c:pt idx="1434">
                  <c:v>165.9</c:v>
                </c:pt>
                <c:pt idx="1435">
                  <c:v>165.9</c:v>
                </c:pt>
                <c:pt idx="1436">
                  <c:v>165.9</c:v>
                </c:pt>
                <c:pt idx="1437">
                  <c:v>168.5</c:v>
                </c:pt>
                <c:pt idx="1438">
                  <c:v>168.5</c:v>
                </c:pt>
                <c:pt idx="1439">
                  <c:v>168.5</c:v>
                </c:pt>
                <c:pt idx="1440">
                  <c:v>171.4</c:v>
                </c:pt>
                <c:pt idx="1441">
                  <c:v>171.4</c:v>
                </c:pt>
                <c:pt idx="1442">
                  <c:v>171.4</c:v>
                </c:pt>
                <c:pt idx="1443">
                  <c:v>174.3</c:v>
                </c:pt>
                <c:pt idx="1444">
                  <c:v>174.3</c:v>
                </c:pt>
                <c:pt idx="1445">
                  <c:v>174.3</c:v>
                </c:pt>
                <c:pt idx="1446">
                  <c:v>176.1</c:v>
                </c:pt>
                <c:pt idx="1447">
                  <c:v>176.1</c:v>
                </c:pt>
                <c:pt idx="1448">
                  <c:v>176.1</c:v>
                </c:pt>
                <c:pt idx="1449">
                  <c:v>176.3</c:v>
                </c:pt>
                <c:pt idx="1450">
                  <c:v>176.3</c:v>
                </c:pt>
                <c:pt idx="1451">
                  <c:v>176.3</c:v>
                </c:pt>
                <c:pt idx="1452">
                  <c:v>175.7</c:v>
                </c:pt>
                <c:pt idx="1453">
                  <c:v>175.7</c:v>
                </c:pt>
                <c:pt idx="1454">
                  <c:v>175.7</c:v>
                </c:pt>
                <c:pt idx="1455">
                  <c:v>174.8</c:v>
                </c:pt>
                <c:pt idx="1456">
                  <c:v>174.8</c:v>
                </c:pt>
                <c:pt idx="1457">
                  <c:v>174.8</c:v>
                </c:pt>
                <c:pt idx="1458">
                  <c:v>173</c:v>
                </c:pt>
                <c:pt idx="1459">
                  <c:v>173</c:v>
                </c:pt>
                <c:pt idx="1460">
                  <c:v>173</c:v>
                </c:pt>
                <c:pt idx="1461">
                  <c:v>171.2</c:v>
                </c:pt>
                <c:pt idx="1462">
                  <c:v>171.2</c:v>
                </c:pt>
                <c:pt idx="1463">
                  <c:v>171.2</c:v>
                </c:pt>
                <c:pt idx="1464">
                  <c:v>169.2</c:v>
                </c:pt>
                <c:pt idx="1465">
                  <c:v>169.2</c:v>
                </c:pt>
                <c:pt idx="1466">
                  <c:v>169.2</c:v>
                </c:pt>
                <c:pt idx="1467">
                  <c:v>168.7</c:v>
                </c:pt>
                <c:pt idx="1468">
                  <c:v>168.7</c:v>
                </c:pt>
                <c:pt idx="1469">
                  <c:v>168.7</c:v>
                </c:pt>
                <c:pt idx="1470">
                  <c:v>168.9</c:v>
                </c:pt>
                <c:pt idx="1471">
                  <c:v>168.9</c:v>
                </c:pt>
                <c:pt idx="1472">
                  <c:v>168.9</c:v>
                </c:pt>
                <c:pt idx="1473">
                  <c:v>169.7</c:v>
                </c:pt>
                <c:pt idx="1474">
                  <c:v>169.7</c:v>
                </c:pt>
                <c:pt idx="1475">
                  <c:v>169.7</c:v>
                </c:pt>
                <c:pt idx="1476">
                  <c:v>170.6</c:v>
                </c:pt>
                <c:pt idx="1477">
                  <c:v>170.6</c:v>
                </c:pt>
                <c:pt idx="1478">
                  <c:v>170.6</c:v>
                </c:pt>
                <c:pt idx="1479">
                  <c:v>171.1</c:v>
                </c:pt>
                <c:pt idx="1480">
                  <c:v>171.1</c:v>
                </c:pt>
                <c:pt idx="1481">
                  <c:v>171.1</c:v>
                </c:pt>
                <c:pt idx="1482">
                  <c:v>170.8</c:v>
                </c:pt>
                <c:pt idx="1483">
                  <c:v>170.8</c:v>
                </c:pt>
                <c:pt idx="1484">
                  <c:v>170.8</c:v>
                </c:pt>
                <c:pt idx="1485">
                  <c:v>170.2</c:v>
                </c:pt>
                <c:pt idx="1486">
                  <c:v>170.2</c:v>
                </c:pt>
                <c:pt idx="1487">
                  <c:v>170.2</c:v>
                </c:pt>
                <c:pt idx="1488">
                  <c:v>168.9</c:v>
                </c:pt>
                <c:pt idx="1489">
                  <c:v>168.9</c:v>
                </c:pt>
                <c:pt idx="1490">
                  <c:v>168.9</c:v>
                </c:pt>
                <c:pt idx="1491">
                  <c:v>168.4</c:v>
                </c:pt>
                <c:pt idx="1492">
                  <c:v>168.4</c:v>
                </c:pt>
                <c:pt idx="1493">
                  <c:v>168.4</c:v>
                </c:pt>
                <c:pt idx="1494">
                  <c:v>167.6</c:v>
                </c:pt>
                <c:pt idx="1495">
                  <c:v>167.6</c:v>
                </c:pt>
                <c:pt idx="1496">
                  <c:v>167.6</c:v>
                </c:pt>
                <c:pt idx="1497">
                  <c:v>166.8</c:v>
                </c:pt>
                <c:pt idx="1498">
                  <c:v>166.8</c:v>
                </c:pt>
                <c:pt idx="1499">
                  <c:v>166.8</c:v>
                </c:pt>
                <c:pt idx="1500">
                  <c:v>165.5</c:v>
                </c:pt>
                <c:pt idx="1501">
                  <c:v>165.5</c:v>
                </c:pt>
                <c:pt idx="1502">
                  <c:v>165.5</c:v>
                </c:pt>
                <c:pt idx="1503">
                  <c:v>164</c:v>
                </c:pt>
                <c:pt idx="1504">
                  <c:v>164</c:v>
                </c:pt>
                <c:pt idx="1505">
                  <c:v>164</c:v>
                </c:pt>
                <c:pt idx="1506">
                  <c:v>163.1</c:v>
                </c:pt>
                <c:pt idx="1507">
                  <c:v>163.1</c:v>
                </c:pt>
                <c:pt idx="1508">
                  <c:v>163.1</c:v>
                </c:pt>
                <c:pt idx="1509">
                  <c:v>162.30000000000001</c:v>
                </c:pt>
                <c:pt idx="1510">
                  <c:v>162.30000000000001</c:v>
                </c:pt>
                <c:pt idx="1511">
                  <c:v>162.30000000000001</c:v>
                </c:pt>
                <c:pt idx="1512">
                  <c:v>162</c:v>
                </c:pt>
                <c:pt idx="1513">
                  <c:v>162</c:v>
                </c:pt>
                <c:pt idx="1514">
                  <c:v>162</c:v>
                </c:pt>
                <c:pt idx="1515">
                  <c:v>161.5</c:v>
                </c:pt>
                <c:pt idx="1516">
                  <c:v>161.5</c:v>
                </c:pt>
                <c:pt idx="1517">
                  <c:v>161.5</c:v>
                </c:pt>
                <c:pt idx="1518">
                  <c:v>161.69999999999999</c:v>
                </c:pt>
                <c:pt idx="1519">
                  <c:v>161.69999999999999</c:v>
                </c:pt>
                <c:pt idx="1520">
                  <c:v>161.69999999999999</c:v>
                </c:pt>
                <c:pt idx="1521">
                  <c:v>161.4</c:v>
                </c:pt>
                <c:pt idx="1522">
                  <c:v>161.4</c:v>
                </c:pt>
                <c:pt idx="1523">
                  <c:v>161.4</c:v>
                </c:pt>
                <c:pt idx="1524">
                  <c:v>161.69999999999999</c:v>
                </c:pt>
                <c:pt idx="1525">
                  <c:v>161.69999999999999</c:v>
                </c:pt>
                <c:pt idx="1526">
                  <c:v>161.69999999999999</c:v>
                </c:pt>
                <c:pt idx="1527">
                  <c:v>161</c:v>
                </c:pt>
                <c:pt idx="1528">
                  <c:v>161</c:v>
                </c:pt>
                <c:pt idx="1529">
                  <c:v>161</c:v>
                </c:pt>
                <c:pt idx="1530">
                  <c:v>160.80000000000001</c:v>
                </c:pt>
                <c:pt idx="1531">
                  <c:v>160.80000000000001</c:v>
                </c:pt>
                <c:pt idx="1532">
                  <c:v>160.80000000000001</c:v>
                </c:pt>
                <c:pt idx="1533">
                  <c:v>160.30000000000001</c:v>
                </c:pt>
                <c:pt idx="1534">
                  <c:v>160.30000000000001</c:v>
                </c:pt>
                <c:pt idx="1535">
                  <c:v>160.30000000000001</c:v>
                </c:pt>
                <c:pt idx="1536">
                  <c:v>160.5</c:v>
                </c:pt>
                <c:pt idx="1537">
                  <c:v>160.5</c:v>
                </c:pt>
                <c:pt idx="1538">
                  <c:v>160.5</c:v>
                </c:pt>
                <c:pt idx="1539">
                  <c:v>160.5</c:v>
                </c:pt>
                <c:pt idx="1540">
                  <c:v>160.5</c:v>
                </c:pt>
                <c:pt idx="1541">
                  <c:v>160.5</c:v>
                </c:pt>
                <c:pt idx="1542">
                  <c:v>161.1</c:v>
                </c:pt>
                <c:pt idx="1543">
                  <c:v>161.1</c:v>
                </c:pt>
                <c:pt idx="1544">
                  <c:v>161.1</c:v>
                </c:pt>
                <c:pt idx="1545">
                  <c:v>161.80000000000001</c:v>
                </c:pt>
                <c:pt idx="1546">
                  <c:v>161.80000000000001</c:v>
                </c:pt>
                <c:pt idx="1547">
                  <c:v>161.80000000000001</c:v>
                </c:pt>
                <c:pt idx="1548">
                  <c:v>162.80000000000001</c:v>
                </c:pt>
                <c:pt idx="1549">
                  <c:v>162.80000000000001</c:v>
                </c:pt>
                <c:pt idx="1550">
                  <c:v>162.80000000000001</c:v>
                </c:pt>
                <c:pt idx="1551">
                  <c:v>162.80000000000001</c:v>
                </c:pt>
                <c:pt idx="1552">
                  <c:v>162.80000000000001</c:v>
                </c:pt>
                <c:pt idx="1553">
                  <c:v>162.80000000000001</c:v>
                </c:pt>
                <c:pt idx="1554">
                  <c:v>162.9</c:v>
                </c:pt>
                <c:pt idx="1555">
                  <c:v>162.9</c:v>
                </c:pt>
                <c:pt idx="1556">
                  <c:v>162.9</c:v>
                </c:pt>
                <c:pt idx="1557">
                  <c:v>162.1</c:v>
                </c:pt>
                <c:pt idx="1558">
                  <c:v>162.1</c:v>
                </c:pt>
                <c:pt idx="1559">
                  <c:v>162.1</c:v>
                </c:pt>
                <c:pt idx="1560">
                  <c:v>161.69999999999999</c:v>
                </c:pt>
                <c:pt idx="1561">
                  <c:v>161.69999999999999</c:v>
                </c:pt>
                <c:pt idx="1562">
                  <c:v>161.69999999999999</c:v>
                </c:pt>
                <c:pt idx="1563">
                  <c:v>161.4</c:v>
                </c:pt>
                <c:pt idx="1564">
                  <c:v>161.4</c:v>
                </c:pt>
                <c:pt idx="1565">
                  <c:v>161.4</c:v>
                </c:pt>
                <c:pt idx="1566">
                  <c:v>162.1</c:v>
                </c:pt>
                <c:pt idx="1567">
                  <c:v>162.1</c:v>
                </c:pt>
                <c:pt idx="1568">
                  <c:v>162.1</c:v>
                </c:pt>
                <c:pt idx="1569">
                  <c:v>162.80000000000001</c:v>
                </c:pt>
                <c:pt idx="1570">
                  <c:v>162.80000000000001</c:v>
                </c:pt>
                <c:pt idx="1571">
                  <c:v>162.80000000000001</c:v>
                </c:pt>
                <c:pt idx="1572">
                  <c:v>163.69999999999999</c:v>
                </c:pt>
                <c:pt idx="1573">
                  <c:v>163.69999999999999</c:v>
                </c:pt>
                <c:pt idx="1574">
                  <c:v>163.69999999999999</c:v>
                </c:pt>
                <c:pt idx="1575">
                  <c:v>164.1</c:v>
                </c:pt>
                <c:pt idx="1576">
                  <c:v>164.1</c:v>
                </c:pt>
                <c:pt idx="1577">
                  <c:v>164.1</c:v>
                </c:pt>
                <c:pt idx="1578">
                  <c:v>164.4</c:v>
                </c:pt>
                <c:pt idx="1579">
                  <c:v>164.4</c:v>
                </c:pt>
                <c:pt idx="1580">
                  <c:v>164.4</c:v>
                </c:pt>
                <c:pt idx="1581">
                  <c:v>164.5</c:v>
                </c:pt>
                <c:pt idx="1582">
                  <c:v>164.5</c:v>
                </c:pt>
                <c:pt idx="1583">
                  <c:v>164.5</c:v>
                </c:pt>
                <c:pt idx="1584">
                  <c:v>165.2</c:v>
                </c:pt>
                <c:pt idx="1585">
                  <c:v>165.2</c:v>
                </c:pt>
                <c:pt idx="1586">
                  <c:v>165.2</c:v>
                </c:pt>
                <c:pt idx="1587">
                  <c:v>165.3</c:v>
                </c:pt>
                <c:pt idx="1588">
                  <c:v>165.3</c:v>
                </c:pt>
                <c:pt idx="1589">
                  <c:v>165.3</c:v>
                </c:pt>
                <c:pt idx="1590">
                  <c:v>165.8</c:v>
                </c:pt>
                <c:pt idx="1591">
                  <c:v>165.8</c:v>
                </c:pt>
                <c:pt idx="1592">
                  <c:v>165.8</c:v>
                </c:pt>
                <c:pt idx="1593">
                  <c:v>166.1</c:v>
                </c:pt>
                <c:pt idx="1594">
                  <c:v>166.1</c:v>
                </c:pt>
                <c:pt idx="1595">
                  <c:v>166.1</c:v>
                </c:pt>
                <c:pt idx="1596">
                  <c:v>167</c:v>
                </c:pt>
                <c:pt idx="1597">
                  <c:v>167</c:v>
                </c:pt>
                <c:pt idx="1598">
                  <c:v>167</c:v>
                </c:pt>
                <c:pt idx="1599">
                  <c:v>167</c:v>
                </c:pt>
                <c:pt idx="1600">
                  <c:v>167</c:v>
                </c:pt>
                <c:pt idx="1601">
                  <c:v>167</c:v>
                </c:pt>
                <c:pt idx="1602">
                  <c:v>166.6</c:v>
                </c:pt>
                <c:pt idx="1603">
                  <c:v>166.6</c:v>
                </c:pt>
                <c:pt idx="1604">
                  <c:v>166.6</c:v>
                </c:pt>
                <c:pt idx="1605">
                  <c:v>166.2</c:v>
                </c:pt>
                <c:pt idx="1606">
                  <c:v>166.2</c:v>
                </c:pt>
                <c:pt idx="1607">
                  <c:v>166.2</c:v>
                </c:pt>
                <c:pt idx="1608">
                  <c:v>166.7</c:v>
                </c:pt>
                <c:pt idx="1609">
                  <c:v>166.7</c:v>
                </c:pt>
                <c:pt idx="1610">
                  <c:v>166.7</c:v>
                </c:pt>
                <c:pt idx="1611">
                  <c:v>168.2</c:v>
                </c:pt>
                <c:pt idx="1612">
                  <c:v>168.2</c:v>
                </c:pt>
                <c:pt idx="1613">
                  <c:v>168.2</c:v>
                </c:pt>
                <c:pt idx="1614">
                  <c:v>169.7</c:v>
                </c:pt>
                <c:pt idx="1615">
                  <c:v>169.7</c:v>
                </c:pt>
                <c:pt idx="1616">
                  <c:v>169.7</c:v>
                </c:pt>
                <c:pt idx="1617">
                  <c:v>170.7</c:v>
                </c:pt>
                <c:pt idx="1618">
                  <c:v>170.7</c:v>
                </c:pt>
                <c:pt idx="1619">
                  <c:v>170.7</c:v>
                </c:pt>
                <c:pt idx="1620">
                  <c:v>171.9</c:v>
                </c:pt>
                <c:pt idx="1621">
                  <c:v>171.9</c:v>
                </c:pt>
                <c:pt idx="1622">
                  <c:v>171.9</c:v>
                </c:pt>
                <c:pt idx="1623">
                  <c:v>173.3</c:v>
                </c:pt>
                <c:pt idx="1624">
                  <c:v>173.3</c:v>
                </c:pt>
                <c:pt idx="1625">
                  <c:v>173.3</c:v>
                </c:pt>
                <c:pt idx="1626">
                  <c:v>173.5</c:v>
                </c:pt>
                <c:pt idx="1627">
                  <c:v>173.5</c:v>
                </c:pt>
                <c:pt idx="1628">
                  <c:v>173.5</c:v>
                </c:pt>
                <c:pt idx="1629">
                  <c:v>174.4</c:v>
                </c:pt>
                <c:pt idx="1630">
                  <c:v>174.4</c:v>
                </c:pt>
                <c:pt idx="1631">
                  <c:v>174.4</c:v>
                </c:pt>
                <c:pt idx="1632">
                  <c:v>174.8</c:v>
                </c:pt>
                <c:pt idx="1633">
                  <c:v>174.8</c:v>
                </c:pt>
                <c:pt idx="1634">
                  <c:v>174.8</c:v>
                </c:pt>
                <c:pt idx="1635">
                  <c:v>175.1</c:v>
                </c:pt>
                <c:pt idx="1636">
                  <c:v>175.1</c:v>
                </c:pt>
                <c:pt idx="1637">
                  <c:v>175.1</c:v>
                </c:pt>
                <c:pt idx="1638">
                  <c:v>175.1</c:v>
                </c:pt>
                <c:pt idx="1639">
                  <c:v>175.1</c:v>
                </c:pt>
                <c:pt idx="1640">
                  <c:v>175.1</c:v>
                </c:pt>
                <c:pt idx="1641">
                  <c:v>175.3</c:v>
                </c:pt>
                <c:pt idx="1642">
                  <c:v>175.3</c:v>
                </c:pt>
                <c:pt idx="1643">
                  <c:v>175.3</c:v>
                </c:pt>
                <c:pt idx="1644">
                  <c:v>175.9</c:v>
                </c:pt>
                <c:pt idx="1645">
                  <c:v>175.9</c:v>
                </c:pt>
                <c:pt idx="1646">
                  <c:v>175.9</c:v>
                </c:pt>
                <c:pt idx="1647">
                  <c:v>176.5</c:v>
                </c:pt>
                <c:pt idx="1648">
                  <c:v>176.5</c:v>
                </c:pt>
                <c:pt idx="1649">
                  <c:v>176.5</c:v>
                </c:pt>
                <c:pt idx="1650">
                  <c:v>178.7</c:v>
                </c:pt>
                <c:pt idx="1651">
                  <c:v>178.7</c:v>
                </c:pt>
                <c:pt idx="1652">
                  <c:v>178.7</c:v>
                </c:pt>
                <c:pt idx="1653">
                  <c:v>182.2</c:v>
                </c:pt>
                <c:pt idx="1654">
                  <c:v>182.2</c:v>
                </c:pt>
                <c:pt idx="1655">
                  <c:v>182.2</c:v>
                </c:pt>
                <c:pt idx="1656">
                  <c:v>186.3</c:v>
                </c:pt>
                <c:pt idx="1657">
                  <c:v>186.3</c:v>
                </c:pt>
                <c:pt idx="1658">
                  <c:v>186.3</c:v>
                </c:pt>
                <c:pt idx="1659">
                  <c:v>188.8</c:v>
                </c:pt>
                <c:pt idx="1660">
                  <c:v>188.8</c:v>
                </c:pt>
                <c:pt idx="1661">
                  <c:v>188.8</c:v>
                </c:pt>
                <c:pt idx="1662">
                  <c:v>188.4</c:v>
                </c:pt>
                <c:pt idx="1663">
                  <c:v>188.4</c:v>
                </c:pt>
                <c:pt idx="1664">
                  <c:v>188.4</c:v>
                </c:pt>
                <c:pt idx="1665">
                  <c:v>186.1</c:v>
                </c:pt>
                <c:pt idx="1666">
                  <c:v>186.1</c:v>
                </c:pt>
                <c:pt idx="1667">
                  <c:v>186.1</c:v>
                </c:pt>
                <c:pt idx="1668">
                  <c:v>183.7</c:v>
                </c:pt>
                <c:pt idx="1669">
                  <c:v>183.7</c:v>
                </c:pt>
                <c:pt idx="1670">
                  <c:v>183.7</c:v>
                </c:pt>
                <c:pt idx="1671">
                  <c:v>181.9</c:v>
                </c:pt>
                <c:pt idx="1672">
                  <c:v>181.9</c:v>
                </c:pt>
                <c:pt idx="1673">
                  <c:v>181.9</c:v>
                </c:pt>
                <c:pt idx="1674">
                  <c:v>180.1</c:v>
                </c:pt>
                <c:pt idx="1675">
                  <c:v>180.1</c:v>
                </c:pt>
                <c:pt idx="1676">
                  <c:v>180.1</c:v>
                </c:pt>
                <c:pt idx="1677">
                  <c:v>179.2</c:v>
                </c:pt>
                <c:pt idx="1678">
                  <c:v>179.2</c:v>
                </c:pt>
                <c:pt idx="1679">
                  <c:v>179.2</c:v>
                </c:pt>
                <c:pt idx="1680">
                  <c:v>178.4</c:v>
                </c:pt>
                <c:pt idx="1681">
                  <c:v>178.4</c:v>
                </c:pt>
                <c:pt idx="1682">
                  <c:v>178.4</c:v>
                </c:pt>
                <c:pt idx="1683">
                  <c:v>179.1</c:v>
                </c:pt>
                <c:pt idx="1684">
                  <c:v>179.1</c:v>
                </c:pt>
                <c:pt idx="1685">
                  <c:v>179.1</c:v>
                </c:pt>
                <c:pt idx="1686">
                  <c:v>179.7</c:v>
                </c:pt>
                <c:pt idx="1687">
                  <c:v>179.7</c:v>
                </c:pt>
                <c:pt idx="1688">
                  <c:v>179.7</c:v>
                </c:pt>
                <c:pt idx="1689">
                  <c:v>180.5</c:v>
                </c:pt>
                <c:pt idx="1690">
                  <c:v>180.5</c:v>
                </c:pt>
                <c:pt idx="1691">
                  <c:v>180.5</c:v>
                </c:pt>
                <c:pt idx="1692">
                  <c:v>180</c:v>
                </c:pt>
                <c:pt idx="1693">
                  <c:v>180</c:v>
                </c:pt>
                <c:pt idx="1694">
                  <c:v>180</c:v>
                </c:pt>
                <c:pt idx="1695">
                  <c:v>178</c:v>
                </c:pt>
                <c:pt idx="1696">
                  <c:v>178</c:v>
                </c:pt>
                <c:pt idx="1697">
                  <c:v>178</c:v>
                </c:pt>
                <c:pt idx="1698">
                  <c:v>176.1</c:v>
                </c:pt>
                <c:pt idx="1699">
                  <c:v>176.1</c:v>
                </c:pt>
                <c:pt idx="1700">
                  <c:v>176.1</c:v>
                </c:pt>
                <c:pt idx="1701">
                  <c:v>173.1</c:v>
                </c:pt>
                <c:pt idx="1702">
                  <c:v>173.1</c:v>
                </c:pt>
                <c:pt idx="1703">
                  <c:v>173.1</c:v>
                </c:pt>
                <c:pt idx="1704">
                  <c:v>170.4</c:v>
                </c:pt>
                <c:pt idx="1705">
                  <c:v>170.4</c:v>
                </c:pt>
                <c:pt idx="1706">
                  <c:v>170.4</c:v>
                </c:pt>
                <c:pt idx="1707">
                  <c:v>168.8</c:v>
                </c:pt>
                <c:pt idx="1708">
                  <c:v>168.8</c:v>
                </c:pt>
                <c:pt idx="1709">
                  <c:v>168.8</c:v>
                </c:pt>
                <c:pt idx="1710">
                  <c:v>167.3</c:v>
                </c:pt>
                <c:pt idx="1711">
                  <c:v>167.3</c:v>
                </c:pt>
                <c:pt idx="1712">
                  <c:v>167.3</c:v>
                </c:pt>
                <c:pt idx="1713">
                  <c:v>165.6</c:v>
                </c:pt>
                <c:pt idx="1714">
                  <c:v>165.6</c:v>
                </c:pt>
                <c:pt idx="1715">
                  <c:v>165.6</c:v>
                </c:pt>
                <c:pt idx="1716">
                  <c:v>163.69999999999999</c:v>
                </c:pt>
                <c:pt idx="1717">
                  <c:v>163.69999999999999</c:v>
                </c:pt>
                <c:pt idx="1718">
                  <c:v>163.69999999999999</c:v>
                </c:pt>
                <c:pt idx="1719">
                  <c:v>161.1</c:v>
                </c:pt>
                <c:pt idx="1720">
                  <c:v>161.1</c:v>
                </c:pt>
                <c:pt idx="1721">
                  <c:v>161.1</c:v>
                </c:pt>
                <c:pt idx="1722">
                  <c:v>158.1</c:v>
                </c:pt>
                <c:pt idx="1723">
                  <c:v>158.1</c:v>
                </c:pt>
                <c:pt idx="1724">
                  <c:v>158.1</c:v>
                </c:pt>
                <c:pt idx="1725">
                  <c:v>154.5</c:v>
                </c:pt>
                <c:pt idx="1726">
                  <c:v>154.5</c:v>
                </c:pt>
                <c:pt idx="1727">
                  <c:v>154.5</c:v>
                </c:pt>
                <c:pt idx="1728">
                  <c:v>151.30000000000001</c:v>
                </c:pt>
                <c:pt idx="1729">
                  <c:v>151.30000000000001</c:v>
                </c:pt>
                <c:pt idx="1730">
                  <c:v>151.30000000000001</c:v>
                </c:pt>
                <c:pt idx="1731">
                  <c:v>148.6</c:v>
                </c:pt>
                <c:pt idx="1732">
                  <c:v>148.6</c:v>
                </c:pt>
                <c:pt idx="1733">
                  <c:v>148.6</c:v>
                </c:pt>
                <c:pt idx="1734">
                  <c:v>147.30000000000001</c:v>
                </c:pt>
                <c:pt idx="1735">
                  <c:v>147.30000000000001</c:v>
                </c:pt>
                <c:pt idx="1736">
                  <c:v>147.30000000000001</c:v>
                </c:pt>
                <c:pt idx="1737">
                  <c:v>146.6</c:v>
                </c:pt>
                <c:pt idx="1738">
                  <c:v>146.6</c:v>
                </c:pt>
                <c:pt idx="1739">
                  <c:v>146.6</c:v>
                </c:pt>
                <c:pt idx="1740">
                  <c:v>145.1</c:v>
                </c:pt>
                <c:pt idx="1741">
                  <c:v>145.1</c:v>
                </c:pt>
                <c:pt idx="1742">
                  <c:v>145.1</c:v>
                </c:pt>
                <c:pt idx="1743">
                  <c:v>143.1</c:v>
                </c:pt>
                <c:pt idx="1744">
                  <c:v>143.1</c:v>
                </c:pt>
                <c:pt idx="1745">
                  <c:v>143.1</c:v>
                </c:pt>
                <c:pt idx="1746">
                  <c:v>141.5</c:v>
                </c:pt>
                <c:pt idx="1747">
                  <c:v>141.5</c:v>
                </c:pt>
                <c:pt idx="1748">
                  <c:v>141.5</c:v>
                </c:pt>
                <c:pt idx="1749">
                  <c:v>141.80000000000001</c:v>
                </c:pt>
                <c:pt idx="1750">
                  <c:v>141.80000000000001</c:v>
                </c:pt>
                <c:pt idx="1751">
                  <c:v>141.80000000000001</c:v>
                </c:pt>
                <c:pt idx="1752">
                  <c:v>141.80000000000001</c:v>
                </c:pt>
                <c:pt idx="1753">
                  <c:v>141.80000000000001</c:v>
                </c:pt>
                <c:pt idx="1754">
                  <c:v>141.80000000000001</c:v>
                </c:pt>
                <c:pt idx="1755">
                  <c:v>141.6</c:v>
                </c:pt>
                <c:pt idx="1756">
                  <c:v>141.6</c:v>
                </c:pt>
                <c:pt idx="1757">
                  <c:v>141.6</c:v>
                </c:pt>
                <c:pt idx="1758">
                  <c:v>141.1</c:v>
                </c:pt>
                <c:pt idx="1759">
                  <c:v>141.1</c:v>
                </c:pt>
                <c:pt idx="1760">
                  <c:v>141.1</c:v>
                </c:pt>
                <c:pt idx="1761">
                  <c:v>141.4</c:v>
                </c:pt>
                <c:pt idx="1762">
                  <c:v>141.4</c:v>
                </c:pt>
                <c:pt idx="1763">
                  <c:v>141.4</c:v>
                </c:pt>
                <c:pt idx="1764">
                  <c:v>141.1</c:v>
                </c:pt>
                <c:pt idx="1765">
                  <c:v>141.1</c:v>
                </c:pt>
                <c:pt idx="1766">
                  <c:v>141.1</c:v>
                </c:pt>
                <c:pt idx="1767">
                  <c:v>141.19999999999999</c:v>
                </c:pt>
                <c:pt idx="1768">
                  <c:v>141.19999999999999</c:v>
                </c:pt>
                <c:pt idx="1769">
                  <c:v>141.19999999999999</c:v>
                </c:pt>
                <c:pt idx="1770">
                  <c:v>140.80000000000001</c:v>
                </c:pt>
                <c:pt idx="1771">
                  <c:v>140.80000000000001</c:v>
                </c:pt>
                <c:pt idx="1772">
                  <c:v>140.80000000000001</c:v>
                </c:pt>
                <c:pt idx="1773">
                  <c:v>140.9</c:v>
                </c:pt>
                <c:pt idx="1774">
                  <c:v>140.9</c:v>
                </c:pt>
                <c:pt idx="1775">
                  <c:v>140.9</c:v>
                </c:pt>
                <c:pt idx="1776">
                  <c:v>140.6</c:v>
                </c:pt>
                <c:pt idx="1777">
                  <c:v>140.6</c:v>
                </c:pt>
                <c:pt idx="1778">
                  <c:v>140.6</c:v>
                </c:pt>
                <c:pt idx="1779">
                  <c:v>140.1</c:v>
                </c:pt>
                <c:pt idx="1780">
                  <c:v>140.1</c:v>
                </c:pt>
                <c:pt idx="1781">
                  <c:v>140.1</c:v>
                </c:pt>
                <c:pt idx="1782">
                  <c:v>140.30000000000001</c:v>
                </c:pt>
                <c:pt idx="1783">
                  <c:v>140.30000000000001</c:v>
                </c:pt>
                <c:pt idx="1784">
                  <c:v>140.30000000000001</c:v>
                </c:pt>
                <c:pt idx="1785">
                  <c:v>139.80000000000001</c:v>
                </c:pt>
                <c:pt idx="1786">
                  <c:v>139.80000000000001</c:v>
                </c:pt>
                <c:pt idx="1787">
                  <c:v>139.80000000000001</c:v>
                </c:pt>
                <c:pt idx="1788">
                  <c:v>139.9</c:v>
                </c:pt>
                <c:pt idx="1789">
                  <c:v>139.9</c:v>
                </c:pt>
                <c:pt idx="1790">
                  <c:v>139.9</c:v>
                </c:pt>
                <c:pt idx="1791">
                  <c:v>139.5</c:v>
                </c:pt>
                <c:pt idx="1792">
                  <c:v>139.5</c:v>
                </c:pt>
                <c:pt idx="1793">
                  <c:v>139.5</c:v>
                </c:pt>
                <c:pt idx="1794">
                  <c:v>139.6</c:v>
                </c:pt>
                <c:pt idx="1795">
                  <c:v>139.6</c:v>
                </c:pt>
                <c:pt idx="1796">
                  <c:v>139.6</c:v>
                </c:pt>
                <c:pt idx="1797">
                  <c:v>140.1</c:v>
                </c:pt>
                <c:pt idx="1798">
                  <c:v>140.1</c:v>
                </c:pt>
                <c:pt idx="1799">
                  <c:v>140.1</c:v>
                </c:pt>
                <c:pt idx="1800">
                  <c:v>140.30000000000001</c:v>
                </c:pt>
                <c:pt idx="1801">
                  <c:v>140.30000000000001</c:v>
                </c:pt>
                <c:pt idx="1802">
                  <c:v>140.30000000000001</c:v>
                </c:pt>
                <c:pt idx="1803">
                  <c:v>140.1</c:v>
                </c:pt>
                <c:pt idx="1804">
                  <c:v>140.1</c:v>
                </c:pt>
                <c:pt idx="1805">
                  <c:v>140.1</c:v>
                </c:pt>
                <c:pt idx="1806">
                  <c:v>140.19999999999999</c:v>
                </c:pt>
                <c:pt idx="1807">
                  <c:v>140.19999999999999</c:v>
                </c:pt>
                <c:pt idx="1808">
                  <c:v>140.19999999999999</c:v>
                </c:pt>
                <c:pt idx="1809">
                  <c:v>139.9</c:v>
                </c:pt>
                <c:pt idx="1810">
                  <c:v>139.9</c:v>
                </c:pt>
                <c:pt idx="1811">
                  <c:v>139.9</c:v>
                </c:pt>
                <c:pt idx="1812">
                  <c:v>139.69999999999999</c:v>
                </c:pt>
                <c:pt idx="1813">
                  <c:v>139.69999999999999</c:v>
                </c:pt>
                <c:pt idx="1814">
                  <c:v>139.69999999999999</c:v>
                </c:pt>
                <c:pt idx="1815">
                  <c:v>139.19999999999999</c:v>
                </c:pt>
                <c:pt idx="1816">
                  <c:v>139.19999999999999</c:v>
                </c:pt>
                <c:pt idx="1817">
                  <c:v>139.19999999999999</c:v>
                </c:pt>
                <c:pt idx="1818">
                  <c:v>139.80000000000001</c:v>
                </c:pt>
                <c:pt idx="1819">
                  <c:v>139.80000000000001</c:v>
                </c:pt>
                <c:pt idx="1820">
                  <c:v>139.80000000000001</c:v>
                </c:pt>
                <c:pt idx="1821">
                  <c:v>140.4</c:v>
                </c:pt>
                <c:pt idx="1822">
                  <c:v>140.4</c:v>
                </c:pt>
                <c:pt idx="1823">
                  <c:v>140.4</c:v>
                </c:pt>
                <c:pt idx="1824">
                  <c:v>140.69999999999999</c:v>
                </c:pt>
                <c:pt idx="1825">
                  <c:v>140.69999999999999</c:v>
                </c:pt>
                <c:pt idx="1826">
                  <c:v>140.69999999999999</c:v>
                </c:pt>
                <c:pt idx="1827">
                  <c:v>140</c:v>
                </c:pt>
                <c:pt idx="1828">
                  <c:v>140</c:v>
                </c:pt>
                <c:pt idx="1829">
                  <c:v>140</c:v>
                </c:pt>
                <c:pt idx="1830">
                  <c:v>139.30000000000001</c:v>
                </c:pt>
                <c:pt idx="1831">
                  <c:v>139.30000000000001</c:v>
                </c:pt>
                <c:pt idx="1832">
                  <c:v>139.30000000000001</c:v>
                </c:pt>
                <c:pt idx="1833">
                  <c:v>138.4</c:v>
                </c:pt>
                <c:pt idx="1834">
                  <c:v>138.4</c:v>
                </c:pt>
                <c:pt idx="1835">
                  <c:v>138.4</c:v>
                </c:pt>
                <c:pt idx="1836">
                  <c:v>138</c:v>
                </c:pt>
                <c:pt idx="1837">
                  <c:v>138</c:v>
                </c:pt>
                <c:pt idx="1838">
                  <c:v>138</c:v>
                </c:pt>
                <c:pt idx="1839">
                  <c:v>137.30000000000001</c:v>
                </c:pt>
                <c:pt idx="1840">
                  <c:v>137.30000000000001</c:v>
                </c:pt>
                <c:pt idx="1841">
                  <c:v>137.30000000000001</c:v>
                </c:pt>
                <c:pt idx="1842">
                  <c:v>136.9</c:v>
                </c:pt>
                <c:pt idx="1843">
                  <c:v>136.9</c:v>
                </c:pt>
                <c:pt idx="1844">
                  <c:v>136.9</c:v>
                </c:pt>
                <c:pt idx="1845">
                  <c:v>136.30000000000001</c:v>
                </c:pt>
                <c:pt idx="1846">
                  <c:v>136.30000000000001</c:v>
                </c:pt>
                <c:pt idx="1847">
                  <c:v>136.30000000000001</c:v>
                </c:pt>
                <c:pt idx="1848">
                  <c:v>136.19999999999999</c:v>
                </c:pt>
                <c:pt idx="1849">
                  <c:v>136.19999999999999</c:v>
                </c:pt>
                <c:pt idx="1850">
                  <c:v>136.19999999999999</c:v>
                </c:pt>
                <c:pt idx="1851">
                  <c:v>135.5</c:v>
                </c:pt>
                <c:pt idx="1852">
                  <c:v>135.5</c:v>
                </c:pt>
                <c:pt idx="1853">
                  <c:v>135.5</c:v>
                </c:pt>
                <c:pt idx="1854">
                  <c:v>135.5</c:v>
                </c:pt>
                <c:pt idx="1855">
                  <c:v>135.5</c:v>
                </c:pt>
                <c:pt idx="1856">
                  <c:v>135.5</c:v>
                </c:pt>
                <c:pt idx="1857">
                  <c:v>134.9</c:v>
                </c:pt>
                <c:pt idx="1858">
                  <c:v>134.9</c:v>
                </c:pt>
                <c:pt idx="1859">
                  <c:v>134.9</c:v>
                </c:pt>
                <c:pt idx="1860">
                  <c:v>134.6</c:v>
                </c:pt>
                <c:pt idx="1861">
                  <c:v>134.6</c:v>
                </c:pt>
                <c:pt idx="1862">
                  <c:v>134.6</c:v>
                </c:pt>
                <c:pt idx="1863">
                  <c:v>134.19999999999999</c:v>
                </c:pt>
                <c:pt idx="1864">
                  <c:v>134.19999999999999</c:v>
                </c:pt>
                <c:pt idx="1865">
                  <c:v>134.19999999999999</c:v>
                </c:pt>
                <c:pt idx="1866">
                  <c:v>134.6</c:v>
                </c:pt>
                <c:pt idx="1867">
                  <c:v>134.6</c:v>
                </c:pt>
                <c:pt idx="1868">
                  <c:v>134.6</c:v>
                </c:pt>
                <c:pt idx="1869">
                  <c:v>135.30000000000001</c:v>
                </c:pt>
                <c:pt idx="1870">
                  <c:v>135.30000000000001</c:v>
                </c:pt>
                <c:pt idx="1871">
                  <c:v>135.30000000000001</c:v>
                </c:pt>
                <c:pt idx="1872">
                  <c:v>135.4</c:v>
                </c:pt>
                <c:pt idx="1873">
                  <c:v>135.4</c:v>
                </c:pt>
                <c:pt idx="1874">
                  <c:v>135.4</c:v>
                </c:pt>
                <c:pt idx="1875">
                  <c:v>135.30000000000001</c:v>
                </c:pt>
                <c:pt idx="1876">
                  <c:v>135.30000000000001</c:v>
                </c:pt>
                <c:pt idx="1877">
                  <c:v>135.30000000000001</c:v>
                </c:pt>
                <c:pt idx="1878">
                  <c:v>135</c:v>
                </c:pt>
                <c:pt idx="1879">
                  <c:v>135</c:v>
                </c:pt>
                <c:pt idx="1880">
                  <c:v>135</c:v>
                </c:pt>
                <c:pt idx="1881">
                  <c:v>134.9</c:v>
                </c:pt>
                <c:pt idx="1882">
                  <c:v>134.9</c:v>
                </c:pt>
                <c:pt idx="1883">
                  <c:v>134.9</c:v>
                </c:pt>
                <c:pt idx="1884">
                  <c:v>135</c:v>
                </c:pt>
                <c:pt idx="1885">
                  <c:v>135</c:v>
                </c:pt>
                <c:pt idx="1886">
                  <c:v>135</c:v>
                </c:pt>
                <c:pt idx="1887">
                  <c:v>135</c:v>
                </c:pt>
                <c:pt idx="1888">
                  <c:v>135</c:v>
                </c:pt>
                <c:pt idx="1889">
                  <c:v>135</c:v>
                </c:pt>
                <c:pt idx="1890">
                  <c:v>134.5</c:v>
                </c:pt>
                <c:pt idx="1891">
                  <c:v>134.5</c:v>
                </c:pt>
                <c:pt idx="1892">
                  <c:v>134.5</c:v>
                </c:pt>
                <c:pt idx="1893">
                  <c:v>133.9</c:v>
                </c:pt>
                <c:pt idx="1894">
                  <c:v>133.9</c:v>
                </c:pt>
                <c:pt idx="1895">
                  <c:v>133.9</c:v>
                </c:pt>
                <c:pt idx="1896">
                  <c:v>133.6</c:v>
                </c:pt>
                <c:pt idx="1897">
                  <c:v>133.6</c:v>
                </c:pt>
                <c:pt idx="1898">
                  <c:v>133.6</c:v>
                </c:pt>
                <c:pt idx="1899">
                  <c:v>133.69999999999999</c:v>
                </c:pt>
                <c:pt idx="1900">
                  <c:v>133.69999999999999</c:v>
                </c:pt>
                <c:pt idx="1901">
                  <c:v>133.69999999999999</c:v>
                </c:pt>
                <c:pt idx="1902">
                  <c:v>134</c:v>
                </c:pt>
                <c:pt idx="1903">
                  <c:v>134</c:v>
                </c:pt>
                <c:pt idx="1904">
                  <c:v>134</c:v>
                </c:pt>
                <c:pt idx="1905">
                  <c:v>133.9</c:v>
                </c:pt>
                <c:pt idx="1906">
                  <c:v>133.9</c:v>
                </c:pt>
                <c:pt idx="1907">
                  <c:v>133.9</c:v>
                </c:pt>
                <c:pt idx="1908">
                  <c:v>134.19999999999999</c:v>
                </c:pt>
                <c:pt idx="1909">
                  <c:v>134.19999999999999</c:v>
                </c:pt>
                <c:pt idx="1910">
                  <c:v>134.19999999999999</c:v>
                </c:pt>
                <c:pt idx="1911">
                  <c:v>133.9</c:v>
                </c:pt>
                <c:pt idx="1912">
                  <c:v>133.9</c:v>
                </c:pt>
                <c:pt idx="1913">
                  <c:v>133.9</c:v>
                </c:pt>
                <c:pt idx="1914">
                  <c:v>134.1</c:v>
                </c:pt>
                <c:pt idx="1915">
                  <c:v>134.1</c:v>
                </c:pt>
                <c:pt idx="1916">
                  <c:v>134.1</c:v>
                </c:pt>
                <c:pt idx="1917">
                  <c:v>133.5</c:v>
                </c:pt>
                <c:pt idx="1918">
                  <c:v>133.5</c:v>
                </c:pt>
                <c:pt idx="1919">
                  <c:v>133.5</c:v>
                </c:pt>
                <c:pt idx="1920">
                  <c:v>132.6</c:v>
                </c:pt>
                <c:pt idx="1921">
                  <c:v>132.6</c:v>
                </c:pt>
                <c:pt idx="1922">
                  <c:v>132.6</c:v>
                </c:pt>
                <c:pt idx="1923">
                  <c:v>132.69999999999999</c:v>
                </c:pt>
                <c:pt idx="1924">
                  <c:v>132.69999999999999</c:v>
                </c:pt>
                <c:pt idx="1925">
                  <c:v>132.69999999999999</c:v>
                </c:pt>
                <c:pt idx="1926">
                  <c:v>133.69999999999999</c:v>
                </c:pt>
                <c:pt idx="1927">
                  <c:v>133.69999999999999</c:v>
                </c:pt>
                <c:pt idx="1928">
                  <c:v>133.69999999999999</c:v>
                </c:pt>
                <c:pt idx="1929">
                  <c:v>135.1</c:v>
                </c:pt>
                <c:pt idx="1930">
                  <c:v>135.1</c:v>
                </c:pt>
                <c:pt idx="1931">
                  <c:v>135.1</c:v>
                </c:pt>
                <c:pt idx="1932">
                  <c:v>135.4</c:v>
                </c:pt>
                <c:pt idx="1933">
                  <c:v>135.4</c:v>
                </c:pt>
                <c:pt idx="1934">
                  <c:v>135.4</c:v>
                </c:pt>
                <c:pt idx="1935">
                  <c:v>135.9</c:v>
                </c:pt>
                <c:pt idx="1936">
                  <c:v>135.9</c:v>
                </c:pt>
                <c:pt idx="1937">
                  <c:v>135.9</c:v>
                </c:pt>
                <c:pt idx="1938">
                  <c:v>136.4</c:v>
                </c:pt>
                <c:pt idx="1939">
                  <c:v>136.4</c:v>
                </c:pt>
                <c:pt idx="1940">
                  <c:v>136.4</c:v>
                </c:pt>
                <c:pt idx="1941">
                  <c:v>137.30000000000001</c:v>
                </c:pt>
                <c:pt idx="1942">
                  <c:v>137.30000000000001</c:v>
                </c:pt>
                <c:pt idx="1943">
                  <c:v>137.30000000000001</c:v>
                </c:pt>
                <c:pt idx="1944">
                  <c:v>138</c:v>
                </c:pt>
                <c:pt idx="1945">
                  <c:v>138</c:v>
                </c:pt>
                <c:pt idx="1946">
                  <c:v>138</c:v>
                </c:pt>
                <c:pt idx="1947">
                  <c:v>138.80000000000001</c:v>
                </c:pt>
                <c:pt idx="1948">
                  <c:v>138.80000000000001</c:v>
                </c:pt>
                <c:pt idx="1949">
                  <c:v>138.80000000000001</c:v>
                </c:pt>
                <c:pt idx="1950">
                  <c:v>139.4</c:v>
                </c:pt>
                <c:pt idx="1951">
                  <c:v>139.4</c:v>
                </c:pt>
                <c:pt idx="1952">
                  <c:v>139.4</c:v>
                </c:pt>
                <c:pt idx="1953">
                  <c:v>140.1</c:v>
                </c:pt>
                <c:pt idx="1954">
                  <c:v>140.1</c:v>
                </c:pt>
                <c:pt idx="1955">
                  <c:v>140.1</c:v>
                </c:pt>
                <c:pt idx="1956">
                  <c:v>139.5</c:v>
                </c:pt>
                <c:pt idx="1957">
                  <c:v>139.5</c:v>
                </c:pt>
                <c:pt idx="1958">
                  <c:v>139.5</c:v>
                </c:pt>
                <c:pt idx="1959">
                  <c:v>140.1</c:v>
                </c:pt>
                <c:pt idx="1960">
                  <c:v>140.1</c:v>
                </c:pt>
                <c:pt idx="1961">
                  <c:v>140.1</c:v>
                </c:pt>
                <c:pt idx="1962">
                  <c:v>141.1</c:v>
                </c:pt>
                <c:pt idx="1963">
                  <c:v>141.1</c:v>
                </c:pt>
                <c:pt idx="1964">
                  <c:v>141.1</c:v>
                </c:pt>
                <c:pt idx="1965">
                  <c:v>144.19999999999999</c:v>
                </c:pt>
                <c:pt idx="1966">
                  <c:v>144.19999999999999</c:v>
                </c:pt>
                <c:pt idx="1967">
                  <c:v>144.19999999999999</c:v>
                </c:pt>
                <c:pt idx="1968">
                  <c:v>145.9</c:v>
                </c:pt>
                <c:pt idx="1969">
                  <c:v>145.9</c:v>
                </c:pt>
                <c:pt idx="1970">
                  <c:v>145.9</c:v>
                </c:pt>
                <c:pt idx="1971">
                  <c:v>147.5</c:v>
                </c:pt>
                <c:pt idx="1972">
                  <c:v>147.5</c:v>
                </c:pt>
                <c:pt idx="1973">
                  <c:v>147.5</c:v>
                </c:pt>
                <c:pt idx="1974">
                  <c:v>148.1</c:v>
                </c:pt>
                <c:pt idx="1975">
                  <c:v>148.1</c:v>
                </c:pt>
                <c:pt idx="1976">
                  <c:v>148.1</c:v>
                </c:pt>
                <c:pt idx="1977">
                  <c:v>147.69999999999999</c:v>
                </c:pt>
                <c:pt idx="1978">
                  <c:v>147.69999999999999</c:v>
                </c:pt>
                <c:pt idx="1979">
                  <c:v>147.69999999999999</c:v>
                </c:pt>
                <c:pt idx="1980">
                  <c:v>146</c:v>
                </c:pt>
                <c:pt idx="1981">
                  <c:v>146</c:v>
                </c:pt>
                <c:pt idx="1982">
                  <c:v>146</c:v>
                </c:pt>
                <c:pt idx="1983">
                  <c:v>145.19999999999999</c:v>
                </c:pt>
                <c:pt idx="1984">
                  <c:v>145.19999999999999</c:v>
                </c:pt>
                <c:pt idx="1985">
                  <c:v>145.19999999999999</c:v>
                </c:pt>
                <c:pt idx="1986">
                  <c:v>146.30000000000001</c:v>
                </c:pt>
                <c:pt idx="1987">
                  <c:v>146.30000000000001</c:v>
                </c:pt>
                <c:pt idx="1988">
                  <c:v>146.30000000000001</c:v>
                </c:pt>
                <c:pt idx="1989">
                  <c:v>147.69999999999999</c:v>
                </c:pt>
                <c:pt idx="1990">
                  <c:v>147.69999999999999</c:v>
                </c:pt>
                <c:pt idx="1991">
                  <c:v>147.69999999999999</c:v>
                </c:pt>
                <c:pt idx="1992">
                  <c:v>150.1</c:v>
                </c:pt>
                <c:pt idx="1993">
                  <c:v>150.1</c:v>
                </c:pt>
                <c:pt idx="1994">
                  <c:v>150.1</c:v>
                </c:pt>
                <c:pt idx="1995">
                  <c:v>151.5</c:v>
                </c:pt>
                <c:pt idx="1996">
                  <c:v>151.5</c:v>
                </c:pt>
                <c:pt idx="1997">
                  <c:v>151.5</c:v>
                </c:pt>
                <c:pt idx="1998">
                  <c:v>151.9</c:v>
                </c:pt>
                <c:pt idx="1999">
                  <c:v>151.9</c:v>
                </c:pt>
                <c:pt idx="2000">
                  <c:v>151.9</c:v>
                </c:pt>
                <c:pt idx="2001">
                  <c:v>152.30000000000001</c:v>
                </c:pt>
                <c:pt idx="2002">
                  <c:v>152.30000000000001</c:v>
                </c:pt>
                <c:pt idx="2003">
                  <c:v>152.30000000000001</c:v>
                </c:pt>
                <c:pt idx="2004">
                  <c:v>153.1</c:v>
                </c:pt>
                <c:pt idx="2005">
                  <c:v>153.1</c:v>
                </c:pt>
                <c:pt idx="2006">
                  <c:v>153.1</c:v>
                </c:pt>
                <c:pt idx="2007">
                  <c:v>154.30000000000001</c:v>
                </c:pt>
                <c:pt idx="2008">
                  <c:v>154.30000000000001</c:v>
                </c:pt>
                <c:pt idx="2009">
                  <c:v>154.30000000000001</c:v>
                </c:pt>
                <c:pt idx="2010">
                  <c:v>156.5</c:v>
                </c:pt>
                <c:pt idx="2011">
                  <c:v>156.5</c:v>
                </c:pt>
                <c:pt idx="2012">
                  <c:v>156.5</c:v>
                </c:pt>
                <c:pt idx="2013">
                  <c:v>157.6</c:v>
                </c:pt>
                <c:pt idx="2014">
                  <c:v>157.6</c:v>
                </c:pt>
                <c:pt idx="2015">
                  <c:v>157.6</c:v>
                </c:pt>
                <c:pt idx="2016">
                  <c:v>158.9</c:v>
                </c:pt>
                <c:pt idx="2017">
                  <c:v>158.9</c:v>
                </c:pt>
                <c:pt idx="2018">
                  <c:v>158.9</c:v>
                </c:pt>
                <c:pt idx="2019">
                  <c:v>159</c:v>
                </c:pt>
                <c:pt idx="2020">
                  <c:v>159</c:v>
                </c:pt>
                <c:pt idx="2021">
                  <c:v>159</c:v>
                </c:pt>
                <c:pt idx="2022">
                  <c:v>159</c:v>
                </c:pt>
                <c:pt idx="2023">
                  <c:v>159</c:v>
                </c:pt>
                <c:pt idx="2024">
                  <c:v>159</c:v>
                </c:pt>
                <c:pt idx="2025">
                  <c:v>159</c:v>
                </c:pt>
                <c:pt idx="2026">
                  <c:v>159</c:v>
                </c:pt>
                <c:pt idx="2027">
                  <c:v>159</c:v>
                </c:pt>
                <c:pt idx="2028">
                  <c:v>160</c:v>
                </c:pt>
                <c:pt idx="2029">
                  <c:v>160</c:v>
                </c:pt>
                <c:pt idx="2030">
                  <c:v>160</c:v>
                </c:pt>
                <c:pt idx="2031">
                  <c:v>161.5</c:v>
                </c:pt>
                <c:pt idx="2032">
                  <c:v>161.5</c:v>
                </c:pt>
                <c:pt idx="2033">
                  <c:v>161.5</c:v>
                </c:pt>
                <c:pt idx="2034">
                  <c:v>165.1</c:v>
                </c:pt>
                <c:pt idx="2035">
                  <c:v>165.1</c:v>
                </c:pt>
                <c:pt idx="2036">
                  <c:v>165.1</c:v>
                </c:pt>
                <c:pt idx="2037">
                  <c:v>169.3</c:v>
                </c:pt>
                <c:pt idx="2038">
                  <c:v>169.3</c:v>
                </c:pt>
                <c:pt idx="2039">
                  <c:v>169.3</c:v>
                </c:pt>
                <c:pt idx="2040">
                  <c:v>172.5</c:v>
                </c:pt>
                <c:pt idx="2041">
                  <c:v>172.5</c:v>
                </c:pt>
                <c:pt idx="2042">
                  <c:v>172.5</c:v>
                </c:pt>
                <c:pt idx="2043">
                  <c:v>174.4</c:v>
                </c:pt>
                <c:pt idx="2044">
                  <c:v>174.4</c:v>
                </c:pt>
                <c:pt idx="2045">
                  <c:v>174.4</c:v>
                </c:pt>
                <c:pt idx="2046">
                  <c:v>176.1</c:v>
                </c:pt>
                <c:pt idx="2047">
                  <c:v>176.1</c:v>
                </c:pt>
                <c:pt idx="2048">
                  <c:v>176.1</c:v>
                </c:pt>
                <c:pt idx="2049">
                  <c:v>178.2</c:v>
                </c:pt>
                <c:pt idx="2050">
                  <c:v>178.2</c:v>
                </c:pt>
                <c:pt idx="2051">
                  <c:v>178.2</c:v>
                </c:pt>
                <c:pt idx="2052">
                  <c:v>181.3</c:v>
                </c:pt>
                <c:pt idx="2053">
                  <c:v>181.3</c:v>
                </c:pt>
                <c:pt idx="2054">
                  <c:v>181.3</c:v>
                </c:pt>
                <c:pt idx="2055">
                  <c:v>183.7</c:v>
                </c:pt>
                <c:pt idx="2056">
                  <c:v>183.7</c:v>
                </c:pt>
                <c:pt idx="2057">
                  <c:v>183.7</c:v>
                </c:pt>
                <c:pt idx="2058">
                  <c:v>185.4</c:v>
                </c:pt>
                <c:pt idx="2059">
                  <c:v>185.4</c:v>
                </c:pt>
                <c:pt idx="2060">
                  <c:v>185.4</c:v>
                </c:pt>
                <c:pt idx="2061">
                  <c:v>185.7</c:v>
                </c:pt>
                <c:pt idx="2062">
                  <c:v>185.7</c:v>
                </c:pt>
                <c:pt idx="2063">
                  <c:v>185.7</c:v>
                </c:pt>
                <c:pt idx="2064">
                  <c:v>185.6</c:v>
                </c:pt>
                <c:pt idx="2065">
                  <c:v>185.6</c:v>
                </c:pt>
                <c:pt idx="2066">
                  <c:v>185.6</c:v>
                </c:pt>
                <c:pt idx="2067">
                  <c:v>185.1</c:v>
                </c:pt>
                <c:pt idx="2068">
                  <c:v>185.1</c:v>
                </c:pt>
                <c:pt idx="2069">
                  <c:v>185.1</c:v>
                </c:pt>
                <c:pt idx="2070">
                  <c:v>184.7</c:v>
                </c:pt>
                <c:pt idx="2071">
                  <c:v>184.7</c:v>
                </c:pt>
                <c:pt idx="2072">
                  <c:v>184.7</c:v>
                </c:pt>
                <c:pt idx="2073">
                  <c:v>184.8</c:v>
                </c:pt>
                <c:pt idx="2074">
                  <c:v>184.8</c:v>
                </c:pt>
                <c:pt idx="2075">
                  <c:v>184.8</c:v>
                </c:pt>
                <c:pt idx="2076">
                  <c:v>185.8</c:v>
                </c:pt>
                <c:pt idx="2077">
                  <c:v>185.8</c:v>
                </c:pt>
                <c:pt idx="2078">
                  <c:v>185.8</c:v>
                </c:pt>
                <c:pt idx="2079">
                  <c:v>187.4</c:v>
                </c:pt>
                <c:pt idx="2080">
                  <c:v>187.4</c:v>
                </c:pt>
                <c:pt idx="2081">
                  <c:v>187.4</c:v>
                </c:pt>
                <c:pt idx="2082">
                  <c:v>188.8</c:v>
                </c:pt>
                <c:pt idx="2083">
                  <c:v>188.8</c:v>
                </c:pt>
                <c:pt idx="2084">
                  <c:v>188.8</c:v>
                </c:pt>
                <c:pt idx="2085">
                  <c:v>190.4</c:v>
                </c:pt>
                <c:pt idx="2086">
                  <c:v>190.4</c:v>
                </c:pt>
                <c:pt idx="2087">
                  <c:v>190.4</c:v>
                </c:pt>
                <c:pt idx="2088">
                  <c:v>191.1</c:v>
                </c:pt>
                <c:pt idx="2089">
                  <c:v>191.1</c:v>
                </c:pt>
                <c:pt idx="2090">
                  <c:v>191.1</c:v>
                </c:pt>
                <c:pt idx="2091">
                  <c:v>192.2</c:v>
                </c:pt>
                <c:pt idx="2092">
                  <c:v>192.2</c:v>
                </c:pt>
                <c:pt idx="2093">
                  <c:v>192.2</c:v>
                </c:pt>
                <c:pt idx="2094">
                  <c:v>193.2</c:v>
                </c:pt>
                <c:pt idx="2095">
                  <c:v>193.2</c:v>
                </c:pt>
                <c:pt idx="2096">
                  <c:v>193.2</c:v>
                </c:pt>
                <c:pt idx="2097">
                  <c:v>195</c:v>
                </c:pt>
                <c:pt idx="2098">
                  <c:v>195</c:v>
                </c:pt>
                <c:pt idx="2099">
                  <c:v>195</c:v>
                </c:pt>
                <c:pt idx="2100">
                  <c:v>196.8</c:v>
                </c:pt>
                <c:pt idx="2101">
                  <c:v>196.8</c:v>
                </c:pt>
                <c:pt idx="2102">
                  <c:v>196.8</c:v>
                </c:pt>
                <c:pt idx="2103">
                  <c:v>198.7</c:v>
                </c:pt>
                <c:pt idx="2104">
                  <c:v>198.7</c:v>
                </c:pt>
                <c:pt idx="2105">
                  <c:v>198.7</c:v>
                </c:pt>
                <c:pt idx="2106">
                  <c:v>201</c:v>
                </c:pt>
                <c:pt idx="2107">
                  <c:v>201</c:v>
                </c:pt>
                <c:pt idx="2108">
                  <c:v>201</c:v>
                </c:pt>
                <c:pt idx="2109">
                  <c:v>202.7</c:v>
                </c:pt>
                <c:pt idx="2110">
                  <c:v>202.7</c:v>
                </c:pt>
                <c:pt idx="2111">
                  <c:v>202.7</c:v>
                </c:pt>
                <c:pt idx="2112">
                  <c:v>203.3</c:v>
                </c:pt>
                <c:pt idx="2113">
                  <c:v>203.3</c:v>
                </c:pt>
                <c:pt idx="2114">
                  <c:v>203.3</c:v>
                </c:pt>
                <c:pt idx="2115">
                  <c:v>202.7</c:v>
                </c:pt>
                <c:pt idx="2116">
                  <c:v>202.7</c:v>
                </c:pt>
                <c:pt idx="2117">
                  <c:v>202.7</c:v>
                </c:pt>
                <c:pt idx="2118">
                  <c:v>201.7</c:v>
                </c:pt>
                <c:pt idx="2119">
                  <c:v>201.7</c:v>
                </c:pt>
                <c:pt idx="2120">
                  <c:v>201.7</c:v>
                </c:pt>
                <c:pt idx="2121">
                  <c:v>201.2</c:v>
                </c:pt>
                <c:pt idx="2122">
                  <c:v>201.2</c:v>
                </c:pt>
                <c:pt idx="2123">
                  <c:v>201.2</c:v>
                </c:pt>
                <c:pt idx="2124">
                  <c:v>201.4</c:v>
                </c:pt>
                <c:pt idx="2125">
                  <c:v>201.4</c:v>
                </c:pt>
                <c:pt idx="2126">
                  <c:v>201.4</c:v>
                </c:pt>
                <c:pt idx="2127">
                  <c:v>202.3</c:v>
                </c:pt>
                <c:pt idx="2128">
                  <c:v>202.3</c:v>
                </c:pt>
                <c:pt idx="2129">
                  <c:v>202.3</c:v>
                </c:pt>
                <c:pt idx="2130">
                  <c:v>203.9</c:v>
                </c:pt>
                <c:pt idx="2131">
                  <c:v>203.9</c:v>
                </c:pt>
                <c:pt idx="2132">
                  <c:v>203.9</c:v>
                </c:pt>
                <c:pt idx="2133">
                  <c:v>204.4</c:v>
                </c:pt>
                <c:pt idx="2134">
                  <c:v>204.4</c:v>
                </c:pt>
                <c:pt idx="2135">
                  <c:v>204.4</c:v>
                </c:pt>
                <c:pt idx="2136">
                  <c:v>204.1</c:v>
                </c:pt>
                <c:pt idx="2137">
                  <c:v>204.1</c:v>
                </c:pt>
                <c:pt idx="2138">
                  <c:v>204.1</c:v>
                </c:pt>
                <c:pt idx="2139">
                  <c:v>203.3</c:v>
                </c:pt>
                <c:pt idx="2140">
                  <c:v>203.3</c:v>
                </c:pt>
                <c:pt idx="2141">
                  <c:v>203.3</c:v>
                </c:pt>
                <c:pt idx="2142">
                  <c:v>203.8</c:v>
                </c:pt>
                <c:pt idx="2143">
                  <c:v>203.8</c:v>
                </c:pt>
                <c:pt idx="2144">
                  <c:v>203.8</c:v>
                </c:pt>
                <c:pt idx="2145">
                  <c:v>205.2</c:v>
                </c:pt>
                <c:pt idx="2146">
                  <c:v>205.2</c:v>
                </c:pt>
                <c:pt idx="2147">
                  <c:v>205.2</c:v>
                </c:pt>
                <c:pt idx="2148">
                  <c:v>206.9</c:v>
                </c:pt>
                <c:pt idx="2149">
                  <c:v>206.9</c:v>
                </c:pt>
                <c:pt idx="2150">
                  <c:v>206.9</c:v>
                </c:pt>
                <c:pt idx="2151">
                  <c:v>208.6</c:v>
                </c:pt>
                <c:pt idx="2152">
                  <c:v>208.6</c:v>
                </c:pt>
                <c:pt idx="2153">
                  <c:v>208.6</c:v>
                </c:pt>
                <c:pt idx="2154">
                  <c:v>209.6</c:v>
                </c:pt>
                <c:pt idx="2155">
                  <c:v>209.6</c:v>
                </c:pt>
                <c:pt idx="2156">
                  <c:v>209.6</c:v>
                </c:pt>
                <c:pt idx="2157">
                  <c:v>210.1</c:v>
                </c:pt>
                <c:pt idx="2158">
                  <c:v>210.1</c:v>
                </c:pt>
                <c:pt idx="2159">
                  <c:v>210.1</c:v>
                </c:pt>
                <c:pt idx="2160">
                  <c:v>211.1</c:v>
                </c:pt>
                <c:pt idx="2161">
                  <c:v>211.1</c:v>
                </c:pt>
                <c:pt idx="2162">
                  <c:v>211.1</c:v>
                </c:pt>
                <c:pt idx="2163">
                  <c:v>212.5</c:v>
                </c:pt>
                <c:pt idx="2164">
                  <c:v>212.5</c:v>
                </c:pt>
                <c:pt idx="2165">
                  <c:v>212.5</c:v>
                </c:pt>
                <c:pt idx="2166">
                  <c:v>214.5</c:v>
                </c:pt>
                <c:pt idx="2167">
                  <c:v>214.5</c:v>
                </c:pt>
                <c:pt idx="2168">
                  <c:v>214.5</c:v>
                </c:pt>
                <c:pt idx="2169">
                  <c:v>215.7</c:v>
                </c:pt>
                <c:pt idx="2170">
                  <c:v>215.7</c:v>
                </c:pt>
                <c:pt idx="2171">
                  <c:v>215.7</c:v>
                </c:pt>
                <c:pt idx="2172">
                  <c:v>217.8</c:v>
                </c:pt>
                <c:pt idx="2173">
                  <c:v>217.8</c:v>
                </c:pt>
                <c:pt idx="2174">
                  <c:v>217.8</c:v>
                </c:pt>
                <c:pt idx="2175">
                  <c:v>220.1</c:v>
                </c:pt>
                <c:pt idx="2176">
                  <c:v>220.1</c:v>
                </c:pt>
                <c:pt idx="2177">
                  <c:v>220.1</c:v>
                </c:pt>
                <c:pt idx="2178">
                  <c:v>223.7</c:v>
                </c:pt>
                <c:pt idx="2179">
                  <c:v>223.7</c:v>
                </c:pt>
                <c:pt idx="2180">
                  <c:v>223.7</c:v>
                </c:pt>
                <c:pt idx="2181">
                  <c:v>226.3</c:v>
                </c:pt>
                <c:pt idx="2182">
                  <c:v>226.3</c:v>
                </c:pt>
                <c:pt idx="2183">
                  <c:v>226.3</c:v>
                </c:pt>
                <c:pt idx="2184">
                  <c:v>228.6</c:v>
                </c:pt>
                <c:pt idx="2185">
                  <c:v>228.6</c:v>
                </c:pt>
                <c:pt idx="2186">
                  <c:v>228.6</c:v>
                </c:pt>
                <c:pt idx="2187">
                  <c:v>230.7</c:v>
                </c:pt>
                <c:pt idx="2188">
                  <c:v>230.7</c:v>
                </c:pt>
                <c:pt idx="2189">
                  <c:v>230.7</c:v>
                </c:pt>
                <c:pt idx="2190">
                  <c:v>233.5</c:v>
                </c:pt>
                <c:pt idx="2191">
                  <c:v>233.5</c:v>
                </c:pt>
                <c:pt idx="2192">
                  <c:v>233.5</c:v>
                </c:pt>
                <c:pt idx="2193">
                  <c:v>236.2</c:v>
                </c:pt>
                <c:pt idx="2194">
                  <c:v>236.2</c:v>
                </c:pt>
                <c:pt idx="2195">
                  <c:v>236.2</c:v>
                </c:pt>
                <c:pt idx="2196">
                  <c:v>237.9</c:v>
                </c:pt>
                <c:pt idx="2197">
                  <c:v>237.9</c:v>
                </c:pt>
                <c:pt idx="2198">
                  <c:v>237.9</c:v>
                </c:pt>
                <c:pt idx="2199">
                  <c:v>239.4</c:v>
                </c:pt>
                <c:pt idx="2200">
                  <c:v>239.4</c:v>
                </c:pt>
                <c:pt idx="2201">
                  <c:v>239.4</c:v>
                </c:pt>
                <c:pt idx="2202">
                  <c:v>240.5</c:v>
                </c:pt>
                <c:pt idx="2203">
                  <c:v>240.5</c:v>
                </c:pt>
                <c:pt idx="2204">
                  <c:v>240.5</c:v>
                </c:pt>
                <c:pt idx="2205">
                  <c:v>242.9</c:v>
                </c:pt>
                <c:pt idx="2206">
                  <c:v>242.9</c:v>
                </c:pt>
                <c:pt idx="2207">
                  <c:v>242.9</c:v>
                </c:pt>
                <c:pt idx="2208">
                  <c:v>245.8</c:v>
                </c:pt>
                <c:pt idx="2209">
                  <c:v>245.8</c:v>
                </c:pt>
                <c:pt idx="2210">
                  <c:v>245.8</c:v>
                </c:pt>
                <c:pt idx="2211">
                  <c:v>249.3</c:v>
                </c:pt>
                <c:pt idx="2212">
                  <c:v>249.3</c:v>
                </c:pt>
                <c:pt idx="2213">
                  <c:v>249.3</c:v>
                </c:pt>
                <c:pt idx="2214">
                  <c:v>252.3</c:v>
                </c:pt>
                <c:pt idx="2215">
                  <c:v>252.3</c:v>
                </c:pt>
                <c:pt idx="2216">
                  <c:v>252.3</c:v>
                </c:pt>
                <c:pt idx="2217">
                  <c:v>254.7</c:v>
                </c:pt>
                <c:pt idx="2218">
                  <c:v>254.7</c:v>
                </c:pt>
                <c:pt idx="2219">
                  <c:v>254.7</c:v>
                </c:pt>
                <c:pt idx="2220">
                  <c:v>255.3</c:v>
                </c:pt>
                <c:pt idx="2221">
                  <c:v>255.3</c:v>
                </c:pt>
                <c:pt idx="2222">
                  <c:v>255.3</c:v>
                </c:pt>
                <c:pt idx="2223">
                  <c:v>254.7</c:v>
                </c:pt>
                <c:pt idx="2224">
                  <c:v>254.7</c:v>
                </c:pt>
                <c:pt idx="2225">
                  <c:v>254.7</c:v>
                </c:pt>
                <c:pt idx="2226">
                  <c:v>253.3</c:v>
                </c:pt>
                <c:pt idx="2227">
                  <c:v>253.3</c:v>
                </c:pt>
                <c:pt idx="2228">
                  <c:v>253.3</c:v>
                </c:pt>
                <c:pt idx="2229">
                  <c:v>252.3</c:v>
                </c:pt>
                <c:pt idx="2230">
                  <c:v>252.3</c:v>
                </c:pt>
                <c:pt idx="2231">
                  <c:v>252.3</c:v>
                </c:pt>
                <c:pt idx="2232">
                  <c:v>250.5</c:v>
                </c:pt>
                <c:pt idx="2233">
                  <c:v>250.5</c:v>
                </c:pt>
                <c:pt idx="2234">
                  <c:v>250.5</c:v>
                </c:pt>
                <c:pt idx="2235">
                  <c:v>248.3</c:v>
                </c:pt>
                <c:pt idx="2236">
                  <c:v>248.3</c:v>
                </c:pt>
                <c:pt idx="2237">
                  <c:v>248.3</c:v>
                </c:pt>
                <c:pt idx="2238">
                  <c:v>245.8</c:v>
                </c:pt>
                <c:pt idx="2239">
                  <c:v>245.8</c:v>
                </c:pt>
                <c:pt idx="2240">
                  <c:v>245.8</c:v>
                </c:pt>
                <c:pt idx="2241">
                  <c:v>244</c:v>
                </c:pt>
                <c:pt idx="2242">
                  <c:v>244</c:v>
                </c:pt>
                <c:pt idx="2243">
                  <c:v>244</c:v>
                </c:pt>
                <c:pt idx="2244">
                  <c:v>242.6</c:v>
                </c:pt>
                <c:pt idx="2245">
                  <c:v>242.6</c:v>
                </c:pt>
                <c:pt idx="2246">
                  <c:v>242.6</c:v>
                </c:pt>
                <c:pt idx="2247">
                  <c:v>241.4</c:v>
                </c:pt>
                <c:pt idx="2248">
                  <c:v>241.4</c:v>
                </c:pt>
                <c:pt idx="2249">
                  <c:v>241.4</c:v>
                </c:pt>
                <c:pt idx="2250">
                  <c:v>239.8</c:v>
                </c:pt>
                <c:pt idx="2251">
                  <c:v>239.8</c:v>
                </c:pt>
                <c:pt idx="2252">
                  <c:v>239.8</c:v>
                </c:pt>
                <c:pt idx="2253">
                  <c:v>238.1</c:v>
                </c:pt>
                <c:pt idx="2254">
                  <c:v>238.1</c:v>
                </c:pt>
                <c:pt idx="2255">
                  <c:v>238.1</c:v>
                </c:pt>
                <c:pt idx="2256">
                  <c:v>236.4</c:v>
                </c:pt>
                <c:pt idx="2257">
                  <c:v>236.4</c:v>
                </c:pt>
                <c:pt idx="2258">
                  <c:v>236.4</c:v>
                </c:pt>
                <c:pt idx="2259">
                  <c:v>234.7</c:v>
                </c:pt>
                <c:pt idx="2260">
                  <c:v>234.7</c:v>
                </c:pt>
                <c:pt idx="2261">
                  <c:v>234.7</c:v>
                </c:pt>
                <c:pt idx="2262">
                  <c:v>233</c:v>
                </c:pt>
                <c:pt idx="2263">
                  <c:v>233</c:v>
                </c:pt>
                <c:pt idx="2264">
                  <c:v>233</c:v>
                </c:pt>
                <c:pt idx="2265">
                  <c:v>230.9</c:v>
                </c:pt>
                <c:pt idx="2266">
                  <c:v>230.9</c:v>
                </c:pt>
                <c:pt idx="2267">
                  <c:v>230.9</c:v>
                </c:pt>
                <c:pt idx="2268">
                  <c:v>228.7</c:v>
                </c:pt>
                <c:pt idx="2269">
                  <c:v>228.7</c:v>
                </c:pt>
                <c:pt idx="2270">
                  <c:v>228.7</c:v>
                </c:pt>
                <c:pt idx="2271">
                  <c:v>225.2</c:v>
                </c:pt>
                <c:pt idx="2272">
                  <c:v>225.2</c:v>
                </c:pt>
                <c:pt idx="2273">
                  <c:v>225.2</c:v>
                </c:pt>
                <c:pt idx="2274">
                  <c:v>221.6</c:v>
                </c:pt>
                <c:pt idx="2275">
                  <c:v>221.6</c:v>
                </c:pt>
                <c:pt idx="2276">
                  <c:v>221.6</c:v>
                </c:pt>
                <c:pt idx="2277">
                  <c:v>217.6</c:v>
                </c:pt>
                <c:pt idx="2278">
                  <c:v>217.6</c:v>
                </c:pt>
                <c:pt idx="2279">
                  <c:v>217.6</c:v>
                </c:pt>
                <c:pt idx="2280">
                  <c:v>213.7</c:v>
                </c:pt>
                <c:pt idx="2281">
                  <c:v>213.7</c:v>
                </c:pt>
                <c:pt idx="2282">
                  <c:v>213.7</c:v>
                </c:pt>
                <c:pt idx="2283">
                  <c:v>209.3</c:v>
                </c:pt>
                <c:pt idx="2284">
                  <c:v>209.3</c:v>
                </c:pt>
                <c:pt idx="2285">
                  <c:v>209.3</c:v>
                </c:pt>
                <c:pt idx="2286">
                  <c:v>205.4</c:v>
                </c:pt>
                <c:pt idx="2287">
                  <c:v>205.4</c:v>
                </c:pt>
                <c:pt idx="2288">
                  <c:v>205.4</c:v>
                </c:pt>
                <c:pt idx="2289">
                  <c:v>202.7</c:v>
                </c:pt>
                <c:pt idx="2290">
                  <c:v>202.7</c:v>
                </c:pt>
                <c:pt idx="2291">
                  <c:v>202.7</c:v>
                </c:pt>
                <c:pt idx="2292">
                  <c:v>200.5</c:v>
                </c:pt>
                <c:pt idx="2293">
                  <c:v>200.5</c:v>
                </c:pt>
                <c:pt idx="2294">
                  <c:v>200.5</c:v>
                </c:pt>
                <c:pt idx="2295">
                  <c:v>198.6</c:v>
                </c:pt>
                <c:pt idx="2296">
                  <c:v>198.6</c:v>
                </c:pt>
                <c:pt idx="2297">
                  <c:v>198.6</c:v>
                </c:pt>
                <c:pt idx="2298">
                  <c:v>196.2</c:v>
                </c:pt>
                <c:pt idx="2299">
                  <c:v>196.2</c:v>
                </c:pt>
                <c:pt idx="2300">
                  <c:v>196.2</c:v>
                </c:pt>
                <c:pt idx="2301">
                  <c:v>194.5</c:v>
                </c:pt>
                <c:pt idx="2302">
                  <c:v>194.5</c:v>
                </c:pt>
                <c:pt idx="2303">
                  <c:v>194.5</c:v>
                </c:pt>
                <c:pt idx="2304">
                  <c:v>193.2</c:v>
                </c:pt>
                <c:pt idx="2305">
                  <c:v>193.2</c:v>
                </c:pt>
                <c:pt idx="2306">
                  <c:v>193.2</c:v>
                </c:pt>
                <c:pt idx="2307">
                  <c:v>192.2</c:v>
                </c:pt>
                <c:pt idx="2308">
                  <c:v>192.2</c:v>
                </c:pt>
                <c:pt idx="2309">
                  <c:v>192.2</c:v>
                </c:pt>
                <c:pt idx="2310">
                  <c:v>191.4</c:v>
                </c:pt>
                <c:pt idx="2311">
                  <c:v>191.4</c:v>
                </c:pt>
                <c:pt idx="2312">
                  <c:v>191.4</c:v>
                </c:pt>
                <c:pt idx="2313">
                  <c:v>191</c:v>
                </c:pt>
                <c:pt idx="2314">
                  <c:v>191</c:v>
                </c:pt>
                <c:pt idx="2315">
                  <c:v>191</c:v>
                </c:pt>
                <c:pt idx="2316">
                  <c:v>190.5</c:v>
                </c:pt>
                <c:pt idx="2317">
                  <c:v>190.5</c:v>
                </c:pt>
                <c:pt idx="2318">
                  <c:v>190.5</c:v>
                </c:pt>
                <c:pt idx="2319">
                  <c:v>190.5</c:v>
                </c:pt>
                <c:pt idx="2320">
                  <c:v>190.5</c:v>
                </c:pt>
                <c:pt idx="2321">
                  <c:v>190.5</c:v>
                </c:pt>
                <c:pt idx="2322">
                  <c:v>190.9</c:v>
                </c:pt>
                <c:pt idx="2323">
                  <c:v>190.9</c:v>
                </c:pt>
                <c:pt idx="2324">
                  <c:v>190.9</c:v>
                </c:pt>
                <c:pt idx="2325">
                  <c:v>192</c:v>
                </c:pt>
                <c:pt idx="2326">
                  <c:v>192</c:v>
                </c:pt>
                <c:pt idx="2327">
                  <c:v>192</c:v>
                </c:pt>
                <c:pt idx="2328">
                  <c:v>193</c:v>
                </c:pt>
                <c:pt idx="2329">
                  <c:v>193</c:v>
                </c:pt>
                <c:pt idx="2330">
                  <c:v>193</c:v>
                </c:pt>
                <c:pt idx="2331">
                  <c:v>194.3</c:v>
                </c:pt>
                <c:pt idx="2332">
                  <c:v>194.3</c:v>
                </c:pt>
                <c:pt idx="2333">
                  <c:v>194.3</c:v>
                </c:pt>
                <c:pt idx="2334">
                  <c:v>194.5</c:v>
                </c:pt>
                <c:pt idx="2335">
                  <c:v>194.5</c:v>
                </c:pt>
                <c:pt idx="2336">
                  <c:v>194.5</c:v>
                </c:pt>
                <c:pt idx="2337">
                  <c:v>194.8</c:v>
                </c:pt>
                <c:pt idx="2338">
                  <c:v>194.8</c:v>
                </c:pt>
                <c:pt idx="2339">
                  <c:v>194.8</c:v>
                </c:pt>
                <c:pt idx="2340">
                  <c:v>194.7</c:v>
                </c:pt>
                <c:pt idx="2341">
                  <c:v>194.7</c:v>
                </c:pt>
                <c:pt idx="2342">
                  <c:v>194.7</c:v>
                </c:pt>
                <c:pt idx="2343">
                  <c:v>194.9</c:v>
                </c:pt>
                <c:pt idx="2344">
                  <c:v>194.9</c:v>
                </c:pt>
                <c:pt idx="2345">
                  <c:v>194.9</c:v>
                </c:pt>
                <c:pt idx="2346">
                  <c:v>195.5</c:v>
                </c:pt>
                <c:pt idx="2347">
                  <c:v>195.5</c:v>
                </c:pt>
                <c:pt idx="2348">
                  <c:v>195.5</c:v>
                </c:pt>
                <c:pt idx="2349">
                  <c:v>196.3</c:v>
                </c:pt>
                <c:pt idx="2350">
                  <c:v>196.3</c:v>
                </c:pt>
                <c:pt idx="2351">
                  <c:v>196.3</c:v>
                </c:pt>
                <c:pt idx="2352">
                  <c:v>197.4</c:v>
                </c:pt>
                <c:pt idx="2353">
                  <c:v>197.4</c:v>
                </c:pt>
                <c:pt idx="2354">
                  <c:v>197.4</c:v>
                </c:pt>
                <c:pt idx="2355">
                  <c:v>197.6</c:v>
                </c:pt>
                <c:pt idx="2356">
                  <c:v>197.6</c:v>
                </c:pt>
                <c:pt idx="2357">
                  <c:v>197.6</c:v>
                </c:pt>
                <c:pt idx="2358">
                  <c:v>196.9</c:v>
                </c:pt>
                <c:pt idx="2359">
                  <c:v>196.9</c:v>
                </c:pt>
                <c:pt idx="2360">
                  <c:v>196.9</c:v>
                </c:pt>
                <c:pt idx="2361">
                  <c:v>196.5</c:v>
                </c:pt>
                <c:pt idx="2362">
                  <c:v>196.5</c:v>
                </c:pt>
                <c:pt idx="2363">
                  <c:v>196.5</c:v>
                </c:pt>
                <c:pt idx="2364">
                  <c:v>195.7</c:v>
                </c:pt>
                <c:pt idx="2365">
                  <c:v>195.7</c:v>
                </c:pt>
                <c:pt idx="2366">
                  <c:v>195.7</c:v>
                </c:pt>
                <c:pt idx="2367">
                  <c:v>194.6</c:v>
                </c:pt>
                <c:pt idx="2368">
                  <c:v>194.6</c:v>
                </c:pt>
                <c:pt idx="2369">
                  <c:v>194.6</c:v>
                </c:pt>
                <c:pt idx="2370">
                  <c:v>193.2</c:v>
                </c:pt>
                <c:pt idx="2371">
                  <c:v>193.2</c:v>
                </c:pt>
                <c:pt idx="2372">
                  <c:v>193.2</c:v>
                </c:pt>
                <c:pt idx="2373">
                  <c:v>191.8</c:v>
                </c:pt>
                <c:pt idx="2374">
                  <c:v>191.8</c:v>
                </c:pt>
                <c:pt idx="2375">
                  <c:v>191.8</c:v>
                </c:pt>
                <c:pt idx="2376">
                  <c:v>190.3</c:v>
                </c:pt>
                <c:pt idx="2377">
                  <c:v>190.3</c:v>
                </c:pt>
                <c:pt idx="2378">
                  <c:v>190.3</c:v>
                </c:pt>
                <c:pt idx="2379">
                  <c:v>189</c:v>
                </c:pt>
                <c:pt idx="2380">
                  <c:v>189</c:v>
                </c:pt>
                <c:pt idx="2381">
                  <c:v>189</c:v>
                </c:pt>
                <c:pt idx="2382">
                  <c:v>188.1</c:v>
                </c:pt>
                <c:pt idx="2383">
                  <c:v>188.1</c:v>
                </c:pt>
                <c:pt idx="2384">
                  <c:v>188.1</c:v>
                </c:pt>
                <c:pt idx="2385">
                  <c:v>188.1</c:v>
                </c:pt>
                <c:pt idx="2386">
                  <c:v>188.1</c:v>
                </c:pt>
                <c:pt idx="2387">
                  <c:v>188.1</c:v>
                </c:pt>
                <c:pt idx="2388">
                  <c:v>188.4</c:v>
                </c:pt>
                <c:pt idx="2389">
                  <c:v>188.4</c:v>
                </c:pt>
                <c:pt idx="2390">
                  <c:v>188.4</c:v>
                </c:pt>
                <c:pt idx="2391">
                  <c:v>188.2</c:v>
                </c:pt>
                <c:pt idx="2392">
                  <c:v>188.2</c:v>
                </c:pt>
                <c:pt idx="2393">
                  <c:v>188.2</c:v>
                </c:pt>
                <c:pt idx="2394">
                  <c:v>187.2</c:v>
                </c:pt>
                <c:pt idx="2395">
                  <c:v>187.2</c:v>
                </c:pt>
                <c:pt idx="2396">
                  <c:v>187.2</c:v>
                </c:pt>
                <c:pt idx="2397">
                  <c:v>185.7</c:v>
                </c:pt>
                <c:pt idx="2398">
                  <c:v>185.7</c:v>
                </c:pt>
                <c:pt idx="2399">
                  <c:v>185.7</c:v>
                </c:pt>
                <c:pt idx="2400">
                  <c:v>184.4</c:v>
                </c:pt>
                <c:pt idx="2401">
                  <c:v>184.4</c:v>
                </c:pt>
                <c:pt idx="2402">
                  <c:v>184.4</c:v>
                </c:pt>
                <c:pt idx="2403">
                  <c:v>183.6</c:v>
                </c:pt>
                <c:pt idx="2404">
                  <c:v>183.6</c:v>
                </c:pt>
                <c:pt idx="2405">
                  <c:v>183.6</c:v>
                </c:pt>
                <c:pt idx="2406">
                  <c:v>183.7</c:v>
                </c:pt>
                <c:pt idx="2407">
                  <c:v>183.7</c:v>
                </c:pt>
                <c:pt idx="2408">
                  <c:v>183.7</c:v>
                </c:pt>
                <c:pt idx="2409">
                  <c:v>184</c:v>
                </c:pt>
                <c:pt idx="2410">
                  <c:v>184</c:v>
                </c:pt>
                <c:pt idx="2411">
                  <c:v>184</c:v>
                </c:pt>
                <c:pt idx="2412">
                  <c:v>184</c:v>
                </c:pt>
                <c:pt idx="2413">
                  <c:v>184</c:v>
                </c:pt>
                <c:pt idx="2414">
                  <c:v>184</c:v>
                </c:pt>
                <c:pt idx="2415">
                  <c:v>183.7</c:v>
                </c:pt>
                <c:pt idx="2416">
                  <c:v>183.7</c:v>
                </c:pt>
                <c:pt idx="2417">
                  <c:v>183.7</c:v>
                </c:pt>
                <c:pt idx="2418">
                  <c:v>182.8</c:v>
                </c:pt>
                <c:pt idx="2419">
                  <c:v>182.8</c:v>
                </c:pt>
                <c:pt idx="2420">
                  <c:v>182.8</c:v>
                </c:pt>
                <c:pt idx="2421">
                  <c:v>181</c:v>
                </c:pt>
                <c:pt idx="2422">
                  <c:v>181</c:v>
                </c:pt>
                <c:pt idx="2423">
                  <c:v>181</c:v>
                </c:pt>
                <c:pt idx="2424">
                  <c:v>179.9</c:v>
                </c:pt>
                <c:pt idx="2425">
                  <c:v>179.9</c:v>
                </c:pt>
                <c:pt idx="2426">
                  <c:v>179.9</c:v>
                </c:pt>
                <c:pt idx="2427">
                  <c:v>178.2</c:v>
                </c:pt>
                <c:pt idx="2428">
                  <c:v>178.2</c:v>
                </c:pt>
                <c:pt idx="2429">
                  <c:v>178.2</c:v>
                </c:pt>
                <c:pt idx="2430">
                  <c:v>177.8</c:v>
                </c:pt>
                <c:pt idx="2431">
                  <c:v>177.8</c:v>
                </c:pt>
                <c:pt idx="2432">
                  <c:v>177.8</c:v>
                </c:pt>
                <c:pt idx="2433">
                  <c:v>177.5</c:v>
                </c:pt>
                <c:pt idx="2434">
                  <c:v>177.5</c:v>
                </c:pt>
                <c:pt idx="2435">
                  <c:v>177.5</c:v>
                </c:pt>
                <c:pt idx="2436">
                  <c:v>177.7</c:v>
                </c:pt>
                <c:pt idx="2437">
                  <c:v>177.7</c:v>
                </c:pt>
                <c:pt idx="2438">
                  <c:v>177.7</c:v>
                </c:pt>
                <c:pt idx="2439">
                  <c:v>178.1</c:v>
                </c:pt>
                <c:pt idx="2440">
                  <c:v>178.1</c:v>
                </c:pt>
                <c:pt idx="2441">
                  <c:v>178.1</c:v>
                </c:pt>
                <c:pt idx="2442">
                  <c:v>179.1</c:v>
                </c:pt>
                <c:pt idx="2443">
                  <c:v>179.1</c:v>
                </c:pt>
                <c:pt idx="2444">
                  <c:v>179.1</c:v>
                </c:pt>
                <c:pt idx="2445">
                  <c:v>179.9</c:v>
                </c:pt>
                <c:pt idx="2446">
                  <c:v>179.9</c:v>
                </c:pt>
                <c:pt idx="2447">
                  <c:v>179.9</c:v>
                </c:pt>
                <c:pt idx="2448">
                  <c:v>180.5</c:v>
                </c:pt>
                <c:pt idx="2449">
                  <c:v>180.5</c:v>
                </c:pt>
                <c:pt idx="2450">
                  <c:v>180.5</c:v>
                </c:pt>
                <c:pt idx="2451">
                  <c:v>180.2</c:v>
                </c:pt>
                <c:pt idx="2452">
                  <c:v>180.2</c:v>
                </c:pt>
                <c:pt idx="2453">
                  <c:v>180.2</c:v>
                </c:pt>
                <c:pt idx="2454">
                  <c:v>179.7</c:v>
                </c:pt>
                <c:pt idx="2455">
                  <c:v>179.7</c:v>
                </c:pt>
                <c:pt idx="2456">
                  <c:v>179.7</c:v>
                </c:pt>
                <c:pt idx="2457">
                  <c:v>178.9</c:v>
                </c:pt>
                <c:pt idx="2458">
                  <c:v>178.9</c:v>
                </c:pt>
                <c:pt idx="2459">
                  <c:v>178.9</c:v>
                </c:pt>
                <c:pt idx="2460">
                  <c:v>178.3</c:v>
                </c:pt>
                <c:pt idx="2461">
                  <c:v>178.3</c:v>
                </c:pt>
                <c:pt idx="2462">
                  <c:v>178.3</c:v>
                </c:pt>
                <c:pt idx="2463">
                  <c:v>178.2</c:v>
                </c:pt>
                <c:pt idx="2464">
                  <c:v>178.2</c:v>
                </c:pt>
                <c:pt idx="2465">
                  <c:v>178.2</c:v>
                </c:pt>
                <c:pt idx="2466">
                  <c:v>178</c:v>
                </c:pt>
                <c:pt idx="2467">
                  <c:v>178</c:v>
                </c:pt>
                <c:pt idx="2468">
                  <c:v>178</c:v>
                </c:pt>
                <c:pt idx="2469">
                  <c:v>178.8</c:v>
                </c:pt>
                <c:pt idx="2470">
                  <c:v>178.8</c:v>
                </c:pt>
                <c:pt idx="2471">
                  <c:v>178.8</c:v>
                </c:pt>
                <c:pt idx="2472">
                  <c:v>178.5</c:v>
                </c:pt>
                <c:pt idx="2473">
                  <c:v>178.5</c:v>
                </c:pt>
                <c:pt idx="2474">
                  <c:v>178.5</c:v>
                </c:pt>
                <c:pt idx="2475">
                  <c:v>178.6</c:v>
                </c:pt>
                <c:pt idx="2476">
                  <c:v>178.6</c:v>
                </c:pt>
                <c:pt idx="2477">
                  <c:v>178.6</c:v>
                </c:pt>
                <c:pt idx="2478">
                  <c:v>177.4</c:v>
                </c:pt>
                <c:pt idx="2479">
                  <c:v>177.4</c:v>
                </c:pt>
                <c:pt idx="2480">
                  <c:v>177.4</c:v>
                </c:pt>
                <c:pt idx="2481">
                  <c:v>175.9</c:v>
                </c:pt>
                <c:pt idx="2482">
                  <c:v>175.9</c:v>
                </c:pt>
                <c:pt idx="2483">
                  <c:v>175.9</c:v>
                </c:pt>
                <c:pt idx="2484">
                  <c:v>174.3</c:v>
                </c:pt>
                <c:pt idx="2485">
                  <c:v>174.3</c:v>
                </c:pt>
                <c:pt idx="2486">
                  <c:v>174.3</c:v>
                </c:pt>
                <c:pt idx="2487">
                  <c:v>173.2</c:v>
                </c:pt>
                <c:pt idx="2488">
                  <c:v>173.2</c:v>
                </c:pt>
                <c:pt idx="2489">
                  <c:v>173.2</c:v>
                </c:pt>
                <c:pt idx="2490">
                  <c:v>173.3</c:v>
                </c:pt>
                <c:pt idx="2491">
                  <c:v>173.3</c:v>
                </c:pt>
                <c:pt idx="2492">
                  <c:v>173.3</c:v>
                </c:pt>
                <c:pt idx="2493">
                  <c:v>173.3</c:v>
                </c:pt>
                <c:pt idx="2494">
                  <c:v>173.3</c:v>
                </c:pt>
                <c:pt idx="2495">
                  <c:v>173.3</c:v>
                </c:pt>
                <c:pt idx="2496">
                  <c:v>174</c:v>
                </c:pt>
                <c:pt idx="2497">
                  <c:v>174</c:v>
                </c:pt>
                <c:pt idx="2498">
                  <c:v>174</c:v>
                </c:pt>
                <c:pt idx="2499">
                  <c:v>174</c:v>
                </c:pt>
                <c:pt idx="2500">
                  <c:v>174</c:v>
                </c:pt>
                <c:pt idx="2501">
                  <c:v>174</c:v>
                </c:pt>
                <c:pt idx="2502">
                  <c:v>173.7</c:v>
                </c:pt>
                <c:pt idx="2503">
                  <c:v>173.7</c:v>
                </c:pt>
                <c:pt idx="2504">
                  <c:v>173.7</c:v>
                </c:pt>
                <c:pt idx="2505">
                  <c:v>173.6</c:v>
                </c:pt>
                <c:pt idx="2506">
                  <c:v>173.6</c:v>
                </c:pt>
                <c:pt idx="2507">
                  <c:v>173.6</c:v>
                </c:pt>
                <c:pt idx="2508">
                  <c:v>173.3</c:v>
                </c:pt>
                <c:pt idx="2509">
                  <c:v>173.3</c:v>
                </c:pt>
                <c:pt idx="2510">
                  <c:v>173.3</c:v>
                </c:pt>
                <c:pt idx="2511">
                  <c:v>174</c:v>
                </c:pt>
                <c:pt idx="2512">
                  <c:v>174</c:v>
                </c:pt>
                <c:pt idx="2513">
                  <c:v>174</c:v>
                </c:pt>
                <c:pt idx="2514">
                  <c:v>173.9</c:v>
                </c:pt>
                <c:pt idx="2515">
                  <c:v>173.9</c:v>
                </c:pt>
                <c:pt idx="2516">
                  <c:v>173.9</c:v>
                </c:pt>
                <c:pt idx="2517">
                  <c:v>173.8</c:v>
                </c:pt>
                <c:pt idx="2518">
                  <c:v>173.8</c:v>
                </c:pt>
                <c:pt idx="2519">
                  <c:v>173.8</c:v>
                </c:pt>
                <c:pt idx="2520">
                  <c:v>172.4</c:v>
                </c:pt>
                <c:pt idx="2521">
                  <c:v>172.4</c:v>
                </c:pt>
                <c:pt idx="2522">
                  <c:v>172.4</c:v>
                </c:pt>
                <c:pt idx="2523">
                  <c:v>171</c:v>
                </c:pt>
                <c:pt idx="2524">
                  <c:v>171</c:v>
                </c:pt>
                <c:pt idx="2525">
                  <c:v>171</c:v>
                </c:pt>
                <c:pt idx="2526">
                  <c:v>170</c:v>
                </c:pt>
                <c:pt idx="2527">
                  <c:v>170</c:v>
                </c:pt>
                <c:pt idx="2528">
                  <c:v>170</c:v>
                </c:pt>
                <c:pt idx="2529">
                  <c:v>170</c:v>
                </c:pt>
                <c:pt idx="2530">
                  <c:v>170</c:v>
                </c:pt>
                <c:pt idx="2531">
                  <c:v>170</c:v>
                </c:pt>
                <c:pt idx="2532">
                  <c:v>170.2</c:v>
                </c:pt>
                <c:pt idx="2533">
                  <c:v>170.2</c:v>
                </c:pt>
                <c:pt idx="2534">
                  <c:v>170.2</c:v>
                </c:pt>
                <c:pt idx="2535">
                  <c:v>171.3</c:v>
                </c:pt>
                <c:pt idx="2536">
                  <c:v>171.3</c:v>
                </c:pt>
                <c:pt idx="2537">
                  <c:v>171.3</c:v>
                </c:pt>
                <c:pt idx="2538">
                  <c:v>171.5</c:v>
                </c:pt>
                <c:pt idx="2539">
                  <c:v>171.5</c:v>
                </c:pt>
                <c:pt idx="2540">
                  <c:v>171.5</c:v>
                </c:pt>
                <c:pt idx="2541">
                  <c:v>171.7</c:v>
                </c:pt>
                <c:pt idx="2542">
                  <c:v>171.7</c:v>
                </c:pt>
                <c:pt idx="2543">
                  <c:v>171.7</c:v>
                </c:pt>
                <c:pt idx="2544">
                  <c:v>171.3</c:v>
                </c:pt>
                <c:pt idx="2545">
                  <c:v>171.3</c:v>
                </c:pt>
                <c:pt idx="2546">
                  <c:v>171.3</c:v>
                </c:pt>
                <c:pt idx="2547">
                  <c:v>171</c:v>
                </c:pt>
                <c:pt idx="2548">
                  <c:v>171</c:v>
                </c:pt>
                <c:pt idx="2549">
                  <c:v>171</c:v>
                </c:pt>
                <c:pt idx="2550">
                  <c:v>171.9</c:v>
                </c:pt>
                <c:pt idx="2551">
                  <c:v>171.9</c:v>
                </c:pt>
                <c:pt idx="2552">
                  <c:v>171.9</c:v>
                </c:pt>
                <c:pt idx="2553">
                  <c:v>173.9</c:v>
                </c:pt>
                <c:pt idx="2554">
                  <c:v>173.9</c:v>
                </c:pt>
                <c:pt idx="2555">
                  <c:v>173.9</c:v>
                </c:pt>
                <c:pt idx="2556">
                  <c:v>175.7</c:v>
                </c:pt>
                <c:pt idx="2557">
                  <c:v>175.7</c:v>
                </c:pt>
                <c:pt idx="2558">
                  <c:v>175.7</c:v>
                </c:pt>
                <c:pt idx="2559">
                  <c:v>176.4</c:v>
                </c:pt>
                <c:pt idx="2560">
                  <c:v>176.4</c:v>
                </c:pt>
                <c:pt idx="2561">
                  <c:v>176.4</c:v>
                </c:pt>
                <c:pt idx="2562">
                  <c:v>175.6</c:v>
                </c:pt>
                <c:pt idx="2563">
                  <c:v>175.6</c:v>
                </c:pt>
                <c:pt idx="2564">
                  <c:v>175.6</c:v>
                </c:pt>
                <c:pt idx="2565">
                  <c:v>174.1</c:v>
                </c:pt>
                <c:pt idx="2566">
                  <c:v>174.1</c:v>
                </c:pt>
                <c:pt idx="2567">
                  <c:v>174.1</c:v>
                </c:pt>
                <c:pt idx="2568">
                  <c:v>172.9</c:v>
                </c:pt>
                <c:pt idx="2569">
                  <c:v>172.9</c:v>
                </c:pt>
                <c:pt idx="2570">
                  <c:v>172.9</c:v>
                </c:pt>
                <c:pt idx="2571">
                  <c:v>171.5</c:v>
                </c:pt>
                <c:pt idx="2572">
                  <c:v>171.5</c:v>
                </c:pt>
                <c:pt idx="2573">
                  <c:v>171.5</c:v>
                </c:pt>
                <c:pt idx="2574">
                  <c:v>172</c:v>
                </c:pt>
                <c:pt idx="2575">
                  <c:v>172</c:v>
                </c:pt>
                <c:pt idx="2576">
                  <c:v>172</c:v>
                </c:pt>
                <c:pt idx="2577">
                  <c:v>172.6</c:v>
                </c:pt>
                <c:pt idx="2578">
                  <c:v>172.6</c:v>
                </c:pt>
                <c:pt idx="2579">
                  <c:v>172.6</c:v>
                </c:pt>
                <c:pt idx="2580">
                  <c:v>173</c:v>
                </c:pt>
                <c:pt idx="2581">
                  <c:v>173</c:v>
                </c:pt>
                <c:pt idx="2582">
                  <c:v>173</c:v>
                </c:pt>
                <c:pt idx="2583">
                  <c:v>173</c:v>
                </c:pt>
                <c:pt idx="2584">
                  <c:v>173</c:v>
                </c:pt>
                <c:pt idx="2585">
                  <c:v>173</c:v>
                </c:pt>
                <c:pt idx="2586">
                  <c:v>172.7</c:v>
                </c:pt>
                <c:pt idx="2587">
                  <c:v>172.7</c:v>
                </c:pt>
                <c:pt idx="2588">
                  <c:v>172.7</c:v>
                </c:pt>
                <c:pt idx="2589">
                  <c:v>172.7</c:v>
                </c:pt>
                <c:pt idx="2590">
                  <c:v>172.7</c:v>
                </c:pt>
                <c:pt idx="2591">
                  <c:v>172.7</c:v>
                </c:pt>
                <c:pt idx="2592">
                  <c:v>172.4</c:v>
                </c:pt>
                <c:pt idx="2593">
                  <c:v>172.4</c:v>
                </c:pt>
                <c:pt idx="2594">
                  <c:v>172.4</c:v>
                </c:pt>
                <c:pt idx="2595">
                  <c:v>172.1</c:v>
                </c:pt>
                <c:pt idx="2596">
                  <c:v>172.1</c:v>
                </c:pt>
                <c:pt idx="2597">
                  <c:v>172.1</c:v>
                </c:pt>
                <c:pt idx="2598">
                  <c:v>172.1</c:v>
                </c:pt>
                <c:pt idx="2599">
                  <c:v>172.1</c:v>
                </c:pt>
                <c:pt idx="2600">
                  <c:v>172.1</c:v>
                </c:pt>
                <c:pt idx="2601">
                  <c:v>172.2</c:v>
                </c:pt>
                <c:pt idx="2602">
                  <c:v>172.2</c:v>
                </c:pt>
                <c:pt idx="2603">
                  <c:v>172.2</c:v>
                </c:pt>
                <c:pt idx="2604">
                  <c:v>172.6</c:v>
                </c:pt>
                <c:pt idx="2605">
                  <c:v>172.6</c:v>
                </c:pt>
                <c:pt idx="2606">
                  <c:v>172.6</c:v>
                </c:pt>
                <c:pt idx="2607">
                  <c:v>174.6</c:v>
                </c:pt>
                <c:pt idx="2608">
                  <c:v>174.6</c:v>
                </c:pt>
                <c:pt idx="2609">
                  <c:v>174.6</c:v>
                </c:pt>
                <c:pt idx="2610">
                  <c:v>175.5</c:v>
                </c:pt>
                <c:pt idx="2611">
                  <c:v>175.5</c:v>
                </c:pt>
                <c:pt idx="2612">
                  <c:v>175.5</c:v>
                </c:pt>
                <c:pt idx="2613">
                  <c:v>175.1</c:v>
                </c:pt>
                <c:pt idx="2614">
                  <c:v>175.1</c:v>
                </c:pt>
                <c:pt idx="2615">
                  <c:v>175.1</c:v>
                </c:pt>
                <c:pt idx="2616">
                  <c:v>176.2</c:v>
                </c:pt>
                <c:pt idx="2617">
                  <c:v>176.2</c:v>
                </c:pt>
                <c:pt idx="2618">
                  <c:v>176.2</c:v>
                </c:pt>
                <c:pt idx="2619">
                  <c:v>176.8</c:v>
                </c:pt>
                <c:pt idx="2620">
                  <c:v>176.8</c:v>
                </c:pt>
                <c:pt idx="2621">
                  <c:v>176.8</c:v>
                </c:pt>
                <c:pt idx="2622">
                  <c:v>178.3</c:v>
                </c:pt>
                <c:pt idx="2623">
                  <c:v>178.3</c:v>
                </c:pt>
                <c:pt idx="2624">
                  <c:v>178.3</c:v>
                </c:pt>
                <c:pt idx="2625">
                  <c:v>178</c:v>
                </c:pt>
                <c:pt idx="2626">
                  <c:v>178</c:v>
                </c:pt>
                <c:pt idx="2627">
                  <c:v>178</c:v>
                </c:pt>
                <c:pt idx="2628">
                  <c:v>178.6</c:v>
                </c:pt>
                <c:pt idx="2629">
                  <c:v>178.6</c:v>
                </c:pt>
                <c:pt idx="2630">
                  <c:v>178.6</c:v>
                </c:pt>
                <c:pt idx="2631">
                  <c:v>178.3</c:v>
                </c:pt>
                <c:pt idx="2632">
                  <c:v>178.3</c:v>
                </c:pt>
                <c:pt idx="2633">
                  <c:v>178.3</c:v>
                </c:pt>
                <c:pt idx="2634">
                  <c:v>178</c:v>
                </c:pt>
                <c:pt idx="2635">
                  <c:v>178</c:v>
                </c:pt>
                <c:pt idx="2636">
                  <c:v>178</c:v>
                </c:pt>
                <c:pt idx="2637">
                  <c:v>177.1</c:v>
                </c:pt>
                <c:pt idx="2638">
                  <c:v>177.1</c:v>
                </c:pt>
                <c:pt idx="2639">
                  <c:v>177.1</c:v>
                </c:pt>
                <c:pt idx="2640">
                  <c:v>176.2</c:v>
                </c:pt>
                <c:pt idx="2641">
                  <c:v>176.2</c:v>
                </c:pt>
                <c:pt idx="2642">
                  <c:v>176.2</c:v>
                </c:pt>
                <c:pt idx="2643">
                  <c:v>176.5</c:v>
                </c:pt>
                <c:pt idx="2644">
                  <c:v>176.5</c:v>
                </c:pt>
                <c:pt idx="2645">
                  <c:v>176.5</c:v>
                </c:pt>
                <c:pt idx="2646">
                  <c:v>176</c:v>
                </c:pt>
                <c:pt idx="2647">
                  <c:v>176</c:v>
                </c:pt>
                <c:pt idx="2648">
                  <c:v>176</c:v>
                </c:pt>
                <c:pt idx="2649">
                  <c:v>176</c:v>
                </c:pt>
                <c:pt idx="2650">
                  <c:v>176</c:v>
                </c:pt>
                <c:pt idx="2651">
                  <c:v>176</c:v>
                </c:pt>
                <c:pt idx="2652">
                  <c:v>175.8</c:v>
                </c:pt>
                <c:pt idx="2653">
                  <c:v>175.8</c:v>
                </c:pt>
                <c:pt idx="2654">
                  <c:v>175.8</c:v>
                </c:pt>
                <c:pt idx="2655">
                  <c:v>176.2</c:v>
                </c:pt>
                <c:pt idx="2656">
                  <c:v>176.2</c:v>
                </c:pt>
                <c:pt idx="2657">
                  <c:v>176.2</c:v>
                </c:pt>
                <c:pt idx="2658">
                  <c:v>176</c:v>
                </c:pt>
                <c:pt idx="2659">
                  <c:v>176</c:v>
                </c:pt>
                <c:pt idx="2660">
                  <c:v>176</c:v>
                </c:pt>
                <c:pt idx="2661">
                  <c:v>175.3</c:v>
                </c:pt>
                <c:pt idx="2662">
                  <c:v>175.3</c:v>
                </c:pt>
                <c:pt idx="2663">
                  <c:v>175.3</c:v>
                </c:pt>
                <c:pt idx="2664">
                  <c:v>175.3</c:v>
                </c:pt>
                <c:pt idx="2665">
                  <c:v>175.3</c:v>
                </c:pt>
                <c:pt idx="2666">
                  <c:v>175.3</c:v>
                </c:pt>
                <c:pt idx="2667">
                  <c:v>173.6</c:v>
                </c:pt>
                <c:pt idx="2668">
                  <c:v>173.6</c:v>
                </c:pt>
                <c:pt idx="2669">
                  <c:v>173.6</c:v>
                </c:pt>
                <c:pt idx="2670">
                  <c:v>172.2</c:v>
                </c:pt>
                <c:pt idx="2671">
                  <c:v>172.2</c:v>
                </c:pt>
                <c:pt idx="2672">
                  <c:v>172.2</c:v>
                </c:pt>
                <c:pt idx="2673">
                  <c:v>172.5</c:v>
                </c:pt>
                <c:pt idx="2674">
                  <c:v>172.5</c:v>
                </c:pt>
                <c:pt idx="2675">
                  <c:v>172.5</c:v>
                </c:pt>
                <c:pt idx="2676">
                  <c:v>172.2</c:v>
                </c:pt>
                <c:pt idx="2677">
                  <c:v>172.2</c:v>
                </c:pt>
                <c:pt idx="2678">
                  <c:v>172.2</c:v>
                </c:pt>
                <c:pt idx="2679">
                  <c:v>171.8</c:v>
                </c:pt>
                <c:pt idx="2680">
                  <c:v>171.8</c:v>
                </c:pt>
                <c:pt idx="2681">
                  <c:v>171.8</c:v>
                </c:pt>
                <c:pt idx="2682">
                  <c:v>171.1</c:v>
                </c:pt>
                <c:pt idx="2683">
                  <c:v>171.1</c:v>
                </c:pt>
                <c:pt idx="2684">
                  <c:v>171.1</c:v>
                </c:pt>
                <c:pt idx="2685">
                  <c:v>169.4</c:v>
                </c:pt>
                <c:pt idx="2686">
                  <c:v>169.4</c:v>
                </c:pt>
                <c:pt idx="2687">
                  <c:v>169.4</c:v>
                </c:pt>
                <c:pt idx="2688">
                  <c:v>167.9</c:v>
                </c:pt>
                <c:pt idx="2689">
                  <c:v>167.9</c:v>
                </c:pt>
                <c:pt idx="2690">
                  <c:v>167.9</c:v>
                </c:pt>
                <c:pt idx="2691">
                  <c:v>167.8</c:v>
                </c:pt>
                <c:pt idx="2692">
                  <c:v>167.8</c:v>
                </c:pt>
                <c:pt idx="2693">
                  <c:v>167.8</c:v>
                </c:pt>
                <c:pt idx="2694">
                  <c:v>167.9</c:v>
                </c:pt>
                <c:pt idx="2695">
                  <c:v>167.9</c:v>
                </c:pt>
                <c:pt idx="2696">
                  <c:v>167.9</c:v>
                </c:pt>
                <c:pt idx="2697">
                  <c:v>168.2</c:v>
                </c:pt>
                <c:pt idx="2698">
                  <c:v>168.2</c:v>
                </c:pt>
                <c:pt idx="2699">
                  <c:v>168.2</c:v>
                </c:pt>
                <c:pt idx="2700">
                  <c:v>168.4</c:v>
                </c:pt>
                <c:pt idx="2701">
                  <c:v>168.4</c:v>
                </c:pt>
                <c:pt idx="2702">
                  <c:v>168.4</c:v>
                </c:pt>
                <c:pt idx="2703">
                  <c:v>168.7</c:v>
                </c:pt>
                <c:pt idx="2704">
                  <c:v>168.7</c:v>
                </c:pt>
                <c:pt idx="2705">
                  <c:v>168.7</c:v>
                </c:pt>
                <c:pt idx="2706">
                  <c:v>168.1</c:v>
                </c:pt>
                <c:pt idx="2707">
                  <c:v>168.1</c:v>
                </c:pt>
                <c:pt idx="2708">
                  <c:v>168.1</c:v>
                </c:pt>
                <c:pt idx="2709">
                  <c:v>167.2</c:v>
                </c:pt>
                <c:pt idx="2710">
                  <c:v>167.2</c:v>
                </c:pt>
                <c:pt idx="2711">
                  <c:v>167.2</c:v>
                </c:pt>
                <c:pt idx="2712">
                  <c:v>165.9</c:v>
                </c:pt>
                <c:pt idx="2713">
                  <c:v>165.9</c:v>
                </c:pt>
                <c:pt idx="2714">
                  <c:v>165.9</c:v>
                </c:pt>
                <c:pt idx="2715">
                  <c:v>165.3</c:v>
                </c:pt>
                <c:pt idx="2716">
                  <c:v>165.3</c:v>
                </c:pt>
                <c:pt idx="2717">
                  <c:v>165.3</c:v>
                </c:pt>
                <c:pt idx="2718">
                  <c:v>165.4</c:v>
                </c:pt>
                <c:pt idx="2719">
                  <c:v>165.4</c:v>
                </c:pt>
                <c:pt idx="2720">
                  <c:v>165.4</c:v>
                </c:pt>
                <c:pt idx="2721">
                  <c:v>165.3</c:v>
                </c:pt>
                <c:pt idx="2722">
                  <c:v>165.3</c:v>
                </c:pt>
                <c:pt idx="2723">
                  <c:v>165.3</c:v>
                </c:pt>
                <c:pt idx="2724">
                  <c:v>165.1</c:v>
                </c:pt>
                <c:pt idx="2725">
                  <c:v>165.1</c:v>
                </c:pt>
                <c:pt idx="2726">
                  <c:v>165.1</c:v>
                </c:pt>
                <c:pt idx="2727">
                  <c:v>165.1</c:v>
                </c:pt>
                <c:pt idx="2728">
                  <c:v>165.1</c:v>
                </c:pt>
                <c:pt idx="2729">
                  <c:v>165.1</c:v>
                </c:pt>
                <c:pt idx="2730">
                  <c:v>165.3</c:v>
                </c:pt>
                <c:pt idx="2731">
                  <c:v>165.3</c:v>
                </c:pt>
                <c:pt idx="2732">
                  <c:v>165.3</c:v>
                </c:pt>
                <c:pt idx="2733">
                  <c:v>165.8</c:v>
                </c:pt>
                <c:pt idx="2734">
                  <c:v>165.8</c:v>
                </c:pt>
                <c:pt idx="2735">
                  <c:v>165.8</c:v>
                </c:pt>
                <c:pt idx="2736">
                  <c:v>165.9</c:v>
                </c:pt>
                <c:pt idx="2737">
                  <c:v>165.9</c:v>
                </c:pt>
                <c:pt idx="2738">
                  <c:v>165.9</c:v>
                </c:pt>
                <c:pt idx="2739">
                  <c:v>165.9</c:v>
                </c:pt>
                <c:pt idx="2740">
                  <c:v>165.9</c:v>
                </c:pt>
                <c:pt idx="2741">
                  <c:v>165.9</c:v>
                </c:pt>
                <c:pt idx="2742">
                  <c:v>165.7</c:v>
                </c:pt>
                <c:pt idx="2743">
                  <c:v>165.7</c:v>
                </c:pt>
                <c:pt idx="2744">
                  <c:v>165.7</c:v>
                </c:pt>
                <c:pt idx="2745">
                  <c:v>165.5</c:v>
                </c:pt>
                <c:pt idx="2746">
                  <c:v>165.5</c:v>
                </c:pt>
                <c:pt idx="2747">
                  <c:v>165.5</c:v>
                </c:pt>
                <c:pt idx="2748">
                  <c:v>165.2</c:v>
                </c:pt>
                <c:pt idx="2749">
                  <c:v>165.2</c:v>
                </c:pt>
                <c:pt idx="2750">
                  <c:v>165.2</c:v>
                </c:pt>
                <c:pt idx="2751">
                  <c:v>164.7</c:v>
                </c:pt>
                <c:pt idx="2752">
                  <c:v>164.7</c:v>
                </c:pt>
                <c:pt idx="2753">
                  <c:v>164.7</c:v>
                </c:pt>
                <c:pt idx="2754">
                  <c:v>164.5</c:v>
                </c:pt>
                <c:pt idx="2755">
                  <c:v>164.5</c:v>
                </c:pt>
                <c:pt idx="2756">
                  <c:v>164.5</c:v>
                </c:pt>
                <c:pt idx="2757">
                  <c:v>165.1</c:v>
                </c:pt>
                <c:pt idx="2758">
                  <c:v>165.1</c:v>
                </c:pt>
                <c:pt idx="2759">
                  <c:v>165.1</c:v>
                </c:pt>
                <c:pt idx="2760">
                  <c:v>165.7</c:v>
                </c:pt>
                <c:pt idx="2761">
                  <c:v>165.7</c:v>
                </c:pt>
                <c:pt idx="2762">
                  <c:v>165.7</c:v>
                </c:pt>
                <c:pt idx="2763">
                  <c:v>166.6</c:v>
                </c:pt>
                <c:pt idx="2764">
                  <c:v>166.6</c:v>
                </c:pt>
                <c:pt idx="2765">
                  <c:v>166.6</c:v>
                </c:pt>
                <c:pt idx="2766">
                  <c:v>166.4</c:v>
                </c:pt>
                <c:pt idx="2767">
                  <c:v>166.4</c:v>
                </c:pt>
                <c:pt idx="2768">
                  <c:v>166.4</c:v>
                </c:pt>
                <c:pt idx="2769">
                  <c:v>166.5</c:v>
                </c:pt>
                <c:pt idx="2770">
                  <c:v>166.5</c:v>
                </c:pt>
                <c:pt idx="2771">
                  <c:v>166.5</c:v>
                </c:pt>
                <c:pt idx="2772">
                  <c:v>165.9</c:v>
                </c:pt>
                <c:pt idx="2773">
                  <c:v>165.9</c:v>
                </c:pt>
                <c:pt idx="2774">
                  <c:v>165.9</c:v>
                </c:pt>
                <c:pt idx="2775">
                  <c:v>165.9</c:v>
                </c:pt>
                <c:pt idx="2776">
                  <c:v>165.9</c:v>
                </c:pt>
                <c:pt idx="2777">
                  <c:v>165.9</c:v>
                </c:pt>
                <c:pt idx="2778">
                  <c:v>165.1</c:v>
                </c:pt>
                <c:pt idx="2779">
                  <c:v>165.1</c:v>
                </c:pt>
                <c:pt idx="2780">
                  <c:v>165.1</c:v>
                </c:pt>
                <c:pt idx="2781">
                  <c:v>165</c:v>
                </c:pt>
                <c:pt idx="2782">
                  <c:v>165</c:v>
                </c:pt>
                <c:pt idx="2783">
                  <c:v>165</c:v>
                </c:pt>
                <c:pt idx="2784">
                  <c:v>164.6</c:v>
                </c:pt>
                <c:pt idx="2785">
                  <c:v>164.6</c:v>
                </c:pt>
                <c:pt idx="2786">
                  <c:v>164.6</c:v>
                </c:pt>
                <c:pt idx="2787">
                  <c:v>164.8</c:v>
                </c:pt>
                <c:pt idx="2788">
                  <c:v>164.8</c:v>
                </c:pt>
                <c:pt idx="2789">
                  <c:v>164.8</c:v>
                </c:pt>
                <c:pt idx="2790">
                  <c:v>164.4</c:v>
                </c:pt>
                <c:pt idx="2791">
                  <c:v>164.4</c:v>
                </c:pt>
                <c:pt idx="2792">
                  <c:v>164.4</c:v>
                </c:pt>
                <c:pt idx="2793">
                  <c:v>164</c:v>
                </c:pt>
                <c:pt idx="2794">
                  <c:v>164</c:v>
                </c:pt>
                <c:pt idx="2795">
                  <c:v>164</c:v>
                </c:pt>
                <c:pt idx="2796">
                  <c:v>163.5</c:v>
                </c:pt>
                <c:pt idx="2797">
                  <c:v>163.5</c:v>
                </c:pt>
                <c:pt idx="2798">
                  <c:v>163.5</c:v>
                </c:pt>
                <c:pt idx="2799">
                  <c:v>163.6</c:v>
                </c:pt>
                <c:pt idx="2800">
                  <c:v>163.6</c:v>
                </c:pt>
                <c:pt idx="2801">
                  <c:v>163.6</c:v>
                </c:pt>
                <c:pt idx="2802">
                  <c:v>163.6</c:v>
                </c:pt>
                <c:pt idx="2803">
                  <c:v>163.6</c:v>
                </c:pt>
                <c:pt idx="2804">
                  <c:v>163.6</c:v>
                </c:pt>
                <c:pt idx="2805">
                  <c:v>164.1</c:v>
                </c:pt>
                <c:pt idx="2806">
                  <c:v>164.1</c:v>
                </c:pt>
                <c:pt idx="2807">
                  <c:v>164.1</c:v>
                </c:pt>
                <c:pt idx="2808">
                  <c:v>164.4</c:v>
                </c:pt>
                <c:pt idx="2809">
                  <c:v>164.4</c:v>
                </c:pt>
                <c:pt idx="2810">
                  <c:v>164.4</c:v>
                </c:pt>
                <c:pt idx="2811">
                  <c:v>164.7</c:v>
                </c:pt>
                <c:pt idx="2812">
                  <c:v>164.7</c:v>
                </c:pt>
                <c:pt idx="2813">
                  <c:v>164.7</c:v>
                </c:pt>
                <c:pt idx="2814">
                  <c:v>164.9</c:v>
                </c:pt>
                <c:pt idx="2815">
                  <c:v>164.9</c:v>
                </c:pt>
                <c:pt idx="2816">
                  <c:v>164.9</c:v>
                </c:pt>
                <c:pt idx="2817">
                  <c:v>164.6</c:v>
                </c:pt>
                <c:pt idx="2818">
                  <c:v>164.6</c:v>
                </c:pt>
                <c:pt idx="2819">
                  <c:v>164.6</c:v>
                </c:pt>
                <c:pt idx="2820">
                  <c:v>165.1</c:v>
                </c:pt>
                <c:pt idx="2821">
                  <c:v>165.1</c:v>
                </c:pt>
                <c:pt idx="2822">
                  <c:v>165.1</c:v>
                </c:pt>
                <c:pt idx="2823">
                  <c:v>165.4</c:v>
                </c:pt>
                <c:pt idx="2824">
                  <c:v>165.4</c:v>
                </c:pt>
                <c:pt idx="2825">
                  <c:v>165.4</c:v>
                </c:pt>
                <c:pt idx="2826">
                  <c:v>165.8</c:v>
                </c:pt>
                <c:pt idx="2827">
                  <c:v>165.8</c:v>
                </c:pt>
                <c:pt idx="2828">
                  <c:v>165.8</c:v>
                </c:pt>
                <c:pt idx="2829">
                  <c:v>166.6</c:v>
                </c:pt>
                <c:pt idx="2830">
                  <c:v>166.6</c:v>
                </c:pt>
                <c:pt idx="2831">
                  <c:v>166.6</c:v>
                </c:pt>
                <c:pt idx="2832">
                  <c:v>166</c:v>
                </c:pt>
                <c:pt idx="2833">
                  <c:v>166</c:v>
                </c:pt>
                <c:pt idx="2834">
                  <c:v>166</c:v>
                </c:pt>
                <c:pt idx="2835">
                  <c:v>165.5</c:v>
                </c:pt>
                <c:pt idx="2836">
                  <c:v>165.5</c:v>
                </c:pt>
                <c:pt idx="2837">
                  <c:v>165.5</c:v>
                </c:pt>
                <c:pt idx="2838">
                  <c:v>163.19999999999999</c:v>
                </c:pt>
                <c:pt idx="2839">
                  <c:v>163.19999999999999</c:v>
                </c:pt>
                <c:pt idx="2840">
                  <c:v>163.19999999999999</c:v>
                </c:pt>
                <c:pt idx="2841">
                  <c:v>161.19999999999999</c:v>
                </c:pt>
                <c:pt idx="2842">
                  <c:v>161.19999999999999</c:v>
                </c:pt>
                <c:pt idx="2843">
                  <c:v>161.19999999999999</c:v>
                </c:pt>
                <c:pt idx="2844">
                  <c:v>160</c:v>
                </c:pt>
                <c:pt idx="2845">
                  <c:v>160</c:v>
                </c:pt>
                <c:pt idx="2846">
                  <c:v>160</c:v>
                </c:pt>
                <c:pt idx="2847">
                  <c:v>158</c:v>
                </c:pt>
                <c:pt idx="2848">
                  <c:v>158</c:v>
                </c:pt>
                <c:pt idx="2849">
                  <c:v>158</c:v>
                </c:pt>
                <c:pt idx="2850">
                  <c:v>157.80000000000001</c:v>
                </c:pt>
                <c:pt idx="2851">
                  <c:v>157.80000000000001</c:v>
                </c:pt>
                <c:pt idx="2852">
                  <c:v>157.80000000000001</c:v>
                </c:pt>
                <c:pt idx="2853">
                  <c:v>158</c:v>
                </c:pt>
                <c:pt idx="2854">
                  <c:v>158</c:v>
                </c:pt>
                <c:pt idx="2855">
                  <c:v>158</c:v>
                </c:pt>
                <c:pt idx="2856">
                  <c:v>158.69999999999999</c:v>
                </c:pt>
                <c:pt idx="2857">
                  <c:v>158.69999999999999</c:v>
                </c:pt>
                <c:pt idx="2858">
                  <c:v>158.69999999999999</c:v>
                </c:pt>
                <c:pt idx="2859">
                  <c:v>159</c:v>
                </c:pt>
                <c:pt idx="2860">
                  <c:v>159</c:v>
                </c:pt>
                <c:pt idx="2861">
                  <c:v>159</c:v>
                </c:pt>
                <c:pt idx="2862">
                  <c:v>158.30000000000001</c:v>
                </c:pt>
                <c:pt idx="2863">
                  <c:v>158.30000000000001</c:v>
                </c:pt>
                <c:pt idx="2864">
                  <c:v>158.30000000000001</c:v>
                </c:pt>
                <c:pt idx="2865">
                  <c:v>159.19999999999999</c:v>
                </c:pt>
                <c:pt idx="2866">
                  <c:v>159.19999999999999</c:v>
                </c:pt>
                <c:pt idx="2867">
                  <c:v>159.19999999999999</c:v>
                </c:pt>
                <c:pt idx="2868">
                  <c:v>160.80000000000001</c:v>
                </c:pt>
                <c:pt idx="2869">
                  <c:v>160.80000000000001</c:v>
                </c:pt>
                <c:pt idx="2870">
                  <c:v>160.80000000000001</c:v>
                </c:pt>
                <c:pt idx="2871">
                  <c:v>163.19999999999999</c:v>
                </c:pt>
                <c:pt idx="2872">
                  <c:v>163.19999999999999</c:v>
                </c:pt>
                <c:pt idx="2873">
                  <c:v>163.19999999999999</c:v>
                </c:pt>
                <c:pt idx="2874">
                  <c:v>163.30000000000001</c:v>
                </c:pt>
                <c:pt idx="2875">
                  <c:v>163.30000000000001</c:v>
                </c:pt>
                <c:pt idx="2876">
                  <c:v>163.30000000000001</c:v>
                </c:pt>
                <c:pt idx="2877">
                  <c:v>162.9</c:v>
                </c:pt>
                <c:pt idx="2878">
                  <c:v>162.9</c:v>
                </c:pt>
                <c:pt idx="2879">
                  <c:v>162.9</c:v>
                </c:pt>
                <c:pt idx="2880">
                  <c:v>162.80000000000001</c:v>
                </c:pt>
                <c:pt idx="2881">
                  <c:v>162.80000000000001</c:v>
                </c:pt>
                <c:pt idx="2882">
                  <c:v>162.80000000000001</c:v>
                </c:pt>
                <c:pt idx="2883">
                  <c:v>163</c:v>
                </c:pt>
                <c:pt idx="2884">
                  <c:v>163</c:v>
                </c:pt>
                <c:pt idx="2885">
                  <c:v>163</c:v>
                </c:pt>
                <c:pt idx="2886">
                  <c:v>161.9</c:v>
                </c:pt>
                <c:pt idx="2887">
                  <c:v>161.9</c:v>
                </c:pt>
                <c:pt idx="2888">
                  <c:v>161.9</c:v>
                </c:pt>
                <c:pt idx="2889">
                  <c:v>161.30000000000001</c:v>
                </c:pt>
                <c:pt idx="2890">
                  <c:v>161.30000000000001</c:v>
                </c:pt>
                <c:pt idx="2891">
                  <c:v>161.30000000000001</c:v>
                </c:pt>
                <c:pt idx="2892">
                  <c:v>160.5</c:v>
                </c:pt>
                <c:pt idx="2893">
                  <c:v>160.5</c:v>
                </c:pt>
                <c:pt idx="2894">
                  <c:v>160.5</c:v>
                </c:pt>
                <c:pt idx="2895">
                  <c:v>161.1</c:v>
                </c:pt>
                <c:pt idx="2896">
                  <c:v>161.1</c:v>
                </c:pt>
                <c:pt idx="2897">
                  <c:v>161.1</c:v>
                </c:pt>
                <c:pt idx="2898">
                  <c:v>160.69999999999999</c:v>
                </c:pt>
                <c:pt idx="2899">
                  <c:v>160.69999999999999</c:v>
                </c:pt>
                <c:pt idx="2900">
                  <c:v>160.69999999999999</c:v>
                </c:pt>
                <c:pt idx="2901">
                  <c:v>160.30000000000001</c:v>
                </c:pt>
                <c:pt idx="2902">
                  <c:v>160.30000000000001</c:v>
                </c:pt>
                <c:pt idx="2903">
                  <c:v>160.30000000000001</c:v>
                </c:pt>
                <c:pt idx="2904">
                  <c:v>159.5</c:v>
                </c:pt>
                <c:pt idx="2905">
                  <c:v>159.5</c:v>
                </c:pt>
                <c:pt idx="2906">
                  <c:v>159.5</c:v>
                </c:pt>
                <c:pt idx="2907">
                  <c:v>159.4</c:v>
                </c:pt>
                <c:pt idx="2908">
                  <c:v>159.4</c:v>
                </c:pt>
                <c:pt idx="2909">
                  <c:v>159.4</c:v>
                </c:pt>
                <c:pt idx="2910">
                  <c:v>158.30000000000001</c:v>
                </c:pt>
                <c:pt idx="2911">
                  <c:v>158.30000000000001</c:v>
                </c:pt>
                <c:pt idx="2912">
                  <c:v>158.30000000000001</c:v>
                </c:pt>
                <c:pt idx="2913">
                  <c:v>157.9</c:v>
                </c:pt>
                <c:pt idx="2914">
                  <c:v>157.9</c:v>
                </c:pt>
                <c:pt idx="2915">
                  <c:v>157.9</c:v>
                </c:pt>
                <c:pt idx="2916">
                  <c:v>157.5</c:v>
                </c:pt>
                <c:pt idx="2917">
                  <c:v>157.5</c:v>
                </c:pt>
                <c:pt idx="2918">
                  <c:v>157.5</c:v>
                </c:pt>
                <c:pt idx="2919">
                  <c:v>157.69999999999999</c:v>
                </c:pt>
                <c:pt idx="2920">
                  <c:v>157.69999999999999</c:v>
                </c:pt>
                <c:pt idx="2921">
                  <c:v>157.69999999999999</c:v>
                </c:pt>
                <c:pt idx="2922">
                  <c:v>157.1</c:v>
                </c:pt>
                <c:pt idx="2923">
                  <c:v>157.1</c:v>
                </c:pt>
                <c:pt idx="2924">
                  <c:v>157.1</c:v>
                </c:pt>
                <c:pt idx="2925">
                  <c:v>157.19999999999999</c:v>
                </c:pt>
                <c:pt idx="2926">
                  <c:v>157.19999999999999</c:v>
                </c:pt>
                <c:pt idx="2927">
                  <c:v>157.19999999999999</c:v>
                </c:pt>
                <c:pt idx="2928">
                  <c:v>157.30000000000001</c:v>
                </c:pt>
                <c:pt idx="2929">
                  <c:v>157.30000000000001</c:v>
                </c:pt>
                <c:pt idx="2930">
                  <c:v>157.30000000000001</c:v>
                </c:pt>
                <c:pt idx="2931">
                  <c:v>160</c:v>
                </c:pt>
                <c:pt idx="2932">
                  <c:v>160</c:v>
                </c:pt>
                <c:pt idx="2933">
                  <c:v>160</c:v>
                </c:pt>
                <c:pt idx="2934">
                  <c:v>161</c:v>
                </c:pt>
                <c:pt idx="2935">
                  <c:v>161</c:v>
                </c:pt>
                <c:pt idx="2936">
                  <c:v>161</c:v>
                </c:pt>
                <c:pt idx="2937">
                  <c:v>161.6</c:v>
                </c:pt>
                <c:pt idx="2938">
                  <c:v>161.6</c:v>
                </c:pt>
                <c:pt idx="2939">
                  <c:v>161.6</c:v>
                </c:pt>
                <c:pt idx="2940">
                  <c:v>159.30000000000001</c:v>
                </c:pt>
                <c:pt idx="2941">
                  <c:v>159.30000000000001</c:v>
                </c:pt>
                <c:pt idx="2942">
                  <c:v>159.30000000000001</c:v>
                </c:pt>
                <c:pt idx="2943">
                  <c:v>157.5</c:v>
                </c:pt>
                <c:pt idx="2944">
                  <c:v>157.5</c:v>
                </c:pt>
                <c:pt idx="2945">
                  <c:v>157.5</c:v>
                </c:pt>
                <c:pt idx="2946">
                  <c:v>157.1</c:v>
                </c:pt>
                <c:pt idx="2947">
                  <c:v>157.1</c:v>
                </c:pt>
                <c:pt idx="2948">
                  <c:v>157.1</c:v>
                </c:pt>
                <c:pt idx="2949">
                  <c:v>156.6</c:v>
                </c:pt>
                <c:pt idx="2950">
                  <c:v>156.6</c:v>
                </c:pt>
                <c:pt idx="2951">
                  <c:v>156.6</c:v>
                </c:pt>
                <c:pt idx="2952">
                  <c:v>155.9</c:v>
                </c:pt>
                <c:pt idx="2953">
                  <c:v>155.9</c:v>
                </c:pt>
                <c:pt idx="2954">
                  <c:v>155.9</c:v>
                </c:pt>
                <c:pt idx="2955">
                  <c:v>154.5</c:v>
                </c:pt>
                <c:pt idx="2956">
                  <c:v>154.5</c:v>
                </c:pt>
                <c:pt idx="2957">
                  <c:v>154.5</c:v>
                </c:pt>
                <c:pt idx="2958">
                  <c:v>154</c:v>
                </c:pt>
                <c:pt idx="2959">
                  <c:v>154</c:v>
                </c:pt>
                <c:pt idx="2960">
                  <c:v>154</c:v>
                </c:pt>
                <c:pt idx="2961">
                  <c:v>154.80000000000001</c:v>
                </c:pt>
                <c:pt idx="2962">
                  <c:v>154.80000000000001</c:v>
                </c:pt>
                <c:pt idx="2963">
                  <c:v>154.80000000000001</c:v>
                </c:pt>
                <c:pt idx="2964">
                  <c:v>154.9</c:v>
                </c:pt>
                <c:pt idx="2965">
                  <c:v>154.9</c:v>
                </c:pt>
                <c:pt idx="2966">
                  <c:v>154.9</c:v>
                </c:pt>
                <c:pt idx="2967">
                  <c:v>155.6</c:v>
                </c:pt>
                <c:pt idx="2968">
                  <c:v>155.6</c:v>
                </c:pt>
                <c:pt idx="2969">
                  <c:v>155.6</c:v>
                </c:pt>
                <c:pt idx="2970">
                  <c:v>155.5</c:v>
                </c:pt>
                <c:pt idx="2971">
                  <c:v>155.5</c:v>
                </c:pt>
                <c:pt idx="2972">
                  <c:v>155.5</c:v>
                </c:pt>
                <c:pt idx="2973">
                  <c:v>156.5</c:v>
                </c:pt>
                <c:pt idx="2974">
                  <c:v>156.5</c:v>
                </c:pt>
                <c:pt idx="2975">
                  <c:v>156.5</c:v>
                </c:pt>
                <c:pt idx="2976">
                  <c:v>156.19999999999999</c:v>
                </c:pt>
                <c:pt idx="2977">
                  <c:v>156.19999999999999</c:v>
                </c:pt>
                <c:pt idx="2978">
                  <c:v>156.19999999999999</c:v>
                </c:pt>
                <c:pt idx="2979">
                  <c:v>156.6</c:v>
                </c:pt>
                <c:pt idx="2980">
                  <c:v>156.6</c:v>
                </c:pt>
                <c:pt idx="2981">
                  <c:v>156.6</c:v>
                </c:pt>
                <c:pt idx="2982">
                  <c:v>156.80000000000001</c:v>
                </c:pt>
                <c:pt idx="2983">
                  <c:v>156.80000000000001</c:v>
                </c:pt>
                <c:pt idx="2984">
                  <c:v>156.80000000000001</c:v>
                </c:pt>
                <c:pt idx="2985">
                  <c:v>157.6</c:v>
                </c:pt>
                <c:pt idx="2986">
                  <c:v>157.6</c:v>
                </c:pt>
                <c:pt idx="2987">
                  <c:v>157.6</c:v>
                </c:pt>
                <c:pt idx="2988">
                  <c:v>157.69999999999999</c:v>
                </c:pt>
                <c:pt idx="2989">
                  <c:v>157.69999999999999</c:v>
                </c:pt>
                <c:pt idx="2990">
                  <c:v>157.69999999999999</c:v>
                </c:pt>
                <c:pt idx="2991">
                  <c:v>157.69999999999999</c:v>
                </c:pt>
                <c:pt idx="2992">
                  <c:v>157.69999999999999</c:v>
                </c:pt>
                <c:pt idx="2993">
                  <c:v>157.69999999999999</c:v>
                </c:pt>
                <c:pt idx="2994">
                  <c:v>157.69999999999999</c:v>
                </c:pt>
                <c:pt idx="2995">
                  <c:v>157.69999999999999</c:v>
                </c:pt>
                <c:pt idx="2996">
                  <c:v>157.69999999999999</c:v>
                </c:pt>
                <c:pt idx="2997">
                  <c:v>157.80000000000001</c:v>
                </c:pt>
                <c:pt idx="2998">
                  <c:v>157.80000000000001</c:v>
                </c:pt>
                <c:pt idx="2999">
                  <c:v>157.80000000000001</c:v>
                </c:pt>
                <c:pt idx="3000">
                  <c:v>158.19999999999999</c:v>
                </c:pt>
                <c:pt idx="3001">
                  <c:v>158.19999999999999</c:v>
                </c:pt>
                <c:pt idx="3002">
                  <c:v>158.19999999999999</c:v>
                </c:pt>
                <c:pt idx="3003">
                  <c:v>158.19999999999999</c:v>
                </c:pt>
                <c:pt idx="3004">
                  <c:v>158.19999999999999</c:v>
                </c:pt>
                <c:pt idx="3005">
                  <c:v>158.19999999999999</c:v>
                </c:pt>
                <c:pt idx="3006">
                  <c:v>158.5</c:v>
                </c:pt>
                <c:pt idx="3007">
                  <c:v>158.5</c:v>
                </c:pt>
                <c:pt idx="3008">
                  <c:v>158.5</c:v>
                </c:pt>
                <c:pt idx="3009">
                  <c:v>158.19999999999999</c:v>
                </c:pt>
                <c:pt idx="3010">
                  <c:v>158.19999999999999</c:v>
                </c:pt>
                <c:pt idx="3011">
                  <c:v>158.19999999999999</c:v>
                </c:pt>
                <c:pt idx="3012">
                  <c:v>158.19999999999999</c:v>
                </c:pt>
                <c:pt idx="3013">
                  <c:v>158.19999999999999</c:v>
                </c:pt>
                <c:pt idx="3014">
                  <c:v>158.19999999999999</c:v>
                </c:pt>
                <c:pt idx="3015">
                  <c:v>157.6</c:v>
                </c:pt>
                <c:pt idx="3016">
                  <c:v>157.6</c:v>
                </c:pt>
                <c:pt idx="3017">
                  <c:v>157.6</c:v>
                </c:pt>
                <c:pt idx="3018">
                  <c:v>157.19999999999999</c:v>
                </c:pt>
                <c:pt idx="3019">
                  <c:v>157.19999999999999</c:v>
                </c:pt>
                <c:pt idx="3020">
                  <c:v>157.19999999999999</c:v>
                </c:pt>
                <c:pt idx="3021">
                  <c:v>157.1</c:v>
                </c:pt>
                <c:pt idx="3022">
                  <c:v>157.1</c:v>
                </c:pt>
                <c:pt idx="3023">
                  <c:v>157.1</c:v>
                </c:pt>
                <c:pt idx="3024">
                  <c:v>156.80000000000001</c:v>
                </c:pt>
                <c:pt idx="3025">
                  <c:v>156.80000000000001</c:v>
                </c:pt>
                <c:pt idx="3026">
                  <c:v>156.80000000000001</c:v>
                </c:pt>
                <c:pt idx="3027">
                  <c:v>157</c:v>
                </c:pt>
                <c:pt idx="3028">
                  <c:v>157</c:v>
                </c:pt>
                <c:pt idx="3029">
                  <c:v>157</c:v>
                </c:pt>
                <c:pt idx="3030">
                  <c:v>156.80000000000001</c:v>
                </c:pt>
                <c:pt idx="3031">
                  <c:v>156.80000000000001</c:v>
                </c:pt>
                <c:pt idx="3032">
                  <c:v>156.80000000000001</c:v>
                </c:pt>
                <c:pt idx="3033">
                  <c:v>156.9</c:v>
                </c:pt>
                <c:pt idx="3034">
                  <c:v>156.9</c:v>
                </c:pt>
                <c:pt idx="3035">
                  <c:v>156.9</c:v>
                </c:pt>
                <c:pt idx="3036">
                  <c:v>156.19999999999999</c:v>
                </c:pt>
                <c:pt idx="3037">
                  <c:v>156.19999999999999</c:v>
                </c:pt>
                <c:pt idx="3038">
                  <c:v>156.19999999999999</c:v>
                </c:pt>
                <c:pt idx="3039">
                  <c:v>156</c:v>
                </c:pt>
                <c:pt idx="3040">
                  <c:v>156</c:v>
                </c:pt>
                <c:pt idx="3041">
                  <c:v>156</c:v>
                </c:pt>
                <c:pt idx="3042">
                  <c:v>155.69999999999999</c:v>
                </c:pt>
                <c:pt idx="3043">
                  <c:v>155.69999999999999</c:v>
                </c:pt>
                <c:pt idx="3044">
                  <c:v>155.69999999999999</c:v>
                </c:pt>
                <c:pt idx="3045">
                  <c:v>156.1</c:v>
                </c:pt>
                <c:pt idx="3046">
                  <c:v>156.1</c:v>
                </c:pt>
                <c:pt idx="3047">
                  <c:v>156.1</c:v>
                </c:pt>
                <c:pt idx="3048">
                  <c:v>156.4</c:v>
                </c:pt>
                <c:pt idx="3049">
                  <c:v>156.4</c:v>
                </c:pt>
                <c:pt idx="3050">
                  <c:v>156.4</c:v>
                </c:pt>
                <c:pt idx="3051">
                  <c:v>156.4</c:v>
                </c:pt>
                <c:pt idx="3052">
                  <c:v>156.4</c:v>
                </c:pt>
                <c:pt idx="3053">
                  <c:v>156.4</c:v>
                </c:pt>
                <c:pt idx="3054">
                  <c:v>156.5</c:v>
                </c:pt>
                <c:pt idx="3055">
                  <c:v>156.5</c:v>
                </c:pt>
                <c:pt idx="3056">
                  <c:v>156.5</c:v>
                </c:pt>
                <c:pt idx="3057">
                  <c:v>156.5</c:v>
                </c:pt>
                <c:pt idx="3058">
                  <c:v>156.5</c:v>
                </c:pt>
                <c:pt idx="3059">
                  <c:v>156.5</c:v>
                </c:pt>
                <c:pt idx="3060">
                  <c:v>156.69999999999999</c:v>
                </c:pt>
                <c:pt idx="3061">
                  <c:v>156.69999999999999</c:v>
                </c:pt>
                <c:pt idx="3062">
                  <c:v>156.69999999999999</c:v>
                </c:pt>
                <c:pt idx="3063">
                  <c:v>156.69999999999999</c:v>
                </c:pt>
                <c:pt idx="3064">
                  <c:v>156.69999999999999</c:v>
                </c:pt>
                <c:pt idx="3065">
                  <c:v>156.69999999999999</c:v>
                </c:pt>
                <c:pt idx="3066">
                  <c:v>156.30000000000001</c:v>
                </c:pt>
                <c:pt idx="3067">
                  <c:v>156.30000000000001</c:v>
                </c:pt>
                <c:pt idx="3068">
                  <c:v>156.30000000000001</c:v>
                </c:pt>
                <c:pt idx="3069">
                  <c:v>156.4</c:v>
                </c:pt>
                <c:pt idx="3070">
                  <c:v>156.4</c:v>
                </c:pt>
                <c:pt idx="3071">
                  <c:v>156.4</c:v>
                </c:pt>
                <c:pt idx="3072">
                  <c:v>156.5</c:v>
                </c:pt>
                <c:pt idx="3073">
                  <c:v>156.5</c:v>
                </c:pt>
                <c:pt idx="3074">
                  <c:v>156.5</c:v>
                </c:pt>
                <c:pt idx="3075">
                  <c:v>156.19999999999999</c:v>
                </c:pt>
                <c:pt idx="3076">
                  <c:v>156.19999999999999</c:v>
                </c:pt>
                <c:pt idx="3077">
                  <c:v>156.19999999999999</c:v>
                </c:pt>
                <c:pt idx="3078">
                  <c:v>155.69999999999999</c:v>
                </c:pt>
                <c:pt idx="3079">
                  <c:v>155.69999999999999</c:v>
                </c:pt>
                <c:pt idx="3080">
                  <c:v>155.69999999999999</c:v>
                </c:pt>
                <c:pt idx="3081">
                  <c:v>155.30000000000001</c:v>
                </c:pt>
                <c:pt idx="3082">
                  <c:v>155.30000000000001</c:v>
                </c:pt>
                <c:pt idx="3083">
                  <c:v>155.30000000000001</c:v>
                </c:pt>
                <c:pt idx="3084">
                  <c:v>155.5</c:v>
                </c:pt>
                <c:pt idx="3085">
                  <c:v>155.5</c:v>
                </c:pt>
                <c:pt idx="3086">
                  <c:v>155.5</c:v>
                </c:pt>
                <c:pt idx="3087">
                  <c:v>155.5</c:v>
                </c:pt>
                <c:pt idx="3088">
                  <c:v>155.5</c:v>
                </c:pt>
                <c:pt idx="3089">
                  <c:v>155.5</c:v>
                </c:pt>
                <c:pt idx="3090">
                  <c:v>155</c:v>
                </c:pt>
                <c:pt idx="3091">
                  <c:v>155</c:v>
                </c:pt>
                <c:pt idx="3092">
                  <c:v>155</c:v>
                </c:pt>
                <c:pt idx="3093">
                  <c:v>155.1</c:v>
                </c:pt>
                <c:pt idx="3094">
                  <c:v>155.1</c:v>
                </c:pt>
                <c:pt idx="3095">
                  <c:v>155.1</c:v>
                </c:pt>
                <c:pt idx="3096">
                  <c:v>155.19999999999999</c:v>
                </c:pt>
                <c:pt idx="3097">
                  <c:v>155.19999999999999</c:v>
                </c:pt>
                <c:pt idx="3098">
                  <c:v>155.19999999999999</c:v>
                </c:pt>
                <c:pt idx="3099">
                  <c:v>155.6</c:v>
                </c:pt>
                <c:pt idx="3100">
                  <c:v>155.6</c:v>
                </c:pt>
                <c:pt idx="3101">
                  <c:v>155.6</c:v>
                </c:pt>
                <c:pt idx="3102">
                  <c:v>155.30000000000001</c:v>
                </c:pt>
                <c:pt idx="3103">
                  <c:v>155.30000000000001</c:v>
                </c:pt>
                <c:pt idx="3104">
                  <c:v>155.30000000000001</c:v>
                </c:pt>
                <c:pt idx="3105">
                  <c:v>155.30000000000001</c:v>
                </c:pt>
                <c:pt idx="3106">
                  <c:v>155.30000000000001</c:v>
                </c:pt>
                <c:pt idx="3107">
                  <c:v>155.30000000000001</c:v>
                </c:pt>
                <c:pt idx="3108">
                  <c:v>155</c:v>
                </c:pt>
                <c:pt idx="3109">
                  <c:v>155</c:v>
                </c:pt>
                <c:pt idx="3110">
                  <c:v>155</c:v>
                </c:pt>
                <c:pt idx="3111">
                  <c:v>155.1</c:v>
                </c:pt>
                <c:pt idx="3112">
                  <c:v>155.1</c:v>
                </c:pt>
                <c:pt idx="3113">
                  <c:v>155.1</c:v>
                </c:pt>
                <c:pt idx="3114">
                  <c:v>155.1</c:v>
                </c:pt>
                <c:pt idx="3115">
                  <c:v>155.1</c:v>
                </c:pt>
                <c:pt idx="3116">
                  <c:v>155.1</c:v>
                </c:pt>
                <c:pt idx="3117">
                  <c:v>154.80000000000001</c:v>
                </c:pt>
                <c:pt idx="3118">
                  <c:v>154.80000000000001</c:v>
                </c:pt>
                <c:pt idx="3119">
                  <c:v>154.80000000000001</c:v>
                </c:pt>
                <c:pt idx="3120">
                  <c:v>154.30000000000001</c:v>
                </c:pt>
                <c:pt idx="3121">
                  <c:v>154.30000000000001</c:v>
                </c:pt>
                <c:pt idx="3122">
                  <c:v>154.30000000000001</c:v>
                </c:pt>
                <c:pt idx="3123">
                  <c:v>153.5</c:v>
                </c:pt>
                <c:pt idx="3124">
                  <c:v>153.5</c:v>
                </c:pt>
                <c:pt idx="3125">
                  <c:v>153.5</c:v>
                </c:pt>
                <c:pt idx="3126">
                  <c:v>153</c:v>
                </c:pt>
                <c:pt idx="3127">
                  <c:v>153</c:v>
                </c:pt>
                <c:pt idx="3128">
                  <c:v>153</c:v>
                </c:pt>
                <c:pt idx="3129">
                  <c:v>152.9</c:v>
                </c:pt>
                <c:pt idx="3130">
                  <c:v>152.9</c:v>
                </c:pt>
                <c:pt idx="3131">
                  <c:v>152.9</c:v>
                </c:pt>
                <c:pt idx="3132">
                  <c:v>153.19999999999999</c:v>
                </c:pt>
                <c:pt idx="3133">
                  <c:v>153.19999999999999</c:v>
                </c:pt>
                <c:pt idx="3134">
                  <c:v>153.19999999999999</c:v>
                </c:pt>
                <c:pt idx="3135">
                  <c:v>153.4</c:v>
                </c:pt>
                <c:pt idx="3136">
                  <c:v>153.4</c:v>
                </c:pt>
                <c:pt idx="3137">
                  <c:v>153.4</c:v>
                </c:pt>
                <c:pt idx="3138">
                  <c:v>154</c:v>
                </c:pt>
                <c:pt idx="3139">
                  <c:v>154</c:v>
                </c:pt>
                <c:pt idx="3140">
                  <c:v>154</c:v>
                </c:pt>
                <c:pt idx="3141">
                  <c:v>154.30000000000001</c:v>
                </c:pt>
                <c:pt idx="3142">
                  <c:v>154.30000000000001</c:v>
                </c:pt>
                <c:pt idx="3143">
                  <c:v>154.30000000000001</c:v>
                </c:pt>
                <c:pt idx="3144">
                  <c:v>154.6</c:v>
                </c:pt>
                <c:pt idx="3145">
                  <c:v>154.6</c:v>
                </c:pt>
                <c:pt idx="3146">
                  <c:v>154.6</c:v>
                </c:pt>
                <c:pt idx="3147">
                  <c:v>154.6</c:v>
                </c:pt>
                <c:pt idx="3148">
                  <c:v>154.6</c:v>
                </c:pt>
                <c:pt idx="3149">
                  <c:v>154.6</c:v>
                </c:pt>
                <c:pt idx="3150">
                  <c:v>154.19999999999999</c:v>
                </c:pt>
                <c:pt idx="3151">
                  <c:v>154.19999999999999</c:v>
                </c:pt>
                <c:pt idx="3152">
                  <c:v>154.19999999999999</c:v>
                </c:pt>
                <c:pt idx="3153">
                  <c:v>154.9</c:v>
                </c:pt>
                <c:pt idx="3154">
                  <c:v>154.9</c:v>
                </c:pt>
                <c:pt idx="3155">
                  <c:v>154.9</c:v>
                </c:pt>
                <c:pt idx="3156">
                  <c:v>155.1</c:v>
                </c:pt>
                <c:pt idx="3157">
                  <c:v>155.1</c:v>
                </c:pt>
                <c:pt idx="3158">
                  <c:v>155.1</c:v>
                </c:pt>
                <c:pt idx="3159">
                  <c:v>155.80000000000001</c:v>
                </c:pt>
                <c:pt idx="3160">
                  <c:v>155.80000000000001</c:v>
                </c:pt>
                <c:pt idx="3161">
                  <c:v>155.80000000000001</c:v>
                </c:pt>
                <c:pt idx="3162">
                  <c:v>155.6</c:v>
                </c:pt>
                <c:pt idx="3163">
                  <c:v>155.6</c:v>
                </c:pt>
                <c:pt idx="3164">
                  <c:v>155.6</c:v>
                </c:pt>
                <c:pt idx="3165">
                  <c:v>155.4</c:v>
                </c:pt>
                <c:pt idx="3166">
                  <c:v>155.4</c:v>
                </c:pt>
                <c:pt idx="3167">
                  <c:v>155.4</c:v>
                </c:pt>
                <c:pt idx="3168">
                  <c:v>155.19999999999999</c:v>
                </c:pt>
                <c:pt idx="3169">
                  <c:v>155.19999999999999</c:v>
                </c:pt>
                <c:pt idx="3170">
                  <c:v>155.19999999999999</c:v>
                </c:pt>
                <c:pt idx="3171">
                  <c:v>154.9</c:v>
                </c:pt>
                <c:pt idx="3172">
                  <c:v>154.9</c:v>
                </c:pt>
                <c:pt idx="3173">
                  <c:v>154.9</c:v>
                </c:pt>
                <c:pt idx="3174">
                  <c:v>154.69999999999999</c:v>
                </c:pt>
                <c:pt idx="3175">
                  <c:v>154.69999999999999</c:v>
                </c:pt>
                <c:pt idx="3176">
                  <c:v>154.69999999999999</c:v>
                </c:pt>
                <c:pt idx="3177">
                  <c:v>154</c:v>
                </c:pt>
                <c:pt idx="3178">
                  <c:v>154</c:v>
                </c:pt>
                <c:pt idx="3179">
                  <c:v>154</c:v>
                </c:pt>
                <c:pt idx="3180">
                  <c:v>154.4</c:v>
                </c:pt>
                <c:pt idx="3181">
                  <c:v>154.4</c:v>
                </c:pt>
                <c:pt idx="3182">
                  <c:v>154.4</c:v>
                </c:pt>
                <c:pt idx="3183">
                  <c:v>154.5</c:v>
                </c:pt>
                <c:pt idx="3184">
                  <c:v>154.5</c:v>
                </c:pt>
                <c:pt idx="3185">
                  <c:v>154.5</c:v>
                </c:pt>
                <c:pt idx="3186">
                  <c:v>154.9</c:v>
                </c:pt>
                <c:pt idx="3187">
                  <c:v>154.9</c:v>
                </c:pt>
                <c:pt idx="3188">
                  <c:v>154.9</c:v>
                </c:pt>
                <c:pt idx="3189">
                  <c:v>154.69999999999999</c:v>
                </c:pt>
                <c:pt idx="3190">
                  <c:v>154.69999999999999</c:v>
                </c:pt>
                <c:pt idx="3191">
                  <c:v>154.69999999999999</c:v>
                </c:pt>
                <c:pt idx="3192">
                  <c:v>154.9</c:v>
                </c:pt>
                <c:pt idx="3193">
                  <c:v>154.9</c:v>
                </c:pt>
                <c:pt idx="3194">
                  <c:v>154.9</c:v>
                </c:pt>
                <c:pt idx="3195">
                  <c:v>155.19999999999999</c:v>
                </c:pt>
                <c:pt idx="3196">
                  <c:v>155.19999999999999</c:v>
                </c:pt>
                <c:pt idx="3197">
                  <c:v>155.19999999999999</c:v>
                </c:pt>
                <c:pt idx="3198">
                  <c:v>155.5</c:v>
                </c:pt>
                <c:pt idx="3199">
                  <c:v>155.5</c:v>
                </c:pt>
                <c:pt idx="3200">
                  <c:v>155.5</c:v>
                </c:pt>
                <c:pt idx="3201">
                  <c:v>155.5</c:v>
                </c:pt>
                <c:pt idx="3202">
                  <c:v>155.5</c:v>
                </c:pt>
                <c:pt idx="3203">
                  <c:v>155.5</c:v>
                </c:pt>
                <c:pt idx="3204">
                  <c:v>154.9</c:v>
                </c:pt>
                <c:pt idx="3205">
                  <c:v>154.9</c:v>
                </c:pt>
                <c:pt idx="3206">
                  <c:v>154.9</c:v>
                </c:pt>
                <c:pt idx="3207">
                  <c:v>154.6</c:v>
                </c:pt>
                <c:pt idx="3208">
                  <c:v>154.6</c:v>
                </c:pt>
                <c:pt idx="3209">
                  <c:v>154.6</c:v>
                </c:pt>
                <c:pt idx="3210">
                  <c:v>154.6</c:v>
                </c:pt>
                <c:pt idx="3211">
                  <c:v>154.6</c:v>
                </c:pt>
                <c:pt idx="3212">
                  <c:v>154.6</c:v>
                </c:pt>
                <c:pt idx="3213">
                  <c:v>154.80000000000001</c:v>
                </c:pt>
                <c:pt idx="3214">
                  <c:v>154.80000000000001</c:v>
                </c:pt>
                <c:pt idx="3215">
                  <c:v>154.80000000000001</c:v>
                </c:pt>
                <c:pt idx="3216">
                  <c:v>154.6</c:v>
                </c:pt>
                <c:pt idx="3217">
                  <c:v>154.6</c:v>
                </c:pt>
                <c:pt idx="3218">
                  <c:v>154.6</c:v>
                </c:pt>
                <c:pt idx="3219">
                  <c:v>155</c:v>
                </c:pt>
                <c:pt idx="3220">
                  <c:v>155</c:v>
                </c:pt>
                <c:pt idx="3221">
                  <c:v>155</c:v>
                </c:pt>
                <c:pt idx="3222">
                  <c:v>155.19999999999999</c:v>
                </c:pt>
                <c:pt idx="3223">
                  <c:v>155.19999999999999</c:v>
                </c:pt>
                <c:pt idx="3224">
                  <c:v>155.19999999999999</c:v>
                </c:pt>
                <c:pt idx="3225">
                  <c:v>155.19999999999999</c:v>
                </c:pt>
                <c:pt idx="3226">
                  <c:v>155.19999999999999</c:v>
                </c:pt>
                <c:pt idx="3227">
                  <c:v>155.19999999999999</c:v>
                </c:pt>
                <c:pt idx="3228">
                  <c:v>154.80000000000001</c:v>
                </c:pt>
                <c:pt idx="3229">
                  <c:v>154.80000000000001</c:v>
                </c:pt>
                <c:pt idx="3230">
                  <c:v>154.80000000000001</c:v>
                </c:pt>
                <c:pt idx="3231">
                  <c:v>155</c:v>
                </c:pt>
                <c:pt idx="3232">
                  <c:v>155</c:v>
                </c:pt>
                <c:pt idx="3233">
                  <c:v>155</c:v>
                </c:pt>
                <c:pt idx="3234">
                  <c:v>155.30000000000001</c:v>
                </c:pt>
                <c:pt idx="3235">
                  <c:v>155.30000000000001</c:v>
                </c:pt>
                <c:pt idx="3236">
                  <c:v>155.30000000000001</c:v>
                </c:pt>
                <c:pt idx="3237">
                  <c:v>155.4</c:v>
                </c:pt>
                <c:pt idx="3238">
                  <c:v>155.4</c:v>
                </c:pt>
                <c:pt idx="3239">
                  <c:v>155.4</c:v>
                </c:pt>
                <c:pt idx="3240">
                  <c:v>155.1</c:v>
                </c:pt>
                <c:pt idx="3241">
                  <c:v>155.1</c:v>
                </c:pt>
                <c:pt idx="3242">
                  <c:v>155.1</c:v>
                </c:pt>
                <c:pt idx="3243">
                  <c:v>155</c:v>
                </c:pt>
                <c:pt idx="3244">
                  <c:v>155</c:v>
                </c:pt>
                <c:pt idx="3245">
                  <c:v>155</c:v>
                </c:pt>
                <c:pt idx="3246">
                  <c:v>154.69999999999999</c:v>
                </c:pt>
                <c:pt idx="3247">
                  <c:v>154.69999999999999</c:v>
                </c:pt>
                <c:pt idx="3248">
                  <c:v>154.69999999999999</c:v>
                </c:pt>
                <c:pt idx="3249">
                  <c:v>155.19999999999999</c:v>
                </c:pt>
                <c:pt idx="3250">
                  <c:v>155.19999999999999</c:v>
                </c:pt>
                <c:pt idx="3251">
                  <c:v>155.19999999999999</c:v>
                </c:pt>
                <c:pt idx="3252">
                  <c:v>154.9</c:v>
                </c:pt>
                <c:pt idx="3253">
                  <c:v>154.9</c:v>
                </c:pt>
                <c:pt idx="3254">
                  <c:v>154.9</c:v>
                </c:pt>
                <c:pt idx="3255">
                  <c:v>154.9</c:v>
                </c:pt>
                <c:pt idx="3256">
                  <c:v>154.9</c:v>
                </c:pt>
                <c:pt idx="3257">
                  <c:v>154.9</c:v>
                </c:pt>
                <c:pt idx="3258">
                  <c:v>154.5</c:v>
                </c:pt>
                <c:pt idx="3259">
                  <c:v>154.5</c:v>
                </c:pt>
                <c:pt idx="3260">
                  <c:v>154.5</c:v>
                </c:pt>
                <c:pt idx="3261">
                  <c:v>154.69999999999999</c:v>
                </c:pt>
                <c:pt idx="3262">
                  <c:v>154.69999999999999</c:v>
                </c:pt>
                <c:pt idx="3263">
                  <c:v>154.69999999999999</c:v>
                </c:pt>
                <c:pt idx="3264">
                  <c:v>154.5</c:v>
                </c:pt>
                <c:pt idx="3265">
                  <c:v>154.5</c:v>
                </c:pt>
                <c:pt idx="3266">
                  <c:v>154.5</c:v>
                </c:pt>
                <c:pt idx="3267">
                  <c:v>154.30000000000001</c:v>
                </c:pt>
                <c:pt idx="3268">
                  <c:v>154.30000000000001</c:v>
                </c:pt>
                <c:pt idx="3269">
                  <c:v>154.30000000000001</c:v>
                </c:pt>
                <c:pt idx="3270">
                  <c:v>154</c:v>
                </c:pt>
                <c:pt idx="3271">
                  <c:v>154</c:v>
                </c:pt>
                <c:pt idx="3272">
                  <c:v>154</c:v>
                </c:pt>
                <c:pt idx="3273">
                  <c:v>153.9</c:v>
                </c:pt>
                <c:pt idx="3274">
                  <c:v>153.9</c:v>
                </c:pt>
                <c:pt idx="3275">
                  <c:v>153.9</c:v>
                </c:pt>
                <c:pt idx="3276">
                  <c:v>153.69999999999999</c:v>
                </c:pt>
                <c:pt idx="3277">
                  <c:v>153.69999999999999</c:v>
                </c:pt>
                <c:pt idx="3278">
                  <c:v>153.69999999999999</c:v>
                </c:pt>
                <c:pt idx="3279">
                  <c:v>153.6</c:v>
                </c:pt>
                <c:pt idx="3280">
                  <c:v>153.6</c:v>
                </c:pt>
                <c:pt idx="3281">
                  <c:v>153.6</c:v>
                </c:pt>
                <c:pt idx="3282">
                  <c:v>153.30000000000001</c:v>
                </c:pt>
                <c:pt idx="3283">
                  <c:v>153.30000000000001</c:v>
                </c:pt>
                <c:pt idx="3284">
                  <c:v>153.30000000000001</c:v>
                </c:pt>
                <c:pt idx="3285">
                  <c:v>153.30000000000001</c:v>
                </c:pt>
                <c:pt idx="3286">
                  <c:v>153.30000000000001</c:v>
                </c:pt>
                <c:pt idx="3287">
                  <c:v>153.30000000000001</c:v>
                </c:pt>
                <c:pt idx="3288">
                  <c:v>153.4</c:v>
                </c:pt>
                <c:pt idx="3289">
                  <c:v>153.4</c:v>
                </c:pt>
                <c:pt idx="3290">
                  <c:v>153.4</c:v>
                </c:pt>
                <c:pt idx="3291">
                  <c:v>153.69999999999999</c:v>
                </c:pt>
                <c:pt idx="3292">
                  <c:v>153.69999999999999</c:v>
                </c:pt>
                <c:pt idx="3293">
                  <c:v>153.69999999999999</c:v>
                </c:pt>
                <c:pt idx="3294">
                  <c:v>153</c:v>
                </c:pt>
                <c:pt idx="3295">
                  <c:v>153</c:v>
                </c:pt>
                <c:pt idx="3296">
                  <c:v>153</c:v>
                </c:pt>
                <c:pt idx="3297">
                  <c:v>153</c:v>
                </c:pt>
                <c:pt idx="3298">
                  <c:v>153</c:v>
                </c:pt>
                <c:pt idx="3299">
                  <c:v>153</c:v>
                </c:pt>
                <c:pt idx="3300">
                  <c:v>152.5</c:v>
                </c:pt>
                <c:pt idx="3301">
                  <c:v>152.5</c:v>
                </c:pt>
                <c:pt idx="3302">
                  <c:v>152.5</c:v>
                </c:pt>
                <c:pt idx="3303">
                  <c:v>153.19999999999999</c:v>
                </c:pt>
                <c:pt idx="3304">
                  <c:v>153.19999999999999</c:v>
                </c:pt>
                <c:pt idx="3305">
                  <c:v>153.19999999999999</c:v>
                </c:pt>
                <c:pt idx="3306">
                  <c:v>153.1</c:v>
                </c:pt>
                <c:pt idx="3307">
                  <c:v>153.1</c:v>
                </c:pt>
                <c:pt idx="3308">
                  <c:v>153.1</c:v>
                </c:pt>
                <c:pt idx="3309">
                  <c:v>153.19999999999999</c:v>
                </c:pt>
                <c:pt idx="3310">
                  <c:v>153.19999999999999</c:v>
                </c:pt>
                <c:pt idx="3311">
                  <c:v>153.19999999999999</c:v>
                </c:pt>
                <c:pt idx="3312">
                  <c:v>152.9</c:v>
                </c:pt>
                <c:pt idx="3313">
                  <c:v>152.9</c:v>
                </c:pt>
                <c:pt idx="3314">
                  <c:v>152.9</c:v>
                </c:pt>
                <c:pt idx="3315">
                  <c:v>153</c:v>
                </c:pt>
                <c:pt idx="3316">
                  <c:v>153</c:v>
                </c:pt>
                <c:pt idx="3317">
                  <c:v>153</c:v>
                </c:pt>
                <c:pt idx="3318">
                  <c:v>153.30000000000001</c:v>
                </c:pt>
                <c:pt idx="3319">
                  <c:v>153.30000000000001</c:v>
                </c:pt>
                <c:pt idx="3320">
                  <c:v>153.30000000000001</c:v>
                </c:pt>
                <c:pt idx="3321">
                  <c:v>153.69999999999999</c:v>
                </c:pt>
                <c:pt idx="3322">
                  <c:v>153.69999999999999</c:v>
                </c:pt>
                <c:pt idx="3323">
                  <c:v>153.69999999999999</c:v>
                </c:pt>
                <c:pt idx="3324">
                  <c:v>153.4</c:v>
                </c:pt>
                <c:pt idx="3325">
                  <c:v>153.4</c:v>
                </c:pt>
                <c:pt idx="3326">
                  <c:v>153.4</c:v>
                </c:pt>
                <c:pt idx="3327">
                  <c:v>153.30000000000001</c:v>
                </c:pt>
                <c:pt idx="3328">
                  <c:v>153.30000000000001</c:v>
                </c:pt>
                <c:pt idx="3329">
                  <c:v>153.30000000000001</c:v>
                </c:pt>
                <c:pt idx="3330">
                  <c:v>152.9</c:v>
                </c:pt>
                <c:pt idx="3331">
                  <c:v>152.9</c:v>
                </c:pt>
                <c:pt idx="3332">
                  <c:v>152.9</c:v>
                </c:pt>
                <c:pt idx="3333">
                  <c:v>153.1</c:v>
                </c:pt>
                <c:pt idx="3334">
                  <c:v>153.1</c:v>
                </c:pt>
                <c:pt idx="3335">
                  <c:v>153.1</c:v>
                </c:pt>
                <c:pt idx="3336">
                  <c:v>153.1</c:v>
                </c:pt>
                <c:pt idx="3337">
                  <c:v>153.1</c:v>
                </c:pt>
                <c:pt idx="3338">
                  <c:v>153.1</c:v>
                </c:pt>
                <c:pt idx="3339">
                  <c:v>153.30000000000001</c:v>
                </c:pt>
                <c:pt idx="3340">
                  <c:v>153.30000000000001</c:v>
                </c:pt>
                <c:pt idx="3341">
                  <c:v>153.30000000000001</c:v>
                </c:pt>
                <c:pt idx="3342">
                  <c:v>153.5</c:v>
                </c:pt>
                <c:pt idx="3343">
                  <c:v>153.5</c:v>
                </c:pt>
                <c:pt idx="3344">
                  <c:v>153.5</c:v>
                </c:pt>
                <c:pt idx="3345">
                  <c:v>153.19999999999999</c:v>
                </c:pt>
                <c:pt idx="3346">
                  <c:v>153.19999999999999</c:v>
                </c:pt>
                <c:pt idx="3347">
                  <c:v>153.19999999999999</c:v>
                </c:pt>
                <c:pt idx="3348">
                  <c:v>153.1</c:v>
                </c:pt>
                <c:pt idx="3349">
                  <c:v>153.1</c:v>
                </c:pt>
                <c:pt idx="3350">
                  <c:v>153.1</c:v>
                </c:pt>
                <c:pt idx="3351">
                  <c:v>152.9</c:v>
                </c:pt>
                <c:pt idx="3352">
                  <c:v>152.9</c:v>
                </c:pt>
                <c:pt idx="3353">
                  <c:v>152.9</c:v>
                </c:pt>
                <c:pt idx="3354">
                  <c:v>153.4</c:v>
                </c:pt>
                <c:pt idx="3355">
                  <c:v>153.4</c:v>
                </c:pt>
                <c:pt idx="3356">
                  <c:v>153.4</c:v>
                </c:pt>
                <c:pt idx="3357">
                  <c:v>153.6</c:v>
                </c:pt>
                <c:pt idx="3358">
                  <c:v>153.6</c:v>
                </c:pt>
                <c:pt idx="3359">
                  <c:v>153.6</c:v>
                </c:pt>
                <c:pt idx="3360">
                  <c:v>153.80000000000001</c:v>
                </c:pt>
                <c:pt idx="3361">
                  <c:v>153.80000000000001</c:v>
                </c:pt>
                <c:pt idx="3362">
                  <c:v>153.80000000000001</c:v>
                </c:pt>
                <c:pt idx="3363">
                  <c:v>153.80000000000001</c:v>
                </c:pt>
                <c:pt idx="3364">
                  <c:v>153.80000000000001</c:v>
                </c:pt>
                <c:pt idx="3365">
                  <c:v>153.80000000000001</c:v>
                </c:pt>
                <c:pt idx="3366">
                  <c:v>153.30000000000001</c:v>
                </c:pt>
                <c:pt idx="3367">
                  <c:v>153.30000000000001</c:v>
                </c:pt>
                <c:pt idx="3368">
                  <c:v>153.30000000000001</c:v>
                </c:pt>
                <c:pt idx="3369">
                  <c:v>152.69999999999999</c:v>
                </c:pt>
                <c:pt idx="3370">
                  <c:v>152.69999999999999</c:v>
                </c:pt>
                <c:pt idx="3371">
                  <c:v>152.69999999999999</c:v>
                </c:pt>
                <c:pt idx="3372">
                  <c:v>153</c:v>
                </c:pt>
                <c:pt idx="3373">
                  <c:v>153</c:v>
                </c:pt>
                <c:pt idx="3374">
                  <c:v>153</c:v>
                </c:pt>
                <c:pt idx="3375">
                  <c:v>153</c:v>
                </c:pt>
                <c:pt idx="3376">
                  <c:v>153</c:v>
                </c:pt>
                <c:pt idx="3377">
                  <c:v>153</c:v>
                </c:pt>
                <c:pt idx="3378">
                  <c:v>153.6</c:v>
                </c:pt>
                <c:pt idx="3379">
                  <c:v>153.6</c:v>
                </c:pt>
                <c:pt idx="3380">
                  <c:v>153.6</c:v>
                </c:pt>
                <c:pt idx="3381">
                  <c:v>153.19999999999999</c:v>
                </c:pt>
                <c:pt idx="3382">
                  <c:v>153.19999999999999</c:v>
                </c:pt>
                <c:pt idx="3383">
                  <c:v>153.19999999999999</c:v>
                </c:pt>
                <c:pt idx="3384">
                  <c:v>153.4</c:v>
                </c:pt>
                <c:pt idx="3385">
                  <c:v>153.4</c:v>
                </c:pt>
                <c:pt idx="3386">
                  <c:v>153.4</c:v>
                </c:pt>
                <c:pt idx="3387">
                  <c:v>152.9</c:v>
                </c:pt>
                <c:pt idx="3388">
                  <c:v>152.9</c:v>
                </c:pt>
                <c:pt idx="3389">
                  <c:v>152.9</c:v>
                </c:pt>
                <c:pt idx="3390">
                  <c:v>153</c:v>
                </c:pt>
                <c:pt idx="3391">
                  <c:v>153</c:v>
                </c:pt>
                <c:pt idx="3392">
                  <c:v>153</c:v>
                </c:pt>
                <c:pt idx="3393">
                  <c:v>153.1</c:v>
                </c:pt>
                <c:pt idx="3394">
                  <c:v>153.1</c:v>
                </c:pt>
                <c:pt idx="3395">
                  <c:v>153.1</c:v>
                </c:pt>
                <c:pt idx="3396">
                  <c:v>153.19999999999999</c:v>
                </c:pt>
                <c:pt idx="3397">
                  <c:v>153.19999999999999</c:v>
                </c:pt>
                <c:pt idx="3398">
                  <c:v>153.19999999999999</c:v>
                </c:pt>
                <c:pt idx="3399">
                  <c:v>153</c:v>
                </c:pt>
                <c:pt idx="3400">
                  <c:v>153</c:v>
                </c:pt>
                <c:pt idx="3401">
                  <c:v>153</c:v>
                </c:pt>
                <c:pt idx="3402">
                  <c:v>153.1</c:v>
                </c:pt>
                <c:pt idx="3403">
                  <c:v>153.1</c:v>
                </c:pt>
                <c:pt idx="3404">
                  <c:v>153.1</c:v>
                </c:pt>
                <c:pt idx="3405">
                  <c:v>153.1</c:v>
                </c:pt>
                <c:pt idx="3406">
                  <c:v>153.1</c:v>
                </c:pt>
                <c:pt idx="3407">
                  <c:v>153.1</c:v>
                </c:pt>
                <c:pt idx="3408">
                  <c:v>153.1</c:v>
                </c:pt>
                <c:pt idx="3409">
                  <c:v>153.1</c:v>
                </c:pt>
                <c:pt idx="3410">
                  <c:v>153.1</c:v>
                </c:pt>
                <c:pt idx="3411">
                  <c:v>153</c:v>
                </c:pt>
                <c:pt idx="3412">
                  <c:v>153</c:v>
                </c:pt>
                <c:pt idx="3413">
                  <c:v>153</c:v>
                </c:pt>
                <c:pt idx="3414">
                  <c:v>152.9</c:v>
                </c:pt>
                <c:pt idx="3415">
                  <c:v>152.9</c:v>
                </c:pt>
                <c:pt idx="3416">
                  <c:v>152.9</c:v>
                </c:pt>
                <c:pt idx="3417">
                  <c:v>152.9</c:v>
                </c:pt>
                <c:pt idx="3418">
                  <c:v>152.9</c:v>
                </c:pt>
                <c:pt idx="3419">
                  <c:v>152.9</c:v>
                </c:pt>
                <c:pt idx="3420">
                  <c:v>152.80000000000001</c:v>
                </c:pt>
                <c:pt idx="3421">
                  <c:v>152.80000000000001</c:v>
                </c:pt>
                <c:pt idx="3422">
                  <c:v>152.80000000000001</c:v>
                </c:pt>
                <c:pt idx="3423">
                  <c:v>152.80000000000001</c:v>
                </c:pt>
                <c:pt idx="3424">
                  <c:v>152.80000000000001</c:v>
                </c:pt>
                <c:pt idx="3425">
                  <c:v>152.80000000000001</c:v>
                </c:pt>
                <c:pt idx="3426">
                  <c:v>152.5</c:v>
                </c:pt>
                <c:pt idx="3427">
                  <c:v>152.5</c:v>
                </c:pt>
                <c:pt idx="3428">
                  <c:v>152.5</c:v>
                </c:pt>
                <c:pt idx="3429">
                  <c:v>152.5</c:v>
                </c:pt>
                <c:pt idx="3430">
                  <c:v>152.5</c:v>
                </c:pt>
                <c:pt idx="3431">
                  <c:v>152.5</c:v>
                </c:pt>
                <c:pt idx="3432">
                  <c:v>152.4</c:v>
                </c:pt>
                <c:pt idx="3433">
                  <c:v>152.4</c:v>
                </c:pt>
                <c:pt idx="3434">
                  <c:v>152.4</c:v>
                </c:pt>
                <c:pt idx="3435">
                  <c:v>152.9</c:v>
                </c:pt>
                <c:pt idx="3436">
                  <c:v>152.9</c:v>
                </c:pt>
                <c:pt idx="3437">
                  <c:v>152.9</c:v>
                </c:pt>
                <c:pt idx="3438">
                  <c:v>152.9</c:v>
                </c:pt>
                <c:pt idx="3439">
                  <c:v>152.9</c:v>
                </c:pt>
                <c:pt idx="3440">
                  <c:v>152.9</c:v>
                </c:pt>
                <c:pt idx="3441">
                  <c:v>153.30000000000001</c:v>
                </c:pt>
                <c:pt idx="3442">
                  <c:v>153.30000000000001</c:v>
                </c:pt>
                <c:pt idx="3443">
                  <c:v>153.30000000000001</c:v>
                </c:pt>
                <c:pt idx="3444">
                  <c:v>153.6</c:v>
                </c:pt>
                <c:pt idx="3445">
                  <c:v>153.6</c:v>
                </c:pt>
                <c:pt idx="3446">
                  <c:v>153.6</c:v>
                </c:pt>
                <c:pt idx="3447">
                  <c:v>153.6</c:v>
                </c:pt>
                <c:pt idx="3448">
                  <c:v>153.6</c:v>
                </c:pt>
                <c:pt idx="3449">
                  <c:v>153.6</c:v>
                </c:pt>
                <c:pt idx="3450">
                  <c:v>153.4</c:v>
                </c:pt>
                <c:pt idx="3451">
                  <c:v>153.4</c:v>
                </c:pt>
                <c:pt idx="3452">
                  <c:v>153.4</c:v>
                </c:pt>
                <c:pt idx="3453">
                  <c:v>153</c:v>
                </c:pt>
                <c:pt idx="3454">
                  <c:v>153</c:v>
                </c:pt>
                <c:pt idx="3455">
                  <c:v>153</c:v>
                </c:pt>
                <c:pt idx="3456">
                  <c:v>152.9</c:v>
                </c:pt>
                <c:pt idx="3457">
                  <c:v>152.9</c:v>
                </c:pt>
                <c:pt idx="3458">
                  <c:v>152.9</c:v>
                </c:pt>
                <c:pt idx="3459">
                  <c:v>153.1</c:v>
                </c:pt>
                <c:pt idx="3460">
                  <c:v>153.1</c:v>
                </c:pt>
                <c:pt idx="3461">
                  <c:v>153.1</c:v>
                </c:pt>
                <c:pt idx="3462">
                  <c:v>152.9</c:v>
                </c:pt>
                <c:pt idx="3463">
                  <c:v>152.9</c:v>
                </c:pt>
                <c:pt idx="3464">
                  <c:v>152.9</c:v>
                </c:pt>
                <c:pt idx="3465">
                  <c:v>153.19999999999999</c:v>
                </c:pt>
                <c:pt idx="3466">
                  <c:v>153.19999999999999</c:v>
                </c:pt>
                <c:pt idx="3467">
                  <c:v>153.19999999999999</c:v>
                </c:pt>
                <c:pt idx="3468">
                  <c:v>152.80000000000001</c:v>
                </c:pt>
                <c:pt idx="3469">
                  <c:v>152.80000000000001</c:v>
                </c:pt>
                <c:pt idx="3470">
                  <c:v>152.80000000000001</c:v>
                </c:pt>
                <c:pt idx="3471">
                  <c:v>153</c:v>
                </c:pt>
                <c:pt idx="3472">
                  <c:v>153</c:v>
                </c:pt>
                <c:pt idx="3473">
                  <c:v>153</c:v>
                </c:pt>
                <c:pt idx="3474">
                  <c:v>152.80000000000001</c:v>
                </c:pt>
                <c:pt idx="3475">
                  <c:v>152.80000000000001</c:v>
                </c:pt>
                <c:pt idx="3476">
                  <c:v>152.80000000000001</c:v>
                </c:pt>
                <c:pt idx="3477">
                  <c:v>153.30000000000001</c:v>
                </c:pt>
                <c:pt idx="3478">
                  <c:v>153.30000000000001</c:v>
                </c:pt>
                <c:pt idx="3479">
                  <c:v>153.30000000000001</c:v>
                </c:pt>
                <c:pt idx="3480">
                  <c:v>153.9</c:v>
                </c:pt>
                <c:pt idx="3481">
                  <c:v>153.9</c:v>
                </c:pt>
                <c:pt idx="3482">
                  <c:v>153.9</c:v>
                </c:pt>
                <c:pt idx="3483">
                  <c:v>154.5</c:v>
                </c:pt>
                <c:pt idx="3484">
                  <c:v>154.5</c:v>
                </c:pt>
                <c:pt idx="3485">
                  <c:v>154.5</c:v>
                </c:pt>
                <c:pt idx="3486">
                  <c:v>154.80000000000001</c:v>
                </c:pt>
                <c:pt idx="3487">
                  <c:v>154.80000000000001</c:v>
                </c:pt>
                <c:pt idx="3488">
                  <c:v>154.80000000000001</c:v>
                </c:pt>
                <c:pt idx="3489">
                  <c:v>154.80000000000001</c:v>
                </c:pt>
                <c:pt idx="3490">
                  <c:v>154.80000000000001</c:v>
                </c:pt>
                <c:pt idx="3491">
                  <c:v>154.80000000000001</c:v>
                </c:pt>
                <c:pt idx="3492">
                  <c:v>155.1</c:v>
                </c:pt>
                <c:pt idx="3493">
                  <c:v>155.1</c:v>
                </c:pt>
                <c:pt idx="3494">
                  <c:v>155.1</c:v>
                </c:pt>
                <c:pt idx="3495">
                  <c:v>155.19999999999999</c:v>
                </c:pt>
                <c:pt idx="3496">
                  <c:v>155.19999999999999</c:v>
                </c:pt>
                <c:pt idx="3497">
                  <c:v>155.19999999999999</c:v>
                </c:pt>
                <c:pt idx="3498">
                  <c:v>155.5</c:v>
                </c:pt>
                <c:pt idx="3499">
                  <c:v>155.5</c:v>
                </c:pt>
                <c:pt idx="3500">
                  <c:v>155.5</c:v>
                </c:pt>
                <c:pt idx="3501">
                  <c:v>155.5</c:v>
                </c:pt>
                <c:pt idx="3502">
                  <c:v>155.5</c:v>
                </c:pt>
                <c:pt idx="3503">
                  <c:v>155.5</c:v>
                </c:pt>
                <c:pt idx="3504">
                  <c:v>155</c:v>
                </c:pt>
                <c:pt idx="3505">
                  <c:v>155</c:v>
                </c:pt>
                <c:pt idx="3506">
                  <c:v>155</c:v>
                </c:pt>
                <c:pt idx="3507">
                  <c:v>154.19999999999999</c:v>
                </c:pt>
                <c:pt idx="3508">
                  <c:v>154.19999999999999</c:v>
                </c:pt>
                <c:pt idx="3509">
                  <c:v>154.19999999999999</c:v>
                </c:pt>
                <c:pt idx="3510">
                  <c:v>154.1</c:v>
                </c:pt>
                <c:pt idx="3511">
                  <c:v>154.1</c:v>
                </c:pt>
                <c:pt idx="3512">
                  <c:v>154.1</c:v>
                </c:pt>
                <c:pt idx="3513">
                  <c:v>154</c:v>
                </c:pt>
                <c:pt idx="3514">
                  <c:v>154</c:v>
                </c:pt>
                <c:pt idx="3515">
                  <c:v>154</c:v>
                </c:pt>
                <c:pt idx="3516">
                  <c:v>153.6</c:v>
                </c:pt>
                <c:pt idx="3517">
                  <c:v>153.6</c:v>
                </c:pt>
                <c:pt idx="3518">
                  <c:v>153.6</c:v>
                </c:pt>
                <c:pt idx="3519">
                  <c:v>153.4</c:v>
                </c:pt>
                <c:pt idx="3520">
                  <c:v>153.4</c:v>
                </c:pt>
                <c:pt idx="3521">
                  <c:v>153.4</c:v>
                </c:pt>
                <c:pt idx="3522">
                  <c:v>153.9</c:v>
                </c:pt>
                <c:pt idx="3523">
                  <c:v>153.9</c:v>
                </c:pt>
                <c:pt idx="3524">
                  <c:v>153.9</c:v>
                </c:pt>
                <c:pt idx="3525">
                  <c:v>154.19999999999999</c:v>
                </c:pt>
                <c:pt idx="3526">
                  <c:v>154.19999999999999</c:v>
                </c:pt>
                <c:pt idx="3527">
                  <c:v>154.19999999999999</c:v>
                </c:pt>
                <c:pt idx="3528">
                  <c:v>154.19999999999999</c:v>
                </c:pt>
                <c:pt idx="3529">
                  <c:v>154.19999999999999</c:v>
                </c:pt>
                <c:pt idx="3530">
                  <c:v>154.19999999999999</c:v>
                </c:pt>
                <c:pt idx="3531">
                  <c:v>153.69999999999999</c:v>
                </c:pt>
                <c:pt idx="3532">
                  <c:v>153.69999999999999</c:v>
                </c:pt>
                <c:pt idx="3533">
                  <c:v>153.69999999999999</c:v>
                </c:pt>
                <c:pt idx="3534">
                  <c:v>153.80000000000001</c:v>
                </c:pt>
                <c:pt idx="3535">
                  <c:v>153.80000000000001</c:v>
                </c:pt>
                <c:pt idx="3536">
                  <c:v>153.80000000000001</c:v>
                </c:pt>
                <c:pt idx="3537">
                  <c:v>154.30000000000001</c:v>
                </c:pt>
                <c:pt idx="3538">
                  <c:v>154.30000000000001</c:v>
                </c:pt>
                <c:pt idx="3539">
                  <c:v>154.30000000000001</c:v>
                </c:pt>
                <c:pt idx="3540">
                  <c:v>154.5</c:v>
                </c:pt>
                <c:pt idx="3541">
                  <c:v>154.5</c:v>
                </c:pt>
                <c:pt idx="3542">
                  <c:v>154.5</c:v>
                </c:pt>
                <c:pt idx="3543">
                  <c:v>154.5</c:v>
                </c:pt>
                <c:pt idx="3544">
                  <c:v>154.5</c:v>
                </c:pt>
                <c:pt idx="3545">
                  <c:v>154.5</c:v>
                </c:pt>
                <c:pt idx="3546">
                  <c:v>154.19999999999999</c:v>
                </c:pt>
                <c:pt idx="3547">
                  <c:v>154.19999999999999</c:v>
                </c:pt>
                <c:pt idx="3548">
                  <c:v>154.19999999999999</c:v>
                </c:pt>
                <c:pt idx="3549">
                  <c:v>153.9</c:v>
                </c:pt>
                <c:pt idx="3550">
                  <c:v>153.9</c:v>
                </c:pt>
                <c:pt idx="3551">
                  <c:v>153.9</c:v>
                </c:pt>
                <c:pt idx="3552">
                  <c:v>153.9</c:v>
                </c:pt>
                <c:pt idx="3553">
                  <c:v>153.9</c:v>
                </c:pt>
                <c:pt idx="3554">
                  <c:v>153.9</c:v>
                </c:pt>
                <c:pt idx="3555">
                  <c:v>153.9</c:v>
                </c:pt>
                <c:pt idx="3556">
                  <c:v>153.9</c:v>
                </c:pt>
                <c:pt idx="3557">
                  <c:v>153.9</c:v>
                </c:pt>
                <c:pt idx="3558">
                  <c:v>154.1</c:v>
                </c:pt>
                <c:pt idx="3559">
                  <c:v>154.1</c:v>
                </c:pt>
                <c:pt idx="3560">
                  <c:v>154.1</c:v>
                </c:pt>
                <c:pt idx="3561">
                  <c:v>154</c:v>
                </c:pt>
                <c:pt idx="3562">
                  <c:v>154</c:v>
                </c:pt>
                <c:pt idx="3563">
                  <c:v>154</c:v>
                </c:pt>
                <c:pt idx="3564">
                  <c:v>153.6</c:v>
                </c:pt>
                <c:pt idx="3565">
                  <c:v>153.6</c:v>
                </c:pt>
                <c:pt idx="3566">
                  <c:v>153.6</c:v>
                </c:pt>
                <c:pt idx="3567">
                  <c:v>153.5</c:v>
                </c:pt>
                <c:pt idx="3568">
                  <c:v>153.5</c:v>
                </c:pt>
                <c:pt idx="3569">
                  <c:v>153.5</c:v>
                </c:pt>
                <c:pt idx="3570">
                  <c:v>153.80000000000001</c:v>
                </c:pt>
                <c:pt idx="3571">
                  <c:v>153.80000000000001</c:v>
                </c:pt>
                <c:pt idx="3572">
                  <c:v>153.80000000000001</c:v>
                </c:pt>
                <c:pt idx="3573">
                  <c:v>154.4</c:v>
                </c:pt>
                <c:pt idx="3574">
                  <c:v>154.4</c:v>
                </c:pt>
                <c:pt idx="3575">
                  <c:v>154.4</c:v>
                </c:pt>
                <c:pt idx="3576">
                  <c:v>154.30000000000001</c:v>
                </c:pt>
                <c:pt idx="3577">
                  <c:v>154.30000000000001</c:v>
                </c:pt>
                <c:pt idx="3578">
                  <c:v>154.30000000000001</c:v>
                </c:pt>
                <c:pt idx="3579">
                  <c:v>154.5</c:v>
                </c:pt>
                <c:pt idx="3580">
                  <c:v>154.5</c:v>
                </c:pt>
                <c:pt idx="3581">
                  <c:v>154.5</c:v>
                </c:pt>
                <c:pt idx="3582">
                  <c:v>154</c:v>
                </c:pt>
                <c:pt idx="3583">
                  <c:v>154</c:v>
                </c:pt>
                <c:pt idx="3584">
                  <c:v>154</c:v>
                </c:pt>
                <c:pt idx="3585">
                  <c:v>154</c:v>
                </c:pt>
                <c:pt idx="3586">
                  <c:v>154</c:v>
                </c:pt>
                <c:pt idx="3587">
                  <c:v>154</c:v>
                </c:pt>
                <c:pt idx="3588">
                  <c:v>153.9</c:v>
                </c:pt>
                <c:pt idx="3589">
                  <c:v>153.9</c:v>
                </c:pt>
                <c:pt idx="3590">
                  <c:v>153.9</c:v>
                </c:pt>
                <c:pt idx="3591">
                  <c:v>154.5</c:v>
                </c:pt>
                <c:pt idx="3592">
                  <c:v>154.5</c:v>
                </c:pt>
                <c:pt idx="3593">
                  <c:v>154.5</c:v>
                </c:pt>
                <c:pt idx="3594">
                  <c:v>154.30000000000001</c:v>
                </c:pt>
                <c:pt idx="3595">
                  <c:v>154.30000000000001</c:v>
                </c:pt>
                <c:pt idx="3596">
                  <c:v>154.30000000000001</c:v>
                </c:pt>
                <c:pt idx="3597">
                  <c:v>154.19999999999999</c:v>
                </c:pt>
                <c:pt idx="3598">
                  <c:v>154.19999999999999</c:v>
                </c:pt>
                <c:pt idx="3599">
                  <c:v>154.19999999999999</c:v>
                </c:pt>
                <c:pt idx="3600">
                  <c:v>154.1</c:v>
                </c:pt>
                <c:pt idx="3601">
                  <c:v>154.1</c:v>
                </c:pt>
                <c:pt idx="3602">
                  <c:v>154.1</c:v>
                </c:pt>
                <c:pt idx="3603">
                  <c:v>154.1</c:v>
                </c:pt>
                <c:pt idx="3604">
                  <c:v>154.1</c:v>
                </c:pt>
                <c:pt idx="3605">
                  <c:v>154.1</c:v>
                </c:pt>
                <c:pt idx="3606">
                  <c:v>154.6</c:v>
                </c:pt>
                <c:pt idx="3607">
                  <c:v>154.6</c:v>
                </c:pt>
                <c:pt idx="3608">
                  <c:v>154.6</c:v>
                </c:pt>
                <c:pt idx="3609">
                  <c:v>154.5</c:v>
                </c:pt>
                <c:pt idx="3610">
                  <c:v>154.5</c:v>
                </c:pt>
                <c:pt idx="3611">
                  <c:v>154.5</c:v>
                </c:pt>
                <c:pt idx="3612">
                  <c:v>154.5</c:v>
                </c:pt>
                <c:pt idx="3613">
                  <c:v>154.5</c:v>
                </c:pt>
                <c:pt idx="3614">
                  <c:v>154.5</c:v>
                </c:pt>
                <c:pt idx="3615">
                  <c:v>154.1</c:v>
                </c:pt>
                <c:pt idx="3616">
                  <c:v>154.1</c:v>
                </c:pt>
                <c:pt idx="3617">
                  <c:v>154.1</c:v>
                </c:pt>
                <c:pt idx="3618">
                  <c:v>154</c:v>
                </c:pt>
                <c:pt idx="3619">
                  <c:v>154</c:v>
                </c:pt>
                <c:pt idx="3620">
                  <c:v>154</c:v>
                </c:pt>
                <c:pt idx="3621">
                  <c:v>153.9</c:v>
                </c:pt>
                <c:pt idx="3622">
                  <c:v>153.9</c:v>
                </c:pt>
                <c:pt idx="3623">
                  <c:v>153.9</c:v>
                </c:pt>
                <c:pt idx="3624">
                  <c:v>153.5</c:v>
                </c:pt>
                <c:pt idx="3625">
                  <c:v>153.5</c:v>
                </c:pt>
                <c:pt idx="3626">
                  <c:v>153.5</c:v>
                </c:pt>
                <c:pt idx="3627">
                  <c:v>153.6</c:v>
                </c:pt>
                <c:pt idx="3628">
                  <c:v>153.6</c:v>
                </c:pt>
                <c:pt idx="3629">
                  <c:v>153.6</c:v>
                </c:pt>
                <c:pt idx="3630">
                  <c:v>153.5</c:v>
                </c:pt>
                <c:pt idx="3631">
                  <c:v>153.5</c:v>
                </c:pt>
                <c:pt idx="3632">
                  <c:v>153.5</c:v>
                </c:pt>
                <c:pt idx="3633">
                  <c:v>153.6</c:v>
                </c:pt>
                <c:pt idx="3634">
                  <c:v>153.6</c:v>
                </c:pt>
                <c:pt idx="3635">
                  <c:v>153.6</c:v>
                </c:pt>
                <c:pt idx="3636">
                  <c:v>153.4</c:v>
                </c:pt>
                <c:pt idx="3637">
                  <c:v>153.4</c:v>
                </c:pt>
                <c:pt idx="3638">
                  <c:v>153.4</c:v>
                </c:pt>
                <c:pt idx="3639">
                  <c:v>153.69999999999999</c:v>
                </c:pt>
                <c:pt idx="3640">
                  <c:v>153.69999999999999</c:v>
                </c:pt>
                <c:pt idx="3641">
                  <c:v>153.69999999999999</c:v>
                </c:pt>
                <c:pt idx="3642">
                  <c:v>153.69999999999999</c:v>
                </c:pt>
                <c:pt idx="3643">
                  <c:v>153.69999999999999</c:v>
                </c:pt>
                <c:pt idx="3644">
                  <c:v>153.69999999999999</c:v>
                </c:pt>
                <c:pt idx="3645">
                  <c:v>153.9</c:v>
                </c:pt>
                <c:pt idx="3646">
                  <c:v>153.9</c:v>
                </c:pt>
                <c:pt idx="3647">
                  <c:v>153.9</c:v>
                </c:pt>
                <c:pt idx="3648">
                  <c:v>153.9</c:v>
                </c:pt>
                <c:pt idx="3649">
                  <c:v>153.9</c:v>
                </c:pt>
                <c:pt idx="3650">
                  <c:v>153.9</c:v>
                </c:pt>
                <c:pt idx="3651">
                  <c:v>154.19999999999999</c:v>
                </c:pt>
                <c:pt idx="3652">
                  <c:v>154.19999999999999</c:v>
                </c:pt>
                <c:pt idx="3653">
                  <c:v>154.19999999999999</c:v>
                </c:pt>
                <c:pt idx="3654">
                  <c:v>154.19999999999999</c:v>
                </c:pt>
                <c:pt idx="3655">
                  <c:v>154.19999999999999</c:v>
                </c:pt>
                <c:pt idx="3656">
                  <c:v>154.19999999999999</c:v>
                </c:pt>
                <c:pt idx="3657">
                  <c:v>154.5</c:v>
                </c:pt>
                <c:pt idx="3658">
                  <c:v>154.5</c:v>
                </c:pt>
                <c:pt idx="3659">
                  <c:v>154.5</c:v>
                </c:pt>
                <c:pt idx="3660">
                  <c:v>154.1</c:v>
                </c:pt>
                <c:pt idx="3661">
                  <c:v>154.1</c:v>
                </c:pt>
                <c:pt idx="3662">
                  <c:v>154.1</c:v>
                </c:pt>
                <c:pt idx="3663">
                  <c:v>154</c:v>
                </c:pt>
                <c:pt idx="3664">
                  <c:v>154</c:v>
                </c:pt>
                <c:pt idx="3665">
                  <c:v>154</c:v>
                </c:pt>
                <c:pt idx="3666">
                  <c:v>153.4</c:v>
                </c:pt>
                <c:pt idx="3667">
                  <c:v>153.4</c:v>
                </c:pt>
                <c:pt idx="3668">
                  <c:v>153.4</c:v>
                </c:pt>
                <c:pt idx="3669">
                  <c:v>153.5</c:v>
                </c:pt>
                <c:pt idx="3670">
                  <c:v>153.5</c:v>
                </c:pt>
                <c:pt idx="3671">
                  <c:v>153.5</c:v>
                </c:pt>
                <c:pt idx="3672">
                  <c:v>153.4</c:v>
                </c:pt>
                <c:pt idx="3673">
                  <c:v>153.4</c:v>
                </c:pt>
                <c:pt idx="3674">
                  <c:v>153.4</c:v>
                </c:pt>
                <c:pt idx="3675">
                  <c:v>153.30000000000001</c:v>
                </c:pt>
                <c:pt idx="3676">
                  <c:v>153.30000000000001</c:v>
                </c:pt>
                <c:pt idx="3677">
                  <c:v>153.30000000000001</c:v>
                </c:pt>
                <c:pt idx="3678">
                  <c:v>153.19999999999999</c:v>
                </c:pt>
                <c:pt idx="3679">
                  <c:v>153.19999999999999</c:v>
                </c:pt>
                <c:pt idx="3680">
                  <c:v>153.19999999999999</c:v>
                </c:pt>
                <c:pt idx="3681">
                  <c:v>153.1</c:v>
                </c:pt>
                <c:pt idx="3682">
                  <c:v>153.1</c:v>
                </c:pt>
                <c:pt idx="3683">
                  <c:v>153.1</c:v>
                </c:pt>
                <c:pt idx="3684">
                  <c:v>153.19999999999999</c:v>
                </c:pt>
                <c:pt idx="3685">
                  <c:v>153.19999999999999</c:v>
                </c:pt>
                <c:pt idx="3686">
                  <c:v>153.19999999999999</c:v>
                </c:pt>
                <c:pt idx="3687">
                  <c:v>153.19999999999999</c:v>
                </c:pt>
                <c:pt idx="3688">
                  <c:v>153.19999999999999</c:v>
                </c:pt>
                <c:pt idx="3689">
                  <c:v>153.19999999999999</c:v>
                </c:pt>
                <c:pt idx="3690">
                  <c:v>153.4</c:v>
                </c:pt>
                <c:pt idx="3691">
                  <c:v>153.4</c:v>
                </c:pt>
                <c:pt idx="3692">
                  <c:v>153.4</c:v>
                </c:pt>
                <c:pt idx="3693">
                  <c:v>153.69999999999999</c:v>
                </c:pt>
                <c:pt idx="3694">
                  <c:v>153.69999999999999</c:v>
                </c:pt>
                <c:pt idx="3695">
                  <c:v>153.69999999999999</c:v>
                </c:pt>
                <c:pt idx="3696">
                  <c:v>153.5</c:v>
                </c:pt>
                <c:pt idx="3697">
                  <c:v>153.5</c:v>
                </c:pt>
                <c:pt idx="3698">
                  <c:v>153.5</c:v>
                </c:pt>
                <c:pt idx="3699">
                  <c:v>153.30000000000001</c:v>
                </c:pt>
                <c:pt idx="3700">
                  <c:v>153.30000000000001</c:v>
                </c:pt>
                <c:pt idx="3701">
                  <c:v>153.30000000000001</c:v>
                </c:pt>
                <c:pt idx="3702">
                  <c:v>153.5</c:v>
                </c:pt>
                <c:pt idx="3703">
                  <c:v>153.5</c:v>
                </c:pt>
                <c:pt idx="3704">
                  <c:v>153.5</c:v>
                </c:pt>
                <c:pt idx="3705">
                  <c:v>153.6</c:v>
                </c:pt>
                <c:pt idx="3706">
                  <c:v>153.6</c:v>
                </c:pt>
                <c:pt idx="3707">
                  <c:v>153.6</c:v>
                </c:pt>
                <c:pt idx="3708">
                  <c:v>153.80000000000001</c:v>
                </c:pt>
                <c:pt idx="3709">
                  <c:v>153.80000000000001</c:v>
                </c:pt>
                <c:pt idx="3710">
                  <c:v>153.80000000000001</c:v>
                </c:pt>
                <c:pt idx="3711">
                  <c:v>153.19999999999999</c:v>
                </c:pt>
                <c:pt idx="3712">
                  <c:v>153.19999999999999</c:v>
                </c:pt>
                <c:pt idx="3713">
                  <c:v>153.19999999999999</c:v>
                </c:pt>
                <c:pt idx="3714">
                  <c:v>152.80000000000001</c:v>
                </c:pt>
                <c:pt idx="3715">
                  <c:v>152.80000000000001</c:v>
                </c:pt>
                <c:pt idx="3716">
                  <c:v>152.80000000000001</c:v>
                </c:pt>
                <c:pt idx="3717">
                  <c:v>153</c:v>
                </c:pt>
                <c:pt idx="3718">
                  <c:v>153</c:v>
                </c:pt>
                <c:pt idx="3719">
                  <c:v>153</c:v>
                </c:pt>
                <c:pt idx="3720">
                  <c:v>153.1</c:v>
                </c:pt>
                <c:pt idx="3721">
                  <c:v>153.1</c:v>
                </c:pt>
                <c:pt idx="3722">
                  <c:v>153.1</c:v>
                </c:pt>
                <c:pt idx="3723">
                  <c:v>153.4</c:v>
                </c:pt>
                <c:pt idx="3724">
                  <c:v>153.4</c:v>
                </c:pt>
                <c:pt idx="3725">
                  <c:v>153.4</c:v>
                </c:pt>
                <c:pt idx="3726">
                  <c:v>153.19999999999999</c:v>
                </c:pt>
                <c:pt idx="3727">
                  <c:v>153.19999999999999</c:v>
                </c:pt>
                <c:pt idx="3728">
                  <c:v>153.19999999999999</c:v>
                </c:pt>
                <c:pt idx="3729">
                  <c:v>153.30000000000001</c:v>
                </c:pt>
                <c:pt idx="3730">
                  <c:v>153.30000000000001</c:v>
                </c:pt>
                <c:pt idx="3731">
                  <c:v>153.30000000000001</c:v>
                </c:pt>
                <c:pt idx="3732">
                  <c:v>153.4</c:v>
                </c:pt>
                <c:pt idx="3733">
                  <c:v>153.4</c:v>
                </c:pt>
                <c:pt idx="3734">
                  <c:v>153.4</c:v>
                </c:pt>
                <c:pt idx="3735">
                  <c:v>153.5</c:v>
                </c:pt>
                <c:pt idx="3736">
                  <c:v>153.5</c:v>
                </c:pt>
                <c:pt idx="3737">
                  <c:v>153.5</c:v>
                </c:pt>
                <c:pt idx="3738">
                  <c:v>153.30000000000001</c:v>
                </c:pt>
                <c:pt idx="3739">
                  <c:v>153.30000000000001</c:v>
                </c:pt>
                <c:pt idx="3740">
                  <c:v>153.30000000000001</c:v>
                </c:pt>
                <c:pt idx="3741">
                  <c:v>153</c:v>
                </c:pt>
                <c:pt idx="3742">
                  <c:v>153</c:v>
                </c:pt>
                <c:pt idx="3743">
                  <c:v>153</c:v>
                </c:pt>
                <c:pt idx="3744">
                  <c:v>153.19999999999999</c:v>
                </c:pt>
                <c:pt idx="3745">
                  <c:v>153.19999999999999</c:v>
                </c:pt>
                <c:pt idx="3746">
                  <c:v>153.19999999999999</c:v>
                </c:pt>
                <c:pt idx="3747">
                  <c:v>153.19999999999999</c:v>
                </c:pt>
                <c:pt idx="3748">
                  <c:v>153.19999999999999</c:v>
                </c:pt>
                <c:pt idx="3749">
                  <c:v>153.19999999999999</c:v>
                </c:pt>
                <c:pt idx="3750">
                  <c:v>153.69999999999999</c:v>
                </c:pt>
                <c:pt idx="3751">
                  <c:v>153.69999999999999</c:v>
                </c:pt>
                <c:pt idx="3752">
                  <c:v>153.69999999999999</c:v>
                </c:pt>
                <c:pt idx="3753">
                  <c:v>153.9</c:v>
                </c:pt>
                <c:pt idx="3754">
                  <c:v>153.9</c:v>
                </c:pt>
                <c:pt idx="3755">
                  <c:v>153.9</c:v>
                </c:pt>
                <c:pt idx="3756">
                  <c:v>153.5</c:v>
                </c:pt>
                <c:pt idx="3757">
                  <c:v>153.5</c:v>
                </c:pt>
                <c:pt idx="3758">
                  <c:v>153.5</c:v>
                </c:pt>
                <c:pt idx="3759">
                  <c:v>152.80000000000001</c:v>
                </c:pt>
                <c:pt idx="3760">
                  <c:v>152.80000000000001</c:v>
                </c:pt>
                <c:pt idx="3761">
                  <c:v>152.80000000000001</c:v>
                </c:pt>
                <c:pt idx="3762">
                  <c:v>152.30000000000001</c:v>
                </c:pt>
                <c:pt idx="3763">
                  <c:v>152.30000000000001</c:v>
                </c:pt>
                <c:pt idx="3764">
                  <c:v>152.30000000000001</c:v>
                </c:pt>
                <c:pt idx="3765">
                  <c:v>152.5</c:v>
                </c:pt>
                <c:pt idx="3766">
                  <c:v>152.5</c:v>
                </c:pt>
                <c:pt idx="3767">
                  <c:v>152.5</c:v>
                </c:pt>
                <c:pt idx="3768">
                  <c:v>152.69999999999999</c:v>
                </c:pt>
                <c:pt idx="3769">
                  <c:v>152.69999999999999</c:v>
                </c:pt>
                <c:pt idx="3770">
                  <c:v>152.69999999999999</c:v>
                </c:pt>
                <c:pt idx="3771">
                  <c:v>152.9</c:v>
                </c:pt>
                <c:pt idx="3772">
                  <c:v>152.9</c:v>
                </c:pt>
                <c:pt idx="3773">
                  <c:v>152.9</c:v>
                </c:pt>
                <c:pt idx="3774">
                  <c:v>152.69999999999999</c:v>
                </c:pt>
                <c:pt idx="3775">
                  <c:v>152.69999999999999</c:v>
                </c:pt>
                <c:pt idx="3776">
                  <c:v>152.69999999999999</c:v>
                </c:pt>
                <c:pt idx="3777">
                  <c:v>152.80000000000001</c:v>
                </c:pt>
                <c:pt idx="3778">
                  <c:v>152.80000000000001</c:v>
                </c:pt>
                <c:pt idx="3779">
                  <c:v>152.80000000000001</c:v>
                </c:pt>
                <c:pt idx="3780">
                  <c:v>152.5</c:v>
                </c:pt>
                <c:pt idx="3781">
                  <c:v>152.5</c:v>
                </c:pt>
                <c:pt idx="3782">
                  <c:v>152.5</c:v>
                </c:pt>
                <c:pt idx="3783">
                  <c:v>152.6</c:v>
                </c:pt>
                <c:pt idx="3784">
                  <c:v>152.6</c:v>
                </c:pt>
                <c:pt idx="3785">
                  <c:v>152.6</c:v>
                </c:pt>
                <c:pt idx="3786">
                  <c:v>152.6</c:v>
                </c:pt>
                <c:pt idx="3787">
                  <c:v>152.6</c:v>
                </c:pt>
                <c:pt idx="3788">
                  <c:v>152.6</c:v>
                </c:pt>
                <c:pt idx="3789">
                  <c:v>152.5</c:v>
                </c:pt>
                <c:pt idx="3790">
                  <c:v>152.5</c:v>
                </c:pt>
                <c:pt idx="3791">
                  <c:v>152.5</c:v>
                </c:pt>
                <c:pt idx="3792">
                  <c:v>152.30000000000001</c:v>
                </c:pt>
                <c:pt idx="3793">
                  <c:v>152.30000000000001</c:v>
                </c:pt>
                <c:pt idx="3794">
                  <c:v>152.30000000000001</c:v>
                </c:pt>
                <c:pt idx="3795">
                  <c:v>152.4</c:v>
                </c:pt>
                <c:pt idx="3796">
                  <c:v>152.4</c:v>
                </c:pt>
                <c:pt idx="3797">
                  <c:v>152.4</c:v>
                </c:pt>
                <c:pt idx="3798">
                  <c:v>152.5</c:v>
                </c:pt>
                <c:pt idx="3799">
                  <c:v>152.5</c:v>
                </c:pt>
                <c:pt idx="3800">
                  <c:v>152.5</c:v>
                </c:pt>
                <c:pt idx="3801">
                  <c:v>152.6</c:v>
                </c:pt>
                <c:pt idx="3802">
                  <c:v>152.6</c:v>
                </c:pt>
                <c:pt idx="3803">
                  <c:v>152.6</c:v>
                </c:pt>
                <c:pt idx="3804">
                  <c:v>152.30000000000001</c:v>
                </c:pt>
                <c:pt idx="3805">
                  <c:v>152.30000000000001</c:v>
                </c:pt>
                <c:pt idx="3806">
                  <c:v>152.30000000000001</c:v>
                </c:pt>
                <c:pt idx="3807">
                  <c:v>152</c:v>
                </c:pt>
                <c:pt idx="3808">
                  <c:v>152</c:v>
                </c:pt>
                <c:pt idx="3809">
                  <c:v>152</c:v>
                </c:pt>
                <c:pt idx="3810">
                  <c:v>152.30000000000001</c:v>
                </c:pt>
                <c:pt idx="3811">
                  <c:v>152.30000000000001</c:v>
                </c:pt>
                <c:pt idx="3812">
                  <c:v>152.30000000000001</c:v>
                </c:pt>
                <c:pt idx="3813">
                  <c:v>152.4</c:v>
                </c:pt>
                <c:pt idx="3814">
                  <c:v>152.4</c:v>
                </c:pt>
                <c:pt idx="3815">
                  <c:v>152.4</c:v>
                </c:pt>
                <c:pt idx="3816">
                  <c:v>152.4</c:v>
                </c:pt>
                <c:pt idx="3817">
                  <c:v>152.4</c:v>
                </c:pt>
                <c:pt idx="3818">
                  <c:v>152.4</c:v>
                </c:pt>
                <c:pt idx="3819">
                  <c:v>152.30000000000001</c:v>
                </c:pt>
                <c:pt idx="3820">
                  <c:v>152.30000000000001</c:v>
                </c:pt>
                <c:pt idx="3821">
                  <c:v>152.30000000000001</c:v>
                </c:pt>
                <c:pt idx="3822">
                  <c:v>151.9</c:v>
                </c:pt>
                <c:pt idx="3823">
                  <c:v>151.9</c:v>
                </c:pt>
                <c:pt idx="3824">
                  <c:v>151.9</c:v>
                </c:pt>
                <c:pt idx="3825">
                  <c:v>152</c:v>
                </c:pt>
                <c:pt idx="3826">
                  <c:v>152</c:v>
                </c:pt>
                <c:pt idx="3827">
                  <c:v>152</c:v>
                </c:pt>
                <c:pt idx="3828">
                  <c:v>151.9</c:v>
                </c:pt>
                <c:pt idx="3829">
                  <c:v>151.9</c:v>
                </c:pt>
                <c:pt idx="3830">
                  <c:v>151.9</c:v>
                </c:pt>
                <c:pt idx="3831">
                  <c:v>152.19999999999999</c:v>
                </c:pt>
                <c:pt idx="3832">
                  <c:v>152.19999999999999</c:v>
                </c:pt>
                <c:pt idx="3833">
                  <c:v>152.19999999999999</c:v>
                </c:pt>
                <c:pt idx="3834">
                  <c:v>152.19999999999999</c:v>
                </c:pt>
                <c:pt idx="3835">
                  <c:v>152.19999999999999</c:v>
                </c:pt>
                <c:pt idx="3836">
                  <c:v>152.19999999999999</c:v>
                </c:pt>
                <c:pt idx="3837">
                  <c:v>151.5</c:v>
                </c:pt>
                <c:pt idx="3838">
                  <c:v>151.5</c:v>
                </c:pt>
                <c:pt idx="3839">
                  <c:v>151.5</c:v>
                </c:pt>
                <c:pt idx="3840">
                  <c:v>151.4</c:v>
                </c:pt>
                <c:pt idx="3841">
                  <c:v>151.4</c:v>
                </c:pt>
                <c:pt idx="3842">
                  <c:v>151.4</c:v>
                </c:pt>
                <c:pt idx="3843">
                  <c:v>151.4</c:v>
                </c:pt>
                <c:pt idx="3844">
                  <c:v>151.4</c:v>
                </c:pt>
                <c:pt idx="3845">
                  <c:v>151.4</c:v>
                </c:pt>
                <c:pt idx="3846">
                  <c:v>151.9</c:v>
                </c:pt>
                <c:pt idx="3847">
                  <c:v>151.9</c:v>
                </c:pt>
                <c:pt idx="3848">
                  <c:v>151.9</c:v>
                </c:pt>
                <c:pt idx="3849">
                  <c:v>151.80000000000001</c:v>
                </c:pt>
                <c:pt idx="3850">
                  <c:v>151.80000000000001</c:v>
                </c:pt>
                <c:pt idx="3851">
                  <c:v>151.80000000000001</c:v>
                </c:pt>
                <c:pt idx="3852">
                  <c:v>151.80000000000001</c:v>
                </c:pt>
                <c:pt idx="3853">
                  <c:v>151.80000000000001</c:v>
                </c:pt>
                <c:pt idx="3854">
                  <c:v>151.80000000000001</c:v>
                </c:pt>
                <c:pt idx="3855">
                  <c:v>151.4</c:v>
                </c:pt>
                <c:pt idx="3856">
                  <c:v>151.4</c:v>
                </c:pt>
                <c:pt idx="3857">
                  <c:v>151.4</c:v>
                </c:pt>
                <c:pt idx="3858">
                  <c:v>151.5</c:v>
                </c:pt>
                <c:pt idx="3859">
                  <c:v>151.5</c:v>
                </c:pt>
                <c:pt idx="3860">
                  <c:v>151.5</c:v>
                </c:pt>
                <c:pt idx="3861">
                  <c:v>151.4</c:v>
                </c:pt>
                <c:pt idx="3862">
                  <c:v>151.4</c:v>
                </c:pt>
                <c:pt idx="3863">
                  <c:v>151.4</c:v>
                </c:pt>
                <c:pt idx="3864">
                  <c:v>151.9</c:v>
                </c:pt>
                <c:pt idx="3865">
                  <c:v>151.9</c:v>
                </c:pt>
                <c:pt idx="3866">
                  <c:v>151.9</c:v>
                </c:pt>
                <c:pt idx="3867">
                  <c:v>151.69999999999999</c:v>
                </c:pt>
                <c:pt idx="3868">
                  <c:v>151.69999999999999</c:v>
                </c:pt>
                <c:pt idx="3869">
                  <c:v>151.69999999999999</c:v>
                </c:pt>
                <c:pt idx="3870">
                  <c:v>151.6</c:v>
                </c:pt>
                <c:pt idx="3871">
                  <c:v>151.6</c:v>
                </c:pt>
                <c:pt idx="3872">
                  <c:v>151.6</c:v>
                </c:pt>
                <c:pt idx="3873">
                  <c:v>151</c:v>
                </c:pt>
                <c:pt idx="3874">
                  <c:v>151</c:v>
                </c:pt>
                <c:pt idx="3875">
                  <c:v>151</c:v>
                </c:pt>
                <c:pt idx="3876">
                  <c:v>150.80000000000001</c:v>
                </c:pt>
                <c:pt idx="3877">
                  <c:v>150.80000000000001</c:v>
                </c:pt>
                <c:pt idx="3878">
                  <c:v>150.80000000000001</c:v>
                </c:pt>
                <c:pt idx="3879">
                  <c:v>150.69999999999999</c:v>
                </c:pt>
                <c:pt idx="3880">
                  <c:v>150.69999999999999</c:v>
                </c:pt>
                <c:pt idx="3881">
                  <c:v>150.69999999999999</c:v>
                </c:pt>
                <c:pt idx="3882">
                  <c:v>150.9</c:v>
                </c:pt>
                <c:pt idx="3883">
                  <c:v>150.9</c:v>
                </c:pt>
                <c:pt idx="3884">
                  <c:v>150.9</c:v>
                </c:pt>
                <c:pt idx="3885">
                  <c:v>151</c:v>
                </c:pt>
                <c:pt idx="3886">
                  <c:v>151</c:v>
                </c:pt>
                <c:pt idx="3887">
                  <c:v>151</c:v>
                </c:pt>
                <c:pt idx="3888">
                  <c:v>151</c:v>
                </c:pt>
                <c:pt idx="3889">
                  <c:v>151</c:v>
                </c:pt>
                <c:pt idx="3890">
                  <c:v>151</c:v>
                </c:pt>
                <c:pt idx="3891">
                  <c:v>151.1</c:v>
                </c:pt>
                <c:pt idx="3892">
                  <c:v>151.1</c:v>
                </c:pt>
                <c:pt idx="3893">
                  <c:v>151.1</c:v>
                </c:pt>
                <c:pt idx="3894">
                  <c:v>151</c:v>
                </c:pt>
                <c:pt idx="3895">
                  <c:v>151</c:v>
                </c:pt>
                <c:pt idx="3896">
                  <c:v>151</c:v>
                </c:pt>
                <c:pt idx="3897">
                  <c:v>151</c:v>
                </c:pt>
                <c:pt idx="3898">
                  <c:v>151</c:v>
                </c:pt>
                <c:pt idx="3899">
                  <c:v>151</c:v>
                </c:pt>
                <c:pt idx="3900">
                  <c:v>151.19999999999999</c:v>
                </c:pt>
                <c:pt idx="3901">
                  <c:v>151.19999999999999</c:v>
                </c:pt>
                <c:pt idx="3902">
                  <c:v>151.19999999999999</c:v>
                </c:pt>
                <c:pt idx="3903">
                  <c:v>151.5</c:v>
                </c:pt>
                <c:pt idx="3904">
                  <c:v>151.5</c:v>
                </c:pt>
                <c:pt idx="3905">
                  <c:v>151.5</c:v>
                </c:pt>
                <c:pt idx="3906">
                  <c:v>151.4</c:v>
                </c:pt>
                <c:pt idx="3907">
                  <c:v>151.4</c:v>
                </c:pt>
                <c:pt idx="3908">
                  <c:v>151.4</c:v>
                </c:pt>
                <c:pt idx="3909">
                  <c:v>151.1</c:v>
                </c:pt>
                <c:pt idx="3910">
                  <c:v>151.1</c:v>
                </c:pt>
                <c:pt idx="3911">
                  <c:v>151.1</c:v>
                </c:pt>
                <c:pt idx="3912">
                  <c:v>151</c:v>
                </c:pt>
                <c:pt idx="3913">
                  <c:v>151</c:v>
                </c:pt>
                <c:pt idx="3914">
                  <c:v>151</c:v>
                </c:pt>
                <c:pt idx="3915">
                  <c:v>151</c:v>
                </c:pt>
                <c:pt idx="3916">
                  <c:v>151</c:v>
                </c:pt>
                <c:pt idx="3917">
                  <c:v>151</c:v>
                </c:pt>
                <c:pt idx="3918">
                  <c:v>150.80000000000001</c:v>
                </c:pt>
                <c:pt idx="3919">
                  <c:v>150.80000000000001</c:v>
                </c:pt>
                <c:pt idx="3920">
                  <c:v>150.80000000000001</c:v>
                </c:pt>
                <c:pt idx="3921">
                  <c:v>151</c:v>
                </c:pt>
                <c:pt idx="3922">
                  <c:v>151</c:v>
                </c:pt>
                <c:pt idx="3923">
                  <c:v>151</c:v>
                </c:pt>
                <c:pt idx="3924">
                  <c:v>151</c:v>
                </c:pt>
                <c:pt idx="3925">
                  <c:v>151</c:v>
                </c:pt>
                <c:pt idx="3926">
                  <c:v>151</c:v>
                </c:pt>
                <c:pt idx="3927">
                  <c:v>151</c:v>
                </c:pt>
                <c:pt idx="3928">
                  <c:v>151</c:v>
                </c:pt>
                <c:pt idx="3929">
                  <c:v>151</c:v>
                </c:pt>
                <c:pt idx="3930">
                  <c:v>150.80000000000001</c:v>
                </c:pt>
                <c:pt idx="3931">
                  <c:v>150.80000000000001</c:v>
                </c:pt>
                <c:pt idx="3932">
                  <c:v>150.80000000000001</c:v>
                </c:pt>
                <c:pt idx="3933">
                  <c:v>150.9</c:v>
                </c:pt>
                <c:pt idx="3934">
                  <c:v>150.9</c:v>
                </c:pt>
                <c:pt idx="3935">
                  <c:v>150.9</c:v>
                </c:pt>
                <c:pt idx="3936">
                  <c:v>151</c:v>
                </c:pt>
                <c:pt idx="3937">
                  <c:v>151</c:v>
                </c:pt>
                <c:pt idx="3938">
                  <c:v>151</c:v>
                </c:pt>
                <c:pt idx="3939">
                  <c:v>150.9</c:v>
                </c:pt>
                <c:pt idx="3940">
                  <c:v>150.9</c:v>
                </c:pt>
                <c:pt idx="3941">
                  <c:v>150.9</c:v>
                </c:pt>
                <c:pt idx="3942">
                  <c:v>150.1</c:v>
                </c:pt>
                <c:pt idx="3943">
                  <c:v>150.1</c:v>
                </c:pt>
                <c:pt idx="3944">
                  <c:v>150.1</c:v>
                </c:pt>
                <c:pt idx="3945">
                  <c:v>150.5</c:v>
                </c:pt>
                <c:pt idx="3946">
                  <c:v>150.5</c:v>
                </c:pt>
                <c:pt idx="3947">
                  <c:v>150.5</c:v>
                </c:pt>
                <c:pt idx="3948">
                  <c:v>150.5</c:v>
                </c:pt>
                <c:pt idx="3949">
                  <c:v>150.5</c:v>
                </c:pt>
                <c:pt idx="3950">
                  <c:v>150.5</c:v>
                </c:pt>
                <c:pt idx="3951">
                  <c:v>151.30000000000001</c:v>
                </c:pt>
                <c:pt idx="3952">
                  <c:v>151.30000000000001</c:v>
                </c:pt>
                <c:pt idx="3953">
                  <c:v>151.30000000000001</c:v>
                </c:pt>
                <c:pt idx="3954">
                  <c:v>150.80000000000001</c:v>
                </c:pt>
                <c:pt idx="3955">
                  <c:v>150.80000000000001</c:v>
                </c:pt>
                <c:pt idx="3956">
                  <c:v>150.80000000000001</c:v>
                </c:pt>
                <c:pt idx="3957">
                  <c:v>150.9</c:v>
                </c:pt>
                <c:pt idx="3958">
                  <c:v>150.9</c:v>
                </c:pt>
                <c:pt idx="3959">
                  <c:v>150.9</c:v>
                </c:pt>
                <c:pt idx="3960">
                  <c:v>150.69999999999999</c:v>
                </c:pt>
                <c:pt idx="3961">
                  <c:v>150.69999999999999</c:v>
                </c:pt>
                <c:pt idx="3962">
                  <c:v>150.69999999999999</c:v>
                </c:pt>
                <c:pt idx="3963">
                  <c:v>151.1</c:v>
                </c:pt>
                <c:pt idx="3964">
                  <c:v>151.1</c:v>
                </c:pt>
                <c:pt idx="3965">
                  <c:v>151.1</c:v>
                </c:pt>
                <c:pt idx="3966">
                  <c:v>151.1</c:v>
                </c:pt>
                <c:pt idx="3967">
                  <c:v>151.1</c:v>
                </c:pt>
                <c:pt idx="3968">
                  <c:v>151.1</c:v>
                </c:pt>
                <c:pt idx="3969">
                  <c:v>151</c:v>
                </c:pt>
                <c:pt idx="3970">
                  <c:v>151</c:v>
                </c:pt>
                <c:pt idx="3971">
                  <c:v>151</c:v>
                </c:pt>
                <c:pt idx="3972">
                  <c:v>151</c:v>
                </c:pt>
                <c:pt idx="3973">
                  <c:v>151</c:v>
                </c:pt>
                <c:pt idx="3974">
                  <c:v>151</c:v>
                </c:pt>
                <c:pt idx="3975">
                  <c:v>150.80000000000001</c:v>
                </c:pt>
                <c:pt idx="3976">
                  <c:v>150.80000000000001</c:v>
                </c:pt>
                <c:pt idx="3977">
                  <c:v>150.80000000000001</c:v>
                </c:pt>
                <c:pt idx="3978">
                  <c:v>150.69999999999999</c:v>
                </c:pt>
                <c:pt idx="3979">
                  <c:v>150.69999999999999</c:v>
                </c:pt>
                <c:pt idx="3980">
                  <c:v>150.69999999999999</c:v>
                </c:pt>
                <c:pt idx="3981">
                  <c:v>150.5</c:v>
                </c:pt>
                <c:pt idx="3982">
                  <c:v>150.5</c:v>
                </c:pt>
                <c:pt idx="3983">
                  <c:v>150.5</c:v>
                </c:pt>
                <c:pt idx="3984">
                  <c:v>150.1</c:v>
                </c:pt>
                <c:pt idx="3985">
                  <c:v>150.1</c:v>
                </c:pt>
                <c:pt idx="3986">
                  <c:v>150.1</c:v>
                </c:pt>
                <c:pt idx="3987">
                  <c:v>150.1</c:v>
                </c:pt>
                <c:pt idx="3988">
                  <c:v>150.1</c:v>
                </c:pt>
                <c:pt idx="3989">
                  <c:v>150.1</c:v>
                </c:pt>
                <c:pt idx="3990">
                  <c:v>150.4</c:v>
                </c:pt>
                <c:pt idx="3991">
                  <c:v>150.4</c:v>
                </c:pt>
                <c:pt idx="3992">
                  <c:v>150.4</c:v>
                </c:pt>
                <c:pt idx="3993">
                  <c:v>151</c:v>
                </c:pt>
                <c:pt idx="3994">
                  <c:v>151</c:v>
                </c:pt>
                <c:pt idx="3995">
                  <c:v>151</c:v>
                </c:pt>
                <c:pt idx="3996">
                  <c:v>151.1</c:v>
                </c:pt>
                <c:pt idx="3997">
                  <c:v>151.1</c:v>
                </c:pt>
                <c:pt idx="3998">
                  <c:v>151.1</c:v>
                </c:pt>
                <c:pt idx="3999">
                  <c:v>150.6</c:v>
                </c:pt>
                <c:pt idx="4000">
                  <c:v>150.6</c:v>
                </c:pt>
                <c:pt idx="4001">
                  <c:v>150.6</c:v>
                </c:pt>
                <c:pt idx="4002">
                  <c:v>150.30000000000001</c:v>
                </c:pt>
                <c:pt idx="4003">
                  <c:v>150.30000000000001</c:v>
                </c:pt>
                <c:pt idx="4004">
                  <c:v>150.30000000000001</c:v>
                </c:pt>
                <c:pt idx="4005">
                  <c:v>150</c:v>
                </c:pt>
                <c:pt idx="4006">
                  <c:v>150</c:v>
                </c:pt>
                <c:pt idx="4007">
                  <c:v>150</c:v>
                </c:pt>
                <c:pt idx="4008">
                  <c:v>150.1</c:v>
                </c:pt>
                <c:pt idx="4009">
                  <c:v>150.1</c:v>
                </c:pt>
                <c:pt idx="4010">
                  <c:v>150.1</c:v>
                </c:pt>
                <c:pt idx="4011">
                  <c:v>150.1</c:v>
                </c:pt>
                <c:pt idx="4012">
                  <c:v>150.1</c:v>
                </c:pt>
                <c:pt idx="4013">
                  <c:v>150.1</c:v>
                </c:pt>
                <c:pt idx="4014">
                  <c:v>150.4</c:v>
                </c:pt>
                <c:pt idx="4015">
                  <c:v>150.4</c:v>
                </c:pt>
                <c:pt idx="4016">
                  <c:v>150.4</c:v>
                </c:pt>
                <c:pt idx="4017">
                  <c:v>150.69999999999999</c:v>
                </c:pt>
                <c:pt idx="4018">
                  <c:v>150.69999999999999</c:v>
                </c:pt>
                <c:pt idx="4019">
                  <c:v>150.69999999999999</c:v>
                </c:pt>
                <c:pt idx="4020">
                  <c:v>150.69999999999999</c:v>
                </c:pt>
                <c:pt idx="4021">
                  <c:v>150.69999999999999</c:v>
                </c:pt>
                <c:pt idx="4022">
                  <c:v>150.69999999999999</c:v>
                </c:pt>
                <c:pt idx="4023">
                  <c:v>150.69999999999999</c:v>
                </c:pt>
                <c:pt idx="4024">
                  <c:v>150.69999999999999</c:v>
                </c:pt>
                <c:pt idx="4025">
                  <c:v>150.69999999999999</c:v>
                </c:pt>
                <c:pt idx="4026">
                  <c:v>150.4</c:v>
                </c:pt>
                <c:pt idx="4027">
                  <c:v>150.4</c:v>
                </c:pt>
                <c:pt idx="4028">
                  <c:v>150.4</c:v>
                </c:pt>
                <c:pt idx="4029">
                  <c:v>150.6</c:v>
                </c:pt>
                <c:pt idx="4030">
                  <c:v>150.6</c:v>
                </c:pt>
                <c:pt idx="4031">
                  <c:v>150.6</c:v>
                </c:pt>
                <c:pt idx="4032">
                  <c:v>150.6</c:v>
                </c:pt>
                <c:pt idx="4033">
                  <c:v>150.6</c:v>
                </c:pt>
                <c:pt idx="4034">
                  <c:v>150.6</c:v>
                </c:pt>
                <c:pt idx="4035">
                  <c:v>150.4</c:v>
                </c:pt>
                <c:pt idx="4036">
                  <c:v>150.4</c:v>
                </c:pt>
                <c:pt idx="4037">
                  <c:v>150.4</c:v>
                </c:pt>
                <c:pt idx="4038">
                  <c:v>149</c:v>
                </c:pt>
                <c:pt idx="4039">
                  <c:v>149</c:v>
                </c:pt>
                <c:pt idx="4040">
                  <c:v>149</c:v>
                </c:pt>
                <c:pt idx="4041">
                  <c:v>146.80000000000001</c:v>
                </c:pt>
                <c:pt idx="4042">
                  <c:v>146.80000000000001</c:v>
                </c:pt>
                <c:pt idx="4043">
                  <c:v>146.80000000000001</c:v>
                </c:pt>
                <c:pt idx="4044">
                  <c:v>146.30000000000001</c:v>
                </c:pt>
                <c:pt idx="4045">
                  <c:v>146.30000000000001</c:v>
                </c:pt>
                <c:pt idx="4046">
                  <c:v>146.30000000000001</c:v>
                </c:pt>
                <c:pt idx="4047">
                  <c:v>148</c:v>
                </c:pt>
                <c:pt idx="4048">
                  <c:v>148</c:v>
                </c:pt>
                <c:pt idx="4049">
                  <c:v>148</c:v>
                </c:pt>
                <c:pt idx="4050">
                  <c:v>148.9</c:v>
                </c:pt>
                <c:pt idx="4051">
                  <c:v>148.9</c:v>
                </c:pt>
                <c:pt idx="4052">
                  <c:v>148.9</c:v>
                </c:pt>
                <c:pt idx="4053">
                  <c:v>146.1</c:v>
                </c:pt>
                <c:pt idx="4054">
                  <c:v>146.1</c:v>
                </c:pt>
                <c:pt idx="4055">
                  <c:v>146.1</c:v>
                </c:pt>
                <c:pt idx="4056">
                  <c:v>143.5</c:v>
                </c:pt>
                <c:pt idx="4057">
                  <c:v>143.5</c:v>
                </c:pt>
                <c:pt idx="4058">
                  <c:v>143.5</c:v>
                </c:pt>
                <c:pt idx="4059">
                  <c:v>143.6</c:v>
                </c:pt>
                <c:pt idx="4060">
                  <c:v>143.6</c:v>
                </c:pt>
                <c:pt idx="4061">
                  <c:v>143.6</c:v>
                </c:pt>
                <c:pt idx="4062">
                  <c:v>145.9</c:v>
                </c:pt>
                <c:pt idx="4063">
                  <c:v>145.9</c:v>
                </c:pt>
                <c:pt idx="4064">
                  <c:v>145.9</c:v>
                </c:pt>
                <c:pt idx="4065">
                  <c:v>147.19999999999999</c:v>
                </c:pt>
                <c:pt idx="4066">
                  <c:v>147.19999999999999</c:v>
                </c:pt>
                <c:pt idx="4067">
                  <c:v>147.19999999999999</c:v>
                </c:pt>
                <c:pt idx="4068">
                  <c:v>147.5</c:v>
                </c:pt>
                <c:pt idx="4069">
                  <c:v>147.5</c:v>
                </c:pt>
                <c:pt idx="4070">
                  <c:v>147.5</c:v>
                </c:pt>
                <c:pt idx="4071">
                  <c:v>147.6</c:v>
                </c:pt>
                <c:pt idx="4072">
                  <c:v>147.6</c:v>
                </c:pt>
                <c:pt idx="4073">
                  <c:v>147.6</c:v>
                </c:pt>
                <c:pt idx="4074">
                  <c:v>147.69999999999999</c:v>
                </c:pt>
                <c:pt idx="4075">
                  <c:v>147.69999999999999</c:v>
                </c:pt>
                <c:pt idx="4076">
                  <c:v>147.69999999999999</c:v>
                </c:pt>
                <c:pt idx="4077">
                  <c:v>148</c:v>
                </c:pt>
                <c:pt idx="4078">
                  <c:v>148</c:v>
                </c:pt>
                <c:pt idx="4079">
                  <c:v>148</c:v>
                </c:pt>
                <c:pt idx="4080">
                  <c:v>148.1</c:v>
                </c:pt>
                <c:pt idx="4081">
                  <c:v>148.1</c:v>
                </c:pt>
                <c:pt idx="4082">
                  <c:v>148.1</c:v>
                </c:pt>
                <c:pt idx="4083">
                  <c:v>148.19999999999999</c:v>
                </c:pt>
                <c:pt idx="4084">
                  <c:v>148.19999999999999</c:v>
                </c:pt>
                <c:pt idx="4085">
                  <c:v>148.19999999999999</c:v>
                </c:pt>
                <c:pt idx="4086">
                  <c:v>148.4</c:v>
                </c:pt>
                <c:pt idx="4087">
                  <c:v>148.4</c:v>
                </c:pt>
                <c:pt idx="4088">
                  <c:v>148.4</c:v>
                </c:pt>
                <c:pt idx="4089">
                  <c:v>148.6</c:v>
                </c:pt>
                <c:pt idx="4090">
                  <c:v>148.6</c:v>
                </c:pt>
                <c:pt idx="4091">
                  <c:v>148.6</c:v>
                </c:pt>
                <c:pt idx="4092">
                  <c:v>148.80000000000001</c:v>
                </c:pt>
                <c:pt idx="4093">
                  <c:v>148.80000000000001</c:v>
                </c:pt>
                <c:pt idx="4094">
                  <c:v>148.80000000000001</c:v>
                </c:pt>
                <c:pt idx="4095">
                  <c:v>148.30000000000001</c:v>
                </c:pt>
                <c:pt idx="4096">
                  <c:v>148.30000000000001</c:v>
                </c:pt>
                <c:pt idx="4097">
                  <c:v>148.30000000000001</c:v>
                </c:pt>
                <c:pt idx="4098">
                  <c:v>148.6</c:v>
                </c:pt>
                <c:pt idx="4099">
                  <c:v>148.6</c:v>
                </c:pt>
                <c:pt idx="4100">
                  <c:v>148.6</c:v>
                </c:pt>
                <c:pt idx="4101">
                  <c:v>148.5</c:v>
                </c:pt>
                <c:pt idx="4102">
                  <c:v>148.5</c:v>
                </c:pt>
                <c:pt idx="4103">
                  <c:v>148.5</c:v>
                </c:pt>
                <c:pt idx="4104">
                  <c:v>148.6</c:v>
                </c:pt>
                <c:pt idx="4105">
                  <c:v>148.6</c:v>
                </c:pt>
                <c:pt idx="4106">
                  <c:v>148.6</c:v>
                </c:pt>
                <c:pt idx="4107">
                  <c:v>148.69999999999999</c:v>
                </c:pt>
                <c:pt idx="4108">
                  <c:v>148.69999999999999</c:v>
                </c:pt>
                <c:pt idx="4109">
                  <c:v>148.69999999999999</c:v>
                </c:pt>
                <c:pt idx="4110">
                  <c:v>148.69999999999999</c:v>
                </c:pt>
                <c:pt idx="4111">
                  <c:v>148.69999999999999</c:v>
                </c:pt>
                <c:pt idx="4112">
                  <c:v>148.69999999999999</c:v>
                </c:pt>
                <c:pt idx="4113">
                  <c:v>149</c:v>
                </c:pt>
                <c:pt idx="4114">
                  <c:v>149</c:v>
                </c:pt>
                <c:pt idx="4115">
                  <c:v>149</c:v>
                </c:pt>
                <c:pt idx="4116">
                  <c:v>148.6</c:v>
                </c:pt>
                <c:pt idx="4117">
                  <c:v>148.6</c:v>
                </c:pt>
                <c:pt idx="4118">
                  <c:v>148.6</c:v>
                </c:pt>
                <c:pt idx="4119">
                  <c:v>148.4</c:v>
                </c:pt>
                <c:pt idx="4120">
                  <c:v>148.4</c:v>
                </c:pt>
                <c:pt idx="4121">
                  <c:v>148.4</c:v>
                </c:pt>
                <c:pt idx="4122">
                  <c:v>148.1</c:v>
                </c:pt>
                <c:pt idx="4123">
                  <c:v>148.1</c:v>
                </c:pt>
                <c:pt idx="4124">
                  <c:v>148.1</c:v>
                </c:pt>
                <c:pt idx="4125">
                  <c:v>148.1</c:v>
                </c:pt>
                <c:pt idx="4126">
                  <c:v>148.1</c:v>
                </c:pt>
                <c:pt idx="4127">
                  <c:v>148.1</c:v>
                </c:pt>
                <c:pt idx="4128">
                  <c:v>148.4</c:v>
                </c:pt>
                <c:pt idx="4129">
                  <c:v>148.4</c:v>
                </c:pt>
                <c:pt idx="4130">
                  <c:v>148.4</c:v>
                </c:pt>
                <c:pt idx="4131">
                  <c:v>148.5</c:v>
                </c:pt>
                <c:pt idx="4132">
                  <c:v>148.5</c:v>
                </c:pt>
                <c:pt idx="4133">
                  <c:v>148.5</c:v>
                </c:pt>
                <c:pt idx="4134">
                  <c:v>148.6</c:v>
                </c:pt>
                <c:pt idx="4135">
                  <c:v>148.6</c:v>
                </c:pt>
                <c:pt idx="4136">
                  <c:v>148.6</c:v>
                </c:pt>
                <c:pt idx="4137">
                  <c:v>148.6</c:v>
                </c:pt>
                <c:pt idx="4138">
                  <c:v>148.6</c:v>
                </c:pt>
                <c:pt idx="4139">
                  <c:v>148.6</c:v>
                </c:pt>
                <c:pt idx="4140">
                  <c:v>148.6</c:v>
                </c:pt>
                <c:pt idx="4141">
                  <c:v>148.6</c:v>
                </c:pt>
                <c:pt idx="4142">
                  <c:v>148.6</c:v>
                </c:pt>
                <c:pt idx="4143">
                  <c:v>148.6</c:v>
                </c:pt>
                <c:pt idx="4144">
                  <c:v>148.6</c:v>
                </c:pt>
                <c:pt idx="4145">
                  <c:v>148.6</c:v>
                </c:pt>
                <c:pt idx="4146">
                  <c:v>148.30000000000001</c:v>
                </c:pt>
                <c:pt idx="4147">
                  <c:v>148.30000000000001</c:v>
                </c:pt>
                <c:pt idx="4148">
                  <c:v>148.30000000000001</c:v>
                </c:pt>
                <c:pt idx="4149">
                  <c:v>148.19999999999999</c:v>
                </c:pt>
                <c:pt idx="4150">
                  <c:v>148.19999999999999</c:v>
                </c:pt>
                <c:pt idx="4151">
                  <c:v>148.19999999999999</c:v>
                </c:pt>
                <c:pt idx="4152">
                  <c:v>148.1</c:v>
                </c:pt>
                <c:pt idx="4153">
                  <c:v>148.1</c:v>
                </c:pt>
                <c:pt idx="4154">
                  <c:v>148.1</c:v>
                </c:pt>
                <c:pt idx="4155">
                  <c:v>148.4</c:v>
                </c:pt>
                <c:pt idx="4156">
                  <c:v>148.4</c:v>
                </c:pt>
                <c:pt idx="4157">
                  <c:v>148.4</c:v>
                </c:pt>
                <c:pt idx="4158">
                  <c:v>148.5</c:v>
                </c:pt>
                <c:pt idx="4159">
                  <c:v>148.5</c:v>
                </c:pt>
                <c:pt idx="4160">
                  <c:v>148.5</c:v>
                </c:pt>
                <c:pt idx="4161">
                  <c:v>148.9</c:v>
                </c:pt>
                <c:pt idx="4162">
                  <c:v>148.9</c:v>
                </c:pt>
                <c:pt idx="4163">
                  <c:v>148.9</c:v>
                </c:pt>
                <c:pt idx="4164">
                  <c:v>148.69999999999999</c:v>
                </c:pt>
                <c:pt idx="4165">
                  <c:v>148.69999999999999</c:v>
                </c:pt>
                <c:pt idx="4166">
                  <c:v>148.69999999999999</c:v>
                </c:pt>
                <c:pt idx="4167">
                  <c:v>148.19999999999999</c:v>
                </c:pt>
                <c:pt idx="4168">
                  <c:v>148.19999999999999</c:v>
                </c:pt>
                <c:pt idx="4169">
                  <c:v>148.19999999999999</c:v>
                </c:pt>
                <c:pt idx="4170">
                  <c:v>147.6</c:v>
                </c:pt>
                <c:pt idx="4171">
                  <c:v>147.6</c:v>
                </c:pt>
                <c:pt idx="4172">
                  <c:v>147.6</c:v>
                </c:pt>
                <c:pt idx="4173">
                  <c:v>147.4</c:v>
                </c:pt>
                <c:pt idx="4174">
                  <c:v>147.4</c:v>
                </c:pt>
                <c:pt idx="4175">
                  <c:v>147.4</c:v>
                </c:pt>
                <c:pt idx="4176">
                  <c:v>148</c:v>
                </c:pt>
                <c:pt idx="4177">
                  <c:v>148</c:v>
                </c:pt>
                <c:pt idx="4178">
                  <c:v>148</c:v>
                </c:pt>
                <c:pt idx="4179">
                  <c:v>148.80000000000001</c:v>
                </c:pt>
                <c:pt idx="4180">
                  <c:v>148.80000000000001</c:v>
                </c:pt>
                <c:pt idx="4181">
                  <c:v>148.80000000000001</c:v>
                </c:pt>
                <c:pt idx="4182">
                  <c:v>149.4</c:v>
                </c:pt>
                <c:pt idx="4183">
                  <c:v>149.4</c:v>
                </c:pt>
                <c:pt idx="4184">
                  <c:v>149.4</c:v>
                </c:pt>
                <c:pt idx="4185">
                  <c:v>149.5</c:v>
                </c:pt>
                <c:pt idx="4186">
                  <c:v>149.5</c:v>
                </c:pt>
                <c:pt idx="4187">
                  <c:v>149.5</c:v>
                </c:pt>
                <c:pt idx="4188">
                  <c:v>149.6</c:v>
                </c:pt>
                <c:pt idx="4189">
                  <c:v>149.6</c:v>
                </c:pt>
                <c:pt idx="4190">
                  <c:v>149.6</c:v>
                </c:pt>
                <c:pt idx="4191">
                  <c:v>149.9</c:v>
                </c:pt>
                <c:pt idx="4192">
                  <c:v>149.9</c:v>
                </c:pt>
                <c:pt idx="4193">
                  <c:v>149.9</c:v>
                </c:pt>
                <c:pt idx="4194">
                  <c:v>150</c:v>
                </c:pt>
                <c:pt idx="4195">
                  <c:v>150</c:v>
                </c:pt>
                <c:pt idx="4196">
                  <c:v>150</c:v>
                </c:pt>
                <c:pt idx="4197">
                  <c:v>150.1</c:v>
                </c:pt>
                <c:pt idx="4198">
                  <c:v>150.1</c:v>
                </c:pt>
                <c:pt idx="4199">
                  <c:v>150.1</c:v>
                </c:pt>
                <c:pt idx="4200">
                  <c:v>150.19999999999999</c:v>
                </c:pt>
                <c:pt idx="4201">
                  <c:v>150.19999999999999</c:v>
                </c:pt>
                <c:pt idx="4202">
                  <c:v>150.19999999999999</c:v>
                </c:pt>
                <c:pt idx="4203">
                  <c:v>150</c:v>
                </c:pt>
                <c:pt idx="4204">
                  <c:v>150</c:v>
                </c:pt>
                <c:pt idx="4205">
                  <c:v>150</c:v>
                </c:pt>
                <c:pt idx="4206">
                  <c:v>150</c:v>
                </c:pt>
                <c:pt idx="4207">
                  <c:v>150</c:v>
                </c:pt>
                <c:pt idx="4208">
                  <c:v>150</c:v>
                </c:pt>
                <c:pt idx="4209">
                  <c:v>149.6</c:v>
                </c:pt>
                <c:pt idx="4210">
                  <c:v>149.6</c:v>
                </c:pt>
                <c:pt idx="4211">
                  <c:v>149.6</c:v>
                </c:pt>
                <c:pt idx="4212">
                  <c:v>149.9</c:v>
                </c:pt>
                <c:pt idx="4213">
                  <c:v>149.9</c:v>
                </c:pt>
                <c:pt idx="4214">
                  <c:v>149.9</c:v>
                </c:pt>
                <c:pt idx="4215">
                  <c:v>149.9</c:v>
                </c:pt>
                <c:pt idx="4216">
                  <c:v>149.9</c:v>
                </c:pt>
                <c:pt idx="4217">
                  <c:v>149.9</c:v>
                </c:pt>
                <c:pt idx="4218">
                  <c:v>150.30000000000001</c:v>
                </c:pt>
                <c:pt idx="4219">
                  <c:v>150.30000000000001</c:v>
                </c:pt>
                <c:pt idx="4220">
                  <c:v>150.30000000000001</c:v>
                </c:pt>
                <c:pt idx="4221">
                  <c:v>150.5</c:v>
                </c:pt>
                <c:pt idx="4222">
                  <c:v>150.5</c:v>
                </c:pt>
                <c:pt idx="4223">
                  <c:v>150.5</c:v>
                </c:pt>
                <c:pt idx="4224">
                  <c:v>150.5</c:v>
                </c:pt>
                <c:pt idx="4225">
                  <c:v>150.5</c:v>
                </c:pt>
                <c:pt idx="4226">
                  <c:v>150.5</c:v>
                </c:pt>
                <c:pt idx="4227">
                  <c:v>150.30000000000001</c:v>
                </c:pt>
                <c:pt idx="4228">
                  <c:v>150.30000000000001</c:v>
                </c:pt>
                <c:pt idx="4229">
                  <c:v>150.30000000000001</c:v>
                </c:pt>
                <c:pt idx="4230">
                  <c:v>150.4</c:v>
                </c:pt>
                <c:pt idx="4231">
                  <c:v>150.4</c:v>
                </c:pt>
                <c:pt idx="4232">
                  <c:v>150.4</c:v>
                </c:pt>
                <c:pt idx="4233">
                  <c:v>150.80000000000001</c:v>
                </c:pt>
                <c:pt idx="4234">
                  <c:v>150.80000000000001</c:v>
                </c:pt>
                <c:pt idx="4235">
                  <c:v>150.80000000000001</c:v>
                </c:pt>
                <c:pt idx="4236">
                  <c:v>150.69999999999999</c:v>
                </c:pt>
                <c:pt idx="4237">
                  <c:v>150.69999999999999</c:v>
                </c:pt>
                <c:pt idx="4238">
                  <c:v>150.69999999999999</c:v>
                </c:pt>
                <c:pt idx="4239">
                  <c:v>150.80000000000001</c:v>
                </c:pt>
                <c:pt idx="4240">
                  <c:v>150.80000000000001</c:v>
                </c:pt>
                <c:pt idx="4241">
                  <c:v>150.80000000000001</c:v>
                </c:pt>
                <c:pt idx="4242">
                  <c:v>150.19999999999999</c:v>
                </c:pt>
                <c:pt idx="4243">
                  <c:v>150.19999999999999</c:v>
                </c:pt>
                <c:pt idx="4244">
                  <c:v>150.19999999999999</c:v>
                </c:pt>
                <c:pt idx="4245">
                  <c:v>150.1</c:v>
                </c:pt>
                <c:pt idx="4246">
                  <c:v>150.1</c:v>
                </c:pt>
                <c:pt idx="4247">
                  <c:v>150.1</c:v>
                </c:pt>
                <c:pt idx="4248">
                  <c:v>150.30000000000001</c:v>
                </c:pt>
                <c:pt idx="4249">
                  <c:v>150.30000000000001</c:v>
                </c:pt>
                <c:pt idx="4250">
                  <c:v>150.30000000000001</c:v>
                </c:pt>
                <c:pt idx="4251">
                  <c:v>150.80000000000001</c:v>
                </c:pt>
                <c:pt idx="4252">
                  <c:v>150.80000000000001</c:v>
                </c:pt>
                <c:pt idx="4253">
                  <c:v>150.80000000000001</c:v>
                </c:pt>
                <c:pt idx="4254">
                  <c:v>150.5</c:v>
                </c:pt>
                <c:pt idx="4255">
                  <c:v>150.5</c:v>
                </c:pt>
                <c:pt idx="4256">
                  <c:v>150.5</c:v>
                </c:pt>
                <c:pt idx="4257">
                  <c:v>150.1</c:v>
                </c:pt>
                <c:pt idx="4258">
                  <c:v>150.1</c:v>
                </c:pt>
                <c:pt idx="4259">
                  <c:v>150.1</c:v>
                </c:pt>
                <c:pt idx="4260">
                  <c:v>150.30000000000001</c:v>
                </c:pt>
                <c:pt idx="4261">
                  <c:v>150.30000000000001</c:v>
                </c:pt>
                <c:pt idx="4262">
                  <c:v>150.30000000000001</c:v>
                </c:pt>
                <c:pt idx="4263">
                  <c:v>150.6</c:v>
                </c:pt>
                <c:pt idx="4264">
                  <c:v>150.6</c:v>
                </c:pt>
                <c:pt idx="4265">
                  <c:v>150.6</c:v>
                </c:pt>
                <c:pt idx="4266">
                  <c:v>150.80000000000001</c:v>
                </c:pt>
                <c:pt idx="4267">
                  <c:v>150.80000000000001</c:v>
                </c:pt>
                <c:pt idx="4268">
                  <c:v>150.80000000000001</c:v>
                </c:pt>
                <c:pt idx="4269">
                  <c:v>150.69999999999999</c:v>
                </c:pt>
                <c:pt idx="4270">
                  <c:v>150.69999999999999</c:v>
                </c:pt>
                <c:pt idx="4271">
                  <c:v>150.69999999999999</c:v>
                </c:pt>
                <c:pt idx="4272">
                  <c:v>151.1</c:v>
                </c:pt>
                <c:pt idx="4273">
                  <c:v>151.1</c:v>
                </c:pt>
                <c:pt idx="4274">
                  <c:v>151.1</c:v>
                </c:pt>
                <c:pt idx="4275">
                  <c:v>151.30000000000001</c:v>
                </c:pt>
                <c:pt idx="4276">
                  <c:v>151.30000000000001</c:v>
                </c:pt>
                <c:pt idx="4277">
                  <c:v>151.30000000000001</c:v>
                </c:pt>
                <c:pt idx="4278">
                  <c:v>152</c:v>
                </c:pt>
                <c:pt idx="4279">
                  <c:v>152</c:v>
                </c:pt>
                <c:pt idx="4280">
                  <c:v>152</c:v>
                </c:pt>
                <c:pt idx="4281">
                  <c:v>152</c:v>
                </c:pt>
                <c:pt idx="4282">
                  <c:v>152</c:v>
                </c:pt>
                <c:pt idx="4283">
                  <c:v>152</c:v>
                </c:pt>
                <c:pt idx="4284">
                  <c:v>152.19999999999999</c:v>
                </c:pt>
                <c:pt idx="4285">
                  <c:v>152.19999999999999</c:v>
                </c:pt>
                <c:pt idx="4286">
                  <c:v>152.19999999999999</c:v>
                </c:pt>
                <c:pt idx="4287">
                  <c:v>151.4</c:v>
                </c:pt>
                <c:pt idx="4288">
                  <c:v>151.4</c:v>
                </c:pt>
                <c:pt idx="4289">
                  <c:v>151.4</c:v>
                </c:pt>
                <c:pt idx="4290">
                  <c:v>151.19999999999999</c:v>
                </c:pt>
                <c:pt idx="4291">
                  <c:v>151.19999999999999</c:v>
                </c:pt>
                <c:pt idx="4292">
                  <c:v>151.19999999999999</c:v>
                </c:pt>
                <c:pt idx="4293">
                  <c:v>151.19999999999999</c:v>
                </c:pt>
                <c:pt idx="4294">
                  <c:v>151.19999999999999</c:v>
                </c:pt>
                <c:pt idx="4295">
                  <c:v>151.19999999999999</c:v>
                </c:pt>
                <c:pt idx="4296">
                  <c:v>151.9</c:v>
                </c:pt>
                <c:pt idx="4297">
                  <c:v>151.9</c:v>
                </c:pt>
                <c:pt idx="4298">
                  <c:v>151.9</c:v>
                </c:pt>
                <c:pt idx="4299">
                  <c:v>152</c:v>
                </c:pt>
                <c:pt idx="4300">
                  <c:v>152</c:v>
                </c:pt>
                <c:pt idx="4301">
                  <c:v>152</c:v>
                </c:pt>
                <c:pt idx="4302">
                  <c:v>152.19999999999999</c:v>
                </c:pt>
                <c:pt idx="4303">
                  <c:v>152.19999999999999</c:v>
                </c:pt>
                <c:pt idx="4304">
                  <c:v>152.19999999999999</c:v>
                </c:pt>
                <c:pt idx="4305">
                  <c:v>151.69999999999999</c:v>
                </c:pt>
                <c:pt idx="4306">
                  <c:v>151.69999999999999</c:v>
                </c:pt>
                <c:pt idx="4307">
                  <c:v>151.69999999999999</c:v>
                </c:pt>
                <c:pt idx="4308">
                  <c:v>152</c:v>
                </c:pt>
                <c:pt idx="4309">
                  <c:v>152</c:v>
                </c:pt>
                <c:pt idx="4310">
                  <c:v>152</c:v>
                </c:pt>
                <c:pt idx="4311">
                  <c:v>151.30000000000001</c:v>
                </c:pt>
                <c:pt idx="4312">
                  <c:v>151.30000000000001</c:v>
                </c:pt>
                <c:pt idx="4313">
                  <c:v>151.30000000000001</c:v>
                </c:pt>
                <c:pt idx="4314">
                  <c:v>151.80000000000001</c:v>
                </c:pt>
                <c:pt idx="4315">
                  <c:v>151.80000000000001</c:v>
                </c:pt>
                <c:pt idx="4316">
                  <c:v>151.80000000000001</c:v>
                </c:pt>
                <c:pt idx="4317">
                  <c:v>151.5</c:v>
                </c:pt>
                <c:pt idx="4318">
                  <c:v>151.5</c:v>
                </c:pt>
                <c:pt idx="4319">
                  <c:v>151.5</c:v>
                </c:pt>
                <c:pt idx="4320">
                  <c:v>151.5</c:v>
                </c:pt>
                <c:pt idx="4321">
                  <c:v>151.5</c:v>
                </c:pt>
                <c:pt idx="4322">
                  <c:v>151.5</c:v>
                </c:pt>
                <c:pt idx="4323">
                  <c:v>150.9</c:v>
                </c:pt>
                <c:pt idx="4324">
                  <c:v>150.9</c:v>
                </c:pt>
                <c:pt idx="4325">
                  <c:v>150.9</c:v>
                </c:pt>
                <c:pt idx="4326">
                  <c:v>150.5</c:v>
                </c:pt>
                <c:pt idx="4327">
                  <c:v>150.5</c:v>
                </c:pt>
                <c:pt idx="4328">
                  <c:v>150.5</c:v>
                </c:pt>
                <c:pt idx="4329">
                  <c:v>150.80000000000001</c:v>
                </c:pt>
                <c:pt idx="4330">
                  <c:v>150.80000000000001</c:v>
                </c:pt>
                <c:pt idx="4331">
                  <c:v>150.80000000000001</c:v>
                </c:pt>
                <c:pt idx="4332">
                  <c:v>151.1</c:v>
                </c:pt>
                <c:pt idx="4333">
                  <c:v>151.1</c:v>
                </c:pt>
                <c:pt idx="4334">
                  <c:v>151.1</c:v>
                </c:pt>
                <c:pt idx="4335">
                  <c:v>151.4</c:v>
                </c:pt>
                <c:pt idx="4336">
                  <c:v>151.4</c:v>
                </c:pt>
                <c:pt idx="4337">
                  <c:v>151.4</c:v>
                </c:pt>
                <c:pt idx="4338">
                  <c:v>151.4</c:v>
                </c:pt>
                <c:pt idx="4339">
                  <c:v>151.4</c:v>
                </c:pt>
                <c:pt idx="4340">
                  <c:v>151.4</c:v>
                </c:pt>
                <c:pt idx="4341">
                  <c:v>151.4</c:v>
                </c:pt>
                <c:pt idx="4342">
                  <c:v>151.4</c:v>
                </c:pt>
                <c:pt idx="4343">
                  <c:v>151.4</c:v>
                </c:pt>
                <c:pt idx="4344">
                  <c:v>151.4</c:v>
                </c:pt>
                <c:pt idx="4345">
                  <c:v>151.4</c:v>
                </c:pt>
                <c:pt idx="4346">
                  <c:v>151.4</c:v>
                </c:pt>
                <c:pt idx="4347">
                  <c:v>151</c:v>
                </c:pt>
                <c:pt idx="4348">
                  <c:v>151</c:v>
                </c:pt>
                <c:pt idx="4349">
                  <c:v>151</c:v>
                </c:pt>
                <c:pt idx="4350">
                  <c:v>151.4</c:v>
                </c:pt>
                <c:pt idx="4351">
                  <c:v>151.4</c:v>
                </c:pt>
                <c:pt idx="4352">
                  <c:v>151.4</c:v>
                </c:pt>
                <c:pt idx="4353">
                  <c:v>151.1</c:v>
                </c:pt>
                <c:pt idx="4354">
                  <c:v>151.1</c:v>
                </c:pt>
                <c:pt idx="4355">
                  <c:v>151.1</c:v>
                </c:pt>
                <c:pt idx="4356">
                  <c:v>151.4</c:v>
                </c:pt>
                <c:pt idx="4357">
                  <c:v>151.4</c:v>
                </c:pt>
                <c:pt idx="4358">
                  <c:v>151.4</c:v>
                </c:pt>
                <c:pt idx="4359">
                  <c:v>150.80000000000001</c:v>
                </c:pt>
                <c:pt idx="4360">
                  <c:v>150.80000000000001</c:v>
                </c:pt>
                <c:pt idx="4361">
                  <c:v>150.80000000000001</c:v>
                </c:pt>
                <c:pt idx="4362">
                  <c:v>150.9</c:v>
                </c:pt>
                <c:pt idx="4363">
                  <c:v>150.9</c:v>
                </c:pt>
                <c:pt idx="4364">
                  <c:v>150.9</c:v>
                </c:pt>
                <c:pt idx="4365">
                  <c:v>150.4</c:v>
                </c:pt>
                <c:pt idx="4366">
                  <c:v>150.4</c:v>
                </c:pt>
                <c:pt idx="4367">
                  <c:v>150.4</c:v>
                </c:pt>
                <c:pt idx="4368">
                  <c:v>150.80000000000001</c:v>
                </c:pt>
                <c:pt idx="4369">
                  <c:v>150.80000000000001</c:v>
                </c:pt>
                <c:pt idx="4370">
                  <c:v>150.80000000000001</c:v>
                </c:pt>
                <c:pt idx="4371">
                  <c:v>151.30000000000001</c:v>
                </c:pt>
                <c:pt idx="4372">
                  <c:v>151.30000000000001</c:v>
                </c:pt>
                <c:pt idx="4373">
                  <c:v>151.30000000000001</c:v>
                </c:pt>
                <c:pt idx="4374">
                  <c:v>151.80000000000001</c:v>
                </c:pt>
                <c:pt idx="4375">
                  <c:v>151.80000000000001</c:v>
                </c:pt>
                <c:pt idx="4376">
                  <c:v>151.80000000000001</c:v>
                </c:pt>
                <c:pt idx="4377">
                  <c:v>151.9</c:v>
                </c:pt>
                <c:pt idx="4378">
                  <c:v>151.9</c:v>
                </c:pt>
                <c:pt idx="4379">
                  <c:v>151.9</c:v>
                </c:pt>
                <c:pt idx="4380">
                  <c:v>151.19999999999999</c:v>
                </c:pt>
                <c:pt idx="4381">
                  <c:v>151.19999999999999</c:v>
                </c:pt>
                <c:pt idx="4382">
                  <c:v>151.19999999999999</c:v>
                </c:pt>
                <c:pt idx="4383">
                  <c:v>151.19999999999999</c:v>
                </c:pt>
                <c:pt idx="4384">
                  <c:v>151.19999999999999</c:v>
                </c:pt>
                <c:pt idx="4385">
                  <c:v>151.19999999999999</c:v>
                </c:pt>
                <c:pt idx="4386">
                  <c:v>149.69999999999999</c:v>
                </c:pt>
                <c:pt idx="4387">
                  <c:v>149.69999999999999</c:v>
                </c:pt>
                <c:pt idx="4388">
                  <c:v>149.69999999999999</c:v>
                </c:pt>
                <c:pt idx="4389">
                  <c:v>147.1</c:v>
                </c:pt>
                <c:pt idx="4390">
                  <c:v>147.1</c:v>
                </c:pt>
                <c:pt idx="4391">
                  <c:v>147.1</c:v>
                </c:pt>
                <c:pt idx="4392">
                  <c:v>144.1</c:v>
                </c:pt>
                <c:pt idx="4393">
                  <c:v>144.1</c:v>
                </c:pt>
                <c:pt idx="4394">
                  <c:v>144.1</c:v>
                </c:pt>
                <c:pt idx="4395">
                  <c:v>142.5</c:v>
                </c:pt>
                <c:pt idx="4396">
                  <c:v>142.5</c:v>
                </c:pt>
                <c:pt idx="4397">
                  <c:v>142.5</c:v>
                </c:pt>
                <c:pt idx="4398">
                  <c:v>142.5</c:v>
                </c:pt>
                <c:pt idx="4399">
                  <c:v>142.5</c:v>
                </c:pt>
                <c:pt idx="4400">
                  <c:v>142.5</c:v>
                </c:pt>
                <c:pt idx="4401">
                  <c:v>143.1</c:v>
                </c:pt>
                <c:pt idx="4402">
                  <c:v>143.1</c:v>
                </c:pt>
                <c:pt idx="4403">
                  <c:v>143.1</c:v>
                </c:pt>
                <c:pt idx="4404">
                  <c:v>144.19999999999999</c:v>
                </c:pt>
                <c:pt idx="4405">
                  <c:v>144.19999999999999</c:v>
                </c:pt>
                <c:pt idx="4406">
                  <c:v>144.19999999999999</c:v>
                </c:pt>
                <c:pt idx="4407">
                  <c:v>144.6</c:v>
                </c:pt>
                <c:pt idx="4408">
                  <c:v>144.6</c:v>
                </c:pt>
                <c:pt idx="4409">
                  <c:v>144.6</c:v>
                </c:pt>
                <c:pt idx="4410">
                  <c:v>145</c:v>
                </c:pt>
                <c:pt idx="4411">
                  <c:v>145</c:v>
                </c:pt>
                <c:pt idx="4412">
                  <c:v>145</c:v>
                </c:pt>
                <c:pt idx="4413">
                  <c:v>145</c:v>
                </c:pt>
                <c:pt idx="4414">
                  <c:v>145</c:v>
                </c:pt>
                <c:pt idx="4415">
                  <c:v>145</c:v>
                </c:pt>
                <c:pt idx="4416">
                  <c:v>145.30000000000001</c:v>
                </c:pt>
                <c:pt idx="4417">
                  <c:v>145.30000000000001</c:v>
                </c:pt>
                <c:pt idx="4418">
                  <c:v>145.30000000000001</c:v>
                </c:pt>
                <c:pt idx="4419">
                  <c:v>145.80000000000001</c:v>
                </c:pt>
                <c:pt idx="4420">
                  <c:v>145.80000000000001</c:v>
                </c:pt>
                <c:pt idx="4421">
                  <c:v>145.80000000000001</c:v>
                </c:pt>
                <c:pt idx="4422">
                  <c:v>146.1</c:v>
                </c:pt>
                <c:pt idx="4423">
                  <c:v>146.1</c:v>
                </c:pt>
                <c:pt idx="4424">
                  <c:v>146.1</c:v>
                </c:pt>
                <c:pt idx="4425">
                  <c:v>146.1</c:v>
                </c:pt>
                <c:pt idx="4426">
                  <c:v>146.1</c:v>
                </c:pt>
                <c:pt idx="4427">
                  <c:v>146.1</c:v>
                </c:pt>
                <c:pt idx="4428">
                  <c:v>145.9</c:v>
                </c:pt>
                <c:pt idx="4429">
                  <c:v>145.9</c:v>
                </c:pt>
                <c:pt idx="4430">
                  <c:v>145.9</c:v>
                </c:pt>
                <c:pt idx="4431">
                  <c:v>146.4</c:v>
                </c:pt>
                <c:pt idx="4432">
                  <c:v>146.4</c:v>
                </c:pt>
                <c:pt idx="4433">
                  <c:v>146.4</c:v>
                </c:pt>
                <c:pt idx="4434">
                  <c:v>146.5</c:v>
                </c:pt>
                <c:pt idx="4435">
                  <c:v>146.5</c:v>
                </c:pt>
                <c:pt idx="4436">
                  <c:v>146.5</c:v>
                </c:pt>
                <c:pt idx="4437">
                  <c:v>146.6</c:v>
                </c:pt>
                <c:pt idx="4438">
                  <c:v>146.6</c:v>
                </c:pt>
                <c:pt idx="4439">
                  <c:v>146.6</c:v>
                </c:pt>
                <c:pt idx="4440">
                  <c:v>146.9</c:v>
                </c:pt>
                <c:pt idx="4441">
                  <c:v>146.9</c:v>
                </c:pt>
                <c:pt idx="4442">
                  <c:v>146.9</c:v>
                </c:pt>
                <c:pt idx="4443">
                  <c:v>147.30000000000001</c:v>
                </c:pt>
                <c:pt idx="4444">
                  <c:v>147.30000000000001</c:v>
                </c:pt>
                <c:pt idx="4445">
                  <c:v>147.30000000000001</c:v>
                </c:pt>
                <c:pt idx="4446">
                  <c:v>147</c:v>
                </c:pt>
                <c:pt idx="4447">
                  <c:v>147</c:v>
                </c:pt>
                <c:pt idx="4448">
                  <c:v>147</c:v>
                </c:pt>
                <c:pt idx="4449">
                  <c:v>147.1</c:v>
                </c:pt>
                <c:pt idx="4450">
                  <c:v>147.1</c:v>
                </c:pt>
                <c:pt idx="4451">
                  <c:v>147.1</c:v>
                </c:pt>
                <c:pt idx="4452">
                  <c:v>147</c:v>
                </c:pt>
                <c:pt idx="4453">
                  <c:v>147</c:v>
                </c:pt>
                <c:pt idx="4454">
                  <c:v>147</c:v>
                </c:pt>
                <c:pt idx="4455">
                  <c:v>147.4</c:v>
                </c:pt>
                <c:pt idx="4456">
                  <c:v>147.4</c:v>
                </c:pt>
                <c:pt idx="4457">
                  <c:v>147.4</c:v>
                </c:pt>
                <c:pt idx="4458">
                  <c:v>148.30000000000001</c:v>
                </c:pt>
                <c:pt idx="4459">
                  <c:v>148.30000000000001</c:v>
                </c:pt>
                <c:pt idx="4460">
                  <c:v>148.30000000000001</c:v>
                </c:pt>
                <c:pt idx="4461">
                  <c:v>148.4</c:v>
                </c:pt>
                <c:pt idx="4462">
                  <c:v>148.4</c:v>
                </c:pt>
                <c:pt idx="4463">
                  <c:v>148.4</c:v>
                </c:pt>
                <c:pt idx="4464">
                  <c:v>148.9</c:v>
                </c:pt>
                <c:pt idx="4465">
                  <c:v>148.9</c:v>
                </c:pt>
                <c:pt idx="4466">
                  <c:v>148.9</c:v>
                </c:pt>
                <c:pt idx="4467">
                  <c:v>148.80000000000001</c:v>
                </c:pt>
                <c:pt idx="4468">
                  <c:v>148.80000000000001</c:v>
                </c:pt>
                <c:pt idx="4469">
                  <c:v>148.80000000000001</c:v>
                </c:pt>
                <c:pt idx="4470">
                  <c:v>149.6</c:v>
                </c:pt>
                <c:pt idx="4471">
                  <c:v>149.6</c:v>
                </c:pt>
                <c:pt idx="4472">
                  <c:v>149.6</c:v>
                </c:pt>
                <c:pt idx="4473">
                  <c:v>150.6</c:v>
                </c:pt>
                <c:pt idx="4474">
                  <c:v>150.6</c:v>
                </c:pt>
                <c:pt idx="4475">
                  <c:v>150.6</c:v>
                </c:pt>
                <c:pt idx="4476">
                  <c:v>151.30000000000001</c:v>
                </c:pt>
                <c:pt idx="4477">
                  <c:v>151.30000000000001</c:v>
                </c:pt>
                <c:pt idx="4478">
                  <c:v>151.30000000000001</c:v>
                </c:pt>
                <c:pt idx="4479">
                  <c:v>151.6</c:v>
                </c:pt>
                <c:pt idx="4480">
                  <c:v>151.6</c:v>
                </c:pt>
                <c:pt idx="4481">
                  <c:v>151.6</c:v>
                </c:pt>
                <c:pt idx="4482">
                  <c:v>151.69999999999999</c:v>
                </c:pt>
                <c:pt idx="4483">
                  <c:v>151.69999999999999</c:v>
                </c:pt>
                <c:pt idx="4484">
                  <c:v>151.69999999999999</c:v>
                </c:pt>
                <c:pt idx="4485">
                  <c:v>150.5</c:v>
                </c:pt>
                <c:pt idx="4486">
                  <c:v>150.5</c:v>
                </c:pt>
                <c:pt idx="4487">
                  <c:v>150.5</c:v>
                </c:pt>
                <c:pt idx="4488">
                  <c:v>149.4</c:v>
                </c:pt>
                <c:pt idx="4489">
                  <c:v>149.4</c:v>
                </c:pt>
                <c:pt idx="4490">
                  <c:v>149.4</c:v>
                </c:pt>
                <c:pt idx="4491">
                  <c:v>149.69999999999999</c:v>
                </c:pt>
                <c:pt idx="4492">
                  <c:v>149.69999999999999</c:v>
                </c:pt>
                <c:pt idx="4493">
                  <c:v>149.69999999999999</c:v>
                </c:pt>
                <c:pt idx="4494">
                  <c:v>151.69999999999999</c:v>
                </c:pt>
                <c:pt idx="4495">
                  <c:v>151.69999999999999</c:v>
                </c:pt>
                <c:pt idx="4496">
                  <c:v>151.69999999999999</c:v>
                </c:pt>
                <c:pt idx="4497">
                  <c:v>152.5</c:v>
                </c:pt>
                <c:pt idx="4498">
                  <c:v>152.5</c:v>
                </c:pt>
                <c:pt idx="4499">
                  <c:v>152.5</c:v>
                </c:pt>
                <c:pt idx="4500">
                  <c:v>154.1</c:v>
                </c:pt>
                <c:pt idx="4501">
                  <c:v>154.1</c:v>
                </c:pt>
                <c:pt idx="4502">
                  <c:v>154.1</c:v>
                </c:pt>
                <c:pt idx="4503">
                  <c:v>154.6</c:v>
                </c:pt>
                <c:pt idx="4504">
                  <c:v>154.6</c:v>
                </c:pt>
                <c:pt idx="4505">
                  <c:v>154.6</c:v>
                </c:pt>
                <c:pt idx="4506">
                  <c:v>154.9</c:v>
                </c:pt>
                <c:pt idx="4507">
                  <c:v>154.9</c:v>
                </c:pt>
                <c:pt idx="4508">
                  <c:v>154.9</c:v>
                </c:pt>
                <c:pt idx="4509">
                  <c:v>155.1</c:v>
                </c:pt>
                <c:pt idx="4510">
                  <c:v>155.1</c:v>
                </c:pt>
                <c:pt idx="4511">
                  <c:v>155.1</c:v>
                </c:pt>
                <c:pt idx="4512">
                  <c:v>155.19999999999999</c:v>
                </c:pt>
                <c:pt idx="4513">
                  <c:v>155.19999999999999</c:v>
                </c:pt>
                <c:pt idx="4514">
                  <c:v>155.19999999999999</c:v>
                </c:pt>
                <c:pt idx="4515">
                  <c:v>155</c:v>
                </c:pt>
                <c:pt idx="4516">
                  <c:v>155</c:v>
                </c:pt>
                <c:pt idx="4517">
                  <c:v>155</c:v>
                </c:pt>
                <c:pt idx="4518">
                  <c:v>155.6</c:v>
                </c:pt>
                <c:pt idx="4519">
                  <c:v>155.6</c:v>
                </c:pt>
                <c:pt idx="4520">
                  <c:v>155.6</c:v>
                </c:pt>
                <c:pt idx="4521">
                  <c:v>156.1</c:v>
                </c:pt>
                <c:pt idx="4522">
                  <c:v>156.1</c:v>
                </c:pt>
                <c:pt idx="4523">
                  <c:v>156.1</c:v>
                </c:pt>
                <c:pt idx="4524">
                  <c:v>156.9</c:v>
                </c:pt>
                <c:pt idx="4525">
                  <c:v>156.9</c:v>
                </c:pt>
                <c:pt idx="4526">
                  <c:v>156.9</c:v>
                </c:pt>
                <c:pt idx="4527">
                  <c:v>156.19999999999999</c:v>
                </c:pt>
                <c:pt idx="4528">
                  <c:v>156.19999999999999</c:v>
                </c:pt>
                <c:pt idx="4529">
                  <c:v>156.19999999999999</c:v>
                </c:pt>
                <c:pt idx="4530">
                  <c:v>154.9</c:v>
                </c:pt>
                <c:pt idx="4531">
                  <c:v>154.9</c:v>
                </c:pt>
                <c:pt idx="4532">
                  <c:v>154.9</c:v>
                </c:pt>
                <c:pt idx="4533">
                  <c:v>151.69999999999999</c:v>
                </c:pt>
                <c:pt idx="4534">
                  <c:v>151.69999999999999</c:v>
                </c:pt>
                <c:pt idx="4535">
                  <c:v>151.69999999999999</c:v>
                </c:pt>
                <c:pt idx="4536">
                  <c:v>148.30000000000001</c:v>
                </c:pt>
                <c:pt idx="4537">
                  <c:v>148.30000000000001</c:v>
                </c:pt>
                <c:pt idx="4538">
                  <c:v>148.30000000000001</c:v>
                </c:pt>
                <c:pt idx="4539">
                  <c:v>145.4</c:v>
                </c:pt>
                <c:pt idx="4540">
                  <c:v>145.4</c:v>
                </c:pt>
                <c:pt idx="4541">
                  <c:v>145.4</c:v>
                </c:pt>
                <c:pt idx="4542">
                  <c:v>143.80000000000001</c:v>
                </c:pt>
                <c:pt idx="4543">
                  <c:v>143.80000000000001</c:v>
                </c:pt>
                <c:pt idx="4544">
                  <c:v>143.80000000000001</c:v>
                </c:pt>
                <c:pt idx="4545">
                  <c:v>142.19999999999999</c:v>
                </c:pt>
                <c:pt idx="4546">
                  <c:v>142.19999999999999</c:v>
                </c:pt>
                <c:pt idx="4547">
                  <c:v>142.19999999999999</c:v>
                </c:pt>
                <c:pt idx="4548">
                  <c:v>141.4</c:v>
                </c:pt>
                <c:pt idx="4549">
                  <c:v>141.4</c:v>
                </c:pt>
                <c:pt idx="4550">
                  <c:v>141.4</c:v>
                </c:pt>
                <c:pt idx="4551">
                  <c:v>142.19999999999999</c:v>
                </c:pt>
                <c:pt idx="4552">
                  <c:v>142.19999999999999</c:v>
                </c:pt>
                <c:pt idx="4553">
                  <c:v>142.19999999999999</c:v>
                </c:pt>
                <c:pt idx="4554">
                  <c:v>143.1</c:v>
                </c:pt>
                <c:pt idx="4555">
                  <c:v>143.1</c:v>
                </c:pt>
                <c:pt idx="4556">
                  <c:v>143.1</c:v>
                </c:pt>
                <c:pt idx="4557">
                  <c:v>143.69999999999999</c:v>
                </c:pt>
                <c:pt idx="4558">
                  <c:v>143.69999999999999</c:v>
                </c:pt>
                <c:pt idx="4559">
                  <c:v>143.69999999999999</c:v>
                </c:pt>
                <c:pt idx="4560">
                  <c:v>143.80000000000001</c:v>
                </c:pt>
                <c:pt idx="4561">
                  <c:v>143.80000000000001</c:v>
                </c:pt>
                <c:pt idx="4562">
                  <c:v>143.80000000000001</c:v>
                </c:pt>
                <c:pt idx="4563">
                  <c:v>144.30000000000001</c:v>
                </c:pt>
                <c:pt idx="4564">
                  <c:v>144.30000000000001</c:v>
                </c:pt>
                <c:pt idx="4565">
                  <c:v>144.30000000000001</c:v>
                </c:pt>
                <c:pt idx="4566">
                  <c:v>144.30000000000001</c:v>
                </c:pt>
                <c:pt idx="4567">
                  <c:v>144.30000000000001</c:v>
                </c:pt>
                <c:pt idx="4568">
                  <c:v>144.30000000000001</c:v>
                </c:pt>
                <c:pt idx="4569">
                  <c:v>144.69999999999999</c:v>
                </c:pt>
                <c:pt idx="4570">
                  <c:v>144.69999999999999</c:v>
                </c:pt>
                <c:pt idx="4571">
                  <c:v>144.69999999999999</c:v>
                </c:pt>
                <c:pt idx="4572">
                  <c:v>144.69999999999999</c:v>
                </c:pt>
                <c:pt idx="4573">
                  <c:v>144.69999999999999</c:v>
                </c:pt>
                <c:pt idx="4574">
                  <c:v>144.69999999999999</c:v>
                </c:pt>
                <c:pt idx="4575">
                  <c:v>144.9</c:v>
                </c:pt>
                <c:pt idx="4576">
                  <c:v>144.9</c:v>
                </c:pt>
                <c:pt idx="4577">
                  <c:v>144.9</c:v>
                </c:pt>
                <c:pt idx="4578">
                  <c:v>144.69999999999999</c:v>
                </c:pt>
                <c:pt idx="4579">
                  <c:v>144.69999999999999</c:v>
                </c:pt>
                <c:pt idx="4580">
                  <c:v>144.69999999999999</c:v>
                </c:pt>
                <c:pt idx="4581">
                  <c:v>145</c:v>
                </c:pt>
                <c:pt idx="4582">
                  <c:v>145</c:v>
                </c:pt>
                <c:pt idx="4583">
                  <c:v>145</c:v>
                </c:pt>
                <c:pt idx="4584">
                  <c:v>144.9</c:v>
                </c:pt>
                <c:pt idx="4585">
                  <c:v>144.9</c:v>
                </c:pt>
                <c:pt idx="4586">
                  <c:v>144.9</c:v>
                </c:pt>
                <c:pt idx="4587">
                  <c:v>145.19999999999999</c:v>
                </c:pt>
                <c:pt idx="4588">
                  <c:v>145.19999999999999</c:v>
                </c:pt>
                <c:pt idx="4589">
                  <c:v>145.19999999999999</c:v>
                </c:pt>
                <c:pt idx="4590">
                  <c:v>145.1</c:v>
                </c:pt>
                <c:pt idx="4591">
                  <c:v>145.1</c:v>
                </c:pt>
                <c:pt idx="4592">
                  <c:v>145.1</c:v>
                </c:pt>
                <c:pt idx="4593">
                  <c:v>145.19999999999999</c:v>
                </c:pt>
                <c:pt idx="4594">
                  <c:v>145.19999999999999</c:v>
                </c:pt>
                <c:pt idx="4595">
                  <c:v>145.19999999999999</c:v>
                </c:pt>
                <c:pt idx="4596">
                  <c:v>145.1</c:v>
                </c:pt>
                <c:pt idx="4597">
                  <c:v>145.1</c:v>
                </c:pt>
                <c:pt idx="4598">
                  <c:v>145.1</c:v>
                </c:pt>
                <c:pt idx="4599">
                  <c:v>144.9</c:v>
                </c:pt>
                <c:pt idx="4600">
                  <c:v>144.9</c:v>
                </c:pt>
                <c:pt idx="4601">
                  <c:v>144.9</c:v>
                </c:pt>
                <c:pt idx="4602">
                  <c:v>144.6</c:v>
                </c:pt>
                <c:pt idx="4603">
                  <c:v>144.6</c:v>
                </c:pt>
                <c:pt idx="4604">
                  <c:v>144.6</c:v>
                </c:pt>
                <c:pt idx="4605">
                  <c:v>144.5</c:v>
                </c:pt>
                <c:pt idx="4606">
                  <c:v>144.5</c:v>
                </c:pt>
                <c:pt idx="4607">
                  <c:v>144.5</c:v>
                </c:pt>
                <c:pt idx="4608">
                  <c:v>144.69999999999999</c:v>
                </c:pt>
                <c:pt idx="4609">
                  <c:v>144.69999999999999</c:v>
                </c:pt>
                <c:pt idx="4610">
                  <c:v>144.69999999999999</c:v>
                </c:pt>
                <c:pt idx="4611">
                  <c:v>145.4</c:v>
                </c:pt>
                <c:pt idx="4612">
                  <c:v>145.4</c:v>
                </c:pt>
                <c:pt idx="4613">
                  <c:v>145.4</c:v>
                </c:pt>
                <c:pt idx="4614">
                  <c:v>145.5</c:v>
                </c:pt>
                <c:pt idx="4615">
                  <c:v>145.5</c:v>
                </c:pt>
                <c:pt idx="4616">
                  <c:v>145.5</c:v>
                </c:pt>
                <c:pt idx="4617">
                  <c:v>145.6</c:v>
                </c:pt>
                <c:pt idx="4618">
                  <c:v>145.6</c:v>
                </c:pt>
                <c:pt idx="4619">
                  <c:v>145.6</c:v>
                </c:pt>
                <c:pt idx="4620">
                  <c:v>145.69999999999999</c:v>
                </c:pt>
                <c:pt idx="4621">
                  <c:v>145.69999999999999</c:v>
                </c:pt>
                <c:pt idx="4622">
                  <c:v>145.69999999999999</c:v>
                </c:pt>
                <c:pt idx="4623">
                  <c:v>145.9</c:v>
                </c:pt>
                <c:pt idx="4624">
                  <c:v>145.9</c:v>
                </c:pt>
                <c:pt idx="4625">
                  <c:v>145.9</c:v>
                </c:pt>
                <c:pt idx="4626">
                  <c:v>145.80000000000001</c:v>
                </c:pt>
                <c:pt idx="4627">
                  <c:v>145.80000000000001</c:v>
                </c:pt>
                <c:pt idx="4628">
                  <c:v>145.80000000000001</c:v>
                </c:pt>
                <c:pt idx="4629">
                  <c:v>145.19999999999999</c:v>
                </c:pt>
                <c:pt idx="4630">
                  <c:v>145.19999999999999</c:v>
                </c:pt>
                <c:pt idx="4631">
                  <c:v>145.19999999999999</c:v>
                </c:pt>
                <c:pt idx="4632">
                  <c:v>145.1</c:v>
                </c:pt>
                <c:pt idx="4633">
                  <c:v>145.1</c:v>
                </c:pt>
                <c:pt idx="4634">
                  <c:v>145.1</c:v>
                </c:pt>
                <c:pt idx="4635">
                  <c:v>145.1</c:v>
                </c:pt>
                <c:pt idx="4636">
                  <c:v>145.1</c:v>
                </c:pt>
                <c:pt idx="4637">
                  <c:v>145.1</c:v>
                </c:pt>
                <c:pt idx="4638">
                  <c:v>145</c:v>
                </c:pt>
                <c:pt idx="4639">
                  <c:v>145</c:v>
                </c:pt>
                <c:pt idx="4640">
                  <c:v>145</c:v>
                </c:pt>
                <c:pt idx="4641">
                  <c:v>144.5</c:v>
                </c:pt>
                <c:pt idx="4642">
                  <c:v>144.5</c:v>
                </c:pt>
                <c:pt idx="4643">
                  <c:v>144.5</c:v>
                </c:pt>
                <c:pt idx="4644">
                  <c:v>144.30000000000001</c:v>
                </c:pt>
                <c:pt idx="4645">
                  <c:v>144.30000000000001</c:v>
                </c:pt>
                <c:pt idx="4646">
                  <c:v>144.30000000000001</c:v>
                </c:pt>
                <c:pt idx="4647">
                  <c:v>144.19999999999999</c:v>
                </c:pt>
                <c:pt idx="4648">
                  <c:v>144.19999999999999</c:v>
                </c:pt>
                <c:pt idx="4649">
                  <c:v>144.19999999999999</c:v>
                </c:pt>
                <c:pt idx="4650">
                  <c:v>144.69999999999999</c:v>
                </c:pt>
                <c:pt idx="4651">
                  <c:v>144.69999999999999</c:v>
                </c:pt>
                <c:pt idx="4652">
                  <c:v>144.69999999999999</c:v>
                </c:pt>
                <c:pt idx="4653">
                  <c:v>144.69999999999999</c:v>
                </c:pt>
                <c:pt idx="4654">
                  <c:v>144.69999999999999</c:v>
                </c:pt>
                <c:pt idx="4655">
                  <c:v>144.69999999999999</c:v>
                </c:pt>
                <c:pt idx="4656">
                  <c:v>145</c:v>
                </c:pt>
                <c:pt idx="4657">
                  <c:v>145</c:v>
                </c:pt>
                <c:pt idx="4658">
                  <c:v>145</c:v>
                </c:pt>
                <c:pt idx="4659">
                  <c:v>145.1</c:v>
                </c:pt>
                <c:pt idx="4660">
                  <c:v>145.1</c:v>
                </c:pt>
                <c:pt idx="4661">
                  <c:v>145.1</c:v>
                </c:pt>
                <c:pt idx="4662">
                  <c:v>145.69999999999999</c:v>
                </c:pt>
                <c:pt idx="4663">
                  <c:v>145.69999999999999</c:v>
                </c:pt>
                <c:pt idx="4664">
                  <c:v>145.69999999999999</c:v>
                </c:pt>
                <c:pt idx="4665">
                  <c:v>145.69999999999999</c:v>
                </c:pt>
                <c:pt idx="4666">
                  <c:v>145.69999999999999</c:v>
                </c:pt>
                <c:pt idx="4667">
                  <c:v>145.69999999999999</c:v>
                </c:pt>
                <c:pt idx="4668">
                  <c:v>145.69999999999999</c:v>
                </c:pt>
                <c:pt idx="4669">
                  <c:v>145.69999999999999</c:v>
                </c:pt>
                <c:pt idx="4670">
                  <c:v>145.69999999999999</c:v>
                </c:pt>
                <c:pt idx="4671">
                  <c:v>145</c:v>
                </c:pt>
                <c:pt idx="4672">
                  <c:v>145</c:v>
                </c:pt>
                <c:pt idx="4673">
                  <c:v>145</c:v>
                </c:pt>
                <c:pt idx="4674">
                  <c:v>144.69999999999999</c:v>
                </c:pt>
                <c:pt idx="4675">
                  <c:v>144.69999999999999</c:v>
                </c:pt>
                <c:pt idx="4676">
                  <c:v>144.69999999999999</c:v>
                </c:pt>
                <c:pt idx="4677">
                  <c:v>144.6</c:v>
                </c:pt>
                <c:pt idx="4678">
                  <c:v>144.6</c:v>
                </c:pt>
                <c:pt idx="4679">
                  <c:v>144.6</c:v>
                </c:pt>
                <c:pt idx="4680">
                  <c:v>145.19999999999999</c:v>
                </c:pt>
                <c:pt idx="4681">
                  <c:v>145.19999999999999</c:v>
                </c:pt>
                <c:pt idx="4682">
                  <c:v>145.19999999999999</c:v>
                </c:pt>
                <c:pt idx="4683">
                  <c:v>145</c:v>
                </c:pt>
                <c:pt idx="4684">
                  <c:v>145</c:v>
                </c:pt>
                <c:pt idx="4685">
                  <c:v>145</c:v>
                </c:pt>
                <c:pt idx="4686">
                  <c:v>145.19999999999999</c:v>
                </c:pt>
                <c:pt idx="4687">
                  <c:v>145.19999999999999</c:v>
                </c:pt>
                <c:pt idx="4688">
                  <c:v>145.19999999999999</c:v>
                </c:pt>
                <c:pt idx="4689">
                  <c:v>144.80000000000001</c:v>
                </c:pt>
                <c:pt idx="4690">
                  <c:v>144.80000000000001</c:v>
                </c:pt>
                <c:pt idx="4691">
                  <c:v>144.80000000000001</c:v>
                </c:pt>
                <c:pt idx="4692">
                  <c:v>144.6</c:v>
                </c:pt>
                <c:pt idx="4693">
                  <c:v>144.6</c:v>
                </c:pt>
                <c:pt idx="4694">
                  <c:v>144.6</c:v>
                </c:pt>
                <c:pt idx="4695">
                  <c:v>144.5</c:v>
                </c:pt>
                <c:pt idx="4696">
                  <c:v>144.5</c:v>
                </c:pt>
                <c:pt idx="4697">
                  <c:v>144.5</c:v>
                </c:pt>
                <c:pt idx="4698">
                  <c:v>144.30000000000001</c:v>
                </c:pt>
                <c:pt idx="4699">
                  <c:v>144.30000000000001</c:v>
                </c:pt>
                <c:pt idx="4700">
                  <c:v>144.30000000000001</c:v>
                </c:pt>
                <c:pt idx="4701">
                  <c:v>144.30000000000001</c:v>
                </c:pt>
                <c:pt idx="4702">
                  <c:v>144.30000000000001</c:v>
                </c:pt>
                <c:pt idx="4703">
                  <c:v>144.30000000000001</c:v>
                </c:pt>
                <c:pt idx="4704">
                  <c:v>144</c:v>
                </c:pt>
                <c:pt idx="4705">
                  <c:v>144</c:v>
                </c:pt>
                <c:pt idx="4706">
                  <c:v>144</c:v>
                </c:pt>
                <c:pt idx="4707">
                  <c:v>144</c:v>
                </c:pt>
                <c:pt idx="4708">
                  <c:v>144</c:v>
                </c:pt>
                <c:pt idx="4709">
                  <c:v>144</c:v>
                </c:pt>
                <c:pt idx="4710">
                  <c:v>144.30000000000001</c:v>
                </c:pt>
                <c:pt idx="4711">
                  <c:v>144.30000000000001</c:v>
                </c:pt>
                <c:pt idx="4712">
                  <c:v>144.30000000000001</c:v>
                </c:pt>
                <c:pt idx="4713">
                  <c:v>144</c:v>
                </c:pt>
                <c:pt idx="4714">
                  <c:v>144</c:v>
                </c:pt>
                <c:pt idx="4715">
                  <c:v>144</c:v>
                </c:pt>
                <c:pt idx="4716">
                  <c:v>143.80000000000001</c:v>
                </c:pt>
                <c:pt idx="4717">
                  <c:v>143.80000000000001</c:v>
                </c:pt>
                <c:pt idx="4718">
                  <c:v>143.80000000000001</c:v>
                </c:pt>
                <c:pt idx="4719">
                  <c:v>143.5</c:v>
                </c:pt>
                <c:pt idx="4720">
                  <c:v>143.5</c:v>
                </c:pt>
                <c:pt idx="4721">
                  <c:v>143.5</c:v>
                </c:pt>
                <c:pt idx="4722">
                  <c:v>143.4</c:v>
                </c:pt>
                <c:pt idx="4723">
                  <c:v>143.4</c:v>
                </c:pt>
                <c:pt idx="4724">
                  <c:v>143.4</c:v>
                </c:pt>
                <c:pt idx="4725">
                  <c:v>143.4</c:v>
                </c:pt>
                <c:pt idx="4726">
                  <c:v>143.4</c:v>
                </c:pt>
                <c:pt idx="4727">
                  <c:v>143.4</c:v>
                </c:pt>
                <c:pt idx="4728">
                  <c:v>143.80000000000001</c:v>
                </c:pt>
                <c:pt idx="4729">
                  <c:v>143.80000000000001</c:v>
                </c:pt>
                <c:pt idx="4730">
                  <c:v>143.80000000000001</c:v>
                </c:pt>
                <c:pt idx="4731">
                  <c:v>143.80000000000001</c:v>
                </c:pt>
                <c:pt idx="4732">
                  <c:v>143.80000000000001</c:v>
                </c:pt>
                <c:pt idx="4733">
                  <c:v>143.80000000000001</c:v>
                </c:pt>
                <c:pt idx="4734">
                  <c:v>143.4</c:v>
                </c:pt>
                <c:pt idx="4735">
                  <c:v>143.4</c:v>
                </c:pt>
                <c:pt idx="4736">
                  <c:v>143.4</c:v>
                </c:pt>
                <c:pt idx="4737">
                  <c:v>143.30000000000001</c:v>
                </c:pt>
                <c:pt idx="4738">
                  <c:v>143.30000000000001</c:v>
                </c:pt>
                <c:pt idx="4739">
                  <c:v>143.30000000000001</c:v>
                </c:pt>
                <c:pt idx="4740">
                  <c:v>143.80000000000001</c:v>
                </c:pt>
                <c:pt idx="4741">
                  <c:v>143.80000000000001</c:v>
                </c:pt>
                <c:pt idx="4742">
                  <c:v>143.80000000000001</c:v>
                </c:pt>
                <c:pt idx="4743">
                  <c:v>145</c:v>
                </c:pt>
                <c:pt idx="4744">
                  <c:v>145</c:v>
                </c:pt>
                <c:pt idx="4745">
                  <c:v>145</c:v>
                </c:pt>
                <c:pt idx="4746">
                  <c:v>145.4</c:v>
                </c:pt>
                <c:pt idx="4747">
                  <c:v>145.4</c:v>
                </c:pt>
                <c:pt idx="4748">
                  <c:v>145.4</c:v>
                </c:pt>
                <c:pt idx="4749">
                  <c:v>146</c:v>
                </c:pt>
                <c:pt idx="4750">
                  <c:v>146</c:v>
                </c:pt>
                <c:pt idx="4751">
                  <c:v>146</c:v>
                </c:pt>
                <c:pt idx="4752">
                  <c:v>145.6</c:v>
                </c:pt>
                <c:pt idx="4753">
                  <c:v>145.6</c:v>
                </c:pt>
                <c:pt idx="4754">
                  <c:v>145.6</c:v>
                </c:pt>
                <c:pt idx="4755">
                  <c:v>146.30000000000001</c:v>
                </c:pt>
                <c:pt idx="4756">
                  <c:v>146.30000000000001</c:v>
                </c:pt>
                <c:pt idx="4757">
                  <c:v>146.30000000000001</c:v>
                </c:pt>
                <c:pt idx="4758">
                  <c:v>146.9</c:v>
                </c:pt>
                <c:pt idx="4759">
                  <c:v>146.9</c:v>
                </c:pt>
                <c:pt idx="4760">
                  <c:v>146.9</c:v>
                </c:pt>
                <c:pt idx="4761">
                  <c:v>146.9</c:v>
                </c:pt>
                <c:pt idx="4762">
                  <c:v>146.9</c:v>
                </c:pt>
                <c:pt idx="4763">
                  <c:v>146.9</c:v>
                </c:pt>
                <c:pt idx="4764">
                  <c:v>147.69999999999999</c:v>
                </c:pt>
                <c:pt idx="4765">
                  <c:v>147.69999999999999</c:v>
                </c:pt>
                <c:pt idx="4766">
                  <c:v>147.69999999999999</c:v>
                </c:pt>
                <c:pt idx="4767">
                  <c:v>147.80000000000001</c:v>
                </c:pt>
                <c:pt idx="4768">
                  <c:v>147.80000000000001</c:v>
                </c:pt>
                <c:pt idx="4769">
                  <c:v>147.80000000000001</c:v>
                </c:pt>
                <c:pt idx="4770">
                  <c:v>147.80000000000001</c:v>
                </c:pt>
                <c:pt idx="4771">
                  <c:v>147.80000000000001</c:v>
                </c:pt>
                <c:pt idx="4772">
                  <c:v>147.80000000000001</c:v>
                </c:pt>
                <c:pt idx="4773">
                  <c:v>147.9</c:v>
                </c:pt>
                <c:pt idx="4774">
                  <c:v>147.9</c:v>
                </c:pt>
                <c:pt idx="4775">
                  <c:v>147.9</c:v>
                </c:pt>
                <c:pt idx="4776">
                  <c:v>148.4</c:v>
                </c:pt>
                <c:pt idx="4777">
                  <c:v>148.4</c:v>
                </c:pt>
                <c:pt idx="4778">
                  <c:v>148.4</c:v>
                </c:pt>
                <c:pt idx="4779">
                  <c:v>148.19999999999999</c:v>
                </c:pt>
                <c:pt idx="4780">
                  <c:v>148.19999999999999</c:v>
                </c:pt>
                <c:pt idx="4781">
                  <c:v>148.19999999999999</c:v>
                </c:pt>
                <c:pt idx="4782">
                  <c:v>148.30000000000001</c:v>
                </c:pt>
                <c:pt idx="4783">
                  <c:v>148.30000000000001</c:v>
                </c:pt>
                <c:pt idx="4784">
                  <c:v>148.30000000000001</c:v>
                </c:pt>
                <c:pt idx="4785">
                  <c:v>148</c:v>
                </c:pt>
                <c:pt idx="4786">
                  <c:v>148</c:v>
                </c:pt>
                <c:pt idx="4787">
                  <c:v>148</c:v>
                </c:pt>
                <c:pt idx="4788">
                  <c:v>148.30000000000001</c:v>
                </c:pt>
                <c:pt idx="4789">
                  <c:v>148.30000000000001</c:v>
                </c:pt>
                <c:pt idx="4790">
                  <c:v>148.30000000000001</c:v>
                </c:pt>
                <c:pt idx="4791">
                  <c:v>148</c:v>
                </c:pt>
                <c:pt idx="4792">
                  <c:v>148</c:v>
                </c:pt>
                <c:pt idx="4793">
                  <c:v>148</c:v>
                </c:pt>
                <c:pt idx="4794">
                  <c:v>147.9</c:v>
                </c:pt>
                <c:pt idx="4795">
                  <c:v>147.9</c:v>
                </c:pt>
                <c:pt idx="4796">
                  <c:v>147.9</c:v>
                </c:pt>
                <c:pt idx="4797">
                  <c:v>147.1</c:v>
                </c:pt>
                <c:pt idx="4798">
                  <c:v>147.1</c:v>
                </c:pt>
                <c:pt idx="4799">
                  <c:v>147.1</c:v>
                </c:pt>
                <c:pt idx="4800">
                  <c:v>147.9</c:v>
                </c:pt>
                <c:pt idx="4801">
                  <c:v>147.9</c:v>
                </c:pt>
                <c:pt idx="4802">
                  <c:v>147.9</c:v>
                </c:pt>
                <c:pt idx="4803">
                  <c:v>147.9</c:v>
                </c:pt>
                <c:pt idx="4804">
                  <c:v>147.9</c:v>
                </c:pt>
                <c:pt idx="4805">
                  <c:v>147.9</c:v>
                </c:pt>
                <c:pt idx="4806">
                  <c:v>147.9</c:v>
                </c:pt>
                <c:pt idx="4807">
                  <c:v>147.9</c:v>
                </c:pt>
                <c:pt idx="4808">
                  <c:v>147.9</c:v>
                </c:pt>
                <c:pt idx="4809">
                  <c:v>147.9</c:v>
                </c:pt>
                <c:pt idx="4810">
                  <c:v>147.9</c:v>
                </c:pt>
                <c:pt idx="4811">
                  <c:v>147.9</c:v>
                </c:pt>
                <c:pt idx="4812">
                  <c:v>147.30000000000001</c:v>
                </c:pt>
                <c:pt idx="4813">
                  <c:v>147.30000000000001</c:v>
                </c:pt>
                <c:pt idx="4814">
                  <c:v>147.30000000000001</c:v>
                </c:pt>
                <c:pt idx="4815">
                  <c:v>147.4</c:v>
                </c:pt>
                <c:pt idx="4816">
                  <c:v>147.4</c:v>
                </c:pt>
                <c:pt idx="4817">
                  <c:v>147.4</c:v>
                </c:pt>
                <c:pt idx="4818">
                  <c:v>147.19999999999999</c:v>
                </c:pt>
                <c:pt idx="4819">
                  <c:v>147.19999999999999</c:v>
                </c:pt>
                <c:pt idx="4820">
                  <c:v>147.19999999999999</c:v>
                </c:pt>
                <c:pt idx="4821">
                  <c:v>147.69999999999999</c:v>
                </c:pt>
                <c:pt idx="4822">
                  <c:v>147.69999999999999</c:v>
                </c:pt>
                <c:pt idx="4823">
                  <c:v>147.69999999999999</c:v>
                </c:pt>
                <c:pt idx="4824">
                  <c:v>147.4</c:v>
                </c:pt>
                <c:pt idx="4825">
                  <c:v>147.4</c:v>
                </c:pt>
                <c:pt idx="4826">
                  <c:v>147.4</c:v>
                </c:pt>
                <c:pt idx="4827">
                  <c:v>147.5</c:v>
                </c:pt>
                <c:pt idx="4828">
                  <c:v>147.5</c:v>
                </c:pt>
                <c:pt idx="4829">
                  <c:v>147.5</c:v>
                </c:pt>
                <c:pt idx="4830">
                  <c:v>147</c:v>
                </c:pt>
                <c:pt idx="4831">
                  <c:v>147</c:v>
                </c:pt>
                <c:pt idx="4832">
                  <c:v>147</c:v>
                </c:pt>
                <c:pt idx="4833">
                  <c:v>147.1</c:v>
                </c:pt>
                <c:pt idx="4834">
                  <c:v>147.1</c:v>
                </c:pt>
                <c:pt idx="4835">
                  <c:v>147.1</c:v>
                </c:pt>
                <c:pt idx="4836">
                  <c:v>147.4</c:v>
                </c:pt>
                <c:pt idx="4837">
                  <c:v>147.4</c:v>
                </c:pt>
                <c:pt idx="4838">
                  <c:v>147.4</c:v>
                </c:pt>
                <c:pt idx="4839">
                  <c:v>147.69999999999999</c:v>
                </c:pt>
                <c:pt idx="4840">
                  <c:v>147.69999999999999</c:v>
                </c:pt>
                <c:pt idx="4841">
                  <c:v>147.69999999999999</c:v>
                </c:pt>
                <c:pt idx="4842">
                  <c:v>147.4</c:v>
                </c:pt>
                <c:pt idx="4843">
                  <c:v>147.4</c:v>
                </c:pt>
                <c:pt idx="4844">
                  <c:v>147.4</c:v>
                </c:pt>
                <c:pt idx="4845">
                  <c:v>147.4</c:v>
                </c:pt>
                <c:pt idx="4846">
                  <c:v>147.4</c:v>
                </c:pt>
                <c:pt idx="4847">
                  <c:v>147.4</c:v>
                </c:pt>
                <c:pt idx="4848">
                  <c:v>147.4</c:v>
                </c:pt>
                <c:pt idx="4849">
                  <c:v>147.4</c:v>
                </c:pt>
                <c:pt idx="4850">
                  <c:v>147.4</c:v>
                </c:pt>
                <c:pt idx="4851">
                  <c:v>148.4</c:v>
                </c:pt>
                <c:pt idx="4852">
                  <c:v>148.4</c:v>
                </c:pt>
                <c:pt idx="4853">
                  <c:v>148.4</c:v>
                </c:pt>
                <c:pt idx="4854">
                  <c:v>148.80000000000001</c:v>
                </c:pt>
                <c:pt idx="4855">
                  <c:v>148.80000000000001</c:v>
                </c:pt>
                <c:pt idx="4856">
                  <c:v>148.80000000000001</c:v>
                </c:pt>
                <c:pt idx="4857">
                  <c:v>148.80000000000001</c:v>
                </c:pt>
                <c:pt idx="4858">
                  <c:v>148.80000000000001</c:v>
                </c:pt>
                <c:pt idx="4859">
                  <c:v>148.80000000000001</c:v>
                </c:pt>
                <c:pt idx="4860">
                  <c:v>148.80000000000001</c:v>
                </c:pt>
                <c:pt idx="4861">
                  <c:v>148.80000000000001</c:v>
                </c:pt>
                <c:pt idx="4862">
                  <c:v>148.80000000000001</c:v>
                </c:pt>
                <c:pt idx="4863">
                  <c:v>148.5</c:v>
                </c:pt>
                <c:pt idx="4864">
                  <c:v>148.5</c:v>
                </c:pt>
                <c:pt idx="4865">
                  <c:v>148.5</c:v>
                </c:pt>
                <c:pt idx="4866">
                  <c:v>148.5</c:v>
                </c:pt>
                <c:pt idx="4867">
                  <c:v>148.5</c:v>
                </c:pt>
                <c:pt idx="4868">
                  <c:v>148.5</c:v>
                </c:pt>
                <c:pt idx="4869">
                  <c:v>147.80000000000001</c:v>
                </c:pt>
                <c:pt idx="4870">
                  <c:v>147.80000000000001</c:v>
                </c:pt>
                <c:pt idx="4871">
                  <c:v>147.80000000000001</c:v>
                </c:pt>
                <c:pt idx="4872">
                  <c:v>147.30000000000001</c:v>
                </c:pt>
                <c:pt idx="4873">
                  <c:v>147.30000000000001</c:v>
                </c:pt>
                <c:pt idx="4874">
                  <c:v>147.30000000000001</c:v>
                </c:pt>
                <c:pt idx="4875">
                  <c:v>147.30000000000001</c:v>
                </c:pt>
                <c:pt idx="4876">
                  <c:v>147.30000000000001</c:v>
                </c:pt>
                <c:pt idx="4877">
                  <c:v>147.30000000000001</c:v>
                </c:pt>
                <c:pt idx="4878">
                  <c:v>146.80000000000001</c:v>
                </c:pt>
                <c:pt idx="4879">
                  <c:v>146.80000000000001</c:v>
                </c:pt>
                <c:pt idx="4880">
                  <c:v>146.80000000000001</c:v>
                </c:pt>
                <c:pt idx="4881">
                  <c:v>147.69999999999999</c:v>
                </c:pt>
                <c:pt idx="4882">
                  <c:v>147.69999999999999</c:v>
                </c:pt>
                <c:pt idx="4883">
                  <c:v>147.69999999999999</c:v>
                </c:pt>
                <c:pt idx="4884">
                  <c:v>147.69999999999999</c:v>
                </c:pt>
                <c:pt idx="4885">
                  <c:v>147.69999999999999</c:v>
                </c:pt>
                <c:pt idx="4886">
                  <c:v>147.69999999999999</c:v>
                </c:pt>
                <c:pt idx="4887">
                  <c:v>148.30000000000001</c:v>
                </c:pt>
                <c:pt idx="4888">
                  <c:v>148.30000000000001</c:v>
                </c:pt>
                <c:pt idx="4889">
                  <c:v>148.30000000000001</c:v>
                </c:pt>
                <c:pt idx="4890">
                  <c:v>148.1</c:v>
                </c:pt>
                <c:pt idx="4891">
                  <c:v>148.1</c:v>
                </c:pt>
                <c:pt idx="4892">
                  <c:v>148.1</c:v>
                </c:pt>
                <c:pt idx="4893">
                  <c:v>148.1</c:v>
                </c:pt>
                <c:pt idx="4894">
                  <c:v>148.1</c:v>
                </c:pt>
                <c:pt idx="4895">
                  <c:v>148.1</c:v>
                </c:pt>
                <c:pt idx="4896">
                  <c:v>148.9</c:v>
                </c:pt>
                <c:pt idx="4897">
                  <c:v>148.9</c:v>
                </c:pt>
                <c:pt idx="4898">
                  <c:v>148.9</c:v>
                </c:pt>
                <c:pt idx="4899">
                  <c:v>148.69999999999999</c:v>
                </c:pt>
                <c:pt idx="4900">
                  <c:v>148.69999999999999</c:v>
                </c:pt>
                <c:pt idx="4901">
                  <c:v>148.69999999999999</c:v>
                </c:pt>
                <c:pt idx="4902">
                  <c:v>149.19999999999999</c:v>
                </c:pt>
                <c:pt idx="4903">
                  <c:v>149.19999999999999</c:v>
                </c:pt>
                <c:pt idx="4904">
                  <c:v>149.19999999999999</c:v>
                </c:pt>
                <c:pt idx="4905">
                  <c:v>149.4</c:v>
                </c:pt>
                <c:pt idx="4906">
                  <c:v>149.4</c:v>
                </c:pt>
                <c:pt idx="4907">
                  <c:v>149.4</c:v>
                </c:pt>
                <c:pt idx="4908">
                  <c:v>149.9</c:v>
                </c:pt>
                <c:pt idx="4909">
                  <c:v>149.9</c:v>
                </c:pt>
                <c:pt idx="4910">
                  <c:v>149.9</c:v>
                </c:pt>
                <c:pt idx="4911">
                  <c:v>149.4</c:v>
                </c:pt>
                <c:pt idx="4912">
                  <c:v>149.4</c:v>
                </c:pt>
                <c:pt idx="4913">
                  <c:v>149.4</c:v>
                </c:pt>
                <c:pt idx="4914">
                  <c:v>149.4</c:v>
                </c:pt>
                <c:pt idx="4915">
                  <c:v>149.4</c:v>
                </c:pt>
                <c:pt idx="4916">
                  <c:v>149.4</c:v>
                </c:pt>
                <c:pt idx="4917">
                  <c:v>-1</c:v>
                </c:pt>
                <c:pt idx="4918">
                  <c:v>-1</c:v>
                </c:pt>
                <c:pt idx="4919">
                  <c:v>-1</c:v>
                </c:pt>
                <c:pt idx="4920">
                  <c:v>148.69999999999999</c:v>
                </c:pt>
                <c:pt idx="4921">
                  <c:v>148.69999999999999</c:v>
                </c:pt>
                <c:pt idx="4922">
                  <c:v>148.69999999999999</c:v>
                </c:pt>
                <c:pt idx="4923">
                  <c:v>148.69999999999999</c:v>
                </c:pt>
                <c:pt idx="4924">
                  <c:v>148.69999999999999</c:v>
                </c:pt>
                <c:pt idx="4925">
                  <c:v>148.69999999999999</c:v>
                </c:pt>
                <c:pt idx="4926">
                  <c:v>148.69999999999999</c:v>
                </c:pt>
                <c:pt idx="4927">
                  <c:v>148.69999999999999</c:v>
                </c:pt>
                <c:pt idx="4928">
                  <c:v>148.69999999999999</c:v>
                </c:pt>
                <c:pt idx="4929">
                  <c:v>-1</c:v>
                </c:pt>
                <c:pt idx="4930">
                  <c:v>-1</c:v>
                </c:pt>
                <c:pt idx="4931">
                  <c:v>-1</c:v>
                </c:pt>
                <c:pt idx="4932">
                  <c:v>-1</c:v>
                </c:pt>
                <c:pt idx="4933">
                  <c:v>-1</c:v>
                </c:pt>
                <c:pt idx="4934">
                  <c:v>-1</c:v>
                </c:pt>
                <c:pt idx="4935">
                  <c:v>-1</c:v>
                </c:pt>
                <c:pt idx="4936">
                  <c:v>-1</c:v>
                </c:pt>
                <c:pt idx="4937">
                  <c:v>-1</c:v>
                </c:pt>
                <c:pt idx="4938">
                  <c:v>-1</c:v>
                </c:pt>
                <c:pt idx="4939">
                  <c:v>-1</c:v>
                </c:pt>
                <c:pt idx="4940">
                  <c:v>-1</c:v>
                </c:pt>
                <c:pt idx="4941">
                  <c:v>-1</c:v>
                </c:pt>
                <c:pt idx="4942">
                  <c:v>-1</c:v>
                </c:pt>
                <c:pt idx="4943">
                  <c:v>-1</c:v>
                </c:pt>
                <c:pt idx="4944">
                  <c:v>-1</c:v>
                </c:pt>
                <c:pt idx="4945">
                  <c:v>-1</c:v>
                </c:pt>
                <c:pt idx="4946">
                  <c:v>-1</c:v>
                </c:pt>
                <c:pt idx="4947">
                  <c:v>-1</c:v>
                </c:pt>
                <c:pt idx="4948">
                  <c:v>-1</c:v>
                </c:pt>
                <c:pt idx="4949">
                  <c:v>-1</c:v>
                </c:pt>
                <c:pt idx="4950">
                  <c:v>-1</c:v>
                </c:pt>
                <c:pt idx="4951">
                  <c:v>-1</c:v>
                </c:pt>
                <c:pt idx="4952">
                  <c:v>-1</c:v>
                </c:pt>
                <c:pt idx="4953">
                  <c:v>148</c:v>
                </c:pt>
                <c:pt idx="4954">
                  <c:v>148</c:v>
                </c:pt>
                <c:pt idx="4955">
                  <c:v>148</c:v>
                </c:pt>
                <c:pt idx="4956">
                  <c:v>148.69999999999999</c:v>
                </c:pt>
                <c:pt idx="4957">
                  <c:v>148.69999999999999</c:v>
                </c:pt>
                <c:pt idx="4958">
                  <c:v>148.69999999999999</c:v>
                </c:pt>
                <c:pt idx="4959">
                  <c:v>148.69999999999999</c:v>
                </c:pt>
                <c:pt idx="4960">
                  <c:v>148.69999999999999</c:v>
                </c:pt>
                <c:pt idx="4961">
                  <c:v>148.69999999999999</c:v>
                </c:pt>
                <c:pt idx="4962">
                  <c:v>149.4</c:v>
                </c:pt>
                <c:pt idx="4963">
                  <c:v>149.4</c:v>
                </c:pt>
              </c:numCache>
            </c:numRef>
          </c:val>
          <c:smooth val="1"/>
        </c:ser>
        <c:ser>
          <c:idx val="5"/>
          <c:order val="5"/>
          <c:tx>
            <c:v>7.09</c:v>
          </c:tx>
          <c:spPr>
            <a:ln w="15875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'raw1530-1700'!$G$16951:$G$21914</c:f>
              <c:numCache>
                <c:formatCode>General</c:formatCode>
                <c:ptCount val="4964"/>
                <c:pt idx="0">
                  <c:v>135.9</c:v>
                </c:pt>
                <c:pt idx="1">
                  <c:v>136.1</c:v>
                </c:pt>
                <c:pt idx="2">
                  <c:v>136.1</c:v>
                </c:pt>
                <c:pt idx="3">
                  <c:v>136.1</c:v>
                </c:pt>
                <c:pt idx="4">
                  <c:v>135.69999999999999</c:v>
                </c:pt>
                <c:pt idx="5">
                  <c:v>135.69999999999999</c:v>
                </c:pt>
                <c:pt idx="6">
                  <c:v>135.69999999999999</c:v>
                </c:pt>
                <c:pt idx="7">
                  <c:v>136.1</c:v>
                </c:pt>
                <c:pt idx="8">
                  <c:v>136.1</c:v>
                </c:pt>
                <c:pt idx="9">
                  <c:v>136.1</c:v>
                </c:pt>
                <c:pt idx="10">
                  <c:v>135.9</c:v>
                </c:pt>
                <c:pt idx="11">
                  <c:v>135.9</c:v>
                </c:pt>
                <c:pt idx="12">
                  <c:v>135.9</c:v>
                </c:pt>
                <c:pt idx="13">
                  <c:v>136.30000000000001</c:v>
                </c:pt>
                <c:pt idx="14">
                  <c:v>136.30000000000001</c:v>
                </c:pt>
                <c:pt idx="15">
                  <c:v>136.30000000000001</c:v>
                </c:pt>
                <c:pt idx="16">
                  <c:v>136.6</c:v>
                </c:pt>
                <c:pt idx="17">
                  <c:v>136.6</c:v>
                </c:pt>
                <c:pt idx="18">
                  <c:v>136.6</c:v>
                </c:pt>
                <c:pt idx="19">
                  <c:v>137</c:v>
                </c:pt>
                <c:pt idx="20">
                  <c:v>137</c:v>
                </c:pt>
                <c:pt idx="21">
                  <c:v>137</c:v>
                </c:pt>
                <c:pt idx="22">
                  <c:v>137.5</c:v>
                </c:pt>
                <c:pt idx="23">
                  <c:v>137.5</c:v>
                </c:pt>
                <c:pt idx="24">
                  <c:v>137.5</c:v>
                </c:pt>
                <c:pt idx="25">
                  <c:v>137.1</c:v>
                </c:pt>
                <c:pt idx="26">
                  <c:v>137.1</c:v>
                </c:pt>
                <c:pt idx="27">
                  <c:v>137.1</c:v>
                </c:pt>
                <c:pt idx="28">
                  <c:v>136.6</c:v>
                </c:pt>
                <c:pt idx="29">
                  <c:v>136.6</c:v>
                </c:pt>
                <c:pt idx="30">
                  <c:v>136.6</c:v>
                </c:pt>
                <c:pt idx="31">
                  <c:v>136.30000000000001</c:v>
                </c:pt>
                <c:pt idx="32">
                  <c:v>136.30000000000001</c:v>
                </c:pt>
                <c:pt idx="33">
                  <c:v>136.30000000000001</c:v>
                </c:pt>
                <c:pt idx="34">
                  <c:v>136.69999999999999</c:v>
                </c:pt>
                <c:pt idx="35">
                  <c:v>136.69999999999999</c:v>
                </c:pt>
                <c:pt idx="36">
                  <c:v>136.69999999999999</c:v>
                </c:pt>
                <c:pt idx="37">
                  <c:v>136.69999999999999</c:v>
                </c:pt>
                <c:pt idx="38">
                  <c:v>136.69999999999999</c:v>
                </c:pt>
                <c:pt idx="39">
                  <c:v>136.69999999999999</c:v>
                </c:pt>
                <c:pt idx="40">
                  <c:v>136.69999999999999</c:v>
                </c:pt>
                <c:pt idx="41">
                  <c:v>136.69999999999999</c:v>
                </c:pt>
                <c:pt idx="42">
                  <c:v>136.69999999999999</c:v>
                </c:pt>
                <c:pt idx="43">
                  <c:v>136.1</c:v>
                </c:pt>
                <c:pt idx="44">
                  <c:v>136.1</c:v>
                </c:pt>
                <c:pt idx="45">
                  <c:v>136.1</c:v>
                </c:pt>
                <c:pt idx="46">
                  <c:v>136</c:v>
                </c:pt>
                <c:pt idx="47">
                  <c:v>136</c:v>
                </c:pt>
                <c:pt idx="48">
                  <c:v>136</c:v>
                </c:pt>
                <c:pt idx="49">
                  <c:v>135.5</c:v>
                </c:pt>
                <c:pt idx="50">
                  <c:v>135.5</c:v>
                </c:pt>
                <c:pt idx="51">
                  <c:v>135.5</c:v>
                </c:pt>
                <c:pt idx="52">
                  <c:v>135.5</c:v>
                </c:pt>
                <c:pt idx="53">
                  <c:v>135.5</c:v>
                </c:pt>
                <c:pt idx="54">
                  <c:v>135.5</c:v>
                </c:pt>
                <c:pt idx="55">
                  <c:v>135.6</c:v>
                </c:pt>
                <c:pt idx="56">
                  <c:v>135.6</c:v>
                </c:pt>
                <c:pt idx="57">
                  <c:v>135.6</c:v>
                </c:pt>
                <c:pt idx="58">
                  <c:v>135.6</c:v>
                </c:pt>
                <c:pt idx="59">
                  <c:v>135.6</c:v>
                </c:pt>
                <c:pt idx="60">
                  <c:v>135.6</c:v>
                </c:pt>
                <c:pt idx="61">
                  <c:v>135.80000000000001</c:v>
                </c:pt>
                <c:pt idx="62">
                  <c:v>135.80000000000001</c:v>
                </c:pt>
                <c:pt idx="63">
                  <c:v>135.80000000000001</c:v>
                </c:pt>
                <c:pt idx="64">
                  <c:v>135.69999999999999</c:v>
                </c:pt>
                <c:pt idx="65">
                  <c:v>135.69999999999999</c:v>
                </c:pt>
                <c:pt idx="66">
                  <c:v>135.69999999999999</c:v>
                </c:pt>
                <c:pt idx="67">
                  <c:v>135.80000000000001</c:v>
                </c:pt>
                <c:pt idx="68">
                  <c:v>135.80000000000001</c:v>
                </c:pt>
                <c:pt idx="69">
                  <c:v>135.80000000000001</c:v>
                </c:pt>
                <c:pt idx="70">
                  <c:v>135.9</c:v>
                </c:pt>
                <c:pt idx="71">
                  <c:v>135.9</c:v>
                </c:pt>
                <c:pt idx="72">
                  <c:v>135.9</c:v>
                </c:pt>
                <c:pt idx="73">
                  <c:v>136.1</c:v>
                </c:pt>
                <c:pt idx="74">
                  <c:v>136.1</c:v>
                </c:pt>
                <c:pt idx="75">
                  <c:v>136.1</c:v>
                </c:pt>
                <c:pt idx="76">
                  <c:v>136.5</c:v>
                </c:pt>
                <c:pt idx="77">
                  <c:v>136.5</c:v>
                </c:pt>
                <c:pt idx="78">
                  <c:v>136.5</c:v>
                </c:pt>
                <c:pt idx="79">
                  <c:v>136.30000000000001</c:v>
                </c:pt>
                <c:pt idx="80">
                  <c:v>136.30000000000001</c:v>
                </c:pt>
                <c:pt idx="81">
                  <c:v>136.30000000000001</c:v>
                </c:pt>
                <c:pt idx="82">
                  <c:v>136.30000000000001</c:v>
                </c:pt>
                <c:pt idx="83">
                  <c:v>136.30000000000001</c:v>
                </c:pt>
                <c:pt idx="84">
                  <c:v>136.30000000000001</c:v>
                </c:pt>
                <c:pt idx="85">
                  <c:v>135.69999999999999</c:v>
                </c:pt>
                <c:pt idx="86">
                  <c:v>135.69999999999999</c:v>
                </c:pt>
                <c:pt idx="87">
                  <c:v>135.69999999999999</c:v>
                </c:pt>
                <c:pt idx="88">
                  <c:v>136.19999999999999</c:v>
                </c:pt>
                <c:pt idx="89">
                  <c:v>136.19999999999999</c:v>
                </c:pt>
                <c:pt idx="90">
                  <c:v>136.19999999999999</c:v>
                </c:pt>
                <c:pt idx="91">
                  <c:v>136.4</c:v>
                </c:pt>
                <c:pt idx="92">
                  <c:v>136.4</c:v>
                </c:pt>
                <c:pt idx="93">
                  <c:v>136.4</c:v>
                </c:pt>
                <c:pt idx="94">
                  <c:v>136.5</c:v>
                </c:pt>
                <c:pt idx="95">
                  <c:v>136.5</c:v>
                </c:pt>
                <c:pt idx="96">
                  <c:v>136.5</c:v>
                </c:pt>
                <c:pt idx="97">
                  <c:v>136</c:v>
                </c:pt>
                <c:pt idx="98">
                  <c:v>136</c:v>
                </c:pt>
                <c:pt idx="99">
                  <c:v>136</c:v>
                </c:pt>
                <c:pt idx="100">
                  <c:v>136.4</c:v>
                </c:pt>
                <c:pt idx="101">
                  <c:v>136.4</c:v>
                </c:pt>
                <c:pt idx="102">
                  <c:v>136.4</c:v>
                </c:pt>
                <c:pt idx="103">
                  <c:v>136.6</c:v>
                </c:pt>
                <c:pt idx="104">
                  <c:v>136.6</c:v>
                </c:pt>
                <c:pt idx="105">
                  <c:v>136.6</c:v>
                </c:pt>
                <c:pt idx="106">
                  <c:v>136.80000000000001</c:v>
                </c:pt>
                <c:pt idx="107">
                  <c:v>136.80000000000001</c:v>
                </c:pt>
                <c:pt idx="108">
                  <c:v>136.80000000000001</c:v>
                </c:pt>
                <c:pt idx="109">
                  <c:v>136.19999999999999</c:v>
                </c:pt>
                <c:pt idx="110">
                  <c:v>136.19999999999999</c:v>
                </c:pt>
                <c:pt idx="111">
                  <c:v>136.19999999999999</c:v>
                </c:pt>
                <c:pt idx="112">
                  <c:v>136.5</c:v>
                </c:pt>
                <c:pt idx="113">
                  <c:v>136.5</c:v>
                </c:pt>
                <c:pt idx="114">
                  <c:v>136.5</c:v>
                </c:pt>
                <c:pt idx="115">
                  <c:v>136.30000000000001</c:v>
                </c:pt>
                <c:pt idx="116">
                  <c:v>136.30000000000001</c:v>
                </c:pt>
                <c:pt idx="117">
                  <c:v>136.30000000000001</c:v>
                </c:pt>
                <c:pt idx="118">
                  <c:v>136.69999999999999</c:v>
                </c:pt>
                <c:pt idx="119">
                  <c:v>136.69999999999999</c:v>
                </c:pt>
                <c:pt idx="120">
                  <c:v>136.69999999999999</c:v>
                </c:pt>
                <c:pt idx="121">
                  <c:v>136.4</c:v>
                </c:pt>
                <c:pt idx="122">
                  <c:v>136.4</c:v>
                </c:pt>
                <c:pt idx="123">
                  <c:v>136.4</c:v>
                </c:pt>
                <c:pt idx="124">
                  <c:v>136.80000000000001</c:v>
                </c:pt>
                <c:pt idx="125">
                  <c:v>136.80000000000001</c:v>
                </c:pt>
                <c:pt idx="126">
                  <c:v>136.80000000000001</c:v>
                </c:pt>
                <c:pt idx="127">
                  <c:v>136.9</c:v>
                </c:pt>
                <c:pt idx="128">
                  <c:v>136.9</c:v>
                </c:pt>
                <c:pt idx="129">
                  <c:v>136.9</c:v>
                </c:pt>
                <c:pt idx="130">
                  <c:v>137.30000000000001</c:v>
                </c:pt>
                <c:pt idx="131">
                  <c:v>137.30000000000001</c:v>
                </c:pt>
                <c:pt idx="132">
                  <c:v>137.30000000000001</c:v>
                </c:pt>
                <c:pt idx="133">
                  <c:v>137.19999999999999</c:v>
                </c:pt>
                <c:pt idx="134">
                  <c:v>137.19999999999999</c:v>
                </c:pt>
                <c:pt idx="135">
                  <c:v>137.19999999999999</c:v>
                </c:pt>
                <c:pt idx="136">
                  <c:v>137.1</c:v>
                </c:pt>
                <c:pt idx="137">
                  <c:v>137.1</c:v>
                </c:pt>
                <c:pt idx="138">
                  <c:v>137.1</c:v>
                </c:pt>
                <c:pt idx="139">
                  <c:v>135.30000000000001</c:v>
                </c:pt>
                <c:pt idx="140">
                  <c:v>135.30000000000001</c:v>
                </c:pt>
                <c:pt idx="141">
                  <c:v>135.30000000000001</c:v>
                </c:pt>
                <c:pt idx="142">
                  <c:v>131.69999999999999</c:v>
                </c:pt>
                <c:pt idx="143">
                  <c:v>131.69999999999999</c:v>
                </c:pt>
                <c:pt idx="144">
                  <c:v>131.69999999999999</c:v>
                </c:pt>
                <c:pt idx="145">
                  <c:v>127.1</c:v>
                </c:pt>
                <c:pt idx="146">
                  <c:v>127.1</c:v>
                </c:pt>
                <c:pt idx="147">
                  <c:v>127.1</c:v>
                </c:pt>
                <c:pt idx="148">
                  <c:v>124.5</c:v>
                </c:pt>
                <c:pt idx="149">
                  <c:v>124.5</c:v>
                </c:pt>
                <c:pt idx="150">
                  <c:v>124.5</c:v>
                </c:pt>
                <c:pt idx="151">
                  <c:v>123.6</c:v>
                </c:pt>
                <c:pt idx="152">
                  <c:v>123.6</c:v>
                </c:pt>
                <c:pt idx="153">
                  <c:v>123.6</c:v>
                </c:pt>
                <c:pt idx="154">
                  <c:v>124</c:v>
                </c:pt>
                <c:pt idx="155">
                  <c:v>124</c:v>
                </c:pt>
                <c:pt idx="156">
                  <c:v>124</c:v>
                </c:pt>
                <c:pt idx="157">
                  <c:v>123.8</c:v>
                </c:pt>
                <c:pt idx="158">
                  <c:v>123.8</c:v>
                </c:pt>
                <c:pt idx="159">
                  <c:v>123.8</c:v>
                </c:pt>
                <c:pt idx="160">
                  <c:v>124.2</c:v>
                </c:pt>
                <c:pt idx="161">
                  <c:v>124.2</c:v>
                </c:pt>
                <c:pt idx="162">
                  <c:v>124.2</c:v>
                </c:pt>
                <c:pt idx="163">
                  <c:v>124.2</c:v>
                </c:pt>
                <c:pt idx="164">
                  <c:v>124.2</c:v>
                </c:pt>
                <c:pt idx="165">
                  <c:v>124.2</c:v>
                </c:pt>
                <c:pt idx="166">
                  <c:v>124.9</c:v>
                </c:pt>
                <c:pt idx="167">
                  <c:v>124.9</c:v>
                </c:pt>
                <c:pt idx="168">
                  <c:v>124.9</c:v>
                </c:pt>
                <c:pt idx="169">
                  <c:v>124.9</c:v>
                </c:pt>
                <c:pt idx="170">
                  <c:v>124.9</c:v>
                </c:pt>
                <c:pt idx="171">
                  <c:v>124.9</c:v>
                </c:pt>
                <c:pt idx="172">
                  <c:v>125.1</c:v>
                </c:pt>
                <c:pt idx="173">
                  <c:v>125.1</c:v>
                </c:pt>
                <c:pt idx="174">
                  <c:v>125.1</c:v>
                </c:pt>
                <c:pt idx="175">
                  <c:v>124.9</c:v>
                </c:pt>
                <c:pt idx="176">
                  <c:v>124.9</c:v>
                </c:pt>
                <c:pt idx="177">
                  <c:v>124.9</c:v>
                </c:pt>
                <c:pt idx="178">
                  <c:v>125.7</c:v>
                </c:pt>
                <c:pt idx="179">
                  <c:v>125.7</c:v>
                </c:pt>
                <c:pt idx="180">
                  <c:v>125.7</c:v>
                </c:pt>
                <c:pt idx="181">
                  <c:v>126.3</c:v>
                </c:pt>
                <c:pt idx="182">
                  <c:v>126.3</c:v>
                </c:pt>
                <c:pt idx="183">
                  <c:v>126.3</c:v>
                </c:pt>
                <c:pt idx="184">
                  <c:v>126.8</c:v>
                </c:pt>
                <c:pt idx="185">
                  <c:v>126.8</c:v>
                </c:pt>
                <c:pt idx="186">
                  <c:v>126.8</c:v>
                </c:pt>
                <c:pt idx="187">
                  <c:v>126.7</c:v>
                </c:pt>
                <c:pt idx="188">
                  <c:v>126.7</c:v>
                </c:pt>
                <c:pt idx="189">
                  <c:v>126.7</c:v>
                </c:pt>
                <c:pt idx="190">
                  <c:v>126.6</c:v>
                </c:pt>
                <c:pt idx="191">
                  <c:v>126.6</c:v>
                </c:pt>
                <c:pt idx="192">
                  <c:v>126.6</c:v>
                </c:pt>
                <c:pt idx="193">
                  <c:v>134.30000000000001</c:v>
                </c:pt>
                <c:pt idx="194">
                  <c:v>134.30000000000001</c:v>
                </c:pt>
                <c:pt idx="195">
                  <c:v>134.30000000000001</c:v>
                </c:pt>
                <c:pt idx="196">
                  <c:v>134.4</c:v>
                </c:pt>
                <c:pt idx="197">
                  <c:v>134.4</c:v>
                </c:pt>
                <c:pt idx="198">
                  <c:v>134.4</c:v>
                </c:pt>
                <c:pt idx="199">
                  <c:v>134.4</c:v>
                </c:pt>
                <c:pt idx="200">
                  <c:v>134.4</c:v>
                </c:pt>
                <c:pt idx="201">
                  <c:v>134.4</c:v>
                </c:pt>
                <c:pt idx="202">
                  <c:v>134.80000000000001</c:v>
                </c:pt>
                <c:pt idx="203">
                  <c:v>134.80000000000001</c:v>
                </c:pt>
                <c:pt idx="204">
                  <c:v>134.80000000000001</c:v>
                </c:pt>
                <c:pt idx="205">
                  <c:v>134.5</c:v>
                </c:pt>
                <c:pt idx="206">
                  <c:v>134.5</c:v>
                </c:pt>
                <c:pt idx="207">
                  <c:v>134.5</c:v>
                </c:pt>
                <c:pt idx="208">
                  <c:v>134.6</c:v>
                </c:pt>
                <c:pt idx="209">
                  <c:v>134.6</c:v>
                </c:pt>
                <c:pt idx="210">
                  <c:v>134.6</c:v>
                </c:pt>
                <c:pt idx="211">
                  <c:v>134.1</c:v>
                </c:pt>
                <c:pt idx="212">
                  <c:v>134.1</c:v>
                </c:pt>
                <c:pt idx="213">
                  <c:v>134.1</c:v>
                </c:pt>
                <c:pt idx="214">
                  <c:v>134.6</c:v>
                </c:pt>
                <c:pt idx="215">
                  <c:v>134.6</c:v>
                </c:pt>
                <c:pt idx="216">
                  <c:v>134.6</c:v>
                </c:pt>
                <c:pt idx="217">
                  <c:v>134.6</c:v>
                </c:pt>
                <c:pt idx="218">
                  <c:v>134.6</c:v>
                </c:pt>
                <c:pt idx="219">
                  <c:v>134.6</c:v>
                </c:pt>
                <c:pt idx="220">
                  <c:v>135.19999999999999</c:v>
                </c:pt>
                <c:pt idx="221">
                  <c:v>135.19999999999999</c:v>
                </c:pt>
                <c:pt idx="222">
                  <c:v>135.19999999999999</c:v>
                </c:pt>
                <c:pt idx="223">
                  <c:v>135.1</c:v>
                </c:pt>
                <c:pt idx="224">
                  <c:v>135.1</c:v>
                </c:pt>
                <c:pt idx="225">
                  <c:v>135.1</c:v>
                </c:pt>
                <c:pt idx="226">
                  <c:v>135.1</c:v>
                </c:pt>
                <c:pt idx="227">
                  <c:v>135.1</c:v>
                </c:pt>
                <c:pt idx="228">
                  <c:v>135.1</c:v>
                </c:pt>
                <c:pt idx="229">
                  <c:v>134.9</c:v>
                </c:pt>
                <c:pt idx="230">
                  <c:v>134.9</c:v>
                </c:pt>
                <c:pt idx="231">
                  <c:v>134.9</c:v>
                </c:pt>
                <c:pt idx="232">
                  <c:v>135</c:v>
                </c:pt>
                <c:pt idx="233">
                  <c:v>135</c:v>
                </c:pt>
                <c:pt idx="234">
                  <c:v>135</c:v>
                </c:pt>
                <c:pt idx="235">
                  <c:v>134.5</c:v>
                </c:pt>
                <c:pt idx="236">
                  <c:v>134.5</c:v>
                </c:pt>
                <c:pt idx="237">
                  <c:v>134.5</c:v>
                </c:pt>
                <c:pt idx="238">
                  <c:v>134.4</c:v>
                </c:pt>
                <c:pt idx="239">
                  <c:v>134.4</c:v>
                </c:pt>
                <c:pt idx="240">
                  <c:v>134.4</c:v>
                </c:pt>
                <c:pt idx="241">
                  <c:v>134.1</c:v>
                </c:pt>
                <c:pt idx="242">
                  <c:v>134.1</c:v>
                </c:pt>
                <c:pt idx="243">
                  <c:v>134.1</c:v>
                </c:pt>
                <c:pt idx="244">
                  <c:v>134.80000000000001</c:v>
                </c:pt>
                <c:pt idx="245">
                  <c:v>134.80000000000001</c:v>
                </c:pt>
                <c:pt idx="246">
                  <c:v>134.80000000000001</c:v>
                </c:pt>
                <c:pt idx="247">
                  <c:v>135.19999999999999</c:v>
                </c:pt>
                <c:pt idx="248">
                  <c:v>135.19999999999999</c:v>
                </c:pt>
                <c:pt idx="249">
                  <c:v>135.19999999999999</c:v>
                </c:pt>
                <c:pt idx="250">
                  <c:v>135.80000000000001</c:v>
                </c:pt>
                <c:pt idx="251">
                  <c:v>135.80000000000001</c:v>
                </c:pt>
                <c:pt idx="252">
                  <c:v>135.80000000000001</c:v>
                </c:pt>
                <c:pt idx="253">
                  <c:v>135.5</c:v>
                </c:pt>
                <c:pt idx="254">
                  <c:v>135.5</c:v>
                </c:pt>
                <c:pt idx="255">
                  <c:v>135.5</c:v>
                </c:pt>
                <c:pt idx="256">
                  <c:v>135.4</c:v>
                </c:pt>
                <c:pt idx="257">
                  <c:v>135.4</c:v>
                </c:pt>
                <c:pt idx="258">
                  <c:v>135.4</c:v>
                </c:pt>
                <c:pt idx="259">
                  <c:v>134.69999999999999</c:v>
                </c:pt>
                <c:pt idx="260">
                  <c:v>134.69999999999999</c:v>
                </c:pt>
                <c:pt idx="261">
                  <c:v>134.69999999999999</c:v>
                </c:pt>
                <c:pt idx="262">
                  <c:v>135.1</c:v>
                </c:pt>
                <c:pt idx="263">
                  <c:v>135.1</c:v>
                </c:pt>
                <c:pt idx="264">
                  <c:v>135.1</c:v>
                </c:pt>
                <c:pt idx="265">
                  <c:v>135.19999999999999</c:v>
                </c:pt>
                <c:pt idx="266">
                  <c:v>135.19999999999999</c:v>
                </c:pt>
                <c:pt idx="267">
                  <c:v>135.19999999999999</c:v>
                </c:pt>
                <c:pt idx="268">
                  <c:v>135.69999999999999</c:v>
                </c:pt>
                <c:pt idx="269">
                  <c:v>135.69999999999999</c:v>
                </c:pt>
                <c:pt idx="270">
                  <c:v>135.69999999999999</c:v>
                </c:pt>
                <c:pt idx="271">
                  <c:v>135.5</c:v>
                </c:pt>
                <c:pt idx="272">
                  <c:v>135.5</c:v>
                </c:pt>
                <c:pt idx="273">
                  <c:v>135.5</c:v>
                </c:pt>
                <c:pt idx="274">
                  <c:v>134.69999999999999</c:v>
                </c:pt>
                <c:pt idx="275">
                  <c:v>134.69999999999999</c:v>
                </c:pt>
                <c:pt idx="276">
                  <c:v>134.69999999999999</c:v>
                </c:pt>
                <c:pt idx="277">
                  <c:v>134.19999999999999</c:v>
                </c:pt>
                <c:pt idx="278">
                  <c:v>134.19999999999999</c:v>
                </c:pt>
                <c:pt idx="279">
                  <c:v>134.19999999999999</c:v>
                </c:pt>
                <c:pt idx="280">
                  <c:v>133.9</c:v>
                </c:pt>
                <c:pt idx="281">
                  <c:v>133.9</c:v>
                </c:pt>
                <c:pt idx="282">
                  <c:v>133.9</c:v>
                </c:pt>
                <c:pt idx="283">
                  <c:v>134.5</c:v>
                </c:pt>
                <c:pt idx="284">
                  <c:v>134.5</c:v>
                </c:pt>
                <c:pt idx="285">
                  <c:v>134.5</c:v>
                </c:pt>
                <c:pt idx="286">
                  <c:v>134.69999999999999</c:v>
                </c:pt>
                <c:pt idx="287">
                  <c:v>134.69999999999999</c:v>
                </c:pt>
                <c:pt idx="288">
                  <c:v>134.69999999999999</c:v>
                </c:pt>
                <c:pt idx="289">
                  <c:v>134.80000000000001</c:v>
                </c:pt>
                <c:pt idx="290">
                  <c:v>134.80000000000001</c:v>
                </c:pt>
                <c:pt idx="291">
                  <c:v>134.80000000000001</c:v>
                </c:pt>
                <c:pt idx="292">
                  <c:v>134.9</c:v>
                </c:pt>
                <c:pt idx="293">
                  <c:v>134.9</c:v>
                </c:pt>
                <c:pt idx="294">
                  <c:v>134.9</c:v>
                </c:pt>
                <c:pt idx="295">
                  <c:v>134.9</c:v>
                </c:pt>
                <c:pt idx="296">
                  <c:v>134.9</c:v>
                </c:pt>
                <c:pt idx="297">
                  <c:v>134.9</c:v>
                </c:pt>
                <c:pt idx="298">
                  <c:v>135.5</c:v>
                </c:pt>
                <c:pt idx="299">
                  <c:v>135.5</c:v>
                </c:pt>
                <c:pt idx="300">
                  <c:v>135.5</c:v>
                </c:pt>
                <c:pt idx="301">
                  <c:v>135.19999999999999</c:v>
                </c:pt>
                <c:pt idx="302">
                  <c:v>135.19999999999999</c:v>
                </c:pt>
                <c:pt idx="303">
                  <c:v>135.19999999999999</c:v>
                </c:pt>
                <c:pt idx="304">
                  <c:v>134.80000000000001</c:v>
                </c:pt>
                <c:pt idx="305">
                  <c:v>134.80000000000001</c:v>
                </c:pt>
                <c:pt idx="306">
                  <c:v>134.80000000000001</c:v>
                </c:pt>
                <c:pt idx="307">
                  <c:v>134.69999999999999</c:v>
                </c:pt>
                <c:pt idx="308">
                  <c:v>134.69999999999999</c:v>
                </c:pt>
                <c:pt idx="309">
                  <c:v>134.69999999999999</c:v>
                </c:pt>
                <c:pt idx="310">
                  <c:v>135</c:v>
                </c:pt>
                <c:pt idx="311">
                  <c:v>135</c:v>
                </c:pt>
                <c:pt idx="312">
                  <c:v>135</c:v>
                </c:pt>
                <c:pt idx="313">
                  <c:v>135.5</c:v>
                </c:pt>
                <c:pt idx="314">
                  <c:v>135.5</c:v>
                </c:pt>
                <c:pt idx="315">
                  <c:v>135.5</c:v>
                </c:pt>
                <c:pt idx="316">
                  <c:v>135.1</c:v>
                </c:pt>
                <c:pt idx="317">
                  <c:v>135.1</c:v>
                </c:pt>
                <c:pt idx="318">
                  <c:v>135.1</c:v>
                </c:pt>
                <c:pt idx="319">
                  <c:v>135.1</c:v>
                </c:pt>
                <c:pt idx="320">
                  <c:v>135.1</c:v>
                </c:pt>
                <c:pt idx="321">
                  <c:v>135.1</c:v>
                </c:pt>
                <c:pt idx="322">
                  <c:v>134.9</c:v>
                </c:pt>
                <c:pt idx="323">
                  <c:v>134.9</c:v>
                </c:pt>
                <c:pt idx="324">
                  <c:v>134.9</c:v>
                </c:pt>
                <c:pt idx="325">
                  <c:v>134.80000000000001</c:v>
                </c:pt>
                <c:pt idx="326">
                  <c:v>134.80000000000001</c:v>
                </c:pt>
                <c:pt idx="327">
                  <c:v>134.80000000000001</c:v>
                </c:pt>
                <c:pt idx="328">
                  <c:v>134.6</c:v>
                </c:pt>
                <c:pt idx="329">
                  <c:v>134.6</c:v>
                </c:pt>
                <c:pt idx="330">
                  <c:v>134.6</c:v>
                </c:pt>
                <c:pt idx="331">
                  <c:v>134.6</c:v>
                </c:pt>
                <c:pt idx="332">
                  <c:v>134.6</c:v>
                </c:pt>
                <c:pt idx="333">
                  <c:v>134.6</c:v>
                </c:pt>
                <c:pt idx="334">
                  <c:v>135</c:v>
                </c:pt>
                <c:pt idx="335">
                  <c:v>135</c:v>
                </c:pt>
                <c:pt idx="336">
                  <c:v>135</c:v>
                </c:pt>
                <c:pt idx="337">
                  <c:v>134.30000000000001</c:v>
                </c:pt>
                <c:pt idx="338">
                  <c:v>134.30000000000001</c:v>
                </c:pt>
                <c:pt idx="339">
                  <c:v>134.30000000000001</c:v>
                </c:pt>
                <c:pt idx="340">
                  <c:v>134.5</c:v>
                </c:pt>
                <c:pt idx="341">
                  <c:v>134.5</c:v>
                </c:pt>
                <c:pt idx="342">
                  <c:v>134.5</c:v>
                </c:pt>
                <c:pt idx="343">
                  <c:v>134.5</c:v>
                </c:pt>
                <c:pt idx="344">
                  <c:v>134.5</c:v>
                </c:pt>
                <c:pt idx="345">
                  <c:v>134.5</c:v>
                </c:pt>
                <c:pt idx="346">
                  <c:v>135.19999999999999</c:v>
                </c:pt>
                <c:pt idx="347">
                  <c:v>135.19999999999999</c:v>
                </c:pt>
                <c:pt idx="348">
                  <c:v>135.19999999999999</c:v>
                </c:pt>
                <c:pt idx="349">
                  <c:v>134.80000000000001</c:v>
                </c:pt>
                <c:pt idx="350">
                  <c:v>134.80000000000001</c:v>
                </c:pt>
                <c:pt idx="351">
                  <c:v>134.80000000000001</c:v>
                </c:pt>
                <c:pt idx="352">
                  <c:v>134.69999999999999</c:v>
                </c:pt>
                <c:pt idx="353">
                  <c:v>134.69999999999999</c:v>
                </c:pt>
                <c:pt idx="354">
                  <c:v>134.69999999999999</c:v>
                </c:pt>
                <c:pt idx="355">
                  <c:v>134.4</c:v>
                </c:pt>
                <c:pt idx="356">
                  <c:v>134.4</c:v>
                </c:pt>
                <c:pt idx="357">
                  <c:v>134.4</c:v>
                </c:pt>
                <c:pt idx="358">
                  <c:v>134.9</c:v>
                </c:pt>
                <c:pt idx="359">
                  <c:v>134.9</c:v>
                </c:pt>
                <c:pt idx="360">
                  <c:v>134.9</c:v>
                </c:pt>
                <c:pt idx="361">
                  <c:v>135.1</c:v>
                </c:pt>
                <c:pt idx="362">
                  <c:v>135.1</c:v>
                </c:pt>
                <c:pt idx="363">
                  <c:v>135.1</c:v>
                </c:pt>
                <c:pt idx="364">
                  <c:v>135.80000000000001</c:v>
                </c:pt>
                <c:pt idx="365">
                  <c:v>135.80000000000001</c:v>
                </c:pt>
                <c:pt idx="366">
                  <c:v>135.80000000000001</c:v>
                </c:pt>
                <c:pt idx="367">
                  <c:v>136.69999999999999</c:v>
                </c:pt>
                <c:pt idx="368">
                  <c:v>136.69999999999999</c:v>
                </c:pt>
                <c:pt idx="369">
                  <c:v>136.69999999999999</c:v>
                </c:pt>
                <c:pt idx="370">
                  <c:v>137.69999999999999</c:v>
                </c:pt>
                <c:pt idx="371">
                  <c:v>137.69999999999999</c:v>
                </c:pt>
                <c:pt idx="372">
                  <c:v>137.69999999999999</c:v>
                </c:pt>
                <c:pt idx="373">
                  <c:v>138.19999999999999</c:v>
                </c:pt>
                <c:pt idx="374">
                  <c:v>138.19999999999999</c:v>
                </c:pt>
                <c:pt idx="375">
                  <c:v>138.19999999999999</c:v>
                </c:pt>
                <c:pt idx="376">
                  <c:v>138.9</c:v>
                </c:pt>
                <c:pt idx="377">
                  <c:v>138.9</c:v>
                </c:pt>
                <c:pt idx="378">
                  <c:v>138.9</c:v>
                </c:pt>
                <c:pt idx="379">
                  <c:v>139.80000000000001</c:v>
                </c:pt>
                <c:pt idx="380">
                  <c:v>139.80000000000001</c:v>
                </c:pt>
                <c:pt idx="381">
                  <c:v>139.80000000000001</c:v>
                </c:pt>
                <c:pt idx="382">
                  <c:v>141.80000000000001</c:v>
                </c:pt>
                <c:pt idx="383">
                  <c:v>141.80000000000001</c:v>
                </c:pt>
                <c:pt idx="384">
                  <c:v>141.80000000000001</c:v>
                </c:pt>
                <c:pt idx="385">
                  <c:v>143</c:v>
                </c:pt>
                <c:pt idx="386">
                  <c:v>143</c:v>
                </c:pt>
                <c:pt idx="387">
                  <c:v>143</c:v>
                </c:pt>
                <c:pt idx="388">
                  <c:v>145.19999999999999</c:v>
                </c:pt>
                <c:pt idx="389">
                  <c:v>145.19999999999999</c:v>
                </c:pt>
                <c:pt idx="390">
                  <c:v>145.19999999999999</c:v>
                </c:pt>
                <c:pt idx="391">
                  <c:v>145.80000000000001</c:v>
                </c:pt>
                <c:pt idx="392">
                  <c:v>145.80000000000001</c:v>
                </c:pt>
                <c:pt idx="393">
                  <c:v>145.80000000000001</c:v>
                </c:pt>
                <c:pt idx="394">
                  <c:v>148</c:v>
                </c:pt>
                <c:pt idx="395">
                  <c:v>148</c:v>
                </c:pt>
                <c:pt idx="396">
                  <c:v>148</c:v>
                </c:pt>
                <c:pt idx="397">
                  <c:v>150.5</c:v>
                </c:pt>
                <c:pt idx="398">
                  <c:v>150.5</c:v>
                </c:pt>
                <c:pt idx="399">
                  <c:v>150.5</c:v>
                </c:pt>
                <c:pt idx="400">
                  <c:v>155.9</c:v>
                </c:pt>
                <c:pt idx="401">
                  <c:v>155.9</c:v>
                </c:pt>
                <c:pt idx="402">
                  <c:v>155.9</c:v>
                </c:pt>
                <c:pt idx="403">
                  <c:v>158.9</c:v>
                </c:pt>
                <c:pt idx="404">
                  <c:v>158.9</c:v>
                </c:pt>
                <c:pt idx="405">
                  <c:v>158.9</c:v>
                </c:pt>
                <c:pt idx="406">
                  <c:v>156.6</c:v>
                </c:pt>
                <c:pt idx="407">
                  <c:v>156.6</c:v>
                </c:pt>
                <c:pt idx="408">
                  <c:v>156.6</c:v>
                </c:pt>
                <c:pt idx="409">
                  <c:v>149.69999999999999</c:v>
                </c:pt>
                <c:pt idx="410">
                  <c:v>149.69999999999999</c:v>
                </c:pt>
                <c:pt idx="411">
                  <c:v>149.69999999999999</c:v>
                </c:pt>
                <c:pt idx="412">
                  <c:v>143.4</c:v>
                </c:pt>
                <c:pt idx="413">
                  <c:v>143.4</c:v>
                </c:pt>
                <c:pt idx="414">
                  <c:v>143.4</c:v>
                </c:pt>
                <c:pt idx="415">
                  <c:v>139.80000000000001</c:v>
                </c:pt>
                <c:pt idx="416">
                  <c:v>139.80000000000001</c:v>
                </c:pt>
                <c:pt idx="417">
                  <c:v>139.80000000000001</c:v>
                </c:pt>
                <c:pt idx="418">
                  <c:v>137.9</c:v>
                </c:pt>
                <c:pt idx="419">
                  <c:v>137.9</c:v>
                </c:pt>
                <c:pt idx="420">
                  <c:v>137.9</c:v>
                </c:pt>
                <c:pt idx="421">
                  <c:v>136.1</c:v>
                </c:pt>
                <c:pt idx="422">
                  <c:v>136.1</c:v>
                </c:pt>
                <c:pt idx="423">
                  <c:v>136.1</c:v>
                </c:pt>
                <c:pt idx="424">
                  <c:v>135.30000000000001</c:v>
                </c:pt>
                <c:pt idx="425">
                  <c:v>135.30000000000001</c:v>
                </c:pt>
                <c:pt idx="426">
                  <c:v>135.30000000000001</c:v>
                </c:pt>
                <c:pt idx="427">
                  <c:v>135.80000000000001</c:v>
                </c:pt>
                <c:pt idx="428">
                  <c:v>135.80000000000001</c:v>
                </c:pt>
                <c:pt idx="429">
                  <c:v>135.80000000000001</c:v>
                </c:pt>
                <c:pt idx="430">
                  <c:v>136.19999999999999</c:v>
                </c:pt>
                <c:pt idx="431">
                  <c:v>136.19999999999999</c:v>
                </c:pt>
                <c:pt idx="432">
                  <c:v>136.19999999999999</c:v>
                </c:pt>
                <c:pt idx="433">
                  <c:v>136.30000000000001</c:v>
                </c:pt>
                <c:pt idx="434">
                  <c:v>136.30000000000001</c:v>
                </c:pt>
                <c:pt idx="435">
                  <c:v>136.30000000000001</c:v>
                </c:pt>
                <c:pt idx="436">
                  <c:v>135.30000000000001</c:v>
                </c:pt>
                <c:pt idx="437">
                  <c:v>135.30000000000001</c:v>
                </c:pt>
                <c:pt idx="438">
                  <c:v>135.30000000000001</c:v>
                </c:pt>
                <c:pt idx="439">
                  <c:v>135.30000000000001</c:v>
                </c:pt>
                <c:pt idx="440">
                  <c:v>135.30000000000001</c:v>
                </c:pt>
                <c:pt idx="441">
                  <c:v>135.30000000000001</c:v>
                </c:pt>
                <c:pt idx="442">
                  <c:v>134.6</c:v>
                </c:pt>
                <c:pt idx="443">
                  <c:v>134.6</c:v>
                </c:pt>
                <c:pt idx="444">
                  <c:v>134.6</c:v>
                </c:pt>
                <c:pt idx="445">
                  <c:v>134.69999999999999</c:v>
                </c:pt>
                <c:pt idx="446">
                  <c:v>134.69999999999999</c:v>
                </c:pt>
                <c:pt idx="447">
                  <c:v>134.69999999999999</c:v>
                </c:pt>
                <c:pt idx="448">
                  <c:v>134.5</c:v>
                </c:pt>
                <c:pt idx="449">
                  <c:v>134.5</c:v>
                </c:pt>
                <c:pt idx="450">
                  <c:v>134.5</c:v>
                </c:pt>
                <c:pt idx="451">
                  <c:v>135.1</c:v>
                </c:pt>
                <c:pt idx="452">
                  <c:v>135.1</c:v>
                </c:pt>
                <c:pt idx="453">
                  <c:v>135.1</c:v>
                </c:pt>
                <c:pt idx="454">
                  <c:v>135</c:v>
                </c:pt>
                <c:pt idx="455">
                  <c:v>135</c:v>
                </c:pt>
                <c:pt idx="456">
                  <c:v>135</c:v>
                </c:pt>
                <c:pt idx="457">
                  <c:v>135.1</c:v>
                </c:pt>
                <c:pt idx="458">
                  <c:v>135.1</c:v>
                </c:pt>
                <c:pt idx="459">
                  <c:v>135.1</c:v>
                </c:pt>
                <c:pt idx="460">
                  <c:v>134.80000000000001</c:v>
                </c:pt>
                <c:pt idx="461">
                  <c:v>134.80000000000001</c:v>
                </c:pt>
                <c:pt idx="462">
                  <c:v>134.80000000000001</c:v>
                </c:pt>
                <c:pt idx="463">
                  <c:v>134.69999999999999</c:v>
                </c:pt>
                <c:pt idx="464">
                  <c:v>134.69999999999999</c:v>
                </c:pt>
                <c:pt idx="465">
                  <c:v>134.69999999999999</c:v>
                </c:pt>
                <c:pt idx="466">
                  <c:v>134.4</c:v>
                </c:pt>
                <c:pt idx="467">
                  <c:v>134.4</c:v>
                </c:pt>
                <c:pt idx="468">
                  <c:v>134.4</c:v>
                </c:pt>
                <c:pt idx="469">
                  <c:v>134.19999999999999</c:v>
                </c:pt>
                <c:pt idx="470">
                  <c:v>134.19999999999999</c:v>
                </c:pt>
                <c:pt idx="471">
                  <c:v>134.19999999999999</c:v>
                </c:pt>
                <c:pt idx="472">
                  <c:v>134.6</c:v>
                </c:pt>
                <c:pt idx="473">
                  <c:v>134.6</c:v>
                </c:pt>
                <c:pt idx="474">
                  <c:v>134.6</c:v>
                </c:pt>
                <c:pt idx="475">
                  <c:v>135.1</c:v>
                </c:pt>
                <c:pt idx="476">
                  <c:v>135.1</c:v>
                </c:pt>
                <c:pt idx="477">
                  <c:v>135.1</c:v>
                </c:pt>
                <c:pt idx="478">
                  <c:v>135.30000000000001</c:v>
                </c:pt>
                <c:pt idx="479">
                  <c:v>135.30000000000001</c:v>
                </c:pt>
                <c:pt idx="480">
                  <c:v>135.30000000000001</c:v>
                </c:pt>
                <c:pt idx="481">
                  <c:v>135</c:v>
                </c:pt>
                <c:pt idx="482">
                  <c:v>135</c:v>
                </c:pt>
                <c:pt idx="483">
                  <c:v>135</c:v>
                </c:pt>
                <c:pt idx="484">
                  <c:v>134.9</c:v>
                </c:pt>
                <c:pt idx="485">
                  <c:v>134.9</c:v>
                </c:pt>
                <c:pt idx="486">
                  <c:v>134.9</c:v>
                </c:pt>
                <c:pt idx="487">
                  <c:v>135.30000000000001</c:v>
                </c:pt>
                <c:pt idx="488">
                  <c:v>135.30000000000001</c:v>
                </c:pt>
                <c:pt idx="489">
                  <c:v>135.30000000000001</c:v>
                </c:pt>
                <c:pt idx="490">
                  <c:v>135.69999999999999</c:v>
                </c:pt>
                <c:pt idx="491">
                  <c:v>135.69999999999999</c:v>
                </c:pt>
                <c:pt idx="492">
                  <c:v>135.69999999999999</c:v>
                </c:pt>
                <c:pt idx="493">
                  <c:v>135.80000000000001</c:v>
                </c:pt>
                <c:pt idx="494">
                  <c:v>135.80000000000001</c:v>
                </c:pt>
                <c:pt idx="495">
                  <c:v>135.80000000000001</c:v>
                </c:pt>
                <c:pt idx="496">
                  <c:v>135.5</c:v>
                </c:pt>
                <c:pt idx="497">
                  <c:v>135.5</c:v>
                </c:pt>
                <c:pt idx="498">
                  <c:v>135.5</c:v>
                </c:pt>
                <c:pt idx="499">
                  <c:v>135.19999999999999</c:v>
                </c:pt>
                <c:pt idx="500">
                  <c:v>135.19999999999999</c:v>
                </c:pt>
                <c:pt idx="501">
                  <c:v>135.19999999999999</c:v>
                </c:pt>
                <c:pt idx="502">
                  <c:v>135.30000000000001</c:v>
                </c:pt>
                <c:pt idx="503">
                  <c:v>135.30000000000001</c:v>
                </c:pt>
                <c:pt idx="504">
                  <c:v>135.30000000000001</c:v>
                </c:pt>
                <c:pt idx="505">
                  <c:v>135.6</c:v>
                </c:pt>
                <c:pt idx="506">
                  <c:v>135.6</c:v>
                </c:pt>
                <c:pt idx="507">
                  <c:v>135.6</c:v>
                </c:pt>
                <c:pt idx="508">
                  <c:v>136</c:v>
                </c:pt>
                <c:pt idx="509">
                  <c:v>136</c:v>
                </c:pt>
                <c:pt idx="510">
                  <c:v>136</c:v>
                </c:pt>
                <c:pt idx="511">
                  <c:v>136.19999999999999</c:v>
                </c:pt>
                <c:pt idx="512">
                  <c:v>136.19999999999999</c:v>
                </c:pt>
                <c:pt idx="513">
                  <c:v>136.19999999999999</c:v>
                </c:pt>
                <c:pt idx="514">
                  <c:v>136.5</c:v>
                </c:pt>
                <c:pt idx="515">
                  <c:v>136.5</c:v>
                </c:pt>
                <c:pt idx="516">
                  <c:v>136.5</c:v>
                </c:pt>
                <c:pt idx="517">
                  <c:v>136.19999999999999</c:v>
                </c:pt>
                <c:pt idx="518">
                  <c:v>136.19999999999999</c:v>
                </c:pt>
                <c:pt idx="519">
                  <c:v>136.19999999999999</c:v>
                </c:pt>
                <c:pt idx="520">
                  <c:v>136.1</c:v>
                </c:pt>
                <c:pt idx="521">
                  <c:v>136.1</c:v>
                </c:pt>
                <c:pt idx="522">
                  <c:v>136.1</c:v>
                </c:pt>
                <c:pt idx="523">
                  <c:v>136.5</c:v>
                </c:pt>
                <c:pt idx="524">
                  <c:v>136.5</c:v>
                </c:pt>
                <c:pt idx="525">
                  <c:v>136.5</c:v>
                </c:pt>
                <c:pt idx="526">
                  <c:v>137</c:v>
                </c:pt>
                <c:pt idx="527">
                  <c:v>137</c:v>
                </c:pt>
                <c:pt idx="528">
                  <c:v>137</c:v>
                </c:pt>
                <c:pt idx="529">
                  <c:v>137.1</c:v>
                </c:pt>
                <c:pt idx="530">
                  <c:v>137.1</c:v>
                </c:pt>
                <c:pt idx="531">
                  <c:v>137.1</c:v>
                </c:pt>
                <c:pt idx="532">
                  <c:v>136.30000000000001</c:v>
                </c:pt>
                <c:pt idx="533">
                  <c:v>136.30000000000001</c:v>
                </c:pt>
                <c:pt idx="534">
                  <c:v>136.30000000000001</c:v>
                </c:pt>
                <c:pt idx="535">
                  <c:v>135.69999999999999</c:v>
                </c:pt>
                <c:pt idx="536">
                  <c:v>135.69999999999999</c:v>
                </c:pt>
                <c:pt idx="537">
                  <c:v>135.69999999999999</c:v>
                </c:pt>
                <c:pt idx="538">
                  <c:v>135.69999999999999</c:v>
                </c:pt>
                <c:pt idx="539">
                  <c:v>135.69999999999999</c:v>
                </c:pt>
                <c:pt idx="540">
                  <c:v>135.69999999999999</c:v>
                </c:pt>
                <c:pt idx="541">
                  <c:v>136</c:v>
                </c:pt>
                <c:pt idx="542">
                  <c:v>136</c:v>
                </c:pt>
                <c:pt idx="543">
                  <c:v>136</c:v>
                </c:pt>
                <c:pt idx="544">
                  <c:v>136</c:v>
                </c:pt>
                <c:pt idx="545">
                  <c:v>136</c:v>
                </c:pt>
                <c:pt idx="546">
                  <c:v>136</c:v>
                </c:pt>
                <c:pt idx="547">
                  <c:v>135.80000000000001</c:v>
                </c:pt>
                <c:pt idx="548">
                  <c:v>135.80000000000001</c:v>
                </c:pt>
                <c:pt idx="549">
                  <c:v>135.80000000000001</c:v>
                </c:pt>
                <c:pt idx="550">
                  <c:v>135.69999999999999</c:v>
                </c:pt>
                <c:pt idx="551">
                  <c:v>135.69999999999999</c:v>
                </c:pt>
                <c:pt idx="552">
                  <c:v>135.69999999999999</c:v>
                </c:pt>
                <c:pt idx="553">
                  <c:v>136.30000000000001</c:v>
                </c:pt>
                <c:pt idx="554">
                  <c:v>136.30000000000001</c:v>
                </c:pt>
                <c:pt idx="555">
                  <c:v>136.30000000000001</c:v>
                </c:pt>
                <c:pt idx="556">
                  <c:v>136.30000000000001</c:v>
                </c:pt>
                <c:pt idx="557">
                  <c:v>136.30000000000001</c:v>
                </c:pt>
                <c:pt idx="558">
                  <c:v>136.30000000000001</c:v>
                </c:pt>
                <c:pt idx="559">
                  <c:v>136.1</c:v>
                </c:pt>
                <c:pt idx="560">
                  <c:v>136.1</c:v>
                </c:pt>
                <c:pt idx="561">
                  <c:v>136.1</c:v>
                </c:pt>
                <c:pt idx="562">
                  <c:v>136.4</c:v>
                </c:pt>
                <c:pt idx="563">
                  <c:v>136.4</c:v>
                </c:pt>
                <c:pt idx="564">
                  <c:v>136.4</c:v>
                </c:pt>
                <c:pt idx="565">
                  <c:v>136.5</c:v>
                </c:pt>
                <c:pt idx="566">
                  <c:v>136.5</c:v>
                </c:pt>
                <c:pt idx="567">
                  <c:v>136.5</c:v>
                </c:pt>
                <c:pt idx="568">
                  <c:v>136.69999999999999</c:v>
                </c:pt>
                <c:pt idx="569">
                  <c:v>136.69999999999999</c:v>
                </c:pt>
                <c:pt idx="570">
                  <c:v>136.69999999999999</c:v>
                </c:pt>
                <c:pt idx="571">
                  <c:v>136</c:v>
                </c:pt>
                <c:pt idx="572">
                  <c:v>136</c:v>
                </c:pt>
                <c:pt idx="573">
                  <c:v>136</c:v>
                </c:pt>
                <c:pt idx="574">
                  <c:v>136.4</c:v>
                </c:pt>
                <c:pt idx="575">
                  <c:v>136.4</c:v>
                </c:pt>
                <c:pt idx="576">
                  <c:v>136.4</c:v>
                </c:pt>
                <c:pt idx="577">
                  <c:v>136.80000000000001</c:v>
                </c:pt>
                <c:pt idx="578">
                  <c:v>136.80000000000001</c:v>
                </c:pt>
                <c:pt idx="579">
                  <c:v>136.80000000000001</c:v>
                </c:pt>
                <c:pt idx="580">
                  <c:v>137.1</c:v>
                </c:pt>
                <c:pt idx="581">
                  <c:v>137.1</c:v>
                </c:pt>
                <c:pt idx="582">
                  <c:v>137.1</c:v>
                </c:pt>
                <c:pt idx="583">
                  <c:v>136.80000000000001</c:v>
                </c:pt>
                <c:pt idx="584">
                  <c:v>136.80000000000001</c:v>
                </c:pt>
                <c:pt idx="585">
                  <c:v>136.80000000000001</c:v>
                </c:pt>
                <c:pt idx="586">
                  <c:v>136.4</c:v>
                </c:pt>
                <c:pt idx="587">
                  <c:v>136.4</c:v>
                </c:pt>
                <c:pt idx="588">
                  <c:v>136.4</c:v>
                </c:pt>
                <c:pt idx="589">
                  <c:v>136.80000000000001</c:v>
                </c:pt>
                <c:pt idx="590">
                  <c:v>136.80000000000001</c:v>
                </c:pt>
                <c:pt idx="591">
                  <c:v>136.80000000000001</c:v>
                </c:pt>
                <c:pt idx="592">
                  <c:v>136.9</c:v>
                </c:pt>
                <c:pt idx="593">
                  <c:v>136.9</c:v>
                </c:pt>
                <c:pt idx="594">
                  <c:v>136.9</c:v>
                </c:pt>
                <c:pt idx="595">
                  <c:v>137.1</c:v>
                </c:pt>
                <c:pt idx="596">
                  <c:v>137.1</c:v>
                </c:pt>
                <c:pt idx="597">
                  <c:v>137.1</c:v>
                </c:pt>
                <c:pt idx="598">
                  <c:v>136.6</c:v>
                </c:pt>
                <c:pt idx="599">
                  <c:v>136.6</c:v>
                </c:pt>
                <c:pt idx="600">
                  <c:v>136.6</c:v>
                </c:pt>
                <c:pt idx="601">
                  <c:v>136.9</c:v>
                </c:pt>
                <c:pt idx="602">
                  <c:v>136.9</c:v>
                </c:pt>
                <c:pt idx="603">
                  <c:v>136.9</c:v>
                </c:pt>
                <c:pt idx="604">
                  <c:v>136.80000000000001</c:v>
                </c:pt>
                <c:pt idx="605">
                  <c:v>136.80000000000001</c:v>
                </c:pt>
                <c:pt idx="606">
                  <c:v>136.80000000000001</c:v>
                </c:pt>
                <c:pt idx="607">
                  <c:v>136.9</c:v>
                </c:pt>
                <c:pt idx="608">
                  <c:v>136.9</c:v>
                </c:pt>
                <c:pt idx="609">
                  <c:v>136.9</c:v>
                </c:pt>
                <c:pt idx="610">
                  <c:v>136.69999999999999</c:v>
                </c:pt>
                <c:pt idx="611">
                  <c:v>136.69999999999999</c:v>
                </c:pt>
                <c:pt idx="612">
                  <c:v>136.69999999999999</c:v>
                </c:pt>
                <c:pt idx="613">
                  <c:v>136.9</c:v>
                </c:pt>
                <c:pt idx="614">
                  <c:v>136.9</c:v>
                </c:pt>
                <c:pt idx="615">
                  <c:v>136.9</c:v>
                </c:pt>
                <c:pt idx="616">
                  <c:v>136.80000000000001</c:v>
                </c:pt>
                <c:pt idx="617">
                  <c:v>136.80000000000001</c:v>
                </c:pt>
                <c:pt idx="618">
                  <c:v>136.80000000000001</c:v>
                </c:pt>
                <c:pt idx="619">
                  <c:v>137</c:v>
                </c:pt>
                <c:pt idx="620">
                  <c:v>137</c:v>
                </c:pt>
                <c:pt idx="621">
                  <c:v>137</c:v>
                </c:pt>
                <c:pt idx="622">
                  <c:v>137.30000000000001</c:v>
                </c:pt>
                <c:pt idx="623">
                  <c:v>137.30000000000001</c:v>
                </c:pt>
                <c:pt idx="624">
                  <c:v>137.30000000000001</c:v>
                </c:pt>
                <c:pt idx="625">
                  <c:v>137.5</c:v>
                </c:pt>
                <c:pt idx="626">
                  <c:v>137.5</c:v>
                </c:pt>
                <c:pt idx="627">
                  <c:v>137.5</c:v>
                </c:pt>
                <c:pt idx="628">
                  <c:v>137.30000000000001</c:v>
                </c:pt>
                <c:pt idx="629">
                  <c:v>137.30000000000001</c:v>
                </c:pt>
                <c:pt idx="630">
                  <c:v>137.30000000000001</c:v>
                </c:pt>
                <c:pt idx="631">
                  <c:v>137.19999999999999</c:v>
                </c:pt>
                <c:pt idx="632">
                  <c:v>137.19999999999999</c:v>
                </c:pt>
                <c:pt idx="633">
                  <c:v>137.19999999999999</c:v>
                </c:pt>
                <c:pt idx="634">
                  <c:v>136.9</c:v>
                </c:pt>
                <c:pt idx="635">
                  <c:v>136.9</c:v>
                </c:pt>
                <c:pt idx="636">
                  <c:v>136.9</c:v>
                </c:pt>
                <c:pt idx="637">
                  <c:v>136.6</c:v>
                </c:pt>
                <c:pt idx="638">
                  <c:v>136.6</c:v>
                </c:pt>
                <c:pt idx="639">
                  <c:v>136.6</c:v>
                </c:pt>
                <c:pt idx="640">
                  <c:v>136.5</c:v>
                </c:pt>
                <c:pt idx="641">
                  <c:v>136.5</c:v>
                </c:pt>
                <c:pt idx="642">
                  <c:v>136.5</c:v>
                </c:pt>
                <c:pt idx="643">
                  <c:v>136.4</c:v>
                </c:pt>
                <c:pt idx="644">
                  <c:v>136.4</c:v>
                </c:pt>
                <c:pt idx="645">
                  <c:v>136.4</c:v>
                </c:pt>
                <c:pt idx="646">
                  <c:v>136.80000000000001</c:v>
                </c:pt>
                <c:pt idx="647">
                  <c:v>136.80000000000001</c:v>
                </c:pt>
                <c:pt idx="648">
                  <c:v>136.80000000000001</c:v>
                </c:pt>
                <c:pt idx="649">
                  <c:v>136.9</c:v>
                </c:pt>
                <c:pt idx="650">
                  <c:v>136.9</c:v>
                </c:pt>
                <c:pt idx="651">
                  <c:v>136.9</c:v>
                </c:pt>
                <c:pt idx="652">
                  <c:v>136.5</c:v>
                </c:pt>
                <c:pt idx="653">
                  <c:v>136.5</c:v>
                </c:pt>
                <c:pt idx="654">
                  <c:v>136.5</c:v>
                </c:pt>
                <c:pt idx="655">
                  <c:v>136.6</c:v>
                </c:pt>
                <c:pt idx="656">
                  <c:v>136.6</c:v>
                </c:pt>
                <c:pt idx="657">
                  <c:v>136.6</c:v>
                </c:pt>
                <c:pt idx="658">
                  <c:v>136.4</c:v>
                </c:pt>
                <c:pt idx="659">
                  <c:v>136.4</c:v>
                </c:pt>
                <c:pt idx="660">
                  <c:v>136.4</c:v>
                </c:pt>
                <c:pt idx="661">
                  <c:v>136.69999999999999</c:v>
                </c:pt>
                <c:pt idx="662">
                  <c:v>136.69999999999999</c:v>
                </c:pt>
                <c:pt idx="663">
                  <c:v>136.69999999999999</c:v>
                </c:pt>
                <c:pt idx="664">
                  <c:v>136.5</c:v>
                </c:pt>
                <c:pt idx="665">
                  <c:v>136.5</c:v>
                </c:pt>
                <c:pt idx="666">
                  <c:v>136.5</c:v>
                </c:pt>
                <c:pt idx="667">
                  <c:v>136.9</c:v>
                </c:pt>
                <c:pt idx="668">
                  <c:v>136.9</c:v>
                </c:pt>
                <c:pt idx="669">
                  <c:v>136.9</c:v>
                </c:pt>
                <c:pt idx="670">
                  <c:v>137.30000000000001</c:v>
                </c:pt>
                <c:pt idx="671">
                  <c:v>137.30000000000001</c:v>
                </c:pt>
                <c:pt idx="672">
                  <c:v>137.30000000000001</c:v>
                </c:pt>
                <c:pt idx="673">
                  <c:v>137.5</c:v>
                </c:pt>
                <c:pt idx="674">
                  <c:v>137.5</c:v>
                </c:pt>
                <c:pt idx="675">
                  <c:v>137.5</c:v>
                </c:pt>
                <c:pt idx="676">
                  <c:v>136.9</c:v>
                </c:pt>
                <c:pt idx="677">
                  <c:v>136.9</c:v>
                </c:pt>
                <c:pt idx="678">
                  <c:v>136.9</c:v>
                </c:pt>
                <c:pt idx="679">
                  <c:v>136.6</c:v>
                </c:pt>
                <c:pt idx="680">
                  <c:v>136.6</c:v>
                </c:pt>
                <c:pt idx="681">
                  <c:v>136.6</c:v>
                </c:pt>
                <c:pt idx="682">
                  <c:v>136.4</c:v>
                </c:pt>
                <c:pt idx="683">
                  <c:v>136.4</c:v>
                </c:pt>
                <c:pt idx="684">
                  <c:v>136.4</c:v>
                </c:pt>
                <c:pt idx="685">
                  <c:v>136.6</c:v>
                </c:pt>
                <c:pt idx="686">
                  <c:v>136.6</c:v>
                </c:pt>
                <c:pt idx="687">
                  <c:v>136.6</c:v>
                </c:pt>
                <c:pt idx="688">
                  <c:v>136.80000000000001</c:v>
                </c:pt>
                <c:pt idx="689">
                  <c:v>136.80000000000001</c:v>
                </c:pt>
                <c:pt idx="690">
                  <c:v>136.80000000000001</c:v>
                </c:pt>
                <c:pt idx="691">
                  <c:v>137</c:v>
                </c:pt>
                <c:pt idx="692">
                  <c:v>137</c:v>
                </c:pt>
                <c:pt idx="693">
                  <c:v>137</c:v>
                </c:pt>
                <c:pt idx="694">
                  <c:v>137.30000000000001</c:v>
                </c:pt>
                <c:pt idx="695">
                  <c:v>137.30000000000001</c:v>
                </c:pt>
                <c:pt idx="696">
                  <c:v>137.30000000000001</c:v>
                </c:pt>
                <c:pt idx="697">
                  <c:v>137.5</c:v>
                </c:pt>
                <c:pt idx="698">
                  <c:v>137.5</c:v>
                </c:pt>
                <c:pt idx="699">
                  <c:v>137.5</c:v>
                </c:pt>
                <c:pt idx="700">
                  <c:v>137.4</c:v>
                </c:pt>
                <c:pt idx="701">
                  <c:v>137.4</c:v>
                </c:pt>
                <c:pt idx="702">
                  <c:v>137.4</c:v>
                </c:pt>
                <c:pt idx="703">
                  <c:v>137.6</c:v>
                </c:pt>
                <c:pt idx="704">
                  <c:v>137.6</c:v>
                </c:pt>
                <c:pt idx="705">
                  <c:v>137.6</c:v>
                </c:pt>
                <c:pt idx="706">
                  <c:v>137.5</c:v>
                </c:pt>
                <c:pt idx="707">
                  <c:v>137.5</c:v>
                </c:pt>
                <c:pt idx="708">
                  <c:v>137.5</c:v>
                </c:pt>
                <c:pt idx="709">
                  <c:v>137.5</c:v>
                </c:pt>
                <c:pt idx="710">
                  <c:v>137.5</c:v>
                </c:pt>
                <c:pt idx="711">
                  <c:v>137.5</c:v>
                </c:pt>
                <c:pt idx="712">
                  <c:v>137.19999999999999</c:v>
                </c:pt>
                <c:pt idx="713">
                  <c:v>137.19999999999999</c:v>
                </c:pt>
                <c:pt idx="714">
                  <c:v>137.19999999999999</c:v>
                </c:pt>
                <c:pt idx="715">
                  <c:v>137.30000000000001</c:v>
                </c:pt>
                <c:pt idx="716">
                  <c:v>137.30000000000001</c:v>
                </c:pt>
                <c:pt idx="717">
                  <c:v>137.30000000000001</c:v>
                </c:pt>
                <c:pt idx="718">
                  <c:v>137.69999999999999</c:v>
                </c:pt>
                <c:pt idx="719">
                  <c:v>137.69999999999999</c:v>
                </c:pt>
                <c:pt idx="720">
                  <c:v>137.69999999999999</c:v>
                </c:pt>
                <c:pt idx="721">
                  <c:v>138.1</c:v>
                </c:pt>
                <c:pt idx="722">
                  <c:v>138.1</c:v>
                </c:pt>
                <c:pt idx="723">
                  <c:v>138.1</c:v>
                </c:pt>
                <c:pt idx="724">
                  <c:v>138.19999999999999</c:v>
                </c:pt>
                <c:pt idx="725">
                  <c:v>138.19999999999999</c:v>
                </c:pt>
                <c:pt idx="726">
                  <c:v>138.19999999999999</c:v>
                </c:pt>
                <c:pt idx="727">
                  <c:v>138.1</c:v>
                </c:pt>
                <c:pt idx="728">
                  <c:v>138.1</c:v>
                </c:pt>
                <c:pt idx="729">
                  <c:v>138.1</c:v>
                </c:pt>
                <c:pt idx="730">
                  <c:v>138.19999999999999</c:v>
                </c:pt>
                <c:pt idx="731">
                  <c:v>138.19999999999999</c:v>
                </c:pt>
                <c:pt idx="732">
                  <c:v>138.19999999999999</c:v>
                </c:pt>
                <c:pt idx="733">
                  <c:v>138.5</c:v>
                </c:pt>
                <c:pt idx="734">
                  <c:v>138.5</c:v>
                </c:pt>
                <c:pt idx="735">
                  <c:v>138.5</c:v>
                </c:pt>
                <c:pt idx="736">
                  <c:v>138.5</c:v>
                </c:pt>
                <c:pt idx="737">
                  <c:v>138.5</c:v>
                </c:pt>
                <c:pt idx="738">
                  <c:v>138.5</c:v>
                </c:pt>
                <c:pt idx="739">
                  <c:v>138.6</c:v>
                </c:pt>
                <c:pt idx="740">
                  <c:v>138.6</c:v>
                </c:pt>
                <c:pt idx="741">
                  <c:v>138.6</c:v>
                </c:pt>
                <c:pt idx="742">
                  <c:v>138.19999999999999</c:v>
                </c:pt>
                <c:pt idx="743">
                  <c:v>138.19999999999999</c:v>
                </c:pt>
                <c:pt idx="744">
                  <c:v>138.19999999999999</c:v>
                </c:pt>
                <c:pt idx="745">
                  <c:v>138.19999999999999</c:v>
                </c:pt>
                <c:pt idx="746">
                  <c:v>138.19999999999999</c:v>
                </c:pt>
                <c:pt idx="747">
                  <c:v>138.19999999999999</c:v>
                </c:pt>
                <c:pt idx="748">
                  <c:v>137.80000000000001</c:v>
                </c:pt>
                <c:pt idx="749">
                  <c:v>137.80000000000001</c:v>
                </c:pt>
                <c:pt idx="750">
                  <c:v>137.80000000000001</c:v>
                </c:pt>
                <c:pt idx="751">
                  <c:v>138.1</c:v>
                </c:pt>
                <c:pt idx="752">
                  <c:v>138.1</c:v>
                </c:pt>
                <c:pt idx="753">
                  <c:v>138.1</c:v>
                </c:pt>
                <c:pt idx="754">
                  <c:v>138.19999999999999</c:v>
                </c:pt>
                <c:pt idx="755">
                  <c:v>138.19999999999999</c:v>
                </c:pt>
                <c:pt idx="756">
                  <c:v>138.19999999999999</c:v>
                </c:pt>
                <c:pt idx="757">
                  <c:v>138.6</c:v>
                </c:pt>
                <c:pt idx="758">
                  <c:v>138.6</c:v>
                </c:pt>
                <c:pt idx="759">
                  <c:v>138.6</c:v>
                </c:pt>
                <c:pt idx="760">
                  <c:v>138.5</c:v>
                </c:pt>
                <c:pt idx="761">
                  <c:v>138.5</c:v>
                </c:pt>
                <c:pt idx="762">
                  <c:v>138.5</c:v>
                </c:pt>
                <c:pt idx="763">
                  <c:v>138.30000000000001</c:v>
                </c:pt>
                <c:pt idx="764">
                  <c:v>138.30000000000001</c:v>
                </c:pt>
                <c:pt idx="765">
                  <c:v>138.30000000000001</c:v>
                </c:pt>
                <c:pt idx="766">
                  <c:v>138.4</c:v>
                </c:pt>
                <c:pt idx="767">
                  <c:v>138.4</c:v>
                </c:pt>
                <c:pt idx="768">
                  <c:v>138.4</c:v>
                </c:pt>
                <c:pt idx="769">
                  <c:v>138.69999999999999</c:v>
                </c:pt>
                <c:pt idx="770">
                  <c:v>138.69999999999999</c:v>
                </c:pt>
                <c:pt idx="771">
                  <c:v>138.69999999999999</c:v>
                </c:pt>
                <c:pt idx="772">
                  <c:v>138.69999999999999</c:v>
                </c:pt>
                <c:pt idx="773">
                  <c:v>138.69999999999999</c:v>
                </c:pt>
                <c:pt idx="774">
                  <c:v>138.69999999999999</c:v>
                </c:pt>
                <c:pt idx="775">
                  <c:v>138.6</c:v>
                </c:pt>
                <c:pt idx="776">
                  <c:v>138.6</c:v>
                </c:pt>
                <c:pt idx="777">
                  <c:v>138.6</c:v>
                </c:pt>
                <c:pt idx="778">
                  <c:v>138.6</c:v>
                </c:pt>
                <c:pt idx="779">
                  <c:v>138.6</c:v>
                </c:pt>
                <c:pt idx="780">
                  <c:v>138.6</c:v>
                </c:pt>
                <c:pt idx="781">
                  <c:v>138.80000000000001</c:v>
                </c:pt>
                <c:pt idx="782">
                  <c:v>138.80000000000001</c:v>
                </c:pt>
                <c:pt idx="783">
                  <c:v>138.80000000000001</c:v>
                </c:pt>
                <c:pt idx="784">
                  <c:v>138.6</c:v>
                </c:pt>
                <c:pt idx="785">
                  <c:v>138.6</c:v>
                </c:pt>
                <c:pt idx="786">
                  <c:v>138.6</c:v>
                </c:pt>
                <c:pt idx="787">
                  <c:v>138.5</c:v>
                </c:pt>
                <c:pt idx="788">
                  <c:v>138.5</c:v>
                </c:pt>
                <c:pt idx="789">
                  <c:v>138.5</c:v>
                </c:pt>
                <c:pt idx="790">
                  <c:v>138.69999999999999</c:v>
                </c:pt>
                <c:pt idx="791">
                  <c:v>138.69999999999999</c:v>
                </c:pt>
                <c:pt idx="792">
                  <c:v>138.69999999999999</c:v>
                </c:pt>
                <c:pt idx="793">
                  <c:v>138.30000000000001</c:v>
                </c:pt>
                <c:pt idx="794">
                  <c:v>138.30000000000001</c:v>
                </c:pt>
                <c:pt idx="795">
                  <c:v>138.30000000000001</c:v>
                </c:pt>
                <c:pt idx="796">
                  <c:v>137.80000000000001</c:v>
                </c:pt>
                <c:pt idx="797">
                  <c:v>137.80000000000001</c:v>
                </c:pt>
                <c:pt idx="798">
                  <c:v>137.80000000000001</c:v>
                </c:pt>
                <c:pt idx="799">
                  <c:v>137.30000000000001</c:v>
                </c:pt>
                <c:pt idx="800">
                  <c:v>137.30000000000001</c:v>
                </c:pt>
                <c:pt idx="801">
                  <c:v>137.30000000000001</c:v>
                </c:pt>
                <c:pt idx="802">
                  <c:v>138</c:v>
                </c:pt>
                <c:pt idx="803">
                  <c:v>138</c:v>
                </c:pt>
                <c:pt idx="804">
                  <c:v>138</c:v>
                </c:pt>
                <c:pt idx="805">
                  <c:v>138.6</c:v>
                </c:pt>
                <c:pt idx="806">
                  <c:v>138.6</c:v>
                </c:pt>
                <c:pt idx="807">
                  <c:v>138.6</c:v>
                </c:pt>
                <c:pt idx="808">
                  <c:v>138.80000000000001</c:v>
                </c:pt>
                <c:pt idx="809">
                  <c:v>138.80000000000001</c:v>
                </c:pt>
                <c:pt idx="810">
                  <c:v>138.80000000000001</c:v>
                </c:pt>
                <c:pt idx="811">
                  <c:v>139</c:v>
                </c:pt>
                <c:pt idx="812">
                  <c:v>139</c:v>
                </c:pt>
                <c:pt idx="813">
                  <c:v>139</c:v>
                </c:pt>
                <c:pt idx="814">
                  <c:v>139.19999999999999</c:v>
                </c:pt>
                <c:pt idx="815">
                  <c:v>139.19999999999999</c:v>
                </c:pt>
                <c:pt idx="816">
                  <c:v>139.19999999999999</c:v>
                </c:pt>
                <c:pt idx="817">
                  <c:v>139.69999999999999</c:v>
                </c:pt>
                <c:pt idx="818">
                  <c:v>139.69999999999999</c:v>
                </c:pt>
                <c:pt idx="819">
                  <c:v>139.69999999999999</c:v>
                </c:pt>
                <c:pt idx="820">
                  <c:v>138.9</c:v>
                </c:pt>
                <c:pt idx="821">
                  <c:v>138.9</c:v>
                </c:pt>
                <c:pt idx="822">
                  <c:v>138.9</c:v>
                </c:pt>
                <c:pt idx="823">
                  <c:v>138.30000000000001</c:v>
                </c:pt>
                <c:pt idx="824">
                  <c:v>138.30000000000001</c:v>
                </c:pt>
                <c:pt idx="825">
                  <c:v>138.30000000000001</c:v>
                </c:pt>
                <c:pt idx="826">
                  <c:v>137.80000000000001</c:v>
                </c:pt>
                <c:pt idx="827">
                  <c:v>137.80000000000001</c:v>
                </c:pt>
                <c:pt idx="828">
                  <c:v>137.80000000000001</c:v>
                </c:pt>
                <c:pt idx="829">
                  <c:v>138.30000000000001</c:v>
                </c:pt>
                <c:pt idx="830">
                  <c:v>138.30000000000001</c:v>
                </c:pt>
                <c:pt idx="831">
                  <c:v>138.30000000000001</c:v>
                </c:pt>
                <c:pt idx="832">
                  <c:v>139.19999999999999</c:v>
                </c:pt>
                <c:pt idx="833">
                  <c:v>139.19999999999999</c:v>
                </c:pt>
                <c:pt idx="834">
                  <c:v>139.19999999999999</c:v>
                </c:pt>
                <c:pt idx="835">
                  <c:v>139.80000000000001</c:v>
                </c:pt>
                <c:pt idx="836">
                  <c:v>139.80000000000001</c:v>
                </c:pt>
                <c:pt idx="837">
                  <c:v>139.80000000000001</c:v>
                </c:pt>
                <c:pt idx="838">
                  <c:v>139.80000000000001</c:v>
                </c:pt>
                <c:pt idx="839">
                  <c:v>139.80000000000001</c:v>
                </c:pt>
                <c:pt idx="840">
                  <c:v>139.80000000000001</c:v>
                </c:pt>
                <c:pt idx="841">
                  <c:v>139.5</c:v>
                </c:pt>
                <c:pt idx="842">
                  <c:v>139.5</c:v>
                </c:pt>
                <c:pt idx="843">
                  <c:v>139.5</c:v>
                </c:pt>
                <c:pt idx="844">
                  <c:v>139.19999999999999</c:v>
                </c:pt>
                <c:pt idx="845">
                  <c:v>139.19999999999999</c:v>
                </c:pt>
                <c:pt idx="846">
                  <c:v>139.19999999999999</c:v>
                </c:pt>
                <c:pt idx="847">
                  <c:v>139.1</c:v>
                </c:pt>
                <c:pt idx="848">
                  <c:v>139.1</c:v>
                </c:pt>
                <c:pt idx="849">
                  <c:v>139.1</c:v>
                </c:pt>
                <c:pt idx="850">
                  <c:v>139.30000000000001</c:v>
                </c:pt>
                <c:pt idx="851">
                  <c:v>139.30000000000001</c:v>
                </c:pt>
                <c:pt idx="852">
                  <c:v>139.30000000000001</c:v>
                </c:pt>
                <c:pt idx="853">
                  <c:v>139.9</c:v>
                </c:pt>
                <c:pt idx="854">
                  <c:v>139.9</c:v>
                </c:pt>
                <c:pt idx="855">
                  <c:v>139.9</c:v>
                </c:pt>
                <c:pt idx="856">
                  <c:v>140.30000000000001</c:v>
                </c:pt>
                <c:pt idx="857">
                  <c:v>140.30000000000001</c:v>
                </c:pt>
                <c:pt idx="858">
                  <c:v>140.30000000000001</c:v>
                </c:pt>
                <c:pt idx="859">
                  <c:v>140.1</c:v>
                </c:pt>
                <c:pt idx="860">
                  <c:v>140.1</c:v>
                </c:pt>
                <c:pt idx="861">
                  <c:v>140.1</c:v>
                </c:pt>
                <c:pt idx="862">
                  <c:v>139.80000000000001</c:v>
                </c:pt>
                <c:pt idx="863">
                  <c:v>139.80000000000001</c:v>
                </c:pt>
                <c:pt idx="864">
                  <c:v>139.80000000000001</c:v>
                </c:pt>
                <c:pt idx="865">
                  <c:v>139.80000000000001</c:v>
                </c:pt>
                <c:pt idx="866">
                  <c:v>139.80000000000001</c:v>
                </c:pt>
                <c:pt idx="867">
                  <c:v>139.80000000000001</c:v>
                </c:pt>
                <c:pt idx="868">
                  <c:v>140.30000000000001</c:v>
                </c:pt>
                <c:pt idx="869">
                  <c:v>140.30000000000001</c:v>
                </c:pt>
                <c:pt idx="870">
                  <c:v>140.30000000000001</c:v>
                </c:pt>
                <c:pt idx="871">
                  <c:v>140.9</c:v>
                </c:pt>
                <c:pt idx="872">
                  <c:v>140.9</c:v>
                </c:pt>
                <c:pt idx="873">
                  <c:v>140.9</c:v>
                </c:pt>
                <c:pt idx="874">
                  <c:v>141.6</c:v>
                </c:pt>
                <c:pt idx="875">
                  <c:v>141.6</c:v>
                </c:pt>
                <c:pt idx="876">
                  <c:v>141.6</c:v>
                </c:pt>
                <c:pt idx="877">
                  <c:v>141.4</c:v>
                </c:pt>
                <c:pt idx="878">
                  <c:v>141.4</c:v>
                </c:pt>
                <c:pt idx="879">
                  <c:v>141.4</c:v>
                </c:pt>
                <c:pt idx="880">
                  <c:v>140.69999999999999</c:v>
                </c:pt>
                <c:pt idx="881">
                  <c:v>140.69999999999999</c:v>
                </c:pt>
                <c:pt idx="882">
                  <c:v>140.69999999999999</c:v>
                </c:pt>
                <c:pt idx="883">
                  <c:v>140.1</c:v>
                </c:pt>
                <c:pt idx="884">
                  <c:v>140.1</c:v>
                </c:pt>
                <c:pt idx="885">
                  <c:v>140.1</c:v>
                </c:pt>
                <c:pt idx="886">
                  <c:v>140</c:v>
                </c:pt>
                <c:pt idx="887">
                  <c:v>140</c:v>
                </c:pt>
                <c:pt idx="888">
                  <c:v>140</c:v>
                </c:pt>
                <c:pt idx="889">
                  <c:v>140.1</c:v>
                </c:pt>
                <c:pt idx="890">
                  <c:v>140.1</c:v>
                </c:pt>
                <c:pt idx="891">
                  <c:v>140.1</c:v>
                </c:pt>
                <c:pt idx="892">
                  <c:v>140.30000000000001</c:v>
                </c:pt>
                <c:pt idx="893">
                  <c:v>140.30000000000001</c:v>
                </c:pt>
                <c:pt idx="894">
                  <c:v>140.30000000000001</c:v>
                </c:pt>
                <c:pt idx="895">
                  <c:v>140.69999999999999</c:v>
                </c:pt>
                <c:pt idx="896">
                  <c:v>140.69999999999999</c:v>
                </c:pt>
                <c:pt idx="897">
                  <c:v>140.69999999999999</c:v>
                </c:pt>
                <c:pt idx="898">
                  <c:v>141.1</c:v>
                </c:pt>
                <c:pt idx="899">
                  <c:v>141.1</c:v>
                </c:pt>
                <c:pt idx="900">
                  <c:v>141.1</c:v>
                </c:pt>
                <c:pt idx="901">
                  <c:v>141.6</c:v>
                </c:pt>
                <c:pt idx="902">
                  <c:v>141.6</c:v>
                </c:pt>
                <c:pt idx="903">
                  <c:v>141.6</c:v>
                </c:pt>
                <c:pt idx="904">
                  <c:v>141.69999999999999</c:v>
                </c:pt>
                <c:pt idx="905">
                  <c:v>141.69999999999999</c:v>
                </c:pt>
                <c:pt idx="906">
                  <c:v>141.69999999999999</c:v>
                </c:pt>
                <c:pt idx="907">
                  <c:v>141.1</c:v>
                </c:pt>
                <c:pt idx="908">
                  <c:v>141.1</c:v>
                </c:pt>
                <c:pt idx="909">
                  <c:v>141.1</c:v>
                </c:pt>
                <c:pt idx="910">
                  <c:v>140.19999999999999</c:v>
                </c:pt>
                <c:pt idx="911">
                  <c:v>140.19999999999999</c:v>
                </c:pt>
                <c:pt idx="912">
                  <c:v>140.19999999999999</c:v>
                </c:pt>
                <c:pt idx="913">
                  <c:v>139.80000000000001</c:v>
                </c:pt>
                <c:pt idx="914">
                  <c:v>139.80000000000001</c:v>
                </c:pt>
                <c:pt idx="915">
                  <c:v>139.80000000000001</c:v>
                </c:pt>
                <c:pt idx="916">
                  <c:v>140.19999999999999</c:v>
                </c:pt>
                <c:pt idx="917">
                  <c:v>140.19999999999999</c:v>
                </c:pt>
                <c:pt idx="918">
                  <c:v>140.19999999999999</c:v>
                </c:pt>
                <c:pt idx="919">
                  <c:v>140.80000000000001</c:v>
                </c:pt>
                <c:pt idx="920">
                  <c:v>140.80000000000001</c:v>
                </c:pt>
                <c:pt idx="921">
                  <c:v>140.80000000000001</c:v>
                </c:pt>
                <c:pt idx="922">
                  <c:v>140.9</c:v>
                </c:pt>
                <c:pt idx="923">
                  <c:v>140.9</c:v>
                </c:pt>
                <c:pt idx="924">
                  <c:v>140.9</c:v>
                </c:pt>
                <c:pt idx="925">
                  <c:v>140.9</c:v>
                </c:pt>
                <c:pt idx="926">
                  <c:v>140.9</c:v>
                </c:pt>
                <c:pt idx="927">
                  <c:v>140.9</c:v>
                </c:pt>
                <c:pt idx="928">
                  <c:v>141.19999999999999</c:v>
                </c:pt>
                <c:pt idx="929">
                  <c:v>141.19999999999999</c:v>
                </c:pt>
                <c:pt idx="930">
                  <c:v>141.19999999999999</c:v>
                </c:pt>
                <c:pt idx="931">
                  <c:v>141.4</c:v>
                </c:pt>
                <c:pt idx="932">
                  <c:v>141.4</c:v>
                </c:pt>
                <c:pt idx="933">
                  <c:v>141.4</c:v>
                </c:pt>
                <c:pt idx="934">
                  <c:v>141.5</c:v>
                </c:pt>
                <c:pt idx="935">
                  <c:v>141.5</c:v>
                </c:pt>
                <c:pt idx="936">
                  <c:v>141.5</c:v>
                </c:pt>
                <c:pt idx="937">
                  <c:v>141.5</c:v>
                </c:pt>
                <c:pt idx="938">
                  <c:v>141.5</c:v>
                </c:pt>
                <c:pt idx="939">
                  <c:v>141.5</c:v>
                </c:pt>
                <c:pt idx="940">
                  <c:v>142</c:v>
                </c:pt>
                <c:pt idx="941">
                  <c:v>142</c:v>
                </c:pt>
                <c:pt idx="942">
                  <c:v>142</c:v>
                </c:pt>
                <c:pt idx="943">
                  <c:v>142.19999999999999</c:v>
                </c:pt>
                <c:pt idx="944">
                  <c:v>142.19999999999999</c:v>
                </c:pt>
                <c:pt idx="945">
                  <c:v>142.19999999999999</c:v>
                </c:pt>
                <c:pt idx="946">
                  <c:v>142.69999999999999</c:v>
                </c:pt>
                <c:pt idx="947">
                  <c:v>142.69999999999999</c:v>
                </c:pt>
                <c:pt idx="948">
                  <c:v>142.69999999999999</c:v>
                </c:pt>
                <c:pt idx="949">
                  <c:v>142.9</c:v>
                </c:pt>
                <c:pt idx="950">
                  <c:v>142.9</c:v>
                </c:pt>
                <c:pt idx="951">
                  <c:v>142.9</c:v>
                </c:pt>
                <c:pt idx="952">
                  <c:v>143</c:v>
                </c:pt>
                <c:pt idx="953">
                  <c:v>143</c:v>
                </c:pt>
                <c:pt idx="954">
                  <c:v>143</c:v>
                </c:pt>
                <c:pt idx="955">
                  <c:v>142.30000000000001</c:v>
                </c:pt>
                <c:pt idx="956">
                  <c:v>142.30000000000001</c:v>
                </c:pt>
                <c:pt idx="957">
                  <c:v>142.30000000000001</c:v>
                </c:pt>
                <c:pt idx="958">
                  <c:v>142.30000000000001</c:v>
                </c:pt>
                <c:pt idx="959">
                  <c:v>142.30000000000001</c:v>
                </c:pt>
                <c:pt idx="960">
                  <c:v>142.30000000000001</c:v>
                </c:pt>
                <c:pt idx="961">
                  <c:v>142.4</c:v>
                </c:pt>
                <c:pt idx="962">
                  <c:v>142.4</c:v>
                </c:pt>
                <c:pt idx="963">
                  <c:v>142.4</c:v>
                </c:pt>
                <c:pt idx="964">
                  <c:v>142.4</c:v>
                </c:pt>
                <c:pt idx="965">
                  <c:v>142.4</c:v>
                </c:pt>
                <c:pt idx="966">
                  <c:v>142.4</c:v>
                </c:pt>
                <c:pt idx="967">
                  <c:v>142</c:v>
                </c:pt>
                <c:pt idx="968">
                  <c:v>142</c:v>
                </c:pt>
                <c:pt idx="969">
                  <c:v>142</c:v>
                </c:pt>
                <c:pt idx="970">
                  <c:v>142</c:v>
                </c:pt>
                <c:pt idx="971">
                  <c:v>142</c:v>
                </c:pt>
                <c:pt idx="972">
                  <c:v>142</c:v>
                </c:pt>
                <c:pt idx="973">
                  <c:v>141.9</c:v>
                </c:pt>
                <c:pt idx="974">
                  <c:v>141.9</c:v>
                </c:pt>
                <c:pt idx="975">
                  <c:v>141.9</c:v>
                </c:pt>
                <c:pt idx="976">
                  <c:v>141.80000000000001</c:v>
                </c:pt>
                <c:pt idx="977">
                  <c:v>141.80000000000001</c:v>
                </c:pt>
                <c:pt idx="978">
                  <c:v>141.80000000000001</c:v>
                </c:pt>
                <c:pt idx="979">
                  <c:v>141.4</c:v>
                </c:pt>
                <c:pt idx="980">
                  <c:v>141.4</c:v>
                </c:pt>
                <c:pt idx="981">
                  <c:v>141.4</c:v>
                </c:pt>
                <c:pt idx="982">
                  <c:v>141.1</c:v>
                </c:pt>
                <c:pt idx="983">
                  <c:v>141.1</c:v>
                </c:pt>
                <c:pt idx="984">
                  <c:v>141.1</c:v>
                </c:pt>
                <c:pt idx="985">
                  <c:v>141.19999999999999</c:v>
                </c:pt>
                <c:pt idx="986">
                  <c:v>141.19999999999999</c:v>
                </c:pt>
                <c:pt idx="987">
                  <c:v>141.19999999999999</c:v>
                </c:pt>
                <c:pt idx="988">
                  <c:v>141.30000000000001</c:v>
                </c:pt>
                <c:pt idx="989">
                  <c:v>141.30000000000001</c:v>
                </c:pt>
                <c:pt idx="990">
                  <c:v>141.30000000000001</c:v>
                </c:pt>
                <c:pt idx="991">
                  <c:v>141.30000000000001</c:v>
                </c:pt>
                <c:pt idx="992">
                  <c:v>141.30000000000001</c:v>
                </c:pt>
                <c:pt idx="993">
                  <c:v>141.30000000000001</c:v>
                </c:pt>
                <c:pt idx="994">
                  <c:v>140.9</c:v>
                </c:pt>
                <c:pt idx="995">
                  <c:v>140.9</c:v>
                </c:pt>
                <c:pt idx="996">
                  <c:v>140.9</c:v>
                </c:pt>
                <c:pt idx="997">
                  <c:v>140.80000000000001</c:v>
                </c:pt>
                <c:pt idx="998">
                  <c:v>140.80000000000001</c:v>
                </c:pt>
                <c:pt idx="999">
                  <c:v>140.80000000000001</c:v>
                </c:pt>
                <c:pt idx="1000">
                  <c:v>140.4</c:v>
                </c:pt>
                <c:pt idx="1001">
                  <c:v>140.4</c:v>
                </c:pt>
                <c:pt idx="1002">
                  <c:v>140.4</c:v>
                </c:pt>
                <c:pt idx="1003">
                  <c:v>140.19999999999999</c:v>
                </c:pt>
                <c:pt idx="1004">
                  <c:v>140.19999999999999</c:v>
                </c:pt>
                <c:pt idx="1005">
                  <c:v>140.19999999999999</c:v>
                </c:pt>
                <c:pt idx="1006">
                  <c:v>139.9</c:v>
                </c:pt>
                <c:pt idx="1007">
                  <c:v>139.9</c:v>
                </c:pt>
                <c:pt idx="1008">
                  <c:v>139.9</c:v>
                </c:pt>
                <c:pt idx="1009">
                  <c:v>140.4</c:v>
                </c:pt>
                <c:pt idx="1010">
                  <c:v>140.4</c:v>
                </c:pt>
                <c:pt idx="1011">
                  <c:v>140.4</c:v>
                </c:pt>
                <c:pt idx="1012">
                  <c:v>140.6</c:v>
                </c:pt>
                <c:pt idx="1013">
                  <c:v>140.6</c:v>
                </c:pt>
                <c:pt idx="1014">
                  <c:v>140.6</c:v>
                </c:pt>
                <c:pt idx="1015">
                  <c:v>140.80000000000001</c:v>
                </c:pt>
                <c:pt idx="1016">
                  <c:v>140.80000000000001</c:v>
                </c:pt>
                <c:pt idx="1017">
                  <c:v>140.80000000000001</c:v>
                </c:pt>
                <c:pt idx="1018">
                  <c:v>140.9</c:v>
                </c:pt>
                <c:pt idx="1019">
                  <c:v>140.9</c:v>
                </c:pt>
                <c:pt idx="1020">
                  <c:v>140.9</c:v>
                </c:pt>
                <c:pt idx="1021">
                  <c:v>141.1</c:v>
                </c:pt>
                <c:pt idx="1022">
                  <c:v>141.1</c:v>
                </c:pt>
                <c:pt idx="1023">
                  <c:v>141.1</c:v>
                </c:pt>
                <c:pt idx="1024">
                  <c:v>141.4</c:v>
                </c:pt>
                <c:pt idx="1025">
                  <c:v>141.4</c:v>
                </c:pt>
                <c:pt idx="1026">
                  <c:v>141.4</c:v>
                </c:pt>
                <c:pt idx="1027">
                  <c:v>141.30000000000001</c:v>
                </c:pt>
                <c:pt idx="1028">
                  <c:v>141.30000000000001</c:v>
                </c:pt>
                <c:pt idx="1029">
                  <c:v>141.30000000000001</c:v>
                </c:pt>
                <c:pt idx="1030">
                  <c:v>141.19999999999999</c:v>
                </c:pt>
                <c:pt idx="1031">
                  <c:v>141.19999999999999</c:v>
                </c:pt>
                <c:pt idx="1032">
                  <c:v>141.19999999999999</c:v>
                </c:pt>
                <c:pt idx="1033">
                  <c:v>140.80000000000001</c:v>
                </c:pt>
                <c:pt idx="1034">
                  <c:v>140.80000000000001</c:v>
                </c:pt>
                <c:pt idx="1035">
                  <c:v>140.80000000000001</c:v>
                </c:pt>
                <c:pt idx="1036">
                  <c:v>140.80000000000001</c:v>
                </c:pt>
                <c:pt idx="1037">
                  <c:v>140.80000000000001</c:v>
                </c:pt>
                <c:pt idx="1038">
                  <c:v>140.80000000000001</c:v>
                </c:pt>
                <c:pt idx="1039">
                  <c:v>141</c:v>
                </c:pt>
                <c:pt idx="1040">
                  <c:v>141</c:v>
                </c:pt>
                <c:pt idx="1041">
                  <c:v>141</c:v>
                </c:pt>
                <c:pt idx="1042">
                  <c:v>141.5</c:v>
                </c:pt>
                <c:pt idx="1043">
                  <c:v>141.5</c:v>
                </c:pt>
                <c:pt idx="1044">
                  <c:v>141.5</c:v>
                </c:pt>
                <c:pt idx="1045">
                  <c:v>141.6</c:v>
                </c:pt>
                <c:pt idx="1046">
                  <c:v>141.6</c:v>
                </c:pt>
                <c:pt idx="1047">
                  <c:v>141.6</c:v>
                </c:pt>
                <c:pt idx="1048">
                  <c:v>141.69999999999999</c:v>
                </c:pt>
                <c:pt idx="1049">
                  <c:v>141.69999999999999</c:v>
                </c:pt>
                <c:pt idx="1050">
                  <c:v>141.69999999999999</c:v>
                </c:pt>
                <c:pt idx="1051">
                  <c:v>141.80000000000001</c:v>
                </c:pt>
                <c:pt idx="1052">
                  <c:v>141.80000000000001</c:v>
                </c:pt>
                <c:pt idx="1053">
                  <c:v>141.80000000000001</c:v>
                </c:pt>
                <c:pt idx="1054">
                  <c:v>141.5</c:v>
                </c:pt>
                <c:pt idx="1055">
                  <c:v>141.5</c:v>
                </c:pt>
                <c:pt idx="1056">
                  <c:v>141.5</c:v>
                </c:pt>
                <c:pt idx="1057">
                  <c:v>141.80000000000001</c:v>
                </c:pt>
                <c:pt idx="1058">
                  <c:v>141.80000000000001</c:v>
                </c:pt>
                <c:pt idx="1059">
                  <c:v>141.80000000000001</c:v>
                </c:pt>
                <c:pt idx="1060">
                  <c:v>141.9</c:v>
                </c:pt>
                <c:pt idx="1061">
                  <c:v>141.9</c:v>
                </c:pt>
                <c:pt idx="1062">
                  <c:v>141.9</c:v>
                </c:pt>
                <c:pt idx="1063">
                  <c:v>143.1</c:v>
                </c:pt>
                <c:pt idx="1064">
                  <c:v>143.1</c:v>
                </c:pt>
                <c:pt idx="1065">
                  <c:v>143.1</c:v>
                </c:pt>
                <c:pt idx="1066">
                  <c:v>142.80000000000001</c:v>
                </c:pt>
                <c:pt idx="1067">
                  <c:v>142.80000000000001</c:v>
                </c:pt>
                <c:pt idx="1068">
                  <c:v>142.80000000000001</c:v>
                </c:pt>
                <c:pt idx="1069">
                  <c:v>142.4</c:v>
                </c:pt>
                <c:pt idx="1070">
                  <c:v>142.4</c:v>
                </c:pt>
                <c:pt idx="1071">
                  <c:v>142.4</c:v>
                </c:pt>
                <c:pt idx="1072">
                  <c:v>141.80000000000001</c:v>
                </c:pt>
                <c:pt idx="1073">
                  <c:v>141.80000000000001</c:v>
                </c:pt>
                <c:pt idx="1074">
                  <c:v>141.80000000000001</c:v>
                </c:pt>
                <c:pt idx="1075">
                  <c:v>141.6</c:v>
                </c:pt>
                <c:pt idx="1076">
                  <c:v>141.6</c:v>
                </c:pt>
                <c:pt idx="1077">
                  <c:v>141.6</c:v>
                </c:pt>
                <c:pt idx="1078">
                  <c:v>142</c:v>
                </c:pt>
                <c:pt idx="1079">
                  <c:v>142</c:v>
                </c:pt>
                <c:pt idx="1080">
                  <c:v>142</c:v>
                </c:pt>
                <c:pt idx="1081">
                  <c:v>142.1</c:v>
                </c:pt>
                <c:pt idx="1082">
                  <c:v>142.1</c:v>
                </c:pt>
                <c:pt idx="1083">
                  <c:v>142.1</c:v>
                </c:pt>
                <c:pt idx="1084">
                  <c:v>142.6</c:v>
                </c:pt>
                <c:pt idx="1085">
                  <c:v>142.6</c:v>
                </c:pt>
                <c:pt idx="1086">
                  <c:v>142.6</c:v>
                </c:pt>
                <c:pt idx="1087">
                  <c:v>142.69999999999999</c:v>
                </c:pt>
                <c:pt idx="1088">
                  <c:v>142.69999999999999</c:v>
                </c:pt>
                <c:pt idx="1089">
                  <c:v>142.69999999999999</c:v>
                </c:pt>
                <c:pt idx="1090">
                  <c:v>142.80000000000001</c:v>
                </c:pt>
                <c:pt idx="1091">
                  <c:v>142.80000000000001</c:v>
                </c:pt>
                <c:pt idx="1092">
                  <c:v>142.80000000000001</c:v>
                </c:pt>
                <c:pt idx="1093">
                  <c:v>142.9</c:v>
                </c:pt>
                <c:pt idx="1094">
                  <c:v>142.9</c:v>
                </c:pt>
                <c:pt idx="1095">
                  <c:v>142.9</c:v>
                </c:pt>
                <c:pt idx="1096">
                  <c:v>143</c:v>
                </c:pt>
                <c:pt idx="1097">
                  <c:v>143</c:v>
                </c:pt>
                <c:pt idx="1098">
                  <c:v>143</c:v>
                </c:pt>
                <c:pt idx="1099">
                  <c:v>142.80000000000001</c:v>
                </c:pt>
                <c:pt idx="1100">
                  <c:v>142.80000000000001</c:v>
                </c:pt>
                <c:pt idx="1101">
                  <c:v>142.80000000000001</c:v>
                </c:pt>
                <c:pt idx="1102">
                  <c:v>142.6</c:v>
                </c:pt>
                <c:pt idx="1103">
                  <c:v>142.6</c:v>
                </c:pt>
                <c:pt idx="1104">
                  <c:v>142.6</c:v>
                </c:pt>
                <c:pt idx="1105">
                  <c:v>142.69999999999999</c:v>
                </c:pt>
                <c:pt idx="1106">
                  <c:v>142.69999999999999</c:v>
                </c:pt>
                <c:pt idx="1107">
                  <c:v>142.69999999999999</c:v>
                </c:pt>
                <c:pt idx="1108">
                  <c:v>143.30000000000001</c:v>
                </c:pt>
                <c:pt idx="1109">
                  <c:v>143.30000000000001</c:v>
                </c:pt>
                <c:pt idx="1110">
                  <c:v>143.30000000000001</c:v>
                </c:pt>
                <c:pt idx="1111">
                  <c:v>143.4</c:v>
                </c:pt>
                <c:pt idx="1112">
                  <c:v>143.4</c:v>
                </c:pt>
                <c:pt idx="1113">
                  <c:v>143.4</c:v>
                </c:pt>
                <c:pt idx="1114">
                  <c:v>143.4</c:v>
                </c:pt>
                <c:pt idx="1115">
                  <c:v>143.4</c:v>
                </c:pt>
                <c:pt idx="1116">
                  <c:v>143.4</c:v>
                </c:pt>
                <c:pt idx="1117">
                  <c:v>143.4</c:v>
                </c:pt>
                <c:pt idx="1118">
                  <c:v>143.4</c:v>
                </c:pt>
                <c:pt idx="1119">
                  <c:v>143.4</c:v>
                </c:pt>
                <c:pt idx="1120">
                  <c:v>143.6</c:v>
                </c:pt>
                <c:pt idx="1121">
                  <c:v>143.6</c:v>
                </c:pt>
                <c:pt idx="1122">
                  <c:v>143.6</c:v>
                </c:pt>
                <c:pt idx="1123">
                  <c:v>143.5</c:v>
                </c:pt>
                <c:pt idx="1124">
                  <c:v>143.5</c:v>
                </c:pt>
                <c:pt idx="1125">
                  <c:v>143.5</c:v>
                </c:pt>
                <c:pt idx="1126">
                  <c:v>143.6</c:v>
                </c:pt>
                <c:pt idx="1127">
                  <c:v>143.6</c:v>
                </c:pt>
                <c:pt idx="1128">
                  <c:v>143.6</c:v>
                </c:pt>
                <c:pt idx="1129">
                  <c:v>143.80000000000001</c:v>
                </c:pt>
                <c:pt idx="1130">
                  <c:v>143.80000000000001</c:v>
                </c:pt>
                <c:pt idx="1131">
                  <c:v>143.80000000000001</c:v>
                </c:pt>
                <c:pt idx="1132">
                  <c:v>144.1</c:v>
                </c:pt>
                <c:pt idx="1133">
                  <c:v>144.1</c:v>
                </c:pt>
                <c:pt idx="1134">
                  <c:v>144.1</c:v>
                </c:pt>
                <c:pt idx="1135">
                  <c:v>144.1</c:v>
                </c:pt>
                <c:pt idx="1136">
                  <c:v>144.1</c:v>
                </c:pt>
                <c:pt idx="1137">
                  <c:v>144.1</c:v>
                </c:pt>
                <c:pt idx="1138">
                  <c:v>144.1</c:v>
                </c:pt>
                <c:pt idx="1139">
                  <c:v>144.1</c:v>
                </c:pt>
                <c:pt idx="1140">
                  <c:v>144.1</c:v>
                </c:pt>
                <c:pt idx="1141">
                  <c:v>144.5</c:v>
                </c:pt>
                <c:pt idx="1142">
                  <c:v>144.5</c:v>
                </c:pt>
                <c:pt idx="1143">
                  <c:v>144.5</c:v>
                </c:pt>
                <c:pt idx="1144">
                  <c:v>144.30000000000001</c:v>
                </c:pt>
                <c:pt idx="1145">
                  <c:v>144.30000000000001</c:v>
                </c:pt>
                <c:pt idx="1146">
                  <c:v>144.30000000000001</c:v>
                </c:pt>
                <c:pt idx="1147">
                  <c:v>144.19999999999999</c:v>
                </c:pt>
                <c:pt idx="1148">
                  <c:v>144.19999999999999</c:v>
                </c:pt>
                <c:pt idx="1149">
                  <c:v>144.19999999999999</c:v>
                </c:pt>
                <c:pt idx="1150">
                  <c:v>144.1</c:v>
                </c:pt>
                <c:pt idx="1151">
                  <c:v>144.1</c:v>
                </c:pt>
                <c:pt idx="1152">
                  <c:v>144.1</c:v>
                </c:pt>
                <c:pt idx="1153">
                  <c:v>144.5</c:v>
                </c:pt>
                <c:pt idx="1154">
                  <c:v>144.5</c:v>
                </c:pt>
                <c:pt idx="1155">
                  <c:v>144.5</c:v>
                </c:pt>
                <c:pt idx="1156">
                  <c:v>145</c:v>
                </c:pt>
                <c:pt idx="1157">
                  <c:v>145</c:v>
                </c:pt>
                <c:pt idx="1158">
                  <c:v>145</c:v>
                </c:pt>
                <c:pt idx="1159">
                  <c:v>144.80000000000001</c:v>
                </c:pt>
                <c:pt idx="1160">
                  <c:v>144.80000000000001</c:v>
                </c:pt>
                <c:pt idx="1161">
                  <c:v>144.80000000000001</c:v>
                </c:pt>
                <c:pt idx="1162">
                  <c:v>144.5</c:v>
                </c:pt>
                <c:pt idx="1163">
                  <c:v>144.5</c:v>
                </c:pt>
                <c:pt idx="1164">
                  <c:v>144.5</c:v>
                </c:pt>
                <c:pt idx="1165">
                  <c:v>143.9</c:v>
                </c:pt>
                <c:pt idx="1166">
                  <c:v>143.9</c:v>
                </c:pt>
                <c:pt idx="1167">
                  <c:v>143.9</c:v>
                </c:pt>
                <c:pt idx="1168">
                  <c:v>144.30000000000001</c:v>
                </c:pt>
                <c:pt idx="1169">
                  <c:v>144.30000000000001</c:v>
                </c:pt>
                <c:pt idx="1170">
                  <c:v>144.30000000000001</c:v>
                </c:pt>
                <c:pt idx="1171">
                  <c:v>144.5</c:v>
                </c:pt>
                <c:pt idx="1172">
                  <c:v>144.5</c:v>
                </c:pt>
                <c:pt idx="1173">
                  <c:v>144.5</c:v>
                </c:pt>
                <c:pt idx="1174">
                  <c:v>144.9</c:v>
                </c:pt>
                <c:pt idx="1175">
                  <c:v>144.9</c:v>
                </c:pt>
                <c:pt idx="1176">
                  <c:v>144.9</c:v>
                </c:pt>
                <c:pt idx="1177">
                  <c:v>145</c:v>
                </c:pt>
                <c:pt idx="1178">
                  <c:v>145</c:v>
                </c:pt>
                <c:pt idx="1179">
                  <c:v>145</c:v>
                </c:pt>
                <c:pt idx="1180">
                  <c:v>145</c:v>
                </c:pt>
                <c:pt idx="1181">
                  <c:v>145</c:v>
                </c:pt>
                <c:pt idx="1182">
                  <c:v>145</c:v>
                </c:pt>
                <c:pt idx="1183">
                  <c:v>144.9</c:v>
                </c:pt>
                <c:pt idx="1184">
                  <c:v>144.9</c:v>
                </c:pt>
                <c:pt idx="1185">
                  <c:v>144.9</c:v>
                </c:pt>
                <c:pt idx="1186">
                  <c:v>145.30000000000001</c:v>
                </c:pt>
                <c:pt idx="1187">
                  <c:v>145.30000000000001</c:v>
                </c:pt>
                <c:pt idx="1188">
                  <c:v>145.30000000000001</c:v>
                </c:pt>
                <c:pt idx="1189">
                  <c:v>145.1</c:v>
                </c:pt>
                <c:pt idx="1190">
                  <c:v>145.1</c:v>
                </c:pt>
                <c:pt idx="1191">
                  <c:v>145.1</c:v>
                </c:pt>
                <c:pt idx="1192">
                  <c:v>145.5</c:v>
                </c:pt>
                <c:pt idx="1193">
                  <c:v>145.5</c:v>
                </c:pt>
                <c:pt idx="1194">
                  <c:v>145.5</c:v>
                </c:pt>
                <c:pt idx="1195">
                  <c:v>144.6</c:v>
                </c:pt>
                <c:pt idx="1196">
                  <c:v>144.6</c:v>
                </c:pt>
                <c:pt idx="1197">
                  <c:v>144.6</c:v>
                </c:pt>
                <c:pt idx="1198">
                  <c:v>144.4</c:v>
                </c:pt>
                <c:pt idx="1199">
                  <c:v>144.4</c:v>
                </c:pt>
                <c:pt idx="1200">
                  <c:v>144.4</c:v>
                </c:pt>
                <c:pt idx="1201">
                  <c:v>144.19999999999999</c:v>
                </c:pt>
                <c:pt idx="1202">
                  <c:v>144.19999999999999</c:v>
                </c:pt>
                <c:pt idx="1203">
                  <c:v>144.19999999999999</c:v>
                </c:pt>
                <c:pt idx="1204">
                  <c:v>144.80000000000001</c:v>
                </c:pt>
                <c:pt idx="1205">
                  <c:v>144.80000000000001</c:v>
                </c:pt>
                <c:pt idx="1206">
                  <c:v>144.80000000000001</c:v>
                </c:pt>
                <c:pt idx="1207">
                  <c:v>145</c:v>
                </c:pt>
                <c:pt idx="1208">
                  <c:v>145</c:v>
                </c:pt>
                <c:pt idx="1209">
                  <c:v>145</c:v>
                </c:pt>
                <c:pt idx="1210">
                  <c:v>145.19999999999999</c:v>
                </c:pt>
                <c:pt idx="1211">
                  <c:v>145.19999999999999</c:v>
                </c:pt>
                <c:pt idx="1212">
                  <c:v>145.19999999999999</c:v>
                </c:pt>
                <c:pt idx="1213">
                  <c:v>145.5</c:v>
                </c:pt>
                <c:pt idx="1214">
                  <c:v>145.5</c:v>
                </c:pt>
                <c:pt idx="1215">
                  <c:v>145.5</c:v>
                </c:pt>
                <c:pt idx="1216">
                  <c:v>145.69999999999999</c:v>
                </c:pt>
                <c:pt idx="1217">
                  <c:v>145.69999999999999</c:v>
                </c:pt>
                <c:pt idx="1218">
                  <c:v>145.69999999999999</c:v>
                </c:pt>
                <c:pt idx="1219">
                  <c:v>145.69999999999999</c:v>
                </c:pt>
                <c:pt idx="1220">
                  <c:v>145.69999999999999</c:v>
                </c:pt>
                <c:pt idx="1221">
                  <c:v>145.69999999999999</c:v>
                </c:pt>
                <c:pt idx="1222">
                  <c:v>145.9</c:v>
                </c:pt>
                <c:pt idx="1223">
                  <c:v>145.9</c:v>
                </c:pt>
                <c:pt idx="1224">
                  <c:v>145.9</c:v>
                </c:pt>
                <c:pt idx="1225">
                  <c:v>146.1</c:v>
                </c:pt>
                <c:pt idx="1226">
                  <c:v>146.1</c:v>
                </c:pt>
                <c:pt idx="1227">
                  <c:v>146.1</c:v>
                </c:pt>
                <c:pt idx="1228">
                  <c:v>145.9</c:v>
                </c:pt>
                <c:pt idx="1229">
                  <c:v>145.9</c:v>
                </c:pt>
                <c:pt idx="1230">
                  <c:v>145.9</c:v>
                </c:pt>
                <c:pt idx="1231">
                  <c:v>145.69999999999999</c:v>
                </c:pt>
                <c:pt idx="1232">
                  <c:v>145.69999999999999</c:v>
                </c:pt>
                <c:pt idx="1233">
                  <c:v>145.69999999999999</c:v>
                </c:pt>
                <c:pt idx="1234">
                  <c:v>145.80000000000001</c:v>
                </c:pt>
                <c:pt idx="1235">
                  <c:v>145.80000000000001</c:v>
                </c:pt>
                <c:pt idx="1236">
                  <c:v>145.80000000000001</c:v>
                </c:pt>
                <c:pt idx="1237">
                  <c:v>146.30000000000001</c:v>
                </c:pt>
                <c:pt idx="1238">
                  <c:v>146.30000000000001</c:v>
                </c:pt>
                <c:pt idx="1239">
                  <c:v>146.30000000000001</c:v>
                </c:pt>
                <c:pt idx="1240">
                  <c:v>146.6</c:v>
                </c:pt>
                <c:pt idx="1241">
                  <c:v>146.6</c:v>
                </c:pt>
                <c:pt idx="1242">
                  <c:v>146.6</c:v>
                </c:pt>
                <c:pt idx="1243">
                  <c:v>147</c:v>
                </c:pt>
                <c:pt idx="1244">
                  <c:v>147</c:v>
                </c:pt>
                <c:pt idx="1245">
                  <c:v>147</c:v>
                </c:pt>
                <c:pt idx="1246">
                  <c:v>147.19999999999999</c:v>
                </c:pt>
                <c:pt idx="1247">
                  <c:v>147.19999999999999</c:v>
                </c:pt>
                <c:pt idx="1248">
                  <c:v>147.19999999999999</c:v>
                </c:pt>
                <c:pt idx="1249">
                  <c:v>147.5</c:v>
                </c:pt>
                <c:pt idx="1250">
                  <c:v>147.5</c:v>
                </c:pt>
                <c:pt idx="1251">
                  <c:v>147.5</c:v>
                </c:pt>
                <c:pt idx="1252">
                  <c:v>147.9</c:v>
                </c:pt>
                <c:pt idx="1253">
                  <c:v>147.9</c:v>
                </c:pt>
                <c:pt idx="1254">
                  <c:v>147.9</c:v>
                </c:pt>
                <c:pt idx="1255">
                  <c:v>148.1</c:v>
                </c:pt>
                <c:pt idx="1256">
                  <c:v>148.1</c:v>
                </c:pt>
                <c:pt idx="1257">
                  <c:v>148.1</c:v>
                </c:pt>
                <c:pt idx="1258">
                  <c:v>148.6</c:v>
                </c:pt>
                <c:pt idx="1259">
                  <c:v>148.6</c:v>
                </c:pt>
                <c:pt idx="1260">
                  <c:v>148.6</c:v>
                </c:pt>
                <c:pt idx="1261">
                  <c:v>148.6</c:v>
                </c:pt>
                <c:pt idx="1262">
                  <c:v>148.6</c:v>
                </c:pt>
                <c:pt idx="1263">
                  <c:v>148.6</c:v>
                </c:pt>
                <c:pt idx="1264">
                  <c:v>149</c:v>
                </c:pt>
                <c:pt idx="1265">
                  <c:v>149</c:v>
                </c:pt>
                <c:pt idx="1266">
                  <c:v>149</c:v>
                </c:pt>
                <c:pt idx="1267">
                  <c:v>148.69999999999999</c:v>
                </c:pt>
                <c:pt idx="1268">
                  <c:v>148.69999999999999</c:v>
                </c:pt>
                <c:pt idx="1269">
                  <c:v>148.69999999999999</c:v>
                </c:pt>
                <c:pt idx="1270">
                  <c:v>148.9</c:v>
                </c:pt>
                <c:pt idx="1271">
                  <c:v>148.9</c:v>
                </c:pt>
                <c:pt idx="1272">
                  <c:v>148.9</c:v>
                </c:pt>
                <c:pt idx="1273">
                  <c:v>149</c:v>
                </c:pt>
                <c:pt idx="1274">
                  <c:v>149</c:v>
                </c:pt>
                <c:pt idx="1275">
                  <c:v>149</c:v>
                </c:pt>
                <c:pt idx="1276">
                  <c:v>149.30000000000001</c:v>
                </c:pt>
                <c:pt idx="1277">
                  <c:v>149.30000000000001</c:v>
                </c:pt>
                <c:pt idx="1278">
                  <c:v>149.30000000000001</c:v>
                </c:pt>
                <c:pt idx="1279">
                  <c:v>149.30000000000001</c:v>
                </c:pt>
                <c:pt idx="1280">
                  <c:v>149.30000000000001</c:v>
                </c:pt>
                <c:pt idx="1281">
                  <c:v>149.30000000000001</c:v>
                </c:pt>
                <c:pt idx="1282">
                  <c:v>149.5</c:v>
                </c:pt>
                <c:pt idx="1283">
                  <c:v>149.5</c:v>
                </c:pt>
                <c:pt idx="1284">
                  <c:v>149.5</c:v>
                </c:pt>
                <c:pt idx="1285">
                  <c:v>150</c:v>
                </c:pt>
                <c:pt idx="1286">
                  <c:v>150</c:v>
                </c:pt>
                <c:pt idx="1287">
                  <c:v>150</c:v>
                </c:pt>
                <c:pt idx="1288">
                  <c:v>150.4</c:v>
                </c:pt>
                <c:pt idx="1289">
                  <c:v>150.4</c:v>
                </c:pt>
                <c:pt idx="1290">
                  <c:v>150.4</c:v>
                </c:pt>
                <c:pt idx="1291">
                  <c:v>150.5</c:v>
                </c:pt>
                <c:pt idx="1292">
                  <c:v>150.5</c:v>
                </c:pt>
                <c:pt idx="1293">
                  <c:v>150.5</c:v>
                </c:pt>
                <c:pt idx="1294">
                  <c:v>150.30000000000001</c:v>
                </c:pt>
                <c:pt idx="1295">
                  <c:v>150.30000000000001</c:v>
                </c:pt>
                <c:pt idx="1296">
                  <c:v>150.30000000000001</c:v>
                </c:pt>
                <c:pt idx="1297">
                  <c:v>151</c:v>
                </c:pt>
                <c:pt idx="1298">
                  <c:v>151</c:v>
                </c:pt>
                <c:pt idx="1299">
                  <c:v>151</c:v>
                </c:pt>
                <c:pt idx="1300">
                  <c:v>151.4</c:v>
                </c:pt>
                <c:pt idx="1301">
                  <c:v>151.4</c:v>
                </c:pt>
                <c:pt idx="1302">
                  <c:v>151.4</c:v>
                </c:pt>
                <c:pt idx="1303">
                  <c:v>152.30000000000001</c:v>
                </c:pt>
                <c:pt idx="1304">
                  <c:v>152.30000000000001</c:v>
                </c:pt>
                <c:pt idx="1305">
                  <c:v>152.30000000000001</c:v>
                </c:pt>
                <c:pt idx="1306">
                  <c:v>151.9</c:v>
                </c:pt>
                <c:pt idx="1307">
                  <c:v>151.9</c:v>
                </c:pt>
                <c:pt idx="1308">
                  <c:v>151.9</c:v>
                </c:pt>
                <c:pt idx="1309">
                  <c:v>152.1</c:v>
                </c:pt>
                <c:pt idx="1310">
                  <c:v>152.1</c:v>
                </c:pt>
                <c:pt idx="1311">
                  <c:v>152.1</c:v>
                </c:pt>
                <c:pt idx="1312">
                  <c:v>151.9</c:v>
                </c:pt>
                <c:pt idx="1313">
                  <c:v>151.9</c:v>
                </c:pt>
                <c:pt idx="1314">
                  <c:v>151.9</c:v>
                </c:pt>
                <c:pt idx="1315">
                  <c:v>152.30000000000001</c:v>
                </c:pt>
                <c:pt idx="1316">
                  <c:v>152.30000000000001</c:v>
                </c:pt>
                <c:pt idx="1317">
                  <c:v>152.30000000000001</c:v>
                </c:pt>
                <c:pt idx="1318">
                  <c:v>152.80000000000001</c:v>
                </c:pt>
                <c:pt idx="1319">
                  <c:v>152.80000000000001</c:v>
                </c:pt>
                <c:pt idx="1320">
                  <c:v>152.80000000000001</c:v>
                </c:pt>
                <c:pt idx="1321">
                  <c:v>153.5</c:v>
                </c:pt>
                <c:pt idx="1322">
                  <c:v>153.5</c:v>
                </c:pt>
                <c:pt idx="1323">
                  <c:v>153.5</c:v>
                </c:pt>
                <c:pt idx="1324">
                  <c:v>153.6</c:v>
                </c:pt>
                <c:pt idx="1325">
                  <c:v>153.6</c:v>
                </c:pt>
                <c:pt idx="1326">
                  <c:v>153.6</c:v>
                </c:pt>
                <c:pt idx="1327">
                  <c:v>153.4</c:v>
                </c:pt>
                <c:pt idx="1328">
                  <c:v>153.4</c:v>
                </c:pt>
                <c:pt idx="1329">
                  <c:v>153.4</c:v>
                </c:pt>
                <c:pt idx="1330">
                  <c:v>153.1</c:v>
                </c:pt>
                <c:pt idx="1331">
                  <c:v>153.1</c:v>
                </c:pt>
                <c:pt idx="1332">
                  <c:v>153.1</c:v>
                </c:pt>
                <c:pt idx="1333">
                  <c:v>153.80000000000001</c:v>
                </c:pt>
                <c:pt idx="1334">
                  <c:v>153.80000000000001</c:v>
                </c:pt>
                <c:pt idx="1335">
                  <c:v>153.80000000000001</c:v>
                </c:pt>
                <c:pt idx="1336">
                  <c:v>153.5</c:v>
                </c:pt>
                <c:pt idx="1337">
                  <c:v>153.5</c:v>
                </c:pt>
                <c:pt idx="1338">
                  <c:v>153.5</c:v>
                </c:pt>
                <c:pt idx="1339">
                  <c:v>153.4</c:v>
                </c:pt>
                <c:pt idx="1340">
                  <c:v>153.4</c:v>
                </c:pt>
                <c:pt idx="1341">
                  <c:v>153.4</c:v>
                </c:pt>
                <c:pt idx="1342">
                  <c:v>153.30000000000001</c:v>
                </c:pt>
                <c:pt idx="1343">
                  <c:v>153.30000000000001</c:v>
                </c:pt>
                <c:pt idx="1344">
                  <c:v>153.30000000000001</c:v>
                </c:pt>
                <c:pt idx="1345">
                  <c:v>154.1</c:v>
                </c:pt>
                <c:pt idx="1346">
                  <c:v>154.1</c:v>
                </c:pt>
                <c:pt idx="1347">
                  <c:v>154.1</c:v>
                </c:pt>
                <c:pt idx="1348">
                  <c:v>154.4</c:v>
                </c:pt>
                <c:pt idx="1349">
                  <c:v>154.4</c:v>
                </c:pt>
                <c:pt idx="1350">
                  <c:v>154.4</c:v>
                </c:pt>
                <c:pt idx="1351">
                  <c:v>154.4</c:v>
                </c:pt>
                <c:pt idx="1352">
                  <c:v>154.4</c:v>
                </c:pt>
                <c:pt idx="1353">
                  <c:v>154.4</c:v>
                </c:pt>
                <c:pt idx="1354">
                  <c:v>154.19999999999999</c:v>
                </c:pt>
                <c:pt idx="1355">
                  <c:v>154.19999999999999</c:v>
                </c:pt>
                <c:pt idx="1356">
                  <c:v>154.19999999999999</c:v>
                </c:pt>
                <c:pt idx="1357">
                  <c:v>153.4</c:v>
                </c:pt>
                <c:pt idx="1358">
                  <c:v>153.4</c:v>
                </c:pt>
                <c:pt idx="1359">
                  <c:v>153.4</c:v>
                </c:pt>
                <c:pt idx="1360">
                  <c:v>153.30000000000001</c:v>
                </c:pt>
                <c:pt idx="1361">
                  <c:v>153.30000000000001</c:v>
                </c:pt>
                <c:pt idx="1362">
                  <c:v>153.30000000000001</c:v>
                </c:pt>
                <c:pt idx="1363">
                  <c:v>152.5</c:v>
                </c:pt>
                <c:pt idx="1364">
                  <c:v>152.5</c:v>
                </c:pt>
                <c:pt idx="1365">
                  <c:v>152.5</c:v>
                </c:pt>
                <c:pt idx="1366">
                  <c:v>152.4</c:v>
                </c:pt>
                <c:pt idx="1367">
                  <c:v>152.4</c:v>
                </c:pt>
                <c:pt idx="1368">
                  <c:v>152.4</c:v>
                </c:pt>
                <c:pt idx="1369">
                  <c:v>151.9</c:v>
                </c:pt>
                <c:pt idx="1370">
                  <c:v>151.9</c:v>
                </c:pt>
                <c:pt idx="1371">
                  <c:v>151.9</c:v>
                </c:pt>
                <c:pt idx="1372">
                  <c:v>152.1</c:v>
                </c:pt>
                <c:pt idx="1373">
                  <c:v>152.1</c:v>
                </c:pt>
                <c:pt idx="1374">
                  <c:v>152.1</c:v>
                </c:pt>
                <c:pt idx="1375">
                  <c:v>152.5</c:v>
                </c:pt>
                <c:pt idx="1376">
                  <c:v>152.5</c:v>
                </c:pt>
                <c:pt idx="1377">
                  <c:v>152.5</c:v>
                </c:pt>
                <c:pt idx="1378">
                  <c:v>152.80000000000001</c:v>
                </c:pt>
                <c:pt idx="1379">
                  <c:v>152.80000000000001</c:v>
                </c:pt>
                <c:pt idx="1380">
                  <c:v>152.80000000000001</c:v>
                </c:pt>
                <c:pt idx="1381">
                  <c:v>153</c:v>
                </c:pt>
                <c:pt idx="1382">
                  <c:v>153</c:v>
                </c:pt>
                <c:pt idx="1383">
                  <c:v>153</c:v>
                </c:pt>
                <c:pt idx="1384">
                  <c:v>152.69999999999999</c:v>
                </c:pt>
                <c:pt idx="1385">
                  <c:v>152.69999999999999</c:v>
                </c:pt>
                <c:pt idx="1386">
                  <c:v>152.69999999999999</c:v>
                </c:pt>
                <c:pt idx="1387">
                  <c:v>152.5</c:v>
                </c:pt>
                <c:pt idx="1388">
                  <c:v>152.5</c:v>
                </c:pt>
                <c:pt idx="1389">
                  <c:v>152.5</c:v>
                </c:pt>
                <c:pt idx="1390">
                  <c:v>152.9</c:v>
                </c:pt>
                <c:pt idx="1391">
                  <c:v>152.9</c:v>
                </c:pt>
                <c:pt idx="1392">
                  <c:v>152.9</c:v>
                </c:pt>
                <c:pt idx="1393">
                  <c:v>153.1</c:v>
                </c:pt>
                <c:pt idx="1394">
                  <c:v>153.1</c:v>
                </c:pt>
                <c:pt idx="1395">
                  <c:v>153.1</c:v>
                </c:pt>
                <c:pt idx="1396">
                  <c:v>153.9</c:v>
                </c:pt>
                <c:pt idx="1397">
                  <c:v>153.9</c:v>
                </c:pt>
                <c:pt idx="1398">
                  <c:v>153.9</c:v>
                </c:pt>
                <c:pt idx="1399">
                  <c:v>153.9</c:v>
                </c:pt>
                <c:pt idx="1400">
                  <c:v>153.9</c:v>
                </c:pt>
                <c:pt idx="1401">
                  <c:v>153.9</c:v>
                </c:pt>
                <c:pt idx="1402">
                  <c:v>154.4</c:v>
                </c:pt>
                <c:pt idx="1403">
                  <c:v>154.4</c:v>
                </c:pt>
                <c:pt idx="1404">
                  <c:v>154.4</c:v>
                </c:pt>
                <c:pt idx="1405">
                  <c:v>154.30000000000001</c:v>
                </c:pt>
                <c:pt idx="1406">
                  <c:v>154.30000000000001</c:v>
                </c:pt>
                <c:pt idx="1407">
                  <c:v>154.30000000000001</c:v>
                </c:pt>
                <c:pt idx="1408">
                  <c:v>155.5</c:v>
                </c:pt>
                <c:pt idx="1409">
                  <c:v>155.5</c:v>
                </c:pt>
                <c:pt idx="1410">
                  <c:v>155.5</c:v>
                </c:pt>
                <c:pt idx="1411">
                  <c:v>157</c:v>
                </c:pt>
                <c:pt idx="1412">
                  <c:v>157</c:v>
                </c:pt>
                <c:pt idx="1413">
                  <c:v>157</c:v>
                </c:pt>
                <c:pt idx="1414">
                  <c:v>159</c:v>
                </c:pt>
                <c:pt idx="1415">
                  <c:v>159</c:v>
                </c:pt>
                <c:pt idx="1416">
                  <c:v>159</c:v>
                </c:pt>
                <c:pt idx="1417">
                  <c:v>160.5</c:v>
                </c:pt>
                <c:pt idx="1418">
                  <c:v>160.5</c:v>
                </c:pt>
                <c:pt idx="1419">
                  <c:v>160.5</c:v>
                </c:pt>
                <c:pt idx="1420">
                  <c:v>161.80000000000001</c:v>
                </c:pt>
                <c:pt idx="1421">
                  <c:v>161.80000000000001</c:v>
                </c:pt>
                <c:pt idx="1422">
                  <c:v>161.80000000000001</c:v>
                </c:pt>
                <c:pt idx="1423">
                  <c:v>163.6</c:v>
                </c:pt>
                <c:pt idx="1424">
                  <c:v>163.6</c:v>
                </c:pt>
                <c:pt idx="1425">
                  <c:v>163.6</c:v>
                </c:pt>
                <c:pt idx="1426">
                  <c:v>165.2</c:v>
                </c:pt>
                <c:pt idx="1427">
                  <c:v>165.2</c:v>
                </c:pt>
                <c:pt idx="1428">
                  <c:v>165.2</c:v>
                </c:pt>
                <c:pt idx="1429">
                  <c:v>168</c:v>
                </c:pt>
                <c:pt idx="1430">
                  <c:v>168</c:v>
                </c:pt>
                <c:pt idx="1431">
                  <c:v>168</c:v>
                </c:pt>
                <c:pt idx="1432">
                  <c:v>170.2</c:v>
                </c:pt>
                <c:pt idx="1433">
                  <c:v>170.2</c:v>
                </c:pt>
                <c:pt idx="1434">
                  <c:v>170.2</c:v>
                </c:pt>
                <c:pt idx="1435">
                  <c:v>173.3</c:v>
                </c:pt>
                <c:pt idx="1436">
                  <c:v>173.3</c:v>
                </c:pt>
                <c:pt idx="1437">
                  <c:v>173.3</c:v>
                </c:pt>
                <c:pt idx="1438">
                  <c:v>176.7</c:v>
                </c:pt>
                <c:pt idx="1439">
                  <c:v>176.7</c:v>
                </c:pt>
                <c:pt idx="1440">
                  <c:v>176.7</c:v>
                </c:pt>
                <c:pt idx="1441">
                  <c:v>179.8</c:v>
                </c:pt>
                <c:pt idx="1442">
                  <c:v>179.8</c:v>
                </c:pt>
                <c:pt idx="1443">
                  <c:v>179.8</c:v>
                </c:pt>
                <c:pt idx="1444">
                  <c:v>181.9</c:v>
                </c:pt>
                <c:pt idx="1445">
                  <c:v>181.9</c:v>
                </c:pt>
                <c:pt idx="1446">
                  <c:v>181.9</c:v>
                </c:pt>
                <c:pt idx="1447">
                  <c:v>183</c:v>
                </c:pt>
                <c:pt idx="1448">
                  <c:v>183</c:v>
                </c:pt>
                <c:pt idx="1449">
                  <c:v>183</c:v>
                </c:pt>
                <c:pt idx="1450">
                  <c:v>183.5</c:v>
                </c:pt>
                <c:pt idx="1451">
                  <c:v>183.5</c:v>
                </c:pt>
                <c:pt idx="1452">
                  <c:v>183.5</c:v>
                </c:pt>
                <c:pt idx="1453">
                  <c:v>183.2</c:v>
                </c:pt>
                <c:pt idx="1454">
                  <c:v>183.2</c:v>
                </c:pt>
                <c:pt idx="1455">
                  <c:v>183.2</c:v>
                </c:pt>
                <c:pt idx="1456">
                  <c:v>182.2</c:v>
                </c:pt>
                <c:pt idx="1457">
                  <c:v>182.2</c:v>
                </c:pt>
                <c:pt idx="1458">
                  <c:v>182.2</c:v>
                </c:pt>
                <c:pt idx="1459">
                  <c:v>180.3</c:v>
                </c:pt>
                <c:pt idx="1460">
                  <c:v>180.3</c:v>
                </c:pt>
                <c:pt idx="1461">
                  <c:v>180.3</c:v>
                </c:pt>
                <c:pt idx="1462">
                  <c:v>178.1</c:v>
                </c:pt>
                <c:pt idx="1463">
                  <c:v>178.1</c:v>
                </c:pt>
                <c:pt idx="1464">
                  <c:v>178.1</c:v>
                </c:pt>
                <c:pt idx="1465">
                  <c:v>176.8</c:v>
                </c:pt>
                <c:pt idx="1466">
                  <c:v>176.8</c:v>
                </c:pt>
                <c:pt idx="1467">
                  <c:v>176.8</c:v>
                </c:pt>
                <c:pt idx="1468">
                  <c:v>176.5</c:v>
                </c:pt>
                <c:pt idx="1469">
                  <c:v>176.5</c:v>
                </c:pt>
                <c:pt idx="1470">
                  <c:v>176.5</c:v>
                </c:pt>
                <c:pt idx="1471">
                  <c:v>177.4</c:v>
                </c:pt>
                <c:pt idx="1472">
                  <c:v>177.4</c:v>
                </c:pt>
                <c:pt idx="1473">
                  <c:v>177.4</c:v>
                </c:pt>
                <c:pt idx="1474">
                  <c:v>178</c:v>
                </c:pt>
                <c:pt idx="1475">
                  <c:v>178</c:v>
                </c:pt>
                <c:pt idx="1476">
                  <c:v>178</c:v>
                </c:pt>
                <c:pt idx="1477">
                  <c:v>178.5</c:v>
                </c:pt>
                <c:pt idx="1478">
                  <c:v>178.5</c:v>
                </c:pt>
                <c:pt idx="1479">
                  <c:v>178.5</c:v>
                </c:pt>
                <c:pt idx="1480">
                  <c:v>179.4</c:v>
                </c:pt>
                <c:pt idx="1481">
                  <c:v>179.4</c:v>
                </c:pt>
                <c:pt idx="1482">
                  <c:v>179.4</c:v>
                </c:pt>
                <c:pt idx="1483">
                  <c:v>179.6</c:v>
                </c:pt>
                <c:pt idx="1484">
                  <c:v>179.6</c:v>
                </c:pt>
                <c:pt idx="1485">
                  <c:v>179.6</c:v>
                </c:pt>
                <c:pt idx="1486">
                  <c:v>178.7</c:v>
                </c:pt>
                <c:pt idx="1487">
                  <c:v>178.7</c:v>
                </c:pt>
                <c:pt idx="1488">
                  <c:v>178.7</c:v>
                </c:pt>
                <c:pt idx="1489">
                  <c:v>177</c:v>
                </c:pt>
                <c:pt idx="1490">
                  <c:v>177</c:v>
                </c:pt>
                <c:pt idx="1491">
                  <c:v>177</c:v>
                </c:pt>
                <c:pt idx="1492">
                  <c:v>175.5</c:v>
                </c:pt>
                <c:pt idx="1493">
                  <c:v>175.5</c:v>
                </c:pt>
                <c:pt idx="1494">
                  <c:v>175.5</c:v>
                </c:pt>
                <c:pt idx="1495">
                  <c:v>174.7</c:v>
                </c:pt>
                <c:pt idx="1496">
                  <c:v>174.7</c:v>
                </c:pt>
                <c:pt idx="1497">
                  <c:v>174.7</c:v>
                </c:pt>
                <c:pt idx="1498">
                  <c:v>173.5</c:v>
                </c:pt>
                <c:pt idx="1499">
                  <c:v>173.5</c:v>
                </c:pt>
                <c:pt idx="1500">
                  <c:v>173.5</c:v>
                </c:pt>
                <c:pt idx="1501">
                  <c:v>171.9</c:v>
                </c:pt>
                <c:pt idx="1502">
                  <c:v>171.9</c:v>
                </c:pt>
                <c:pt idx="1503">
                  <c:v>171.9</c:v>
                </c:pt>
                <c:pt idx="1504">
                  <c:v>170.4</c:v>
                </c:pt>
                <c:pt idx="1505">
                  <c:v>170.4</c:v>
                </c:pt>
                <c:pt idx="1506">
                  <c:v>170.4</c:v>
                </c:pt>
                <c:pt idx="1507">
                  <c:v>169.3</c:v>
                </c:pt>
                <c:pt idx="1508">
                  <c:v>169.3</c:v>
                </c:pt>
                <c:pt idx="1509">
                  <c:v>169.3</c:v>
                </c:pt>
                <c:pt idx="1510">
                  <c:v>168.6</c:v>
                </c:pt>
                <c:pt idx="1511">
                  <c:v>168.6</c:v>
                </c:pt>
                <c:pt idx="1512">
                  <c:v>168.6</c:v>
                </c:pt>
                <c:pt idx="1513">
                  <c:v>168.1</c:v>
                </c:pt>
                <c:pt idx="1514">
                  <c:v>168.1</c:v>
                </c:pt>
                <c:pt idx="1515">
                  <c:v>168.1</c:v>
                </c:pt>
                <c:pt idx="1516">
                  <c:v>168.4</c:v>
                </c:pt>
                <c:pt idx="1517">
                  <c:v>168.4</c:v>
                </c:pt>
                <c:pt idx="1518">
                  <c:v>168.4</c:v>
                </c:pt>
                <c:pt idx="1519">
                  <c:v>168</c:v>
                </c:pt>
                <c:pt idx="1520">
                  <c:v>168</c:v>
                </c:pt>
                <c:pt idx="1521">
                  <c:v>168</c:v>
                </c:pt>
                <c:pt idx="1522">
                  <c:v>167.6</c:v>
                </c:pt>
                <c:pt idx="1523">
                  <c:v>167.6</c:v>
                </c:pt>
                <c:pt idx="1524">
                  <c:v>167.6</c:v>
                </c:pt>
                <c:pt idx="1525">
                  <c:v>166.7</c:v>
                </c:pt>
                <c:pt idx="1526">
                  <c:v>166.7</c:v>
                </c:pt>
                <c:pt idx="1527">
                  <c:v>166.7</c:v>
                </c:pt>
                <c:pt idx="1528">
                  <c:v>166.8</c:v>
                </c:pt>
                <c:pt idx="1529">
                  <c:v>166.8</c:v>
                </c:pt>
                <c:pt idx="1530">
                  <c:v>166.8</c:v>
                </c:pt>
                <c:pt idx="1531">
                  <c:v>166.5</c:v>
                </c:pt>
                <c:pt idx="1532">
                  <c:v>166.5</c:v>
                </c:pt>
                <c:pt idx="1533">
                  <c:v>166.5</c:v>
                </c:pt>
                <c:pt idx="1534">
                  <c:v>166</c:v>
                </c:pt>
                <c:pt idx="1535">
                  <c:v>166</c:v>
                </c:pt>
                <c:pt idx="1536">
                  <c:v>166</c:v>
                </c:pt>
                <c:pt idx="1537">
                  <c:v>165.8</c:v>
                </c:pt>
                <c:pt idx="1538">
                  <c:v>165.8</c:v>
                </c:pt>
                <c:pt idx="1539">
                  <c:v>165.8</c:v>
                </c:pt>
                <c:pt idx="1540">
                  <c:v>165.8</c:v>
                </c:pt>
                <c:pt idx="1541">
                  <c:v>165.8</c:v>
                </c:pt>
                <c:pt idx="1542">
                  <c:v>165.8</c:v>
                </c:pt>
                <c:pt idx="1543">
                  <c:v>166.3</c:v>
                </c:pt>
                <c:pt idx="1544">
                  <c:v>166.3</c:v>
                </c:pt>
                <c:pt idx="1545">
                  <c:v>166.3</c:v>
                </c:pt>
                <c:pt idx="1546">
                  <c:v>166.8</c:v>
                </c:pt>
                <c:pt idx="1547">
                  <c:v>166.8</c:v>
                </c:pt>
                <c:pt idx="1548">
                  <c:v>166.8</c:v>
                </c:pt>
                <c:pt idx="1549">
                  <c:v>167.6</c:v>
                </c:pt>
                <c:pt idx="1550">
                  <c:v>167.6</c:v>
                </c:pt>
                <c:pt idx="1551">
                  <c:v>167.6</c:v>
                </c:pt>
                <c:pt idx="1552">
                  <c:v>167.9</c:v>
                </c:pt>
                <c:pt idx="1553">
                  <c:v>167.9</c:v>
                </c:pt>
                <c:pt idx="1554">
                  <c:v>167.9</c:v>
                </c:pt>
                <c:pt idx="1555">
                  <c:v>168.2</c:v>
                </c:pt>
                <c:pt idx="1556">
                  <c:v>168.2</c:v>
                </c:pt>
                <c:pt idx="1557">
                  <c:v>168.2</c:v>
                </c:pt>
                <c:pt idx="1558">
                  <c:v>168</c:v>
                </c:pt>
                <c:pt idx="1559">
                  <c:v>168</c:v>
                </c:pt>
                <c:pt idx="1560">
                  <c:v>168</c:v>
                </c:pt>
                <c:pt idx="1561">
                  <c:v>167.8</c:v>
                </c:pt>
                <c:pt idx="1562">
                  <c:v>167.8</c:v>
                </c:pt>
                <c:pt idx="1563">
                  <c:v>167.8</c:v>
                </c:pt>
                <c:pt idx="1564">
                  <c:v>167.3</c:v>
                </c:pt>
                <c:pt idx="1565">
                  <c:v>167.3</c:v>
                </c:pt>
                <c:pt idx="1566">
                  <c:v>167.3</c:v>
                </c:pt>
                <c:pt idx="1567">
                  <c:v>167.3</c:v>
                </c:pt>
                <c:pt idx="1568">
                  <c:v>167.3</c:v>
                </c:pt>
                <c:pt idx="1569">
                  <c:v>167.3</c:v>
                </c:pt>
                <c:pt idx="1570">
                  <c:v>167.9</c:v>
                </c:pt>
                <c:pt idx="1571">
                  <c:v>167.9</c:v>
                </c:pt>
                <c:pt idx="1572">
                  <c:v>167.9</c:v>
                </c:pt>
                <c:pt idx="1573">
                  <c:v>168.7</c:v>
                </c:pt>
                <c:pt idx="1574">
                  <c:v>168.7</c:v>
                </c:pt>
                <c:pt idx="1575">
                  <c:v>168.7</c:v>
                </c:pt>
                <c:pt idx="1576">
                  <c:v>169.5</c:v>
                </c:pt>
                <c:pt idx="1577">
                  <c:v>169.5</c:v>
                </c:pt>
                <c:pt idx="1578">
                  <c:v>169.5</c:v>
                </c:pt>
                <c:pt idx="1579">
                  <c:v>169.5</c:v>
                </c:pt>
                <c:pt idx="1580">
                  <c:v>169.5</c:v>
                </c:pt>
                <c:pt idx="1581">
                  <c:v>169.5</c:v>
                </c:pt>
                <c:pt idx="1582">
                  <c:v>170</c:v>
                </c:pt>
                <c:pt idx="1583">
                  <c:v>170</c:v>
                </c:pt>
                <c:pt idx="1584">
                  <c:v>170</c:v>
                </c:pt>
                <c:pt idx="1585">
                  <c:v>170.5</c:v>
                </c:pt>
                <c:pt idx="1586">
                  <c:v>170.5</c:v>
                </c:pt>
                <c:pt idx="1587">
                  <c:v>170.5</c:v>
                </c:pt>
                <c:pt idx="1588">
                  <c:v>171.2</c:v>
                </c:pt>
                <c:pt idx="1589">
                  <c:v>171.2</c:v>
                </c:pt>
                <c:pt idx="1590">
                  <c:v>171.2</c:v>
                </c:pt>
                <c:pt idx="1591">
                  <c:v>171.9</c:v>
                </c:pt>
                <c:pt idx="1592">
                  <c:v>171.9</c:v>
                </c:pt>
                <c:pt idx="1593">
                  <c:v>171.9</c:v>
                </c:pt>
                <c:pt idx="1594">
                  <c:v>172.3</c:v>
                </c:pt>
                <c:pt idx="1595">
                  <c:v>172.3</c:v>
                </c:pt>
                <c:pt idx="1596">
                  <c:v>172.3</c:v>
                </c:pt>
                <c:pt idx="1597">
                  <c:v>172.1</c:v>
                </c:pt>
                <c:pt idx="1598">
                  <c:v>172.1</c:v>
                </c:pt>
                <c:pt idx="1599">
                  <c:v>172.1</c:v>
                </c:pt>
                <c:pt idx="1600">
                  <c:v>171.6</c:v>
                </c:pt>
                <c:pt idx="1601">
                  <c:v>171.6</c:v>
                </c:pt>
                <c:pt idx="1602">
                  <c:v>171.6</c:v>
                </c:pt>
                <c:pt idx="1603">
                  <c:v>171.4</c:v>
                </c:pt>
                <c:pt idx="1604">
                  <c:v>171.4</c:v>
                </c:pt>
                <c:pt idx="1605">
                  <c:v>171.4</c:v>
                </c:pt>
                <c:pt idx="1606">
                  <c:v>171.7</c:v>
                </c:pt>
                <c:pt idx="1607">
                  <c:v>171.7</c:v>
                </c:pt>
                <c:pt idx="1608">
                  <c:v>171.7</c:v>
                </c:pt>
                <c:pt idx="1609">
                  <c:v>172.4</c:v>
                </c:pt>
                <c:pt idx="1610">
                  <c:v>172.4</c:v>
                </c:pt>
                <c:pt idx="1611">
                  <c:v>172.4</c:v>
                </c:pt>
                <c:pt idx="1612">
                  <c:v>173.7</c:v>
                </c:pt>
                <c:pt idx="1613">
                  <c:v>173.7</c:v>
                </c:pt>
                <c:pt idx="1614">
                  <c:v>173.7</c:v>
                </c:pt>
                <c:pt idx="1615">
                  <c:v>175.8</c:v>
                </c:pt>
                <c:pt idx="1616">
                  <c:v>175.8</c:v>
                </c:pt>
                <c:pt idx="1617">
                  <c:v>175.8</c:v>
                </c:pt>
                <c:pt idx="1618">
                  <c:v>177.6</c:v>
                </c:pt>
                <c:pt idx="1619">
                  <c:v>177.6</c:v>
                </c:pt>
                <c:pt idx="1620">
                  <c:v>177.6</c:v>
                </c:pt>
                <c:pt idx="1621">
                  <c:v>178.8</c:v>
                </c:pt>
                <c:pt idx="1622">
                  <c:v>178.8</c:v>
                </c:pt>
                <c:pt idx="1623">
                  <c:v>178.8</c:v>
                </c:pt>
                <c:pt idx="1624">
                  <c:v>179.3</c:v>
                </c:pt>
                <c:pt idx="1625">
                  <c:v>179.3</c:v>
                </c:pt>
                <c:pt idx="1626">
                  <c:v>179.3</c:v>
                </c:pt>
                <c:pt idx="1627">
                  <c:v>179.8</c:v>
                </c:pt>
                <c:pt idx="1628">
                  <c:v>179.8</c:v>
                </c:pt>
                <c:pt idx="1629">
                  <c:v>179.8</c:v>
                </c:pt>
                <c:pt idx="1630">
                  <c:v>180.4</c:v>
                </c:pt>
                <c:pt idx="1631">
                  <c:v>180.4</c:v>
                </c:pt>
                <c:pt idx="1632">
                  <c:v>180.4</c:v>
                </c:pt>
                <c:pt idx="1633">
                  <c:v>181.5</c:v>
                </c:pt>
                <c:pt idx="1634">
                  <c:v>181.5</c:v>
                </c:pt>
                <c:pt idx="1635">
                  <c:v>181.5</c:v>
                </c:pt>
                <c:pt idx="1636">
                  <c:v>182.3</c:v>
                </c:pt>
                <c:pt idx="1637">
                  <c:v>182.3</c:v>
                </c:pt>
                <c:pt idx="1638">
                  <c:v>182.3</c:v>
                </c:pt>
                <c:pt idx="1639">
                  <c:v>183.2</c:v>
                </c:pt>
                <c:pt idx="1640">
                  <c:v>183.2</c:v>
                </c:pt>
                <c:pt idx="1641">
                  <c:v>183.2</c:v>
                </c:pt>
                <c:pt idx="1642">
                  <c:v>182.9</c:v>
                </c:pt>
                <c:pt idx="1643">
                  <c:v>182.9</c:v>
                </c:pt>
                <c:pt idx="1644">
                  <c:v>182.9</c:v>
                </c:pt>
                <c:pt idx="1645">
                  <c:v>183.4</c:v>
                </c:pt>
                <c:pt idx="1646">
                  <c:v>183.4</c:v>
                </c:pt>
                <c:pt idx="1647">
                  <c:v>183.4</c:v>
                </c:pt>
                <c:pt idx="1648">
                  <c:v>184</c:v>
                </c:pt>
                <c:pt idx="1649">
                  <c:v>184</c:v>
                </c:pt>
                <c:pt idx="1650">
                  <c:v>184</c:v>
                </c:pt>
                <c:pt idx="1651">
                  <c:v>186.7</c:v>
                </c:pt>
                <c:pt idx="1652">
                  <c:v>186.7</c:v>
                </c:pt>
                <c:pt idx="1653">
                  <c:v>186.7</c:v>
                </c:pt>
                <c:pt idx="1654">
                  <c:v>190.8</c:v>
                </c:pt>
                <c:pt idx="1655">
                  <c:v>190.8</c:v>
                </c:pt>
                <c:pt idx="1656">
                  <c:v>190.8</c:v>
                </c:pt>
                <c:pt idx="1657">
                  <c:v>195.8</c:v>
                </c:pt>
                <c:pt idx="1658">
                  <c:v>195.8</c:v>
                </c:pt>
                <c:pt idx="1659">
                  <c:v>195.8</c:v>
                </c:pt>
                <c:pt idx="1660">
                  <c:v>198.3</c:v>
                </c:pt>
                <c:pt idx="1661">
                  <c:v>198.3</c:v>
                </c:pt>
                <c:pt idx="1662">
                  <c:v>198.3</c:v>
                </c:pt>
                <c:pt idx="1663">
                  <c:v>197.4</c:v>
                </c:pt>
                <c:pt idx="1664">
                  <c:v>197.4</c:v>
                </c:pt>
                <c:pt idx="1665">
                  <c:v>197.4</c:v>
                </c:pt>
                <c:pt idx="1666">
                  <c:v>194.1</c:v>
                </c:pt>
                <c:pt idx="1667">
                  <c:v>194.1</c:v>
                </c:pt>
                <c:pt idx="1668">
                  <c:v>194.1</c:v>
                </c:pt>
                <c:pt idx="1669">
                  <c:v>191.1</c:v>
                </c:pt>
                <c:pt idx="1670">
                  <c:v>191.1</c:v>
                </c:pt>
                <c:pt idx="1671">
                  <c:v>191.1</c:v>
                </c:pt>
                <c:pt idx="1672">
                  <c:v>189.2</c:v>
                </c:pt>
                <c:pt idx="1673">
                  <c:v>189.2</c:v>
                </c:pt>
                <c:pt idx="1674">
                  <c:v>189.2</c:v>
                </c:pt>
                <c:pt idx="1675">
                  <c:v>187.1</c:v>
                </c:pt>
                <c:pt idx="1676">
                  <c:v>187.1</c:v>
                </c:pt>
                <c:pt idx="1677">
                  <c:v>187.1</c:v>
                </c:pt>
                <c:pt idx="1678">
                  <c:v>185.9</c:v>
                </c:pt>
                <c:pt idx="1679">
                  <c:v>185.9</c:v>
                </c:pt>
                <c:pt idx="1680">
                  <c:v>185.9</c:v>
                </c:pt>
                <c:pt idx="1681">
                  <c:v>184.9</c:v>
                </c:pt>
                <c:pt idx="1682">
                  <c:v>184.9</c:v>
                </c:pt>
                <c:pt idx="1683">
                  <c:v>184.9</c:v>
                </c:pt>
                <c:pt idx="1684">
                  <c:v>185.2</c:v>
                </c:pt>
                <c:pt idx="1685">
                  <c:v>185.2</c:v>
                </c:pt>
                <c:pt idx="1686">
                  <c:v>185.2</c:v>
                </c:pt>
                <c:pt idx="1687">
                  <c:v>185.9</c:v>
                </c:pt>
                <c:pt idx="1688">
                  <c:v>185.9</c:v>
                </c:pt>
                <c:pt idx="1689">
                  <c:v>185.9</c:v>
                </c:pt>
                <c:pt idx="1690">
                  <c:v>186.5</c:v>
                </c:pt>
                <c:pt idx="1691">
                  <c:v>186.5</c:v>
                </c:pt>
                <c:pt idx="1692">
                  <c:v>186.5</c:v>
                </c:pt>
                <c:pt idx="1693">
                  <c:v>186.3</c:v>
                </c:pt>
                <c:pt idx="1694">
                  <c:v>186.3</c:v>
                </c:pt>
                <c:pt idx="1695">
                  <c:v>186.3</c:v>
                </c:pt>
                <c:pt idx="1696">
                  <c:v>184.1</c:v>
                </c:pt>
                <c:pt idx="1697">
                  <c:v>184.1</c:v>
                </c:pt>
                <c:pt idx="1698">
                  <c:v>184.1</c:v>
                </c:pt>
                <c:pt idx="1699">
                  <c:v>181.3</c:v>
                </c:pt>
                <c:pt idx="1700">
                  <c:v>181.3</c:v>
                </c:pt>
                <c:pt idx="1701">
                  <c:v>181.3</c:v>
                </c:pt>
                <c:pt idx="1702">
                  <c:v>178.4</c:v>
                </c:pt>
                <c:pt idx="1703">
                  <c:v>178.4</c:v>
                </c:pt>
                <c:pt idx="1704">
                  <c:v>178.4</c:v>
                </c:pt>
                <c:pt idx="1705">
                  <c:v>176.4</c:v>
                </c:pt>
                <c:pt idx="1706">
                  <c:v>176.4</c:v>
                </c:pt>
                <c:pt idx="1707">
                  <c:v>176.4</c:v>
                </c:pt>
                <c:pt idx="1708">
                  <c:v>174.3</c:v>
                </c:pt>
                <c:pt idx="1709">
                  <c:v>174.3</c:v>
                </c:pt>
                <c:pt idx="1710">
                  <c:v>174.3</c:v>
                </c:pt>
                <c:pt idx="1711">
                  <c:v>172.6</c:v>
                </c:pt>
                <c:pt idx="1712">
                  <c:v>172.6</c:v>
                </c:pt>
                <c:pt idx="1713">
                  <c:v>172.6</c:v>
                </c:pt>
                <c:pt idx="1714">
                  <c:v>170.5</c:v>
                </c:pt>
                <c:pt idx="1715">
                  <c:v>170.5</c:v>
                </c:pt>
                <c:pt idx="1716">
                  <c:v>170.5</c:v>
                </c:pt>
                <c:pt idx="1717">
                  <c:v>168.5</c:v>
                </c:pt>
                <c:pt idx="1718">
                  <c:v>168.5</c:v>
                </c:pt>
                <c:pt idx="1719">
                  <c:v>168.5</c:v>
                </c:pt>
                <c:pt idx="1720">
                  <c:v>165.8</c:v>
                </c:pt>
                <c:pt idx="1721">
                  <c:v>165.8</c:v>
                </c:pt>
                <c:pt idx="1722">
                  <c:v>165.8</c:v>
                </c:pt>
                <c:pt idx="1723">
                  <c:v>162.69999999999999</c:v>
                </c:pt>
                <c:pt idx="1724">
                  <c:v>162.69999999999999</c:v>
                </c:pt>
                <c:pt idx="1725">
                  <c:v>162.69999999999999</c:v>
                </c:pt>
                <c:pt idx="1726">
                  <c:v>159.80000000000001</c:v>
                </c:pt>
                <c:pt idx="1727">
                  <c:v>159.80000000000001</c:v>
                </c:pt>
                <c:pt idx="1728">
                  <c:v>159.80000000000001</c:v>
                </c:pt>
                <c:pt idx="1729">
                  <c:v>156.80000000000001</c:v>
                </c:pt>
                <c:pt idx="1730">
                  <c:v>156.80000000000001</c:v>
                </c:pt>
                <c:pt idx="1731">
                  <c:v>156.80000000000001</c:v>
                </c:pt>
                <c:pt idx="1732">
                  <c:v>154.69999999999999</c:v>
                </c:pt>
                <c:pt idx="1733">
                  <c:v>154.69999999999999</c:v>
                </c:pt>
                <c:pt idx="1734">
                  <c:v>154.69999999999999</c:v>
                </c:pt>
                <c:pt idx="1735">
                  <c:v>152.5</c:v>
                </c:pt>
                <c:pt idx="1736">
                  <c:v>152.5</c:v>
                </c:pt>
                <c:pt idx="1737">
                  <c:v>152.5</c:v>
                </c:pt>
                <c:pt idx="1738">
                  <c:v>151.6</c:v>
                </c:pt>
                <c:pt idx="1739">
                  <c:v>151.6</c:v>
                </c:pt>
                <c:pt idx="1740">
                  <c:v>151.6</c:v>
                </c:pt>
                <c:pt idx="1741">
                  <c:v>149</c:v>
                </c:pt>
                <c:pt idx="1742">
                  <c:v>149</c:v>
                </c:pt>
                <c:pt idx="1743">
                  <c:v>149</c:v>
                </c:pt>
                <c:pt idx="1744">
                  <c:v>148</c:v>
                </c:pt>
                <c:pt idx="1745">
                  <c:v>148</c:v>
                </c:pt>
                <c:pt idx="1746">
                  <c:v>148</c:v>
                </c:pt>
                <c:pt idx="1747">
                  <c:v>146.6</c:v>
                </c:pt>
                <c:pt idx="1748">
                  <c:v>146.6</c:v>
                </c:pt>
                <c:pt idx="1749">
                  <c:v>146.6</c:v>
                </c:pt>
                <c:pt idx="1750">
                  <c:v>146.9</c:v>
                </c:pt>
                <c:pt idx="1751">
                  <c:v>146.9</c:v>
                </c:pt>
                <c:pt idx="1752">
                  <c:v>146.9</c:v>
                </c:pt>
                <c:pt idx="1753">
                  <c:v>146.30000000000001</c:v>
                </c:pt>
                <c:pt idx="1754">
                  <c:v>146.30000000000001</c:v>
                </c:pt>
                <c:pt idx="1755">
                  <c:v>146.30000000000001</c:v>
                </c:pt>
                <c:pt idx="1756">
                  <c:v>146.19999999999999</c:v>
                </c:pt>
                <c:pt idx="1757">
                  <c:v>146.19999999999999</c:v>
                </c:pt>
                <c:pt idx="1758">
                  <c:v>146.19999999999999</c:v>
                </c:pt>
                <c:pt idx="1759">
                  <c:v>146</c:v>
                </c:pt>
                <c:pt idx="1760">
                  <c:v>146</c:v>
                </c:pt>
                <c:pt idx="1761">
                  <c:v>146</c:v>
                </c:pt>
                <c:pt idx="1762">
                  <c:v>146.19999999999999</c:v>
                </c:pt>
                <c:pt idx="1763">
                  <c:v>146.19999999999999</c:v>
                </c:pt>
                <c:pt idx="1764">
                  <c:v>146.19999999999999</c:v>
                </c:pt>
                <c:pt idx="1765">
                  <c:v>145.69999999999999</c:v>
                </c:pt>
                <c:pt idx="1766">
                  <c:v>145.69999999999999</c:v>
                </c:pt>
                <c:pt idx="1767">
                  <c:v>145.69999999999999</c:v>
                </c:pt>
                <c:pt idx="1768">
                  <c:v>145.80000000000001</c:v>
                </c:pt>
                <c:pt idx="1769">
                  <c:v>145.80000000000001</c:v>
                </c:pt>
                <c:pt idx="1770">
                  <c:v>145.80000000000001</c:v>
                </c:pt>
                <c:pt idx="1771">
                  <c:v>146</c:v>
                </c:pt>
                <c:pt idx="1772">
                  <c:v>146</c:v>
                </c:pt>
                <c:pt idx="1773">
                  <c:v>146</c:v>
                </c:pt>
                <c:pt idx="1774">
                  <c:v>145.9</c:v>
                </c:pt>
                <c:pt idx="1775">
                  <c:v>145.9</c:v>
                </c:pt>
                <c:pt idx="1776">
                  <c:v>145.9</c:v>
                </c:pt>
                <c:pt idx="1777">
                  <c:v>145.6</c:v>
                </c:pt>
                <c:pt idx="1778">
                  <c:v>145.6</c:v>
                </c:pt>
                <c:pt idx="1779">
                  <c:v>145.6</c:v>
                </c:pt>
                <c:pt idx="1780">
                  <c:v>145.1</c:v>
                </c:pt>
                <c:pt idx="1781">
                  <c:v>145.1</c:v>
                </c:pt>
                <c:pt idx="1782">
                  <c:v>145.1</c:v>
                </c:pt>
                <c:pt idx="1783">
                  <c:v>145.19999999999999</c:v>
                </c:pt>
                <c:pt idx="1784">
                  <c:v>145.19999999999999</c:v>
                </c:pt>
                <c:pt idx="1785">
                  <c:v>145.19999999999999</c:v>
                </c:pt>
                <c:pt idx="1786">
                  <c:v>144.80000000000001</c:v>
                </c:pt>
                <c:pt idx="1787">
                  <c:v>144.80000000000001</c:v>
                </c:pt>
                <c:pt idx="1788">
                  <c:v>144.80000000000001</c:v>
                </c:pt>
                <c:pt idx="1789">
                  <c:v>145</c:v>
                </c:pt>
                <c:pt idx="1790">
                  <c:v>145</c:v>
                </c:pt>
                <c:pt idx="1791">
                  <c:v>145</c:v>
                </c:pt>
                <c:pt idx="1792">
                  <c:v>144.6</c:v>
                </c:pt>
                <c:pt idx="1793">
                  <c:v>144.6</c:v>
                </c:pt>
                <c:pt idx="1794">
                  <c:v>144.6</c:v>
                </c:pt>
                <c:pt idx="1795">
                  <c:v>144.9</c:v>
                </c:pt>
                <c:pt idx="1796">
                  <c:v>144.9</c:v>
                </c:pt>
                <c:pt idx="1797">
                  <c:v>144.9</c:v>
                </c:pt>
                <c:pt idx="1798">
                  <c:v>144.9</c:v>
                </c:pt>
                <c:pt idx="1799">
                  <c:v>144.9</c:v>
                </c:pt>
                <c:pt idx="1800">
                  <c:v>144.9</c:v>
                </c:pt>
                <c:pt idx="1801">
                  <c:v>145.19999999999999</c:v>
                </c:pt>
                <c:pt idx="1802">
                  <c:v>145.19999999999999</c:v>
                </c:pt>
                <c:pt idx="1803">
                  <c:v>145.19999999999999</c:v>
                </c:pt>
                <c:pt idx="1804">
                  <c:v>145.30000000000001</c:v>
                </c:pt>
                <c:pt idx="1805">
                  <c:v>145.30000000000001</c:v>
                </c:pt>
                <c:pt idx="1806">
                  <c:v>145.30000000000001</c:v>
                </c:pt>
                <c:pt idx="1807">
                  <c:v>145.19999999999999</c:v>
                </c:pt>
                <c:pt idx="1808">
                  <c:v>145.19999999999999</c:v>
                </c:pt>
                <c:pt idx="1809">
                  <c:v>145.19999999999999</c:v>
                </c:pt>
                <c:pt idx="1810">
                  <c:v>145</c:v>
                </c:pt>
                <c:pt idx="1811">
                  <c:v>145</c:v>
                </c:pt>
                <c:pt idx="1812">
                  <c:v>145</c:v>
                </c:pt>
                <c:pt idx="1813">
                  <c:v>144.80000000000001</c:v>
                </c:pt>
                <c:pt idx="1814">
                  <c:v>144.80000000000001</c:v>
                </c:pt>
                <c:pt idx="1815">
                  <c:v>144.80000000000001</c:v>
                </c:pt>
                <c:pt idx="1816">
                  <c:v>144.80000000000001</c:v>
                </c:pt>
                <c:pt idx="1817">
                  <c:v>144.80000000000001</c:v>
                </c:pt>
                <c:pt idx="1818">
                  <c:v>144.80000000000001</c:v>
                </c:pt>
                <c:pt idx="1819">
                  <c:v>145</c:v>
                </c:pt>
                <c:pt idx="1820">
                  <c:v>145</c:v>
                </c:pt>
                <c:pt idx="1821">
                  <c:v>145</c:v>
                </c:pt>
                <c:pt idx="1822">
                  <c:v>145.1</c:v>
                </c:pt>
                <c:pt idx="1823">
                  <c:v>145.1</c:v>
                </c:pt>
                <c:pt idx="1824">
                  <c:v>145.1</c:v>
                </c:pt>
                <c:pt idx="1825">
                  <c:v>144.80000000000001</c:v>
                </c:pt>
                <c:pt idx="1826">
                  <c:v>144.80000000000001</c:v>
                </c:pt>
                <c:pt idx="1827">
                  <c:v>144.80000000000001</c:v>
                </c:pt>
                <c:pt idx="1828">
                  <c:v>144.19999999999999</c:v>
                </c:pt>
                <c:pt idx="1829">
                  <c:v>144.19999999999999</c:v>
                </c:pt>
                <c:pt idx="1830">
                  <c:v>144.19999999999999</c:v>
                </c:pt>
                <c:pt idx="1831">
                  <c:v>144</c:v>
                </c:pt>
                <c:pt idx="1832">
                  <c:v>144</c:v>
                </c:pt>
                <c:pt idx="1833">
                  <c:v>144</c:v>
                </c:pt>
                <c:pt idx="1834">
                  <c:v>143.80000000000001</c:v>
                </c:pt>
                <c:pt idx="1835">
                  <c:v>143.80000000000001</c:v>
                </c:pt>
                <c:pt idx="1836">
                  <c:v>143.80000000000001</c:v>
                </c:pt>
                <c:pt idx="1837">
                  <c:v>143.5</c:v>
                </c:pt>
                <c:pt idx="1838">
                  <c:v>143.5</c:v>
                </c:pt>
                <c:pt idx="1839">
                  <c:v>143.5</c:v>
                </c:pt>
                <c:pt idx="1840">
                  <c:v>142.69999999999999</c:v>
                </c:pt>
                <c:pt idx="1841">
                  <c:v>142.69999999999999</c:v>
                </c:pt>
                <c:pt idx="1842">
                  <c:v>142.69999999999999</c:v>
                </c:pt>
                <c:pt idx="1843">
                  <c:v>141.9</c:v>
                </c:pt>
                <c:pt idx="1844">
                  <c:v>141.9</c:v>
                </c:pt>
                <c:pt idx="1845">
                  <c:v>141.9</c:v>
                </c:pt>
                <c:pt idx="1846">
                  <c:v>141.30000000000001</c:v>
                </c:pt>
                <c:pt idx="1847">
                  <c:v>141.30000000000001</c:v>
                </c:pt>
                <c:pt idx="1848">
                  <c:v>141.30000000000001</c:v>
                </c:pt>
                <c:pt idx="1849">
                  <c:v>140.80000000000001</c:v>
                </c:pt>
                <c:pt idx="1850">
                  <c:v>140.80000000000001</c:v>
                </c:pt>
                <c:pt idx="1851">
                  <c:v>140.80000000000001</c:v>
                </c:pt>
                <c:pt idx="1852">
                  <c:v>140.30000000000001</c:v>
                </c:pt>
                <c:pt idx="1853">
                  <c:v>140.30000000000001</c:v>
                </c:pt>
                <c:pt idx="1854">
                  <c:v>140.30000000000001</c:v>
                </c:pt>
                <c:pt idx="1855">
                  <c:v>139.80000000000001</c:v>
                </c:pt>
                <c:pt idx="1856">
                  <c:v>139.80000000000001</c:v>
                </c:pt>
                <c:pt idx="1857">
                  <c:v>139.80000000000001</c:v>
                </c:pt>
                <c:pt idx="1858">
                  <c:v>139.1</c:v>
                </c:pt>
                <c:pt idx="1859">
                  <c:v>139.1</c:v>
                </c:pt>
                <c:pt idx="1860">
                  <c:v>139.1</c:v>
                </c:pt>
                <c:pt idx="1861">
                  <c:v>139.4</c:v>
                </c:pt>
                <c:pt idx="1862">
                  <c:v>139.4</c:v>
                </c:pt>
                <c:pt idx="1863">
                  <c:v>139.4</c:v>
                </c:pt>
                <c:pt idx="1864">
                  <c:v>139.69999999999999</c:v>
                </c:pt>
                <c:pt idx="1865">
                  <c:v>139.69999999999999</c:v>
                </c:pt>
                <c:pt idx="1866">
                  <c:v>139.69999999999999</c:v>
                </c:pt>
                <c:pt idx="1867">
                  <c:v>139.69999999999999</c:v>
                </c:pt>
                <c:pt idx="1868">
                  <c:v>139.69999999999999</c:v>
                </c:pt>
                <c:pt idx="1869">
                  <c:v>139.69999999999999</c:v>
                </c:pt>
                <c:pt idx="1870">
                  <c:v>139.5</c:v>
                </c:pt>
                <c:pt idx="1871">
                  <c:v>139.5</c:v>
                </c:pt>
                <c:pt idx="1872">
                  <c:v>139.5</c:v>
                </c:pt>
                <c:pt idx="1873">
                  <c:v>139.4</c:v>
                </c:pt>
                <c:pt idx="1874">
                  <c:v>139.4</c:v>
                </c:pt>
                <c:pt idx="1875">
                  <c:v>139.4</c:v>
                </c:pt>
                <c:pt idx="1876">
                  <c:v>140.1</c:v>
                </c:pt>
                <c:pt idx="1877">
                  <c:v>140.1</c:v>
                </c:pt>
                <c:pt idx="1878">
                  <c:v>140.1</c:v>
                </c:pt>
                <c:pt idx="1879">
                  <c:v>140.1</c:v>
                </c:pt>
                <c:pt idx="1880">
                  <c:v>140.1</c:v>
                </c:pt>
                <c:pt idx="1881">
                  <c:v>140.1</c:v>
                </c:pt>
                <c:pt idx="1882">
                  <c:v>140</c:v>
                </c:pt>
                <c:pt idx="1883">
                  <c:v>140</c:v>
                </c:pt>
                <c:pt idx="1884">
                  <c:v>140</c:v>
                </c:pt>
                <c:pt idx="1885">
                  <c:v>140</c:v>
                </c:pt>
                <c:pt idx="1886">
                  <c:v>140</c:v>
                </c:pt>
                <c:pt idx="1887">
                  <c:v>140</c:v>
                </c:pt>
                <c:pt idx="1888">
                  <c:v>140</c:v>
                </c:pt>
                <c:pt idx="1889">
                  <c:v>140</c:v>
                </c:pt>
                <c:pt idx="1890">
                  <c:v>140</c:v>
                </c:pt>
                <c:pt idx="1891">
                  <c:v>139.9</c:v>
                </c:pt>
                <c:pt idx="1892">
                  <c:v>139.9</c:v>
                </c:pt>
                <c:pt idx="1893">
                  <c:v>139.9</c:v>
                </c:pt>
                <c:pt idx="1894">
                  <c:v>139.30000000000001</c:v>
                </c:pt>
                <c:pt idx="1895">
                  <c:v>139.30000000000001</c:v>
                </c:pt>
                <c:pt idx="1896">
                  <c:v>139.30000000000001</c:v>
                </c:pt>
                <c:pt idx="1897">
                  <c:v>139.19999999999999</c:v>
                </c:pt>
                <c:pt idx="1898">
                  <c:v>139.19999999999999</c:v>
                </c:pt>
                <c:pt idx="1899">
                  <c:v>139.19999999999999</c:v>
                </c:pt>
                <c:pt idx="1900">
                  <c:v>138.80000000000001</c:v>
                </c:pt>
                <c:pt idx="1901">
                  <c:v>138.80000000000001</c:v>
                </c:pt>
                <c:pt idx="1902">
                  <c:v>138.80000000000001</c:v>
                </c:pt>
                <c:pt idx="1903">
                  <c:v>139.1</c:v>
                </c:pt>
                <c:pt idx="1904">
                  <c:v>139.1</c:v>
                </c:pt>
                <c:pt idx="1905">
                  <c:v>139.1</c:v>
                </c:pt>
                <c:pt idx="1906">
                  <c:v>138.80000000000001</c:v>
                </c:pt>
                <c:pt idx="1907">
                  <c:v>138.80000000000001</c:v>
                </c:pt>
                <c:pt idx="1908">
                  <c:v>138.80000000000001</c:v>
                </c:pt>
                <c:pt idx="1909">
                  <c:v>139</c:v>
                </c:pt>
                <c:pt idx="1910">
                  <c:v>139</c:v>
                </c:pt>
                <c:pt idx="1911">
                  <c:v>139</c:v>
                </c:pt>
                <c:pt idx="1912">
                  <c:v>138.30000000000001</c:v>
                </c:pt>
                <c:pt idx="1913">
                  <c:v>138.30000000000001</c:v>
                </c:pt>
                <c:pt idx="1914">
                  <c:v>138.30000000000001</c:v>
                </c:pt>
                <c:pt idx="1915">
                  <c:v>138.69999999999999</c:v>
                </c:pt>
                <c:pt idx="1916">
                  <c:v>138.69999999999999</c:v>
                </c:pt>
                <c:pt idx="1917">
                  <c:v>138.69999999999999</c:v>
                </c:pt>
                <c:pt idx="1918">
                  <c:v>138.80000000000001</c:v>
                </c:pt>
                <c:pt idx="1919">
                  <c:v>138.80000000000001</c:v>
                </c:pt>
                <c:pt idx="1920">
                  <c:v>138.80000000000001</c:v>
                </c:pt>
                <c:pt idx="1921">
                  <c:v>138.19999999999999</c:v>
                </c:pt>
                <c:pt idx="1922">
                  <c:v>138.19999999999999</c:v>
                </c:pt>
                <c:pt idx="1923">
                  <c:v>138.19999999999999</c:v>
                </c:pt>
                <c:pt idx="1924">
                  <c:v>138.1</c:v>
                </c:pt>
                <c:pt idx="1925">
                  <c:v>138.1</c:v>
                </c:pt>
                <c:pt idx="1926">
                  <c:v>138.1</c:v>
                </c:pt>
                <c:pt idx="1927">
                  <c:v>138.19999999999999</c:v>
                </c:pt>
                <c:pt idx="1928">
                  <c:v>138.19999999999999</c:v>
                </c:pt>
                <c:pt idx="1929">
                  <c:v>138.19999999999999</c:v>
                </c:pt>
                <c:pt idx="1930">
                  <c:v>139.80000000000001</c:v>
                </c:pt>
                <c:pt idx="1931">
                  <c:v>139.80000000000001</c:v>
                </c:pt>
                <c:pt idx="1932">
                  <c:v>139.80000000000001</c:v>
                </c:pt>
                <c:pt idx="1933">
                  <c:v>139.69999999999999</c:v>
                </c:pt>
                <c:pt idx="1934">
                  <c:v>139.69999999999999</c:v>
                </c:pt>
                <c:pt idx="1935">
                  <c:v>139.69999999999999</c:v>
                </c:pt>
                <c:pt idx="1936">
                  <c:v>140</c:v>
                </c:pt>
                <c:pt idx="1937">
                  <c:v>140</c:v>
                </c:pt>
                <c:pt idx="1938">
                  <c:v>140</c:v>
                </c:pt>
                <c:pt idx="1939">
                  <c:v>140.6</c:v>
                </c:pt>
                <c:pt idx="1940">
                  <c:v>140.6</c:v>
                </c:pt>
                <c:pt idx="1941">
                  <c:v>140.6</c:v>
                </c:pt>
                <c:pt idx="1942">
                  <c:v>141.30000000000001</c:v>
                </c:pt>
                <c:pt idx="1943">
                  <c:v>141.30000000000001</c:v>
                </c:pt>
                <c:pt idx="1944">
                  <c:v>141.30000000000001</c:v>
                </c:pt>
                <c:pt idx="1945">
                  <c:v>142.4</c:v>
                </c:pt>
                <c:pt idx="1946">
                  <c:v>142.4</c:v>
                </c:pt>
                <c:pt idx="1947">
                  <c:v>142.4</c:v>
                </c:pt>
                <c:pt idx="1948">
                  <c:v>142.69999999999999</c:v>
                </c:pt>
                <c:pt idx="1949">
                  <c:v>142.69999999999999</c:v>
                </c:pt>
                <c:pt idx="1950">
                  <c:v>142.69999999999999</c:v>
                </c:pt>
                <c:pt idx="1951">
                  <c:v>144.4</c:v>
                </c:pt>
                <c:pt idx="1952">
                  <c:v>144.4</c:v>
                </c:pt>
                <c:pt idx="1953">
                  <c:v>144.4</c:v>
                </c:pt>
                <c:pt idx="1954">
                  <c:v>145.6</c:v>
                </c:pt>
                <c:pt idx="1955">
                  <c:v>145.6</c:v>
                </c:pt>
                <c:pt idx="1956">
                  <c:v>145.6</c:v>
                </c:pt>
                <c:pt idx="1957">
                  <c:v>145.4</c:v>
                </c:pt>
                <c:pt idx="1958">
                  <c:v>145.4</c:v>
                </c:pt>
                <c:pt idx="1959">
                  <c:v>145.4</c:v>
                </c:pt>
                <c:pt idx="1960">
                  <c:v>145</c:v>
                </c:pt>
                <c:pt idx="1961">
                  <c:v>145</c:v>
                </c:pt>
                <c:pt idx="1962">
                  <c:v>145</c:v>
                </c:pt>
                <c:pt idx="1963">
                  <c:v>147</c:v>
                </c:pt>
                <c:pt idx="1964">
                  <c:v>147</c:v>
                </c:pt>
                <c:pt idx="1965">
                  <c:v>147</c:v>
                </c:pt>
                <c:pt idx="1966">
                  <c:v>151.80000000000001</c:v>
                </c:pt>
                <c:pt idx="1967">
                  <c:v>151.80000000000001</c:v>
                </c:pt>
                <c:pt idx="1968">
                  <c:v>151.80000000000001</c:v>
                </c:pt>
                <c:pt idx="1969">
                  <c:v>152.1</c:v>
                </c:pt>
                <c:pt idx="1970">
                  <c:v>152.1</c:v>
                </c:pt>
                <c:pt idx="1971">
                  <c:v>152.1</c:v>
                </c:pt>
                <c:pt idx="1972">
                  <c:v>152.9</c:v>
                </c:pt>
                <c:pt idx="1973">
                  <c:v>152.9</c:v>
                </c:pt>
                <c:pt idx="1974">
                  <c:v>152.9</c:v>
                </c:pt>
                <c:pt idx="1975">
                  <c:v>153.4</c:v>
                </c:pt>
                <c:pt idx="1976">
                  <c:v>153.4</c:v>
                </c:pt>
                <c:pt idx="1977">
                  <c:v>153.4</c:v>
                </c:pt>
                <c:pt idx="1978">
                  <c:v>153.5</c:v>
                </c:pt>
                <c:pt idx="1979">
                  <c:v>153.5</c:v>
                </c:pt>
                <c:pt idx="1980">
                  <c:v>153.5</c:v>
                </c:pt>
                <c:pt idx="1981">
                  <c:v>152</c:v>
                </c:pt>
                <c:pt idx="1982">
                  <c:v>152</c:v>
                </c:pt>
                <c:pt idx="1983">
                  <c:v>152</c:v>
                </c:pt>
                <c:pt idx="1984">
                  <c:v>151.19999999999999</c:v>
                </c:pt>
                <c:pt idx="1985">
                  <c:v>151.19999999999999</c:v>
                </c:pt>
                <c:pt idx="1986">
                  <c:v>151.19999999999999</c:v>
                </c:pt>
                <c:pt idx="1987">
                  <c:v>152</c:v>
                </c:pt>
                <c:pt idx="1988">
                  <c:v>152</c:v>
                </c:pt>
                <c:pt idx="1989">
                  <c:v>152</c:v>
                </c:pt>
                <c:pt idx="1990">
                  <c:v>153.9</c:v>
                </c:pt>
                <c:pt idx="1991">
                  <c:v>153.9</c:v>
                </c:pt>
                <c:pt idx="1992">
                  <c:v>153.9</c:v>
                </c:pt>
                <c:pt idx="1993">
                  <c:v>155.80000000000001</c:v>
                </c:pt>
                <c:pt idx="1994">
                  <c:v>155.80000000000001</c:v>
                </c:pt>
                <c:pt idx="1995">
                  <c:v>155.80000000000001</c:v>
                </c:pt>
                <c:pt idx="1996">
                  <c:v>156.1</c:v>
                </c:pt>
                <c:pt idx="1997">
                  <c:v>156.1</c:v>
                </c:pt>
                <c:pt idx="1998">
                  <c:v>156.1</c:v>
                </c:pt>
                <c:pt idx="1999">
                  <c:v>156.6</c:v>
                </c:pt>
                <c:pt idx="2000">
                  <c:v>156.6</c:v>
                </c:pt>
                <c:pt idx="2001">
                  <c:v>156.6</c:v>
                </c:pt>
                <c:pt idx="2002">
                  <c:v>156.69999999999999</c:v>
                </c:pt>
                <c:pt idx="2003">
                  <c:v>156.69999999999999</c:v>
                </c:pt>
                <c:pt idx="2004">
                  <c:v>156.69999999999999</c:v>
                </c:pt>
                <c:pt idx="2005">
                  <c:v>157.6</c:v>
                </c:pt>
                <c:pt idx="2006">
                  <c:v>157.6</c:v>
                </c:pt>
                <c:pt idx="2007">
                  <c:v>157.6</c:v>
                </c:pt>
                <c:pt idx="2008">
                  <c:v>159.6</c:v>
                </c:pt>
                <c:pt idx="2009">
                  <c:v>159.6</c:v>
                </c:pt>
                <c:pt idx="2010">
                  <c:v>159.6</c:v>
                </c:pt>
                <c:pt idx="2011">
                  <c:v>162.30000000000001</c:v>
                </c:pt>
                <c:pt idx="2012">
                  <c:v>162.30000000000001</c:v>
                </c:pt>
                <c:pt idx="2013">
                  <c:v>162.30000000000001</c:v>
                </c:pt>
                <c:pt idx="2014">
                  <c:v>164.5</c:v>
                </c:pt>
                <c:pt idx="2015">
                  <c:v>164.5</c:v>
                </c:pt>
                <c:pt idx="2016">
                  <c:v>164.5</c:v>
                </c:pt>
                <c:pt idx="2017">
                  <c:v>165.1</c:v>
                </c:pt>
                <c:pt idx="2018">
                  <c:v>165.1</c:v>
                </c:pt>
                <c:pt idx="2019">
                  <c:v>165.1</c:v>
                </c:pt>
                <c:pt idx="2020">
                  <c:v>163.80000000000001</c:v>
                </c:pt>
                <c:pt idx="2021">
                  <c:v>163.80000000000001</c:v>
                </c:pt>
                <c:pt idx="2022">
                  <c:v>163.80000000000001</c:v>
                </c:pt>
                <c:pt idx="2023">
                  <c:v>162.69999999999999</c:v>
                </c:pt>
                <c:pt idx="2024">
                  <c:v>162.69999999999999</c:v>
                </c:pt>
                <c:pt idx="2025">
                  <c:v>162.69999999999999</c:v>
                </c:pt>
                <c:pt idx="2026">
                  <c:v>162.69999999999999</c:v>
                </c:pt>
                <c:pt idx="2027">
                  <c:v>162.69999999999999</c:v>
                </c:pt>
                <c:pt idx="2028">
                  <c:v>162.69999999999999</c:v>
                </c:pt>
                <c:pt idx="2029">
                  <c:v>164.3</c:v>
                </c:pt>
                <c:pt idx="2030">
                  <c:v>164.3</c:v>
                </c:pt>
                <c:pt idx="2031">
                  <c:v>164.3</c:v>
                </c:pt>
                <c:pt idx="2032">
                  <c:v>166.9</c:v>
                </c:pt>
                <c:pt idx="2033">
                  <c:v>166.9</c:v>
                </c:pt>
                <c:pt idx="2034">
                  <c:v>166.9</c:v>
                </c:pt>
                <c:pt idx="2035">
                  <c:v>171</c:v>
                </c:pt>
                <c:pt idx="2036">
                  <c:v>171</c:v>
                </c:pt>
                <c:pt idx="2037">
                  <c:v>171</c:v>
                </c:pt>
                <c:pt idx="2038">
                  <c:v>174.7</c:v>
                </c:pt>
                <c:pt idx="2039">
                  <c:v>174.7</c:v>
                </c:pt>
                <c:pt idx="2040">
                  <c:v>174.7</c:v>
                </c:pt>
                <c:pt idx="2041">
                  <c:v>177.4</c:v>
                </c:pt>
                <c:pt idx="2042">
                  <c:v>177.4</c:v>
                </c:pt>
                <c:pt idx="2043">
                  <c:v>177.4</c:v>
                </c:pt>
                <c:pt idx="2044">
                  <c:v>178.8</c:v>
                </c:pt>
                <c:pt idx="2045">
                  <c:v>178.8</c:v>
                </c:pt>
                <c:pt idx="2046">
                  <c:v>178.8</c:v>
                </c:pt>
                <c:pt idx="2047">
                  <c:v>180.5</c:v>
                </c:pt>
                <c:pt idx="2048">
                  <c:v>180.5</c:v>
                </c:pt>
                <c:pt idx="2049">
                  <c:v>180.5</c:v>
                </c:pt>
                <c:pt idx="2050">
                  <c:v>183.2</c:v>
                </c:pt>
                <c:pt idx="2051">
                  <c:v>183.2</c:v>
                </c:pt>
                <c:pt idx="2052">
                  <c:v>183.2</c:v>
                </c:pt>
                <c:pt idx="2053">
                  <c:v>186.1</c:v>
                </c:pt>
                <c:pt idx="2054">
                  <c:v>186.1</c:v>
                </c:pt>
                <c:pt idx="2055">
                  <c:v>186.1</c:v>
                </c:pt>
                <c:pt idx="2056">
                  <c:v>188.7</c:v>
                </c:pt>
                <c:pt idx="2057">
                  <c:v>188.7</c:v>
                </c:pt>
                <c:pt idx="2058">
                  <c:v>188.7</c:v>
                </c:pt>
                <c:pt idx="2059">
                  <c:v>190.1</c:v>
                </c:pt>
                <c:pt idx="2060">
                  <c:v>190.1</c:v>
                </c:pt>
                <c:pt idx="2061">
                  <c:v>190.1</c:v>
                </c:pt>
                <c:pt idx="2062">
                  <c:v>190.9</c:v>
                </c:pt>
                <c:pt idx="2063">
                  <c:v>190.9</c:v>
                </c:pt>
                <c:pt idx="2064">
                  <c:v>190.9</c:v>
                </c:pt>
                <c:pt idx="2065">
                  <c:v>191.3</c:v>
                </c:pt>
                <c:pt idx="2066">
                  <c:v>191.3</c:v>
                </c:pt>
                <c:pt idx="2067">
                  <c:v>191.3</c:v>
                </c:pt>
                <c:pt idx="2068">
                  <c:v>191</c:v>
                </c:pt>
                <c:pt idx="2069">
                  <c:v>191</c:v>
                </c:pt>
                <c:pt idx="2070">
                  <c:v>191</c:v>
                </c:pt>
                <c:pt idx="2071">
                  <c:v>190.5</c:v>
                </c:pt>
                <c:pt idx="2072">
                  <c:v>190.5</c:v>
                </c:pt>
                <c:pt idx="2073">
                  <c:v>190.5</c:v>
                </c:pt>
                <c:pt idx="2074">
                  <c:v>190.2</c:v>
                </c:pt>
                <c:pt idx="2075">
                  <c:v>190.2</c:v>
                </c:pt>
                <c:pt idx="2076">
                  <c:v>190.2</c:v>
                </c:pt>
                <c:pt idx="2077">
                  <c:v>191</c:v>
                </c:pt>
                <c:pt idx="2078">
                  <c:v>191</c:v>
                </c:pt>
                <c:pt idx="2079">
                  <c:v>191</c:v>
                </c:pt>
                <c:pt idx="2080">
                  <c:v>192.1</c:v>
                </c:pt>
                <c:pt idx="2081">
                  <c:v>192.1</c:v>
                </c:pt>
                <c:pt idx="2082">
                  <c:v>192.1</c:v>
                </c:pt>
                <c:pt idx="2083">
                  <c:v>193.6</c:v>
                </c:pt>
                <c:pt idx="2084">
                  <c:v>193.6</c:v>
                </c:pt>
                <c:pt idx="2085">
                  <c:v>193.6</c:v>
                </c:pt>
                <c:pt idx="2086">
                  <c:v>195</c:v>
                </c:pt>
                <c:pt idx="2087">
                  <c:v>195</c:v>
                </c:pt>
                <c:pt idx="2088">
                  <c:v>195</c:v>
                </c:pt>
                <c:pt idx="2089">
                  <c:v>196.1</c:v>
                </c:pt>
                <c:pt idx="2090">
                  <c:v>196.1</c:v>
                </c:pt>
                <c:pt idx="2091">
                  <c:v>196.1</c:v>
                </c:pt>
                <c:pt idx="2092">
                  <c:v>196.8</c:v>
                </c:pt>
                <c:pt idx="2093">
                  <c:v>196.8</c:v>
                </c:pt>
                <c:pt idx="2094">
                  <c:v>196.8</c:v>
                </c:pt>
                <c:pt idx="2095">
                  <c:v>198.1</c:v>
                </c:pt>
                <c:pt idx="2096">
                  <c:v>198.1</c:v>
                </c:pt>
                <c:pt idx="2097">
                  <c:v>198.1</c:v>
                </c:pt>
                <c:pt idx="2098">
                  <c:v>200.5</c:v>
                </c:pt>
                <c:pt idx="2099">
                  <c:v>200.5</c:v>
                </c:pt>
                <c:pt idx="2100">
                  <c:v>200.5</c:v>
                </c:pt>
                <c:pt idx="2101">
                  <c:v>203</c:v>
                </c:pt>
                <c:pt idx="2102">
                  <c:v>203</c:v>
                </c:pt>
                <c:pt idx="2103">
                  <c:v>203</c:v>
                </c:pt>
                <c:pt idx="2104">
                  <c:v>205</c:v>
                </c:pt>
                <c:pt idx="2105">
                  <c:v>205</c:v>
                </c:pt>
                <c:pt idx="2106">
                  <c:v>205</c:v>
                </c:pt>
                <c:pt idx="2107">
                  <c:v>206.3</c:v>
                </c:pt>
                <c:pt idx="2108">
                  <c:v>206.3</c:v>
                </c:pt>
                <c:pt idx="2109">
                  <c:v>206.3</c:v>
                </c:pt>
                <c:pt idx="2110">
                  <c:v>207.6</c:v>
                </c:pt>
                <c:pt idx="2111">
                  <c:v>207.6</c:v>
                </c:pt>
                <c:pt idx="2112">
                  <c:v>207.6</c:v>
                </c:pt>
                <c:pt idx="2113">
                  <c:v>207.8</c:v>
                </c:pt>
                <c:pt idx="2114">
                  <c:v>207.8</c:v>
                </c:pt>
                <c:pt idx="2115">
                  <c:v>207.8</c:v>
                </c:pt>
                <c:pt idx="2116">
                  <c:v>207.2</c:v>
                </c:pt>
                <c:pt idx="2117">
                  <c:v>207.2</c:v>
                </c:pt>
                <c:pt idx="2118">
                  <c:v>207.2</c:v>
                </c:pt>
                <c:pt idx="2119">
                  <c:v>206.3</c:v>
                </c:pt>
                <c:pt idx="2120">
                  <c:v>206.3</c:v>
                </c:pt>
                <c:pt idx="2121">
                  <c:v>206.3</c:v>
                </c:pt>
                <c:pt idx="2122">
                  <c:v>206.1</c:v>
                </c:pt>
                <c:pt idx="2123">
                  <c:v>206.1</c:v>
                </c:pt>
                <c:pt idx="2124">
                  <c:v>206.1</c:v>
                </c:pt>
                <c:pt idx="2125">
                  <c:v>206.9</c:v>
                </c:pt>
                <c:pt idx="2126">
                  <c:v>206.9</c:v>
                </c:pt>
                <c:pt idx="2127">
                  <c:v>206.9</c:v>
                </c:pt>
                <c:pt idx="2128">
                  <c:v>208.2</c:v>
                </c:pt>
                <c:pt idx="2129">
                  <c:v>208.2</c:v>
                </c:pt>
                <c:pt idx="2130">
                  <c:v>208.2</c:v>
                </c:pt>
                <c:pt idx="2131">
                  <c:v>209.7</c:v>
                </c:pt>
                <c:pt idx="2132">
                  <c:v>209.7</c:v>
                </c:pt>
                <c:pt idx="2133">
                  <c:v>209.7</c:v>
                </c:pt>
                <c:pt idx="2134">
                  <c:v>209.9</c:v>
                </c:pt>
                <c:pt idx="2135">
                  <c:v>209.9</c:v>
                </c:pt>
                <c:pt idx="2136">
                  <c:v>209.9</c:v>
                </c:pt>
                <c:pt idx="2137">
                  <c:v>209.6</c:v>
                </c:pt>
                <c:pt idx="2138">
                  <c:v>209.6</c:v>
                </c:pt>
                <c:pt idx="2139">
                  <c:v>209.6</c:v>
                </c:pt>
                <c:pt idx="2140">
                  <c:v>209.1</c:v>
                </c:pt>
                <c:pt idx="2141">
                  <c:v>209.1</c:v>
                </c:pt>
                <c:pt idx="2142">
                  <c:v>209.1</c:v>
                </c:pt>
                <c:pt idx="2143">
                  <c:v>209.8</c:v>
                </c:pt>
                <c:pt idx="2144">
                  <c:v>209.8</c:v>
                </c:pt>
                <c:pt idx="2145">
                  <c:v>209.8</c:v>
                </c:pt>
                <c:pt idx="2146">
                  <c:v>211.1</c:v>
                </c:pt>
                <c:pt idx="2147">
                  <c:v>211.1</c:v>
                </c:pt>
                <c:pt idx="2148">
                  <c:v>211.1</c:v>
                </c:pt>
                <c:pt idx="2149">
                  <c:v>213</c:v>
                </c:pt>
                <c:pt idx="2150">
                  <c:v>213</c:v>
                </c:pt>
                <c:pt idx="2151">
                  <c:v>213</c:v>
                </c:pt>
                <c:pt idx="2152">
                  <c:v>214.6</c:v>
                </c:pt>
                <c:pt idx="2153">
                  <c:v>214.6</c:v>
                </c:pt>
                <c:pt idx="2154">
                  <c:v>214.6</c:v>
                </c:pt>
                <c:pt idx="2155">
                  <c:v>215.7</c:v>
                </c:pt>
                <c:pt idx="2156">
                  <c:v>215.7</c:v>
                </c:pt>
                <c:pt idx="2157">
                  <c:v>215.7</c:v>
                </c:pt>
                <c:pt idx="2158">
                  <c:v>216.6</c:v>
                </c:pt>
                <c:pt idx="2159">
                  <c:v>216.6</c:v>
                </c:pt>
                <c:pt idx="2160">
                  <c:v>216.6</c:v>
                </c:pt>
                <c:pt idx="2161">
                  <c:v>218</c:v>
                </c:pt>
                <c:pt idx="2162">
                  <c:v>218</c:v>
                </c:pt>
                <c:pt idx="2163">
                  <c:v>218</c:v>
                </c:pt>
                <c:pt idx="2164">
                  <c:v>219.4</c:v>
                </c:pt>
                <c:pt idx="2165">
                  <c:v>219.4</c:v>
                </c:pt>
                <c:pt idx="2166">
                  <c:v>219.4</c:v>
                </c:pt>
                <c:pt idx="2167">
                  <c:v>221.6</c:v>
                </c:pt>
                <c:pt idx="2168">
                  <c:v>221.6</c:v>
                </c:pt>
                <c:pt idx="2169">
                  <c:v>221.6</c:v>
                </c:pt>
                <c:pt idx="2170">
                  <c:v>222.8</c:v>
                </c:pt>
                <c:pt idx="2171">
                  <c:v>222.8</c:v>
                </c:pt>
                <c:pt idx="2172">
                  <c:v>222.8</c:v>
                </c:pt>
                <c:pt idx="2173">
                  <c:v>225.4</c:v>
                </c:pt>
                <c:pt idx="2174">
                  <c:v>225.4</c:v>
                </c:pt>
                <c:pt idx="2175">
                  <c:v>225.4</c:v>
                </c:pt>
                <c:pt idx="2176">
                  <c:v>227.9</c:v>
                </c:pt>
                <c:pt idx="2177">
                  <c:v>227.9</c:v>
                </c:pt>
                <c:pt idx="2178">
                  <c:v>227.9</c:v>
                </c:pt>
                <c:pt idx="2179">
                  <c:v>231.9</c:v>
                </c:pt>
                <c:pt idx="2180">
                  <c:v>231.9</c:v>
                </c:pt>
                <c:pt idx="2181">
                  <c:v>231.9</c:v>
                </c:pt>
                <c:pt idx="2182">
                  <c:v>235.2</c:v>
                </c:pt>
                <c:pt idx="2183">
                  <c:v>235.2</c:v>
                </c:pt>
                <c:pt idx="2184">
                  <c:v>235.2</c:v>
                </c:pt>
                <c:pt idx="2185">
                  <c:v>237.9</c:v>
                </c:pt>
                <c:pt idx="2186">
                  <c:v>237.9</c:v>
                </c:pt>
                <c:pt idx="2187">
                  <c:v>237.9</c:v>
                </c:pt>
                <c:pt idx="2188">
                  <c:v>240.7</c:v>
                </c:pt>
                <c:pt idx="2189">
                  <c:v>240.7</c:v>
                </c:pt>
                <c:pt idx="2190">
                  <c:v>240.7</c:v>
                </c:pt>
                <c:pt idx="2191">
                  <c:v>243.4</c:v>
                </c:pt>
                <c:pt idx="2192">
                  <c:v>243.4</c:v>
                </c:pt>
                <c:pt idx="2193">
                  <c:v>243.4</c:v>
                </c:pt>
                <c:pt idx="2194">
                  <c:v>245.6</c:v>
                </c:pt>
                <c:pt idx="2195">
                  <c:v>245.6</c:v>
                </c:pt>
                <c:pt idx="2196">
                  <c:v>245.6</c:v>
                </c:pt>
                <c:pt idx="2197">
                  <c:v>247.1</c:v>
                </c:pt>
                <c:pt idx="2198">
                  <c:v>247.1</c:v>
                </c:pt>
                <c:pt idx="2199">
                  <c:v>247.1</c:v>
                </c:pt>
                <c:pt idx="2200">
                  <c:v>248.8</c:v>
                </c:pt>
                <c:pt idx="2201">
                  <c:v>248.8</c:v>
                </c:pt>
                <c:pt idx="2202">
                  <c:v>248.8</c:v>
                </c:pt>
                <c:pt idx="2203">
                  <c:v>251.2</c:v>
                </c:pt>
                <c:pt idx="2204">
                  <c:v>251.2</c:v>
                </c:pt>
                <c:pt idx="2205">
                  <c:v>251.2</c:v>
                </c:pt>
                <c:pt idx="2206">
                  <c:v>253.4</c:v>
                </c:pt>
                <c:pt idx="2207">
                  <c:v>253.4</c:v>
                </c:pt>
                <c:pt idx="2208">
                  <c:v>253.4</c:v>
                </c:pt>
                <c:pt idx="2209">
                  <c:v>255.7</c:v>
                </c:pt>
                <c:pt idx="2210">
                  <c:v>255.7</c:v>
                </c:pt>
                <c:pt idx="2211">
                  <c:v>255.7</c:v>
                </c:pt>
                <c:pt idx="2212">
                  <c:v>259</c:v>
                </c:pt>
                <c:pt idx="2213">
                  <c:v>259</c:v>
                </c:pt>
                <c:pt idx="2214">
                  <c:v>259</c:v>
                </c:pt>
                <c:pt idx="2215">
                  <c:v>262.3</c:v>
                </c:pt>
                <c:pt idx="2216">
                  <c:v>262.3</c:v>
                </c:pt>
                <c:pt idx="2217">
                  <c:v>262.3</c:v>
                </c:pt>
                <c:pt idx="2218">
                  <c:v>264.60000000000002</c:v>
                </c:pt>
                <c:pt idx="2219">
                  <c:v>264.60000000000002</c:v>
                </c:pt>
                <c:pt idx="2220">
                  <c:v>264.60000000000002</c:v>
                </c:pt>
                <c:pt idx="2221">
                  <c:v>265.3</c:v>
                </c:pt>
                <c:pt idx="2222">
                  <c:v>265.3</c:v>
                </c:pt>
                <c:pt idx="2223">
                  <c:v>265.3</c:v>
                </c:pt>
                <c:pt idx="2224">
                  <c:v>264.5</c:v>
                </c:pt>
                <c:pt idx="2225">
                  <c:v>264.5</c:v>
                </c:pt>
                <c:pt idx="2226">
                  <c:v>264.5</c:v>
                </c:pt>
                <c:pt idx="2227">
                  <c:v>264</c:v>
                </c:pt>
                <c:pt idx="2228">
                  <c:v>264</c:v>
                </c:pt>
                <c:pt idx="2229">
                  <c:v>264</c:v>
                </c:pt>
                <c:pt idx="2230">
                  <c:v>262.60000000000002</c:v>
                </c:pt>
                <c:pt idx="2231">
                  <c:v>262.60000000000002</c:v>
                </c:pt>
                <c:pt idx="2232">
                  <c:v>262.60000000000002</c:v>
                </c:pt>
                <c:pt idx="2233">
                  <c:v>261.7</c:v>
                </c:pt>
                <c:pt idx="2234">
                  <c:v>261.7</c:v>
                </c:pt>
                <c:pt idx="2235">
                  <c:v>261.7</c:v>
                </c:pt>
                <c:pt idx="2236">
                  <c:v>259.7</c:v>
                </c:pt>
                <c:pt idx="2237">
                  <c:v>259.7</c:v>
                </c:pt>
                <c:pt idx="2238">
                  <c:v>259.7</c:v>
                </c:pt>
                <c:pt idx="2239">
                  <c:v>258.2</c:v>
                </c:pt>
                <c:pt idx="2240">
                  <c:v>258.2</c:v>
                </c:pt>
                <c:pt idx="2241">
                  <c:v>258.2</c:v>
                </c:pt>
                <c:pt idx="2242">
                  <c:v>256.39999999999981</c:v>
                </c:pt>
                <c:pt idx="2243">
                  <c:v>256.39999999999981</c:v>
                </c:pt>
                <c:pt idx="2244">
                  <c:v>256.39999999999981</c:v>
                </c:pt>
                <c:pt idx="2245">
                  <c:v>254.9</c:v>
                </c:pt>
                <c:pt idx="2246">
                  <c:v>254.9</c:v>
                </c:pt>
                <c:pt idx="2247">
                  <c:v>254.9</c:v>
                </c:pt>
                <c:pt idx="2248">
                  <c:v>253.6</c:v>
                </c:pt>
                <c:pt idx="2249">
                  <c:v>253.6</c:v>
                </c:pt>
                <c:pt idx="2250">
                  <c:v>253.6</c:v>
                </c:pt>
                <c:pt idx="2251">
                  <c:v>252.1</c:v>
                </c:pt>
                <c:pt idx="2252">
                  <c:v>252.1</c:v>
                </c:pt>
                <c:pt idx="2253">
                  <c:v>252.1</c:v>
                </c:pt>
                <c:pt idx="2254">
                  <c:v>250.4</c:v>
                </c:pt>
                <c:pt idx="2255">
                  <c:v>250.4</c:v>
                </c:pt>
                <c:pt idx="2256">
                  <c:v>250.4</c:v>
                </c:pt>
                <c:pt idx="2257">
                  <c:v>248.5</c:v>
                </c:pt>
                <c:pt idx="2258">
                  <c:v>248.5</c:v>
                </c:pt>
                <c:pt idx="2259">
                  <c:v>248.5</c:v>
                </c:pt>
                <c:pt idx="2260">
                  <c:v>246.7</c:v>
                </c:pt>
                <c:pt idx="2261">
                  <c:v>246.7</c:v>
                </c:pt>
                <c:pt idx="2262">
                  <c:v>246.7</c:v>
                </c:pt>
                <c:pt idx="2263">
                  <c:v>244.8</c:v>
                </c:pt>
                <c:pt idx="2264">
                  <c:v>244.8</c:v>
                </c:pt>
                <c:pt idx="2265">
                  <c:v>244.8</c:v>
                </c:pt>
                <c:pt idx="2266">
                  <c:v>242.6</c:v>
                </c:pt>
                <c:pt idx="2267">
                  <c:v>242.6</c:v>
                </c:pt>
                <c:pt idx="2268">
                  <c:v>242.6</c:v>
                </c:pt>
                <c:pt idx="2269">
                  <c:v>239.9</c:v>
                </c:pt>
                <c:pt idx="2270">
                  <c:v>239.9</c:v>
                </c:pt>
                <c:pt idx="2271">
                  <c:v>239.9</c:v>
                </c:pt>
                <c:pt idx="2272">
                  <c:v>236.4</c:v>
                </c:pt>
                <c:pt idx="2273">
                  <c:v>236.4</c:v>
                </c:pt>
                <c:pt idx="2274">
                  <c:v>236.4</c:v>
                </c:pt>
                <c:pt idx="2275">
                  <c:v>232.8</c:v>
                </c:pt>
                <c:pt idx="2276">
                  <c:v>232.8</c:v>
                </c:pt>
                <c:pt idx="2277">
                  <c:v>232.8</c:v>
                </c:pt>
                <c:pt idx="2278">
                  <c:v>229.2</c:v>
                </c:pt>
                <c:pt idx="2279">
                  <c:v>229.2</c:v>
                </c:pt>
                <c:pt idx="2280">
                  <c:v>229.2</c:v>
                </c:pt>
                <c:pt idx="2281">
                  <c:v>225.1</c:v>
                </c:pt>
                <c:pt idx="2282">
                  <c:v>225.1</c:v>
                </c:pt>
                <c:pt idx="2283">
                  <c:v>225.1</c:v>
                </c:pt>
                <c:pt idx="2284">
                  <c:v>220.2</c:v>
                </c:pt>
                <c:pt idx="2285">
                  <c:v>220.2</c:v>
                </c:pt>
                <c:pt idx="2286">
                  <c:v>220.2</c:v>
                </c:pt>
                <c:pt idx="2287">
                  <c:v>215.6</c:v>
                </c:pt>
                <c:pt idx="2288">
                  <c:v>215.6</c:v>
                </c:pt>
                <c:pt idx="2289">
                  <c:v>215.6</c:v>
                </c:pt>
                <c:pt idx="2290">
                  <c:v>212.8</c:v>
                </c:pt>
                <c:pt idx="2291">
                  <c:v>212.8</c:v>
                </c:pt>
                <c:pt idx="2292">
                  <c:v>212.8</c:v>
                </c:pt>
                <c:pt idx="2293">
                  <c:v>210.1</c:v>
                </c:pt>
                <c:pt idx="2294">
                  <c:v>210.1</c:v>
                </c:pt>
                <c:pt idx="2295">
                  <c:v>210.1</c:v>
                </c:pt>
                <c:pt idx="2296">
                  <c:v>207.5</c:v>
                </c:pt>
                <c:pt idx="2297">
                  <c:v>207.5</c:v>
                </c:pt>
                <c:pt idx="2298">
                  <c:v>207.5</c:v>
                </c:pt>
                <c:pt idx="2299">
                  <c:v>204.6</c:v>
                </c:pt>
                <c:pt idx="2300">
                  <c:v>204.6</c:v>
                </c:pt>
                <c:pt idx="2301">
                  <c:v>204.6</c:v>
                </c:pt>
                <c:pt idx="2302">
                  <c:v>202.9</c:v>
                </c:pt>
                <c:pt idx="2303">
                  <c:v>202.9</c:v>
                </c:pt>
                <c:pt idx="2304">
                  <c:v>202.9</c:v>
                </c:pt>
                <c:pt idx="2305">
                  <c:v>201.7</c:v>
                </c:pt>
                <c:pt idx="2306">
                  <c:v>201.7</c:v>
                </c:pt>
                <c:pt idx="2307">
                  <c:v>201.7</c:v>
                </c:pt>
                <c:pt idx="2308">
                  <c:v>200.9</c:v>
                </c:pt>
                <c:pt idx="2309">
                  <c:v>200.9</c:v>
                </c:pt>
                <c:pt idx="2310">
                  <c:v>200.9</c:v>
                </c:pt>
                <c:pt idx="2311">
                  <c:v>200.1</c:v>
                </c:pt>
                <c:pt idx="2312">
                  <c:v>200.1</c:v>
                </c:pt>
                <c:pt idx="2313">
                  <c:v>200.1</c:v>
                </c:pt>
                <c:pt idx="2314">
                  <c:v>199</c:v>
                </c:pt>
                <c:pt idx="2315">
                  <c:v>199</c:v>
                </c:pt>
                <c:pt idx="2316">
                  <c:v>199</c:v>
                </c:pt>
                <c:pt idx="2317">
                  <c:v>198.5</c:v>
                </c:pt>
                <c:pt idx="2318">
                  <c:v>198.5</c:v>
                </c:pt>
                <c:pt idx="2319">
                  <c:v>198.5</c:v>
                </c:pt>
                <c:pt idx="2320">
                  <c:v>198</c:v>
                </c:pt>
                <c:pt idx="2321">
                  <c:v>198</c:v>
                </c:pt>
                <c:pt idx="2322">
                  <c:v>198</c:v>
                </c:pt>
                <c:pt idx="2323">
                  <c:v>198.5</c:v>
                </c:pt>
                <c:pt idx="2324">
                  <c:v>198.5</c:v>
                </c:pt>
                <c:pt idx="2325">
                  <c:v>198.5</c:v>
                </c:pt>
                <c:pt idx="2326">
                  <c:v>199.8</c:v>
                </c:pt>
                <c:pt idx="2327">
                  <c:v>199.8</c:v>
                </c:pt>
                <c:pt idx="2328">
                  <c:v>199.8</c:v>
                </c:pt>
                <c:pt idx="2329">
                  <c:v>201.1</c:v>
                </c:pt>
                <c:pt idx="2330">
                  <c:v>201.1</c:v>
                </c:pt>
                <c:pt idx="2331">
                  <c:v>201.1</c:v>
                </c:pt>
                <c:pt idx="2332">
                  <c:v>202.6</c:v>
                </c:pt>
                <c:pt idx="2333">
                  <c:v>202.6</c:v>
                </c:pt>
                <c:pt idx="2334">
                  <c:v>202.6</c:v>
                </c:pt>
                <c:pt idx="2335">
                  <c:v>202.9</c:v>
                </c:pt>
                <c:pt idx="2336">
                  <c:v>202.9</c:v>
                </c:pt>
                <c:pt idx="2337">
                  <c:v>202.9</c:v>
                </c:pt>
                <c:pt idx="2338">
                  <c:v>203.7</c:v>
                </c:pt>
                <c:pt idx="2339">
                  <c:v>203.7</c:v>
                </c:pt>
                <c:pt idx="2340">
                  <c:v>203.7</c:v>
                </c:pt>
                <c:pt idx="2341">
                  <c:v>203.7</c:v>
                </c:pt>
                <c:pt idx="2342">
                  <c:v>203.7</c:v>
                </c:pt>
                <c:pt idx="2343">
                  <c:v>203.7</c:v>
                </c:pt>
                <c:pt idx="2344">
                  <c:v>204.5</c:v>
                </c:pt>
                <c:pt idx="2345">
                  <c:v>204.5</c:v>
                </c:pt>
                <c:pt idx="2346">
                  <c:v>204.5</c:v>
                </c:pt>
                <c:pt idx="2347">
                  <c:v>205</c:v>
                </c:pt>
                <c:pt idx="2348">
                  <c:v>205</c:v>
                </c:pt>
                <c:pt idx="2349">
                  <c:v>205</c:v>
                </c:pt>
                <c:pt idx="2350">
                  <c:v>205.9</c:v>
                </c:pt>
                <c:pt idx="2351">
                  <c:v>205.9</c:v>
                </c:pt>
                <c:pt idx="2352">
                  <c:v>205.9</c:v>
                </c:pt>
                <c:pt idx="2353">
                  <c:v>206.3</c:v>
                </c:pt>
                <c:pt idx="2354">
                  <c:v>206.3</c:v>
                </c:pt>
                <c:pt idx="2355">
                  <c:v>206.3</c:v>
                </c:pt>
                <c:pt idx="2356">
                  <c:v>206.4</c:v>
                </c:pt>
                <c:pt idx="2357">
                  <c:v>206.4</c:v>
                </c:pt>
                <c:pt idx="2358">
                  <c:v>206.4</c:v>
                </c:pt>
                <c:pt idx="2359">
                  <c:v>206</c:v>
                </c:pt>
                <c:pt idx="2360">
                  <c:v>206</c:v>
                </c:pt>
                <c:pt idx="2361">
                  <c:v>206</c:v>
                </c:pt>
                <c:pt idx="2362">
                  <c:v>205.7</c:v>
                </c:pt>
                <c:pt idx="2363">
                  <c:v>205.7</c:v>
                </c:pt>
                <c:pt idx="2364">
                  <c:v>205.7</c:v>
                </c:pt>
                <c:pt idx="2365">
                  <c:v>204.8</c:v>
                </c:pt>
                <c:pt idx="2366">
                  <c:v>204.8</c:v>
                </c:pt>
                <c:pt idx="2367">
                  <c:v>204.8</c:v>
                </c:pt>
                <c:pt idx="2368">
                  <c:v>203.5</c:v>
                </c:pt>
                <c:pt idx="2369">
                  <c:v>203.5</c:v>
                </c:pt>
                <c:pt idx="2370">
                  <c:v>203.5</c:v>
                </c:pt>
                <c:pt idx="2371">
                  <c:v>202</c:v>
                </c:pt>
                <c:pt idx="2372">
                  <c:v>202</c:v>
                </c:pt>
                <c:pt idx="2373">
                  <c:v>202</c:v>
                </c:pt>
                <c:pt idx="2374">
                  <c:v>200.5</c:v>
                </c:pt>
                <c:pt idx="2375">
                  <c:v>200.5</c:v>
                </c:pt>
                <c:pt idx="2376">
                  <c:v>200.5</c:v>
                </c:pt>
                <c:pt idx="2377">
                  <c:v>198.8</c:v>
                </c:pt>
                <c:pt idx="2378">
                  <c:v>198.8</c:v>
                </c:pt>
                <c:pt idx="2379">
                  <c:v>198.8</c:v>
                </c:pt>
                <c:pt idx="2380">
                  <c:v>197.6</c:v>
                </c:pt>
                <c:pt idx="2381">
                  <c:v>197.6</c:v>
                </c:pt>
                <c:pt idx="2382">
                  <c:v>197.6</c:v>
                </c:pt>
                <c:pt idx="2383">
                  <c:v>197</c:v>
                </c:pt>
                <c:pt idx="2384">
                  <c:v>197</c:v>
                </c:pt>
                <c:pt idx="2385">
                  <c:v>197</c:v>
                </c:pt>
                <c:pt idx="2386">
                  <c:v>197</c:v>
                </c:pt>
                <c:pt idx="2387">
                  <c:v>197</c:v>
                </c:pt>
                <c:pt idx="2388">
                  <c:v>197</c:v>
                </c:pt>
                <c:pt idx="2389">
                  <c:v>196.9</c:v>
                </c:pt>
                <c:pt idx="2390">
                  <c:v>196.9</c:v>
                </c:pt>
                <c:pt idx="2391">
                  <c:v>196.9</c:v>
                </c:pt>
                <c:pt idx="2392">
                  <c:v>196.5</c:v>
                </c:pt>
                <c:pt idx="2393">
                  <c:v>196.5</c:v>
                </c:pt>
                <c:pt idx="2394">
                  <c:v>196.5</c:v>
                </c:pt>
                <c:pt idx="2395">
                  <c:v>195.2</c:v>
                </c:pt>
                <c:pt idx="2396">
                  <c:v>195.2</c:v>
                </c:pt>
                <c:pt idx="2397">
                  <c:v>195.2</c:v>
                </c:pt>
                <c:pt idx="2398">
                  <c:v>193.3</c:v>
                </c:pt>
                <c:pt idx="2399">
                  <c:v>193.3</c:v>
                </c:pt>
                <c:pt idx="2400">
                  <c:v>193.3</c:v>
                </c:pt>
                <c:pt idx="2401">
                  <c:v>192.7</c:v>
                </c:pt>
                <c:pt idx="2402">
                  <c:v>192.7</c:v>
                </c:pt>
                <c:pt idx="2403">
                  <c:v>192.7</c:v>
                </c:pt>
                <c:pt idx="2404">
                  <c:v>192.4</c:v>
                </c:pt>
                <c:pt idx="2405">
                  <c:v>192.4</c:v>
                </c:pt>
                <c:pt idx="2406">
                  <c:v>192.4</c:v>
                </c:pt>
                <c:pt idx="2407">
                  <c:v>192.4</c:v>
                </c:pt>
                <c:pt idx="2408">
                  <c:v>192.4</c:v>
                </c:pt>
                <c:pt idx="2409">
                  <c:v>192.4</c:v>
                </c:pt>
                <c:pt idx="2410">
                  <c:v>191.6</c:v>
                </c:pt>
                <c:pt idx="2411">
                  <c:v>191.6</c:v>
                </c:pt>
                <c:pt idx="2412">
                  <c:v>191.6</c:v>
                </c:pt>
                <c:pt idx="2413">
                  <c:v>191.2</c:v>
                </c:pt>
                <c:pt idx="2414">
                  <c:v>191.2</c:v>
                </c:pt>
                <c:pt idx="2415">
                  <c:v>191.2</c:v>
                </c:pt>
                <c:pt idx="2416">
                  <c:v>190.5</c:v>
                </c:pt>
                <c:pt idx="2417">
                  <c:v>190.5</c:v>
                </c:pt>
                <c:pt idx="2418">
                  <c:v>190.5</c:v>
                </c:pt>
                <c:pt idx="2419">
                  <c:v>189.6</c:v>
                </c:pt>
                <c:pt idx="2420">
                  <c:v>189.6</c:v>
                </c:pt>
                <c:pt idx="2421">
                  <c:v>189.6</c:v>
                </c:pt>
                <c:pt idx="2422">
                  <c:v>188.5</c:v>
                </c:pt>
                <c:pt idx="2423">
                  <c:v>188.5</c:v>
                </c:pt>
                <c:pt idx="2424">
                  <c:v>188.5</c:v>
                </c:pt>
                <c:pt idx="2425">
                  <c:v>186.8</c:v>
                </c:pt>
                <c:pt idx="2426">
                  <c:v>186.8</c:v>
                </c:pt>
                <c:pt idx="2427">
                  <c:v>186.8</c:v>
                </c:pt>
                <c:pt idx="2428">
                  <c:v>185.2</c:v>
                </c:pt>
                <c:pt idx="2429">
                  <c:v>185.2</c:v>
                </c:pt>
                <c:pt idx="2430">
                  <c:v>185.2</c:v>
                </c:pt>
                <c:pt idx="2431">
                  <c:v>184.2</c:v>
                </c:pt>
                <c:pt idx="2432">
                  <c:v>184.2</c:v>
                </c:pt>
                <c:pt idx="2433">
                  <c:v>184.2</c:v>
                </c:pt>
                <c:pt idx="2434">
                  <c:v>184.7</c:v>
                </c:pt>
                <c:pt idx="2435">
                  <c:v>184.7</c:v>
                </c:pt>
                <c:pt idx="2436">
                  <c:v>184.7</c:v>
                </c:pt>
                <c:pt idx="2437">
                  <c:v>185.1</c:v>
                </c:pt>
                <c:pt idx="2438">
                  <c:v>185.1</c:v>
                </c:pt>
                <c:pt idx="2439">
                  <c:v>185.1</c:v>
                </c:pt>
                <c:pt idx="2440">
                  <c:v>185.9</c:v>
                </c:pt>
                <c:pt idx="2441">
                  <c:v>185.9</c:v>
                </c:pt>
                <c:pt idx="2442">
                  <c:v>185.9</c:v>
                </c:pt>
                <c:pt idx="2443">
                  <c:v>186.1</c:v>
                </c:pt>
                <c:pt idx="2444">
                  <c:v>186.1</c:v>
                </c:pt>
                <c:pt idx="2445">
                  <c:v>186.1</c:v>
                </c:pt>
                <c:pt idx="2446">
                  <c:v>186.8</c:v>
                </c:pt>
                <c:pt idx="2447">
                  <c:v>186.8</c:v>
                </c:pt>
                <c:pt idx="2448">
                  <c:v>186.8</c:v>
                </c:pt>
                <c:pt idx="2449">
                  <c:v>187.2</c:v>
                </c:pt>
                <c:pt idx="2450">
                  <c:v>187.2</c:v>
                </c:pt>
                <c:pt idx="2451">
                  <c:v>187.2</c:v>
                </c:pt>
                <c:pt idx="2452">
                  <c:v>187.6</c:v>
                </c:pt>
                <c:pt idx="2453">
                  <c:v>187.6</c:v>
                </c:pt>
                <c:pt idx="2454">
                  <c:v>187.6</c:v>
                </c:pt>
                <c:pt idx="2455">
                  <c:v>187.1</c:v>
                </c:pt>
                <c:pt idx="2456">
                  <c:v>187.1</c:v>
                </c:pt>
                <c:pt idx="2457">
                  <c:v>187.1</c:v>
                </c:pt>
                <c:pt idx="2458">
                  <c:v>186.1</c:v>
                </c:pt>
                <c:pt idx="2459">
                  <c:v>186.1</c:v>
                </c:pt>
                <c:pt idx="2460">
                  <c:v>186.1</c:v>
                </c:pt>
                <c:pt idx="2461">
                  <c:v>185.1</c:v>
                </c:pt>
                <c:pt idx="2462">
                  <c:v>185.1</c:v>
                </c:pt>
                <c:pt idx="2463">
                  <c:v>185.1</c:v>
                </c:pt>
                <c:pt idx="2464">
                  <c:v>184.8</c:v>
                </c:pt>
                <c:pt idx="2465">
                  <c:v>184.8</c:v>
                </c:pt>
                <c:pt idx="2466">
                  <c:v>184.8</c:v>
                </c:pt>
                <c:pt idx="2467">
                  <c:v>184.9</c:v>
                </c:pt>
                <c:pt idx="2468">
                  <c:v>184.9</c:v>
                </c:pt>
                <c:pt idx="2469">
                  <c:v>184.9</c:v>
                </c:pt>
                <c:pt idx="2470">
                  <c:v>185.3</c:v>
                </c:pt>
                <c:pt idx="2471">
                  <c:v>185.3</c:v>
                </c:pt>
                <c:pt idx="2472">
                  <c:v>185.3</c:v>
                </c:pt>
                <c:pt idx="2473">
                  <c:v>185.3</c:v>
                </c:pt>
                <c:pt idx="2474">
                  <c:v>185.3</c:v>
                </c:pt>
                <c:pt idx="2475">
                  <c:v>185.3</c:v>
                </c:pt>
                <c:pt idx="2476">
                  <c:v>185</c:v>
                </c:pt>
                <c:pt idx="2477">
                  <c:v>185</c:v>
                </c:pt>
                <c:pt idx="2478">
                  <c:v>185</c:v>
                </c:pt>
                <c:pt idx="2479">
                  <c:v>184.3</c:v>
                </c:pt>
                <c:pt idx="2480">
                  <c:v>184.3</c:v>
                </c:pt>
                <c:pt idx="2481">
                  <c:v>184.3</c:v>
                </c:pt>
                <c:pt idx="2482">
                  <c:v>183.1</c:v>
                </c:pt>
                <c:pt idx="2483">
                  <c:v>183.1</c:v>
                </c:pt>
                <c:pt idx="2484">
                  <c:v>183.1</c:v>
                </c:pt>
                <c:pt idx="2485">
                  <c:v>181.9</c:v>
                </c:pt>
                <c:pt idx="2486">
                  <c:v>181.9</c:v>
                </c:pt>
                <c:pt idx="2487">
                  <c:v>181.9</c:v>
                </c:pt>
                <c:pt idx="2488">
                  <c:v>180.6</c:v>
                </c:pt>
                <c:pt idx="2489">
                  <c:v>180.6</c:v>
                </c:pt>
                <c:pt idx="2490">
                  <c:v>180.6</c:v>
                </c:pt>
                <c:pt idx="2491">
                  <c:v>180.2</c:v>
                </c:pt>
                <c:pt idx="2492">
                  <c:v>180.2</c:v>
                </c:pt>
                <c:pt idx="2493">
                  <c:v>180.2</c:v>
                </c:pt>
                <c:pt idx="2494">
                  <c:v>180.4</c:v>
                </c:pt>
                <c:pt idx="2495">
                  <c:v>180.4</c:v>
                </c:pt>
                <c:pt idx="2496">
                  <c:v>180.4</c:v>
                </c:pt>
                <c:pt idx="2497">
                  <c:v>180.7</c:v>
                </c:pt>
                <c:pt idx="2498">
                  <c:v>180.7</c:v>
                </c:pt>
                <c:pt idx="2499">
                  <c:v>180.7</c:v>
                </c:pt>
                <c:pt idx="2500">
                  <c:v>180.8</c:v>
                </c:pt>
                <c:pt idx="2501">
                  <c:v>180.8</c:v>
                </c:pt>
                <c:pt idx="2502">
                  <c:v>180.8</c:v>
                </c:pt>
                <c:pt idx="2503">
                  <c:v>180.6</c:v>
                </c:pt>
                <c:pt idx="2504">
                  <c:v>180.6</c:v>
                </c:pt>
                <c:pt idx="2505">
                  <c:v>180.6</c:v>
                </c:pt>
                <c:pt idx="2506">
                  <c:v>180.3</c:v>
                </c:pt>
                <c:pt idx="2507">
                  <c:v>180.3</c:v>
                </c:pt>
                <c:pt idx="2508">
                  <c:v>180.3</c:v>
                </c:pt>
                <c:pt idx="2509">
                  <c:v>180.3</c:v>
                </c:pt>
                <c:pt idx="2510">
                  <c:v>180.3</c:v>
                </c:pt>
                <c:pt idx="2511">
                  <c:v>180.3</c:v>
                </c:pt>
                <c:pt idx="2512">
                  <c:v>180.2</c:v>
                </c:pt>
                <c:pt idx="2513">
                  <c:v>180.2</c:v>
                </c:pt>
                <c:pt idx="2514">
                  <c:v>180.2</c:v>
                </c:pt>
                <c:pt idx="2515">
                  <c:v>180.5</c:v>
                </c:pt>
                <c:pt idx="2516">
                  <c:v>180.5</c:v>
                </c:pt>
                <c:pt idx="2517">
                  <c:v>180.5</c:v>
                </c:pt>
                <c:pt idx="2518">
                  <c:v>179.6</c:v>
                </c:pt>
                <c:pt idx="2519">
                  <c:v>179.6</c:v>
                </c:pt>
                <c:pt idx="2520">
                  <c:v>179.6</c:v>
                </c:pt>
                <c:pt idx="2521">
                  <c:v>178.4</c:v>
                </c:pt>
                <c:pt idx="2522">
                  <c:v>178.4</c:v>
                </c:pt>
                <c:pt idx="2523">
                  <c:v>178.4</c:v>
                </c:pt>
                <c:pt idx="2524">
                  <c:v>176.8</c:v>
                </c:pt>
                <c:pt idx="2525">
                  <c:v>176.8</c:v>
                </c:pt>
                <c:pt idx="2526">
                  <c:v>176.8</c:v>
                </c:pt>
                <c:pt idx="2527">
                  <c:v>175.7</c:v>
                </c:pt>
                <c:pt idx="2528">
                  <c:v>175.7</c:v>
                </c:pt>
                <c:pt idx="2529">
                  <c:v>175.7</c:v>
                </c:pt>
                <c:pt idx="2530">
                  <c:v>176</c:v>
                </c:pt>
                <c:pt idx="2531">
                  <c:v>176</c:v>
                </c:pt>
                <c:pt idx="2532">
                  <c:v>176</c:v>
                </c:pt>
                <c:pt idx="2533">
                  <c:v>175.8</c:v>
                </c:pt>
                <c:pt idx="2534">
                  <c:v>175.8</c:v>
                </c:pt>
                <c:pt idx="2535">
                  <c:v>175.8</c:v>
                </c:pt>
                <c:pt idx="2536">
                  <c:v>176.7</c:v>
                </c:pt>
                <c:pt idx="2537">
                  <c:v>176.7</c:v>
                </c:pt>
                <c:pt idx="2538">
                  <c:v>176.7</c:v>
                </c:pt>
                <c:pt idx="2539">
                  <c:v>177.2</c:v>
                </c:pt>
                <c:pt idx="2540">
                  <c:v>177.2</c:v>
                </c:pt>
                <c:pt idx="2541">
                  <c:v>177.2</c:v>
                </c:pt>
                <c:pt idx="2542">
                  <c:v>177.6</c:v>
                </c:pt>
                <c:pt idx="2543">
                  <c:v>177.6</c:v>
                </c:pt>
                <c:pt idx="2544">
                  <c:v>177.6</c:v>
                </c:pt>
                <c:pt idx="2545">
                  <c:v>177.6</c:v>
                </c:pt>
                <c:pt idx="2546">
                  <c:v>177.6</c:v>
                </c:pt>
                <c:pt idx="2547">
                  <c:v>177.6</c:v>
                </c:pt>
                <c:pt idx="2548">
                  <c:v>177.3</c:v>
                </c:pt>
                <c:pt idx="2549">
                  <c:v>177.3</c:v>
                </c:pt>
                <c:pt idx="2550">
                  <c:v>177.3</c:v>
                </c:pt>
                <c:pt idx="2551">
                  <c:v>179.5</c:v>
                </c:pt>
                <c:pt idx="2552">
                  <c:v>179.5</c:v>
                </c:pt>
                <c:pt idx="2553">
                  <c:v>179.5</c:v>
                </c:pt>
                <c:pt idx="2554">
                  <c:v>182</c:v>
                </c:pt>
                <c:pt idx="2555">
                  <c:v>182</c:v>
                </c:pt>
                <c:pt idx="2556">
                  <c:v>182</c:v>
                </c:pt>
                <c:pt idx="2557">
                  <c:v>183.4</c:v>
                </c:pt>
                <c:pt idx="2558">
                  <c:v>183.4</c:v>
                </c:pt>
                <c:pt idx="2559">
                  <c:v>183.4</c:v>
                </c:pt>
                <c:pt idx="2560">
                  <c:v>182.7</c:v>
                </c:pt>
                <c:pt idx="2561">
                  <c:v>182.7</c:v>
                </c:pt>
                <c:pt idx="2562">
                  <c:v>182.7</c:v>
                </c:pt>
                <c:pt idx="2563">
                  <c:v>181.5</c:v>
                </c:pt>
                <c:pt idx="2564">
                  <c:v>181.5</c:v>
                </c:pt>
                <c:pt idx="2565">
                  <c:v>181.5</c:v>
                </c:pt>
                <c:pt idx="2566">
                  <c:v>179.9</c:v>
                </c:pt>
                <c:pt idx="2567">
                  <c:v>179.9</c:v>
                </c:pt>
                <c:pt idx="2568">
                  <c:v>179.9</c:v>
                </c:pt>
                <c:pt idx="2569">
                  <c:v>179.1</c:v>
                </c:pt>
                <c:pt idx="2570">
                  <c:v>179.1</c:v>
                </c:pt>
                <c:pt idx="2571">
                  <c:v>179.1</c:v>
                </c:pt>
                <c:pt idx="2572">
                  <c:v>178.3</c:v>
                </c:pt>
                <c:pt idx="2573">
                  <c:v>178.3</c:v>
                </c:pt>
                <c:pt idx="2574">
                  <c:v>178.3</c:v>
                </c:pt>
                <c:pt idx="2575">
                  <c:v>178.9</c:v>
                </c:pt>
                <c:pt idx="2576">
                  <c:v>178.9</c:v>
                </c:pt>
                <c:pt idx="2577">
                  <c:v>178.9</c:v>
                </c:pt>
                <c:pt idx="2578">
                  <c:v>179.4</c:v>
                </c:pt>
                <c:pt idx="2579">
                  <c:v>179.4</c:v>
                </c:pt>
                <c:pt idx="2580">
                  <c:v>179.4</c:v>
                </c:pt>
                <c:pt idx="2581">
                  <c:v>180.2</c:v>
                </c:pt>
                <c:pt idx="2582">
                  <c:v>180.2</c:v>
                </c:pt>
                <c:pt idx="2583">
                  <c:v>180.2</c:v>
                </c:pt>
                <c:pt idx="2584">
                  <c:v>180.7</c:v>
                </c:pt>
                <c:pt idx="2585">
                  <c:v>180.7</c:v>
                </c:pt>
                <c:pt idx="2586">
                  <c:v>180.7</c:v>
                </c:pt>
                <c:pt idx="2587">
                  <c:v>180.6</c:v>
                </c:pt>
                <c:pt idx="2588">
                  <c:v>180.6</c:v>
                </c:pt>
                <c:pt idx="2589">
                  <c:v>180.6</c:v>
                </c:pt>
                <c:pt idx="2590">
                  <c:v>179.9</c:v>
                </c:pt>
                <c:pt idx="2591">
                  <c:v>179.9</c:v>
                </c:pt>
                <c:pt idx="2592">
                  <c:v>179.9</c:v>
                </c:pt>
                <c:pt idx="2593">
                  <c:v>179.1</c:v>
                </c:pt>
                <c:pt idx="2594">
                  <c:v>179.1</c:v>
                </c:pt>
                <c:pt idx="2595">
                  <c:v>179.1</c:v>
                </c:pt>
                <c:pt idx="2596">
                  <c:v>178.8</c:v>
                </c:pt>
                <c:pt idx="2597">
                  <c:v>178.8</c:v>
                </c:pt>
                <c:pt idx="2598">
                  <c:v>178.8</c:v>
                </c:pt>
                <c:pt idx="2599">
                  <c:v>178.7</c:v>
                </c:pt>
                <c:pt idx="2600">
                  <c:v>178.7</c:v>
                </c:pt>
                <c:pt idx="2601">
                  <c:v>178.7</c:v>
                </c:pt>
                <c:pt idx="2602">
                  <c:v>178.8</c:v>
                </c:pt>
                <c:pt idx="2603">
                  <c:v>178.8</c:v>
                </c:pt>
                <c:pt idx="2604">
                  <c:v>178.8</c:v>
                </c:pt>
                <c:pt idx="2605">
                  <c:v>179.5</c:v>
                </c:pt>
                <c:pt idx="2606">
                  <c:v>179.5</c:v>
                </c:pt>
                <c:pt idx="2607">
                  <c:v>179.5</c:v>
                </c:pt>
                <c:pt idx="2608">
                  <c:v>181.7</c:v>
                </c:pt>
                <c:pt idx="2609">
                  <c:v>181.7</c:v>
                </c:pt>
                <c:pt idx="2610">
                  <c:v>181.7</c:v>
                </c:pt>
                <c:pt idx="2611">
                  <c:v>183.3</c:v>
                </c:pt>
                <c:pt idx="2612">
                  <c:v>183.3</c:v>
                </c:pt>
                <c:pt idx="2613">
                  <c:v>183.3</c:v>
                </c:pt>
                <c:pt idx="2614">
                  <c:v>184.7</c:v>
                </c:pt>
                <c:pt idx="2615">
                  <c:v>184.7</c:v>
                </c:pt>
                <c:pt idx="2616">
                  <c:v>184.7</c:v>
                </c:pt>
                <c:pt idx="2617">
                  <c:v>185.8</c:v>
                </c:pt>
                <c:pt idx="2618">
                  <c:v>185.8</c:v>
                </c:pt>
                <c:pt idx="2619">
                  <c:v>185.8</c:v>
                </c:pt>
                <c:pt idx="2620">
                  <c:v>185.8</c:v>
                </c:pt>
                <c:pt idx="2621">
                  <c:v>185.8</c:v>
                </c:pt>
                <c:pt idx="2622">
                  <c:v>185.8</c:v>
                </c:pt>
                <c:pt idx="2623">
                  <c:v>186.3</c:v>
                </c:pt>
                <c:pt idx="2624">
                  <c:v>186.3</c:v>
                </c:pt>
                <c:pt idx="2625">
                  <c:v>186.3</c:v>
                </c:pt>
                <c:pt idx="2626">
                  <c:v>185.7</c:v>
                </c:pt>
                <c:pt idx="2627">
                  <c:v>185.7</c:v>
                </c:pt>
                <c:pt idx="2628">
                  <c:v>185.7</c:v>
                </c:pt>
                <c:pt idx="2629">
                  <c:v>185.9</c:v>
                </c:pt>
                <c:pt idx="2630">
                  <c:v>185.9</c:v>
                </c:pt>
                <c:pt idx="2631">
                  <c:v>185.9</c:v>
                </c:pt>
                <c:pt idx="2632">
                  <c:v>185.9</c:v>
                </c:pt>
                <c:pt idx="2633">
                  <c:v>185.9</c:v>
                </c:pt>
                <c:pt idx="2634">
                  <c:v>185.9</c:v>
                </c:pt>
                <c:pt idx="2635">
                  <c:v>185.5</c:v>
                </c:pt>
                <c:pt idx="2636">
                  <c:v>185.5</c:v>
                </c:pt>
                <c:pt idx="2637">
                  <c:v>185.5</c:v>
                </c:pt>
                <c:pt idx="2638">
                  <c:v>184</c:v>
                </c:pt>
                <c:pt idx="2639">
                  <c:v>184</c:v>
                </c:pt>
                <c:pt idx="2640">
                  <c:v>184</c:v>
                </c:pt>
                <c:pt idx="2641">
                  <c:v>183.2</c:v>
                </c:pt>
                <c:pt idx="2642">
                  <c:v>183.2</c:v>
                </c:pt>
                <c:pt idx="2643">
                  <c:v>183.2</c:v>
                </c:pt>
                <c:pt idx="2644">
                  <c:v>183.1</c:v>
                </c:pt>
                <c:pt idx="2645">
                  <c:v>183.1</c:v>
                </c:pt>
                <c:pt idx="2646">
                  <c:v>183.1</c:v>
                </c:pt>
                <c:pt idx="2647">
                  <c:v>183.2</c:v>
                </c:pt>
                <c:pt idx="2648">
                  <c:v>183.2</c:v>
                </c:pt>
                <c:pt idx="2649">
                  <c:v>183.2</c:v>
                </c:pt>
                <c:pt idx="2650">
                  <c:v>183</c:v>
                </c:pt>
                <c:pt idx="2651">
                  <c:v>183</c:v>
                </c:pt>
                <c:pt idx="2652">
                  <c:v>183</c:v>
                </c:pt>
                <c:pt idx="2653">
                  <c:v>183.2</c:v>
                </c:pt>
                <c:pt idx="2654">
                  <c:v>183.2</c:v>
                </c:pt>
                <c:pt idx="2655">
                  <c:v>183.2</c:v>
                </c:pt>
                <c:pt idx="2656">
                  <c:v>182.9</c:v>
                </c:pt>
                <c:pt idx="2657">
                  <c:v>182.9</c:v>
                </c:pt>
                <c:pt idx="2658">
                  <c:v>182.9</c:v>
                </c:pt>
                <c:pt idx="2659">
                  <c:v>182.7</c:v>
                </c:pt>
                <c:pt idx="2660">
                  <c:v>182.7</c:v>
                </c:pt>
                <c:pt idx="2661">
                  <c:v>182.7</c:v>
                </c:pt>
                <c:pt idx="2662">
                  <c:v>181.6</c:v>
                </c:pt>
                <c:pt idx="2663">
                  <c:v>181.6</c:v>
                </c:pt>
                <c:pt idx="2664">
                  <c:v>181.6</c:v>
                </c:pt>
                <c:pt idx="2665">
                  <c:v>180.7</c:v>
                </c:pt>
                <c:pt idx="2666">
                  <c:v>180.7</c:v>
                </c:pt>
                <c:pt idx="2667">
                  <c:v>180.7</c:v>
                </c:pt>
                <c:pt idx="2668">
                  <c:v>179.3</c:v>
                </c:pt>
                <c:pt idx="2669">
                  <c:v>179.3</c:v>
                </c:pt>
                <c:pt idx="2670">
                  <c:v>179.3</c:v>
                </c:pt>
                <c:pt idx="2671">
                  <c:v>178.6</c:v>
                </c:pt>
                <c:pt idx="2672">
                  <c:v>178.6</c:v>
                </c:pt>
                <c:pt idx="2673">
                  <c:v>178.6</c:v>
                </c:pt>
                <c:pt idx="2674">
                  <c:v>178.1</c:v>
                </c:pt>
                <c:pt idx="2675">
                  <c:v>178.1</c:v>
                </c:pt>
                <c:pt idx="2676">
                  <c:v>178.1</c:v>
                </c:pt>
                <c:pt idx="2677">
                  <c:v>177.5</c:v>
                </c:pt>
                <c:pt idx="2678">
                  <c:v>177.5</c:v>
                </c:pt>
                <c:pt idx="2679">
                  <c:v>177.5</c:v>
                </c:pt>
                <c:pt idx="2680">
                  <c:v>176.5</c:v>
                </c:pt>
                <c:pt idx="2681">
                  <c:v>176.5</c:v>
                </c:pt>
                <c:pt idx="2682">
                  <c:v>176.5</c:v>
                </c:pt>
                <c:pt idx="2683">
                  <c:v>174.7</c:v>
                </c:pt>
                <c:pt idx="2684">
                  <c:v>174.7</c:v>
                </c:pt>
                <c:pt idx="2685">
                  <c:v>174.7</c:v>
                </c:pt>
                <c:pt idx="2686">
                  <c:v>173.8</c:v>
                </c:pt>
                <c:pt idx="2687">
                  <c:v>173.8</c:v>
                </c:pt>
                <c:pt idx="2688">
                  <c:v>173.8</c:v>
                </c:pt>
                <c:pt idx="2689">
                  <c:v>174</c:v>
                </c:pt>
                <c:pt idx="2690">
                  <c:v>174</c:v>
                </c:pt>
                <c:pt idx="2691">
                  <c:v>174</c:v>
                </c:pt>
                <c:pt idx="2692">
                  <c:v>174.8</c:v>
                </c:pt>
                <c:pt idx="2693">
                  <c:v>174.8</c:v>
                </c:pt>
                <c:pt idx="2694">
                  <c:v>174.8</c:v>
                </c:pt>
                <c:pt idx="2695">
                  <c:v>175.9</c:v>
                </c:pt>
                <c:pt idx="2696">
                  <c:v>175.9</c:v>
                </c:pt>
                <c:pt idx="2697">
                  <c:v>175.9</c:v>
                </c:pt>
                <c:pt idx="2698">
                  <c:v>176.2</c:v>
                </c:pt>
                <c:pt idx="2699">
                  <c:v>176.2</c:v>
                </c:pt>
                <c:pt idx="2700">
                  <c:v>176.2</c:v>
                </c:pt>
                <c:pt idx="2701">
                  <c:v>176.9</c:v>
                </c:pt>
                <c:pt idx="2702">
                  <c:v>176.9</c:v>
                </c:pt>
                <c:pt idx="2703">
                  <c:v>176.9</c:v>
                </c:pt>
                <c:pt idx="2704">
                  <c:v>176.3</c:v>
                </c:pt>
                <c:pt idx="2705">
                  <c:v>176.3</c:v>
                </c:pt>
                <c:pt idx="2706">
                  <c:v>176.3</c:v>
                </c:pt>
                <c:pt idx="2707">
                  <c:v>175.5</c:v>
                </c:pt>
                <c:pt idx="2708">
                  <c:v>175.5</c:v>
                </c:pt>
                <c:pt idx="2709">
                  <c:v>175.5</c:v>
                </c:pt>
                <c:pt idx="2710">
                  <c:v>174.4</c:v>
                </c:pt>
                <c:pt idx="2711">
                  <c:v>174.4</c:v>
                </c:pt>
                <c:pt idx="2712">
                  <c:v>174.4</c:v>
                </c:pt>
                <c:pt idx="2713">
                  <c:v>173.6</c:v>
                </c:pt>
                <c:pt idx="2714">
                  <c:v>173.6</c:v>
                </c:pt>
                <c:pt idx="2715">
                  <c:v>173.6</c:v>
                </c:pt>
                <c:pt idx="2716">
                  <c:v>172.9</c:v>
                </c:pt>
                <c:pt idx="2717">
                  <c:v>172.9</c:v>
                </c:pt>
                <c:pt idx="2718">
                  <c:v>172.9</c:v>
                </c:pt>
                <c:pt idx="2719">
                  <c:v>172.4</c:v>
                </c:pt>
                <c:pt idx="2720">
                  <c:v>172.4</c:v>
                </c:pt>
                <c:pt idx="2721">
                  <c:v>172.4</c:v>
                </c:pt>
                <c:pt idx="2722">
                  <c:v>172.3</c:v>
                </c:pt>
                <c:pt idx="2723">
                  <c:v>172.3</c:v>
                </c:pt>
                <c:pt idx="2724">
                  <c:v>172.3</c:v>
                </c:pt>
                <c:pt idx="2725">
                  <c:v>172.5</c:v>
                </c:pt>
                <c:pt idx="2726">
                  <c:v>172.5</c:v>
                </c:pt>
                <c:pt idx="2727">
                  <c:v>172.5</c:v>
                </c:pt>
                <c:pt idx="2728">
                  <c:v>172.9</c:v>
                </c:pt>
                <c:pt idx="2729">
                  <c:v>172.9</c:v>
                </c:pt>
                <c:pt idx="2730">
                  <c:v>172.9</c:v>
                </c:pt>
                <c:pt idx="2731">
                  <c:v>172.9</c:v>
                </c:pt>
                <c:pt idx="2732">
                  <c:v>172.9</c:v>
                </c:pt>
                <c:pt idx="2733">
                  <c:v>172.9</c:v>
                </c:pt>
                <c:pt idx="2734">
                  <c:v>173</c:v>
                </c:pt>
                <c:pt idx="2735">
                  <c:v>173</c:v>
                </c:pt>
                <c:pt idx="2736">
                  <c:v>173</c:v>
                </c:pt>
                <c:pt idx="2737">
                  <c:v>173.3</c:v>
                </c:pt>
                <c:pt idx="2738">
                  <c:v>173.3</c:v>
                </c:pt>
                <c:pt idx="2739">
                  <c:v>173.3</c:v>
                </c:pt>
                <c:pt idx="2740">
                  <c:v>173.5</c:v>
                </c:pt>
                <c:pt idx="2741">
                  <c:v>173.5</c:v>
                </c:pt>
                <c:pt idx="2742">
                  <c:v>173.5</c:v>
                </c:pt>
                <c:pt idx="2743">
                  <c:v>173.9</c:v>
                </c:pt>
                <c:pt idx="2744">
                  <c:v>173.9</c:v>
                </c:pt>
                <c:pt idx="2745">
                  <c:v>173.9</c:v>
                </c:pt>
                <c:pt idx="2746">
                  <c:v>173.5</c:v>
                </c:pt>
                <c:pt idx="2747">
                  <c:v>173.5</c:v>
                </c:pt>
                <c:pt idx="2748">
                  <c:v>173.5</c:v>
                </c:pt>
                <c:pt idx="2749">
                  <c:v>173.2</c:v>
                </c:pt>
                <c:pt idx="2750">
                  <c:v>173.2</c:v>
                </c:pt>
                <c:pt idx="2751">
                  <c:v>173.2</c:v>
                </c:pt>
                <c:pt idx="2752">
                  <c:v>172.6</c:v>
                </c:pt>
                <c:pt idx="2753">
                  <c:v>172.6</c:v>
                </c:pt>
                <c:pt idx="2754">
                  <c:v>172.6</c:v>
                </c:pt>
                <c:pt idx="2755">
                  <c:v>172.7</c:v>
                </c:pt>
                <c:pt idx="2756">
                  <c:v>172.7</c:v>
                </c:pt>
                <c:pt idx="2757">
                  <c:v>172.7</c:v>
                </c:pt>
                <c:pt idx="2758">
                  <c:v>172.9</c:v>
                </c:pt>
                <c:pt idx="2759">
                  <c:v>172.9</c:v>
                </c:pt>
                <c:pt idx="2760">
                  <c:v>172.9</c:v>
                </c:pt>
                <c:pt idx="2761">
                  <c:v>173.2</c:v>
                </c:pt>
                <c:pt idx="2762">
                  <c:v>173.2</c:v>
                </c:pt>
                <c:pt idx="2763">
                  <c:v>173.2</c:v>
                </c:pt>
                <c:pt idx="2764">
                  <c:v>173.8</c:v>
                </c:pt>
                <c:pt idx="2765">
                  <c:v>173.8</c:v>
                </c:pt>
                <c:pt idx="2766">
                  <c:v>173.8</c:v>
                </c:pt>
                <c:pt idx="2767">
                  <c:v>173.4</c:v>
                </c:pt>
                <c:pt idx="2768">
                  <c:v>173.4</c:v>
                </c:pt>
                <c:pt idx="2769">
                  <c:v>173.4</c:v>
                </c:pt>
                <c:pt idx="2770">
                  <c:v>172.1</c:v>
                </c:pt>
                <c:pt idx="2771">
                  <c:v>172.1</c:v>
                </c:pt>
                <c:pt idx="2772">
                  <c:v>172.1</c:v>
                </c:pt>
                <c:pt idx="2773">
                  <c:v>170.6</c:v>
                </c:pt>
                <c:pt idx="2774">
                  <c:v>170.6</c:v>
                </c:pt>
                <c:pt idx="2775">
                  <c:v>170.6</c:v>
                </c:pt>
                <c:pt idx="2776">
                  <c:v>170.1</c:v>
                </c:pt>
                <c:pt idx="2777">
                  <c:v>170.1</c:v>
                </c:pt>
                <c:pt idx="2778">
                  <c:v>170.1</c:v>
                </c:pt>
                <c:pt idx="2779">
                  <c:v>170.5</c:v>
                </c:pt>
                <c:pt idx="2780">
                  <c:v>170.5</c:v>
                </c:pt>
                <c:pt idx="2781">
                  <c:v>170.5</c:v>
                </c:pt>
                <c:pt idx="2782">
                  <c:v>170.3</c:v>
                </c:pt>
                <c:pt idx="2783">
                  <c:v>170.3</c:v>
                </c:pt>
                <c:pt idx="2784">
                  <c:v>170.3</c:v>
                </c:pt>
                <c:pt idx="2785">
                  <c:v>170.2</c:v>
                </c:pt>
                <c:pt idx="2786">
                  <c:v>170.2</c:v>
                </c:pt>
                <c:pt idx="2787">
                  <c:v>170.2</c:v>
                </c:pt>
                <c:pt idx="2788">
                  <c:v>169.8</c:v>
                </c:pt>
                <c:pt idx="2789">
                  <c:v>169.8</c:v>
                </c:pt>
                <c:pt idx="2790">
                  <c:v>169.8</c:v>
                </c:pt>
                <c:pt idx="2791">
                  <c:v>169.2</c:v>
                </c:pt>
                <c:pt idx="2792">
                  <c:v>169.2</c:v>
                </c:pt>
                <c:pt idx="2793">
                  <c:v>169.2</c:v>
                </c:pt>
                <c:pt idx="2794">
                  <c:v>169</c:v>
                </c:pt>
                <c:pt idx="2795">
                  <c:v>169</c:v>
                </c:pt>
                <c:pt idx="2796">
                  <c:v>169</c:v>
                </c:pt>
                <c:pt idx="2797">
                  <c:v>168.5</c:v>
                </c:pt>
                <c:pt idx="2798">
                  <c:v>168.5</c:v>
                </c:pt>
                <c:pt idx="2799">
                  <c:v>168.5</c:v>
                </c:pt>
                <c:pt idx="2800">
                  <c:v>168.6</c:v>
                </c:pt>
                <c:pt idx="2801">
                  <c:v>168.6</c:v>
                </c:pt>
                <c:pt idx="2802">
                  <c:v>168.6</c:v>
                </c:pt>
                <c:pt idx="2803">
                  <c:v>168.5</c:v>
                </c:pt>
                <c:pt idx="2804">
                  <c:v>168.5</c:v>
                </c:pt>
                <c:pt idx="2805">
                  <c:v>168.5</c:v>
                </c:pt>
                <c:pt idx="2806">
                  <c:v>169</c:v>
                </c:pt>
                <c:pt idx="2807">
                  <c:v>169</c:v>
                </c:pt>
                <c:pt idx="2808">
                  <c:v>169</c:v>
                </c:pt>
                <c:pt idx="2809">
                  <c:v>169.6</c:v>
                </c:pt>
                <c:pt idx="2810">
                  <c:v>169.6</c:v>
                </c:pt>
                <c:pt idx="2811">
                  <c:v>169.6</c:v>
                </c:pt>
                <c:pt idx="2812">
                  <c:v>170.2</c:v>
                </c:pt>
                <c:pt idx="2813">
                  <c:v>170.2</c:v>
                </c:pt>
                <c:pt idx="2814">
                  <c:v>170.2</c:v>
                </c:pt>
                <c:pt idx="2815">
                  <c:v>170.6</c:v>
                </c:pt>
                <c:pt idx="2816">
                  <c:v>170.6</c:v>
                </c:pt>
                <c:pt idx="2817">
                  <c:v>170.6</c:v>
                </c:pt>
                <c:pt idx="2818">
                  <c:v>170.2</c:v>
                </c:pt>
                <c:pt idx="2819">
                  <c:v>170.2</c:v>
                </c:pt>
                <c:pt idx="2820">
                  <c:v>170.2</c:v>
                </c:pt>
                <c:pt idx="2821">
                  <c:v>170.1</c:v>
                </c:pt>
                <c:pt idx="2822">
                  <c:v>170.1</c:v>
                </c:pt>
                <c:pt idx="2823">
                  <c:v>170.1</c:v>
                </c:pt>
                <c:pt idx="2824">
                  <c:v>169.8</c:v>
                </c:pt>
                <c:pt idx="2825">
                  <c:v>169.8</c:v>
                </c:pt>
                <c:pt idx="2826">
                  <c:v>169.8</c:v>
                </c:pt>
                <c:pt idx="2827">
                  <c:v>170.1</c:v>
                </c:pt>
                <c:pt idx="2828">
                  <c:v>170.1</c:v>
                </c:pt>
                <c:pt idx="2829">
                  <c:v>170.1</c:v>
                </c:pt>
                <c:pt idx="2830">
                  <c:v>170.8</c:v>
                </c:pt>
                <c:pt idx="2831">
                  <c:v>170.8</c:v>
                </c:pt>
                <c:pt idx="2832">
                  <c:v>170.8</c:v>
                </c:pt>
                <c:pt idx="2833">
                  <c:v>170.4</c:v>
                </c:pt>
                <c:pt idx="2834">
                  <c:v>170.4</c:v>
                </c:pt>
                <c:pt idx="2835">
                  <c:v>170.4</c:v>
                </c:pt>
                <c:pt idx="2836">
                  <c:v>170</c:v>
                </c:pt>
                <c:pt idx="2837">
                  <c:v>170</c:v>
                </c:pt>
                <c:pt idx="2838">
                  <c:v>170</c:v>
                </c:pt>
                <c:pt idx="2839">
                  <c:v>168.2</c:v>
                </c:pt>
                <c:pt idx="2840">
                  <c:v>168.2</c:v>
                </c:pt>
                <c:pt idx="2841">
                  <c:v>168.2</c:v>
                </c:pt>
                <c:pt idx="2842">
                  <c:v>166.5</c:v>
                </c:pt>
                <c:pt idx="2843">
                  <c:v>166.5</c:v>
                </c:pt>
                <c:pt idx="2844">
                  <c:v>166.5</c:v>
                </c:pt>
                <c:pt idx="2845">
                  <c:v>165.2</c:v>
                </c:pt>
                <c:pt idx="2846">
                  <c:v>165.2</c:v>
                </c:pt>
                <c:pt idx="2847">
                  <c:v>165.2</c:v>
                </c:pt>
                <c:pt idx="2848">
                  <c:v>163.5</c:v>
                </c:pt>
                <c:pt idx="2849">
                  <c:v>163.5</c:v>
                </c:pt>
                <c:pt idx="2850">
                  <c:v>163.5</c:v>
                </c:pt>
                <c:pt idx="2851">
                  <c:v>163.69999999999999</c:v>
                </c:pt>
                <c:pt idx="2852">
                  <c:v>163.69999999999999</c:v>
                </c:pt>
                <c:pt idx="2853">
                  <c:v>163.69999999999999</c:v>
                </c:pt>
                <c:pt idx="2854">
                  <c:v>163.69999999999999</c:v>
                </c:pt>
                <c:pt idx="2855">
                  <c:v>163.69999999999999</c:v>
                </c:pt>
                <c:pt idx="2856">
                  <c:v>163.69999999999999</c:v>
                </c:pt>
                <c:pt idx="2857">
                  <c:v>164</c:v>
                </c:pt>
                <c:pt idx="2858">
                  <c:v>164</c:v>
                </c:pt>
                <c:pt idx="2859">
                  <c:v>164</c:v>
                </c:pt>
                <c:pt idx="2860">
                  <c:v>164.2</c:v>
                </c:pt>
                <c:pt idx="2861">
                  <c:v>164.2</c:v>
                </c:pt>
                <c:pt idx="2862">
                  <c:v>164.2</c:v>
                </c:pt>
                <c:pt idx="2863">
                  <c:v>164.2</c:v>
                </c:pt>
                <c:pt idx="2864">
                  <c:v>164.2</c:v>
                </c:pt>
                <c:pt idx="2865">
                  <c:v>164.2</c:v>
                </c:pt>
                <c:pt idx="2866">
                  <c:v>165.8</c:v>
                </c:pt>
                <c:pt idx="2867">
                  <c:v>165.8</c:v>
                </c:pt>
                <c:pt idx="2868">
                  <c:v>165.8</c:v>
                </c:pt>
                <c:pt idx="2869">
                  <c:v>168.1</c:v>
                </c:pt>
                <c:pt idx="2870">
                  <c:v>168.1</c:v>
                </c:pt>
                <c:pt idx="2871">
                  <c:v>168.1</c:v>
                </c:pt>
                <c:pt idx="2872">
                  <c:v>170.4</c:v>
                </c:pt>
                <c:pt idx="2873">
                  <c:v>170.4</c:v>
                </c:pt>
                <c:pt idx="2874">
                  <c:v>170.4</c:v>
                </c:pt>
                <c:pt idx="2875">
                  <c:v>170.8</c:v>
                </c:pt>
                <c:pt idx="2876">
                  <c:v>170.8</c:v>
                </c:pt>
                <c:pt idx="2877">
                  <c:v>170.8</c:v>
                </c:pt>
                <c:pt idx="2878">
                  <c:v>169.4</c:v>
                </c:pt>
                <c:pt idx="2879">
                  <c:v>169.4</c:v>
                </c:pt>
                <c:pt idx="2880">
                  <c:v>169.4</c:v>
                </c:pt>
                <c:pt idx="2881">
                  <c:v>168.4</c:v>
                </c:pt>
                <c:pt idx="2882">
                  <c:v>168.4</c:v>
                </c:pt>
                <c:pt idx="2883">
                  <c:v>168.4</c:v>
                </c:pt>
                <c:pt idx="2884">
                  <c:v>167.8</c:v>
                </c:pt>
                <c:pt idx="2885">
                  <c:v>167.8</c:v>
                </c:pt>
                <c:pt idx="2886">
                  <c:v>167.8</c:v>
                </c:pt>
                <c:pt idx="2887">
                  <c:v>167.4</c:v>
                </c:pt>
                <c:pt idx="2888">
                  <c:v>167.4</c:v>
                </c:pt>
                <c:pt idx="2889">
                  <c:v>167.4</c:v>
                </c:pt>
                <c:pt idx="2890">
                  <c:v>166.6</c:v>
                </c:pt>
                <c:pt idx="2891">
                  <c:v>166.6</c:v>
                </c:pt>
                <c:pt idx="2892">
                  <c:v>166.6</c:v>
                </c:pt>
                <c:pt idx="2893">
                  <c:v>165.7</c:v>
                </c:pt>
                <c:pt idx="2894">
                  <c:v>165.7</c:v>
                </c:pt>
                <c:pt idx="2895">
                  <c:v>165.7</c:v>
                </c:pt>
                <c:pt idx="2896">
                  <c:v>165.5</c:v>
                </c:pt>
                <c:pt idx="2897">
                  <c:v>165.5</c:v>
                </c:pt>
                <c:pt idx="2898">
                  <c:v>165.5</c:v>
                </c:pt>
                <c:pt idx="2899">
                  <c:v>165.1</c:v>
                </c:pt>
                <c:pt idx="2900">
                  <c:v>165.1</c:v>
                </c:pt>
                <c:pt idx="2901">
                  <c:v>165.1</c:v>
                </c:pt>
                <c:pt idx="2902">
                  <c:v>164.6</c:v>
                </c:pt>
                <c:pt idx="2903">
                  <c:v>164.6</c:v>
                </c:pt>
                <c:pt idx="2904">
                  <c:v>164.6</c:v>
                </c:pt>
                <c:pt idx="2905">
                  <c:v>164.1</c:v>
                </c:pt>
                <c:pt idx="2906">
                  <c:v>164.1</c:v>
                </c:pt>
                <c:pt idx="2907">
                  <c:v>164.1</c:v>
                </c:pt>
                <c:pt idx="2908">
                  <c:v>164.2</c:v>
                </c:pt>
                <c:pt idx="2909">
                  <c:v>164.2</c:v>
                </c:pt>
                <c:pt idx="2910">
                  <c:v>164.2</c:v>
                </c:pt>
                <c:pt idx="2911">
                  <c:v>163.80000000000001</c:v>
                </c:pt>
                <c:pt idx="2912">
                  <c:v>163.80000000000001</c:v>
                </c:pt>
                <c:pt idx="2913">
                  <c:v>163.80000000000001</c:v>
                </c:pt>
                <c:pt idx="2914">
                  <c:v>163.4</c:v>
                </c:pt>
                <c:pt idx="2915">
                  <c:v>163.4</c:v>
                </c:pt>
                <c:pt idx="2916">
                  <c:v>163.4</c:v>
                </c:pt>
                <c:pt idx="2917">
                  <c:v>162.5</c:v>
                </c:pt>
                <c:pt idx="2918">
                  <c:v>162.5</c:v>
                </c:pt>
                <c:pt idx="2919">
                  <c:v>162.5</c:v>
                </c:pt>
                <c:pt idx="2920">
                  <c:v>162.19999999999999</c:v>
                </c:pt>
                <c:pt idx="2921">
                  <c:v>162.19999999999999</c:v>
                </c:pt>
                <c:pt idx="2922">
                  <c:v>162.19999999999999</c:v>
                </c:pt>
                <c:pt idx="2923">
                  <c:v>161.69999999999999</c:v>
                </c:pt>
                <c:pt idx="2924">
                  <c:v>161.69999999999999</c:v>
                </c:pt>
                <c:pt idx="2925">
                  <c:v>161.69999999999999</c:v>
                </c:pt>
                <c:pt idx="2926">
                  <c:v>161.6</c:v>
                </c:pt>
                <c:pt idx="2927">
                  <c:v>161.6</c:v>
                </c:pt>
                <c:pt idx="2928">
                  <c:v>161.6</c:v>
                </c:pt>
                <c:pt idx="2929">
                  <c:v>161.5</c:v>
                </c:pt>
                <c:pt idx="2930">
                  <c:v>161.5</c:v>
                </c:pt>
                <c:pt idx="2931">
                  <c:v>161.5</c:v>
                </c:pt>
                <c:pt idx="2932">
                  <c:v>162.4</c:v>
                </c:pt>
                <c:pt idx="2933">
                  <c:v>162.4</c:v>
                </c:pt>
                <c:pt idx="2934">
                  <c:v>162.4</c:v>
                </c:pt>
                <c:pt idx="2935">
                  <c:v>162.5</c:v>
                </c:pt>
                <c:pt idx="2936">
                  <c:v>162.5</c:v>
                </c:pt>
                <c:pt idx="2937">
                  <c:v>162.5</c:v>
                </c:pt>
                <c:pt idx="2938">
                  <c:v>162.6</c:v>
                </c:pt>
                <c:pt idx="2939">
                  <c:v>162.6</c:v>
                </c:pt>
                <c:pt idx="2940">
                  <c:v>162.6</c:v>
                </c:pt>
                <c:pt idx="2941">
                  <c:v>161.9</c:v>
                </c:pt>
                <c:pt idx="2942">
                  <c:v>161.9</c:v>
                </c:pt>
                <c:pt idx="2943">
                  <c:v>161.9</c:v>
                </c:pt>
                <c:pt idx="2944">
                  <c:v>161.9</c:v>
                </c:pt>
                <c:pt idx="2945">
                  <c:v>161.9</c:v>
                </c:pt>
                <c:pt idx="2946">
                  <c:v>161.9</c:v>
                </c:pt>
                <c:pt idx="2947">
                  <c:v>162.69999999999999</c:v>
                </c:pt>
                <c:pt idx="2948">
                  <c:v>162.69999999999999</c:v>
                </c:pt>
                <c:pt idx="2949">
                  <c:v>162.69999999999999</c:v>
                </c:pt>
                <c:pt idx="2950">
                  <c:v>161.4</c:v>
                </c:pt>
                <c:pt idx="2951">
                  <c:v>161.4</c:v>
                </c:pt>
                <c:pt idx="2952">
                  <c:v>161.4</c:v>
                </c:pt>
                <c:pt idx="2953">
                  <c:v>160.5</c:v>
                </c:pt>
                <c:pt idx="2954">
                  <c:v>160.5</c:v>
                </c:pt>
                <c:pt idx="2955">
                  <c:v>160.5</c:v>
                </c:pt>
                <c:pt idx="2956">
                  <c:v>158.80000000000001</c:v>
                </c:pt>
                <c:pt idx="2957">
                  <c:v>158.80000000000001</c:v>
                </c:pt>
                <c:pt idx="2958">
                  <c:v>158.80000000000001</c:v>
                </c:pt>
                <c:pt idx="2959">
                  <c:v>159.19999999999999</c:v>
                </c:pt>
                <c:pt idx="2960">
                  <c:v>159.19999999999999</c:v>
                </c:pt>
                <c:pt idx="2961">
                  <c:v>159.19999999999999</c:v>
                </c:pt>
                <c:pt idx="2962">
                  <c:v>160.69999999999999</c:v>
                </c:pt>
                <c:pt idx="2963">
                  <c:v>160.69999999999999</c:v>
                </c:pt>
                <c:pt idx="2964">
                  <c:v>160.69999999999999</c:v>
                </c:pt>
                <c:pt idx="2965">
                  <c:v>161.4</c:v>
                </c:pt>
                <c:pt idx="2966">
                  <c:v>161.4</c:v>
                </c:pt>
                <c:pt idx="2967">
                  <c:v>161.4</c:v>
                </c:pt>
                <c:pt idx="2968">
                  <c:v>162.5</c:v>
                </c:pt>
                <c:pt idx="2969">
                  <c:v>162.5</c:v>
                </c:pt>
                <c:pt idx="2970">
                  <c:v>162.5</c:v>
                </c:pt>
                <c:pt idx="2971">
                  <c:v>162.4</c:v>
                </c:pt>
                <c:pt idx="2972">
                  <c:v>162.4</c:v>
                </c:pt>
                <c:pt idx="2973">
                  <c:v>162.4</c:v>
                </c:pt>
                <c:pt idx="2974">
                  <c:v>162.6</c:v>
                </c:pt>
                <c:pt idx="2975">
                  <c:v>162.6</c:v>
                </c:pt>
                <c:pt idx="2976">
                  <c:v>162.6</c:v>
                </c:pt>
                <c:pt idx="2977">
                  <c:v>163.19999999999999</c:v>
                </c:pt>
                <c:pt idx="2978">
                  <c:v>163.19999999999999</c:v>
                </c:pt>
                <c:pt idx="2979">
                  <c:v>163.19999999999999</c:v>
                </c:pt>
                <c:pt idx="2980">
                  <c:v>163.80000000000001</c:v>
                </c:pt>
                <c:pt idx="2981">
                  <c:v>163.80000000000001</c:v>
                </c:pt>
                <c:pt idx="2982">
                  <c:v>163.80000000000001</c:v>
                </c:pt>
                <c:pt idx="2983">
                  <c:v>164.1</c:v>
                </c:pt>
                <c:pt idx="2984">
                  <c:v>164.1</c:v>
                </c:pt>
                <c:pt idx="2985">
                  <c:v>164.1</c:v>
                </c:pt>
                <c:pt idx="2986">
                  <c:v>164</c:v>
                </c:pt>
                <c:pt idx="2987">
                  <c:v>164</c:v>
                </c:pt>
                <c:pt idx="2988">
                  <c:v>164</c:v>
                </c:pt>
                <c:pt idx="2989">
                  <c:v>163.9</c:v>
                </c:pt>
                <c:pt idx="2990">
                  <c:v>163.9</c:v>
                </c:pt>
                <c:pt idx="2991">
                  <c:v>163.9</c:v>
                </c:pt>
                <c:pt idx="2992">
                  <c:v>164</c:v>
                </c:pt>
                <c:pt idx="2993">
                  <c:v>164</c:v>
                </c:pt>
                <c:pt idx="2994">
                  <c:v>164</c:v>
                </c:pt>
                <c:pt idx="2995">
                  <c:v>163.9</c:v>
                </c:pt>
                <c:pt idx="2996">
                  <c:v>163.9</c:v>
                </c:pt>
                <c:pt idx="2997">
                  <c:v>163.9</c:v>
                </c:pt>
                <c:pt idx="2998">
                  <c:v>163.6</c:v>
                </c:pt>
                <c:pt idx="2999">
                  <c:v>163.6</c:v>
                </c:pt>
                <c:pt idx="3000">
                  <c:v>163.6</c:v>
                </c:pt>
                <c:pt idx="3001">
                  <c:v>163.9</c:v>
                </c:pt>
                <c:pt idx="3002">
                  <c:v>163.9</c:v>
                </c:pt>
                <c:pt idx="3003">
                  <c:v>163.9</c:v>
                </c:pt>
                <c:pt idx="3004">
                  <c:v>164.1</c:v>
                </c:pt>
                <c:pt idx="3005">
                  <c:v>164.1</c:v>
                </c:pt>
                <c:pt idx="3006">
                  <c:v>164.1</c:v>
                </c:pt>
                <c:pt idx="3007">
                  <c:v>164.2</c:v>
                </c:pt>
                <c:pt idx="3008">
                  <c:v>164.2</c:v>
                </c:pt>
                <c:pt idx="3009">
                  <c:v>164.2</c:v>
                </c:pt>
                <c:pt idx="3010">
                  <c:v>163.4</c:v>
                </c:pt>
                <c:pt idx="3011">
                  <c:v>163.4</c:v>
                </c:pt>
                <c:pt idx="3012">
                  <c:v>163.4</c:v>
                </c:pt>
                <c:pt idx="3013">
                  <c:v>162.30000000000001</c:v>
                </c:pt>
                <c:pt idx="3014">
                  <c:v>162.30000000000001</c:v>
                </c:pt>
                <c:pt idx="3015">
                  <c:v>162.30000000000001</c:v>
                </c:pt>
                <c:pt idx="3016">
                  <c:v>161.4</c:v>
                </c:pt>
                <c:pt idx="3017">
                  <c:v>161.4</c:v>
                </c:pt>
                <c:pt idx="3018">
                  <c:v>161.4</c:v>
                </c:pt>
                <c:pt idx="3019">
                  <c:v>161.5</c:v>
                </c:pt>
                <c:pt idx="3020">
                  <c:v>161.5</c:v>
                </c:pt>
                <c:pt idx="3021">
                  <c:v>161.5</c:v>
                </c:pt>
                <c:pt idx="3022">
                  <c:v>161.69999999999999</c:v>
                </c:pt>
                <c:pt idx="3023">
                  <c:v>161.69999999999999</c:v>
                </c:pt>
                <c:pt idx="3024">
                  <c:v>161.69999999999999</c:v>
                </c:pt>
                <c:pt idx="3025">
                  <c:v>162.1</c:v>
                </c:pt>
                <c:pt idx="3026">
                  <c:v>162.1</c:v>
                </c:pt>
                <c:pt idx="3027">
                  <c:v>162.1</c:v>
                </c:pt>
                <c:pt idx="3028">
                  <c:v>161.9</c:v>
                </c:pt>
                <c:pt idx="3029">
                  <c:v>161.9</c:v>
                </c:pt>
                <c:pt idx="3030">
                  <c:v>161.9</c:v>
                </c:pt>
                <c:pt idx="3031">
                  <c:v>161.4</c:v>
                </c:pt>
                <c:pt idx="3032">
                  <c:v>161.4</c:v>
                </c:pt>
                <c:pt idx="3033">
                  <c:v>161.4</c:v>
                </c:pt>
                <c:pt idx="3034">
                  <c:v>160.80000000000001</c:v>
                </c:pt>
                <c:pt idx="3035">
                  <c:v>160.80000000000001</c:v>
                </c:pt>
                <c:pt idx="3036">
                  <c:v>160.80000000000001</c:v>
                </c:pt>
                <c:pt idx="3037">
                  <c:v>160.69999999999999</c:v>
                </c:pt>
                <c:pt idx="3038">
                  <c:v>160.69999999999999</c:v>
                </c:pt>
                <c:pt idx="3039">
                  <c:v>160.69999999999999</c:v>
                </c:pt>
                <c:pt idx="3040">
                  <c:v>160.5</c:v>
                </c:pt>
                <c:pt idx="3041">
                  <c:v>160.5</c:v>
                </c:pt>
                <c:pt idx="3042">
                  <c:v>160.5</c:v>
                </c:pt>
                <c:pt idx="3043">
                  <c:v>160.5</c:v>
                </c:pt>
                <c:pt idx="3044">
                  <c:v>160.5</c:v>
                </c:pt>
                <c:pt idx="3045">
                  <c:v>160.5</c:v>
                </c:pt>
                <c:pt idx="3046">
                  <c:v>159.80000000000001</c:v>
                </c:pt>
                <c:pt idx="3047">
                  <c:v>159.80000000000001</c:v>
                </c:pt>
                <c:pt idx="3048">
                  <c:v>159.80000000000001</c:v>
                </c:pt>
                <c:pt idx="3049">
                  <c:v>160.1</c:v>
                </c:pt>
                <c:pt idx="3050">
                  <c:v>160.1</c:v>
                </c:pt>
                <c:pt idx="3051">
                  <c:v>160.1</c:v>
                </c:pt>
                <c:pt idx="3052">
                  <c:v>159.9</c:v>
                </c:pt>
                <c:pt idx="3053">
                  <c:v>159.9</c:v>
                </c:pt>
                <c:pt idx="3054">
                  <c:v>159.9</c:v>
                </c:pt>
                <c:pt idx="3055">
                  <c:v>160</c:v>
                </c:pt>
                <c:pt idx="3056">
                  <c:v>160</c:v>
                </c:pt>
                <c:pt idx="3057">
                  <c:v>160</c:v>
                </c:pt>
                <c:pt idx="3058">
                  <c:v>160.30000000000001</c:v>
                </c:pt>
                <c:pt idx="3059">
                  <c:v>160.30000000000001</c:v>
                </c:pt>
                <c:pt idx="3060">
                  <c:v>160.30000000000001</c:v>
                </c:pt>
                <c:pt idx="3061">
                  <c:v>160.30000000000001</c:v>
                </c:pt>
                <c:pt idx="3062">
                  <c:v>160.30000000000001</c:v>
                </c:pt>
                <c:pt idx="3063">
                  <c:v>160.30000000000001</c:v>
                </c:pt>
                <c:pt idx="3064">
                  <c:v>160.1</c:v>
                </c:pt>
                <c:pt idx="3065">
                  <c:v>160.1</c:v>
                </c:pt>
                <c:pt idx="3066">
                  <c:v>160.1</c:v>
                </c:pt>
                <c:pt idx="3067">
                  <c:v>159.9</c:v>
                </c:pt>
                <c:pt idx="3068">
                  <c:v>159.9</c:v>
                </c:pt>
                <c:pt idx="3069">
                  <c:v>159.9</c:v>
                </c:pt>
                <c:pt idx="3070">
                  <c:v>160.19999999999999</c:v>
                </c:pt>
                <c:pt idx="3071">
                  <c:v>160.19999999999999</c:v>
                </c:pt>
                <c:pt idx="3072">
                  <c:v>160.19999999999999</c:v>
                </c:pt>
                <c:pt idx="3073">
                  <c:v>160.4</c:v>
                </c:pt>
                <c:pt idx="3074">
                  <c:v>160.4</c:v>
                </c:pt>
                <c:pt idx="3075">
                  <c:v>160.4</c:v>
                </c:pt>
                <c:pt idx="3076">
                  <c:v>159.9</c:v>
                </c:pt>
                <c:pt idx="3077">
                  <c:v>159.9</c:v>
                </c:pt>
                <c:pt idx="3078">
                  <c:v>159.9</c:v>
                </c:pt>
                <c:pt idx="3079">
                  <c:v>159.5</c:v>
                </c:pt>
                <c:pt idx="3080">
                  <c:v>159.5</c:v>
                </c:pt>
                <c:pt idx="3081">
                  <c:v>159.5</c:v>
                </c:pt>
                <c:pt idx="3082">
                  <c:v>159.30000000000001</c:v>
                </c:pt>
                <c:pt idx="3083">
                  <c:v>159.30000000000001</c:v>
                </c:pt>
                <c:pt idx="3084">
                  <c:v>159.30000000000001</c:v>
                </c:pt>
                <c:pt idx="3085">
                  <c:v>159.5</c:v>
                </c:pt>
                <c:pt idx="3086">
                  <c:v>159.5</c:v>
                </c:pt>
                <c:pt idx="3087">
                  <c:v>159.5</c:v>
                </c:pt>
                <c:pt idx="3088">
                  <c:v>159.19999999999999</c:v>
                </c:pt>
                <c:pt idx="3089">
                  <c:v>159.19999999999999</c:v>
                </c:pt>
                <c:pt idx="3090">
                  <c:v>159.19999999999999</c:v>
                </c:pt>
                <c:pt idx="3091">
                  <c:v>158.9</c:v>
                </c:pt>
                <c:pt idx="3092">
                  <c:v>158.9</c:v>
                </c:pt>
                <c:pt idx="3093">
                  <c:v>158.9</c:v>
                </c:pt>
                <c:pt idx="3094">
                  <c:v>158.6</c:v>
                </c:pt>
                <c:pt idx="3095">
                  <c:v>158.6</c:v>
                </c:pt>
                <c:pt idx="3096">
                  <c:v>158.6</c:v>
                </c:pt>
                <c:pt idx="3097">
                  <c:v>158.4</c:v>
                </c:pt>
                <c:pt idx="3098">
                  <c:v>158.4</c:v>
                </c:pt>
                <c:pt idx="3099">
                  <c:v>158.4</c:v>
                </c:pt>
                <c:pt idx="3100">
                  <c:v>159</c:v>
                </c:pt>
                <c:pt idx="3101">
                  <c:v>159</c:v>
                </c:pt>
                <c:pt idx="3102">
                  <c:v>159</c:v>
                </c:pt>
                <c:pt idx="3103">
                  <c:v>158.9</c:v>
                </c:pt>
                <c:pt idx="3104">
                  <c:v>158.9</c:v>
                </c:pt>
                <c:pt idx="3105">
                  <c:v>158.9</c:v>
                </c:pt>
                <c:pt idx="3106">
                  <c:v>159.1</c:v>
                </c:pt>
                <c:pt idx="3107">
                  <c:v>159.1</c:v>
                </c:pt>
                <c:pt idx="3108">
                  <c:v>159.1</c:v>
                </c:pt>
                <c:pt idx="3109">
                  <c:v>158.5</c:v>
                </c:pt>
                <c:pt idx="3110">
                  <c:v>158.5</c:v>
                </c:pt>
                <c:pt idx="3111">
                  <c:v>158.5</c:v>
                </c:pt>
                <c:pt idx="3112">
                  <c:v>158.30000000000001</c:v>
                </c:pt>
                <c:pt idx="3113">
                  <c:v>158.30000000000001</c:v>
                </c:pt>
                <c:pt idx="3114">
                  <c:v>158.30000000000001</c:v>
                </c:pt>
                <c:pt idx="3115">
                  <c:v>157.80000000000001</c:v>
                </c:pt>
                <c:pt idx="3116">
                  <c:v>157.80000000000001</c:v>
                </c:pt>
                <c:pt idx="3117">
                  <c:v>157.80000000000001</c:v>
                </c:pt>
                <c:pt idx="3118">
                  <c:v>157.4</c:v>
                </c:pt>
                <c:pt idx="3119">
                  <c:v>157.4</c:v>
                </c:pt>
                <c:pt idx="3120">
                  <c:v>157.4</c:v>
                </c:pt>
                <c:pt idx="3121">
                  <c:v>157.19999999999999</c:v>
                </c:pt>
                <c:pt idx="3122">
                  <c:v>157.19999999999999</c:v>
                </c:pt>
                <c:pt idx="3123">
                  <c:v>157.19999999999999</c:v>
                </c:pt>
                <c:pt idx="3124">
                  <c:v>156.9</c:v>
                </c:pt>
                <c:pt idx="3125">
                  <c:v>156.9</c:v>
                </c:pt>
                <c:pt idx="3126">
                  <c:v>156.9</c:v>
                </c:pt>
                <c:pt idx="3127">
                  <c:v>156.69999999999999</c:v>
                </c:pt>
                <c:pt idx="3128">
                  <c:v>156.69999999999999</c:v>
                </c:pt>
                <c:pt idx="3129">
                  <c:v>156.69999999999999</c:v>
                </c:pt>
                <c:pt idx="3130">
                  <c:v>157.1</c:v>
                </c:pt>
                <c:pt idx="3131">
                  <c:v>157.1</c:v>
                </c:pt>
                <c:pt idx="3132">
                  <c:v>157.1</c:v>
                </c:pt>
                <c:pt idx="3133">
                  <c:v>157.5</c:v>
                </c:pt>
                <c:pt idx="3134">
                  <c:v>157.5</c:v>
                </c:pt>
                <c:pt idx="3135">
                  <c:v>157.5</c:v>
                </c:pt>
                <c:pt idx="3136">
                  <c:v>157.69999999999999</c:v>
                </c:pt>
                <c:pt idx="3137">
                  <c:v>157.69999999999999</c:v>
                </c:pt>
                <c:pt idx="3138">
                  <c:v>157.69999999999999</c:v>
                </c:pt>
                <c:pt idx="3139">
                  <c:v>157.80000000000001</c:v>
                </c:pt>
                <c:pt idx="3140">
                  <c:v>157.80000000000001</c:v>
                </c:pt>
                <c:pt idx="3141">
                  <c:v>157.80000000000001</c:v>
                </c:pt>
                <c:pt idx="3142">
                  <c:v>158.19999999999999</c:v>
                </c:pt>
                <c:pt idx="3143">
                  <c:v>158.19999999999999</c:v>
                </c:pt>
                <c:pt idx="3144">
                  <c:v>158.19999999999999</c:v>
                </c:pt>
                <c:pt idx="3145">
                  <c:v>158.9</c:v>
                </c:pt>
                <c:pt idx="3146">
                  <c:v>158.9</c:v>
                </c:pt>
                <c:pt idx="3147">
                  <c:v>158.9</c:v>
                </c:pt>
                <c:pt idx="3148">
                  <c:v>159.19999999999999</c:v>
                </c:pt>
                <c:pt idx="3149">
                  <c:v>159.19999999999999</c:v>
                </c:pt>
                <c:pt idx="3150">
                  <c:v>159.19999999999999</c:v>
                </c:pt>
                <c:pt idx="3151">
                  <c:v>159.30000000000001</c:v>
                </c:pt>
                <c:pt idx="3152">
                  <c:v>159.30000000000001</c:v>
                </c:pt>
                <c:pt idx="3153">
                  <c:v>159.30000000000001</c:v>
                </c:pt>
                <c:pt idx="3154">
                  <c:v>159</c:v>
                </c:pt>
                <c:pt idx="3155">
                  <c:v>159</c:v>
                </c:pt>
                <c:pt idx="3156">
                  <c:v>159</c:v>
                </c:pt>
                <c:pt idx="3157">
                  <c:v>158.69999999999999</c:v>
                </c:pt>
                <c:pt idx="3158">
                  <c:v>158.69999999999999</c:v>
                </c:pt>
                <c:pt idx="3159">
                  <c:v>158.69999999999999</c:v>
                </c:pt>
                <c:pt idx="3160">
                  <c:v>158.80000000000001</c:v>
                </c:pt>
                <c:pt idx="3161">
                  <c:v>158.80000000000001</c:v>
                </c:pt>
                <c:pt idx="3162">
                  <c:v>158.80000000000001</c:v>
                </c:pt>
                <c:pt idx="3163">
                  <c:v>159.1</c:v>
                </c:pt>
                <c:pt idx="3164">
                  <c:v>159.1</c:v>
                </c:pt>
                <c:pt idx="3165">
                  <c:v>159.1</c:v>
                </c:pt>
                <c:pt idx="3166">
                  <c:v>159.19999999999999</c:v>
                </c:pt>
                <c:pt idx="3167">
                  <c:v>159.19999999999999</c:v>
                </c:pt>
                <c:pt idx="3168">
                  <c:v>159.19999999999999</c:v>
                </c:pt>
                <c:pt idx="3169">
                  <c:v>159.30000000000001</c:v>
                </c:pt>
                <c:pt idx="3170">
                  <c:v>159.30000000000001</c:v>
                </c:pt>
                <c:pt idx="3171">
                  <c:v>159.30000000000001</c:v>
                </c:pt>
                <c:pt idx="3172">
                  <c:v>159.19999999999999</c:v>
                </c:pt>
                <c:pt idx="3173">
                  <c:v>159.19999999999999</c:v>
                </c:pt>
                <c:pt idx="3174">
                  <c:v>159.19999999999999</c:v>
                </c:pt>
                <c:pt idx="3175">
                  <c:v>158.80000000000001</c:v>
                </c:pt>
                <c:pt idx="3176">
                  <c:v>158.80000000000001</c:v>
                </c:pt>
                <c:pt idx="3177">
                  <c:v>158.80000000000001</c:v>
                </c:pt>
                <c:pt idx="3178">
                  <c:v>158.6</c:v>
                </c:pt>
                <c:pt idx="3179">
                  <c:v>158.6</c:v>
                </c:pt>
                <c:pt idx="3180">
                  <c:v>158.6</c:v>
                </c:pt>
                <c:pt idx="3181">
                  <c:v>158.4</c:v>
                </c:pt>
                <c:pt idx="3182">
                  <c:v>158.4</c:v>
                </c:pt>
                <c:pt idx="3183">
                  <c:v>158.4</c:v>
                </c:pt>
                <c:pt idx="3184">
                  <c:v>158.6</c:v>
                </c:pt>
                <c:pt idx="3185">
                  <c:v>158.6</c:v>
                </c:pt>
                <c:pt idx="3186">
                  <c:v>158.6</c:v>
                </c:pt>
                <c:pt idx="3187">
                  <c:v>158.5</c:v>
                </c:pt>
                <c:pt idx="3188">
                  <c:v>158.5</c:v>
                </c:pt>
                <c:pt idx="3189">
                  <c:v>158.5</c:v>
                </c:pt>
                <c:pt idx="3190">
                  <c:v>158.6</c:v>
                </c:pt>
                <c:pt idx="3191">
                  <c:v>158.6</c:v>
                </c:pt>
                <c:pt idx="3192">
                  <c:v>158.6</c:v>
                </c:pt>
                <c:pt idx="3193">
                  <c:v>158.69999999999999</c:v>
                </c:pt>
                <c:pt idx="3194">
                  <c:v>158.69999999999999</c:v>
                </c:pt>
                <c:pt idx="3195">
                  <c:v>158.69999999999999</c:v>
                </c:pt>
                <c:pt idx="3196">
                  <c:v>159</c:v>
                </c:pt>
                <c:pt idx="3197">
                  <c:v>159</c:v>
                </c:pt>
                <c:pt idx="3198">
                  <c:v>159</c:v>
                </c:pt>
                <c:pt idx="3199">
                  <c:v>158.80000000000001</c:v>
                </c:pt>
                <c:pt idx="3200">
                  <c:v>158.80000000000001</c:v>
                </c:pt>
                <c:pt idx="3201">
                  <c:v>158.80000000000001</c:v>
                </c:pt>
                <c:pt idx="3202">
                  <c:v>158.9</c:v>
                </c:pt>
                <c:pt idx="3203">
                  <c:v>158.9</c:v>
                </c:pt>
                <c:pt idx="3204">
                  <c:v>158.9</c:v>
                </c:pt>
                <c:pt idx="3205">
                  <c:v>158.19999999999999</c:v>
                </c:pt>
                <c:pt idx="3206">
                  <c:v>158.19999999999999</c:v>
                </c:pt>
                <c:pt idx="3207">
                  <c:v>158.19999999999999</c:v>
                </c:pt>
                <c:pt idx="3208">
                  <c:v>158.19999999999999</c:v>
                </c:pt>
                <c:pt idx="3209">
                  <c:v>158.19999999999999</c:v>
                </c:pt>
                <c:pt idx="3210">
                  <c:v>158.19999999999999</c:v>
                </c:pt>
                <c:pt idx="3211">
                  <c:v>157.9</c:v>
                </c:pt>
                <c:pt idx="3212">
                  <c:v>157.9</c:v>
                </c:pt>
                <c:pt idx="3213">
                  <c:v>157.9</c:v>
                </c:pt>
                <c:pt idx="3214">
                  <c:v>158.5</c:v>
                </c:pt>
                <c:pt idx="3215">
                  <c:v>158.5</c:v>
                </c:pt>
                <c:pt idx="3216">
                  <c:v>158.5</c:v>
                </c:pt>
                <c:pt idx="3217">
                  <c:v>158.19999999999999</c:v>
                </c:pt>
                <c:pt idx="3218">
                  <c:v>158.19999999999999</c:v>
                </c:pt>
                <c:pt idx="3219">
                  <c:v>158.19999999999999</c:v>
                </c:pt>
                <c:pt idx="3220">
                  <c:v>158.6</c:v>
                </c:pt>
                <c:pt idx="3221">
                  <c:v>158.6</c:v>
                </c:pt>
                <c:pt idx="3222">
                  <c:v>158.6</c:v>
                </c:pt>
                <c:pt idx="3223">
                  <c:v>158.6</c:v>
                </c:pt>
                <c:pt idx="3224">
                  <c:v>158.6</c:v>
                </c:pt>
                <c:pt idx="3225">
                  <c:v>158.6</c:v>
                </c:pt>
                <c:pt idx="3226">
                  <c:v>158.80000000000001</c:v>
                </c:pt>
                <c:pt idx="3227">
                  <c:v>158.80000000000001</c:v>
                </c:pt>
                <c:pt idx="3228">
                  <c:v>158.80000000000001</c:v>
                </c:pt>
                <c:pt idx="3229">
                  <c:v>158.6</c:v>
                </c:pt>
                <c:pt idx="3230">
                  <c:v>158.6</c:v>
                </c:pt>
                <c:pt idx="3231">
                  <c:v>158.6</c:v>
                </c:pt>
                <c:pt idx="3232">
                  <c:v>158.4</c:v>
                </c:pt>
                <c:pt idx="3233">
                  <c:v>158.4</c:v>
                </c:pt>
                <c:pt idx="3234">
                  <c:v>158.4</c:v>
                </c:pt>
                <c:pt idx="3235">
                  <c:v>158.9</c:v>
                </c:pt>
                <c:pt idx="3236">
                  <c:v>158.9</c:v>
                </c:pt>
                <c:pt idx="3237">
                  <c:v>158.9</c:v>
                </c:pt>
                <c:pt idx="3238">
                  <c:v>159.30000000000001</c:v>
                </c:pt>
                <c:pt idx="3239">
                  <c:v>159.30000000000001</c:v>
                </c:pt>
                <c:pt idx="3240">
                  <c:v>159.30000000000001</c:v>
                </c:pt>
                <c:pt idx="3241">
                  <c:v>159.6</c:v>
                </c:pt>
                <c:pt idx="3242">
                  <c:v>159.6</c:v>
                </c:pt>
                <c:pt idx="3243">
                  <c:v>159.6</c:v>
                </c:pt>
                <c:pt idx="3244">
                  <c:v>159.5</c:v>
                </c:pt>
                <c:pt idx="3245">
                  <c:v>159.5</c:v>
                </c:pt>
                <c:pt idx="3246">
                  <c:v>159.5</c:v>
                </c:pt>
                <c:pt idx="3247">
                  <c:v>159.19999999999999</c:v>
                </c:pt>
                <c:pt idx="3248">
                  <c:v>159.19999999999999</c:v>
                </c:pt>
                <c:pt idx="3249">
                  <c:v>159.19999999999999</c:v>
                </c:pt>
                <c:pt idx="3250">
                  <c:v>159</c:v>
                </c:pt>
                <c:pt idx="3251">
                  <c:v>159</c:v>
                </c:pt>
                <c:pt idx="3252">
                  <c:v>159</c:v>
                </c:pt>
                <c:pt idx="3253">
                  <c:v>158.4</c:v>
                </c:pt>
                <c:pt idx="3254">
                  <c:v>158.4</c:v>
                </c:pt>
                <c:pt idx="3255">
                  <c:v>158.4</c:v>
                </c:pt>
                <c:pt idx="3256">
                  <c:v>158.4</c:v>
                </c:pt>
                <c:pt idx="3257">
                  <c:v>158.4</c:v>
                </c:pt>
                <c:pt idx="3258">
                  <c:v>158.4</c:v>
                </c:pt>
                <c:pt idx="3259">
                  <c:v>158.4</c:v>
                </c:pt>
                <c:pt idx="3260">
                  <c:v>158.4</c:v>
                </c:pt>
                <c:pt idx="3261">
                  <c:v>158.4</c:v>
                </c:pt>
                <c:pt idx="3262">
                  <c:v>158.6</c:v>
                </c:pt>
                <c:pt idx="3263">
                  <c:v>158.6</c:v>
                </c:pt>
                <c:pt idx="3264">
                  <c:v>158.6</c:v>
                </c:pt>
                <c:pt idx="3265">
                  <c:v>158.30000000000001</c:v>
                </c:pt>
                <c:pt idx="3266">
                  <c:v>158.30000000000001</c:v>
                </c:pt>
                <c:pt idx="3267">
                  <c:v>158.30000000000001</c:v>
                </c:pt>
                <c:pt idx="3268">
                  <c:v>157.80000000000001</c:v>
                </c:pt>
                <c:pt idx="3269">
                  <c:v>157.80000000000001</c:v>
                </c:pt>
                <c:pt idx="3270">
                  <c:v>157.80000000000001</c:v>
                </c:pt>
                <c:pt idx="3271">
                  <c:v>157.5</c:v>
                </c:pt>
                <c:pt idx="3272">
                  <c:v>157.5</c:v>
                </c:pt>
                <c:pt idx="3273">
                  <c:v>157.5</c:v>
                </c:pt>
                <c:pt idx="3274">
                  <c:v>157.30000000000001</c:v>
                </c:pt>
                <c:pt idx="3275">
                  <c:v>157.30000000000001</c:v>
                </c:pt>
                <c:pt idx="3276">
                  <c:v>157.30000000000001</c:v>
                </c:pt>
                <c:pt idx="3277">
                  <c:v>157</c:v>
                </c:pt>
                <c:pt idx="3278">
                  <c:v>157</c:v>
                </c:pt>
                <c:pt idx="3279">
                  <c:v>157</c:v>
                </c:pt>
                <c:pt idx="3280">
                  <c:v>156.80000000000001</c:v>
                </c:pt>
                <c:pt idx="3281">
                  <c:v>156.80000000000001</c:v>
                </c:pt>
                <c:pt idx="3282">
                  <c:v>156.80000000000001</c:v>
                </c:pt>
                <c:pt idx="3283">
                  <c:v>156.19999999999999</c:v>
                </c:pt>
                <c:pt idx="3284">
                  <c:v>156.19999999999999</c:v>
                </c:pt>
                <c:pt idx="3285">
                  <c:v>156.19999999999999</c:v>
                </c:pt>
                <c:pt idx="3286">
                  <c:v>156.30000000000001</c:v>
                </c:pt>
                <c:pt idx="3287">
                  <c:v>156.30000000000001</c:v>
                </c:pt>
                <c:pt idx="3288">
                  <c:v>156.30000000000001</c:v>
                </c:pt>
                <c:pt idx="3289">
                  <c:v>156.4</c:v>
                </c:pt>
                <c:pt idx="3290">
                  <c:v>156.4</c:v>
                </c:pt>
                <c:pt idx="3291">
                  <c:v>156.4</c:v>
                </c:pt>
                <c:pt idx="3292">
                  <c:v>156.69999999999999</c:v>
                </c:pt>
                <c:pt idx="3293">
                  <c:v>156.69999999999999</c:v>
                </c:pt>
                <c:pt idx="3294">
                  <c:v>156.69999999999999</c:v>
                </c:pt>
                <c:pt idx="3295">
                  <c:v>156.30000000000001</c:v>
                </c:pt>
                <c:pt idx="3296">
                  <c:v>156.30000000000001</c:v>
                </c:pt>
                <c:pt idx="3297">
                  <c:v>156.30000000000001</c:v>
                </c:pt>
                <c:pt idx="3298">
                  <c:v>156.1</c:v>
                </c:pt>
                <c:pt idx="3299">
                  <c:v>156.1</c:v>
                </c:pt>
                <c:pt idx="3300">
                  <c:v>156.1</c:v>
                </c:pt>
                <c:pt idx="3301">
                  <c:v>156.30000000000001</c:v>
                </c:pt>
                <c:pt idx="3302">
                  <c:v>156.30000000000001</c:v>
                </c:pt>
                <c:pt idx="3303">
                  <c:v>156.30000000000001</c:v>
                </c:pt>
                <c:pt idx="3304">
                  <c:v>157.19999999999999</c:v>
                </c:pt>
                <c:pt idx="3305">
                  <c:v>157.19999999999999</c:v>
                </c:pt>
                <c:pt idx="3306">
                  <c:v>157.19999999999999</c:v>
                </c:pt>
                <c:pt idx="3307">
                  <c:v>157.1</c:v>
                </c:pt>
                <c:pt idx="3308">
                  <c:v>157.1</c:v>
                </c:pt>
                <c:pt idx="3309">
                  <c:v>157.1</c:v>
                </c:pt>
                <c:pt idx="3310">
                  <c:v>156.6</c:v>
                </c:pt>
                <c:pt idx="3311">
                  <c:v>156.6</c:v>
                </c:pt>
                <c:pt idx="3312">
                  <c:v>156.6</c:v>
                </c:pt>
                <c:pt idx="3313">
                  <c:v>156.1</c:v>
                </c:pt>
                <c:pt idx="3314">
                  <c:v>156.1</c:v>
                </c:pt>
                <c:pt idx="3315">
                  <c:v>156.1</c:v>
                </c:pt>
                <c:pt idx="3316">
                  <c:v>156.19999999999999</c:v>
                </c:pt>
                <c:pt idx="3317">
                  <c:v>156.19999999999999</c:v>
                </c:pt>
                <c:pt idx="3318">
                  <c:v>156.19999999999999</c:v>
                </c:pt>
                <c:pt idx="3319">
                  <c:v>157</c:v>
                </c:pt>
                <c:pt idx="3320">
                  <c:v>157</c:v>
                </c:pt>
                <c:pt idx="3321">
                  <c:v>157</c:v>
                </c:pt>
                <c:pt idx="3322">
                  <c:v>157</c:v>
                </c:pt>
                <c:pt idx="3323">
                  <c:v>157</c:v>
                </c:pt>
                <c:pt idx="3324">
                  <c:v>157</c:v>
                </c:pt>
                <c:pt idx="3325">
                  <c:v>157.4</c:v>
                </c:pt>
                <c:pt idx="3326">
                  <c:v>157.4</c:v>
                </c:pt>
                <c:pt idx="3327">
                  <c:v>157.4</c:v>
                </c:pt>
                <c:pt idx="3328">
                  <c:v>156.9</c:v>
                </c:pt>
                <c:pt idx="3329">
                  <c:v>156.9</c:v>
                </c:pt>
                <c:pt idx="3330">
                  <c:v>156.9</c:v>
                </c:pt>
                <c:pt idx="3331">
                  <c:v>156.5</c:v>
                </c:pt>
                <c:pt idx="3332">
                  <c:v>156.5</c:v>
                </c:pt>
                <c:pt idx="3333">
                  <c:v>156.5</c:v>
                </c:pt>
                <c:pt idx="3334">
                  <c:v>156.1</c:v>
                </c:pt>
                <c:pt idx="3335">
                  <c:v>156.1</c:v>
                </c:pt>
                <c:pt idx="3336">
                  <c:v>156.1</c:v>
                </c:pt>
                <c:pt idx="3337">
                  <c:v>155.9</c:v>
                </c:pt>
                <c:pt idx="3338">
                  <c:v>155.9</c:v>
                </c:pt>
                <c:pt idx="3339">
                  <c:v>155.9</c:v>
                </c:pt>
                <c:pt idx="3340">
                  <c:v>155.9</c:v>
                </c:pt>
                <c:pt idx="3341">
                  <c:v>155.9</c:v>
                </c:pt>
                <c:pt idx="3342">
                  <c:v>155.9</c:v>
                </c:pt>
                <c:pt idx="3343">
                  <c:v>156.19999999999999</c:v>
                </c:pt>
                <c:pt idx="3344">
                  <c:v>156.19999999999999</c:v>
                </c:pt>
                <c:pt idx="3345">
                  <c:v>156.19999999999999</c:v>
                </c:pt>
                <c:pt idx="3346">
                  <c:v>156.1</c:v>
                </c:pt>
                <c:pt idx="3347">
                  <c:v>156.1</c:v>
                </c:pt>
                <c:pt idx="3348">
                  <c:v>156.1</c:v>
                </c:pt>
                <c:pt idx="3349">
                  <c:v>155.9</c:v>
                </c:pt>
                <c:pt idx="3350">
                  <c:v>155.9</c:v>
                </c:pt>
                <c:pt idx="3351">
                  <c:v>155.9</c:v>
                </c:pt>
                <c:pt idx="3352">
                  <c:v>156</c:v>
                </c:pt>
                <c:pt idx="3353">
                  <c:v>156</c:v>
                </c:pt>
                <c:pt idx="3354">
                  <c:v>156</c:v>
                </c:pt>
                <c:pt idx="3355">
                  <c:v>156.6</c:v>
                </c:pt>
                <c:pt idx="3356">
                  <c:v>156.6</c:v>
                </c:pt>
                <c:pt idx="3357">
                  <c:v>156.6</c:v>
                </c:pt>
                <c:pt idx="3358">
                  <c:v>157</c:v>
                </c:pt>
                <c:pt idx="3359">
                  <c:v>157</c:v>
                </c:pt>
                <c:pt idx="3360">
                  <c:v>157</c:v>
                </c:pt>
                <c:pt idx="3361">
                  <c:v>156.4</c:v>
                </c:pt>
                <c:pt idx="3362">
                  <c:v>156.4</c:v>
                </c:pt>
                <c:pt idx="3363">
                  <c:v>156.4</c:v>
                </c:pt>
                <c:pt idx="3364">
                  <c:v>156.4</c:v>
                </c:pt>
                <c:pt idx="3365">
                  <c:v>156.4</c:v>
                </c:pt>
                <c:pt idx="3366">
                  <c:v>156.4</c:v>
                </c:pt>
                <c:pt idx="3367">
                  <c:v>156.6</c:v>
                </c:pt>
                <c:pt idx="3368">
                  <c:v>156.6</c:v>
                </c:pt>
                <c:pt idx="3369">
                  <c:v>156.6</c:v>
                </c:pt>
                <c:pt idx="3370">
                  <c:v>156.69999999999999</c:v>
                </c:pt>
                <c:pt idx="3371">
                  <c:v>156.69999999999999</c:v>
                </c:pt>
                <c:pt idx="3372">
                  <c:v>156.69999999999999</c:v>
                </c:pt>
                <c:pt idx="3373">
                  <c:v>156.80000000000001</c:v>
                </c:pt>
                <c:pt idx="3374">
                  <c:v>156.80000000000001</c:v>
                </c:pt>
                <c:pt idx="3375">
                  <c:v>156.80000000000001</c:v>
                </c:pt>
                <c:pt idx="3376">
                  <c:v>156.4</c:v>
                </c:pt>
                <c:pt idx="3377">
                  <c:v>156.4</c:v>
                </c:pt>
                <c:pt idx="3378">
                  <c:v>156.4</c:v>
                </c:pt>
                <c:pt idx="3379">
                  <c:v>157.1</c:v>
                </c:pt>
                <c:pt idx="3380">
                  <c:v>157.1</c:v>
                </c:pt>
                <c:pt idx="3381">
                  <c:v>157.1</c:v>
                </c:pt>
                <c:pt idx="3382">
                  <c:v>156.69999999999999</c:v>
                </c:pt>
                <c:pt idx="3383">
                  <c:v>156.69999999999999</c:v>
                </c:pt>
                <c:pt idx="3384">
                  <c:v>156.69999999999999</c:v>
                </c:pt>
                <c:pt idx="3385">
                  <c:v>156.9</c:v>
                </c:pt>
                <c:pt idx="3386">
                  <c:v>156.9</c:v>
                </c:pt>
                <c:pt idx="3387">
                  <c:v>156.9</c:v>
                </c:pt>
                <c:pt idx="3388">
                  <c:v>156.6</c:v>
                </c:pt>
                <c:pt idx="3389">
                  <c:v>156.6</c:v>
                </c:pt>
                <c:pt idx="3390">
                  <c:v>156.6</c:v>
                </c:pt>
                <c:pt idx="3391">
                  <c:v>156.6</c:v>
                </c:pt>
                <c:pt idx="3392">
                  <c:v>156.6</c:v>
                </c:pt>
                <c:pt idx="3393">
                  <c:v>156.6</c:v>
                </c:pt>
                <c:pt idx="3394">
                  <c:v>156.5</c:v>
                </c:pt>
                <c:pt idx="3395">
                  <c:v>156.5</c:v>
                </c:pt>
                <c:pt idx="3396">
                  <c:v>156.5</c:v>
                </c:pt>
                <c:pt idx="3397">
                  <c:v>156.1</c:v>
                </c:pt>
                <c:pt idx="3398">
                  <c:v>156.1</c:v>
                </c:pt>
                <c:pt idx="3399">
                  <c:v>156.1</c:v>
                </c:pt>
                <c:pt idx="3400">
                  <c:v>155.9</c:v>
                </c:pt>
                <c:pt idx="3401">
                  <c:v>155.9</c:v>
                </c:pt>
                <c:pt idx="3402">
                  <c:v>155.9</c:v>
                </c:pt>
                <c:pt idx="3403">
                  <c:v>156.1</c:v>
                </c:pt>
                <c:pt idx="3404">
                  <c:v>156.1</c:v>
                </c:pt>
                <c:pt idx="3405">
                  <c:v>156.1</c:v>
                </c:pt>
                <c:pt idx="3406">
                  <c:v>156</c:v>
                </c:pt>
                <c:pt idx="3407">
                  <c:v>156</c:v>
                </c:pt>
                <c:pt idx="3408">
                  <c:v>156</c:v>
                </c:pt>
                <c:pt idx="3409">
                  <c:v>155.9</c:v>
                </c:pt>
                <c:pt idx="3410">
                  <c:v>155.9</c:v>
                </c:pt>
                <c:pt idx="3411">
                  <c:v>155.9</c:v>
                </c:pt>
                <c:pt idx="3412">
                  <c:v>156.1</c:v>
                </c:pt>
                <c:pt idx="3413">
                  <c:v>156.1</c:v>
                </c:pt>
                <c:pt idx="3414">
                  <c:v>156.1</c:v>
                </c:pt>
                <c:pt idx="3415">
                  <c:v>156.5</c:v>
                </c:pt>
                <c:pt idx="3416">
                  <c:v>156.5</c:v>
                </c:pt>
                <c:pt idx="3417">
                  <c:v>156.5</c:v>
                </c:pt>
                <c:pt idx="3418">
                  <c:v>156.9</c:v>
                </c:pt>
                <c:pt idx="3419">
                  <c:v>156.9</c:v>
                </c:pt>
                <c:pt idx="3420">
                  <c:v>156.9</c:v>
                </c:pt>
                <c:pt idx="3421">
                  <c:v>156.5</c:v>
                </c:pt>
                <c:pt idx="3422">
                  <c:v>156.5</c:v>
                </c:pt>
                <c:pt idx="3423">
                  <c:v>156.5</c:v>
                </c:pt>
                <c:pt idx="3424">
                  <c:v>156.5</c:v>
                </c:pt>
                <c:pt idx="3425">
                  <c:v>156.5</c:v>
                </c:pt>
                <c:pt idx="3426">
                  <c:v>156.5</c:v>
                </c:pt>
                <c:pt idx="3427">
                  <c:v>156</c:v>
                </c:pt>
                <c:pt idx="3428">
                  <c:v>156</c:v>
                </c:pt>
                <c:pt idx="3429">
                  <c:v>156</c:v>
                </c:pt>
                <c:pt idx="3430">
                  <c:v>157.19999999999999</c:v>
                </c:pt>
                <c:pt idx="3431">
                  <c:v>157.19999999999999</c:v>
                </c:pt>
                <c:pt idx="3432">
                  <c:v>157.19999999999999</c:v>
                </c:pt>
                <c:pt idx="3433">
                  <c:v>156.1</c:v>
                </c:pt>
                <c:pt idx="3434">
                  <c:v>156.1</c:v>
                </c:pt>
                <c:pt idx="3435">
                  <c:v>156.1</c:v>
                </c:pt>
                <c:pt idx="3436">
                  <c:v>156</c:v>
                </c:pt>
                <c:pt idx="3437">
                  <c:v>156</c:v>
                </c:pt>
                <c:pt idx="3438">
                  <c:v>156</c:v>
                </c:pt>
                <c:pt idx="3439">
                  <c:v>155.80000000000001</c:v>
                </c:pt>
                <c:pt idx="3440">
                  <c:v>155.80000000000001</c:v>
                </c:pt>
                <c:pt idx="3441">
                  <c:v>155.80000000000001</c:v>
                </c:pt>
                <c:pt idx="3442">
                  <c:v>156.4</c:v>
                </c:pt>
                <c:pt idx="3443">
                  <c:v>156.4</c:v>
                </c:pt>
                <c:pt idx="3444">
                  <c:v>156.4</c:v>
                </c:pt>
                <c:pt idx="3445">
                  <c:v>156.30000000000001</c:v>
                </c:pt>
                <c:pt idx="3446">
                  <c:v>156.30000000000001</c:v>
                </c:pt>
                <c:pt idx="3447">
                  <c:v>156.30000000000001</c:v>
                </c:pt>
                <c:pt idx="3448">
                  <c:v>156.19999999999999</c:v>
                </c:pt>
                <c:pt idx="3449">
                  <c:v>156.19999999999999</c:v>
                </c:pt>
                <c:pt idx="3450">
                  <c:v>156.19999999999999</c:v>
                </c:pt>
                <c:pt idx="3451">
                  <c:v>156.30000000000001</c:v>
                </c:pt>
                <c:pt idx="3452">
                  <c:v>156.30000000000001</c:v>
                </c:pt>
                <c:pt idx="3453">
                  <c:v>156.30000000000001</c:v>
                </c:pt>
                <c:pt idx="3454">
                  <c:v>156.6</c:v>
                </c:pt>
                <c:pt idx="3455">
                  <c:v>156.6</c:v>
                </c:pt>
                <c:pt idx="3456">
                  <c:v>156.6</c:v>
                </c:pt>
                <c:pt idx="3457">
                  <c:v>156.4</c:v>
                </c:pt>
                <c:pt idx="3458">
                  <c:v>156.4</c:v>
                </c:pt>
                <c:pt idx="3459">
                  <c:v>156.4</c:v>
                </c:pt>
                <c:pt idx="3460">
                  <c:v>155.69999999999999</c:v>
                </c:pt>
                <c:pt idx="3461">
                  <c:v>155.69999999999999</c:v>
                </c:pt>
                <c:pt idx="3462">
                  <c:v>155.69999999999999</c:v>
                </c:pt>
                <c:pt idx="3463">
                  <c:v>155.5</c:v>
                </c:pt>
                <c:pt idx="3464">
                  <c:v>155.5</c:v>
                </c:pt>
                <c:pt idx="3465">
                  <c:v>155.5</c:v>
                </c:pt>
                <c:pt idx="3466">
                  <c:v>155.69999999999999</c:v>
                </c:pt>
                <c:pt idx="3467">
                  <c:v>155.69999999999999</c:v>
                </c:pt>
                <c:pt idx="3468">
                  <c:v>155.69999999999999</c:v>
                </c:pt>
                <c:pt idx="3469">
                  <c:v>155.80000000000001</c:v>
                </c:pt>
                <c:pt idx="3470">
                  <c:v>155.80000000000001</c:v>
                </c:pt>
                <c:pt idx="3471">
                  <c:v>155.80000000000001</c:v>
                </c:pt>
                <c:pt idx="3472">
                  <c:v>156.4</c:v>
                </c:pt>
                <c:pt idx="3473">
                  <c:v>156.4</c:v>
                </c:pt>
                <c:pt idx="3474">
                  <c:v>156.4</c:v>
                </c:pt>
                <c:pt idx="3475">
                  <c:v>156.6</c:v>
                </c:pt>
                <c:pt idx="3476">
                  <c:v>156.6</c:v>
                </c:pt>
                <c:pt idx="3477">
                  <c:v>156.6</c:v>
                </c:pt>
                <c:pt idx="3478">
                  <c:v>157</c:v>
                </c:pt>
                <c:pt idx="3479">
                  <c:v>157</c:v>
                </c:pt>
                <c:pt idx="3480">
                  <c:v>157</c:v>
                </c:pt>
                <c:pt idx="3481">
                  <c:v>157.1</c:v>
                </c:pt>
                <c:pt idx="3482">
                  <c:v>157.1</c:v>
                </c:pt>
                <c:pt idx="3483">
                  <c:v>157.1</c:v>
                </c:pt>
                <c:pt idx="3484">
                  <c:v>156.9</c:v>
                </c:pt>
                <c:pt idx="3485">
                  <c:v>156.9</c:v>
                </c:pt>
                <c:pt idx="3486">
                  <c:v>156.9</c:v>
                </c:pt>
                <c:pt idx="3487">
                  <c:v>156.9</c:v>
                </c:pt>
                <c:pt idx="3488">
                  <c:v>156.9</c:v>
                </c:pt>
                <c:pt idx="3489">
                  <c:v>156.9</c:v>
                </c:pt>
                <c:pt idx="3490">
                  <c:v>157</c:v>
                </c:pt>
                <c:pt idx="3491">
                  <c:v>157</c:v>
                </c:pt>
                <c:pt idx="3492">
                  <c:v>157</c:v>
                </c:pt>
                <c:pt idx="3493">
                  <c:v>157.30000000000001</c:v>
                </c:pt>
                <c:pt idx="3494">
                  <c:v>157.30000000000001</c:v>
                </c:pt>
                <c:pt idx="3495">
                  <c:v>157.30000000000001</c:v>
                </c:pt>
                <c:pt idx="3496">
                  <c:v>157.5</c:v>
                </c:pt>
                <c:pt idx="3497">
                  <c:v>157.5</c:v>
                </c:pt>
                <c:pt idx="3498">
                  <c:v>157.5</c:v>
                </c:pt>
                <c:pt idx="3499">
                  <c:v>157.6</c:v>
                </c:pt>
                <c:pt idx="3500">
                  <c:v>157.6</c:v>
                </c:pt>
                <c:pt idx="3501">
                  <c:v>157.6</c:v>
                </c:pt>
                <c:pt idx="3502">
                  <c:v>158.1</c:v>
                </c:pt>
                <c:pt idx="3503">
                  <c:v>158.1</c:v>
                </c:pt>
                <c:pt idx="3504">
                  <c:v>158.1</c:v>
                </c:pt>
                <c:pt idx="3505">
                  <c:v>158.6</c:v>
                </c:pt>
                <c:pt idx="3506">
                  <c:v>158.6</c:v>
                </c:pt>
                <c:pt idx="3507">
                  <c:v>158.6</c:v>
                </c:pt>
                <c:pt idx="3508">
                  <c:v>158.4</c:v>
                </c:pt>
                <c:pt idx="3509">
                  <c:v>158.4</c:v>
                </c:pt>
                <c:pt idx="3510">
                  <c:v>158.4</c:v>
                </c:pt>
                <c:pt idx="3511">
                  <c:v>158</c:v>
                </c:pt>
                <c:pt idx="3512">
                  <c:v>158</c:v>
                </c:pt>
                <c:pt idx="3513">
                  <c:v>158</c:v>
                </c:pt>
                <c:pt idx="3514">
                  <c:v>157.4</c:v>
                </c:pt>
                <c:pt idx="3515">
                  <c:v>157.4</c:v>
                </c:pt>
                <c:pt idx="3516">
                  <c:v>157.4</c:v>
                </c:pt>
                <c:pt idx="3517">
                  <c:v>157</c:v>
                </c:pt>
                <c:pt idx="3518">
                  <c:v>157</c:v>
                </c:pt>
                <c:pt idx="3519">
                  <c:v>157</c:v>
                </c:pt>
                <c:pt idx="3520">
                  <c:v>156.69999999999999</c:v>
                </c:pt>
                <c:pt idx="3521">
                  <c:v>156.69999999999999</c:v>
                </c:pt>
                <c:pt idx="3522">
                  <c:v>156.69999999999999</c:v>
                </c:pt>
                <c:pt idx="3523">
                  <c:v>157.1</c:v>
                </c:pt>
                <c:pt idx="3524">
                  <c:v>157.1</c:v>
                </c:pt>
                <c:pt idx="3525">
                  <c:v>157.1</c:v>
                </c:pt>
                <c:pt idx="3526">
                  <c:v>157.4</c:v>
                </c:pt>
                <c:pt idx="3527">
                  <c:v>157.4</c:v>
                </c:pt>
                <c:pt idx="3528">
                  <c:v>157.4</c:v>
                </c:pt>
                <c:pt idx="3529">
                  <c:v>157.30000000000001</c:v>
                </c:pt>
                <c:pt idx="3530">
                  <c:v>157.30000000000001</c:v>
                </c:pt>
                <c:pt idx="3531">
                  <c:v>157.30000000000001</c:v>
                </c:pt>
                <c:pt idx="3532">
                  <c:v>157</c:v>
                </c:pt>
                <c:pt idx="3533">
                  <c:v>157</c:v>
                </c:pt>
                <c:pt idx="3534">
                  <c:v>157</c:v>
                </c:pt>
                <c:pt idx="3535">
                  <c:v>157.1</c:v>
                </c:pt>
                <c:pt idx="3536">
                  <c:v>157.1</c:v>
                </c:pt>
                <c:pt idx="3537">
                  <c:v>157.1</c:v>
                </c:pt>
                <c:pt idx="3538">
                  <c:v>156.9</c:v>
                </c:pt>
                <c:pt idx="3539">
                  <c:v>156.9</c:v>
                </c:pt>
                <c:pt idx="3540">
                  <c:v>156.9</c:v>
                </c:pt>
                <c:pt idx="3541">
                  <c:v>157.19999999999999</c:v>
                </c:pt>
                <c:pt idx="3542">
                  <c:v>157.19999999999999</c:v>
                </c:pt>
                <c:pt idx="3543">
                  <c:v>157.19999999999999</c:v>
                </c:pt>
                <c:pt idx="3544">
                  <c:v>157.1</c:v>
                </c:pt>
                <c:pt idx="3545">
                  <c:v>157.1</c:v>
                </c:pt>
                <c:pt idx="3546">
                  <c:v>157.1</c:v>
                </c:pt>
                <c:pt idx="3547">
                  <c:v>157.30000000000001</c:v>
                </c:pt>
                <c:pt idx="3548">
                  <c:v>157.30000000000001</c:v>
                </c:pt>
                <c:pt idx="3549">
                  <c:v>157.30000000000001</c:v>
                </c:pt>
                <c:pt idx="3550">
                  <c:v>157</c:v>
                </c:pt>
                <c:pt idx="3551">
                  <c:v>157</c:v>
                </c:pt>
                <c:pt idx="3552">
                  <c:v>157</c:v>
                </c:pt>
                <c:pt idx="3553">
                  <c:v>157.30000000000001</c:v>
                </c:pt>
                <c:pt idx="3554">
                  <c:v>157.30000000000001</c:v>
                </c:pt>
                <c:pt idx="3555">
                  <c:v>157.30000000000001</c:v>
                </c:pt>
                <c:pt idx="3556">
                  <c:v>156.9</c:v>
                </c:pt>
                <c:pt idx="3557">
                  <c:v>156.9</c:v>
                </c:pt>
                <c:pt idx="3558">
                  <c:v>156.9</c:v>
                </c:pt>
                <c:pt idx="3559">
                  <c:v>156.80000000000001</c:v>
                </c:pt>
                <c:pt idx="3560">
                  <c:v>156.80000000000001</c:v>
                </c:pt>
                <c:pt idx="3561">
                  <c:v>156.80000000000001</c:v>
                </c:pt>
                <c:pt idx="3562">
                  <c:v>156.19999999999999</c:v>
                </c:pt>
                <c:pt idx="3563">
                  <c:v>156.19999999999999</c:v>
                </c:pt>
                <c:pt idx="3564">
                  <c:v>156.19999999999999</c:v>
                </c:pt>
                <c:pt idx="3565">
                  <c:v>156.69999999999999</c:v>
                </c:pt>
                <c:pt idx="3566">
                  <c:v>156.69999999999999</c:v>
                </c:pt>
                <c:pt idx="3567">
                  <c:v>156.69999999999999</c:v>
                </c:pt>
                <c:pt idx="3568">
                  <c:v>156.69999999999999</c:v>
                </c:pt>
                <c:pt idx="3569">
                  <c:v>156.69999999999999</c:v>
                </c:pt>
                <c:pt idx="3570">
                  <c:v>156.69999999999999</c:v>
                </c:pt>
                <c:pt idx="3571">
                  <c:v>157.30000000000001</c:v>
                </c:pt>
                <c:pt idx="3572">
                  <c:v>157.30000000000001</c:v>
                </c:pt>
                <c:pt idx="3573">
                  <c:v>157.30000000000001</c:v>
                </c:pt>
                <c:pt idx="3574">
                  <c:v>157.19999999999999</c:v>
                </c:pt>
                <c:pt idx="3575">
                  <c:v>157.19999999999999</c:v>
                </c:pt>
                <c:pt idx="3576">
                  <c:v>157.19999999999999</c:v>
                </c:pt>
                <c:pt idx="3577">
                  <c:v>157</c:v>
                </c:pt>
                <c:pt idx="3578">
                  <c:v>157</c:v>
                </c:pt>
                <c:pt idx="3579">
                  <c:v>157</c:v>
                </c:pt>
                <c:pt idx="3580">
                  <c:v>156.80000000000001</c:v>
                </c:pt>
                <c:pt idx="3581">
                  <c:v>156.80000000000001</c:v>
                </c:pt>
                <c:pt idx="3582">
                  <c:v>156.80000000000001</c:v>
                </c:pt>
                <c:pt idx="3583">
                  <c:v>156.80000000000001</c:v>
                </c:pt>
                <c:pt idx="3584">
                  <c:v>156.80000000000001</c:v>
                </c:pt>
                <c:pt idx="3585">
                  <c:v>156.80000000000001</c:v>
                </c:pt>
                <c:pt idx="3586">
                  <c:v>156.4</c:v>
                </c:pt>
                <c:pt idx="3587">
                  <c:v>156.4</c:v>
                </c:pt>
                <c:pt idx="3588">
                  <c:v>156.4</c:v>
                </c:pt>
                <c:pt idx="3589">
                  <c:v>156.6</c:v>
                </c:pt>
                <c:pt idx="3590">
                  <c:v>156.6</c:v>
                </c:pt>
                <c:pt idx="3591">
                  <c:v>156.6</c:v>
                </c:pt>
                <c:pt idx="3592">
                  <c:v>156.4</c:v>
                </c:pt>
                <c:pt idx="3593">
                  <c:v>156.4</c:v>
                </c:pt>
                <c:pt idx="3594">
                  <c:v>156.4</c:v>
                </c:pt>
                <c:pt idx="3595">
                  <c:v>156.9</c:v>
                </c:pt>
                <c:pt idx="3596">
                  <c:v>156.9</c:v>
                </c:pt>
                <c:pt idx="3597">
                  <c:v>156.9</c:v>
                </c:pt>
                <c:pt idx="3598">
                  <c:v>156.6</c:v>
                </c:pt>
                <c:pt idx="3599">
                  <c:v>156.6</c:v>
                </c:pt>
                <c:pt idx="3600">
                  <c:v>156.6</c:v>
                </c:pt>
                <c:pt idx="3601">
                  <c:v>156.6</c:v>
                </c:pt>
                <c:pt idx="3602">
                  <c:v>156.6</c:v>
                </c:pt>
                <c:pt idx="3603">
                  <c:v>156.6</c:v>
                </c:pt>
                <c:pt idx="3604">
                  <c:v>157</c:v>
                </c:pt>
                <c:pt idx="3605">
                  <c:v>157</c:v>
                </c:pt>
                <c:pt idx="3606">
                  <c:v>157</c:v>
                </c:pt>
                <c:pt idx="3607">
                  <c:v>157.5</c:v>
                </c:pt>
                <c:pt idx="3608">
                  <c:v>157.5</c:v>
                </c:pt>
                <c:pt idx="3609">
                  <c:v>157.5</c:v>
                </c:pt>
                <c:pt idx="3610">
                  <c:v>158.30000000000001</c:v>
                </c:pt>
                <c:pt idx="3611">
                  <c:v>158.30000000000001</c:v>
                </c:pt>
                <c:pt idx="3612">
                  <c:v>158.30000000000001</c:v>
                </c:pt>
                <c:pt idx="3613">
                  <c:v>157.9</c:v>
                </c:pt>
                <c:pt idx="3614">
                  <c:v>157.9</c:v>
                </c:pt>
                <c:pt idx="3615">
                  <c:v>157.9</c:v>
                </c:pt>
                <c:pt idx="3616">
                  <c:v>157.6</c:v>
                </c:pt>
                <c:pt idx="3617">
                  <c:v>157.6</c:v>
                </c:pt>
                <c:pt idx="3618">
                  <c:v>157.6</c:v>
                </c:pt>
                <c:pt idx="3619">
                  <c:v>156.9</c:v>
                </c:pt>
                <c:pt idx="3620">
                  <c:v>156.9</c:v>
                </c:pt>
                <c:pt idx="3621">
                  <c:v>156.9</c:v>
                </c:pt>
                <c:pt idx="3622">
                  <c:v>157.30000000000001</c:v>
                </c:pt>
                <c:pt idx="3623">
                  <c:v>157.30000000000001</c:v>
                </c:pt>
                <c:pt idx="3624">
                  <c:v>157.30000000000001</c:v>
                </c:pt>
                <c:pt idx="3625">
                  <c:v>157.30000000000001</c:v>
                </c:pt>
                <c:pt idx="3626">
                  <c:v>157.30000000000001</c:v>
                </c:pt>
                <c:pt idx="3627">
                  <c:v>157.30000000000001</c:v>
                </c:pt>
                <c:pt idx="3628">
                  <c:v>157.5</c:v>
                </c:pt>
                <c:pt idx="3629">
                  <c:v>157.5</c:v>
                </c:pt>
                <c:pt idx="3630">
                  <c:v>157.5</c:v>
                </c:pt>
                <c:pt idx="3631">
                  <c:v>157</c:v>
                </c:pt>
                <c:pt idx="3632">
                  <c:v>157</c:v>
                </c:pt>
                <c:pt idx="3633">
                  <c:v>157</c:v>
                </c:pt>
                <c:pt idx="3634">
                  <c:v>157.19999999999999</c:v>
                </c:pt>
                <c:pt idx="3635">
                  <c:v>157.19999999999999</c:v>
                </c:pt>
                <c:pt idx="3636">
                  <c:v>157.19999999999999</c:v>
                </c:pt>
                <c:pt idx="3637">
                  <c:v>157</c:v>
                </c:pt>
                <c:pt idx="3638">
                  <c:v>157</c:v>
                </c:pt>
                <c:pt idx="3639">
                  <c:v>157</c:v>
                </c:pt>
                <c:pt idx="3640">
                  <c:v>156.9</c:v>
                </c:pt>
                <c:pt idx="3641">
                  <c:v>156.9</c:v>
                </c:pt>
                <c:pt idx="3642">
                  <c:v>156.9</c:v>
                </c:pt>
                <c:pt idx="3643">
                  <c:v>156.69999999999999</c:v>
                </c:pt>
                <c:pt idx="3644">
                  <c:v>156.69999999999999</c:v>
                </c:pt>
                <c:pt idx="3645">
                  <c:v>156.69999999999999</c:v>
                </c:pt>
                <c:pt idx="3646">
                  <c:v>156.5</c:v>
                </c:pt>
                <c:pt idx="3647">
                  <c:v>156.5</c:v>
                </c:pt>
                <c:pt idx="3648">
                  <c:v>156.5</c:v>
                </c:pt>
                <c:pt idx="3649">
                  <c:v>156.69999999999999</c:v>
                </c:pt>
                <c:pt idx="3650">
                  <c:v>156.69999999999999</c:v>
                </c:pt>
                <c:pt idx="3651">
                  <c:v>156.69999999999999</c:v>
                </c:pt>
                <c:pt idx="3652">
                  <c:v>156.80000000000001</c:v>
                </c:pt>
                <c:pt idx="3653">
                  <c:v>156.80000000000001</c:v>
                </c:pt>
                <c:pt idx="3654">
                  <c:v>156.80000000000001</c:v>
                </c:pt>
                <c:pt idx="3655">
                  <c:v>157.19999999999999</c:v>
                </c:pt>
                <c:pt idx="3656">
                  <c:v>157.19999999999999</c:v>
                </c:pt>
                <c:pt idx="3657">
                  <c:v>157.19999999999999</c:v>
                </c:pt>
                <c:pt idx="3658">
                  <c:v>157.1</c:v>
                </c:pt>
                <c:pt idx="3659">
                  <c:v>157.1</c:v>
                </c:pt>
                <c:pt idx="3660">
                  <c:v>157.1</c:v>
                </c:pt>
                <c:pt idx="3661">
                  <c:v>156.9</c:v>
                </c:pt>
                <c:pt idx="3662">
                  <c:v>156.9</c:v>
                </c:pt>
                <c:pt idx="3663">
                  <c:v>156.9</c:v>
                </c:pt>
                <c:pt idx="3664">
                  <c:v>157.1</c:v>
                </c:pt>
                <c:pt idx="3665">
                  <c:v>157.1</c:v>
                </c:pt>
                <c:pt idx="3666">
                  <c:v>157.1</c:v>
                </c:pt>
                <c:pt idx="3667">
                  <c:v>157</c:v>
                </c:pt>
                <c:pt idx="3668">
                  <c:v>157</c:v>
                </c:pt>
                <c:pt idx="3669">
                  <c:v>157</c:v>
                </c:pt>
                <c:pt idx="3670">
                  <c:v>157.19999999999999</c:v>
                </c:pt>
                <c:pt idx="3671">
                  <c:v>157.19999999999999</c:v>
                </c:pt>
                <c:pt idx="3672">
                  <c:v>157.19999999999999</c:v>
                </c:pt>
                <c:pt idx="3673">
                  <c:v>156.80000000000001</c:v>
                </c:pt>
                <c:pt idx="3674">
                  <c:v>156.80000000000001</c:v>
                </c:pt>
                <c:pt idx="3675">
                  <c:v>156.80000000000001</c:v>
                </c:pt>
                <c:pt idx="3676">
                  <c:v>157.1</c:v>
                </c:pt>
                <c:pt idx="3677">
                  <c:v>157.1</c:v>
                </c:pt>
                <c:pt idx="3678">
                  <c:v>157.1</c:v>
                </c:pt>
                <c:pt idx="3679">
                  <c:v>157.4</c:v>
                </c:pt>
                <c:pt idx="3680">
                  <c:v>157.4</c:v>
                </c:pt>
                <c:pt idx="3681">
                  <c:v>157.4</c:v>
                </c:pt>
                <c:pt idx="3682">
                  <c:v>157.19999999999999</c:v>
                </c:pt>
                <c:pt idx="3683">
                  <c:v>157.19999999999999</c:v>
                </c:pt>
                <c:pt idx="3684">
                  <c:v>157.19999999999999</c:v>
                </c:pt>
                <c:pt idx="3685">
                  <c:v>156.9</c:v>
                </c:pt>
                <c:pt idx="3686">
                  <c:v>156.9</c:v>
                </c:pt>
                <c:pt idx="3687">
                  <c:v>156.9</c:v>
                </c:pt>
                <c:pt idx="3688">
                  <c:v>156.4</c:v>
                </c:pt>
                <c:pt idx="3689">
                  <c:v>156.4</c:v>
                </c:pt>
                <c:pt idx="3690">
                  <c:v>156.4</c:v>
                </c:pt>
                <c:pt idx="3691">
                  <c:v>156.69999999999999</c:v>
                </c:pt>
                <c:pt idx="3692">
                  <c:v>156.69999999999999</c:v>
                </c:pt>
                <c:pt idx="3693">
                  <c:v>156.69999999999999</c:v>
                </c:pt>
                <c:pt idx="3694">
                  <c:v>156.9</c:v>
                </c:pt>
                <c:pt idx="3695">
                  <c:v>156.9</c:v>
                </c:pt>
                <c:pt idx="3696">
                  <c:v>156.9</c:v>
                </c:pt>
                <c:pt idx="3697">
                  <c:v>157</c:v>
                </c:pt>
                <c:pt idx="3698">
                  <c:v>157</c:v>
                </c:pt>
                <c:pt idx="3699">
                  <c:v>157</c:v>
                </c:pt>
                <c:pt idx="3700">
                  <c:v>157</c:v>
                </c:pt>
                <c:pt idx="3701">
                  <c:v>157</c:v>
                </c:pt>
                <c:pt idx="3702">
                  <c:v>157</c:v>
                </c:pt>
                <c:pt idx="3703">
                  <c:v>157.1</c:v>
                </c:pt>
                <c:pt idx="3704">
                  <c:v>157.1</c:v>
                </c:pt>
                <c:pt idx="3705">
                  <c:v>157.1</c:v>
                </c:pt>
                <c:pt idx="3706">
                  <c:v>156.9</c:v>
                </c:pt>
                <c:pt idx="3707">
                  <c:v>156.9</c:v>
                </c:pt>
                <c:pt idx="3708">
                  <c:v>156.9</c:v>
                </c:pt>
                <c:pt idx="3709">
                  <c:v>156.9</c:v>
                </c:pt>
                <c:pt idx="3710">
                  <c:v>156.9</c:v>
                </c:pt>
                <c:pt idx="3711">
                  <c:v>156.9</c:v>
                </c:pt>
                <c:pt idx="3712">
                  <c:v>156.4</c:v>
                </c:pt>
                <c:pt idx="3713">
                  <c:v>156.4</c:v>
                </c:pt>
                <c:pt idx="3714">
                  <c:v>156.4</c:v>
                </c:pt>
                <c:pt idx="3715">
                  <c:v>156.19999999999999</c:v>
                </c:pt>
                <c:pt idx="3716">
                  <c:v>156.19999999999999</c:v>
                </c:pt>
                <c:pt idx="3717">
                  <c:v>156.19999999999999</c:v>
                </c:pt>
                <c:pt idx="3718">
                  <c:v>156.4</c:v>
                </c:pt>
                <c:pt idx="3719">
                  <c:v>156.4</c:v>
                </c:pt>
                <c:pt idx="3720">
                  <c:v>156.4</c:v>
                </c:pt>
                <c:pt idx="3721">
                  <c:v>156.5</c:v>
                </c:pt>
                <c:pt idx="3722">
                  <c:v>156.5</c:v>
                </c:pt>
                <c:pt idx="3723">
                  <c:v>156.5</c:v>
                </c:pt>
                <c:pt idx="3724">
                  <c:v>156.4</c:v>
                </c:pt>
                <c:pt idx="3725">
                  <c:v>156.4</c:v>
                </c:pt>
                <c:pt idx="3726">
                  <c:v>156.4</c:v>
                </c:pt>
                <c:pt idx="3727">
                  <c:v>156</c:v>
                </c:pt>
                <c:pt idx="3728">
                  <c:v>156</c:v>
                </c:pt>
                <c:pt idx="3729">
                  <c:v>156</c:v>
                </c:pt>
                <c:pt idx="3730">
                  <c:v>156.1</c:v>
                </c:pt>
                <c:pt idx="3731">
                  <c:v>156.1</c:v>
                </c:pt>
                <c:pt idx="3732">
                  <c:v>156.1</c:v>
                </c:pt>
                <c:pt idx="3733">
                  <c:v>156.30000000000001</c:v>
                </c:pt>
                <c:pt idx="3734">
                  <c:v>156.30000000000001</c:v>
                </c:pt>
                <c:pt idx="3735">
                  <c:v>156.30000000000001</c:v>
                </c:pt>
                <c:pt idx="3736">
                  <c:v>156.69999999999999</c:v>
                </c:pt>
                <c:pt idx="3737">
                  <c:v>156.69999999999999</c:v>
                </c:pt>
                <c:pt idx="3738">
                  <c:v>156.69999999999999</c:v>
                </c:pt>
                <c:pt idx="3739">
                  <c:v>156.5</c:v>
                </c:pt>
                <c:pt idx="3740">
                  <c:v>156.5</c:v>
                </c:pt>
                <c:pt idx="3741">
                  <c:v>156.5</c:v>
                </c:pt>
                <c:pt idx="3742">
                  <c:v>156</c:v>
                </c:pt>
                <c:pt idx="3743">
                  <c:v>156</c:v>
                </c:pt>
                <c:pt idx="3744">
                  <c:v>156</c:v>
                </c:pt>
                <c:pt idx="3745">
                  <c:v>155.69999999999999</c:v>
                </c:pt>
                <c:pt idx="3746">
                  <c:v>155.69999999999999</c:v>
                </c:pt>
                <c:pt idx="3747">
                  <c:v>155.69999999999999</c:v>
                </c:pt>
                <c:pt idx="3748">
                  <c:v>156.19999999999999</c:v>
                </c:pt>
                <c:pt idx="3749">
                  <c:v>156.19999999999999</c:v>
                </c:pt>
                <c:pt idx="3750">
                  <c:v>156.19999999999999</c:v>
                </c:pt>
                <c:pt idx="3751">
                  <c:v>156.80000000000001</c:v>
                </c:pt>
                <c:pt idx="3752">
                  <c:v>156.80000000000001</c:v>
                </c:pt>
                <c:pt idx="3753">
                  <c:v>156.80000000000001</c:v>
                </c:pt>
                <c:pt idx="3754">
                  <c:v>156.9</c:v>
                </c:pt>
                <c:pt idx="3755">
                  <c:v>156.9</c:v>
                </c:pt>
                <c:pt idx="3756">
                  <c:v>156.9</c:v>
                </c:pt>
                <c:pt idx="3757">
                  <c:v>156.4</c:v>
                </c:pt>
                <c:pt idx="3758">
                  <c:v>156.4</c:v>
                </c:pt>
                <c:pt idx="3759">
                  <c:v>156.4</c:v>
                </c:pt>
                <c:pt idx="3760">
                  <c:v>156.1</c:v>
                </c:pt>
                <c:pt idx="3761">
                  <c:v>156.1</c:v>
                </c:pt>
                <c:pt idx="3762">
                  <c:v>156.1</c:v>
                </c:pt>
                <c:pt idx="3763">
                  <c:v>156.6</c:v>
                </c:pt>
                <c:pt idx="3764">
                  <c:v>156.6</c:v>
                </c:pt>
                <c:pt idx="3765">
                  <c:v>156.6</c:v>
                </c:pt>
                <c:pt idx="3766">
                  <c:v>157.19999999999999</c:v>
                </c:pt>
                <c:pt idx="3767">
                  <c:v>157.19999999999999</c:v>
                </c:pt>
                <c:pt idx="3768">
                  <c:v>157.19999999999999</c:v>
                </c:pt>
                <c:pt idx="3769">
                  <c:v>157.4</c:v>
                </c:pt>
                <c:pt idx="3770">
                  <c:v>157.4</c:v>
                </c:pt>
                <c:pt idx="3771">
                  <c:v>157.4</c:v>
                </c:pt>
                <c:pt idx="3772">
                  <c:v>156.69999999999999</c:v>
                </c:pt>
                <c:pt idx="3773">
                  <c:v>156.69999999999999</c:v>
                </c:pt>
                <c:pt idx="3774">
                  <c:v>156.69999999999999</c:v>
                </c:pt>
                <c:pt idx="3775">
                  <c:v>156.1</c:v>
                </c:pt>
                <c:pt idx="3776">
                  <c:v>156.1</c:v>
                </c:pt>
                <c:pt idx="3777">
                  <c:v>156.1</c:v>
                </c:pt>
                <c:pt idx="3778">
                  <c:v>155.9</c:v>
                </c:pt>
                <c:pt idx="3779">
                  <c:v>155.9</c:v>
                </c:pt>
                <c:pt idx="3780">
                  <c:v>155.9</c:v>
                </c:pt>
                <c:pt idx="3781">
                  <c:v>156.30000000000001</c:v>
                </c:pt>
                <c:pt idx="3782">
                  <c:v>156.30000000000001</c:v>
                </c:pt>
                <c:pt idx="3783">
                  <c:v>156.30000000000001</c:v>
                </c:pt>
                <c:pt idx="3784">
                  <c:v>156.19999999999999</c:v>
                </c:pt>
                <c:pt idx="3785">
                  <c:v>156.19999999999999</c:v>
                </c:pt>
                <c:pt idx="3786">
                  <c:v>156.19999999999999</c:v>
                </c:pt>
                <c:pt idx="3787">
                  <c:v>156.19999999999999</c:v>
                </c:pt>
                <c:pt idx="3788">
                  <c:v>156.19999999999999</c:v>
                </c:pt>
                <c:pt idx="3789">
                  <c:v>156.19999999999999</c:v>
                </c:pt>
                <c:pt idx="3790">
                  <c:v>156.4</c:v>
                </c:pt>
                <c:pt idx="3791">
                  <c:v>156.4</c:v>
                </c:pt>
                <c:pt idx="3792">
                  <c:v>156.4</c:v>
                </c:pt>
                <c:pt idx="3793">
                  <c:v>156.1</c:v>
                </c:pt>
                <c:pt idx="3794">
                  <c:v>156.1</c:v>
                </c:pt>
                <c:pt idx="3795">
                  <c:v>156.1</c:v>
                </c:pt>
                <c:pt idx="3796">
                  <c:v>155.9</c:v>
                </c:pt>
                <c:pt idx="3797">
                  <c:v>155.9</c:v>
                </c:pt>
                <c:pt idx="3798">
                  <c:v>155.9</c:v>
                </c:pt>
                <c:pt idx="3799">
                  <c:v>155.5</c:v>
                </c:pt>
                <c:pt idx="3800">
                  <c:v>155.5</c:v>
                </c:pt>
                <c:pt idx="3801">
                  <c:v>155.5</c:v>
                </c:pt>
                <c:pt idx="3802">
                  <c:v>155.5</c:v>
                </c:pt>
                <c:pt idx="3803">
                  <c:v>155.5</c:v>
                </c:pt>
                <c:pt idx="3804">
                  <c:v>155.5</c:v>
                </c:pt>
                <c:pt idx="3805">
                  <c:v>154.9</c:v>
                </c:pt>
                <c:pt idx="3806">
                  <c:v>154.9</c:v>
                </c:pt>
                <c:pt idx="3807">
                  <c:v>154.9</c:v>
                </c:pt>
                <c:pt idx="3808">
                  <c:v>154.69999999999999</c:v>
                </c:pt>
                <c:pt idx="3809">
                  <c:v>154.69999999999999</c:v>
                </c:pt>
                <c:pt idx="3810">
                  <c:v>154.69999999999999</c:v>
                </c:pt>
                <c:pt idx="3811">
                  <c:v>154.30000000000001</c:v>
                </c:pt>
                <c:pt idx="3812">
                  <c:v>154.30000000000001</c:v>
                </c:pt>
                <c:pt idx="3813">
                  <c:v>154.30000000000001</c:v>
                </c:pt>
                <c:pt idx="3814">
                  <c:v>155.1</c:v>
                </c:pt>
                <c:pt idx="3815">
                  <c:v>155.1</c:v>
                </c:pt>
                <c:pt idx="3816">
                  <c:v>155.1</c:v>
                </c:pt>
                <c:pt idx="3817">
                  <c:v>155.1</c:v>
                </c:pt>
                <c:pt idx="3818">
                  <c:v>155.1</c:v>
                </c:pt>
                <c:pt idx="3819">
                  <c:v>155.1</c:v>
                </c:pt>
                <c:pt idx="3820">
                  <c:v>155.4</c:v>
                </c:pt>
                <c:pt idx="3821">
                  <c:v>155.4</c:v>
                </c:pt>
                <c:pt idx="3822">
                  <c:v>155.4</c:v>
                </c:pt>
                <c:pt idx="3823">
                  <c:v>154.80000000000001</c:v>
                </c:pt>
                <c:pt idx="3824">
                  <c:v>154.80000000000001</c:v>
                </c:pt>
                <c:pt idx="3825">
                  <c:v>154.80000000000001</c:v>
                </c:pt>
                <c:pt idx="3826">
                  <c:v>154.9</c:v>
                </c:pt>
                <c:pt idx="3827">
                  <c:v>154.9</c:v>
                </c:pt>
                <c:pt idx="3828">
                  <c:v>154.9</c:v>
                </c:pt>
                <c:pt idx="3829">
                  <c:v>154.9</c:v>
                </c:pt>
                <c:pt idx="3830">
                  <c:v>154.9</c:v>
                </c:pt>
                <c:pt idx="3831">
                  <c:v>154.9</c:v>
                </c:pt>
                <c:pt idx="3832">
                  <c:v>154.6</c:v>
                </c:pt>
                <c:pt idx="3833">
                  <c:v>154.6</c:v>
                </c:pt>
                <c:pt idx="3834">
                  <c:v>154.6</c:v>
                </c:pt>
                <c:pt idx="3835">
                  <c:v>154.19999999999999</c:v>
                </c:pt>
                <c:pt idx="3836">
                  <c:v>154.19999999999999</c:v>
                </c:pt>
                <c:pt idx="3837">
                  <c:v>154.19999999999999</c:v>
                </c:pt>
                <c:pt idx="3838">
                  <c:v>154.30000000000001</c:v>
                </c:pt>
                <c:pt idx="3839">
                  <c:v>154.30000000000001</c:v>
                </c:pt>
                <c:pt idx="3840">
                  <c:v>154.30000000000001</c:v>
                </c:pt>
                <c:pt idx="3841">
                  <c:v>154.6</c:v>
                </c:pt>
                <c:pt idx="3842">
                  <c:v>154.6</c:v>
                </c:pt>
                <c:pt idx="3843">
                  <c:v>154.6</c:v>
                </c:pt>
                <c:pt idx="3844">
                  <c:v>154.9</c:v>
                </c:pt>
                <c:pt idx="3845">
                  <c:v>154.9</c:v>
                </c:pt>
                <c:pt idx="3846">
                  <c:v>154.9</c:v>
                </c:pt>
                <c:pt idx="3847">
                  <c:v>155</c:v>
                </c:pt>
                <c:pt idx="3848">
                  <c:v>155</c:v>
                </c:pt>
                <c:pt idx="3849">
                  <c:v>155</c:v>
                </c:pt>
                <c:pt idx="3850">
                  <c:v>155.1</c:v>
                </c:pt>
                <c:pt idx="3851">
                  <c:v>155.1</c:v>
                </c:pt>
                <c:pt idx="3852">
                  <c:v>155.1</c:v>
                </c:pt>
                <c:pt idx="3853">
                  <c:v>154.6</c:v>
                </c:pt>
                <c:pt idx="3854">
                  <c:v>154.6</c:v>
                </c:pt>
                <c:pt idx="3855">
                  <c:v>154.6</c:v>
                </c:pt>
                <c:pt idx="3856">
                  <c:v>154.1</c:v>
                </c:pt>
                <c:pt idx="3857">
                  <c:v>154.1</c:v>
                </c:pt>
                <c:pt idx="3858">
                  <c:v>154.1</c:v>
                </c:pt>
                <c:pt idx="3859">
                  <c:v>153.9</c:v>
                </c:pt>
                <c:pt idx="3860">
                  <c:v>153.9</c:v>
                </c:pt>
                <c:pt idx="3861">
                  <c:v>153.9</c:v>
                </c:pt>
                <c:pt idx="3862">
                  <c:v>153.9</c:v>
                </c:pt>
                <c:pt idx="3863">
                  <c:v>153.9</c:v>
                </c:pt>
                <c:pt idx="3864">
                  <c:v>153.9</c:v>
                </c:pt>
                <c:pt idx="3865">
                  <c:v>153.9</c:v>
                </c:pt>
                <c:pt idx="3866">
                  <c:v>153.9</c:v>
                </c:pt>
                <c:pt idx="3867">
                  <c:v>153.9</c:v>
                </c:pt>
                <c:pt idx="3868">
                  <c:v>153.80000000000001</c:v>
                </c:pt>
                <c:pt idx="3869">
                  <c:v>153.80000000000001</c:v>
                </c:pt>
                <c:pt idx="3870">
                  <c:v>153.80000000000001</c:v>
                </c:pt>
                <c:pt idx="3871">
                  <c:v>154.1</c:v>
                </c:pt>
                <c:pt idx="3872">
                  <c:v>154.1</c:v>
                </c:pt>
                <c:pt idx="3873">
                  <c:v>154.1</c:v>
                </c:pt>
                <c:pt idx="3874">
                  <c:v>154.30000000000001</c:v>
                </c:pt>
                <c:pt idx="3875">
                  <c:v>154.30000000000001</c:v>
                </c:pt>
                <c:pt idx="3876">
                  <c:v>154.30000000000001</c:v>
                </c:pt>
                <c:pt idx="3877">
                  <c:v>154.80000000000001</c:v>
                </c:pt>
                <c:pt idx="3878">
                  <c:v>154.80000000000001</c:v>
                </c:pt>
                <c:pt idx="3879">
                  <c:v>154.80000000000001</c:v>
                </c:pt>
                <c:pt idx="3880">
                  <c:v>154.69999999999999</c:v>
                </c:pt>
                <c:pt idx="3881">
                  <c:v>154.69999999999999</c:v>
                </c:pt>
                <c:pt idx="3882">
                  <c:v>154.69999999999999</c:v>
                </c:pt>
                <c:pt idx="3883">
                  <c:v>154.4</c:v>
                </c:pt>
                <c:pt idx="3884">
                  <c:v>154.4</c:v>
                </c:pt>
                <c:pt idx="3885">
                  <c:v>154.4</c:v>
                </c:pt>
                <c:pt idx="3886">
                  <c:v>154.1</c:v>
                </c:pt>
                <c:pt idx="3887">
                  <c:v>154.1</c:v>
                </c:pt>
                <c:pt idx="3888">
                  <c:v>154.1</c:v>
                </c:pt>
                <c:pt idx="3889">
                  <c:v>154.1</c:v>
                </c:pt>
                <c:pt idx="3890">
                  <c:v>154.1</c:v>
                </c:pt>
                <c:pt idx="3891">
                  <c:v>154.1</c:v>
                </c:pt>
                <c:pt idx="3892">
                  <c:v>154.69999999999999</c:v>
                </c:pt>
                <c:pt idx="3893">
                  <c:v>154.69999999999999</c:v>
                </c:pt>
                <c:pt idx="3894">
                  <c:v>154.69999999999999</c:v>
                </c:pt>
                <c:pt idx="3895">
                  <c:v>154.5</c:v>
                </c:pt>
                <c:pt idx="3896">
                  <c:v>154.5</c:v>
                </c:pt>
                <c:pt idx="3897">
                  <c:v>154.5</c:v>
                </c:pt>
                <c:pt idx="3898">
                  <c:v>154.9</c:v>
                </c:pt>
                <c:pt idx="3899">
                  <c:v>154.9</c:v>
                </c:pt>
                <c:pt idx="3900">
                  <c:v>154.9</c:v>
                </c:pt>
                <c:pt idx="3901">
                  <c:v>154.6</c:v>
                </c:pt>
                <c:pt idx="3902">
                  <c:v>154.6</c:v>
                </c:pt>
                <c:pt idx="3903">
                  <c:v>154.6</c:v>
                </c:pt>
                <c:pt idx="3904">
                  <c:v>154.6</c:v>
                </c:pt>
                <c:pt idx="3905">
                  <c:v>154.6</c:v>
                </c:pt>
                <c:pt idx="3906">
                  <c:v>154.6</c:v>
                </c:pt>
                <c:pt idx="3907">
                  <c:v>154.19999999999999</c:v>
                </c:pt>
                <c:pt idx="3908">
                  <c:v>154.19999999999999</c:v>
                </c:pt>
                <c:pt idx="3909">
                  <c:v>154.19999999999999</c:v>
                </c:pt>
                <c:pt idx="3910">
                  <c:v>154.5</c:v>
                </c:pt>
                <c:pt idx="3911">
                  <c:v>154.5</c:v>
                </c:pt>
                <c:pt idx="3912">
                  <c:v>154.5</c:v>
                </c:pt>
                <c:pt idx="3913">
                  <c:v>154.19999999999999</c:v>
                </c:pt>
                <c:pt idx="3914">
                  <c:v>154.19999999999999</c:v>
                </c:pt>
                <c:pt idx="3915">
                  <c:v>154.19999999999999</c:v>
                </c:pt>
                <c:pt idx="3916">
                  <c:v>153.80000000000001</c:v>
                </c:pt>
                <c:pt idx="3917">
                  <c:v>153.80000000000001</c:v>
                </c:pt>
                <c:pt idx="3918">
                  <c:v>153.80000000000001</c:v>
                </c:pt>
                <c:pt idx="3919">
                  <c:v>153.5</c:v>
                </c:pt>
                <c:pt idx="3920">
                  <c:v>153.5</c:v>
                </c:pt>
                <c:pt idx="3921">
                  <c:v>153.5</c:v>
                </c:pt>
                <c:pt idx="3922">
                  <c:v>154.1</c:v>
                </c:pt>
                <c:pt idx="3923">
                  <c:v>154.1</c:v>
                </c:pt>
                <c:pt idx="3924">
                  <c:v>154.1</c:v>
                </c:pt>
                <c:pt idx="3925">
                  <c:v>154.6</c:v>
                </c:pt>
                <c:pt idx="3926">
                  <c:v>154.6</c:v>
                </c:pt>
                <c:pt idx="3927">
                  <c:v>154.6</c:v>
                </c:pt>
                <c:pt idx="3928">
                  <c:v>154.5</c:v>
                </c:pt>
                <c:pt idx="3929">
                  <c:v>154.5</c:v>
                </c:pt>
                <c:pt idx="3930">
                  <c:v>154.5</c:v>
                </c:pt>
                <c:pt idx="3931">
                  <c:v>154.30000000000001</c:v>
                </c:pt>
                <c:pt idx="3932">
                  <c:v>154.30000000000001</c:v>
                </c:pt>
                <c:pt idx="3933">
                  <c:v>154.30000000000001</c:v>
                </c:pt>
                <c:pt idx="3934">
                  <c:v>153.80000000000001</c:v>
                </c:pt>
                <c:pt idx="3935">
                  <c:v>153.80000000000001</c:v>
                </c:pt>
                <c:pt idx="3936">
                  <c:v>153.80000000000001</c:v>
                </c:pt>
                <c:pt idx="3937">
                  <c:v>153.80000000000001</c:v>
                </c:pt>
                <c:pt idx="3938">
                  <c:v>153.80000000000001</c:v>
                </c:pt>
                <c:pt idx="3939">
                  <c:v>153.80000000000001</c:v>
                </c:pt>
                <c:pt idx="3940">
                  <c:v>153.9</c:v>
                </c:pt>
                <c:pt idx="3941">
                  <c:v>153.9</c:v>
                </c:pt>
                <c:pt idx="3942">
                  <c:v>153.9</c:v>
                </c:pt>
                <c:pt idx="3943">
                  <c:v>154.30000000000001</c:v>
                </c:pt>
                <c:pt idx="3944">
                  <c:v>154.30000000000001</c:v>
                </c:pt>
                <c:pt idx="3945">
                  <c:v>154.30000000000001</c:v>
                </c:pt>
                <c:pt idx="3946">
                  <c:v>154</c:v>
                </c:pt>
                <c:pt idx="3947">
                  <c:v>154</c:v>
                </c:pt>
                <c:pt idx="3948">
                  <c:v>154</c:v>
                </c:pt>
                <c:pt idx="3949">
                  <c:v>153.6</c:v>
                </c:pt>
                <c:pt idx="3950">
                  <c:v>153.6</c:v>
                </c:pt>
                <c:pt idx="3951">
                  <c:v>153.6</c:v>
                </c:pt>
                <c:pt idx="3952">
                  <c:v>153.9</c:v>
                </c:pt>
                <c:pt idx="3953">
                  <c:v>153.9</c:v>
                </c:pt>
                <c:pt idx="3954">
                  <c:v>153.9</c:v>
                </c:pt>
                <c:pt idx="3955">
                  <c:v>153.9</c:v>
                </c:pt>
                <c:pt idx="3956">
                  <c:v>153.9</c:v>
                </c:pt>
                <c:pt idx="3957">
                  <c:v>153.9</c:v>
                </c:pt>
                <c:pt idx="3958">
                  <c:v>154.1</c:v>
                </c:pt>
                <c:pt idx="3959">
                  <c:v>154.1</c:v>
                </c:pt>
                <c:pt idx="3960">
                  <c:v>154.1</c:v>
                </c:pt>
                <c:pt idx="3961">
                  <c:v>153.80000000000001</c:v>
                </c:pt>
                <c:pt idx="3962">
                  <c:v>153.80000000000001</c:v>
                </c:pt>
                <c:pt idx="3963">
                  <c:v>153.80000000000001</c:v>
                </c:pt>
                <c:pt idx="3964">
                  <c:v>154</c:v>
                </c:pt>
                <c:pt idx="3965">
                  <c:v>154</c:v>
                </c:pt>
                <c:pt idx="3966">
                  <c:v>154</c:v>
                </c:pt>
                <c:pt idx="3967">
                  <c:v>153.9</c:v>
                </c:pt>
                <c:pt idx="3968">
                  <c:v>153.9</c:v>
                </c:pt>
                <c:pt idx="3969">
                  <c:v>153.9</c:v>
                </c:pt>
                <c:pt idx="3970">
                  <c:v>154</c:v>
                </c:pt>
                <c:pt idx="3971">
                  <c:v>154</c:v>
                </c:pt>
                <c:pt idx="3972">
                  <c:v>154</c:v>
                </c:pt>
                <c:pt idx="3973">
                  <c:v>154</c:v>
                </c:pt>
                <c:pt idx="3974">
                  <c:v>154</c:v>
                </c:pt>
                <c:pt idx="3975">
                  <c:v>154</c:v>
                </c:pt>
                <c:pt idx="3976">
                  <c:v>153.80000000000001</c:v>
                </c:pt>
                <c:pt idx="3977">
                  <c:v>153.80000000000001</c:v>
                </c:pt>
                <c:pt idx="3978">
                  <c:v>153.80000000000001</c:v>
                </c:pt>
                <c:pt idx="3979">
                  <c:v>154</c:v>
                </c:pt>
                <c:pt idx="3980">
                  <c:v>154</c:v>
                </c:pt>
                <c:pt idx="3981">
                  <c:v>154</c:v>
                </c:pt>
                <c:pt idx="3982">
                  <c:v>153.9</c:v>
                </c:pt>
                <c:pt idx="3983">
                  <c:v>153.9</c:v>
                </c:pt>
                <c:pt idx="3984">
                  <c:v>153.9</c:v>
                </c:pt>
                <c:pt idx="3985">
                  <c:v>154.6</c:v>
                </c:pt>
                <c:pt idx="3986">
                  <c:v>154.6</c:v>
                </c:pt>
                <c:pt idx="3987">
                  <c:v>154.6</c:v>
                </c:pt>
                <c:pt idx="3988">
                  <c:v>153.9</c:v>
                </c:pt>
                <c:pt idx="3989">
                  <c:v>153.9</c:v>
                </c:pt>
                <c:pt idx="3990">
                  <c:v>153.9</c:v>
                </c:pt>
                <c:pt idx="3991">
                  <c:v>153.69999999999999</c:v>
                </c:pt>
                <c:pt idx="3992">
                  <c:v>153.69999999999999</c:v>
                </c:pt>
                <c:pt idx="3993">
                  <c:v>153.69999999999999</c:v>
                </c:pt>
                <c:pt idx="3994">
                  <c:v>153.1</c:v>
                </c:pt>
                <c:pt idx="3995">
                  <c:v>153.1</c:v>
                </c:pt>
                <c:pt idx="3996">
                  <c:v>153.1</c:v>
                </c:pt>
                <c:pt idx="3997">
                  <c:v>153.69999999999999</c:v>
                </c:pt>
                <c:pt idx="3998">
                  <c:v>153.69999999999999</c:v>
                </c:pt>
                <c:pt idx="3999">
                  <c:v>153.69999999999999</c:v>
                </c:pt>
                <c:pt idx="4000">
                  <c:v>153.4</c:v>
                </c:pt>
                <c:pt idx="4001">
                  <c:v>153.4</c:v>
                </c:pt>
                <c:pt idx="4002">
                  <c:v>153.4</c:v>
                </c:pt>
                <c:pt idx="4003">
                  <c:v>153.80000000000001</c:v>
                </c:pt>
                <c:pt idx="4004">
                  <c:v>153.80000000000001</c:v>
                </c:pt>
                <c:pt idx="4005">
                  <c:v>153.80000000000001</c:v>
                </c:pt>
                <c:pt idx="4006">
                  <c:v>153.80000000000001</c:v>
                </c:pt>
                <c:pt idx="4007">
                  <c:v>153.80000000000001</c:v>
                </c:pt>
                <c:pt idx="4008">
                  <c:v>153.80000000000001</c:v>
                </c:pt>
                <c:pt idx="4009">
                  <c:v>154.19999999999999</c:v>
                </c:pt>
                <c:pt idx="4010">
                  <c:v>154.19999999999999</c:v>
                </c:pt>
                <c:pt idx="4011">
                  <c:v>154.19999999999999</c:v>
                </c:pt>
                <c:pt idx="4012">
                  <c:v>153.80000000000001</c:v>
                </c:pt>
                <c:pt idx="4013">
                  <c:v>153.80000000000001</c:v>
                </c:pt>
                <c:pt idx="4014">
                  <c:v>153.80000000000001</c:v>
                </c:pt>
                <c:pt idx="4015">
                  <c:v>153.69999999999999</c:v>
                </c:pt>
                <c:pt idx="4016">
                  <c:v>153.69999999999999</c:v>
                </c:pt>
                <c:pt idx="4017">
                  <c:v>153.69999999999999</c:v>
                </c:pt>
                <c:pt idx="4018">
                  <c:v>153.69999999999999</c:v>
                </c:pt>
                <c:pt idx="4019">
                  <c:v>153.69999999999999</c:v>
                </c:pt>
                <c:pt idx="4020">
                  <c:v>153.69999999999999</c:v>
                </c:pt>
                <c:pt idx="4021">
                  <c:v>153.69999999999999</c:v>
                </c:pt>
                <c:pt idx="4022">
                  <c:v>153.69999999999999</c:v>
                </c:pt>
                <c:pt idx="4023">
                  <c:v>153.69999999999999</c:v>
                </c:pt>
                <c:pt idx="4024">
                  <c:v>153.80000000000001</c:v>
                </c:pt>
                <c:pt idx="4025">
                  <c:v>153.80000000000001</c:v>
                </c:pt>
                <c:pt idx="4026">
                  <c:v>153.80000000000001</c:v>
                </c:pt>
                <c:pt idx="4027">
                  <c:v>153.9</c:v>
                </c:pt>
                <c:pt idx="4028">
                  <c:v>153.9</c:v>
                </c:pt>
                <c:pt idx="4029">
                  <c:v>153.9</c:v>
                </c:pt>
                <c:pt idx="4030">
                  <c:v>153.9</c:v>
                </c:pt>
                <c:pt idx="4031">
                  <c:v>153.9</c:v>
                </c:pt>
                <c:pt idx="4032">
                  <c:v>153.9</c:v>
                </c:pt>
                <c:pt idx="4033">
                  <c:v>153.80000000000001</c:v>
                </c:pt>
                <c:pt idx="4034">
                  <c:v>153.80000000000001</c:v>
                </c:pt>
                <c:pt idx="4035">
                  <c:v>153.80000000000001</c:v>
                </c:pt>
                <c:pt idx="4036">
                  <c:v>153.4</c:v>
                </c:pt>
                <c:pt idx="4037">
                  <c:v>153.4</c:v>
                </c:pt>
                <c:pt idx="4038">
                  <c:v>153.4</c:v>
                </c:pt>
                <c:pt idx="4039">
                  <c:v>152.6</c:v>
                </c:pt>
                <c:pt idx="4040">
                  <c:v>152.6</c:v>
                </c:pt>
                <c:pt idx="4041">
                  <c:v>152.6</c:v>
                </c:pt>
                <c:pt idx="4042">
                  <c:v>151</c:v>
                </c:pt>
                <c:pt idx="4043">
                  <c:v>151</c:v>
                </c:pt>
                <c:pt idx="4044">
                  <c:v>151</c:v>
                </c:pt>
                <c:pt idx="4045">
                  <c:v>151.30000000000001</c:v>
                </c:pt>
                <c:pt idx="4046">
                  <c:v>151.30000000000001</c:v>
                </c:pt>
                <c:pt idx="4047">
                  <c:v>151.30000000000001</c:v>
                </c:pt>
                <c:pt idx="4048">
                  <c:v>152.69999999999999</c:v>
                </c:pt>
                <c:pt idx="4049">
                  <c:v>152.69999999999999</c:v>
                </c:pt>
                <c:pt idx="4050">
                  <c:v>152.69999999999999</c:v>
                </c:pt>
                <c:pt idx="4051">
                  <c:v>153.30000000000001</c:v>
                </c:pt>
                <c:pt idx="4052">
                  <c:v>153.30000000000001</c:v>
                </c:pt>
                <c:pt idx="4053">
                  <c:v>153.30000000000001</c:v>
                </c:pt>
                <c:pt idx="4054">
                  <c:v>152.9</c:v>
                </c:pt>
                <c:pt idx="4055">
                  <c:v>152.9</c:v>
                </c:pt>
                <c:pt idx="4056">
                  <c:v>152.9</c:v>
                </c:pt>
                <c:pt idx="4057">
                  <c:v>149.9</c:v>
                </c:pt>
                <c:pt idx="4058">
                  <c:v>149.9</c:v>
                </c:pt>
                <c:pt idx="4059">
                  <c:v>149.9</c:v>
                </c:pt>
                <c:pt idx="4060">
                  <c:v>149.1</c:v>
                </c:pt>
                <c:pt idx="4061">
                  <c:v>149.1</c:v>
                </c:pt>
                <c:pt idx="4062">
                  <c:v>149.1</c:v>
                </c:pt>
                <c:pt idx="4063">
                  <c:v>150</c:v>
                </c:pt>
                <c:pt idx="4064">
                  <c:v>150</c:v>
                </c:pt>
                <c:pt idx="4065">
                  <c:v>150</c:v>
                </c:pt>
                <c:pt idx="4066">
                  <c:v>151.1</c:v>
                </c:pt>
                <c:pt idx="4067">
                  <c:v>151.1</c:v>
                </c:pt>
                <c:pt idx="4068">
                  <c:v>151.1</c:v>
                </c:pt>
                <c:pt idx="4069">
                  <c:v>151.9</c:v>
                </c:pt>
                <c:pt idx="4070">
                  <c:v>151.9</c:v>
                </c:pt>
                <c:pt idx="4071">
                  <c:v>151.9</c:v>
                </c:pt>
                <c:pt idx="4072">
                  <c:v>152.19999999999999</c:v>
                </c:pt>
                <c:pt idx="4073">
                  <c:v>152.19999999999999</c:v>
                </c:pt>
                <c:pt idx="4074">
                  <c:v>152.19999999999999</c:v>
                </c:pt>
                <c:pt idx="4075">
                  <c:v>152.30000000000001</c:v>
                </c:pt>
                <c:pt idx="4076">
                  <c:v>152.30000000000001</c:v>
                </c:pt>
                <c:pt idx="4077">
                  <c:v>152.30000000000001</c:v>
                </c:pt>
                <c:pt idx="4078">
                  <c:v>152.6</c:v>
                </c:pt>
                <c:pt idx="4079">
                  <c:v>152.6</c:v>
                </c:pt>
                <c:pt idx="4080">
                  <c:v>152.6</c:v>
                </c:pt>
                <c:pt idx="4081">
                  <c:v>152.9</c:v>
                </c:pt>
                <c:pt idx="4082">
                  <c:v>152.9</c:v>
                </c:pt>
                <c:pt idx="4083">
                  <c:v>152.9</c:v>
                </c:pt>
                <c:pt idx="4084">
                  <c:v>152.69999999999999</c:v>
                </c:pt>
                <c:pt idx="4085">
                  <c:v>152.69999999999999</c:v>
                </c:pt>
                <c:pt idx="4086">
                  <c:v>152.69999999999999</c:v>
                </c:pt>
                <c:pt idx="4087">
                  <c:v>153</c:v>
                </c:pt>
                <c:pt idx="4088">
                  <c:v>153</c:v>
                </c:pt>
                <c:pt idx="4089">
                  <c:v>153</c:v>
                </c:pt>
                <c:pt idx="4090">
                  <c:v>152.6</c:v>
                </c:pt>
                <c:pt idx="4091">
                  <c:v>152.6</c:v>
                </c:pt>
                <c:pt idx="4092">
                  <c:v>152.6</c:v>
                </c:pt>
                <c:pt idx="4093">
                  <c:v>153</c:v>
                </c:pt>
                <c:pt idx="4094">
                  <c:v>153</c:v>
                </c:pt>
                <c:pt idx="4095">
                  <c:v>153</c:v>
                </c:pt>
                <c:pt idx="4096">
                  <c:v>153.30000000000001</c:v>
                </c:pt>
                <c:pt idx="4097">
                  <c:v>153.30000000000001</c:v>
                </c:pt>
                <c:pt idx="4098">
                  <c:v>153.30000000000001</c:v>
                </c:pt>
                <c:pt idx="4099">
                  <c:v>153.5</c:v>
                </c:pt>
                <c:pt idx="4100">
                  <c:v>153.5</c:v>
                </c:pt>
                <c:pt idx="4101">
                  <c:v>153.5</c:v>
                </c:pt>
                <c:pt idx="4102">
                  <c:v>153.5</c:v>
                </c:pt>
                <c:pt idx="4103">
                  <c:v>153.5</c:v>
                </c:pt>
                <c:pt idx="4104">
                  <c:v>153.5</c:v>
                </c:pt>
                <c:pt idx="4105">
                  <c:v>153.4</c:v>
                </c:pt>
                <c:pt idx="4106">
                  <c:v>153.4</c:v>
                </c:pt>
                <c:pt idx="4107">
                  <c:v>153.4</c:v>
                </c:pt>
                <c:pt idx="4108">
                  <c:v>153.80000000000001</c:v>
                </c:pt>
                <c:pt idx="4109">
                  <c:v>153.80000000000001</c:v>
                </c:pt>
                <c:pt idx="4110">
                  <c:v>153.80000000000001</c:v>
                </c:pt>
                <c:pt idx="4111">
                  <c:v>153.80000000000001</c:v>
                </c:pt>
                <c:pt idx="4112">
                  <c:v>153.80000000000001</c:v>
                </c:pt>
                <c:pt idx="4113">
                  <c:v>153.80000000000001</c:v>
                </c:pt>
                <c:pt idx="4114">
                  <c:v>154</c:v>
                </c:pt>
                <c:pt idx="4115">
                  <c:v>154</c:v>
                </c:pt>
                <c:pt idx="4116">
                  <c:v>154</c:v>
                </c:pt>
                <c:pt idx="4117">
                  <c:v>153.5</c:v>
                </c:pt>
                <c:pt idx="4118">
                  <c:v>153.5</c:v>
                </c:pt>
                <c:pt idx="4119">
                  <c:v>153.5</c:v>
                </c:pt>
                <c:pt idx="4120">
                  <c:v>153.1</c:v>
                </c:pt>
                <c:pt idx="4121">
                  <c:v>153.1</c:v>
                </c:pt>
                <c:pt idx="4122">
                  <c:v>153.1</c:v>
                </c:pt>
                <c:pt idx="4123">
                  <c:v>153.1</c:v>
                </c:pt>
                <c:pt idx="4124">
                  <c:v>153.1</c:v>
                </c:pt>
                <c:pt idx="4125">
                  <c:v>153.1</c:v>
                </c:pt>
                <c:pt idx="4126">
                  <c:v>153.19999999999999</c:v>
                </c:pt>
                <c:pt idx="4127">
                  <c:v>153.19999999999999</c:v>
                </c:pt>
                <c:pt idx="4128">
                  <c:v>153.19999999999999</c:v>
                </c:pt>
                <c:pt idx="4129">
                  <c:v>153.6</c:v>
                </c:pt>
                <c:pt idx="4130">
                  <c:v>153.6</c:v>
                </c:pt>
                <c:pt idx="4131">
                  <c:v>153.6</c:v>
                </c:pt>
                <c:pt idx="4132">
                  <c:v>153.69999999999999</c:v>
                </c:pt>
                <c:pt idx="4133">
                  <c:v>153.69999999999999</c:v>
                </c:pt>
                <c:pt idx="4134">
                  <c:v>153.69999999999999</c:v>
                </c:pt>
                <c:pt idx="4135">
                  <c:v>153.69999999999999</c:v>
                </c:pt>
                <c:pt idx="4136">
                  <c:v>153.69999999999999</c:v>
                </c:pt>
                <c:pt idx="4137">
                  <c:v>153.69999999999999</c:v>
                </c:pt>
                <c:pt idx="4138">
                  <c:v>153.19999999999999</c:v>
                </c:pt>
                <c:pt idx="4139">
                  <c:v>153.19999999999999</c:v>
                </c:pt>
                <c:pt idx="4140">
                  <c:v>153.19999999999999</c:v>
                </c:pt>
                <c:pt idx="4141">
                  <c:v>153.1</c:v>
                </c:pt>
                <c:pt idx="4142">
                  <c:v>153.1</c:v>
                </c:pt>
                <c:pt idx="4143">
                  <c:v>153.1</c:v>
                </c:pt>
                <c:pt idx="4144">
                  <c:v>153.1</c:v>
                </c:pt>
                <c:pt idx="4145">
                  <c:v>153.1</c:v>
                </c:pt>
                <c:pt idx="4146">
                  <c:v>153.1</c:v>
                </c:pt>
                <c:pt idx="4147">
                  <c:v>153.4</c:v>
                </c:pt>
                <c:pt idx="4148">
                  <c:v>153.4</c:v>
                </c:pt>
                <c:pt idx="4149">
                  <c:v>153.4</c:v>
                </c:pt>
                <c:pt idx="4150">
                  <c:v>153.6</c:v>
                </c:pt>
                <c:pt idx="4151">
                  <c:v>153.6</c:v>
                </c:pt>
                <c:pt idx="4152">
                  <c:v>153.6</c:v>
                </c:pt>
                <c:pt idx="4153">
                  <c:v>153.1</c:v>
                </c:pt>
                <c:pt idx="4154">
                  <c:v>153.1</c:v>
                </c:pt>
                <c:pt idx="4155">
                  <c:v>153.1</c:v>
                </c:pt>
                <c:pt idx="4156">
                  <c:v>153.5</c:v>
                </c:pt>
                <c:pt idx="4157">
                  <c:v>153.5</c:v>
                </c:pt>
                <c:pt idx="4158">
                  <c:v>153.5</c:v>
                </c:pt>
                <c:pt idx="4159">
                  <c:v>153.19999999999999</c:v>
                </c:pt>
                <c:pt idx="4160">
                  <c:v>153.19999999999999</c:v>
                </c:pt>
                <c:pt idx="4161">
                  <c:v>153.19999999999999</c:v>
                </c:pt>
                <c:pt idx="4162">
                  <c:v>154.19999999999999</c:v>
                </c:pt>
                <c:pt idx="4163">
                  <c:v>154.19999999999999</c:v>
                </c:pt>
                <c:pt idx="4164">
                  <c:v>154.19999999999999</c:v>
                </c:pt>
                <c:pt idx="4165">
                  <c:v>154</c:v>
                </c:pt>
                <c:pt idx="4166">
                  <c:v>154</c:v>
                </c:pt>
                <c:pt idx="4167">
                  <c:v>154</c:v>
                </c:pt>
                <c:pt idx="4168">
                  <c:v>153.69999999999999</c:v>
                </c:pt>
                <c:pt idx="4169">
                  <c:v>153.69999999999999</c:v>
                </c:pt>
                <c:pt idx="4170">
                  <c:v>153.69999999999999</c:v>
                </c:pt>
                <c:pt idx="4171">
                  <c:v>152.80000000000001</c:v>
                </c:pt>
                <c:pt idx="4172">
                  <c:v>152.80000000000001</c:v>
                </c:pt>
                <c:pt idx="4173">
                  <c:v>152.80000000000001</c:v>
                </c:pt>
                <c:pt idx="4174">
                  <c:v>153.19999999999999</c:v>
                </c:pt>
                <c:pt idx="4175">
                  <c:v>153.19999999999999</c:v>
                </c:pt>
                <c:pt idx="4176">
                  <c:v>153.19999999999999</c:v>
                </c:pt>
                <c:pt idx="4177">
                  <c:v>154.1</c:v>
                </c:pt>
                <c:pt idx="4178">
                  <c:v>154.1</c:v>
                </c:pt>
                <c:pt idx="4179">
                  <c:v>154.1</c:v>
                </c:pt>
                <c:pt idx="4180">
                  <c:v>155.19999999999999</c:v>
                </c:pt>
                <c:pt idx="4181">
                  <c:v>155.19999999999999</c:v>
                </c:pt>
                <c:pt idx="4182">
                  <c:v>155.19999999999999</c:v>
                </c:pt>
                <c:pt idx="4183">
                  <c:v>155.69999999999999</c:v>
                </c:pt>
                <c:pt idx="4184">
                  <c:v>155.69999999999999</c:v>
                </c:pt>
                <c:pt idx="4185">
                  <c:v>155.69999999999999</c:v>
                </c:pt>
                <c:pt idx="4186">
                  <c:v>156.30000000000001</c:v>
                </c:pt>
                <c:pt idx="4187">
                  <c:v>156.30000000000001</c:v>
                </c:pt>
                <c:pt idx="4188">
                  <c:v>156.30000000000001</c:v>
                </c:pt>
                <c:pt idx="4189">
                  <c:v>156.4</c:v>
                </c:pt>
                <c:pt idx="4190">
                  <c:v>156.4</c:v>
                </c:pt>
                <c:pt idx="4191">
                  <c:v>156.4</c:v>
                </c:pt>
                <c:pt idx="4192">
                  <c:v>156.6</c:v>
                </c:pt>
                <c:pt idx="4193">
                  <c:v>156.6</c:v>
                </c:pt>
                <c:pt idx="4194">
                  <c:v>156.6</c:v>
                </c:pt>
                <c:pt idx="4195">
                  <c:v>156.6</c:v>
                </c:pt>
                <c:pt idx="4196">
                  <c:v>156.6</c:v>
                </c:pt>
                <c:pt idx="4197">
                  <c:v>156.6</c:v>
                </c:pt>
                <c:pt idx="4198">
                  <c:v>156.30000000000001</c:v>
                </c:pt>
                <c:pt idx="4199">
                  <c:v>156.30000000000001</c:v>
                </c:pt>
                <c:pt idx="4200">
                  <c:v>156.30000000000001</c:v>
                </c:pt>
                <c:pt idx="4201">
                  <c:v>156.1</c:v>
                </c:pt>
                <c:pt idx="4202">
                  <c:v>156.1</c:v>
                </c:pt>
                <c:pt idx="4203">
                  <c:v>156.1</c:v>
                </c:pt>
                <c:pt idx="4204">
                  <c:v>156.1</c:v>
                </c:pt>
                <c:pt idx="4205">
                  <c:v>156.1</c:v>
                </c:pt>
                <c:pt idx="4206">
                  <c:v>156.1</c:v>
                </c:pt>
                <c:pt idx="4207">
                  <c:v>156.4</c:v>
                </c:pt>
                <c:pt idx="4208">
                  <c:v>156.4</c:v>
                </c:pt>
                <c:pt idx="4209">
                  <c:v>156.4</c:v>
                </c:pt>
                <c:pt idx="4210">
                  <c:v>156.4</c:v>
                </c:pt>
                <c:pt idx="4211">
                  <c:v>156.4</c:v>
                </c:pt>
                <c:pt idx="4212">
                  <c:v>156.4</c:v>
                </c:pt>
                <c:pt idx="4213">
                  <c:v>156.30000000000001</c:v>
                </c:pt>
                <c:pt idx="4214">
                  <c:v>156.30000000000001</c:v>
                </c:pt>
                <c:pt idx="4215">
                  <c:v>156.30000000000001</c:v>
                </c:pt>
                <c:pt idx="4216">
                  <c:v>156.30000000000001</c:v>
                </c:pt>
                <c:pt idx="4217">
                  <c:v>156.30000000000001</c:v>
                </c:pt>
                <c:pt idx="4218">
                  <c:v>156.30000000000001</c:v>
                </c:pt>
                <c:pt idx="4219">
                  <c:v>156.1</c:v>
                </c:pt>
                <c:pt idx="4220">
                  <c:v>156.1</c:v>
                </c:pt>
                <c:pt idx="4221">
                  <c:v>156.1</c:v>
                </c:pt>
                <c:pt idx="4222">
                  <c:v>155.69999999999999</c:v>
                </c:pt>
                <c:pt idx="4223">
                  <c:v>155.69999999999999</c:v>
                </c:pt>
                <c:pt idx="4224">
                  <c:v>155.69999999999999</c:v>
                </c:pt>
                <c:pt idx="4225">
                  <c:v>155.4</c:v>
                </c:pt>
                <c:pt idx="4226">
                  <c:v>155.4</c:v>
                </c:pt>
                <c:pt idx="4227">
                  <c:v>155.4</c:v>
                </c:pt>
                <c:pt idx="4228">
                  <c:v>155.5</c:v>
                </c:pt>
                <c:pt idx="4229">
                  <c:v>155.5</c:v>
                </c:pt>
                <c:pt idx="4230">
                  <c:v>155.5</c:v>
                </c:pt>
                <c:pt idx="4231">
                  <c:v>155.9</c:v>
                </c:pt>
                <c:pt idx="4232">
                  <c:v>155.9</c:v>
                </c:pt>
                <c:pt idx="4233">
                  <c:v>155.9</c:v>
                </c:pt>
                <c:pt idx="4234">
                  <c:v>156.4</c:v>
                </c:pt>
                <c:pt idx="4235">
                  <c:v>156.4</c:v>
                </c:pt>
                <c:pt idx="4236">
                  <c:v>156.4</c:v>
                </c:pt>
                <c:pt idx="4237">
                  <c:v>156</c:v>
                </c:pt>
                <c:pt idx="4238">
                  <c:v>156</c:v>
                </c:pt>
                <c:pt idx="4239">
                  <c:v>156</c:v>
                </c:pt>
                <c:pt idx="4240">
                  <c:v>156</c:v>
                </c:pt>
                <c:pt idx="4241">
                  <c:v>156</c:v>
                </c:pt>
                <c:pt idx="4242">
                  <c:v>156</c:v>
                </c:pt>
                <c:pt idx="4243">
                  <c:v>156.19999999999999</c:v>
                </c:pt>
                <c:pt idx="4244">
                  <c:v>156.19999999999999</c:v>
                </c:pt>
                <c:pt idx="4245">
                  <c:v>156.19999999999999</c:v>
                </c:pt>
                <c:pt idx="4246">
                  <c:v>156.6</c:v>
                </c:pt>
                <c:pt idx="4247">
                  <c:v>156.6</c:v>
                </c:pt>
                <c:pt idx="4248">
                  <c:v>156.6</c:v>
                </c:pt>
                <c:pt idx="4249">
                  <c:v>156.4</c:v>
                </c:pt>
                <c:pt idx="4250">
                  <c:v>156.4</c:v>
                </c:pt>
                <c:pt idx="4251">
                  <c:v>156.4</c:v>
                </c:pt>
                <c:pt idx="4252">
                  <c:v>155.9</c:v>
                </c:pt>
                <c:pt idx="4253">
                  <c:v>155.9</c:v>
                </c:pt>
                <c:pt idx="4254">
                  <c:v>155.9</c:v>
                </c:pt>
                <c:pt idx="4255">
                  <c:v>156</c:v>
                </c:pt>
                <c:pt idx="4256">
                  <c:v>156</c:v>
                </c:pt>
                <c:pt idx="4257">
                  <c:v>156</c:v>
                </c:pt>
                <c:pt idx="4258">
                  <c:v>156.4</c:v>
                </c:pt>
                <c:pt idx="4259">
                  <c:v>156.4</c:v>
                </c:pt>
                <c:pt idx="4260">
                  <c:v>156.4</c:v>
                </c:pt>
                <c:pt idx="4261">
                  <c:v>156.69999999999999</c:v>
                </c:pt>
                <c:pt idx="4262">
                  <c:v>156.69999999999999</c:v>
                </c:pt>
                <c:pt idx="4263">
                  <c:v>156.69999999999999</c:v>
                </c:pt>
                <c:pt idx="4264">
                  <c:v>156.1</c:v>
                </c:pt>
                <c:pt idx="4265">
                  <c:v>156.1</c:v>
                </c:pt>
                <c:pt idx="4266">
                  <c:v>156.1</c:v>
                </c:pt>
                <c:pt idx="4267">
                  <c:v>155.80000000000001</c:v>
                </c:pt>
                <c:pt idx="4268">
                  <c:v>155.80000000000001</c:v>
                </c:pt>
                <c:pt idx="4269">
                  <c:v>155.80000000000001</c:v>
                </c:pt>
                <c:pt idx="4270">
                  <c:v>155.9</c:v>
                </c:pt>
                <c:pt idx="4271">
                  <c:v>155.9</c:v>
                </c:pt>
                <c:pt idx="4272">
                  <c:v>155.9</c:v>
                </c:pt>
                <c:pt idx="4273">
                  <c:v>156.5</c:v>
                </c:pt>
                <c:pt idx="4274">
                  <c:v>156.5</c:v>
                </c:pt>
                <c:pt idx="4275">
                  <c:v>156.5</c:v>
                </c:pt>
                <c:pt idx="4276">
                  <c:v>156.69999999999999</c:v>
                </c:pt>
                <c:pt idx="4277">
                  <c:v>156.69999999999999</c:v>
                </c:pt>
                <c:pt idx="4278">
                  <c:v>156.69999999999999</c:v>
                </c:pt>
                <c:pt idx="4279">
                  <c:v>157</c:v>
                </c:pt>
                <c:pt idx="4280">
                  <c:v>157</c:v>
                </c:pt>
                <c:pt idx="4281">
                  <c:v>157</c:v>
                </c:pt>
                <c:pt idx="4282">
                  <c:v>156.80000000000001</c:v>
                </c:pt>
                <c:pt idx="4283">
                  <c:v>156.80000000000001</c:v>
                </c:pt>
                <c:pt idx="4284">
                  <c:v>156.80000000000001</c:v>
                </c:pt>
                <c:pt idx="4285">
                  <c:v>157.19999999999999</c:v>
                </c:pt>
                <c:pt idx="4286">
                  <c:v>157.19999999999999</c:v>
                </c:pt>
                <c:pt idx="4287">
                  <c:v>157.19999999999999</c:v>
                </c:pt>
                <c:pt idx="4288">
                  <c:v>157.30000000000001</c:v>
                </c:pt>
                <c:pt idx="4289">
                  <c:v>157.30000000000001</c:v>
                </c:pt>
                <c:pt idx="4290">
                  <c:v>157.30000000000001</c:v>
                </c:pt>
                <c:pt idx="4291">
                  <c:v>157.80000000000001</c:v>
                </c:pt>
                <c:pt idx="4292">
                  <c:v>157.80000000000001</c:v>
                </c:pt>
                <c:pt idx="4293">
                  <c:v>157.80000000000001</c:v>
                </c:pt>
                <c:pt idx="4294">
                  <c:v>157.80000000000001</c:v>
                </c:pt>
                <c:pt idx="4295">
                  <c:v>157.80000000000001</c:v>
                </c:pt>
                <c:pt idx="4296">
                  <c:v>157.80000000000001</c:v>
                </c:pt>
                <c:pt idx="4297">
                  <c:v>157.5</c:v>
                </c:pt>
                <c:pt idx="4298">
                  <c:v>157.5</c:v>
                </c:pt>
                <c:pt idx="4299">
                  <c:v>157.5</c:v>
                </c:pt>
                <c:pt idx="4300">
                  <c:v>157.5</c:v>
                </c:pt>
                <c:pt idx="4301">
                  <c:v>157.5</c:v>
                </c:pt>
                <c:pt idx="4302">
                  <c:v>157.5</c:v>
                </c:pt>
                <c:pt idx="4303">
                  <c:v>157.6</c:v>
                </c:pt>
                <c:pt idx="4304">
                  <c:v>157.6</c:v>
                </c:pt>
                <c:pt idx="4305">
                  <c:v>157.6</c:v>
                </c:pt>
                <c:pt idx="4306">
                  <c:v>158.1</c:v>
                </c:pt>
                <c:pt idx="4307">
                  <c:v>158.1</c:v>
                </c:pt>
                <c:pt idx="4308">
                  <c:v>158.1</c:v>
                </c:pt>
                <c:pt idx="4309">
                  <c:v>158.30000000000001</c:v>
                </c:pt>
                <c:pt idx="4310">
                  <c:v>158.30000000000001</c:v>
                </c:pt>
                <c:pt idx="4311">
                  <c:v>158.30000000000001</c:v>
                </c:pt>
                <c:pt idx="4312">
                  <c:v>158.1</c:v>
                </c:pt>
                <c:pt idx="4313">
                  <c:v>158.1</c:v>
                </c:pt>
                <c:pt idx="4314">
                  <c:v>158.1</c:v>
                </c:pt>
                <c:pt idx="4315">
                  <c:v>158</c:v>
                </c:pt>
                <c:pt idx="4316">
                  <c:v>158</c:v>
                </c:pt>
                <c:pt idx="4317">
                  <c:v>158</c:v>
                </c:pt>
                <c:pt idx="4318">
                  <c:v>157.4</c:v>
                </c:pt>
                <c:pt idx="4319">
                  <c:v>157.4</c:v>
                </c:pt>
                <c:pt idx="4320">
                  <c:v>157.4</c:v>
                </c:pt>
                <c:pt idx="4321">
                  <c:v>157.1</c:v>
                </c:pt>
                <c:pt idx="4322">
                  <c:v>157.1</c:v>
                </c:pt>
                <c:pt idx="4323">
                  <c:v>157.1</c:v>
                </c:pt>
                <c:pt idx="4324">
                  <c:v>156.19999999999999</c:v>
                </c:pt>
                <c:pt idx="4325">
                  <c:v>156.19999999999999</c:v>
                </c:pt>
                <c:pt idx="4326">
                  <c:v>156.19999999999999</c:v>
                </c:pt>
                <c:pt idx="4327">
                  <c:v>156.4</c:v>
                </c:pt>
                <c:pt idx="4328">
                  <c:v>156.4</c:v>
                </c:pt>
                <c:pt idx="4329">
                  <c:v>156.4</c:v>
                </c:pt>
                <c:pt idx="4330">
                  <c:v>156.69999999999999</c:v>
                </c:pt>
                <c:pt idx="4331">
                  <c:v>156.69999999999999</c:v>
                </c:pt>
                <c:pt idx="4332">
                  <c:v>156.69999999999999</c:v>
                </c:pt>
                <c:pt idx="4333">
                  <c:v>156.69999999999999</c:v>
                </c:pt>
                <c:pt idx="4334">
                  <c:v>156.69999999999999</c:v>
                </c:pt>
                <c:pt idx="4335">
                  <c:v>156.69999999999999</c:v>
                </c:pt>
                <c:pt idx="4336">
                  <c:v>156.80000000000001</c:v>
                </c:pt>
                <c:pt idx="4337">
                  <c:v>156.80000000000001</c:v>
                </c:pt>
                <c:pt idx="4338">
                  <c:v>156.80000000000001</c:v>
                </c:pt>
                <c:pt idx="4339">
                  <c:v>156.30000000000001</c:v>
                </c:pt>
                <c:pt idx="4340">
                  <c:v>156.30000000000001</c:v>
                </c:pt>
                <c:pt idx="4341">
                  <c:v>156.30000000000001</c:v>
                </c:pt>
                <c:pt idx="4342">
                  <c:v>156.69999999999999</c:v>
                </c:pt>
                <c:pt idx="4343">
                  <c:v>156.69999999999999</c:v>
                </c:pt>
                <c:pt idx="4344">
                  <c:v>156.69999999999999</c:v>
                </c:pt>
                <c:pt idx="4345">
                  <c:v>156.5</c:v>
                </c:pt>
                <c:pt idx="4346">
                  <c:v>156.5</c:v>
                </c:pt>
                <c:pt idx="4347">
                  <c:v>156.5</c:v>
                </c:pt>
                <c:pt idx="4348">
                  <c:v>156.1</c:v>
                </c:pt>
                <c:pt idx="4349">
                  <c:v>156.1</c:v>
                </c:pt>
                <c:pt idx="4350">
                  <c:v>156.1</c:v>
                </c:pt>
                <c:pt idx="4351">
                  <c:v>156.5</c:v>
                </c:pt>
                <c:pt idx="4352">
                  <c:v>156.5</c:v>
                </c:pt>
                <c:pt idx="4353">
                  <c:v>156.5</c:v>
                </c:pt>
                <c:pt idx="4354">
                  <c:v>156.80000000000001</c:v>
                </c:pt>
                <c:pt idx="4355">
                  <c:v>156.80000000000001</c:v>
                </c:pt>
                <c:pt idx="4356">
                  <c:v>156.80000000000001</c:v>
                </c:pt>
                <c:pt idx="4357">
                  <c:v>157.19999999999999</c:v>
                </c:pt>
                <c:pt idx="4358">
                  <c:v>157.19999999999999</c:v>
                </c:pt>
                <c:pt idx="4359">
                  <c:v>157.19999999999999</c:v>
                </c:pt>
                <c:pt idx="4360">
                  <c:v>156.69999999999999</c:v>
                </c:pt>
                <c:pt idx="4361">
                  <c:v>156.69999999999999</c:v>
                </c:pt>
                <c:pt idx="4362">
                  <c:v>156.69999999999999</c:v>
                </c:pt>
                <c:pt idx="4363">
                  <c:v>156.5</c:v>
                </c:pt>
                <c:pt idx="4364">
                  <c:v>156.5</c:v>
                </c:pt>
                <c:pt idx="4365">
                  <c:v>156.5</c:v>
                </c:pt>
                <c:pt idx="4366">
                  <c:v>156.80000000000001</c:v>
                </c:pt>
                <c:pt idx="4367">
                  <c:v>156.80000000000001</c:v>
                </c:pt>
                <c:pt idx="4368">
                  <c:v>156.80000000000001</c:v>
                </c:pt>
                <c:pt idx="4369">
                  <c:v>156.9</c:v>
                </c:pt>
                <c:pt idx="4370">
                  <c:v>156.9</c:v>
                </c:pt>
                <c:pt idx="4371">
                  <c:v>156.9</c:v>
                </c:pt>
                <c:pt idx="4372">
                  <c:v>157.19999999999999</c:v>
                </c:pt>
                <c:pt idx="4373">
                  <c:v>157.19999999999999</c:v>
                </c:pt>
                <c:pt idx="4374">
                  <c:v>157.19999999999999</c:v>
                </c:pt>
                <c:pt idx="4375">
                  <c:v>157.4</c:v>
                </c:pt>
                <c:pt idx="4376">
                  <c:v>157.4</c:v>
                </c:pt>
                <c:pt idx="4377">
                  <c:v>157.4</c:v>
                </c:pt>
                <c:pt idx="4378">
                  <c:v>157.80000000000001</c:v>
                </c:pt>
                <c:pt idx="4379">
                  <c:v>157.80000000000001</c:v>
                </c:pt>
                <c:pt idx="4380">
                  <c:v>157.80000000000001</c:v>
                </c:pt>
                <c:pt idx="4381">
                  <c:v>158</c:v>
                </c:pt>
                <c:pt idx="4382">
                  <c:v>158</c:v>
                </c:pt>
                <c:pt idx="4383">
                  <c:v>158</c:v>
                </c:pt>
                <c:pt idx="4384">
                  <c:v>157.4</c:v>
                </c:pt>
                <c:pt idx="4385">
                  <c:v>157.4</c:v>
                </c:pt>
                <c:pt idx="4386">
                  <c:v>157.4</c:v>
                </c:pt>
                <c:pt idx="4387">
                  <c:v>154.9</c:v>
                </c:pt>
                <c:pt idx="4388">
                  <c:v>154.9</c:v>
                </c:pt>
                <c:pt idx="4389">
                  <c:v>154.9</c:v>
                </c:pt>
                <c:pt idx="4390">
                  <c:v>152</c:v>
                </c:pt>
                <c:pt idx="4391">
                  <c:v>152</c:v>
                </c:pt>
                <c:pt idx="4392">
                  <c:v>152</c:v>
                </c:pt>
                <c:pt idx="4393">
                  <c:v>148.4</c:v>
                </c:pt>
                <c:pt idx="4394">
                  <c:v>148.4</c:v>
                </c:pt>
                <c:pt idx="4395">
                  <c:v>148.4</c:v>
                </c:pt>
                <c:pt idx="4396">
                  <c:v>146.6</c:v>
                </c:pt>
                <c:pt idx="4397">
                  <c:v>146.6</c:v>
                </c:pt>
                <c:pt idx="4398">
                  <c:v>146.6</c:v>
                </c:pt>
                <c:pt idx="4399">
                  <c:v>147.4</c:v>
                </c:pt>
                <c:pt idx="4400">
                  <c:v>147.4</c:v>
                </c:pt>
                <c:pt idx="4401">
                  <c:v>147.4</c:v>
                </c:pt>
                <c:pt idx="4402">
                  <c:v>147.6</c:v>
                </c:pt>
                <c:pt idx="4403">
                  <c:v>147.6</c:v>
                </c:pt>
                <c:pt idx="4404">
                  <c:v>147.6</c:v>
                </c:pt>
                <c:pt idx="4405">
                  <c:v>148.19999999999999</c:v>
                </c:pt>
                <c:pt idx="4406">
                  <c:v>148.19999999999999</c:v>
                </c:pt>
                <c:pt idx="4407">
                  <c:v>148.19999999999999</c:v>
                </c:pt>
                <c:pt idx="4408">
                  <c:v>148.80000000000001</c:v>
                </c:pt>
                <c:pt idx="4409">
                  <c:v>148.80000000000001</c:v>
                </c:pt>
                <c:pt idx="4410">
                  <c:v>148.80000000000001</c:v>
                </c:pt>
                <c:pt idx="4411">
                  <c:v>149.5</c:v>
                </c:pt>
                <c:pt idx="4412">
                  <c:v>149.5</c:v>
                </c:pt>
                <c:pt idx="4413">
                  <c:v>149.5</c:v>
                </c:pt>
                <c:pt idx="4414">
                  <c:v>149.9</c:v>
                </c:pt>
                <c:pt idx="4415">
                  <c:v>149.9</c:v>
                </c:pt>
                <c:pt idx="4416">
                  <c:v>149.9</c:v>
                </c:pt>
                <c:pt idx="4417">
                  <c:v>150.19999999999999</c:v>
                </c:pt>
                <c:pt idx="4418">
                  <c:v>150.19999999999999</c:v>
                </c:pt>
                <c:pt idx="4419">
                  <c:v>150.19999999999999</c:v>
                </c:pt>
                <c:pt idx="4420">
                  <c:v>151</c:v>
                </c:pt>
                <c:pt idx="4421">
                  <c:v>151</c:v>
                </c:pt>
                <c:pt idx="4422">
                  <c:v>151</c:v>
                </c:pt>
                <c:pt idx="4423">
                  <c:v>151.30000000000001</c:v>
                </c:pt>
                <c:pt idx="4424">
                  <c:v>151.30000000000001</c:v>
                </c:pt>
                <c:pt idx="4425">
                  <c:v>151.30000000000001</c:v>
                </c:pt>
                <c:pt idx="4426">
                  <c:v>151.30000000000001</c:v>
                </c:pt>
                <c:pt idx="4427">
                  <c:v>151.30000000000001</c:v>
                </c:pt>
                <c:pt idx="4428">
                  <c:v>151.30000000000001</c:v>
                </c:pt>
                <c:pt idx="4429">
                  <c:v>151.6</c:v>
                </c:pt>
                <c:pt idx="4430">
                  <c:v>151.6</c:v>
                </c:pt>
                <c:pt idx="4431">
                  <c:v>151.6</c:v>
                </c:pt>
                <c:pt idx="4432">
                  <c:v>151.80000000000001</c:v>
                </c:pt>
                <c:pt idx="4433">
                  <c:v>151.80000000000001</c:v>
                </c:pt>
                <c:pt idx="4434">
                  <c:v>151.80000000000001</c:v>
                </c:pt>
                <c:pt idx="4435">
                  <c:v>152.4</c:v>
                </c:pt>
                <c:pt idx="4436">
                  <c:v>152.4</c:v>
                </c:pt>
                <c:pt idx="4437">
                  <c:v>152.4</c:v>
                </c:pt>
                <c:pt idx="4438">
                  <c:v>152.30000000000001</c:v>
                </c:pt>
                <c:pt idx="4439">
                  <c:v>152.30000000000001</c:v>
                </c:pt>
                <c:pt idx="4440">
                  <c:v>152.30000000000001</c:v>
                </c:pt>
                <c:pt idx="4441">
                  <c:v>152.19999999999999</c:v>
                </c:pt>
                <c:pt idx="4442">
                  <c:v>152.19999999999999</c:v>
                </c:pt>
                <c:pt idx="4443">
                  <c:v>152.19999999999999</c:v>
                </c:pt>
                <c:pt idx="4444">
                  <c:v>151.19999999999999</c:v>
                </c:pt>
                <c:pt idx="4445">
                  <c:v>151.19999999999999</c:v>
                </c:pt>
                <c:pt idx="4446">
                  <c:v>151.19999999999999</c:v>
                </c:pt>
                <c:pt idx="4447">
                  <c:v>150.69999999999999</c:v>
                </c:pt>
                <c:pt idx="4448">
                  <c:v>150.69999999999999</c:v>
                </c:pt>
                <c:pt idx="4449">
                  <c:v>150.69999999999999</c:v>
                </c:pt>
                <c:pt idx="4450">
                  <c:v>150.80000000000001</c:v>
                </c:pt>
                <c:pt idx="4451">
                  <c:v>150.80000000000001</c:v>
                </c:pt>
                <c:pt idx="4452">
                  <c:v>150.80000000000001</c:v>
                </c:pt>
                <c:pt idx="4453">
                  <c:v>151.1</c:v>
                </c:pt>
                <c:pt idx="4454">
                  <c:v>151.1</c:v>
                </c:pt>
                <c:pt idx="4455">
                  <c:v>151.1</c:v>
                </c:pt>
                <c:pt idx="4456">
                  <c:v>151.6</c:v>
                </c:pt>
                <c:pt idx="4457">
                  <c:v>151.6</c:v>
                </c:pt>
                <c:pt idx="4458">
                  <c:v>151.6</c:v>
                </c:pt>
                <c:pt idx="4459">
                  <c:v>152.19999999999999</c:v>
                </c:pt>
                <c:pt idx="4460">
                  <c:v>152.19999999999999</c:v>
                </c:pt>
                <c:pt idx="4461">
                  <c:v>152.19999999999999</c:v>
                </c:pt>
                <c:pt idx="4462">
                  <c:v>152.6</c:v>
                </c:pt>
                <c:pt idx="4463">
                  <c:v>152.6</c:v>
                </c:pt>
                <c:pt idx="4464">
                  <c:v>152.6</c:v>
                </c:pt>
                <c:pt idx="4465">
                  <c:v>153.30000000000001</c:v>
                </c:pt>
                <c:pt idx="4466">
                  <c:v>153.30000000000001</c:v>
                </c:pt>
                <c:pt idx="4467">
                  <c:v>153.30000000000001</c:v>
                </c:pt>
                <c:pt idx="4468">
                  <c:v>153.4</c:v>
                </c:pt>
                <c:pt idx="4469">
                  <c:v>153.4</c:v>
                </c:pt>
                <c:pt idx="4470">
                  <c:v>153.4</c:v>
                </c:pt>
                <c:pt idx="4471">
                  <c:v>154.4</c:v>
                </c:pt>
                <c:pt idx="4472">
                  <c:v>154.4</c:v>
                </c:pt>
                <c:pt idx="4473">
                  <c:v>154.4</c:v>
                </c:pt>
                <c:pt idx="4474">
                  <c:v>154.69999999999999</c:v>
                </c:pt>
                <c:pt idx="4475">
                  <c:v>154.69999999999999</c:v>
                </c:pt>
                <c:pt idx="4476">
                  <c:v>154.69999999999999</c:v>
                </c:pt>
                <c:pt idx="4477">
                  <c:v>156.1</c:v>
                </c:pt>
                <c:pt idx="4478">
                  <c:v>156.1</c:v>
                </c:pt>
                <c:pt idx="4479">
                  <c:v>156.1</c:v>
                </c:pt>
                <c:pt idx="4480">
                  <c:v>-1</c:v>
                </c:pt>
                <c:pt idx="4481">
                  <c:v>-1</c:v>
                </c:pt>
                <c:pt idx="4482">
                  <c:v>-1</c:v>
                </c:pt>
                <c:pt idx="4483">
                  <c:v>155.9</c:v>
                </c:pt>
                <c:pt idx="4484">
                  <c:v>155.9</c:v>
                </c:pt>
                <c:pt idx="4485">
                  <c:v>155.9</c:v>
                </c:pt>
                <c:pt idx="4486">
                  <c:v>155.5</c:v>
                </c:pt>
                <c:pt idx="4487">
                  <c:v>155.5</c:v>
                </c:pt>
                <c:pt idx="4488">
                  <c:v>155.5</c:v>
                </c:pt>
                <c:pt idx="4489">
                  <c:v>154.6</c:v>
                </c:pt>
                <c:pt idx="4490">
                  <c:v>154.6</c:v>
                </c:pt>
                <c:pt idx="4491">
                  <c:v>154.6</c:v>
                </c:pt>
                <c:pt idx="4492">
                  <c:v>154</c:v>
                </c:pt>
                <c:pt idx="4493">
                  <c:v>154</c:v>
                </c:pt>
                <c:pt idx="4494">
                  <c:v>154</c:v>
                </c:pt>
                <c:pt idx="4495">
                  <c:v>155.5</c:v>
                </c:pt>
                <c:pt idx="4496">
                  <c:v>155.5</c:v>
                </c:pt>
                <c:pt idx="4497">
                  <c:v>155.5</c:v>
                </c:pt>
                <c:pt idx="4498">
                  <c:v>158.1</c:v>
                </c:pt>
                <c:pt idx="4499">
                  <c:v>158.1</c:v>
                </c:pt>
                <c:pt idx="4500">
                  <c:v>158.1</c:v>
                </c:pt>
                <c:pt idx="4501">
                  <c:v>158.69999999999999</c:v>
                </c:pt>
                <c:pt idx="4502">
                  <c:v>158.69999999999999</c:v>
                </c:pt>
                <c:pt idx="4503">
                  <c:v>158.69999999999999</c:v>
                </c:pt>
                <c:pt idx="4504">
                  <c:v>159.30000000000001</c:v>
                </c:pt>
                <c:pt idx="4505">
                  <c:v>159.30000000000001</c:v>
                </c:pt>
                <c:pt idx="4506">
                  <c:v>159.30000000000001</c:v>
                </c:pt>
                <c:pt idx="4507">
                  <c:v>159.69999999999999</c:v>
                </c:pt>
                <c:pt idx="4508">
                  <c:v>159.69999999999999</c:v>
                </c:pt>
                <c:pt idx="4509">
                  <c:v>159.69999999999999</c:v>
                </c:pt>
                <c:pt idx="4510">
                  <c:v>160.19999999999999</c:v>
                </c:pt>
                <c:pt idx="4511">
                  <c:v>160.19999999999999</c:v>
                </c:pt>
                <c:pt idx="4512">
                  <c:v>160.19999999999999</c:v>
                </c:pt>
                <c:pt idx="4513">
                  <c:v>160.1</c:v>
                </c:pt>
                <c:pt idx="4514">
                  <c:v>160.1</c:v>
                </c:pt>
                <c:pt idx="4515">
                  <c:v>160.1</c:v>
                </c:pt>
                <c:pt idx="4516">
                  <c:v>159.5</c:v>
                </c:pt>
                <c:pt idx="4517">
                  <c:v>159.5</c:v>
                </c:pt>
                <c:pt idx="4518">
                  <c:v>159.5</c:v>
                </c:pt>
                <c:pt idx="4519">
                  <c:v>160.19999999999999</c:v>
                </c:pt>
                <c:pt idx="4520">
                  <c:v>160.19999999999999</c:v>
                </c:pt>
                <c:pt idx="4521">
                  <c:v>160.19999999999999</c:v>
                </c:pt>
                <c:pt idx="4522">
                  <c:v>160.6</c:v>
                </c:pt>
                <c:pt idx="4523">
                  <c:v>160.6</c:v>
                </c:pt>
                <c:pt idx="4524">
                  <c:v>160.6</c:v>
                </c:pt>
                <c:pt idx="4525">
                  <c:v>160.6</c:v>
                </c:pt>
                <c:pt idx="4526">
                  <c:v>160.6</c:v>
                </c:pt>
                <c:pt idx="4527">
                  <c:v>160.6</c:v>
                </c:pt>
                <c:pt idx="4528">
                  <c:v>159.19999999999999</c:v>
                </c:pt>
                <c:pt idx="4529">
                  <c:v>159.19999999999999</c:v>
                </c:pt>
                <c:pt idx="4530">
                  <c:v>159.19999999999999</c:v>
                </c:pt>
                <c:pt idx="4531">
                  <c:v>158.4</c:v>
                </c:pt>
                <c:pt idx="4532">
                  <c:v>158.4</c:v>
                </c:pt>
                <c:pt idx="4533">
                  <c:v>158.4</c:v>
                </c:pt>
                <c:pt idx="4534">
                  <c:v>156.1</c:v>
                </c:pt>
                <c:pt idx="4535">
                  <c:v>156.1</c:v>
                </c:pt>
                <c:pt idx="4536">
                  <c:v>156.1</c:v>
                </c:pt>
                <c:pt idx="4537">
                  <c:v>153.9</c:v>
                </c:pt>
                <c:pt idx="4538">
                  <c:v>153.9</c:v>
                </c:pt>
                <c:pt idx="4539">
                  <c:v>153.9</c:v>
                </c:pt>
                <c:pt idx="4540">
                  <c:v>151.69999999999999</c:v>
                </c:pt>
                <c:pt idx="4541">
                  <c:v>151.69999999999999</c:v>
                </c:pt>
                <c:pt idx="4542">
                  <c:v>151.69999999999999</c:v>
                </c:pt>
                <c:pt idx="4543">
                  <c:v>149.80000000000001</c:v>
                </c:pt>
                <c:pt idx="4544">
                  <c:v>149.80000000000001</c:v>
                </c:pt>
                <c:pt idx="4545">
                  <c:v>149.80000000000001</c:v>
                </c:pt>
                <c:pt idx="4546">
                  <c:v>148.19999999999999</c:v>
                </c:pt>
                <c:pt idx="4547">
                  <c:v>148.19999999999999</c:v>
                </c:pt>
                <c:pt idx="4548">
                  <c:v>148.19999999999999</c:v>
                </c:pt>
                <c:pt idx="4549">
                  <c:v>147.19999999999999</c:v>
                </c:pt>
                <c:pt idx="4550">
                  <c:v>147.19999999999999</c:v>
                </c:pt>
                <c:pt idx="4551">
                  <c:v>147.19999999999999</c:v>
                </c:pt>
                <c:pt idx="4552">
                  <c:v>147.5</c:v>
                </c:pt>
                <c:pt idx="4553">
                  <c:v>147.5</c:v>
                </c:pt>
                <c:pt idx="4554">
                  <c:v>147.5</c:v>
                </c:pt>
                <c:pt idx="4555">
                  <c:v>148.1</c:v>
                </c:pt>
                <c:pt idx="4556">
                  <c:v>148.1</c:v>
                </c:pt>
                <c:pt idx="4557">
                  <c:v>148.1</c:v>
                </c:pt>
                <c:pt idx="4558">
                  <c:v>147.9</c:v>
                </c:pt>
                <c:pt idx="4559">
                  <c:v>147.9</c:v>
                </c:pt>
                <c:pt idx="4560">
                  <c:v>147.9</c:v>
                </c:pt>
                <c:pt idx="4561">
                  <c:v>148.4</c:v>
                </c:pt>
                <c:pt idx="4562">
                  <c:v>148.4</c:v>
                </c:pt>
                <c:pt idx="4563">
                  <c:v>148.4</c:v>
                </c:pt>
                <c:pt idx="4564">
                  <c:v>148.9</c:v>
                </c:pt>
                <c:pt idx="4565">
                  <c:v>148.9</c:v>
                </c:pt>
                <c:pt idx="4566">
                  <c:v>148.9</c:v>
                </c:pt>
                <c:pt idx="4567">
                  <c:v>149.30000000000001</c:v>
                </c:pt>
                <c:pt idx="4568">
                  <c:v>149.30000000000001</c:v>
                </c:pt>
                <c:pt idx="4569">
                  <c:v>149.30000000000001</c:v>
                </c:pt>
                <c:pt idx="4570">
                  <c:v>149.6</c:v>
                </c:pt>
                <c:pt idx="4571">
                  <c:v>149.6</c:v>
                </c:pt>
                <c:pt idx="4572">
                  <c:v>149.6</c:v>
                </c:pt>
                <c:pt idx="4573">
                  <c:v>149.6</c:v>
                </c:pt>
                <c:pt idx="4574">
                  <c:v>149.6</c:v>
                </c:pt>
                <c:pt idx="4575">
                  <c:v>149.6</c:v>
                </c:pt>
                <c:pt idx="4576">
                  <c:v>149.80000000000001</c:v>
                </c:pt>
                <c:pt idx="4577">
                  <c:v>149.80000000000001</c:v>
                </c:pt>
                <c:pt idx="4578">
                  <c:v>149.80000000000001</c:v>
                </c:pt>
                <c:pt idx="4579">
                  <c:v>150.19999999999999</c:v>
                </c:pt>
                <c:pt idx="4580">
                  <c:v>150.19999999999999</c:v>
                </c:pt>
                <c:pt idx="4581">
                  <c:v>150.19999999999999</c:v>
                </c:pt>
                <c:pt idx="4582">
                  <c:v>150.6</c:v>
                </c:pt>
                <c:pt idx="4583">
                  <c:v>150.6</c:v>
                </c:pt>
                <c:pt idx="4584">
                  <c:v>150.6</c:v>
                </c:pt>
                <c:pt idx="4585">
                  <c:v>151.1</c:v>
                </c:pt>
                <c:pt idx="4586">
                  <c:v>151.1</c:v>
                </c:pt>
                <c:pt idx="4587">
                  <c:v>151.1</c:v>
                </c:pt>
                <c:pt idx="4588">
                  <c:v>151.30000000000001</c:v>
                </c:pt>
                <c:pt idx="4589">
                  <c:v>151.30000000000001</c:v>
                </c:pt>
                <c:pt idx="4590">
                  <c:v>151.30000000000001</c:v>
                </c:pt>
                <c:pt idx="4591">
                  <c:v>151.1</c:v>
                </c:pt>
                <c:pt idx="4592">
                  <c:v>151.1</c:v>
                </c:pt>
                <c:pt idx="4593">
                  <c:v>151.1</c:v>
                </c:pt>
                <c:pt idx="4594">
                  <c:v>151</c:v>
                </c:pt>
                <c:pt idx="4595">
                  <c:v>151</c:v>
                </c:pt>
                <c:pt idx="4596">
                  <c:v>151</c:v>
                </c:pt>
                <c:pt idx="4597">
                  <c:v>150.5</c:v>
                </c:pt>
                <c:pt idx="4598">
                  <c:v>150.5</c:v>
                </c:pt>
                <c:pt idx="4599">
                  <c:v>150.5</c:v>
                </c:pt>
                <c:pt idx="4600">
                  <c:v>150.4</c:v>
                </c:pt>
                <c:pt idx="4601">
                  <c:v>150.4</c:v>
                </c:pt>
                <c:pt idx="4602">
                  <c:v>150.4</c:v>
                </c:pt>
                <c:pt idx="4603">
                  <c:v>150.19999999999999</c:v>
                </c:pt>
                <c:pt idx="4604">
                  <c:v>150.19999999999999</c:v>
                </c:pt>
                <c:pt idx="4605">
                  <c:v>150.19999999999999</c:v>
                </c:pt>
                <c:pt idx="4606">
                  <c:v>150.5</c:v>
                </c:pt>
                <c:pt idx="4607">
                  <c:v>150.5</c:v>
                </c:pt>
                <c:pt idx="4608">
                  <c:v>150.5</c:v>
                </c:pt>
                <c:pt idx="4609">
                  <c:v>150.5</c:v>
                </c:pt>
                <c:pt idx="4610">
                  <c:v>150.5</c:v>
                </c:pt>
                <c:pt idx="4611">
                  <c:v>150.5</c:v>
                </c:pt>
                <c:pt idx="4612">
                  <c:v>150.6</c:v>
                </c:pt>
                <c:pt idx="4613">
                  <c:v>150.6</c:v>
                </c:pt>
                <c:pt idx="4614">
                  <c:v>150.6</c:v>
                </c:pt>
                <c:pt idx="4615">
                  <c:v>150.80000000000001</c:v>
                </c:pt>
                <c:pt idx="4616">
                  <c:v>150.80000000000001</c:v>
                </c:pt>
                <c:pt idx="4617">
                  <c:v>150.80000000000001</c:v>
                </c:pt>
                <c:pt idx="4618">
                  <c:v>151.4</c:v>
                </c:pt>
                <c:pt idx="4619">
                  <c:v>151.4</c:v>
                </c:pt>
                <c:pt idx="4620">
                  <c:v>151.4</c:v>
                </c:pt>
                <c:pt idx="4621">
                  <c:v>151.6</c:v>
                </c:pt>
                <c:pt idx="4622">
                  <c:v>151.6</c:v>
                </c:pt>
                <c:pt idx="4623">
                  <c:v>151.6</c:v>
                </c:pt>
                <c:pt idx="4624">
                  <c:v>151.80000000000001</c:v>
                </c:pt>
                <c:pt idx="4625">
                  <c:v>151.80000000000001</c:v>
                </c:pt>
                <c:pt idx="4626">
                  <c:v>151.80000000000001</c:v>
                </c:pt>
                <c:pt idx="4627">
                  <c:v>151.30000000000001</c:v>
                </c:pt>
                <c:pt idx="4628">
                  <c:v>151.30000000000001</c:v>
                </c:pt>
                <c:pt idx="4629">
                  <c:v>151.30000000000001</c:v>
                </c:pt>
                <c:pt idx="4630">
                  <c:v>150.9</c:v>
                </c:pt>
                <c:pt idx="4631">
                  <c:v>150.9</c:v>
                </c:pt>
                <c:pt idx="4632">
                  <c:v>150.9</c:v>
                </c:pt>
                <c:pt idx="4633">
                  <c:v>150.80000000000001</c:v>
                </c:pt>
                <c:pt idx="4634">
                  <c:v>150.80000000000001</c:v>
                </c:pt>
                <c:pt idx="4635">
                  <c:v>150.80000000000001</c:v>
                </c:pt>
                <c:pt idx="4636">
                  <c:v>150.30000000000001</c:v>
                </c:pt>
                <c:pt idx="4637">
                  <c:v>150.30000000000001</c:v>
                </c:pt>
                <c:pt idx="4638">
                  <c:v>150.30000000000001</c:v>
                </c:pt>
                <c:pt idx="4639">
                  <c:v>150.1</c:v>
                </c:pt>
                <c:pt idx="4640">
                  <c:v>150.1</c:v>
                </c:pt>
                <c:pt idx="4641">
                  <c:v>150.1</c:v>
                </c:pt>
                <c:pt idx="4642">
                  <c:v>149.69999999999999</c:v>
                </c:pt>
                <c:pt idx="4643">
                  <c:v>149.69999999999999</c:v>
                </c:pt>
                <c:pt idx="4644">
                  <c:v>149.69999999999999</c:v>
                </c:pt>
                <c:pt idx="4645">
                  <c:v>149.6</c:v>
                </c:pt>
                <c:pt idx="4646">
                  <c:v>149.6</c:v>
                </c:pt>
                <c:pt idx="4647">
                  <c:v>149.6</c:v>
                </c:pt>
                <c:pt idx="4648">
                  <c:v>149.5</c:v>
                </c:pt>
                <c:pt idx="4649">
                  <c:v>149.5</c:v>
                </c:pt>
                <c:pt idx="4650">
                  <c:v>149.5</c:v>
                </c:pt>
                <c:pt idx="4651">
                  <c:v>150.30000000000001</c:v>
                </c:pt>
                <c:pt idx="4652">
                  <c:v>150.30000000000001</c:v>
                </c:pt>
                <c:pt idx="4653">
                  <c:v>150.30000000000001</c:v>
                </c:pt>
                <c:pt idx="4654">
                  <c:v>151</c:v>
                </c:pt>
                <c:pt idx="4655">
                  <c:v>151</c:v>
                </c:pt>
                <c:pt idx="4656">
                  <c:v>151</c:v>
                </c:pt>
                <c:pt idx="4657">
                  <c:v>151.30000000000001</c:v>
                </c:pt>
                <c:pt idx="4658">
                  <c:v>151.30000000000001</c:v>
                </c:pt>
                <c:pt idx="4659">
                  <c:v>151.30000000000001</c:v>
                </c:pt>
                <c:pt idx="4660">
                  <c:v>151.19999999999999</c:v>
                </c:pt>
                <c:pt idx="4661">
                  <c:v>151.19999999999999</c:v>
                </c:pt>
                <c:pt idx="4662">
                  <c:v>151.19999999999999</c:v>
                </c:pt>
                <c:pt idx="4663">
                  <c:v>150.9</c:v>
                </c:pt>
                <c:pt idx="4664">
                  <c:v>150.9</c:v>
                </c:pt>
                <c:pt idx="4665">
                  <c:v>150.9</c:v>
                </c:pt>
                <c:pt idx="4666">
                  <c:v>150.69999999999999</c:v>
                </c:pt>
                <c:pt idx="4667">
                  <c:v>150.69999999999999</c:v>
                </c:pt>
                <c:pt idx="4668">
                  <c:v>150.69999999999999</c:v>
                </c:pt>
                <c:pt idx="4669">
                  <c:v>150.30000000000001</c:v>
                </c:pt>
                <c:pt idx="4670">
                  <c:v>150.30000000000001</c:v>
                </c:pt>
                <c:pt idx="4671">
                  <c:v>150.30000000000001</c:v>
                </c:pt>
                <c:pt idx="4672">
                  <c:v>150.4</c:v>
                </c:pt>
                <c:pt idx="4673">
                  <c:v>150.4</c:v>
                </c:pt>
                <c:pt idx="4674">
                  <c:v>150.4</c:v>
                </c:pt>
                <c:pt idx="4675">
                  <c:v>150.80000000000001</c:v>
                </c:pt>
                <c:pt idx="4676">
                  <c:v>150.80000000000001</c:v>
                </c:pt>
                <c:pt idx="4677">
                  <c:v>150.80000000000001</c:v>
                </c:pt>
                <c:pt idx="4678">
                  <c:v>151.19999999999999</c:v>
                </c:pt>
                <c:pt idx="4679">
                  <c:v>151.19999999999999</c:v>
                </c:pt>
                <c:pt idx="4680">
                  <c:v>151.19999999999999</c:v>
                </c:pt>
                <c:pt idx="4681">
                  <c:v>151.19999999999999</c:v>
                </c:pt>
                <c:pt idx="4682">
                  <c:v>151.19999999999999</c:v>
                </c:pt>
                <c:pt idx="4683">
                  <c:v>151.19999999999999</c:v>
                </c:pt>
                <c:pt idx="4684">
                  <c:v>151</c:v>
                </c:pt>
                <c:pt idx="4685">
                  <c:v>151</c:v>
                </c:pt>
                <c:pt idx="4686">
                  <c:v>151</c:v>
                </c:pt>
                <c:pt idx="4687">
                  <c:v>150.5</c:v>
                </c:pt>
                <c:pt idx="4688">
                  <c:v>150.5</c:v>
                </c:pt>
                <c:pt idx="4689">
                  <c:v>150.5</c:v>
                </c:pt>
                <c:pt idx="4690">
                  <c:v>150.80000000000001</c:v>
                </c:pt>
                <c:pt idx="4691">
                  <c:v>150.80000000000001</c:v>
                </c:pt>
                <c:pt idx="4692">
                  <c:v>150.80000000000001</c:v>
                </c:pt>
                <c:pt idx="4693">
                  <c:v>150.80000000000001</c:v>
                </c:pt>
                <c:pt idx="4694">
                  <c:v>150.80000000000001</c:v>
                </c:pt>
                <c:pt idx="4695">
                  <c:v>150.80000000000001</c:v>
                </c:pt>
                <c:pt idx="4696">
                  <c:v>150.80000000000001</c:v>
                </c:pt>
                <c:pt idx="4697">
                  <c:v>150.80000000000001</c:v>
                </c:pt>
                <c:pt idx="4698">
                  <c:v>150.80000000000001</c:v>
                </c:pt>
                <c:pt idx="4699">
                  <c:v>150.4</c:v>
                </c:pt>
                <c:pt idx="4700">
                  <c:v>150.4</c:v>
                </c:pt>
                <c:pt idx="4701">
                  <c:v>150.4</c:v>
                </c:pt>
                <c:pt idx="4702">
                  <c:v>150.1</c:v>
                </c:pt>
                <c:pt idx="4703">
                  <c:v>150.1</c:v>
                </c:pt>
                <c:pt idx="4704">
                  <c:v>150.1</c:v>
                </c:pt>
                <c:pt idx="4705">
                  <c:v>150</c:v>
                </c:pt>
                <c:pt idx="4706">
                  <c:v>150</c:v>
                </c:pt>
                <c:pt idx="4707">
                  <c:v>150</c:v>
                </c:pt>
                <c:pt idx="4708">
                  <c:v>150</c:v>
                </c:pt>
                <c:pt idx="4709">
                  <c:v>150</c:v>
                </c:pt>
                <c:pt idx="4710">
                  <c:v>150</c:v>
                </c:pt>
                <c:pt idx="4711">
                  <c:v>149.69999999999999</c:v>
                </c:pt>
                <c:pt idx="4712">
                  <c:v>149.69999999999999</c:v>
                </c:pt>
                <c:pt idx="4713">
                  <c:v>149.69999999999999</c:v>
                </c:pt>
                <c:pt idx="4714">
                  <c:v>149.6</c:v>
                </c:pt>
                <c:pt idx="4715">
                  <c:v>149.6</c:v>
                </c:pt>
                <c:pt idx="4716">
                  <c:v>149.6</c:v>
                </c:pt>
                <c:pt idx="4717">
                  <c:v>149.80000000000001</c:v>
                </c:pt>
                <c:pt idx="4718">
                  <c:v>149.80000000000001</c:v>
                </c:pt>
                <c:pt idx="4719">
                  <c:v>149.80000000000001</c:v>
                </c:pt>
                <c:pt idx="4720">
                  <c:v>149.6</c:v>
                </c:pt>
                <c:pt idx="4721">
                  <c:v>149.6</c:v>
                </c:pt>
                <c:pt idx="4722">
                  <c:v>149.6</c:v>
                </c:pt>
                <c:pt idx="4723">
                  <c:v>149</c:v>
                </c:pt>
                <c:pt idx="4724">
                  <c:v>149</c:v>
                </c:pt>
                <c:pt idx="4725">
                  <c:v>149</c:v>
                </c:pt>
                <c:pt idx="4726">
                  <c:v>148.4</c:v>
                </c:pt>
                <c:pt idx="4727">
                  <c:v>148.4</c:v>
                </c:pt>
                <c:pt idx="4728">
                  <c:v>148.4</c:v>
                </c:pt>
                <c:pt idx="4729">
                  <c:v>148.69999999999999</c:v>
                </c:pt>
                <c:pt idx="4730">
                  <c:v>148.69999999999999</c:v>
                </c:pt>
                <c:pt idx="4731">
                  <c:v>148.69999999999999</c:v>
                </c:pt>
                <c:pt idx="4732">
                  <c:v>149.1</c:v>
                </c:pt>
                <c:pt idx="4733">
                  <c:v>149.1</c:v>
                </c:pt>
                <c:pt idx="4734">
                  <c:v>149.1</c:v>
                </c:pt>
                <c:pt idx="4735">
                  <c:v>149.4</c:v>
                </c:pt>
                <c:pt idx="4736">
                  <c:v>149.4</c:v>
                </c:pt>
                <c:pt idx="4737">
                  <c:v>149.4</c:v>
                </c:pt>
                <c:pt idx="4738">
                  <c:v>150.30000000000001</c:v>
                </c:pt>
                <c:pt idx="4739">
                  <c:v>150.30000000000001</c:v>
                </c:pt>
                <c:pt idx="4740">
                  <c:v>150.30000000000001</c:v>
                </c:pt>
                <c:pt idx="4741">
                  <c:v>151</c:v>
                </c:pt>
                <c:pt idx="4742">
                  <c:v>151</c:v>
                </c:pt>
                <c:pt idx="4743">
                  <c:v>151</c:v>
                </c:pt>
                <c:pt idx="4744">
                  <c:v>151.1</c:v>
                </c:pt>
                <c:pt idx="4745">
                  <c:v>151.1</c:v>
                </c:pt>
                <c:pt idx="4746">
                  <c:v>151.1</c:v>
                </c:pt>
                <c:pt idx="4747">
                  <c:v>150.6</c:v>
                </c:pt>
                <c:pt idx="4748">
                  <c:v>150.6</c:v>
                </c:pt>
                <c:pt idx="4749">
                  <c:v>150.6</c:v>
                </c:pt>
                <c:pt idx="4750">
                  <c:v>151.4</c:v>
                </c:pt>
                <c:pt idx="4751">
                  <c:v>151.4</c:v>
                </c:pt>
                <c:pt idx="4752">
                  <c:v>151.4</c:v>
                </c:pt>
                <c:pt idx="4753">
                  <c:v>152.6</c:v>
                </c:pt>
                <c:pt idx="4754">
                  <c:v>152.6</c:v>
                </c:pt>
                <c:pt idx="4755">
                  <c:v>152.6</c:v>
                </c:pt>
                <c:pt idx="4756">
                  <c:v>152.5</c:v>
                </c:pt>
                <c:pt idx="4757">
                  <c:v>152.5</c:v>
                </c:pt>
                <c:pt idx="4758">
                  <c:v>152.5</c:v>
                </c:pt>
                <c:pt idx="4759">
                  <c:v>152.30000000000001</c:v>
                </c:pt>
                <c:pt idx="4760">
                  <c:v>152.30000000000001</c:v>
                </c:pt>
                <c:pt idx="4761">
                  <c:v>152.30000000000001</c:v>
                </c:pt>
                <c:pt idx="4762">
                  <c:v>152.30000000000001</c:v>
                </c:pt>
                <c:pt idx="4763">
                  <c:v>152.30000000000001</c:v>
                </c:pt>
                <c:pt idx="4764">
                  <c:v>152.30000000000001</c:v>
                </c:pt>
                <c:pt idx="4765">
                  <c:v>154.30000000000001</c:v>
                </c:pt>
                <c:pt idx="4766">
                  <c:v>154.30000000000001</c:v>
                </c:pt>
                <c:pt idx="4767">
                  <c:v>154.30000000000001</c:v>
                </c:pt>
                <c:pt idx="4768">
                  <c:v>155.19999999999999</c:v>
                </c:pt>
                <c:pt idx="4769">
                  <c:v>155.19999999999999</c:v>
                </c:pt>
                <c:pt idx="4770">
                  <c:v>155.19999999999999</c:v>
                </c:pt>
                <c:pt idx="4771">
                  <c:v>155.1</c:v>
                </c:pt>
                <c:pt idx="4772">
                  <c:v>155.1</c:v>
                </c:pt>
                <c:pt idx="4773">
                  <c:v>155.1</c:v>
                </c:pt>
                <c:pt idx="4774">
                  <c:v>155.4</c:v>
                </c:pt>
                <c:pt idx="4775">
                  <c:v>155.4</c:v>
                </c:pt>
                <c:pt idx="4776">
                  <c:v>155.4</c:v>
                </c:pt>
                <c:pt idx="4777">
                  <c:v>155.1</c:v>
                </c:pt>
                <c:pt idx="4778">
                  <c:v>155.1</c:v>
                </c:pt>
                <c:pt idx="4779">
                  <c:v>155.1</c:v>
                </c:pt>
                <c:pt idx="4780">
                  <c:v>154.80000000000001</c:v>
                </c:pt>
                <c:pt idx="4781">
                  <c:v>154.80000000000001</c:v>
                </c:pt>
                <c:pt idx="4782">
                  <c:v>154.80000000000001</c:v>
                </c:pt>
                <c:pt idx="4783">
                  <c:v>154.6</c:v>
                </c:pt>
                <c:pt idx="4784">
                  <c:v>154.6</c:v>
                </c:pt>
                <c:pt idx="4785">
                  <c:v>154.6</c:v>
                </c:pt>
                <c:pt idx="4786">
                  <c:v>153.9</c:v>
                </c:pt>
                <c:pt idx="4787">
                  <c:v>153.9</c:v>
                </c:pt>
                <c:pt idx="4788">
                  <c:v>153.9</c:v>
                </c:pt>
                <c:pt idx="4789">
                  <c:v>153.69999999999999</c:v>
                </c:pt>
                <c:pt idx="4790">
                  <c:v>153.69999999999999</c:v>
                </c:pt>
                <c:pt idx="4791">
                  <c:v>153.69999999999999</c:v>
                </c:pt>
                <c:pt idx="4792">
                  <c:v>153.9</c:v>
                </c:pt>
                <c:pt idx="4793">
                  <c:v>153.9</c:v>
                </c:pt>
                <c:pt idx="4794">
                  <c:v>153.9</c:v>
                </c:pt>
                <c:pt idx="4795">
                  <c:v>154.1</c:v>
                </c:pt>
                <c:pt idx="4796">
                  <c:v>154.1</c:v>
                </c:pt>
                <c:pt idx="4797">
                  <c:v>154.1</c:v>
                </c:pt>
                <c:pt idx="4798">
                  <c:v>154.19999999999999</c:v>
                </c:pt>
                <c:pt idx="4799">
                  <c:v>154.19999999999999</c:v>
                </c:pt>
                <c:pt idx="4800">
                  <c:v>154.19999999999999</c:v>
                </c:pt>
                <c:pt idx="4801">
                  <c:v>153.9</c:v>
                </c:pt>
                <c:pt idx="4802">
                  <c:v>153.9</c:v>
                </c:pt>
                <c:pt idx="4803">
                  <c:v>153.9</c:v>
                </c:pt>
                <c:pt idx="4804">
                  <c:v>153.9</c:v>
                </c:pt>
                <c:pt idx="4805">
                  <c:v>153.9</c:v>
                </c:pt>
                <c:pt idx="4806">
                  <c:v>153.9</c:v>
                </c:pt>
                <c:pt idx="4807">
                  <c:v>153.9</c:v>
                </c:pt>
                <c:pt idx="4808">
                  <c:v>153.9</c:v>
                </c:pt>
                <c:pt idx="4809">
                  <c:v>153.9</c:v>
                </c:pt>
                <c:pt idx="4810">
                  <c:v>154.19999999999999</c:v>
                </c:pt>
                <c:pt idx="4811">
                  <c:v>154.19999999999999</c:v>
                </c:pt>
                <c:pt idx="4812">
                  <c:v>154.19999999999999</c:v>
                </c:pt>
                <c:pt idx="4813">
                  <c:v>154.19999999999999</c:v>
                </c:pt>
                <c:pt idx="4814">
                  <c:v>154.19999999999999</c:v>
                </c:pt>
                <c:pt idx="4815">
                  <c:v>154.19999999999999</c:v>
                </c:pt>
                <c:pt idx="4816">
                  <c:v>153.80000000000001</c:v>
                </c:pt>
                <c:pt idx="4817">
                  <c:v>153.80000000000001</c:v>
                </c:pt>
                <c:pt idx="4818">
                  <c:v>153.80000000000001</c:v>
                </c:pt>
                <c:pt idx="4819">
                  <c:v>153.69999999999999</c:v>
                </c:pt>
                <c:pt idx="4820">
                  <c:v>153.69999999999999</c:v>
                </c:pt>
                <c:pt idx="4821">
                  <c:v>153.69999999999999</c:v>
                </c:pt>
                <c:pt idx="4822">
                  <c:v>153.30000000000001</c:v>
                </c:pt>
                <c:pt idx="4823">
                  <c:v>153.30000000000001</c:v>
                </c:pt>
                <c:pt idx="4824">
                  <c:v>153.30000000000001</c:v>
                </c:pt>
                <c:pt idx="4825">
                  <c:v>153.6</c:v>
                </c:pt>
                <c:pt idx="4826">
                  <c:v>153.6</c:v>
                </c:pt>
                <c:pt idx="4827">
                  <c:v>153.6</c:v>
                </c:pt>
                <c:pt idx="4828">
                  <c:v>153.5</c:v>
                </c:pt>
                <c:pt idx="4829">
                  <c:v>153.5</c:v>
                </c:pt>
                <c:pt idx="4830">
                  <c:v>153.5</c:v>
                </c:pt>
                <c:pt idx="4831">
                  <c:v>154.1</c:v>
                </c:pt>
                <c:pt idx="4832">
                  <c:v>154.1</c:v>
                </c:pt>
                <c:pt idx="4833">
                  <c:v>154.1</c:v>
                </c:pt>
                <c:pt idx="4834">
                  <c:v>154.19999999999999</c:v>
                </c:pt>
                <c:pt idx="4835">
                  <c:v>154.19999999999999</c:v>
                </c:pt>
                <c:pt idx="4836">
                  <c:v>154.19999999999999</c:v>
                </c:pt>
                <c:pt idx="4837">
                  <c:v>154.9</c:v>
                </c:pt>
                <c:pt idx="4838">
                  <c:v>154.9</c:v>
                </c:pt>
                <c:pt idx="4839">
                  <c:v>154.9</c:v>
                </c:pt>
                <c:pt idx="4840">
                  <c:v>154.30000000000001</c:v>
                </c:pt>
                <c:pt idx="4841">
                  <c:v>154.30000000000001</c:v>
                </c:pt>
                <c:pt idx="4842">
                  <c:v>154.30000000000001</c:v>
                </c:pt>
                <c:pt idx="4843">
                  <c:v>154.30000000000001</c:v>
                </c:pt>
                <c:pt idx="4844">
                  <c:v>154.30000000000001</c:v>
                </c:pt>
                <c:pt idx="4845">
                  <c:v>154.30000000000001</c:v>
                </c:pt>
                <c:pt idx="4846">
                  <c:v>154.30000000000001</c:v>
                </c:pt>
                <c:pt idx="4847">
                  <c:v>154.30000000000001</c:v>
                </c:pt>
                <c:pt idx="4848">
                  <c:v>154.30000000000001</c:v>
                </c:pt>
                <c:pt idx="4849">
                  <c:v>154.4</c:v>
                </c:pt>
                <c:pt idx="4850">
                  <c:v>154.4</c:v>
                </c:pt>
                <c:pt idx="4851">
                  <c:v>154.4</c:v>
                </c:pt>
                <c:pt idx="4852">
                  <c:v>154.4</c:v>
                </c:pt>
                <c:pt idx="4853">
                  <c:v>154.4</c:v>
                </c:pt>
                <c:pt idx="4854">
                  <c:v>154.4</c:v>
                </c:pt>
                <c:pt idx="4855">
                  <c:v>154.4</c:v>
                </c:pt>
                <c:pt idx="4856">
                  <c:v>154.4</c:v>
                </c:pt>
                <c:pt idx="4857">
                  <c:v>154.4</c:v>
                </c:pt>
                <c:pt idx="4858">
                  <c:v>154.80000000000001</c:v>
                </c:pt>
                <c:pt idx="4859">
                  <c:v>154.80000000000001</c:v>
                </c:pt>
                <c:pt idx="4860">
                  <c:v>154.80000000000001</c:v>
                </c:pt>
                <c:pt idx="4861">
                  <c:v>154.69999999999999</c:v>
                </c:pt>
                <c:pt idx="4862">
                  <c:v>154.69999999999999</c:v>
                </c:pt>
                <c:pt idx="4863">
                  <c:v>154.69999999999999</c:v>
                </c:pt>
                <c:pt idx="4864">
                  <c:v>155</c:v>
                </c:pt>
                <c:pt idx="4865">
                  <c:v>155</c:v>
                </c:pt>
                <c:pt idx="4866">
                  <c:v>155</c:v>
                </c:pt>
                <c:pt idx="4867">
                  <c:v>155</c:v>
                </c:pt>
                <c:pt idx="4868">
                  <c:v>155</c:v>
                </c:pt>
                <c:pt idx="4869">
                  <c:v>155</c:v>
                </c:pt>
                <c:pt idx="4870">
                  <c:v>154.9</c:v>
                </c:pt>
                <c:pt idx="4871">
                  <c:v>154.9</c:v>
                </c:pt>
                <c:pt idx="4872">
                  <c:v>154.9</c:v>
                </c:pt>
                <c:pt idx="4873">
                  <c:v>155.1</c:v>
                </c:pt>
                <c:pt idx="4874">
                  <c:v>155.1</c:v>
                </c:pt>
                <c:pt idx="4875">
                  <c:v>155.1</c:v>
                </c:pt>
                <c:pt idx="4876">
                  <c:v>155.1</c:v>
                </c:pt>
                <c:pt idx="4877">
                  <c:v>155.1</c:v>
                </c:pt>
                <c:pt idx="4878">
                  <c:v>155.1</c:v>
                </c:pt>
                <c:pt idx="4879">
                  <c:v>155.6</c:v>
                </c:pt>
                <c:pt idx="4880">
                  <c:v>155.6</c:v>
                </c:pt>
                <c:pt idx="4881">
                  <c:v>155.6</c:v>
                </c:pt>
                <c:pt idx="4882">
                  <c:v>155.5</c:v>
                </c:pt>
                <c:pt idx="4883">
                  <c:v>155.5</c:v>
                </c:pt>
                <c:pt idx="4884">
                  <c:v>155.5</c:v>
                </c:pt>
                <c:pt idx="4885">
                  <c:v>155.5</c:v>
                </c:pt>
                <c:pt idx="4886">
                  <c:v>155.5</c:v>
                </c:pt>
                <c:pt idx="4887">
                  <c:v>155.5</c:v>
                </c:pt>
                <c:pt idx="4888">
                  <c:v>154.80000000000001</c:v>
                </c:pt>
                <c:pt idx="4889">
                  <c:v>154.80000000000001</c:v>
                </c:pt>
                <c:pt idx="4890">
                  <c:v>154.80000000000001</c:v>
                </c:pt>
                <c:pt idx="4891">
                  <c:v>155.19999999999999</c:v>
                </c:pt>
                <c:pt idx="4892">
                  <c:v>155.19999999999999</c:v>
                </c:pt>
                <c:pt idx="4893">
                  <c:v>155.19999999999999</c:v>
                </c:pt>
                <c:pt idx="4894">
                  <c:v>155.19999999999999</c:v>
                </c:pt>
                <c:pt idx="4895">
                  <c:v>155.19999999999999</c:v>
                </c:pt>
                <c:pt idx="4896">
                  <c:v>155.19999999999999</c:v>
                </c:pt>
                <c:pt idx="4897">
                  <c:v>155.69999999999999</c:v>
                </c:pt>
                <c:pt idx="4898">
                  <c:v>155.69999999999999</c:v>
                </c:pt>
                <c:pt idx="4899">
                  <c:v>155.69999999999999</c:v>
                </c:pt>
                <c:pt idx="4900">
                  <c:v>-1</c:v>
                </c:pt>
                <c:pt idx="4901">
                  <c:v>-1</c:v>
                </c:pt>
                <c:pt idx="4902">
                  <c:v>-1</c:v>
                </c:pt>
                <c:pt idx="4903">
                  <c:v>-1</c:v>
                </c:pt>
                <c:pt idx="4904">
                  <c:v>-1</c:v>
                </c:pt>
                <c:pt idx="4905">
                  <c:v>-1</c:v>
                </c:pt>
                <c:pt idx="4906">
                  <c:v>-1</c:v>
                </c:pt>
                <c:pt idx="4907">
                  <c:v>-1</c:v>
                </c:pt>
                <c:pt idx="4908">
                  <c:v>-1</c:v>
                </c:pt>
                <c:pt idx="4909">
                  <c:v>-1</c:v>
                </c:pt>
                <c:pt idx="4910">
                  <c:v>-1</c:v>
                </c:pt>
                <c:pt idx="4911">
                  <c:v>-1</c:v>
                </c:pt>
                <c:pt idx="4912">
                  <c:v>-1</c:v>
                </c:pt>
                <c:pt idx="4913">
                  <c:v>-1</c:v>
                </c:pt>
                <c:pt idx="4914">
                  <c:v>-1</c:v>
                </c:pt>
                <c:pt idx="4915">
                  <c:v>-1</c:v>
                </c:pt>
                <c:pt idx="4916">
                  <c:v>-1</c:v>
                </c:pt>
                <c:pt idx="4917">
                  <c:v>-1</c:v>
                </c:pt>
                <c:pt idx="4918">
                  <c:v>-1</c:v>
                </c:pt>
                <c:pt idx="4919">
                  <c:v>-1</c:v>
                </c:pt>
                <c:pt idx="4920">
                  <c:v>-1</c:v>
                </c:pt>
                <c:pt idx="4921">
                  <c:v>155.4</c:v>
                </c:pt>
                <c:pt idx="4922">
                  <c:v>155.4</c:v>
                </c:pt>
                <c:pt idx="4923">
                  <c:v>155.4</c:v>
                </c:pt>
                <c:pt idx="4924">
                  <c:v>155.4</c:v>
                </c:pt>
                <c:pt idx="4925">
                  <c:v>155.4</c:v>
                </c:pt>
                <c:pt idx="4926">
                  <c:v>155.4</c:v>
                </c:pt>
                <c:pt idx="4927">
                  <c:v>155.4</c:v>
                </c:pt>
                <c:pt idx="4928">
                  <c:v>155.4</c:v>
                </c:pt>
                <c:pt idx="4929">
                  <c:v>155.4</c:v>
                </c:pt>
                <c:pt idx="4930">
                  <c:v>-1</c:v>
                </c:pt>
                <c:pt idx="4931">
                  <c:v>-1</c:v>
                </c:pt>
                <c:pt idx="4932">
                  <c:v>-1</c:v>
                </c:pt>
                <c:pt idx="4933">
                  <c:v>-1</c:v>
                </c:pt>
                <c:pt idx="4934">
                  <c:v>-1</c:v>
                </c:pt>
                <c:pt idx="4935">
                  <c:v>-1</c:v>
                </c:pt>
                <c:pt idx="4936">
                  <c:v>-1</c:v>
                </c:pt>
                <c:pt idx="4937">
                  <c:v>-1</c:v>
                </c:pt>
                <c:pt idx="4938">
                  <c:v>-1</c:v>
                </c:pt>
                <c:pt idx="4939">
                  <c:v>-1</c:v>
                </c:pt>
                <c:pt idx="4940">
                  <c:v>-1</c:v>
                </c:pt>
                <c:pt idx="4941">
                  <c:v>-1</c:v>
                </c:pt>
                <c:pt idx="4942">
                  <c:v>-1</c:v>
                </c:pt>
                <c:pt idx="4943">
                  <c:v>-1</c:v>
                </c:pt>
                <c:pt idx="4944">
                  <c:v>-1</c:v>
                </c:pt>
                <c:pt idx="4945">
                  <c:v>-1</c:v>
                </c:pt>
                <c:pt idx="4946">
                  <c:v>-1</c:v>
                </c:pt>
                <c:pt idx="4947">
                  <c:v>-1</c:v>
                </c:pt>
                <c:pt idx="4948">
                  <c:v>-1</c:v>
                </c:pt>
                <c:pt idx="4949">
                  <c:v>-1</c:v>
                </c:pt>
                <c:pt idx="4950">
                  <c:v>-1</c:v>
                </c:pt>
                <c:pt idx="4951">
                  <c:v>-1</c:v>
                </c:pt>
                <c:pt idx="4952">
                  <c:v>-1</c:v>
                </c:pt>
                <c:pt idx="4953">
                  <c:v>-1</c:v>
                </c:pt>
                <c:pt idx="4954">
                  <c:v>154.80000000000001</c:v>
                </c:pt>
                <c:pt idx="4955">
                  <c:v>154.80000000000001</c:v>
                </c:pt>
                <c:pt idx="4956">
                  <c:v>154.80000000000001</c:v>
                </c:pt>
                <c:pt idx="4957">
                  <c:v>154.80000000000001</c:v>
                </c:pt>
                <c:pt idx="4958">
                  <c:v>154.80000000000001</c:v>
                </c:pt>
                <c:pt idx="4959">
                  <c:v>154.80000000000001</c:v>
                </c:pt>
                <c:pt idx="4960">
                  <c:v>154.80000000000001</c:v>
                </c:pt>
                <c:pt idx="4961">
                  <c:v>154.80000000000001</c:v>
                </c:pt>
                <c:pt idx="4962">
                  <c:v>154.80000000000001</c:v>
                </c:pt>
                <c:pt idx="4963">
                  <c:v>-1</c:v>
                </c:pt>
              </c:numCache>
            </c:numRef>
          </c:val>
          <c:smooth val="1"/>
        </c:ser>
        <c:marker val="1"/>
        <c:axId val="34406784"/>
        <c:axId val="34408704"/>
      </c:lineChart>
      <c:lineChart>
        <c:grouping val="standard"/>
        <c:ser>
          <c:idx val="6"/>
          <c:order val="6"/>
          <c:tx>
            <c:v>RMS</c:v>
          </c:tx>
          <c:spPr>
            <a:ln w="15875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'raw1530-1700'!$C$21960:$C$26923</c:f>
              <c:numCache>
                <c:formatCode>h:mm:ss</c:formatCode>
                <c:ptCount val="4964"/>
                <c:pt idx="0">
                  <c:v>0.64583333333333393</c:v>
                </c:pt>
                <c:pt idx="1">
                  <c:v>0.64584490740740785</c:v>
                </c:pt>
                <c:pt idx="2">
                  <c:v>0.64585648148148189</c:v>
                </c:pt>
                <c:pt idx="3">
                  <c:v>0.64586805555555593</c:v>
                </c:pt>
                <c:pt idx="4">
                  <c:v>0.64587962962963008</c:v>
                </c:pt>
                <c:pt idx="5">
                  <c:v>0.64590277777777783</c:v>
                </c:pt>
                <c:pt idx="6">
                  <c:v>0.64591435185185186</c:v>
                </c:pt>
                <c:pt idx="7">
                  <c:v>0.6459259259259259</c:v>
                </c:pt>
                <c:pt idx="8">
                  <c:v>0.64593749999999994</c:v>
                </c:pt>
                <c:pt idx="9">
                  <c:v>0.64594907407407509</c:v>
                </c:pt>
                <c:pt idx="10">
                  <c:v>0.64596064814814846</c:v>
                </c:pt>
                <c:pt idx="11">
                  <c:v>0.64597222222222261</c:v>
                </c:pt>
                <c:pt idx="12">
                  <c:v>0.64598379629629665</c:v>
                </c:pt>
                <c:pt idx="13">
                  <c:v>0.64599537037037114</c:v>
                </c:pt>
                <c:pt idx="14">
                  <c:v>0.64600694444444462</c:v>
                </c:pt>
                <c:pt idx="15">
                  <c:v>0.64603009259259336</c:v>
                </c:pt>
                <c:pt idx="16">
                  <c:v>0.64604166666666718</c:v>
                </c:pt>
                <c:pt idx="17">
                  <c:v>0.64605324074074078</c:v>
                </c:pt>
                <c:pt idx="18">
                  <c:v>0.64606481481481515</c:v>
                </c:pt>
                <c:pt idx="19">
                  <c:v>0.64607638888888885</c:v>
                </c:pt>
                <c:pt idx="20">
                  <c:v>0.64608796296296256</c:v>
                </c:pt>
                <c:pt idx="21">
                  <c:v>0.64609953703703749</c:v>
                </c:pt>
                <c:pt idx="22">
                  <c:v>0.64611111111111141</c:v>
                </c:pt>
                <c:pt idx="23">
                  <c:v>0.64612268518518556</c:v>
                </c:pt>
                <c:pt idx="24">
                  <c:v>0.6461342592592596</c:v>
                </c:pt>
                <c:pt idx="25">
                  <c:v>0.6461458333333342</c:v>
                </c:pt>
                <c:pt idx="26">
                  <c:v>0.64616898148148161</c:v>
                </c:pt>
                <c:pt idx="27">
                  <c:v>0.64618055555555565</c:v>
                </c:pt>
                <c:pt idx="28">
                  <c:v>0.64619212962962969</c:v>
                </c:pt>
                <c:pt idx="29">
                  <c:v>0.64620370370370372</c:v>
                </c:pt>
                <c:pt idx="30">
                  <c:v>0.6462152777777781</c:v>
                </c:pt>
                <c:pt idx="31">
                  <c:v>0.6462268518518518</c:v>
                </c:pt>
                <c:pt idx="32">
                  <c:v>0.64623842592592562</c:v>
                </c:pt>
                <c:pt idx="33">
                  <c:v>0.64625000000000032</c:v>
                </c:pt>
                <c:pt idx="34">
                  <c:v>0.64626157407407459</c:v>
                </c:pt>
                <c:pt idx="35">
                  <c:v>0.64627314814814851</c:v>
                </c:pt>
                <c:pt idx="36">
                  <c:v>0.64628472222222222</c:v>
                </c:pt>
                <c:pt idx="37">
                  <c:v>0.64629629629629681</c:v>
                </c:pt>
                <c:pt idx="38">
                  <c:v>0.64630787037037085</c:v>
                </c:pt>
                <c:pt idx="39">
                  <c:v>0.64631944444444489</c:v>
                </c:pt>
                <c:pt idx="40">
                  <c:v>0.64634259259259308</c:v>
                </c:pt>
                <c:pt idx="41">
                  <c:v>0.64635416666666667</c:v>
                </c:pt>
                <c:pt idx="42">
                  <c:v>0.64636574074074049</c:v>
                </c:pt>
                <c:pt idx="43">
                  <c:v>0.64637731481481475</c:v>
                </c:pt>
                <c:pt idx="44">
                  <c:v>0.64638888888888923</c:v>
                </c:pt>
                <c:pt idx="45">
                  <c:v>0.64640046296296261</c:v>
                </c:pt>
                <c:pt idx="46">
                  <c:v>0.64641203703703709</c:v>
                </c:pt>
                <c:pt idx="47">
                  <c:v>0.64642361111111146</c:v>
                </c:pt>
                <c:pt idx="48">
                  <c:v>0.6464351851851855</c:v>
                </c:pt>
                <c:pt idx="49">
                  <c:v>0.64644675925925921</c:v>
                </c:pt>
                <c:pt idx="50">
                  <c:v>0.64645833333333391</c:v>
                </c:pt>
                <c:pt idx="51">
                  <c:v>0.64648148148148188</c:v>
                </c:pt>
                <c:pt idx="52">
                  <c:v>0.64649305555555603</c:v>
                </c:pt>
                <c:pt idx="53">
                  <c:v>0.64650462962962962</c:v>
                </c:pt>
                <c:pt idx="54">
                  <c:v>0.64651620370370366</c:v>
                </c:pt>
                <c:pt idx="55">
                  <c:v>0.64652777777777781</c:v>
                </c:pt>
                <c:pt idx="56">
                  <c:v>0.64653935185185152</c:v>
                </c:pt>
                <c:pt idx="57">
                  <c:v>0.64655092592592567</c:v>
                </c:pt>
                <c:pt idx="58">
                  <c:v>0.64656249999999971</c:v>
                </c:pt>
                <c:pt idx="59">
                  <c:v>0.64657407407407474</c:v>
                </c:pt>
                <c:pt idx="60">
                  <c:v>0.64658564814814845</c:v>
                </c:pt>
                <c:pt idx="61">
                  <c:v>0.64659722222222249</c:v>
                </c:pt>
                <c:pt idx="62">
                  <c:v>0.64662037037037112</c:v>
                </c:pt>
                <c:pt idx="63">
                  <c:v>0.64663194444444494</c:v>
                </c:pt>
                <c:pt idx="64">
                  <c:v>0.64664351851851953</c:v>
                </c:pt>
                <c:pt idx="65">
                  <c:v>0.64665509259259368</c:v>
                </c:pt>
                <c:pt idx="66">
                  <c:v>0.64666666666666661</c:v>
                </c:pt>
                <c:pt idx="67">
                  <c:v>0.64667824074074109</c:v>
                </c:pt>
                <c:pt idx="68">
                  <c:v>0.64668981481481547</c:v>
                </c:pt>
                <c:pt idx="69">
                  <c:v>0.64670138888888951</c:v>
                </c:pt>
                <c:pt idx="70">
                  <c:v>0.64671296296296266</c:v>
                </c:pt>
                <c:pt idx="71">
                  <c:v>0.64672453703703736</c:v>
                </c:pt>
                <c:pt idx="72">
                  <c:v>0.6467361111111114</c:v>
                </c:pt>
                <c:pt idx="73">
                  <c:v>0.64675925925925981</c:v>
                </c:pt>
                <c:pt idx="74">
                  <c:v>0.64677083333333429</c:v>
                </c:pt>
                <c:pt idx="75">
                  <c:v>0.64678240740740789</c:v>
                </c:pt>
                <c:pt idx="76">
                  <c:v>0.64679398148148193</c:v>
                </c:pt>
                <c:pt idx="77">
                  <c:v>0.64680555555555608</c:v>
                </c:pt>
                <c:pt idx="78">
                  <c:v>0.64681712962962967</c:v>
                </c:pt>
                <c:pt idx="79">
                  <c:v>0.64682870370370404</c:v>
                </c:pt>
                <c:pt idx="80">
                  <c:v>0.64684027777777831</c:v>
                </c:pt>
                <c:pt idx="81">
                  <c:v>0.64685185185185223</c:v>
                </c:pt>
                <c:pt idx="82">
                  <c:v>0.64686342592592561</c:v>
                </c:pt>
                <c:pt idx="83">
                  <c:v>0.64687500000000053</c:v>
                </c:pt>
                <c:pt idx="84">
                  <c:v>0.64688657407407435</c:v>
                </c:pt>
                <c:pt idx="85">
                  <c:v>0.64689814814814872</c:v>
                </c:pt>
                <c:pt idx="86">
                  <c:v>0.64692129629629713</c:v>
                </c:pt>
                <c:pt idx="87">
                  <c:v>0.64693287037037084</c:v>
                </c:pt>
                <c:pt idx="88">
                  <c:v>0.6469444444444451</c:v>
                </c:pt>
                <c:pt idx="89">
                  <c:v>0.64695601851851925</c:v>
                </c:pt>
                <c:pt idx="90">
                  <c:v>0.64696759259259295</c:v>
                </c:pt>
                <c:pt idx="91">
                  <c:v>0.64697916666666699</c:v>
                </c:pt>
                <c:pt idx="92">
                  <c:v>0.64699074074074081</c:v>
                </c:pt>
                <c:pt idx="93">
                  <c:v>0.64700231481481485</c:v>
                </c:pt>
                <c:pt idx="94">
                  <c:v>0.64701388888888922</c:v>
                </c:pt>
                <c:pt idx="95">
                  <c:v>0.64702546296296293</c:v>
                </c:pt>
                <c:pt idx="96">
                  <c:v>0.6470370370370373</c:v>
                </c:pt>
                <c:pt idx="97">
                  <c:v>0.64704861111111189</c:v>
                </c:pt>
                <c:pt idx="98">
                  <c:v>0.64707175925925964</c:v>
                </c:pt>
                <c:pt idx="99">
                  <c:v>0.64708333333333379</c:v>
                </c:pt>
                <c:pt idx="100">
                  <c:v>0.64709490740740783</c:v>
                </c:pt>
                <c:pt idx="101">
                  <c:v>0.64710648148148164</c:v>
                </c:pt>
                <c:pt idx="102">
                  <c:v>0.64711805555555602</c:v>
                </c:pt>
                <c:pt idx="103">
                  <c:v>0.64712962962962994</c:v>
                </c:pt>
                <c:pt idx="104">
                  <c:v>0.64714120370370443</c:v>
                </c:pt>
                <c:pt idx="105">
                  <c:v>0.6471527777777778</c:v>
                </c:pt>
                <c:pt idx="106">
                  <c:v>0.6471643518518515</c:v>
                </c:pt>
                <c:pt idx="107">
                  <c:v>0.64717592592592588</c:v>
                </c:pt>
                <c:pt idx="108">
                  <c:v>0.64719907407407495</c:v>
                </c:pt>
                <c:pt idx="109">
                  <c:v>0.64721064814814855</c:v>
                </c:pt>
                <c:pt idx="110">
                  <c:v>0.64722222222222225</c:v>
                </c:pt>
                <c:pt idx="111">
                  <c:v>0.64723379629629663</c:v>
                </c:pt>
                <c:pt idx="112">
                  <c:v>0.647245370370371</c:v>
                </c:pt>
                <c:pt idx="113">
                  <c:v>0.6472569444444447</c:v>
                </c:pt>
                <c:pt idx="114">
                  <c:v>0.64726851851851896</c:v>
                </c:pt>
                <c:pt idx="115">
                  <c:v>0.64728009259259334</c:v>
                </c:pt>
                <c:pt idx="116">
                  <c:v>0.64729166666666704</c:v>
                </c:pt>
                <c:pt idx="117">
                  <c:v>0.64730324074074053</c:v>
                </c:pt>
                <c:pt idx="118">
                  <c:v>0.64731481481481512</c:v>
                </c:pt>
                <c:pt idx="119">
                  <c:v>0.64733796296296253</c:v>
                </c:pt>
                <c:pt idx="120">
                  <c:v>0.64734953703703735</c:v>
                </c:pt>
                <c:pt idx="121">
                  <c:v>0.6473611111111115</c:v>
                </c:pt>
                <c:pt idx="122">
                  <c:v>0.64737268518518554</c:v>
                </c:pt>
                <c:pt idx="123">
                  <c:v>0.64738425925925924</c:v>
                </c:pt>
                <c:pt idx="124">
                  <c:v>0.64739583333333406</c:v>
                </c:pt>
                <c:pt idx="125">
                  <c:v>0.64740740740740765</c:v>
                </c:pt>
                <c:pt idx="126">
                  <c:v>0.64741898148148169</c:v>
                </c:pt>
                <c:pt idx="127">
                  <c:v>0.64743055555555562</c:v>
                </c:pt>
                <c:pt idx="128">
                  <c:v>0.64744212962962966</c:v>
                </c:pt>
                <c:pt idx="129">
                  <c:v>0.6474537037037037</c:v>
                </c:pt>
                <c:pt idx="130">
                  <c:v>0.64746527777777774</c:v>
                </c:pt>
                <c:pt idx="131">
                  <c:v>0.64748842592592559</c:v>
                </c:pt>
                <c:pt idx="132">
                  <c:v>0.6475000000000003</c:v>
                </c:pt>
                <c:pt idx="133">
                  <c:v>0.64751157407407445</c:v>
                </c:pt>
                <c:pt idx="134">
                  <c:v>0.64752314814814815</c:v>
                </c:pt>
                <c:pt idx="135">
                  <c:v>0.64753472222222219</c:v>
                </c:pt>
                <c:pt idx="136">
                  <c:v>0.64754629629629656</c:v>
                </c:pt>
                <c:pt idx="137">
                  <c:v>0.64755787037037082</c:v>
                </c:pt>
                <c:pt idx="138">
                  <c:v>0.64756944444444464</c:v>
                </c:pt>
                <c:pt idx="139">
                  <c:v>0.64758101851851935</c:v>
                </c:pt>
                <c:pt idx="140">
                  <c:v>0.64759259259259294</c:v>
                </c:pt>
                <c:pt idx="141">
                  <c:v>0.64760416666666665</c:v>
                </c:pt>
                <c:pt idx="142">
                  <c:v>0.64761574074074069</c:v>
                </c:pt>
                <c:pt idx="143">
                  <c:v>0.64762731481481528</c:v>
                </c:pt>
                <c:pt idx="144">
                  <c:v>0.64765046296296302</c:v>
                </c:pt>
                <c:pt idx="145">
                  <c:v>0.6476620370370374</c:v>
                </c:pt>
                <c:pt idx="146">
                  <c:v>0.64767361111111177</c:v>
                </c:pt>
                <c:pt idx="147">
                  <c:v>0.64768518518518559</c:v>
                </c:pt>
                <c:pt idx="148">
                  <c:v>0.64769675925925962</c:v>
                </c:pt>
                <c:pt idx="149">
                  <c:v>0.647708333333334</c:v>
                </c:pt>
                <c:pt idx="150">
                  <c:v>0.64771990740740792</c:v>
                </c:pt>
                <c:pt idx="151">
                  <c:v>0.64773148148148196</c:v>
                </c:pt>
                <c:pt idx="152">
                  <c:v>0.64774305555555634</c:v>
                </c:pt>
                <c:pt idx="153">
                  <c:v>0.64775462962962993</c:v>
                </c:pt>
                <c:pt idx="154">
                  <c:v>0.64776620370370364</c:v>
                </c:pt>
                <c:pt idx="155">
                  <c:v>0.64778935185185182</c:v>
                </c:pt>
                <c:pt idx="156">
                  <c:v>0.64780092592592597</c:v>
                </c:pt>
                <c:pt idx="157">
                  <c:v>0.64781250000000001</c:v>
                </c:pt>
                <c:pt idx="158">
                  <c:v>0.64782407407407483</c:v>
                </c:pt>
                <c:pt idx="159">
                  <c:v>0.64783564814814876</c:v>
                </c:pt>
                <c:pt idx="160">
                  <c:v>0.64784722222222269</c:v>
                </c:pt>
                <c:pt idx="161">
                  <c:v>0.64785879629629683</c:v>
                </c:pt>
                <c:pt idx="162">
                  <c:v>0.64787037037037098</c:v>
                </c:pt>
                <c:pt idx="163">
                  <c:v>0.64788194444444491</c:v>
                </c:pt>
                <c:pt idx="164">
                  <c:v>0.6478935185185194</c:v>
                </c:pt>
                <c:pt idx="165">
                  <c:v>0.6479166666666667</c:v>
                </c:pt>
                <c:pt idx="166">
                  <c:v>0.64792824074074074</c:v>
                </c:pt>
                <c:pt idx="167">
                  <c:v>0.64793981481481555</c:v>
                </c:pt>
                <c:pt idx="168">
                  <c:v>0.64795138888888926</c:v>
                </c:pt>
                <c:pt idx="169">
                  <c:v>0.64796296296296241</c:v>
                </c:pt>
                <c:pt idx="170">
                  <c:v>0.64797453703703733</c:v>
                </c:pt>
                <c:pt idx="171">
                  <c:v>0.64798611111111104</c:v>
                </c:pt>
                <c:pt idx="172">
                  <c:v>0.64799768518518575</c:v>
                </c:pt>
                <c:pt idx="173">
                  <c:v>0.64800925925925956</c:v>
                </c:pt>
                <c:pt idx="174">
                  <c:v>0.64802083333333416</c:v>
                </c:pt>
                <c:pt idx="175">
                  <c:v>0.64803240740740764</c:v>
                </c:pt>
                <c:pt idx="176">
                  <c:v>0.64805555555555594</c:v>
                </c:pt>
                <c:pt idx="177">
                  <c:v>0.64806712962962953</c:v>
                </c:pt>
                <c:pt idx="178">
                  <c:v>0.64807870370370402</c:v>
                </c:pt>
                <c:pt idx="179">
                  <c:v>0.64809027777777828</c:v>
                </c:pt>
                <c:pt idx="180">
                  <c:v>0.64810185185185221</c:v>
                </c:pt>
                <c:pt idx="181">
                  <c:v>0.64811342592592558</c:v>
                </c:pt>
                <c:pt idx="182">
                  <c:v>0.64812499999999995</c:v>
                </c:pt>
                <c:pt idx="183">
                  <c:v>0.64813657407407443</c:v>
                </c:pt>
                <c:pt idx="184">
                  <c:v>0.64814814814814858</c:v>
                </c:pt>
                <c:pt idx="185">
                  <c:v>0.64815972222222262</c:v>
                </c:pt>
                <c:pt idx="186">
                  <c:v>0.64817129629629699</c:v>
                </c:pt>
                <c:pt idx="187">
                  <c:v>0.64818287037037092</c:v>
                </c:pt>
                <c:pt idx="188">
                  <c:v>0.64819444444444485</c:v>
                </c:pt>
                <c:pt idx="189">
                  <c:v>0.64820601851851911</c:v>
                </c:pt>
                <c:pt idx="190">
                  <c:v>0.64822916666666663</c:v>
                </c:pt>
                <c:pt idx="191">
                  <c:v>0.64824074074074078</c:v>
                </c:pt>
                <c:pt idx="192">
                  <c:v>0.64825231481481482</c:v>
                </c:pt>
                <c:pt idx="193">
                  <c:v>0.64826388888888919</c:v>
                </c:pt>
                <c:pt idx="194">
                  <c:v>0.6482754629629629</c:v>
                </c:pt>
                <c:pt idx="195">
                  <c:v>0.64828703703703705</c:v>
                </c:pt>
                <c:pt idx="196">
                  <c:v>0.64829861111111176</c:v>
                </c:pt>
                <c:pt idx="197">
                  <c:v>0.64831018518518524</c:v>
                </c:pt>
                <c:pt idx="198">
                  <c:v>0.64832175925925961</c:v>
                </c:pt>
                <c:pt idx="199">
                  <c:v>0.64833333333333365</c:v>
                </c:pt>
                <c:pt idx="200">
                  <c:v>0.64834490740740791</c:v>
                </c:pt>
                <c:pt idx="201">
                  <c:v>0.64836805555555588</c:v>
                </c:pt>
                <c:pt idx="202">
                  <c:v>0.64837962962963003</c:v>
                </c:pt>
                <c:pt idx="203">
                  <c:v>0.64839120370370418</c:v>
                </c:pt>
                <c:pt idx="204">
                  <c:v>0.64840277777777777</c:v>
                </c:pt>
                <c:pt idx="205">
                  <c:v>0.64841435185185159</c:v>
                </c:pt>
                <c:pt idx="206">
                  <c:v>0.64842592592592596</c:v>
                </c:pt>
                <c:pt idx="207">
                  <c:v>0.6484375</c:v>
                </c:pt>
                <c:pt idx="208">
                  <c:v>0.64844907407407493</c:v>
                </c:pt>
                <c:pt idx="209">
                  <c:v>0.64846064814814852</c:v>
                </c:pt>
                <c:pt idx="210">
                  <c:v>0.64847222222222223</c:v>
                </c:pt>
                <c:pt idx="211">
                  <c:v>0.6484837962962966</c:v>
                </c:pt>
                <c:pt idx="212">
                  <c:v>0.64850694444444468</c:v>
                </c:pt>
                <c:pt idx="213">
                  <c:v>0.64851851851851894</c:v>
                </c:pt>
                <c:pt idx="214">
                  <c:v>0.6485300925925932</c:v>
                </c:pt>
                <c:pt idx="215">
                  <c:v>0.64854166666666702</c:v>
                </c:pt>
                <c:pt idx="216">
                  <c:v>0.6485532407407405</c:v>
                </c:pt>
                <c:pt idx="217">
                  <c:v>0.64856481481481509</c:v>
                </c:pt>
                <c:pt idx="218">
                  <c:v>0.64857638888888891</c:v>
                </c:pt>
                <c:pt idx="219">
                  <c:v>0.64858796296296239</c:v>
                </c:pt>
                <c:pt idx="220">
                  <c:v>0.64859953703703743</c:v>
                </c:pt>
                <c:pt idx="221">
                  <c:v>0.64861111111111158</c:v>
                </c:pt>
                <c:pt idx="222">
                  <c:v>0.64863425925925955</c:v>
                </c:pt>
                <c:pt idx="223">
                  <c:v>0.64864583333333448</c:v>
                </c:pt>
                <c:pt idx="224">
                  <c:v>0.64865740740740785</c:v>
                </c:pt>
                <c:pt idx="225">
                  <c:v>0.64866898148148189</c:v>
                </c:pt>
                <c:pt idx="226">
                  <c:v>0.64868055555555604</c:v>
                </c:pt>
                <c:pt idx="227">
                  <c:v>0.64869212962962963</c:v>
                </c:pt>
                <c:pt idx="228">
                  <c:v>0.648703703703704</c:v>
                </c:pt>
                <c:pt idx="229">
                  <c:v>0.64871527777777804</c:v>
                </c:pt>
                <c:pt idx="230">
                  <c:v>0.64872685185185219</c:v>
                </c:pt>
                <c:pt idx="231">
                  <c:v>0.6487384259259259</c:v>
                </c:pt>
                <c:pt idx="232">
                  <c:v>0.6487500000000006</c:v>
                </c:pt>
                <c:pt idx="233">
                  <c:v>0.64876157407407475</c:v>
                </c:pt>
                <c:pt idx="234">
                  <c:v>0.64877314814814846</c:v>
                </c:pt>
                <c:pt idx="235">
                  <c:v>0.6487847222222225</c:v>
                </c:pt>
                <c:pt idx="236">
                  <c:v>0.64880787037037113</c:v>
                </c:pt>
                <c:pt idx="237">
                  <c:v>0.64881944444444495</c:v>
                </c:pt>
                <c:pt idx="238">
                  <c:v>0.64883101851851954</c:v>
                </c:pt>
                <c:pt idx="239">
                  <c:v>0.64884259259259336</c:v>
                </c:pt>
                <c:pt idx="240">
                  <c:v>0.64885416666666662</c:v>
                </c:pt>
                <c:pt idx="241">
                  <c:v>0.64886574074074077</c:v>
                </c:pt>
                <c:pt idx="242">
                  <c:v>0.64887731481481514</c:v>
                </c:pt>
                <c:pt idx="243">
                  <c:v>0.64888888888888963</c:v>
                </c:pt>
                <c:pt idx="244">
                  <c:v>0.648900462962963</c:v>
                </c:pt>
                <c:pt idx="245">
                  <c:v>0.64891203703703704</c:v>
                </c:pt>
                <c:pt idx="246">
                  <c:v>0.64892361111111174</c:v>
                </c:pt>
                <c:pt idx="247">
                  <c:v>0.6489467592592596</c:v>
                </c:pt>
                <c:pt idx="248">
                  <c:v>0.64895833333333386</c:v>
                </c:pt>
                <c:pt idx="249">
                  <c:v>0.6489699074074079</c:v>
                </c:pt>
                <c:pt idx="250">
                  <c:v>0.64898148148148194</c:v>
                </c:pt>
                <c:pt idx="251">
                  <c:v>0.64899305555555609</c:v>
                </c:pt>
                <c:pt idx="252">
                  <c:v>0.64900462962963001</c:v>
                </c:pt>
                <c:pt idx="253">
                  <c:v>0.64901620370370372</c:v>
                </c:pt>
                <c:pt idx="254">
                  <c:v>0.64902777777777809</c:v>
                </c:pt>
                <c:pt idx="255">
                  <c:v>0.64903935185185191</c:v>
                </c:pt>
                <c:pt idx="256">
                  <c:v>0.64905092592592561</c:v>
                </c:pt>
                <c:pt idx="257">
                  <c:v>0.64906249999999999</c:v>
                </c:pt>
                <c:pt idx="258">
                  <c:v>0.64908564814814873</c:v>
                </c:pt>
                <c:pt idx="259">
                  <c:v>0.64909722222222255</c:v>
                </c:pt>
                <c:pt idx="260">
                  <c:v>0.64910879629629692</c:v>
                </c:pt>
                <c:pt idx="261">
                  <c:v>0.64912037037037085</c:v>
                </c:pt>
                <c:pt idx="262">
                  <c:v>0.64913194444444478</c:v>
                </c:pt>
                <c:pt idx="263">
                  <c:v>0.64914351851851926</c:v>
                </c:pt>
                <c:pt idx="264">
                  <c:v>0.64915509259259341</c:v>
                </c:pt>
                <c:pt idx="265">
                  <c:v>0.64916666666666667</c:v>
                </c:pt>
                <c:pt idx="266">
                  <c:v>0.64917824074074071</c:v>
                </c:pt>
                <c:pt idx="267">
                  <c:v>0.64918981481481552</c:v>
                </c:pt>
                <c:pt idx="268">
                  <c:v>0.64921296296296238</c:v>
                </c:pt>
                <c:pt idx="269">
                  <c:v>0.64922453703703731</c:v>
                </c:pt>
                <c:pt idx="270">
                  <c:v>0.64923611111111112</c:v>
                </c:pt>
                <c:pt idx="271">
                  <c:v>0.64924768518518572</c:v>
                </c:pt>
                <c:pt idx="272">
                  <c:v>0.64925925925925965</c:v>
                </c:pt>
                <c:pt idx="273">
                  <c:v>0.64927083333333413</c:v>
                </c:pt>
                <c:pt idx="274">
                  <c:v>0.64928240740740761</c:v>
                </c:pt>
                <c:pt idx="275">
                  <c:v>0.64929398148148165</c:v>
                </c:pt>
                <c:pt idx="276">
                  <c:v>0.64930555555555602</c:v>
                </c:pt>
                <c:pt idx="277">
                  <c:v>0.64931712962962951</c:v>
                </c:pt>
                <c:pt idx="278">
                  <c:v>0.6493287037037041</c:v>
                </c:pt>
                <c:pt idx="279">
                  <c:v>0.64934027777777814</c:v>
                </c:pt>
                <c:pt idx="280">
                  <c:v>0.64935185185185185</c:v>
                </c:pt>
                <c:pt idx="281">
                  <c:v>0.64937500000000048</c:v>
                </c:pt>
                <c:pt idx="282">
                  <c:v>0.64938657407407441</c:v>
                </c:pt>
                <c:pt idx="283">
                  <c:v>0.64939814814814845</c:v>
                </c:pt>
                <c:pt idx="284">
                  <c:v>0.6494097222222226</c:v>
                </c:pt>
                <c:pt idx="285">
                  <c:v>0.64942129629629686</c:v>
                </c:pt>
                <c:pt idx="286">
                  <c:v>0.64943287037037079</c:v>
                </c:pt>
                <c:pt idx="287">
                  <c:v>0.64944444444444482</c:v>
                </c:pt>
                <c:pt idx="288">
                  <c:v>0.64945601851851908</c:v>
                </c:pt>
                <c:pt idx="289">
                  <c:v>0.64946759259259301</c:v>
                </c:pt>
                <c:pt idx="290">
                  <c:v>0.64947916666666672</c:v>
                </c:pt>
                <c:pt idx="291">
                  <c:v>0.64949074074074076</c:v>
                </c:pt>
                <c:pt idx="292">
                  <c:v>0.6495023148148148</c:v>
                </c:pt>
                <c:pt idx="293">
                  <c:v>0.64952546296296299</c:v>
                </c:pt>
                <c:pt idx="294">
                  <c:v>0.64953703703703702</c:v>
                </c:pt>
                <c:pt idx="295">
                  <c:v>0.64954861111111173</c:v>
                </c:pt>
                <c:pt idx="296">
                  <c:v>0.64956018518518521</c:v>
                </c:pt>
                <c:pt idx="297">
                  <c:v>0.64957175925925925</c:v>
                </c:pt>
                <c:pt idx="298">
                  <c:v>0.64958333333333362</c:v>
                </c:pt>
                <c:pt idx="299">
                  <c:v>0.64959490740740777</c:v>
                </c:pt>
                <c:pt idx="300">
                  <c:v>0.64960648148148192</c:v>
                </c:pt>
                <c:pt idx="301">
                  <c:v>0.64961805555555596</c:v>
                </c:pt>
                <c:pt idx="302">
                  <c:v>0.64962962962963033</c:v>
                </c:pt>
                <c:pt idx="303">
                  <c:v>0.64964120370370437</c:v>
                </c:pt>
                <c:pt idx="304">
                  <c:v>0.64966435185185178</c:v>
                </c:pt>
                <c:pt idx="305">
                  <c:v>0.64967592592592593</c:v>
                </c:pt>
                <c:pt idx="306">
                  <c:v>0.64968750000000031</c:v>
                </c:pt>
                <c:pt idx="307">
                  <c:v>0.64969907407407523</c:v>
                </c:pt>
                <c:pt idx="308">
                  <c:v>0.64971064814814872</c:v>
                </c:pt>
                <c:pt idx="309">
                  <c:v>0.64972222222222253</c:v>
                </c:pt>
                <c:pt idx="310">
                  <c:v>0.64973379629629668</c:v>
                </c:pt>
                <c:pt idx="311">
                  <c:v>0.64974537037037117</c:v>
                </c:pt>
                <c:pt idx="312">
                  <c:v>0.64975694444444465</c:v>
                </c:pt>
                <c:pt idx="313">
                  <c:v>0.64976851851851936</c:v>
                </c:pt>
                <c:pt idx="314">
                  <c:v>0.64978009259259339</c:v>
                </c:pt>
                <c:pt idx="315">
                  <c:v>0.6498032407407407</c:v>
                </c:pt>
                <c:pt idx="316">
                  <c:v>0.6498148148148154</c:v>
                </c:pt>
                <c:pt idx="317">
                  <c:v>0.64982638888888922</c:v>
                </c:pt>
                <c:pt idx="318">
                  <c:v>0.6498379629629627</c:v>
                </c:pt>
                <c:pt idx="319">
                  <c:v>0.64984953703703774</c:v>
                </c:pt>
                <c:pt idx="320">
                  <c:v>0.64986111111111144</c:v>
                </c:pt>
                <c:pt idx="321">
                  <c:v>0.64987268518518571</c:v>
                </c:pt>
                <c:pt idx="322">
                  <c:v>0.64988425925925952</c:v>
                </c:pt>
                <c:pt idx="323">
                  <c:v>0.64989583333333434</c:v>
                </c:pt>
                <c:pt idx="324">
                  <c:v>0.64990740740740782</c:v>
                </c:pt>
                <c:pt idx="325">
                  <c:v>0.64991898148148164</c:v>
                </c:pt>
                <c:pt idx="326">
                  <c:v>0.64994212962962961</c:v>
                </c:pt>
                <c:pt idx="327">
                  <c:v>0.64995370370370364</c:v>
                </c:pt>
                <c:pt idx="328">
                  <c:v>0.64996527777777813</c:v>
                </c:pt>
                <c:pt idx="329">
                  <c:v>0.64997685185185183</c:v>
                </c:pt>
                <c:pt idx="330">
                  <c:v>0.64998842592592598</c:v>
                </c:pt>
                <c:pt idx="331">
                  <c:v>0.65000000000000036</c:v>
                </c:pt>
                <c:pt idx="332">
                  <c:v>0.65001157407407473</c:v>
                </c:pt>
                <c:pt idx="333">
                  <c:v>0.65002314814814843</c:v>
                </c:pt>
                <c:pt idx="334">
                  <c:v>0.65003472222222225</c:v>
                </c:pt>
                <c:pt idx="335">
                  <c:v>0.65004629629629684</c:v>
                </c:pt>
                <c:pt idx="336">
                  <c:v>0.6500578703703711</c:v>
                </c:pt>
                <c:pt idx="337">
                  <c:v>0.65006944444444492</c:v>
                </c:pt>
                <c:pt idx="338">
                  <c:v>0.6500810185185194</c:v>
                </c:pt>
                <c:pt idx="339">
                  <c:v>0.65010416666666671</c:v>
                </c:pt>
                <c:pt idx="340">
                  <c:v>0.65011574074074052</c:v>
                </c:pt>
                <c:pt idx="341">
                  <c:v>0.65012731481481512</c:v>
                </c:pt>
                <c:pt idx="342">
                  <c:v>0.65013888888888927</c:v>
                </c:pt>
                <c:pt idx="343">
                  <c:v>0.65015046296296297</c:v>
                </c:pt>
                <c:pt idx="344">
                  <c:v>0.65016203703703701</c:v>
                </c:pt>
                <c:pt idx="345">
                  <c:v>0.6501736111111116</c:v>
                </c:pt>
                <c:pt idx="346">
                  <c:v>0.65018518518518553</c:v>
                </c:pt>
                <c:pt idx="347">
                  <c:v>0.65019675925925924</c:v>
                </c:pt>
                <c:pt idx="348">
                  <c:v>0.65020833333333383</c:v>
                </c:pt>
                <c:pt idx="349">
                  <c:v>0.65021990740740765</c:v>
                </c:pt>
                <c:pt idx="350">
                  <c:v>0.65024305555555595</c:v>
                </c:pt>
                <c:pt idx="351">
                  <c:v>0.65025462962962965</c:v>
                </c:pt>
                <c:pt idx="352">
                  <c:v>0.65026620370370369</c:v>
                </c:pt>
                <c:pt idx="353">
                  <c:v>0.65027777777777784</c:v>
                </c:pt>
                <c:pt idx="354">
                  <c:v>0.65028935185185188</c:v>
                </c:pt>
                <c:pt idx="355">
                  <c:v>0.65030092592592559</c:v>
                </c:pt>
                <c:pt idx="356">
                  <c:v>0.65031249999999996</c:v>
                </c:pt>
                <c:pt idx="357">
                  <c:v>0.65032407407407478</c:v>
                </c:pt>
                <c:pt idx="358">
                  <c:v>0.6503356481481487</c:v>
                </c:pt>
                <c:pt idx="359">
                  <c:v>0.65034722222222252</c:v>
                </c:pt>
                <c:pt idx="360">
                  <c:v>0.65035879629629678</c:v>
                </c:pt>
                <c:pt idx="361">
                  <c:v>0.65038194444444464</c:v>
                </c:pt>
                <c:pt idx="362">
                  <c:v>0.65039351851851912</c:v>
                </c:pt>
                <c:pt idx="363">
                  <c:v>0.65040509259259327</c:v>
                </c:pt>
                <c:pt idx="364">
                  <c:v>0.65041666666666653</c:v>
                </c:pt>
                <c:pt idx="365">
                  <c:v>0.65042824074074079</c:v>
                </c:pt>
                <c:pt idx="366">
                  <c:v>0.65043981481481516</c:v>
                </c:pt>
                <c:pt idx="367">
                  <c:v>0.6504513888888892</c:v>
                </c:pt>
                <c:pt idx="368">
                  <c:v>0.65046296296296235</c:v>
                </c:pt>
                <c:pt idx="369">
                  <c:v>0.65047453703703739</c:v>
                </c:pt>
                <c:pt idx="370">
                  <c:v>0.6504861111111111</c:v>
                </c:pt>
                <c:pt idx="371">
                  <c:v>0.65050925925925962</c:v>
                </c:pt>
                <c:pt idx="372">
                  <c:v>0.65052083333333399</c:v>
                </c:pt>
                <c:pt idx="373">
                  <c:v>0.6505324074074077</c:v>
                </c:pt>
                <c:pt idx="374">
                  <c:v>0.65054398148148163</c:v>
                </c:pt>
                <c:pt idx="375">
                  <c:v>0.65055555555555589</c:v>
                </c:pt>
                <c:pt idx="376">
                  <c:v>0.65056712962962959</c:v>
                </c:pt>
                <c:pt idx="377">
                  <c:v>0.65057870370370374</c:v>
                </c:pt>
                <c:pt idx="378">
                  <c:v>0.65059027777777811</c:v>
                </c:pt>
                <c:pt idx="379">
                  <c:v>0.65060185185185215</c:v>
                </c:pt>
                <c:pt idx="380">
                  <c:v>0.65061342592592586</c:v>
                </c:pt>
                <c:pt idx="381">
                  <c:v>0.65062500000000068</c:v>
                </c:pt>
                <c:pt idx="382">
                  <c:v>0.6506365740740746</c:v>
                </c:pt>
                <c:pt idx="383">
                  <c:v>0.65064814814814875</c:v>
                </c:pt>
                <c:pt idx="384">
                  <c:v>0.65065972222222268</c:v>
                </c:pt>
                <c:pt idx="385">
                  <c:v>0.65067129629629705</c:v>
                </c:pt>
                <c:pt idx="386">
                  <c:v>0.65069444444444524</c:v>
                </c:pt>
                <c:pt idx="387">
                  <c:v>0.65070601851851939</c:v>
                </c:pt>
                <c:pt idx="388">
                  <c:v>0.65071759259259321</c:v>
                </c:pt>
                <c:pt idx="389">
                  <c:v>0.65072916666666702</c:v>
                </c:pt>
                <c:pt idx="390">
                  <c:v>0.65074074074074073</c:v>
                </c:pt>
                <c:pt idx="391">
                  <c:v>0.6507523148148151</c:v>
                </c:pt>
                <c:pt idx="392">
                  <c:v>0.65076388888888925</c:v>
                </c:pt>
                <c:pt idx="393">
                  <c:v>0.65077546296296329</c:v>
                </c:pt>
                <c:pt idx="394">
                  <c:v>0.65078703703703744</c:v>
                </c:pt>
                <c:pt idx="395">
                  <c:v>0.65079861111111192</c:v>
                </c:pt>
                <c:pt idx="396">
                  <c:v>0.65082175925925956</c:v>
                </c:pt>
                <c:pt idx="397">
                  <c:v>0.65083333333333382</c:v>
                </c:pt>
                <c:pt idx="398">
                  <c:v>0.65084490740740786</c:v>
                </c:pt>
                <c:pt idx="399">
                  <c:v>0.6508564814814819</c:v>
                </c:pt>
                <c:pt idx="400">
                  <c:v>0.65086805555555594</c:v>
                </c:pt>
                <c:pt idx="401">
                  <c:v>0.65087962962963009</c:v>
                </c:pt>
                <c:pt idx="402">
                  <c:v>0.65089120370370435</c:v>
                </c:pt>
                <c:pt idx="403">
                  <c:v>0.65090277777777772</c:v>
                </c:pt>
                <c:pt idx="404">
                  <c:v>0.65091435185185187</c:v>
                </c:pt>
                <c:pt idx="405">
                  <c:v>0.65092592592592591</c:v>
                </c:pt>
                <c:pt idx="406">
                  <c:v>0.65093750000000039</c:v>
                </c:pt>
                <c:pt idx="407">
                  <c:v>0.65096064814814858</c:v>
                </c:pt>
                <c:pt idx="408">
                  <c:v>0.65097222222222251</c:v>
                </c:pt>
                <c:pt idx="409">
                  <c:v>0.65098379629629666</c:v>
                </c:pt>
                <c:pt idx="410">
                  <c:v>0.65099537037037114</c:v>
                </c:pt>
                <c:pt idx="411">
                  <c:v>0.65100694444444462</c:v>
                </c:pt>
                <c:pt idx="412">
                  <c:v>0.65101851851851922</c:v>
                </c:pt>
                <c:pt idx="413">
                  <c:v>0.65103009259259337</c:v>
                </c:pt>
                <c:pt idx="414">
                  <c:v>0.65104166666666696</c:v>
                </c:pt>
                <c:pt idx="415">
                  <c:v>0.65105324074074067</c:v>
                </c:pt>
                <c:pt idx="416">
                  <c:v>0.65106481481481515</c:v>
                </c:pt>
                <c:pt idx="417">
                  <c:v>0.65107638888888919</c:v>
                </c:pt>
                <c:pt idx="418">
                  <c:v>0.6510995370370376</c:v>
                </c:pt>
                <c:pt idx="419">
                  <c:v>0.65111111111111142</c:v>
                </c:pt>
                <c:pt idx="420">
                  <c:v>0.65112268518518546</c:v>
                </c:pt>
                <c:pt idx="421">
                  <c:v>0.65113425925925961</c:v>
                </c:pt>
                <c:pt idx="422">
                  <c:v>0.6511458333333342</c:v>
                </c:pt>
                <c:pt idx="423">
                  <c:v>0.65115740740740791</c:v>
                </c:pt>
                <c:pt idx="424">
                  <c:v>0.65116898148148161</c:v>
                </c:pt>
                <c:pt idx="425">
                  <c:v>0.65118055555555565</c:v>
                </c:pt>
                <c:pt idx="426">
                  <c:v>0.65119212962962969</c:v>
                </c:pt>
                <c:pt idx="427">
                  <c:v>0.65120370370370373</c:v>
                </c:pt>
                <c:pt idx="428">
                  <c:v>0.6512152777777781</c:v>
                </c:pt>
                <c:pt idx="429">
                  <c:v>0.65122685185185192</c:v>
                </c:pt>
                <c:pt idx="430">
                  <c:v>0.65123842592592596</c:v>
                </c:pt>
                <c:pt idx="431">
                  <c:v>0.65126157407407448</c:v>
                </c:pt>
                <c:pt idx="432">
                  <c:v>0.65127314814814852</c:v>
                </c:pt>
                <c:pt idx="433">
                  <c:v>0.65128472222222222</c:v>
                </c:pt>
                <c:pt idx="434">
                  <c:v>0.65129629629629682</c:v>
                </c:pt>
                <c:pt idx="435">
                  <c:v>0.65130787037037086</c:v>
                </c:pt>
                <c:pt idx="436">
                  <c:v>0.65131944444444489</c:v>
                </c:pt>
                <c:pt idx="437">
                  <c:v>0.65133101851851927</c:v>
                </c:pt>
                <c:pt idx="438">
                  <c:v>0.65134259259259308</c:v>
                </c:pt>
                <c:pt idx="439">
                  <c:v>0.65135416666666668</c:v>
                </c:pt>
                <c:pt idx="440">
                  <c:v>0.6513657407407405</c:v>
                </c:pt>
                <c:pt idx="441">
                  <c:v>0.6513773148148152</c:v>
                </c:pt>
                <c:pt idx="442">
                  <c:v>0.65138888888888924</c:v>
                </c:pt>
                <c:pt idx="443">
                  <c:v>0.65141203703703698</c:v>
                </c:pt>
                <c:pt idx="444">
                  <c:v>0.65142361111111158</c:v>
                </c:pt>
                <c:pt idx="445">
                  <c:v>0.65143518518518551</c:v>
                </c:pt>
                <c:pt idx="446">
                  <c:v>0.65144675925925932</c:v>
                </c:pt>
                <c:pt idx="447">
                  <c:v>0.65145833333333392</c:v>
                </c:pt>
                <c:pt idx="448">
                  <c:v>0.65146990740740762</c:v>
                </c:pt>
                <c:pt idx="449">
                  <c:v>0.65148148148148177</c:v>
                </c:pt>
                <c:pt idx="450">
                  <c:v>0.65149305555555603</c:v>
                </c:pt>
                <c:pt idx="451">
                  <c:v>0.65150462962962963</c:v>
                </c:pt>
                <c:pt idx="452">
                  <c:v>0.65151620370370367</c:v>
                </c:pt>
                <c:pt idx="453">
                  <c:v>0.65153935185185186</c:v>
                </c:pt>
                <c:pt idx="454">
                  <c:v>0.65155092592592556</c:v>
                </c:pt>
                <c:pt idx="455">
                  <c:v>0.6515624999999996</c:v>
                </c:pt>
                <c:pt idx="456">
                  <c:v>0.65157407407407475</c:v>
                </c:pt>
                <c:pt idx="457">
                  <c:v>0.65158564814814846</c:v>
                </c:pt>
                <c:pt idx="458">
                  <c:v>0.65159722222222261</c:v>
                </c:pt>
                <c:pt idx="459">
                  <c:v>0.65160879629629698</c:v>
                </c:pt>
                <c:pt idx="460">
                  <c:v>0.65162037037037113</c:v>
                </c:pt>
                <c:pt idx="461">
                  <c:v>0.65163194444444483</c:v>
                </c:pt>
                <c:pt idx="462">
                  <c:v>0.65164351851851954</c:v>
                </c:pt>
                <c:pt idx="463">
                  <c:v>0.65165509259259369</c:v>
                </c:pt>
                <c:pt idx="464">
                  <c:v>0.6516782407407411</c:v>
                </c:pt>
                <c:pt idx="465">
                  <c:v>0.65168981481481547</c:v>
                </c:pt>
                <c:pt idx="466">
                  <c:v>0.6517013888888894</c:v>
                </c:pt>
                <c:pt idx="467">
                  <c:v>0.65171296296296266</c:v>
                </c:pt>
                <c:pt idx="468">
                  <c:v>0.65172453703703737</c:v>
                </c:pt>
                <c:pt idx="469">
                  <c:v>0.65173611111111152</c:v>
                </c:pt>
                <c:pt idx="470">
                  <c:v>0.65174768518518589</c:v>
                </c:pt>
                <c:pt idx="471">
                  <c:v>0.65175925925925982</c:v>
                </c:pt>
                <c:pt idx="472">
                  <c:v>0.65177083333333408</c:v>
                </c:pt>
                <c:pt idx="473">
                  <c:v>0.65178240740740778</c:v>
                </c:pt>
                <c:pt idx="474">
                  <c:v>0.65179398148148193</c:v>
                </c:pt>
                <c:pt idx="475">
                  <c:v>0.65180555555555608</c:v>
                </c:pt>
                <c:pt idx="476">
                  <c:v>0.65182870370370405</c:v>
                </c:pt>
                <c:pt idx="477">
                  <c:v>0.65184027777777831</c:v>
                </c:pt>
                <c:pt idx="478">
                  <c:v>0.65185185185185213</c:v>
                </c:pt>
                <c:pt idx="479">
                  <c:v>0.65186342592592561</c:v>
                </c:pt>
                <c:pt idx="480">
                  <c:v>0.65187500000000054</c:v>
                </c:pt>
                <c:pt idx="481">
                  <c:v>0.65188657407407447</c:v>
                </c:pt>
                <c:pt idx="482">
                  <c:v>0.65189814814814873</c:v>
                </c:pt>
                <c:pt idx="483">
                  <c:v>0.65190972222222254</c:v>
                </c:pt>
                <c:pt idx="484">
                  <c:v>0.65192129629629703</c:v>
                </c:pt>
                <c:pt idx="485">
                  <c:v>0.65193287037037084</c:v>
                </c:pt>
                <c:pt idx="486">
                  <c:v>0.6519444444444451</c:v>
                </c:pt>
                <c:pt idx="487">
                  <c:v>0.65195601851851936</c:v>
                </c:pt>
                <c:pt idx="488">
                  <c:v>0.65196759259259296</c:v>
                </c:pt>
                <c:pt idx="489">
                  <c:v>0.6519907407407407</c:v>
                </c:pt>
                <c:pt idx="490">
                  <c:v>0.65200231481481474</c:v>
                </c:pt>
                <c:pt idx="491">
                  <c:v>0.65201388888888923</c:v>
                </c:pt>
                <c:pt idx="492">
                  <c:v>0.65202546296296293</c:v>
                </c:pt>
                <c:pt idx="493">
                  <c:v>0.65203703703703741</c:v>
                </c:pt>
                <c:pt idx="494">
                  <c:v>0.6520486111111119</c:v>
                </c:pt>
                <c:pt idx="495">
                  <c:v>0.65206018518518549</c:v>
                </c:pt>
                <c:pt idx="496">
                  <c:v>0.65207175925925953</c:v>
                </c:pt>
                <c:pt idx="497">
                  <c:v>0.65208333333333379</c:v>
                </c:pt>
                <c:pt idx="498">
                  <c:v>0.65209490740740783</c:v>
                </c:pt>
                <c:pt idx="499">
                  <c:v>0.65210648148148165</c:v>
                </c:pt>
                <c:pt idx="500">
                  <c:v>0.65212962962962995</c:v>
                </c:pt>
                <c:pt idx="501">
                  <c:v>0.65214120370370421</c:v>
                </c:pt>
                <c:pt idx="502">
                  <c:v>0.6521527777777778</c:v>
                </c:pt>
                <c:pt idx="503">
                  <c:v>0.65216435185185151</c:v>
                </c:pt>
                <c:pt idx="504">
                  <c:v>0.65217592592592599</c:v>
                </c:pt>
                <c:pt idx="505">
                  <c:v>0.65218750000000003</c:v>
                </c:pt>
                <c:pt idx="506">
                  <c:v>0.65219907407407496</c:v>
                </c:pt>
                <c:pt idx="507">
                  <c:v>0.65221064814814844</c:v>
                </c:pt>
                <c:pt idx="508">
                  <c:v>0.65222222222222259</c:v>
                </c:pt>
                <c:pt idx="509">
                  <c:v>0.65223379629629663</c:v>
                </c:pt>
                <c:pt idx="510">
                  <c:v>0.6522569444444446</c:v>
                </c:pt>
                <c:pt idx="511">
                  <c:v>0.65226851851851908</c:v>
                </c:pt>
                <c:pt idx="512">
                  <c:v>0.65228009259259334</c:v>
                </c:pt>
                <c:pt idx="513">
                  <c:v>0.65229166666666694</c:v>
                </c:pt>
                <c:pt idx="514">
                  <c:v>0.65230324074074053</c:v>
                </c:pt>
                <c:pt idx="515">
                  <c:v>0.65231481481481512</c:v>
                </c:pt>
                <c:pt idx="516">
                  <c:v>0.65232638888888894</c:v>
                </c:pt>
                <c:pt idx="517">
                  <c:v>0.65233796296296265</c:v>
                </c:pt>
                <c:pt idx="518">
                  <c:v>0.65234953703703735</c:v>
                </c:pt>
                <c:pt idx="519">
                  <c:v>0.65236111111111139</c:v>
                </c:pt>
                <c:pt idx="520">
                  <c:v>0.65237268518518554</c:v>
                </c:pt>
                <c:pt idx="521">
                  <c:v>0.65239583333333417</c:v>
                </c:pt>
                <c:pt idx="522">
                  <c:v>0.65240740740740777</c:v>
                </c:pt>
                <c:pt idx="523">
                  <c:v>0.6524189814814817</c:v>
                </c:pt>
                <c:pt idx="524">
                  <c:v>0.65243055555555562</c:v>
                </c:pt>
                <c:pt idx="525">
                  <c:v>0.65244212962962966</c:v>
                </c:pt>
                <c:pt idx="526">
                  <c:v>0.6524537037037037</c:v>
                </c:pt>
                <c:pt idx="527">
                  <c:v>0.65246527777777774</c:v>
                </c:pt>
                <c:pt idx="528">
                  <c:v>0.65247685185185189</c:v>
                </c:pt>
                <c:pt idx="529">
                  <c:v>0.6524884259259256</c:v>
                </c:pt>
                <c:pt idx="530">
                  <c:v>0.6525000000000003</c:v>
                </c:pt>
                <c:pt idx="531">
                  <c:v>0.65251157407407434</c:v>
                </c:pt>
                <c:pt idx="532">
                  <c:v>0.65252314814814849</c:v>
                </c:pt>
                <c:pt idx="533">
                  <c:v>0.6525347222222222</c:v>
                </c:pt>
                <c:pt idx="534">
                  <c:v>0.65254629629629679</c:v>
                </c:pt>
                <c:pt idx="535">
                  <c:v>0.65256944444444465</c:v>
                </c:pt>
                <c:pt idx="536">
                  <c:v>0.65258101851851924</c:v>
                </c:pt>
                <c:pt idx="537">
                  <c:v>0.65259259259259295</c:v>
                </c:pt>
                <c:pt idx="538">
                  <c:v>0.65260416666666665</c:v>
                </c:pt>
                <c:pt idx="539">
                  <c:v>0.6526157407407408</c:v>
                </c:pt>
                <c:pt idx="540">
                  <c:v>0.65262731481481528</c:v>
                </c:pt>
                <c:pt idx="541">
                  <c:v>0.65263888888888955</c:v>
                </c:pt>
                <c:pt idx="542">
                  <c:v>0.65265046296296292</c:v>
                </c:pt>
                <c:pt idx="543">
                  <c:v>0.6526620370370374</c:v>
                </c:pt>
                <c:pt idx="544">
                  <c:v>0.65267361111111177</c:v>
                </c:pt>
                <c:pt idx="545">
                  <c:v>0.65268518518518581</c:v>
                </c:pt>
                <c:pt idx="546">
                  <c:v>0.65270833333333411</c:v>
                </c:pt>
                <c:pt idx="547">
                  <c:v>0.65271990740740782</c:v>
                </c:pt>
                <c:pt idx="548">
                  <c:v>0.65273148148148186</c:v>
                </c:pt>
                <c:pt idx="549">
                  <c:v>0.65274305555555634</c:v>
                </c:pt>
                <c:pt idx="550">
                  <c:v>0.65275462962962993</c:v>
                </c:pt>
                <c:pt idx="551">
                  <c:v>0.65276620370370375</c:v>
                </c:pt>
                <c:pt idx="552">
                  <c:v>0.65277777777777812</c:v>
                </c:pt>
                <c:pt idx="553">
                  <c:v>0.65278935185185183</c:v>
                </c:pt>
                <c:pt idx="554">
                  <c:v>0.65280092592592587</c:v>
                </c:pt>
                <c:pt idx="555">
                  <c:v>0.65281250000000002</c:v>
                </c:pt>
                <c:pt idx="556">
                  <c:v>0.65283564814814876</c:v>
                </c:pt>
                <c:pt idx="557">
                  <c:v>0.6528472222222228</c:v>
                </c:pt>
                <c:pt idx="558">
                  <c:v>0.65285879629629684</c:v>
                </c:pt>
                <c:pt idx="559">
                  <c:v>0.65287037037037099</c:v>
                </c:pt>
                <c:pt idx="560">
                  <c:v>0.65288194444444492</c:v>
                </c:pt>
                <c:pt idx="561">
                  <c:v>0.6528935185185194</c:v>
                </c:pt>
                <c:pt idx="562">
                  <c:v>0.65290509259259366</c:v>
                </c:pt>
                <c:pt idx="563">
                  <c:v>0.6529166666666667</c:v>
                </c:pt>
                <c:pt idx="564">
                  <c:v>0.65292824074074074</c:v>
                </c:pt>
                <c:pt idx="565">
                  <c:v>0.65293981481481544</c:v>
                </c:pt>
                <c:pt idx="566">
                  <c:v>0.65295138888888915</c:v>
                </c:pt>
                <c:pt idx="567">
                  <c:v>0.65297453703703734</c:v>
                </c:pt>
                <c:pt idx="568">
                  <c:v>0.65298611111111149</c:v>
                </c:pt>
                <c:pt idx="569">
                  <c:v>0.65299768518518575</c:v>
                </c:pt>
                <c:pt idx="570">
                  <c:v>0.65300925925925968</c:v>
                </c:pt>
                <c:pt idx="571">
                  <c:v>0.65302083333333405</c:v>
                </c:pt>
                <c:pt idx="572">
                  <c:v>0.65303240740740764</c:v>
                </c:pt>
                <c:pt idx="573">
                  <c:v>0.65304398148148191</c:v>
                </c:pt>
                <c:pt idx="574">
                  <c:v>0.65305555555555594</c:v>
                </c:pt>
                <c:pt idx="575">
                  <c:v>0.65306712962962954</c:v>
                </c:pt>
                <c:pt idx="576">
                  <c:v>0.65307870370370402</c:v>
                </c:pt>
                <c:pt idx="577">
                  <c:v>0.65309027777777806</c:v>
                </c:pt>
                <c:pt idx="578">
                  <c:v>0.65310185185185221</c:v>
                </c:pt>
                <c:pt idx="579">
                  <c:v>0.65311342592592558</c:v>
                </c:pt>
                <c:pt idx="580">
                  <c:v>0.65312500000000073</c:v>
                </c:pt>
                <c:pt idx="581">
                  <c:v>0.6531481481481487</c:v>
                </c:pt>
                <c:pt idx="582">
                  <c:v>0.65315972222222252</c:v>
                </c:pt>
                <c:pt idx="583">
                  <c:v>0.65317129629629711</c:v>
                </c:pt>
                <c:pt idx="584">
                  <c:v>0.65318287037037093</c:v>
                </c:pt>
                <c:pt idx="585">
                  <c:v>0.65319444444444485</c:v>
                </c:pt>
                <c:pt idx="586">
                  <c:v>0.65320601851851934</c:v>
                </c:pt>
                <c:pt idx="587">
                  <c:v>0.65321759259259293</c:v>
                </c:pt>
                <c:pt idx="588">
                  <c:v>0.65322916666666664</c:v>
                </c:pt>
                <c:pt idx="589">
                  <c:v>0.65324074074074068</c:v>
                </c:pt>
                <c:pt idx="590">
                  <c:v>0.65325231481481483</c:v>
                </c:pt>
                <c:pt idx="591">
                  <c:v>0.6532638888888892</c:v>
                </c:pt>
                <c:pt idx="592">
                  <c:v>0.65328703703703705</c:v>
                </c:pt>
                <c:pt idx="593">
                  <c:v>0.65329861111111176</c:v>
                </c:pt>
                <c:pt idx="594">
                  <c:v>0.65331018518518513</c:v>
                </c:pt>
                <c:pt idx="595">
                  <c:v>0.65332175925925962</c:v>
                </c:pt>
                <c:pt idx="596">
                  <c:v>0.65333333333333365</c:v>
                </c:pt>
                <c:pt idx="597">
                  <c:v>0.65334490740740792</c:v>
                </c:pt>
                <c:pt idx="598">
                  <c:v>0.65335648148148162</c:v>
                </c:pt>
                <c:pt idx="599">
                  <c:v>0.65336805555555588</c:v>
                </c:pt>
                <c:pt idx="600">
                  <c:v>0.65337962962963003</c:v>
                </c:pt>
                <c:pt idx="601">
                  <c:v>0.65339120370370418</c:v>
                </c:pt>
                <c:pt idx="602">
                  <c:v>0.65341435185185159</c:v>
                </c:pt>
                <c:pt idx="603">
                  <c:v>0.65342592592592597</c:v>
                </c:pt>
                <c:pt idx="604">
                  <c:v>0.6534375</c:v>
                </c:pt>
                <c:pt idx="605">
                  <c:v>0.65344907407407482</c:v>
                </c:pt>
                <c:pt idx="606">
                  <c:v>0.65346064814814842</c:v>
                </c:pt>
                <c:pt idx="607">
                  <c:v>0.65347222222222223</c:v>
                </c:pt>
                <c:pt idx="608">
                  <c:v>0.6534837962962966</c:v>
                </c:pt>
                <c:pt idx="609">
                  <c:v>0.65349537037037086</c:v>
                </c:pt>
                <c:pt idx="610">
                  <c:v>0.65350694444444468</c:v>
                </c:pt>
                <c:pt idx="611">
                  <c:v>0.65351851851851894</c:v>
                </c:pt>
                <c:pt idx="612">
                  <c:v>0.6535300925925932</c:v>
                </c:pt>
                <c:pt idx="613">
                  <c:v>0.6535532407407405</c:v>
                </c:pt>
                <c:pt idx="614">
                  <c:v>0.65356481481481521</c:v>
                </c:pt>
                <c:pt idx="615">
                  <c:v>0.65357638888888892</c:v>
                </c:pt>
                <c:pt idx="616">
                  <c:v>0.6535879629629624</c:v>
                </c:pt>
                <c:pt idx="617">
                  <c:v>0.65359953703703733</c:v>
                </c:pt>
                <c:pt idx="618">
                  <c:v>0.65361111111111159</c:v>
                </c:pt>
                <c:pt idx="619">
                  <c:v>0.65362268518518574</c:v>
                </c:pt>
                <c:pt idx="620">
                  <c:v>0.65363425925925966</c:v>
                </c:pt>
                <c:pt idx="621">
                  <c:v>0.65364583333333448</c:v>
                </c:pt>
                <c:pt idx="622">
                  <c:v>0.65365740740740785</c:v>
                </c:pt>
                <c:pt idx="623">
                  <c:v>0.65366898148148189</c:v>
                </c:pt>
                <c:pt idx="624">
                  <c:v>0.65368055555555593</c:v>
                </c:pt>
                <c:pt idx="625">
                  <c:v>0.65369212962962964</c:v>
                </c:pt>
                <c:pt idx="626">
                  <c:v>0.65371527777777816</c:v>
                </c:pt>
                <c:pt idx="627">
                  <c:v>0.6537268518518522</c:v>
                </c:pt>
                <c:pt idx="628">
                  <c:v>0.6537384259259259</c:v>
                </c:pt>
                <c:pt idx="629">
                  <c:v>0.65375000000000039</c:v>
                </c:pt>
                <c:pt idx="630">
                  <c:v>0.65376157407407476</c:v>
                </c:pt>
                <c:pt idx="631">
                  <c:v>0.65377314814814846</c:v>
                </c:pt>
                <c:pt idx="632">
                  <c:v>0.65378472222222261</c:v>
                </c:pt>
                <c:pt idx="633">
                  <c:v>0.65379629629629699</c:v>
                </c:pt>
                <c:pt idx="634">
                  <c:v>0.65380787037037114</c:v>
                </c:pt>
                <c:pt idx="635">
                  <c:v>0.65381944444444484</c:v>
                </c:pt>
                <c:pt idx="636">
                  <c:v>0.65383101851851955</c:v>
                </c:pt>
                <c:pt idx="637">
                  <c:v>0.65384259259259336</c:v>
                </c:pt>
                <c:pt idx="638">
                  <c:v>0.65386574074074078</c:v>
                </c:pt>
                <c:pt idx="639">
                  <c:v>0.65387731481481515</c:v>
                </c:pt>
                <c:pt idx="640">
                  <c:v>0.65388888888888941</c:v>
                </c:pt>
                <c:pt idx="641">
                  <c:v>0.65390046296296289</c:v>
                </c:pt>
                <c:pt idx="642">
                  <c:v>0.65391203703703704</c:v>
                </c:pt>
                <c:pt idx="643">
                  <c:v>0.65392361111111175</c:v>
                </c:pt>
                <c:pt idx="644">
                  <c:v>0.65393518518518556</c:v>
                </c:pt>
                <c:pt idx="645">
                  <c:v>0.6539467592592596</c:v>
                </c:pt>
                <c:pt idx="646">
                  <c:v>0.65395833333333386</c:v>
                </c:pt>
                <c:pt idx="647">
                  <c:v>0.65396990740740779</c:v>
                </c:pt>
                <c:pt idx="648">
                  <c:v>0.65398148148148194</c:v>
                </c:pt>
                <c:pt idx="649">
                  <c:v>0.65400462962963002</c:v>
                </c:pt>
                <c:pt idx="650">
                  <c:v>0.65401620370370372</c:v>
                </c:pt>
                <c:pt idx="651">
                  <c:v>0.6540277777777781</c:v>
                </c:pt>
                <c:pt idx="652">
                  <c:v>0.6540393518518518</c:v>
                </c:pt>
                <c:pt idx="653">
                  <c:v>0.65405092592592562</c:v>
                </c:pt>
                <c:pt idx="654">
                  <c:v>0.65406249999999999</c:v>
                </c:pt>
                <c:pt idx="655">
                  <c:v>0.65407407407407492</c:v>
                </c:pt>
                <c:pt idx="656">
                  <c:v>0.65408564814814874</c:v>
                </c:pt>
                <c:pt idx="657">
                  <c:v>0.65409722222222255</c:v>
                </c:pt>
                <c:pt idx="658">
                  <c:v>0.65410879629629681</c:v>
                </c:pt>
                <c:pt idx="659">
                  <c:v>0.65413194444444489</c:v>
                </c:pt>
                <c:pt idx="660">
                  <c:v>0.65414351851851926</c:v>
                </c:pt>
                <c:pt idx="661">
                  <c:v>0.65415509259259352</c:v>
                </c:pt>
                <c:pt idx="662">
                  <c:v>0.65416666666666667</c:v>
                </c:pt>
                <c:pt idx="663">
                  <c:v>0.65417824074074071</c:v>
                </c:pt>
                <c:pt idx="664">
                  <c:v>0.65418981481481531</c:v>
                </c:pt>
                <c:pt idx="665">
                  <c:v>0.65420138888888923</c:v>
                </c:pt>
                <c:pt idx="666">
                  <c:v>0.65421296296296239</c:v>
                </c:pt>
                <c:pt idx="667">
                  <c:v>0.65422453703703742</c:v>
                </c:pt>
                <c:pt idx="668">
                  <c:v>0.65423611111111113</c:v>
                </c:pt>
                <c:pt idx="669">
                  <c:v>0.65424768518518572</c:v>
                </c:pt>
                <c:pt idx="670">
                  <c:v>0.65425925925925954</c:v>
                </c:pt>
                <c:pt idx="671">
                  <c:v>0.65428240740740762</c:v>
                </c:pt>
                <c:pt idx="672">
                  <c:v>0.65429398148148188</c:v>
                </c:pt>
                <c:pt idx="673">
                  <c:v>0.65430555555555603</c:v>
                </c:pt>
                <c:pt idx="674">
                  <c:v>0.65431712962962951</c:v>
                </c:pt>
                <c:pt idx="675">
                  <c:v>0.654328703703704</c:v>
                </c:pt>
                <c:pt idx="676">
                  <c:v>0.65434027777777815</c:v>
                </c:pt>
                <c:pt idx="677">
                  <c:v>0.65435185185185185</c:v>
                </c:pt>
                <c:pt idx="678">
                  <c:v>0.65436342592592556</c:v>
                </c:pt>
                <c:pt idx="679">
                  <c:v>0.65437500000000048</c:v>
                </c:pt>
                <c:pt idx="680">
                  <c:v>0.65438657407407441</c:v>
                </c:pt>
                <c:pt idx="681">
                  <c:v>0.65439814814814845</c:v>
                </c:pt>
                <c:pt idx="682">
                  <c:v>0.65440972222222249</c:v>
                </c:pt>
                <c:pt idx="683">
                  <c:v>0.65442129629629686</c:v>
                </c:pt>
                <c:pt idx="684">
                  <c:v>0.65444444444444494</c:v>
                </c:pt>
                <c:pt idx="685">
                  <c:v>0.6544560185185192</c:v>
                </c:pt>
                <c:pt idx="686">
                  <c:v>0.65446759259259302</c:v>
                </c:pt>
                <c:pt idx="687">
                  <c:v>0.65447916666666661</c:v>
                </c:pt>
                <c:pt idx="688">
                  <c:v>0.65449074074074076</c:v>
                </c:pt>
                <c:pt idx="689">
                  <c:v>0.6545023148148148</c:v>
                </c:pt>
                <c:pt idx="690">
                  <c:v>0.65451388888888895</c:v>
                </c:pt>
                <c:pt idx="691">
                  <c:v>0.65452546296296299</c:v>
                </c:pt>
                <c:pt idx="692">
                  <c:v>0.65453703703703703</c:v>
                </c:pt>
                <c:pt idx="693">
                  <c:v>0.65454861111111173</c:v>
                </c:pt>
                <c:pt idx="694">
                  <c:v>0.65456018518518522</c:v>
                </c:pt>
                <c:pt idx="695">
                  <c:v>0.65458333333333363</c:v>
                </c:pt>
                <c:pt idx="696">
                  <c:v>0.65459490740740789</c:v>
                </c:pt>
                <c:pt idx="697">
                  <c:v>0.65460648148148193</c:v>
                </c:pt>
                <c:pt idx="698">
                  <c:v>0.65461805555555608</c:v>
                </c:pt>
                <c:pt idx="699">
                  <c:v>0.65462962962963034</c:v>
                </c:pt>
                <c:pt idx="700">
                  <c:v>0.65464120370370449</c:v>
                </c:pt>
                <c:pt idx="701">
                  <c:v>0.65465277777777775</c:v>
                </c:pt>
                <c:pt idx="702">
                  <c:v>0.6546643518518519</c:v>
                </c:pt>
                <c:pt idx="703">
                  <c:v>0.65467592592592594</c:v>
                </c:pt>
                <c:pt idx="704">
                  <c:v>0.65468750000000031</c:v>
                </c:pt>
                <c:pt idx="705">
                  <c:v>0.65469907407407502</c:v>
                </c:pt>
                <c:pt idx="706">
                  <c:v>0.65472222222222254</c:v>
                </c:pt>
                <c:pt idx="707">
                  <c:v>0.65473379629629691</c:v>
                </c:pt>
                <c:pt idx="708">
                  <c:v>0.65474537037037117</c:v>
                </c:pt>
                <c:pt idx="709">
                  <c:v>0.65475694444444477</c:v>
                </c:pt>
                <c:pt idx="710">
                  <c:v>0.65476851851851925</c:v>
                </c:pt>
                <c:pt idx="711">
                  <c:v>0.6547800925925934</c:v>
                </c:pt>
                <c:pt idx="712">
                  <c:v>0.65479166666666733</c:v>
                </c:pt>
                <c:pt idx="713">
                  <c:v>0.65480324074074081</c:v>
                </c:pt>
                <c:pt idx="714">
                  <c:v>0.6548148148148154</c:v>
                </c:pt>
                <c:pt idx="715">
                  <c:v>0.65482638888888922</c:v>
                </c:pt>
                <c:pt idx="716">
                  <c:v>0.65484953703703763</c:v>
                </c:pt>
                <c:pt idx="717">
                  <c:v>0.65486111111111145</c:v>
                </c:pt>
                <c:pt idx="718">
                  <c:v>0.65487268518518571</c:v>
                </c:pt>
                <c:pt idx="719">
                  <c:v>0.65488425925925964</c:v>
                </c:pt>
                <c:pt idx="720">
                  <c:v>0.65489583333333434</c:v>
                </c:pt>
                <c:pt idx="721">
                  <c:v>0.65490740740740783</c:v>
                </c:pt>
                <c:pt idx="722">
                  <c:v>0.65491898148148164</c:v>
                </c:pt>
                <c:pt idx="723">
                  <c:v>0.65493055555555602</c:v>
                </c:pt>
                <c:pt idx="724">
                  <c:v>0.65494212962962961</c:v>
                </c:pt>
                <c:pt idx="725">
                  <c:v>0.65495370370370409</c:v>
                </c:pt>
                <c:pt idx="726">
                  <c:v>0.65496527777777813</c:v>
                </c:pt>
                <c:pt idx="727">
                  <c:v>0.65497685185185184</c:v>
                </c:pt>
                <c:pt idx="728">
                  <c:v>0.65498842592592588</c:v>
                </c:pt>
                <c:pt idx="729">
                  <c:v>0.65500000000000036</c:v>
                </c:pt>
                <c:pt idx="730">
                  <c:v>0.65502314814814855</c:v>
                </c:pt>
                <c:pt idx="731">
                  <c:v>0.65503472222222225</c:v>
                </c:pt>
                <c:pt idx="732">
                  <c:v>0.65504629629629685</c:v>
                </c:pt>
                <c:pt idx="733">
                  <c:v>0.655057870370371</c:v>
                </c:pt>
                <c:pt idx="734">
                  <c:v>0.65506944444444493</c:v>
                </c:pt>
                <c:pt idx="735">
                  <c:v>0.65508101851851941</c:v>
                </c:pt>
                <c:pt idx="736">
                  <c:v>0.65509259259259334</c:v>
                </c:pt>
                <c:pt idx="737">
                  <c:v>0.65510416666666671</c:v>
                </c:pt>
                <c:pt idx="738">
                  <c:v>0.65511574074074053</c:v>
                </c:pt>
                <c:pt idx="739">
                  <c:v>0.65512731481481512</c:v>
                </c:pt>
                <c:pt idx="740">
                  <c:v>0.65513888888888916</c:v>
                </c:pt>
                <c:pt idx="741">
                  <c:v>0.65516203703703701</c:v>
                </c:pt>
                <c:pt idx="742">
                  <c:v>0.65517361111111172</c:v>
                </c:pt>
                <c:pt idx="743">
                  <c:v>0.65518518518518554</c:v>
                </c:pt>
                <c:pt idx="744">
                  <c:v>0.65519675925925924</c:v>
                </c:pt>
                <c:pt idx="745">
                  <c:v>0.65520833333333384</c:v>
                </c:pt>
                <c:pt idx="746">
                  <c:v>0.65521990740740765</c:v>
                </c:pt>
                <c:pt idx="747">
                  <c:v>0.65523148148148191</c:v>
                </c:pt>
                <c:pt idx="748">
                  <c:v>0.65524305555555595</c:v>
                </c:pt>
                <c:pt idx="749">
                  <c:v>0.65525462962962999</c:v>
                </c:pt>
                <c:pt idx="750">
                  <c:v>0.6552662037037037</c:v>
                </c:pt>
                <c:pt idx="751">
                  <c:v>0.65527777777777774</c:v>
                </c:pt>
                <c:pt idx="752">
                  <c:v>0.65530092592592559</c:v>
                </c:pt>
                <c:pt idx="753">
                  <c:v>0.65531249999999996</c:v>
                </c:pt>
                <c:pt idx="754">
                  <c:v>0.65532407407407489</c:v>
                </c:pt>
                <c:pt idx="755">
                  <c:v>0.65533564814814871</c:v>
                </c:pt>
                <c:pt idx="756">
                  <c:v>0.65534722222222253</c:v>
                </c:pt>
                <c:pt idx="757">
                  <c:v>0.65535879629629656</c:v>
                </c:pt>
                <c:pt idx="758">
                  <c:v>0.65537037037037082</c:v>
                </c:pt>
                <c:pt idx="759">
                  <c:v>0.65538194444444464</c:v>
                </c:pt>
                <c:pt idx="760">
                  <c:v>0.65539351851851935</c:v>
                </c:pt>
                <c:pt idx="761">
                  <c:v>0.65540509259259327</c:v>
                </c:pt>
                <c:pt idx="762">
                  <c:v>0.65541666666666654</c:v>
                </c:pt>
                <c:pt idx="763">
                  <c:v>0.65543981481481528</c:v>
                </c:pt>
                <c:pt idx="764">
                  <c:v>0.65545138888888921</c:v>
                </c:pt>
                <c:pt idx="765">
                  <c:v>0.65546296296296247</c:v>
                </c:pt>
                <c:pt idx="766">
                  <c:v>0.6554745370370374</c:v>
                </c:pt>
                <c:pt idx="767">
                  <c:v>0.6554861111111111</c:v>
                </c:pt>
                <c:pt idx="768">
                  <c:v>0.65549768518518559</c:v>
                </c:pt>
                <c:pt idx="769">
                  <c:v>0.65550925925925962</c:v>
                </c:pt>
                <c:pt idx="770">
                  <c:v>0.655520833333334</c:v>
                </c:pt>
                <c:pt idx="771">
                  <c:v>0.6555324074074077</c:v>
                </c:pt>
                <c:pt idx="772">
                  <c:v>0.65554398148148163</c:v>
                </c:pt>
                <c:pt idx="773">
                  <c:v>0.655555555555556</c:v>
                </c:pt>
                <c:pt idx="774">
                  <c:v>0.65556712962962949</c:v>
                </c:pt>
                <c:pt idx="775">
                  <c:v>0.65557870370370364</c:v>
                </c:pt>
                <c:pt idx="776">
                  <c:v>0.65560185185185216</c:v>
                </c:pt>
                <c:pt idx="777">
                  <c:v>0.65561342592592597</c:v>
                </c:pt>
                <c:pt idx="778">
                  <c:v>0.65562500000000079</c:v>
                </c:pt>
                <c:pt idx="779">
                  <c:v>0.65563657407407461</c:v>
                </c:pt>
                <c:pt idx="780">
                  <c:v>0.65564814814814876</c:v>
                </c:pt>
                <c:pt idx="781">
                  <c:v>0.65565972222222269</c:v>
                </c:pt>
                <c:pt idx="782">
                  <c:v>0.65567129629629706</c:v>
                </c:pt>
                <c:pt idx="783">
                  <c:v>0.65568287037037098</c:v>
                </c:pt>
                <c:pt idx="784">
                  <c:v>0.65569444444444525</c:v>
                </c:pt>
                <c:pt idx="785">
                  <c:v>0.6557060185185194</c:v>
                </c:pt>
                <c:pt idx="786">
                  <c:v>0.65571759259259321</c:v>
                </c:pt>
                <c:pt idx="787">
                  <c:v>0.65572916666666703</c:v>
                </c:pt>
                <c:pt idx="788">
                  <c:v>0.65575231481481522</c:v>
                </c:pt>
                <c:pt idx="789">
                  <c:v>0.65576388888888926</c:v>
                </c:pt>
                <c:pt idx="790">
                  <c:v>0.6557754629629633</c:v>
                </c:pt>
                <c:pt idx="791">
                  <c:v>0.65578703703703733</c:v>
                </c:pt>
                <c:pt idx="792">
                  <c:v>0.65579861111111182</c:v>
                </c:pt>
                <c:pt idx="793">
                  <c:v>0.65581018518518552</c:v>
                </c:pt>
                <c:pt idx="794">
                  <c:v>0.65582175925925956</c:v>
                </c:pt>
                <c:pt idx="795">
                  <c:v>0.65583333333333382</c:v>
                </c:pt>
                <c:pt idx="796">
                  <c:v>0.65584490740740786</c:v>
                </c:pt>
                <c:pt idx="797">
                  <c:v>0.6558564814814819</c:v>
                </c:pt>
                <c:pt idx="798">
                  <c:v>0.6558796296296302</c:v>
                </c:pt>
                <c:pt idx="799">
                  <c:v>0.65589120370370435</c:v>
                </c:pt>
                <c:pt idx="800">
                  <c:v>0.65590277777777783</c:v>
                </c:pt>
                <c:pt idx="801">
                  <c:v>0.65591435185185187</c:v>
                </c:pt>
                <c:pt idx="802">
                  <c:v>0.65592592592592591</c:v>
                </c:pt>
                <c:pt idx="803">
                  <c:v>0.65593749999999995</c:v>
                </c:pt>
                <c:pt idx="804">
                  <c:v>0.6559490740740751</c:v>
                </c:pt>
                <c:pt idx="805">
                  <c:v>0.65596064814814858</c:v>
                </c:pt>
                <c:pt idx="806">
                  <c:v>0.65597222222222262</c:v>
                </c:pt>
                <c:pt idx="807">
                  <c:v>0.65598379629629666</c:v>
                </c:pt>
                <c:pt idx="808">
                  <c:v>0.65599537037037114</c:v>
                </c:pt>
                <c:pt idx="809">
                  <c:v>0.65601851851851911</c:v>
                </c:pt>
                <c:pt idx="810">
                  <c:v>0.65603009259259326</c:v>
                </c:pt>
                <c:pt idx="811">
                  <c:v>0.65604166666666708</c:v>
                </c:pt>
                <c:pt idx="812">
                  <c:v>0.65605324074074078</c:v>
                </c:pt>
                <c:pt idx="813">
                  <c:v>0.65606481481481516</c:v>
                </c:pt>
                <c:pt idx="814">
                  <c:v>0.65607638888888919</c:v>
                </c:pt>
                <c:pt idx="815">
                  <c:v>0.65608796296296257</c:v>
                </c:pt>
                <c:pt idx="816">
                  <c:v>0.65609953703703761</c:v>
                </c:pt>
                <c:pt idx="817">
                  <c:v>0.65611111111111142</c:v>
                </c:pt>
                <c:pt idx="818">
                  <c:v>0.65612268518518568</c:v>
                </c:pt>
                <c:pt idx="819">
                  <c:v>0.65613425925925961</c:v>
                </c:pt>
                <c:pt idx="820">
                  <c:v>0.65614583333333421</c:v>
                </c:pt>
                <c:pt idx="821">
                  <c:v>0.65616898148148162</c:v>
                </c:pt>
                <c:pt idx="822">
                  <c:v>0.65618055555555588</c:v>
                </c:pt>
                <c:pt idx="823">
                  <c:v>0.65619212962962969</c:v>
                </c:pt>
                <c:pt idx="824">
                  <c:v>0.65620370370370373</c:v>
                </c:pt>
                <c:pt idx="825">
                  <c:v>0.65621527777777811</c:v>
                </c:pt>
                <c:pt idx="826">
                  <c:v>0.65622685185185181</c:v>
                </c:pt>
                <c:pt idx="827">
                  <c:v>0.65623842592592596</c:v>
                </c:pt>
                <c:pt idx="828">
                  <c:v>0.65625000000000033</c:v>
                </c:pt>
                <c:pt idx="829">
                  <c:v>0.65626157407407448</c:v>
                </c:pt>
                <c:pt idx="830">
                  <c:v>0.65627314814814852</c:v>
                </c:pt>
                <c:pt idx="831">
                  <c:v>0.65628472222222223</c:v>
                </c:pt>
                <c:pt idx="832">
                  <c:v>0.65629629629629682</c:v>
                </c:pt>
                <c:pt idx="833">
                  <c:v>0.65630787037037086</c:v>
                </c:pt>
                <c:pt idx="834">
                  <c:v>0.65633101851851927</c:v>
                </c:pt>
                <c:pt idx="835">
                  <c:v>0.6563425925925932</c:v>
                </c:pt>
                <c:pt idx="836">
                  <c:v>0.65635416666666668</c:v>
                </c:pt>
                <c:pt idx="837">
                  <c:v>0.6563657407407405</c:v>
                </c:pt>
                <c:pt idx="838">
                  <c:v>0.65637731481481509</c:v>
                </c:pt>
                <c:pt idx="839">
                  <c:v>0.65638888888888924</c:v>
                </c:pt>
                <c:pt idx="840">
                  <c:v>0.65640046296296262</c:v>
                </c:pt>
                <c:pt idx="841">
                  <c:v>0.6564120370370371</c:v>
                </c:pt>
                <c:pt idx="842">
                  <c:v>0.65642361111111158</c:v>
                </c:pt>
                <c:pt idx="843">
                  <c:v>0.65643518518518551</c:v>
                </c:pt>
                <c:pt idx="844">
                  <c:v>0.65644675925925922</c:v>
                </c:pt>
                <c:pt idx="845">
                  <c:v>0.65646990740740763</c:v>
                </c:pt>
                <c:pt idx="846">
                  <c:v>0.65648148148148189</c:v>
                </c:pt>
                <c:pt idx="847">
                  <c:v>0.65649305555555604</c:v>
                </c:pt>
                <c:pt idx="848">
                  <c:v>0.65650462962962963</c:v>
                </c:pt>
                <c:pt idx="849">
                  <c:v>0.65651620370370367</c:v>
                </c:pt>
                <c:pt idx="850">
                  <c:v>0.65652777777777771</c:v>
                </c:pt>
                <c:pt idx="851">
                  <c:v>0.65653935185185186</c:v>
                </c:pt>
                <c:pt idx="852">
                  <c:v>0.65655092592592557</c:v>
                </c:pt>
                <c:pt idx="853">
                  <c:v>0.65656249999999972</c:v>
                </c:pt>
                <c:pt idx="854">
                  <c:v>0.65657407407407475</c:v>
                </c:pt>
                <c:pt idx="855">
                  <c:v>0.65658564814814846</c:v>
                </c:pt>
                <c:pt idx="856">
                  <c:v>0.65660879629629698</c:v>
                </c:pt>
                <c:pt idx="857">
                  <c:v>0.65662037037037113</c:v>
                </c:pt>
                <c:pt idx="858">
                  <c:v>0.65663194444444495</c:v>
                </c:pt>
                <c:pt idx="859">
                  <c:v>0.65664351851851954</c:v>
                </c:pt>
                <c:pt idx="860">
                  <c:v>0.6566550925925938</c:v>
                </c:pt>
                <c:pt idx="861">
                  <c:v>0.65666666666666662</c:v>
                </c:pt>
                <c:pt idx="862">
                  <c:v>0.6566782407407411</c:v>
                </c:pt>
                <c:pt idx="863">
                  <c:v>0.65668981481481548</c:v>
                </c:pt>
                <c:pt idx="864">
                  <c:v>0.65670138888888963</c:v>
                </c:pt>
                <c:pt idx="865">
                  <c:v>0.65671296296296267</c:v>
                </c:pt>
                <c:pt idx="866">
                  <c:v>0.65673611111111141</c:v>
                </c:pt>
                <c:pt idx="867">
                  <c:v>0.65674768518518589</c:v>
                </c:pt>
                <c:pt idx="868">
                  <c:v>0.65675925925925982</c:v>
                </c:pt>
                <c:pt idx="869">
                  <c:v>0.65677083333333419</c:v>
                </c:pt>
                <c:pt idx="870">
                  <c:v>0.6567824074074079</c:v>
                </c:pt>
                <c:pt idx="871">
                  <c:v>0.65679398148148194</c:v>
                </c:pt>
                <c:pt idx="872">
                  <c:v>0.65680555555555609</c:v>
                </c:pt>
                <c:pt idx="873">
                  <c:v>0.65681712962962968</c:v>
                </c:pt>
                <c:pt idx="874">
                  <c:v>0.65682870370370405</c:v>
                </c:pt>
                <c:pt idx="875">
                  <c:v>0.65684027777777843</c:v>
                </c:pt>
                <c:pt idx="876">
                  <c:v>0.65685185185185224</c:v>
                </c:pt>
                <c:pt idx="877">
                  <c:v>0.65686342592592561</c:v>
                </c:pt>
                <c:pt idx="878">
                  <c:v>0.65687500000000054</c:v>
                </c:pt>
                <c:pt idx="879">
                  <c:v>0.65688657407407436</c:v>
                </c:pt>
                <c:pt idx="880">
                  <c:v>0.65689814814814873</c:v>
                </c:pt>
                <c:pt idx="881">
                  <c:v>0.65692129629629714</c:v>
                </c:pt>
                <c:pt idx="882">
                  <c:v>0.65693287037037085</c:v>
                </c:pt>
                <c:pt idx="883">
                  <c:v>0.65694444444444511</c:v>
                </c:pt>
                <c:pt idx="884">
                  <c:v>0.65695601851851926</c:v>
                </c:pt>
                <c:pt idx="885">
                  <c:v>0.65696759259259296</c:v>
                </c:pt>
                <c:pt idx="886">
                  <c:v>0.656979166666667</c:v>
                </c:pt>
                <c:pt idx="887">
                  <c:v>0.65699074074074071</c:v>
                </c:pt>
                <c:pt idx="888">
                  <c:v>0.65700231481481519</c:v>
                </c:pt>
                <c:pt idx="889">
                  <c:v>0.65701388888888923</c:v>
                </c:pt>
                <c:pt idx="890">
                  <c:v>0.65702546296296294</c:v>
                </c:pt>
                <c:pt idx="891">
                  <c:v>0.6570486111111119</c:v>
                </c:pt>
                <c:pt idx="892">
                  <c:v>0.6570601851851855</c:v>
                </c:pt>
                <c:pt idx="893">
                  <c:v>0.65707175925925965</c:v>
                </c:pt>
                <c:pt idx="894">
                  <c:v>0.6570833333333338</c:v>
                </c:pt>
                <c:pt idx="895">
                  <c:v>0.65709490740740784</c:v>
                </c:pt>
                <c:pt idx="896">
                  <c:v>0.65710648148148165</c:v>
                </c:pt>
                <c:pt idx="897">
                  <c:v>0.65711805555555602</c:v>
                </c:pt>
                <c:pt idx="898">
                  <c:v>0.65712962962962995</c:v>
                </c:pt>
                <c:pt idx="899">
                  <c:v>0.65714120370370444</c:v>
                </c:pt>
                <c:pt idx="900">
                  <c:v>0.65715277777777781</c:v>
                </c:pt>
                <c:pt idx="901">
                  <c:v>0.65716435185185151</c:v>
                </c:pt>
                <c:pt idx="902">
                  <c:v>0.65718750000000004</c:v>
                </c:pt>
                <c:pt idx="903">
                  <c:v>0.65719907407407496</c:v>
                </c:pt>
                <c:pt idx="904">
                  <c:v>0.65721064814814845</c:v>
                </c:pt>
                <c:pt idx="905">
                  <c:v>0.6572222222222226</c:v>
                </c:pt>
                <c:pt idx="906">
                  <c:v>0.65723379629629664</c:v>
                </c:pt>
                <c:pt idx="907">
                  <c:v>0.65724537037037112</c:v>
                </c:pt>
                <c:pt idx="908">
                  <c:v>0.6572569444444446</c:v>
                </c:pt>
                <c:pt idx="909">
                  <c:v>0.65726851851851908</c:v>
                </c:pt>
                <c:pt idx="910">
                  <c:v>0.65728009259259335</c:v>
                </c:pt>
                <c:pt idx="911">
                  <c:v>0.65729166666666705</c:v>
                </c:pt>
                <c:pt idx="912">
                  <c:v>0.65730324074074076</c:v>
                </c:pt>
                <c:pt idx="913">
                  <c:v>0.65732638888888884</c:v>
                </c:pt>
                <c:pt idx="914">
                  <c:v>0.65733796296296265</c:v>
                </c:pt>
                <c:pt idx="915">
                  <c:v>0.65734953703703736</c:v>
                </c:pt>
                <c:pt idx="916">
                  <c:v>0.65736111111111151</c:v>
                </c:pt>
                <c:pt idx="917">
                  <c:v>0.65737268518518555</c:v>
                </c:pt>
                <c:pt idx="918">
                  <c:v>0.65738425925925925</c:v>
                </c:pt>
                <c:pt idx="919">
                  <c:v>0.65739583333333407</c:v>
                </c:pt>
                <c:pt idx="920">
                  <c:v>0.65740740740740777</c:v>
                </c:pt>
                <c:pt idx="921">
                  <c:v>0.6574189814814817</c:v>
                </c:pt>
                <c:pt idx="922">
                  <c:v>0.65743055555555563</c:v>
                </c:pt>
                <c:pt idx="923">
                  <c:v>0.65744212962962967</c:v>
                </c:pt>
                <c:pt idx="924">
                  <c:v>0.65745370370370371</c:v>
                </c:pt>
                <c:pt idx="925">
                  <c:v>0.65746527777777775</c:v>
                </c:pt>
                <c:pt idx="926">
                  <c:v>0.6574884259259256</c:v>
                </c:pt>
                <c:pt idx="927">
                  <c:v>0.65750000000000031</c:v>
                </c:pt>
                <c:pt idx="928">
                  <c:v>0.65751157407407446</c:v>
                </c:pt>
                <c:pt idx="929">
                  <c:v>0.6575231481481485</c:v>
                </c:pt>
                <c:pt idx="930">
                  <c:v>0.6575347222222222</c:v>
                </c:pt>
                <c:pt idx="931">
                  <c:v>0.65754629629629668</c:v>
                </c:pt>
                <c:pt idx="932">
                  <c:v>0.65755787037037083</c:v>
                </c:pt>
                <c:pt idx="933">
                  <c:v>0.65756944444444465</c:v>
                </c:pt>
                <c:pt idx="934">
                  <c:v>0.65758101851851936</c:v>
                </c:pt>
                <c:pt idx="935">
                  <c:v>0.65759259259259295</c:v>
                </c:pt>
                <c:pt idx="936">
                  <c:v>0.65760416666666699</c:v>
                </c:pt>
                <c:pt idx="937">
                  <c:v>0.6576157407407407</c:v>
                </c:pt>
                <c:pt idx="938">
                  <c:v>0.65763888888888955</c:v>
                </c:pt>
                <c:pt idx="939">
                  <c:v>0.65765046296296303</c:v>
                </c:pt>
                <c:pt idx="940">
                  <c:v>0.65766203703703741</c:v>
                </c:pt>
                <c:pt idx="941">
                  <c:v>0.65767361111111189</c:v>
                </c:pt>
                <c:pt idx="942">
                  <c:v>0.65768518518518571</c:v>
                </c:pt>
                <c:pt idx="943">
                  <c:v>0.65769675925925952</c:v>
                </c:pt>
                <c:pt idx="944">
                  <c:v>0.65770833333333412</c:v>
                </c:pt>
                <c:pt idx="945">
                  <c:v>0.65771990740740782</c:v>
                </c:pt>
                <c:pt idx="946">
                  <c:v>0.65773148148148208</c:v>
                </c:pt>
                <c:pt idx="947">
                  <c:v>0.65774305555555634</c:v>
                </c:pt>
                <c:pt idx="948">
                  <c:v>0.65776620370370364</c:v>
                </c:pt>
                <c:pt idx="949">
                  <c:v>0.65777777777777813</c:v>
                </c:pt>
                <c:pt idx="950">
                  <c:v>0.65778935185185183</c:v>
                </c:pt>
                <c:pt idx="951">
                  <c:v>0.65780092592592598</c:v>
                </c:pt>
                <c:pt idx="952">
                  <c:v>0.65781250000000002</c:v>
                </c:pt>
                <c:pt idx="953">
                  <c:v>0.65782407407407495</c:v>
                </c:pt>
                <c:pt idx="954">
                  <c:v>0.65783564814814877</c:v>
                </c:pt>
                <c:pt idx="955">
                  <c:v>0.6578472222222228</c:v>
                </c:pt>
                <c:pt idx="956">
                  <c:v>0.65785879629629684</c:v>
                </c:pt>
                <c:pt idx="957">
                  <c:v>0.6578703703703711</c:v>
                </c:pt>
                <c:pt idx="958">
                  <c:v>0.65788194444444492</c:v>
                </c:pt>
                <c:pt idx="959">
                  <c:v>0.65790509259259367</c:v>
                </c:pt>
                <c:pt idx="960">
                  <c:v>0.65791666666666671</c:v>
                </c:pt>
                <c:pt idx="961">
                  <c:v>0.65792824074074074</c:v>
                </c:pt>
                <c:pt idx="962">
                  <c:v>0.65793981481481545</c:v>
                </c:pt>
                <c:pt idx="963">
                  <c:v>0.65795138888888927</c:v>
                </c:pt>
                <c:pt idx="964">
                  <c:v>0.65796296296296253</c:v>
                </c:pt>
                <c:pt idx="965">
                  <c:v>0.65797453703703734</c:v>
                </c:pt>
                <c:pt idx="966">
                  <c:v>0.65798611111111105</c:v>
                </c:pt>
                <c:pt idx="967">
                  <c:v>0.65799768518518575</c:v>
                </c:pt>
                <c:pt idx="968">
                  <c:v>0.65800925925925968</c:v>
                </c:pt>
                <c:pt idx="969">
                  <c:v>0.65802083333333417</c:v>
                </c:pt>
                <c:pt idx="970">
                  <c:v>0.65803240740740765</c:v>
                </c:pt>
                <c:pt idx="971">
                  <c:v>0.65805555555555595</c:v>
                </c:pt>
                <c:pt idx="972">
                  <c:v>0.65806712962962954</c:v>
                </c:pt>
                <c:pt idx="973">
                  <c:v>0.65807870370370403</c:v>
                </c:pt>
                <c:pt idx="974">
                  <c:v>0.65809027777777829</c:v>
                </c:pt>
                <c:pt idx="975">
                  <c:v>0.65810185185185222</c:v>
                </c:pt>
                <c:pt idx="976">
                  <c:v>0.65811342592592559</c:v>
                </c:pt>
                <c:pt idx="977">
                  <c:v>0.65812500000000052</c:v>
                </c:pt>
                <c:pt idx="978">
                  <c:v>0.65813657407407444</c:v>
                </c:pt>
                <c:pt idx="979">
                  <c:v>0.6581481481481487</c:v>
                </c:pt>
                <c:pt idx="980">
                  <c:v>0.65815972222222252</c:v>
                </c:pt>
                <c:pt idx="981">
                  <c:v>0.65817129629629711</c:v>
                </c:pt>
                <c:pt idx="982">
                  <c:v>0.65818287037037082</c:v>
                </c:pt>
                <c:pt idx="983">
                  <c:v>0.65819444444444486</c:v>
                </c:pt>
                <c:pt idx="984">
                  <c:v>0.65821759259259294</c:v>
                </c:pt>
                <c:pt idx="985">
                  <c:v>0.65822916666666664</c:v>
                </c:pt>
                <c:pt idx="986">
                  <c:v>0.65824074074074079</c:v>
                </c:pt>
                <c:pt idx="987">
                  <c:v>0.65825231481481483</c:v>
                </c:pt>
                <c:pt idx="988">
                  <c:v>0.6582638888888892</c:v>
                </c:pt>
                <c:pt idx="989">
                  <c:v>0.65827546296296291</c:v>
                </c:pt>
                <c:pt idx="990">
                  <c:v>0.65828703703703739</c:v>
                </c:pt>
                <c:pt idx="991">
                  <c:v>0.65829861111111176</c:v>
                </c:pt>
                <c:pt idx="992">
                  <c:v>0.65831018518518525</c:v>
                </c:pt>
                <c:pt idx="993">
                  <c:v>0.65832175925925962</c:v>
                </c:pt>
                <c:pt idx="994">
                  <c:v>0.65833333333333366</c:v>
                </c:pt>
                <c:pt idx="995">
                  <c:v>0.65835648148148163</c:v>
                </c:pt>
                <c:pt idx="996">
                  <c:v>0.65836805555555589</c:v>
                </c:pt>
                <c:pt idx="997">
                  <c:v>0.65837962962963004</c:v>
                </c:pt>
                <c:pt idx="998">
                  <c:v>0.65839120370370419</c:v>
                </c:pt>
                <c:pt idx="999">
                  <c:v>0.65840277777777778</c:v>
                </c:pt>
                <c:pt idx="1000">
                  <c:v>0.65841435185185149</c:v>
                </c:pt>
                <c:pt idx="1001">
                  <c:v>0.65842592592592586</c:v>
                </c:pt>
                <c:pt idx="1002">
                  <c:v>0.65843750000000001</c:v>
                </c:pt>
                <c:pt idx="1003">
                  <c:v>0.65844907407407482</c:v>
                </c:pt>
                <c:pt idx="1004">
                  <c:v>0.65846064814814853</c:v>
                </c:pt>
                <c:pt idx="1005">
                  <c:v>0.65848379629629661</c:v>
                </c:pt>
                <c:pt idx="1006">
                  <c:v>0.65849537037037098</c:v>
                </c:pt>
                <c:pt idx="1007">
                  <c:v>0.65850694444444469</c:v>
                </c:pt>
                <c:pt idx="1008">
                  <c:v>0.65851851851851895</c:v>
                </c:pt>
                <c:pt idx="1009">
                  <c:v>0.65853009259259321</c:v>
                </c:pt>
                <c:pt idx="1010">
                  <c:v>0.65854166666666702</c:v>
                </c:pt>
                <c:pt idx="1011">
                  <c:v>0.65855324074074051</c:v>
                </c:pt>
                <c:pt idx="1012">
                  <c:v>0.6585648148148151</c:v>
                </c:pt>
                <c:pt idx="1013">
                  <c:v>0.65857638888888892</c:v>
                </c:pt>
                <c:pt idx="1014">
                  <c:v>0.6585879629629624</c:v>
                </c:pt>
                <c:pt idx="1015">
                  <c:v>0.65859953703703744</c:v>
                </c:pt>
                <c:pt idx="1016">
                  <c:v>0.65862268518518574</c:v>
                </c:pt>
                <c:pt idx="1017">
                  <c:v>0.65863425925925956</c:v>
                </c:pt>
                <c:pt idx="1018">
                  <c:v>0.65864583333333437</c:v>
                </c:pt>
                <c:pt idx="1019">
                  <c:v>0.65865740740740786</c:v>
                </c:pt>
                <c:pt idx="1020">
                  <c:v>0.6586689814814819</c:v>
                </c:pt>
                <c:pt idx="1021">
                  <c:v>0.65868055555555594</c:v>
                </c:pt>
                <c:pt idx="1022">
                  <c:v>0.65869212962962964</c:v>
                </c:pt>
                <c:pt idx="1023">
                  <c:v>0.65870370370370401</c:v>
                </c:pt>
                <c:pt idx="1024">
                  <c:v>0.65871527777777805</c:v>
                </c:pt>
                <c:pt idx="1025">
                  <c:v>0.6587268518518522</c:v>
                </c:pt>
                <c:pt idx="1026">
                  <c:v>0.65873842592592591</c:v>
                </c:pt>
                <c:pt idx="1027">
                  <c:v>0.65875000000000072</c:v>
                </c:pt>
                <c:pt idx="1028">
                  <c:v>0.65876157407407476</c:v>
                </c:pt>
                <c:pt idx="1029">
                  <c:v>0.65877314814814858</c:v>
                </c:pt>
                <c:pt idx="1030">
                  <c:v>0.65879629629629699</c:v>
                </c:pt>
                <c:pt idx="1031">
                  <c:v>0.65880787037037114</c:v>
                </c:pt>
                <c:pt idx="1032">
                  <c:v>0.65881944444444496</c:v>
                </c:pt>
                <c:pt idx="1033">
                  <c:v>0.65883101851851955</c:v>
                </c:pt>
                <c:pt idx="1034">
                  <c:v>0.65884259259259337</c:v>
                </c:pt>
                <c:pt idx="1035">
                  <c:v>0.65885416666666663</c:v>
                </c:pt>
                <c:pt idx="1036">
                  <c:v>0.65886574074074067</c:v>
                </c:pt>
                <c:pt idx="1037">
                  <c:v>0.65887731481481515</c:v>
                </c:pt>
                <c:pt idx="1038">
                  <c:v>0.65888888888888952</c:v>
                </c:pt>
                <c:pt idx="1039">
                  <c:v>0.65890046296296301</c:v>
                </c:pt>
                <c:pt idx="1040">
                  <c:v>0.65891203703703705</c:v>
                </c:pt>
                <c:pt idx="1041">
                  <c:v>0.65893518518518546</c:v>
                </c:pt>
                <c:pt idx="1042">
                  <c:v>0.65894675925925961</c:v>
                </c:pt>
                <c:pt idx="1043">
                  <c:v>0.65895833333333398</c:v>
                </c:pt>
                <c:pt idx="1044">
                  <c:v>0.65896990740740791</c:v>
                </c:pt>
                <c:pt idx="1045">
                  <c:v>0.65898148148148195</c:v>
                </c:pt>
                <c:pt idx="1046">
                  <c:v>0.65899305555555621</c:v>
                </c:pt>
                <c:pt idx="1047">
                  <c:v>0.65900462962963002</c:v>
                </c:pt>
                <c:pt idx="1048">
                  <c:v>0.65901620370370373</c:v>
                </c:pt>
                <c:pt idx="1049">
                  <c:v>0.6590277777777781</c:v>
                </c:pt>
                <c:pt idx="1050">
                  <c:v>0.65903935185185192</c:v>
                </c:pt>
                <c:pt idx="1051">
                  <c:v>0.6590625</c:v>
                </c:pt>
                <c:pt idx="1052">
                  <c:v>0.65907407407407492</c:v>
                </c:pt>
                <c:pt idx="1053">
                  <c:v>0.65908564814814874</c:v>
                </c:pt>
                <c:pt idx="1054">
                  <c:v>0.65909722222222256</c:v>
                </c:pt>
                <c:pt idx="1055">
                  <c:v>0.65910879629629682</c:v>
                </c:pt>
                <c:pt idx="1056">
                  <c:v>0.65912037037037086</c:v>
                </c:pt>
                <c:pt idx="1057">
                  <c:v>0.65913194444444489</c:v>
                </c:pt>
                <c:pt idx="1058">
                  <c:v>0.65914351851851927</c:v>
                </c:pt>
                <c:pt idx="1059">
                  <c:v>0.65915509259259353</c:v>
                </c:pt>
                <c:pt idx="1060">
                  <c:v>0.65916666666666668</c:v>
                </c:pt>
                <c:pt idx="1061">
                  <c:v>0.65917824074074072</c:v>
                </c:pt>
                <c:pt idx="1062">
                  <c:v>0.65920138888888924</c:v>
                </c:pt>
                <c:pt idx="1063">
                  <c:v>0.65921296296296239</c:v>
                </c:pt>
                <c:pt idx="1064">
                  <c:v>0.65922453703703732</c:v>
                </c:pt>
                <c:pt idx="1065">
                  <c:v>0.65923611111111113</c:v>
                </c:pt>
                <c:pt idx="1066">
                  <c:v>0.65924768518518573</c:v>
                </c:pt>
                <c:pt idx="1067">
                  <c:v>0.65925925925925966</c:v>
                </c:pt>
                <c:pt idx="1068">
                  <c:v>0.65927083333333414</c:v>
                </c:pt>
                <c:pt idx="1069">
                  <c:v>0.65928240740740762</c:v>
                </c:pt>
                <c:pt idx="1070">
                  <c:v>0.65929398148148177</c:v>
                </c:pt>
                <c:pt idx="1071">
                  <c:v>0.65930555555555603</c:v>
                </c:pt>
                <c:pt idx="1072">
                  <c:v>0.65931712962962952</c:v>
                </c:pt>
                <c:pt idx="1073">
                  <c:v>0.659328703703704</c:v>
                </c:pt>
                <c:pt idx="1074">
                  <c:v>0.65934027777777815</c:v>
                </c:pt>
                <c:pt idx="1075">
                  <c:v>0.65935185185185219</c:v>
                </c:pt>
                <c:pt idx="1076">
                  <c:v>0.65937499999999993</c:v>
                </c:pt>
                <c:pt idx="1077">
                  <c:v>0.65938657407407442</c:v>
                </c:pt>
                <c:pt idx="1078">
                  <c:v>0.65939814814814846</c:v>
                </c:pt>
                <c:pt idx="1079">
                  <c:v>0.65940972222222261</c:v>
                </c:pt>
                <c:pt idx="1080">
                  <c:v>0.65942129629629698</c:v>
                </c:pt>
                <c:pt idx="1081">
                  <c:v>0.65943287037037079</c:v>
                </c:pt>
                <c:pt idx="1082">
                  <c:v>0.65944444444444483</c:v>
                </c:pt>
                <c:pt idx="1083">
                  <c:v>0.6594560185185192</c:v>
                </c:pt>
                <c:pt idx="1084">
                  <c:v>0.65946759259259302</c:v>
                </c:pt>
                <c:pt idx="1085">
                  <c:v>0.65947916666666673</c:v>
                </c:pt>
                <c:pt idx="1086">
                  <c:v>0.65949074074074077</c:v>
                </c:pt>
                <c:pt idx="1087">
                  <c:v>0.65951388888888884</c:v>
                </c:pt>
                <c:pt idx="1088">
                  <c:v>0.65952546296296299</c:v>
                </c:pt>
                <c:pt idx="1089">
                  <c:v>0.65953703703703703</c:v>
                </c:pt>
                <c:pt idx="1090">
                  <c:v>0.65954861111111174</c:v>
                </c:pt>
                <c:pt idx="1091">
                  <c:v>0.65956018518518522</c:v>
                </c:pt>
                <c:pt idx="1092">
                  <c:v>0.65957175925925959</c:v>
                </c:pt>
                <c:pt idx="1093">
                  <c:v>0.65958333333333363</c:v>
                </c:pt>
                <c:pt idx="1094">
                  <c:v>0.65959490740740778</c:v>
                </c:pt>
                <c:pt idx="1095">
                  <c:v>0.65960648148148193</c:v>
                </c:pt>
                <c:pt idx="1096">
                  <c:v>0.65961805555555608</c:v>
                </c:pt>
                <c:pt idx="1097">
                  <c:v>0.65962962962963034</c:v>
                </c:pt>
                <c:pt idx="1098">
                  <c:v>0.65965277777777775</c:v>
                </c:pt>
                <c:pt idx="1099">
                  <c:v>0.65966435185185179</c:v>
                </c:pt>
                <c:pt idx="1100">
                  <c:v>0.65967592592592594</c:v>
                </c:pt>
                <c:pt idx="1101">
                  <c:v>0.65968750000000032</c:v>
                </c:pt>
                <c:pt idx="1102">
                  <c:v>0.65969907407407524</c:v>
                </c:pt>
                <c:pt idx="1103">
                  <c:v>0.65971064814814873</c:v>
                </c:pt>
                <c:pt idx="1104">
                  <c:v>0.65972222222222254</c:v>
                </c:pt>
                <c:pt idx="1105">
                  <c:v>0.6597337962962968</c:v>
                </c:pt>
                <c:pt idx="1106">
                  <c:v>0.65974537037037118</c:v>
                </c:pt>
                <c:pt idx="1107">
                  <c:v>0.65975694444444477</c:v>
                </c:pt>
                <c:pt idx="1108">
                  <c:v>0.6597800925925934</c:v>
                </c:pt>
                <c:pt idx="1109">
                  <c:v>0.65979166666666733</c:v>
                </c:pt>
                <c:pt idx="1110">
                  <c:v>0.6598032407407407</c:v>
                </c:pt>
                <c:pt idx="1111">
                  <c:v>0.65981481481481519</c:v>
                </c:pt>
                <c:pt idx="1112">
                  <c:v>0.65982638888888923</c:v>
                </c:pt>
                <c:pt idx="1113">
                  <c:v>0.6598379629629626</c:v>
                </c:pt>
                <c:pt idx="1114">
                  <c:v>0.65984953703703775</c:v>
                </c:pt>
                <c:pt idx="1115">
                  <c:v>0.65986111111111145</c:v>
                </c:pt>
                <c:pt idx="1116">
                  <c:v>0.65987268518518571</c:v>
                </c:pt>
                <c:pt idx="1117">
                  <c:v>0.65988425925925953</c:v>
                </c:pt>
                <c:pt idx="1118">
                  <c:v>0.65989583333333435</c:v>
                </c:pt>
                <c:pt idx="1119">
                  <c:v>0.65990740740740783</c:v>
                </c:pt>
                <c:pt idx="1120">
                  <c:v>0.65991898148148165</c:v>
                </c:pt>
                <c:pt idx="1121">
                  <c:v>0.65994212962962961</c:v>
                </c:pt>
                <c:pt idx="1122">
                  <c:v>0.65995370370370365</c:v>
                </c:pt>
                <c:pt idx="1123">
                  <c:v>0.65996527777777814</c:v>
                </c:pt>
                <c:pt idx="1124">
                  <c:v>0.65997685185185184</c:v>
                </c:pt>
                <c:pt idx="1125">
                  <c:v>0.65998842592592599</c:v>
                </c:pt>
                <c:pt idx="1126">
                  <c:v>0.66000000000000036</c:v>
                </c:pt>
                <c:pt idx="1127">
                  <c:v>0.66001157407407474</c:v>
                </c:pt>
                <c:pt idx="1128">
                  <c:v>0.66002314814814844</c:v>
                </c:pt>
                <c:pt idx="1129">
                  <c:v>0.66003472222222259</c:v>
                </c:pt>
                <c:pt idx="1130">
                  <c:v>0.66004629629629685</c:v>
                </c:pt>
                <c:pt idx="1131">
                  <c:v>0.66005787037037111</c:v>
                </c:pt>
                <c:pt idx="1132">
                  <c:v>0.66006944444444493</c:v>
                </c:pt>
                <c:pt idx="1133">
                  <c:v>0.66009259259259334</c:v>
                </c:pt>
                <c:pt idx="1134">
                  <c:v>0.6601041666666666</c:v>
                </c:pt>
                <c:pt idx="1135">
                  <c:v>0.66011574074074053</c:v>
                </c:pt>
                <c:pt idx="1136">
                  <c:v>0.66012731481481512</c:v>
                </c:pt>
                <c:pt idx="1137">
                  <c:v>0.66013888888888939</c:v>
                </c:pt>
                <c:pt idx="1138">
                  <c:v>0.66015046296296298</c:v>
                </c:pt>
                <c:pt idx="1139">
                  <c:v>0.66016203703703702</c:v>
                </c:pt>
                <c:pt idx="1140">
                  <c:v>0.66017361111111172</c:v>
                </c:pt>
                <c:pt idx="1141">
                  <c:v>0.66018518518518554</c:v>
                </c:pt>
                <c:pt idx="1142">
                  <c:v>0.66019675925925925</c:v>
                </c:pt>
                <c:pt idx="1143">
                  <c:v>0.66020833333333384</c:v>
                </c:pt>
                <c:pt idx="1144">
                  <c:v>0.66023148148148192</c:v>
                </c:pt>
                <c:pt idx="1145">
                  <c:v>0.66024305555555596</c:v>
                </c:pt>
                <c:pt idx="1146">
                  <c:v>0.66025462962963</c:v>
                </c:pt>
                <c:pt idx="1147">
                  <c:v>0.6602662037037037</c:v>
                </c:pt>
                <c:pt idx="1148">
                  <c:v>0.66027777777777774</c:v>
                </c:pt>
                <c:pt idx="1149">
                  <c:v>0.66028935185185189</c:v>
                </c:pt>
                <c:pt idx="1150">
                  <c:v>0.6603009259259256</c:v>
                </c:pt>
                <c:pt idx="1151">
                  <c:v>0.66031249999999997</c:v>
                </c:pt>
                <c:pt idx="1152">
                  <c:v>0.66032407407407467</c:v>
                </c:pt>
                <c:pt idx="1153">
                  <c:v>0.66033564814814871</c:v>
                </c:pt>
                <c:pt idx="1154">
                  <c:v>0.66034722222222253</c:v>
                </c:pt>
                <c:pt idx="1155">
                  <c:v>0.66037037037037083</c:v>
                </c:pt>
                <c:pt idx="1156">
                  <c:v>0.66038194444444465</c:v>
                </c:pt>
                <c:pt idx="1157">
                  <c:v>0.66039351851851924</c:v>
                </c:pt>
                <c:pt idx="1158">
                  <c:v>0.66040509259259339</c:v>
                </c:pt>
                <c:pt idx="1159">
                  <c:v>0.66041666666666654</c:v>
                </c:pt>
                <c:pt idx="1160">
                  <c:v>0.6604282407407408</c:v>
                </c:pt>
                <c:pt idx="1161">
                  <c:v>0.66043981481481528</c:v>
                </c:pt>
                <c:pt idx="1162">
                  <c:v>0.66045138888888921</c:v>
                </c:pt>
                <c:pt idx="1163">
                  <c:v>0.66046296296296236</c:v>
                </c:pt>
                <c:pt idx="1164">
                  <c:v>0.6604745370370374</c:v>
                </c:pt>
                <c:pt idx="1165">
                  <c:v>0.66048611111111111</c:v>
                </c:pt>
                <c:pt idx="1166">
                  <c:v>0.66050925925925963</c:v>
                </c:pt>
                <c:pt idx="1167">
                  <c:v>0.66052083333333411</c:v>
                </c:pt>
                <c:pt idx="1168">
                  <c:v>0.6605324074074076</c:v>
                </c:pt>
                <c:pt idx="1169">
                  <c:v>0.66054398148148163</c:v>
                </c:pt>
                <c:pt idx="1170">
                  <c:v>0.66055555555555601</c:v>
                </c:pt>
                <c:pt idx="1171">
                  <c:v>0.66056712962962949</c:v>
                </c:pt>
                <c:pt idx="1172">
                  <c:v>0.66057870370370375</c:v>
                </c:pt>
                <c:pt idx="1173">
                  <c:v>0.66059027777777812</c:v>
                </c:pt>
                <c:pt idx="1174">
                  <c:v>0.66060185185185216</c:v>
                </c:pt>
                <c:pt idx="1175">
                  <c:v>0.66061342592592587</c:v>
                </c:pt>
                <c:pt idx="1176">
                  <c:v>0.66062500000000079</c:v>
                </c:pt>
                <c:pt idx="1177">
                  <c:v>0.66063657407407472</c:v>
                </c:pt>
                <c:pt idx="1178">
                  <c:v>0.66064814814814876</c:v>
                </c:pt>
                <c:pt idx="1179">
                  <c:v>0.66067129629629706</c:v>
                </c:pt>
                <c:pt idx="1180">
                  <c:v>0.66068287037037099</c:v>
                </c:pt>
                <c:pt idx="1181">
                  <c:v>0.66069444444444525</c:v>
                </c:pt>
                <c:pt idx="1182">
                  <c:v>0.6607060185185194</c:v>
                </c:pt>
                <c:pt idx="1183">
                  <c:v>0.66071759259259333</c:v>
                </c:pt>
                <c:pt idx="1184">
                  <c:v>0.66072916666666703</c:v>
                </c:pt>
                <c:pt idx="1185">
                  <c:v>0.66074074074074074</c:v>
                </c:pt>
                <c:pt idx="1186">
                  <c:v>0.66075231481481511</c:v>
                </c:pt>
                <c:pt idx="1187">
                  <c:v>0.66076388888888915</c:v>
                </c:pt>
                <c:pt idx="1188">
                  <c:v>0.6607754629629633</c:v>
                </c:pt>
                <c:pt idx="1189">
                  <c:v>0.66078703703703734</c:v>
                </c:pt>
                <c:pt idx="1190">
                  <c:v>0.66081018518518553</c:v>
                </c:pt>
                <c:pt idx="1191">
                  <c:v>0.66082175925925968</c:v>
                </c:pt>
                <c:pt idx="1192">
                  <c:v>0.66083333333333383</c:v>
                </c:pt>
                <c:pt idx="1193">
                  <c:v>0.66084490740740798</c:v>
                </c:pt>
                <c:pt idx="1194">
                  <c:v>0.66085648148148191</c:v>
                </c:pt>
                <c:pt idx="1195">
                  <c:v>0.66086805555555594</c:v>
                </c:pt>
                <c:pt idx="1196">
                  <c:v>0.66087962962963021</c:v>
                </c:pt>
                <c:pt idx="1197">
                  <c:v>0.66089120370370436</c:v>
                </c:pt>
                <c:pt idx="1198">
                  <c:v>0.66090277777777773</c:v>
                </c:pt>
                <c:pt idx="1199">
                  <c:v>0.66091435185185188</c:v>
                </c:pt>
                <c:pt idx="1200">
                  <c:v>0.66092592592592592</c:v>
                </c:pt>
                <c:pt idx="1201">
                  <c:v>0.6609490740740751</c:v>
                </c:pt>
                <c:pt idx="1202">
                  <c:v>0.6609606481481487</c:v>
                </c:pt>
                <c:pt idx="1203">
                  <c:v>0.66097222222222252</c:v>
                </c:pt>
                <c:pt idx="1204">
                  <c:v>0.66098379629629678</c:v>
                </c:pt>
                <c:pt idx="1205">
                  <c:v>0.66099537037037115</c:v>
                </c:pt>
                <c:pt idx="1206">
                  <c:v>0.66100694444444463</c:v>
                </c:pt>
                <c:pt idx="1207">
                  <c:v>0.66101851851851934</c:v>
                </c:pt>
                <c:pt idx="1208">
                  <c:v>0.66103009259259327</c:v>
                </c:pt>
                <c:pt idx="1209">
                  <c:v>0.66104166666666708</c:v>
                </c:pt>
                <c:pt idx="1210">
                  <c:v>0.66105324074074068</c:v>
                </c:pt>
                <c:pt idx="1211">
                  <c:v>0.66106481481481516</c:v>
                </c:pt>
                <c:pt idx="1212">
                  <c:v>0.66108796296296268</c:v>
                </c:pt>
                <c:pt idx="1213">
                  <c:v>0.66109953703703761</c:v>
                </c:pt>
                <c:pt idx="1214">
                  <c:v>0.66111111111111143</c:v>
                </c:pt>
                <c:pt idx="1215">
                  <c:v>0.66112268518518547</c:v>
                </c:pt>
                <c:pt idx="1216">
                  <c:v>0.66113425925925962</c:v>
                </c:pt>
                <c:pt idx="1217">
                  <c:v>0.66114583333333421</c:v>
                </c:pt>
                <c:pt idx="1218">
                  <c:v>0.66115740740740792</c:v>
                </c:pt>
                <c:pt idx="1219">
                  <c:v>0.66116898148148162</c:v>
                </c:pt>
                <c:pt idx="1220">
                  <c:v>0.66118055555555588</c:v>
                </c:pt>
                <c:pt idx="1221">
                  <c:v>0.6611921296296297</c:v>
                </c:pt>
                <c:pt idx="1222">
                  <c:v>0.66120370370370374</c:v>
                </c:pt>
                <c:pt idx="1223">
                  <c:v>0.66121527777777811</c:v>
                </c:pt>
                <c:pt idx="1224">
                  <c:v>0.66122685185185182</c:v>
                </c:pt>
                <c:pt idx="1225">
                  <c:v>0.66123842592592597</c:v>
                </c:pt>
                <c:pt idx="1226">
                  <c:v>0.66126157407407449</c:v>
                </c:pt>
                <c:pt idx="1227">
                  <c:v>0.66127314814814842</c:v>
                </c:pt>
                <c:pt idx="1228">
                  <c:v>0.66128472222222223</c:v>
                </c:pt>
                <c:pt idx="1229">
                  <c:v>0.66129629629629683</c:v>
                </c:pt>
                <c:pt idx="1230">
                  <c:v>0.66130787037037086</c:v>
                </c:pt>
                <c:pt idx="1231">
                  <c:v>0.6613194444444449</c:v>
                </c:pt>
                <c:pt idx="1232">
                  <c:v>0.66133101851851928</c:v>
                </c:pt>
                <c:pt idx="1233">
                  <c:v>0.6613425925925932</c:v>
                </c:pt>
                <c:pt idx="1234">
                  <c:v>0.66135416666666669</c:v>
                </c:pt>
                <c:pt idx="1235">
                  <c:v>0.6613657407407405</c:v>
                </c:pt>
                <c:pt idx="1236">
                  <c:v>0.66137731481481521</c:v>
                </c:pt>
                <c:pt idx="1237">
                  <c:v>0.66140046296296262</c:v>
                </c:pt>
                <c:pt idx="1238">
                  <c:v>0.66141203703703699</c:v>
                </c:pt>
                <c:pt idx="1239">
                  <c:v>0.66142361111111159</c:v>
                </c:pt>
                <c:pt idx="1240">
                  <c:v>0.66143518518518551</c:v>
                </c:pt>
                <c:pt idx="1241">
                  <c:v>0.66144675925925933</c:v>
                </c:pt>
                <c:pt idx="1242">
                  <c:v>0.66145833333333393</c:v>
                </c:pt>
                <c:pt idx="1243">
                  <c:v>0.66146990740740763</c:v>
                </c:pt>
                <c:pt idx="1244">
                  <c:v>0.66148148148148189</c:v>
                </c:pt>
                <c:pt idx="1245">
                  <c:v>0.66149305555555593</c:v>
                </c:pt>
                <c:pt idx="1246">
                  <c:v>0.66150462962962964</c:v>
                </c:pt>
                <c:pt idx="1247">
                  <c:v>0.66152777777777783</c:v>
                </c:pt>
                <c:pt idx="1248">
                  <c:v>0.66153935185185186</c:v>
                </c:pt>
                <c:pt idx="1249">
                  <c:v>0.66155092592592557</c:v>
                </c:pt>
                <c:pt idx="1250">
                  <c:v>0.66156249999999961</c:v>
                </c:pt>
                <c:pt idx="1251">
                  <c:v>0.66157407407407476</c:v>
                </c:pt>
                <c:pt idx="1252">
                  <c:v>0.66158564814814846</c:v>
                </c:pt>
                <c:pt idx="1253">
                  <c:v>0.66159722222222261</c:v>
                </c:pt>
                <c:pt idx="1254">
                  <c:v>0.66160879629629699</c:v>
                </c:pt>
                <c:pt idx="1255">
                  <c:v>0.66162037037037114</c:v>
                </c:pt>
                <c:pt idx="1256">
                  <c:v>0.66163194444444484</c:v>
                </c:pt>
                <c:pt idx="1257">
                  <c:v>0.66164351851851955</c:v>
                </c:pt>
                <c:pt idx="1258">
                  <c:v>0.66166666666666674</c:v>
                </c:pt>
                <c:pt idx="1259">
                  <c:v>0.66167824074074111</c:v>
                </c:pt>
                <c:pt idx="1260">
                  <c:v>0.66168981481481559</c:v>
                </c:pt>
                <c:pt idx="1261">
                  <c:v>0.66170138888888941</c:v>
                </c:pt>
                <c:pt idx="1262">
                  <c:v>0.66171296296296256</c:v>
                </c:pt>
                <c:pt idx="1263">
                  <c:v>0.66172453703703749</c:v>
                </c:pt>
                <c:pt idx="1264">
                  <c:v>0.66173611111111141</c:v>
                </c:pt>
                <c:pt idx="1265">
                  <c:v>0.6617476851851859</c:v>
                </c:pt>
                <c:pt idx="1266">
                  <c:v>0.66175925925925982</c:v>
                </c:pt>
                <c:pt idx="1267">
                  <c:v>0.6617708333333342</c:v>
                </c:pt>
                <c:pt idx="1268">
                  <c:v>0.66178240740740779</c:v>
                </c:pt>
                <c:pt idx="1269">
                  <c:v>0.66179398148148194</c:v>
                </c:pt>
                <c:pt idx="1270">
                  <c:v>0.6618055555555562</c:v>
                </c:pt>
                <c:pt idx="1271">
                  <c:v>0.66182870370370406</c:v>
                </c:pt>
                <c:pt idx="1272">
                  <c:v>0.66184027777777843</c:v>
                </c:pt>
                <c:pt idx="1273">
                  <c:v>0.66185185185185214</c:v>
                </c:pt>
                <c:pt idx="1274">
                  <c:v>0.66186342592592562</c:v>
                </c:pt>
                <c:pt idx="1275">
                  <c:v>0.66187500000000055</c:v>
                </c:pt>
                <c:pt idx="1276">
                  <c:v>0.66188657407407459</c:v>
                </c:pt>
                <c:pt idx="1277">
                  <c:v>0.66189814814814874</c:v>
                </c:pt>
                <c:pt idx="1278">
                  <c:v>0.66190972222222255</c:v>
                </c:pt>
                <c:pt idx="1279">
                  <c:v>0.66192129629629715</c:v>
                </c:pt>
                <c:pt idx="1280">
                  <c:v>0.66193287037037085</c:v>
                </c:pt>
                <c:pt idx="1281">
                  <c:v>0.66194444444444511</c:v>
                </c:pt>
                <c:pt idx="1282">
                  <c:v>0.66195601851851926</c:v>
                </c:pt>
                <c:pt idx="1283">
                  <c:v>0.66197916666666701</c:v>
                </c:pt>
                <c:pt idx="1284">
                  <c:v>0.66199074074074071</c:v>
                </c:pt>
                <c:pt idx="1285">
                  <c:v>0.66200231481481475</c:v>
                </c:pt>
                <c:pt idx="1286">
                  <c:v>0.66201388888888923</c:v>
                </c:pt>
                <c:pt idx="1287">
                  <c:v>0.66202546296296294</c:v>
                </c:pt>
                <c:pt idx="1288">
                  <c:v>0.66203703703703742</c:v>
                </c:pt>
                <c:pt idx="1289">
                  <c:v>0.66204861111111191</c:v>
                </c:pt>
                <c:pt idx="1290">
                  <c:v>0.6620601851851855</c:v>
                </c:pt>
                <c:pt idx="1291">
                  <c:v>0.66207175925925954</c:v>
                </c:pt>
                <c:pt idx="1292">
                  <c:v>0.66208333333333391</c:v>
                </c:pt>
                <c:pt idx="1293">
                  <c:v>0.66209490740740784</c:v>
                </c:pt>
                <c:pt idx="1294">
                  <c:v>0.66211805555555603</c:v>
                </c:pt>
                <c:pt idx="1295">
                  <c:v>0.66212962962962996</c:v>
                </c:pt>
                <c:pt idx="1296">
                  <c:v>0.66214120370370433</c:v>
                </c:pt>
                <c:pt idx="1297">
                  <c:v>0.66215277777777781</c:v>
                </c:pt>
                <c:pt idx="1298">
                  <c:v>0.66216435185185152</c:v>
                </c:pt>
                <c:pt idx="1299">
                  <c:v>0.66217592592592589</c:v>
                </c:pt>
                <c:pt idx="1300">
                  <c:v>0.66218750000000004</c:v>
                </c:pt>
                <c:pt idx="1301">
                  <c:v>0.66219907407407497</c:v>
                </c:pt>
                <c:pt idx="1302">
                  <c:v>0.66221064814814845</c:v>
                </c:pt>
                <c:pt idx="1303">
                  <c:v>0.66222222222222249</c:v>
                </c:pt>
                <c:pt idx="1304">
                  <c:v>0.66224537037037112</c:v>
                </c:pt>
                <c:pt idx="1305">
                  <c:v>0.66225694444444461</c:v>
                </c:pt>
                <c:pt idx="1306">
                  <c:v>0.6622685185185192</c:v>
                </c:pt>
                <c:pt idx="1307">
                  <c:v>0.66228009259259335</c:v>
                </c:pt>
                <c:pt idx="1308">
                  <c:v>0.66229166666666694</c:v>
                </c:pt>
                <c:pt idx="1309">
                  <c:v>0.66230324074074076</c:v>
                </c:pt>
                <c:pt idx="1310">
                  <c:v>0.66231481481481513</c:v>
                </c:pt>
                <c:pt idx="1311">
                  <c:v>0.66232638888888895</c:v>
                </c:pt>
                <c:pt idx="1312">
                  <c:v>0.66233796296296266</c:v>
                </c:pt>
                <c:pt idx="1313">
                  <c:v>0.66234953703703736</c:v>
                </c:pt>
                <c:pt idx="1314">
                  <c:v>0.6623611111111114</c:v>
                </c:pt>
                <c:pt idx="1315">
                  <c:v>0.66237268518518555</c:v>
                </c:pt>
                <c:pt idx="1316">
                  <c:v>0.66239583333333429</c:v>
                </c:pt>
                <c:pt idx="1317">
                  <c:v>0.66240740740740789</c:v>
                </c:pt>
                <c:pt idx="1318">
                  <c:v>0.66241898148148171</c:v>
                </c:pt>
                <c:pt idx="1319">
                  <c:v>0.66243055555555563</c:v>
                </c:pt>
                <c:pt idx="1320">
                  <c:v>0.66244212962962967</c:v>
                </c:pt>
                <c:pt idx="1321">
                  <c:v>0.66245370370370371</c:v>
                </c:pt>
                <c:pt idx="1322">
                  <c:v>0.66246527777777775</c:v>
                </c:pt>
                <c:pt idx="1323">
                  <c:v>0.6624768518518519</c:v>
                </c:pt>
                <c:pt idx="1324">
                  <c:v>0.66248842592592561</c:v>
                </c:pt>
                <c:pt idx="1325">
                  <c:v>0.66250000000000031</c:v>
                </c:pt>
                <c:pt idx="1326">
                  <c:v>0.66251157407407435</c:v>
                </c:pt>
                <c:pt idx="1327">
                  <c:v>0.66253472222222221</c:v>
                </c:pt>
                <c:pt idx="1328">
                  <c:v>0.66254629629629691</c:v>
                </c:pt>
                <c:pt idx="1329">
                  <c:v>0.66255787037037084</c:v>
                </c:pt>
                <c:pt idx="1330">
                  <c:v>0.66256944444444477</c:v>
                </c:pt>
                <c:pt idx="1331">
                  <c:v>0.66258101851851925</c:v>
                </c:pt>
                <c:pt idx="1332">
                  <c:v>0.66259259259259295</c:v>
                </c:pt>
                <c:pt idx="1333">
                  <c:v>0.66260416666666699</c:v>
                </c:pt>
                <c:pt idx="1334">
                  <c:v>0.66261574074074081</c:v>
                </c:pt>
                <c:pt idx="1335">
                  <c:v>0.6626273148148154</c:v>
                </c:pt>
                <c:pt idx="1336">
                  <c:v>0.66265046296296293</c:v>
                </c:pt>
                <c:pt idx="1337">
                  <c:v>0.6626620370370373</c:v>
                </c:pt>
                <c:pt idx="1338">
                  <c:v>0.66267361111111189</c:v>
                </c:pt>
                <c:pt idx="1339">
                  <c:v>0.66268518518518571</c:v>
                </c:pt>
                <c:pt idx="1340">
                  <c:v>0.66269675925925964</c:v>
                </c:pt>
                <c:pt idx="1341">
                  <c:v>0.66270833333333412</c:v>
                </c:pt>
                <c:pt idx="1342">
                  <c:v>0.66271990740740783</c:v>
                </c:pt>
                <c:pt idx="1343">
                  <c:v>0.66273148148148187</c:v>
                </c:pt>
                <c:pt idx="1344">
                  <c:v>0.66274305555555635</c:v>
                </c:pt>
                <c:pt idx="1345">
                  <c:v>0.66275462962962994</c:v>
                </c:pt>
                <c:pt idx="1346">
                  <c:v>0.66277777777777813</c:v>
                </c:pt>
                <c:pt idx="1347">
                  <c:v>0.66278935185185184</c:v>
                </c:pt>
                <c:pt idx="1348">
                  <c:v>0.66280092592592588</c:v>
                </c:pt>
                <c:pt idx="1349">
                  <c:v>0.66281250000000003</c:v>
                </c:pt>
                <c:pt idx="1350">
                  <c:v>0.66282407407407495</c:v>
                </c:pt>
                <c:pt idx="1351">
                  <c:v>0.66283564814814888</c:v>
                </c:pt>
                <c:pt idx="1352">
                  <c:v>0.66284722222222281</c:v>
                </c:pt>
                <c:pt idx="1353">
                  <c:v>0.66285879629629685</c:v>
                </c:pt>
                <c:pt idx="1354">
                  <c:v>0.662870370370371</c:v>
                </c:pt>
                <c:pt idx="1355">
                  <c:v>0.66289351851851941</c:v>
                </c:pt>
                <c:pt idx="1356">
                  <c:v>0.66290509259259367</c:v>
                </c:pt>
                <c:pt idx="1357">
                  <c:v>0.66291666666666671</c:v>
                </c:pt>
                <c:pt idx="1358">
                  <c:v>0.66293981481481545</c:v>
                </c:pt>
                <c:pt idx="1359">
                  <c:v>0.66295138888888916</c:v>
                </c:pt>
                <c:pt idx="1360">
                  <c:v>0.66296296296296253</c:v>
                </c:pt>
                <c:pt idx="1361">
                  <c:v>0.66297453703703735</c:v>
                </c:pt>
                <c:pt idx="1362">
                  <c:v>0.6629861111111115</c:v>
                </c:pt>
                <c:pt idx="1363">
                  <c:v>0.66299768518518576</c:v>
                </c:pt>
                <c:pt idx="1364">
                  <c:v>0.66300925925925969</c:v>
                </c:pt>
                <c:pt idx="1365">
                  <c:v>0.66302083333333406</c:v>
                </c:pt>
                <c:pt idx="1366">
                  <c:v>0.66303240740740765</c:v>
                </c:pt>
                <c:pt idx="1367">
                  <c:v>0.66305555555555595</c:v>
                </c:pt>
                <c:pt idx="1368">
                  <c:v>0.66306712962962966</c:v>
                </c:pt>
                <c:pt idx="1369">
                  <c:v>0.66307870370370403</c:v>
                </c:pt>
                <c:pt idx="1370">
                  <c:v>0.66309027777777818</c:v>
                </c:pt>
                <c:pt idx="1371">
                  <c:v>0.66310185185185222</c:v>
                </c:pt>
                <c:pt idx="1372">
                  <c:v>0.66311342592592559</c:v>
                </c:pt>
                <c:pt idx="1373">
                  <c:v>0.66312500000000052</c:v>
                </c:pt>
                <c:pt idx="1374">
                  <c:v>0.66313657407407445</c:v>
                </c:pt>
                <c:pt idx="1375">
                  <c:v>0.66314814814814871</c:v>
                </c:pt>
                <c:pt idx="1376">
                  <c:v>0.66315972222222253</c:v>
                </c:pt>
                <c:pt idx="1377">
                  <c:v>0.6631712962962969</c:v>
                </c:pt>
                <c:pt idx="1378">
                  <c:v>0.66319444444444486</c:v>
                </c:pt>
                <c:pt idx="1379">
                  <c:v>0.66320601851851935</c:v>
                </c:pt>
                <c:pt idx="1380">
                  <c:v>0.66321759259259294</c:v>
                </c:pt>
                <c:pt idx="1381">
                  <c:v>0.66322916666666665</c:v>
                </c:pt>
                <c:pt idx="1382">
                  <c:v>0.66324074074074069</c:v>
                </c:pt>
                <c:pt idx="1383">
                  <c:v>0.66325231481481484</c:v>
                </c:pt>
                <c:pt idx="1384">
                  <c:v>0.66326388888888921</c:v>
                </c:pt>
                <c:pt idx="1385">
                  <c:v>0.66327546296296302</c:v>
                </c:pt>
                <c:pt idx="1386">
                  <c:v>0.6632870370370374</c:v>
                </c:pt>
                <c:pt idx="1387">
                  <c:v>0.66329861111111177</c:v>
                </c:pt>
                <c:pt idx="1388">
                  <c:v>0.66331018518518514</c:v>
                </c:pt>
                <c:pt idx="1389">
                  <c:v>0.66332175925925962</c:v>
                </c:pt>
                <c:pt idx="1390">
                  <c:v>0.66333333333333366</c:v>
                </c:pt>
                <c:pt idx="1391">
                  <c:v>0.66335648148148163</c:v>
                </c:pt>
                <c:pt idx="1392">
                  <c:v>0.663368055555556</c:v>
                </c:pt>
                <c:pt idx="1393">
                  <c:v>0.66337962962962993</c:v>
                </c:pt>
                <c:pt idx="1394">
                  <c:v>0.66339120370370408</c:v>
                </c:pt>
                <c:pt idx="1395">
                  <c:v>0.66340277777777779</c:v>
                </c:pt>
                <c:pt idx="1396">
                  <c:v>0.66341435185185149</c:v>
                </c:pt>
                <c:pt idx="1397">
                  <c:v>0.66342592592592597</c:v>
                </c:pt>
                <c:pt idx="1398">
                  <c:v>0.66343750000000001</c:v>
                </c:pt>
                <c:pt idx="1399">
                  <c:v>0.66344907407407483</c:v>
                </c:pt>
                <c:pt idx="1400">
                  <c:v>0.66346064814814842</c:v>
                </c:pt>
                <c:pt idx="1401">
                  <c:v>0.66347222222222224</c:v>
                </c:pt>
                <c:pt idx="1402">
                  <c:v>0.66348379629629661</c:v>
                </c:pt>
                <c:pt idx="1403">
                  <c:v>0.66350694444444469</c:v>
                </c:pt>
                <c:pt idx="1404">
                  <c:v>0.66351851851851895</c:v>
                </c:pt>
                <c:pt idx="1405">
                  <c:v>0.66353009259259321</c:v>
                </c:pt>
                <c:pt idx="1406">
                  <c:v>0.66354166666666703</c:v>
                </c:pt>
                <c:pt idx="1407">
                  <c:v>0.66355324074074051</c:v>
                </c:pt>
                <c:pt idx="1408">
                  <c:v>0.66356481481481522</c:v>
                </c:pt>
                <c:pt idx="1409">
                  <c:v>0.66357638888888892</c:v>
                </c:pt>
                <c:pt idx="1410">
                  <c:v>0.66358796296296241</c:v>
                </c:pt>
                <c:pt idx="1411">
                  <c:v>0.66359953703703733</c:v>
                </c:pt>
                <c:pt idx="1412">
                  <c:v>0.66361111111111148</c:v>
                </c:pt>
                <c:pt idx="1413">
                  <c:v>0.66362268518518575</c:v>
                </c:pt>
                <c:pt idx="1414">
                  <c:v>0.6636458333333346</c:v>
                </c:pt>
                <c:pt idx="1415">
                  <c:v>0.66365740740740786</c:v>
                </c:pt>
                <c:pt idx="1416">
                  <c:v>0.6636689814814819</c:v>
                </c:pt>
                <c:pt idx="1417">
                  <c:v>0.66368055555555594</c:v>
                </c:pt>
                <c:pt idx="1418">
                  <c:v>0.66369212962962965</c:v>
                </c:pt>
                <c:pt idx="1419">
                  <c:v>0.66370370370370402</c:v>
                </c:pt>
                <c:pt idx="1420">
                  <c:v>0.66371527777777828</c:v>
                </c:pt>
                <c:pt idx="1421">
                  <c:v>0.66372685185185221</c:v>
                </c:pt>
                <c:pt idx="1422">
                  <c:v>0.66373842592592591</c:v>
                </c:pt>
                <c:pt idx="1423">
                  <c:v>0.66375000000000051</c:v>
                </c:pt>
                <c:pt idx="1424">
                  <c:v>0.66377314814814858</c:v>
                </c:pt>
                <c:pt idx="1425">
                  <c:v>0.66378472222222262</c:v>
                </c:pt>
                <c:pt idx="1426">
                  <c:v>0.66379629629629699</c:v>
                </c:pt>
                <c:pt idx="1427">
                  <c:v>0.66380787037037114</c:v>
                </c:pt>
                <c:pt idx="1428">
                  <c:v>0.66381944444444485</c:v>
                </c:pt>
                <c:pt idx="1429">
                  <c:v>0.66383101851851944</c:v>
                </c:pt>
                <c:pt idx="1430">
                  <c:v>0.66384259259259326</c:v>
                </c:pt>
                <c:pt idx="1431">
                  <c:v>0.66385416666666663</c:v>
                </c:pt>
                <c:pt idx="1432">
                  <c:v>0.66386574074074078</c:v>
                </c:pt>
                <c:pt idx="1433">
                  <c:v>0.66387731481481516</c:v>
                </c:pt>
                <c:pt idx="1434">
                  <c:v>0.66388888888888953</c:v>
                </c:pt>
                <c:pt idx="1435">
                  <c:v>0.6639004629629629</c:v>
                </c:pt>
                <c:pt idx="1436">
                  <c:v>0.66392361111111176</c:v>
                </c:pt>
                <c:pt idx="1437">
                  <c:v>0.66393518518518568</c:v>
                </c:pt>
                <c:pt idx="1438">
                  <c:v>0.66394675925925961</c:v>
                </c:pt>
                <c:pt idx="1439">
                  <c:v>0.66395833333333398</c:v>
                </c:pt>
                <c:pt idx="1440">
                  <c:v>0.66396990740740791</c:v>
                </c:pt>
                <c:pt idx="1441">
                  <c:v>0.66398148148148195</c:v>
                </c:pt>
                <c:pt idx="1442">
                  <c:v>0.66399305555555621</c:v>
                </c:pt>
                <c:pt idx="1443">
                  <c:v>0.66400462962963003</c:v>
                </c:pt>
                <c:pt idx="1444">
                  <c:v>0.66401620370370373</c:v>
                </c:pt>
                <c:pt idx="1445">
                  <c:v>0.66402777777777811</c:v>
                </c:pt>
                <c:pt idx="1446">
                  <c:v>0.66403935185185181</c:v>
                </c:pt>
                <c:pt idx="1447">
                  <c:v>0.6640625</c:v>
                </c:pt>
                <c:pt idx="1448">
                  <c:v>0.66407407407407493</c:v>
                </c:pt>
                <c:pt idx="1449">
                  <c:v>0.66408564814814874</c:v>
                </c:pt>
                <c:pt idx="1450">
                  <c:v>0.66409722222222256</c:v>
                </c:pt>
                <c:pt idx="1451">
                  <c:v>0.66410879629629682</c:v>
                </c:pt>
                <c:pt idx="1452">
                  <c:v>0.66412037037037086</c:v>
                </c:pt>
                <c:pt idx="1453">
                  <c:v>0.6641319444444449</c:v>
                </c:pt>
                <c:pt idx="1454">
                  <c:v>0.66414351851851927</c:v>
                </c:pt>
                <c:pt idx="1455">
                  <c:v>0.66416666666666668</c:v>
                </c:pt>
                <c:pt idx="1456">
                  <c:v>0.66417824074074072</c:v>
                </c:pt>
                <c:pt idx="1457">
                  <c:v>0.66418981481481543</c:v>
                </c:pt>
                <c:pt idx="1458">
                  <c:v>0.66420138888888924</c:v>
                </c:pt>
                <c:pt idx="1459">
                  <c:v>0.66421296296296239</c:v>
                </c:pt>
                <c:pt idx="1460">
                  <c:v>0.66422453703703743</c:v>
                </c:pt>
                <c:pt idx="1461">
                  <c:v>0.66423611111111114</c:v>
                </c:pt>
                <c:pt idx="1462">
                  <c:v>0.66424768518518573</c:v>
                </c:pt>
                <c:pt idx="1463">
                  <c:v>0.66425925925925955</c:v>
                </c:pt>
                <c:pt idx="1464">
                  <c:v>0.66427083333333414</c:v>
                </c:pt>
                <c:pt idx="1465">
                  <c:v>0.66428240740740763</c:v>
                </c:pt>
                <c:pt idx="1466">
                  <c:v>0.66430555555555604</c:v>
                </c:pt>
                <c:pt idx="1467">
                  <c:v>0.66431712962962952</c:v>
                </c:pt>
                <c:pt idx="1468">
                  <c:v>0.664328703703704</c:v>
                </c:pt>
                <c:pt idx="1469">
                  <c:v>0.66434027777777804</c:v>
                </c:pt>
                <c:pt idx="1470">
                  <c:v>0.66435185185185219</c:v>
                </c:pt>
                <c:pt idx="1471">
                  <c:v>0.66436342592592557</c:v>
                </c:pt>
                <c:pt idx="1472">
                  <c:v>0.6643750000000006</c:v>
                </c:pt>
                <c:pt idx="1473">
                  <c:v>0.66438657407407442</c:v>
                </c:pt>
                <c:pt idx="1474">
                  <c:v>0.66439814814814846</c:v>
                </c:pt>
                <c:pt idx="1475">
                  <c:v>0.6644097222222225</c:v>
                </c:pt>
                <c:pt idx="1476">
                  <c:v>0.66442129629629698</c:v>
                </c:pt>
                <c:pt idx="1477">
                  <c:v>0.6644328703703708</c:v>
                </c:pt>
                <c:pt idx="1478">
                  <c:v>0.66444444444444495</c:v>
                </c:pt>
                <c:pt idx="1479">
                  <c:v>0.66445601851851921</c:v>
                </c:pt>
                <c:pt idx="1480">
                  <c:v>0.66447916666666662</c:v>
                </c:pt>
                <c:pt idx="1481">
                  <c:v>0.66449074074074077</c:v>
                </c:pt>
                <c:pt idx="1482">
                  <c:v>0.66450231481481481</c:v>
                </c:pt>
                <c:pt idx="1483">
                  <c:v>0.66451388888888929</c:v>
                </c:pt>
                <c:pt idx="1484">
                  <c:v>0.664525462962963</c:v>
                </c:pt>
                <c:pt idx="1485">
                  <c:v>0.66453703703703704</c:v>
                </c:pt>
                <c:pt idx="1486">
                  <c:v>0.66454861111111174</c:v>
                </c:pt>
                <c:pt idx="1487">
                  <c:v>0.66456018518518511</c:v>
                </c:pt>
                <c:pt idx="1488">
                  <c:v>0.6645717592592596</c:v>
                </c:pt>
                <c:pt idx="1489">
                  <c:v>0.66458333333333364</c:v>
                </c:pt>
                <c:pt idx="1490">
                  <c:v>0.6645949074074079</c:v>
                </c:pt>
                <c:pt idx="1491">
                  <c:v>0.66461805555555609</c:v>
                </c:pt>
                <c:pt idx="1492">
                  <c:v>0.66462962962963035</c:v>
                </c:pt>
                <c:pt idx="1493">
                  <c:v>0.6646412037037045</c:v>
                </c:pt>
                <c:pt idx="1494">
                  <c:v>0.66465277777777809</c:v>
                </c:pt>
                <c:pt idx="1495">
                  <c:v>0.66466435185185191</c:v>
                </c:pt>
                <c:pt idx="1496">
                  <c:v>0.66467592592592595</c:v>
                </c:pt>
                <c:pt idx="1497">
                  <c:v>0.66468750000000032</c:v>
                </c:pt>
                <c:pt idx="1498">
                  <c:v>0.66469907407407514</c:v>
                </c:pt>
                <c:pt idx="1499">
                  <c:v>0.66471064814814873</c:v>
                </c:pt>
                <c:pt idx="1500">
                  <c:v>0.66472222222222255</c:v>
                </c:pt>
                <c:pt idx="1501">
                  <c:v>0.66473379629629692</c:v>
                </c:pt>
                <c:pt idx="1502">
                  <c:v>0.66475694444444478</c:v>
                </c:pt>
                <c:pt idx="1503">
                  <c:v>0.66476851851851926</c:v>
                </c:pt>
                <c:pt idx="1504">
                  <c:v>0.66478009259259341</c:v>
                </c:pt>
                <c:pt idx="1505">
                  <c:v>0.66479166666666734</c:v>
                </c:pt>
                <c:pt idx="1506">
                  <c:v>0.66480324074074071</c:v>
                </c:pt>
                <c:pt idx="1507">
                  <c:v>0.66481481481481552</c:v>
                </c:pt>
                <c:pt idx="1508">
                  <c:v>0.66482638888888923</c:v>
                </c:pt>
                <c:pt idx="1509">
                  <c:v>0.6648379629629626</c:v>
                </c:pt>
                <c:pt idx="1510">
                  <c:v>0.66484953703703764</c:v>
                </c:pt>
                <c:pt idx="1511">
                  <c:v>0.66486111111111146</c:v>
                </c:pt>
                <c:pt idx="1512">
                  <c:v>0.66487268518518572</c:v>
                </c:pt>
                <c:pt idx="1513">
                  <c:v>0.66489583333333435</c:v>
                </c:pt>
                <c:pt idx="1514">
                  <c:v>0.66490740740740784</c:v>
                </c:pt>
                <c:pt idx="1515">
                  <c:v>0.66491898148148165</c:v>
                </c:pt>
                <c:pt idx="1516">
                  <c:v>0.66493055555555602</c:v>
                </c:pt>
                <c:pt idx="1517">
                  <c:v>0.66494212962962962</c:v>
                </c:pt>
                <c:pt idx="1518">
                  <c:v>0.6649537037037041</c:v>
                </c:pt>
                <c:pt idx="1519">
                  <c:v>0.66496527777777814</c:v>
                </c:pt>
                <c:pt idx="1520">
                  <c:v>0.66497685185185185</c:v>
                </c:pt>
                <c:pt idx="1521">
                  <c:v>0.66498842592592589</c:v>
                </c:pt>
                <c:pt idx="1522">
                  <c:v>0.66500000000000048</c:v>
                </c:pt>
                <c:pt idx="1523">
                  <c:v>0.66501157407407474</c:v>
                </c:pt>
                <c:pt idx="1524">
                  <c:v>0.66502314814814845</c:v>
                </c:pt>
                <c:pt idx="1525">
                  <c:v>0.6650347222222226</c:v>
                </c:pt>
                <c:pt idx="1526">
                  <c:v>0.66505787037037112</c:v>
                </c:pt>
                <c:pt idx="1527">
                  <c:v>0.66506944444444482</c:v>
                </c:pt>
                <c:pt idx="1528">
                  <c:v>0.66508101851851953</c:v>
                </c:pt>
                <c:pt idx="1529">
                  <c:v>0.66509259259259335</c:v>
                </c:pt>
                <c:pt idx="1530">
                  <c:v>0.66510416666666672</c:v>
                </c:pt>
                <c:pt idx="1531">
                  <c:v>0.66511574074074076</c:v>
                </c:pt>
                <c:pt idx="1532">
                  <c:v>0.66512731481481513</c:v>
                </c:pt>
                <c:pt idx="1533">
                  <c:v>0.66513888888888928</c:v>
                </c:pt>
                <c:pt idx="1534">
                  <c:v>0.66515046296296299</c:v>
                </c:pt>
                <c:pt idx="1535">
                  <c:v>0.66516203703703702</c:v>
                </c:pt>
                <c:pt idx="1536">
                  <c:v>0.66517361111111173</c:v>
                </c:pt>
                <c:pt idx="1537">
                  <c:v>0.66519675925925925</c:v>
                </c:pt>
                <c:pt idx="1538">
                  <c:v>0.66520833333333385</c:v>
                </c:pt>
                <c:pt idx="1539">
                  <c:v>0.66521990740740777</c:v>
                </c:pt>
                <c:pt idx="1540">
                  <c:v>0.66523148148148192</c:v>
                </c:pt>
                <c:pt idx="1541">
                  <c:v>0.66524305555555596</c:v>
                </c:pt>
                <c:pt idx="1542">
                  <c:v>0.66525462962963</c:v>
                </c:pt>
                <c:pt idx="1543">
                  <c:v>0.66526620370370371</c:v>
                </c:pt>
                <c:pt idx="1544">
                  <c:v>0.66527777777777775</c:v>
                </c:pt>
                <c:pt idx="1545">
                  <c:v>0.66528935185185178</c:v>
                </c:pt>
                <c:pt idx="1546">
                  <c:v>0.6653009259259256</c:v>
                </c:pt>
                <c:pt idx="1547">
                  <c:v>0.66531249999999997</c:v>
                </c:pt>
                <c:pt idx="1548">
                  <c:v>0.66533564814814872</c:v>
                </c:pt>
                <c:pt idx="1549">
                  <c:v>0.66534722222222253</c:v>
                </c:pt>
                <c:pt idx="1550">
                  <c:v>0.66535879629629668</c:v>
                </c:pt>
                <c:pt idx="1551">
                  <c:v>0.66537037037037083</c:v>
                </c:pt>
                <c:pt idx="1552">
                  <c:v>0.66538194444444465</c:v>
                </c:pt>
                <c:pt idx="1553">
                  <c:v>0.66539351851851936</c:v>
                </c:pt>
                <c:pt idx="1554">
                  <c:v>0.66540509259259339</c:v>
                </c:pt>
                <c:pt idx="1555">
                  <c:v>0.66541666666666666</c:v>
                </c:pt>
                <c:pt idx="1556">
                  <c:v>0.6654282407407407</c:v>
                </c:pt>
                <c:pt idx="1557">
                  <c:v>0.6654398148148154</c:v>
                </c:pt>
                <c:pt idx="1558">
                  <c:v>0.66545138888888922</c:v>
                </c:pt>
                <c:pt idx="1559">
                  <c:v>0.66547453703703741</c:v>
                </c:pt>
                <c:pt idx="1560">
                  <c:v>0.66548611111111111</c:v>
                </c:pt>
                <c:pt idx="1561">
                  <c:v>0.66549768518518571</c:v>
                </c:pt>
                <c:pt idx="1562">
                  <c:v>0.66550925925925952</c:v>
                </c:pt>
                <c:pt idx="1563">
                  <c:v>0.66552083333333412</c:v>
                </c:pt>
                <c:pt idx="1564">
                  <c:v>0.6655324074074076</c:v>
                </c:pt>
                <c:pt idx="1565">
                  <c:v>0.66554398148148164</c:v>
                </c:pt>
                <c:pt idx="1566">
                  <c:v>0.66555555555555601</c:v>
                </c:pt>
                <c:pt idx="1567">
                  <c:v>0.66556712962962949</c:v>
                </c:pt>
                <c:pt idx="1568">
                  <c:v>0.66557870370370364</c:v>
                </c:pt>
                <c:pt idx="1569">
                  <c:v>0.66559027777777813</c:v>
                </c:pt>
                <c:pt idx="1570">
                  <c:v>0.66560185185185228</c:v>
                </c:pt>
                <c:pt idx="1571">
                  <c:v>0.6656250000000008</c:v>
                </c:pt>
                <c:pt idx="1572">
                  <c:v>0.66563657407407473</c:v>
                </c:pt>
                <c:pt idx="1573">
                  <c:v>0.66564814814814877</c:v>
                </c:pt>
                <c:pt idx="1574">
                  <c:v>0.6656597222222228</c:v>
                </c:pt>
                <c:pt idx="1575">
                  <c:v>0.66567129629629707</c:v>
                </c:pt>
                <c:pt idx="1576">
                  <c:v>0.6656828703703711</c:v>
                </c:pt>
                <c:pt idx="1577">
                  <c:v>0.66569444444444525</c:v>
                </c:pt>
                <c:pt idx="1578">
                  <c:v>0.6657060185185194</c:v>
                </c:pt>
                <c:pt idx="1579">
                  <c:v>0.66571759259259333</c:v>
                </c:pt>
                <c:pt idx="1580">
                  <c:v>0.66572916666666704</c:v>
                </c:pt>
                <c:pt idx="1581">
                  <c:v>0.66574074074074074</c:v>
                </c:pt>
                <c:pt idx="1582">
                  <c:v>0.66575231481481512</c:v>
                </c:pt>
                <c:pt idx="1583">
                  <c:v>0.6657754629629633</c:v>
                </c:pt>
                <c:pt idx="1584">
                  <c:v>0.66578703703703734</c:v>
                </c:pt>
                <c:pt idx="1585">
                  <c:v>0.66579861111111183</c:v>
                </c:pt>
                <c:pt idx="1586">
                  <c:v>0.66581018518518553</c:v>
                </c:pt>
                <c:pt idx="1587">
                  <c:v>0.66582175925925968</c:v>
                </c:pt>
                <c:pt idx="1588">
                  <c:v>0.66583333333333383</c:v>
                </c:pt>
                <c:pt idx="1589">
                  <c:v>0.66584490740740798</c:v>
                </c:pt>
                <c:pt idx="1590">
                  <c:v>0.66585648148148191</c:v>
                </c:pt>
                <c:pt idx="1591">
                  <c:v>0.66586805555555595</c:v>
                </c:pt>
                <c:pt idx="1592">
                  <c:v>0.66587962962963021</c:v>
                </c:pt>
                <c:pt idx="1593">
                  <c:v>0.66589120370370436</c:v>
                </c:pt>
                <c:pt idx="1594">
                  <c:v>0.66591435185185188</c:v>
                </c:pt>
                <c:pt idx="1595">
                  <c:v>0.66592592592592592</c:v>
                </c:pt>
                <c:pt idx="1596">
                  <c:v>0.66593750000000029</c:v>
                </c:pt>
                <c:pt idx="1597">
                  <c:v>0.66594907407407511</c:v>
                </c:pt>
                <c:pt idx="1598">
                  <c:v>0.6659606481481487</c:v>
                </c:pt>
                <c:pt idx="1599">
                  <c:v>0.66597222222222252</c:v>
                </c:pt>
                <c:pt idx="1600">
                  <c:v>0.66598379629629678</c:v>
                </c:pt>
                <c:pt idx="1601">
                  <c:v>0.66599537037037115</c:v>
                </c:pt>
                <c:pt idx="1602">
                  <c:v>0.66600694444444464</c:v>
                </c:pt>
                <c:pt idx="1603">
                  <c:v>0.66603009259259327</c:v>
                </c:pt>
                <c:pt idx="1604">
                  <c:v>0.66604166666666709</c:v>
                </c:pt>
                <c:pt idx="1605">
                  <c:v>0.66605324074074079</c:v>
                </c:pt>
                <c:pt idx="1606">
                  <c:v>0.66606481481481516</c:v>
                </c:pt>
                <c:pt idx="1607">
                  <c:v>0.6660763888888892</c:v>
                </c:pt>
                <c:pt idx="1608">
                  <c:v>0.66608796296296258</c:v>
                </c:pt>
                <c:pt idx="1609">
                  <c:v>0.66609953703703773</c:v>
                </c:pt>
                <c:pt idx="1610">
                  <c:v>0.66611111111111143</c:v>
                </c:pt>
                <c:pt idx="1611">
                  <c:v>0.6661226851851858</c:v>
                </c:pt>
                <c:pt idx="1612">
                  <c:v>0.66613425925925962</c:v>
                </c:pt>
                <c:pt idx="1613">
                  <c:v>0.66614583333333433</c:v>
                </c:pt>
                <c:pt idx="1614">
                  <c:v>0.66615740740740792</c:v>
                </c:pt>
                <c:pt idx="1615">
                  <c:v>0.66616898148148163</c:v>
                </c:pt>
                <c:pt idx="1616">
                  <c:v>0.6661921296296297</c:v>
                </c:pt>
                <c:pt idx="1617">
                  <c:v>0.66620370370370374</c:v>
                </c:pt>
                <c:pt idx="1618">
                  <c:v>0.66621527777777811</c:v>
                </c:pt>
                <c:pt idx="1619">
                  <c:v>0.66622685185185182</c:v>
                </c:pt>
                <c:pt idx="1620">
                  <c:v>0.66623842592592586</c:v>
                </c:pt>
                <c:pt idx="1621">
                  <c:v>0.66625000000000034</c:v>
                </c:pt>
                <c:pt idx="1622">
                  <c:v>0.6662615740740746</c:v>
                </c:pt>
                <c:pt idx="1623">
                  <c:v>0.66627314814814853</c:v>
                </c:pt>
                <c:pt idx="1624">
                  <c:v>0.66628472222222224</c:v>
                </c:pt>
                <c:pt idx="1625">
                  <c:v>0.66630787037037098</c:v>
                </c:pt>
                <c:pt idx="1626">
                  <c:v>0.66631944444444491</c:v>
                </c:pt>
                <c:pt idx="1627">
                  <c:v>0.66633101851851939</c:v>
                </c:pt>
                <c:pt idx="1628">
                  <c:v>0.66634259259259321</c:v>
                </c:pt>
                <c:pt idx="1629">
                  <c:v>0.66635416666666669</c:v>
                </c:pt>
                <c:pt idx="1630">
                  <c:v>0.66636574074074051</c:v>
                </c:pt>
                <c:pt idx="1631">
                  <c:v>0.6663773148148151</c:v>
                </c:pt>
                <c:pt idx="1632">
                  <c:v>0.66638888888888925</c:v>
                </c:pt>
                <c:pt idx="1633">
                  <c:v>0.66640046296296296</c:v>
                </c:pt>
                <c:pt idx="1634">
                  <c:v>0.66641203703703711</c:v>
                </c:pt>
                <c:pt idx="1635">
                  <c:v>0.6664236111111117</c:v>
                </c:pt>
                <c:pt idx="1636">
                  <c:v>0.66644675925925922</c:v>
                </c:pt>
                <c:pt idx="1637">
                  <c:v>0.66645833333333382</c:v>
                </c:pt>
                <c:pt idx="1638">
                  <c:v>0.66646990740740764</c:v>
                </c:pt>
                <c:pt idx="1639">
                  <c:v>0.6664814814814819</c:v>
                </c:pt>
                <c:pt idx="1640">
                  <c:v>0.66649305555555594</c:v>
                </c:pt>
                <c:pt idx="1641">
                  <c:v>0.66650462962962964</c:v>
                </c:pt>
                <c:pt idx="1642">
                  <c:v>0.66651620370370368</c:v>
                </c:pt>
                <c:pt idx="1643">
                  <c:v>0.66652777777777772</c:v>
                </c:pt>
                <c:pt idx="1644">
                  <c:v>0.66653935185185187</c:v>
                </c:pt>
                <c:pt idx="1645">
                  <c:v>0.66655092592592557</c:v>
                </c:pt>
                <c:pt idx="1646">
                  <c:v>0.66656250000000006</c:v>
                </c:pt>
                <c:pt idx="1647">
                  <c:v>0.66658564814814858</c:v>
                </c:pt>
                <c:pt idx="1648">
                  <c:v>0.66659722222222251</c:v>
                </c:pt>
                <c:pt idx="1649">
                  <c:v>0.66660879629629699</c:v>
                </c:pt>
                <c:pt idx="1650">
                  <c:v>0.66662037037037114</c:v>
                </c:pt>
                <c:pt idx="1651">
                  <c:v>0.66663194444444496</c:v>
                </c:pt>
                <c:pt idx="1652">
                  <c:v>0.66664351851851955</c:v>
                </c:pt>
                <c:pt idx="1653">
                  <c:v>0.66665509259259381</c:v>
                </c:pt>
                <c:pt idx="1654">
                  <c:v>0.66666666666666663</c:v>
                </c:pt>
                <c:pt idx="1655">
                  <c:v>0.66667824074074111</c:v>
                </c:pt>
                <c:pt idx="1656">
                  <c:v>0.66668981481481537</c:v>
                </c:pt>
                <c:pt idx="1657">
                  <c:v>0.66670138888888952</c:v>
                </c:pt>
                <c:pt idx="1658">
                  <c:v>0.66671296296296267</c:v>
                </c:pt>
                <c:pt idx="1659">
                  <c:v>0.6667245370370376</c:v>
                </c:pt>
                <c:pt idx="1660">
                  <c:v>0.66673611111111142</c:v>
                </c:pt>
                <c:pt idx="1661">
                  <c:v>0.66675925925925983</c:v>
                </c:pt>
                <c:pt idx="1662">
                  <c:v>0.66677083333333442</c:v>
                </c:pt>
                <c:pt idx="1663">
                  <c:v>0.6667824074074078</c:v>
                </c:pt>
                <c:pt idx="1664">
                  <c:v>0.66679398148148195</c:v>
                </c:pt>
                <c:pt idx="1665">
                  <c:v>0.66680555555555621</c:v>
                </c:pt>
                <c:pt idx="1666">
                  <c:v>0.66681712962962969</c:v>
                </c:pt>
                <c:pt idx="1667">
                  <c:v>0.66682870370370395</c:v>
                </c:pt>
                <c:pt idx="1668">
                  <c:v>0.66684027777777843</c:v>
                </c:pt>
                <c:pt idx="1669">
                  <c:v>0.66685185185185225</c:v>
                </c:pt>
                <c:pt idx="1670">
                  <c:v>0.66686342592592596</c:v>
                </c:pt>
                <c:pt idx="1671">
                  <c:v>0.66687500000000066</c:v>
                </c:pt>
                <c:pt idx="1672">
                  <c:v>0.66689814814814874</c:v>
                </c:pt>
                <c:pt idx="1673">
                  <c:v>0.66690972222222245</c:v>
                </c:pt>
                <c:pt idx="1674">
                  <c:v>0.66692129629629704</c:v>
                </c:pt>
                <c:pt idx="1675">
                  <c:v>0.66693287037037086</c:v>
                </c:pt>
                <c:pt idx="1676">
                  <c:v>0.66694444444444512</c:v>
                </c:pt>
                <c:pt idx="1677">
                  <c:v>0.66695601851851927</c:v>
                </c:pt>
                <c:pt idx="1678">
                  <c:v>0.66696759259259308</c:v>
                </c:pt>
                <c:pt idx="1679">
                  <c:v>0.66697916666666701</c:v>
                </c:pt>
                <c:pt idx="1680">
                  <c:v>0.66699074074074083</c:v>
                </c:pt>
                <c:pt idx="1681">
                  <c:v>0.66700231481481509</c:v>
                </c:pt>
                <c:pt idx="1682">
                  <c:v>0.66702546296296295</c:v>
                </c:pt>
                <c:pt idx="1683">
                  <c:v>0.66703703703703743</c:v>
                </c:pt>
                <c:pt idx="1684">
                  <c:v>0.6670486111111118</c:v>
                </c:pt>
                <c:pt idx="1685">
                  <c:v>0.66706018518518551</c:v>
                </c:pt>
                <c:pt idx="1686">
                  <c:v>0.66707175925925966</c:v>
                </c:pt>
                <c:pt idx="1687">
                  <c:v>0.66708333333333392</c:v>
                </c:pt>
                <c:pt idx="1688">
                  <c:v>0.66709490740740784</c:v>
                </c:pt>
                <c:pt idx="1689">
                  <c:v>0.66710648148148177</c:v>
                </c:pt>
                <c:pt idx="1690">
                  <c:v>0.66711805555555603</c:v>
                </c:pt>
                <c:pt idx="1691">
                  <c:v>0.66712962962963018</c:v>
                </c:pt>
                <c:pt idx="1692">
                  <c:v>0.66714120370370433</c:v>
                </c:pt>
                <c:pt idx="1693">
                  <c:v>0.66716435185185186</c:v>
                </c:pt>
                <c:pt idx="1694">
                  <c:v>0.66717592592592589</c:v>
                </c:pt>
                <c:pt idx="1695">
                  <c:v>0.66718749999999993</c:v>
                </c:pt>
                <c:pt idx="1696">
                  <c:v>0.66719907407407497</c:v>
                </c:pt>
                <c:pt idx="1697">
                  <c:v>0.66721064814814868</c:v>
                </c:pt>
                <c:pt idx="1698">
                  <c:v>0.66722222222222249</c:v>
                </c:pt>
                <c:pt idx="1699">
                  <c:v>0.66723379629629664</c:v>
                </c:pt>
                <c:pt idx="1700">
                  <c:v>0.66724537037037113</c:v>
                </c:pt>
                <c:pt idx="1701">
                  <c:v>0.66725694444444461</c:v>
                </c:pt>
                <c:pt idx="1702">
                  <c:v>0.66726851851851898</c:v>
                </c:pt>
                <c:pt idx="1703">
                  <c:v>0.66728009259259335</c:v>
                </c:pt>
                <c:pt idx="1704">
                  <c:v>0.66729166666666706</c:v>
                </c:pt>
                <c:pt idx="1705">
                  <c:v>0.66730324074074077</c:v>
                </c:pt>
                <c:pt idx="1706">
                  <c:v>0.66732638888888884</c:v>
                </c:pt>
                <c:pt idx="1707">
                  <c:v>0.66733796296296266</c:v>
                </c:pt>
                <c:pt idx="1708">
                  <c:v>0.66734953703703759</c:v>
                </c:pt>
                <c:pt idx="1709">
                  <c:v>0.6673611111111114</c:v>
                </c:pt>
                <c:pt idx="1710">
                  <c:v>0.66737268518518555</c:v>
                </c:pt>
                <c:pt idx="1711">
                  <c:v>0.66738425925925959</c:v>
                </c:pt>
                <c:pt idx="1712">
                  <c:v>0.66739583333333408</c:v>
                </c:pt>
                <c:pt idx="1713">
                  <c:v>0.66740740740740778</c:v>
                </c:pt>
                <c:pt idx="1714">
                  <c:v>0.6674189814814816</c:v>
                </c:pt>
                <c:pt idx="1715">
                  <c:v>0.66743055555555564</c:v>
                </c:pt>
                <c:pt idx="1716">
                  <c:v>0.66744212962962968</c:v>
                </c:pt>
                <c:pt idx="1717">
                  <c:v>0.66745370370370372</c:v>
                </c:pt>
                <c:pt idx="1718">
                  <c:v>0.6674768518518519</c:v>
                </c:pt>
                <c:pt idx="1719">
                  <c:v>0.6674884259259255</c:v>
                </c:pt>
                <c:pt idx="1720">
                  <c:v>0.66750000000000032</c:v>
                </c:pt>
                <c:pt idx="1721">
                  <c:v>0.66751157407407447</c:v>
                </c:pt>
                <c:pt idx="1722">
                  <c:v>0.6675231481481485</c:v>
                </c:pt>
                <c:pt idx="1723">
                  <c:v>0.66753472222222221</c:v>
                </c:pt>
                <c:pt idx="1724">
                  <c:v>0.6675462962962968</c:v>
                </c:pt>
                <c:pt idx="1725">
                  <c:v>0.66755787037037084</c:v>
                </c:pt>
                <c:pt idx="1726">
                  <c:v>0.66756944444444488</c:v>
                </c:pt>
                <c:pt idx="1727">
                  <c:v>0.66758101851851925</c:v>
                </c:pt>
                <c:pt idx="1728">
                  <c:v>0.66759259259259296</c:v>
                </c:pt>
                <c:pt idx="1729">
                  <c:v>0.6676157407407407</c:v>
                </c:pt>
                <c:pt idx="1730">
                  <c:v>0.66762731481481519</c:v>
                </c:pt>
                <c:pt idx="1731">
                  <c:v>0.66763888888888956</c:v>
                </c:pt>
                <c:pt idx="1732">
                  <c:v>0.66765046296296304</c:v>
                </c:pt>
                <c:pt idx="1733">
                  <c:v>0.6676620370370373</c:v>
                </c:pt>
                <c:pt idx="1734">
                  <c:v>0.6676736111111119</c:v>
                </c:pt>
                <c:pt idx="1735">
                  <c:v>0.66768518518518571</c:v>
                </c:pt>
                <c:pt idx="1736">
                  <c:v>0.66769675925925964</c:v>
                </c:pt>
                <c:pt idx="1737">
                  <c:v>0.66770833333333401</c:v>
                </c:pt>
                <c:pt idx="1738">
                  <c:v>0.66771990740740783</c:v>
                </c:pt>
                <c:pt idx="1739">
                  <c:v>0.66774305555555635</c:v>
                </c:pt>
                <c:pt idx="1740">
                  <c:v>0.66775462962962995</c:v>
                </c:pt>
                <c:pt idx="1741">
                  <c:v>0.66776620370370365</c:v>
                </c:pt>
                <c:pt idx="1742">
                  <c:v>0.66777777777777814</c:v>
                </c:pt>
                <c:pt idx="1743">
                  <c:v>0.66778935185185195</c:v>
                </c:pt>
                <c:pt idx="1744">
                  <c:v>0.66780092592592588</c:v>
                </c:pt>
                <c:pt idx="1745">
                  <c:v>0.66781250000000003</c:v>
                </c:pt>
                <c:pt idx="1746">
                  <c:v>0.66782407407407496</c:v>
                </c:pt>
                <c:pt idx="1747">
                  <c:v>0.66783564814814889</c:v>
                </c:pt>
                <c:pt idx="1748">
                  <c:v>0.6678472222222227</c:v>
                </c:pt>
                <c:pt idx="1749">
                  <c:v>0.66785879629629685</c:v>
                </c:pt>
                <c:pt idx="1750">
                  <c:v>0.66787037037037111</c:v>
                </c:pt>
                <c:pt idx="1751">
                  <c:v>0.66789351851851952</c:v>
                </c:pt>
                <c:pt idx="1752">
                  <c:v>0.66790509259259367</c:v>
                </c:pt>
                <c:pt idx="1753">
                  <c:v>0.66791666666666671</c:v>
                </c:pt>
                <c:pt idx="1754">
                  <c:v>0.66792824074074064</c:v>
                </c:pt>
                <c:pt idx="1755">
                  <c:v>0.66793981481481546</c:v>
                </c:pt>
                <c:pt idx="1756">
                  <c:v>0.66795138888888939</c:v>
                </c:pt>
                <c:pt idx="1757">
                  <c:v>0.66796296296296265</c:v>
                </c:pt>
                <c:pt idx="1758">
                  <c:v>0.66797453703703735</c:v>
                </c:pt>
                <c:pt idx="1759">
                  <c:v>0.66798611111111139</c:v>
                </c:pt>
                <c:pt idx="1760">
                  <c:v>0.66799768518518576</c:v>
                </c:pt>
                <c:pt idx="1761">
                  <c:v>0.66800925925925991</c:v>
                </c:pt>
                <c:pt idx="1762">
                  <c:v>0.66802083333333406</c:v>
                </c:pt>
                <c:pt idx="1763">
                  <c:v>0.66803240740740777</c:v>
                </c:pt>
                <c:pt idx="1764">
                  <c:v>0.66805555555555596</c:v>
                </c:pt>
                <c:pt idx="1765">
                  <c:v>0.66806712962962955</c:v>
                </c:pt>
                <c:pt idx="1766">
                  <c:v>0.66807870370370404</c:v>
                </c:pt>
                <c:pt idx="1767">
                  <c:v>0.66809027777777841</c:v>
                </c:pt>
                <c:pt idx="1768">
                  <c:v>0.66810185185185211</c:v>
                </c:pt>
                <c:pt idx="1769">
                  <c:v>0.6681134259259256</c:v>
                </c:pt>
                <c:pt idx="1770">
                  <c:v>0.66812500000000052</c:v>
                </c:pt>
                <c:pt idx="1771">
                  <c:v>0.66813657407407445</c:v>
                </c:pt>
                <c:pt idx="1772">
                  <c:v>0.6681481481481486</c:v>
                </c:pt>
                <c:pt idx="1773">
                  <c:v>0.66815972222222253</c:v>
                </c:pt>
                <c:pt idx="1774">
                  <c:v>0.66817129629629712</c:v>
                </c:pt>
                <c:pt idx="1775">
                  <c:v>0.66819444444444498</c:v>
                </c:pt>
                <c:pt idx="1776">
                  <c:v>0.66820601851851924</c:v>
                </c:pt>
                <c:pt idx="1777">
                  <c:v>0.66821759259259295</c:v>
                </c:pt>
                <c:pt idx="1778">
                  <c:v>0.6682291666666671</c:v>
                </c:pt>
                <c:pt idx="1779">
                  <c:v>0.66824074074074069</c:v>
                </c:pt>
                <c:pt idx="1780">
                  <c:v>0.66825231481481484</c:v>
                </c:pt>
                <c:pt idx="1781">
                  <c:v>0.66826388888888921</c:v>
                </c:pt>
                <c:pt idx="1782">
                  <c:v>0.66827546296296303</c:v>
                </c:pt>
                <c:pt idx="1783">
                  <c:v>0.66828703703703729</c:v>
                </c:pt>
                <c:pt idx="1784">
                  <c:v>0.66829861111111177</c:v>
                </c:pt>
                <c:pt idx="1785">
                  <c:v>0.66832175925925963</c:v>
                </c:pt>
                <c:pt idx="1786">
                  <c:v>0.66833333333333378</c:v>
                </c:pt>
                <c:pt idx="1787">
                  <c:v>0.66834490740740782</c:v>
                </c:pt>
                <c:pt idx="1788">
                  <c:v>0.66835648148148163</c:v>
                </c:pt>
                <c:pt idx="1789">
                  <c:v>0.6683680555555559</c:v>
                </c:pt>
                <c:pt idx="1790">
                  <c:v>0.66837962962962993</c:v>
                </c:pt>
                <c:pt idx="1791">
                  <c:v>0.66839120370370431</c:v>
                </c:pt>
                <c:pt idx="1792">
                  <c:v>0.66840277777777779</c:v>
                </c:pt>
                <c:pt idx="1793">
                  <c:v>0.6684143518518515</c:v>
                </c:pt>
                <c:pt idx="1794">
                  <c:v>0.66842592592592587</c:v>
                </c:pt>
                <c:pt idx="1795">
                  <c:v>0.66843750000000002</c:v>
                </c:pt>
                <c:pt idx="1796">
                  <c:v>0.66846064814814843</c:v>
                </c:pt>
                <c:pt idx="1797">
                  <c:v>0.66847222222222225</c:v>
                </c:pt>
                <c:pt idx="1798">
                  <c:v>0.66848379629629662</c:v>
                </c:pt>
                <c:pt idx="1799">
                  <c:v>0.6684953703703711</c:v>
                </c:pt>
                <c:pt idx="1800">
                  <c:v>0.6685069444444447</c:v>
                </c:pt>
                <c:pt idx="1801">
                  <c:v>0.66851851851851896</c:v>
                </c:pt>
                <c:pt idx="1802">
                  <c:v>0.66853009259259333</c:v>
                </c:pt>
                <c:pt idx="1803">
                  <c:v>0.66854166666666703</c:v>
                </c:pt>
                <c:pt idx="1804">
                  <c:v>0.66855324074074052</c:v>
                </c:pt>
                <c:pt idx="1805">
                  <c:v>0.66856481481481511</c:v>
                </c:pt>
                <c:pt idx="1806">
                  <c:v>0.66857638888888893</c:v>
                </c:pt>
                <c:pt idx="1807">
                  <c:v>0.66858796296296241</c:v>
                </c:pt>
                <c:pt idx="1808">
                  <c:v>0.66859953703703734</c:v>
                </c:pt>
                <c:pt idx="1809">
                  <c:v>0.66861111111111171</c:v>
                </c:pt>
                <c:pt idx="1810">
                  <c:v>0.66863425925925968</c:v>
                </c:pt>
                <c:pt idx="1811">
                  <c:v>0.66864583333333438</c:v>
                </c:pt>
                <c:pt idx="1812">
                  <c:v>0.66865740740740798</c:v>
                </c:pt>
                <c:pt idx="1813">
                  <c:v>0.66866898148148202</c:v>
                </c:pt>
                <c:pt idx="1814">
                  <c:v>0.66868055555555594</c:v>
                </c:pt>
                <c:pt idx="1815">
                  <c:v>0.66869212962962965</c:v>
                </c:pt>
                <c:pt idx="1816">
                  <c:v>0.66870370370370402</c:v>
                </c:pt>
                <c:pt idx="1817">
                  <c:v>0.66871527777777828</c:v>
                </c:pt>
                <c:pt idx="1818">
                  <c:v>0.6687268518518521</c:v>
                </c:pt>
                <c:pt idx="1819">
                  <c:v>0.66873842592592592</c:v>
                </c:pt>
                <c:pt idx="1820">
                  <c:v>0.66875000000000073</c:v>
                </c:pt>
                <c:pt idx="1821">
                  <c:v>0.6687731481481487</c:v>
                </c:pt>
                <c:pt idx="1822">
                  <c:v>0.66878472222222252</c:v>
                </c:pt>
                <c:pt idx="1823">
                  <c:v>0.66879629629629711</c:v>
                </c:pt>
                <c:pt idx="1824">
                  <c:v>0.66880787037037115</c:v>
                </c:pt>
                <c:pt idx="1825">
                  <c:v>0.66881944444444485</c:v>
                </c:pt>
                <c:pt idx="1826">
                  <c:v>0.66883101851851967</c:v>
                </c:pt>
                <c:pt idx="1827">
                  <c:v>0.66884259259259327</c:v>
                </c:pt>
                <c:pt idx="1828">
                  <c:v>0.66885416666666664</c:v>
                </c:pt>
                <c:pt idx="1829">
                  <c:v>0.66886574074074068</c:v>
                </c:pt>
                <c:pt idx="1830">
                  <c:v>0.66887731481481516</c:v>
                </c:pt>
                <c:pt idx="1831">
                  <c:v>0.66888888888888964</c:v>
                </c:pt>
                <c:pt idx="1832">
                  <c:v>0.66891203703703705</c:v>
                </c:pt>
                <c:pt idx="1833">
                  <c:v>0.66892361111111176</c:v>
                </c:pt>
                <c:pt idx="1834">
                  <c:v>0.66893518518518569</c:v>
                </c:pt>
                <c:pt idx="1835">
                  <c:v>0.6689467592592595</c:v>
                </c:pt>
                <c:pt idx="1836">
                  <c:v>0.66895833333333399</c:v>
                </c:pt>
                <c:pt idx="1837">
                  <c:v>0.66896990740740792</c:v>
                </c:pt>
                <c:pt idx="1838">
                  <c:v>0.66898148148148195</c:v>
                </c:pt>
                <c:pt idx="1839">
                  <c:v>0.66899305555555622</c:v>
                </c:pt>
                <c:pt idx="1840">
                  <c:v>0.66900462962963003</c:v>
                </c:pt>
                <c:pt idx="1841">
                  <c:v>0.66902777777777822</c:v>
                </c:pt>
                <c:pt idx="1842">
                  <c:v>0.66903935185185182</c:v>
                </c:pt>
                <c:pt idx="1843">
                  <c:v>0.66905092592592597</c:v>
                </c:pt>
                <c:pt idx="1844">
                  <c:v>0.6690625</c:v>
                </c:pt>
                <c:pt idx="1845">
                  <c:v>0.66907407407407482</c:v>
                </c:pt>
                <c:pt idx="1846">
                  <c:v>0.66908564814814875</c:v>
                </c:pt>
                <c:pt idx="1847">
                  <c:v>0.66909722222222257</c:v>
                </c:pt>
                <c:pt idx="1848">
                  <c:v>0.66910879629629683</c:v>
                </c:pt>
                <c:pt idx="1849">
                  <c:v>0.66912037037037086</c:v>
                </c:pt>
                <c:pt idx="1850">
                  <c:v>0.6691319444444449</c:v>
                </c:pt>
                <c:pt idx="1851">
                  <c:v>0.66914351851851928</c:v>
                </c:pt>
                <c:pt idx="1852">
                  <c:v>0.66915509259259354</c:v>
                </c:pt>
                <c:pt idx="1853">
                  <c:v>0.66916666666666669</c:v>
                </c:pt>
                <c:pt idx="1854">
                  <c:v>0.66918981481481554</c:v>
                </c:pt>
                <c:pt idx="1855">
                  <c:v>0.66920138888888925</c:v>
                </c:pt>
                <c:pt idx="1856">
                  <c:v>0.6692129629629624</c:v>
                </c:pt>
                <c:pt idx="1857">
                  <c:v>0.66922453703703733</c:v>
                </c:pt>
                <c:pt idx="1858">
                  <c:v>0.66923611111111114</c:v>
                </c:pt>
                <c:pt idx="1859">
                  <c:v>0.66924768518518585</c:v>
                </c:pt>
                <c:pt idx="1860">
                  <c:v>0.66925925925925955</c:v>
                </c:pt>
                <c:pt idx="1861">
                  <c:v>0.66927083333333415</c:v>
                </c:pt>
                <c:pt idx="1862">
                  <c:v>0.66929398148148189</c:v>
                </c:pt>
                <c:pt idx="1863">
                  <c:v>0.66930555555555593</c:v>
                </c:pt>
                <c:pt idx="1864">
                  <c:v>0.66931712962962953</c:v>
                </c:pt>
                <c:pt idx="1865">
                  <c:v>0.66932870370370412</c:v>
                </c:pt>
                <c:pt idx="1866">
                  <c:v>0.66934027777777805</c:v>
                </c:pt>
                <c:pt idx="1867">
                  <c:v>0.6693518518518522</c:v>
                </c:pt>
                <c:pt idx="1868">
                  <c:v>0.66936342592592557</c:v>
                </c:pt>
                <c:pt idx="1869">
                  <c:v>0.66937500000000061</c:v>
                </c:pt>
                <c:pt idx="1870">
                  <c:v>0.66938657407407431</c:v>
                </c:pt>
                <c:pt idx="1871">
                  <c:v>0.66939814814814846</c:v>
                </c:pt>
                <c:pt idx="1872">
                  <c:v>0.66940972222222261</c:v>
                </c:pt>
                <c:pt idx="1873">
                  <c:v>0.66943287037037091</c:v>
                </c:pt>
                <c:pt idx="1874">
                  <c:v>0.66944444444444484</c:v>
                </c:pt>
                <c:pt idx="1875">
                  <c:v>0.66945601851851921</c:v>
                </c:pt>
                <c:pt idx="1876">
                  <c:v>0.66946759259259303</c:v>
                </c:pt>
                <c:pt idx="1877">
                  <c:v>0.66947916666666663</c:v>
                </c:pt>
                <c:pt idx="1878">
                  <c:v>0.66949074074074078</c:v>
                </c:pt>
                <c:pt idx="1879">
                  <c:v>0.66950231481481481</c:v>
                </c:pt>
                <c:pt idx="1880">
                  <c:v>0.66951388888888885</c:v>
                </c:pt>
                <c:pt idx="1881">
                  <c:v>0.66952546296296289</c:v>
                </c:pt>
                <c:pt idx="1882">
                  <c:v>0.66953703703703704</c:v>
                </c:pt>
                <c:pt idx="1883">
                  <c:v>0.66954861111111175</c:v>
                </c:pt>
                <c:pt idx="1884">
                  <c:v>0.66956018518518512</c:v>
                </c:pt>
                <c:pt idx="1885">
                  <c:v>0.6695717592592596</c:v>
                </c:pt>
                <c:pt idx="1886">
                  <c:v>0.6695949074074079</c:v>
                </c:pt>
                <c:pt idx="1887">
                  <c:v>0.66960648148148183</c:v>
                </c:pt>
                <c:pt idx="1888">
                  <c:v>0.6696180555555562</c:v>
                </c:pt>
                <c:pt idx="1889">
                  <c:v>0.66962962962963035</c:v>
                </c:pt>
                <c:pt idx="1890">
                  <c:v>0.6696412037037045</c:v>
                </c:pt>
                <c:pt idx="1891">
                  <c:v>0.6696527777777781</c:v>
                </c:pt>
                <c:pt idx="1892">
                  <c:v>0.6696643518518518</c:v>
                </c:pt>
                <c:pt idx="1893">
                  <c:v>0.66967592592592595</c:v>
                </c:pt>
                <c:pt idx="1894">
                  <c:v>0.66968750000000044</c:v>
                </c:pt>
                <c:pt idx="1895">
                  <c:v>0.66969907407407514</c:v>
                </c:pt>
                <c:pt idx="1896">
                  <c:v>0.66971064814814874</c:v>
                </c:pt>
                <c:pt idx="1897">
                  <c:v>0.66972222222222255</c:v>
                </c:pt>
                <c:pt idx="1898">
                  <c:v>0.66974537037037107</c:v>
                </c:pt>
                <c:pt idx="1899">
                  <c:v>0.66975694444444489</c:v>
                </c:pt>
                <c:pt idx="1900">
                  <c:v>0.66976851851851926</c:v>
                </c:pt>
                <c:pt idx="1901">
                  <c:v>0.66978009259259352</c:v>
                </c:pt>
                <c:pt idx="1902">
                  <c:v>0.66979166666666734</c:v>
                </c:pt>
                <c:pt idx="1903">
                  <c:v>0.66980324074074071</c:v>
                </c:pt>
                <c:pt idx="1904">
                  <c:v>0.66981481481481553</c:v>
                </c:pt>
                <c:pt idx="1905">
                  <c:v>0.66982638888888912</c:v>
                </c:pt>
                <c:pt idx="1906">
                  <c:v>0.66983796296296261</c:v>
                </c:pt>
                <c:pt idx="1907">
                  <c:v>0.66984953703703776</c:v>
                </c:pt>
                <c:pt idx="1908">
                  <c:v>0.66987268518518572</c:v>
                </c:pt>
                <c:pt idx="1909">
                  <c:v>0.66988425925925954</c:v>
                </c:pt>
                <c:pt idx="1910">
                  <c:v>0.66989583333333447</c:v>
                </c:pt>
                <c:pt idx="1911">
                  <c:v>0.66990740740740795</c:v>
                </c:pt>
                <c:pt idx="1912">
                  <c:v>0.66991898148148177</c:v>
                </c:pt>
                <c:pt idx="1913">
                  <c:v>0.66993055555555603</c:v>
                </c:pt>
                <c:pt idx="1914">
                  <c:v>0.66994212962962962</c:v>
                </c:pt>
                <c:pt idx="1915">
                  <c:v>0.66995370370370411</c:v>
                </c:pt>
                <c:pt idx="1916">
                  <c:v>0.66996527777777803</c:v>
                </c:pt>
                <c:pt idx="1917">
                  <c:v>0.66997685185185185</c:v>
                </c:pt>
                <c:pt idx="1918">
                  <c:v>0.669988425925926</c:v>
                </c:pt>
                <c:pt idx="1919">
                  <c:v>0.67001157407407474</c:v>
                </c:pt>
                <c:pt idx="1920">
                  <c:v>0.67002314814814845</c:v>
                </c:pt>
                <c:pt idx="1921">
                  <c:v>0.6700347222222226</c:v>
                </c:pt>
                <c:pt idx="1922">
                  <c:v>0.67004629629629675</c:v>
                </c:pt>
                <c:pt idx="1923">
                  <c:v>0.67005787037037112</c:v>
                </c:pt>
                <c:pt idx="1924">
                  <c:v>0.67006944444444494</c:v>
                </c:pt>
                <c:pt idx="1925">
                  <c:v>0.67008101851851953</c:v>
                </c:pt>
                <c:pt idx="1926">
                  <c:v>0.67009259259259335</c:v>
                </c:pt>
                <c:pt idx="1927">
                  <c:v>0.67010416666666661</c:v>
                </c:pt>
                <c:pt idx="1928">
                  <c:v>0.67011574074074076</c:v>
                </c:pt>
                <c:pt idx="1929">
                  <c:v>0.67012731481481524</c:v>
                </c:pt>
                <c:pt idx="1930">
                  <c:v>0.67013888888888928</c:v>
                </c:pt>
                <c:pt idx="1931">
                  <c:v>0.67016203703703703</c:v>
                </c:pt>
                <c:pt idx="1932">
                  <c:v>0.67017361111111173</c:v>
                </c:pt>
                <c:pt idx="1933">
                  <c:v>0.67018518518518544</c:v>
                </c:pt>
                <c:pt idx="1934">
                  <c:v>0.67019675925925959</c:v>
                </c:pt>
                <c:pt idx="1935">
                  <c:v>0.67020833333333385</c:v>
                </c:pt>
                <c:pt idx="1936">
                  <c:v>0.67021990740740778</c:v>
                </c:pt>
                <c:pt idx="1937">
                  <c:v>0.67023148148148193</c:v>
                </c:pt>
                <c:pt idx="1938">
                  <c:v>0.67024305555555608</c:v>
                </c:pt>
                <c:pt idx="1939">
                  <c:v>0.67025462962963001</c:v>
                </c:pt>
                <c:pt idx="1940">
                  <c:v>0.6702662037037036</c:v>
                </c:pt>
                <c:pt idx="1941">
                  <c:v>0.67027777777777775</c:v>
                </c:pt>
                <c:pt idx="1942">
                  <c:v>0.6702893518518519</c:v>
                </c:pt>
                <c:pt idx="1943">
                  <c:v>0.67030092592592561</c:v>
                </c:pt>
                <c:pt idx="1944">
                  <c:v>0.67032407407407479</c:v>
                </c:pt>
                <c:pt idx="1945">
                  <c:v>0.67033564814814872</c:v>
                </c:pt>
                <c:pt idx="1946">
                  <c:v>0.67034722222222265</c:v>
                </c:pt>
                <c:pt idx="1947">
                  <c:v>0.6703587962962968</c:v>
                </c:pt>
                <c:pt idx="1948">
                  <c:v>0.67037037037037084</c:v>
                </c:pt>
                <c:pt idx="1949">
                  <c:v>0.67038194444444477</c:v>
                </c:pt>
                <c:pt idx="1950">
                  <c:v>0.67039351851851936</c:v>
                </c:pt>
                <c:pt idx="1951">
                  <c:v>0.6704050925925934</c:v>
                </c:pt>
                <c:pt idx="1952">
                  <c:v>0.67041666666666666</c:v>
                </c:pt>
                <c:pt idx="1953">
                  <c:v>0.67042824074074081</c:v>
                </c:pt>
                <c:pt idx="1954">
                  <c:v>0.6704398148148154</c:v>
                </c:pt>
                <c:pt idx="1955">
                  <c:v>0.67046296296296237</c:v>
                </c:pt>
                <c:pt idx="1956">
                  <c:v>0.67047453703703741</c:v>
                </c:pt>
                <c:pt idx="1957">
                  <c:v>0.67048611111111101</c:v>
                </c:pt>
                <c:pt idx="1958">
                  <c:v>0.67049768518518571</c:v>
                </c:pt>
                <c:pt idx="1959">
                  <c:v>0.67050925925925964</c:v>
                </c:pt>
                <c:pt idx="1960">
                  <c:v>0.67052083333333412</c:v>
                </c:pt>
                <c:pt idx="1961">
                  <c:v>0.6705324074074076</c:v>
                </c:pt>
                <c:pt idx="1962">
                  <c:v>0.67054398148148164</c:v>
                </c:pt>
                <c:pt idx="1963">
                  <c:v>0.67055555555555602</c:v>
                </c:pt>
                <c:pt idx="1964">
                  <c:v>0.6705671296296295</c:v>
                </c:pt>
                <c:pt idx="1965">
                  <c:v>0.67059027777777813</c:v>
                </c:pt>
                <c:pt idx="1966">
                  <c:v>0.67060185185185228</c:v>
                </c:pt>
                <c:pt idx="1967">
                  <c:v>0.67061342592592599</c:v>
                </c:pt>
                <c:pt idx="1968">
                  <c:v>0.67062500000000047</c:v>
                </c:pt>
                <c:pt idx="1969">
                  <c:v>0.67063657407407473</c:v>
                </c:pt>
                <c:pt idx="1970">
                  <c:v>0.67064814814814888</c:v>
                </c:pt>
                <c:pt idx="1971">
                  <c:v>0.67065972222222281</c:v>
                </c:pt>
                <c:pt idx="1972">
                  <c:v>0.67067129629629707</c:v>
                </c:pt>
                <c:pt idx="1973">
                  <c:v>0.670682870370371</c:v>
                </c:pt>
                <c:pt idx="1974">
                  <c:v>0.67069444444444526</c:v>
                </c:pt>
                <c:pt idx="1975">
                  <c:v>0.6707060185185193</c:v>
                </c:pt>
                <c:pt idx="1976">
                  <c:v>0.67072916666666704</c:v>
                </c:pt>
                <c:pt idx="1977">
                  <c:v>0.67074074074074075</c:v>
                </c:pt>
                <c:pt idx="1978">
                  <c:v>0.67075231481481512</c:v>
                </c:pt>
                <c:pt idx="1979">
                  <c:v>0.67076388888888916</c:v>
                </c:pt>
                <c:pt idx="1980">
                  <c:v>0.67077546296296331</c:v>
                </c:pt>
                <c:pt idx="1981">
                  <c:v>0.67078703703703746</c:v>
                </c:pt>
                <c:pt idx="1982">
                  <c:v>0.67079861111111183</c:v>
                </c:pt>
                <c:pt idx="1983">
                  <c:v>0.67081018518518554</c:v>
                </c:pt>
                <c:pt idx="1984">
                  <c:v>0.67082175925925969</c:v>
                </c:pt>
                <c:pt idx="1985">
                  <c:v>0.67083333333333384</c:v>
                </c:pt>
                <c:pt idx="1986">
                  <c:v>0.67084490740740799</c:v>
                </c:pt>
                <c:pt idx="1987">
                  <c:v>0.67085648148148191</c:v>
                </c:pt>
                <c:pt idx="1988">
                  <c:v>0.67086805555555595</c:v>
                </c:pt>
                <c:pt idx="1989">
                  <c:v>0.67087962962963033</c:v>
                </c:pt>
                <c:pt idx="1990">
                  <c:v>0.67090277777777774</c:v>
                </c:pt>
                <c:pt idx="1991">
                  <c:v>0.67091435185185189</c:v>
                </c:pt>
                <c:pt idx="1992">
                  <c:v>0.67092592592592604</c:v>
                </c:pt>
                <c:pt idx="1993">
                  <c:v>0.6709375000000003</c:v>
                </c:pt>
                <c:pt idx="1994">
                  <c:v>0.67094907407407511</c:v>
                </c:pt>
                <c:pt idx="1995">
                  <c:v>0.67096064814814871</c:v>
                </c:pt>
                <c:pt idx="1996">
                  <c:v>0.67097222222222253</c:v>
                </c:pt>
                <c:pt idx="1997">
                  <c:v>0.67098379629629656</c:v>
                </c:pt>
                <c:pt idx="1998">
                  <c:v>0.67099537037037116</c:v>
                </c:pt>
                <c:pt idx="1999">
                  <c:v>0.67100694444444464</c:v>
                </c:pt>
                <c:pt idx="2000">
                  <c:v>0.67101851851851924</c:v>
                </c:pt>
                <c:pt idx="2001">
                  <c:v>0.6710416666666672</c:v>
                </c:pt>
                <c:pt idx="2002">
                  <c:v>0.6710532407407408</c:v>
                </c:pt>
                <c:pt idx="2003">
                  <c:v>0.67106481481481506</c:v>
                </c:pt>
                <c:pt idx="2004">
                  <c:v>0.67107638888888921</c:v>
                </c:pt>
                <c:pt idx="2005">
                  <c:v>0.67108796296296269</c:v>
                </c:pt>
                <c:pt idx="2006">
                  <c:v>0.67109953703703773</c:v>
                </c:pt>
                <c:pt idx="2007">
                  <c:v>0.67111111111111144</c:v>
                </c:pt>
                <c:pt idx="2008">
                  <c:v>0.67112268518518559</c:v>
                </c:pt>
                <c:pt idx="2009">
                  <c:v>0.67113425925925962</c:v>
                </c:pt>
                <c:pt idx="2010">
                  <c:v>0.67114583333333444</c:v>
                </c:pt>
                <c:pt idx="2011">
                  <c:v>0.67115740740740792</c:v>
                </c:pt>
                <c:pt idx="2012">
                  <c:v>0.671180555555556</c:v>
                </c:pt>
                <c:pt idx="2013">
                  <c:v>0.6711921296296296</c:v>
                </c:pt>
                <c:pt idx="2014">
                  <c:v>0.67120370370370364</c:v>
                </c:pt>
                <c:pt idx="2015">
                  <c:v>0.67121527777777812</c:v>
                </c:pt>
                <c:pt idx="2016">
                  <c:v>0.67122685185185194</c:v>
                </c:pt>
                <c:pt idx="2017">
                  <c:v>0.67123842592592586</c:v>
                </c:pt>
                <c:pt idx="2018">
                  <c:v>0.67125000000000035</c:v>
                </c:pt>
                <c:pt idx="2019">
                  <c:v>0.67126157407407461</c:v>
                </c:pt>
                <c:pt idx="2020">
                  <c:v>0.67127314814814854</c:v>
                </c:pt>
                <c:pt idx="2021">
                  <c:v>0.67128472222222213</c:v>
                </c:pt>
                <c:pt idx="2022">
                  <c:v>0.67130787037037098</c:v>
                </c:pt>
                <c:pt idx="2023">
                  <c:v>0.67131944444444491</c:v>
                </c:pt>
                <c:pt idx="2024">
                  <c:v>0.6713310185185194</c:v>
                </c:pt>
                <c:pt idx="2025">
                  <c:v>0.67134259259259321</c:v>
                </c:pt>
                <c:pt idx="2026">
                  <c:v>0.6713541666666667</c:v>
                </c:pt>
                <c:pt idx="2027">
                  <c:v>0.67136574074074051</c:v>
                </c:pt>
                <c:pt idx="2028">
                  <c:v>0.67137731481481511</c:v>
                </c:pt>
                <c:pt idx="2029">
                  <c:v>0.67138888888888926</c:v>
                </c:pt>
                <c:pt idx="2030">
                  <c:v>0.67140046296296296</c:v>
                </c:pt>
                <c:pt idx="2031">
                  <c:v>0.671412037037037</c:v>
                </c:pt>
                <c:pt idx="2032">
                  <c:v>0.67142361111111148</c:v>
                </c:pt>
                <c:pt idx="2033">
                  <c:v>0.67143518518518552</c:v>
                </c:pt>
                <c:pt idx="2034">
                  <c:v>0.67144675925925934</c:v>
                </c:pt>
                <c:pt idx="2035">
                  <c:v>0.67145833333333382</c:v>
                </c:pt>
                <c:pt idx="2036">
                  <c:v>0.6714814814814819</c:v>
                </c:pt>
                <c:pt idx="2037">
                  <c:v>0.67149305555555594</c:v>
                </c:pt>
                <c:pt idx="2038">
                  <c:v>0.67150462962962965</c:v>
                </c:pt>
                <c:pt idx="2039">
                  <c:v>0.67151620370370368</c:v>
                </c:pt>
                <c:pt idx="2040">
                  <c:v>0.67152777777777783</c:v>
                </c:pt>
                <c:pt idx="2041">
                  <c:v>0.67153935185185187</c:v>
                </c:pt>
                <c:pt idx="2042">
                  <c:v>0.67155092592592558</c:v>
                </c:pt>
                <c:pt idx="2043">
                  <c:v>0.67156249999999962</c:v>
                </c:pt>
                <c:pt idx="2044">
                  <c:v>0.67157407407407477</c:v>
                </c:pt>
                <c:pt idx="2045">
                  <c:v>0.67158564814814881</c:v>
                </c:pt>
                <c:pt idx="2046">
                  <c:v>0.67159722222222251</c:v>
                </c:pt>
                <c:pt idx="2047">
                  <c:v>0.67162037037037114</c:v>
                </c:pt>
                <c:pt idx="2048">
                  <c:v>0.67163194444444496</c:v>
                </c:pt>
                <c:pt idx="2049">
                  <c:v>0.67164351851851944</c:v>
                </c:pt>
                <c:pt idx="2050">
                  <c:v>0.67165509259259371</c:v>
                </c:pt>
                <c:pt idx="2051">
                  <c:v>0.67166666666666675</c:v>
                </c:pt>
                <c:pt idx="2052">
                  <c:v>0.67167824074074101</c:v>
                </c:pt>
                <c:pt idx="2053">
                  <c:v>0.6716898148148156</c:v>
                </c:pt>
                <c:pt idx="2054">
                  <c:v>0.67170138888888953</c:v>
                </c:pt>
                <c:pt idx="2055">
                  <c:v>0.67171296296296268</c:v>
                </c:pt>
                <c:pt idx="2056">
                  <c:v>0.67172453703703738</c:v>
                </c:pt>
                <c:pt idx="2057">
                  <c:v>0.67173611111111142</c:v>
                </c:pt>
                <c:pt idx="2058">
                  <c:v>0.67175925925925983</c:v>
                </c:pt>
                <c:pt idx="2059">
                  <c:v>0.67177083333333421</c:v>
                </c:pt>
                <c:pt idx="2060">
                  <c:v>0.67178240740740791</c:v>
                </c:pt>
                <c:pt idx="2061">
                  <c:v>0.67179398148148195</c:v>
                </c:pt>
                <c:pt idx="2062">
                  <c:v>0.67180555555555632</c:v>
                </c:pt>
                <c:pt idx="2063">
                  <c:v>0.67181712962962969</c:v>
                </c:pt>
                <c:pt idx="2064">
                  <c:v>0.67182870370370418</c:v>
                </c:pt>
                <c:pt idx="2065">
                  <c:v>0.67184027777777844</c:v>
                </c:pt>
                <c:pt idx="2066">
                  <c:v>0.67185185185185226</c:v>
                </c:pt>
                <c:pt idx="2067">
                  <c:v>0.67186342592592552</c:v>
                </c:pt>
                <c:pt idx="2068">
                  <c:v>0.67187500000000067</c:v>
                </c:pt>
                <c:pt idx="2069">
                  <c:v>0.67189814814814874</c:v>
                </c:pt>
                <c:pt idx="2070">
                  <c:v>0.67190972222222256</c:v>
                </c:pt>
                <c:pt idx="2071">
                  <c:v>0.67192129629629704</c:v>
                </c:pt>
                <c:pt idx="2072">
                  <c:v>0.67193287037037086</c:v>
                </c:pt>
                <c:pt idx="2073">
                  <c:v>0.67194444444444512</c:v>
                </c:pt>
                <c:pt idx="2074">
                  <c:v>0.67195601851851927</c:v>
                </c:pt>
                <c:pt idx="2075">
                  <c:v>0.6719675925925932</c:v>
                </c:pt>
                <c:pt idx="2076">
                  <c:v>0.67197916666666702</c:v>
                </c:pt>
                <c:pt idx="2077">
                  <c:v>0.67199074074074072</c:v>
                </c:pt>
                <c:pt idx="2078">
                  <c:v>0.67200231481481509</c:v>
                </c:pt>
                <c:pt idx="2079">
                  <c:v>0.67201388888888924</c:v>
                </c:pt>
                <c:pt idx="2080">
                  <c:v>0.67202546296296339</c:v>
                </c:pt>
                <c:pt idx="2081">
                  <c:v>0.67204861111111192</c:v>
                </c:pt>
                <c:pt idx="2082">
                  <c:v>0.67206018518518551</c:v>
                </c:pt>
                <c:pt idx="2083">
                  <c:v>0.67207175925925966</c:v>
                </c:pt>
                <c:pt idx="2084">
                  <c:v>0.67208333333333381</c:v>
                </c:pt>
                <c:pt idx="2085">
                  <c:v>0.67209490740740785</c:v>
                </c:pt>
                <c:pt idx="2086">
                  <c:v>0.67210648148148189</c:v>
                </c:pt>
                <c:pt idx="2087">
                  <c:v>0.67211805555555593</c:v>
                </c:pt>
                <c:pt idx="2088">
                  <c:v>0.67212962962962997</c:v>
                </c:pt>
                <c:pt idx="2089">
                  <c:v>0.67214120370370434</c:v>
                </c:pt>
                <c:pt idx="2090">
                  <c:v>0.67215277777777782</c:v>
                </c:pt>
                <c:pt idx="2091">
                  <c:v>0.67216435185185153</c:v>
                </c:pt>
                <c:pt idx="2092">
                  <c:v>0.6721759259259259</c:v>
                </c:pt>
                <c:pt idx="2093">
                  <c:v>0.67219907407407498</c:v>
                </c:pt>
                <c:pt idx="2094">
                  <c:v>0.67221064814814846</c:v>
                </c:pt>
                <c:pt idx="2095">
                  <c:v>0.6722222222222225</c:v>
                </c:pt>
                <c:pt idx="2096">
                  <c:v>0.67223379629629665</c:v>
                </c:pt>
                <c:pt idx="2097">
                  <c:v>0.67224537037037124</c:v>
                </c:pt>
                <c:pt idx="2098">
                  <c:v>0.67225694444444462</c:v>
                </c:pt>
                <c:pt idx="2099">
                  <c:v>0.67226851851851921</c:v>
                </c:pt>
                <c:pt idx="2100">
                  <c:v>0.67228009259259336</c:v>
                </c:pt>
                <c:pt idx="2101">
                  <c:v>0.67229166666666706</c:v>
                </c:pt>
                <c:pt idx="2102">
                  <c:v>0.67230324074074066</c:v>
                </c:pt>
                <c:pt idx="2103">
                  <c:v>0.67231481481481514</c:v>
                </c:pt>
                <c:pt idx="2104">
                  <c:v>0.67233796296296267</c:v>
                </c:pt>
                <c:pt idx="2105">
                  <c:v>0.67234953703703748</c:v>
                </c:pt>
                <c:pt idx="2106">
                  <c:v>0.67236111111111141</c:v>
                </c:pt>
                <c:pt idx="2107">
                  <c:v>0.67237268518518556</c:v>
                </c:pt>
                <c:pt idx="2108">
                  <c:v>0.67238425925925915</c:v>
                </c:pt>
                <c:pt idx="2109">
                  <c:v>0.67239583333333419</c:v>
                </c:pt>
                <c:pt idx="2110">
                  <c:v>0.6724074074074079</c:v>
                </c:pt>
                <c:pt idx="2111">
                  <c:v>0.6724189814814816</c:v>
                </c:pt>
                <c:pt idx="2112">
                  <c:v>0.67243055555555564</c:v>
                </c:pt>
                <c:pt idx="2113">
                  <c:v>0.67244212962962968</c:v>
                </c:pt>
                <c:pt idx="2114">
                  <c:v>0.67245370370370372</c:v>
                </c:pt>
                <c:pt idx="2115">
                  <c:v>0.6724768518518518</c:v>
                </c:pt>
                <c:pt idx="2116">
                  <c:v>0.67248842592592561</c:v>
                </c:pt>
                <c:pt idx="2117">
                  <c:v>0.67250000000000032</c:v>
                </c:pt>
                <c:pt idx="2118">
                  <c:v>0.67251157407407458</c:v>
                </c:pt>
                <c:pt idx="2119">
                  <c:v>0.6725231481481484</c:v>
                </c:pt>
                <c:pt idx="2120">
                  <c:v>0.67253472222222221</c:v>
                </c:pt>
                <c:pt idx="2121">
                  <c:v>0.67254629629629692</c:v>
                </c:pt>
                <c:pt idx="2122">
                  <c:v>0.67255787037037085</c:v>
                </c:pt>
                <c:pt idx="2123">
                  <c:v>0.67256944444444478</c:v>
                </c:pt>
                <c:pt idx="2124">
                  <c:v>0.67258101851851926</c:v>
                </c:pt>
                <c:pt idx="2125">
                  <c:v>0.67259259259259296</c:v>
                </c:pt>
                <c:pt idx="2126">
                  <c:v>0.67261574074074071</c:v>
                </c:pt>
                <c:pt idx="2127">
                  <c:v>0.67262731481481552</c:v>
                </c:pt>
                <c:pt idx="2128">
                  <c:v>0.67263888888888956</c:v>
                </c:pt>
                <c:pt idx="2129">
                  <c:v>0.67265046296296294</c:v>
                </c:pt>
                <c:pt idx="2130">
                  <c:v>0.67266203703703731</c:v>
                </c:pt>
                <c:pt idx="2131">
                  <c:v>0.6726736111111119</c:v>
                </c:pt>
                <c:pt idx="2132">
                  <c:v>0.67268518518518583</c:v>
                </c:pt>
                <c:pt idx="2133">
                  <c:v>0.67269675925925954</c:v>
                </c:pt>
                <c:pt idx="2134">
                  <c:v>0.67270833333333413</c:v>
                </c:pt>
                <c:pt idx="2135">
                  <c:v>0.67271990740740784</c:v>
                </c:pt>
                <c:pt idx="2136">
                  <c:v>0.67273148148148221</c:v>
                </c:pt>
                <c:pt idx="2137">
                  <c:v>0.67274305555555625</c:v>
                </c:pt>
                <c:pt idx="2138">
                  <c:v>0.67275462962962995</c:v>
                </c:pt>
                <c:pt idx="2139">
                  <c:v>0.6727662037037041</c:v>
                </c:pt>
                <c:pt idx="2140">
                  <c:v>0.67278935185185185</c:v>
                </c:pt>
                <c:pt idx="2141">
                  <c:v>0.67280092592592589</c:v>
                </c:pt>
                <c:pt idx="2142">
                  <c:v>0.67281250000000004</c:v>
                </c:pt>
                <c:pt idx="2143">
                  <c:v>0.67282407407407485</c:v>
                </c:pt>
                <c:pt idx="2144">
                  <c:v>0.67283564814814889</c:v>
                </c:pt>
                <c:pt idx="2145">
                  <c:v>0.67284722222222282</c:v>
                </c:pt>
                <c:pt idx="2146">
                  <c:v>0.67285879629629686</c:v>
                </c:pt>
                <c:pt idx="2147">
                  <c:v>0.67287037037037112</c:v>
                </c:pt>
                <c:pt idx="2148">
                  <c:v>0.67288194444444482</c:v>
                </c:pt>
                <c:pt idx="2149">
                  <c:v>0.67289351851851953</c:v>
                </c:pt>
                <c:pt idx="2150">
                  <c:v>0.67291666666666661</c:v>
                </c:pt>
                <c:pt idx="2151">
                  <c:v>0.67292824074074109</c:v>
                </c:pt>
                <c:pt idx="2152">
                  <c:v>0.67293981481481546</c:v>
                </c:pt>
                <c:pt idx="2153">
                  <c:v>0.6729513888888895</c:v>
                </c:pt>
                <c:pt idx="2154">
                  <c:v>0.67296296296296243</c:v>
                </c:pt>
                <c:pt idx="2155">
                  <c:v>0.67297453703703736</c:v>
                </c:pt>
                <c:pt idx="2156">
                  <c:v>0.67298611111111151</c:v>
                </c:pt>
                <c:pt idx="2157">
                  <c:v>0.67299768518518588</c:v>
                </c:pt>
                <c:pt idx="2158">
                  <c:v>0.67300925925925981</c:v>
                </c:pt>
                <c:pt idx="2159">
                  <c:v>0.67303240740740777</c:v>
                </c:pt>
                <c:pt idx="2160">
                  <c:v>0.67304398148148203</c:v>
                </c:pt>
                <c:pt idx="2161">
                  <c:v>0.67305555555555596</c:v>
                </c:pt>
                <c:pt idx="2162">
                  <c:v>0.67306712962962967</c:v>
                </c:pt>
                <c:pt idx="2163">
                  <c:v>0.67307870370370404</c:v>
                </c:pt>
                <c:pt idx="2164">
                  <c:v>0.6730902777777783</c:v>
                </c:pt>
                <c:pt idx="2165">
                  <c:v>0.67310185185185212</c:v>
                </c:pt>
                <c:pt idx="2166">
                  <c:v>0.6731134259259256</c:v>
                </c:pt>
                <c:pt idx="2167">
                  <c:v>0.67312500000000075</c:v>
                </c:pt>
                <c:pt idx="2168">
                  <c:v>0.67313657407407435</c:v>
                </c:pt>
                <c:pt idx="2169">
                  <c:v>0.67314814814814872</c:v>
                </c:pt>
                <c:pt idx="2170">
                  <c:v>0.67315972222222253</c:v>
                </c:pt>
                <c:pt idx="2171">
                  <c:v>0.67318287037037083</c:v>
                </c:pt>
                <c:pt idx="2172">
                  <c:v>0.67319444444444498</c:v>
                </c:pt>
                <c:pt idx="2173">
                  <c:v>0.67320601851851936</c:v>
                </c:pt>
                <c:pt idx="2174">
                  <c:v>0.67321759259259295</c:v>
                </c:pt>
                <c:pt idx="2175">
                  <c:v>0.67322916666666699</c:v>
                </c:pt>
                <c:pt idx="2176">
                  <c:v>0.6732407407407407</c:v>
                </c:pt>
                <c:pt idx="2177">
                  <c:v>0.67325231481481485</c:v>
                </c:pt>
                <c:pt idx="2178">
                  <c:v>0.67326388888888933</c:v>
                </c:pt>
                <c:pt idx="2179">
                  <c:v>0.67327546296296292</c:v>
                </c:pt>
                <c:pt idx="2180">
                  <c:v>0.67328703703703741</c:v>
                </c:pt>
                <c:pt idx="2181">
                  <c:v>0.67329861111111189</c:v>
                </c:pt>
                <c:pt idx="2182">
                  <c:v>0.67331018518518515</c:v>
                </c:pt>
                <c:pt idx="2183">
                  <c:v>0.67332175925925952</c:v>
                </c:pt>
                <c:pt idx="2184">
                  <c:v>0.67334490740740793</c:v>
                </c:pt>
                <c:pt idx="2185">
                  <c:v>0.67335648148148164</c:v>
                </c:pt>
                <c:pt idx="2186">
                  <c:v>0.67336805555555601</c:v>
                </c:pt>
                <c:pt idx="2187">
                  <c:v>0.67337962962962994</c:v>
                </c:pt>
                <c:pt idx="2188">
                  <c:v>0.67339120370370442</c:v>
                </c:pt>
                <c:pt idx="2189">
                  <c:v>0.67340277777777768</c:v>
                </c:pt>
                <c:pt idx="2190">
                  <c:v>0.6734143518518515</c:v>
                </c:pt>
                <c:pt idx="2191">
                  <c:v>0.67342592592592598</c:v>
                </c:pt>
                <c:pt idx="2192">
                  <c:v>0.67343750000000002</c:v>
                </c:pt>
                <c:pt idx="2193">
                  <c:v>0.67344907407407495</c:v>
                </c:pt>
                <c:pt idx="2194">
                  <c:v>0.67347222222222225</c:v>
                </c:pt>
                <c:pt idx="2195">
                  <c:v>0.67348379629629662</c:v>
                </c:pt>
                <c:pt idx="2196">
                  <c:v>0.67349537037037099</c:v>
                </c:pt>
                <c:pt idx="2197">
                  <c:v>0.6735069444444447</c:v>
                </c:pt>
                <c:pt idx="2198">
                  <c:v>0.67351851851851896</c:v>
                </c:pt>
                <c:pt idx="2199">
                  <c:v>0.67353009259259333</c:v>
                </c:pt>
                <c:pt idx="2200">
                  <c:v>0.67354166666666704</c:v>
                </c:pt>
                <c:pt idx="2201">
                  <c:v>0.67355324074074052</c:v>
                </c:pt>
                <c:pt idx="2202">
                  <c:v>0.67356481481481523</c:v>
                </c:pt>
                <c:pt idx="2203">
                  <c:v>0.67357638888888882</c:v>
                </c:pt>
                <c:pt idx="2204">
                  <c:v>0.67358796296296253</c:v>
                </c:pt>
                <c:pt idx="2205">
                  <c:v>0.67361111111111172</c:v>
                </c:pt>
                <c:pt idx="2206">
                  <c:v>0.67362268518518575</c:v>
                </c:pt>
                <c:pt idx="2207">
                  <c:v>0.67363425925925968</c:v>
                </c:pt>
                <c:pt idx="2208">
                  <c:v>0.67364583333333461</c:v>
                </c:pt>
                <c:pt idx="2209">
                  <c:v>0.67365740740740798</c:v>
                </c:pt>
                <c:pt idx="2210">
                  <c:v>0.67366898148148191</c:v>
                </c:pt>
                <c:pt idx="2211">
                  <c:v>0.67368055555555595</c:v>
                </c:pt>
                <c:pt idx="2212">
                  <c:v>0.67369212962962965</c:v>
                </c:pt>
                <c:pt idx="2213">
                  <c:v>0.67370370370370414</c:v>
                </c:pt>
                <c:pt idx="2214">
                  <c:v>0.67371527777777807</c:v>
                </c:pt>
                <c:pt idx="2215">
                  <c:v>0.67372685185185222</c:v>
                </c:pt>
                <c:pt idx="2216">
                  <c:v>0.67375000000000074</c:v>
                </c:pt>
                <c:pt idx="2217">
                  <c:v>0.67376157407407467</c:v>
                </c:pt>
                <c:pt idx="2218">
                  <c:v>0.6737731481481487</c:v>
                </c:pt>
                <c:pt idx="2219">
                  <c:v>0.67378472222222263</c:v>
                </c:pt>
                <c:pt idx="2220">
                  <c:v>0.67379629629629689</c:v>
                </c:pt>
                <c:pt idx="2221">
                  <c:v>0.67380787037037115</c:v>
                </c:pt>
                <c:pt idx="2222">
                  <c:v>0.67381944444444486</c:v>
                </c:pt>
                <c:pt idx="2223">
                  <c:v>0.67383101851851968</c:v>
                </c:pt>
                <c:pt idx="2224">
                  <c:v>0.67384259259259327</c:v>
                </c:pt>
                <c:pt idx="2225">
                  <c:v>0.67385416666666664</c:v>
                </c:pt>
                <c:pt idx="2226">
                  <c:v>0.67386574074074079</c:v>
                </c:pt>
                <c:pt idx="2227">
                  <c:v>0.67387731481481516</c:v>
                </c:pt>
                <c:pt idx="2228">
                  <c:v>0.67388888888888954</c:v>
                </c:pt>
                <c:pt idx="2229">
                  <c:v>0.67390046296296291</c:v>
                </c:pt>
                <c:pt idx="2230">
                  <c:v>0.67392361111111176</c:v>
                </c:pt>
                <c:pt idx="2231">
                  <c:v>0.67393518518518558</c:v>
                </c:pt>
                <c:pt idx="2232">
                  <c:v>0.67394675925925962</c:v>
                </c:pt>
                <c:pt idx="2233">
                  <c:v>0.67395833333333399</c:v>
                </c:pt>
                <c:pt idx="2234">
                  <c:v>0.67396990740740792</c:v>
                </c:pt>
                <c:pt idx="2235">
                  <c:v>0.67398148148148185</c:v>
                </c:pt>
                <c:pt idx="2236">
                  <c:v>0.67399305555555622</c:v>
                </c:pt>
                <c:pt idx="2237">
                  <c:v>0.67400462962963004</c:v>
                </c:pt>
                <c:pt idx="2238">
                  <c:v>0.67401620370370363</c:v>
                </c:pt>
                <c:pt idx="2239">
                  <c:v>0.67402777777777811</c:v>
                </c:pt>
                <c:pt idx="2240">
                  <c:v>0.67405092592592597</c:v>
                </c:pt>
                <c:pt idx="2241">
                  <c:v>0.6740624999999999</c:v>
                </c:pt>
                <c:pt idx="2242">
                  <c:v>0.67407407407407482</c:v>
                </c:pt>
                <c:pt idx="2243">
                  <c:v>0.67408564814814875</c:v>
                </c:pt>
                <c:pt idx="2244">
                  <c:v>0.67409722222222268</c:v>
                </c:pt>
                <c:pt idx="2245">
                  <c:v>0.67410879629629683</c:v>
                </c:pt>
                <c:pt idx="2246">
                  <c:v>0.67412037037037098</c:v>
                </c:pt>
                <c:pt idx="2247">
                  <c:v>0.67413194444444491</c:v>
                </c:pt>
                <c:pt idx="2248">
                  <c:v>0.67414351851851939</c:v>
                </c:pt>
                <c:pt idx="2249">
                  <c:v>0.67415509259259354</c:v>
                </c:pt>
                <c:pt idx="2250">
                  <c:v>0.67416666666666669</c:v>
                </c:pt>
                <c:pt idx="2251">
                  <c:v>0.67418981481481555</c:v>
                </c:pt>
                <c:pt idx="2252">
                  <c:v>0.67420138888888914</c:v>
                </c:pt>
                <c:pt idx="2253">
                  <c:v>0.6742129629629624</c:v>
                </c:pt>
                <c:pt idx="2254">
                  <c:v>0.67422453703703744</c:v>
                </c:pt>
                <c:pt idx="2255">
                  <c:v>0.67423611111111115</c:v>
                </c:pt>
                <c:pt idx="2256">
                  <c:v>0.67424768518518574</c:v>
                </c:pt>
                <c:pt idx="2257">
                  <c:v>0.67425925925925956</c:v>
                </c:pt>
                <c:pt idx="2258">
                  <c:v>0.67427083333333415</c:v>
                </c:pt>
                <c:pt idx="2259">
                  <c:v>0.67428240740740764</c:v>
                </c:pt>
                <c:pt idx="2260">
                  <c:v>0.6742939814814819</c:v>
                </c:pt>
                <c:pt idx="2261">
                  <c:v>0.67430555555555594</c:v>
                </c:pt>
                <c:pt idx="2262">
                  <c:v>0.67432870370370401</c:v>
                </c:pt>
                <c:pt idx="2263">
                  <c:v>0.67434027777777805</c:v>
                </c:pt>
                <c:pt idx="2264">
                  <c:v>0.6743518518518522</c:v>
                </c:pt>
                <c:pt idx="2265">
                  <c:v>0.67436342592592569</c:v>
                </c:pt>
                <c:pt idx="2266">
                  <c:v>0.67437499999999995</c:v>
                </c:pt>
                <c:pt idx="2267">
                  <c:v>0.67438657407407443</c:v>
                </c:pt>
                <c:pt idx="2268">
                  <c:v>0.67439814814814858</c:v>
                </c:pt>
                <c:pt idx="2269">
                  <c:v>0.67440972222222262</c:v>
                </c:pt>
                <c:pt idx="2270">
                  <c:v>0.67442129629629688</c:v>
                </c:pt>
                <c:pt idx="2271">
                  <c:v>0.67443287037037092</c:v>
                </c:pt>
                <c:pt idx="2272">
                  <c:v>0.67444444444444496</c:v>
                </c:pt>
                <c:pt idx="2273">
                  <c:v>0.67445601851851922</c:v>
                </c:pt>
                <c:pt idx="2274">
                  <c:v>0.67446759259259303</c:v>
                </c:pt>
                <c:pt idx="2275">
                  <c:v>0.67447916666666663</c:v>
                </c:pt>
                <c:pt idx="2276">
                  <c:v>0.67450231481481471</c:v>
                </c:pt>
                <c:pt idx="2277">
                  <c:v>0.67451388888888919</c:v>
                </c:pt>
                <c:pt idx="2278">
                  <c:v>0.67452546296296301</c:v>
                </c:pt>
                <c:pt idx="2279">
                  <c:v>0.67453703703703705</c:v>
                </c:pt>
                <c:pt idx="2280">
                  <c:v>0.67454861111111175</c:v>
                </c:pt>
                <c:pt idx="2281">
                  <c:v>0.67456018518518512</c:v>
                </c:pt>
                <c:pt idx="2282">
                  <c:v>0.67457175925925961</c:v>
                </c:pt>
                <c:pt idx="2283">
                  <c:v>0.67458333333333365</c:v>
                </c:pt>
                <c:pt idx="2284">
                  <c:v>0.6745949074074078</c:v>
                </c:pt>
                <c:pt idx="2285">
                  <c:v>0.67460648148148195</c:v>
                </c:pt>
                <c:pt idx="2286">
                  <c:v>0.67461805555555621</c:v>
                </c:pt>
                <c:pt idx="2287">
                  <c:v>0.6746412037037044</c:v>
                </c:pt>
                <c:pt idx="2288">
                  <c:v>0.6746527777777781</c:v>
                </c:pt>
                <c:pt idx="2289">
                  <c:v>0.67466435185185192</c:v>
                </c:pt>
                <c:pt idx="2290">
                  <c:v>0.67467592592592629</c:v>
                </c:pt>
                <c:pt idx="2291">
                  <c:v>0.67468750000000033</c:v>
                </c:pt>
                <c:pt idx="2292">
                  <c:v>0.67469907407407514</c:v>
                </c:pt>
                <c:pt idx="2293">
                  <c:v>0.67471064814814874</c:v>
                </c:pt>
                <c:pt idx="2294">
                  <c:v>0.67472222222222245</c:v>
                </c:pt>
                <c:pt idx="2295">
                  <c:v>0.67473379629629682</c:v>
                </c:pt>
                <c:pt idx="2296">
                  <c:v>0.6747453703703713</c:v>
                </c:pt>
                <c:pt idx="2297">
                  <c:v>0.67476851851851927</c:v>
                </c:pt>
                <c:pt idx="2298">
                  <c:v>0.67478009259259353</c:v>
                </c:pt>
                <c:pt idx="2299">
                  <c:v>0.67479166666666734</c:v>
                </c:pt>
                <c:pt idx="2300">
                  <c:v>0.67480324074074083</c:v>
                </c:pt>
                <c:pt idx="2301">
                  <c:v>0.67481481481481542</c:v>
                </c:pt>
                <c:pt idx="2302">
                  <c:v>0.67482638888888924</c:v>
                </c:pt>
                <c:pt idx="2303">
                  <c:v>0.67483796296296261</c:v>
                </c:pt>
                <c:pt idx="2304">
                  <c:v>0.67484953703703776</c:v>
                </c:pt>
                <c:pt idx="2305">
                  <c:v>0.67486111111111136</c:v>
                </c:pt>
                <c:pt idx="2306">
                  <c:v>0.67487268518518573</c:v>
                </c:pt>
                <c:pt idx="2307">
                  <c:v>0.67488425925925966</c:v>
                </c:pt>
                <c:pt idx="2308">
                  <c:v>0.67490740740740784</c:v>
                </c:pt>
                <c:pt idx="2309">
                  <c:v>0.67491898148148177</c:v>
                </c:pt>
                <c:pt idx="2310">
                  <c:v>0.67493055555555603</c:v>
                </c:pt>
                <c:pt idx="2311">
                  <c:v>0.67494212962962974</c:v>
                </c:pt>
                <c:pt idx="2312">
                  <c:v>0.674953703703704</c:v>
                </c:pt>
                <c:pt idx="2313">
                  <c:v>0.67496527777777815</c:v>
                </c:pt>
                <c:pt idx="2314">
                  <c:v>0.67497685185185219</c:v>
                </c:pt>
                <c:pt idx="2315">
                  <c:v>0.67498842592592589</c:v>
                </c:pt>
                <c:pt idx="2316">
                  <c:v>0.67500000000000038</c:v>
                </c:pt>
                <c:pt idx="2317">
                  <c:v>0.67501157407407475</c:v>
                </c:pt>
                <c:pt idx="2318">
                  <c:v>0.67502314814814868</c:v>
                </c:pt>
                <c:pt idx="2319">
                  <c:v>0.67503472222222249</c:v>
                </c:pt>
                <c:pt idx="2320">
                  <c:v>0.67504629629629698</c:v>
                </c:pt>
                <c:pt idx="2321">
                  <c:v>0.67506944444444494</c:v>
                </c:pt>
                <c:pt idx="2322">
                  <c:v>0.67508101851851943</c:v>
                </c:pt>
                <c:pt idx="2323">
                  <c:v>0.67509259259259335</c:v>
                </c:pt>
                <c:pt idx="2324">
                  <c:v>0.67510416666666673</c:v>
                </c:pt>
                <c:pt idx="2325">
                  <c:v>0.67511574074074077</c:v>
                </c:pt>
                <c:pt idx="2326">
                  <c:v>0.67512731481481514</c:v>
                </c:pt>
                <c:pt idx="2327">
                  <c:v>0.6751388888888894</c:v>
                </c:pt>
                <c:pt idx="2328">
                  <c:v>0.67515046296296299</c:v>
                </c:pt>
                <c:pt idx="2329">
                  <c:v>0.67516203703703714</c:v>
                </c:pt>
                <c:pt idx="2330">
                  <c:v>0.67517361111111174</c:v>
                </c:pt>
                <c:pt idx="2331">
                  <c:v>0.67518518518518555</c:v>
                </c:pt>
                <c:pt idx="2332">
                  <c:v>0.67519675925925959</c:v>
                </c:pt>
                <c:pt idx="2333">
                  <c:v>0.67521990740740778</c:v>
                </c:pt>
                <c:pt idx="2334">
                  <c:v>0.67523148148148193</c:v>
                </c:pt>
                <c:pt idx="2335">
                  <c:v>0.67524305555555608</c:v>
                </c:pt>
                <c:pt idx="2336">
                  <c:v>0.67525462962963001</c:v>
                </c:pt>
                <c:pt idx="2337">
                  <c:v>0.67526620370370372</c:v>
                </c:pt>
                <c:pt idx="2338">
                  <c:v>0.67527777777777775</c:v>
                </c:pt>
                <c:pt idx="2339">
                  <c:v>0.6752893518518519</c:v>
                </c:pt>
                <c:pt idx="2340">
                  <c:v>0.6753009259259255</c:v>
                </c:pt>
                <c:pt idx="2341">
                  <c:v>0.67531249999999998</c:v>
                </c:pt>
                <c:pt idx="2342">
                  <c:v>0.67532407407407491</c:v>
                </c:pt>
                <c:pt idx="2343">
                  <c:v>0.67534722222222254</c:v>
                </c:pt>
                <c:pt idx="2344">
                  <c:v>0.6753587962962968</c:v>
                </c:pt>
                <c:pt idx="2345">
                  <c:v>0.67537037037037084</c:v>
                </c:pt>
                <c:pt idx="2346">
                  <c:v>0.67538194444444488</c:v>
                </c:pt>
                <c:pt idx="2347">
                  <c:v>0.67539351851851925</c:v>
                </c:pt>
                <c:pt idx="2348">
                  <c:v>0.6754050925925934</c:v>
                </c:pt>
                <c:pt idx="2349">
                  <c:v>0.67541666666666667</c:v>
                </c:pt>
                <c:pt idx="2350">
                  <c:v>0.6754282407407407</c:v>
                </c:pt>
                <c:pt idx="2351">
                  <c:v>0.67543981481481519</c:v>
                </c:pt>
                <c:pt idx="2352">
                  <c:v>0.67545138888888923</c:v>
                </c:pt>
                <c:pt idx="2353">
                  <c:v>0.67546296296296238</c:v>
                </c:pt>
                <c:pt idx="2354">
                  <c:v>0.67548611111111112</c:v>
                </c:pt>
                <c:pt idx="2355">
                  <c:v>0.67549768518518571</c:v>
                </c:pt>
                <c:pt idx="2356">
                  <c:v>0.67550925925925964</c:v>
                </c:pt>
                <c:pt idx="2357">
                  <c:v>0.67552083333333401</c:v>
                </c:pt>
                <c:pt idx="2358">
                  <c:v>0.67553240740740761</c:v>
                </c:pt>
                <c:pt idx="2359">
                  <c:v>0.67554398148148165</c:v>
                </c:pt>
                <c:pt idx="2360">
                  <c:v>0.67555555555555602</c:v>
                </c:pt>
                <c:pt idx="2361">
                  <c:v>0.6755671296296295</c:v>
                </c:pt>
                <c:pt idx="2362">
                  <c:v>0.67557870370370365</c:v>
                </c:pt>
                <c:pt idx="2363">
                  <c:v>0.67559027777777814</c:v>
                </c:pt>
                <c:pt idx="2364">
                  <c:v>0.67560185185185251</c:v>
                </c:pt>
                <c:pt idx="2365">
                  <c:v>0.67561342592592588</c:v>
                </c:pt>
                <c:pt idx="2366">
                  <c:v>0.67563657407407474</c:v>
                </c:pt>
                <c:pt idx="2367">
                  <c:v>0.67564814814814889</c:v>
                </c:pt>
                <c:pt idx="2368">
                  <c:v>0.6756597222222227</c:v>
                </c:pt>
                <c:pt idx="2369">
                  <c:v>0.67567129629629707</c:v>
                </c:pt>
                <c:pt idx="2370">
                  <c:v>0.67568287037037111</c:v>
                </c:pt>
                <c:pt idx="2371">
                  <c:v>0.67569444444444515</c:v>
                </c:pt>
                <c:pt idx="2372">
                  <c:v>0.67570601851851952</c:v>
                </c:pt>
                <c:pt idx="2373">
                  <c:v>0.67571759259259334</c:v>
                </c:pt>
                <c:pt idx="2374">
                  <c:v>0.67572916666666705</c:v>
                </c:pt>
                <c:pt idx="2375">
                  <c:v>0.67574074074074064</c:v>
                </c:pt>
                <c:pt idx="2376">
                  <c:v>0.67575231481481512</c:v>
                </c:pt>
                <c:pt idx="2377">
                  <c:v>0.67576388888888939</c:v>
                </c:pt>
                <c:pt idx="2378">
                  <c:v>0.67577546296296331</c:v>
                </c:pt>
                <c:pt idx="2379">
                  <c:v>0.67579861111111195</c:v>
                </c:pt>
                <c:pt idx="2380">
                  <c:v>0.67581018518518554</c:v>
                </c:pt>
                <c:pt idx="2381">
                  <c:v>0.67582175925925991</c:v>
                </c:pt>
                <c:pt idx="2382">
                  <c:v>0.67583333333333384</c:v>
                </c:pt>
                <c:pt idx="2383">
                  <c:v>0.6758449074074081</c:v>
                </c:pt>
                <c:pt idx="2384">
                  <c:v>0.67585648148148192</c:v>
                </c:pt>
                <c:pt idx="2385">
                  <c:v>0.67586805555555596</c:v>
                </c:pt>
                <c:pt idx="2386">
                  <c:v>0.67587962962963022</c:v>
                </c:pt>
                <c:pt idx="2387">
                  <c:v>0.67589120370370437</c:v>
                </c:pt>
                <c:pt idx="2388">
                  <c:v>0.67590277777777785</c:v>
                </c:pt>
                <c:pt idx="2389">
                  <c:v>0.67592592592592593</c:v>
                </c:pt>
                <c:pt idx="2390">
                  <c:v>0.6759375000000003</c:v>
                </c:pt>
                <c:pt idx="2391">
                  <c:v>0.67594907407407512</c:v>
                </c:pt>
                <c:pt idx="2392">
                  <c:v>0.6759606481481486</c:v>
                </c:pt>
                <c:pt idx="2393">
                  <c:v>0.67597222222222253</c:v>
                </c:pt>
                <c:pt idx="2394">
                  <c:v>0.67598379629629679</c:v>
                </c:pt>
                <c:pt idx="2395">
                  <c:v>0.67599537037037116</c:v>
                </c:pt>
                <c:pt idx="2396">
                  <c:v>0.67600694444444465</c:v>
                </c:pt>
                <c:pt idx="2397">
                  <c:v>0.67601851851851924</c:v>
                </c:pt>
                <c:pt idx="2398">
                  <c:v>0.67603009259259339</c:v>
                </c:pt>
                <c:pt idx="2399">
                  <c:v>0.67604166666666743</c:v>
                </c:pt>
                <c:pt idx="2400">
                  <c:v>0.67606481481481528</c:v>
                </c:pt>
                <c:pt idx="2401">
                  <c:v>0.67607638888888921</c:v>
                </c:pt>
                <c:pt idx="2402">
                  <c:v>0.6760879629629627</c:v>
                </c:pt>
                <c:pt idx="2403">
                  <c:v>0.67609953703703762</c:v>
                </c:pt>
                <c:pt idx="2404">
                  <c:v>0.67611111111111144</c:v>
                </c:pt>
                <c:pt idx="2405">
                  <c:v>0.67612268518518581</c:v>
                </c:pt>
                <c:pt idx="2406">
                  <c:v>0.67613425925925963</c:v>
                </c:pt>
                <c:pt idx="2407">
                  <c:v>0.67614583333333433</c:v>
                </c:pt>
                <c:pt idx="2408">
                  <c:v>0.67615740740740782</c:v>
                </c:pt>
                <c:pt idx="2409">
                  <c:v>0.67616898148148163</c:v>
                </c:pt>
                <c:pt idx="2410">
                  <c:v>0.6761805555555559</c:v>
                </c:pt>
                <c:pt idx="2411">
                  <c:v>0.67620370370370375</c:v>
                </c:pt>
                <c:pt idx="2412">
                  <c:v>0.67621527777777812</c:v>
                </c:pt>
                <c:pt idx="2413">
                  <c:v>0.67622685185185183</c:v>
                </c:pt>
                <c:pt idx="2414">
                  <c:v>0.67623842592592587</c:v>
                </c:pt>
                <c:pt idx="2415">
                  <c:v>0.67625000000000035</c:v>
                </c:pt>
                <c:pt idx="2416">
                  <c:v>0.67626157407407472</c:v>
                </c:pt>
                <c:pt idx="2417">
                  <c:v>0.67627314814814843</c:v>
                </c:pt>
                <c:pt idx="2418">
                  <c:v>0.67628472222222225</c:v>
                </c:pt>
                <c:pt idx="2419">
                  <c:v>0.67629629629629684</c:v>
                </c:pt>
                <c:pt idx="2420">
                  <c:v>0.6763078703703711</c:v>
                </c:pt>
                <c:pt idx="2421">
                  <c:v>0.67631944444444492</c:v>
                </c:pt>
                <c:pt idx="2422">
                  <c:v>0.6763310185185194</c:v>
                </c:pt>
                <c:pt idx="2423">
                  <c:v>0.67634259259259333</c:v>
                </c:pt>
                <c:pt idx="2424">
                  <c:v>0.6763541666666667</c:v>
                </c:pt>
                <c:pt idx="2425">
                  <c:v>0.67637731481481511</c:v>
                </c:pt>
                <c:pt idx="2426">
                  <c:v>0.67638888888888926</c:v>
                </c:pt>
                <c:pt idx="2427">
                  <c:v>0.67640046296296286</c:v>
                </c:pt>
                <c:pt idx="2428">
                  <c:v>0.67641203703703701</c:v>
                </c:pt>
                <c:pt idx="2429">
                  <c:v>0.67642361111111171</c:v>
                </c:pt>
                <c:pt idx="2430">
                  <c:v>0.67643518518518553</c:v>
                </c:pt>
                <c:pt idx="2431">
                  <c:v>0.67644675925925923</c:v>
                </c:pt>
                <c:pt idx="2432">
                  <c:v>0.67645833333333383</c:v>
                </c:pt>
                <c:pt idx="2433">
                  <c:v>0.67646990740740764</c:v>
                </c:pt>
                <c:pt idx="2434">
                  <c:v>0.67648148148148202</c:v>
                </c:pt>
                <c:pt idx="2435">
                  <c:v>0.67649305555555594</c:v>
                </c:pt>
                <c:pt idx="2436">
                  <c:v>0.67651620370370369</c:v>
                </c:pt>
                <c:pt idx="2437">
                  <c:v>0.67652777777777784</c:v>
                </c:pt>
                <c:pt idx="2438">
                  <c:v>0.67653935185185177</c:v>
                </c:pt>
                <c:pt idx="2439">
                  <c:v>0.67655092592592558</c:v>
                </c:pt>
                <c:pt idx="2440">
                  <c:v>0.67656250000000007</c:v>
                </c:pt>
                <c:pt idx="2441">
                  <c:v>0.67657407407407477</c:v>
                </c:pt>
                <c:pt idx="2442">
                  <c:v>0.6765856481481487</c:v>
                </c:pt>
                <c:pt idx="2443">
                  <c:v>0.67659722222222252</c:v>
                </c:pt>
                <c:pt idx="2444">
                  <c:v>0.67660879629629711</c:v>
                </c:pt>
                <c:pt idx="2445">
                  <c:v>0.67662037037037115</c:v>
                </c:pt>
                <c:pt idx="2446">
                  <c:v>0.67664351851851967</c:v>
                </c:pt>
                <c:pt idx="2447">
                  <c:v>0.67665509259259371</c:v>
                </c:pt>
                <c:pt idx="2448">
                  <c:v>0.67666666666666664</c:v>
                </c:pt>
                <c:pt idx="2449">
                  <c:v>0.67667824074074101</c:v>
                </c:pt>
                <c:pt idx="2450">
                  <c:v>0.6766898148148156</c:v>
                </c:pt>
                <c:pt idx="2451">
                  <c:v>0.67670138888888964</c:v>
                </c:pt>
                <c:pt idx="2452">
                  <c:v>0.67671296296296257</c:v>
                </c:pt>
                <c:pt idx="2453">
                  <c:v>0.67672453703703761</c:v>
                </c:pt>
                <c:pt idx="2454">
                  <c:v>0.67673611111111143</c:v>
                </c:pt>
                <c:pt idx="2455">
                  <c:v>0.67674768518518602</c:v>
                </c:pt>
                <c:pt idx="2456">
                  <c:v>0.67675925925925973</c:v>
                </c:pt>
                <c:pt idx="2457">
                  <c:v>0.67678240740740792</c:v>
                </c:pt>
                <c:pt idx="2458">
                  <c:v>0.67679398148148195</c:v>
                </c:pt>
                <c:pt idx="2459">
                  <c:v>0.67680555555555622</c:v>
                </c:pt>
                <c:pt idx="2460">
                  <c:v>0.6768171296296297</c:v>
                </c:pt>
                <c:pt idx="2461">
                  <c:v>0.67682870370370418</c:v>
                </c:pt>
                <c:pt idx="2462">
                  <c:v>0.67684027777777855</c:v>
                </c:pt>
                <c:pt idx="2463">
                  <c:v>0.67685185185185215</c:v>
                </c:pt>
                <c:pt idx="2464">
                  <c:v>0.67686342592592597</c:v>
                </c:pt>
                <c:pt idx="2465">
                  <c:v>0.67687500000000067</c:v>
                </c:pt>
                <c:pt idx="2466">
                  <c:v>0.67688657407407449</c:v>
                </c:pt>
                <c:pt idx="2467">
                  <c:v>0.67689814814814875</c:v>
                </c:pt>
                <c:pt idx="2468">
                  <c:v>0.67690972222222257</c:v>
                </c:pt>
                <c:pt idx="2469">
                  <c:v>0.67692129629629716</c:v>
                </c:pt>
                <c:pt idx="2470">
                  <c:v>0.67693287037037086</c:v>
                </c:pt>
                <c:pt idx="2471">
                  <c:v>0.67695601851851928</c:v>
                </c:pt>
                <c:pt idx="2472">
                  <c:v>0.6769675925925932</c:v>
                </c:pt>
                <c:pt idx="2473">
                  <c:v>0.67697916666666702</c:v>
                </c:pt>
                <c:pt idx="2474">
                  <c:v>0.67699074074074073</c:v>
                </c:pt>
                <c:pt idx="2475">
                  <c:v>0.67700231481481521</c:v>
                </c:pt>
                <c:pt idx="2476">
                  <c:v>0.67701388888888925</c:v>
                </c:pt>
                <c:pt idx="2477">
                  <c:v>0.67702546296296295</c:v>
                </c:pt>
                <c:pt idx="2478">
                  <c:v>0.67703703703703733</c:v>
                </c:pt>
                <c:pt idx="2479">
                  <c:v>0.67704861111111192</c:v>
                </c:pt>
                <c:pt idx="2480">
                  <c:v>0.67706018518518563</c:v>
                </c:pt>
                <c:pt idx="2481">
                  <c:v>0.67707175925925955</c:v>
                </c:pt>
                <c:pt idx="2482">
                  <c:v>0.67709490740740785</c:v>
                </c:pt>
                <c:pt idx="2483">
                  <c:v>0.67710648148148189</c:v>
                </c:pt>
                <c:pt idx="2484">
                  <c:v>0.67711805555555593</c:v>
                </c:pt>
                <c:pt idx="2485">
                  <c:v>0.67712962962963008</c:v>
                </c:pt>
                <c:pt idx="2486">
                  <c:v>0.67714120370370445</c:v>
                </c:pt>
                <c:pt idx="2487">
                  <c:v>0.67715277777777771</c:v>
                </c:pt>
                <c:pt idx="2488">
                  <c:v>0.67716435185185186</c:v>
                </c:pt>
                <c:pt idx="2489">
                  <c:v>0.6771759259259259</c:v>
                </c:pt>
                <c:pt idx="2490">
                  <c:v>0.67718750000000005</c:v>
                </c:pt>
                <c:pt idx="2491">
                  <c:v>0.67719907407407487</c:v>
                </c:pt>
                <c:pt idx="2492">
                  <c:v>0.67722222222222261</c:v>
                </c:pt>
                <c:pt idx="2493">
                  <c:v>0.67723379629629665</c:v>
                </c:pt>
                <c:pt idx="2494">
                  <c:v>0.67724537037037114</c:v>
                </c:pt>
                <c:pt idx="2495">
                  <c:v>0.67725694444444462</c:v>
                </c:pt>
                <c:pt idx="2496">
                  <c:v>0.67726851851851921</c:v>
                </c:pt>
                <c:pt idx="2497">
                  <c:v>0.67728009259259336</c:v>
                </c:pt>
                <c:pt idx="2498">
                  <c:v>0.67729166666666696</c:v>
                </c:pt>
                <c:pt idx="2499">
                  <c:v>0.67730324074074078</c:v>
                </c:pt>
                <c:pt idx="2500">
                  <c:v>0.67731481481481515</c:v>
                </c:pt>
                <c:pt idx="2501">
                  <c:v>0.67732638888888885</c:v>
                </c:pt>
                <c:pt idx="2502">
                  <c:v>0.67733796296296256</c:v>
                </c:pt>
                <c:pt idx="2503">
                  <c:v>0.67736111111111152</c:v>
                </c:pt>
                <c:pt idx="2504">
                  <c:v>0.67737268518518545</c:v>
                </c:pt>
                <c:pt idx="2505">
                  <c:v>0.6773842592592596</c:v>
                </c:pt>
                <c:pt idx="2506">
                  <c:v>0.6773958333333342</c:v>
                </c:pt>
                <c:pt idx="2507">
                  <c:v>0.6774074074074079</c:v>
                </c:pt>
                <c:pt idx="2508">
                  <c:v>0.67741898148148161</c:v>
                </c:pt>
                <c:pt idx="2509">
                  <c:v>0.67743055555555565</c:v>
                </c:pt>
                <c:pt idx="2510">
                  <c:v>0.67744212962962969</c:v>
                </c:pt>
                <c:pt idx="2511">
                  <c:v>0.67745370370370372</c:v>
                </c:pt>
                <c:pt idx="2512">
                  <c:v>0.6774652777777781</c:v>
                </c:pt>
                <c:pt idx="2513">
                  <c:v>0.6774768518518518</c:v>
                </c:pt>
                <c:pt idx="2514">
                  <c:v>0.67748842592592562</c:v>
                </c:pt>
                <c:pt idx="2515">
                  <c:v>0.67750000000000044</c:v>
                </c:pt>
                <c:pt idx="2516">
                  <c:v>0.67752314814814851</c:v>
                </c:pt>
                <c:pt idx="2517">
                  <c:v>0.67753472222222222</c:v>
                </c:pt>
                <c:pt idx="2518">
                  <c:v>0.67754629629629692</c:v>
                </c:pt>
                <c:pt idx="2519">
                  <c:v>0.67755787037037085</c:v>
                </c:pt>
                <c:pt idx="2520">
                  <c:v>0.67756944444444489</c:v>
                </c:pt>
                <c:pt idx="2521">
                  <c:v>0.67758101851851926</c:v>
                </c:pt>
                <c:pt idx="2522">
                  <c:v>0.67759259259259308</c:v>
                </c:pt>
                <c:pt idx="2523">
                  <c:v>0.67760416666666701</c:v>
                </c:pt>
                <c:pt idx="2524">
                  <c:v>0.67761574074074071</c:v>
                </c:pt>
                <c:pt idx="2525">
                  <c:v>0.67762731481481553</c:v>
                </c:pt>
                <c:pt idx="2526">
                  <c:v>0.67763888888888946</c:v>
                </c:pt>
                <c:pt idx="2527">
                  <c:v>0.67765046296296294</c:v>
                </c:pt>
                <c:pt idx="2528">
                  <c:v>0.67767361111111191</c:v>
                </c:pt>
                <c:pt idx="2529">
                  <c:v>0.67768518518518572</c:v>
                </c:pt>
                <c:pt idx="2530">
                  <c:v>0.67769675925925954</c:v>
                </c:pt>
                <c:pt idx="2531">
                  <c:v>0.67770833333333413</c:v>
                </c:pt>
                <c:pt idx="2532">
                  <c:v>0.67771990740740795</c:v>
                </c:pt>
                <c:pt idx="2533">
                  <c:v>0.6777314814814821</c:v>
                </c:pt>
                <c:pt idx="2534">
                  <c:v>0.67774305555555636</c:v>
                </c:pt>
                <c:pt idx="2535">
                  <c:v>0.67775462962962996</c:v>
                </c:pt>
                <c:pt idx="2536">
                  <c:v>0.67776620370370411</c:v>
                </c:pt>
                <c:pt idx="2537">
                  <c:v>0.67777777777777803</c:v>
                </c:pt>
                <c:pt idx="2538">
                  <c:v>0.677800925925926</c:v>
                </c:pt>
                <c:pt idx="2539">
                  <c:v>0.67781249999999993</c:v>
                </c:pt>
                <c:pt idx="2540">
                  <c:v>0.67782407407407497</c:v>
                </c:pt>
                <c:pt idx="2541">
                  <c:v>0.67783564814814889</c:v>
                </c:pt>
                <c:pt idx="2542">
                  <c:v>0.67784722222222282</c:v>
                </c:pt>
                <c:pt idx="2543">
                  <c:v>0.67785879629629675</c:v>
                </c:pt>
                <c:pt idx="2544">
                  <c:v>0.67787037037037112</c:v>
                </c:pt>
                <c:pt idx="2545">
                  <c:v>0.67788194444444494</c:v>
                </c:pt>
                <c:pt idx="2546">
                  <c:v>0.67789351851851953</c:v>
                </c:pt>
                <c:pt idx="2547">
                  <c:v>0.67790509259259368</c:v>
                </c:pt>
                <c:pt idx="2548">
                  <c:v>0.67791666666666661</c:v>
                </c:pt>
                <c:pt idx="2549">
                  <c:v>0.67793981481481569</c:v>
                </c:pt>
                <c:pt idx="2550">
                  <c:v>0.67795138888888928</c:v>
                </c:pt>
                <c:pt idx="2551">
                  <c:v>0.67796296296296266</c:v>
                </c:pt>
                <c:pt idx="2552">
                  <c:v>0.67797453703703736</c:v>
                </c:pt>
                <c:pt idx="2553">
                  <c:v>0.67798611111111151</c:v>
                </c:pt>
                <c:pt idx="2554">
                  <c:v>0.67799768518518577</c:v>
                </c:pt>
                <c:pt idx="2555">
                  <c:v>0.67800925925925981</c:v>
                </c:pt>
                <c:pt idx="2556">
                  <c:v>0.67802083333333429</c:v>
                </c:pt>
                <c:pt idx="2557">
                  <c:v>0.67803240740740778</c:v>
                </c:pt>
                <c:pt idx="2558">
                  <c:v>0.67804398148148193</c:v>
                </c:pt>
                <c:pt idx="2559">
                  <c:v>0.67805555555555608</c:v>
                </c:pt>
                <c:pt idx="2560">
                  <c:v>0.67806712962962967</c:v>
                </c:pt>
                <c:pt idx="2561">
                  <c:v>0.67809027777777831</c:v>
                </c:pt>
                <c:pt idx="2562">
                  <c:v>0.67810185185185223</c:v>
                </c:pt>
                <c:pt idx="2563">
                  <c:v>0.67811342592592561</c:v>
                </c:pt>
                <c:pt idx="2564">
                  <c:v>0.67812500000000053</c:v>
                </c:pt>
                <c:pt idx="2565">
                  <c:v>0.67813657407407435</c:v>
                </c:pt>
                <c:pt idx="2566">
                  <c:v>0.67814814814814872</c:v>
                </c:pt>
                <c:pt idx="2567">
                  <c:v>0.67815972222222265</c:v>
                </c:pt>
                <c:pt idx="2568">
                  <c:v>0.67817129629629702</c:v>
                </c:pt>
                <c:pt idx="2569">
                  <c:v>0.67818287037037084</c:v>
                </c:pt>
                <c:pt idx="2570">
                  <c:v>0.6781944444444451</c:v>
                </c:pt>
                <c:pt idx="2571">
                  <c:v>0.67820601851851936</c:v>
                </c:pt>
                <c:pt idx="2572">
                  <c:v>0.67821759259259295</c:v>
                </c:pt>
                <c:pt idx="2573">
                  <c:v>0.67822916666666699</c:v>
                </c:pt>
                <c:pt idx="2574">
                  <c:v>0.67825231481481485</c:v>
                </c:pt>
                <c:pt idx="2575">
                  <c:v>0.67826388888888922</c:v>
                </c:pt>
                <c:pt idx="2576">
                  <c:v>0.67827546296296293</c:v>
                </c:pt>
                <c:pt idx="2577">
                  <c:v>0.67828703703703741</c:v>
                </c:pt>
                <c:pt idx="2578">
                  <c:v>0.67829861111111167</c:v>
                </c:pt>
                <c:pt idx="2579">
                  <c:v>0.67831018518518515</c:v>
                </c:pt>
                <c:pt idx="2580">
                  <c:v>0.67832175925925964</c:v>
                </c:pt>
                <c:pt idx="2581">
                  <c:v>0.67833333333333379</c:v>
                </c:pt>
                <c:pt idx="2582">
                  <c:v>0.67834490740740783</c:v>
                </c:pt>
                <c:pt idx="2583">
                  <c:v>0.67835648148148164</c:v>
                </c:pt>
                <c:pt idx="2584">
                  <c:v>0.67837962962963005</c:v>
                </c:pt>
                <c:pt idx="2585">
                  <c:v>0.6783912037037042</c:v>
                </c:pt>
                <c:pt idx="2586">
                  <c:v>0.6784027777777778</c:v>
                </c:pt>
                <c:pt idx="2587">
                  <c:v>0.6784143518518515</c:v>
                </c:pt>
                <c:pt idx="2588">
                  <c:v>0.67842592592592599</c:v>
                </c:pt>
                <c:pt idx="2589">
                  <c:v>0.67843749999999992</c:v>
                </c:pt>
                <c:pt idx="2590">
                  <c:v>0.67844907407407495</c:v>
                </c:pt>
                <c:pt idx="2591">
                  <c:v>0.67846064814814855</c:v>
                </c:pt>
                <c:pt idx="2592">
                  <c:v>0.67847222222222225</c:v>
                </c:pt>
                <c:pt idx="2593">
                  <c:v>0.67848379629629663</c:v>
                </c:pt>
                <c:pt idx="2594">
                  <c:v>0.678495370370371</c:v>
                </c:pt>
                <c:pt idx="2595">
                  <c:v>0.67851851851851885</c:v>
                </c:pt>
                <c:pt idx="2596">
                  <c:v>0.67853009259259334</c:v>
                </c:pt>
                <c:pt idx="2597">
                  <c:v>0.67854166666666704</c:v>
                </c:pt>
                <c:pt idx="2598">
                  <c:v>0.67855324074074053</c:v>
                </c:pt>
                <c:pt idx="2599">
                  <c:v>0.67856481481481512</c:v>
                </c:pt>
                <c:pt idx="2600">
                  <c:v>0.67857638888888883</c:v>
                </c:pt>
                <c:pt idx="2601">
                  <c:v>0.67858796296296253</c:v>
                </c:pt>
                <c:pt idx="2602">
                  <c:v>0.67859953703703746</c:v>
                </c:pt>
                <c:pt idx="2603">
                  <c:v>0.67861111111111161</c:v>
                </c:pt>
                <c:pt idx="2604">
                  <c:v>0.67862268518518576</c:v>
                </c:pt>
                <c:pt idx="2605">
                  <c:v>0.67863425925925969</c:v>
                </c:pt>
                <c:pt idx="2606">
                  <c:v>0.67865740740740799</c:v>
                </c:pt>
                <c:pt idx="2607">
                  <c:v>0.67866898148148191</c:v>
                </c:pt>
                <c:pt idx="2608">
                  <c:v>0.67868055555555595</c:v>
                </c:pt>
                <c:pt idx="2609">
                  <c:v>0.67869212962962999</c:v>
                </c:pt>
                <c:pt idx="2610">
                  <c:v>0.67870370370370403</c:v>
                </c:pt>
                <c:pt idx="2611">
                  <c:v>0.67871527777777818</c:v>
                </c:pt>
                <c:pt idx="2612">
                  <c:v>0.67872685185185222</c:v>
                </c:pt>
                <c:pt idx="2613">
                  <c:v>0.67873842592592604</c:v>
                </c:pt>
                <c:pt idx="2614">
                  <c:v>0.67875000000000063</c:v>
                </c:pt>
                <c:pt idx="2615">
                  <c:v>0.67876157407407489</c:v>
                </c:pt>
                <c:pt idx="2616">
                  <c:v>0.67877314814814871</c:v>
                </c:pt>
                <c:pt idx="2617">
                  <c:v>0.67878472222222253</c:v>
                </c:pt>
                <c:pt idx="2618">
                  <c:v>0.6787962962962969</c:v>
                </c:pt>
                <c:pt idx="2619">
                  <c:v>0.67880787037037116</c:v>
                </c:pt>
                <c:pt idx="2620">
                  <c:v>0.67883101851851957</c:v>
                </c:pt>
                <c:pt idx="2621">
                  <c:v>0.67884259259259327</c:v>
                </c:pt>
                <c:pt idx="2622">
                  <c:v>0.67885416666666665</c:v>
                </c:pt>
                <c:pt idx="2623">
                  <c:v>0.6788657407407408</c:v>
                </c:pt>
                <c:pt idx="2624">
                  <c:v>0.67887731481481506</c:v>
                </c:pt>
                <c:pt idx="2625">
                  <c:v>0.67888888888888954</c:v>
                </c:pt>
                <c:pt idx="2626">
                  <c:v>0.67890046296296302</c:v>
                </c:pt>
                <c:pt idx="2627">
                  <c:v>0.6789120370370374</c:v>
                </c:pt>
                <c:pt idx="2628">
                  <c:v>0.67892361111111177</c:v>
                </c:pt>
                <c:pt idx="2629">
                  <c:v>0.67893518518518559</c:v>
                </c:pt>
                <c:pt idx="2630">
                  <c:v>0.67895833333333411</c:v>
                </c:pt>
                <c:pt idx="2631">
                  <c:v>0.67896990740740792</c:v>
                </c:pt>
                <c:pt idx="2632">
                  <c:v>0.67898148148148196</c:v>
                </c:pt>
                <c:pt idx="2633">
                  <c:v>0.67899305555555634</c:v>
                </c:pt>
                <c:pt idx="2634">
                  <c:v>0.67900462962962993</c:v>
                </c:pt>
                <c:pt idx="2635">
                  <c:v>0.67901620370370364</c:v>
                </c:pt>
                <c:pt idx="2636">
                  <c:v>0.67902777777777812</c:v>
                </c:pt>
                <c:pt idx="2637">
                  <c:v>0.67903935185185194</c:v>
                </c:pt>
                <c:pt idx="2638">
                  <c:v>0.67905092592592586</c:v>
                </c:pt>
                <c:pt idx="2639">
                  <c:v>0.67906250000000001</c:v>
                </c:pt>
                <c:pt idx="2640">
                  <c:v>0.67907407407407483</c:v>
                </c:pt>
                <c:pt idx="2641">
                  <c:v>0.67909722222222246</c:v>
                </c:pt>
                <c:pt idx="2642">
                  <c:v>0.67910879629629683</c:v>
                </c:pt>
                <c:pt idx="2643">
                  <c:v>0.67912037037037098</c:v>
                </c:pt>
                <c:pt idx="2644">
                  <c:v>0.67913194444444491</c:v>
                </c:pt>
                <c:pt idx="2645">
                  <c:v>0.6791435185185194</c:v>
                </c:pt>
                <c:pt idx="2646">
                  <c:v>0.67915509259259355</c:v>
                </c:pt>
                <c:pt idx="2647">
                  <c:v>0.6791666666666667</c:v>
                </c:pt>
                <c:pt idx="2648">
                  <c:v>0.67917824074074085</c:v>
                </c:pt>
                <c:pt idx="2649">
                  <c:v>0.67918981481481544</c:v>
                </c:pt>
                <c:pt idx="2650">
                  <c:v>0.67920138888888926</c:v>
                </c:pt>
                <c:pt idx="2651">
                  <c:v>0.67921296296296241</c:v>
                </c:pt>
                <c:pt idx="2652">
                  <c:v>0.67923611111111104</c:v>
                </c:pt>
                <c:pt idx="2653">
                  <c:v>0.67924768518518575</c:v>
                </c:pt>
                <c:pt idx="2654">
                  <c:v>0.67925925925925978</c:v>
                </c:pt>
                <c:pt idx="2655">
                  <c:v>0.67927083333333405</c:v>
                </c:pt>
                <c:pt idx="2656">
                  <c:v>0.67928240740740764</c:v>
                </c:pt>
                <c:pt idx="2657">
                  <c:v>0.6792939814814819</c:v>
                </c:pt>
                <c:pt idx="2658">
                  <c:v>0.67930555555555594</c:v>
                </c:pt>
                <c:pt idx="2659">
                  <c:v>0.67931712962962953</c:v>
                </c:pt>
                <c:pt idx="2660">
                  <c:v>0.67932870370370402</c:v>
                </c:pt>
                <c:pt idx="2661">
                  <c:v>0.67934027777777828</c:v>
                </c:pt>
                <c:pt idx="2662">
                  <c:v>0.67935185185185221</c:v>
                </c:pt>
                <c:pt idx="2663">
                  <c:v>0.67936342592592558</c:v>
                </c:pt>
                <c:pt idx="2664">
                  <c:v>0.67937499999999995</c:v>
                </c:pt>
                <c:pt idx="2665">
                  <c:v>0.67938657407407443</c:v>
                </c:pt>
                <c:pt idx="2666">
                  <c:v>0.67940972222222251</c:v>
                </c:pt>
                <c:pt idx="2667">
                  <c:v>0.67942129629629699</c:v>
                </c:pt>
                <c:pt idx="2668">
                  <c:v>0.67943287037037092</c:v>
                </c:pt>
                <c:pt idx="2669">
                  <c:v>0.67944444444444485</c:v>
                </c:pt>
                <c:pt idx="2670">
                  <c:v>0.67945601851851911</c:v>
                </c:pt>
                <c:pt idx="2671">
                  <c:v>0.67946759259259293</c:v>
                </c:pt>
                <c:pt idx="2672">
                  <c:v>0.67947916666666675</c:v>
                </c:pt>
                <c:pt idx="2673">
                  <c:v>0.67949074074074067</c:v>
                </c:pt>
                <c:pt idx="2674">
                  <c:v>0.67950231481481482</c:v>
                </c:pt>
                <c:pt idx="2675">
                  <c:v>0.67951388888888919</c:v>
                </c:pt>
                <c:pt idx="2676">
                  <c:v>0.67952546296296301</c:v>
                </c:pt>
                <c:pt idx="2677">
                  <c:v>0.67954861111111176</c:v>
                </c:pt>
                <c:pt idx="2678">
                  <c:v>0.67956018518518524</c:v>
                </c:pt>
                <c:pt idx="2679">
                  <c:v>0.67957175925925961</c:v>
                </c:pt>
                <c:pt idx="2680">
                  <c:v>0.67958333333333365</c:v>
                </c:pt>
                <c:pt idx="2681">
                  <c:v>0.67959490740740791</c:v>
                </c:pt>
                <c:pt idx="2682">
                  <c:v>0.67960648148148195</c:v>
                </c:pt>
                <c:pt idx="2683">
                  <c:v>0.67961805555555632</c:v>
                </c:pt>
                <c:pt idx="2684">
                  <c:v>0.67962962962963036</c:v>
                </c:pt>
                <c:pt idx="2685">
                  <c:v>0.67964120370370462</c:v>
                </c:pt>
                <c:pt idx="2686">
                  <c:v>0.67965277777777811</c:v>
                </c:pt>
                <c:pt idx="2687">
                  <c:v>0.67967592592592585</c:v>
                </c:pt>
                <c:pt idx="2688">
                  <c:v>0.67968750000000033</c:v>
                </c:pt>
                <c:pt idx="2689">
                  <c:v>0.67969907407407526</c:v>
                </c:pt>
                <c:pt idx="2690">
                  <c:v>0.67971064814814874</c:v>
                </c:pt>
                <c:pt idx="2691">
                  <c:v>0.67972222222222256</c:v>
                </c:pt>
                <c:pt idx="2692">
                  <c:v>0.67973379629629682</c:v>
                </c:pt>
                <c:pt idx="2693">
                  <c:v>0.6797453703703713</c:v>
                </c:pt>
                <c:pt idx="2694">
                  <c:v>0.67975694444444479</c:v>
                </c:pt>
                <c:pt idx="2695">
                  <c:v>0.67976851851851927</c:v>
                </c:pt>
                <c:pt idx="2696">
                  <c:v>0.67978009259259353</c:v>
                </c:pt>
                <c:pt idx="2697">
                  <c:v>0.67979166666666735</c:v>
                </c:pt>
                <c:pt idx="2698">
                  <c:v>0.67981481481481543</c:v>
                </c:pt>
                <c:pt idx="2699">
                  <c:v>0.67982638888888924</c:v>
                </c:pt>
                <c:pt idx="2700">
                  <c:v>0.67983796296296306</c:v>
                </c:pt>
                <c:pt idx="2701">
                  <c:v>0.67984953703703765</c:v>
                </c:pt>
                <c:pt idx="2702">
                  <c:v>0.67986111111111158</c:v>
                </c:pt>
                <c:pt idx="2703">
                  <c:v>0.67987268518518573</c:v>
                </c:pt>
                <c:pt idx="2704">
                  <c:v>0.67988425925925966</c:v>
                </c:pt>
                <c:pt idx="2705">
                  <c:v>0.67989583333333437</c:v>
                </c:pt>
                <c:pt idx="2706">
                  <c:v>0.67990740740740785</c:v>
                </c:pt>
                <c:pt idx="2707">
                  <c:v>0.67991898148148189</c:v>
                </c:pt>
                <c:pt idx="2708">
                  <c:v>0.67993055555555604</c:v>
                </c:pt>
                <c:pt idx="2709">
                  <c:v>0.67994212962962963</c:v>
                </c:pt>
                <c:pt idx="2710">
                  <c:v>0.679953703703704</c:v>
                </c:pt>
                <c:pt idx="2711">
                  <c:v>0.67997685185185175</c:v>
                </c:pt>
                <c:pt idx="2712">
                  <c:v>0.6799884259259259</c:v>
                </c:pt>
                <c:pt idx="2713">
                  <c:v>0.68</c:v>
                </c:pt>
                <c:pt idx="2714">
                  <c:v>0.68001157407407442</c:v>
                </c:pt>
                <c:pt idx="2715">
                  <c:v>0.68002314814814813</c:v>
                </c:pt>
                <c:pt idx="2716">
                  <c:v>0.68003472222222217</c:v>
                </c:pt>
                <c:pt idx="2717">
                  <c:v>0.68004629629629665</c:v>
                </c:pt>
                <c:pt idx="2718">
                  <c:v>0.68005787037037091</c:v>
                </c:pt>
                <c:pt idx="2719">
                  <c:v>0.68006944444444462</c:v>
                </c:pt>
                <c:pt idx="2720">
                  <c:v>0.68008101851851921</c:v>
                </c:pt>
                <c:pt idx="2721">
                  <c:v>0.68009259259259303</c:v>
                </c:pt>
                <c:pt idx="2722">
                  <c:v>0.68010416666666651</c:v>
                </c:pt>
                <c:pt idx="2723">
                  <c:v>0.68012731481481481</c:v>
                </c:pt>
                <c:pt idx="2724">
                  <c:v>0.68013888888888929</c:v>
                </c:pt>
                <c:pt idx="2725">
                  <c:v>0.68015046296296267</c:v>
                </c:pt>
                <c:pt idx="2726">
                  <c:v>0.6801620370370367</c:v>
                </c:pt>
                <c:pt idx="2727">
                  <c:v>0.68017361111111141</c:v>
                </c:pt>
                <c:pt idx="2728">
                  <c:v>0.68018518518518523</c:v>
                </c:pt>
                <c:pt idx="2729">
                  <c:v>0.68019675925925882</c:v>
                </c:pt>
                <c:pt idx="2730">
                  <c:v>0.68020833333333364</c:v>
                </c:pt>
                <c:pt idx="2731">
                  <c:v>0.68021990740740745</c:v>
                </c:pt>
                <c:pt idx="2732">
                  <c:v>0.6802314814814816</c:v>
                </c:pt>
                <c:pt idx="2733">
                  <c:v>0.68025462962962968</c:v>
                </c:pt>
                <c:pt idx="2734">
                  <c:v>0.6802662037037035</c:v>
                </c:pt>
                <c:pt idx="2735">
                  <c:v>0.68027777777777787</c:v>
                </c:pt>
                <c:pt idx="2736">
                  <c:v>0.68028935185185158</c:v>
                </c:pt>
                <c:pt idx="2737">
                  <c:v>0.68030092592592539</c:v>
                </c:pt>
                <c:pt idx="2738">
                  <c:v>0.68031249999999965</c:v>
                </c:pt>
                <c:pt idx="2739">
                  <c:v>0.68032407407407458</c:v>
                </c:pt>
                <c:pt idx="2740">
                  <c:v>0.6803356481481484</c:v>
                </c:pt>
                <c:pt idx="2741">
                  <c:v>0.68034722222222221</c:v>
                </c:pt>
                <c:pt idx="2742">
                  <c:v>0.6803587962962967</c:v>
                </c:pt>
                <c:pt idx="2743">
                  <c:v>0.68037037037037063</c:v>
                </c:pt>
                <c:pt idx="2744">
                  <c:v>0.68039351851851892</c:v>
                </c:pt>
                <c:pt idx="2745">
                  <c:v>0.68040509259259296</c:v>
                </c:pt>
                <c:pt idx="2746">
                  <c:v>0.68041666666666656</c:v>
                </c:pt>
                <c:pt idx="2747">
                  <c:v>0.68042824074074049</c:v>
                </c:pt>
                <c:pt idx="2748">
                  <c:v>0.68043981481481519</c:v>
                </c:pt>
                <c:pt idx="2749">
                  <c:v>0.6804513888888889</c:v>
                </c:pt>
                <c:pt idx="2750">
                  <c:v>0.68046296296296205</c:v>
                </c:pt>
                <c:pt idx="2751">
                  <c:v>0.68047453703703698</c:v>
                </c:pt>
                <c:pt idx="2752">
                  <c:v>0.68048611111111079</c:v>
                </c:pt>
                <c:pt idx="2753">
                  <c:v>0.68049768518518561</c:v>
                </c:pt>
                <c:pt idx="2754">
                  <c:v>0.6805092592592592</c:v>
                </c:pt>
                <c:pt idx="2755">
                  <c:v>0.6805208333333338</c:v>
                </c:pt>
                <c:pt idx="2756">
                  <c:v>0.68054398148148154</c:v>
                </c:pt>
                <c:pt idx="2757">
                  <c:v>0.68055555555555569</c:v>
                </c:pt>
                <c:pt idx="2758">
                  <c:v>0.68056712962962918</c:v>
                </c:pt>
                <c:pt idx="2759">
                  <c:v>0.68057870370370377</c:v>
                </c:pt>
                <c:pt idx="2760">
                  <c:v>0.68059027777777781</c:v>
                </c:pt>
                <c:pt idx="2761">
                  <c:v>0.68060185185185185</c:v>
                </c:pt>
                <c:pt idx="2762">
                  <c:v>0.68061342592592555</c:v>
                </c:pt>
                <c:pt idx="2763">
                  <c:v>0.68062500000000048</c:v>
                </c:pt>
                <c:pt idx="2764">
                  <c:v>0.6806365740740743</c:v>
                </c:pt>
                <c:pt idx="2765">
                  <c:v>0.68064814814814845</c:v>
                </c:pt>
                <c:pt idx="2766">
                  <c:v>0.6806597222222226</c:v>
                </c:pt>
                <c:pt idx="2767">
                  <c:v>0.68067129629629686</c:v>
                </c:pt>
                <c:pt idx="2768">
                  <c:v>0.68068287037037079</c:v>
                </c:pt>
                <c:pt idx="2769">
                  <c:v>0.68070601851851908</c:v>
                </c:pt>
                <c:pt idx="2770">
                  <c:v>0.68071759259259301</c:v>
                </c:pt>
                <c:pt idx="2771">
                  <c:v>0.68072916666666661</c:v>
                </c:pt>
                <c:pt idx="2772">
                  <c:v>0.68074074074074076</c:v>
                </c:pt>
                <c:pt idx="2773">
                  <c:v>0.6807523148148148</c:v>
                </c:pt>
                <c:pt idx="2774">
                  <c:v>0.68076388888888895</c:v>
                </c:pt>
                <c:pt idx="2775">
                  <c:v>0.68077546296296287</c:v>
                </c:pt>
                <c:pt idx="2776">
                  <c:v>0.68078703703703702</c:v>
                </c:pt>
                <c:pt idx="2777">
                  <c:v>0.68079861111111173</c:v>
                </c:pt>
                <c:pt idx="2778">
                  <c:v>0.68081018518518521</c:v>
                </c:pt>
                <c:pt idx="2779">
                  <c:v>0.68082175925925925</c:v>
                </c:pt>
                <c:pt idx="2780">
                  <c:v>0.68084490740740777</c:v>
                </c:pt>
                <c:pt idx="2781">
                  <c:v>0.6808564814814817</c:v>
                </c:pt>
                <c:pt idx="2782">
                  <c:v>0.68086805555555563</c:v>
                </c:pt>
                <c:pt idx="2783">
                  <c:v>0.68087962962963</c:v>
                </c:pt>
                <c:pt idx="2784">
                  <c:v>0.68089120370370404</c:v>
                </c:pt>
                <c:pt idx="2785">
                  <c:v>0.68090277777777752</c:v>
                </c:pt>
                <c:pt idx="2786">
                  <c:v>0.68091435185185156</c:v>
                </c:pt>
                <c:pt idx="2787">
                  <c:v>0.6809259259259256</c:v>
                </c:pt>
                <c:pt idx="2788">
                  <c:v>0.68093750000000008</c:v>
                </c:pt>
                <c:pt idx="2789">
                  <c:v>0.68094907407407479</c:v>
                </c:pt>
                <c:pt idx="2790">
                  <c:v>0.6809722222222222</c:v>
                </c:pt>
                <c:pt idx="2791">
                  <c:v>0.68098379629629635</c:v>
                </c:pt>
                <c:pt idx="2792">
                  <c:v>0.68099537037037083</c:v>
                </c:pt>
                <c:pt idx="2793">
                  <c:v>0.68100694444444443</c:v>
                </c:pt>
                <c:pt idx="2794">
                  <c:v>0.68101851851851902</c:v>
                </c:pt>
                <c:pt idx="2795">
                  <c:v>0.68103009259259295</c:v>
                </c:pt>
                <c:pt idx="2796">
                  <c:v>0.68104166666666699</c:v>
                </c:pt>
                <c:pt idx="2797">
                  <c:v>0.68105324074074058</c:v>
                </c:pt>
                <c:pt idx="2798">
                  <c:v>0.68106481481481485</c:v>
                </c:pt>
                <c:pt idx="2799">
                  <c:v>0.68107638888888899</c:v>
                </c:pt>
                <c:pt idx="2800">
                  <c:v>0.68108796296296237</c:v>
                </c:pt>
                <c:pt idx="2801">
                  <c:v>0.68111111111111111</c:v>
                </c:pt>
                <c:pt idx="2802">
                  <c:v>0.68112268518518515</c:v>
                </c:pt>
                <c:pt idx="2803">
                  <c:v>0.68113425925925919</c:v>
                </c:pt>
                <c:pt idx="2804">
                  <c:v>0.68114583333333412</c:v>
                </c:pt>
                <c:pt idx="2805">
                  <c:v>0.6811574074074076</c:v>
                </c:pt>
                <c:pt idx="2806">
                  <c:v>0.68116898148148142</c:v>
                </c:pt>
                <c:pt idx="2807">
                  <c:v>0.68118055555555568</c:v>
                </c:pt>
                <c:pt idx="2808">
                  <c:v>0.68119212962962949</c:v>
                </c:pt>
                <c:pt idx="2809">
                  <c:v>0.68120370370370376</c:v>
                </c:pt>
                <c:pt idx="2810">
                  <c:v>0.68121527777777768</c:v>
                </c:pt>
                <c:pt idx="2811">
                  <c:v>0.6812268518518515</c:v>
                </c:pt>
                <c:pt idx="2812">
                  <c:v>0.68123842592592565</c:v>
                </c:pt>
                <c:pt idx="2813">
                  <c:v>0.68125000000000002</c:v>
                </c:pt>
                <c:pt idx="2814">
                  <c:v>0.68126157407407439</c:v>
                </c:pt>
                <c:pt idx="2815">
                  <c:v>0.68128472222222192</c:v>
                </c:pt>
                <c:pt idx="2816">
                  <c:v>0.68129629629629662</c:v>
                </c:pt>
                <c:pt idx="2817">
                  <c:v>0.68130787037037066</c:v>
                </c:pt>
                <c:pt idx="2818">
                  <c:v>0.6813194444444447</c:v>
                </c:pt>
                <c:pt idx="2819">
                  <c:v>0.68133101851851896</c:v>
                </c:pt>
                <c:pt idx="2820">
                  <c:v>0.681342592592593</c:v>
                </c:pt>
                <c:pt idx="2821">
                  <c:v>0.68135416666666659</c:v>
                </c:pt>
                <c:pt idx="2822">
                  <c:v>0.6813657407407403</c:v>
                </c:pt>
                <c:pt idx="2823">
                  <c:v>0.68137731481481489</c:v>
                </c:pt>
                <c:pt idx="2824">
                  <c:v>0.68138888888888882</c:v>
                </c:pt>
                <c:pt idx="2825">
                  <c:v>0.68140046296296253</c:v>
                </c:pt>
                <c:pt idx="2826">
                  <c:v>0.68142361111111149</c:v>
                </c:pt>
                <c:pt idx="2827">
                  <c:v>0.68143518518518509</c:v>
                </c:pt>
                <c:pt idx="2828">
                  <c:v>0.68144675925925891</c:v>
                </c:pt>
                <c:pt idx="2829">
                  <c:v>0.68145833333333361</c:v>
                </c:pt>
                <c:pt idx="2830">
                  <c:v>0.68146990740740743</c:v>
                </c:pt>
                <c:pt idx="2831">
                  <c:v>0.68148148148148169</c:v>
                </c:pt>
                <c:pt idx="2832">
                  <c:v>0.68149305555555562</c:v>
                </c:pt>
                <c:pt idx="2833">
                  <c:v>0.68150462962962954</c:v>
                </c:pt>
                <c:pt idx="2834">
                  <c:v>0.68151620370370358</c:v>
                </c:pt>
                <c:pt idx="2835">
                  <c:v>0.68152777777777751</c:v>
                </c:pt>
                <c:pt idx="2836">
                  <c:v>0.68155092592592537</c:v>
                </c:pt>
                <c:pt idx="2837">
                  <c:v>0.68156249999999963</c:v>
                </c:pt>
                <c:pt idx="2838">
                  <c:v>0.68157407407407433</c:v>
                </c:pt>
                <c:pt idx="2839">
                  <c:v>0.68158564814814815</c:v>
                </c:pt>
                <c:pt idx="2840">
                  <c:v>0.6815972222222223</c:v>
                </c:pt>
                <c:pt idx="2841">
                  <c:v>0.68160879629629656</c:v>
                </c:pt>
                <c:pt idx="2842">
                  <c:v>0.68162037037037082</c:v>
                </c:pt>
                <c:pt idx="2843">
                  <c:v>0.68163194444444464</c:v>
                </c:pt>
                <c:pt idx="2844">
                  <c:v>0.68164351851851934</c:v>
                </c:pt>
                <c:pt idx="2845">
                  <c:v>0.68165509259259327</c:v>
                </c:pt>
                <c:pt idx="2846">
                  <c:v>0.68166666666666653</c:v>
                </c:pt>
                <c:pt idx="2847">
                  <c:v>0.68168981481481516</c:v>
                </c:pt>
                <c:pt idx="2848">
                  <c:v>0.6817013888888892</c:v>
                </c:pt>
                <c:pt idx="2849">
                  <c:v>0.68171296296296235</c:v>
                </c:pt>
                <c:pt idx="2850">
                  <c:v>0.68172453703703739</c:v>
                </c:pt>
                <c:pt idx="2851">
                  <c:v>0.68173611111111121</c:v>
                </c:pt>
                <c:pt idx="2852">
                  <c:v>0.68174768518518558</c:v>
                </c:pt>
                <c:pt idx="2853">
                  <c:v>0.68175925925925962</c:v>
                </c:pt>
                <c:pt idx="2854">
                  <c:v>0.68177083333333399</c:v>
                </c:pt>
                <c:pt idx="2855">
                  <c:v>0.6817824074074077</c:v>
                </c:pt>
                <c:pt idx="2856">
                  <c:v>0.68179398148148163</c:v>
                </c:pt>
                <c:pt idx="2857">
                  <c:v>0.68180555555555589</c:v>
                </c:pt>
                <c:pt idx="2858">
                  <c:v>0.68181712962962959</c:v>
                </c:pt>
                <c:pt idx="2859">
                  <c:v>0.68182870370370363</c:v>
                </c:pt>
                <c:pt idx="2860">
                  <c:v>0.68184027777777811</c:v>
                </c:pt>
                <c:pt idx="2861">
                  <c:v>0.68186342592592553</c:v>
                </c:pt>
                <c:pt idx="2862">
                  <c:v>0.6818749999999999</c:v>
                </c:pt>
                <c:pt idx="2863">
                  <c:v>0.68188657407407405</c:v>
                </c:pt>
                <c:pt idx="2864">
                  <c:v>0.68189814814814853</c:v>
                </c:pt>
                <c:pt idx="2865">
                  <c:v>0.68190972222222224</c:v>
                </c:pt>
                <c:pt idx="2866">
                  <c:v>0.68192129629629683</c:v>
                </c:pt>
                <c:pt idx="2867">
                  <c:v>0.68193287037037065</c:v>
                </c:pt>
                <c:pt idx="2868">
                  <c:v>0.68194444444444491</c:v>
                </c:pt>
                <c:pt idx="2869">
                  <c:v>0.68195601851851895</c:v>
                </c:pt>
                <c:pt idx="2870">
                  <c:v>0.68196759259259265</c:v>
                </c:pt>
                <c:pt idx="2871">
                  <c:v>0.68197916666666669</c:v>
                </c:pt>
                <c:pt idx="2872">
                  <c:v>0.68200231481481488</c:v>
                </c:pt>
                <c:pt idx="2873">
                  <c:v>0.68201388888888881</c:v>
                </c:pt>
                <c:pt idx="2874">
                  <c:v>0.68202546296296296</c:v>
                </c:pt>
                <c:pt idx="2875">
                  <c:v>0.68203703703703711</c:v>
                </c:pt>
                <c:pt idx="2876">
                  <c:v>0.68204861111111148</c:v>
                </c:pt>
                <c:pt idx="2877">
                  <c:v>0.68206018518518519</c:v>
                </c:pt>
                <c:pt idx="2878">
                  <c:v>0.68207175925925922</c:v>
                </c:pt>
                <c:pt idx="2879">
                  <c:v>0.6820833333333336</c:v>
                </c:pt>
                <c:pt idx="2880">
                  <c:v>0.68209490740740764</c:v>
                </c:pt>
                <c:pt idx="2881">
                  <c:v>0.68210648148148145</c:v>
                </c:pt>
                <c:pt idx="2882">
                  <c:v>0.68212962962962964</c:v>
                </c:pt>
                <c:pt idx="2883">
                  <c:v>0.68214120370370401</c:v>
                </c:pt>
                <c:pt idx="2884">
                  <c:v>0.6821527777777775</c:v>
                </c:pt>
                <c:pt idx="2885">
                  <c:v>0.68216435185185142</c:v>
                </c:pt>
                <c:pt idx="2886">
                  <c:v>0.68217592592592569</c:v>
                </c:pt>
                <c:pt idx="2887">
                  <c:v>0.68218749999999961</c:v>
                </c:pt>
                <c:pt idx="2888">
                  <c:v>0.68219907407407476</c:v>
                </c:pt>
                <c:pt idx="2889">
                  <c:v>0.68221064814814814</c:v>
                </c:pt>
                <c:pt idx="2890">
                  <c:v>0.68222222222222229</c:v>
                </c:pt>
                <c:pt idx="2891">
                  <c:v>0.68223379629629621</c:v>
                </c:pt>
                <c:pt idx="2892">
                  <c:v>0.68224537037037092</c:v>
                </c:pt>
                <c:pt idx="2893">
                  <c:v>0.68226851851851888</c:v>
                </c:pt>
                <c:pt idx="2894">
                  <c:v>0.68228009259259303</c:v>
                </c:pt>
                <c:pt idx="2895">
                  <c:v>0.68229166666666663</c:v>
                </c:pt>
                <c:pt idx="2896">
                  <c:v>0.68230324074074056</c:v>
                </c:pt>
                <c:pt idx="2897">
                  <c:v>0.68231481481481471</c:v>
                </c:pt>
                <c:pt idx="2898">
                  <c:v>0.68232638888888886</c:v>
                </c:pt>
                <c:pt idx="2899">
                  <c:v>0.68233796296296245</c:v>
                </c:pt>
                <c:pt idx="2900">
                  <c:v>0.68234953703703705</c:v>
                </c:pt>
                <c:pt idx="2901">
                  <c:v>0.68236111111111108</c:v>
                </c:pt>
                <c:pt idx="2902">
                  <c:v>0.68237268518518512</c:v>
                </c:pt>
                <c:pt idx="2903">
                  <c:v>0.68238425925925927</c:v>
                </c:pt>
                <c:pt idx="2904">
                  <c:v>0.68239583333333398</c:v>
                </c:pt>
                <c:pt idx="2905">
                  <c:v>0.68240740740740735</c:v>
                </c:pt>
                <c:pt idx="2906">
                  <c:v>0.68243055555555554</c:v>
                </c:pt>
                <c:pt idx="2907">
                  <c:v>0.68244212962962958</c:v>
                </c:pt>
                <c:pt idx="2908">
                  <c:v>0.68245370370370351</c:v>
                </c:pt>
                <c:pt idx="2909">
                  <c:v>0.68246527777777777</c:v>
                </c:pt>
                <c:pt idx="2910">
                  <c:v>0.68247685185185158</c:v>
                </c:pt>
                <c:pt idx="2911">
                  <c:v>0.6824884259259254</c:v>
                </c:pt>
                <c:pt idx="2912">
                  <c:v>0.6825</c:v>
                </c:pt>
                <c:pt idx="2913">
                  <c:v>0.68251157407407403</c:v>
                </c:pt>
                <c:pt idx="2914">
                  <c:v>0.68252314814814818</c:v>
                </c:pt>
                <c:pt idx="2915">
                  <c:v>0.682534722222222</c:v>
                </c:pt>
                <c:pt idx="2916">
                  <c:v>0.6825462962962966</c:v>
                </c:pt>
                <c:pt idx="2917">
                  <c:v>0.68255787037037063</c:v>
                </c:pt>
                <c:pt idx="2918">
                  <c:v>0.68258101851851893</c:v>
                </c:pt>
                <c:pt idx="2919">
                  <c:v>0.68259259259259264</c:v>
                </c:pt>
                <c:pt idx="2920">
                  <c:v>0.68260416666666668</c:v>
                </c:pt>
                <c:pt idx="2921">
                  <c:v>0.6826157407407405</c:v>
                </c:pt>
                <c:pt idx="2922">
                  <c:v>0.68262731481481509</c:v>
                </c:pt>
                <c:pt idx="2923">
                  <c:v>0.68263888888888924</c:v>
                </c:pt>
                <c:pt idx="2924">
                  <c:v>0.68265046296296261</c:v>
                </c:pt>
                <c:pt idx="2925">
                  <c:v>0.68266203703703709</c:v>
                </c:pt>
                <c:pt idx="2926">
                  <c:v>0.68267361111111136</c:v>
                </c:pt>
                <c:pt idx="2927">
                  <c:v>0.68268518518518551</c:v>
                </c:pt>
                <c:pt idx="2928">
                  <c:v>0.68270833333333392</c:v>
                </c:pt>
                <c:pt idx="2929">
                  <c:v>0.68271990740740762</c:v>
                </c:pt>
                <c:pt idx="2930">
                  <c:v>0.68273148148148177</c:v>
                </c:pt>
                <c:pt idx="2931">
                  <c:v>0.68274305555555603</c:v>
                </c:pt>
                <c:pt idx="2932">
                  <c:v>0.68275462962962974</c:v>
                </c:pt>
                <c:pt idx="2933">
                  <c:v>0.68276620370370367</c:v>
                </c:pt>
                <c:pt idx="2934">
                  <c:v>0.68277777777777782</c:v>
                </c:pt>
                <c:pt idx="2935">
                  <c:v>0.68278935185185186</c:v>
                </c:pt>
                <c:pt idx="2936">
                  <c:v>0.68280092592592556</c:v>
                </c:pt>
                <c:pt idx="2937">
                  <c:v>0.6828124999999996</c:v>
                </c:pt>
                <c:pt idx="2938">
                  <c:v>0.68282407407407475</c:v>
                </c:pt>
                <c:pt idx="2939">
                  <c:v>0.68284722222222249</c:v>
                </c:pt>
                <c:pt idx="2940">
                  <c:v>0.68285879629629664</c:v>
                </c:pt>
                <c:pt idx="2941">
                  <c:v>0.68287037037037079</c:v>
                </c:pt>
                <c:pt idx="2942">
                  <c:v>0.68288194444444461</c:v>
                </c:pt>
                <c:pt idx="2943">
                  <c:v>0.68289351851851898</c:v>
                </c:pt>
                <c:pt idx="2944">
                  <c:v>0.68290509259259335</c:v>
                </c:pt>
                <c:pt idx="2945">
                  <c:v>0.68291666666666651</c:v>
                </c:pt>
                <c:pt idx="2946">
                  <c:v>0.68292824074074077</c:v>
                </c:pt>
                <c:pt idx="2947">
                  <c:v>0.68293981481481514</c:v>
                </c:pt>
                <c:pt idx="2948">
                  <c:v>0.68295138888888884</c:v>
                </c:pt>
                <c:pt idx="2949">
                  <c:v>0.68296296296296233</c:v>
                </c:pt>
                <c:pt idx="2950">
                  <c:v>0.68297453703703714</c:v>
                </c:pt>
                <c:pt idx="2951">
                  <c:v>0.68299768518518555</c:v>
                </c:pt>
                <c:pt idx="2952">
                  <c:v>0.68300925925925959</c:v>
                </c:pt>
                <c:pt idx="2953">
                  <c:v>0.68302083333333385</c:v>
                </c:pt>
                <c:pt idx="2954">
                  <c:v>0.68303240740740734</c:v>
                </c:pt>
                <c:pt idx="2955">
                  <c:v>0.6830439814814816</c:v>
                </c:pt>
                <c:pt idx="2956">
                  <c:v>0.68305555555555564</c:v>
                </c:pt>
                <c:pt idx="2957">
                  <c:v>0.68306712962962957</c:v>
                </c:pt>
                <c:pt idx="2958">
                  <c:v>0.68307870370370372</c:v>
                </c:pt>
                <c:pt idx="2959">
                  <c:v>0.68309027777777775</c:v>
                </c:pt>
                <c:pt idx="2960">
                  <c:v>0.6831018518518519</c:v>
                </c:pt>
                <c:pt idx="2961">
                  <c:v>0.68311342592592528</c:v>
                </c:pt>
                <c:pt idx="2962">
                  <c:v>0.68312499999999998</c:v>
                </c:pt>
                <c:pt idx="2963">
                  <c:v>0.68313657407407413</c:v>
                </c:pt>
                <c:pt idx="2964">
                  <c:v>0.68315972222222221</c:v>
                </c:pt>
                <c:pt idx="2965">
                  <c:v>0.6831712962962968</c:v>
                </c:pt>
                <c:pt idx="2966">
                  <c:v>0.68318287037037062</c:v>
                </c:pt>
                <c:pt idx="2967">
                  <c:v>0.68319444444444488</c:v>
                </c:pt>
                <c:pt idx="2968">
                  <c:v>0.68320601851851892</c:v>
                </c:pt>
                <c:pt idx="2969">
                  <c:v>0.68321759259259263</c:v>
                </c:pt>
                <c:pt idx="2970">
                  <c:v>0.68322916666666667</c:v>
                </c:pt>
                <c:pt idx="2971">
                  <c:v>0.68324074074074059</c:v>
                </c:pt>
                <c:pt idx="2972">
                  <c:v>0.68325231481481452</c:v>
                </c:pt>
                <c:pt idx="2973">
                  <c:v>0.68326388888888889</c:v>
                </c:pt>
                <c:pt idx="2974">
                  <c:v>0.68327546296296271</c:v>
                </c:pt>
                <c:pt idx="2975">
                  <c:v>0.68329861111111145</c:v>
                </c:pt>
                <c:pt idx="2976">
                  <c:v>0.68331018518518516</c:v>
                </c:pt>
                <c:pt idx="2977">
                  <c:v>0.68332175925925931</c:v>
                </c:pt>
                <c:pt idx="2978">
                  <c:v>0.68333333333333324</c:v>
                </c:pt>
                <c:pt idx="2979">
                  <c:v>0.68334490740740761</c:v>
                </c:pt>
                <c:pt idx="2980">
                  <c:v>0.68335648148148154</c:v>
                </c:pt>
                <c:pt idx="2981">
                  <c:v>0.68336805555555569</c:v>
                </c:pt>
                <c:pt idx="2982">
                  <c:v>0.68337962962962961</c:v>
                </c:pt>
                <c:pt idx="2983">
                  <c:v>0.68339120370370365</c:v>
                </c:pt>
                <c:pt idx="2984">
                  <c:v>0.68340277777777758</c:v>
                </c:pt>
                <c:pt idx="2985">
                  <c:v>0.6834143518518514</c:v>
                </c:pt>
                <c:pt idx="2986">
                  <c:v>0.6834374999999997</c:v>
                </c:pt>
                <c:pt idx="2987">
                  <c:v>0.68344907407407474</c:v>
                </c:pt>
                <c:pt idx="2988">
                  <c:v>0.68346064814814822</c:v>
                </c:pt>
                <c:pt idx="2989">
                  <c:v>0.68347222222222181</c:v>
                </c:pt>
                <c:pt idx="2990">
                  <c:v>0.6834837962962963</c:v>
                </c:pt>
                <c:pt idx="2991">
                  <c:v>0.68349537037037089</c:v>
                </c:pt>
                <c:pt idx="2992">
                  <c:v>0.68350694444444438</c:v>
                </c:pt>
                <c:pt idx="2993">
                  <c:v>0.68351851851851864</c:v>
                </c:pt>
                <c:pt idx="2994">
                  <c:v>0.68353009259259301</c:v>
                </c:pt>
                <c:pt idx="2995">
                  <c:v>0.68354166666666671</c:v>
                </c:pt>
                <c:pt idx="2996">
                  <c:v>0.68356481481481479</c:v>
                </c:pt>
                <c:pt idx="2997">
                  <c:v>0.68357638888888861</c:v>
                </c:pt>
                <c:pt idx="2998">
                  <c:v>0.68358796296296231</c:v>
                </c:pt>
                <c:pt idx="2999">
                  <c:v>0.68359953703703702</c:v>
                </c:pt>
                <c:pt idx="3000">
                  <c:v>0.68361111111111139</c:v>
                </c:pt>
                <c:pt idx="3001">
                  <c:v>0.68362268518518554</c:v>
                </c:pt>
                <c:pt idx="3002">
                  <c:v>0.68363425925925969</c:v>
                </c:pt>
                <c:pt idx="3003">
                  <c:v>0.68364583333333406</c:v>
                </c:pt>
                <c:pt idx="3004">
                  <c:v>0.68365740740740777</c:v>
                </c:pt>
                <c:pt idx="3005">
                  <c:v>0.6836689814814817</c:v>
                </c:pt>
                <c:pt idx="3006">
                  <c:v>0.68368055555555562</c:v>
                </c:pt>
                <c:pt idx="3007">
                  <c:v>0.68369212962962955</c:v>
                </c:pt>
                <c:pt idx="3008">
                  <c:v>0.6837037037037037</c:v>
                </c:pt>
                <c:pt idx="3009">
                  <c:v>0.68371527777777785</c:v>
                </c:pt>
                <c:pt idx="3010">
                  <c:v>0.6837384259259256</c:v>
                </c:pt>
                <c:pt idx="3011">
                  <c:v>0.6837500000000003</c:v>
                </c:pt>
                <c:pt idx="3012">
                  <c:v>0.68377314814814805</c:v>
                </c:pt>
                <c:pt idx="3013">
                  <c:v>0.6837847222222222</c:v>
                </c:pt>
                <c:pt idx="3014">
                  <c:v>0.68379629629629679</c:v>
                </c:pt>
                <c:pt idx="3015">
                  <c:v>0.68380787037037083</c:v>
                </c:pt>
                <c:pt idx="3016">
                  <c:v>0.68381944444444465</c:v>
                </c:pt>
                <c:pt idx="3017">
                  <c:v>0.68384259259259295</c:v>
                </c:pt>
                <c:pt idx="3018">
                  <c:v>0.68385416666666676</c:v>
                </c:pt>
                <c:pt idx="3019">
                  <c:v>0.68386574074074058</c:v>
                </c:pt>
                <c:pt idx="3020">
                  <c:v>0.68387731481481484</c:v>
                </c:pt>
                <c:pt idx="3021">
                  <c:v>0.68388888888888921</c:v>
                </c:pt>
                <c:pt idx="3022">
                  <c:v>0.6839004629629627</c:v>
                </c:pt>
                <c:pt idx="3023">
                  <c:v>0.68391203703703696</c:v>
                </c:pt>
                <c:pt idx="3024">
                  <c:v>0.68392361111111144</c:v>
                </c:pt>
                <c:pt idx="3025">
                  <c:v>0.68393518518518559</c:v>
                </c:pt>
                <c:pt idx="3026">
                  <c:v>0.6839467592592593</c:v>
                </c:pt>
                <c:pt idx="3027">
                  <c:v>0.68395833333333378</c:v>
                </c:pt>
                <c:pt idx="3028">
                  <c:v>0.68398148148148163</c:v>
                </c:pt>
                <c:pt idx="3029">
                  <c:v>0.6839930555555559</c:v>
                </c:pt>
                <c:pt idx="3030">
                  <c:v>0.6840046296296296</c:v>
                </c:pt>
                <c:pt idx="3031">
                  <c:v>0.68401620370370353</c:v>
                </c:pt>
                <c:pt idx="3032">
                  <c:v>0.68402777777777779</c:v>
                </c:pt>
                <c:pt idx="3033">
                  <c:v>0.6840393518518515</c:v>
                </c:pt>
                <c:pt idx="3034">
                  <c:v>0.68405092592592542</c:v>
                </c:pt>
                <c:pt idx="3035">
                  <c:v>0.68406249999999968</c:v>
                </c:pt>
                <c:pt idx="3036">
                  <c:v>0.68407407407407472</c:v>
                </c:pt>
                <c:pt idx="3037">
                  <c:v>0.68408564814814843</c:v>
                </c:pt>
                <c:pt idx="3038">
                  <c:v>0.68409722222222225</c:v>
                </c:pt>
                <c:pt idx="3039">
                  <c:v>0.68410879629629662</c:v>
                </c:pt>
                <c:pt idx="3040">
                  <c:v>0.68412037037037077</c:v>
                </c:pt>
                <c:pt idx="3041">
                  <c:v>0.68414351851851896</c:v>
                </c:pt>
                <c:pt idx="3042">
                  <c:v>0.68415509259259333</c:v>
                </c:pt>
                <c:pt idx="3043">
                  <c:v>0.68416666666666659</c:v>
                </c:pt>
                <c:pt idx="3044">
                  <c:v>0.68417824074074052</c:v>
                </c:pt>
                <c:pt idx="3045">
                  <c:v>0.68418981481481511</c:v>
                </c:pt>
                <c:pt idx="3046">
                  <c:v>0.68420138888888893</c:v>
                </c:pt>
                <c:pt idx="3047">
                  <c:v>0.68421296296296208</c:v>
                </c:pt>
                <c:pt idx="3048">
                  <c:v>0.68422453703703701</c:v>
                </c:pt>
                <c:pt idx="3049">
                  <c:v>0.68423611111111116</c:v>
                </c:pt>
                <c:pt idx="3050">
                  <c:v>0.68424768518518553</c:v>
                </c:pt>
                <c:pt idx="3051">
                  <c:v>0.68425925925925923</c:v>
                </c:pt>
                <c:pt idx="3052">
                  <c:v>0.68427083333333383</c:v>
                </c:pt>
                <c:pt idx="3053">
                  <c:v>0.68429398148148168</c:v>
                </c:pt>
                <c:pt idx="3054">
                  <c:v>0.68430555555555561</c:v>
                </c:pt>
                <c:pt idx="3055">
                  <c:v>0.68431712962962921</c:v>
                </c:pt>
                <c:pt idx="3056">
                  <c:v>0.68432870370370369</c:v>
                </c:pt>
                <c:pt idx="3057">
                  <c:v>0.68434027777777784</c:v>
                </c:pt>
                <c:pt idx="3058">
                  <c:v>0.68435185185185177</c:v>
                </c:pt>
                <c:pt idx="3059">
                  <c:v>0.68436342592592536</c:v>
                </c:pt>
                <c:pt idx="3060">
                  <c:v>0.6843750000000004</c:v>
                </c:pt>
                <c:pt idx="3061">
                  <c:v>0.68438657407407411</c:v>
                </c:pt>
                <c:pt idx="3062">
                  <c:v>0.68439814814814814</c:v>
                </c:pt>
                <c:pt idx="3063">
                  <c:v>0.68442129629629678</c:v>
                </c:pt>
                <c:pt idx="3064">
                  <c:v>0.68443287037037059</c:v>
                </c:pt>
                <c:pt idx="3065">
                  <c:v>0.68444444444444463</c:v>
                </c:pt>
                <c:pt idx="3066">
                  <c:v>0.684456018518519</c:v>
                </c:pt>
                <c:pt idx="3067">
                  <c:v>0.6844675925925926</c:v>
                </c:pt>
                <c:pt idx="3068">
                  <c:v>0.68447916666666653</c:v>
                </c:pt>
                <c:pt idx="3069">
                  <c:v>0.68449074074074057</c:v>
                </c:pt>
                <c:pt idx="3070">
                  <c:v>0.68450231481481449</c:v>
                </c:pt>
                <c:pt idx="3071">
                  <c:v>0.68451388888888898</c:v>
                </c:pt>
                <c:pt idx="3072">
                  <c:v>0.68452546296296257</c:v>
                </c:pt>
                <c:pt idx="3073">
                  <c:v>0.68453703703703672</c:v>
                </c:pt>
                <c:pt idx="3074">
                  <c:v>0.68456018518518491</c:v>
                </c:pt>
                <c:pt idx="3075">
                  <c:v>0.68457175925925917</c:v>
                </c:pt>
                <c:pt idx="3076">
                  <c:v>0.68458333333333332</c:v>
                </c:pt>
                <c:pt idx="3077">
                  <c:v>0.68459490740740769</c:v>
                </c:pt>
                <c:pt idx="3078">
                  <c:v>0.68460648148148162</c:v>
                </c:pt>
                <c:pt idx="3079">
                  <c:v>0.68461805555555588</c:v>
                </c:pt>
                <c:pt idx="3080">
                  <c:v>0.68462962962963003</c:v>
                </c:pt>
                <c:pt idx="3081">
                  <c:v>0.68464120370370418</c:v>
                </c:pt>
                <c:pt idx="3082">
                  <c:v>0.68465277777777767</c:v>
                </c:pt>
                <c:pt idx="3083">
                  <c:v>0.68466435185185159</c:v>
                </c:pt>
                <c:pt idx="3084">
                  <c:v>0.68467592592592597</c:v>
                </c:pt>
                <c:pt idx="3085">
                  <c:v>0.6846875</c:v>
                </c:pt>
                <c:pt idx="3086">
                  <c:v>0.68471064814814842</c:v>
                </c:pt>
                <c:pt idx="3087">
                  <c:v>0.68472222222222223</c:v>
                </c:pt>
                <c:pt idx="3088">
                  <c:v>0.6847337962962966</c:v>
                </c:pt>
                <c:pt idx="3089">
                  <c:v>0.68474537037037086</c:v>
                </c:pt>
                <c:pt idx="3090">
                  <c:v>0.68475694444444468</c:v>
                </c:pt>
                <c:pt idx="3091">
                  <c:v>0.68476851851851894</c:v>
                </c:pt>
                <c:pt idx="3092">
                  <c:v>0.6847800925925932</c:v>
                </c:pt>
                <c:pt idx="3093">
                  <c:v>0.68479166666666702</c:v>
                </c:pt>
                <c:pt idx="3094">
                  <c:v>0.6848032407407405</c:v>
                </c:pt>
                <c:pt idx="3095">
                  <c:v>0.68481481481481521</c:v>
                </c:pt>
                <c:pt idx="3096">
                  <c:v>0.68482638888888892</c:v>
                </c:pt>
                <c:pt idx="3097">
                  <c:v>0.6848379629629624</c:v>
                </c:pt>
                <c:pt idx="3098">
                  <c:v>0.68484953703703733</c:v>
                </c:pt>
                <c:pt idx="3099">
                  <c:v>0.68487268518518563</c:v>
                </c:pt>
                <c:pt idx="3100">
                  <c:v>0.68488425925925922</c:v>
                </c:pt>
                <c:pt idx="3101">
                  <c:v>0.68489583333333415</c:v>
                </c:pt>
                <c:pt idx="3102">
                  <c:v>0.68490740740740763</c:v>
                </c:pt>
                <c:pt idx="3103">
                  <c:v>0.68491898148148145</c:v>
                </c:pt>
                <c:pt idx="3104">
                  <c:v>0.6849305555555556</c:v>
                </c:pt>
                <c:pt idx="3105">
                  <c:v>0.68494212962962953</c:v>
                </c:pt>
                <c:pt idx="3106">
                  <c:v>0.68495370370370379</c:v>
                </c:pt>
                <c:pt idx="3107">
                  <c:v>0.68496527777777771</c:v>
                </c:pt>
                <c:pt idx="3108">
                  <c:v>0.68497685185185186</c:v>
                </c:pt>
                <c:pt idx="3109">
                  <c:v>0.68500000000000005</c:v>
                </c:pt>
                <c:pt idx="3110">
                  <c:v>0.68501157407407431</c:v>
                </c:pt>
                <c:pt idx="3111">
                  <c:v>0.68502314814814813</c:v>
                </c:pt>
                <c:pt idx="3112">
                  <c:v>0.68503472222222228</c:v>
                </c:pt>
                <c:pt idx="3113">
                  <c:v>0.68504629629629665</c:v>
                </c:pt>
                <c:pt idx="3114">
                  <c:v>0.68505787037037091</c:v>
                </c:pt>
                <c:pt idx="3115">
                  <c:v>0.68506944444444462</c:v>
                </c:pt>
                <c:pt idx="3116">
                  <c:v>0.68508101851851921</c:v>
                </c:pt>
                <c:pt idx="3117">
                  <c:v>0.68509259259259303</c:v>
                </c:pt>
                <c:pt idx="3118">
                  <c:v>0.68510416666666651</c:v>
                </c:pt>
                <c:pt idx="3119">
                  <c:v>0.68511574074074044</c:v>
                </c:pt>
                <c:pt idx="3120">
                  <c:v>0.6851388888888893</c:v>
                </c:pt>
                <c:pt idx="3121">
                  <c:v>0.68515046296296256</c:v>
                </c:pt>
                <c:pt idx="3122">
                  <c:v>0.68516203703703671</c:v>
                </c:pt>
                <c:pt idx="3123">
                  <c:v>0.68517361111111152</c:v>
                </c:pt>
                <c:pt idx="3124">
                  <c:v>0.68518518518518512</c:v>
                </c:pt>
                <c:pt idx="3125">
                  <c:v>0.68519675925925927</c:v>
                </c:pt>
                <c:pt idx="3126">
                  <c:v>0.68520833333333364</c:v>
                </c:pt>
                <c:pt idx="3127">
                  <c:v>0.68521990740740768</c:v>
                </c:pt>
                <c:pt idx="3128">
                  <c:v>0.68523148148148161</c:v>
                </c:pt>
                <c:pt idx="3129">
                  <c:v>0.68524305555555565</c:v>
                </c:pt>
                <c:pt idx="3130">
                  <c:v>0.68525462962962969</c:v>
                </c:pt>
                <c:pt idx="3131">
                  <c:v>0.68527777777777776</c:v>
                </c:pt>
                <c:pt idx="3132">
                  <c:v>0.68528935185185158</c:v>
                </c:pt>
                <c:pt idx="3133">
                  <c:v>0.6853009259259254</c:v>
                </c:pt>
                <c:pt idx="3134">
                  <c:v>0.68531249999999977</c:v>
                </c:pt>
                <c:pt idx="3135">
                  <c:v>0.68532407407407436</c:v>
                </c:pt>
                <c:pt idx="3136">
                  <c:v>0.68533564814814851</c:v>
                </c:pt>
                <c:pt idx="3137">
                  <c:v>0.68534722222222222</c:v>
                </c:pt>
                <c:pt idx="3138">
                  <c:v>0.6853587962962967</c:v>
                </c:pt>
                <c:pt idx="3139">
                  <c:v>0.68537037037037063</c:v>
                </c:pt>
                <c:pt idx="3140">
                  <c:v>0.68538194444444445</c:v>
                </c:pt>
                <c:pt idx="3141">
                  <c:v>0.68539351851851893</c:v>
                </c:pt>
                <c:pt idx="3142">
                  <c:v>0.68540509259259308</c:v>
                </c:pt>
                <c:pt idx="3143">
                  <c:v>0.68541666666666656</c:v>
                </c:pt>
                <c:pt idx="3144">
                  <c:v>0.68542824074074049</c:v>
                </c:pt>
                <c:pt idx="3145">
                  <c:v>0.68545138888888879</c:v>
                </c:pt>
                <c:pt idx="3146">
                  <c:v>0.68546296296296205</c:v>
                </c:pt>
                <c:pt idx="3147">
                  <c:v>0.68547453703703709</c:v>
                </c:pt>
                <c:pt idx="3148">
                  <c:v>0.6854861111111108</c:v>
                </c:pt>
                <c:pt idx="3149">
                  <c:v>0.6854976851851855</c:v>
                </c:pt>
                <c:pt idx="3150">
                  <c:v>0.68550925925925921</c:v>
                </c:pt>
                <c:pt idx="3151">
                  <c:v>0.68552083333333391</c:v>
                </c:pt>
                <c:pt idx="3152">
                  <c:v>0.68553240740740751</c:v>
                </c:pt>
                <c:pt idx="3153">
                  <c:v>0.68554398148148143</c:v>
                </c:pt>
                <c:pt idx="3154">
                  <c:v>0.6855555555555557</c:v>
                </c:pt>
                <c:pt idx="3155">
                  <c:v>0.68556712962962918</c:v>
                </c:pt>
                <c:pt idx="3156">
                  <c:v>0.6855902777777777</c:v>
                </c:pt>
                <c:pt idx="3157">
                  <c:v>0.68560185185185185</c:v>
                </c:pt>
                <c:pt idx="3158">
                  <c:v>0.68561342592592567</c:v>
                </c:pt>
                <c:pt idx="3159">
                  <c:v>0.68562499999999993</c:v>
                </c:pt>
                <c:pt idx="3160">
                  <c:v>0.68563657407407441</c:v>
                </c:pt>
                <c:pt idx="3161">
                  <c:v>0.68564814814814845</c:v>
                </c:pt>
                <c:pt idx="3162">
                  <c:v>0.6856597222222226</c:v>
                </c:pt>
                <c:pt idx="3163">
                  <c:v>0.68567129629629675</c:v>
                </c:pt>
                <c:pt idx="3164">
                  <c:v>0.68568287037037079</c:v>
                </c:pt>
                <c:pt idx="3165">
                  <c:v>0.68569444444444494</c:v>
                </c:pt>
                <c:pt idx="3166">
                  <c:v>0.68571759259259302</c:v>
                </c:pt>
                <c:pt idx="3167">
                  <c:v>0.68572916666666661</c:v>
                </c:pt>
                <c:pt idx="3168">
                  <c:v>0.68574074074074076</c:v>
                </c:pt>
                <c:pt idx="3169">
                  <c:v>0.68575231481481491</c:v>
                </c:pt>
                <c:pt idx="3170">
                  <c:v>0.68576388888888884</c:v>
                </c:pt>
                <c:pt idx="3171">
                  <c:v>0.68577546296296299</c:v>
                </c:pt>
                <c:pt idx="3172">
                  <c:v>0.68578703703703703</c:v>
                </c:pt>
                <c:pt idx="3173">
                  <c:v>0.68579861111111173</c:v>
                </c:pt>
                <c:pt idx="3174">
                  <c:v>0.68581018518518511</c:v>
                </c:pt>
                <c:pt idx="3175">
                  <c:v>0.68582175925925959</c:v>
                </c:pt>
                <c:pt idx="3176">
                  <c:v>0.68583333333333363</c:v>
                </c:pt>
                <c:pt idx="3177">
                  <c:v>0.68585648148148171</c:v>
                </c:pt>
                <c:pt idx="3178">
                  <c:v>0.68586805555555563</c:v>
                </c:pt>
                <c:pt idx="3179">
                  <c:v>0.68587962962963001</c:v>
                </c:pt>
                <c:pt idx="3180">
                  <c:v>0.68589120370370393</c:v>
                </c:pt>
                <c:pt idx="3181">
                  <c:v>0.68590277777777753</c:v>
                </c:pt>
                <c:pt idx="3182">
                  <c:v>0.68591435185185157</c:v>
                </c:pt>
                <c:pt idx="3183">
                  <c:v>0.68592592592592561</c:v>
                </c:pt>
                <c:pt idx="3184">
                  <c:v>0.68593749999999998</c:v>
                </c:pt>
                <c:pt idx="3185">
                  <c:v>0.68594907407407479</c:v>
                </c:pt>
                <c:pt idx="3186">
                  <c:v>0.6859606481481485</c:v>
                </c:pt>
                <c:pt idx="3187">
                  <c:v>0.68597222222222232</c:v>
                </c:pt>
                <c:pt idx="3188">
                  <c:v>0.68598379629629624</c:v>
                </c:pt>
                <c:pt idx="3189">
                  <c:v>0.68599537037037084</c:v>
                </c:pt>
                <c:pt idx="3190">
                  <c:v>0.68600694444444443</c:v>
                </c:pt>
                <c:pt idx="3191">
                  <c:v>0.68603009259259295</c:v>
                </c:pt>
                <c:pt idx="3192">
                  <c:v>0.68604166666666699</c:v>
                </c:pt>
                <c:pt idx="3193">
                  <c:v>0.68605324074074059</c:v>
                </c:pt>
                <c:pt idx="3194">
                  <c:v>0.68606481481481485</c:v>
                </c:pt>
                <c:pt idx="3195">
                  <c:v>0.68607638888888889</c:v>
                </c:pt>
                <c:pt idx="3196">
                  <c:v>0.68608796296296237</c:v>
                </c:pt>
                <c:pt idx="3197">
                  <c:v>0.68609953703703741</c:v>
                </c:pt>
                <c:pt idx="3198">
                  <c:v>0.68611111111111101</c:v>
                </c:pt>
                <c:pt idx="3199">
                  <c:v>0.68612268518518515</c:v>
                </c:pt>
                <c:pt idx="3200">
                  <c:v>0.6861342592592593</c:v>
                </c:pt>
                <c:pt idx="3201">
                  <c:v>0.68614583333333412</c:v>
                </c:pt>
                <c:pt idx="3202">
                  <c:v>0.68616898148148142</c:v>
                </c:pt>
                <c:pt idx="3203">
                  <c:v>0.68618055555555568</c:v>
                </c:pt>
                <c:pt idx="3204">
                  <c:v>0.6861921296296295</c:v>
                </c:pt>
                <c:pt idx="3205">
                  <c:v>0.68620370370370354</c:v>
                </c:pt>
                <c:pt idx="3206">
                  <c:v>0.6862152777777778</c:v>
                </c:pt>
                <c:pt idx="3207">
                  <c:v>0.6862268518518515</c:v>
                </c:pt>
                <c:pt idx="3208">
                  <c:v>0.68623842592592565</c:v>
                </c:pt>
                <c:pt idx="3209">
                  <c:v>0.68624999999999992</c:v>
                </c:pt>
                <c:pt idx="3210">
                  <c:v>0.6862615740740744</c:v>
                </c:pt>
                <c:pt idx="3211">
                  <c:v>0.68627314814814822</c:v>
                </c:pt>
                <c:pt idx="3212">
                  <c:v>0.68629629629629663</c:v>
                </c:pt>
                <c:pt idx="3213">
                  <c:v>0.68630787037037067</c:v>
                </c:pt>
                <c:pt idx="3214">
                  <c:v>0.6863194444444447</c:v>
                </c:pt>
                <c:pt idx="3215">
                  <c:v>0.68633101851851885</c:v>
                </c:pt>
                <c:pt idx="3216">
                  <c:v>0.686342592592593</c:v>
                </c:pt>
                <c:pt idx="3217">
                  <c:v>0.68635416666666649</c:v>
                </c:pt>
                <c:pt idx="3218">
                  <c:v>0.6863657407407403</c:v>
                </c:pt>
                <c:pt idx="3219">
                  <c:v>0.68637731481481479</c:v>
                </c:pt>
                <c:pt idx="3220">
                  <c:v>0.68638888888888883</c:v>
                </c:pt>
                <c:pt idx="3221">
                  <c:v>0.68640046296296253</c:v>
                </c:pt>
                <c:pt idx="3222">
                  <c:v>0.68641203703703679</c:v>
                </c:pt>
                <c:pt idx="3223">
                  <c:v>0.6864351851851852</c:v>
                </c:pt>
                <c:pt idx="3224">
                  <c:v>0.68644675925925891</c:v>
                </c:pt>
                <c:pt idx="3225">
                  <c:v>0.68645833333333361</c:v>
                </c:pt>
                <c:pt idx="3226">
                  <c:v>0.68646990740740732</c:v>
                </c:pt>
                <c:pt idx="3227">
                  <c:v>0.68648148148148169</c:v>
                </c:pt>
                <c:pt idx="3228">
                  <c:v>0.68649305555555562</c:v>
                </c:pt>
                <c:pt idx="3229">
                  <c:v>0.68650462962962966</c:v>
                </c:pt>
                <c:pt idx="3230">
                  <c:v>0.68651620370370359</c:v>
                </c:pt>
                <c:pt idx="3231">
                  <c:v>0.68652777777777751</c:v>
                </c:pt>
                <c:pt idx="3232">
                  <c:v>0.68653935185185155</c:v>
                </c:pt>
                <c:pt idx="3233">
                  <c:v>0.68655092592592548</c:v>
                </c:pt>
                <c:pt idx="3234">
                  <c:v>0.68656249999999941</c:v>
                </c:pt>
                <c:pt idx="3235">
                  <c:v>0.68657407407407445</c:v>
                </c:pt>
                <c:pt idx="3236">
                  <c:v>0.68659722222222219</c:v>
                </c:pt>
                <c:pt idx="3237">
                  <c:v>0.68660879629629656</c:v>
                </c:pt>
                <c:pt idx="3238">
                  <c:v>0.68662037037037082</c:v>
                </c:pt>
                <c:pt idx="3239">
                  <c:v>0.68663194444444464</c:v>
                </c:pt>
                <c:pt idx="3240">
                  <c:v>0.68664351851851924</c:v>
                </c:pt>
                <c:pt idx="3241">
                  <c:v>0.68665509259259327</c:v>
                </c:pt>
                <c:pt idx="3242">
                  <c:v>0.68666666666666654</c:v>
                </c:pt>
                <c:pt idx="3243">
                  <c:v>0.6866782407407408</c:v>
                </c:pt>
                <c:pt idx="3244">
                  <c:v>0.68668981481481506</c:v>
                </c:pt>
                <c:pt idx="3245">
                  <c:v>0.68670138888888921</c:v>
                </c:pt>
                <c:pt idx="3246">
                  <c:v>0.68671296296296247</c:v>
                </c:pt>
                <c:pt idx="3247">
                  <c:v>0.6867245370370374</c:v>
                </c:pt>
                <c:pt idx="3248">
                  <c:v>0.68674768518518559</c:v>
                </c:pt>
                <c:pt idx="3249">
                  <c:v>0.68675925925925962</c:v>
                </c:pt>
                <c:pt idx="3250">
                  <c:v>0.68677083333333411</c:v>
                </c:pt>
                <c:pt idx="3251">
                  <c:v>0.6867824074074077</c:v>
                </c:pt>
                <c:pt idx="3252">
                  <c:v>0.68679398148148163</c:v>
                </c:pt>
                <c:pt idx="3253">
                  <c:v>0.686805555555556</c:v>
                </c:pt>
                <c:pt idx="3254">
                  <c:v>0.68681712962962949</c:v>
                </c:pt>
                <c:pt idx="3255">
                  <c:v>0.68682870370370364</c:v>
                </c:pt>
                <c:pt idx="3256">
                  <c:v>0.68684027777777812</c:v>
                </c:pt>
                <c:pt idx="3257">
                  <c:v>0.68685185185185194</c:v>
                </c:pt>
                <c:pt idx="3258">
                  <c:v>0.68686342592592542</c:v>
                </c:pt>
                <c:pt idx="3259">
                  <c:v>0.68688657407407405</c:v>
                </c:pt>
                <c:pt idx="3260">
                  <c:v>0.68689814814814854</c:v>
                </c:pt>
                <c:pt idx="3261">
                  <c:v>0.68690972222222213</c:v>
                </c:pt>
                <c:pt idx="3262">
                  <c:v>0.68692129629629683</c:v>
                </c:pt>
                <c:pt idx="3263">
                  <c:v>0.68693287037037065</c:v>
                </c:pt>
                <c:pt idx="3264">
                  <c:v>0.68694444444444491</c:v>
                </c:pt>
                <c:pt idx="3265">
                  <c:v>0.68695601851851895</c:v>
                </c:pt>
                <c:pt idx="3266">
                  <c:v>0.68696759259259288</c:v>
                </c:pt>
                <c:pt idx="3267">
                  <c:v>0.6869791666666667</c:v>
                </c:pt>
                <c:pt idx="3268">
                  <c:v>0.68699074074074051</c:v>
                </c:pt>
                <c:pt idx="3269">
                  <c:v>0.68701388888888892</c:v>
                </c:pt>
                <c:pt idx="3270">
                  <c:v>0.68702546296296296</c:v>
                </c:pt>
                <c:pt idx="3271">
                  <c:v>0.687037037037037</c:v>
                </c:pt>
                <c:pt idx="3272">
                  <c:v>0.68704861111111148</c:v>
                </c:pt>
                <c:pt idx="3273">
                  <c:v>0.68706018518518519</c:v>
                </c:pt>
                <c:pt idx="3274">
                  <c:v>0.68707175925925934</c:v>
                </c:pt>
                <c:pt idx="3275">
                  <c:v>0.6870833333333336</c:v>
                </c:pt>
                <c:pt idx="3276">
                  <c:v>0.68709490740740764</c:v>
                </c:pt>
                <c:pt idx="3277">
                  <c:v>0.68710648148148168</c:v>
                </c:pt>
                <c:pt idx="3278">
                  <c:v>0.68711805555555561</c:v>
                </c:pt>
                <c:pt idx="3279">
                  <c:v>0.68712962962962965</c:v>
                </c:pt>
                <c:pt idx="3280">
                  <c:v>0.68714120370370402</c:v>
                </c:pt>
                <c:pt idx="3281">
                  <c:v>0.68716435185185143</c:v>
                </c:pt>
                <c:pt idx="3282">
                  <c:v>0.68717592592592558</c:v>
                </c:pt>
                <c:pt idx="3283">
                  <c:v>0.68718749999999962</c:v>
                </c:pt>
                <c:pt idx="3284">
                  <c:v>0.68719907407407477</c:v>
                </c:pt>
                <c:pt idx="3285">
                  <c:v>0.68721064814814825</c:v>
                </c:pt>
                <c:pt idx="3286">
                  <c:v>0.68722222222222218</c:v>
                </c:pt>
                <c:pt idx="3287">
                  <c:v>0.68723379629629633</c:v>
                </c:pt>
                <c:pt idx="3288">
                  <c:v>0.68724537037037092</c:v>
                </c:pt>
                <c:pt idx="3289">
                  <c:v>0.68725694444444441</c:v>
                </c:pt>
                <c:pt idx="3290">
                  <c:v>0.68726851851851889</c:v>
                </c:pt>
                <c:pt idx="3291">
                  <c:v>0.68728009259259293</c:v>
                </c:pt>
                <c:pt idx="3292">
                  <c:v>0.68729166666666675</c:v>
                </c:pt>
                <c:pt idx="3293">
                  <c:v>0.68730324074074056</c:v>
                </c:pt>
                <c:pt idx="3294">
                  <c:v>0.68732638888888886</c:v>
                </c:pt>
                <c:pt idx="3295">
                  <c:v>0.68733796296296246</c:v>
                </c:pt>
                <c:pt idx="3296">
                  <c:v>0.68734953703703694</c:v>
                </c:pt>
                <c:pt idx="3297">
                  <c:v>0.68736111111111109</c:v>
                </c:pt>
                <c:pt idx="3298">
                  <c:v>0.68737268518518524</c:v>
                </c:pt>
                <c:pt idx="3299">
                  <c:v>0.68738425925925928</c:v>
                </c:pt>
                <c:pt idx="3300">
                  <c:v>0.68739583333333398</c:v>
                </c:pt>
                <c:pt idx="3301">
                  <c:v>0.68740740740740769</c:v>
                </c:pt>
                <c:pt idx="3302">
                  <c:v>0.68741898148148151</c:v>
                </c:pt>
                <c:pt idx="3303">
                  <c:v>0.68743055555555566</c:v>
                </c:pt>
                <c:pt idx="3304">
                  <c:v>0.68744212962962958</c:v>
                </c:pt>
                <c:pt idx="3305">
                  <c:v>0.68746527777777777</c:v>
                </c:pt>
                <c:pt idx="3306">
                  <c:v>0.68747685185185159</c:v>
                </c:pt>
                <c:pt idx="3307">
                  <c:v>0.68748842592592529</c:v>
                </c:pt>
                <c:pt idx="3308">
                  <c:v>0.6875</c:v>
                </c:pt>
                <c:pt idx="3309">
                  <c:v>0.68751157407407415</c:v>
                </c:pt>
                <c:pt idx="3310">
                  <c:v>0.68752314814814808</c:v>
                </c:pt>
                <c:pt idx="3311">
                  <c:v>0.68753472222222189</c:v>
                </c:pt>
                <c:pt idx="3312">
                  <c:v>0.6875462962962966</c:v>
                </c:pt>
                <c:pt idx="3313">
                  <c:v>0.68755787037037064</c:v>
                </c:pt>
                <c:pt idx="3314">
                  <c:v>0.68756944444444434</c:v>
                </c:pt>
                <c:pt idx="3315">
                  <c:v>0.68759259259259264</c:v>
                </c:pt>
                <c:pt idx="3316">
                  <c:v>0.68760416666666668</c:v>
                </c:pt>
                <c:pt idx="3317">
                  <c:v>0.6876157407407405</c:v>
                </c:pt>
                <c:pt idx="3318">
                  <c:v>0.68762731481481509</c:v>
                </c:pt>
                <c:pt idx="3319">
                  <c:v>0.68763888888888924</c:v>
                </c:pt>
                <c:pt idx="3320">
                  <c:v>0.68765046296296306</c:v>
                </c:pt>
                <c:pt idx="3321">
                  <c:v>0.68766203703703699</c:v>
                </c:pt>
                <c:pt idx="3322">
                  <c:v>0.68767361111111158</c:v>
                </c:pt>
                <c:pt idx="3323">
                  <c:v>0.68768518518518551</c:v>
                </c:pt>
                <c:pt idx="3324">
                  <c:v>0.68769675925925933</c:v>
                </c:pt>
                <c:pt idx="3325">
                  <c:v>0.68770833333333381</c:v>
                </c:pt>
                <c:pt idx="3326">
                  <c:v>0.68773148148148189</c:v>
                </c:pt>
                <c:pt idx="3327">
                  <c:v>0.68774305555555604</c:v>
                </c:pt>
                <c:pt idx="3328">
                  <c:v>0.68775462962962963</c:v>
                </c:pt>
                <c:pt idx="3329">
                  <c:v>0.68776620370370367</c:v>
                </c:pt>
                <c:pt idx="3330">
                  <c:v>0.68777777777777782</c:v>
                </c:pt>
                <c:pt idx="3331">
                  <c:v>0.68778935185185153</c:v>
                </c:pt>
                <c:pt idx="3332">
                  <c:v>0.68780092592592557</c:v>
                </c:pt>
                <c:pt idx="3333">
                  <c:v>0.68781249999999972</c:v>
                </c:pt>
                <c:pt idx="3334">
                  <c:v>0.68782407407407475</c:v>
                </c:pt>
                <c:pt idx="3335">
                  <c:v>0.68783564814814846</c:v>
                </c:pt>
                <c:pt idx="3336">
                  <c:v>0.6878472222222225</c:v>
                </c:pt>
                <c:pt idx="3337">
                  <c:v>0.68785879629629665</c:v>
                </c:pt>
                <c:pt idx="3338">
                  <c:v>0.68787037037037091</c:v>
                </c:pt>
                <c:pt idx="3339">
                  <c:v>0.68788194444444462</c:v>
                </c:pt>
                <c:pt idx="3340">
                  <c:v>0.68790509259259336</c:v>
                </c:pt>
                <c:pt idx="3341">
                  <c:v>0.68791666666666651</c:v>
                </c:pt>
                <c:pt idx="3342">
                  <c:v>0.68792824074074066</c:v>
                </c:pt>
                <c:pt idx="3343">
                  <c:v>0.68793981481481514</c:v>
                </c:pt>
                <c:pt idx="3344">
                  <c:v>0.68795138888888929</c:v>
                </c:pt>
                <c:pt idx="3345">
                  <c:v>0.68796296296296233</c:v>
                </c:pt>
                <c:pt idx="3346">
                  <c:v>0.68797453703703704</c:v>
                </c:pt>
                <c:pt idx="3347">
                  <c:v>0.68798611111111108</c:v>
                </c:pt>
                <c:pt idx="3348">
                  <c:v>0.68799768518518556</c:v>
                </c:pt>
                <c:pt idx="3349">
                  <c:v>0.68800925925925915</c:v>
                </c:pt>
                <c:pt idx="3350">
                  <c:v>0.68802083333333386</c:v>
                </c:pt>
                <c:pt idx="3351">
                  <c:v>0.6880439814814816</c:v>
                </c:pt>
                <c:pt idx="3352">
                  <c:v>0.68805555555555564</c:v>
                </c:pt>
                <c:pt idx="3353">
                  <c:v>0.68806712962962957</c:v>
                </c:pt>
                <c:pt idx="3354">
                  <c:v>0.68807870370370372</c:v>
                </c:pt>
                <c:pt idx="3355">
                  <c:v>0.6880902777777782</c:v>
                </c:pt>
                <c:pt idx="3356">
                  <c:v>0.6881018518518518</c:v>
                </c:pt>
                <c:pt idx="3357">
                  <c:v>0.68811342592592539</c:v>
                </c:pt>
                <c:pt idx="3358">
                  <c:v>0.68812499999999999</c:v>
                </c:pt>
                <c:pt idx="3359">
                  <c:v>0.68813657407407414</c:v>
                </c:pt>
                <c:pt idx="3360">
                  <c:v>0.6881481481481484</c:v>
                </c:pt>
                <c:pt idx="3361">
                  <c:v>0.68815972222222221</c:v>
                </c:pt>
                <c:pt idx="3362">
                  <c:v>0.68818287037037063</c:v>
                </c:pt>
                <c:pt idx="3363">
                  <c:v>0.68819444444444478</c:v>
                </c:pt>
                <c:pt idx="3364">
                  <c:v>0.68820601851851892</c:v>
                </c:pt>
                <c:pt idx="3365">
                  <c:v>0.68821759259259263</c:v>
                </c:pt>
                <c:pt idx="3366">
                  <c:v>0.68822916666666667</c:v>
                </c:pt>
                <c:pt idx="3367">
                  <c:v>0.68824074074074049</c:v>
                </c:pt>
                <c:pt idx="3368">
                  <c:v>0.68825231481481486</c:v>
                </c:pt>
                <c:pt idx="3369">
                  <c:v>0.6882638888888889</c:v>
                </c:pt>
                <c:pt idx="3370">
                  <c:v>0.6882754629629626</c:v>
                </c:pt>
                <c:pt idx="3371">
                  <c:v>0.68828703703703698</c:v>
                </c:pt>
                <c:pt idx="3372">
                  <c:v>0.68831018518518527</c:v>
                </c:pt>
                <c:pt idx="3373">
                  <c:v>0.6883217592592592</c:v>
                </c:pt>
                <c:pt idx="3374">
                  <c:v>0.68833333333333335</c:v>
                </c:pt>
                <c:pt idx="3375">
                  <c:v>0.68834490740740761</c:v>
                </c:pt>
                <c:pt idx="3376">
                  <c:v>0.68835648148148154</c:v>
                </c:pt>
                <c:pt idx="3377">
                  <c:v>0.68836805555555569</c:v>
                </c:pt>
                <c:pt idx="3378">
                  <c:v>0.68837962962962962</c:v>
                </c:pt>
                <c:pt idx="3379">
                  <c:v>0.6883912037037041</c:v>
                </c:pt>
                <c:pt idx="3380">
                  <c:v>0.68840277777777759</c:v>
                </c:pt>
                <c:pt idx="3381">
                  <c:v>0.68841435185185129</c:v>
                </c:pt>
                <c:pt idx="3382">
                  <c:v>0.68842592592592555</c:v>
                </c:pt>
                <c:pt idx="3383">
                  <c:v>0.6884374999999997</c:v>
                </c:pt>
                <c:pt idx="3384">
                  <c:v>0.68844907407407463</c:v>
                </c:pt>
                <c:pt idx="3385">
                  <c:v>0.68846064814814811</c:v>
                </c:pt>
                <c:pt idx="3386">
                  <c:v>0.6884837962962963</c:v>
                </c:pt>
                <c:pt idx="3387">
                  <c:v>0.68849537037037079</c:v>
                </c:pt>
                <c:pt idx="3388">
                  <c:v>0.68850694444444438</c:v>
                </c:pt>
                <c:pt idx="3389">
                  <c:v>0.68851851851851864</c:v>
                </c:pt>
                <c:pt idx="3390">
                  <c:v>0.68853009259259301</c:v>
                </c:pt>
                <c:pt idx="3391">
                  <c:v>0.68854166666666661</c:v>
                </c:pt>
                <c:pt idx="3392">
                  <c:v>0.68855324074074031</c:v>
                </c:pt>
                <c:pt idx="3393">
                  <c:v>0.6885648148148148</c:v>
                </c:pt>
                <c:pt idx="3394">
                  <c:v>0.68857638888888861</c:v>
                </c:pt>
                <c:pt idx="3395">
                  <c:v>0.6885879629629621</c:v>
                </c:pt>
                <c:pt idx="3396">
                  <c:v>0.68859953703703702</c:v>
                </c:pt>
                <c:pt idx="3397">
                  <c:v>0.68862268518518555</c:v>
                </c:pt>
                <c:pt idx="3398">
                  <c:v>0.68863425925925925</c:v>
                </c:pt>
                <c:pt idx="3399">
                  <c:v>0.68864583333333407</c:v>
                </c:pt>
                <c:pt idx="3400">
                  <c:v>0.68865740740740777</c:v>
                </c:pt>
                <c:pt idx="3401">
                  <c:v>0.6886689814814817</c:v>
                </c:pt>
                <c:pt idx="3402">
                  <c:v>0.68868055555555563</c:v>
                </c:pt>
                <c:pt idx="3403">
                  <c:v>0.68869212962962967</c:v>
                </c:pt>
                <c:pt idx="3404">
                  <c:v>0.68870370370370371</c:v>
                </c:pt>
                <c:pt idx="3405">
                  <c:v>0.68871527777777775</c:v>
                </c:pt>
                <c:pt idx="3406">
                  <c:v>0.68872685185185178</c:v>
                </c:pt>
                <c:pt idx="3407">
                  <c:v>0.6887384259259256</c:v>
                </c:pt>
                <c:pt idx="3408">
                  <c:v>0.68876157407407435</c:v>
                </c:pt>
                <c:pt idx="3409">
                  <c:v>0.6887731481481485</c:v>
                </c:pt>
                <c:pt idx="3410">
                  <c:v>0.6887847222222222</c:v>
                </c:pt>
                <c:pt idx="3411">
                  <c:v>0.68879629629629679</c:v>
                </c:pt>
                <c:pt idx="3412">
                  <c:v>0.68880787037037083</c:v>
                </c:pt>
                <c:pt idx="3413">
                  <c:v>0.68881944444444465</c:v>
                </c:pt>
                <c:pt idx="3414">
                  <c:v>0.68883101851851936</c:v>
                </c:pt>
                <c:pt idx="3415">
                  <c:v>0.68884259259259295</c:v>
                </c:pt>
                <c:pt idx="3416">
                  <c:v>0.68885416666666666</c:v>
                </c:pt>
                <c:pt idx="3417">
                  <c:v>0.68886574074074058</c:v>
                </c:pt>
                <c:pt idx="3418">
                  <c:v>0.68887731481481485</c:v>
                </c:pt>
                <c:pt idx="3419">
                  <c:v>0.68890046296296259</c:v>
                </c:pt>
                <c:pt idx="3420">
                  <c:v>0.68891203703703707</c:v>
                </c:pt>
                <c:pt idx="3421">
                  <c:v>0.68892361111111144</c:v>
                </c:pt>
                <c:pt idx="3422">
                  <c:v>0.68893518518518559</c:v>
                </c:pt>
                <c:pt idx="3423">
                  <c:v>0.68894675925925919</c:v>
                </c:pt>
                <c:pt idx="3424">
                  <c:v>0.68895833333333378</c:v>
                </c:pt>
                <c:pt idx="3425">
                  <c:v>0.6889699074074076</c:v>
                </c:pt>
                <c:pt idx="3426">
                  <c:v>0.68898148148148164</c:v>
                </c:pt>
                <c:pt idx="3427">
                  <c:v>0.68899305555555601</c:v>
                </c:pt>
                <c:pt idx="3428">
                  <c:v>0.68900462962962961</c:v>
                </c:pt>
                <c:pt idx="3429">
                  <c:v>0.68901620370370376</c:v>
                </c:pt>
                <c:pt idx="3430">
                  <c:v>0.68902777777777768</c:v>
                </c:pt>
                <c:pt idx="3431">
                  <c:v>0.68905092592592565</c:v>
                </c:pt>
                <c:pt idx="3432">
                  <c:v>0.68906249999999969</c:v>
                </c:pt>
                <c:pt idx="3433">
                  <c:v>0.68907407407407473</c:v>
                </c:pt>
                <c:pt idx="3434">
                  <c:v>0.68908564814814843</c:v>
                </c:pt>
                <c:pt idx="3435">
                  <c:v>0.68909722222222225</c:v>
                </c:pt>
                <c:pt idx="3436">
                  <c:v>0.68910879629629662</c:v>
                </c:pt>
                <c:pt idx="3437">
                  <c:v>0.68912037037037066</c:v>
                </c:pt>
                <c:pt idx="3438">
                  <c:v>0.6891319444444447</c:v>
                </c:pt>
                <c:pt idx="3439">
                  <c:v>0.68914351851851896</c:v>
                </c:pt>
                <c:pt idx="3440">
                  <c:v>0.68915509259259333</c:v>
                </c:pt>
                <c:pt idx="3441">
                  <c:v>0.68916666666666659</c:v>
                </c:pt>
                <c:pt idx="3442">
                  <c:v>0.68917824074074052</c:v>
                </c:pt>
                <c:pt idx="3443">
                  <c:v>0.68920138888888882</c:v>
                </c:pt>
                <c:pt idx="3444">
                  <c:v>0.68921296296296219</c:v>
                </c:pt>
                <c:pt idx="3445">
                  <c:v>0.68922453703703701</c:v>
                </c:pt>
                <c:pt idx="3446">
                  <c:v>0.68923611111111116</c:v>
                </c:pt>
                <c:pt idx="3447">
                  <c:v>0.68924768518518542</c:v>
                </c:pt>
                <c:pt idx="3448">
                  <c:v>0.68925925925925924</c:v>
                </c:pt>
                <c:pt idx="3449">
                  <c:v>0.68927083333333383</c:v>
                </c:pt>
                <c:pt idx="3450">
                  <c:v>0.68928240740740743</c:v>
                </c:pt>
                <c:pt idx="3451">
                  <c:v>0.68929398148148169</c:v>
                </c:pt>
                <c:pt idx="3452">
                  <c:v>0.68930555555555562</c:v>
                </c:pt>
                <c:pt idx="3453">
                  <c:v>0.68931712962962921</c:v>
                </c:pt>
                <c:pt idx="3454">
                  <c:v>0.68934027777777773</c:v>
                </c:pt>
                <c:pt idx="3455">
                  <c:v>0.68935185185185188</c:v>
                </c:pt>
                <c:pt idx="3456">
                  <c:v>0.68936342592592537</c:v>
                </c:pt>
                <c:pt idx="3457">
                  <c:v>0.6893750000000004</c:v>
                </c:pt>
                <c:pt idx="3458">
                  <c:v>0.689386574074074</c:v>
                </c:pt>
                <c:pt idx="3459">
                  <c:v>0.68939814814814815</c:v>
                </c:pt>
                <c:pt idx="3460">
                  <c:v>0.6894097222222223</c:v>
                </c:pt>
                <c:pt idx="3461">
                  <c:v>0.68942129629629656</c:v>
                </c:pt>
                <c:pt idx="3462">
                  <c:v>0.6894328703703706</c:v>
                </c:pt>
                <c:pt idx="3463">
                  <c:v>0.68944444444444464</c:v>
                </c:pt>
                <c:pt idx="3464">
                  <c:v>0.68945601851851901</c:v>
                </c:pt>
                <c:pt idx="3465">
                  <c:v>0.68947916666666653</c:v>
                </c:pt>
                <c:pt idx="3466">
                  <c:v>0.68949074074074057</c:v>
                </c:pt>
                <c:pt idx="3467">
                  <c:v>0.6895023148148145</c:v>
                </c:pt>
                <c:pt idx="3468">
                  <c:v>0.68951388888888887</c:v>
                </c:pt>
                <c:pt idx="3469">
                  <c:v>0.68952546296296258</c:v>
                </c:pt>
                <c:pt idx="3470">
                  <c:v>0.68953703703703706</c:v>
                </c:pt>
                <c:pt idx="3471">
                  <c:v>0.68954861111111154</c:v>
                </c:pt>
                <c:pt idx="3472">
                  <c:v>0.6895601851851848</c:v>
                </c:pt>
                <c:pt idx="3473">
                  <c:v>0.68957175925925929</c:v>
                </c:pt>
                <c:pt idx="3474">
                  <c:v>0.68958333333333333</c:v>
                </c:pt>
                <c:pt idx="3475">
                  <c:v>0.6895949074074077</c:v>
                </c:pt>
                <c:pt idx="3476">
                  <c:v>0.68961805555555589</c:v>
                </c:pt>
                <c:pt idx="3477">
                  <c:v>0.68962962962963004</c:v>
                </c:pt>
                <c:pt idx="3478">
                  <c:v>0.68964120370370396</c:v>
                </c:pt>
                <c:pt idx="3479">
                  <c:v>0.68965277777777778</c:v>
                </c:pt>
                <c:pt idx="3480">
                  <c:v>0.68966435185185149</c:v>
                </c:pt>
                <c:pt idx="3481">
                  <c:v>0.68967592592592597</c:v>
                </c:pt>
                <c:pt idx="3482">
                  <c:v>0.6896874999999999</c:v>
                </c:pt>
                <c:pt idx="3483">
                  <c:v>0.68969907407407482</c:v>
                </c:pt>
                <c:pt idx="3484">
                  <c:v>0.68971064814814853</c:v>
                </c:pt>
                <c:pt idx="3485">
                  <c:v>0.68972222222222224</c:v>
                </c:pt>
                <c:pt idx="3486">
                  <c:v>0.68973379629629661</c:v>
                </c:pt>
                <c:pt idx="3487">
                  <c:v>0.68974537037037098</c:v>
                </c:pt>
                <c:pt idx="3488">
                  <c:v>0.68975694444444469</c:v>
                </c:pt>
                <c:pt idx="3489">
                  <c:v>0.68976851851851895</c:v>
                </c:pt>
                <c:pt idx="3490">
                  <c:v>0.68979166666666702</c:v>
                </c:pt>
                <c:pt idx="3491">
                  <c:v>0.68980324074074051</c:v>
                </c:pt>
                <c:pt idx="3492">
                  <c:v>0.68981481481481521</c:v>
                </c:pt>
                <c:pt idx="3493">
                  <c:v>0.68982638888888881</c:v>
                </c:pt>
                <c:pt idx="3494">
                  <c:v>0.6898379629629624</c:v>
                </c:pt>
                <c:pt idx="3495">
                  <c:v>0.68984953703703744</c:v>
                </c:pt>
                <c:pt idx="3496">
                  <c:v>0.68986111111111104</c:v>
                </c:pt>
                <c:pt idx="3497">
                  <c:v>0.68987268518518552</c:v>
                </c:pt>
                <c:pt idx="3498">
                  <c:v>0.68988425925925922</c:v>
                </c:pt>
                <c:pt idx="3499">
                  <c:v>0.68989583333333415</c:v>
                </c:pt>
                <c:pt idx="3500">
                  <c:v>0.68991898148148145</c:v>
                </c:pt>
                <c:pt idx="3501">
                  <c:v>0.6899305555555556</c:v>
                </c:pt>
                <c:pt idx="3502">
                  <c:v>0.68994212962962953</c:v>
                </c:pt>
                <c:pt idx="3503">
                  <c:v>0.68995370370370368</c:v>
                </c:pt>
                <c:pt idx="3504">
                  <c:v>0.68996527777777772</c:v>
                </c:pt>
                <c:pt idx="3505">
                  <c:v>0.68997685185185187</c:v>
                </c:pt>
                <c:pt idx="3506">
                  <c:v>0.68998842592592569</c:v>
                </c:pt>
                <c:pt idx="3507">
                  <c:v>0.69000000000000028</c:v>
                </c:pt>
                <c:pt idx="3508">
                  <c:v>0.69001157407407443</c:v>
                </c:pt>
                <c:pt idx="3509">
                  <c:v>0.69002314814814814</c:v>
                </c:pt>
                <c:pt idx="3510">
                  <c:v>0.69003472222222229</c:v>
                </c:pt>
                <c:pt idx="3511">
                  <c:v>0.69005787037037092</c:v>
                </c:pt>
                <c:pt idx="3512">
                  <c:v>0.69006944444444462</c:v>
                </c:pt>
                <c:pt idx="3513">
                  <c:v>0.69008101851851922</c:v>
                </c:pt>
                <c:pt idx="3514">
                  <c:v>0.69009259259259303</c:v>
                </c:pt>
                <c:pt idx="3515">
                  <c:v>0.69010416666666652</c:v>
                </c:pt>
                <c:pt idx="3516">
                  <c:v>0.69011574074074056</c:v>
                </c:pt>
                <c:pt idx="3517">
                  <c:v>0.69012731481481471</c:v>
                </c:pt>
                <c:pt idx="3518">
                  <c:v>0.69013888888888919</c:v>
                </c:pt>
                <c:pt idx="3519">
                  <c:v>0.69015046296296267</c:v>
                </c:pt>
                <c:pt idx="3520">
                  <c:v>0.69016203703703671</c:v>
                </c:pt>
                <c:pt idx="3521">
                  <c:v>0.69017361111111142</c:v>
                </c:pt>
                <c:pt idx="3522">
                  <c:v>0.69019675925925927</c:v>
                </c:pt>
                <c:pt idx="3523">
                  <c:v>0.69020833333333365</c:v>
                </c:pt>
                <c:pt idx="3524">
                  <c:v>0.69021990740740735</c:v>
                </c:pt>
                <c:pt idx="3525">
                  <c:v>0.69023148148148161</c:v>
                </c:pt>
                <c:pt idx="3526">
                  <c:v>0.69024305555555565</c:v>
                </c:pt>
                <c:pt idx="3527">
                  <c:v>0.69025462962962969</c:v>
                </c:pt>
                <c:pt idx="3528">
                  <c:v>0.69026620370370351</c:v>
                </c:pt>
                <c:pt idx="3529">
                  <c:v>0.69027777777777777</c:v>
                </c:pt>
                <c:pt idx="3530">
                  <c:v>0.69028935185185158</c:v>
                </c:pt>
                <c:pt idx="3531">
                  <c:v>0.6903009259259254</c:v>
                </c:pt>
                <c:pt idx="3532">
                  <c:v>0.69031249999999966</c:v>
                </c:pt>
                <c:pt idx="3533">
                  <c:v>0.69032407407407448</c:v>
                </c:pt>
                <c:pt idx="3534">
                  <c:v>0.69033564814814852</c:v>
                </c:pt>
                <c:pt idx="3535">
                  <c:v>0.69034722222222233</c:v>
                </c:pt>
                <c:pt idx="3536">
                  <c:v>0.69037037037037063</c:v>
                </c:pt>
                <c:pt idx="3537">
                  <c:v>0.69038194444444445</c:v>
                </c:pt>
                <c:pt idx="3538">
                  <c:v>0.69039351851851893</c:v>
                </c:pt>
                <c:pt idx="3539">
                  <c:v>0.69040509259259308</c:v>
                </c:pt>
                <c:pt idx="3540">
                  <c:v>0.69041666666666657</c:v>
                </c:pt>
                <c:pt idx="3541">
                  <c:v>0.6904282407407405</c:v>
                </c:pt>
                <c:pt idx="3542">
                  <c:v>0.69043981481481509</c:v>
                </c:pt>
                <c:pt idx="3543">
                  <c:v>0.69045138888888891</c:v>
                </c:pt>
                <c:pt idx="3544">
                  <c:v>0.69046296296296206</c:v>
                </c:pt>
                <c:pt idx="3545">
                  <c:v>0.69047453703703709</c:v>
                </c:pt>
                <c:pt idx="3546">
                  <c:v>0.69049768518518551</c:v>
                </c:pt>
                <c:pt idx="3547">
                  <c:v>0.69050925925925932</c:v>
                </c:pt>
                <c:pt idx="3548">
                  <c:v>0.69052083333333392</c:v>
                </c:pt>
                <c:pt idx="3549">
                  <c:v>0.6905324074074074</c:v>
                </c:pt>
                <c:pt idx="3550">
                  <c:v>0.69054398148148144</c:v>
                </c:pt>
                <c:pt idx="3551">
                  <c:v>0.6905555555555557</c:v>
                </c:pt>
                <c:pt idx="3552">
                  <c:v>0.69056712962962929</c:v>
                </c:pt>
                <c:pt idx="3553">
                  <c:v>0.69057870370370367</c:v>
                </c:pt>
                <c:pt idx="3554">
                  <c:v>0.69059027777777782</c:v>
                </c:pt>
                <c:pt idx="3555">
                  <c:v>0.69060185185185219</c:v>
                </c:pt>
                <c:pt idx="3556">
                  <c:v>0.69061342592592556</c:v>
                </c:pt>
                <c:pt idx="3557">
                  <c:v>0.69063657407407442</c:v>
                </c:pt>
                <c:pt idx="3558">
                  <c:v>0.69064814814814868</c:v>
                </c:pt>
                <c:pt idx="3559">
                  <c:v>0.69065972222222249</c:v>
                </c:pt>
                <c:pt idx="3560">
                  <c:v>0.69067129629629698</c:v>
                </c:pt>
                <c:pt idx="3561">
                  <c:v>0.69068287037037079</c:v>
                </c:pt>
                <c:pt idx="3562">
                  <c:v>0.69069444444444494</c:v>
                </c:pt>
                <c:pt idx="3563">
                  <c:v>0.69070601851851898</c:v>
                </c:pt>
                <c:pt idx="3564">
                  <c:v>0.69071759259259302</c:v>
                </c:pt>
                <c:pt idx="3565">
                  <c:v>0.69072916666666673</c:v>
                </c:pt>
                <c:pt idx="3566">
                  <c:v>0.69074074074074077</c:v>
                </c:pt>
                <c:pt idx="3567">
                  <c:v>0.69075231481481481</c:v>
                </c:pt>
                <c:pt idx="3568">
                  <c:v>0.69077546296296299</c:v>
                </c:pt>
                <c:pt idx="3569">
                  <c:v>0.69078703703703714</c:v>
                </c:pt>
                <c:pt idx="3570">
                  <c:v>0.69079861111111174</c:v>
                </c:pt>
                <c:pt idx="3571">
                  <c:v>0.69081018518518522</c:v>
                </c:pt>
                <c:pt idx="3572">
                  <c:v>0.69082175925925959</c:v>
                </c:pt>
                <c:pt idx="3573">
                  <c:v>0.69083333333333363</c:v>
                </c:pt>
                <c:pt idx="3574">
                  <c:v>0.69084490740740778</c:v>
                </c:pt>
                <c:pt idx="3575">
                  <c:v>0.6908564814814816</c:v>
                </c:pt>
                <c:pt idx="3576">
                  <c:v>0.69086805555555564</c:v>
                </c:pt>
                <c:pt idx="3577">
                  <c:v>0.69087962962963001</c:v>
                </c:pt>
                <c:pt idx="3578">
                  <c:v>0.69089120370370405</c:v>
                </c:pt>
                <c:pt idx="3579">
                  <c:v>0.69090277777777753</c:v>
                </c:pt>
                <c:pt idx="3580">
                  <c:v>0.69091435185185157</c:v>
                </c:pt>
                <c:pt idx="3581">
                  <c:v>0.69093749999999998</c:v>
                </c:pt>
                <c:pt idx="3582">
                  <c:v>0.69094907407407491</c:v>
                </c:pt>
                <c:pt idx="3583">
                  <c:v>0.6909606481481485</c:v>
                </c:pt>
                <c:pt idx="3584">
                  <c:v>0.69097222222222221</c:v>
                </c:pt>
                <c:pt idx="3585">
                  <c:v>0.69098379629629625</c:v>
                </c:pt>
                <c:pt idx="3586">
                  <c:v>0.69099537037037084</c:v>
                </c:pt>
                <c:pt idx="3587">
                  <c:v>0.69100694444444455</c:v>
                </c:pt>
                <c:pt idx="3588">
                  <c:v>0.69101851851851892</c:v>
                </c:pt>
                <c:pt idx="3589">
                  <c:v>0.69103009259259296</c:v>
                </c:pt>
                <c:pt idx="3590">
                  <c:v>0.691041666666667</c:v>
                </c:pt>
                <c:pt idx="3591">
                  <c:v>0.69105324074074059</c:v>
                </c:pt>
                <c:pt idx="3592">
                  <c:v>0.69106481481481474</c:v>
                </c:pt>
                <c:pt idx="3593">
                  <c:v>0.69108796296296238</c:v>
                </c:pt>
                <c:pt idx="3594">
                  <c:v>0.6910995370370373</c:v>
                </c:pt>
                <c:pt idx="3595">
                  <c:v>0.69111111111111112</c:v>
                </c:pt>
                <c:pt idx="3596">
                  <c:v>0.69112268518518549</c:v>
                </c:pt>
                <c:pt idx="3597">
                  <c:v>0.69113425925925931</c:v>
                </c:pt>
                <c:pt idx="3598">
                  <c:v>0.69114583333333401</c:v>
                </c:pt>
                <c:pt idx="3599">
                  <c:v>0.69115740740740761</c:v>
                </c:pt>
                <c:pt idx="3600">
                  <c:v>0.69116898148148154</c:v>
                </c:pt>
                <c:pt idx="3601">
                  <c:v>0.69118055555555569</c:v>
                </c:pt>
                <c:pt idx="3602">
                  <c:v>0.6911921296296295</c:v>
                </c:pt>
                <c:pt idx="3603">
                  <c:v>0.69120370370370354</c:v>
                </c:pt>
                <c:pt idx="3604">
                  <c:v>0.69122685185185162</c:v>
                </c:pt>
                <c:pt idx="3605">
                  <c:v>0.69123842592592555</c:v>
                </c:pt>
                <c:pt idx="3606">
                  <c:v>0.69125000000000003</c:v>
                </c:pt>
                <c:pt idx="3607">
                  <c:v>0.6912615740740744</c:v>
                </c:pt>
                <c:pt idx="3608">
                  <c:v>0.69127314814814811</c:v>
                </c:pt>
                <c:pt idx="3609">
                  <c:v>0.69128472222222181</c:v>
                </c:pt>
                <c:pt idx="3610">
                  <c:v>0.69129629629629663</c:v>
                </c:pt>
                <c:pt idx="3611">
                  <c:v>0.69130787037037089</c:v>
                </c:pt>
                <c:pt idx="3612">
                  <c:v>0.6913194444444446</c:v>
                </c:pt>
                <c:pt idx="3613">
                  <c:v>0.69133101851851908</c:v>
                </c:pt>
                <c:pt idx="3614">
                  <c:v>0.69135416666666649</c:v>
                </c:pt>
                <c:pt idx="3615">
                  <c:v>0.6913657407407402</c:v>
                </c:pt>
                <c:pt idx="3616">
                  <c:v>0.69137731481481479</c:v>
                </c:pt>
                <c:pt idx="3617">
                  <c:v>0.69138888888888894</c:v>
                </c:pt>
                <c:pt idx="3618">
                  <c:v>0.69140046296296265</c:v>
                </c:pt>
                <c:pt idx="3619">
                  <c:v>0.69141203703703669</c:v>
                </c:pt>
                <c:pt idx="3620">
                  <c:v>0.69142361111111139</c:v>
                </c:pt>
                <c:pt idx="3621">
                  <c:v>0.69143518518518521</c:v>
                </c:pt>
                <c:pt idx="3622">
                  <c:v>0.69144675925925936</c:v>
                </c:pt>
                <c:pt idx="3623">
                  <c:v>0.69145833333333362</c:v>
                </c:pt>
                <c:pt idx="3624">
                  <c:v>0.69146990740740744</c:v>
                </c:pt>
                <c:pt idx="3625">
                  <c:v>0.6914814814814817</c:v>
                </c:pt>
                <c:pt idx="3626">
                  <c:v>0.69150462962962955</c:v>
                </c:pt>
                <c:pt idx="3627">
                  <c:v>0.69151620370370359</c:v>
                </c:pt>
                <c:pt idx="3628">
                  <c:v>0.69152777777777752</c:v>
                </c:pt>
                <c:pt idx="3629">
                  <c:v>0.69153935185185156</c:v>
                </c:pt>
                <c:pt idx="3630">
                  <c:v>0.69155092592592537</c:v>
                </c:pt>
                <c:pt idx="3631">
                  <c:v>0.69156249999999952</c:v>
                </c:pt>
                <c:pt idx="3632">
                  <c:v>0.69157407407407445</c:v>
                </c:pt>
                <c:pt idx="3633">
                  <c:v>0.69158564814814805</c:v>
                </c:pt>
                <c:pt idx="3634">
                  <c:v>0.6915972222222222</c:v>
                </c:pt>
                <c:pt idx="3635">
                  <c:v>0.69160879629629679</c:v>
                </c:pt>
                <c:pt idx="3636">
                  <c:v>0.69162037037037083</c:v>
                </c:pt>
                <c:pt idx="3637">
                  <c:v>0.69163194444444465</c:v>
                </c:pt>
                <c:pt idx="3638">
                  <c:v>0.69164351851851924</c:v>
                </c:pt>
                <c:pt idx="3639">
                  <c:v>0.69166666666666676</c:v>
                </c:pt>
                <c:pt idx="3640">
                  <c:v>0.69167824074074069</c:v>
                </c:pt>
                <c:pt idx="3641">
                  <c:v>0.69168981481481528</c:v>
                </c:pt>
                <c:pt idx="3642">
                  <c:v>0.69170138888888921</c:v>
                </c:pt>
                <c:pt idx="3643">
                  <c:v>0.69171296296296247</c:v>
                </c:pt>
                <c:pt idx="3644">
                  <c:v>0.69172453703703729</c:v>
                </c:pt>
                <c:pt idx="3645">
                  <c:v>0.69173611111111111</c:v>
                </c:pt>
                <c:pt idx="3646">
                  <c:v>0.69174768518518581</c:v>
                </c:pt>
                <c:pt idx="3647">
                  <c:v>0.69175925925925963</c:v>
                </c:pt>
                <c:pt idx="3648">
                  <c:v>0.69177083333333411</c:v>
                </c:pt>
                <c:pt idx="3649">
                  <c:v>0.6917824074074076</c:v>
                </c:pt>
                <c:pt idx="3650">
                  <c:v>0.6918055555555559</c:v>
                </c:pt>
                <c:pt idx="3651">
                  <c:v>0.69181712962962949</c:v>
                </c:pt>
                <c:pt idx="3652">
                  <c:v>0.69182870370370375</c:v>
                </c:pt>
                <c:pt idx="3653">
                  <c:v>0.69184027777777812</c:v>
                </c:pt>
                <c:pt idx="3654">
                  <c:v>0.69185185185185183</c:v>
                </c:pt>
                <c:pt idx="3655">
                  <c:v>0.69186342592592542</c:v>
                </c:pt>
                <c:pt idx="3656">
                  <c:v>0.69187500000000035</c:v>
                </c:pt>
                <c:pt idx="3657">
                  <c:v>0.6918865740740745</c:v>
                </c:pt>
                <c:pt idx="3658">
                  <c:v>0.69189814814814843</c:v>
                </c:pt>
                <c:pt idx="3659">
                  <c:v>0.69190972222222225</c:v>
                </c:pt>
                <c:pt idx="3660">
                  <c:v>0.69192129629629684</c:v>
                </c:pt>
                <c:pt idx="3661">
                  <c:v>0.69194444444444492</c:v>
                </c:pt>
                <c:pt idx="3662">
                  <c:v>0.69195601851851896</c:v>
                </c:pt>
                <c:pt idx="3663">
                  <c:v>0.69196759259259299</c:v>
                </c:pt>
                <c:pt idx="3664">
                  <c:v>0.6919791666666667</c:v>
                </c:pt>
                <c:pt idx="3665">
                  <c:v>0.69199074074074052</c:v>
                </c:pt>
                <c:pt idx="3666">
                  <c:v>0.69200231481481478</c:v>
                </c:pt>
                <c:pt idx="3667">
                  <c:v>0.69201388888888893</c:v>
                </c:pt>
                <c:pt idx="3668">
                  <c:v>0.69202546296296286</c:v>
                </c:pt>
                <c:pt idx="3669">
                  <c:v>0.69203703703703701</c:v>
                </c:pt>
                <c:pt idx="3670">
                  <c:v>0.69204861111111171</c:v>
                </c:pt>
                <c:pt idx="3671">
                  <c:v>0.69207175925925923</c:v>
                </c:pt>
                <c:pt idx="3672">
                  <c:v>0.69208333333333361</c:v>
                </c:pt>
                <c:pt idx="3673">
                  <c:v>0.69209490740740764</c:v>
                </c:pt>
                <c:pt idx="3674">
                  <c:v>0.69210648148148168</c:v>
                </c:pt>
                <c:pt idx="3675">
                  <c:v>0.69211805555555561</c:v>
                </c:pt>
                <c:pt idx="3676">
                  <c:v>0.69212962962962965</c:v>
                </c:pt>
                <c:pt idx="3677">
                  <c:v>0.69214120370370402</c:v>
                </c:pt>
                <c:pt idx="3678">
                  <c:v>0.69215277777777751</c:v>
                </c:pt>
                <c:pt idx="3679">
                  <c:v>0.69216435185185143</c:v>
                </c:pt>
                <c:pt idx="3680">
                  <c:v>0.69217592592592558</c:v>
                </c:pt>
                <c:pt idx="3681">
                  <c:v>0.69218750000000007</c:v>
                </c:pt>
                <c:pt idx="3682">
                  <c:v>0.69219907407407477</c:v>
                </c:pt>
                <c:pt idx="3683">
                  <c:v>0.69221064814814814</c:v>
                </c:pt>
                <c:pt idx="3684">
                  <c:v>0.69222222222222218</c:v>
                </c:pt>
                <c:pt idx="3685">
                  <c:v>0.69224537037037082</c:v>
                </c:pt>
                <c:pt idx="3686">
                  <c:v>0.69225694444444441</c:v>
                </c:pt>
                <c:pt idx="3687">
                  <c:v>0.692268518518519</c:v>
                </c:pt>
                <c:pt idx="3688">
                  <c:v>0.69228009259259293</c:v>
                </c:pt>
                <c:pt idx="3689">
                  <c:v>0.69229166666666664</c:v>
                </c:pt>
                <c:pt idx="3690">
                  <c:v>0.69230324074074057</c:v>
                </c:pt>
                <c:pt idx="3691">
                  <c:v>0.69231481481481483</c:v>
                </c:pt>
                <c:pt idx="3692">
                  <c:v>0.69232638888888898</c:v>
                </c:pt>
                <c:pt idx="3693">
                  <c:v>0.69233796296296235</c:v>
                </c:pt>
                <c:pt idx="3694">
                  <c:v>0.69234953703703705</c:v>
                </c:pt>
                <c:pt idx="3695">
                  <c:v>0.69236111111111109</c:v>
                </c:pt>
                <c:pt idx="3696">
                  <c:v>0.69238425925925917</c:v>
                </c:pt>
                <c:pt idx="3697">
                  <c:v>0.69239583333333399</c:v>
                </c:pt>
                <c:pt idx="3698">
                  <c:v>0.69240740740740769</c:v>
                </c:pt>
                <c:pt idx="3699">
                  <c:v>0.69241898148148151</c:v>
                </c:pt>
                <c:pt idx="3700">
                  <c:v>0.69243055555555555</c:v>
                </c:pt>
                <c:pt idx="3701">
                  <c:v>0.69244212962962959</c:v>
                </c:pt>
                <c:pt idx="3702">
                  <c:v>0.69245370370370352</c:v>
                </c:pt>
                <c:pt idx="3703">
                  <c:v>0.69246527777777767</c:v>
                </c:pt>
                <c:pt idx="3704">
                  <c:v>0.69247685185185159</c:v>
                </c:pt>
                <c:pt idx="3705">
                  <c:v>0.69248842592592541</c:v>
                </c:pt>
                <c:pt idx="3706">
                  <c:v>0.6925</c:v>
                </c:pt>
                <c:pt idx="3707">
                  <c:v>0.69252314814814808</c:v>
                </c:pt>
                <c:pt idx="3708">
                  <c:v>0.6925347222222219</c:v>
                </c:pt>
                <c:pt idx="3709">
                  <c:v>0.6925462962962966</c:v>
                </c:pt>
                <c:pt idx="3710">
                  <c:v>0.69255787037037064</c:v>
                </c:pt>
                <c:pt idx="3711">
                  <c:v>0.69256944444444468</c:v>
                </c:pt>
                <c:pt idx="3712">
                  <c:v>0.69258101851851894</c:v>
                </c:pt>
                <c:pt idx="3713">
                  <c:v>0.69259259259259265</c:v>
                </c:pt>
                <c:pt idx="3714">
                  <c:v>0.69260416666666669</c:v>
                </c:pt>
                <c:pt idx="3715">
                  <c:v>0.6926157407407405</c:v>
                </c:pt>
                <c:pt idx="3716">
                  <c:v>0.69262731481481521</c:v>
                </c:pt>
                <c:pt idx="3717">
                  <c:v>0.69263888888888925</c:v>
                </c:pt>
                <c:pt idx="3718">
                  <c:v>0.69266203703703699</c:v>
                </c:pt>
                <c:pt idx="3719">
                  <c:v>0.69267361111111159</c:v>
                </c:pt>
                <c:pt idx="3720">
                  <c:v>0.69268518518518563</c:v>
                </c:pt>
                <c:pt idx="3721">
                  <c:v>0.69269675925925922</c:v>
                </c:pt>
                <c:pt idx="3722">
                  <c:v>0.69270833333333393</c:v>
                </c:pt>
                <c:pt idx="3723">
                  <c:v>0.69271990740740763</c:v>
                </c:pt>
                <c:pt idx="3724">
                  <c:v>0.69273148148148189</c:v>
                </c:pt>
                <c:pt idx="3725">
                  <c:v>0.69274305555555593</c:v>
                </c:pt>
                <c:pt idx="3726">
                  <c:v>0.69275462962962964</c:v>
                </c:pt>
                <c:pt idx="3727">
                  <c:v>0.69276620370370379</c:v>
                </c:pt>
                <c:pt idx="3728">
                  <c:v>0.69277777777777771</c:v>
                </c:pt>
                <c:pt idx="3729">
                  <c:v>0.69278935185185186</c:v>
                </c:pt>
                <c:pt idx="3730">
                  <c:v>0.69280092592592557</c:v>
                </c:pt>
                <c:pt idx="3731">
                  <c:v>0.69282407407407465</c:v>
                </c:pt>
                <c:pt idx="3732">
                  <c:v>0.69283564814814846</c:v>
                </c:pt>
                <c:pt idx="3733">
                  <c:v>0.69284722222222261</c:v>
                </c:pt>
                <c:pt idx="3734">
                  <c:v>0.69285879629629665</c:v>
                </c:pt>
                <c:pt idx="3735">
                  <c:v>0.69287037037037091</c:v>
                </c:pt>
                <c:pt idx="3736">
                  <c:v>0.69288194444444462</c:v>
                </c:pt>
                <c:pt idx="3737">
                  <c:v>0.69289351851851921</c:v>
                </c:pt>
                <c:pt idx="3738">
                  <c:v>0.69290509259259336</c:v>
                </c:pt>
                <c:pt idx="3739">
                  <c:v>0.69291666666666651</c:v>
                </c:pt>
                <c:pt idx="3740">
                  <c:v>0.69292824074074078</c:v>
                </c:pt>
                <c:pt idx="3741">
                  <c:v>0.69293981481481515</c:v>
                </c:pt>
                <c:pt idx="3742">
                  <c:v>0.69296296296296223</c:v>
                </c:pt>
                <c:pt idx="3743">
                  <c:v>0.69297453703703704</c:v>
                </c:pt>
                <c:pt idx="3744">
                  <c:v>0.69298611111111119</c:v>
                </c:pt>
                <c:pt idx="3745">
                  <c:v>0.69299768518518545</c:v>
                </c:pt>
                <c:pt idx="3746">
                  <c:v>0.6930092592592596</c:v>
                </c:pt>
                <c:pt idx="3747">
                  <c:v>0.69302083333333386</c:v>
                </c:pt>
                <c:pt idx="3748">
                  <c:v>0.69303240740740768</c:v>
                </c:pt>
                <c:pt idx="3749">
                  <c:v>0.69304398148148161</c:v>
                </c:pt>
                <c:pt idx="3750">
                  <c:v>0.69305555555555565</c:v>
                </c:pt>
                <c:pt idx="3751">
                  <c:v>0.69306712962962957</c:v>
                </c:pt>
                <c:pt idx="3752">
                  <c:v>0.69307870370370372</c:v>
                </c:pt>
                <c:pt idx="3753">
                  <c:v>0.6931018518518518</c:v>
                </c:pt>
                <c:pt idx="3754">
                  <c:v>0.6931134259259254</c:v>
                </c:pt>
                <c:pt idx="3755">
                  <c:v>0.69312500000000044</c:v>
                </c:pt>
                <c:pt idx="3756">
                  <c:v>0.69313657407407403</c:v>
                </c:pt>
                <c:pt idx="3757">
                  <c:v>0.69314814814814851</c:v>
                </c:pt>
                <c:pt idx="3758">
                  <c:v>0.69315972222222222</c:v>
                </c:pt>
                <c:pt idx="3759">
                  <c:v>0.69317129629629692</c:v>
                </c:pt>
                <c:pt idx="3760">
                  <c:v>0.69318287037037063</c:v>
                </c:pt>
                <c:pt idx="3761">
                  <c:v>0.69319444444444489</c:v>
                </c:pt>
                <c:pt idx="3762">
                  <c:v>0.69320601851851893</c:v>
                </c:pt>
                <c:pt idx="3763">
                  <c:v>0.69321759259259264</c:v>
                </c:pt>
                <c:pt idx="3764">
                  <c:v>0.69324074074074049</c:v>
                </c:pt>
                <c:pt idx="3765">
                  <c:v>0.69325231481481486</c:v>
                </c:pt>
                <c:pt idx="3766">
                  <c:v>0.69326388888888879</c:v>
                </c:pt>
                <c:pt idx="3767">
                  <c:v>0.69327546296296261</c:v>
                </c:pt>
                <c:pt idx="3768">
                  <c:v>0.69328703703703709</c:v>
                </c:pt>
                <c:pt idx="3769">
                  <c:v>0.69329861111111146</c:v>
                </c:pt>
                <c:pt idx="3770">
                  <c:v>0.69331018518518517</c:v>
                </c:pt>
                <c:pt idx="3771">
                  <c:v>0.69332175925925921</c:v>
                </c:pt>
                <c:pt idx="3772">
                  <c:v>0.69333333333333369</c:v>
                </c:pt>
                <c:pt idx="3773">
                  <c:v>0.69334490740740762</c:v>
                </c:pt>
                <c:pt idx="3774">
                  <c:v>0.69335648148148143</c:v>
                </c:pt>
                <c:pt idx="3775">
                  <c:v>0.6933680555555557</c:v>
                </c:pt>
                <c:pt idx="3776">
                  <c:v>0.69339120370370411</c:v>
                </c:pt>
                <c:pt idx="3777">
                  <c:v>0.69340277777777759</c:v>
                </c:pt>
                <c:pt idx="3778">
                  <c:v>0.6934143518518513</c:v>
                </c:pt>
                <c:pt idx="3779">
                  <c:v>0.69342592592592567</c:v>
                </c:pt>
                <c:pt idx="3780">
                  <c:v>0.6934374999999996</c:v>
                </c:pt>
                <c:pt idx="3781">
                  <c:v>0.69344907407407474</c:v>
                </c:pt>
                <c:pt idx="3782">
                  <c:v>0.69346064814814812</c:v>
                </c:pt>
                <c:pt idx="3783">
                  <c:v>0.69347222222222227</c:v>
                </c:pt>
                <c:pt idx="3784">
                  <c:v>0.6934837962962962</c:v>
                </c:pt>
                <c:pt idx="3785">
                  <c:v>0.69349537037037079</c:v>
                </c:pt>
                <c:pt idx="3786">
                  <c:v>0.6935069444444445</c:v>
                </c:pt>
                <c:pt idx="3787">
                  <c:v>0.69351851851851865</c:v>
                </c:pt>
                <c:pt idx="3788">
                  <c:v>0.69354166666666661</c:v>
                </c:pt>
                <c:pt idx="3789">
                  <c:v>0.69355324074074032</c:v>
                </c:pt>
                <c:pt idx="3790">
                  <c:v>0.69356481481481491</c:v>
                </c:pt>
                <c:pt idx="3791">
                  <c:v>0.69357638888888851</c:v>
                </c:pt>
                <c:pt idx="3792">
                  <c:v>0.69358796296296232</c:v>
                </c:pt>
                <c:pt idx="3793">
                  <c:v>0.69359953703703703</c:v>
                </c:pt>
                <c:pt idx="3794">
                  <c:v>0.69361111111111151</c:v>
                </c:pt>
                <c:pt idx="3795">
                  <c:v>0.69362268518518544</c:v>
                </c:pt>
                <c:pt idx="3796">
                  <c:v>0.69363425925925959</c:v>
                </c:pt>
                <c:pt idx="3797">
                  <c:v>0.69364583333333429</c:v>
                </c:pt>
                <c:pt idx="3798">
                  <c:v>0.69365740740740778</c:v>
                </c:pt>
                <c:pt idx="3799">
                  <c:v>0.69368055555555563</c:v>
                </c:pt>
                <c:pt idx="3800">
                  <c:v>0.69369212962962967</c:v>
                </c:pt>
                <c:pt idx="3801">
                  <c:v>0.6937037037037036</c:v>
                </c:pt>
                <c:pt idx="3802">
                  <c:v>0.69371527777777775</c:v>
                </c:pt>
                <c:pt idx="3803">
                  <c:v>0.6937268518518519</c:v>
                </c:pt>
                <c:pt idx="3804">
                  <c:v>0.69373842592592561</c:v>
                </c:pt>
                <c:pt idx="3805">
                  <c:v>0.69375000000000031</c:v>
                </c:pt>
                <c:pt idx="3806">
                  <c:v>0.69376157407407435</c:v>
                </c:pt>
                <c:pt idx="3807">
                  <c:v>0.6937731481481485</c:v>
                </c:pt>
                <c:pt idx="3808">
                  <c:v>0.69378472222222232</c:v>
                </c:pt>
                <c:pt idx="3809">
                  <c:v>0.6937962962962968</c:v>
                </c:pt>
                <c:pt idx="3810">
                  <c:v>0.69381944444444477</c:v>
                </c:pt>
                <c:pt idx="3811">
                  <c:v>0.69383101851851936</c:v>
                </c:pt>
                <c:pt idx="3812">
                  <c:v>0.69384259259259295</c:v>
                </c:pt>
                <c:pt idx="3813">
                  <c:v>0.69385416666666666</c:v>
                </c:pt>
                <c:pt idx="3814">
                  <c:v>0.69386574074074059</c:v>
                </c:pt>
                <c:pt idx="3815">
                  <c:v>0.69387731481481474</c:v>
                </c:pt>
                <c:pt idx="3816">
                  <c:v>0.69388888888888922</c:v>
                </c:pt>
                <c:pt idx="3817">
                  <c:v>0.69390046296296259</c:v>
                </c:pt>
                <c:pt idx="3818">
                  <c:v>0.69391203703703708</c:v>
                </c:pt>
                <c:pt idx="3819">
                  <c:v>0.69392361111111134</c:v>
                </c:pt>
                <c:pt idx="3820">
                  <c:v>0.69393518518518515</c:v>
                </c:pt>
                <c:pt idx="3821">
                  <c:v>0.69395833333333379</c:v>
                </c:pt>
                <c:pt idx="3822">
                  <c:v>0.6939699074074076</c:v>
                </c:pt>
                <c:pt idx="3823">
                  <c:v>0.69398148148148164</c:v>
                </c:pt>
                <c:pt idx="3824">
                  <c:v>0.69399305555555602</c:v>
                </c:pt>
                <c:pt idx="3825">
                  <c:v>0.69400462962962972</c:v>
                </c:pt>
                <c:pt idx="3826">
                  <c:v>0.69401620370370354</c:v>
                </c:pt>
                <c:pt idx="3827">
                  <c:v>0.6940277777777778</c:v>
                </c:pt>
                <c:pt idx="3828">
                  <c:v>0.6940393518518515</c:v>
                </c:pt>
                <c:pt idx="3829">
                  <c:v>0.69405092592592565</c:v>
                </c:pt>
                <c:pt idx="3830">
                  <c:v>0.69406249999999958</c:v>
                </c:pt>
                <c:pt idx="3831">
                  <c:v>0.69407407407407473</c:v>
                </c:pt>
                <c:pt idx="3832">
                  <c:v>0.69408564814814855</c:v>
                </c:pt>
                <c:pt idx="3833">
                  <c:v>0.69409722222222225</c:v>
                </c:pt>
                <c:pt idx="3834">
                  <c:v>0.69410879629629663</c:v>
                </c:pt>
                <c:pt idx="3835">
                  <c:v>0.6941319444444447</c:v>
                </c:pt>
                <c:pt idx="3836">
                  <c:v>0.69414351851851896</c:v>
                </c:pt>
                <c:pt idx="3837">
                  <c:v>0.69415509259259334</c:v>
                </c:pt>
                <c:pt idx="3838">
                  <c:v>0.69416666666666649</c:v>
                </c:pt>
                <c:pt idx="3839">
                  <c:v>0.69417824074074053</c:v>
                </c:pt>
                <c:pt idx="3840">
                  <c:v>0.69418981481481512</c:v>
                </c:pt>
                <c:pt idx="3841">
                  <c:v>0.69420138888888883</c:v>
                </c:pt>
                <c:pt idx="3842">
                  <c:v>0.6942129629629622</c:v>
                </c:pt>
                <c:pt idx="3843">
                  <c:v>0.69422453703703713</c:v>
                </c:pt>
                <c:pt idx="3844">
                  <c:v>0.69423611111111072</c:v>
                </c:pt>
                <c:pt idx="3845">
                  <c:v>0.69425925925925924</c:v>
                </c:pt>
                <c:pt idx="3846">
                  <c:v>0.69427083333333384</c:v>
                </c:pt>
                <c:pt idx="3847">
                  <c:v>0.69428240740740732</c:v>
                </c:pt>
                <c:pt idx="3848">
                  <c:v>0.69429398148148169</c:v>
                </c:pt>
                <c:pt idx="3849">
                  <c:v>0.69430555555555562</c:v>
                </c:pt>
                <c:pt idx="3850">
                  <c:v>0.69431712962962933</c:v>
                </c:pt>
                <c:pt idx="3851">
                  <c:v>0.6943287037037037</c:v>
                </c:pt>
                <c:pt idx="3852">
                  <c:v>0.69434027777777774</c:v>
                </c:pt>
                <c:pt idx="3853">
                  <c:v>0.69435185185185189</c:v>
                </c:pt>
                <c:pt idx="3854">
                  <c:v>0.69436342592592548</c:v>
                </c:pt>
                <c:pt idx="3855">
                  <c:v>0.69437499999999996</c:v>
                </c:pt>
                <c:pt idx="3856">
                  <c:v>0.69439814814814815</c:v>
                </c:pt>
                <c:pt idx="3857">
                  <c:v>0.69440972222222219</c:v>
                </c:pt>
                <c:pt idx="3858">
                  <c:v>0.69442129629629656</c:v>
                </c:pt>
                <c:pt idx="3859">
                  <c:v>0.6944328703703706</c:v>
                </c:pt>
                <c:pt idx="3860">
                  <c:v>0.69444444444444464</c:v>
                </c:pt>
                <c:pt idx="3861">
                  <c:v>0.6944560185185189</c:v>
                </c:pt>
                <c:pt idx="3862">
                  <c:v>0.69446759259259261</c:v>
                </c:pt>
                <c:pt idx="3863">
                  <c:v>0.69447916666666654</c:v>
                </c:pt>
                <c:pt idx="3864">
                  <c:v>0.69449074074074058</c:v>
                </c:pt>
                <c:pt idx="3865">
                  <c:v>0.6945023148148145</c:v>
                </c:pt>
                <c:pt idx="3866">
                  <c:v>0.69451388888888888</c:v>
                </c:pt>
                <c:pt idx="3867">
                  <c:v>0.69453703703703706</c:v>
                </c:pt>
                <c:pt idx="3868">
                  <c:v>0.69454861111111144</c:v>
                </c:pt>
                <c:pt idx="3869">
                  <c:v>0.69456018518518481</c:v>
                </c:pt>
                <c:pt idx="3870">
                  <c:v>0.69457175925925929</c:v>
                </c:pt>
                <c:pt idx="3871">
                  <c:v>0.69458333333333344</c:v>
                </c:pt>
                <c:pt idx="3872">
                  <c:v>0.6945949074074077</c:v>
                </c:pt>
                <c:pt idx="3873">
                  <c:v>0.69460648148148163</c:v>
                </c:pt>
                <c:pt idx="3874">
                  <c:v>0.694618055555556</c:v>
                </c:pt>
                <c:pt idx="3875">
                  <c:v>0.69462962962962993</c:v>
                </c:pt>
                <c:pt idx="3876">
                  <c:v>0.69464120370370408</c:v>
                </c:pt>
                <c:pt idx="3877">
                  <c:v>0.69465277777777779</c:v>
                </c:pt>
                <c:pt idx="3878">
                  <c:v>0.6946643518518516</c:v>
                </c:pt>
                <c:pt idx="3879">
                  <c:v>0.69467592592592586</c:v>
                </c:pt>
                <c:pt idx="3880">
                  <c:v>0.69468750000000001</c:v>
                </c:pt>
                <c:pt idx="3881">
                  <c:v>0.69471064814814854</c:v>
                </c:pt>
                <c:pt idx="3882">
                  <c:v>0.69472222222222213</c:v>
                </c:pt>
                <c:pt idx="3883">
                  <c:v>0.69473379629629661</c:v>
                </c:pt>
                <c:pt idx="3884">
                  <c:v>0.69474537037037098</c:v>
                </c:pt>
                <c:pt idx="3885">
                  <c:v>0.69475694444444469</c:v>
                </c:pt>
                <c:pt idx="3886">
                  <c:v>0.69476851851851895</c:v>
                </c:pt>
                <c:pt idx="3887">
                  <c:v>0.69478009259259321</c:v>
                </c:pt>
                <c:pt idx="3888">
                  <c:v>0.69479166666666703</c:v>
                </c:pt>
                <c:pt idx="3889">
                  <c:v>0.69480324074074051</c:v>
                </c:pt>
                <c:pt idx="3890">
                  <c:v>0.69481481481481511</c:v>
                </c:pt>
                <c:pt idx="3891">
                  <c:v>0.69483796296296241</c:v>
                </c:pt>
                <c:pt idx="3892">
                  <c:v>0.69484953703703733</c:v>
                </c:pt>
                <c:pt idx="3893">
                  <c:v>0.69486111111111104</c:v>
                </c:pt>
                <c:pt idx="3894">
                  <c:v>0.69487268518518552</c:v>
                </c:pt>
                <c:pt idx="3895">
                  <c:v>0.69488425925925934</c:v>
                </c:pt>
                <c:pt idx="3896">
                  <c:v>0.69489583333333405</c:v>
                </c:pt>
                <c:pt idx="3897">
                  <c:v>0.69490740740740764</c:v>
                </c:pt>
                <c:pt idx="3898">
                  <c:v>0.69491898148148168</c:v>
                </c:pt>
                <c:pt idx="3899">
                  <c:v>0.69493055555555561</c:v>
                </c:pt>
                <c:pt idx="3900">
                  <c:v>0.69494212962962953</c:v>
                </c:pt>
                <c:pt idx="3901">
                  <c:v>0.69495370370370368</c:v>
                </c:pt>
                <c:pt idx="3902">
                  <c:v>0.69497685185185187</c:v>
                </c:pt>
                <c:pt idx="3903">
                  <c:v>0.69498842592592558</c:v>
                </c:pt>
                <c:pt idx="3904">
                  <c:v>0.69499999999999995</c:v>
                </c:pt>
                <c:pt idx="3905">
                  <c:v>0.69501157407407443</c:v>
                </c:pt>
                <c:pt idx="3906">
                  <c:v>0.69502314814814825</c:v>
                </c:pt>
                <c:pt idx="3907">
                  <c:v>0.69503472222222218</c:v>
                </c:pt>
                <c:pt idx="3908">
                  <c:v>0.69504629629629666</c:v>
                </c:pt>
                <c:pt idx="3909">
                  <c:v>0.69505787037037092</c:v>
                </c:pt>
                <c:pt idx="3910">
                  <c:v>0.69506944444444463</c:v>
                </c:pt>
                <c:pt idx="3911">
                  <c:v>0.69508101851851911</c:v>
                </c:pt>
                <c:pt idx="3912">
                  <c:v>0.69509259259259293</c:v>
                </c:pt>
                <c:pt idx="3913">
                  <c:v>0.69511574074074056</c:v>
                </c:pt>
                <c:pt idx="3914">
                  <c:v>0.69512731481481482</c:v>
                </c:pt>
                <c:pt idx="3915">
                  <c:v>0.69513888888888919</c:v>
                </c:pt>
                <c:pt idx="3916">
                  <c:v>0.69515046296296268</c:v>
                </c:pt>
                <c:pt idx="3917">
                  <c:v>0.69516203703703661</c:v>
                </c:pt>
                <c:pt idx="3918">
                  <c:v>0.69517361111111142</c:v>
                </c:pt>
                <c:pt idx="3919">
                  <c:v>0.69518518518518524</c:v>
                </c:pt>
                <c:pt idx="3920">
                  <c:v>0.69519675925925928</c:v>
                </c:pt>
                <c:pt idx="3921">
                  <c:v>0.69520833333333365</c:v>
                </c:pt>
                <c:pt idx="3922">
                  <c:v>0.69521990740740769</c:v>
                </c:pt>
                <c:pt idx="3923">
                  <c:v>0.69523148148148162</c:v>
                </c:pt>
                <c:pt idx="3924">
                  <c:v>0.69524305555555599</c:v>
                </c:pt>
                <c:pt idx="3925">
                  <c:v>0.69525462962962969</c:v>
                </c:pt>
                <c:pt idx="3926">
                  <c:v>0.69527777777777777</c:v>
                </c:pt>
                <c:pt idx="3927">
                  <c:v>0.69528935185185159</c:v>
                </c:pt>
                <c:pt idx="3928">
                  <c:v>0.69530092592592529</c:v>
                </c:pt>
                <c:pt idx="3929">
                  <c:v>0.69531249999999967</c:v>
                </c:pt>
                <c:pt idx="3930">
                  <c:v>0.69532407407407471</c:v>
                </c:pt>
                <c:pt idx="3931">
                  <c:v>0.69533564814814841</c:v>
                </c:pt>
                <c:pt idx="3932">
                  <c:v>0.69534722222222223</c:v>
                </c:pt>
                <c:pt idx="3933">
                  <c:v>0.6953587962962966</c:v>
                </c:pt>
                <c:pt idx="3934">
                  <c:v>0.69537037037037064</c:v>
                </c:pt>
                <c:pt idx="3935">
                  <c:v>0.69538194444444434</c:v>
                </c:pt>
                <c:pt idx="3936">
                  <c:v>0.69539351851851894</c:v>
                </c:pt>
                <c:pt idx="3937">
                  <c:v>0.6954050925925932</c:v>
                </c:pt>
                <c:pt idx="3938">
                  <c:v>0.6954282407407405</c:v>
                </c:pt>
                <c:pt idx="3939">
                  <c:v>0.69543981481481509</c:v>
                </c:pt>
                <c:pt idx="3940">
                  <c:v>0.69545138888888891</c:v>
                </c:pt>
                <c:pt idx="3941">
                  <c:v>0.69546296296296228</c:v>
                </c:pt>
                <c:pt idx="3942">
                  <c:v>0.69547453703703699</c:v>
                </c:pt>
                <c:pt idx="3943">
                  <c:v>0.69548611111111081</c:v>
                </c:pt>
                <c:pt idx="3944">
                  <c:v>0.69549768518518551</c:v>
                </c:pt>
                <c:pt idx="3945">
                  <c:v>0.69550925925925933</c:v>
                </c:pt>
                <c:pt idx="3946">
                  <c:v>0.69552083333333381</c:v>
                </c:pt>
                <c:pt idx="3947">
                  <c:v>0.6955324074074074</c:v>
                </c:pt>
                <c:pt idx="3948">
                  <c:v>0.6955555555555557</c:v>
                </c:pt>
                <c:pt idx="3949">
                  <c:v>0.69556712962962919</c:v>
                </c:pt>
                <c:pt idx="3950">
                  <c:v>0.69557870370370367</c:v>
                </c:pt>
                <c:pt idx="3951">
                  <c:v>0.69559027777777782</c:v>
                </c:pt>
                <c:pt idx="3952">
                  <c:v>0.69560185185185175</c:v>
                </c:pt>
                <c:pt idx="3953">
                  <c:v>0.69561342592592557</c:v>
                </c:pt>
                <c:pt idx="3954">
                  <c:v>0.6956250000000006</c:v>
                </c:pt>
                <c:pt idx="3955">
                  <c:v>0.69563657407407442</c:v>
                </c:pt>
                <c:pt idx="3956">
                  <c:v>0.69564814814814846</c:v>
                </c:pt>
                <c:pt idx="3957">
                  <c:v>0.6956597222222225</c:v>
                </c:pt>
                <c:pt idx="3958">
                  <c:v>0.69567129629629698</c:v>
                </c:pt>
                <c:pt idx="3959">
                  <c:v>0.69569444444444484</c:v>
                </c:pt>
                <c:pt idx="3960">
                  <c:v>0.69570601851851921</c:v>
                </c:pt>
                <c:pt idx="3961">
                  <c:v>0.69571759259259303</c:v>
                </c:pt>
                <c:pt idx="3962">
                  <c:v>0.69572916666666673</c:v>
                </c:pt>
                <c:pt idx="3963">
                  <c:v>0.69574074074074066</c:v>
                </c:pt>
                <c:pt idx="3964">
                  <c:v>0.69575231481481481</c:v>
                </c:pt>
                <c:pt idx="3965">
                  <c:v>0.69576388888888929</c:v>
                </c:pt>
                <c:pt idx="3966">
                  <c:v>0.695775462962963</c:v>
                </c:pt>
                <c:pt idx="3967">
                  <c:v>0.69578703703703704</c:v>
                </c:pt>
                <c:pt idx="3968">
                  <c:v>0.69579861111111174</c:v>
                </c:pt>
                <c:pt idx="3969">
                  <c:v>0.69581018518518523</c:v>
                </c:pt>
                <c:pt idx="3970">
                  <c:v>0.69582175925925915</c:v>
                </c:pt>
                <c:pt idx="3971">
                  <c:v>0.6958449074074079</c:v>
                </c:pt>
                <c:pt idx="3972">
                  <c:v>0.6958564814814816</c:v>
                </c:pt>
                <c:pt idx="3973">
                  <c:v>0.69586805555555564</c:v>
                </c:pt>
                <c:pt idx="3974">
                  <c:v>0.69587962962963001</c:v>
                </c:pt>
                <c:pt idx="3975">
                  <c:v>0.69589120370370405</c:v>
                </c:pt>
                <c:pt idx="3976">
                  <c:v>0.69590277777777787</c:v>
                </c:pt>
                <c:pt idx="3977">
                  <c:v>0.69591435185185158</c:v>
                </c:pt>
                <c:pt idx="3978">
                  <c:v>0.69592592592592561</c:v>
                </c:pt>
                <c:pt idx="3979">
                  <c:v>0.69593749999999999</c:v>
                </c:pt>
                <c:pt idx="3980">
                  <c:v>0.69594907407407491</c:v>
                </c:pt>
                <c:pt idx="3981">
                  <c:v>0.6959606481481484</c:v>
                </c:pt>
                <c:pt idx="3982">
                  <c:v>0.69597222222222221</c:v>
                </c:pt>
                <c:pt idx="3983">
                  <c:v>0.69599537037037085</c:v>
                </c:pt>
                <c:pt idx="3984">
                  <c:v>0.69600694444444444</c:v>
                </c:pt>
                <c:pt idx="3985">
                  <c:v>0.69601851851851892</c:v>
                </c:pt>
                <c:pt idx="3986">
                  <c:v>0.69603009259259296</c:v>
                </c:pt>
                <c:pt idx="3987">
                  <c:v>0.696041666666667</c:v>
                </c:pt>
                <c:pt idx="3988">
                  <c:v>0.69605324074074049</c:v>
                </c:pt>
                <c:pt idx="3989">
                  <c:v>0.69606481481481519</c:v>
                </c:pt>
                <c:pt idx="3990">
                  <c:v>0.6960763888888889</c:v>
                </c:pt>
                <c:pt idx="3991">
                  <c:v>0.69608796296296238</c:v>
                </c:pt>
                <c:pt idx="3992">
                  <c:v>0.69609953703703731</c:v>
                </c:pt>
                <c:pt idx="3993">
                  <c:v>0.69611111111111112</c:v>
                </c:pt>
                <c:pt idx="3994">
                  <c:v>0.6961342592592592</c:v>
                </c:pt>
                <c:pt idx="3995">
                  <c:v>0.69614583333333413</c:v>
                </c:pt>
                <c:pt idx="3996">
                  <c:v>0.69615740740740761</c:v>
                </c:pt>
                <c:pt idx="3997">
                  <c:v>0.69616898148148154</c:v>
                </c:pt>
                <c:pt idx="3998">
                  <c:v>0.69618055555555569</c:v>
                </c:pt>
                <c:pt idx="3999">
                  <c:v>0.69619212962962951</c:v>
                </c:pt>
                <c:pt idx="4000">
                  <c:v>0.69620370370370377</c:v>
                </c:pt>
                <c:pt idx="4001">
                  <c:v>0.69621527777777781</c:v>
                </c:pt>
                <c:pt idx="4002">
                  <c:v>0.69622685185185151</c:v>
                </c:pt>
                <c:pt idx="4003">
                  <c:v>0.69623842592592555</c:v>
                </c:pt>
                <c:pt idx="4004">
                  <c:v>0.69625000000000004</c:v>
                </c:pt>
                <c:pt idx="4005">
                  <c:v>0.69627314814814811</c:v>
                </c:pt>
                <c:pt idx="4006">
                  <c:v>0.69628472222222226</c:v>
                </c:pt>
                <c:pt idx="4007">
                  <c:v>0.69629629629629664</c:v>
                </c:pt>
                <c:pt idx="4008">
                  <c:v>0.69630787037037079</c:v>
                </c:pt>
                <c:pt idx="4009">
                  <c:v>0.6963194444444446</c:v>
                </c:pt>
                <c:pt idx="4010">
                  <c:v>0.69633101851851908</c:v>
                </c:pt>
                <c:pt idx="4011">
                  <c:v>0.69634259259259301</c:v>
                </c:pt>
                <c:pt idx="4012">
                  <c:v>0.6963541666666665</c:v>
                </c:pt>
                <c:pt idx="4013">
                  <c:v>0.69636574074074031</c:v>
                </c:pt>
                <c:pt idx="4014">
                  <c:v>0.6963773148148148</c:v>
                </c:pt>
                <c:pt idx="4015">
                  <c:v>0.69638888888888895</c:v>
                </c:pt>
                <c:pt idx="4016">
                  <c:v>0.69641203703703669</c:v>
                </c:pt>
                <c:pt idx="4017">
                  <c:v>0.69642361111111151</c:v>
                </c:pt>
                <c:pt idx="4018">
                  <c:v>0.69643518518518521</c:v>
                </c:pt>
                <c:pt idx="4019">
                  <c:v>0.69644675925925892</c:v>
                </c:pt>
                <c:pt idx="4020">
                  <c:v>0.69645833333333362</c:v>
                </c:pt>
                <c:pt idx="4021">
                  <c:v>0.69646990740740744</c:v>
                </c:pt>
                <c:pt idx="4022">
                  <c:v>0.6964814814814817</c:v>
                </c:pt>
                <c:pt idx="4023">
                  <c:v>0.69649305555555563</c:v>
                </c:pt>
                <c:pt idx="4024">
                  <c:v>0.69650462962962967</c:v>
                </c:pt>
                <c:pt idx="4025">
                  <c:v>0.69651620370370348</c:v>
                </c:pt>
                <c:pt idx="4026">
                  <c:v>0.69652777777777752</c:v>
                </c:pt>
                <c:pt idx="4027">
                  <c:v>0.69653935185185156</c:v>
                </c:pt>
                <c:pt idx="4028">
                  <c:v>0.69655092592592538</c:v>
                </c:pt>
                <c:pt idx="4029">
                  <c:v>0.69657407407407435</c:v>
                </c:pt>
                <c:pt idx="4030">
                  <c:v>0.6965856481481485</c:v>
                </c:pt>
                <c:pt idx="4031">
                  <c:v>0.6965972222222222</c:v>
                </c:pt>
                <c:pt idx="4032">
                  <c:v>0.69660879629629679</c:v>
                </c:pt>
                <c:pt idx="4033">
                  <c:v>0.69662037037037083</c:v>
                </c:pt>
                <c:pt idx="4034">
                  <c:v>0.69663194444444465</c:v>
                </c:pt>
                <c:pt idx="4035">
                  <c:v>0.69664351851851936</c:v>
                </c:pt>
                <c:pt idx="4036">
                  <c:v>0.69665509259259339</c:v>
                </c:pt>
                <c:pt idx="4037">
                  <c:v>0.69666666666666666</c:v>
                </c:pt>
                <c:pt idx="4038">
                  <c:v>0.6966782407407407</c:v>
                </c:pt>
                <c:pt idx="4039">
                  <c:v>0.6966898148148154</c:v>
                </c:pt>
                <c:pt idx="4040">
                  <c:v>0.69671296296296237</c:v>
                </c:pt>
                <c:pt idx="4041">
                  <c:v>0.69672453703703741</c:v>
                </c:pt>
                <c:pt idx="4042">
                  <c:v>0.69673611111111111</c:v>
                </c:pt>
                <c:pt idx="4043">
                  <c:v>0.69674768518518582</c:v>
                </c:pt>
                <c:pt idx="4044">
                  <c:v>0.69675925925925952</c:v>
                </c:pt>
                <c:pt idx="4045">
                  <c:v>0.69677083333333412</c:v>
                </c:pt>
                <c:pt idx="4046">
                  <c:v>0.6967824074074076</c:v>
                </c:pt>
                <c:pt idx="4047">
                  <c:v>0.69679398148148164</c:v>
                </c:pt>
                <c:pt idx="4048">
                  <c:v>0.69680555555555601</c:v>
                </c:pt>
                <c:pt idx="4049">
                  <c:v>0.69681712962962949</c:v>
                </c:pt>
                <c:pt idx="4050">
                  <c:v>0.69682870370370409</c:v>
                </c:pt>
                <c:pt idx="4051">
                  <c:v>0.69685185185185183</c:v>
                </c:pt>
                <c:pt idx="4052">
                  <c:v>0.69686342592592565</c:v>
                </c:pt>
                <c:pt idx="4053">
                  <c:v>0.69687500000000036</c:v>
                </c:pt>
                <c:pt idx="4054">
                  <c:v>0.69688657407407439</c:v>
                </c:pt>
                <c:pt idx="4055">
                  <c:v>0.69689814814814843</c:v>
                </c:pt>
                <c:pt idx="4056">
                  <c:v>0.69690972222222225</c:v>
                </c:pt>
                <c:pt idx="4057">
                  <c:v>0.69692129629629684</c:v>
                </c:pt>
                <c:pt idx="4058">
                  <c:v>0.69693287037037066</c:v>
                </c:pt>
                <c:pt idx="4059">
                  <c:v>0.69694444444444492</c:v>
                </c:pt>
                <c:pt idx="4060">
                  <c:v>0.69695601851851896</c:v>
                </c:pt>
                <c:pt idx="4061">
                  <c:v>0.69697916666666671</c:v>
                </c:pt>
                <c:pt idx="4062">
                  <c:v>0.69699074074074052</c:v>
                </c:pt>
                <c:pt idx="4063">
                  <c:v>0.69700231481481489</c:v>
                </c:pt>
                <c:pt idx="4064">
                  <c:v>0.69701388888888882</c:v>
                </c:pt>
                <c:pt idx="4065">
                  <c:v>0.69702546296296297</c:v>
                </c:pt>
                <c:pt idx="4066">
                  <c:v>0.69703703703703701</c:v>
                </c:pt>
                <c:pt idx="4067">
                  <c:v>0.69704861111111172</c:v>
                </c:pt>
                <c:pt idx="4068">
                  <c:v>0.69706018518518509</c:v>
                </c:pt>
                <c:pt idx="4069">
                  <c:v>0.69707175925925924</c:v>
                </c:pt>
                <c:pt idx="4070">
                  <c:v>0.69708333333333361</c:v>
                </c:pt>
                <c:pt idx="4071">
                  <c:v>0.69709490740740765</c:v>
                </c:pt>
                <c:pt idx="4072">
                  <c:v>0.69710648148148169</c:v>
                </c:pt>
                <c:pt idx="4073">
                  <c:v>0.69711805555555562</c:v>
                </c:pt>
                <c:pt idx="4074">
                  <c:v>0.69712962962962965</c:v>
                </c:pt>
                <c:pt idx="4075">
                  <c:v>0.69715277777777751</c:v>
                </c:pt>
                <c:pt idx="4076">
                  <c:v>0.69716435185185155</c:v>
                </c:pt>
                <c:pt idx="4077">
                  <c:v>0.69717592592592559</c:v>
                </c:pt>
                <c:pt idx="4078">
                  <c:v>0.69718750000000007</c:v>
                </c:pt>
                <c:pt idx="4079">
                  <c:v>0.69719907407407467</c:v>
                </c:pt>
                <c:pt idx="4080">
                  <c:v>0.69721064814814815</c:v>
                </c:pt>
                <c:pt idx="4081">
                  <c:v>0.6972222222222223</c:v>
                </c:pt>
                <c:pt idx="4082">
                  <c:v>0.69723379629629623</c:v>
                </c:pt>
                <c:pt idx="4083">
                  <c:v>0.69724537037037082</c:v>
                </c:pt>
                <c:pt idx="4084">
                  <c:v>0.69725694444444442</c:v>
                </c:pt>
                <c:pt idx="4085">
                  <c:v>0.69726851851851901</c:v>
                </c:pt>
                <c:pt idx="4086">
                  <c:v>0.69729166666666664</c:v>
                </c:pt>
                <c:pt idx="4087">
                  <c:v>0.69730324074074057</c:v>
                </c:pt>
                <c:pt idx="4088">
                  <c:v>0.69731481481481483</c:v>
                </c:pt>
                <c:pt idx="4089">
                  <c:v>0.69732638888888887</c:v>
                </c:pt>
                <c:pt idx="4090">
                  <c:v>0.69733796296296235</c:v>
                </c:pt>
                <c:pt idx="4091">
                  <c:v>0.69734953703703739</c:v>
                </c:pt>
                <c:pt idx="4092">
                  <c:v>0.69736111111111121</c:v>
                </c:pt>
                <c:pt idx="4093">
                  <c:v>0.69737268518518514</c:v>
                </c:pt>
                <c:pt idx="4094">
                  <c:v>0.69738425925925929</c:v>
                </c:pt>
                <c:pt idx="4095">
                  <c:v>0.69739583333333399</c:v>
                </c:pt>
                <c:pt idx="4096">
                  <c:v>0.6974074074074077</c:v>
                </c:pt>
                <c:pt idx="4097">
                  <c:v>0.69743055555555555</c:v>
                </c:pt>
                <c:pt idx="4098">
                  <c:v>0.69744212962962959</c:v>
                </c:pt>
                <c:pt idx="4099">
                  <c:v>0.69745370370370352</c:v>
                </c:pt>
                <c:pt idx="4100">
                  <c:v>0.69746527777777778</c:v>
                </c:pt>
                <c:pt idx="4101">
                  <c:v>0.69747685185185149</c:v>
                </c:pt>
                <c:pt idx="4102">
                  <c:v>0.69748842592592553</c:v>
                </c:pt>
                <c:pt idx="4103">
                  <c:v>0.6974999999999999</c:v>
                </c:pt>
                <c:pt idx="4104">
                  <c:v>0.69751157407407405</c:v>
                </c:pt>
                <c:pt idx="4105">
                  <c:v>0.6975231481481482</c:v>
                </c:pt>
                <c:pt idx="4106">
                  <c:v>0.6975347222222219</c:v>
                </c:pt>
                <c:pt idx="4107">
                  <c:v>0.69755787037037065</c:v>
                </c:pt>
                <c:pt idx="4108">
                  <c:v>0.69756944444444469</c:v>
                </c:pt>
                <c:pt idx="4109">
                  <c:v>0.69758101851851895</c:v>
                </c:pt>
                <c:pt idx="4110">
                  <c:v>0.69759259259259265</c:v>
                </c:pt>
                <c:pt idx="4111">
                  <c:v>0.69760416666666669</c:v>
                </c:pt>
                <c:pt idx="4112">
                  <c:v>0.69761574074074051</c:v>
                </c:pt>
                <c:pt idx="4113">
                  <c:v>0.69762731481481521</c:v>
                </c:pt>
                <c:pt idx="4114">
                  <c:v>0.69763888888888914</c:v>
                </c:pt>
                <c:pt idx="4115">
                  <c:v>0.69765046296296296</c:v>
                </c:pt>
                <c:pt idx="4116">
                  <c:v>0.69766203703703711</c:v>
                </c:pt>
                <c:pt idx="4117">
                  <c:v>0.69767361111111148</c:v>
                </c:pt>
                <c:pt idx="4118">
                  <c:v>0.69768518518518552</c:v>
                </c:pt>
                <c:pt idx="4119">
                  <c:v>0.69769675925925922</c:v>
                </c:pt>
                <c:pt idx="4120">
                  <c:v>0.69770833333333382</c:v>
                </c:pt>
                <c:pt idx="4121">
                  <c:v>0.6977314814814819</c:v>
                </c:pt>
                <c:pt idx="4122">
                  <c:v>0.69774305555555594</c:v>
                </c:pt>
                <c:pt idx="4123">
                  <c:v>0.69775462962962964</c:v>
                </c:pt>
                <c:pt idx="4124">
                  <c:v>0.69776620370370368</c:v>
                </c:pt>
                <c:pt idx="4125">
                  <c:v>0.69777777777777772</c:v>
                </c:pt>
                <c:pt idx="4126">
                  <c:v>0.69778935185185187</c:v>
                </c:pt>
                <c:pt idx="4127">
                  <c:v>0.69780092592592569</c:v>
                </c:pt>
                <c:pt idx="4128">
                  <c:v>0.69781249999999961</c:v>
                </c:pt>
                <c:pt idx="4129">
                  <c:v>0.69782407407407476</c:v>
                </c:pt>
                <c:pt idx="4130">
                  <c:v>0.69783564814814858</c:v>
                </c:pt>
                <c:pt idx="4131">
                  <c:v>0.69784722222222262</c:v>
                </c:pt>
                <c:pt idx="4132">
                  <c:v>0.69787037037037092</c:v>
                </c:pt>
                <c:pt idx="4133">
                  <c:v>0.69788194444444462</c:v>
                </c:pt>
                <c:pt idx="4134">
                  <c:v>0.69789351851851922</c:v>
                </c:pt>
                <c:pt idx="4135">
                  <c:v>0.69790509259259337</c:v>
                </c:pt>
                <c:pt idx="4136">
                  <c:v>0.69791666666666652</c:v>
                </c:pt>
                <c:pt idx="4137">
                  <c:v>0.69792824074074078</c:v>
                </c:pt>
                <c:pt idx="4138">
                  <c:v>0.69793981481481504</c:v>
                </c:pt>
                <c:pt idx="4139">
                  <c:v>0.69795138888888919</c:v>
                </c:pt>
                <c:pt idx="4140">
                  <c:v>0.69796296296296245</c:v>
                </c:pt>
                <c:pt idx="4141">
                  <c:v>0.69797453703703705</c:v>
                </c:pt>
                <c:pt idx="4142">
                  <c:v>0.69799768518518546</c:v>
                </c:pt>
                <c:pt idx="4143">
                  <c:v>0.69800925925925961</c:v>
                </c:pt>
                <c:pt idx="4144">
                  <c:v>0.69802083333333398</c:v>
                </c:pt>
                <c:pt idx="4145">
                  <c:v>0.69803240740740735</c:v>
                </c:pt>
                <c:pt idx="4146">
                  <c:v>0.69804398148148161</c:v>
                </c:pt>
                <c:pt idx="4147">
                  <c:v>0.69805555555555565</c:v>
                </c:pt>
                <c:pt idx="4148">
                  <c:v>0.69806712962962958</c:v>
                </c:pt>
                <c:pt idx="4149">
                  <c:v>0.69807870370370362</c:v>
                </c:pt>
                <c:pt idx="4150">
                  <c:v>0.6980902777777781</c:v>
                </c:pt>
                <c:pt idx="4151">
                  <c:v>0.69810185185185192</c:v>
                </c:pt>
                <c:pt idx="4152">
                  <c:v>0.6981134259259254</c:v>
                </c:pt>
                <c:pt idx="4153">
                  <c:v>0.69813657407407403</c:v>
                </c:pt>
                <c:pt idx="4154">
                  <c:v>0.69814814814814852</c:v>
                </c:pt>
                <c:pt idx="4155">
                  <c:v>0.69815972222222233</c:v>
                </c:pt>
                <c:pt idx="4156">
                  <c:v>0.69817129629629682</c:v>
                </c:pt>
                <c:pt idx="4157">
                  <c:v>0.69818287037037063</c:v>
                </c:pt>
                <c:pt idx="4158">
                  <c:v>0.69819444444444489</c:v>
                </c:pt>
                <c:pt idx="4159">
                  <c:v>0.69820601851851893</c:v>
                </c:pt>
                <c:pt idx="4160">
                  <c:v>0.69821759259259264</c:v>
                </c:pt>
                <c:pt idx="4161">
                  <c:v>0.69822916666666668</c:v>
                </c:pt>
                <c:pt idx="4162">
                  <c:v>0.6982407407407405</c:v>
                </c:pt>
                <c:pt idx="4163">
                  <c:v>0.69825231481481476</c:v>
                </c:pt>
                <c:pt idx="4164">
                  <c:v>0.69826388888888891</c:v>
                </c:pt>
                <c:pt idx="4165">
                  <c:v>0.69827546296296261</c:v>
                </c:pt>
                <c:pt idx="4166">
                  <c:v>0.69829861111111136</c:v>
                </c:pt>
                <c:pt idx="4167">
                  <c:v>0.69831018518518517</c:v>
                </c:pt>
                <c:pt idx="4168">
                  <c:v>0.69832175925925932</c:v>
                </c:pt>
                <c:pt idx="4169">
                  <c:v>0.69833333333333369</c:v>
                </c:pt>
                <c:pt idx="4170">
                  <c:v>0.69834490740740762</c:v>
                </c:pt>
                <c:pt idx="4171">
                  <c:v>0.69835648148148144</c:v>
                </c:pt>
                <c:pt idx="4172">
                  <c:v>0.6983680555555557</c:v>
                </c:pt>
                <c:pt idx="4173">
                  <c:v>0.69837962962962974</c:v>
                </c:pt>
                <c:pt idx="4174">
                  <c:v>0.698391203703704</c:v>
                </c:pt>
                <c:pt idx="4175">
                  <c:v>0.69840277777777759</c:v>
                </c:pt>
                <c:pt idx="4176">
                  <c:v>0.69841435185185141</c:v>
                </c:pt>
                <c:pt idx="4177">
                  <c:v>0.69842592592592556</c:v>
                </c:pt>
                <c:pt idx="4178">
                  <c:v>0.69844907407407475</c:v>
                </c:pt>
                <c:pt idx="4179">
                  <c:v>0.69846064814814823</c:v>
                </c:pt>
                <c:pt idx="4180">
                  <c:v>0.69847222222222216</c:v>
                </c:pt>
                <c:pt idx="4181">
                  <c:v>0.69848379629629631</c:v>
                </c:pt>
                <c:pt idx="4182">
                  <c:v>0.69849537037037079</c:v>
                </c:pt>
                <c:pt idx="4183">
                  <c:v>0.6985069444444445</c:v>
                </c:pt>
                <c:pt idx="4184">
                  <c:v>0.69851851851851865</c:v>
                </c:pt>
                <c:pt idx="4185">
                  <c:v>0.69853009259259302</c:v>
                </c:pt>
                <c:pt idx="4186">
                  <c:v>0.69854166666666673</c:v>
                </c:pt>
                <c:pt idx="4187">
                  <c:v>0.69855324074074043</c:v>
                </c:pt>
                <c:pt idx="4188">
                  <c:v>0.69856481481481481</c:v>
                </c:pt>
                <c:pt idx="4189">
                  <c:v>0.69858796296296233</c:v>
                </c:pt>
                <c:pt idx="4190">
                  <c:v>0.69859953703703714</c:v>
                </c:pt>
                <c:pt idx="4191">
                  <c:v>0.6986111111111114</c:v>
                </c:pt>
                <c:pt idx="4192">
                  <c:v>0.69862268518518555</c:v>
                </c:pt>
                <c:pt idx="4193">
                  <c:v>0.69863425925925959</c:v>
                </c:pt>
                <c:pt idx="4194">
                  <c:v>0.69864583333333408</c:v>
                </c:pt>
                <c:pt idx="4195">
                  <c:v>0.69865740740740778</c:v>
                </c:pt>
                <c:pt idx="4196">
                  <c:v>0.6986689814814816</c:v>
                </c:pt>
                <c:pt idx="4197">
                  <c:v>0.69868055555555564</c:v>
                </c:pt>
                <c:pt idx="4198">
                  <c:v>0.69869212962962968</c:v>
                </c:pt>
                <c:pt idx="4199">
                  <c:v>0.69871527777777775</c:v>
                </c:pt>
                <c:pt idx="4200">
                  <c:v>0.6987268518518519</c:v>
                </c:pt>
                <c:pt idx="4201">
                  <c:v>0.6987384259259255</c:v>
                </c:pt>
                <c:pt idx="4202">
                  <c:v>0.69875000000000032</c:v>
                </c:pt>
                <c:pt idx="4203">
                  <c:v>0.69876157407407447</c:v>
                </c:pt>
                <c:pt idx="4204">
                  <c:v>0.6987731481481485</c:v>
                </c:pt>
                <c:pt idx="4205">
                  <c:v>0.69878472222222221</c:v>
                </c:pt>
                <c:pt idx="4206">
                  <c:v>0.6987962962962968</c:v>
                </c:pt>
                <c:pt idx="4207">
                  <c:v>0.69880787037037084</c:v>
                </c:pt>
                <c:pt idx="4208">
                  <c:v>0.69881944444444488</c:v>
                </c:pt>
                <c:pt idx="4209">
                  <c:v>0.69883101851851925</c:v>
                </c:pt>
                <c:pt idx="4210">
                  <c:v>0.69884259259259296</c:v>
                </c:pt>
                <c:pt idx="4211">
                  <c:v>0.69886574074074059</c:v>
                </c:pt>
                <c:pt idx="4212">
                  <c:v>0.69887731481481474</c:v>
                </c:pt>
                <c:pt idx="4213">
                  <c:v>0.69888888888888923</c:v>
                </c:pt>
                <c:pt idx="4214">
                  <c:v>0.69890046296296271</c:v>
                </c:pt>
                <c:pt idx="4215">
                  <c:v>0.69891203703703697</c:v>
                </c:pt>
                <c:pt idx="4216">
                  <c:v>0.69892361111111145</c:v>
                </c:pt>
                <c:pt idx="4217">
                  <c:v>0.69893518518518549</c:v>
                </c:pt>
                <c:pt idx="4218">
                  <c:v>0.69894675925925931</c:v>
                </c:pt>
                <c:pt idx="4219">
                  <c:v>0.69895833333333368</c:v>
                </c:pt>
                <c:pt idx="4220">
                  <c:v>0.69896990740740761</c:v>
                </c:pt>
                <c:pt idx="4221">
                  <c:v>0.69898148148148165</c:v>
                </c:pt>
                <c:pt idx="4222">
                  <c:v>0.69899305555555602</c:v>
                </c:pt>
                <c:pt idx="4223">
                  <c:v>0.69900462962962961</c:v>
                </c:pt>
                <c:pt idx="4224">
                  <c:v>0.6990277777777778</c:v>
                </c:pt>
                <c:pt idx="4225">
                  <c:v>0.69903935185185162</c:v>
                </c:pt>
                <c:pt idx="4226">
                  <c:v>0.69905092592592555</c:v>
                </c:pt>
                <c:pt idx="4227">
                  <c:v>0.6990624999999997</c:v>
                </c:pt>
                <c:pt idx="4228">
                  <c:v>0.69907407407407474</c:v>
                </c:pt>
                <c:pt idx="4229">
                  <c:v>0.69908564814814844</c:v>
                </c:pt>
                <c:pt idx="4230">
                  <c:v>0.69909722222222215</c:v>
                </c:pt>
                <c:pt idx="4231">
                  <c:v>0.69910879629629663</c:v>
                </c:pt>
                <c:pt idx="4232">
                  <c:v>0.69912037037037089</c:v>
                </c:pt>
                <c:pt idx="4233">
                  <c:v>0.6991319444444446</c:v>
                </c:pt>
                <c:pt idx="4234">
                  <c:v>0.69915509259259334</c:v>
                </c:pt>
                <c:pt idx="4235">
                  <c:v>0.69916666666666649</c:v>
                </c:pt>
                <c:pt idx="4236">
                  <c:v>0.69917824074074053</c:v>
                </c:pt>
                <c:pt idx="4237">
                  <c:v>0.69918981481481512</c:v>
                </c:pt>
                <c:pt idx="4238">
                  <c:v>0.69920138888888894</c:v>
                </c:pt>
                <c:pt idx="4239">
                  <c:v>0.69921296296296231</c:v>
                </c:pt>
                <c:pt idx="4240">
                  <c:v>0.69922453703703702</c:v>
                </c:pt>
                <c:pt idx="4241">
                  <c:v>0.69923611111111106</c:v>
                </c:pt>
                <c:pt idx="4242">
                  <c:v>0.69924768518518554</c:v>
                </c:pt>
                <c:pt idx="4243">
                  <c:v>0.69925925925925969</c:v>
                </c:pt>
                <c:pt idx="4244">
                  <c:v>0.69927083333333384</c:v>
                </c:pt>
                <c:pt idx="4245">
                  <c:v>0.6992939814814817</c:v>
                </c:pt>
                <c:pt idx="4246">
                  <c:v>0.69930555555555562</c:v>
                </c:pt>
                <c:pt idx="4247">
                  <c:v>0.69931712962962922</c:v>
                </c:pt>
                <c:pt idx="4248">
                  <c:v>0.6993287037037037</c:v>
                </c:pt>
                <c:pt idx="4249">
                  <c:v>0.69934027777777785</c:v>
                </c:pt>
                <c:pt idx="4250">
                  <c:v>0.69935185185185189</c:v>
                </c:pt>
                <c:pt idx="4251">
                  <c:v>0.69936342592592537</c:v>
                </c:pt>
                <c:pt idx="4252">
                  <c:v>0.69937499999999997</c:v>
                </c:pt>
                <c:pt idx="4253">
                  <c:v>0.69938657407407412</c:v>
                </c:pt>
                <c:pt idx="4254">
                  <c:v>0.69939814814814805</c:v>
                </c:pt>
                <c:pt idx="4255">
                  <c:v>0.6994097222222222</c:v>
                </c:pt>
                <c:pt idx="4256">
                  <c:v>0.69943287037037061</c:v>
                </c:pt>
                <c:pt idx="4257">
                  <c:v>0.69944444444444465</c:v>
                </c:pt>
                <c:pt idx="4258">
                  <c:v>0.69945601851851891</c:v>
                </c:pt>
                <c:pt idx="4259">
                  <c:v>0.69946759259259261</c:v>
                </c:pt>
                <c:pt idx="4260">
                  <c:v>0.69947916666666676</c:v>
                </c:pt>
                <c:pt idx="4261">
                  <c:v>0.69949074074074058</c:v>
                </c:pt>
                <c:pt idx="4262">
                  <c:v>0.69950231481481451</c:v>
                </c:pt>
                <c:pt idx="4263">
                  <c:v>0.69951388888888888</c:v>
                </c:pt>
                <c:pt idx="4264">
                  <c:v>0.6995254629629627</c:v>
                </c:pt>
                <c:pt idx="4265">
                  <c:v>0.69953703703703696</c:v>
                </c:pt>
                <c:pt idx="4266">
                  <c:v>0.69954861111111144</c:v>
                </c:pt>
                <c:pt idx="4267">
                  <c:v>0.69956018518518526</c:v>
                </c:pt>
                <c:pt idx="4268">
                  <c:v>0.6995717592592593</c:v>
                </c:pt>
                <c:pt idx="4269">
                  <c:v>0.69958333333333333</c:v>
                </c:pt>
                <c:pt idx="4270">
                  <c:v>0.69960648148148163</c:v>
                </c:pt>
                <c:pt idx="4271">
                  <c:v>0.6996180555555559</c:v>
                </c:pt>
                <c:pt idx="4272">
                  <c:v>0.69962962962962993</c:v>
                </c:pt>
                <c:pt idx="4273">
                  <c:v>0.69964120370370431</c:v>
                </c:pt>
                <c:pt idx="4274">
                  <c:v>0.69965277777777779</c:v>
                </c:pt>
                <c:pt idx="4275">
                  <c:v>0.6996643518518515</c:v>
                </c:pt>
                <c:pt idx="4276">
                  <c:v>0.69967592592592587</c:v>
                </c:pt>
                <c:pt idx="4277">
                  <c:v>0.69968750000000002</c:v>
                </c:pt>
                <c:pt idx="4278">
                  <c:v>0.69969907407407506</c:v>
                </c:pt>
                <c:pt idx="4279">
                  <c:v>0.69971064814814843</c:v>
                </c:pt>
                <c:pt idx="4280">
                  <c:v>0.69973379629629662</c:v>
                </c:pt>
                <c:pt idx="4281">
                  <c:v>0.6997453703703711</c:v>
                </c:pt>
                <c:pt idx="4282">
                  <c:v>0.6997569444444447</c:v>
                </c:pt>
                <c:pt idx="4283">
                  <c:v>0.69976851851851896</c:v>
                </c:pt>
                <c:pt idx="4284">
                  <c:v>0.69978009259259333</c:v>
                </c:pt>
                <c:pt idx="4285">
                  <c:v>0.69979166666666703</c:v>
                </c:pt>
                <c:pt idx="4286">
                  <c:v>0.69980324074074052</c:v>
                </c:pt>
                <c:pt idx="4287">
                  <c:v>0.69981481481481511</c:v>
                </c:pt>
                <c:pt idx="4288">
                  <c:v>0.69982638888888893</c:v>
                </c:pt>
                <c:pt idx="4289">
                  <c:v>0.69983796296296241</c:v>
                </c:pt>
                <c:pt idx="4290">
                  <c:v>0.69984953703703734</c:v>
                </c:pt>
                <c:pt idx="4291">
                  <c:v>0.69987268518518553</c:v>
                </c:pt>
                <c:pt idx="4292">
                  <c:v>0.69988425925925923</c:v>
                </c:pt>
                <c:pt idx="4293">
                  <c:v>0.69989583333333405</c:v>
                </c:pt>
                <c:pt idx="4294">
                  <c:v>0.69990740740740764</c:v>
                </c:pt>
                <c:pt idx="4295">
                  <c:v>0.69991898148148168</c:v>
                </c:pt>
                <c:pt idx="4296">
                  <c:v>0.69993055555555561</c:v>
                </c:pt>
                <c:pt idx="4297">
                  <c:v>0.69994212962962954</c:v>
                </c:pt>
                <c:pt idx="4298">
                  <c:v>0.69995370370370369</c:v>
                </c:pt>
                <c:pt idx="4299">
                  <c:v>0.69996527777777784</c:v>
                </c:pt>
                <c:pt idx="4300">
                  <c:v>0.69997685185185177</c:v>
                </c:pt>
                <c:pt idx="4301">
                  <c:v>0.69998842592592558</c:v>
                </c:pt>
                <c:pt idx="4302">
                  <c:v>0.70001157407407444</c:v>
                </c:pt>
                <c:pt idx="4303">
                  <c:v>0.70002314814814814</c:v>
                </c:pt>
                <c:pt idx="4304">
                  <c:v>0.70003472222222218</c:v>
                </c:pt>
                <c:pt idx="4305">
                  <c:v>0.70004629629629678</c:v>
                </c:pt>
                <c:pt idx="4306">
                  <c:v>0.70005787037037082</c:v>
                </c:pt>
                <c:pt idx="4307">
                  <c:v>0.70006944444444463</c:v>
                </c:pt>
                <c:pt idx="4308">
                  <c:v>0.70008101851851934</c:v>
                </c:pt>
                <c:pt idx="4309">
                  <c:v>0.70009259259259293</c:v>
                </c:pt>
                <c:pt idx="4310">
                  <c:v>0.70010416666666653</c:v>
                </c:pt>
                <c:pt idx="4311">
                  <c:v>0.70011574074074057</c:v>
                </c:pt>
                <c:pt idx="4312">
                  <c:v>0.70012731481481483</c:v>
                </c:pt>
                <c:pt idx="4313">
                  <c:v>0.70013888888888931</c:v>
                </c:pt>
                <c:pt idx="4314">
                  <c:v>0.70015046296296257</c:v>
                </c:pt>
                <c:pt idx="4315">
                  <c:v>0.70016203703703672</c:v>
                </c:pt>
                <c:pt idx="4316">
                  <c:v>0.70018518518518524</c:v>
                </c:pt>
                <c:pt idx="4317">
                  <c:v>0.70019675925925917</c:v>
                </c:pt>
                <c:pt idx="4318">
                  <c:v>0.70020833333333365</c:v>
                </c:pt>
                <c:pt idx="4319">
                  <c:v>0.70021990740740769</c:v>
                </c:pt>
                <c:pt idx="4320">
                  <c:v>0.70023148148148162</c:v>
                </c:pt>
                <c:pt idx="4321">
                  <c:v>0.70024305555555588</c:v>
                </c:pt>
                <c:pt idx="4322">
                  <c:v>0.7002546296296297</c:v>
                </c:pt>
                <c:pt idx="4323">
                  <c:v>0.70026620370370352</c:v>
                </c:pt>
                <c:pt idx="4324">
                  <c:v>0.70027777777777767</c:v>
                </c:pt>
                <c:pt idx="4325">
                  <c:v>0.70028935185185159</c:v>
                </c:pt>
                <c:pt idx="4326">
                  <c:v>0.70031249999999967</c:v>
                </c:pt>
                <c:pt idx="4327">
                  <c:v>0.70032407407407449</c:v>
                </c:pt>
                <c:pt idx="4328">
                  <c:v>0.70033564814814842</c:v>
                </c:pt>
                <c:pt idx="4329">
                  <c:v>0.70034722222222223</c:v>
                </c:pt>
                <c:pt idx="4330">
                  <c:v>0.7003587962962966</c:v>
                </c:pt>
                <c:pt idx="4331">
                  <c:v>0.70037037037037064</c:v>
                </c:pt>
                <c:pt idx="4332">
                  <c:v>0.70038194444444468</c:v>
                </c:pt>
                <c:pt idx="4333">
                  <c:v>0.70039351851851894</c:v>
                </c:pt>
                <c:pt idx="4334">
                  <c:v>0.7004050925925932</c:v>
                </c:pt>
                <c:pt idx="4335">
                  <c:v>0.70041666666666658</c:v>
                </c:pt>
                <c:pt idx="4336">
                  <c:v>0.7004282407407405</c:v>
                </c:pt>
                <c:pt idx="4337">
                  <c:v>0.70045138888888892</c:v>
                </c:pt>
                <c:pt idx="4338">
                  <c:v>0.70046296296296207</c:v>
                </c:pt>
                <c:pt idx="4339">
                  <c:v>0.70047453703703699</c:v>
                </c:pt>
                <c:pt idx="4340">
                  <c:v>0.70048611111111081</c:v>
                </c:pt>
                <c:pt idx="4341">
                  <c:v>0.70049768518518563</c:v>
                </c:pt>
                <c:pt idx="4342">
                  <c:v>0.70050925925925922</c:v>
                </c:pt>
                <c:pt idx="4343">
                  <c:v>0.70052083333333393</c:v>
                </c:pt>
                <c:pt idx="4344">
                  <c:v>0.70053240740740741</c:v>
                </c:pt>
                <c:pt idx="4345">
                  <c:v>0.70054398148148145</c:v>
                </c:pt>
                <c:pt idx="4346">
                  <c:v>0.7005555555555556</c:v>
                </c:pt>
                <c:pt idx="4347">
                  <c:v>0.70056712962962919</c:v>
                </c:pt>
                <c:pt idx="4348">
                  <c:v>0.70059027777777771</c:v>
                </c:pt>
                <c:pt idx="4349">
                  <c:v>0.7006018518518522</c:v>
                </c:pt>
                <c:pt idx="4350">
                  <c:v>0.70061342592592557</c:v>
                </c:pt>
                <c:pt idx="4351">
                  <c:v>0.70062500000000061</c:v>
                </c:pt>
                <c:pt idx="4352">
                  <c:v>0.70063657407407431</c:v>
                </c:pt>
                <c:pt idx="4353">
                  <c:v>0.70064814814814846</c:v>
                </c:pt>
                <c:pt idx="4354">
                  <c:v>0.70065972222222261</c:v>
                </c:pt>
                <c:pt idx="4355">
                  <c:v>0.70067129629629699</c:v>
                </c:pt>
                <c:pt idx="4356">
                  <c:v>0.70068287037037091</c:v>
                </c:pt>
                <c:pt idx="4357">
                  <c:v>0.70069444444444484</c:v>
                </c:pt>
                <c:pt idx="4358">
                  <c:v>0.70070601851851921</c:v>
                </c:pt>
                <c:pt idx="4359">
                  <c:v>0.70071759259259303</c:v>
                </c:pt>
                <c:pt idx="4360">
                  <c:v>0.70072916666666663</c:v>
                </c:pt>
                <c:pt idx="4361">
                  <c:v>0.70075231481481481</c:v>
                </c:pt>
                <c:pt idx="4362">
                  <c:v>0.7007638888888893</c:v>
                </c:pt>
                <c:pt idx="4363">
                  <c:v>0.70077546296296289</c:v>
                </c:pt>
                <c:pt idx="4364">
                  <c:v>0.70078703703703704</c:v>
                </c:pt>
                <c:pt idx="4365">
                  <c:v>0.70079861111111175</c:v>
                </c:pt>
                <c:pt idx="4366">
                  <c:v>0.70081018518518512</c:v>
                </c:pt>
                <c:pt idx="4367">
                  <c:v>0.7008217592592596</c:v>
                </c:pt>
                <c:pt idx="4368">
                  <c:v>0.70083333333333364</c:v>
                </c:pt>
                <c:pt idx="4369">
                  <c:v>0.7008449074074079</c:v>
                </c:pt>
                <c:pt idx="4370">
                  <c:v>0.70085648148148161</c:v>
                </c:pt>
                <c:pt idx="4371">
                  <c:v>0.70086805555555565</c:v>
                </c:pt>
                <c:pt idx="4372">
                  <c:v>0.70089120370370406</c:v>
                </c:pt>
                <c:pt idx="4373">
                  <c:v>0.70090277777777776</c:v>
                </c:pt>
                <c:pt idx="4374">
                  <c:v>0.70091435185185158</c:v>
                </c:pt>
                <c:pt idx="4375">
                  <c:v>0.70092592592592562</c:v>
                </c:pt>
                <c:pt idx="4376">
                  <c:v>0.7009375000000001</c:v>
                </c:pt>
                <c:pt idx="4377">
                  <c:v>0.70094907407407481</c:v>
                </c:pt>
                <c:pt idx="4378">
                  <c:v>0.70096064814814851</c:v>
                </c:pt>
                <c:pt idx="4379">
                  <c:v>0.70097222222222222</c:v>
                </c:pt>
                <c:pt idx="4380">
                  <c:v>0.7009837962962967</c:v>
                </c:pt>
                <c:pt idx="4381">
                  <c:v>0.70099537037037085</c:v>
                </c:pt>
                <c:pt idx="4382">
                  <c:v>0.70100694444444445</c:v>
                </c:pt>
                <c:pt idx="4383">
                  <c:v>0.70103009259259308</c:v>
                </c:pt>
                <c:pt idx="4384">
                  <c:v>0.70104166666666701</c:v>
                </c:pt>
                <c:pt idx="4385">
                  <c:v>0.70105324074074049</c:v>
                </c:pt>
                <c:pt idx="4386">
                  <c:v>0.7010648148148152</c:v>
                </c:pt>
                <c:pt idx="4387">
                  <c:v>0.70107638888888879</c:v>
                </c:pt>
                <c:pt idx="4388">
                  <c:v>0.70108796296296239</c:v>
                </c:pt>
                <c:pt idx="4389">
                  <c:v>0.70109953703703742</c:v>
                </c:pt>
                <c:pt idx="4390">
                  <c:v>0.70111111111111113</c:v>
                </c:pt>
                <c:pt idx="4391">
                  <c:v>0.7011226851851855</c:v>
                </c:pt>
                <c:pt idx="4392">
                  <c:v>0.70113425925925921</c:v>
                </c:pt>
                <c:pt idx="4393">
                  <c:v>0.70114583333333413</c:v>
                </c:pt>
                <c:pt idx="4394">
                  <c:v>0.70116898148148143</c:v>
                </c:pt>
                <c:pt idx="4395">
                  <c:v>0.7011805555555557</c:v>
                </c:pt>
                <c:pt idx="4396">
                  <c:v>0.70119212962962951</c:v>
                </c:pt>
                <c:pt idx="4397">
                  <c:v>0.70120370370370377</c:v>
                </c:pt>
                <c:pt idx="4398">
                  <c:v>0.7012152777777777</c:v>
                </c:pt>
                <c:pt idx="4399">
                  <c:v>0.70122685185185152</c:v>
                </c:pt>
                <c:pt idx="4400">
                  <c:v>0.70123842592592567</c:v>
                </c:pt>
                <c:pt idx="4401">
                  <c:v>0.70124999999999993</c:v>
                </c:pt>
                <c:pt idx="4402">
                  <c:v>0.70126157407407441</c:v>
                </c:pt>
                <c:pt idx="4403">
                  <c:v>0.70127314814814812</c:v>
                </c:pt>
                <c:pt idx="4404">
                  <c:v>0.70128472222222227</c:v>
                </c:pt>
                <c:pt idx="4405">
                  <c:v>0.70129629629629653</c:v>
                </c:pt>
                <c:pt idx="4406">
                  <c:v>0.70131944444444461</c:v>
                </c:pt>
                <c:pt idx="4407">
                  <c:v>0.7013310185185192</c:v>
                </c:pt>
                <c:pt idx="4408">
                  <c:v>0.70134259259259302</c:v>
                </c:pt>
                <c:pt idx="4409">
                  <c:v>0.7013541666666665</c:v>
                </c:pt>
                <c:pt idx="4410">
                  <c:v>0.70136574074074032</c:v>
                </c:pt>
                <c:pt idx="4411">
                  <c:v>0.70137731481481491</c:v>
                </c:pt>
                <c:pt idx="4412">
                  <c:v>0.70138888888888884</c:v>
                </c:pt>
                <c:pt idx="4413">
                  <c:v>0.70140046296296266</c:v>
                </c:pt>
                <c:pt idx="4414">
                  <c:v>0.7014120370370367</c:v>
                </c:pt>
                <c:pt idx="4415">
                  <c:v>0.70142361111111151</c:v>
                </c:pt>
                <c:pt idx="4416">
                  <c:v>0.70143518518518511</c:v>
                </c:pt>
                <c:pt idx="4417">
                  <c:v>0.70144675925925926</c:v>
                </c:pt>
                <c:pt idx="4418">
                  <c:v>0.70146990740740733</c:v>
                </c:pt>
                <c:pt idx="4419">
                  <c:v>0.70148148148148171</c:v>
                </c:pt>
                <c:pt idx="4420">
                  <c:v>0.70149305555555563</c:v>
                </c:pt>
                <c:pt idx="4421">
                  <c:v>0.70150462962962967</c:v>
                </c:pt>
                <c:pt idx="4422">
                  <c:v>0.70151620370370349</c:v>
                </c:pt>
                <c:pt idx="4423">
                  <c:v>0.70152777777777753</c:v>
                </c:pt>
                <c:pt idx="4424">
                  <c:v>0.70153935185185157</c:v>
                </c:pt>
                <c:pt idx="4425">
                  <c:v>0.70155092592592538</c:v>
                </c:pt>
                <c:pt idx="4426">
                  <c:v>0.70156249999999964</c:v>
                </c:pt>
                <c:pt idx="4427">
                  <c:v>0.70157407407407435</c:v>
                </c:pt>
                <c:pt idx="4428">
                  <c:v>0.7015856481481485</c:v>
                </c:pt>
                <c:pt idx="4429">
                  <c:v>0.7016087962962968</c:v>
                </c:pt>
                <c:pt idx="4430">
                  <c:v>0.70162037037037084</c:v>
                </c:pt>
                <c:pt idx="4431">
                  <c:v>0.70163194444444477</c:v>
                </c:pt>
                <c:pt idx="4432">
                  <c:v>0.70164351851851936</c:v>
                </c:pt>
                <c:pt idx="4433">
                  <c:v>0.7016550925925934</c:v>
                </c:pt>
                <c:pt idx="4434">
                  <c:v>0.70166666666666666</c:v>
                </c:pt>
                <c:pt idx="4435">
                  <c:v>0.70167824074074081</c:v>
                </c:pt>
                <c:pt idx="4436">
                  <c:v>0.70168981481481518</c:v>
                </c:pt>
                <c:pt idx="4437">
                  <c:v>0.70170138888888922</c:v>
                </c:pt>
                <c:pt idx="4438">
                  <c:v>0.70171296296296237</c:v>
                </c:pt>
                <c:pt idx="4439">
                  <c:v>0.70172453703703741</c:v>
                </c:pt>
                <c:pt idx="4440">
                  <c:v>0.70174768518518571</c:v>
                </c:pt>
                <c:pt idx="4441">
                  <c:v>0.70175925925925964</c:v>
                </c:pt>
                <c:pt idx="4442">
                  <c:v>0.70177083333333412</c:v>
                </c:pt>
                <c:pt idx="4443">
                  <c:v>0.7017824074074076</c:v>
                </c:pt>
                <c:pt idx="4444">
                  <c:v>0.70179398148148164</c:v>
                </c:pt>
                <c:pt idx="4445">
                  <c:v>0.70180555555555602</c:v>
                </c:pt>
                <c:pt idx="4446">
                  <c:v>0.7018171296296295</c:v>
                </c:pt>
                <c:pt idx="4447">
                  <c:v>0.70182870370370365</c:v>
                </c:pt>
                <c:pt idx="4448">
                  <c:v>0.70184027777777813</c:v>
                </c:pt>
                <c:pt idx="4449">
                  <c:v>0.70185185185185184</c:v>
                </c:pt>
                <c:pt idx="4450">
                  <c:v>0.70186342592592565</c:v>
                </c:pt>
                <c:pt idx="4451">
                  <c:v>0.7018865740740744</c:v>
                </c:pt>
                <c:pt idx="4452">
                  <c:v>0.70189814814814855</c:v>
                </c:pt>
                <c:pt idx="4453">
                  <c:v>0.70190972222222225</c:v>
                </c:pt>
                <c:pt idx="4454">
                  <c:v>0.70192129629629685</c:v>
                </c:pt>
                <c:pt idx="4455">
                  <c:v>0.70193287037037067</c:v>
                </c:pt>
                <c:pt idx="4456">
                  <c:v>0.70194444444444493</c:v>
                </c:pt>
                <c:pt idx="4457">
                  <c:v>0.70195601851851896</c:v>
                </c:pt>
                <c:pt idx="4458">
                  <c:v>0.701967592592593</c:v>
                </c:pt>
                <c:pt idx="4459">
                  <c:v>0.70197916666666671</c:v>
                </c:pt>
                <c:pt idx="4460">
                  <c:v>0.70199074074074053</c:v>
                </c:pt>
                <c:pt idx="4461">
                  <c:v>0.70200231481481479</c:v>
                </c:pt>
                <c:pt idx="4462">
                  <c:v>0.70201388888888883</c:v>
                </c:pt>
                <c:pt idx="4463">
                  <c:v>0.70202546296296298</c:v>
                </c:pt>
                <c:pt idx="4464">
                  <c:v>0.70204861111111161</c:v>
                </c:pt>
                <c:pt idx="4465">
                  <c:v>0.7020601851851852</c:v>
                </c:pt>
                <c:pt idx="4466">
                  <c:v>0.70207175925925924</c:v>
                </c:pt>
                <c:pt idx="4467">
                  <c:v>0.70208333333333361</c:v>
                </c:pt>
                <c:pt idx="4468">
                  <c:v>0.70209490740740765</c:v>
                </c:pt>
                <c:pt idx="4469">
                  <c:v>0.70210648148148169</c:v>
                </c:pt>
                <c:pt idx="4470">
                  <c:v>0.70211805555555562</c:v>
                </c:pt>
                <c:pt idx="4471">
                  <c:v>0.70212962962962999</c:v>
                </c:pt>
                <c:pt idx="4472">
                  <c:v>0.70214120370370403</c:v>
                </c:pt>
                <c:pt idx="4473">
                  <c:v>0.70215277777777751</c:v>
                </c:pt>
                <c:pt idx="4474">
                  <c:v>0.70216435185185155</c:v>
                </c:pt>
                <c:pt idx="4475">
                  <c:v>0.70218749999999996</c:v>
                </c:pt>
                <c:pt idx="4476">
                  <c:v>0.70219907407407489</c:v>
                </c:pt>
                <c:pt idx="4477">
                  <c:v>0.70221064814814815</c:v>
                </c:pt>
                <c:pt idx="4478">
                  <c:v>0.70222222222222219</c:v>
                </c:pt>
                <c:pt idx="4479">
                  <c:v>0.70223379629629623</c:v>
                </c:pt>
                <c:pt idx="4480">
                  <c:v>0.70224537037037082</c:v>
                </c:pt>
                <c:pt idx="4481">
                  <c:v>0.70225694444444453</c:v>
                </c:pt>
                <c:pt idx="4482">
                  <c:v>0.7022685185185189</c:v>
                </c:pt>
                <c:pt idx="4483">
                  <c:v>0.70228009259259294</c:v>
                </c:pt>
                <c:pt idx="4484">
                  <c:v>0.70229166666666665</c:v>
                </c:pt>
                <c:pt idx="4485">
                  <c:v>0.70230324074074058</c:v>
                </c:pt>
                <c:pt idx="4486">
                  <c:v>0.70232638888888888</c:v>
                </c:pt>
                <c:pt idx="4487">
                  <c:v>0.70233796296296247</c:v>
                </c:pt>
                <c:pt idx="4488">
                  <c:v>0.7023495370370374</c:v>
                </c:pt>
                <c:pt idx="4489">
                  <c:v>0.7023611111111111</c:v>
                </c:pt>
                <c:pt idx="4490">
                  <c:v>0.70237268518518514</c:v>
                </c:pt>
                <c:pt idx="4491">
                  <c:v>0.70238425925925929</c:v>
                </c:pt>
                <c:pt idx="4492">
                  <c:v>0.70239583333333411</c:v>
                </c:pt>
                <c:pt idx="4493">
                  <c:v>0.7024074074074077</c:v>
                </c:pt>
                <c:pt idx="4494">
                  <c:v>0.70241898148148152</c:v>
                </c:pt>
                <c:pt idx="4495">
                  <c:v>0.70243055555555567</c:v>
                </c:pt>
                <c:pt idx="4496">
                  <c:v>0.70245370370370352</c:v>
                </c:pt>
                <c:pt idx="4497">
                  <c:v>0.70246527777777779</c:v>
                </c:pt>
                <c:pt idx="4498">
                  <c:v>0.7024768518518516</c:v>
                </c:pt>
                <c:pt idx="4499">
                  <c:v>0.70248842592592542</c:v>
                </c:pt>
                <c:pt idx="4500">
                  <c:v>0.70250000000000001</c:v>
                </c:pt>
                <c:pt idx="4501">
                  <c:v>0.70251157407407405</c:v>
                </c:pt>
                <c:pt idx="4502">
                  <c:v>0.7025231481481482</c:v>
                </c:pt>
                <c:pt idx="4503">
                  <c:v>0.7025347222222218</c:v>
                </c:pt>
                <c:pt idx="4504">
                  <c:v>0.70254629629629661</c:v>
                </c:pt>
                <c:pt idx="4505">
                  <c:v>0.70255787037037065</c:v>
                </c:pt>
                <c:pt idx="4506">
                  <c:v>0.70256944444444469</c:v>
                </c:pt>
                <c:pt idx="4507">
                  <c:v>0.70258101851851895</c:v>
                </c:pt>
                <c:pt idx="4508">
                  <c:v>0.70259259259259288</c:v>
                </c:pt>
                <c:pt idx="4509">
                  <c:v>0.7026041666666667</c:v>
                </c:pt>
                <c:pt idx="4510">
                  <c:v>0.70262731481481511</c:v>
                </c:pt>
                <c:pt idx="4511">
                  <c:v>0.70263888888888926</c:v>
                </c:pt>
                <c:pt idx="4512">
                  <c:v>0.70265046296296296</c:v>
                </c:pt>
                <c:pt idx="4513">
                  <c:v>0.702662037037037</c:v>
                </c:pt>
                <c:pt idx="4514">
                  <c:v>0.70267361111111148</c:v>
                </c:pt>
                <c:pt idx="4515">
                  <c:v>0.70268518518518552</c:v>
                </c:pt>
                <c:pt idx="4516">
                  <c:v>0.70269675925925934</c:v>
                </c:pt>
                <c:pt idx="4517">
                  <c:v>0.70270833333333382</c:v>
                </c:pt>
                <c:pt idx="4518">
                  <c:v>0.70271990740740764</c:v>
                </c:pt>
                <c:pt idx="4519">
                  <c:v>0.7027314814814819</c:v>
                </c:pt>
                <c:pt idx="4520">
                  <c:v>0.70274305555555594</c:v>
                </c:pt>
                <c:pt idx="4521">
                  <c:v>0.70276620370370368</c:v>
                </c:pt>
                <c:pt idx="4522">
                  <c:v>0.70277777777777783</c:v>
                </c:pt>
                <c:pt idx="4523">
                  <c:v>0.70278935185185187</c:v>
                </c:pt>
                <c:pt idx="4524">
                  <c:v>0.70280092592592558</c:v>
                </c:pt>
                <c:pt idx="4525">
                  <c:v>0.70281249999999962</c:v>
                </c:pt>
                <c:pt idx="4526">
                  <c:v>0.70282407407407477</c:v>
                </c:pt>
                <c:pt idx="4527">
                  <c:v>0.70283564814814881</c:v>
                </c:pt>
                <c:pt idx="4528">
                  <c:v>0.70284722222222251</c:v>
                </c:pt>
                <c:pt idx="4529">
                  <c:v>0.70285879629629666</c:v>
                </c:pt>
                <c:pt idx="4530">
                  <c:v>0.70287037037037092</c:v>
                </c:pt>
                <c:pt idx="4531">
                  <c:v>0.70288194444444463</c:v>
                </c:pt>
                <c:pt idx="4532">
                  <c:v>0.70290509259259326</c:v>
                </c:pt>
                <c:pt idx="4533">
                  <c:v>0.70291666666666652</c:v>
                </c:pt>
                <c:pt idx="4534">
                  <c:v>0.70292824074074067</c:v>
                </c:pt>
                <c:pt idx="4535">
                  <c:v>0.70293981481481516</c:v>
                </c:pt>
                <c:pt idx="4536">
                  <c:v>0.70295138888888919</c:v>
                </c:pt>
                <c:pt idx="4537">
                  <c:v>0.70296296296296246</c:v>
                </c:pt>
                <c:pt idx="4538">
                  <c:v>0.70297453703703694</c:v>
                </c:pt>
                <c:pt idx="4539">
                  <c:v>0.70298611111111109</c:v>
                </c:pt>
                <c:pt idx="4540">
                  <c:v>0.70299768518518568</c:v>
                </c:pt>
                <c:pt idx="4541">
                  <c:v>0.70300925925925961</c:v>
                </c:pt>
                <c:pt idx="4542">
                  <c:v>0.70303240740740769</c:v>
                </c:pt>
                <c:pt idx="4543">
                  <c:v>0.70304398148148162</c:v>
                </c:pt>
                <c:pt idx="4544">
                  <c:v>0.70305555555555599</c:v>
                </c:pt>
                <c:pt idx="4545">
                  <c:v>0.70306712962962958</c:v>
                </c:pt>
                <c:pt idx="4546">
                  <c:v>0.70307870370370373</c:v>
                </c:pt>
                <c:pt idx="4547">
                  <c:v>0.70309027777777811</c:v>
                </c:pt>
                <c:pt idx="4548">
                  <c:v>0.70310185185185192</c:v>
                </c:pt>
                <c:pt idx="4549">
                  <c:v>0.70311342592592529</c:v>
                </c:pt>
                <c:pt idx="4550">
                  <c:v>0.70312500000000033</c:v>
                </c:pt>
                <c:pt idx="4551">
                  <c:v>0.70313657407407415</c:v>
                </c:pt>
                <c:pt idx="4552">
                  <c:v>0.70314814814814841</c:v>
                </c:pt>
                <c:pt idx="4553">
                  <c:v>0.70315972222222223</c:v>
                </c:pt>
                <c:pt idx="4554">
                  <c:v>0.70317129629629682</c:v>
                </c:pt>
                <c:pt idx="4555">
                  <c:v>0.70318287037037064</c:v>
                </c:pt>
                <c:pt idx="4556">
                  <c:v>0.70320601851851894</c:v>
                </c:pt>
                <c:pt idx="4557">
                  <c:v>0.70321759259259264</c:v>
                </c:pt>
                <c:pt idx="4558">
                  <c:v>0.70322916666666668</c:v>
                </c:pt>
                <c:pt idx="4559">
                  <c:v>0.7032407407407405</c:v>
                </c:pt>
                <c:pt idx="4560">
                  <c:v>0.70325231481481476</c:v>
                </c:pt>
                <c:pt idx="4561">
                  <c:v>0.70326388888888891</c:v>
                </c:pt>
                <c:pt idx="4562">
                  <c:v>0.70327546296296306</c:v>
                </c:pt>
                <c:pt idx="4563">
                  <c:v>0.70328703703703699</c:v>
                </c:pt>
                <c:pt idx="4564">
                  <c:v>0.70329861111111158</c:v>
                </c:pt>
                <c:pt idx="4565">
                  <c:v>0.70331018518518518</c:v>
                </c:pt>
                <c:pt idx="4566">
                  <c:v>0.70332175925925933</c:v>
                </c:pt>
                <c:pt idx="4567">
                  <c:v>0.70334490740740763</c:v>
                </c:pt>
                <c:pt idx="4568">
                  <c:v>0.70335648148148155</c:v>
                </c:pt>
                <c:pt idx="4569">
                  <c:v>0.7033680555555557</c:v>
                </c:pt>
                <c:pt idx="4570">
                  <c:v>0.70337962962962963</c:v>
                </c:pt>
                <c:pt idx="4571">
                  <c:v>0.703391203703704</c:v>
                </c:pt>
                <c:pt idx="4572">
                  <c:v>0.70340277777777749</c:v>
                </c:pt>
                <c:pt idx="4573">
                  <c:v>0.7034143518518513</c:v>
                </c:pt>
                <c:pt idx="4574">
                  <c:v>0.70342592592592557</c:v>
                </c:pt>
                <c:pt idx="4575">
                  <c:v>0.70343749999999972</c:v>
                </c:pt>
                <c:pt idx="4576">
                  <c:v>0.70344907407407475</c:v>
                </c:pt>
                <c:pt idx="4577">
                  <c:v>0.70346064814814813</c:v>
                </c:pt>
                <c:pt idx="4578">
                  <c:v>0.70348379629629632</c:v>
                </c:pt>
                <c:pt idx="4579">
                  <c:v>0.70349537037037091</c:v>
                </c:pt>
                <c:pt idx="4580">
                  <c:v>0.70350694444444439</c:v>
                </c:pt>
                <c:pt idx="4581">
                  <c:v>0.70351851851851865</c:v>
                </c:pt>
                <c:pt idx="4582">
                  <c:v>0.70353009259259303</c:v>
                </c:pt>
                <c:pt idx="4583">
                  <c:v>0.70354166666666673</c:v>
                </c:pt>
                <c:pt idx="4584">
                  <c:v>0.70355324074074033</c:v>
                </c:pt>
                <c:pt idx="4585">
                  <c:v>0.70356481481481481</c:v>
                </c:pt>
                <c:pt idx="4586">
                  <c:v>0.70357638888888896</c:v>
                </c:pt>
                <c:pt idx="4587">
                  <c:v>0.70358796296296233</c:v>
                </c:pt>
                <c:pt idx="4588">
                  <c:v>0.70361111111111141</c:v>
                </c:pt>
                <c:pt idx="4589">
                  <c:v>0.70362268518518556</c:v>
                </c:pt>
                <c:pt idx="4590">
                  <c:v>0.70363425925925915</c:v>
                </c:pt>
                <c:pt idx="4591">
                  <c:v>0.70364583333333419</c:v>
                </c:pt>
                <c:pt idx="4592">
                  <c:v>0.7036574074074079</c:v>
                </c:pt>
                <c:pt idx="4593">
                  <c:v>0.7036689814814816</c:v>
                </c:pt>
                <c:pt idx="4594">
                  <c:v>0.70368055555555564</c:v>
                </c:pt>
                <c:pt idx="4595">
                  <c:v>0.70369212962962968</c:v>
                </c:pt>
                <c:pt idx="4596">
                  <c:v>0.70370370370370372</c:v>
                </c:pt>
                <c:pt idx="4597">
                  <c:v>0.7037152777777782</c:v>
                </c:pt>
                <c:pt idx="4598">
                  <c:v>0.7037268518518518</c:v>
                </c:pt>
                <c:pt idx="4599">
                  <c:v>0.70373842592592561</c:v>
                </c:pt>
                <c:pt idx="4600">
                  <c:v>0.70375000000000032</c:v>
                </c:pt>
                <c:pt idx="4601">
                  <c:v>0.7037731481481484</c:v>
                </c:pt>
                <c:pt idx="4602">
                  <c:v>0.70378472222222221</c:v>
                </c:pt>
                <c:pt idx="4603">
                  <c:v>0.70379629629629692</c:v>
                </c:pt>
                <c:pt idx="4604">
                  <c:v>0.70380787037037085</c:v>
                </c:pt>
                <c:pt idx="4605">
                  <c:v>0.70381944444444478</c:v>
                </c:pt>
                <c:pt idx="4606">
                  <c:v>0.70383101851851926</c:v>
                </c:pt>
                <c:pt idx="4607">
                  <c:v>0.70384259259259296</c:v>
                </c:pt>
                <c:pt idx="4608">
                  <c:v>0.70385416666666667</c:v>
                </c:pt>
                <c:pt idx="4609">
                  <c:v>0.70386574074074049</c:v>
                </c:pt>
                <c:pt idx="4610">
                  <c:v>0.70387731481481519</c:v>
                </c:pt>
                <c:pt idx="4611">
                  <c:v>0.70388888888888923</c:v>
                </c:pt>
                <c:pt idx="4612">
                  <c:v>0.7039004629629626</c:v>
                </c:pt>
                <c:pt idx="4613">
                  <c:v>0.70392361111111146</c:v>
                </c:pt>
                <c:pt idx="4614">
                  <c:v>0.70393518518518561</c:v>
                </c:pt>
                <c:pt idx="4615">
                  <c:v>0.7039467592592592</c:v>
                </c:pt>
                <c:pt idx="4616">
                  <c:v>0.7039583333333338</c:v>
                </c:pt>
                <c:pt idx="4617">
                  <c:v>0.70396990740740761</c:v>
                </c:pt>
                <c:pt idx="4618">
                  <c:v>0.70398148148148165</c:v>
                </c:pt>
                <c:pt idx="4619">
                  <c:v>0.70399305555555591</c:v>
                </c:pt>
                <c:pt idx="4620">
                  <c:v>0.70400462962962962</c:v>
                </c:pt>
                <c:pt idx="4621">
                  <c:v>0.70401620370370377</c:v>
                </c:pt>
                <c:pt idx="4622">
                  <c:v>0.70402777777777781</c:v>
                </c:pt>
                <c:pt idx="4623">
                  <c:v>0.70403935185185151</c:v>
                </c:pt>
                <c:pt idx="4624">
                  <c:v>0.7040624999999997</c:v>
                </c:pt>
                <c:pt idx="4625">
                  <c:v>0.70407407407407463</c:v>
                </c:pt>
                <c:pt idx="4626">
                  <c:v>0.70408564814814845</c:v>
                </c:pt>
                <c:pt idx="4627">
                  <c:v>0.7040972222222226</c:v>
                </c:pt>
                <c:pt idx="4628">
                  <c:v>0.70410879629629664</c:v>
                </c:pt>
                <c:pt idx="4629">
                  <c:v>0.70412037037037079</c:v>
                </c:pt>
                <c:pt idx="4630">
                  <c:v>0.7041319444444446</c:v>
                </c:pt>
                <c:pt idx="4631">
                  <c:v>0.70414351851851908</c:v>
                </c:pt>
                <c:pt idx="4632">
                  <c:v>0.70415509259259335</c:v>
                </c:pt>
                <c:pt idx="4633">
                  <c:v>0.7041666666666665</c:v>
                </c:pt>
                <c:pt idx="4634">
                  <c:v>0.70418981481481513</c:v>
                </c:pt>
                <c:pt idx="4635">
                  <c:v>0.70420138888888895</c:v>
                </c:pt>
                <c:pt idx="4636">
                  <c:v>0.7042129629629621</c:v>
                </c:pt>
                <c:pt idx="4637">
                  <c:v>0.70422453703703702</c:v>
                </c:pt>
                <c:pt idx="4638">
                  <c:v>0.70423611111111117</c:v>
                </c:pt>
                <c:pt idx="4639">
                  <c:v>0.70424768518518555</c:v>
                </c:pt>
                <c:pt idx="4640">
                  <c:v>0.70425925925925925</c:v>
                </c:pt>
                <c:pt idx="4641">
                  <c:v>0.70427083333333385</c:v>
                </c:pt>
                <c:pt idx="4642">
                  <c:v>0.70428240740740744</c:v>
                </c:pt>
                <c:pt idx="4643">
                  <c:v>0.7042939814814817</c:v>
                </c:pt>
                <c:pt idx="4644">
                  <c:v>0.70430555555555563</c:v>
                </c:pt>
                <c:pt idx="4645">
                  <c:v>0.70431712962962956</c:v>
                </c:pt>
                <c:pt idx="4646">
                  <c:v>0.70434027777777775</c:v>
                </c:pt>
                <c:pt idx="4647">
                  <c:v>0.70435185185185178</c:v>
                </c:pt>
                <c:pt idx="4648">
                  <c:v>0.70436342592592538</c:v>
                </c:pt>
                <c:pt idx="4649">
                  <c:v>0.70437500000000042</c:v>
                </c:pt>
                <c:pt idx="4650">
                  <c:v>0.70438657407407401</c:v>
                </c:pt>
                <c:pt idx="4651">
                  <c:v>0.7043981481481485</c:v>
                </c:pt>
                <c:pt idx="4652">
                  <c:v>0.7044097222222222</c:v>
                </c:pt>
                <c:pt idx="4653">
                  <c:v>0.70442129629629679</c:v>
                </c:pt>
                <c:pt idx="4654">
                  <c:v>0.70443287037037061</c:v>
                </c:pt>
                <c:pt idx="4655">
                  <c:v>0.70444444444444465</c:v>
                </c:pt>
                <c:pt idx="4656">
                  <c:v>0.70445601851851902</c:v>
                </c:pt>
                <c:pt idx="4657">
                  <c:v>0.70446759259259262</c:v>
                </c:pt>
                <c:pt idx="4658">
                  <c:v>0.70447916666666666</c:v>
                </c:pt>
                <c:pt idx="4659">
                  <c:v>0.70450231481481451</c:v>
                </c:pt>
                <c:pt idx="4660">
                  <c:v>0.70451388888888899</c:v>
                </c:pt>
                <c:pt idx="4661">
                  <c:v>0.70452546296296259</c:v>
                </c:pt>
                <c:pt idx="4662">
                  <c:v>0.70453703703703707</c:v>
                </c:pt>
                <c:pt idx="4663">
                  <c:v>0.70454861111111144</c:v>
                </c:pt>
                <c:pt idx="4664">
                  <c:v>0.70456018518518526</c:v>
                </c:pt>
                <c:pt idx="4665">
                  <c:v>0.70457175925925919</c:v>
                </c:pt>
                <c:pt idx="4666">
                  <c:v>0.70458333333333334</c:v>
                </c:pt>
                <c:pt idx="4667">
                  <c:v>0.70460648148148164</c:v>
                </c:pt>
                <c:pt idx="4668">
                  <c:v>0.70461805555555601</c:v>
                </c:pt>
                <c:pt idx="4669">
                  <c:v>0.70464120370370442</c:v>
                </c:pt>
                <c:pt idx="4670">
                  <c:v>0.70465277777777768</c:v>
                </c:pt>
                <c:pt idx="4671">
                  <c:v>0.7046643518518515</c:v>
                </c:pt>
                <c:pt idx="4672">
                  <c:v>0.70467592592592598</c:v>
                </c:pt>
                <c:pt idx="4673">
                  <c:v>0.70468750000000002</c:v>
                </c:pt>
                <c:pt idx="4674">
                  <c:v>0.70469907407407495</c:v>
                </c:pt>
                <c:pt idx="4675">
                  <c:v>0.70471064814814843</c:v>
                </c:pt>
                <c:pt idx="4676">
                  <c:v>0.70472222222222225</c:v>
                </c:pt>
                <c:pt idx="4677">
                  <c:v>0.70474537037037099</c:v>
                </c:pt>
                <c:pt idx="4678">
                  <c:v>0.7047569444444447</c:v>
                </c:pt>
                <c:pt idx="4679">
                  <c:v>0.70476851851851896</c:v>
                </c:pt>
                <c:pt idx="4680">
                  <c:v>0.70478009259259333</c:v>
                </c:pt>
                <c:pt idx="4681">
                  <c:v>0.70479166666666704</c:v>
                </c:pt>
                <c:pt idx="4682">
                  <c:v>0.70480324074074052</c:v>
                </c:pt>
                <c:pt idx="4683">
                  <c:v>0.70481481481481523</c:v>
                </c:pt>
                <c:pt idx="4684">
                  <c:v>0.70482638888888882</c:v>
                </c:pt>
                <c:pt idx="4685">
                  <c:v>0.70483796296296253</c:v>
                </c:pt>
                <c:pt idx="4686">
                  <c:v>0.70484953703703734</c:v>
                </c:pt>
                <c:pt idx="4687">
                  <c:v>0.70486111111111149</c:v>
                </c:pt>
                <c:pt idx="4688">
                  <c:v>0.70487268518518542</c:v>
                </c:pt>
                <c:pt idx="4689">
                  <c:v>0.70488425925925924</c:v>
                </c:pt>
                <c:pt idx="4690">
                  <c:v>0.70489583333333417</c:v>
                </c:pt>
                <c:pt idx="4691">
                  <c:v>0.70491898148148169</c:v>
                </c:pt>
                <c:pt idx="4692">
                  <c:v>0.70493055555555562</c:v>
                </c:pt>
                <c:pt idx="4693">
                  <c:v>0.70494212962962954</c:v>
                </c:pt>
                <c:pt idx="4694">
                  <c:v>0.7049537037037038</c:v>
                </c:pt>
                <c:pt idx="4695">
                  <c:v>0.70496527777777773</c:v>
                </c:pt>
                <c:pt idx="4696">
                  <c:v>0.70497685185185188</c:v>
                </c:pt>
                <c:pt idx="4697">
                  <c:v>0.70498842592592559</c:v>
                </c:pt>
                <c:pt idx="4698">
                  <c:v>0.7050000000000004</c:v>
                </c:pt>
                <c:pt idx="4699">
                  <c:v>0.70501157407407433</c:v>
                </c:pt>
                <c:pt idx="4700">
                  <c:v>0.70502314814814815</c:v>
                </c:pt>
                <c:pt idx="4701">
                  <c:v>0.70504629629629656</c:v>
                </c:pt>
                <c:pt idx="4702">
                  <c:v>0.70505787037037082</c:v>
                </c:pt>
                <c:pt idx="4703">
                  <c:v>0.70506944444444464</c:v>
                </c:pt>
                <c:pt idx="4704">
                  <c:v>0.70508101851851934</c:v>
                </c:pt>
                <c:pt idx="4705">
                  <c:v>0.70509259259259294</c:v>
                </c:pt>
                <c:pt idx="4706">
                  <c:v>0.70510416666666653</c:v>
                </c:pt>
                <c:pt idx="4707">
                  <c:v>0.70511574074074057</c:v>
                </c:pt>
                <c:pt idx="4708">
                  <c:v>0.70512731481481483</c:v>
                </c:pt>
                <c:pt idx="4709">
                  <c:v>0.7051388888888892</c:v>
                </c:pt>
                <c:pt idx="4710">
                  <c:v>0.70515046296296258</c:v>
                </c:pt>
                <c:pt idx="4711">
                  <c:v>0.70516203703703706</c:v>
                </c:pt>
                <c:pt idx="4712">
                  <c:v>0.70518518518518514</c:v>
                </c:pt>
                <c:pt idx="4713">
                  <c:v>0.70519675925925929</c:v>
                </c:pt>
                <c:pt idx="4714">
                  <c:v>0.70520833333333366</c:v>
                </c:pt>
                <c:pt idx="4715">
                  <c:v>0.7052199074074077</c:v>
                </c:pt>
                <c:pt idx="4716">
                  <c:v>0.70523148148148163</c:v>
                </c:pt>
                <c:pt idx="4717">
                  <c:v>0.70524305555555589</c:v>
                </c:pt>
                <c:pt idx="4718">
                  <c:v>0.7052546296296297</c:v>
                </c:pt>
                <c:pt idx="4719">
                  <c:v>0.70526620370370352</c:v>
                </c:pt>
                <c:pt idx="4720">
                  <c:v>0.70527777777777778</c:v>
                </c:pt>
                <c:pt idx="4721">
                  <c:v>0.70528935185185149</c:v>
                </c:pt>
                <c:pt idx="4722">
                  <c:v>0.70531249999999956</c:v>
                </c:pt>
                <c:pt idx="4723">
                  <c:v>0.7053240740740746</c:v>
                </c:pt>
                <c:pt idx="4724">
                  <c:v>0.70533564814814853</c:v>
                </c:pt>
                <c:pt idx="4725">
                  <c:v>0.70534722222222224</c:v>
                </c:pt>
                <c:pt idx="4726">
                  <c:v>0.70535879629629661</c:v>
                </c:pt>
                <c:pt idx="4727">
                  <c:v>0.70537037037037065</c:v>
                </c:pt>
                <c:pt idx="4728">
                  <c:v>0.70538194444444469</c:v>
                </c:pt>
                <c:pt idx="4729">
                  <c:v>0.70539351851851895</c:v>
                </c:pt>
                <c:pt idx="4730">
                  <c:v>0.70540509259259321</c:v>
                </c:pt>
                <c:pt idx="4731">
                  <c:v>0.70541666666666658</c:v>
                </c:pt>
                <c:pt idx="4732">
                  <c:v>0.70542824074074051</c:v>
                </c:pt>
                <c:pt idx="4733">
                  <c:v>0.70543981481481521</c:v>
                </c:pt>
                <c:pt idx="4734">
                  <c:v>0.70545138888888881</c:v>
                </c:pt>
                <c:pt idx="4735">
                  <c:v>0.70546296296296218</c:v>
                </c:pt>
                <c:pt idx="4736">
                  <c:v>0.7054861111111107</c:v>
                </c:pt>
                <c:pt idx="4737">
                  <c:v>0.70549768518518552</c:v>
                </c:pt>
                <c:pt idx="4738">
                  <c:v>0.70550925925925922</c:v>
                </c:pt>
                <c:pt idx="4739">
                  <c:v>0.70552083333333382</c:v>
                </c:pt>
                <c:pt idx="4740">
                  <c:v>0.7055324074074073</c:v>
                </c:pt>
                <c:pt idx="4741">
                  <c:v>0.70554398148148145</c:v>
                </c:pt>
                <c:pt idx="4742">
                  <c:v>0.7055555555555556</c:v>
                </c:pt>
                <c:pt idx="4743">
                  <c:v>0.7055671296296292</c:v>
                </c:pt>
                <c:pt idx="4744">
                  <c:v>0.70557870370370368</c:v>
                </c:pt>
                <c:pt idx="4745">
                  <c:v>0.70559027777777772</c:v>
                </c:pt>
                <c:pt idx="4746">
                  <c:v>0.7056018518518522</c:v>
                </c:pt>
                <c:pt idx="4747">
                  <c:v>0.70562499999999995</c:v>
                </c:pt>
                <c:pt idx="4748">
                  <c:v>0.70563657407407443</c:v>
                </c:pt>
                <c:pt idx="4749">
                  <c:v>0.70564814814814858</c:v>
                </c:pt>
                <c:pt idx="4750">
                  <c:v>0.70565972222222262</c:v>
                </c:pt>
                <c:pt idx="4751">
                  <c:v>0.70567129629629688</c:v>
                </c:pt>
                <c:pt idx="4752">
                  <c:v>0.70568287037037092</c:v>
                </c:pt>
                <c:pt idx="4753">
                  <c:v>0.70569444444444496</c:v>
                </c:pt>
                <c:pt idx="4754">
                  <c:v>0.70570601851851922</c:v>
                </c:pt>
                <c:pt idx="4755">
                  <c:v>0.70571759259259303</c:v>
                </c:pt>
                <c:pt idx="4756">
                  <c:v>0.70572916666666663</c:v>
                </c:pt>
                <c:pt idx="4757">
                  <c:v>0.70574074074074078</c:v>
                </c:pt>
                <c:pt idx="4758">
                  <c:v>0.70576388888888919</c:v>
                </c:pt>
                <c:pt idx="4759">
                  <c:v>0.70577546296296301</c:v>
                </c:pt>
                <c:pt idx="4760">
                  <c:v>0.70578703703703705</c:v>
                </c:pt>
                <c:pt idx="4761">
                  <c:v>0.70579861111111175</c:v>
                </c:pt>
                <c:pt idx="4762">
                  <c:v>0.70581018518518512</c:v>
                </c:pt>
                <c:pt idx="4763">
                  <c:v>0.70582175925925961</c:v>
                </c:pt>
                <c:pt idx="4764">
                  <c:v>0.70583333333333365</c:v>
                </c:pt>
                <c:pt idx="4765">
                  <c:v>0.7058449074074078</c:v>
                </c:pt>
                <c:pt idx="4766">
                  <c:v>0.70585648148148161</c:v>
                </c:pt>
                <c:pt idx="4767">
                  <c:v>0.70586805555555565</c:v>
                </c:pt>
                <c:pt idx="4768">
                  <c:v>0.70587962962963002</c:v>
                </c:pt>
                <c:pt idx="4769">
                  <c:v>0.70590277777777777</c:v>
                </c:pt>
                <c:pt idx="4770">
                  <c:v>0.70591435185185158</c:v>
                </c:pt>
                <c:pt idx="4771">
                  <c:v>0.70592592592592596</c:v>
                </c:pt>
                <c:pt idx="4772">
                  <c:v>0.7059375</c:v>
                </c:pt>
                <c:pt idx="4773">
                  <c:v>0.70594907407407492</c:v>
                </c:pt>
                <c:pt idx="4774">
                  <c:v>0.70596064814814852</c:v>
                </c:pt>
                <c:pt idx="4775">
                  <c:v>0.70597222222222233</c:v>
                </c:pt>
                <c:pt idx="4776">
                  <c:v>0.7059837962962966</c:v>
                </c:pt>
                <c:pt idx="4777">
                  <c:v>0.70599537037037086</c:v>
                </c:pt>
                <c:pt idx="4778">
                  <c:v>0.70600694444444445</c:v>
                </c:pt>
                <c:pt idx="4779">
                  <c:v>0.70601851851851893</c:v>
                </c:pt>
                <c:pt idx="4780">
                  <c:v>0.70603009259259308</c:v>
                </c:pt>
                <c:pt idx="4781">
                  <c:v>0.7060532407407405</c:v>
                </c:pt>
                <c:pt idx="4782">
                  <c:v>0.70606481481481509</c:v>
                </c:pt>
                <c:pt idx="4783">
                  <c:v>0.70607638888888891</c:v>
                </c:pt>
                <c:pt idx="4784">
                  <c:v>0.70608796296296239</c:v>
                </c:pt>
                <c:pt idx="4785">
                  <c:v>0.70609953703703743</c:v>
                </c:pt>
                <c:pt idx="4786">
                  <c:v>0.70611111111111102</c:v>
                </c:pt>
                <c:pt idx="4787">
                  <c:v>0.70612268518518551</c:v>
                </c:pt>
                <c:pt idx="4788">
                  <c:v>0.70613425925925932</c:v>
                </c:pt>
                <c:pt idx="4789">
                  <c:v>0.70614583333333414</c:v>
                </c:pt>
                <c:pt idx="4790">
                  <c:v>0.70615740740740762</c:v>
                </c:pt>
                <c:pt idx="4791">
                  <c:v>0.70616898148148144</c:v>
                </c:pt>
                <c:pt idx="4792">
                  <c:v>0.7061805555555557</c:v>
                </c:pt>
                <c:pt idx="4793">
                  <c:v>0.70620370370370367</c:v>
                </c:pt>
                <c:pt idx="4794">
                  <c:v>0.70621527777777782</c:v>
                </c:pt>
                <c:pt idx="4795">
                  <c:v>0.70622685185185186</c:v>
                </c:pt>
                <c:pt idx="4796">
                  <c:v>0.70623842592592556</c:v>
                </c:pt>
                <c:pt idx="4797">
                  <c:v>0.70624999999999993</c:v>
                </c:pt>
                <c:pt idx="4798">
                  <c:v>0.70626157407407442</c:v>
                </c:pt>
                <c:pt idx="4799">
                  <c:v>0.70627314814814823</c:v>
                </c:pt>
                <c:pt idx="4800">
                  <c:v>0.70628472222222216</c:v>
                </c:pt>
                <c:pt idx="4801">
                  <c:v>0.70629629629629664</c:v>
                </c:pt>
                <c:pt idx="4802">
                  <c:v>0.70630787037037079</c:v>
                </c:pt>
                <c:pt idx="4803">
                  <c:v>0.70631944444444461</c:v>
                </c:pt>
                <c:pt idx="4804">
                  <c:v>0.70634259259259302</c:v>
                </c:pt>
                <c:pt idx="4805">
                  <c:v>0.70635416666666651</c:v>
                </c:pt>
                <c:pt idx="4806">
                  <c:v>0.70636574074074043</c:v>
                </c:pt>
                <c:pt idx="4807">
                  <c:v>0.70637731481481481</c:v>
                </c:pt>
                <c:pt idx="4808">
                  <c:v>0.70638888888888884</c:v>
                </c:pt>
                <c:pt idx="4809">
                  <c:v>0.70640046296296266</c:v>
                </c:pt>
                <c:pt idx="4810">
                  <c:v>0.70641203703703681</c:v>
                </c:pt>
                <c:pt idx="4811">
                  <c:v>0.7064236111111114</c:v>
                </c:pt>
                <c:pt idx="4812">
                  <c:v>0.70643518518518522</c:v>
                </c:pt>
                <c:pt idx="4813">
                  <c:v>0.70644675925925926</c:v>
                </c:pt>
                <c:pt idx="4814">
                  <c:v>0.70645833333333363</c:v>
                </c:pt>
                <c:pt idx="4815">
                  <c:v>0.7064814814814816</c:v>
                </c:pt>
                <c:pt idx="4816">
                  <c:v>0.70649305555555564</c:v>
                </c:pt>
                <c:pt idx="4817">
                  <c:v>0.70650462962962968</c:v>
                </c:pt>
                <c:pt idx="4818">
                  <c:v>0.70651620370370349</c:v>
                </c:pt>
                <c:pt idx="4819">
                  <c:v>0.70652777777777753</c:v>
                </c:pt>
                <c:pt idx="4820">
                  <c:v>0.70653935185185157</c:v>
                </c:pt>
                <c:pt idx="4821">
                  <c:v>0.70655092592592528</c:v>
                </c:pt>
                <c:pt idx="4822">
                  <c:v>0.70656249999999965</c:v>
                </c:pt>
                <c:pt idx="4823">
                  <c:v>0.70657407407407447</c:v>
                </c:pt>
                <c:pt idx="4824">
                  <c:v>0.7065856481481485</c:v>
                </c:pt>
                <c:pt idx="4825">
                  <c:v>0.70659722222222221</c:v>
                </c:pt>
                <c:pt idx="4826">
                  <c:v>0.70662037037037084</c:v>
                </c:pt>
                <c:pt idx="4827">
                  <c:v>0.70663194444444488</c:v>
                </c:pt>
                <c:pt idx="4828">
                  <c:v>0.70664351851851925</c:v>
                </c:pt>
                <c:pt idx="4829">
                  <c:v>0.7066550925925934</c:v>
                </c:pt>
                <c:pt idx="4830">
                  <c:v>0.70666666666666667</c:v>
                </c:pt>
                <c:pt idx="4831">
                  <c:v>0.7066782407407407</c:v>
                </c:pt>
                <c:pt idx="4832">
                  <c:v>0.70668981481481519</c:v>
                </c:pt>
                <c:pt idx="4833">
                  <c:v>0.70670138888888923</c:v>
                </c:pt>
                <c:pt idx="4834">
                  <c:v>0.70671296296296238</c:v>
                </c:pt>
                <c:pt idx="4835">
                  <c:v>0.7067245370370373</c:v>
                </c:pt>
                <c:pt idx="4836">
                  <c:v>0.70673611111111112</c:v>
                </c:pt>
                <c:pt idx="4837">
                  <c:v>0.70674768518518571</c:v>
                </c:pt>
                <c:pt idx="4838">
                  <c:v>0.70675925925925964</c:v>
                </c:pt>
                <c:pt idx="4839">
                  <c:v>0.70678240740740761</c:v>
                </c:pt>
                <c:pt idx="4840">
                  <c:v>0.70679398148148165</c:v>
                </c:pt>
                <c:pt idx="4841">
                  <c:v>0.70680555555555602</c:v>
                </c:pt>
                <c:pt idx="4842">
                  <c:v>0.7068171296296295</c:v>
                </c:pt>
                <c:pt idx="4843">
                  <c:v>0.70682870370370365</c:v>
                </c:pt>
                <c:pt idx="4844">
                  <c:v>0.70684027777777814</c:v>
                </c:pt>
                <c:pt idx="4845">
                  <c:v>0.70685185185185195</c:v>
                </c:pt>
                <c:pt idx="4846">
                  <c:v>0.70686342592592555</c:v>
                </c:pt>
                <c:pt idx="4847">
                  <c:v>0.70687500000000036</c:v>
                </c:pt>
                <c:pt idx="4848">
                  <c:v>0.7068865740740744</c:v>
                </c:pt>
                <c:pt idx="4849">
                  <c:v>0.70689814814814844</c:v>
                </c:pt>
                <c:pt idx="4850">
                  <c:v>0.70692129629629685</c:v>
                </c:pt>
                <c:pt idx="4851">
                  <c:v>0.70693287037037089</c:v>
                </c:pt>
                <c:pt idx="4852">
                  <c:v>0.70694444444444482</c:v>
                </c:pt>
                <c:pt idx="4853">
                  <c:v>0.70695601851851908</c:v>
                </c:pt>
                <c:pt idx="4854">
                  <c:v>0.70696759259259301</c:v>
                </c:pt>
                <c:pt idx="4855">
                  <c:v>0.70697916666666671</c:v>
                </c:pt>
                <c:pt idx="4856">
                  <c:v>0.70699074074074053</c:v>
                </c:pt>
                <c:pt idx="4857">
                  <c:v>0.70700231481481479</c:v>
                </c:pt>
                <c:pt idx="4858">
                  <c:v>0.70701388888888894</c:v>
                </c:pt>
                <c:pt idx="4859">
                  <c:v>0.70702546296296298</c:v>
                </c:pt>
                <c:pt idx="4860">
                  <c:v>0.70703703703703702</c:v>
                </c:pt>
                <c:pt idx="4861">
                  <c:v>0.70706018518518521</c:v>
                </c:pt>
                <c:pt idx="4862">
                  <c:v>0.70707175925925969</c:v>
                </c:pt>
                <c:pt idx="4863">
                  <c:v>0.70708333333333362</c:v>
                </c:pt>
                <c:pt idx="4864">
                  <c:v>0.70709490740740777</c:v>
                </c:pt>
                <c:pt idx="4865">
                  <c:v>0.7071064814814817</c:v>
                </c:pt>
                <c:pt idx="4866">
                  <c:v>0.70711805555555562</c:v>
                </c:pt>
                <c:pt idx="4867">
                  <c:v>0.70712962962962989</c:v>
                </c:pt>
                <c:pt idx="4868">
                  <c:v>0.70714120370370404</c:v>
                </c:pt>
                <c:pt idx="4869">
                  <c:v>0.70715277777777752</c:v>
                </c:pt>
                <c:pt idx="4870">
                  <c:v>0.70716435185185156</c:v>
                </c:pt>
                <c:pt idx="4871">
                  <c:v>0.70718749999999997</c:v>
                </c:pt>
                <c:pt idx="4872">
                  <c:v>0.7071990740740749</c:v>
                </c:pt>
                <c:pt idx="4873">
                  <c:v>0.70721064814814805</c:v>
                </c:pt>
                <c:pt idx="4874">
                  <c:v>0.7072222222222222</c:v>
                </c:pt>
                <c:pt idx="4875">
                  <c:v>0.70723379629629635</c:v>
                </c:pt>
                <c:pt idx="4876">
                  <c:v>0.70724537037037083</c:v>
                </c:pt>
                <c:pt idx="4877">
                  <c:v>0.70725694444444442</c:v>
                </c:pt>
                <c:pt idx="4878">
                  <c:v>0.70726851851851891</c:v>
                </c:pt>
                <c:pt idx="4879">
                  <c:v>0.70728009259259295</c:v>
                </c:pt>
                <c:pt idx="4880">
                  <c:v>0.7072916666666671</c:v>
                </c:pt>
                <c:pt idx="4881">
                  <c:v>0.70730324074074058</c:v>
                </c:pt>
                <c:pt idx="4882">
                  <c:v>0.70731481481481484</c:v>
                </c:pt>
                <c:pt idx="4883">
                  <c:v>0.70732638888888888</c:v>
                </c:pt>
                <c:pt idx="4884">
                  <c:v>0.70733796296296247</c:v>
                </c:pt>
                <c:pt idx="4885">
                  <c:v>0.70736111111111111</c:v>
                </c:pt>
                <c:pt idx="4886">
                  <c:v>0.70737268518518559</c:v>
                </c:pt>
                <c:pt idx="4887">
                  <c:v>0.7073842592592593</c:v>
                </c:pt>
                <c:pt idx="4888">
                  <c:v>0.70739583333333411</c:v>
                </c:pt>
                <c:pt idx="4889">
                  <c:v>0.7074074074074076</c:v>
                </c:pt>
                <c:pt idx="4890">
                  <c:v>0.70741898148148152</c:v>
                </c:pt>
                <c:pt idx="4891">
                  <c:v>0.70743055555555545</c:v>
                </c:pt>
                <c:pt idx="4892">
                  <c:v>0.70744212962962949</c:v>
                </c:pt>
                <c:pt idx="4893">
                  <c:v>0.70745370370370353</c:v>
                </c:pt>
                <c:pt idx="4894">
                  <c:v>0.70746527777777779</c:v>
                </c:pt>
                <c:pt idx="4895">
                  <c:v>0.7074768518518515</c:v>
                </c:pt>
                <c:pt idx="4896">
                  <c:v>0.70750000000000002</c:v>
                </c:pt>
                <c:pt idx="4897">
                  <c:v>0.7075115740740745</c:v>
                </c:pt>
                <c:pt idx="4898">
                  <c:v>0.7075231481481481</c:v>
                </c:pt>
                <c:pt idx="4899">
                  <c:v>0.70753472222222191</c:v>
                </c:pt>
                <c:pt idx="4900">
                  <c:v>0.70754629629629662</c:v>
                </c:pt>
                <c:pt idx="4901">
                  <c:v>0.70755787037037077</c:v>
                </c:pt>
                <c:pt idx="4902">
                  <c:v>0.7075694444444447</c:v>
                </c:pt>
                <c:pt idx="4903">
                  <c:v>0.70758101851851896</c:v>
                </c:pt>
                <c:pt idx="4904">
                  <c:v>0.70759259259259299</c:v>
                </c:pt>
                <c:pt idx="4905">
                  <c:v>0.7076041666666667</c:v>
                </c:pt>
                <c:pt idx="4906">
                  <c:v>0.70761574074074052</c:v>
                </c:pt>
                <c:pt idx="4907">
                  <c:v>0.70763888888888926</c:v>
                </c:pt>
                <c:pt idx="4908">
                  <c:v>0.70765046296296286</c:v>
                </c:pt>
                <c:pt idx="4909">
                  <c:v>0.70766203703703701</c:v>
                </c:pt>
                <c:pt idx="4910">
                  <c:v>0.70767361111111171</c:v>
                </c:pt>
                <c:pt idx="4911">
                  <c:v>0.70768518518518553</c:v>
                </c:pt>
                <c:pt idx="4912">
                  <c:v>0.70769675925925923</c:v>
                </c:pt>
                <c:pt idx="4913">
                  <c:v>0.70770833333333383</c:v>
                </c:pt>
                <c:pt idx="4914">
                  <c:v>0.70771990740740764</c:v>
                </c:pt>
                <c:pt idx="4915">
                  <c:v>0.70773148148148202</c:v>
                </c:pt>
                <c:pt idx="4916">
                  <c:v>0.70774305555555594</c:v>
                </c:pt>
                <c:pt idx="4917">
                  <c:v>0.70776620370370369</c:v>
                </c:pt>
                <c:pt idx="4918">
                  <c:v>0.70777777777777784</c:v>
                </c:pt>
                <c:pt idx="4919">
                  <c:v>0.70778935185185177</c:v>
                </c:pt>
                <c:pt idx="4920">
                  <c:v>0.70780092592592558</c:v>
                </c:pt>
                <c:pt idx="4921">
                  <c:v>0.70781250000000007</c:v>
                </c:pt>
                <c:pt idx="4922">
                  <c:v>0.70782407407407477</c:v>
                </c:pt>
                <c:pt idx="4923">
                  <c:v>0.7078356481481487</c:v>
                </c:pt>
                <c:pt idx="4924">
                  <c:v>0.70784722222222252</c:v>
                </c:pt>
                <c:pt idx="4925">
                  <c:v>0.70785879629629678</c:v>
                </c:pt>
                <c:pt idx="4926">
                  <c:v>0.70787037037037082</c:v>
                </c:pt>
                <c:pt idx="4927">
                  <c:v>0.70788194444444463</c:v>
                </c:pt>
                <c:pt idx="4928">
                  <c:v>0.70789351851851934</c:v>
                </c:pt>
                <c:pt idx="4929">
                  <c:v>0.70790509259259327</c:v>
                </c:pt>
                <c:pt idx="4930">
                  <c:v>0.70791666666666653</c:v>
                </c:pt>
                <c:pt idx="4931">
                  <c:v>0.70793981481481516</c:v>
                </c:pt>
                <c:pt idx="4932">
                  <c:v>0.70795138888888931</c:v>
                </c:pt>
                <c:pt idx="4933">
                  <c:v>0.70796296296296235</c:v>
                </c:pt>
                <c:pt idx="4934">
                  <c:v>0.70797453703703705</c:v>
                </c:pt>
                <c:pt idx="4935">
                  <c:v>0.70798611111111109</c:v>
                </c:pt>
                <c:pt idx="4936">
                  <c:v>0.70799768518518569</c:v>
                </c:pt>
                <c:pt idx="4937">
                  <c:v>0.7080092592592595</c:v>
                </c:pt>
                <c:pt idx="4938">
                  <c:v>0.70802083333333399</c:v>
                </c:pt>
                <c:pt idx="4939">
                  <c:v>0.70803240740740769</c:v>
                </c:pt>
                <c:pt idx="4940">
                  <c:v>0.70804398148148162</c:v>
                </c:pt>
                <c:pt idx="4941">
                  <c:v>0.70805555555555588</c:v>
                </c:pt>
                <c:pt idx="4942">
                  <c:v>0.70807870370370374</c:v>
                </c:pt>
                <c:pt idx="4943">
                  <c:v>0.708090277777778</c:v>
                </c:pt>
                <c:pt idx="4944">
                  <c:v>0.70810185185185182</c:v>
                </c:pt>
                <c:pt idx="4945">
                  <c:v>0.70811342592592541</c:v>
                </c:pt>
                <c:pt idx="4946">
                  <c:v>0.70812500000000034</c:v>
                </c:pt>
                <c:pt idx="4947">
                  <c:v>0.70813657407407404</c:v>
                </c:pt>
                <c:pt idx="4948">
                  <c:v>0.70814814814814842</c:v>
                </c:pt>
                <c:pt idx="4949">
                  <c:v>0.70815972222222223</c:v>
                </c:pt>
                <c:pt idx="4950">
                  <c:v>0.70817129629629683</c:v>
                </c:pt>
                <c:pt idx="4951">
                  <c:v>0.70818287037037064</c:v>
                </c:pt>
                <c:pt idx="4952">
                  <c:v>0.7081944444444449</c:v>
                </c:pt>
                <c:pt idx="4953">
                  <c:v>0.70821759259259265</c:v>
                </c:pt>
                <c:pt idx="4954">
                  <c:v>0.70822916666666669</c:v>
                </c:pt>
                <c:pt idx="4955">
                  <c:v>0.7082407407407405</c:v>
                </c:pt>
                <c:pt idx="4956">
                  <c:v>0.70825231481481488</c:v>
                </c:pt>
                <c:pt idx="4957">
                  <c:v>0.70826388888888892</c:v>
                </c:pt>
                <c:pt idx="4958">
                  <c:v>0.70827546296296262</c:v>
                </c:pt>
                <c:pt idx="4959">
                  <c:v>0.70828703703703699</c:v>
                </c:pt>
                <c:pt idx="4960">
                  <c:v>0.70829861111111159</c:v>
                </c:pt>
                <c:pt idx="4961">
                  <c:v>0.70831018518518529</c:v>
                </c:pt>
                <c:pt idx="4962">
                  <c:v>0.70832175925925922</c:v>
                </c:pt>
                <c:pt idx="4963">
                  <c:v>0.7083333333333337</c:v>
                </c:pt>
              </c:numCache>
            </c:numRef>
          </c:cat>
          <c:val>
            <c:numRef>
              <c:f>'raw1530-1700'!$F$21960:$F$26923</c:f>
              <c:numCache>
                <c:formatCode>General</c:formatCode>
                <c:ptCount val="4964"/>
                <c:pt idx="0">
                  <c:v>0.12000000000000002</c:v>
                </c:pt>
                <c:pt idx="1">
                  <c:v>0.12000000000000002</c:v>
                </c:pt>
                <c:pt idx="2">
                  <c:v>0.12000000000000002</c:v>
                </c:pt>
                <c:pt idx="3">
                  <c:v>0.12000000000000002</c:v>
                </c:pt>
                <c:pt idx="4">
                  <c:v>0.12000000000000002</c:v>
                </c:pt>
                <c:pt idx="5">
                  <c:v>0.12000000000000002</c:v>
                </c:pt>
                <c:pt idx="6">
                  <c:v>0.11</c:v>
                </c:pt>
                <c:pt idx="7">
                  <c:v>0.12000000000000002</c:v>
                </c:pt>
                <c:pt idx="8">
                  <c:v>0.12000000000000002</c:v>
                </c:pt>
                <c:pt idx="9">
                  <c:v>0.12000000000000002</c:v>
                </c:pt>
                <c:pt idx="10">
                  <c:v>0.12000000000000002</c:v>
                </c:pt>
                <c:pt idx="11">
                  <c:v>0.12000000000000002</c:v>
                </c:pt>
                <c:pt idx="12">
                  <c:v>0.11</c:v>
                </c:pt>
                <c:pt idx="13">
                  <c:v>0.12000000000000002</c:v>
                </c:pt>
                <c:pt idx="14">
                  <c:v>0.11</c:v>
                </c:pt>
                <c:pt idx="15">
                  <c:v>0.11</c:v>
                </c:pt>
                <c:pt idx="16">
                  <c:v>0.12000000000000002</c:v>
                </c:pt>
                <c:pt idx="17">
                  <c:v>0.11</c:v>
                </c:pt>
                <c:pt idx="18">
                  <c:v>0.11</c:v>
                </c:pt>
                <c:pt idx="19">
                  <c:v>0.12000000000000002</c:v>
                </c:pt>
                <c:pt idx="20">
                  <c:v>0.12000000000000002</c:v>
                </c:pt>
                <c:pt idx="21">
                  <c:v>0.12000000000000002</c:v>
                </c:pt>
                <c:pt idx="22">
                  <c:v>0.12000000000000002</c:v>
                </c:pt>
                <c:pt idx="23">
                  <c:v>0.12000000000000002</c:v>
                </c:pt>
                <c:pt idx="24">
                  <c:v>0.12000000000000002</c:v>
                </c:pt>
                <c:pt idx="25">
                  <c:v>0.11</c:v>
                </c:pt>
                <c:pt idx="26">
                  <c:v>0.11</c:v>
                </c:pt>
                <c:pt idx="27">
                  <c:v>0.11</c:v>
                </c:pt>
                <c:pt idx="28">
                  <c:v>0.1</c:v>
                </c:pt>
                <c:pt idx="29">
                  <c:v>0.1</c:v>
                </c:pt>
                <c:pt idx="30">
                  <c:v>0.1</c:v>
                </c:pt>
                <c:pt idx="31">
                  <c:v>0.1</c:v>
                </c:pt>
                <c:pt idx="32">
                  <c:v>0.1</c:v>
                </c:pt>
                <c:pt idx="33">
                  <c:v>0.1</c:v>
                </c:pt>
                <c:pt idx="34">
                  <c:v>0.11</c:v>
                </c:pt>
                <c:pt idx="35">
                  <c:v>0.11</c:v>
                </c:pt>
                <c:pt idx="36">
                  <c:v>0.11</c:v>
                </c:pt>
                <c:pt idx="37">
                  <c:v>0.11</c:v>
                </c:pt>
                <c:pt idx="38">
                  <c:v>0.11</c:v>
                </c:pt>
                <c:pt idx="39">
                  <c:v>0.12000000000000002</c:v>
                </c:pt>
                <c:pt idx="40">
                  <c:v>0.12000000000000002</c:v>
                </c:pt>
                <c:pt idx="41">
                  <c:v>0.13</c:v>
                </c:pt>
                <c:pt idx="42">
                  <c:v>0.12000000000000002</c:v>
                </c:pt>
                <c:pt idx="43">
                  <c:v>0.12000000000000002</c:v>
                </c:pt>
                <c:pt idx="44">
                  <c:v>0.12000000000000002</c:v>
                </c:pt>
                <c:pt idx="45">
                  <c:v>0.13</c:v>
                </c:pt>
                <c:pt idx="46">
                  <c:v>0.13</c:v>
                </c:pt>
                <c:pt idx="47">
                  <c:v>0.12000000000000002</c:v>
                </c:pt>
                <c:pt idx="48">
                  <c:v>0.12000000000000002</c:v>
                </c:pt>
                <c:pt idx="49">
                  <c:v>0.12000000000000002</c:v>
                </c:pt>
                <c:pt idx="50">
                  <c:v>0.11</c:v>
                </c:pt>
                <c:pt idx="51">
                  <c:v>0.12000000000000002</c:v>
                </c:pt>
                <c:pt idx="52">
                  <c:v>0.12000000000000002</c:v>
                </c:pt>
                <c:pt idx="53">
                  <c:v>0.12000000000000002</c:v>
                </c:pt>
                <c:pt idx="54">
                  <c:v>0.11</c:v>
                </c:pt>
                <c:pt idx="55">
                  <c:v>0.11</c:v>
                </c:pt>
                <c:pt idx="56">
                  <c:v>0.11</c:v>
                </c:pt>
                <c:pt idx="57">
                  <c:v>0.11</c:v>
                </c:pt>
                <c:pt idx="58">
                  <c:v>0.11</c:v>
                </c:pt>
                <c:pt idx="59">
                  <c:v>0.11</c:v>
                </c:pt>
                <c:pt idx="60">
                  <c:v>0.11</c:v>
                </c:pt>
                <c:pt idx="61">
                  <c:v>0.11</c:v>
                </c:pt>
                <c:pt idx="62">
                  <c:v>0.11</c:v>
                </c:pt>
                <c:pt idx="63">
                  <c:v>0.11</c:v>
                </c:pt>
                <c:pt idx="64">
                  <c:v>0.11</c:v>
                </c:pt>
                <c:pt idx="65">
                  <c:v>0.12000000000000002</c:v>
                </c:pt>
                <c:pt idx="66">
                  <c:v>0.11</c:v>
                </c:pt>
                <c:pt idx="67">
                  <c:v>0.12000000000000002</c:v>
                </c:pt>
                <c:pt idx="68">
                  <c:v>0.12000000000000002</c:v>
                </c:pt>
                <c:pt idx="69">
                  <c:v>0.11</c:v>
                </c:pt>
                <c:pt idx="70">
                  <c:v>0.11</c:v>
                </c:pt>
                <c:pt idx="71">
                  <c:v>0.11</c:v>
                </c:pt>
                <c:pt idx="72">
                  <c:v>0.1</c:v>
                </c:pt>
                <c:pt idx="73">
                  <c:v>0.1</c:v>
                </c:pt>
                <c:pt idx="74">
                  <c:v>0.1</c:v>
                </c:pt>
                <c:pt idx="75">
                  <c:v>0.1</c:v>
                </c:pt>
                <c:pt idx="76">
                  <c:v>0.1</c:v>
                </c:pt>
                <c:pt idx="77">
                  <c:v>0.1</c:v>
                </c:pt>
                <c:pt idx="78">
                  <c:v>0.11</c:v>
                </c:pt>
                <c:pt idx="79">
                  <c:v>0.11</c:v>
                </c:pt>
                <c:pt idx="80">
                  <c:v>0.11</c:v>
                </c:pt>
                <c:pt idx="81">
                  <c:v>0.11</c:v>
                </c:pt>
                <c:pt idx="82">
                  <c:v>0.11</c:v>
                </c:pt>
                <c:pt idx="83">
                  <c:v>0.11</c:v>
                </c:pt>
                <c:pt idx="84">
                  <c:v>0.12000000000000002</c:v>
                </c:pt>
                <c:pt idx="85">
                  <c:v>0.11</c:v>
                </c:pt>
                <c:pt idx="86">
                  <c:v>0.11</c:v>
                </c:pt>
                <c:pt idx="87">
                  <c:v>0.1</c:v>
                </c:pt>
                <c:pt idx="88">
                  <c:v>0.11</c:v>
                </c:pt>
                <c:pt idx="89">
                  <c:v>0.11</c:v>
                </c:pt>
                <c:pt idx="90">
                  <c:v>0.11</c:v>
                </c:pt>
                <c:pt idx="91">
                  <c:v>0.11</c:v>
                </c:pt>
                <c:pt idx="92">
                  <c:v>0.11</c:v>
                </c:pt>
                <c:pt idx="93">
                  <c:v>0.11</c:v>
                </c:pt>
                <c:pt idx="94">
                  <c:v>0.11</c:v>
                </c:pt>
                <c:pt idx="95">
                  <c:v>0.11</c:v>
                </c:pt>
                <c:pt idx="96">
                  <c:v>0.1</c:v>
                </c:pt>
                <c:pt idx="97">
                  <c:v>0.1</c:v>
                </c:pt>
                <c:pt idx="98">
                  <c:v>0.1</c:v>
                </c:pt>
                <c:pt idx="99">
                  <c:v>0.1</c:v>
                </c:pt>
                <c:pt idx="100">
                  <c:v>0.1</c:v>
                </c:pt>
                <c:pt idx="101">
                  <c:v>0.1</c:v>
                </c:pt>
                <c:pt idx="102">
                  <c:v>0.1</c:v>
                </c:pt>
                <c:pt idx="103">
                  <c:v>0.1</c:v>
                </c:pt>
                <c:pt idx="104">
                  <c:v>0.11</c:v>
                </c:pt>
                <c:pt idx="105">
                  <c:v>0.11</c:v>
                </c:pt>
                <c:pt idx="106">
                  <c:v>0.11</c:v>
                </c:pt>
                <c:pt idx="107">
                  <c:v>0.12000000000000002</c:v>
                </c:pt>
                <c:pt idx="108">
                  <c:v>0.12000000000000002</c:v>
                </c:pt>
                <c:pt idx="109">
                  <c:v>0.12000000000000002</c:v>
                </c:pt>
                <c:pt idx="110">
                  <c:v>0.12000000000000002</c:v>
                </c:pt>
                <c:pt idx="111">
                  <c:v>0.1</c:v>
                </c:pt>
                <c:pt idx="112">
                  <c:v>0.11</c:v>
                </c:pt>
                <c:pt idx="113">
                  <c:v>0.11</c:v>
                </c:pt>
                <c:pt idx="114">
                  <c:v>0.11</c:v>
                </c:pt>
                <c:pt idx="115">
                  <c:v>0.11</c:v>
                </c:pt>
                <c:pt idx="116">
                  <c:v>0.11</c:v>
                </c:pt>
                <c:pt idx="117">
                  <c:v>0.1</c:v>
                </c:pt>
                <c:pt idx="118">
                  <c:v>0.11</c:v>
                </c:pt>
                <c:pt idx="119">
                  <c:v>0.11</c:v>
                </c:pt>
                <c:pt idx="120">
                  <c:v>0.12000000000000002</c:v>
                </c:pt>
                <c:pt idx="121">
                  <c:v>0.11</c:v>
                </c:pt>
                <c:pt idx="122">
                  <c:v>0.11</c:v>
                </c:pt>
                <c:pt idx="123">
                  <c:v>0.11</c:v>
                </c:pt>
                <c:pt idx="124">
                  <c:v>0.11</c:v>
                </c:pt>
                <c:pt idx="125">
                  <c:v>0.11</c:v>
                </c:pt>
                <c:pt idx="126">
                  <c:v>0.11</c:v>
                </c:pt>
                <c:pt idx="127">
                  <c:v>0.11</c:v>
                </c:pt>
                <c:pt idx="128">
                  <c:v>0.11</c:v>
                </c:pt>
                <c:pt idx="129">
                  <c:v>0.1</c:v>
                </c:pt>
                <c:pt idx="130">
                  <c:v>0.11</c:v>
                </c:pt>
                <c:pt idx="131">
                  <c:v>0.11</c:v>
                </c:pt>
                <c:pt idx="132">
                  <c:v>0.12000000000000002</c:v>
                </c:pt>
                <c:pt idx="133">
                  <c:v>0.12000000000000002</c:v>
                </c:pt>
                <c:pt idx="134">
                  <c:v>0.12000000000000002</c:v>
                </c:pt>
                <c:pt idx="135">
                  <c:v>0.11</c:v>
                </c:pt>
                <c:pt idx="136">
                  <c:v>0.11</c:v>
                </c:pt>
                <c:pt idx="137">
                  <c:v>0.11</c:v>
                </c:pt>
                <c:pt idx="138">
                  <c:v>0.12000000000000002</c:v>
                </c:pt>
                <c:pt idx="139">
                  <c:v>0.1</c:v>
                </c:pt>
                <c:pt idx="140">
                  <c:v>0.11</c:v>
                </c:pt>
                <c:pt idx="141">
                  <c:v>3.4099999999999997</c:v>
                </c:pt>
                <c:pt idx="142">
                  <c:v>3.56</c:v>
                </c:pt>
                <c:pt idx="143">
                  <c:v>0.37000000000000016</c:v>
                </c:pt>
                <c:pt idx="144">
                  <c:v>3.8699999999999997</c:v>
                </c:pt>
                <c:pt idx="145">
                  <c:v>4.1099999999999985</c:v>
                </c:pt>
                <c:pt idx="146">
                  <c:v>4.2699999999999996</c:v>
                </c:pt>
                <c:pt idx="147">
                  <c:v>5.0599999999999996</c:v>
                </c:pt>
                <c:pt idx="148">
                  <c:v>5.21</c:v>
                </c:pt>
                <c:pt idx="149">
                  <c:v>4.6199999999999974</c:v>
                </c:pt>
                <c:pt idx="150">
                  <c:v>7.4700000000000024</c:v>
                </c:pt>
                <c:pt idx="151">
                  <c:v>6.3</c:v>
                </c:pt>
                <c:pt idx="152">
                  <c:v>5.84</c:v>
                </c:pt>
                <c:pt idx="153">
                  <c:v>5.76</c:v>
                </c:pt>
                <c:pt idx="154">
                  <c:v>5.88</c:v>
                </c:pt>
                <c:pt idx="155">
                  <c:v>5.7</c:v>
                </c:pt>
                <c:pt idx="156">
                  <c:v>5.64</c:v>
                </c:pt>
                <c:pt idx="157">
                  <c:v>5.51</c:v>
                </c:pt>
                <c:pt idx="158">
                  <c:v>5.6</c:v>
                </c:pt>
                <c:pt idx="159">
                  <c:v>5.58</c:v>
                </c:pt>
                <c:pt idx="160">
                  <c:v>5.68</c:v>
                </c:pt>
                <c:pt idx="161">
                  <c:v>5.35</c:v>
                </c:pt>
                <c:pt idx="162">
                  <c:v>5.38</c:v>
                </c:pt>
                <c:pt idx="163">
                  <c:v>5.3599999999999985</c:v>
                </c:pt>
                <c:pt idx="164">
                  <c:v>5.45</c:v>
                </c:pt>
                <c:pt idx="165">
                  <c:v>5.51</c:v>
                </c:pt>
                <c:pt idx="166">
                  <c:v>5.46</c:v>
                </c:pt>
                <c:pt idx="167">
                  <c:v>5.4300000000000024</c:v>
                </c:pt>
                <c:pt idx="168">
                  <c:v>5.04</c:v>
                </c:pt>
                <c:pt idx="169">
                  <c:v>4.96</c:v>
                </c:pt>
                <c:pt idx="170">
                  <c:v>4.5</c:v>
                </c:pt>
                <c:pt idx="171">
                  <c:v>4.5</c:v>
                </c:pt>
                <c:pt idx="172">
                  <c:v>4.49</c:v>
                </c:pt>
                <c:pt idx="173">
                  <c:v>4.49</c:v>
                </c:pt>
                <c:pt idx="174">
                  <c:v>5.1899999999999995</c:v>
                </c:pt>
                <c:pt idx="175">
                  <c:v>5.17</c:v>
                </c:pt>
                <c:pt idx="176">
                  <c:v>5.26</c:v>
                </c:pt>
                <c:pt idx="177">
                  <c:v>4.4700000000000024</c:v>
                </c:pt>
                <c:pt idx="178">
                  <c:v>4.4300000000000024</c:v>
                </c:pt>
                <c:pt idx="179">
                  <c:v>4.41</c:v>
                </c:pt>
                <c:pt idx="180">
                  <c:v>4.3899999999999997</c:v>
                </c:pt>
                <c:pt idx="181">
                  <c:v>4.37</c:v>
                </c:pt>
                <c:pt idx="182">
                  <c:v>4.55</c:v>
                </c:pt>
                <c:pt idx="183">
                  <c:v>4.29</c:v>
                </c:pt>
                <c:pt idx="184">
                  <c:v>4.25</c:v>
                </c:pt>
                <c:pt idx="185">
                  <c:v>4.1899999999999995</c:v>
                </c:pt>
                <c:pt idx="186">
                  <c:v>4.1499999999999995</c:v>
                </c:pt>
                <c:pt idx="187">
                  <c:v>4.1199999999999974</c:v>
                </c:pt>
                <c:pt idx="188">
                  <c:v>4.04</c:v>
                </c:pt>
                <c:pt idx="189">
                  <c:v>3.9499999999999997</c:v>
                </c:pt>
                <c:pt idx="190">
                  <c:v>0.14000000000000001</c:v>
                </c:pt>
                <c:pt idx="191">
                  <c:v>0.1</c:v>
                </c:pt>
                <c:pt idx="192">
                  <c:v>0.11</c:v>
                </c:pt>
                <c:pt idx="193">
                  <c:v>0.13</c:v>
                </c:pt>
                <c:pt idx="194">
                  <c:v>0.12000000000000002</c:v>
                </c:pt>
                <c:pt idx="195">
                  <c:v>9.0000000000000024E-2</c:v>
                </c:pt>
                <c:pt idx="196">
                  <c:v>0.1</c:v>
                </c:pt>
                <c:pt idx="197">
                  <c:v>0.1</c:v>
                </c:pt>
                <c:pt idx="198">
                  <c:v>9.0000000000000024E-2</c:v>
                </c:pt>
                <c:pt idx="199">
                  <c:v>8.0000000000000043E-2</c:v>
                </c:pt>
                <c:pt idx="200">
                  <c:v>9.0000000000000024E-2</c:v>
                </c:pt>
                <c:pt idx="201">
                  <c:v>8.0000000000000043E-2</c:v>
                </c:pt>
                <c:pt idx="202">
                  <c:v>9.0000000000000024E-2</c:v>
                </c:pt>
                <c:pt idx="203">
                  <c:v>9.0000000000000024E-2</c:v>
                </c:pt>
                <c:pt idx="204">
                  <c:v>9.0000000000000024E-2</c:v>
                </c:pt>
                <c:pt idx="205">
                  <c:v>8.0000000000000043E-2</c:v>
                </c:pt>
                <c:pt idx="206">
                  <c:v>8.0000000000000043E-2</c:v>
                </c:pt>
                <c:pt idx="207">
                  <c:v>9.0000000000000024E-2</c:v>
                </c:pt>
                <c:pt idx="208">
                  <c:v>9.0000000000000024E-2</c:v>
                </c:pt>
                <c:pt idx="209">
                  <c:v>0.1</c:v>
                </c:pt>
                <c:pt idx="210">
                  <c:v>9.0000000000000024E-2</c:v>
                </c:pt>
                <c:pt idx="211">
                  <c:v>8.0000000000000043E-2</c:v>
                </c:pt>
                <c:pt idx="212">
                  <c:v>8.0000000000000043E-2</c:v>
                </c:pt>
                <c:pt idx="213">
                  <c:v>8.0000000000000043E-2</c:v>
                </c:pt>
                <c:pt idx="214">
                  <c:v>9.0000000000000024E-2</c:v>
                </c:pt>
                <c:pt idx="215">
                  <c:v>9.0000000000000024E-2</c:v>
                </c:pt>
                <c:pt idx="216">
                  <c:v>9.0000000000000024E-2</c:v>
                </c:pt>
                <c:pt idx="217">
                  <c:v>9.0000000000000024E-2</c:v>
                </c:pt>
                <c:pt idx="218">
                  <c:v>9.0000000000000024E-2</c:v>
                </c:pt>
                <c:pt idx="219">
                  <c:v>0.1</c:v>
                </c:pt>
                <c:pt idx="220">
                  <c:v>0.11</c:v>
                </c:pt>
                <c:pt idx="221">
                  <c:v>0.11</c:v>
                </c:pt>
                <c:pt idx="222">
                  <c:v>0.11</c:v>
                </c:pt>
                <c:pt idx="223">
                  <c:v>0.11</c:v>
                </c:pt>
                <c:pt idx="224">
                  <c:v>0.1</c:v>
                </c:pt>
                <c:pt idx="225">
                  <c:v>9.0000000000000024E-2</c:v>
                </c:pt>
                <c:pt idx="226">
                  <c:v>9.0000000000000024E-2</c:v>
                </c:pt>
                <c:pt idx="227">
                  <c:v>9.0000000000000024E-2</c:v>
                </c:pt>
                <c:pt idx="228">
                  <c:v>8.0000000000000043E-2</c:v>
                </c:pt>
                <c:pt idx="229">
                  <c:v>8.0000000000000043E-2</c:v>
                </c:pt>
                <c:pt idx="230">
                  <c:v>8.0000000000000043E-2</c:v>
                </c:pt>
                <c:pt idx="231">
                  <c:v>8.0000000000000043E-2</c:v>
                </c:pt>
                <c:pt idx="232">
                  <c:v>9.0000000000000024E-2</c:v>
                </c:pt>
                <c:pt idx="233">
                  <c:v>0.1</c:v>
                </c:pt>
                <c:pt idx="234">
                  <c:v>0.1</c:v>
                </c:pt>
                <c:pt idx="235">
                  <c:v>0.1</c:v>
                </c:pt>
                <c:pt idx="236">
                  <c:v>9.0000000000000024E-2</c:v>
                </c:pt>
                <c:pt idx="237">
                  <c:v>0.1</c:v>
                </c:pt>
                <c:pt idx="238">
                  <c:v>0.1</c:v>
                </c:pt>
                <c:pt idx="239">
                  <c:v>9.0000000000000024E-2</c:v>
                </c:pt>
                <c:pt idx="240">
                  <c:v>9.0000000000000024E-2</c:v>
                </c:pt>
                <c:pt idx="241">
                  <c:v>9.0000000000000024E-2</c:v>
                </c:pt>
                <c:pt idx="242">
                  <c:v>8.0000000000000043E-2</c:v>
                </c:pt>
                <c:pt idx="243">
                  <c:v>8.0000000000000043E-2</c:v>
                </c:pt>
                <c:pt idx="244">
                  <c:v>9.0000000000000024E-2</c:v>
                </c:pt>
                <c:pt idx="245">
                  <c:v>0.1</c:v>
                </c:pt>
                <c:pt idx="246">
                  <c:v>0.1</c:v>
                </c:pt>
                <c:pt idx="247">
                  <c:v>0.1</c:v>
                </c:pt>
                <c:pt idx="248">
                  <c:v>0.1</c:v>
                </c:pt>
                <c:pt idx="249">
                  <c:v>9.0000000000000024E-2</c:v>
                </c:pt>
                <c:pt idx="250">
                  <c:v>9.0000000000000024E-2</c:v>
                </c:pt>
                <c:pt idx="251">
                  <c:v>0.1</c:v>
                </c:pt>
                <c:pt idx="252">
                  <c:v>9.0000000000000024E-2</c:v>
                </c:pt>
                <c:pt idx="253">
                  <c:v>8.0000000000000043E-2</c:v>
                </c:pt>
                <c:pt idx="254">
                  <c:v>8.0000000000000043E-2</c:v>
                </c:pt>
                <c:pt idx="255">
                  <c:v>8.0000000000000043E-2</c:v>
                </c:pt>
                <c:pt idx="256">
                  <c:v>8.0000000000000043E-2</c:v>
                </c:pt>
                <c:pt idx="257">
                  <c:v>8.0000000000000043E-2</c:v>
                </c:pt>
                <c:pt idx="258">
                  <c:v>9.0000000000000024E-2</c:v>
                </c:pt>
                <c:pt idx="259">
                  <c:v>8.0000000000000043E-2</c:v>
                </c:pt>
                <c:pt idx="260">
                  <c:v>8.0000000000000043E-2</c:v>
                </c:pt>
                <c:pt idx="261">
                  <c:v>9.0000000000000024E-2</c:v>
                </c:pt>
                <c:pt idx="262">
                  <c:v>9.0000000000000024E-2</c:v>
                </c:pt>
                <c:pt idx="263">
                  <c:v>0.1</c:v>
                </c:pt>
                <c:pt idx="264">
                  <c:v>0.11</c:v>
                </c:pt>
                <c:pt idx="265">
                  <c:v>0.11</c:v>
                </c:pt>
                <c:pt idx="266">
                  <c:v>0.11</c:v>
                </c:pt>
                <c:pt idx="267">
                  <c:v>0.11</c:v>
                </c:pt>
                <c:pt idx="268">
                  <c:v>0.12000000000000002</c:v>
                </c:pt>
                <c:pt idx="269">
                  <c:v>0.12000000000000002</c:v>
                </c:pt>
                <c:pt idx="270">
                  <c:v>0.12000000000000002</c:v>
                </c:pt>
                <c:pt idx="271">
                  <c:v>0.11</c:v>
                </c:pt>
                <c:pt idx="272">
                  <c:v>0.11</c:v>
                </c:pt>
                <c:pt idx="273">
                  <c:v>0.11</c:v>
                </c:pt>
                <c:pt idx="274">
                  <c:v>0.1</c:v>
                </c:pt>
                <c:pt idx="275">
                  <c:v>0.1</c:v>
                </c:pt>
                <c:pt idx="276">
                  <c:v>0.1</c:v>
                </c:pt>
                <c:pt idx="277">
                  <c:v>9.0000000000000024E-2</c:v>
                </c:pt>
                <c:pt idx="278">
                  <c:v>9.0000000000000024E-2</c:v>
                </c:pt>
                <c:pt idx="279">
                  <c:v>9.0000000000000024E-2</c:v>
                </c:pt>
                <c:pt idx="280">
                  <c:v>9.0000000000000024E-2</c:v>
                </c:pt>
                <c:pt idx="281">
                  <c:v>9.0000000000000024E-2</c:v>
                </c:pt>
                <c:pt idx="282">
                  <c:v>8.0000000000000043E-2</c:v>
                </c:pt>
                <c:pt idx="283">
                  <c:v>9.0000000000000024E-2</c:v>
                </c:pt>
                <c:pt idx="284">
                  <c:v>9.0000000000000024E-2</c:v>
                </c:pt>
                <c:pt idx="285">
                  <c:v>9.0000000000000024E-2</c:v>
                </c:pt>
                <c:pt idx="286">
                  <c:v>0.1</c:v>
                </c:pt>
                <c:pt idx="287">
                  <c:v>0.1</c:v>
                </c:pt>
                <c:pt idx="288">
                  <c:v>0.1</c:v>
                </c:pt>
                <c:pt idx="289">
                  <c:v>0.1</c:v>
                </c:pt>
                <c:pt idx="290">
                  <c:v>0.1</c:v>
                </c:pt>
                <c:pt idx="291">
                  <c:v>0.1</c:v>
                </c:pt>
                <c:pt idx="292">
                  <c:v>0.1</c:v>
                </c:pt>
                <c:pt idx="293">
                  <c:v>0.1</c:v>
                </c:pt>
                <c:pt idx="294">
                  <c:v>9.0000000000000024E-2</c:v>
                </c:pt>
                <c:pt idx="295">
                  <c:v>0.1</c:v>
                </c:pt>
                <c:pt idx="296">
                  <c:v>0.1</c:v>
                </c:pt>
                <c:pt idx="297">
                  <c:v>9.0000000000000024E-2</c:v>
                </c:pt>
                <c:pt idx="298">
                  <c:v>0.1</c:v>
                </c:pt>
                <c:pt idx="299">
                  <c:v>0.11</c:v>
                </c:pt>
                <c:pt idx="300">
                  <c:v>0.1</c:v>
                </c:pt>
                <c:pt idx="301">
                  <c:v>0.1</c:v>
                </c:pt>
                <c:pt idx="302">
                  <c:v>0.1</c:v>
                </c:pt>
                <c:pt idx="303">
                  <c:v>0.1</c:v>
                </c:pt>
                <c:pt idx="304">
                  <c:v>0.1</c:v>
                </c:pt>
                <c:pt idx="305">
                  <c:v>0.1</c:v>
                </c:pt>
                <c:pt idx="306">
                  <c:v>9.0000000000000024E-2</c:v>
                </c:pt>
                <c:pt idx="307">
                  <c:v>9.0000000000000024E-2</c:v>
                </c:pt>
                <c:pt idx="308">
                  <c:v>9.0000000000000024E-2</c:v>
                </c:pt>
                <c:pt idx="309">
                  <c:v>0.1</c:v>
                </c:pt>
                <c:pt idx="310">
                  <c:v>0.1</c:v>
                </c:pt>
                <c:pt idx="311">
                  <c:v>0.1</c:v>
                </c:pt>
                <c:pt idx="312">
                  <c:v>0.1</c:v>
                </c:pt>
                <c:pt idx="313">
                  <c:v>0.11</c:v>
                </c:pt>
                <c:pt idx="314">
                  <c:v>0.11</c:v>
                </c:pt>
                <c:pt idx="315">
                  <c:v>0.1</c:v>
                </c:pt>
                <c:pt idx="316">
                  <c:v>0.1</c:v>
                </c:pt>
                <c:pt idx="317">
                  <c:v>0.1</c:v>
                </c:pt>
                <c:pt idx="318">
                  <c:v>0.1</c:v>
                </c:pt>
                <c:pt idx="319">
                  <c:v>0.1</c:v>
                </c:pt>
                <c:pt idx="320">
                  <c:v>0.11</c:v>
                </c:pt>
                <c:pt idx="321">
                  <c:v>0.11</c:v>
                </c:pt>
                <c:pt idx="322">
                  <c:v>0.1</c:v>
                </c:pt>
                <c:pt idx="323">
                  <c:v>0.11</c:v>
                </c:pt>
                <c:pt idx="324">
                  <c:v>0.11</c:v>
                </c:pt>
                <c:pt idx="325">
                  <c:v>0.1</c:v>
                </c:pt>
                <c:pt idx="326">
                  <c:v>0.1</c:v>
                </c:pt>
                <c:pt idx="327">
                  <c:v>9.0000000000000024E-2</c:v>
                </c:pt>
                <c:pt idx="328">
                  <c:v>9.0000000000000024E-2</c:v>
                </c:pt>
                <c:pt idx="329">
                  <c:v>9.0000000000000024E-2</c:v>
                </c:pt>
                <c:pt idx="330">
                  <c:v>9.0000000000000024E-2</c:v>
                </c:pt>
                <c:pt idx="331">
                  <c:v>9.0000000000000024E-2</c:v>
                </c:pt>
                <c:pt idx="332">
                  <c:v>0.1</c:v>
                </c:pt>
                <c:pt idx="333">
                  <c:v>9.0000000000000024E-2</c:v>
                </c:pt>
                <c:pt idx="334">
                  <c:v>0.1</c:v>
                </c:pt>
                <c:pt idx="335">
                  <c:v>0.1</c:v>
                </c:pt>
                <c:pt idx="336">
                  <c:v>0.1</c:v>
                </c:pt>
                <c:pt idx="337">
                  <c:v>0.1</c:v>
                </c:pt>
                <c:pt idx="338">
                  <c:v>9.0000000000000024E-2</c:v>
                </c:pt>
                <c:pt idx="339">
                  <c:v>9.0000000000000024E-2</c:v>
                </c:pt>
                <c:pt idx="340">
                  <c:v>9.0000000000000024E-2</c:v>
                </c:pt>
                <c:pt idx="341">
                  <c:v>9.0000000000000024E-2</c:v>
                </c:pt>
                <c:pt idx="342">
                  <c:v>9.0000000000000024E-2</c:v>
                </c:pt>
                <c:pt idx="343">
                  <c:v>9.0000000000000024E-2</c:v>
                </c:pt>
                <c:pt idx="344">
                  <c:v>9.0000000000000024E-2</c:v>
                </c:pt>
                <c:pt idx="345">
                  <c:v>9.0000000000000024E-2</c:v>
                </c:pt>
                <c:pt idx="346">
                  <c:v>0.1</c:v>
                </c:pt>
                <c:pt idx="347">
                  <c:v>0.1</c:v>
                </c:pt>
                <c:pt idx="348">
                  <c:v>0.1</c:v>
                </c:pt>
                <c:pt idx="349">
                  <c:v>9.0000000000000024E-2</c:v>
                </c:pt>
                <c:pt idx="350">
                  <c:v>9.0000000000000024E-2</c:v>
                </c:pt>
                <c:pt idx="351">
                  <c:v>9.0000000000000024E-2</c:v>
                </c:pt>
                <c:pt idx="352">
                  <c:v>9.0000000000000024E-2</c:v>
                </c:pt>
                <c:pt idx="353">
                  <c:v>9.0000000000000024E-2</c:v>
                </c:pt>
                <c:pt idx="354">
                  <c:v>9.0000000000000024E-2</c:v>
                </c:pt>
                <c:pt idx="355">
                  <c:v>8.0000000000000043E-2</c:v>
                </c:pt>
                <c:pt idx="356">
                  <c:v>9.0000000000000024E-2</c:v>
                </c:pt>
                <c:pt idx="357">
                  <c:v>9.0000000000000024E-2</c:v>
                </c:pt>
                <c:pt idx="358">
                  <c:v>9.0000000000000024E-2</c:v>
                </c:pt>
                <c:pt idx="359">
                  <c:v>0.1</c:v>
                </c:pt>
                <c:pt idx="360">
                  <c:v>0.1</c:v>
                </c:pt>
                <c:pt idx="361">
                  <c:v>0.1</c:v>
                </c:pt>
                <c:pt idx="362">
                  <c:v>0.1</c:v>
                </c:pt>
                <c:pt idx="363">
                  <c:v>0.1</c:v>
                </c:pt>
                <c:pt idx="364">
                  <c:v>0.11</c:v>
                </c:pt>
                <c:pt idx="365">
                  <c:v>0.1</c:v>
                </c:pt>
                <c:pt idx="366">
                  <c:v>9.0000000000000024E-2</c:v>
                </c:pt>
                <c:pt idx="367">
                  <c:v>0.11</c:v>
                </c:pt>
                <c:pt idx="368">
                  <c:v>0.11</c:v>
                </c:pt>
                <c:pt idx="369">
                  <c:v>0.1</c:v>
                </c:pt>
                <c:pt idx="370">
                  <c:v>0.12000000000000002</c:v>
                </c:pt>
                <c:pt idx="371">
                  <c:v>0.11</c:v>
                </c:pt>
                <c:pt idx="372">
                  <c:v>0.1</c:v>
                </c:pt>
                <c:pt idx="373">
                  <c:v>0.11</c:v>
                </c:pt>
                <c:pt idx="374">
                  <c:v>0.11</c:v>
                </c:pt>
                <c:pt idx="375">
                  <c:v>9.0000000000000024E-2</c:v>
                </c:pt>
                <c:pt idx="376">
                  <c:v>0.1</c:v>
                </c:pt>
                <c:pt idx="377">
                  <c:v>0.1</c:v>
                </c:pt>
                <c:pt idx="378">
                  <c:v>8.0000000000000043E-2</c:v>
                </c:pt>
                <c:pt idx="379">
                  <c:v>9.0000000000000024E-2</c:v>
                </c:pt>
                <c:pt idx="380">
                  <c:v>9.0000000000000024E-2</c:v>
                </c:pt>
                <c:pt idx="381">
                  <c:v>8.0000000000000043E-2</c:v>
                </c:pt>
                <c:pt idx="382">
                  <c:v>9.0000000000000024E-2</c:v>
                </c:pt>
                <c:pt idx="383">
                  <c:v>9.0000000000000024E-2</c:v>
                </c:pt>
                <c:pt idx="384">
                  <c:v>7.0000000000000021E-2</c:v>
                </c:pt>
                <c:pt idx="385">
                  <c:v>8.0000000000000043E-2</c:v>
                </c:pt>
                <c:pt idx="386">
                  <c:v>8.0000000000000043E-2</c:v>
                </c:pt>
                <c:pt idx="387">
                  <c:v>6.0000000000000026E-2</c:v>
                </c:pt>
                <c:pt idx="388">
                  <c:v>0.12000000000000002</c:v>
                </c:pt>
                <c:pt idx="389">
                  <c:v>0.11</c:v>
                </c:pt>
                <c:pt idx="390">
                  <c:v>8.0000000000000043E-2</c:v>
                </c:pt>
                <c:pt idx="391">
                  <c:v>0.1</c:v>
                </c:pt>
                <c:pt idx="392">
                  <c:v>0.11</c:v>
                </c:pt>
                <c:pt idx="393">
                  <c:v>7.0000000000000021E-2</c:v>
                </c:pt>
                <c:pt idx="394">
                  <c:v>0.1</c:v>
                </c:pt>
                <c:pt idx="395">
                  <c:v>9.0000000000000024E-2</c:v>
                </c:pt>
                <c:pt idx="396">
                  <c:v>8.0000000000000043E-2</c:v>
                </c:pt>
                <c:pt idx="397">
                  <c:v>9.0000000000000024E-2</c:v>
                </c:pt>
                <c:pt idx="398">
                  <c:v>0.1</c:v>
                </c:pt>
                <c:pt idx="399">
                  <c:v>6.0000000000000026E-2</c:v>
                </c:pt>
                <c:pt idx="400">
                  <c:v>9.0000000000000024E-2</c:v>
                </c:pt>
                <c:pt idx="401">
                  <c:v>0.1</c:v>
                </c:pt>
                <c:pt idx="402">
                  <c:v>8.0000000000000043E-2</c:v>
                </c:pt>
                <c:pt idx="403">
                  <c:v>9.0000000000000024E-2</c:v>
                </c:pt>
                <c:pt idx="404">
                  <c:v>9.0000000000000024E-2</c:v>
                </c:pt>
                <c:pt idx="405">
                  <c:v>0.1</c:v>
                </c:pt>
                <c:pt idx="406">
                  <c:v>7.0000000000000021E-2</c:v>
                </c:pt>
                <c:pt idx="407">
                  <c:v>6.0000000000000026E-2</c:v>
                </c:pt>
                <c:pt idx="408">
                  <c:v>0.16</c:v>
                </c:pt>
                <c:pt idx="409">
                  <c:v>7.0000000000000021E-2</c:v>
                </c:pt>
                <c:pt idx="410">
                  <c:v>6.0000000000000026E-2</c:v>
                </c:pt>
                <c:pt idx="411">
                  <c:v>0.17</c:v>
                </c:pt>
                <c:pt idx="412">
                  <c:v>9.0000000000000024E-2</c:v>
                </c:pt>
                <c:pt idx="413">
                  <c:v>7.0000000000000021E-2</c:v>
                </c:pt>
                <c:pt idx="414">
                  <c:v>0.14000000000000001</c:v>
                </c:pt>
                <c:pt idx="415">
                  <c:v>7.0000000000000021E-2</c:v>
                </c:pt>
                <c:pt idx="416">
                  <c:v>7.0000000000000021E-2</c:v>
                </c:pt>
                <c:pt idx="417">
                  <c:v>0.12000000000000002</c:v>
                </c:pt>
                <c:pt idx="418">
                  <c:v>7.0000000000000021E-2</c:v>
                </c:pt>
                <c:pt idx="419">
                  <c:v>7.0000000000000021E-2</c:v>
                </c:pt>
                <c:pt idx="420">
                  <c:v>9.0000000000000024E-2</c:v>
                </c:pt>
                <c:pt idx="421">
                  <c:v>6.0000000000000026E-2</c:v>
                </c:pt>
                <c:pt idx="422">
                  <c:v>6.0000000000000026E-2</c:v>
                </c:pt>
                <c:pt idx="423">
                  <c:v>8.0000000000000043E-2</c:v>
                </c:pt>
                <c:pt idx="424">
                  <c:v>6.0000000000000026E-2</c:v>
                </c:pt>
                <c:pt idx="425">
                  <c:v>7.0000000000000021E-2</c:v>
                </c:pt>
                <c:pt idx="426">
                  <c:v>7.0000000000000021E-2</c:v>
                </c:pt>
                <c:pt idx="427">
                  <c:v>8.0000000000000043E-2</c:v>
                </c:pt>
                <c:pt idx="428">
                  <c:v>8.0000000000000043E-2</c:v>
                </c:pt>
                <c:pt idx="429">
                  <c:v>9.0000000000000024E-2</c:v>
                </c:pt>
                <c:pt idx="430">
                  <c:v>0.1</c:v>
                </c:pt>
                <c:pt idx="431">
                  <c:v>0.1</c:v>
                </c:pt>
                <c:pt idx="432">
                  <c:v>0.11</c:v>
                </c:pt>
                <c:pt idx="433">
                  <c:v>0.11</c:v>
                </c:pt>
                <c:pt idx="434">
                  <c:v>0.11</c:v>
                </c:pt>
                <c:pt idx="435">
                  <c:v>0.11</c:v>
                </c:pt>
                <c:pt idx="436">
                  <c:v>0.1</c:v>
                </c:pt>
                <c:pt idx="437">
                  <c:v>0.1</c:v>
                </c:pt>
                <c:pt idx="438">
                  <c:v>0.1</c:v>
                </c:pt>
                <c:pt idx="439">
                  <c:v>0.1</c:v>
                </c:pt>
                <c:pt idx="440">
                  <c:v>0.1</c:v>
                </c:pt>
                <c:pt idx="441">
                  <c:v>0.11</c:v>
                </c:pt>
                <c:pt idx="442">
                  <c:v>0.1</c:v>
                </c:pt>
                <c:pt idx="443">
                  <c:v>0.11</c:v>
                </c:pt>
                <c:pt idx="444">
                  <c:v>0.11</c:v>
                </c:pt>
                <c:pt idx="445">
                  <c:v>0.12000000000000002</c:v>
                </c:pt>
                <c:pt idx="446">
                  <c:v>0.11</c:v>
                </c:pt>
                <c:pt idx="447">
                  <c:v>0.11</c:v>
                </c:pt>
                <c:pt idx="448">
                  <c:v>0.1</c:v>
                </c:pt>
                <c:pt idx="449">
                  <c:v>0.1</c:v>
                </c:pt>
                <c:pt idx="450">
                  <c:v>0.1</c:v>
                </c:pt>
                <c:pt idx="451">
                  <c:v>0.11</c:v>
                </c:pt>
                <c:pt idx="452">
                  <c:v>0.11</c:v>
                </c:pt>
                <c:pt idx="453">
                  <c:v>0.1</c:v>
                </c:pt>
                <c:pt idx="454">
                  <c:v>0.1</c:v>
                </c:pt>
                <c:pt idx="455">
                  <c:v>0.1</c:v>
                </c:pt>
                <c:pt idx="456">
                  <c:v>0.11</c:v>
                </c:pt>
                <c:pt idx="457">
                  <c:v>0.11</c:v>
                </c:pt>
                <c:pt idx="458">
                  <c:v>0.11</c:v>
                </c:pt>
                <c:pt idx="459">
                  <c:v>0.11</c:v>
                </c:pt>
                <c:pt idx="460">
                  <c:v>0.11</c:v>
                </c:pt>
                <c:pt idx="461">
                  <c:v>0.11</c:v>
                </c:pt>
                <c:pt idx="462">
                  <c:v>0.1</c:v>
                </c:pt>
                <c:pt idx="463">
                  <c:v>0.1</c:v>
                </c:pt>
                <c:pt idx="464">
                  <c:v>0.1</c:v>
                </c:pt>
                <c:pt idx="465">
                  <c:v>0.11</c:v>
                </c:pt>
                <c:pt idx="466">
                  <c:v>0.11</c:v>
                </c:pt>
                <c:pt idx="467">
                  <c:v>0.11</c:v>
                </c:pt>
                <c:pt idx="468">
                  <c:v>0.1</c:v>
                </c:pt>
                <c:pt idx="469">
                  <c:v>0.1</c:v>
                </c:pt>
                <c:pt idx="470">
                  <c:v>0.1</c:v>
                </c:pt>
                <c:pt idx="471">
                  <c:v>0.11</c:v>
                </c:pt>
                <c:pt idx="472">
                  <c:v>0.11</c:v>
                </c:pt>
                <c:pt idx="473">
                  <c:v>0.12000000000000002</c:v>
                </c:pt>
                <c:pt idx="474">
                  <c:v>0.1</c:v>
                </c:pt>
                <c:pt idx="475">
                  <c:v>0.11</c:v>
                </c:pt>
                <c:pt idx="476">
                  <c:v>0.11</c:v>
                </c:pt>
                <c:pt idx="477">
                  <c:v>0.11</c:v>
                </c:pt>
                <c:pt idx="478">
                  <c:v>0.11</c:v>
                </c:pt>
                <c:pt idx="479">
                  <c:v>0.11</c:v>
                </c:pt>
                <c:pt idx="480">
                  <c:v>0.11</c:v>
                </c:pt>
                <c:pt idx="481">
                  <c:v>0.1</c:v>
                </c:pt>
                <c:pt idx="482">
                  <c:v>0.1</c:v>
                </c:pt>
                <c:pt idx="483">
                  <c:v>9.0000000000000024E-2</c:v>
                </c:pt>
                <c:pt idx="484">
                  <c:v>9.0000000000000024E-2</c:v>
                </c:pt>
                <c:pt idx="485">
                  <c:v>0.1</c:v>
                </c:pt>
                <c:pt idx="486">
                  <c:v>9.0000000000000024E-2</c:v>
                </c:pt>
                <c:pt idx="487">
                  <c:v>0.1</c:v>
                </c:pt>
                <c:pt idx="488">
                  <c:v>0.1</c:v>
                </c:pt>
                <c:pt idx="489">
                  <c:v>9.0000000000000024E-2</c:v>
                </c:pt>
                <c:pt idx="490">
                  <c:v>0.11</c:v>
                </c:pt>
                <c:pt idx="491">
                  <c:v>0.11</c:v>
                </c:pt>
                <c:pt idx="492">
                  <c:v>0.11</c:v>
                </c:pt>
                <c:pt idx="493">
                  <c:v>0.11</c:v>
                </c:pt>
                <c:pt idx="494">
                  <c:v>0.11</c:v>
                </c:pt>
                <c:pt idx="495">
                  <c:v>0.11</c:v>
                </c:pt>
                <c:pt idx="496">
                  <c:v>0.11</c:v>
                </c:pt>
                <c:pt idx="497">
                  <c:v>0.1</c:v>
                </c:pt>
                <c:pt idx="498">
                  <c:v>0.1</c:v>
                </c:pt>
                <c:pt idx="499">
                  <c:v>0.1</c:v>
                </c:pt>
                <c:pt idx="500">
                  <c:v>0.1</c:v>
                </c:pt>
                <c:pt idx="501">
                  <c:v>9.0000000000000024E-2</c:v>
                </c:pt>
                <c:pt idx="502">
                  <c:v>0.1</c:v>
                </c:pt>
                <c:pt idx="503">
                  <c:v>0.1</c:v>
                </c:pt>
                <c:pt idx="504">
                  <c:v>0.1</c:v>
                </c:pt>
                <c:pt idx="505">
                  <c:v>0.11</c:v>
                </c:pt>
                <c:pt idx="506">
                  <c:v>0.11</c:v>
                </c:pt>
                <c:pt idx="507">
                  <c:v>0.12000000000000002</c:v>
                </c:pt>
                <c:pt idx="508">
                  <c:v>0.12000000000000002</c:v>
                </c:pt>
                <c:pt idx="509">
                  <c:v>0.12000000000000002</c:v>
                </c:pt>
                <c:pt idx="510">
                  <c:v>0.12000000000000002</c:v>
                </c:pt>
                <c:pt idx="511">
                  <c:v>0.13</c:v>
                </c:pt>
                <c:pt idx="512">
                  <c:v>0.13</c:v>
                </c:pt>
                <c:pt idx="513">
                  <c:v>0.12000000000000002</c:v>
                </c:pt>
                <c:pt idx="514">
                  <c:v>0.13</c:v>
                </c:pt>
                <c:pt idx="515">
                  <c:v>0.12000000000000002</c:v>
                </c:pt>
                <c:pt idx="516">
                  <c:v>0.12000000000000002</c:v>
                </c:pt>
                <c:pt idx="517">
                  <c:v>0.11</c:v>
                </c:pt>
                <c:pt idx="518">
                  <c:v>0.11</c:v>
                </c:pt>
                <c:pt idx="519">
                  <c:v>0.1</c:v>
                </c:pt>
                <c:pt idx="520">
                  <c:v>0.1</c:v>
                </c:pt>
                <c:pt idx="521">
                  <c:v>9.0000000000000024E-2</c:v>
                </c:pt>
                <c:pt idx="522">
                  <c:v>0.1</c:v>
                </c:pt>
                <c:pt idx="523">
                  <c:v>0.1</c:v>
                </c:pt>
                <c:pt idx="524">
                  <c:v>0.1</c:v>
                </c:pt>
                <c:pt idx="525">
                  <c:v>0.11</c:v>
                </c:pt>
                <c:pt idx="526">
                  <c:v>0.12000000000000002</c:v>
                </c:pt>
                <c:pt idx="527">
                  <c:v>0.12000000000000002</c:v>
                </c:pt>
                <c:pt idx="528">
                  <c:v>0.13</c:v>
                </c:pt>
                <c:pt idx="529">
                  <c:v>0.13</c:v>
                </c:pt>
                <c:pt idx="530">
                  <c:v>0.13</c:v>
                </c:pt>
                <c:pt idx="531">
                  <c:v>0.13</c:v>
                </c:pt>
                <c:pt idx="532">
                  <c:v>0.12000000000000002</c:v>
                </c:pt>
                <c:pt idx="533">
                  <c:v>0.12000000000000002</c:v>
                </c:pt>
                <c:pt idx="534">
                  <c:v>0.12000000000000002</c:v>
                </c:pt>
                <c:pt idx="535">
                  <c:v>0.11</c:v>
                </c:pt>
                <c:pt idx="536">
                  <c:v>0.11</c:v>
                </c:pt>
                <c:pt idx="537">
                  <c:v>0.1</c:v>
                </c:pt>
                <c:pt idx="538">
                  <c:v>0.1</c:v>
                </c:pt>
                <c:pt idx="539">
                  <c:v>0.1</c:v>
                </c:pt>
                <c:pt idx="540">
                  <c:v>0.1</c:v>
                </c:pt>
                <c:pt idx="541">
                  <c:v>0.1</c:v>
                </c:pt>
                <c:pt idx="542">
                  <c:v>0.1</c:v>
                </c:pt>
                <c:pt idx="543">
                  <c:v>0.1</c:v>
                </c:pt>
                <c:pt idx="544">
                  <c:v>0.11</c:v>
                </c:pt>
                <c:pt idx="545">
                  <c:v>0.1</c:v>
                </c:pt>
                <c:pt idx="546">
                  <c:v>0.11</c:v>
                </c:pt>
                <c:pt idx="547">
                  <c:v>0.11</c:v>
                </c:pt>
                <c:pt idx="548">
                  <c:v>0.11</c:v>
                </c:pt>
                <c:pt idx="549">
                  <c:v>0.11</c:v>
                </c:pt>
                <c:pt idx="550">
                  <c:v>0.11</c:v>
                </c:pt>
                <c:pt idx="551">
                  <c:v>0.11</c:v>
                </c:pt>
                <c:pt idx="552">
                  <c:v>0.11</c:v>
                </c:pt>
                <c:pt idx="553">
                  <c:v>0.12000000000000002</c:v>
                </c:pt>
                <c:pt idx="554">
                  <c:v>0.12000000000000002</c:v>
                </c:pt>
                <c:pt idx="555">
                  <c:v>0.12000000000000002</c:v>
                </c:pt>
                <c:pt idx="556">
                  <c:v>0.12000000000000002</c:v>
                </c:pt>
                <c:pt idx="557">
                  <c:v>0.12000000000000002</c:v>
                </c:pt>
                <c:pt idx="558">
                  <c:v>0.12000000000000002</c:v>
                </c:pt>
                <c:pt idx="559">
                  <c:v>0.11</c:v>
                </c:pt>
                <c:pt idx="560">
                  <c:v>0.11</c:v>
                </c:pt>
                <c:pt idx="561">
                  <c:v>0.11</c:v>
                </c:pt>
                <c:pt idx="562">
                  <c:v>0.12000000000000002</c:v>
                </c:pt>
                <c:pt idx="563">
                  <c:v>0.11</c:v>
                </c:pt>
                <c:pt idx="564">
                  <c:v>0.11</c:v>
                </c:pt>
                <c:pt idx="565">
                  <c:v>0.11</c:v>
                </c:pt>
                <c:pt idx="566">
                  <c:v>0.11</c:v>
                </c:pt>
                <c:pt idx="567">
                  <c:v>0.11</c:v>
                </c:pt>
                <c:pt idx="568">
                  <c:v>0.12000000000000002</c:v>
                </c:pt>
                <c:pt idx="569">
                  <c:v>0.12000000000000002</c:v>
                </c:pt>
                <c:pt idx="570">
                  <c:v>0.12000000000000002</c:v>
                </c:pt>
                <c:pt idx="571">
                  <c:v>0.11</c:v>
                </c:pt>
                <c:pt idx="572">
                  <c:v>0.12000000000000002</c:v>
                </c:pt>
                <c:pt idx="573">
                  <c:v>0.11</c:v>
                </c:pt>
                <c:pt idx="574">
                  <c:v>0.12000000000000002</c:v>
                </c:pt>
                <c:pt idx="575">
                  <c:v>0.12000000000000002</c:v>
                </c:pt>
                <c:pt idx="576">
                  <c:v>0.11</c:v>
                </c:pt>
                <c:pt idx="577">
                  <c:v>0.12000000000000002</c:v>
                </c:pt>
                <c:pt idx="578">
                  <c:v>0.12000000000000002</c:v>
                </c:pt>
                <c:pt idx="579">
                  <c:v>0.11</c:v>
                </c:pt>
                <c:pt idx="580">
                  <c:v>0.12000000000000002</c:v>
                </c:pt>
                <c:pt idx="581">
                  <c:v>0.11</c:v>
                </c:pt>
                <c:pt idx="582">
                  <c:v>0.12000000000000002</c:v>
                </c:pt>
                <c:pt idx="583">
                  <c:v>0.11</c:v>
                </c:pt>
                <c:pt idx="584">
                  <c:v>0.12000000000000002</c:v>
                </c:pt>
                <c:pt idx="585">
                  <c:v>0.12000000000000002</c:v>
                </c:pt>
                <c:pt idx="586">
                  <c:v>0.12000000000000002</c:v>
                </c:pt>
                <c:pt idx="587">
                  <c:v>0.12000000000000002</c:v>
                </c:pt>
                <c:pt idx="588">
                  <c:v>0.12000000000000002</c:v>
                </c:pt>
                <c:pt idx="589">
                  <c:v>0.13</c:v>
                </c:pt>
                <c:pt idx="590">
                  <c:v>0.13</c:v>
                </c:pt>
                <c:pt idx="591">
                  <c:v>0.12000000000000002</c:v>
                </c:pt>
                <c:pt idx="592">
                  <c:v>0.13</c:v>
                </c:pt>
                <c:pt idx="593">
                  <c:v>0.13</c:v>
                </c:pt>
                <c:pt idx="594">
                  <c:v>0.13</c:v>
                </c:pt>
                <c:pt idx="595">
                  <c:v>0.13</c:v>
                </c:pt>
                <c:pt idx="596">
                  <c:v>0.13</c:v>
                </c:pt>
                <c:pt idx="597">
                  <c:v>0.13</c:v>
                </c:pt>
                <c:pt idx="598">
                  <c:v>0.12000000000000002</c:v>
                </c:pt>
                <c:pt idx="599">
                  <c:v>0.12000000000000002</c:v>
                </c:pt>
                <c:pt idx="600">
                  <c:v>0.12000000000000002</c:v>
                </c:pt>
                <c:pt idx="601">
                  <c:v>0.12000000000000002</c:v>
                </c:pt>
                <c:pt idx="602">
                  <c:v>0.12000000000000002</c:v>
                </c:pt>
                <c:pt idx="603">
                  <c:v>0.11</c:v>
                </c:pt>
                <c:pt idx="604">
                  <c:v>0.11</c:v>
                </c:pt>
                <c:pt idx="605">
                  <c:v>0.11</c:v>
                </c:pt>
                <c:pt idx="606">
                  <c:v>0.11</c:v>
                </c:pt>
                <c:pt idx="607">
                  <c:v>0.11</c:v>
                </c:pt>
                <c:pt idx="608">
                  <c:v>0.11</c:v>
                </c:pt>
                <c:pt idx="609">
                  <c:v>0.1</c:v>
                </c:pt>
                <c:pt idx="610">
                  <c:v>0.1</c:v>
                </c:pt>
                <c:pt idx="611">
                  <c:v>0.1</c:v>
                </c:pt>
                <c:pt idx="612">
                  <c:v>0.1</c:v>
                </c:pt>
                <c:pt idx="613">
                  <c:v>0.11</c:v>
                </c:pt>
                <c:pt idx="614">
                  <c:v>0.11</c:v>
                </c:pt>
                <c:pt idx="615">
                  <c:v>0.11</c:v>
                </c:pt>
                <c:pt idx="616">
                  <c:v>0.11</c:v>
                </c:pt>
                <c:pt idx="617">
                  <c:v>0.12000000000000002</c:v>
                </c:pt>
                <c:pt idx="618">
                  <c:v>0.12000000000000002</c:v>
                </c:pt>
                <c:pt idx="619">
                  <c:v>0.12000000000000002</c:v>
                </c:pt>
                <c:pt idx="620">
                  <c:v>0.12000000000000002</c:v>
                </c:pt>
                <c:pt idx="621">
                  <c:v>0.12000000000000002</c:v>
                </c:pt>
                <c:pt idx="622">
                  <c:v>0.13</c:v>
                </c:pt>
                <c:pt idx="623">
                  <c:v>0.13</c:v>
                </c:pt>
                <c:pt idx="624">
                  <c:v>0.13</c:v>
                </c:pt>
                <c:pt idx="625">
                  <c:v>0.13</c:v>
                </c:pt>
                <c:pt idx="626">
                  <c:v>0.14000000000000001</c:v>
                </c:pt>
                <c:pt idx="627">
                  <c:v>0.14000000000000001</c:v>
                </c:pt>
                <c:pt idx="628">
                  <c:v>0.14000000000000001</c:v>
                </c:pt>
                <c:pt idx="629">
                  <c:v>0.14000000000000001</c:v>
                </c:pt>
                <c:pt idx="630">
                  <c:v>0.15000000000000008</c:v>
                </c:pt>
                <c:pt idx="631">
                  <c:v>0.15000000000000008</c:v>
                </c:pt>
                <c:pt idx="632">
                  <c:v>0.14000000000000001</c:v>
                </c:pt>
                <c:pt idx="633">
                  <c:v>0.14000000000000001</c:v>
                </c:pt>
                <c:pt idx="634">
                  <c:v>0.14000000000000001</c:v>
                </c:pt>
                <c:pt idx="635">
                  <c:v>0.13</c:v>
                </c:pt>
                <c:pt idx="636">
                  <c:v>0.13</c:v>
                </c:pt>
                <c:pt idx="637">
                  <c:v>0.12000000000000002</c:v>
                </c:pt>
                <c:pt idx="638">
                  <c:v>0.12000000000000002</c:v>
                </c:pt>
                <c:pt idx="639">
                  <c:v>0.11</c:v>
                </c:pt>
                <c:pt idx="640">
                  <c:v>0.11</c:v>
                </c:pt>
                <c:pt idx="641">
                  <c:v>0.11</c:v>
                </c:pt>
                <c:pt idx="642">
                  <c:v>0.11</c:v>
                </c:pt>
                <c:pt idx="643">
                  <c:v>0.11</c:v>
                </c:pt>
                <c:pt idx="644">
                  <c:v>0.11</c:v>
                </c:pt>
                <c:pt idx="645">
                  <c:v>0.11</c:v>
                </c:pt>
                <c:pt idx="646">
                  <c:v>0.11</c:v>
                </c:pt>
                <c:pt idx="647">
                  <c:v>0.1</c:v>
                </c:pt>
                <c:pt idx="648">
                  <c:v>0.1</c:v>
                </c:pt>
                <c:pt idx="649">
                  <c:v>0.11</c:v>
                </c:pt>
                <c:pt idx="650">
                  <c:v>0.1</c:v>
                </c:pt>
                <c:pt idx="651">
                  <c:v>0.1</c:v>
                </c:pt>
                <c:pt idx="652">
                  <c:v>0.1</c:v>
                </c:pt>
                <c:pt idx="653">
                  <c:v>0.1</c:v>
                </c:pt>
                <c:pt idx="654">
                  <c:v>0.1</c:v>
                </c:pt>
                <c:pt idx="655">
                  <c:v>0.1</c:v>
                </c:pt>
                <c:pt idx="656">
                  <c:v>0.11</c:v>
                </c:pt>
                <c:pt idx="657">
                  <c:v>0.11</c:v>
                </c:pt>
                <c:pt idx="658">
                  <c:v>0.11</c:v>
                </c:pt>
                <c:pt idx="659">
                  <c:v>0.11</c:v>
                </c:pt>
                <c:pt idx="660">
                  <c:v>0.1</c:v>
                </c:pt>
                <c:pt idx="661">
                  <c:v>0.11</c:v>
                </c:pt>
                <c:pt idx="662">
                  <c:v>0.11</c:v>
                </c:pt>
                <c:pt idx="663">
                  <c:v>0.11</c:v>
                </c:pt>
                <c:pt idx="664">
                  <c:v>0.11</c:v>
                </c:pt>
                <c:pt idx="665">
                  <c:v>0.11</c:v>
                </c:pt>
                <c:pt idx="666">
                  <c:v>0.11</c:v>
                </c:pt>
                <c:pt idx="667">
                  <c:v>0.12000000000000002</c:v>
                </c:pt>
                <c:pt idx="668">
                  <c:v>0.12000000000000002</c:v>
                </c:pt>
                <c:pt idx="669">
                  <c:v>0.13</c:v>
                </c:pt>
                <c:pt idx="670">
                  <c:v>0.14000000000000001</c:v>
                </c:pt>
                <c:pt idx="671">
                  <c:v>0.14000000000000001</c:v>
                </c:pt>
                <c:pt idx="672">
                  <c:v>0.14000000000000001</c:v>
                </c:pt>
                <c:pt idx="673">
                  <c:v>0.14000000000000001</c:v>
                </c:pt>
                <c:pt idx="674">
                  <c:v>0.14000000000000001</c:v>
                </c:pt>
                <c:pt idx="675">
                  <c:v>0.14000000000000001</c:v>
                </c:pt>
                <c:pt idx="676">
                  <c:v>0.14000000000000001</c:v>
                </c:pt>
                <c:pt idx="677">
                  <c:v>0.13</c:v>
                </c:pt>
                <c:pt idx="678">
                  <c:v>0.12000000000000002</c:v>
                </c:pt>
                <c:pt idx="679">
                  <c:v>0.12000000000000002</c:v>
                </c:pt>
                <c:pt idx="680">
                  <c:v>0.12000000000000002</c:v>
                </c:pt>
                <c:pt idx="681">
                  <c:v>0.11</c:v>
                </c:pt>
                <c:pt idx="682">
                  <c:v>0.11</c:v>
                </c:pt>
                <c:pt idx="683">
                  <c:v>0.11</c:v>
                </c:pt>
                <c:pt idx="684">
                  <c:v>0.11</c:v>
                </c:pt>
                <c:pt idx="685">
                  <c:v>0.12000000000000002</c:v>
                </c:pt>
                <c:pt idx="686">
                  <c:v>0.13</c:v>
                </c:pt>
                <c:pt idx="687">
                  <c:v>0.13</c:v>
                </c:pt>
                <c:pt idx="688">
                  <c:v>0.13</c:v>
                </c:pt>
                <c:pt idx="689">
                  <c:v>0.13</c:v>
                </c:pt>
                <c:pt idx="690">
                  <c:v>0.13</c:v>
                </c:pt>
                <c:pt idx="691">
                  <c:v>0.14000000000000001</c:v>
                </c:pt>
                <c:pt idx="692">
                  <c:v>0.14000000000000001</c:v>
                </c:pt>
                <c:pt idx="693">
                  <c:v>0.14000000000000001</c:v>
                </c:pt>
                <c:pt idx="694">
                  <c:v>0.14000000000000001</c:v>
                </c:pt>
                <c:pt idx="695">
                  <c:v>0.14000000000000001</c:v>
                </c:pt>
                <c:pt idx="696">
                  <c:v>0.13</c:v>
                </c:pt>
                <c:pt idx="697">
                  <c:v>0.13</c:v>
                </c:pt>
                <c:pt idx="698">
                  <c:v>0.12000000000000002</c:v>
                </c:pt>
                <c:pt idx="699">
                  <c:v>0.12000000000000002</c:v>
                </c:pt>
                <c:pt idx="700">
                  <c:v>0.12000000000000002</c:v>
                </c:pt>
                <c:pt idx="701">
                  <c:v>0.12000000000000002</c:v>
                </c:pt>
                <c:pt idx="702">
                  <c:v>0.12000000000000002</c:v>
                </c:pt>
                <c:pt idx="703">
                  <c:v>0.12000000000000002</c:v>
                </c:pt>
                <c:pt idx="704">
                  <c:v>0.12000000000000002</c:v>
                </c:pt>
                <c:pt idx="705">
                  <c:v>0.12000000000000002</c:v>
                </c:pt>
                <c:pt idx="706">
                  <c:v>0.12000000000000002</c:v>
                </c:pt>
                <c:pt idx="707">
                  <c:v>0.13</c:v>
                </c:pt>
                <c:pt idx="708">
                  <c:v>0.12000000000000002</c:v>
                </c:pt>
                <c:pt idx="709">
                  <c:v>0.12000000000000002</c:v>
                </c:pt>
                <c:pt idx="710">
                  <c:v>0.12000000000000002</c:v>
                </c:pt>
                <c:pt idx="711">
                  <c:v>0.12000000000000002</c:v>
                </c:pt>
                <c:pt idx="712">
                  <c:v>0.12000000000000002</c:v>
                </c:pt>
                <c:pt idx="713">
                  <c:v>0.12000000000000002</c:v>
                </c:pt>
                <c:pt idx="714">
                  <c:v>0.11</c:v>
                </c:pt>
                <c:pt idx="715">
                  <c:v>0.11</c:v>
                </c:pt>
                <c:pt idx="716">
                  <c:v>0.11</c:v>
                </c:pt>
                <c:pt idx="717">
                  <c:v>0.11</c:v>
                </c:pt>
                <c:pt idx="718">
                  <c:v>0.12000000000000002</c:v>
                </c:pt>
                <c:pt idx="719">
                  <c:v>0.12000000000000002</c:v>
                </c:pt>
                <c:pt idx="720">
                  <c:v>0.12000000000000002</c:v>
                </c:pt>
                <c:pt idx="721">
                  <c:v>0.12000000000000002</c:v>
                </c:pt>
                <c:pt idx="722">
                  <c:v>0.12000000000000002</c:v>
                </c:pt>
                <c:pt idx="723">
                  <c:v>0.12000000000000002</c:v>
                </c:pt>
                <c:pt idx="724">
                  <c:v>0.13</c:v>
                </c:pt>
                <c:pt idx="725">
                  <c:v>0.13</c:v>
                </c:pt>
                <c:pt idx="726">
                  <c:v>0.13</c:v>
                </c:pt>
                <c:pt idx="727">
                  <c:v>0.13</c:v>
                </c:pt>
                <c:pt idx="728">
                  <c:v>0.13</c:v>
                </c:pt>
                <c:pt idx="729">
                  <c:v>0.13</c:v>
                </c:pt>
                <c:pt idx="730">
                  <c:v>0.13</c:v>
                </c:pt>
                <c:pt idx="731">
                  <c:v>0.13</c:v>
                </c:pt>
                <c:pt idx="732">
                  <c:v>0.12000000000000002</c:v>
                </c:pt>
                <c:pt idx="733">
                  <c:v>0.12000000000000002</c:v>
                </c:pt>
                <c:pt idx="734">
                  <c:v>0.12000000000000002</c:v>
                </c:pt>
                <c:pt idx="735">
                  <c:v>0.12000000000000002</c:v>
                </c:pt>
                <c:pt idx="736">
                  <c:v>0.12000000000000002</c:v>
                </c:pt>
                <c:pt idx="737">
                  <c:v>0.12000000000000002</c:v>
                </c:pt>
                <c:pt idx="738">
                  <c:v>0.13</c:v>
                </c:pt>
                <c:pt idx="739">
                  <c:v>0.13</c:v>
                </c:pt>
                <c:pt idx="740">
                  <c:v>0.13</c:v>
                </c:pt>
                <c:pt idx="741">
                  <c:v>0.13</c:v>
                </c:pt>
                <c:pt idx="742">
                  <c:v>0.13</c:v>
                </c:pt>
                <c:pt idx="743">
                  <c:v>0.13</c:v>
                </c:pt>
                <c:pt idx="744">
                  <c:v>0.12000000000000002</c:v>
                </c:pt>
                <c:pt idx="745">
                  <c:v>0.13</c:v>
                </c:pt>
                <c:pt idx="746">
                  <c:v>0.12000000000000002</c:v>
                </c:pt>
                <c:pt idx="747">
                  <c:v>0.11</c:v>
                </c:pt>
                <c:pt idx="748">
                  <c:v>0.11</c:v>
                </c:pt>
                <c:pt idx="749">
                  <c:v>0.11</c:v>
                </c:pt>
                <c:pt idx="750">
                  <c:v>0.11</c:v>
                </c:pt>
                <c:pt idx="751">
                  <c:v>0.12000000000000002</c:v>
                </c:pt>
                <c:pt idx="752">
                  <c:v>0.12000000000000002</c:v>
                </c:pt>
                <c:pt idx="753">
                  <c:v>0.11</c:v>
                </c:pt>
                <c:pt idx="754">
                  <c:v>0.12000000000000002</c:v>
                </c:pt>
                <c:pt idx="755">
                  <c:v>0.12000000000000002</c:v>
                </c:pt>
                <c:pt idx="756">
                  <c:v>0.13</c:v>
                </c:pt>
                <c:pt idx="757">
                  <c:v>0.14000000000000001</c:v>
                </c:pt>
                <c:pt idx="758">
                  <c:v>0.14000000000000001</c:v>
                </c:pt>
                <c:pt idx="759">
                  <c:v>0.14000000000000001</c:v>
                </c:pt>
                <c:pt idx="760">
                  <c:v>0.14000000000000001</c:v>
                </c:pt>
                <c:pt idx="761">
                  <c:v>0.14000000000000001</c:v>
                </c:pt>
                <c:pt idx="762">
                  <c:v>0.14000000000000001</c:v>
                </c:pt>
                <c:pt idx="763">
                  <c:v>0.14000000000000001</c:v>
                </c:pt>
                <c:pt idx="764">
                  <c:v>0.14000000000000001</c:v>
                </c:pt>
                <c:pt idx="765">
                  <c:v>0.13</c:v>
                </c:pt>
                <c:pt idx="766">
                  <c:v>0.13</c:v>
                </c:pt>
                <c:pt idx="767">
                  <c:v>0.13</c:v>
                </c:pt>
                <c:pt idx="768">
                  <c:v>0.12000000000000002</c:v>
                </c:pt>
                <c:pt idx="769">
                  <c:v>0.13</c:v>
                </c:pt>
                <c:pt idx="770">
                  <c:v>0.13</c:v>
                </c:pt>
                <c:pt idx="771">
                  <c:v>0.13</c:v>
                </c:pt>
                <c:pt idx="772">
                  <c:v>0.13</c:v>
                </c:pt>
                <c:pt idx="773">
                  <c:v>0.13</c:v>
                </c:pt>
                <c:pt idx="774">
                  <c:v>0.13</c:v>
                </c:pt>
                <c:pt idx="775">
                  <c:v>0.13</c:v>
                </c:pt>
                <c:pt idx="776">
                  <c:v>0.13</c:v>
                </c:pt>
                <c:pt idx="777">
                  <c:v>0.13</c:v>
                </c:pt>
                <c:pt idx="778">
                  <c:v>0.12000000000000002</c:v>
                </c:pt>
                <c:pt idx="779">
                  <c:v>0.13</c:v>
                </c:pt>
                <c:pt idx="780">
                  <c:v>0.12000000000000002</c:v>
                </c:pt>
                <c:pt idx="781">
                  <c:v>0.12000000000000002</c:v>
                </c:pt>
                <c:pt idx="782">
                  <c:v>0.12000000000000002</c:v>
                </c:pt>
                <c:pt idx="783">
                  <c:v>0.12000000000000002</c:v>
                </c:pt>
                <c:pt idx="784">
                  <c:v>0.12000000000000002</c:v>
                </c:pt>
                <c:pt idx="785">
                  <c:v>0.13</c:v>
                </c:pt>
                <c:pt idx="786">
                  <c:v>0.14000000000000001</c:v>
                </c:pt>
                <c:pt idx="787">
                  <c:v>0.13</c:v>
                </c:pt>
                <c:pt idx="788">
                  <c:v>0.13</c:v>
                </c:pt>
                <c:pt idx="789">
                  <c:v>0.13</c:v>
                </c:pt>
                <c:pt idx="790">
                  <c:v>0.14000000000000001</c:v>
                </c:pt>
                <c:pt idx="791">
                  <c:v>0.14000000000000001</c:v>
                </c:pt>
                <c:pt idx="792">
                  <c:v>0.14000000000000001</c:v>
                </c:pt>
                <c:pt idx="793">
                  <c:v>0.14000000000000001</c:v>
                </c:pt>
                <c:pt idx="794">
                  <c:v>0.14000000000000001</c:v>
                </c:pt>
                <c:pt idx="795">
                  <c:v>0.13</c:v>
                </c:pt>
                <c:pt idx="796">
                  <c:v>0.12000000000000002</c:v>
                </c:pt>
                <c:pt idx="797">
                  <c:v>0.13</c:v>
                </c:pt>
                <c:pt idx="798">
                  <c:v>0.12000000000000002</c:v>
                </c:pt>
                <c:pt idx="799">
                  <c:v>0.11</c:v>
                </c:pt>
                <c:pt idx="800">
                  <c:v>0.12000000000000002</c:v>
                </c:pt>
                <c:pt idx="801">
                  <c:v>0.12000000000000002</c:v>
                </c:pt>
                <c:pt idx="802">
                  <c:v>0.13</c:v>
                </c:pt>
                <c:pt idx="803">
                  <c:v>0.13</c:v>
                </c:pt>
                <c:pt idx="804">
                  <c:v>0.13</c:v>
                </c:pt>
                <c:pt idx="805">
                  <c:v>0.14000000000000001</c:v>
                </c:pt>
                <c:pt idx="806">
                  <c:v>0.13</c:v>
                </c:pt>
                <c:pt idx="807">
                  <c:v>0.14000000000000001</c:v>
                </c:pt>
                <c:pt idx="808">
                  <c:v>0.14000000000000001</c:v>
                </c:pt>
                <c:pt idx="809">
                  <c:v>0.14000000000000001</c:v>
                </c:pt>
                <c:pt idx="810">
                  <c:v>0.13</c:v>
                </c:pt>
                <c:pt idx="811">
                  <c:v>0.14000000000000001</c:v>
                </c:pt>
                <c:pt idx="812">
                  <c:v>0.14000000000000001</c:v>
                </c:pt>
                <c:pt idx="813">
                  <c:v>0.14000000000000001</c:v>
                </c:pt>
                <c:pt idx="814">
                  <c:v>0.14000000000000001</c:v>
                </c:pt>
                <c:pt idx="815">
                  <c:v>0.15000000000000008</c:v>
                </c:pt>
                <c:pt idx="816">
                  <c:v>0.14000000000000001</c:v>
                </c:pt>
                <c:pt idx="817">
                  <c:v>0.14000000000000001</c:v>
                </c:pt>
                <c:pt idx="818">
                  <c:v>0.14000000000000001</c:v>
                </c:pt>
                <c:pt idx="819">
                  <c:v>0.14000000000000001</c:v>
                </c:pt>
                <c:pt idx="820">
                  <c:v>0.13</c:v>
                </c:pt>
                <c:pt idx="821">
                  <c:v>0.13</c:v>
                </c:pt>
                <c:pt idx="822">
                  <c:v>0.13</c:v>
                </c:pt>
                <c:pt idx="823">
                  <c:v>0.12000000000000002</c:v>
                </c:pt>
                <c:pt idx="824">
                  <c:v>0.12000000000000002</c:v>
                </c:pt>
                <c:pt idx="825">
                  <c:v>0.12000000000000002</c:v>
                </c:pt>
                <c:pt idx="826">
                  <c:v>0.12000000000000002</c:v>
                </c:pt>
                <c:pt idx="827">
                  <c:v>0.12000000000000002</c:v>
                </c:pt>
                <c:pt idx="828">
                  <c:v>0.12000000000000002</c:v>
                </c:pt>
                <c:pt idx="829">
                  <c:v>0.13</c:v>
                </c:pt>
                <c:pt idx="830">
                  <c:v>0.13</c:v>
                </c:pt>
                <c:pt idx="831">
                  <c:v>0.12000000000000002</c:v>
                </c:pt>
                <c:pt idx="832">
                  <c:v>0.13</c:v>
                </c:pt>
                <c:pt idx="833">
                  <c:v>0.13</c:v>
                </c:pt>
                <c:pt idx="834">
                  <c:v>0.12000000000000002</c:v>
                </c:pt>
                <c:pt idx="835">
                  <c:v>0.13</c:v>
                </c:pt>
                <c:pt idx="836">
                  <c:v>0.12000000000000002</c:v>
                </c:pt>
                <c:pt idx="837">
                  <c:v>0.13</c:v>
                </c:pt>
                <c:pt idx="838">
                  <c:v>0.12000000000000002</c:v>
                </c:pt>
                <c:pt idx="839">
                  <c:v>0.12000000000000002</c:v>
                </c:pt>
                <c:pt idx="840">
                  <c:v>0.13</c:v>
                </c:pt>
                <c:pt idx="841">
                  <c:v>0.12000000000000002</c:v>
                </c:pt>
                <c:pt idx="842">
                  <c:v>0.13</c:v>
                </c:pt>
                <c:pt idx="843">
                  <c:v>0.13</c:v>
                </c:pt>
                <c:pt idx="844">
                  <c:v>0.13</c:v>
                </c:pt>
                <c:pt idx="845">
                  <c:v>0.13</c:v>
                </c:pt>
                <c:pt idx="846">
                  <c:v>0.12000000000000002</c:v>
                </c:pt>
                <c:pt idx="847">
                  <c:v>0.12000000000000002</c:v>
                </c:pt>
                <c:pt idx="848">
                  <c:v>0.13</c:v>
                </c:pt>
                <c:pt idx="849">
                  <c:v>0.13</c:v>
                </c:pt>
                <c:pt idx="850">
                  <c:v>0.14000000000000001</c:v>
                </c:pt>
                <c:pt idx="851">
                  <c:v>0.13</c:v>
                </c:pt>
                <c:pt idx="852">
                  <c:v>0.12000000000000002</c:v>
                </c:pt>
                <c:pt idx="853">
                  <c:v>0.13</c:v>
                </c:pt>
                <c:pt idx="854">
                  <c:v>0.13</c:v>
                </c:pt>
                <c:pt idx="855">
                  <c:v>0.13</c:v>
                </c:pt>
                <c:pt idx="856">
                  <c:v>0.14000000000000001</c:v>
                </c:pt>
                <c:pt idx="857">
                  <c:v>0.13</c:v>
                </c:pt>
                <c:pt idx="858">
                  <c:v>0.13</c:v>
                </c:pt>
                <c:pt idx="859">
                  <c:v>0.12000000000000002</c:v>
                </c:pt>
                <c:pt idx="860">
                  <c:v>0.13</c:v>
                </c:pt>
                <c:pt idx="861">
                  <c:v>0.12000000000000002</c:v>
                </c:pt>
                <c:pt idx="862">
                  <c:v>0.12000000000000002</c:v>
                </c:pt>
                <c:pt idx="863">
                  <c:v>0.12000000000000002</c:v>
                </c:pt>
                <c:pt idx="864">
                  <c:v>0.12000000000000002</c:v>
                </c:pt>
                <c:pt idx="865">
                  <c:v>0.12000000000000002</c:v>
                </c:pt>
                <c:pt idx="866">
                  <c:v>0.12000000000000002</c:v>
                </c:pt>
                <c:pt idx="867">
                  <c:v>0.12000000000000002</c:v>
                </c:pt>
                <c:pt idx="868">
                  <c:v>0.13</c:v>
                </c:pt>
                <c:pt idx="869">
                  <c:v>0.14000000000000001</c:v>
                </c:pt>
                <c:pt idx="870">
                  <c:v>0.14000000000000001</c:v>
                </c:pt>
                <c:pt idx="871">
                  <c:v>0.15000000000000008</c:v>
                </c:pt>
                <c:pt idx="872">
                  <c:v>0.14000000000000001</c:v>
                </c:pt>
                <c:pt idx="873">
                  <c:v>0.12000000000000002</c:v>
                </c:pt>
                <c:pt idx="874">
                  <c:v>0.13</c:v>
                </c:pt>
                <c:pt idx="875">
                  <c:v>0.13</c:v>
                </c:pt>
                <c:pt idx="876">
                  <c:v>0.13</c:v>
                </c:pt>
                <c:pt idx="877">
                  <c:v>0.13</c:v>
                </c:pt>
                <c:pt idx="878">
                  <c:v>0.13</c:v>
                </c:pt>
                <c:pt idx="879">
                  <c:v>0.12000000000000002</c:v>
                </c:pt>
                <c:pt idx="880">
                  <c:v>0.12000000000000002</c:v>
                </c:pt>
                <c:pt idx="881">
                  <c:v>0.12000000000000002</c:v>
                </c:pt>
                <c:pt idx="882">
                  <c:v>0.12000000000000002</c:v>
                </c:pt>
                <c:pt idx="883">
                  <c:v>0.12000000000000002</c:v>
                </c:pt>
                <c:pt idx="884">
                  <c:v>0.12000000000000002</c:v>
                </c:pt>
                <c:pt idx="885">
                  <c:v>0.12000000000000002</c:v>
                </c:pt>
                <c:pt idx="886">
                  <c:v>0.12000000000000002</c:v>
                </c:pt>
                <c:pt idx="887">
                  <c:v>0.12000000000000002</c:v>
                </c:pt>
                <c:pt idx="888">
                  <c:v>0.12000000000000002</c:v>
                </c:pt>
                <c:pt idx="889">
                  <c:v>0.12000000000000002</c:v>
                </c:pt>
                <c:pt idx="890">
                  <c:v>0.12000000000000002</c:v>
                </c:pt>
                <c:pt idx="891">
                  <c:v>0.12000000000000002</c:v>
                </c:pt>
                <c:pt idx="892">
                  <c:v>0.12000000000000002</c:v>
                </c:pt>
                <c:pt idx="893">
                  <c:v>0.12000000000000002</c:v>
                </c:pt>
                <c:pt idx="894">
                  <c:v>0.11</c:v>
                </c:pt>
                <c:pt idx="895">
                  <c:v>0.11</c:v>
                </c:pt>
                <c:pt idx="896">
                  <c:v>0.11</c:v>
                </c:pt>
                <c:pt idx="897">
                  <c:v>0.11</c:v>
                </c:pt>
                <c:pt idx="898">
                  <c:v>0.12000000000000002</c:v>
                </c:pt>
                <c:pt idx="899">
                  <c:v>0.12000000000000002</c:v>
                </c:pt>
                <c:pt idx="900">
                  <c:v>0.13</c:v>
                </c:pt>
                <c:pt idx="901">
                  <c:v>0.13</c:v>
                </c:pt>
                <c:pt idx="902">
                  <c:v>0.13</c:v>
                </c:pt>
                <c:pt idx="903">
                  <c:v>0.14000000000000001</c:v>
                </c:pt>
                <c:pt idx="904">
                  <c:v>0.13</c:v>
                </c:pt>
                <c:pt idx="905">
                  <c:v>0.13</c:v>
                </c:pt>
                <c:pt idx="906">
                  <c:v>0.13</c:v>
                </c:pt>
                <c:pt idx="907">
                  <c:v>0.13</c:v>
                </c:pt>
                <c:pt idx="908">
                  <c:v>0.13</c:v>
                </c:pt>
                <c:pt idx="909">
                  <c:v>0.11</c:v>
                </c:pt>
                <c:pt idx="910">
                  <c:v>0.11</c:v>
                </c:pt>
                <c:pt idx="911">
                  <c:v>0.11</c:v>
                </c:pt>
                <c:pt idx="912">
                  <c:v>0.11</c:v>
                </c:pt>
                <c:pt idx="913">
                  <c:v>0.11</c:v>
                </c:pt>
                <c:pt idx="914">
                  <c:v>0.11</c:v>
                </c:pt>
                <c:pt idx="915">
                  <c:v>0.11</c:v>
                </c:pt>
                <c:pt idx="916">
                  <c:v>0.12000000000000002</c:v>
                </c:pt>
                <c:pt idx="917">
                  <c:v>0.12000000000000002</c:v>
                </c:pt>
                <c:pt idx="918">
                  <c:v>0.12000000000000002</c:v>
                </c:pt>
                <c:pt idx="919">
                  <c:v>0.13</c:v>
                </c:pt>
                <c:pt idx="920">
                  <c:v>0.13</c:v>
                </c:pt>
                <c:pt idx="921">
                  <c:v>0.13</c:v>
                </c:pt>
                <c:pt idx="922">
                  <c:v>0.13</c:v>
                </c:pt>
                <c:pt idx="923">
                  <c:v>0.13</c:v>
                </c:pt>
                <c:pt idx="924">
                  <c:v>0.13</c:v>
                </c:pt>
                <c:pt idx="925">
                  <c:v>0.13</c:v>
                </c:pt>
                <c:pt idx="926">
                  <c:v>0.12000000000000002</c:v>
                </c:pt>
                <c:pt idx="927">
                  <c:v>0.12000000000000002</c:v>
                </c:pt>
                <c:pt idx="928">
                  <c:v>0.12000000000000002</c:v>
                </c:pt>
                <c:pt idx="929">
                  <c:v>0.12000000000000002</c:v>
                </c:pt>
                <c:pt idx="930">
                  <c:v>0.12000000000000002</c:v>
                </c:pt>
                <c:pt idx="931">
                  <c:v>0.12000000000000002</c:v>
                </c:pt>
                <c:pt idx="932">
                  <c:v>0.12000000000000002</c:v>
                </c:pt>
                <c:pt idx="933">
                  <c:v>0.12000000000000002</c:v>
                </c:pt>
                <c:pt idx="934">
                  <c:v>0.12000000000000002</c:v>
                </c:pt>
                <c:pt idx="935">
                  <c:v>0.12000000000000002</c:v>
                </c:pt>
                <c:pt idx="936">
                  <c:v>0.12000000000000002</c:v>
                </c:pt>
                <c:pt idx="937">
                  <c:v>0.12000000000000002</c:v>
                </c:pt>
                <c:pt idx="938">
                  <c:v>0.12000000000000002</c:v>
                </c:pt>
                <c:pt idx="939">
                  <c:v>0.12000000000000002</c:v>
                </c:pt>
                <c:pt idx="940">
                  <c:v>0.13</c:v>
                </c:pt>
                <c:pt idx="941">
                  <c:v>0.13</c:v>
                </c:pt>
                <c:pt idx="942">
                  <c:v>0.12000000000000002</c:v>
                </c:pt>
                <c:pt idx="943">
                  <c:v>0.12000000000000002</c:v>
                </c:pt>
                <c:pt idx="944">
                  <c:v>0.12000000000000002</c:v>
                </c:pt>
                <c:pt idx="945">
                  <c:v>0.11</c:v>
                </c:pt>
                <c:pt idx="946">
                  <c:v>0.12000000000000002</c:v>
                </c:pt>
                <c:pt idx="947">
                  <c:v>0.11</c:v>
                </c:pt>
                <c:pt idx="948">
                  <c:v>0.12000000000000002</c:v>
                </c:pt>
                <c:pt idx="949">
                  <c:v>0.12000000000000002</c:v>
                </c:pt>
                <c:pt idx="950">
                  <c:v>0.12000000000000002</c:v>
                </c:pt>
                <c:pt idx="951">
                  <c:v>0.12000000000000002</c:v>
                </c:pt>
                <c:pt idx="952">
                  <c:v>0.12000000000000002</c:v>
                </c:pt>
                <c:pt idx="953">
                  <c:v>0.12000000000000002</c:v>
                </c:pt>
                <c:pt idx="954">
                  <c:v>0.12000000000000002</c:v>
                </c:pt>
                <c:pt idx="955">
                  <c:v>0.12000000000000002</c:v>
                </c:pt>
                <c:pt idx="956">
                  <c:v>0.12000000000000002</c:v>
                </c:pt>
                <c:pt idx="957">
                  <c:v>0.12000000000000002</c:v>
                </c:pt>
                <c:pt idx="958">
                  <c:v>0.12000000000000002</c:v>
                </c:pt>
                <c:pt idx="959">
                  <c:v>0.12000000000000002</c:v>
                </c:pt>
                <c:pt idx="960">
                  <c:v>0.12000000000000002</c:v>
                </c:pt>
                <c:pt idx="961">
                  <c:v>0.12000000000000002</c:v>
                </c:pt>
                <c:pt idx="962">
                  <c:v>0.12000000000000002</c:v>
                </c:pt>
                <c:pt idx="963">
                  <c:v>0.12000000000000002</c:v>
                </c:pt>
                <c:pt idx="964">
                  <c:v>0.12000000000000002</c:v>
                </c:pt>
                <c:pt idx="965">
                  <c:v>0.12000000000000002</c:v>
                </c:pt>
                <c:pt idx="966">
                  <c:v>0.12000000000000002</c:v>
                </c:pt>
                <c:pt idx="967">
                  <c:v>0.11</c:v>
                </c:pt>
                <c:pt idx="968">
                  <c:v>0.11</c:v>
                </c:pt>
                <c:pt idx="969">
                  <c:v>0.12000000000000002</c:v>
                </c:pt>
                <c:pt idx="970">
                  <c:v>0.11</c:v>
                </c:pt>
                <c:pt idx="971">
                  <c:v>0.12000000000000002</c:v>
                </c:pt>
                <c:pt idx="972">
                  <c:v>0.13</c:v>
                </c:pt>
                <c:pt idx="973">
                  <c:v>0.13</c:v>
                </c:pt>
                <c:pt idx="974">
                  <c:v>0.13</c:v>
                </c:pt>
                <c:pt idx="975">
                  <c:v>0.13</c:v>
                </c:pt>
                <c:pt idx="976">
                  <c:v>0.13</c:v>
                </c:pt>
                <c:pt idx="977">
                  <c:v>0.14000000000000001</c:v>
                </c:pt>
                <c:pt idx="978">
                  <c:v>0.15000000000000008</c:v>
                </c:pt>
                <c:pt idx="979">
                  <c:v>0.14000000000000001</c:v>
                </c:pt>
                <c:pt idx="980">
                  <c:v>0.14000000000000001</c:v>
                </c:pt>
                <c:pt idx="981">
                  <c:v>0.13</c:v>
                </c:pt>
                <c:pt idx="982">
                  <c:v>0.12000000000000002</c:v>
                </c:pt>
                <c:pt idx="983">
                  <c:v>0.12000000000000002</c:v>
                </c:pt>
                <c:pt idx="984">
                  <c:v>0.12000000000000002</c:v>
                </c:pt>
                <c:pt idx="985">
                  <c:v>0.12000000000000002</c:v>
                </c:pt>
                <c:pt idx="986">
                  <c:v>0.12000000000000002</c:v>
                </c:pt>
                <c:pt idx="987">
                  <c:v>0.13</c:v>
                </c:pt>
                <c:pt idx="988">
                  <c:v>0.13</c:v>
                </c:pt>
                <c:pt idx="989">
                  <c:v>0.13</c:v>
                </c:pt>
                <c:pt idx="990">
                  <c:v>0.14000000000000001</c:v>
                </c:pt>
                <c:pt idx="991">
                  <c:v>0.13</c:v>
                </c:pt>
                <c:pt idx="992">
                  <c:v>0.13</c:v>
                </c:pt>
                <c:pt idx="993">
                  <c:v>0.13</c:v>
                </c:pt>
                <c:pt idx="994">
                  <c:v>0.13</c:v>
                </c:pt>
                <c:pt idx="995">
                  <c:v>0.12000000000000002</c:v>
                </c:pt>
                <c:pt idx="996">
                  <c:v>0.13</c:v>
                </c:pt>
                <c:pt idx="997">
                  <c:v>0.13</c:v>
                </c:pt>
                <c:pt idx="998">
                  <c:v>0.13</c:v>
                </c:pt>
                <c:pt idx="999">
                  <c:v>0.12000000000000002</c:v>
                </c:pt>
                <c:pt idx="1000">
                  <c:v>0.12000000000000002</c:v>
                </c:pt>
                <c:pt idx="1001">
                  <c:v>0.12000000000000002</c:v>
                </c:pt>
                <c:pt idx="1002">
                  <c:v>0.12000000000000002</c:v>
                </c:pt>
                <c:pt idx="1003">
                  <c:v>0.11</c:v>
                </c:pt>
                <c:pt idx="1004">
                  <c:v>0.12000000000000002</c:v>
                </c:pt>
                <c:pt idx="1005">
                  <c:v>0.12000000000000002</c:v>
                </c:pt>
                <c:pt idx="1006">
                  <c:v>0.12000000000000002</c:v>
                </c:pt>
                <c:pt idx="1007">
                  <c:v>0.12000000000000002</c:v>
                </c:pt>
                <c:pt idx="1008">
                  <c:v>0.12000000000000002</c:v>
                </c:pt>
                <c:pt idx="1009">
                  <c:v>0.12000000000000002</c:v>
                </c:pt>
                <c:pt idx="1010">
                  <c:v>0.12000000000000002</c:v>
                </c:pt>
                <c:pt idx="1011">
                  <c:v>0.12000000000000002</c:v>
                </c:pt>
                <c:pt idx="1012">
                  <c:v>0.13</c:v>
                </c:pt>
                <c:pt idx="1013">
                  <c:v>0.13</c:v>
                </c:pt>
                <c:pt idx="1014">
                  <c:v>0.12000000000000002</c:v>
                </c:pt>
                <c:pt idx="1015">
                  <c:v>0.12000000000000002</c:v>
                </c:pt>
                <c:pt idx="1016">
                  <c:v>0.12000000000000002</c:v>
                </c:pt>
                <c:pt idx="1017">
                  <c:v>0.11</c:v>
                </c:pt>
                <c:pt idx="1018">
                  <c:v>0.12000000000000002</c:v>
                </c:pt>
                <c:pt idx="1019">
                  <c:v>0.12000000000000002</c:v>
                </c:pt>
                <c:pt idx="1020">
                  <c:v>0.12000000000000002</c:v>
                </c:pt>
                <c:pt idx="1021">
                  <c:v>0.12000000000000002</c:v>
                </c:pt>
                <c:pt idx="1022">
                  <c:v>0.12000000000000002</c:v>
                </c:pt>
                <c:pt idx="1023">
                  <c:v>0.12000000000000002</c:v>
                </c:pt>
                <c:pt idx="1024">
                  <c:v>0.12000000000000002</c:v>
                </c:pt>
                <c:pt idx="1025">
                  <c:v>0.12000000000000002</c:v>
                </c:pt>
                <c:pt idx="1026">
                  <c:v>0.13</c:v>
                </c:pt>
                <c:pt idx="1027">
                  <c:v>0.12000000000000002</c:v>
                </c:pt>
                <c:pt idx="1028">
                  <c:v>0.12000000000000002</c:v>
                </c:pt>
                <c:pt idx="1029">
                  <c:v>0.13</c:v>
                </c:pt>
                <c:pt idx="1030">
                  <c:v>0.12000000000000002</c:v>
                </c:pt>
                <c:pt idx="1031">
                  <c:v>0.12000000000000002</c:v>
                </c:pt>
                <c:pt idx="1032">
                  <c:v>0.12000000000000002</c:v>
                </c:pt>
                <c:pt idx="1033">
                  <c:v>0.12000000000000002</c:v>
                </c:pt>
                <c:pt idx="1034">
                  <c:v>0.12000000000000002</c:v>
                </c:pt>
                <c:pt idx="1035">
                  <c:v>0.12000000000000002</c:v>
                </c:pt>
                <c:pt idx="1036">
                  <c:v>0.12000000000000002</c:v>
                </c:pt>
                <c:pt idx="1037">
                  <c:v>0.11</c:v>
                </c:pt>
                <c:pt idx="1038">
                  <c:v>0.1</c:v>
                </c:pt>
                <c:pt idx="1039">
                  <c:v>0.11</c:v>
                </c:pt>
                <c:pt idx="1040">
                  <c:v>0.12000000000000002</c:v>
                </c:pt>
                <c:pt idx="1041">
                  <c:v>0.11</c:v>
                </c:pt>
                <c:pt idx="1042">
                  <c:v>0.12000000000000002</c:v>
                </c:pt>
                <c:pt idx="1043">
                  <c:v>0.12000000000000002</c:v>
                </c:pt>
                <c:pt idx="1044">
                  <c:v>0.12000000000000002</c:v>
                </c:pt>
                <c:pt idx="1045">
                  <c:v>0.13</c:v>
                </c:pt>
                <c:pt idx="1046">
                  <c:v>0.13</c:v>
                </c:pt>
                <c:pt idx="1047">
                  <c:v>0.13</c:v>
                </c:pt>
                <c:pt idx="1048">
                  <c:v>0.13</c:v>
                </c:pt>
                <c:pt idx="1049">
                  <c:v>0.13</c:v>
                </c:pt>
                <c:pt idx="1050">
                  <c:v>0.12000000000000002</c:v>
                </c:pt>
                <c:pt idx="1051">
                  <c:v>0.12000000000000002</c:v>
                </c:pt>
                <c:pt idx="1052">
                  <c:v>0.12000000000000002</c:v>
                </c:pt>
                <c:pt idx="1053">
                  <c:v>0.11</c:v>
                </c:pt>
                <c:pt idx="1054">
                  <c:v>0.11</c:v>
                </c:pt>
                <c:pt idx="1055">
                  <c:v>0.11</c:v>
                </c:pt>
                <c:pt idx="1056">
                  <c:v>0.1</c:v>
                </c:pt>
                <c:pt idx="1057">
                  <c:v>0.11</c:v>
                </c:pt>
                <c:pt idx="1058">
                  <c:v>0.1</c:v>
                </c:pt>
                <c:pt idx="1059">
                  <c:v>0.11</c:v>
                </c:pt>
                <c:pt idx="1060">
                  <c:v>0.11</c:v>
                </c:pt>
                <c:pt idx="1061">
                  <c:v>0.11</c:v>
                </c:pt>
                <c:pt idx="1062">
                  <c:v>0.11</c:v>
                </c:pt>
                <c:pt idx="1063">
                  <c:v>0.12000000000000002</c:v>
                </c:pt>
                <c:pt idx="1064">
                  <c:v>0.12000000000000002</c:v>
                </c:pt>
                <c:pt idx="1065">
                  <c:v>0.13</c:v>
                </c:pt>
                <c:pt idx="1066">
                  <c:v>0.13</c:v>
                </c:pt>
                <c:pt idx="1067">
                  <c:v>0.13</c:v>
                </c:pt>
                <c:pt idx="1068">
                  <c:v>0.13</c:v>
                </c:pt>
                <c:pt idx="1069">
                  <c:v>0.12000000000000002</c:v>
                </c:pt>
                <c:pt idx="1070">
                  <c:v>0.12000000000000002</c:v>
                </c:pt>
                <c:pt idx="1071">
                  <c:v>0.12000000000000002</c:v>
                </c:pt>
                <c:pt idx="1072">
                  <c:v>0.11</c:v>
                </c:pt>
                <c:pt idx="1073">
                  <c:v>0.11</c:v>
                </c:pt>
                <c:pt idx="1074">
                  <c:v>0.1</c:v>
                </c:pt>
                <c:pt idx="1075">
                  <c:v>0.1</c:v>
                </c:pt>
                <c:pt idx="1076">
                  <c:v>0.11</c:v>
                </c:pt>
                <c:pt idx="1077">
                  <c:v>0.1</c:v>
                </c:pt>
                <c:pt idx="1078">
                  <c:v>0.11</c:v>
                </c:pt>
                <c:pt idx="1079">
                  <c:v>0.1</c:v>
                </c:pt>
                <c:pt idx="1080">
                  <c:v>0.1</c:v>
                </c:pt>
                <c:pt idx="1081">
                  <c:v>0.1</c:v>
                </c:pt>
                <c:pt idx="1082">
                  <c:v>0.1</c:v>
                </c:pt>
                <c:pt idx="1083">
                  <c:v>0.12000000000000002</c:v>
                </c:pt>
                <c:pt idx="1084">
                  <c:v>0.12000000000000002</c:v>
                </c:pt>
                <c:pt idx="1085">
                  <c:v>0.12000000000000002</c:v>
                </c:pt>
                <c:pt idx="1086">
                  <c:v>0.12000000000000002</c:v>
                </c:pt>
                <c:pt idx="1087">
                  <c:v>0.12000000000000002</c:v>
                </c:pt>
                <c:pt idx="1088">
                  <c:v>0.13</c:v>
                </c:pt>
                <c:pt idx="1089">
                  <c:v>0.13</c:v>
                </c:pt>
                <c:pt idx="1090">
                  <c:v>0.13</c:v>
                </c:pt>
                <c:pt idx="1091">
                  <c:v>0.13</c:v>
                </c:pt>
                <c:pt idx="1092">
                  <c:v>0.12000000000000002</c:v>
                </c:pt>
                <c:pt idx="1093">
                  <c:v>0.12000000000000002</c:v>
                </c:pt>
                <c:pt idx="1094">
                  <c:v>0.12000000000000002</c:v>
                </c:pt>
                <c:pt idx="1095">
                  <c:v>0.12000000000000002</c:v>
                </c:pt>
                <c:pt idx="1096">
                  <c:v>0.12000000000000002</c:v>
                </c:pt>
                <c:pt idx="1097">
                  <c:v>0.12000000000000002</c:v>
                </c:pt>
                <c:pt idx="1098">
                  <c:v>0.11</c:v>
                </c:pt>
                <c:pt idx="1099">
                  <c:v>0.11</c:v>
                </c:pt>
                <c:pt idx="1100">
                  <c:v>0.12000000000000002</c:v>
                </c:pt>
                <c:pt idx="1101">
                  <c:v>0.11</c:v>
                </c:pt>
                <c:pt idx="1102">
                  <c:v>0.11</c:v>
                </c:pt>
                <c:pt idx="1103">
                  <c:v>0.11</c:v>
                </c:pt>
                <c:pt idx="1104">
                  <c:v>0.1</c:v>
                </c:pt>
                <c:pt idx="1105">
                  <c:v>0.1</c:v>
                </c:pt>
                <c:pt idx="1106">
                  <c:v>0.1</c:v>
                </c:pt>
                <c:pt idx="1107">
                  <c:v>9.0000000000000024E-2</c:v>
                </c:pt>
                <c:pt idx="1108">
                  <c:v>0.1</c:v>
                </c:pt>
                <c:pt idx="1109">
                  <c:v>0.1</c:v>
                </c:pt>
                <c:pt idx="1110">
                  <c:v>0.11</c:v>
                </c:pt>
                <c:pt idx="1111">
                  <c:v>0.11</c:v>
                </c:pt>
                <c:pt idx="1112">
                  <c:v>0.11</c:v>
                </c:pt>
                <c:pt idx="1113">
                  <c:v>0.11</c:v>
                </c:pt>
                <c:pt idx="1114">
                  <c:v>0.11</c:v>
                </c:pt>
                <c:pt idx="1115">
                  <c:v>0.11</c:v>
                </c:pt>
                <c:pt idx="1116">
                  <c:v>0.12000000000000002</c:v>
                </c:pt>
                <c:pt idx="1117">
                  <c:v>0.12000000000000002</c:v>
                </c:pt>
                <c:pt idx="1118">
                  <c:v>0.11</c:v>
                </c:pt>
                <c:pt idx="1119">
                  <c:v>0.12000000000000002</c:v>
                </c:pt>
                <c:pt idx="1120">
                  <c:v>0.12000000000000002</c:v>
                </c:pt>
                <c:pt idx="1121">
                  <c:v>0.13</c:v>
                </c:pt>
                <c:pt idx="1122">
                  <c:v>0.12000000000000002</c:v>
                </c:pt>
                <c:pt idx="1123">
                  <c:v>0.12000000000000002</c:v>
                </c:pt>
                <c:pt idx="1124">
                  <c:v>0.11</c:v>
                </c:pt>
                <c:pt idx="1125">
                  <c:v>0.11</c:v>
                </c:pt>
                <c:pt idx="1126">
                  <c:v>0.11</c:v>
                </c:pt>
                <c:pt idx="1127">
                  <c:v>0.12000000000000002</c:v>
                </c:pt>
                <c:pt idx="1128">
                  <c:v>0.11</c:v>
                </c:pt>
                <c:pt idx="1129">
                  <c:v>0.11</c:v>
                </c:pt>
                <c:pt idx="1130">
                  <c:v>0.1</c:v>
                </c:pt>
                <c:pt idx="1131">
                  <c:v>0.1</c:v>
                </c:pt>
                <c:pt idx="1132">
                  <c:v>0.11</c:v>
                </c:pt>
                <c:pt idx="1133">
                  <c:v>0.12000000000000002</c:v>
                </c:pt>
                <c:pt idx="1134">
                  <c:v>0.11</c:v>
                </c:pt>
                <c:pt idx="1135">
                  <c:v>0.12000000000000002</c:v>
                </c:pt>
                <c:pt idx="1136">
                  <c:v>0.11</c:v>
                </c:pt>
                <c:pt idx="1137">
                  <c:v>0.11</c:v>
                </c:pt>
                <c:pt idx="1138">
                  <c:v>0.11</c:v>
                </c:pt>
                <c:pt idx="1139">
                  <c:v>0.11</c:v>
                </c:pt>
                <c:pt idx="1140">
                  <c:v>0.11</c:v>
                </c:pt>
                <c:pt idx="1141">
                  <c:v>0.11</c:v>
                </c:pt>
                <c:pt idx="1142">
                  <c:v>0.1</c:v>
                </c:pt>
                <c:pt idx="1143">
                  <c:v>0.11</c:v>
                </c:pt>
                <c:pt idx="1144">
                  <c:v>0.11</c:v>
                </c:pt>
                <c:pt idx="1145">
                  <c:v>0.11</c:v>
                </c:pt>
                <c:pt idx="1146">
                  <c:v>0.1</c:v>
                </c:pt>
                <c:pt idx="1147">
                  <c:v>0.1</c:v>
                </c:pt>
                <c:pt idx="1148">
                  <c:v>0.11</c:v>
                </c:pt>
                <c:pt idx="1149">
                  <c:v>0.11</c:v>
                </c:pt>
                <c:pt idx="1150">
                  <c:v>0.11</c:v>
                </c:pt>
                <c:pt idx="1151">
                  <c:v>0.1</c:v>
                </c:pt>
                <c:pt idx="1152">
                  <c:v>0.1</c:v>
                </c:pt>
                <c:pt idx="1153">
                  <c:v>0.11</c:v>
                </c:pt>
                <c:pt idx="1154">
                  <c:v>0.11</c:v>
                </c:pt>
                <c:pt idx="1155">
                  <c:v>0.11</c:v>
                </c:pt>
                <c:pt idx="1156">
                  <c:v>0.12000000000000002</c:v>
                </c:pt>
                <c:pt idx="1157">
                  <c:v>0.12000000000000002</c:v>
                </c:pt>
                <c:pt idx="1158">
                  <c:v>0.12000000000000002</c:v>
                </c:pt>
                <c:pt idx="1159">
                  <c:v>0.11</c:v>
                </c:pt>
                <c:pt idx="1160">
                  <c:v>0.11</c:v>
                </c:pt>
                <c:pt idx="1161">
                  <c:v>0.12000000000000002</c:v>
                </c:pt>
                <c:pt idx="1162">
                  <c:v>0.12000000000000002</c:v>
                </c:pt>
                <c:pt idx="1163">
                  <c:v>0.12000000000000002</c:v>
                </c:pt>
                <c:pt idx="1164">
                  <c:v>0.12000000000000002</c:v>
                </c:pt>
                <c:pt idx="1165">
                  <c:v>0.12000000000000002</c:v>
                </c:pt>
                <c:pt idx="1166">
                  <c:v>0.12000000000000002</c:v>
                </c:pt>
                <c:pt idx="1167">
                  <c:v>0.1</c:v>
                </c:pt>
                <c:pt idx="1168">
                  <c:v>0.11</c:v>
                </c:pt>
                <c:pt idx="1169">
                  <c:v>0.11</c:v>
                </c:pt>
                <c:pt idx="1170">
                  <c:v>0.1</c:v>
                </c:pt>
                <c:pt idx="1171">
                  <c:v>0.1</c:v>
                </c:pt>
                <c:pt idx="1172">
                  <c:v>0.1</c:v>
                </c:pt>
                <c:pt idx="1173">
                  <c:v>0.1</c:v>
                </c:pt>
                <c:pt idx="1174">
                  <c:v>0.1</c:v>
                </c:pt>
                <c:pt idx="1175">
                  <c:v>0.1</c:v>
                </c:pt>
                <c:pt idx="1176">
                  <c:v>0.11</c:v>
                </c:pt>
                <c:pt idx="1177">
                  <c:v>0.11</c:v>
                </c:pt>
                <c:pt idx="1178">
                  <c:v>0.1</c:v>
                </c:pt>
                <c:pt idx="1179">
                  <c:v>0.11</c:v>
                </c:pt>
                <c:pt idx="1180">
                  <c:v>0.11</c:v>
                </c:pt>
                <c:pt idx="1181">
                  <c:v>0.1</c:v>
                </c:pt>
                <c:pt idx="1182">
                  <c:v>0.11</c:v>
                </c:pt>
                <c:pt idx="1183">
                  <c:v>0.11</c:v>
                </c:pt>
                <c:pt idx="1184">
                  <c:v>0.11</c:v>
                </c:pt>
                <c:pt idx="1185">
                  <c:v>0.11</c:v>
                </c:pt>
                <c:pt idx="1186">
                  <c:v>0.12000000000000002</c:v>
                </c:pt>
                <c:pt idx="1187">
                  <c:v>0.12000000000000002</c:v>
                </c:pt>
                <c:pt idx="1188">
                  <c:v>0.12000000000000002</c:v>
                </c:pt>
                <c:pt idx="1189">
                  <c:v>0.12000000000000002</c:v>
                </c:pt>
                <c:pt idx="1190">
                  <c:v>0.12000000000000002</c:v>
                </c:pt>
                <c:pt idx="1191">
                  <c:v>0.13</c:v>
                </c:pt>
                <c:pt idx="1192">
                  <c:v>0.13</c:v>
                </c:pt>
                <c:pt idx="1193">
                  <c:v>0.13</c:v>
                </c:pt>
                <c:pt idx="1194">
                  <c:v>0.13</c:v>
                </c:pt>
                <c:pt idx="1195">
                  <c:v>0.12000000000000002</c:v>
                </c:pt>
                <c:pt idx="1196">
                  <c:v>0.12000000000000002</c:v>
                </c:pt>
                <c:pt idx="1197">
                  <c:v>0.11</c:v>
                </c:pt>
                <c:pt idx="1198">
                  <c:v>0.11</c:v>
                </c:pt>
                <c:pt idx="1199">
                  <c:v>0.11</c:v>
                </c:pt>
                <c:pt idx="1200">
                  <c:v>0.11</c:v>
                </c:pt>
                <c:pt idx="1201">
                  <c:v>0.1</c:v>
                </c:pt>
                <c:pt idx="1202">
                  <c:v>0.1</c:v>
                </c:pt>
                <c:pt idx="1203">
                  <c:v>0.1</c:v>
                </c:pt>
                <c:pt idx="1204">
                  <c:v>0.11</c:v>
                </c:pt>
                <c:pt idx="1205">
                  <c:v>0.11</c:v>
                </c:pt>
                <c:pt idx="1206">
                  <c:v>0.12000000000000002</c:v>
                </c:pt>
                <c:pt idx="1207">
                  <c:v>0.12000000000000002</c:v>
                </c:pt>
                <c:pt idx="1208">
                  <c:v>0.12000000000000002</c:v>
                </c:pt>
                <c:pt idx="1209">
                  <c:v>0.12000000000000002</c:v>
                </c:pt>
                <c:pt idx="1210">
                  <c:v>0.12000000000000002</c:v>
                </c:pt>
                <c:pt idx="1211">
                  <c:v>0.12000000000000002</c:v>
                </c:pt>
                <c:pt idx="1212">
                  <c:v>0.12000000000000002</c:v>
                </c:pt>
                <c:pt idx="1213">
                  <c:v>0.12000000000000002</c:v>
                </c:pt>
                <c:pt idx="1214">
                  <c:v>0.12000000000000002</c:v>
                </c:pt>
                <c:pt idx="1215">
                  <c:v>0.12000000000000002</c:v>
                </c:pt>
                <c:pt idx="1216">
                  <c:v>0.12000000000000002</c:v>
                </c:pt>
                <c:pt idx="1217">
                  <c:v>0.12000000000000002</c:v>
                </c:pt>
                <c:pt idx="1218">
                  <c:v>0.12000000000000002</c:v>
                </c:pt>
                <c:pt idx="1219">
                  <c:v>0.12000000000000002</c:v>
                </c:pt>
                <c:pt idx="1220">
                  <c:v>0.12000000000000002</c:v>
                </c:pt>
                <c:pt idx="1221">
                  <c:v>0.12000000000000002</c:v>
                </c:pt>
                <c:pt idx="1222">
                  <c:v>0.12000000000000002</c:v>
                </c:pt>
                <c:pt idx="1223">
                  <c:v>0.12000000000000002</c:v>
                </c:pt>
                <c:pt idx="1224">
                  <c:v>0.1</c:v>
                </c:pt>
                <c:pt idx="1225">
                  <c:v>0.11</c:v>
                </c:pt>
                <c:pt idx="1226">
                  <c:v>0.11</c:v>
                </c:pt>
                <c:pt idx="1227">
                  <c:v>0.11</c:v>
                </c:pt>
                <c:pt idx="1228">
                  <c:v>0.11</c:v>
                </c:pt>
                <c:pt idx="1229">
                  <c:v>0.12000000000000002</c:v>
                </c:pt>
                <c:pt idx="1230">
                  <c:v>0.12000000000000002</c:v>
                </c:pt>
                <c:pt idx="1231">
                  <c:v>0.11</c:v>
                </c:pt>
                <c:pt idx="1232">
                  <c:v>0.12000000000000002</c:v>
                </c:pt>
                <c:pt idx="1233">
                  <c:v>0.12000000000000002</c:v>
                </c:pt>
                <c:pt idx="1234">
                  <c:v>0.12000000000000002</c:v>
                </c:pt>
                <c:pt idx="1235">
                  <c:v>0.11</c:v>
                </c:pt>
                <c:pt idx="1236">
                  <c:v>0.11</c:v>
                </c:pt>
                <c:pt idx="1237">
                  <c:v>0.11</c:v>
                </c:pt>
                <c:pt idx="1238">
                  <c:v>0.11</c:v>
                </c:pt>
                <c:pt idx="1239">
                  <c:v>0.11</c:v>
                </c:pt>
                <c:pt idx="1240">
                  <c:v>0.11</c:v>
                </c:pt>
                <c:pt idx="1241">
                  <c:v>0.11</c:v>
                </c:pt>
                <c:pt idx="1242">
                  <c:v>0.11</c:v>
                </c:pt>
                <c:pt idx="1243">
                  <c:v>0.12000000000000002</c:v>
                </c:pt>
                <c:pt idx="1244">
                  <c:v>0.13</c:v>
                </c:pt>
                <c:pt idx="1245">
                  <c:v>0.13</c:v>
                </c:pt>
                <c:pt idx="1246">
                  <c:v>0.13</c:v>
                </c:pt>
                <c:pt idx="1247">
                  <c:v>0.13</c:v>
                </c:pt>
                <c:pt idx="1248">
                  <c:v>0.12000000000000002</c:v>
                </c:pt>
                <c:pt idx="1249">
                  <c:v>0.13</c:v>
                </c:pt>
                <c:pt idx="1250">
                  <c:v>0.13</c:v>
                </c:pt>
                <c:pt idx="1251">
                  <c:v>0.11</c:v>
                </c:pt>
                <c:pt idx="1252">
                  <c:v>0.12000000000000002</c:v>
                </c:pt>
                <c:pt idx="1253">
                  <c:v>0.12000000000000002</c:v>
                </c:pt>
                <c:pt idx="1254">
                  <c:v>0.12000000000000002</c:v>
                </c:pt>
                <c:pt idx="1255">
                  <c:v>0.12000000000000002</c:v>
                </c:pt>
                <c:pt idx="1256">
                  <c:v>0.12000000000000002</c:v>
                </c:pt>
                <c:pt idx="1257">
                  <c:v>0.11</c:v>
                </c:pt>
                <c:pt idx="1258">
                  <c:v>0.12000000000000002</c:v>
                </c:pt>
                <c:pt idx="1259">
                  <c:v>0.12000000000000002</c:v>
                </c:pt>
                <c:pt idx="1260">
                  <c:v>0.11</c:v>
                </c:pt>
                <c:pt idx="1261">
                  <c:v>0.11</c:v>
                </c:pt>
                <c:pt idx="1262">
                  <c:v>0.11</c:v>
                </c:pt>
                <c:pt idx="1263">
                  <c:v>0.11</c:v>
                </c:pt>
                <c:pt idx="1264">
                  <c:v>0.11</c:v>
                </c:pt>
                <c:pt idx="1265">
                  <c:v>0.11</c:v>
                </c:pt>
                <c:pt idx="1266">
                  <c:v>0.11</c:v>
                </c:pt>
                <c:pt idx="1267">
                  <c:v>0.11</c:v>
                </c:pt>
                <c:pt idx="1268">
                  <c:v>0.1</c:v>
                </c:pt>
                <c:pt idx="1269">
                  <c:v>0.11</c:v>
                </c:pt>
                <c:pt idx="1270">
                  <c:v>0.11</c:v>
                </c:pt>
                <c:pt idx="1271">
                  <c:v>0.11</c:v>
                </c:pt>
                <c:pt idx="1272">
                  <c:v>0.11</c:v>
                </c:pt>
                <c:pt idx="1273">
                  <c:v>0.11</c:v>
                </c:pt>
                <c:pt idx="1274">
                  <c:v>0.11</c:v>
                </c:pt>
                <c:pt idx="1275">
                  <c:v>0.12000000000000002</c:v>
                </c:pt>
                <c:pt idx="1276">
                  <c:v>0.12000000000000002</c:v>
                </c:pt>
                <c:pt idx="1277">
                  <c:v>0.12000000000000002</c:v>
                </c:pt>
                <c:pt idx="1278">
                  <c:v>0.12000000000000002</c:v>
                </c:pt>
                <c:pt idx="1279">
                  <c:v>0.13</c:v>
                </c:pt>
                <c:pt idx="1280">
                  <c:v>0.13</c:v>
                </c:pt>
                <c:pt idx="1281">
                  <c:v>0.11</c:v>
                </c:pt>
                <c:pt idx="1282">
                  <c:v>0.12000000000000002</c:v>
                </c:pt>
                <c:pt idx="1283">
                  <c:v>0.12000000000000002</c:v>
                </c:pt>
                <c:pt idx="1284">
                  <c:v>0.1</c:v>
                </c:pt>
                <c:pt idx="1285">
                  <c:v>0.11</c:v>
                </c:pt>
                <c:pt idx="1286">
                  <c:v>0.11</c:v>
                </c:pt>
                <c:pt idx="1287">
                  <c:v>0.1</c:v>
                </c:pt>
                <c:pt idx="1288">
                  <c:v>0.11</c:v>
                </c:pt>
                <c:pt idx="1289">
                  <c:v>0.11</c:v>
                </c:pt>
                <c:pt idx="1290">
                  <c:v>0.11</c:v>
                </c:pt>
                <c:pt idx="1291">
                  <c:v>0.11</c:v>
                </c:pt>
                <c:pt idx="1292">
                  <c:v>0.11</c:v>
                </c:pt>
                <c:pt idx="1293">
                  <c:v>0.1</c:v>
                </c:pt>
                <c:pt idx="1294">
                  <c:v>0.11</c:v>
                </c:pt>
                <c:pt idx="1295">
                  <c:v>0.11</c:v>
                </c:pt>
                <c:pt idx="1296">
                  <c:v>0.1</c:v>
                </c:pt>
                <c:pt idx="1297">
                  <c:v>0.11</c:v>
                </c:pt>
                <c:pt idx="1298">
                  <c:v>0.11</c:v>
                </c:pt>
                <c:pt idx="1299">
                  <c:v>0.11</c:v>
                </c:pt>
                <c:pt idx="1300">
                  <c:v>0.12000000000000002</c:v>
                </c:pt>
                <c:pt idx="1301">
                  <c:v>0.11</c:v>
                </c:pt>
                <c:pt idx="1302">
                  <c:v>0.11</c:v>
                </c:pt>
                <c:pt idx="1303">
                  <c:v>0.11</c:v>
                </c:pt>
                <c:pt idx="1304">
                  <c:v>0.12000000000000002</c:v>
                </c:pt>
                <c:pt idx="1305">
                  <c:v>0.11</c:v>
                </c:pt>
                <c:pt idx="1306">
                  <c:v>0.1</c:v>
                </c:pt>
                <c:pt idx="1307">
                  <c:v>0.1</c:v>
                </c:pt>
                <c:pt idx="1308">
                  <c:v>0.1</c:v>
                </c:pt>
                <c:pt idx="1309">
                  <c:v>0.1</c:v>
                </c:pt>
                <c:pt idx="1310">
                  <c:v>0.1</c:v>
                </c:pt>
                <c:pt idx="1311">
                  <c:v>0.1</c:v>
                </c:pt>
                <c:pt idx="1312">
                  <c:v>0.1</c:v>
                </c:pt>
                <c:pt idx="1313">
                  <c:v>0.1</c:v>
                </c:pt>
                <c:pt idx="1314">
                  <c:v>0.1</c:v>
                </c:pt>
                <c:pt idx="1315">
                  <c:v>0.1</c:v>
                </c:pt>
                <c:pt idx="1316">
                  <c:v>0.1</c:v>
                </c:pt>
                <c:pt idx="1317">
                  <c:v>9.0000000000000024E-2</c:v>
                </c:pt>
                <c:pt idx="1318">
                  <c:v>0.1</c:v>
                </c:pt>
                <c:pt idx="1319">
                  <c:v>0.1</c:v>
                </c:pt>
                <c:pt idx="1320">
                  <c:v>9.0000000000000024E-2</c:v>
                </c:pt>
                <c:pt idx="1321">
                  <c:v>0.1</c:v>
                </c:pt>
                <c:pt idx="1322">
                  <c:v>0.11</c:v>
                </c:pt>
                <c:pt idx="1323">
                  <c:v>0.11</c:v>
                </c:pt>
                <c:pt idx="1324">
                  <c:v>0.11</c:v>
                </c:pt>
                <c:pt idx="1325">
                  <c:v>0.11</c:v>
                </c:pt>
                <c:pt idx="1326">
                  <c:v>0.12000000000000002</c:v>
                </c:pt>
                <c:pt idx="1327">
                  <c:v>0.12000000000000002</c:v>
                </c:pt>
                <c:pt idx="1328">
                  <c:v>0.12000000000000002</c:v>
                </c:pt>
                <c:pt idx="1329">
                  <c:v>0.11</c:v>
                </c:pt>
                <c:pt idx="1330">
                  <c:v>0.11</c:v>
                </c:pt>
                <c:pt idx="1331">
                  <c:v>0.11</c:v>
                </c:pt>
                <c:pt idx="1332">
                  <c:v>0.11</c:v>
                </c:pt>
                <c:pt idx="1333">
                  <c:v>0.11</c:v>
                </c:pt>
                <c:pt idx="1334">
                  <c:v>0.11</c:v>
                </c:pt>
                <c:pt idx="1335">
                  <c:v>0.11</c:v>
                </c:pt>
                <c:pt idx="1336">
                  <c:v>0.11</c:v>
                </c:pt>
                <c:pt idx="1337">
                  <c:v>0.11</c:v>
                </c:pt>
                <c:pt idx="1338">
                  <c:v>0.11</c:v>
                </c:pt>
                <c:pt idx="1339">
                  <c:v>0.11</c:v>
                </c:pt>
                <c:pt idx="1340">
                  <c:v>0.1</c:v>
                </c:pt>
                <c:pt idx="1341">
                  <c:v>0.11</c:v>
                </c:pt>
                <c:pt idx="1342">
                  <c:v>0.11</c:v>
                </c:pt>
                <c:pt idx="1343">
                  <c:v>0.1</c:v>
                </c:pt>
                <c:pt idx="1344">
                  <c:v>0.1</c:v>
                </c:pt>
                <c:pt idx="1345">
                  <c:v>0.11</c:v>
                </c:pt>
                <c:pt idx="1346">
                  <c:v>0.1</c:v>
                </c:pt>
                <c:pt idx="1347">
                  <c:v>0.1</c:v>
                </c:pt>
                <c:pt idx="1348">
                  <c:v>0.1</c:v>
                </c:pt>
                <c:pt idx="1349">
                  <c:v>0.1</c:v>
                </c:pt>
                <c:pt idx="1350">
                  <c:v>9.0000000000000024E-2</c:v>
                </c:pt>
                <c:pt idx="1351">
                  <c:v>9.0000000000000024E-2</c:v>
                </c:pt>
                <c:pt idx="1352">
                  <c:v>0.11</c:v>
                </c:pt>
                <c:pt idx="1353">
                  <c:v>0.11</c:v>
                </c:pt>
                <c:pt idx="1354">
                  <c:v>0.1</c:v>
                </c:pt>
                <c:pt idx="1355">
                  <c:v>0.1</c:v>
                </c:pt>
                <c:pt idx="1356">
                  <c:v>0.1</c:v>
                </c:pt>
                <c:pt idx="1357">
                  <c:v>0.1</c:v>
                </c:pt>
                <c:pt idx="1358">
                  <c:v>0.1</c:v>
                </c:pt>
                <c:pt idx="1359">
                  <c:v>0.11</c:v>
                </c:pt>
                <c:pt idx="1360">
                  <c:v>0.11</c:v>
                </c:pt>
                <c:pt idx="1361">
                  <c:v>0.1</c:v>
                </c:pt>
                <c:pt idx="1362">
                  <c:v>0.12000000000000002</c:v>
                </c:pt>
                <c:pt idx="1363">
                  <c:v>0.11</c:v>
                </c:pt>
                <c:pt idx="1364">
                  <c:v>0.11</c:v>
                </c:pt>
                <c:pt idx="1365">
                  <c:v>0.12000000000000002</c:v>
                </c:pt>
                <c:pt idx="1366">
                  <c:v>0.12000000000000002</c:v>
                </c:pt>
                <c:pt idx="1367">
                  <c:v>0.12000000000000002</c:v>
                </c:pt>
                <c:pt idx="1368">
                  <c:v>0.12000000000000002</c:v>
                </c:pt>
                <c:pt idx="1369">
                  <c:v>0.11</c:v>
                </c:pt>
                <c:pt idx="1370">
                  <c:v>0.11</c:v>
                </c:pt>
                <c:pt idx="1371">
                  <c:v>0.11</c:v>
                </c:pt>
                <c:pt idx="1372">
                  <c:v>0.12000000000000002</c:v>
                </c:pt>
                <c:pt idx="1373">
                  <c:v>0.12000000000000002</c:v>
                </c:pt>
                <c:pt idx="1374">
                  <c:v>0.11</c:v>
                </c:pt>
                <c:pt idx="1375">
                  <c:v>0.11</c:v>
                </c:pt>
                <c:pt idx="1376">
                  <c:v>0.11</c:v>
                </c:pt>
                <c:pt idx="1377">
                  <c:v>0.1</c:v>
                </c:pt>
                <c:pt idx="1378">
                  <c:v>0.11</c:v>
                </c:pt>
                <c:pt idx="1379">
                  <c:v>0.11</c:v>
                </c:pt>
                <c:pt idx="1380">
                  <c:v>0.1</c:v>
                </c:pt>
                <c:pt idx="1381">
                  <c:v>0.1</c:v>
                </c:pt>
                <c:pt idx="1382">
                  <c:v>0.1</c:v>
                </c:pt>
                <c:pt idx="1383">
                  <c:v>0.1</c:v>
                </c:pt>
                <c:pt idx="1384">
                  <c:v>0.1</c:v>
                </c:pt>
                <c:pt idx="1385">
                  <c:v>0.1</c:v>
                </c:pt>
                <c:pt idx="1386">
                  <c:v>0.1</c:v>
                </c:pt>
                <c:pt idx="1387">
                  <c:v>0.1</c:v>
                </c:pt>
                <c:pt idx="1388">
                  <c:v>0.1</c:v>
                </c:pt>
                <c:pt idx="1389">
                  <c:v>0.1</c:v>
                </c:pt>
                <c:pt idx="1390">
                  <c:v>0.1</c:v>
                </c:pt>
                <c:pt idx="1391">
                  <c:v>0.1</c:v>
                </c:pt>
                <c:pt idx="1392">
                  <c:v>0.1</c:v>
                </c:pt>
                <c:pt idx="1393">
                  <c:v>0.1</c:v>
                </c:pt>
                <c:pt idx="1394">
                  <c:v>0.1</c:v>
                </c:pt>
                <c:pt idx="1395">
                  <c:v>0.1</c:v>
                </c:pt>
                <c:pt idx="1396">
                  <c:v>0.12000000000000002</c:v>
                </c:pt>
                <c:pt idx="1397">
                  <c:v>0.11</c:v>
                </c:pt>
                <c:pt idx="1398">
                  <c:v>0.1</c:v>
                </c:pt>
                <c:pt idx="1399">
                  <c:v>0.11</c:v>
                </c:pt>
                <c:pt idx="1400">
                  <c:v>0.11</c:v>
                </c:pt>
                <c:pt idx="1401">
                  <c:v>0.11</c:v>
                </c:pt>
                <c:pt idx="1402">
                  <c:v>0.12000000000000002</c:v>
                </c:pt>
                <c:pt idx="1403">
                  <c:v>0.11</c:v>
                </c:pt>
                <c:pt idx="1404">
                  <c:v>0.1</c:v>
                </c:pt>
                <c:pt idx="1405">
                  <c:v>0.1</c:v>
                </c:pt>
                <c:pt idx="1406">
                  <c:v>0.1</c:v>
                </c:pt>
                <c:pt idx="1407">
                  <c:v>9.0000000000000024E-2</c:v>
                </c:pt>
                <c:pt idx="1408">
                  <c:v>0.11</c:v>
                </c:pt>
                <c:pt idx="1409">
                  <c:v>0.1</c:v>
                </c:pt>
                <c:pt idx="1410">
                  <c:v>9.0000000000000024E-2</c:v>
                </c:pt>
                <c:pt idx="1411">
                  <c:v>0.1</c:v>
                </c:pt>
                <c:pt idx="1412">
                  <c:v>0.11</c:v>
                </c:pt>
                <c:pt idx="1413">
                  <c:v>8.0000000000000043E-2</c:v>
                </c:pt>
                <c:pt idx="1414">
                  <c:v>0.11</c:v>
                </c:pt>
                <c:pt idx="1415">
                  <c:v>0.11</c:v>
                </c:pt>
                <c:pt idx="1416">
                  <c:v>8.0000000000000043E-2</c:v>
                </c:pt>
                <c:pt idx="1417">
                  <c:v>9.0000000000000024E-2</c:v>
                </c:pt>
                <c:pt idx="1418">
                  <c:v>0.1</c:v>
                </c:pt>
                <c:pt idx="1419">
                  <c:v>8.0000000000000043E-2</c:v>
                </c:pt>
                <c:pt idx="1420">
                  <c:v>9.0000000000000024E-2</c:v>
                </c:pt>
                <c:pt idx="1421">
                  <c:v>0.1</c:v>
                </c:pt>
                <c:pt idx="1422">
                  <c:v>8.0000000000000043E-2</c:v>
                </c:pt>
                <c:pt idx="1423">
                  <c:v>0.1</c:v>
                </c:pt>
                <c:pt idx="1424">
                  <c:v>0.1</c:v>
                </c:pt>
                <c:pt idx="1425">
                  <c:v>8.0000000000000043E-2</c:v>
                </c:pt>
                <c:pt idx="1426">
                  <c:v>0.1</c:v>
                </c:pt>
                <c:pt idx="1427">
                  <c:v>0.1</c:v>
                </c:pt>
                <c:pt idx="1428">
                  <c:v>9.0000000000000024E-2</c:v>
                </c:pt>
                <c:pt idx="1429">
                  <c:v>0.11</c:v>
                </c:pt>
                <c:pt idx="1430">
                  <c:v>0.11</c:v>
                </c:pt>
                <c:pt idx="1431">
                  <c:v>8.0000000000000043E-2</c:v>
                </c:pt>
                <c:pt idx="1432">
                  <c:v>0.1</c:v>
                </c:pt>
                <c:pt idx="1433">
                  <c:v>0.1</c:v>
                </c:pt>
                <c:pt idx="1434">
                  <c:v>6.0000000000000026E-2</c:v>
                </c:pt>
                <c:pt idx="1435">
                  <c:v>0.1</c:v>
                </c:pt>
                <c:pt idx="1436">
                  <c:v>0.11</c:v>
                </c:pt>
                <c:pt idx="1437">
                  <c:v>0.05</c:v>
                </c:pt>
                <c:pt idx="1438">
                  <c:v>9.0000000000000024E-2</c:v>
                </c:pt>
                <c:pt idx="1439">
                  <c:v>0.11</c:v>
                </c:pt>
                <c:pt idx="1440">
                  <c:v>0.05</c:v>
                </c:pt>
                <c:pt idx="1441">
                  <c:v>9.0000000000000024E-2</c:v>
                </c:pt>
                <c:pt idx="1442">
                  <c:v>0.1</c:v>
                </c:pt>
                <c:pt idx="1443">
                  <c:v>8.0000000000000043E-2</c:v>
                </c:pt>
                <c:pt idx="1444">
                  <c:v>8.0000000000000043E-2</c:v>
                </c:pt>
                <c:pt idx="1445">
                  <c:v>9.0000000000000024E-2</c:v>
                </c:pt>
                <c:pt idx="1446">
                  <c:v>7.0000000000000021E-2</c:v>
                </c:pt>
                <c:pt idx="1447">
                  <c:v>7.0000000000000021E-2</c:v>
                </c:pt>
                <c:pt idx="1448">
                  <c:v>7.0000000000000021E-2</c:v>
                </c:pt>
                <c:pt idx="1449">
                  <c:v>6.0000000000000026E-2</c:v>
                </c:pt>
                <c:pt idx="1450">
                  <c:v>7.0000000000000021E-2</c:v>
                </c:pt>
                <c:pt idx="1451">
                  <c:v>7.0000000000000021E-2</c:v>
                </c:pt>
                <c:pt idx="1452">
                  <c:v>7.0000000000000021E-2</c:v>
                </c:pt>
                <c:pt idx="1453">
                  <c:v>7.0000000000000021E-2</c:v>
                </c:pt>
                <c:pt idx="1454">
                  <c:v>7.0000000000000021E-2</c:v>
                </c:pt>
                <c:pt idx="1455">
                  <c:v>9.0000000000000024E-2</c:v>
                </c:pt>
                <c:pt idx="1456">
                  <c:v>8.0000000000000043E-2</c:v>
                </c:pt>
                <c:pt idx="1457">
                  <c:v>8.0000000000000043E-2</c:v>
                </c:pt>
                <c:pt idx="1458">
                  <c:v>0.11</c:v>
                </c:pt>
                <c:pt idx="1459">
                  <c:v>9.0000000000000024E-2</c:v>
                </c:pt>
                <c:pt idx="1460">
                  <c:v>9.0000000000000024E-2</c:v>
                </c:pt>
                <c:pt idx="1461">
                  <c:v>0.13</c:v>
                </c:pt>
                <c:pt idx="1462">
                  <c:v>9.0000000000000024E-2</c:v>
                </c:pt>
                <c:pt idx="1463">
                  <c:v>8.0000000000000043E-2</c:v>
                </c:pt>
                <c:pt idx="1464">
                  <c:v>0.11</c:v>
                </c:pt>
                <c:pt idx="1465">
                  <c:v>8.0000000000000043E-2</c:v>
                </c:pt>
                <c:pt idx="1466">
                  <c:v>8.0000000000000043E-2</c:v>
                </c:pt>
                <c:pt idx="1467">
                  <c:v>8.0000000000000043E-2</c:v>
                </c:pt>
                <c:pt idx="1468">
                  <c:v>8.0000000000000043E-2</c:v>
                </c:pt>
                <c:pt idx="1469">
                  <c:v>8.0000000000000043E-2</c:v>
                </c:pt>
                <c:pt idx="1470">
                  <c:v>8.0000000000000043E-2</c:v>
                </c:pt>
                <c:pt idx="1471">
                  <c:v>9.0000000000000024E-2</c:v>
                </c:pt>
                <c:pt idx="1472">
                  <c:v>9.0000000000000024E-2</c:v>
                </c:pt>
                <c:pt idx="1473">
                  <c:v>8.0000000000000043E-2</c:v>
                </c:pt>
                <c:pt idx="1474">
                  <c:v>9.0000000000000024E-2</c:v>
                </c:pt>
                <c:pt idx="1475">
                  <c:v>9.0000000000000024E-2</c:v>
                </c:pt>
                <c:pt idx="1476">
                  <c:v>8.0000000000000043E-2</c:v>
                </c:pt>
                <c:pt idx="1477">
                  <c:v>9.0000000000000024E-2</c:v>
                </c:pt>
                <c:pt idx="1478">
                  <c:v>9.0000000000000024E-2</c:v>
                </c:pt>
                <c:pt idx="1479">
                  <c:v>8.0000000000000043E-2</c:v>
                </c:pt>
                <c:pt idx="1480">
                  <c:v>9.0000000000000024E-2</c:v>
                </c:pt>
                <c:pt idx="1481">
                  <c:v>9.0000000000000024E-2</c:v>
                </c:pt>
                <c:pt idx="1482">
                  <c:v>9.0000000000000024E-2</c:v>
                </c:pt>
                <c:pt idx="1483">
                  <c:v>9.0000000000000024E-2</c:v>
                </c:pt>
                <c:pt idx="1484">
                  <c:v>9.0000000000000024E-2</c:v>
                </c:pt>
                <c:pt idx="1485">
                  <c:v>0.1</c:v>
                </c:pt>
                <c:pt idx="1486">
                  <c:v>9.0000000000000024E-2</c:v>
                </c:pt>
                <c:pt idx="1487">
                  <c:v>8.0000000000000043E-2</c:v>
                </c:pt>
                <c:pt idx="1488">
                  <c:v>0.1</c:v>
                </c:pt>
                <c:pt idx="1489">
                  <c:v>8.0000000000000043E-2</c:v>
                </c:pt>
                <c:pt idx="1490">
                  <c:v>7.0000000000000021E-2</c:v>
                </c:pt>
                <c:pt idx="1491">
                  <c:v>9.0000000000000024E-2</c:v>
                </c:pt>
                <c:pt idx="1492">
                  <c:v>7.0000000000000021E-2</c:v>
                </c:pt>
                <c:pt idx="1493">
                  <c:v>6.0000000000000026E-2</c:v>
                </c:pt>
                <c:pt idx="1494">
                  <c:v>8.0000000000000043E-2</c:v>
                </c:pt>
                <c:pt idx="1495">
                  <c:v>7.0000000000000021E-2</c:v>
                </c:pt>
                <c:pt idx="1496">
                  <c:v>8.0000000000000043E-2</c:v>
                </c:pt>
                <c:pt idx="1497">
                  <c:v>9.0000000000000024E-2</c:v>
                </c:pt>
                <c:pt idx="1498">
                  <c:v>8.0000000000000043E-2</c:v>
                </c:pt>
                <c:pt idx="1499">
                  <c:v>8.0000000000000043E-2</c:v>
                </c:pt>
                <c:pt idx="1500">
                  <c:v>0.1</c:v>
                </c:pt>
                <c:pt idx="1501">
                  <c:v>8.0000000000000043E-2</c:v>
                </c:pt>
                <c:pt idx="1502">
                  <c:v>8.0000000000000043E-2</c:v>
                </c:pt>
                <c:pt idx="1503">
                  <c:v>0.1</c:v>
                </c:pt>
                <c:pt idx="1504">
                  <c:v>9.0000000000000024E-2</c:v>
                </c:pt>
                <c:pt idx="1505">
                  <c:v>7.0000000000000021E-2</c:v>
                </c:pt>
                <c:pt idx="1506">
                  <c:v>9.0000000000000024E-2</c:v>
                </c:pt>
                <c:pt idx="1507">
                  <c:v>8.0000000000000043E-2</c:v>
                </c:pt>
                <c:pt idx="1508">
                  <c:v>8.0000000000000043E-2</c:v>
                </c:pt>
                <c:pt idx="1509">
                  <c:v>9.0000000000000024E-2</c:v>
                </c:pt>
                <c:pt idx="1510">
                  <c:v>8.0000000000000043E-2</c:v>
                </c:pt>
                <c:pt idx="1511">
                  <c:v>8.0000000000000043E-2</c:v>
                </c:pt>
                <c:pt idx="1512">
                  <c:v>8.0000000000000043E-2</c:v>
                </c:pt>
                <c:pt idx="1513">
                  <c:v>8.0000000000000043E-2</c:v>
                </c:pt>
                <c:pt idx="1514">
                  <c:v>8.0000000000000043E-2</c:v>
                </c:pt>
                <c:pt idx="1515">
                  <c:v>8.0000000000000043E-2</c:v>
                </c:pt>
                <c:pt idx="1516">
                  <c:v>9.0000000000000024E-2</c:v>
                </c:pt>
                <c:pt idx="1517">
                  <c:v>9.0000000000000024E-2</c:v>
                </c:pt>
                <c:pt idx="1518">
                  <c:v>9.0000000000000024E-2</c:v>
                </c:pt>
                <c:pt idx="1519">
                  <c:v>8.0000000000000043E-2</c:v>
                </c:pt>
                <c:pt idx="1520">
                  <c:v>8.0000000000000043E-2</c:v>
                </c:pt>
                <c:pt idx="1521">
                  <c:v>8.0000000000000043E-2</c:v>
                </c:pt>
                <c:pt idx="1522">
                  <c:v>8.0000000000000043E-2</c:v>
                </c:pt>
                <c:pt idx="1523">
                  <c:v>8.0000000000000043E-2</c:v>
                </c:pt>
                <c:pt idx="1524">
                  <c:v>9.0000000000000024E-2</c:v>
                </c:pt>
                <c:pt idx="1525">
                  <c:v>8.0000000000000043E-2</c:v>
                </c:pt>
                <c:pt idx="1526">
                  <c:v>8.0000000000000043E-2</c:v>
                </c:pt>
                <c:pt idx="1527">
                  <c:v>9.0000000000000024E-2</c:v>
                </c:pt>
                <c:pt idx="1528">
                  <c:v>9.0000000000000024E-2</c:v>
                </c:pt>
                <c:pt idx="1529">
                  <c:v>9.0000000000000024E-2</c:v>
                </c:pt>
                <c:pt idx="1530">
                  <c:v>0.1</c:v>
                </c:pt>
                <c:pt idx="1531">
                  <c:v>9.0000000000000024E-2</c:v>
                </c:pt>
                <c:pt idx="1532">
                  <c:v>9.0000000000000024E-2</c:v>
                </c:pt>
                <c:pt idx="1533">
                  <c:v>0.1</c:v>
                </c:pt>
                <c:pt idx="1534">
                  <c:v>9.0000000000000024E-2</c:v>
                </c:pt>
                <c:pt idx="1535">
                  <c:v>9.0000000000000024E-2</c:v>
                </c:pt>
                <c:pt idx="1536">
                  <c:v>9.0000000000000024E-2</c:v>
                </c:pt>
                <c:pt idx="1537">
                  <c:v>8.0000000000000043E-2</c:v>
                </c:pt>
                <c:pt idx="1538">
                  <c:v>9.0000000000000024E-2</c:v>
                </c:pt>
                <c:pt idx="1539">
                  <c:v>9.0000000000000024E-2</c:v>
                </c:pt>
                <c:pt idx="1540">
                  <c:v>9.0000000000000024E-2</c:v>
                </c:pt>
                <c:pt idx="1541">
                  <c:v>8.0000000000000043E-2</c:v>
                </c:pt>
                <c:pt idx="1542">
                  <c:v>7.0000000000000021E-2</c:v>
                </c:pt>
                <c:pt idx="1543">
                  <c:v>8.0000000000000043E-2</c:v>
                </c:pt>
                <c:pt idx="1544">
                  <c:v>8.0000000000000043E-2</c:v>
                </c:pt>
                <c:pt idx="1545">
                  <c:v>7.0000000000000021E-2</c:v>
                </c:pt>
                <c:pt idx="1546">
                  <c:v>8.0000000000000043E-2</c:v>
                </c:pt>
                <c:pt idx="1547">
                  <c:v>8.0000000000000043E-2</c:v>
                </c:pt>
                <c:pt idx="1548">
                  <c:v>7.0000000000000021E-2</c:v>
                </c:pt>
                <c:pt idx="1549">
                  <c:v>8.0000000000000043E-2</c:v>
                </c:pt>
                <c:pt idx="1550">
                  <c:v>9.0000000000000024E-2</c:v>
                </c:pt>
                <c:pt idx="1551">
                  <c:v>8.0000000000000043E-2</c:v>
                </c:pt>
                <c:pt idx="1552">
                  <c:v>8.0000000000000043E-2</c:v>
                </c:pt>
                <c:pt idx="1553">
                  <c:v>8.0000000000000043E-2</c:v>
                </c:pt>
                <c:pt idx="1554">
                  <c:v>8.0000000000000043E-2</c:v>
                </c:pt>
                <c:pt idx="1555">
                  <c:v>8.0000000000000043E-2</c:v>
                </c:pt>
                <c:pt idx="1556">
                  <c:v>8.0000000000000043E-2</c:v>
                </c:pt>
                <c:pt idx="1557">
                  <c:v>9.0000000000000024E-2</c:v>
                </c:pt>
                <c:pt idx="1558">
                  <c:v>8.0000000000000043E-2</c:v>
                </c:pt>
                <c:pt idx="1559">
                  <c:v>8.0000000000000043E-2</c:v>
                </c:pt>
                <c:pt idx="1560">
                  <c:v>0.1</c:v>
                </c:pt>
                <c:pt idx="1561">
                  <c:v>9.0000000000000024E-2</c:v>
                </c:pt>
                <c:pt idx="1562">
                  <c:v>9.0000000000000024E-2</c:v>
                </c:pt>
                <c:pt idx="1563">
                  <c:v>9.0000000000000024E-2</c:v>
                </c:pt>
                <c:pt idx="1564">
                  <c:v>9.0000000000000024E-2</c:v>
                </c:pt>
                <c:pt idx="1565">
                  <c:v>9.0000000000000024E-2</c:v>
                </c:pt>
                <c:pt idx="1566">
                  <c:v>8.0000000000000043E-2</c:v>
                </c:pt>
                <c:pt idx="1567">
                  <c:v>8.0000000000000043E-2</c:v>
                </c:pt>
                <c:pt idx="1568">
                  <c:v>8.0000000000000043E-2</c:v>
                </c:pt>
                <c:pt idx="1569">
                  <c:v>7.0000000000000021E-2</c:v>
                </c:pt>
                <c:pt idx="1570">
                  <c:v>8.0000000000000043E-2</c:v>
                </c:pt>
                <c:pt idx="1571">
                  <c:v>8.0000000000000043E-2</c:v>
                </c:pt>
                <c:pt idx="1572">
                  <c:v>7.0000000000000021E-2</c:v>
                </c:pt>
                <c:pt idx="1573">
                  <c:v>8.0000000000000043E-2</c:v>
                </c:pt>
                <c:pt idx="1574">
                  <c:v>9.0000000000000024E-2</c:v>
                </c:pt>
                <c:pt idx="1575">
                  <c:v>8.0000000000000043E-2</c:v>
                </c:pt>
                <c:pt idx="1576">
                  <c:v>9.0000000000000024E-2</c:v>
                </c:pt>
                <c:pt idx="1577">
                  <c:v>0.1</c:v>
                </c:pt>
                <c:pt idx="1578">
                  <c:v>8.0000000000000043E-2</c:v>
                </c:pt>
                <c:pt idx="1579">
                  <c:v>8.0000000000000043E-2</c:v>
                </c:pt>
                <c:pt idx="1580">
                  <c:v>9.0000000000000024E-2</c:v>
                </c:pt>
                <c:pt idx="1581">
                  <c:v>9.0000000000000024E-2</c:v>
                </c:pt>
                <c:pt idx="1582">
                  <c:v>0.1</c:v>
                </c:pt>
                <c:pt idx="1583">
                  <c:v>9.0000000000000024E-2</c:v>
                </c:pt>
                <c:pt idx="1584">
                  <c:v>8.0000000000000043E-2</c:v>
                </c:pt>
                <c:pt idx="1585">
                  <c:v>9.0000000000000024E-2</c:v>
                </c:pt>
                <c:pt idx="1586">
                  <c:v>9.0000000000000024E-2</c:v>
                </c:pt>
                <c:pt idx="1587">
                  <c:v>8.0000000000000043E-2</c:v>
                </c:pt>
                <c:pt idx="1588">
                  <c:v>9.0000000000000024E-2</c:v>
                </c:pt>
                <c:pt idx="1589">
                  <c:v>9.0000000000000024E-2</c:v>
                </c:pt>
                <c:pt idx="1590">
                  <c:v>8.0000000000000043E-2</c:v>
                </c:pt>
                <c:pt idx="1591">
                  <c:v>9.0000000000000024E-2</c:v>
                </c:pt>
                <c:pt idx="1592">
                  <c:v>9.0000000000000024E-2</c:v>
                </c:pt>
                <c:pt idx="1593">
                  <c:v>9.0000000000000024E-2</c:v>
                </c:pt>
                <c:pt idx="1594">
                  <c:v>0.1</c:v>
                </c:pt>
                <c:pt idx="1595">
                  <c:v>9.0000000000000024E-2</c:v>
                </c:pt>
                <c:pt idx="1596">
                  <c:v>9.0000000000000024E-2</c:v>
                </c:pt>
                <c:pt idx="1597">
                  <c:v>8.0000000000000043E-2</c:v>
                </c:pt>
                <c:pt idx="1598">
                  <c:v>8.0000000000000043E-2</c:v>
                </c:pt>
                <c:pt idx="1599">
                  <c:v>8.0000000000000043E-2</c:v>
                </c:pt>
                <c:pt idx="1600">
                  <c:v>8.0000000000000043E-2</c:v>
                </c:pt>
                <c:pt idx="1601">
                  <c:v>8.0000000000000043E-2</c:v>
                </c:pt>
                <c:pt idx="1602">
                  <c:v>9.0000000000000024E-2</c:v>
                </c:pt>
                <c:pt idx="1603">
                  <c:v>8.0000000000000043E-2</c:v>
                </c:pt>
                <c:pt idx="1604">
                  <c:v>9.0000000000000024E-2</c:v>
                </c:pt>
                <c:pt idx="1605">
                  <c:v>9.0000000000000024E-2</c:v>
                </c:pt>
                <c:pt idx="1606">
                  <c:v>0.1</c:v>
                </c:pt>
                <c:pt idx="1607">
                  <c:v>9.0000000000000024E-2</c:v>
                </c:pt>
                <c:pt idx="1608">
                  <c:v>9.0000000000000024E-2</c:v>
                </c:pt>
                <c:pt idx="1609">
                  <c:v>0.1</c:v>
                </c:pt>
                <c:pt idx="1610">
                  <c:v>0.11</c:v>
                </c:pt>
                <c:pt idx="1611">
                  <c:v>8.0000000000000043E-2</c:v>
                </c:pt>
                <c:pt idx="1612">
                  <c:v>0.1</c:v>
                </c:pt>
                <c:pt idx="1613">
                  <c:v>9.0000000000000024E-2</c:v>
                </c:pt>
                <c:pt idx="1614">
                  <c:v>7.0000000000000021E-2</c:v>
                </c:pt>
                <c:pt idx="1615">
                  <c:v>9.0000000000000024E-2</c:v>
                </c:pt>
                <c:pt idx="1616">
                  <c:v>9.0000000000000024E-2</c:v>
                </c:pt>
                <c:pt idx="1617">
                  <c:v>7.0000000000000021E-2</c:v>
                </c:pt>
                <c:pt idx="1618">
                  <c:v>9.0000000000000024E-2</c:v>
                </c:pt>
                <c:pt idx="1619">
                  <c:v>0.1</c:v>
                </c:pt>
                <c:pt idx="1620">
                  <c:v>9.0000000000000024E-2</c:v>
                </c:pt>
                <c:pt idx="1621">
                  <c:v>0.1</c:v>
                </c:pt>
                <c:pt idx="1622">
                  <c:v>0.11</c:v>
                </c:pt>
                <c:pt idx="1623">
                  <c:v>9.0000000000000024E-2</c:v>
                </c:pt>
                <c:pt idx="1624">
                  <c:v>9.0000000000000024E-2</c:v>
                </c:pt>
                <c:pt idx="1625">
                  <c:v>9.0000000000000024E-2</c:v>
                </c:pt>
                <c:pt idx="1626">
                  <c:v>9.0000000000000024E-2</c:v>
                </c:pt>
                <c:pt idx="1627">
                  <c:v>9.0000000000000024E-2</c:v>
                </c:pt>
                <c:pt idx="1628">
                  <c:v>9.0000000000000024E-2</c:v>
                </c:pt>
                <c:pt idx="1629">
                  <c:v>9.0000000000000024E-2</c:v>
                </c:pt>
                <c:pt idx="1630">
                  <c:v>9.0000000000000024E-2</c:v>
                </c:pt>
                <c:pt idx="1631">
                  <c:v>9.0000000000000024E-2</c:v>
                </c:pt>
                <c:pt idx="1632">
                  <c:v>9.0000000000000024E-2</c:v>
                </c:pt>
                <c:pt idx="1633">
                  <c:v>0.1</c:v>
                </c:pt>
                <c:pt idx="1634">
                  <c:v>9.0000000000000024E-2</c:v>
                </c:pt>
                <c:pt idx="1635">
                  <c:v>8.0000000000000043E-2</c:v>
                </c:pt>
                <c:pt idx="1636">
                  <c:v>9.0000000000000024E-2</c:v>
                </c:pt>
                <c:pt idx="1637">
                  <c:v>9.0000000000000024E-2</c:v>
                </c:pt>
                <c:pt idx="1638">
                  <c:v>8.0000000000000043E-2</c:v>
                </c:pt>
                <c:pt idx="1639">
                  <c:v>0.1</c:v>
                </c:pt>
                <c:pt idx="1640">
                  <c:v>0.1</c:v>
                </c:pt>
                <c:pt idx="1641">
                  <c:v>9.0000000000000024E-2</c:v>
                </c:pt>
                <c:pt idx="1642">
                  <c:v>9.0000000000000024E-2</c:v>
                </c:pt>
                <c:pt idx="1643">
                  <c:v>9.0000000000000024E-2</c:v>
                </c:pt>
                <c:pt idx="1644">
                  <c:v>9.0000000000000024E-2</c:v>
                </c:pt>
                <c:pt idx="1645">
                  <c:v>9.0000000000000024E-2</c:v>
                </c:pt>
                <c:pt idx="1646">
                  <c:v>0.1</c:v>
                </c:pt>
                <c:pt idx="1647">
                  <c:v>9.0000000000000024E-2</c:v>
                </c:pt>
                <c:pt idx="1648">
                  <c:v>0.1</c:v>
                </c:pt>
                <c:pt idx="1649">
                  <c:v>0.11</c:v>
                </c:pt>
                <c:pt idx="1650">
                  <c:v>7.0000000000000021E-2</c:v>
                </c:pt>
                <c:pt idx="1651">
                  <c:v>0.1</c:v>
                </c:pt>
                <c:pt idx="1652">
                  <c:v>0.11</c:v>
                </c:pt>
                <c:pt idx="1653">
                  <c:v>6.0000000000000026E-2</c:v>
                </c:pt>
                <c:pt idx="1654">
                  <c:v>0.1</c:v>
                </c:pt>
                <c:pt idx="1655">
                  <c:v>0.11</c:v>
                </c:pt>
                <c:pt idx="1656">
                  <c:v>6.0000000000000026E-2</c:v>
                </c:pt>
                <c:pt idx="1657">
                  <c:v>0.11</c:v>
                </c:pt>
                <c:pt idx="1658">
                  <c:v>0.11</c:v>
                </c:pt>
                <c:pt idx="1659">
                  <c:v>9.0000000000000024E-2</c:v>
                </c:pt>
                <c:pt idx="1660">
                  <c:v>0.11</c:v>
                </c:pt>
                <c:pt idx="1661">
                  <c:v>0.11</c:v>
                </c:pt>
                <c:pt idx="1662">
                  <c:v>0.1</c:v>
                </c:pt>
                <c:pt idx="1663">
                  <c:v>0.1</c:v>
                </c:pt>
                <c:pt idx="1664">
                  <c:v>9.0000000000000024E-2</c:v>
                </c:pt>
                <c:pt idx="1665">
                  <c:v>0.13</c:v>
                </c:pt>
                <c:pt idx="1666">
                  <c:v>9.0000000000000024E-2</c:v>
                </c:pt>
                <c:pt idx="1667">
                  <c:v>9.0000000000000024E-2</c:v>
                </c:pt>
                <c:pt idx="1668">
                  <c:v>0.13</c:v>
                </c:pt>
                <c:pt idx="1669">
                  <c:v>9.0000000000000024E-2</c:v>
                </c:pt>
                <c:pt idx="1670">
                  <c:v>9.0000000000000024E-2</c:v>
                </c:pt>
                <c:pt idx="1671">
                  <c:v>0.12000000000000002</c:v>
                </c:pt>
                <c:pt idx="1672">
                  <c:v>9.0000000000000024E-2</c:v>
                </c:pt>
                <c:pt idx="1673">
                  <c:v>8.0000000000000043E-2</c:v>
                </c:pt>
                <c:pt idx="1674">
                  <c:v>0.12000000000000002</c:v>
                </c:pt>
                <c:pt idx="1675">
                  <c:v>8.0000000000000043E-2</c:v>
                </c:pt>
                <c:pt idx="1676">
                  <c:v>7.0000000000000021E-2</c:v>
                </c:pt>
                <c:pt idx="1677">
                  <c:v>0.1</c:v>
                </c:pt>
                <c:pt idx="1678">
                  <c:v>8.0000000000000043E-2</c:v>
                </c:pt>
                <c:pt idx="1679">
                  <c:v>8.0000000000000043E-2</c:v>
                </c:pt>
                <c:pt idx="1680">
                  <c:v>9.0000000000000024E-2</c:v>
                </c:pt>
                <c:pt idx="1681">
                  <c:v>8.0000000000000043E-2</c:v>
                </c:pt>
                <c:pt idx="1682">
                  <c:v>8.0000000000000043E-2</c:v>
                </c:pt>
                <c:pt idx="1683">
                  <c:v>7.0000000000000021E-2</c:v>
                </c:pt>
                <c:pt idx="1684">
                  <c:v>7.0000000000000021E-2</c:v>
                </c:pt>
                <c:pt idx="1685">
                  <c:v>8.0000000000000043E-2</c:v>
                </c:pt>
                <c:pt idx="1686">
                  <c:v>7.0000000000000021E-2</c:v>
                </c:pt>
                <c:pt idx="1687">
                  <c:v>8.0000000000000043E-2</c:v>
                </c:pt>
                <c:pt idx="1688">
                  <c:v>8.0000000000000043E-2</c:v>
                </c:pt>
                <c:pt idx="1689">
                  <c:v>7.0000000000000021E-2</c:v>
                </c:pt>
                <c:pt idx="1690">
                  <c:v>7.0000000000000021E-2</c:v>
                </c:pt>
                <c:pt idx="1691">
                  <c:v>7.0000000000000021E-2</c:v>
                </c:pt>
                <c:pt idx="1692">
                  <c:v>7.0000000000000021E-2</c:v>
                </c:pt>
                <c:pt idx="1693">
                  <c:v>7.0000000000000021E-2</c:v>
                </c:pt>
                <c:pt idx="1694">
                  <c:v>8.0000000000000043E-2</c:v>
                </c:pt>
                <c:pt idx="1695">
                  <c:v>9.0000000000000024E-2</c:v>
                </c:pt>
                <c:pt idx="1696">
                  <c:v>8.0000000000000043E-2</c:v>
                </c:pt>
                <c:pt idx="1697">
                  <c:v>7.0000000000000021E-2</c:v>
                </c:pt>
                <c:pt idx="1698">
                  <c:v>0.12000000000000002</c:v>
                </c:pt>
                <c:pt idx="1699">
                  <c:v>0.1</c:v>
                </c:pt>
                <c:pt idx="1700">
                  <c:v>8.0000000000000043E-2</c:v>
                </c:pt>
                <c:pt idx="1701">
                  <c:v>0.13</c:v>
                </c:pt>
                <c:pt idx="1702">
                  <c:v>0.12000000000000002</c:v>
                </c:pt>
                <c:pt idx="1703">
                  <c:v>8.0000000000000043E-2</c:v>
                </c:pt>
                <c:pt idx="1704">
                  <c:v>0.1</c:v>
                </c:pt>
                <c:pt idx="1705">
                  <c:v>9.0000000000000024E-2</c:v>
                </c:pt>
                <c:pt idx="1706">
                  <c:v>7.0000000000000021E-2</c:v>
                </c:pt>
                <c:pt idx="1707">
                  <c:v>0.13</c:v>
                </c:pt>
                <c:pt idx="1708">
                  <c:v>9.0000000000000024E-2</c:v>
                </c:pt>
                <c:pt idx="1709">
                  <c:v>8.0000000000000043E-2</c:v>
                </c:pt>
                <c:pt idx="1710">
                  <c:v>0.13</c:v>
                </c:pt>
                <c:pt idx="1711">
                  <c:v>0.11</c:v>
                </c:pt>
                <c:pt idx="1712">
                  <c:v>0.11</c:v>
                </c:pt>
                <c:pt idx="1713">
                  <c:v>0.11</c:v>
                </c:pt>
                <c:pt idx="1714">
                  <c:v>9.0000000000000024E-2</c:v>
                </c:pt>
                <c:pt idx="1715">
                  <c:v>8.0000000000000043E-2</c:v>
                </c:pt>
                <c:pt idx="1716">
                  <c:v>0.13</c:v>
                </c:pt>
                <c:pt idx="1717">
                  <c:v>0.11</c:v>
                </c:pt>
                <c:pt idx="1718">
                  <c:v>0.1</c:v>
                </c:pt>
                <c:pt idx="1719">
                  <c:v>0.14000000000000001</c:v>
                </c:pt>
                <c:pt idx="1720">
                  <c:v>0.13</c:v>
                </c:pt>
                <c:pt idx="1721">
                  <c:v>0.11</c:v>
                </c:pt>
                <c:pt idx="1722">
                  <c:v>0.15000000000000008</c:v>
                </c:pt>
                <c:pt idx="1723">
                  <c:v>0.13</c:v>
                </c:pt>
                <c:pt idx="1724">
                  <c:v>0.12000000000000002</c:v>
                </c:pt>
                <c:pt idx="1725">
                  <c:v>0.16</c:v>
                </c:pt>
                <c:pt idx="1726">
                  <c:v>0.13</c:v>
                </c:pt>
                <c:pt idx="1727">
                  <c:v>0.12000000000000002</c:v>
                </c:pt>
                <c:pt idx="1728">
                  <c:v>0.17</c:v>
                </c:pt>
                <c:pt idx="1729">
                  <c:v>0.14000000000000001</c:v>
                </c:pt>
                <c:pt idx="1730">
                  <c:v>0.11</c:v>
                </c:pt>
                <c:pt idx="1731">
                  <c:v>0.19</c:v>
                </c:pt>
                <c:pt idx="1732">
                  <c:v>0.16</c:v>
                </c:pt>
                <c:pt idx="1733">
                  <c:v>0.15000000000000008</c:v>
                </c:pt>
                <c:pt idx="1734">
                  <c:v>0.16</c:v>
                </c:pt>
                <c:pt idx="1735">
                  <c:v>0.13</c:v>
                </c:pt>
                <c:pt idx="1736">
                  <c:v>0.12000000000000002</c:v>
                </c:pt>
                <c:pt idx="1737">
                  <c:v>0.15000000000000008</c:v>
                </c:pt>
                <c:pt idx="1738">
                  <c:v>0.13</c:v>
                </c:pt>
                <c:pt idx="1739">
                  <c:v>0.14000000000000001</c:v>
                </c:pt>
                <c:pt idx="1740">
                  <c:v>0.15000000000000008</c:v>
                </c:pt>
                <c:pt idx="1741">
                  <c:v>0.13</c:v>
                </c:pt>
                <c:pt idx="1742">
                  <c:v>0.12000000000000002</c:v>
                </c:pt>
                <c:pt idx="1743">
                  <c:v>0.15000000000000008</c:v>
                </c:pt>
                <c:pt idx="1744">
                  <c:v>0.13</c:v>
                </c:pt>
                <c:pt idx="1745">
                  <c:v>0.13</c:v>
                </c:pt>
                <c:pt idx="1746">
                  <c:v>0.17</c:v>
                </c:pt>
                <c:pt idx="1747">
                  <c:v>0.15000000000000008</c:v>
                </c:pt>
                <c:pt idx="1748">
                  <c:v>0.14000000000000001</c:v>
                </c:pt>
                <c:pt idx="1749">
                  <c:v>0.14000000000000001</c:v>
                </c:pt>
                <c:pt idx="1750">
                  <c:v>0.15000000000000008</c:v>
                </c:pt>
                <c:pt idx="1751">
                  <c:v>0.14000000000000001</c:v>
                </c:pt>
                <c:pt idx="1752">
                  <c:v>0.14000000000000001</c:v>
                </c:pt>
                <c:pt idx="1753">
                  <c:v>0.14000000000000001</c:v>
                </c:pt>
                <c:pt idx="1754">
                  <c:v>0.14000000000000001</c:v>
                </c:pt>
                <c:pt idx="1755">
                  <c:v>0.14000000000000001</c:v>
                </c:pt>
                <c:pt idx="1756">
                  <c:v>0.14000000000000001</c:v>
                </c:pt>
                <c:pt idx="1757">
                  <c:v>0.14000000000000001</c:v>
                </c:pt>
                <c:pt idx="1758">
                  <c:v>0.15000000000000008</c:v>
                </c:pt>
                <c:pt idx="1759">
                  <c:v>0.14000000000000001</c:v>
                </c:pt>
                <c:pt idx="1760">
                  <c:v>0.14000000000000001</c:v>
                </c:pt>
                <c:pt idx="1761">
                  <c:v>0.14000000000000001</c:v>
                </c:pt>
                <c:pt idx="1762">
                  <c:v>0.14000000000000001</c:v>
                </c:pt>
                <c:pt idx="1763">
                  <c:v>0.14000000000000001</c:v>
                </c:pt>
                <c:pt idx="1764">
                  <c:v>0.14000000000000001</c:v>
                </c:pt>
                <c:pt idx="1765">
                  <c:v>0.14000000000000001</c:v>
                </c:pt>
                <c:pt idx="1766">
                  <c:v>0.14000000000000001</c:v>
                </c:pt>
                <c:pt idx="1767">
                  <c:v>0.13</c:v>
                </c:pt>
                <c:pt idx="1768">
                  <c:v>0.14000000000000001</c:v>
                </c:pt>
                <c:pt idx="1769">
                  <c:v>0.14000000000000001</c:v>
                </c:pt>
                <c:pt idx="1770">
                  <c:v>0.14000000000000001</c:v>
                </c:pt>
                <c:pt idx="1771">
                  <c:v>0.14000000000000001</c:v>
                </c:pt>
                <c:pt idx="1772">
                  <c:v>0.14000000000000001</c:v>
                </c:pt>
                <c:pt idx="1773">
                  <c:v>0.14000000000000001</c:v>
                </c:pt>
                <c:pt idx="1774">
                  <c:v>0.13</c:v>
                </c:pt>
                <c:pt idx="1775">
                  <c:v>0.13</c:v>
                </c:pt>
                <c:pt idx="1776">
                  <c:v>0.13</c:v>
                </c:pt>
                <c:pt idx="1777">
                  <c:v>0.12000000000000002</c:v>
                </c:pt>
                <c:pt idx="1778">
                  <c:v>0.12000000000000002</c:v>
                </c:pt>
                <c:pt idx="1779">
                  <c:v>0.12000000000000002</c:v>
                </c:pt>
                <c:pt idx="1780">
                  <c:v>0.12000000000000002</c:v>
                </c:pt>
                <c:pt idx="1781">
                  <c:v>0.11</c:v>
                </c:pt>
                <c:pt idx="1782">
                  <c:v>0.12000000000000002</c:v>
                </c:pt>
                <c:pt idx="1783">
                  <c:v>0.12000000000000002</c:v>
                </c:pt>
                <c:pt idx="1784">
                  <c:v>0.13</c:v>
                </c:pt>
                <c:pt idx="1785">
                  <c:v>0.13</c:v>
                </c:pt>
                <c:pt idx="1786">
                  <c:v>0.13</c:v>
                </c:pt>
                <c:pt idx="1787">
                  <c:v>0.13</c:v>
                </c:pt>
                <c:pt idx="1788">
                  <c:v>0.13</c:v>
                </c:pt>
                <c:pt idx="1789">
                  <c:v>0.13</c:v>
                </c:pt>
                <c:pt idx="1790">
                  <c:v>0.14000000000000001</c:v>
                </c:pt>
                <c:pt idx="1791">
                  <c:v>0.14000000000000001</c:v>
                </c:pt>
                <c:pt idx="1792">
                  <c:v>0.14000000000000001</c:v>
                </c:pt>
                <c:pt idx="1793">
                  <c:v>0.13</c:v>
                </c:pt>
                <c:pt idx="1794">
                  <c:v>0.14000000000000001</c:v>
                </c:pt>
                <c:pt idx="1795">
                  <c:v>0.14000000000000001</c:v>
                </c:pt>
                <c:pt idx="1796">
                  <c:v>0.14000000000000001</c:v>
                </c:pt>
                <c:pt idx="1797">
                  <c:v>0.14000000000000001</c:v>
                </c:pt>
                <c:pt idx="1798">
                  <c:v>0.14000000000000001</c:v>
                </c:pt>
                <c:pt idx="1799">
                  <c:v>0.14000000000000001</c:v>
                </c:pt>
                <c:pt idx="1800">
                  <c:v>0.13</c:v>
                </c:pt>
                <c:pt idx="1801">
                  <c:v>0.14000000000000001</c:v>
                </c:pt>
                <c:pt idx="1802">
                  <c:v>0.14000000000000001</c:v>
                </c:pt>
                <c:pt idx="1803">
                  <c:v>0.14000000000000001</c:v>
                </c:pt>
                <c:pt idx="1804">
                  <c:v>0.14000000000000001</c:v>
                </c:pt>
                <c:pt idx="1805">
                  <c:v>0.14000000000000001</c:v>
                </c:pt>
                <c:pt idx="1806">
                  <c:v>0.14000000000000001</c:v>
                </c:pt>
                <c:pt idx="1807">
                  <c:v>0.14000000000000001</c:v>
                </c:pt>
                <c:pt idx="1808">
                  <c:v>0.14000000000000001</c:v>
                </c:pt>
                <c:pt idx="1809">
                  <c:v>0.13</c:v>
                </c:pt>
                <c:pt idx="1810">
                  <c:v>0.12000000000000002</c:v>
                </c:pt>
                <c:pt idx="1811">
                  <c:v>0.11</c:v>
                </c:pt>
                <c:pt idx="1812">
                  <c:v>0.12000000000000002</c:v>
                </c:pt>
                <c:pt idx="1813">
                  <c:v>0.11</c:v>
                </c:pt>
                <c:pt idx="1814">
                  <c:v>0.11</c:v>
                </c:pt>
                <c:pt idx="1815">
                  <c:v>0.12000000000000002</c:v>
                </c:pt>
                <c:pt idx="1816">
                  <c:v>0.12000000000000002</c:v>
                </c:pt>
                <c:pt idx="1817">
                  <c:v>0.13</c:v>
                </c:pt>
                <c:pt idx="1818">
                  <c:v>0.13</c:v>
                </c:pt>
                <c:pt idx="1819">
                  <c:v>0.13</c:v>
                </c:pt>
                <c:pt idx="1820">
                  <c:v>0.14000000000000001</c:v>
                </c:pt>
                <c:pt idx="1821">
                  <c:v>0.14000000000000001</c:v>
                </c:pt>
                <c:pt idx="1822">
                  <c:v>0.14000000000000001</c:v>
                </c:pt>
                <c:pt idx="1823">
                  <c:v>0.13</c:v>
                </c:pt>
                <c:pt idx="1824">
                  <c:v>0.13</c:v>
                </c:pt>
                <c:pt idx="1825">
                  <c:v>0.13</c:v>
                </c:pt>
                <c:pt idx="1826">
                  <c:v>0.12000000000000002</c:v>
                </c:pt>
                <c:pt idx="1827">
                  <c:v>0.12000000000000002</c:v>
                </c:pt>
                <c:pt idx="1828">
                  <c:v>0.11</c:v>
                </c:pt>
                <c:pt idx="1829">
                  <c:v>0.11</c:v>
                </c:pt>
                <c:pt idx="1830">
                  <c:v>0.12000000000000002</c:v>
                </c:pt>
                <c:pt idx="1831">
                  <c:v>0.11</c:v>
                </c:pt>
                <c:pt idx="1832">
                  <c:v>0.12000000000000002</c:v>
                </c:pt>
                <c:pt idx="1833">
                  <c:v>0.13</c:v>
                </c:pt>
                <c:pt idx="1834">
                  <c:v>0.12000000000000002</c:v>
                </c:pt>
                <c:pt idx="1835">
                  <c:v>0.13</c:v>
                </c:pt>
                <c:pt idx="1836">
                  <c:v>0.13</c:v>
                </c:pt>
                <c:pt idx="1837">
                  <c:v>0.13</c:v>
                </c:pt>
                <c:pt idx="1838">
                  <c:v>0.13</c:v>
                </c:pt>
                <c:pt idx="1839">
                  <c:v>0.14000000000000001</c:v>
                </c:pt>
                <c:pt idx="1840">
                  <c:v>0.13</c:v>
                </c:pt>
                <c:pt idx="1841">
                  <c:v>0.13</c:v>
                </c:pt>
                <c:pt idx="1842">
                  <c:v>0.14000000000000001</c:v>
                </c:pt>
                <c:pt idx="1843">
                  <c:v>0.13</c:v>
                </c:pt>
                <c:pt idx="1844">
                  <c:v>0.13</c:v>
                </c:pt>
                <c:pt idx="1845">
                  <c:v>0.15000000000000008</c:v>
                </c:pt>
                <c:pt idx="1846">
                  <c:v>0.14000000000000001</c:v>
                </c:pt>
                <c:pt idx="1847">
                  <c:v>0.13</c:v>
                </c:pt>
                <c:pt idx="1848">
                  <c:v>0.14000000000000001</c:v>
                </c:pt>
                <c:pt idx="1849">
                  <c:v>0.14000000000000001</c:v>
                </c:pt>
                <c:pt idx="1850">
                  <c:v>0.14000000000000001</c:v>
                </c:pt>
                <c:pt idx="1851">
                  <c:v>0.14000000000000001</c:v>
                </c:pt>
                <c:pt idx="1852">
                  <c:v>0.14000000000000001</c:v>
                </c:pt>
                <c:pt idx="1853">
                  <c:v>0.13</c:v>
                </c:pt>
                <c:pt idx="1854">
                  <c:v>0.14000000000000001</c:v>
                </c:pt>
                <c:pt idx="1855">
                  <c:v>0.13</c:v>
                </c:pt>
                <c:pt idx="1856">
                  <c:v>0.14000000000000001</c:v>
                </c:pt>
                <c:pt idx="1857">
                  <c:v>0.14000000000000001</c:v>
                </c:pt>
                <c:pt idx="1858">
                  <c:v>0.14000000000000001</c:v>
                </c:pt>
                <c:pt idx="1859">
                  <c:v>0.13</c:v>
                </c:pt>
                <c:pt idx="1860">
                  <c:v>0.13</c:v>
                </c:pt>
                <c:pt idx="1861">
                  <c:v>0.13</c:v>
                </c:pt>
                <c:pt idx="1862">
                  <c:v>0.14000000000000001</c:v>
                </c:pt>
                <c:pt idx="1863">
                  <c:v>0.14000000000000001</c:v>
                </c:pt>
                <c:pt idx="1864">
                  <c:v>0.14000000000000001</c:v>
                </c:pt>
                <c:pt idx="1865">
                  <c:v>0.14000000000000001</c:v>
                </c:pt>
                <c:pt idx="1866">
                  <c:v>0.14000000000000001</c:v>
                </c:pt>
                <c:pt idx="1867">
                  <c:v>0.14000000000000001</c:v>
                </c:pt>
                <c:pt idx="1868">
                  <c:v>0.15000000000000008</c:v>
                </c:pt>
                <c:pt idx="1869">
                  <c:v>0.15000000000000008</c:v>
                </c:pt>
                <c:pt idx="1870">
                  <c:v>0.15000000000000008</c:v>
                </c:pt>
                <c:pt idx="1871">
                  <c:v>0.15000000000000008</c:v>
                </c:pt>
                <c:pt idx="1872">
                  <c:v>0.14000000000000001</c:v>
                </c:pt>
                <c:pt idx="1873">
                  <c:v>0.14000000000000001</c:v>
                </c:pt>
                <c:pt idx="1874">
                  <c:v>0.14000000000000001</c:v>
                </c:pt>
                <c:pt idx="1875">
                  <c:v>0.14000000000000001</c:v>
                </c:pt>
                <c:pt idx="1876">
                  <c:v>0.14000000000000001</c:v>
                </c:pt>
                <c:pt idx="1877">
                  <c:v>0.14000000000000001</c:v>
                </c:pt>
                <c:pt idx="1878">
                  <c:v>0.13</c:v>
                </c:pt>
                <c:pt idx="1879">
                  <c:v>0.13</c:v>
                </c:pt>
                <c:pt idx="1880">
                  <c:v>0.13</c:v>
                </c:pt>
                <c:pt idx="1881">
                  <c:v>0.15000000000000008</c:v>
                </c:pt>
                <c:pt idx="1882">
                  <c:v>0.14000000000000001</c:v>
                </c:pt>
                <c:pt idx="1883">
                  <c:v>0.14000000000000001</c:v>
                </c:pt>
                <c:pt idx="1884">
                  <c:v>0.15000000000000008</c:v>
                </c:pt>
                <c:pt idx="1885">
                  <c:v>0.14000000000000001</c:v>
                </c:pt>
                <c:pt idx="1886">
                  <c:v>0.15000000000000008</c:v>
                </c:pt>
                <c:pt idx="1887">
                  <c:v>0.15000000000000008</c:v>
                </c:pt>
                <c:pt idx="1888">
                  <c:v>0.15000000000000008</c:v>
                </c:pt>
                <c:pt idx="1889">
                  <c:v>0.16</c:v>
                </c:pt>
                <c:pt idx="1890">
                  <c:v>0.15000000000000008</c:v>
                </c:pt>
                <c:pt idx="1891">
                  <c:v>0.15000000000000008</c:v>
                </c:pt>
                <c:pt idx="1892">
                  <c:v>0.15000000000000008</c:v>
                </c:pt>
                <c:pt idx="1893">
                  <c:v>0.15000000000000008</c:v>
                </c:pt>
                <c:pt idx="1894">
                  <c:v>0.14000000000000001</c:v>
                </c:pt>
                <c:pt idx="1895">
                  <c:v>0.15000000000000008</c:v>
                </c:pt>
                <c:pt idx="1896">
                  <c:v>0.16</c:v>
                </c:pt>
                <c:pt idx="1897">
                  <c:v>0.16</c:v>
                </c:pt>
                <c:pt idx="1898">
                  <c:v>0.17</c:v>
                </c:pt>
                <c:pt idx="1899">
                  <c:v>0.17</c:v>
                </c:pt>
                <c:pt idx="1900">
                  <c:v>0.16</c:v>
                </c:pt>
                <c:pt idx="1901">
                  <c:v>0.16</c:v>
                </c:pt>
                <c:pt idx="1902">
                  <c:v>0.17</c:v>
                </c:pt>
                <c:pt idx="1903">
                  <c:v>0.17</c:v>
                </c:pt>
                <c:pt idx="1904">
                  <c:v>0.16</c:v>
                </c:pt>
                <c:pt idx="1905">
                  <c:v>0.15000000000000008</c:v>
                </c:pt>
                <c:pt idx="1906">
                  <c:v>0.15000000000000008</c:v>
                </c:pt>
                <c:pt idx="1907">
                  <c:v>0.15000000000000008</c:v>
                </c:pt>
                <c:pt idx="1908">
                  <c:v>0.14000000000000001</c:v>
                </c:pt>
                <c:pt idx="1909">
                  <c:v>0.15000000000000008</c:v>
                </c:pt>
                <c:pt idx="1910">
                  <c:v>0.14000000000000001</c:v>
                </c:pt>
                <c:pt idx="1911">
                  <c:v>0.15000000000000008</c:v>
                </c:pt>
                <c:pt idx="1912">
                  <c:v>0.13</c:v>
                </c:pt>
                <c:pt idx="1913">
                  <c:v>0.14000000000000001</c:v>
                </c:pt>
                <c:pt idx="1914">
                  <c:v>0.14000000000000001</c:v>
                </c:pt>
                <c:pt idx="1915">
                  <c:v>0.14000000000000001</c:v>
                </c:pt>
                <c:pt idx="1916">
                  <c:v>0.15000000000000008</c:v>
                </c:pt>
                <c:pt idx="1917">
                  <c:v>0.14000000000000001</c:v>
                </c:pt>
                <c:pt idx="1918">
                  <c:v>0.14000000000000001</c:v>
                </c:pt>
                <c:pt idx="1919">
                  <c:v>0.18000000000000008</c:v>
                </c:pt>
                <c:pt idx="1920">
                  <c:v>0.18000000000000008</c:v>
                </c:pt>
                <c:pt idx="1921">
                  <c:v>0.22</c:v>
                </c:pt>
                <c:pt idx="1922">
                  <c:v>0.26</c:v>
                </c:pt>
                <c:pt idx="1923">
                  <c:v>0.26</c:v>
                </c:pt>
                <c:pt idx="1924">
                  <c:v>0.23</c:v>
                </c:pt>
                <c:pt idx="1925">
                  <c:v>0.22</c:v>
                </c:pt>
                <c:pt idx="1926">
                  <c:v>0.22</c:v>
                </c:pt>
                <c:pt idx="1927">
                  <c:v>0.21000000000000008</c:v>
                </c:pt>
                <c:pt idx="1928">
                  <c:v>0.15000000000000008</c:v>
                </c:pt>
                <c:pt idx="1929">
                  <c:v>0.14000000000000001</c:v>
                </c:pt>
                <c:pt idx="1930">
                  <c:v>0.15000000000000008</c:v>
                </c:pt>
                <c:pt idx="1931">
                  <c:v>0.14000000000000001</c:v>
                </c:pt>
                <c:pt idx="1932">
                  <c:v>0.13</c:v>
                </c:pt>
                <c:pt idx="1933">
                  <c:v>0.13</c:v>
                </c:pt>
                <c:pt idx="1934">
                  <c:v>0.13</c:v>
                </c:pt>
                <c:pt idx="1935">
                  <c:v>0.13</c:v>
                </c:pt>
                <c:pt idx="1936">
                  <c:v>0.13</c:v>
                </c:pt>
                <c:pt idx="1937">
                  <c:v>0.13</c:v>
                </c:pt>
                <c:pt idx="1938">
                  <c:v>0.12000000000000002</c:v>
                </c:pt>
                <c:pt idx="1939">
                  <c:v>0.13</c:v>
                </c:pt>
                <c:pt idx="1940">
                  <c:v>0.13</c:v>
                </c:pt>
                <c:pt idx="1941">
                  <c:v>0.11</c:v>
                </c:pt>
                <c:pt idx="1942">
                  <c:v>0.12000000000000002</c:v>
                </c:pt>
                <c:pt idx="1943">
                  <c:v>0.12000000000000002</c:v>
                </c:pt>
                <c:pt idx="1944">
                  <c:v>0.11</c:v>
                </c:pt>
                <c:pt idx="1945">
                  <c:v>0.12000000000000002</c:v>
                </c:pt>
                <c:pt idx="1946">
                  <c:v>0.11</c:v>
                </c:pt>
                <c:pt idx="1947">
                  <c:v>0.11</c:v>
                </c:pt>
                <c:pt idx="1948">
                  <c:v>0.12000000000000002</c:v>
                </c:pt>
                <c:pt idx="1949">
                  <c:v>0.12000000000000002</c:v>
                </c:pt>
                <c:pt idx="1950">
                  <c:v>0.12000000000000002</c:v>
                </c:pt>
                <c:pt idx="1951">
                  <c:v>0.14000000000000001</c:v>
                </c:pt>
                <c:pt idx="1952">
                  <c:v>0.14000000000000001</c:v>
                </c:pt>
                <c:pt idx="1953">
                  <c:v>0.12000000000000002</c:v>
                </c:pt>
                <c:pt idx="1954">
                  <c:v>0.14000000000000001</c:v>
                </c:pt>
                <c:pt idx="1955">
                  <c:v>0.14000000000000001</c:v>
                </c:pt>
                <c:pt idx="1956">
                  <c:v>0.14000000000000001</c:v>
                </c:pt>
                <c:pt idx="1957">
                  <c:v>0.13</c:v>
                </c:pt>
                <c:pt idx="1958">
                  <c:v>0.12000000000000002</c:v>
                </c:pt>
                <c:pt idx="1959">
                  <c:v>0.12000000000000002</c:v>
                </c:pt>
                <c:pt idx="1960">
                  <c:v>0.12000000000000002</c:v>
                </c:pt>
                <c:pt idx="1961">
                  <c:v>0.11</c:v>
                </c:pt>
                <c:pt idx="1962">
                  <c:v>0.1</c:v>
                </c:pt>
                <c:pt idx="1963">
                  <c:v>0.12000000000000002</c:v>
                </c:pt>
                <c:pt idx="1964">
                  <c:v>0.12000000000000002</c:v>
                </c:pt>
                <c:pt idx="1965">
                  <c:v>9.0000000000000024E-2</c:v>
                </c:pt>
                <c:pt idx="1966">
                  <c:v>0.16</c:v>
                </c:pt>
                <c:pt idx="1967">
                  <c:v>0.16</c:v>
                </c:pt>
                <c:pt idx="1968">
                  <c:v>0.12000000000000002</c:v>
                </c:pt>
                <c:pt idx="1969">
                  <c:v>0.13</c:v>
                </c:pt>
                <c:pt idx="1970">
                  <c:v>0.13</c:v>
                </c:pt>
                <c:pt idx="1971">
                  <c:v>0.12000000000000002</c:v>
                </c:pt>
                <c:pt idx="1972">
                  <c:v>0.12000000000000002</c:v>
                </c:pt>
                <c:pt idx="1973">
                  <c:v>0.12000000000000002</c:v>
                </c:pt>
                <c:pt idx="1974">
                  <c:v>0.11</c:v>
                </c:pt>
                <c:pt idx="1975">
                  <c:v>0.12000000000000002</c:v>
                </c:pt>
                <c:pt idx="1976">
                  <c:v>0.12000000000000002</c:v>
                </c:pt>
                <c:pt idx="1977">
                  <c:v>0.11</c:v>
                </c:pt>
                <c:pt idx="1978">
                  <c:v>0.11</c:v>
                </c:pt>
                <c:pt idx="1979">
                  <c:v>0.11</c:v>
                </c:pt>
                <c:pt idx="1980">
                  <c:v>0.12000000000000002</c:v>
                </c:pt>
                <c:pt idx="1981">
                  <c:v>0.1</c:v>
                </c:pt>
                <c:pt idx="1982">
                  <c:v>0.11</c:v>
                </c:pt>
                <c:pt idx="1983">
                  <c:v>0.12000000000000002</c:v>
                </c:pt>
                <c:pt idx="1984">
                  <c:v>0.11</c:v>
                </c:pt>
                <c:pt idx="1985">
                  <c:v>0.11</c:v>
                </c:pt>
                <c:pt idx="1986">
                  <c:v>0.1</c:v>
                </c:pt>
                <c:pt idx="1987">
                  <c:v>0.11</c:v>
                </c:pt>
                <c:pt idx="1988">
                  <c:v>0.1</c:v>
                </c:pt>
                <c:pt idx="1989">
                  <c:v>0.1</c:v>
                </c:pt>
                <c:pt idx="1990">
                  <c:v>0.12000000000000002</c:v>
                </c:pt>
                <c:pt idx="1991">
                  <c:v>0.12000000000000002</c:v>
                </c:pt>
                <c:pt idx="1992">
                  <c:v>0.11</c:v>
                </c:pt>
                <c:pt idx="1993">
                  <c:v>0.13</c:v>
                </c:pt>
                <c:pt idx="1994">
                  <c:v>0.13</c:v>
                </c:pt>
                <c:pt idx="1995">
                  <c:v>0.15000000000000008</c:v>
                </c:pt>
                <c:pt idx="1996">
                  <c:v>0.11</c:v>
                </c:pt>
                <c:pt idx="1997">
                  <c:v>0.11</c:v>
                </c:pt>
                <c:pt idx="1998">
                  <c:v>0.1</c:v>
                </c:pt>
                <c:pt idx="1999">
                  <c:v>0.1</c:v>
                </c:pt>
                <c:pt idx="2000">
                  <c:v>0.1</c:v>
                </c:pt>
                <c:pt idx="2001">
                  <c:v>0.11</c:v>
                </c:pt>
                <c:pt idx="2002">
                  <c:v>0.11</c:v>
                </c:pt>
                <c:pt idx="2003">
                  <c:v>0.11</c:v>
                </c:pt>
                <c:pt idx="2004">
                  <c:v>0.12000000000000002</c:v>
                </c:pt>
                <c:pt idx="2005">
                  <c:v>0.13</c:v>
                </c:pt>
                <c:pt idx="2006">
                  <c:v>0.12000000000000002</c:v>
                </c:pt>
                <c:pt idx="2007">
                  <c:v>0.11</c:v>
                </c:pt>
                <c:pt idx="2008">
                  <c:v>0.13</c:v>
                </c:pt>
                <c:pt idx="2009">
                  <c:v>0.14000000000000001</c:v>
                </c:pt>
                <c:pt idx="2010">
                  <c:v>0.12000000000000002</c:v>
                </c:pt>
                <c:pt idx="2011">
                  <c:v>0.12000000000000002</c:v>
                </c:pt>
                <c:pt idx="2012">
                  <c:v>0.12000000000000002</c:v>
                </c:pt>
                <c:pt idx="2013">
                  <c:v>9.0000000000000024E-2</c:v>
                </c:pt>
                <c:pt idx="2014">
                  <c:v>0.12000000000000002</c:v>
                </c:pt>
                <c:pt idx="2015">
                  <c:v>0.12000000000000002</c:v>
                </c:pt>
                <c:pt idx="2016">
                  <c:v>0.1</c:v>
                </c:pt>
                <c:pt idx="2017">
                  <c:v>0.1</c:v>
                </c:pt>
                <c:pt idx="2018">
                  <c:v>0.11</c:v>
                </c:pt>
                <c:pt idx="2019">
                  <c:v>0.1</c:v>
                </c:pt>
                <c:pt idx="2020">
                  <c:v>0.1</c:v>
                </c:pt>
                <c:pt idx="2021">
                  <c:v>0.1</c:v>
                </c:pt>
                <c:pt idx="2022">
                  <c:v>0.11</c:v>
                </c:pt>
                <c:pt idx="2023">
                  <c:v>0.1</c:v>
                </c:pt>
                <c:pt idx="2024">
                  <c:v>0.1</c:v>
                </c:pt>
                <c:pt idx="2025">
                  <c:v>9.0000000000000024E-2</c:v>
                </c:pt>
                <c:pt idx="2026">
                  <c:v>0.1</c:v>
                </c:pt>
                <c:pt idx="2027">
                  <c:v>0.1</c:v>
                </c:pt>
                <c:pt idx="2028">
                  <c:v>9.0000000000000024E-2</c:v>
                </c:pt>
                <c:pt idx="2029">
                  <c:v>0.12000000000000002</c:v>
                </c:pt>
                <c:pt idx="2030">
                  <c:v>0.1</c:v>
                </c:pt>
                <c:pt idx="2031">
                  <c:v>8.0000000000000043E-2</c:v>
                </c:pt>
                <c:pt idx="2032">
                  <c:v>0.12000000000000002</c:v>
                </c:pt>
                <c:pt idx="2033">
                  <c:v>0.11</c:v>
                </c:pt>
                <c:pt idx="2034">
                  <c:v>8.0000000000000043E-2</c:v>
                </c:pt>
                <c:pt idx="2035">
                  <c:v>0.11</c:v>
                </c:pt>
                <c:pt idx="2036">
                  <c:v>0.11</c:v>
                </c:pt>
                <c:pt idx="2037">
                  <c:v>8.0000000000000043E-2</c:v>
                </c:pt>
                <c:pt idx="2038">
                  <c:v>0.1</c:v>
                </c:pt>
                <c:pt idx="2039">
                  <c:v>0.1</c:v>
                </c:pt>
                <c:pt idx="2040">
                  <c:v>8.0000000000000043E-2</c:v>
                </c:pt>
                <c:pt idx="2041">
                  <c:v>0.11</c:v>
                </c:pt>
                <c:pt idx="2042">
                  <c:v>9.0000000000000024E-2</c:v>
                </c:pt>
                <c:pt idx="2043">
                  <c:v>8.0000000000000043E-2</c:v>
                </c:pt>
                <c:pt idx="2044">
                  <c:v>9.0000000000000024E-2</c:v>
                </c:pt>
                <c:pt idx="2045">
                  <c:v>8.0000000000000043E-2</c:v>
                </c:pt>
                <c:pt idx="2046">
                  <c:v>8.0000000000000043E-2</c:v>
                </c:pt>
                <c:pt idx="2047">
                  <c:v>9.0000000000000024E-2</c:v>
                </c:pt>
                <c:pt idx="2048">
                  <c:v>8.0000000000000043E-2</c:v>
                </c:pt>
                <c:pt idx="2049">
                  <c:v>6.0000000000000026E-2</c:v>
                </c:pt>
                <c:pt idx="2050">
                  <c:v>0.1</c:v>
                </c:pt>
                <c:pt idx="2051">
                  <c:v>8.0000000000000043E-2</c:v>
                </c:pt>
                <c:pt idx="2052">
                  <c:v>6.0000000000000026E-2</c:v>
                </c:pt>
                <c:pt idx="2053">
                  <c:v>9.0000000000000024E-2</c:v>
                </c:pt>
                <c:pt idx="2054">
                  <c:v>9.0000000000000024E-2</c:v>
                </c:pt>
                <c:pt idx="2055">
                  <c:v>6.0000000000000026E-2</c:v>
                </c:pt>
                <c:pt idx="2056">
                  <c:v>8.0000000000000043E-2</c:v>
                </c:pt>
                <c:pt idx="2057">
                  <c:v>7.0000000000000021E-2</c:v>
                </c:pt>
                <c:pt idx="2058">
                  <c:v>0.05</c:v>
                </c:pt>
                <c:pt idx="2059">
                  <c:v>7.0000000000000021E-2</c:v>
                </c:pt>
                <c:pt idx="2060">
                  <c:v>7.0000000000000021E-2</c:v>
                </c:pt>
                <c:pt idx="2061">
                  <c:v>0.05</c:v>
                </c:pt>
                <c:pt idx="2062">
                  <c:v>6.0000000000000026E-2</c:v>
                </c:pt>
                <c:pt idx="2063">
                  <c:v>6.0000000000000026E-2</c:v>
                </c:pt>
                <c:pt idx="2064">
                  <c:v>6.0000000000000026E-2</c:v>
                </c:pt>
                <c:pt idx="2065">
                  <c:v>6.0000000000000026E-2</c:v>
                </c:pt>
                <c:pt idx="2066">
                  <c:v>7.0000000000000021E-2</c:v>
                </c:pt>
                <c:pt idx="2067">
                  <c:v>7.0000000000000021E-2</c:v>
                </c:pt>
                <c:pt idx="2068">
                  <c:v>7.0000000000000021E-2</c:v>
                </c:pt>
                <c:pt idx="2069">
                  <c:v>7.0000000000000021E-2</c:v>
                </c:pt>
                <c:pt idx="2070">
                  <c:v>8.0000000000000043E-2</c:v>
                </c:pt>
                <c:pt idx="2071">
                  <c:v>7.0000000000000021E-2</c:v>
                </c:pt>
                <c:pt idx="2072">
                  <c:v>7.0000000000000021E-2</c:v>
                </c:pt>
                <c:pt idx="2073">
                  <c:v>8.0000000000000043E-2</c:v>
                </c:pt>
                <c:pt idx="2074">
                  <c:v>7.0000000000000021E-2</c:v>
                </c:pt>
                <c:pt idx="2075">
                  <c:v>7.0000000000000021E-2</c:v>
                </c:pt>
                <c:pt idx="2076">
                  <c:v>6.0000000000000026E-2</c:v>
                </c:pt>
                <c:pt idx="2077">
                  <c:v>7.0000000000000021E-2</c:v>
                </c:pt>
                <c:pt idx="2078">
                  <c:v>7.0000000000000021E-2</c:v>
                </c:pt>
                <c:pt idx="2079">
                  <c:v>6.0000000000000026E-2</c:v>
                </c:pt>
                <c:pt idx="2080">
                  <c:v>7.0000000000000021E-2</c:v>
                </c:pt>
                <c:pt idx="2081">
                  <c:v>7.0000000000000021E-2</c:v>
                </c:pt>
                <c:pt idx="2082">
                  <c:v>6.0000000000000026E-2</c:v>
                </c:pt>
                <c:pt idx="2083">
                  <c:v>8.0000000000000043E-2</c:v>
                </c:pt>
                <c:pt idx="2084">
                  <c:v>8.0000000000000043E-2</c:v>
                </c:pt>
                <c:pt idx="2085">
                  <c:v>7.0000000000000021E-2</c:v>
                </c:pt>
                <c:pt idx="2086">
                  <c:v>8.0000000000000043E-2</c:v>
                </c:pt>
                <c:pt idx="2087">
                  <c:v>8.0000000000000043E-2</c:v>
                </c:pt>
                <c:pt idx="2088">
                  <c:v>6.0000000000000026E-2</c:v>
                </c:pt>
                <c:pt idx="2089">
                  <c:v>7.0000000000000021E-2</c:v>
                </c:pt>
                <c:pt idx="2090">
                  <c:v>7.0000000000000021E-2</c:v>
                </c:pt>
                <c:pt idx="2091">
                  <c:v>6.0000000000000026E-2</c:v>
                </c:pt>
                <c:pt idx="2092">
                  <c:v>7.0000000000000021E-2</c:v>
                </c:pt>
                <c:pt idx="2093">
                  <c:v>7.0000000000000021E-2</c:v>
                </c:pt>
                <c:pt idx="2094">
                  <c:v>0.05</c:v>
                </c:pt>
                <c:pt idx="2095">
                  <c:v>7.0000000000000021E-2</c:v>
                </c:pt>
                <c:pt idx="2096">
                  <c:v>6.0000000000000026E-2</c:v>
                </c:pt>
                <c:pt idx="2097">
                  <c:v>0.05</c:v>
                </c:pt>
                <c:pt idx="2098">
                  <c:v>7.0000000000000021E-2</c:v>
                </c:pt>
                <c:pt idx="2099">
                  <c:v>7.0000000000000021E-2</c:v>
                </c:pt>
                <c:pt idx="2100">
                  <c:v>4.0000000000000022E-2</c:v>
                </c:pt>
                <c:pt idx="2101">
                  <c:v>7.0000000000000021E-2</c:v>
                </c:pt>
                <c:pt idx="2102">
                  <c:v>6.0000000000000026E-2</c:v>
                </c:pt>
                <c:pt idx="2103">
                  <c:v>4.0000000000000022E-2</c:v>
                </c:pt>
                <c:pt idx="2104">
                  <c:v>6.0000000000000026E-2</c:v>
                </c:pt>
                <c:pt idx="2105">
                  <c:v>6.0000000000000026E-2</c:v>
                </c:pt>
                <c:pt idx="2106">
                  <c:v>4.0000000000000022E-2</c:v>
                </c:pt>
                <c:pt idx="2107">
                  <c:v>0.05</c:v>
                </c:pt>
                <c:pt idx="2108">
                  <c:v>0.05</c:v>
                </c:pt>
                <c:pt idx="2109">
                  <c:v>4.0000000000000022E-2</c:v>
                </c:pt>
                <c:pt idx="2110">
                  <c:v>0.05</c:v>
                </c:pt>
                <c:pt idx="2111">
                  <c:v>0.05</c:v>
                </c:pt>
                <c:pt idx="2112">
                  <c:v>0.05</c:v>
                </c:pt>
                <c:pt idx="2113">
                  <c:v>0.05</c:v>
                </c:pt>
                <c:pt idx="2114">
                  <c:v>0.05</c:v>
                </c:pt>
                <c:pt idx="2115">
                  <c:v>6.0000000000000026E-2</c:v>
                </c:pt>
                <c:pt idx="2116">
                  <c:v>6.0000000000000026E-2</c:v>
                </c:pt>
                <c:pt idx="2117">
                  <c:v>0.05</c:v>
                </c:pt>
                <c:pt idx="2118">
                  <c:v>6.0000000000000026E-2</c:v>
                </c:pt>
                <c:pt idx="2119">
                  <c:v>6.0000000000000026E-2</c:v>
                </c:pt>
                <c:pt idx="2120">
                  <c:v>6.0000000000000026E-2</c:v>
                </c:pt>
                <c:pt idx="2121">
                  <c:v>6.0000000000000026E-2</c:v>
                </c:pt>
                <c:pt idx="2122">
                  <c:v>6.0000000000000026E-2</c:v>
                </c:pt>
                <c:pt idx="2123">
                  <c:v>6.0000000000000026E-2</c:v>
                </c:pt>
                <c:pt idx="2124">
                  <c:v>0.05</c:v>
                </c:pt>
                <c:pt idx="2125">
                  <c:v>6.0000000000000026E-2</c:v>
                </c:pt>
                <c:pt idx="2126">
                  <c:v>7.0000000000000021E-2</c:v>
                </c:pt>
                <c:pt idx="2127">
                  <c:v>6.0000000000000026E-2</c:v>
                </c:pt>
                <c:pt idx="2128">
                  <c:v>7.0000000000000021E-2</c:v>
                </c:pt>
                <c:pt idx="2129">
                  <c:v>7.0000000000000021E-2</c:v>
                </c:pt>
                <c:pt idx="2130">
                  <c:v>0.05</c:v>
                </c:pt>
                <c:pt idx="2131">
                  <c:v>6.0000000000000026E-2</c:v>
                </c:pt>
                <c:pt idx="2132">
                  <c:v>6.0000000000000026E-2</c:v>
                </c:pt>
                <c:pt idx="2133">
                  <c:v>0.05</c:v>
                </c:pt>
                <c:pt idx="2134">
                  <c:v>0.05</c:v>
                </c:pt>
                <c:pt idx="2135">
                  <c:v>4.0000000000000022E-2</c:v>
                </c:pt>
                <c:pt idx="2136">
                  <c:v>4.0000000000000022E-2</c:v>
                </c:pt>
                <c:pt idx="2137">
                  <c:v>4.0000000000000022E-2</c:v>
                </c:pt>
                <c:pt idx="2138">
                  <c:v>3.0000000000000002E-2</c:v>
                </c:pt>
                <c:pt idx="2139">
                  <c:v>4.0000000000000022E-2</c:v>
                </c:pt>
                <c:pt idx="2140">
                  <c:v>4.0000000000000022E-2</c:v>
                </c:pt>
                <c:pt idx="2141">
                  <c:v>3.0000000000000002E-2</c:v>
                </c:pt>
                <c:pt idx="2142">
                  <c:v>3.0000000000000002E-2</c:v>
                </c:pt>
                <c:pt idx="2143">
                  <c:v>3.0000000000000002E-2</c:v>
                </c:pt>
                <c:pt idx="2144">
                  <c:v>4.0000000000000022E-2</c:v>
                </c:pt>
                <c:pt idx="2145">
                  <c:v>4.0000000000000022E-2</c:v>
                </c:pt>
                <c:pt idx="2146">
                  <c:v>4.0000000000000022E-2</c:v>
                </c:pt>
                <c:pt idx="2147">
                  <c:v>4.0000000000000022E-2</c:v>
                </c:pt>
                <c:pt idx="2148">
                  <c:v>4.0000000000000022E-2</c:v>
                </c:pt>
                <c:pt idx="2149">
                  <c:v>3.0000000000000002E-2</c:v>
                </c:pt>
                <c:pt idx="2150">
                  <c:v>6.0000000000000026E-2</c:v>
                </c:pt>
                <c:pt idx="2151">
                  <c:v>0.05</c:v>
                </c:pt>
                <c:pt idx="2152">
                  <c:v>4.0000000000000022E-2</c:v>
                </c:pt>
                <c:pt idx="2153">
                  <c:v>0.05</c:v>
                </c:pt>
                <c:pt idx="2154">
                  <c:v>4.0000000000000022E-2</c:v>
                </c:pt>
                <c:pt idx="2155">
                  <c:v>4.0000000000000022E-2</c:v>
                </c:pt>
                <c:pt idx="2156">
                  <c:v>4.0000000000000022E-2</c:v>
                </c:pt>
                <c:pt idx="2157">
                  <c:v>3.0000000000000002E-2</c:v>
                </c:pt>
                <c:pt idx="2158">
                  <c:v>3.0000000000000002E-2</c:v>
                </c:pt>
                <c:pt idx="2159">
                  <c:v>3.0000000000000002E-2</c:v>
                </c:pt>
                <c:pt idx="2160">
                  <c:v>3.0000000000000002E-2</c:v>
                </c:pt>
                <c:pt idx="2161">
                  <c:v>3.0000000000000002E-2</c:v>
                </c:pt>
                <c:pt idx="2162">
                  <c:v>4.0000000000000022E-2</c:v>
                </c:pt>
                <c:pt idx="2163">
                  <c:v>4.0000000000000022E-2</c:v>
                </c:pt>
                <c:pt idx="2164">
                  <c:v>4.0000000000000022E-2</c:v>
                </c:pt>
                <c:pt idx="2165">
                  <c:v>4.0000000000000022E-2</c:v>
                </c:pt>
                <c:pt idx="2166">
                  <c:v>0.05</c:v>
                </c:pt>
                <c:pt idx="2167">
                  <c:v>4.0000000000000022E-2</c:v>
                </c:pt>
                <c:pt idx="2168">
                  <c:v>4.0000000000000022E-2</c:v>
                </c:pt>
                <c:pt idx="2169">
                  <c:v>4.0000000000000022E-2</c:v>
                </c:pt>
                <c:pt idx="2170">
                  <c:v>3.0000000000000002E-2</c:v>
                </c:pt>
                <c:pt idx="2171">
                  <c:v>3.0000000000000002E-2</c:v>
                </c:pt>
                <c:pt idx="2172">
                  <c:v>0.05</c:v>
                </c:pt>
                <c:pt idx="2173">
                  <c:v>4.0000000000000022E-2</c:v>
                </c:pt>
                <c:pt idx="2174">
                  <c:v>0.05</c:v>
                </c:pt>
                <c:pt idx="2175">
                  <c:v>6.0000000000000026E-2</c:v>
                </c:pt>
                <c:pt idx="2176">
                  <c:v>4.0000000000000022E-2</c:v>
                </c:pt>
                <c:pt idx="2177">
                  <c:v>6.0000000000000026E-2</c:v>
                </c:pt>
                <c:pt idx="2178">
                  <c:v>6.0000000000000026E-2</c:v>
                </c:pt>
                <c:pt idx="2179">
                  <c:v>2.0000000000000011E-2</c:v>
                </c:pt>
                <c:pt idx="2180">
                  <c:v>0.05</c:v>
                </c:pt>
                <c:pt idx="2181">
                  <c:v>7.0000000000000021E-2</c:v>
                </c:pt>
                <c:pt idx="2182">
                  <c:v>3.0000000000000002E-2</c:v>
                </c:pt>
                <c:pt idx="2183">
                  <c:v>0.05</c:v>
                </c:pt>
                <c:pt idx="2184">
                  <c:v>6.0000000000000026E-2</c:v>
                </c:pt>
                <c:pt idx="2185">
                  <c:v>0.05</c:v>
                </c:pt>
                <c:pt idx="2186">
                  <c:v>0.05</c:v>
                </c:pt>
                <c:pt idx="2187">
                  <c:v>0.05</c:v>
                </c:pt>
                <c:pt idx="2188">
                  <c:v>0.05</c:v>
                </c:pt>
                <c:pt idx="2189">
                  <c:v>0.05</c:v>
                </c:pt>
                <c:pt idx="2190">
                  <c:v>6.0000000000000026E-2</c:v>
                </c:pt>
                <c:pt idx="2191">
                  <c:v>4.0000000000000022E-2</c:v>
                </c:pt>
                <c:pt idx="2192">
                  <c:v>0.05</c:v>
                </c:pt>
                <c:pt idx="2193">
                  <c:v>6.0000000000000026E-2</c:v>
                </c:pt>
                <c:pt idx="2194">
                  <c:v>3.0000000000000002E-2</c:v>
                </c:pt>
                <c:pt idx="2195">
                  <c:v>4.0000000000000022E-2</c:v>
                </c:pt>
                <c:pt idx="2196">
                  <c:v>0.05</c:v>
                </c:pt>
                <c:pt idx="2197">
                  <c:v>3.0000000000000002E-2</c:v>
                </c:pt>
                <c:pt idx="2198">
                  <c:v>4.0000000000000022E-2</c:v>
                </c:pt>
                <c:pt idx="2199">
                  <c:v>4.0000000000000022E-2</c:v>
                </c:pt>
                <c:pt idx="2200">
                  <c:v>4.0000000000000022E-2</c:v>
                </c:pt>
                <c:pt idx="2201">
                  <c:v>3.0000000000000002E-2</c:v>
                </c:pt>
                <c:pt idx="2202">
                  <c:v>4.0000000000000022E-2</c:v>
                </c:pt>
                <c:pt idx="2203">
                  <c:v>3.0000000000000002E-2</c:v>
                </c:pt>
                <c:pt idx="2204">
                  <c:v>4.0000000000000022E-2</c:v>
                </c:pt>
                <c:pt idx="2205">
                  <c:v>0.05</c:v>
                </c:pt>
                <c:pt idx="2206">
                  <c:v>3.0000000000000002E-2</c:v>
                </c:pt>
                <c:pt idx="2207">
                  <c:v>6.0000000000000026E-2</c:v>
                </c:pt>
                <c:pt idx="2208">
                  <c:v>7.0000000000000021E-2</c:v>
                </c:pt>
                <c:pt idx="2209">
                  <c:v>3.0000000000000002E-2</c:v>
                </c:pt>
                <c:pt idx="2210">
                  <c:v>9.0000000000000024E-2</c:v>
                </c:pt>
                <c:pt idx="2211">
                  <c:v>9.0000000000000024E-2</c:v>
                </c:pt>
                <c:pt idx="2212">
                  <c:v>4.0000000000000022E-2</c:v>
                </c:pt>
                <c:pt idx="2213">
                  <c:v>8.0000000000000043E-2</c:v>
                </c:pt>
                <c:pt idx="2214">
                  <c:v>8.0000000000000043E-2</c:v>
                </c:pt>
                <c:pt idx="2215">
                  <c:v>0.05</c:v>
                </c:pt>
                <c:pt idx="2216">
                  <c:v>7.0000000000000021E-2</c:v>
                </c:pt>
                <c:pt idx="2217">
                  <c:v>7.0000000000000021E-2</c:v>
                </c:pt>
                <c:pt idx="2218">
                  <c:v>6.0000000000000026E-2</c:v>
                </c:pt>
                <c:pt idx="2219">
                  <c:v>6.0000000000000026E-2</c:v>
                </c:pt>
                <c:pt idx="2220">
                  <c:v>3.0000000000000002E-2</c:v>
                </c:pt>
                <c:pt idx="2221">
                  <c:v>3.0000000000000002E-2</c:v>
                </c:pt>
                <c:pt idx="2222">
                  <c:v>2.0000000000000011E-2</c:v>
                </c:pt>
                <c:pt idx="2223">
                  <c:v>3.0000000000000002E-2</c:v>
                </c:pt>
                <c:pt idx="2224">
                  <c:v>3.0000000000000002E-2</c:v>
                </c:pt>
                <c:pt idx="2225">
                  <c:v>3.0000000000000002E-2</c:v>
                </c:pt>
                <c:pt idx="2226">
                  <c:v>4.0000000000000022E-2</c:v>
                </c:pt>
                <c:pt idx="2227">
                  <c:v>3.0000000000000002E-2</c:v>
                </c:pt>
                <c:pt idx="2228">
                  <c:v>4.0000000000000022E-2</c:v>
                </c:pt>
                <c:pt idx="2229">
                  <c:v>4.0000000000000022E-2</c:v>
                </c:pt>
                <c:pt idx="2230">
                  <c:v>4.0000000000000022E-2</c:v>
                </c:pt>
                <c:pt idx="2231">
                  <c:v>4.0000000000000022E-2</c:v>
                </c:pt>
                <c:pt idx="2232">
                  <c:v>6.0000000000000026E-2</c:v>
                </c:pt>
                <c:pt idx="2233">
                  <c:v>4.0000000000000022E-2</c:v>
                </c:pt>
                <c:pt idx="2234">
                  <c:v>0.05</c:v>
                </c:pt>
                <c:pt idx="2235">
                  <c:v>7.0000000000000021E-2</c:v>
                </c:pt>
                <c:pt idx="2236">
                  <c:v>0.05</c:v>
                </c:pt>
                <c:pt idx="2237">
                  <c:v>0.05</c:v>
                </c:pt>
                <c:pt idx="2238">
                  <c:v>7.0000000000000021E-2</c:v>
                </c:pt>
                <c:pt idx="2239">
                  <c:v>0.05</c:v>
                </c:pt>
                <c:pt idx="2240">
                  <c:v>0.05</c:v>
                </c:pt>
                <c:pt idx="2241">
                  <c:v>7.0000000000000021E-2</c:v>
                </c:pt>
                <c:pt idx="2242">
                  <c:v>0.05</c:v>
                </c:pt>
                <c:pt idx="2243">
                  <c:v>6.0000000000000026E-2</c:v>
                </c:pt>
                <c:pt idx="2244">
                  <c:v>7.0000000000000021E-2</c:v>
                </c:pt>
                <c:pt idx="2245">
                  <c:v>6.0000000000000026E-2</c:v>
                </c:pt>
                <c:pt idx="2246">
                  <c:v>7.0000000000000021E-2</c:v>
                </c:pt>
                <c:pt idx="2247">
                  <c:v>8.0000000000000043E-2</c:v>
                </c:pt>
                <c:pt idx="2248">
                  <c:v>6.0000000000000026E-2</c:v>
                </c:pt>
                <c:pt idx="2249">
                  <c:v>7.0000000000000021E-2</c:v>
                </c:pt>
                <c:pt idx="2250">
                  <c:v>8.0000000000000043E-2</c:v>
                </c:pt>
                <c:pt idx="2251">
                  <c:v>6.0000000000000026E-2</c:v>
                </c:pt>
                <c:pt idx="2252">
                  <c:v>7.0000000000000021E-2</c:v>
                </c:pt>
                <c:pt idx="2253">
                  <c:v>9.0000000000000024E-2</c:v>
                </c:pt>
                <c:pt idx="2254">
                  <c:v>6.0000000000000026E-2</c:v>
                </c:pt>
                <c:pt idx="2255">
                  <c:v>7.0000000000000021E-2</c:v>
                </c:pt>
                <c:pt idx="2256">
                  <c:v>9.0000000000000024E-2</c:v>
                </c:pt>
                <c:pt idx="2257">
                  <c:v>6.0000000000000026E-2</c:v>
                </c:pt>
                <c:pt idx="2258">
                  <c:v>6.0000000000000026E-2</c:v>
                </c:pt>
                <c:pt idx="2259">
                  <c:v>8.0000000000000043E-2</c:v>
                </c:pt>
                <c:pt idx="2260">
                  <c:v>6.0000000000000026E-2</c:v>
                </c:pt>
                <c:pt idx="2261">
                  <c:v>6.0000000000000026E-2</c:v>
                </c:pt>
                <c:pt idx="2262">
                  <c:v>8.0000000000000043E-2</c:v>
                </c:pt>
                <c:pt idx="2263">
                  <c:v>6.0000000000000026E-2</c:v>
                </c:pt>
                <c:pt idx="2264">
                  <c:v>6.0000000000000026E-2</c:v>
                </c:pt>
                <c:pt idx="2265">
                  <c:v>9.0000000000000024E-2</c:v>
                </c:pt>
                <c:pt idx="2266">
                  <c:v>6.0000000000000026E-2</c:v>
                </c:pt>
                <c:pt idx="2267">
                  <c:v>7.0000000000000021E-2</c:v>
                </c:pt>
                <c:pt idx="2268">
                  <c:v>0.1</c:v>
                </c:pt>
                <c:pt idx="2269">
                  <c:v>7.0000000000000021E-2</c:v>
                </c:pt>
                <c:pt idx="2270">
                  <c:v>9.0000000000000024E-2</c:v>
                </c:pt>
                <c:pt idx="2271">
                  <c:v>0.13</c:v>
                </c:pt>
                <c:pt idx="2272">
                  <c:v>8.0000000000000043E-2</c:v>
                </c:pt>
                <c:pt idx="2273">
                  <c:v>8.0000000000000043E-2</c:v>
                </c:pt>
                <c:pt idx="2274">
                  <c:v>0.13</c:v>
                </c:pt>
                <c:pt idx="2275">
                  <c:v>9.0000000000000024E-2</c:v>
                </c:pt>
                <c:pt idx="2276">
                  <c:v>0.1</c:v>
                </c:pt>
                <c:pt idx="2277">
                  <c:v>0.15000000000000008</c:v>
                </c:pt>
                <c:pt idx="2278">
                  <c:v>0.1</c:v>
                </c:pt>
                <c:pt idx="2279">
                  <c:v>0.1</c:v>
                </c:pt>
                <c:pt idx="2280">
                  <c:v>0.15000000000000008</c:v>
                </c:pt>
                <c:pt idx="2281">
                  <c:v>0.1</c:v>
                </c:pt>
                <c:pt idx="2282">
                  <c:v>0.11</c:v>
                </c:pt>
                <c:pt idx="2283">
                  <c:v>0.14000000000000001</c:v>
                </c:pt>
                <c:pt idx="2284">
                  <c:v>8.0000000000000043E-2</c:v>
                </c:pt>
                <c:pt idx="2285">
                  <c:v>0.11</c:v>
                </c:pt>
                <c:pt idx="2286">
                  <c:v>0.16</c:v>
                </c:pt>
                <c:pt idx="2287">
                  <c:v>0.1</c:v>
                </c:pt>
                <c:pt idx="2288">
                  <c:v>9.0000000000000024E-2</c:v>
                </c:pt>
                <c:pt idx="2289">
                  <c:v>0.13</c:v>
                </c:pt>
                <c:pt idx="2290">
                  <c:v>8.0000000000000043E-2</c:v>
                </c:pt>
                <c:pt idx="2291">
                  <c:v>8.0000000000000043E-2</c:v>
                </c:pt>
                <c:pt idx="2292">
                  <c:v>0.12000000000000002</c:v>
                </c:pt>
                <c:pt idx="2293">
                  <c:v>9.0000000000000024E-2</c:v>
                </c:pt>
                <c:pt idx="2294">
                  <c:v>8.0000000000000043E-2</c:v>
                </c:pt>
                <c:pt idx="2295">
                  <c:v>0.12000000000000002</c:v>
                </c:pt>
                <c:pt idx="2296">
                  <c:v>9.0000000000000024E-2</c:v>
                </c:pt>
                <c:pt idx="2297">
                  <c:v>8.0000000000000043E-2</c:v>
                </c:pt>
                <c:pt idx="2298">
                  <c:v>0.12000000000000002</c:v>
                </c:pt>
                <c:pt idx="2299">
                  <c:v>9.0000000000000024E-2</c:v>
                </c:pt>
                <c:pt idx="2300">
                  <c:v>8.0000000000000043E-2</c:v>
                </c:pt>
                <c:pt idx="2301">
                  <c:v>0.11</c:v>
                </c:pt>
                <c:pt idx="2302">
                  <c:v>9.0000000000000024E-2</c:v>
                </c:pt>
                <c:pt idx="2303">
                  <c:v>9.0000000000000024E-2</c:v>
                </c:pt>
                <c:pt idx="2304">
                  <c:v>0.1</c:v>
                </c:pt>
                <c:pt idx="2305">
                  <c:v>9.0000000000000024E-2</c:v>
                </c:pt>
                <c:pt idx="2306">
                  <c:v>9.0000000000000024E-2</c:v>
                </c:pt>
                <c:pt idx="2307">
                  <c:v>0.11</c:v>
                </c:pt>
                <c:pt idx="2308">
                  <c:v>0.1</c:v>
                </c:pt>
                <c:pt idx="2309">
                  <c:v>9.0000000000000024E-2</c:v>
                </c:pt>
                <c:pt idx="2310">
                  <c:v>0.1</c:v>
                </c:pt>
                <c:pt idx="2311">
                  <c:v>0.1</c:v>
                </c:pt>
                <c:pt idx="2312">
                  <c:v>9.0000000000000024E-2</c:v>
                </c:pt>
                <c:pt idx="2313">
                  <c:v>0.1</c:v>
                </c:pt>
                <c:pt idx="2314">
                  <c:v>8.0000000000000043E-2</c:v>
                </c:pt>
                <c:pt idx="2315">
                  <c:v>9.0000000000000024E-2</c:v>
                </c:pt>
                <c:pt idx="2316">
                  <c:v>9.0000000000000024E-2</c:v>
                </c:pt>
                <c:pt idx="2317">
                  <c:v>8.0000000000000043E-2</c:v>
                </c:pt>
                <c:pt idx="2318">
                  <c:v>8.0000000000000043E-2</c:v>
                </c:pt>
                <c:pt idx="2319">
                  <c:v>8.0000000000000043E-2</c:v>
                </c:pt>
                <c:pt idx="2320">
                  <c:v>8.0000000000000043E-2</c:v>
                </c:pt>
                <c:pt idx="2321">
                  <c:v>8.0000000000000043E-2</c:v>
                </c:pt>
                <c:pt idx="2322">
                  <c:v>8.0000000000000043E-2</c:v>
                </c:pt>
                <c:pt idx="2323">
                  <c:v>9.0000000000000024E-2</c:v>
                </c:pt>
                <c:pt idx="2324">
                  <c:v>9.0000000000000024E-2</c:v>
                </c:pt>
                <c:pt idx="2325">
                  <c:v>8.0000000000000043E-2</c:v>
                </c:pt>
                <c:pt idx="2326">
                  <c:v>9.0000000000000024E-2</c:v>
                </c:pt>
                <c:pt idx="2327">
                  <c:v>9.0000000000000024E-2</c:v>
                </c:pt>
                <c:pt idx="2328">
                  <c:v>7.0000000000000021E-2</c:v>
                </c:pt>
                <c:pt idx="2329">
                  <c:v>8.0000000000000043E-2</c:v>
                </c:pt>
                <c:pt idx="2330">
                  <c:v>8.0000000000000043E-2</c:v>
                </c:pt>
                <c:pt idx="2331">
                  <c:v>7.0000000000000021E-2</c:v>
                </c:pt>
                <c:pt idx="2332">
                  <c:v>8.0000000000000043E-2</c:v>
                </c:pt>
                <c:pt idx="2333">
                  <c:v>8.0000000000000043E-2</c:v>
                </c:pt>
                <c:pt idx="2334">
                  <c:v>7.0000000000000021E-2</c:v>
                </c:pt>
                <c:pt idx="2335">
                  <c:v>8.0000000000000043E-2</c:v>
                </c:pt>
                <c:pt idx="2336">
                  <c:v>8.0000000000000043E-2</c:v>
                </c:pt>
                <c:pt idx="2337">
                  <c:v>8.0000000000000043E-2</c:v>
                </c:pt>
                <c:pt idx="2338">
                  <c:v>8.0000000000000043E-2</c:v>
                </c:pt>
                <c:pt idx="2339">
                  <c:v>8.0000000000000043E-2</c:v>
                </c:pt>
                <c:pt idx="2340">
                  <c:v>8.0000000000000043E-2</c:v>
                </c:pt>
                <c:pt idx="2341">
                  <c:v>8.0000000000000043E-2</c:v>
                </c:pt>
                <c:pt idx="2342">
                  <c:v>8.0000000000000043E-2</c:v>
                </c:pt>
                <c:pt idx="2343">
                  <c:v>7.0000000000000021E-2</c:v>
                </c:pt>
                <c:pt idx="2344">
                  <c:v>8.0000000000000043E-2</c:v>
                </c:pt>
                <c:pt idx="2345">
                  <c:v>9.0000000000000024E-2</c:v>
                </c:pt>
                <c:pt idx="2346">
                  <c:v>8.0000000000000043E-2</c:v>
                </c:pt>
                <c:pt idx="2347">
                  <c:v>9.0000000000000024E-2</c:v>
                </c:pt>
                <c:pt idx="2348">
                  <c:v>9.0000000000000024E-2</c:v>
                </c:pt>
                <c:pt idx="2349">
                  <c:v>9.0000000000000024E-2</c:v>
                </c:pt>
                <c:pt idx="2350">
                  <c:v>9.0000000000000024E-2</c:v>
                </c:pt>
                <c:pt idx="2351">
                  <c:v>9.0000000000000024E-2</c:v>
                </c:pt>
                <c:pt idx="2352">
                  <c:v>8.0000000000000043E-2</c:v>
                </c:pt>
                <c:pt idx="2353">
                  <c:v>9.0000000000000024E-2</c:v>
                </c:pt>
                <c:pt idx="2354">
                  <c:v>8.0000000000000043E-2</c:v>
                </c:pt>
                <c:pt idx="2355">
                  <c:v>8.0000000000000043E-2</c:v>
                </c:pt>
                <c:pt idx="2356">
                  <c:v>8.0000000000000043E-2</c:v>
                </c:pt>
                <c:pt idx="2357">
                  <c:v>8.0000000000000043E-2</c:v>
                </c:pt>
                <c:pt idx="2358">
                  <c:v>9.0000000000000024E-2</c:v>
                </c:pt>
                <c:pt idx="2359">
                  <c:v>8.0000000000000043E-2</c:v>
                </c:pt>
                <c:pt idx="2360">
                  <c:v>8.0000000000000043E-2</c:v>
                </c:pt>
                <c:pt idx="2361">
                  <c:v>9.0000000000000024E-2</c:v>
                </c:pt>
                <c:pt idx="2362">
                  <c:v>9.0000000000000024E-2</c:v>
                </c:pt>
                <c:pt idx="2363">
                  <c:v>9.0000000000000024E-2</c:v>
                </c:pt>
                <c:pt idx="2364">
                  <c:v>0.1</c:v>
                </c:pt>
                <c:pt idx="2365">
                  <c:v>8.0000000000000043E-2</c:v>
                </c:pt>
                <c:pt idx="2366">
                  <c:v>9.0000000000000024E-2</c:v>
                </c:pt>
                <c:pt idx="2367">
                  <c:v>0.1</c:v>
                </c:pt>
                <c:pt idx="2368">
                  <c:v>9.0000000000000024E-2</c:v>
                </c:pt>
                <c:pt idx="2369">
                  <c:v>9.0000000000000024E-2</c:v>
                </c:pt>
                <c:pt idx="2370">
                  <c:v>0.11</c:v>
                </c:pt>
                <c:pt idx="2371">
                  <c:v>9.0000000000000024E-2</c:v>
                </c:pt>
                <c:pt idx="2372">
                  <c:v>9.0000000000000024E-2</c:v>
                </c:pt>
                <c:pt idx="2373">
                  <c:v>0.11</c:v>
                </c:pt>
                <c:pt idx="2374">
                  <c:v>9.0000000000000024E-2</c:v>
                </c:pt>
                <c:pt idx="2375">
                  <c:v>9.0000000000000024E-2</c:v>
                </c:pt>
                <c:pt idx="2376">
                  <c:v>0.12000000000000002</c:v>
                </c:pt>
                <c:pt idx="2377">
                  <c:v>0.1</c:v>
                </c:pt>
                <c:pt idx="2378">
                  <c:v>9.0000000000000024E-2</c:v>
                </c:pt>
                <c:pt idx="2379">
                  <c:v>0.11</c:v>
                </c:pt>
                <c:pt idx="2380">
                  <c:v>0.1</c:v>
                </c:pt>
                <c:pt idx="2381">
                  <c:v>0.1</c:v>
                </c:pt>
                <c:pt idx="2382">
                  <c:v>0.11</c:v>
                </c:pt>
                <c:pt idx="2383">
                  <c:v>0.1</c:v>
                </c:pt>
                <c:pt idx="2384">
                  <c:v>0.1</c:v>
                </c:pt>
                <c:pt idx="2385">
                  <c:v>0.1</c:v>
                </c:pt>
                <c:pt idx="2386">
                  <c:v>0.1</c:v>
                </c:pt>
                <c:pt idx="2387">
                  <c:v>0.11</c:v>
                </c:pt>
                <c:pt idx="2388">
                  <c:v>0.11</c:v>
                </c:pt>
                <c:pt idx="2389">
                  <c:v>0.11</c:v>
                </c:pt>
                <c:pt idx="2390">
                  <c:v>0.11</c:v>
                </c:pt>
                <c:pt idx="2391">
                  <c:v>0.11</c:v>
                </c:pt>
                <c:pt idx="2392">
                  <c:v>0.11</c:v>
                </c:pt>
                <c:pt idx="2393">
                  <c:v>0.11</c:v>
                </c:pt>
                <c:pt idx="2394">
                  <c:v>0.11</c:v>
                </c:pt>
                <c:pt idx="2395">
                  <c:v>0.1</c:v>
                </c:pt>
                <c:pt idx="2396">
                  <c:v>0.1</c:v>
                </c:pt>
                <c:pt idx="2397">
                  <c:v>0.12000000000000002</c:v>
                </c:pt>
                <c:pt idx="2398">
                  <c:v>0.1</c:v>
                </c:pt>
                <c:pt idx="2399">
                  <c:v>9.0000000000000024E-2</c:v>
                </c:pt>
                <c:pt idx="2400">
                  <c:v>0.11</c:v>
                </c:pt>
                <c:pt idx="2401">
                  <c:v>0.1</c:v>
                </c:pt>
                <c:pt idx="2402">
                  <c:v>0.1</c:v>
                </c:pt>
                <c:pt idx="2403">
                  <c:v>0.11</c:v>
                </c:pt>
                <c:pt idx="2404">
                  <c:v>0.1</c:v>
                </c:pt>
                <c:pt idx="2405">
                  <c:v>0.1</c:v>
                </c:pt>
                <c:pt idx="2406">
                  <c:v>9.0000000000000024E-2</c:v>
                </c:pt>
                <c:pt idx="2407">
                  <c:v>9.0000000000000024E-2</c:v>
                </c:pt>
                <c:pt idx="2408">
                  <c:v>0.1</c:v>
                </c:pt>
                <c:pt idx="2409">
                  <c:v>9.0000000000000024E-2</c:v>
                </c:pt>
                <c:pt idx="2410">
                  <c:v>8.0000000000000043E-2</c:v>
                </c:pt>
                <c:pt idx="2411">
                  <c:v>8.0000000000000043E-2</c:v>
                </c:pt>
                <c:pt idx="2412">
                  <c:v>9.0000000000000024E-2</c:v>
                </c:pt>
                <c:pt idx="2413">
                  <c:v>8.0000000000000043E-2</c:v>
                </c:pt>
                <c:pt idx="2414">
                  <c:v>9.0000000000000024E-2</c:v>
                </c:pt>
                <c:pt idx="2415">
                  <c:v>0.1</c:v>
                </c:pt>
                <c:pt idx="2416">
                  <c:v>0.1</c:v>
                </c:pt>
                <c:pt idx="2417">
                  <c:v>9.0000000000000024E-2</c:v>
                </c:pt>
                <c:pt idx="2418">
                  <c:v>0.11</c:v>
                </c:pt>
                <c:pt idx="2419">
                  <c:v>0.1</c:v>
                </c:pt>
                <c:pt idx="2420">
                  <c:v>9.0000000000000024E-2</c:v>
                </c:pt>
                <c:pt idx="2421">
                  <c:v>0.1</c:v>
                </c:pt>
                <c:pt idx="2422">
                  <c:v>9.0000000000000024E-2</c:v>
                </c:pt>
                <c:pt idx="2423">
                  <c:v>0.1</c:v>
                </c:pt>
                <c:pt idx="2424">
                  <c:v>0.1</c:v>
                </c:pt>
                <c:pt idx="2425">
                  <c:v>9.0000000000000024E-2</c:v>
                </c:pt>
                <c:pt idx="2426">
                  <c:v>0.11</c:v>
                </c:pt>
                <c:pt idx="2427">
                  <c:v>0.14000000000000001</c:v>
                </c:pt>
                <c:pt idx="2428">
                  <c:v>0.12000000000000002</c:v>
                </c:pt>
                <c:pt idx="2429">
                  <c:v>0.11</c:v>
                </c:pt>
                <c:pt idx="2430">
                  <c:v>0.11</c:v>
                </c:pt>
                <c:pt idx="2431">
                  <c:v>0.11</c:v>
                </c:pt>
                <c:pt idx="2432">
                  <c:v>0.1</c:v>
                </c:pt>
                <c:pt idx="2433">
                  <c:v>0.1</c:v>
                </c:pt>
                <c:pt idx="2434">
                  <c:v>0.1</c:v>
                </c:pt>
                <c:pt idx="2435">
                  <c:v>0.1</c:v>
                </c:pt>
                <c:pt idx="2436">
                  <c:v>0.1</c:v>
                </c:pt>
                <c:pt idx="2437">
                  <c:v>0.11</c:v>
                </c:pt>
                <c:pt idx="2438">
                  <c:v>0.11</c:v>
                </c:pt>
                <c:pt idx="2439">
                  <c:v>0.1</c:v>
                </c:pt>
                <c:pt idx="2440">
                  <c:v>0.11</c:v>
                </c:pt>
                <c:pt idx="2441">
                  <c:v>0.11</c:v>
                </c:pt>
                <c:pt idx="2442">
                  <c:v>0.11</c:v>
                </c:pt>
                <c:pt idx="2443">
                  <c:v>0.11</c:v>
                </c:pt>
                <c:pt idx="2444">
                  <c:v>0.12000000000000002</c:v>
                </c:pt>
                <c:pt idx="2445">
                  <c:v>0.11</c:v>
                </c:pt>
                <c:pt idx="2446">
                  <c:v>0.12000000000000002</c:v>
                </c:pt>
                <c:pt idx="2447">
                  <c:v>0.12000000000000002</c:v>
                </c:pt>
                <c:pt idx="2448">
                  <c:v>0.12000000000000002</c:v>
                </c:pt>
                <c:pt idx="2449">
                  <c:v>0.13</c:v>
                </c:pt>
                <c:pt idx="2450">
                  <c:v>0.12000000000000002</c:v>
                </c:pt>
                <c:pt idx="2451">
                  <c:v>0.13</c:v>
                </c:pt>
                <c:pt idx="2452">
                  <c:v>0.13</c:v>
                </c:pt>
                <c:pt idx="2453">
                  <c:v>0.13</c:v>
                </c:pt>
                <c:pt idx="2454">
                  <c:v>0.14000000000000001</c:v>
                </c:pt>
                <c:pt idx="2455">
                  <c:v>0.13</c:v>
                </c:pt>
                <c:pt idx="2456">
                  <c:v>0.13</c:v>
                </c:pt>
                <c:pt idx="2457">
                  <c:v>0.14000000000000001</c:v>
                </c:pt>
                <c:pt idx="2458">
                  <c:v>0.13</c:v>
                </c:pt>
                <c:pt idx="2459">
                  <c:v>0.13</c:v>
                </c:pt>
                <c:pt idx="2460">
                  <c:v>0.14000000000000001</c:v>
                </c:pt>
                <c:pt idx="2461">
                  <c:v>0.13</c:v>
                </c:pt>
                <c:pt idx="2462">
                  <c:v>0.13</c:v>
                </c:pt>
                <c:pt idx="2463">
                  <c:v>0.13</c:v>
                </c:pt>
                <c:pt idx="2464">
                  <c:v>0.13</c:v>
                </c:pt>
                <c:pt idx="2465">
                  <c:v>0.14000000000000001</c:v>
                </c:pt>
                <c:pt idx="2466">
                  <c:v>0.14000000000000001</c:v>
                </c:pt>
                <c:pt idx="2467">
                  <c:v>0.14000000000000001</c:v>
                </c:pt>
                <c:pt idx="2468">
                  <c:v>0.13</c:v>
                </c:pt>
                <c:pt idx="2469">
                  <c:v>0.13</c:v>
                </c:pt>
                <c:pt idx="2470">
                  <c:v>0.13</c:v>
                </c:pt>
                <c:pt idx="2471">
                  <c:v>0.13</c:v>
                </c:pt>
                <c:pt idx="2472">
                  <c:v>0.12000000000000002</c:v>
                </c:pt>
                <c:pt idx="2473">
                  <c:v>0.12000000000000002</c:v>
                </c:pt>
                <c:pt idx="2474">
                  <c:v>0.12000000000000002</c:v>
                </c:pt>
                <c:pt idx="2475">
                  <c:v>0.11</c:v>
                </c:pt>
                <c:pt idx="2476">
                  <c:v>0.11</c:v>
                </c:pt>
                <c:pt idx="2477">
                  <c:v>0.12000000000000002</c:v>
                </c:pt>
                <c:pt idx="2478">
                  <c:v>0.13</c:v>
                </c:pt>
                <c:pt idx="2479">
                  <c:v>0.12000000000000002</c:v>
                </c:pt>
                <c:pt idx="2480">
                  <c:v>0.12000000000000002</c:v>
                </c:pt>
                <c:pt idx="2481">
                  <c:v>0.13</c:v>
                </c:pt>
                <c:pt idx="2482">
                  <c:v>0.11</c:v>
                </c:pt>
                <c:pt idx="2483">
                  <c:v>0.12000000000000002</c:v>
                </c:pt>
                <c:pt idx="2484">
                  <c:v>0.16</c:v>
                </c:pt>
                <c:pt idx="2485">
                  <c:v>0.13</c:v>
                </c:pt>
                <c:pt idx="2486">
                  <c:v>0.13</c:v>
                </c:pt>
                <c:pt idx="2487">
                  <c:v>0.17</c:v>
                </c:pt>
                <c:pt idx="2488">
                  <c:v>0.15000000000000008</c:v>
                </c:pt>
                <c:pt idx="2489">
                  <c:v>0.15000000000000008</c:v>
                </c:pt>
                <c:pt idx="2490">
                  <c:v>0.15000000000000008</c:v>
                </c:pt>
                <c:pt idx="2491">
                  <c:v>0.14000000000000001</c:v>
                </c:pt>
                <c:pt idx="2492">
                  <c:v>0.14000000000000001</c:v>
                </c:pt>
                <c:pt idx="2493">
                  <c:v>0.15000000000000008</c:v>
                </c:pt>
                <c:pt idx="2494">
                  <c:v>0.15000000000000008</c:v>
                </c:pt>
                <c:pt idx="2495">
                  <c:v>0.15000000000000008</c:v>
                </c:pt>
                <c:pt idx="2496">
                  <c:v>0.14000000000000001</c:v>
                </c:pt>
                <c:pt idx="2497">
                  <c:v>0.14000000000000001</c:v>
                </c:pt>
                <c:pt idx="2498">
                  <c:v>0.14000000000000001</c:v>
                </c:pt>
                <c:pt idx="2499">
                  <c:v>0.13</c:v>
                </c:pt>
                <c:pt idx="2500">
                  <c:v>0.13</c:v>
                </c:pt>
                <c:pt idx="2501">
                  <c:v>0.13</c:v>
                </c:pt>
                <c:pt idx="2502">
                  <c:v>0.13</c:v>
                </c:pt>
                <c:pt idx="2503">
                  <c:v>0.13</c:v>
                </c:pt>
                <c:pt idx="2504">
                  <c:v>0.12000000000000002</c:v>
                </c:pt>
                <c:pt idx="2505">
                  <c:v>0.13</c:v>
                </c:pt>
                <c:pt idx="2506">
                  <c:v>0.12000000000000002</c:v>
                </c:pt>
                <c:pt idx="2507">
                  <c:v>0.13</c:v>
                </c:pt>
                <c:pt idx="2508">
                  <c:v>0.13</c:v>
                </c:pt>
                <c:pt idx="2509">
                  <c:v>0.13</c:v>
                </c:pt>
                <c:pt idx="2510">
                  <c:v>0.13</c:v>
                </c:pt>
                <c:pt idx="2511">
                  <c:v>0.13</c:v>
                </c:pt>
                <c:pt idx="2512">
                  <c:v>0.13</c:v>
                </c:pt>
                <c:pt idx="2513">
                  <c:v>0.13</c:v>
                </c:pt>
                <c:pt idx="2514">
                  <c:v>0.13</c:v>
                </c:pt>
                <c:pt idx="2515">
                  <c:v>0.13</c:v>
                </c:pt>
                <c:pt idx="2516">
                  <c:v>0.14000000000000001</c:v>
                </c:pt>
                <c:pt idx="2517">
                  <c:v>0.14000000000000001</c:v>
                </c:pt>
                <c:pt idx="2518">
                  <c:v>0.13</c:v>
                </c:pt>
                <c:pt idx="2519">
                  <c:v>0.16</c:v>
                </c:pt>
                <c:pt idx="2520">
                  <c:v>0.18000000000000008</c:v>
                </c:pt>
                <c:pt idx="2521">
                  <c:v>0.16</c:v>
                </c:pt>
                <c:pt idx="2522">
                  <c:v>0.16</c:v>
                </c:pt>
                <c:pt idx="2523">
                  <c:v>0.18000000000000008</c:v>
                </c:pt>
                <c:pt idx="2524">
                  <c:v>0.17</c:v>
                </c:pt>
                <c:pt idx="2525">
                  <c:v>0.17</c:v>
                </c:pt>
                <c:pt idx="2526">
                  <c:v>0.16</c:v>
                </c:pt>
                <c:pt idx="2527">
                  <c:v>0.15000000000000008</c:v>
                </c:pt>
                <c:pt idx="2528">
                  <c:v>0.15000000000000008</c:v>
                </c:pt>
                <c:pt idx="2529">
                  <c:v>0.15000000000000008</c:v>
                </c:pt>
                <c:pt idx="2530">
                  <c:v>0.15000000000000008</c:v>
                </c:pt>
                <c:pt idx="2531">
                  <c:v>0.14000000000000001</c:v>
                </c:pt>
                <c:pt idx="2532">
                  <c:v>0.14000000000000001</c:v>
                </c:pt>
                <c:pt idx="2533">
                  <c:v>0.14000000000000001</c:v>
                </c:pt>
                <c:pt idx="2534">
                  <c:v>0.14000000000000001</c:v>
                </c:pt>
                <c:pt idx="2535">
                  <c:v>0.15000000000000008</c:v>
                </c:pt>
                <c:pt idx="2536">
                  <c:v>0.15000000000000008</c:v>
                </c:pt>
                <c:pt idx="2537">
                  <c:v>0.16</c:v>
                </c:pt>
                <c:pt idx="2538">
                  <c:v>0.15000000000000008</c:v>
                </c:pt>
                <c:pt idx="2539">
                  <c:v>0.15000000000000008</c:v>
                </c:pt>
                <c:pt idx="2540">
                  <c:v>0.15000000000000008</c:v>
                </c:pt>
                <c:pt idx="2541">
                  <c:v>0.13</c:v>
                </c:pt>
                <c:pt idx="2542">
                  <c:v>0.13</c:v>
                </c:pt>
                <c:pt idx="2543">
                  <c:v>0.13</c:v>
                </c:pt>
                <c:pt idx="2544">
                  <c:v>0.13</c:v>
                </c:pt>
                <c:pt idx="2545">
                  <c:v>0.13</c:v>
                </c:pt>
                <c:pt idx="2546">
                  <c:v>0.12000000000000002</c:v>
                </c:pt>
                <c:pt idx="2547">
                  <c:v>0.11</c:v>
                </c:pt>
                <c:pt idx="2548">
                  <c:v>0.11</c:v>
                </c:pt>
                <c:pt idx="2549">
                  <c:v>0.12000000000000002</c:v>
                </c:pt>
                <c:pt idx="2550">
                  <c:v>0.11</c:v>
                </c:pt>
                <c:pt idx="2551">
                  <c:v>0.13</c:v>
                </c:pt>
                <c:pt idx="2552">
                  <c:v>0.13</c:v>
                </c:pt>
                <c:pt idx="2553">
                  <c:v>0.12000000000000002</c:v>
                </c:pt>
                <c:pt idx="2554">
                  <c:v>0.14000000000000001</c:v>
                </c:pt>
                <c:pt idx="2555">
                  <c:v>0.13</c:v>
                </c:pt>
                <c:pt idx="2556">
                  <c:v>0.12000000000000002</c:v>
                </c:pt>
                <c:pt idx="2557">
                  <c:v>0.15000000000000008</c:v>
                </c:pt>
                <c:pt idx="2558">
                  <c:v>0.13</c:v>
                </c:pt>
                <c:pt idx="2559">
                  <c:v>0.1</c:v>
                </c:pt>
                <c:pt idx="2560">
                  <c:v>0.1</c:v>
                </c:pt>
                <c:pt idx="2561">
                  <c:v>9.0000000000000024E-2</c:v>
                </c:pt>
                <c:pt idx="2562">
                  <c:v>7.0000000000000021E-2</c:v>
                </c:pt>
                <c:pt idx="2563">
                  <c:v>7.0000000000000021E-2</c:v>
                </c:pt>
                <c:pt idx="2564">
                  <c:v>9.0000000000000024E-2</c:v>
                </c:pt>
                <c:pt idx="2565">
                  <c:v>9.0000000000000024E-2</c:v>
                </c:pt>
                <c:pt idx="2566">
                  <c:v>8.0000000000000043E-2</c:v>
                </c:pt>
                <c:pt idx="2567">
                  <c:v>9.0000000000000024E-2</c:v>
                </c:pt>
                <c:pt idx="2568">
                  <c:v>0.11</c:v>
                </c:pt>
                <c:pt idx="2569">
                  <c:v>9.0000000000000024E-2</c:v>
                </c:pt>
                <c:pt idx="2570">
                  <c:v>0.12000000000000002</c:v>
                </c:pt>
                <c:pt idx="2571">
                  <c:v>0.15000000000000008</c:v>
                </c:pt>
                <c:pt idx="2572">
                  <c:v>0.13</c:v>
                </c:pt>
                <c:pt idx="2573">
                  <c:v>0.1</c:v>
                </c:pt>
                <c:pt idx="2574">
                  <c:v>0.1</c:v>
                </c:pt>
                <c:pt idx="2575">
                  <c:v>0.1</c:v>
                </c:pt>
                <c:pt idx="2576">
                  <c:v>0.11</c:v>
                </c:pt>
                <c:pt idx="2577">
                  <c:v>0.1</c:v>
                </c:pt>
                <c:pt idx="2578">
                  <c:v>0.11</c:v>
                </c:pt>
                <c:pt idx="2579">
                  <c:v>0.11</c:v>
                </c:pt>
                <c:pt idx="2580">
                  <c:v>9.0000000000000024E-2</c:v>
                </c:pt>
                <c:pt idx="2581">
                  <c:v>0.1</c:v>
                </c:pt>
                <c:pt idx="2582">
                  <c:v>0.1</c:v>
                </c:pt>
                <c:pt idx="2583">
                  <c:v>0.1</c:v>
                </c:pt>
                <c:pt idx="2584">
                  <c:v>0.1</c:v>
                </c:pt>
                <c:pt idx="2585">
                  <c:v>0.1</c:v>
                </c:pt>
                <c:pt idx="2586">
                  <c:v>0.1</c:v>
                </c:pt>
                <c:pt idx="2587">
                  <c:v>0.1</c:v>
                </c:pt>
                <c:pt idx="2588">
                  <c:v>0.1</c:v>
                </c:pt>
                <c:pt idx="2589">
                  <c:v>0.11</c:v>
                </c:pt>
                <c:pt idx="2590">
                  <c:v>0.11</c:v>
                </c:pt>
                <c:pt idx="2591">
                  <c:v>0.1</c:v>
                </c:pt>
                <c:pt idx="2592">
                  <c:v>0.1</c:v>
                </c:pt>
                <c:pt idx="2593">
                  <c:v>0.1</c:v>
                </c:pt>
                <c:pt idx="2594">
                  <c:v>9.0000000000000024E-2</c:v>
                </c:pt>
                <c:pt idx="2595">
                  <c:v>9.0000000000000024E-2</c:v>
                </c:pt>
                <c:pt idx="2596">
                  <c:v>9.0000000000000024E-2</c:v>
                </c:pt>
                <c:pt idx="2597">
                  <c:v>9.0000000000000024E-2</c:v>
                </c:pt>
                <c:pt idx="2598">
                  <c:v>8.0000000000000043E-2</c:v>
                </c:pt>
                <c:pt idx="2599">
                  <c:v>8.0000000000000043E-2</c:v>
                </c:pt>
                <c:pt idx="2600">
                  <c:v>9.0000000000000024E-2</c:v>
                </c:pt>
                <c:pt idx="2601">
                  <c:v>9.0000000000000024E-2</c:v>
                </c:pt>
                <c:pt idx="2602">
                  <c:v>0.1</c:v>
                </c:pt>
                <c:pt idx="2603">
                  <c:v>0.1</c:v>
                </c:pt>
                <c:pt idx="2604">
                  <c:v>0.1</c:v>
                </c:pt>
                <c:pt idx="2605">
                  <c:v>0.1</c:v>
                </c:pt>
                <c:pt idx="2606">
                  <c:v>0.1</c:v>
                </c:pt>
                <c:pt idx="2607">
                  <c:v>0.11</c:v>
                </c:pt>
                <c:pt idx="2608">
                  <c:v>0.12000000000000002</c:v>
                </c:pt>
                <c:pt idx="2609">
                  <c:v>0.11</c:v>
                </c:pt>
                <c:pt idx="2610">
                  <c:v>0.1</c:v>
                </c:pt>
                <c:pt idx="2611">
                  <c:v>0.12000000000000002</c:v>
                </c:pt>
                <c:pt idx="2612">
                  <c:v>0.1</c:v>
                </c:pt>
                <c:pt idx="2613">
                  <c:v>9.0000000000000024E-2</c:v>
                </c:pt>
                <c:pt idx="2614">
                  <c:v>0.11</c:v>
                </c:pt>
                <c:pt idx="2615">
                  <c:v>0.11</c:v>
                </c:pt>
                <c:pt idx="2616">
                  <c:v>9.0000000000000024E-2</c:v>
                </c:pt>
                <c:pt idx="2617">
                  <c:v>0.11</c:v>
                </c:pt>
                <c:pt idx="2618">
                  <c:v>0.11</c:v>
                </c:pt>
                <c:pt idx="2619">
                  <c:v>0.1</c:v>
                </c:pt>
                <c:pt idx="2620">
                  <c:v>0.11</c:v>
                </c:pt>
                <c:pt idx="2621">
                  <c:v>0.12000000000000002</c:v>
                </c:pt>
                <c:pt idx="2622">
                  <c:v>0.12000000000000002</c:v>
                </c:pt>
                <c:pt idx="2623">
                  <c:v>0.12000000000000002</c:v>
                </c:pt>
                <c:pt idx="2624">
                  <c:v>0.12000000000000002</c:v>
                </c:pt>
                <c:pt idx="2625">
                  <c:v>0.12000000000000002</c:v>
                </c:pt>
                <c:pt idx="2626">
                  <c:v>0.11</c:v>
                </c:pt>
                <c:pt idx="2627">
                  <c:v>0.11</c:v>
                </c:pt>
                <c:pt idx="2628">
                  <c:v>0.1</c:v>
                </c:pt>
                <c:pt idx="2629">
                  <c:v>0.1</c:v>
                </c:pt>
                <c:pt idx="2630">
                  <c:v>0.11</c:v>
                </c:pt>
                <c:pt idx="2631">
                  <c:v>0.1</c:v>
                </c:pt>
                <c:pt idx="2632">
                  <c:v>0.1</c:v>
                </c:pt>
                <c:pt idx="2633">
                  <c:v>0.1</c:v>
                </c:pt>
                <c:pt idx="2634">
                  <c:v>0.1</c:v>
                </c:pt>
                <c:pt idx="2635">
                  <c:v>9.0000000000000024E-2</c:v>
                </c:pt>
                <c:pt idx="2636">
                  <c:v>0.11</c:v>
                </c:pt>
                <c:pt idx="2637">
                  <c:v>0.12000000000000002</c:v>
                </c:pt>
                <c:pt idx="2638">
                  <c:v>0.11</c:v>
                </c:pt>
                <c:pt idx="2639">
                  <c:v>0.11</c:v>
                </c:pt>
                <c:pt idx="2640">
                  <c:v>0.12000000000000002</c:v>
                </c:pt>
                <c:pt idx="2641">
                  <c:v>0.12000000000000002</c:v>
                </c:pt>
                <c:pt idx="2642">
                  <c:v>0.12000000000000002</c:v>
                </c:pt>
                <c:pt idx="2643">
                  <c:v>0.12000000000000002</c:v>
                </c:pt>
                <c:pt idx="2644">
                  <c:v>0.12000000000000002</c:v>
                </c:pt>
                <c:pt idx="2645">
                  <c:v>0.11</c:v>
                </c:pt>
                <c:pt idx="2646">
                  <c:v>0.11</c:v>
                </c:pt>
                <c:pt idx="2647">
                  <c:v>0.11</c:v>
                </c:pt>
                <c:pt idx="2648">
                  <c:v>0.11</c:v>
                </c:pt>
                <c:pt idx="2649">
                  <c:v>0.11</c:v>
                </c:pt>
                <c:pt idx="2650">
                  <c:v>0.11</c:v>
                </c:pt>
                <c:pt idx="2651">
                  <c:v>0.11</c:v>
                </c:pt>
                <c:pt idx="2652">
                  <c:v>0.11</c:v>
                </c:pt>
                <c:pt idx="2653">
                  <c:v>0.11</c:v>
                </c:pt>
                <c:pt idx="2654">
                  <c:v>0.11</c:v>
                </c:pt>
                <c:pt idx="2655">
                  <c:v>0.11</c:v>
                </c:pt>
                <c:pt idx="2656">
                  <c:v>0.11</c:v>
                </c:pt>
                <c:pt idx="2657">
                  <c:v>0.11</c:v>
                </c:pt>
                <c:pt idx="2658">
                  <c:v>0.11</c:v>
                </c:pt>
                <c:pt idx="2659">
                  <c:v>0.11</c:v>
                </c:pt>
                <c:pt idx="2660">
                  <c:v>0.12000000000000002</c:v>
                </c:pt>
                <c:pt idx="2661">
                  <c:v>0.13</c:v>
                </c:pt>
                <c:pt idx="2662">
                  <c:v>0.12000000000000002</c:v>
                </c:pt>
                <c:pt idx="2663">
                  <c:v>0.12000000000000002</c:v>
                </c:pt>
                <c:pt idx="2664">
                  <c:v>0.13</c:v>
                </c:pt>
                <c:pt idx="2665">
                  <c:v>0.13</c:v>
                </c:pt>
                <c:pt idx="2666">
                  <c:v>0.13</c:v>
                </c:pt>
                <c:pt idx="2667">
                  <c:v>0.13</c:v>
                </c:pt>
                <c:pt idx="2668">
                  <c:v>0.12000000000000002</c:v>
                </c:pt>
                <c:pt idx="2669">
                  <c:v>0.11</c:v>
                </c:pt>
                <c:pt idx="2670">
                  <c:v>0.11</c:v>
                </c:pt>
                <c:pt idx="2671">
                  <c:v>0.11</c:v>
                </c:pt>
                <c:pt idx="2672">
                  <c:v>0.1</c:v>
                </c:pt>
                <c:pt idx="2673">
                  <c:v>0.11</c:v>
                </c:pt>
                <c:pt idx="2674">
                  <c:v>0.11</c:v>
                </c:pt>
                <c:pt idx="2675">
                  <c:v>0.12000000000000002</c:v>
                </c:pt>
                <c:pt idx="2676">
                  <c:v>0.11</c:v>
                </c:pt>
                <c:pt idx="2677">
                  <c:v>0.11</c:v>
                </c:pt>
                <c:pt idx="2678">
                  <c:v>0.11</c:v>
                </c:pt>
                <c:pt idx="2679">
                  <c:v>0.11</c:v>
                </c:pt>
                <c:pt idx="2680">
                  <c:v>0.11</c:v>
                </c:pt>
                <c:pt idx="2681">
                  <c:v>0.11</c:v>
                </c:pt>
                <c:pt idx="2682">
                  <c:v>0.12000000000000002</c:v>
                </c:pt>
                <c:pt idx="2683">
                  <c:v>0.12000000000000002</c:v>
                </c:pt>
                <c:pt idx="2684">
                  <c:v>0.11</c:v>
                </c:pt>
                <c:pt idx="2685">
                  <c:v>0.11</c:v>
                </c:pt>
                <c:pt idx="2686">
                  <c:v>0.11</c:v>
                </c:pt>
                <c:pt idx="2687">
                  <c:v>0.11</c:v>
                </c:pt>
                <c:pt idx="2688">
                  <c:v>0.14000000000000001</c:v>
                </c:pt>
                <c:pt idx="2689">
                  <c:v>0.13</c:v>
                </c:pt>
                <c:pt idx="2690">
                  <c:v>0.14000000000000001</c:v>
                </c:pt>
                <c:pt idx="2691">
                  <c:v>0.15000000000000008</c:v>
                </c:pt>
                <c:pt idx="2692">
                  <c:v>0.16</c:v>
                </c:pt>
                <c:pt idx="2693">
                  <c:v>0.17</c:v>
                </c:pt>
                <c:pt idx="2694">
                  <c:v>0.16</c:v>
                </c:pt>
                <c:pt idx="2695">
                  <c:v>0.17</c:v>
                </c:pt>
                <c:pt idx="2696">
                  <c:v>0.17</c:v>
                </c:pt>
                <c:pt idx="2697">
                  <c:v>0.16</c:v>
                </c:pt>
                <c:pt idx="2698">
                  <c:v>0.16</c:v>
                </c:pt>
                <c:pt idx="2699">
                  <c:v>0.16</c:v>
                </c:pt>
                <c:pt idx="2700">
                  <c:v>0.16</c:v>
                </c:pt>
                <c:pt idx="2701">
                  <c:v>0.17</c:v>
                </c:pt>
                <c:pt idx="2702">
                  <c:v>0.16</c:v>
                </c:pt>
                <c:pt idx="2703">
                  <c:v>0.16</c:v>
                </c:pt>
                <c:pt idx="2704">
                  <c:v>0.15000000000000008</c:v>
                </c:pt>
                <c:pt idx="2705">
                  <c:v>0.15000000000000008</c:v>
                </c:pt>
                <c:pt idx="2706">
                  <c:v>0.15000000000000008</c:v>
                </c:pt>
                <c:pt idx="2707">
                  <c:v>0.14000000000000001</c:v>
                </c:pt>
                <c:pt idx="2708">
                  <c:v>0.14000000000000001</c:v>
                </c:pt>
                <c:pt idx="2709">
                  <c:v>0.14000000000000001</c:v>
                </c:pt>
                <c:pt idx="2710">
                  <c:v>0.13</c:v>
                </c:pt>
                <c:pt idx="2711">
                  <c:v>0.14000000000000001</c:v>
                </c:pt>
                <c:pt idx="2712">
                  <c:v>0.14000000000000001</c:v>
                </c:pt>
                <c:pt idx="2713">
                  <c:v>0.13</c:v>
                </c:pt>
                <c:pt idx="2714">
                  <c:v>0.14000000000000001</c:v>
                </c:pt>
                <c:pt idx="2715">
                  <c:v>0.19</c:v>
                </c:pt>
                <c:pt idx="2716">
                  <c:v>0.17</c:v>
                </c:pt>
                <c:pt idx="2717">
                  <c:v>0.17</c:v>
                </c:pt>
                <c:pt idx="2718">
                  <c:v>0.17</c:v>
                </c:pt>
                <c:pt idx="2719">
                  <c:v>0.17</c:v>
                </c:pt>
                <c:pt idx="2720">
                  <c:v>0.16</c:v>
                </c:pt>
                <c:pt idx="2721">
                  <c:v>0.16</c:v>
                </c:pt>
                <c:pt idx="2722">
                  <c:v>0.16</c:v>
                </c:pt>
                <c:pt idx="2723">
                  <c:v>0.16</c:v>
                </c:pt>
                <c:pt idx="2724">
                  <c:v>0.17</c:v>
                </c:pt>
                <c:pt idx="2725">
                  <c:v>0.16</c:v>
                </c:pt>
                <c:pt idx="2726">
                  <c:v>0.16</c:v>
                </c:pt>
                <c:pt idx="2727">
                  <c:v>0.16</c:v>
                </c:pt>
                <c:pt idx="2728">
                  <c:v>0.17</c:v>
                </c:pt>
                <c:pt idx="2729">
                  <c:v>0.18000000000000008</c:v>
                </c:pt>
                <c:pt idx="2730">
                  <c:v>0.18000000000000008</c:v>
                </c:pt>
                <c:pt idx="2731">
                  <c:v>0.18000000000000008</c:v>
                </c:pt>
                <c:pt idx="2732">
                  <c:v>0.18000000000000008</c:v>
                </c:pt>
                <c:pt idx="2733">
                  <c:v>0.18000000000000008</c:v>
                </c:pt>
                <c:pt idx="2734">
                  <c:v>0.18000000000000008</c:v>
                </c:pt>
                <c:pt idx="2735">
                  <c:v>0.18000000000000008</c:v>
                </c:pt>
                <c:pt idx="2736">
                  <c:v>0.18000000000000008</c:v>
                </c:pt>
                <c:pt idx="2737">
                  <c:v>0.19</c:v>
                </c:pt>
                <c:pt idx="2738">
                  <c:v>0.18000000000000008</c:v>
                </c:pt>
                <c:pt idx="2739">
                  <c:v>0.18000000000000008</c:v>
                </c:pt>
                <c:pt idx="2740">
                  <c:v>0.18000000000000008</c:v>
                </c:pt>
                <c:pt idx="2741">
                  <c:v>0.18000000000000008</c:v>
                </c:pt>
                <c:pt idx="2742">
                  <c:v>0.18000000000000008</c:v>
                </c:pt>
                <c:pt idx="2743">
                  <c:v>0.18000000000000008</c:v>
                </c:pt>
                <c:pt idx="2744">
                  <c:v>0.18000000000000008</c:v>
                </c:pt>
                <c:pt idx="2745">
                  <c:v>0.17</c:v>
                </c:pt>
                <c:pt idx="2746">
                  <c:v>0.16</c:v>
                </c:pt>
                <c:pt idx="2747">
                  <c:v>0.17</c:v>
                </c:pt>
                <c:pt idx="2748">
                  <c:v>0.19</c:v>
                </c:pt>
                <c:pt idx="2749">
                  <c:v>0.18000000000000008</c:v>
                </c:pt>
                <c:pt idx="2750">
                  <c:v>0.19</c:v>
                </c:pt>
                <c:pt idx="2751">
                  <c:v>0.21000000000000008</c:v>
                </c:pt>
                <c:pt idx="2752">
                  <c:v>0.2</c:v>
                </c:pt>
                <c:pt idx="2753">
                  <c:v>0.2</c:v>
                </c:pt>
                <c:pt idx="2754">
                  <c:v>0.2</c:v>
                </c:pt>
                <c:pt idx="2755">
                  <c:v>0.2</c:v>
                </c:pt>
                <c:pt idx="2756">
                  <c:v>0.2</c:v>
                </c:pt>
                <c:pt idx="2757">
                  <c:v>0.2</c:v>
                </c:pt>
                <c:pt idx="2758">
                  <c:v>0.2</c:v>
                </c:pt>
                <c:pt idx="2759">
                  <c:v>0.2</c:v>
                </c:pt>
                <c:pt idx="2760">
                  <c:v>0.2</c:v>
                </c:pt>
                <c:pt idx="2761">
                  <c:v>0.2</c:v>
                </c:pt>
                <c:pt idx="2762">
                  <c:v>0.19</c:v>
                </c:pt>
                <c:pt idx="2763">
                  <c:v>0.19</c:v>
                </c:pt>
                <c:pt idx="2764">
                  <c:v>0.19</c:v>
                </c:pt>
                <c:pt idx="2765">
                  <c:v>0.18000000000000008</c:v>
                </c:pt>
                <c:pt idx="2766">
                  <c:v>0.18000000000000008</c:v>
                </c:pt>
                <c:pt idx="2767">
                  <c:v>0.17</c:v>
                </c:pt>
                <c:pt idx="2768">
                  <c:v>0.17</c:v>
                </c:pt>
                <c:pt idx="2769">
                  <c:v>0.16</c:v>
                </c:pt>
                <c:pt idx="2770">
                  <c:v>0.15000000000000008</c:v>
                </c:pt>
                <c:pt idx="2771">
                  <c:v>0.15000000000000008</c:v>
                </c:pt>
                <c:pt idx="2772">
                  <c:v>0.14000000000000001</c:v>
                </c:pt>
                <c:pt idx="2773">
                  <c:v>0.13</c:v>
                </c:pt>
                <c:pt idx="2774">
                  <c:v>0.14000000000000001</c:v>
                </c:pt>
                <c:pt idx="2775">
                  <c:v>0.15000000000000008</c:v>
                </c:pt>
                <c:pt idx="2776">
                  <c:v>0.15000000000000008</c:v>
                </c:pt>
                <c:pt idx="2777">
                  <c:v>0.15000000000000008</c:v>
                </c:pt>
                <c:pt idx="2778">
                  <c:v>0.14000000000000001</c:v>
                </c:pt>
                <c:pt idx="2779">
                  <c:v>0.14000000000000001</c:v>
                </c:pt>
                <c:pt idx="2780">
                  <c:v>0.15000000000000008</c:v>
                </c:pt>
                <c:pt idx="2781">
                  <c:v>0.15000000000000008</c:v>
                </c:pt>
                <c:pt idx="2782">
                  <c:v>0.15000000000000008</c:v>
                </c:pt>
                <c:pt idx="2783">
                  <c:v>0.16</c:v>
                </c:pt>
                <c:pt idx="2784">
                  <c:v>0.16</c:v>
                </c:pt>
                <c:pt idx="2785">
                  <c:v>0.16</c:v>
                </c:pt>
                <c:pt idx="2786">
                  <c:v>0.16</c:v>
                </c:pt>
                <c:pt idx="2787">
                  <c:v>0.17</c:v>
                </c:pt>
                <c:pt idx="2788">
                  <c:v>0.17</c:v>
                </c:pt>
                <c:pt idx="2789">
                  <c:v>0.16</c:v>
                </c:pt>
                <c:pt idx="2790">
                  <c:v>0.16</c:v>
                </c:pt>
                <c:pt idx="2791">
                  <c:v>0.16</c:v>
                </c:pt>
                <c:pt idx="2792">
                  <c:v>0.16</c:v>
                </c:pt>
                <c:pt idx="2793">
                  <c:v>0.16</c:v>
                </c:pt>
                <c:pt idx="2794">
                  <c:v>0.16</c:v>
                </c:pt>
                <c:pt idx="2795">
                  <c:v>0.16</c:v>
                </c:pt>
                <c:pt idx="2796">
                  <c:v>0.15000000000000008</c:v>
                </c:pt>
                <c:pt idx="2797">
                  <c:v>0.15000000000000008</c:v>
                </c:pt>
                <c:pt idx="2798">
                  <c:v>0.15000000000000008</c:v>
                </c:pt>
                <c:pt idx="2799">
                  <c:v>0.15000000000000008</c:v>
                </c:pt>
                <c:pt idx="2800">
                  <c:v>0.15000000000000008</c:v>
                </c:pt>
                <c:pt idx="2801">
                  <c:v>0.15000000000000008</c:v>
                </c:pt>
                <c:pt idx="2802">
                  <c:v>0.15000000000000008</c:v>
                </c:pt>
                <c:pt idx="2803">
                  <c:v>0.15000000000000008</c:v>
                </c:pt>
                <c:pt idx="2804">
                  <c:v>0.14000000000000001</c:v>
                </c:pt>
                <c:pt idx="2805">
                  <c:v>0.15000000000000008</c:v>
                </c:pt>
                <c:pt idx="2806">
                  <c:v>0.15000000000000008</c:v>
                </c:pt>
                <c:pt idx="2807">
                  <c:v>0.15000000000000008</c:v>
                </c:pt>
                <c:pt idx="2808">
                  <c:v>0.14000000000000001</c:v>
                </c:pt>
                <c:pt idx="2809">
                  <c:v>0.15000000000000008</c:v>
                </c:pt>
                <c:pt idx="2810">
                  <c:v>0.15000000000000008</c:v>
                </c:pt>
                <c:pt idx="2811">
                  <c:v>0.14000000000000001</c:v>
                </c:pt>
                <c:pt idx="2812">
                  <c:v>0.14000000000000001</c:v>
                </c:pt>
                <c:pt idx="2813">
                  <c:v>0.15000000000000008</c:v>
                </c:pt>
                <c:pt idx="2814">
                  <c:v>0.15000000000000008</c:v>
                </c:pt>
                <c:pt idx="2815">
                  <c:v>0.15000000000000008</c:v>
                </c:pt>
                <c:pt idx="2816">
                  <c:v>0.15000000000000008</c:v>
                </c:pt>
                <c:pt idx="2817">
                  <c:v>0.15000000000000008</c:v>
                </c:pt>
                <c:pt idx="2818">
                  <c:v>0.15000000000000008</c:v>
                </c:pt>
                <c:pt idx="2819">
                  <c:v>0.15000000000000008</c:v>
                </c:pt>
                <c:pt idx="2820">
                  <c:v>0.15000000000000008</c:v>
                </c:pt>
                <c:pt idx="2821">
                  <c:v>0.16</c:v>
                </c:pt>
                <c:pt idx="2822">
                  <c:v>0.14000000000000001</c:v>
                </c:pt>
                <c:pt idx="2823">
                  <c:v>0.13</c:v>
                </c:pt>
                <c:pt idx="2824">
                  <c:v>0.13</c:v>
                </c:pt>
                <c:pt idx="2825">
                  <c:v>0.12000000000000002</c:v>
                </c:pt>
                <c:pt idx="2826">
                  <c:v>0.11</c:v>
                </c:pt>
                <c:pt idx="2827">
                  <c:v>0.12000000000000002</c:v>
                </c:pt>
                <c:pt idx="2828">
                  <c:v>0.14000000000000001</c:v>
                </c:pt>
                <c:pt idx="2829">
                  <c:v>0.13</c:v>
                </c:pt>
                <c:pt idx="2830">
                  <c:v>0.14000000000000001</c:v>
                </c:pt>
                <c:pt idx="2831">
                  <c:v>0.16</c:v>
                </c:pt>
                <c:pt idx="2832">
                  <c:v>0.15000000000000008</c:v>
                </c:pt>
                <c:pt idx="2833">
                  <c:v>0.15000000000000008</c:v>
                </c:pt>
                <c:pt idx="2834">
                  <c:v>0.16</c:v>
                </c:pt>
                <c:pt idx="2835">
                  <c:v>0.17</c:v>
                </c:pt>
                <c:pt idx="2836">
                  <c:v>0.16</c:v>
                </c:pt>
                <c:pt idx="2837">
                  <c:v>0.17</c:v>
                </c:pt>
                <c:pt idx="2838">
                  <c:v>0.19</c:v>
                </c:pt>
                <c:pt idx="2839">
                  <c:v>0.17</c:v>
                </c:pt>
                <c:pt idx="2840">
                  <c:v>0.18000000000000008</c:v>
                </c:pt>
                <c:pt idx="2841">
                  <c:v>0.19</c:v>
                </c:pt>
                <c:pt idx="2842">
                  <c:v>0.18000000000000008</c:v>
                </c:pt>
                <c:pt idx="2843">
                  <c:v>0.18000000000000008</c:v>
                </c:pt>
                <c:pt idx="2844">
                  <c:v>0.2</c:v>
                </c:pt>
                <c:pt idx="2845">
                  <c:v>0.18000000000000008</c:v>
                </c:pt>
                <c:pt idx="2846">
                  <c:v>0.16</c:v>
                </c:pt>
                <c:pt idx="2847">
                  <c:v>0.17</c:v>
                </c:pt>
                <c:pt idx="2848">
                  <c:v>0.15000000000000008</c:v>
                </c:pt>
                <c:pt idx="2849">
                  <c:v>0.15000000000000008</c:v>
                </c:pt>
                <c:pt idx="2850">
                  <c:v>0.16</c:v>
                </c:pt>
                <c:pt idx="2851">
                  <c:v>0.16</c:v>
                </c:pt>
                <c:pt idx="2852">
                  <c:v>0.16</c:v>
                </c:pt>
                <c:pt idx="2853">
                  <c:v>0.15000000000000008</c:v>
                </c:pt>
                <c:pt idx="2854">
                  <c:v>0.15000000000000008</c:v>
                </c:pt>
                <c:pt idx="2855">
                  <c:v>0.15000000000000008</c:v>
                </c:pt>
                <c:pt idx="2856">
                  <c:v>0.16</c:v>
                </c:pt>
                <c:pt idx="2857">
                  <c:v>0.16</c:v>
                </c:pt>
                <c:pt idx="2858">
                  <c:v>0.15000000000000008</c:v>
                </c:pt>
                <c:pt idx="2859">
                  <c:v>0.15000000000000008</c:v>
                </c:pt>
                <c:pt idx="2860">
                  <c:v>0.15000000000000008</c:v>
                </c:pt>
                <c:pt idx="2861">
                  <c:v>0.15000000000000008</c:v>
                </c:pt>
                <c:pt idx="2862">
                  <c:v>0.15000000000000008</c:v>
                </c:pt>
                <c:pt idx="2863">
                  <c:v>0.15000000000000008</c:v>
                </c:pt>
                <c:pt idx="2864">
                  <c:v>0.16</c:v>
                </c:pt>
                <c:pt idx="2865">
                  <c:v>0.16</c:v>
                </c:pt>
                <c:pt idx="2866">
                  <c:v>0.17</c:v>
                </c:pt>
                <c:pt idx="2867">
                  <c:v>0.18000000000000008</c:v>
                </c:pt>
                <c:pt idx="2868">
                  <c:v>0.18000000000000008</c:v>
                </c:pt>
                <c:pt idx="2869">
                  <c:v>0.2</c:v>
                </c:pt>
                <c:pt idx="2870">
                  <c:v>0.2</c:v>
                </c:pt>
                <c:pt idx="2871">
                  <c:v>0.2</c:v>
                </c:pt>
                <c:pt idx="2872">
                  <c:v>0.21000000000000008</c:v>
                </c:pt>
                <c:pt idx="2873">
                  <c:v>0.21000000000000008</c:v>
                </c:pt>
                <c:pt idx="2874">
                  <c:v>0.2</c:v>
                </c:pt>
                <c:pt idx="2875">
                  <c:v>0.2</c:v>
                </c:pt>
                <c:pt idx="2876">
                  <c:v>0.2</c:v>
                </c:pt>
                <c:pt idx="2877">
                  <c:v>0.21000000000000008</c:v>
                </c:pt>
                <c:pt idx="2878">
                  <c:v>0.19</c:v>
                </c:pt>
                <c:pt idx="2879">
                  <c:v>0.2</c:v>
                </c:pt>
                <c:pt idx="2880">
                  <c:v>0.2</c:v>
                </c:pt>
                <c:pt idx="2881">
                  <c:v>0.2</c:v>
                </c:pt>
                <c:pt idx="2882">
                  <c:v>0.2</c:v>
                </c:pt>
                <c:pt idx="2883">
                  <c:v>0.2</c:v>
                </c:pt>
                <c:pt idx="2884">
                  <c:v>0.2</c:v>
                </c:pt>
                <c:pt idx="2885">
                  <c:v>0.2</c:v>
                </c:pt>
                <c:pt idx="2886">
                  <c:v>0.2</c:v>
                </c:pt>
                <c:pt idx="2887">
                  <c:v>0.19</c:v>
                </c:pt>
                <c:pt idx="2888">
                  <c:v>0.19</c:v>
                </c:pt>
                <c:pt idx="2889">
                  <c:v>0.24000000000000007</c:v>
                </c:pt>
                <c:pt idx="2890">
                  <c:v>0.23</c:v>
                </c:pt>
                <c:pt idx="2891">
                  <c:v>0.23</c:v>
                </c:pt>
                <c:pt idx="2892">
                  <c:v>0.22</c:v>
                </c:pt>
                <c:pt idx="2893">
                  <c:v>0.22</c:v>
                </c:pt>
                <c:pt idx="2894">
                  <c:v>0.22</c:v>
                </c:pt>
                <c:pt idx="2895">
                  <c:v>0.23</c:v>
                </c:pt>
                <c:pt idx="2896">
                  <c:v>0.23</c:v>
                </c:pt>
                <c:pt idx="2897">
                  <c:v>0.23</c:v>
                </c:pt>
                <c:pt idx="2898">
                  <c:v>0.22</c:v>
                </c:pt>
                <c:pt idx="2899">
                  <c:v>0.21000000000000008</c:v>
                </c:pt>
                <c:pt idx="2900">
                  <c:v>0.22</c:v>
                </c:pt>
                <c:pt idx="2901">
                  <c:v>0.22</c:v>
                </c:pt>
                <c:pt idx="2902">
                  <c:v>0.21000000000000008</c:v>
                </c:pt>
                <c:pt idx="2903">
                  <c:v>0.21000000000000008</c:v>
                </c:pt>
                <c:pt idx="2904">
                  <c:v>0.21000000000000008</c:v>
                </c:pt>
                <c:pt idx="2905">
                  <c:v>0.2</c:v>
                </c:pt>
                <c:pt idx="2906">
                  <c:v>0.2</c:v>
                </c:pt>
                <c:pt idx="2907">
                  <c:v>0.2</c:v>
                </c:pt>
                <c:pt idx="2908">
                  <c:v>0.2</c:v>
                </c:pt>
                <c:pt idx="2909">
                  <c:v>0.19</c:v>
                </c:pt>
                <c:pt idx="2910">
                  <c:v>0.18000000000000008</c:v>
                </c:pt>
                <c:pt idx="2911">
                  <c:v>0.18000000000000008</c:v>
                </c:pt>
                <c:pt idx="2912">
                  <c:v>0.19</c:v>
                </c:pt>
                <c:pt idx="2913">
                  <c:v>0.23</c:v>
                </c:pt>
                <c:pt idx="2914">
                  <c:v>0.23</c:v>
                </c:pt>
                <c:pt idx="2915">
                  <c:v>0.23</c:v>
                </c:pt>
                <c:pt idx="2916">
                  <c:v>0.23</c:v>
                </c:pt>
                <c:pt idx="2917">
                  <c:v>0.22</c:v>
                </c:pt>
                <c:pt idx="2918">
                  <c:v>0.23</c:v>
                </c:pt>
                <c:pt idx="2919">
                  <c:v>0.23</c:v>
                </c:pt>
                <c:pt idx="2920">
                  <c:v>0.22</c:v>
                </c:pt>
                <c:pt idx="2921">
                  <c:v>0.22</c:v>
                </c:pt>
                <c:pt idx="2922">
                  <c:v>0.21000000000000008</c:v>
                </c:pt>
                <c:pt idx="2923">
                  <c:v>0.21000000000000008</c:v>
                </c:pt>
                <c:pt idx="2924">
                  <c:v>0.21000000000000008</c:v>
                </c:pt>
                <c:pt idx="2925">
                  <c:v>0.21000000000000008</c:v>
                </c:pt>
                <c:pt idx="2926">
                  <c:v>0.21000000000000008</c:v>
                </c:pt>
                <c:pt idx="2927">
                  <c:v>0.21000000000000008</c:v>
                </c:pt>
                <c:pt idx="2928">
                  <c:v>0.21000000000000008</c:v>
                </c:pt>
                <c:pt idx="2929">
                  <c:v>0.21000000000000008</c:v>
                </c:pt>
                <c:pt idx="2930">
                  <c:v>0.21000000000000008</c:v>
                </c:pt>
                <c:pt idx="2931">
                  <c:v>0.21000000000000008</c:v>
                </c:pt>
                <c:pt idx="2932">
                  <c:v>0.22</c:v>
                </c:pt>
                <c:pt idx="2933">
                  <c:v>0.2</c:v>
                </c:pt>
                <c:pt idx="2934">
                  <c:v>0.21000000000000008</c:v>
                </c:pt>
                <c:pt idx="2935">
                  <c:v>0.21000000000000008</c:v>
                </c:pt>
                <c:pt idx="2936">
                  <c:v>0.22</c:v>
                </c:pt>
                <c:pt idx="2937">
                  <c:v>0.22</c:v>
                </c:pt>
                <c:pt idx="2938">
                  <c:v>0.22</c:v>
                </c:pt>
                <c:pt idx="2939">
                  <c:v>0.22</c:v>
                </c:pt>
                <c:pt idx="2940">
                  <c:v>0.2</c:v>
                </c:pt>
                <c:pt idx="2941">
                  <c:v>0.2</c:v>
                </c:pt>
                <c:pt idx="2942">
                  <c:v>0.2</c:v>
                </c:pt>
                <c:pt idx="2943">
                  <c:v>0.2</c:v>
                </c:pt>
                <c:pt idx="2944">
                  <c:v>0.19</c:v>
                </c:pt>
                <c:pt idx="2945">
                  <c:v>0.18000000000000008</c:v>
                </c:pt>
                <c:pt idx="2946">
                  <c:v>0.19</c:v>
                </c:pt>
                <c:pt idx="2947">
                  <c:v>0.2</c:v>
                </c:pt>
                <c:pt idx="2948">
                  <c:v>0.19</c:v>
                </c:pt>
                <c:pt idx="2949">
                  <c:v>0.18000000000000008</c:v>
                </c:pt>
                <c:pt idx="2950">
                  <c:v>0.17</c:v>
                </c:pt>
                <c:pt idx="2951">
                  <c:v>0.16</c:v>
                </c:pt>
                <c:pt idx="2952">
                  <c:v>0.15000000000000008</c:v>
                </c:pt>
                <c:pt idx="2953">
                  <c:v>0.14000000000000001</c:v>
                </c:pt>
                <c:pt idx="2954">
                  <c:v>0.13</c:v>
                </c:pt>
                <c:pt idx="2955">
                  <c:v>0.13</c:v>
                </c:pt>
                <c:pt idx="2956">
                  <c:v>0.12000000000000002</c:v>
                </c:pt>
                <c:pt idx="2957">
                  <c:v>0.13</c:v>
                </c:pt>
                <c:pt idx="2958">
                  <c:v>0.13</c:v>
                </c:pt>
                <c:pt idx="2959">
                  <c:v>0.13</c:v>
                </c:pt>
                <c:pt idx="2960">
                  <c:v>0.14000000000000001</c:v>
                </c:pt>
                <c:pt idx="2961">
                  <c:v>0.13</c:v>
                </c:pt>
                <c:pt idx="2962">
                  <c:v>0.15000000000000008</c:v>
                </c:pt>
                <c:pt idx="2963">
                  <c:v>0.15000000000000008</c:v>
                </c:pt>
                <c:pt idx="2964">
                  <c:v>0.16</c:v>
                </c:pt>
                <c:pt idx="2965">
                  <c:v>0.17</c:v>
                </c:pt>
                <c:pt idx="2966">
                  <c:v>0.16</c:v>
                </c:pt>
                <c:pt idx="2967">
                  <c:v>0.15000000000000008</c:v>
                </c:pt>
                <c:pt idx="2968">
                  <c:v>0.17</c:v>
                </c:pt>
                <c:pt idx="2969">
                  <c:v>0.17</c:v>
                </c:pt>
                <c:pt idx="2970">
                  <c:v>0.17</c:v>
                </c:pt>
                <c:pt idx="2971">
                  <c:v>0.17</c:v>
                </c:pt>
                <c:pt idx="2972">
                  <c:v>0.17</c:v>
                </c:pt>
                <c:pt idx="2973">
                  <c:v>0.17</c:v>
                </c:pt>
                <c:pt idx="2974">
                  <c:v>0.17</c:v>
                </c:pt>
                <c:pt idx="2975">
                  <c:v>0.18000000000000008</c:v>
                </c:pt>
                <c:pt idx="2976">
                  <c:v>0.17</c:v>
                </c:pt>
                <c:pt idx="2977">
                  <c:v>0.17</c:v>
                </c:pt>
                <c:pt idx="2978">
                  <c:v>0.17</c:v>
                </c:pt>
                <c:pt idx="2979">
                  <c:v>0.18000000000000008</c:v>
                </c:pt>
                <c:pt idx="2980">
                  <c:v>0.18000000000000008</c:v>
                </c:pt>
                <c:pt idx="2981">
                  <c:v>0.18000000000000008</c:v>
                </c:pt>
                <c:pt idx="2982">
                  <c:v>0.17</c:v>
                </c:pt>
                <c:pt idx="2983">
                  <c:v>0.17</c:v>
                </c:pt>
                <c:pt idx="2984">
                  <c:v>0.17</c:v>
                </c:pt>
                <c:pt idx="2985">
                  <c:v>0.18000000000000008</c:v>
                </c:pt>
                <c:pt idx="2986">
                  <c:v>0.17</c:v>
                </c:pt>
                <c:pt idx="2987">
                  <c:v>0.18000000000000008</c:v>
                </c:pt>
                <c:pt idx="2988">
                  <c:v>0.18000000000000008</c:v>
                </c:pt>
                <c:pt idx="2989">
                  <c:v>0.18000000000000008</c:v>
                </c:pt>
                <c:pt idx="2990">
                  <c:v>0.19</c:v>
                </c:pt>
                <c:pt idx="2991">
                  <c:v>0.2</c:v>
                </c:pt>
                <c:pt idx="2992">
                  <c:v>0.2</c:v>
                </c:pt>
                <c:pt idx="2993">
                  <c:v>0.2</c:v>
                </c:pt>
                <c:pt idx="2994">
                  <c:v>0.21000000000000008</c:v>
                </c:pt>
                <c:pt idx="2995">
                  <c:v>0.21000000000000008</c:v>
                </c:pt>
                <c:pt idx="2996">
                  <c:v>0.21000000000000008</c:v>
                </c:pt>
                <c:pt idx="2997">
                  <c:v>0.21000000000000008</c:v>
                </c:pt>
                <c:pt idx="2998">
                  <c:v>0.21000000000000008</c:v>
                </c:pt>
                <c:pt idx="2999">
                  <c:v>0.21000000000000008</c:v>
                </c:pt>
                <c:pt idx="3000">
                  <c:v>0.2</c:v>
                </c:pt>
                <c:pt idx="3001">
                  <c:v>0.2</c:v>
                </c:pt>
                <c:pt idx="3002">
                  <c:v>0.2</c:v>
                </c:pt>
                <c:pt idx="3003">
                  <c:v>0.2</c:v>
                </c:pt>
                <c:pt idx="3004">
                  <c:v>0.2</c:v>
                </c:pt>
                <c:pt idx="3005">
                  <c:v>0.2</c:v>
                </c:pt>
                <c:pt idx="3006">
                  <c:v>0.2</c:v>
                </c:pt>
                <c:pt idx="3007">
                  <c:v>0.2</c:v>
                </c:pt>
                <c:pt idx="3008">
                  <c:v>0.2</c:v>
                </c:pt>
                <c:pt idx="3009">
                  <c:v>0.19</c:v>
                </c:pt>
                <c:pt idx="3010">
                  <c:v>0.19</c:v>
                </c:pt>
                <c:pt idx="3011">
                  <c:v>0.18000000000000008</c:v>
                </c:pt>
                <c:pt idx="3012">
                  <c:v>0.18000000000000008</c:v>
                </c:pt>
                <c:pt idx="3013">
                  <c:v>0.18000000000000008</c:v>
                </c:pt>
                <c:pt idx="3014">
                  <c:v>0.17</c:v>
                </c:pt>
                <c:pt idx="3015">
                  <c:v>0.18000000000000008</c:v>
                </c:pt>
                <c:pt idx="3016">
                  <c:v>0.17</c:v>
                </c:pt>
                <c:pt idx="3017">
                  <c:v>0.17</c:v>
                </c:pt>
                <c:pt idx="3018">
                  <c:v>0.17</c:v>
                </c:pt>
                <c:pt idx="3019">
                  <c:v>0.18000000000000008</c:v>
                </c:pt>
                <c:pt idx="3020">
                  <c:v>0.18000000000000008</c:v>
                </c:pt>
                <c:pt idx="3021">
                  <c:v>0.18000000000000008</c:v>
                </c:pt>
                <c:pt idx="3022">
                  <c:v>0.18000000000000008</c:v>
                </c:pt>
                <c:pt idx="3023">
                  <c:v>0.19</c:v>
                </c:pt>
                <c:pt idx="3024">
                  <c:v>0.18000000000000008</c:v>
                </c:pt>
                <c:pt idx="3025">
                  <c:v>0.18000000000000008</c:v>
                </c:pt>
                <c:pt idx="3026">
                  <c:v>0.19</c:v>
                </c:pt>
                <c:pt idx="3027">
                  <c:v>0.19</c:v>
                </c:pt>
                <c:pt idx="3028">
                  <c:v>0.18000000000000008</c:v>
                </c:pt>
                <c:pt idx="3029">
                  <c:v>0.18000000000000008</c:v>
                </c:pt>
                <c:pt idx="3030">
                  <c:v>0.18000000000000008</c:v>
                </c:pt>
                <c:pt idx="3031">
                  <c:v>0.18000000000000008</c:v>
                </c:pt>
                <c:pt idx="3032">
                  <c:v>0.18000000000000008</c:v>
                </c:pt>
                <c:pt idx="3033">
                  <c:v>0.18000000000000008</c:v>
                </c:pt>
                <c:pt idx="3034">
                  <c:v>0.18000000000000008</c:v>
                </c:pt>
                <c:pt idx="3035">
                  <c:v>0.18000000000000008</c:v>
                </c:pt>
                <c:pt idx="3036">
                  <c:v>0.18000000000000008</c:v>
                </c:pt>
                <c:pt idx="3037">
                  <c:v>0.18000000000000008</c:v>
                </c:pt>
                <c:pt idx="3038">
                  <c:v>0.18000000000000008</c:v>
                </c:pt>
                <c:pt idx="3039">
                  <c:v>0.18000000000000008</c:v>
                </c:pt>
                <c:pt idx="3040">
                  <c:v>0.18000000000000008</c:v>
                </c:pt>
                <c:pt idx="3041">
                  <c:v>0.17</c:v>
                </c:pt>
                <c:pt idx="3042">
                  <c:v>0.17</c:v>
                </c:pt>
                <c:pt idx="3043">
                  <c:v>0.17</c:v>
                </c:pt>
                <c:pt idx="3044">
                  <c:v>0.17</c:v>
                </c:pt>
                <c:pt idx="3045">
                  <c:v>0.17</c:v>
                </c:pt>
                <c:pt idx="3046">
                  <c:v>0.17</c:v>
                </c:pt>
                <c:pt idx="3047">
                  <c:v>0.16</c:v>
                </c:pt>
                <c:pt idx="3048">
                  <c:v>0.17</c:v>
                </c:pt>
                <c:pt idx="3049">
                  <c:v>0.17</c:v>
                </c:pt>
                <c:pt idx="3050">
                  <c:v>0.17</c:v>
                </c:pt>
                <c:pt idx="3051">
                  <c:v>0.16</c:v>
                </c:pt>
                <c:pt idx="3052">
                  <c:v>0.16</c:v>
                </c:pt>
                <c:pt idx="3053">
                  <c:v>0.17</c:v>
                </c:pt>
                <c:pt idx="3054">
                  <c:v>0.17</c:v>
                </c:pt>
                <c:pt idx="3055">
                  <c:v>0.17</c:v>
                </c:pt>
                <c:pt idx="3056">
                  <c:v>0.17</c:v>
                </c:pt>
                <c:pt idx="3057">
                  <c:v>0.17</c:v>
                </c:pt>
                <c:pt idx="3058">
                  <c:v>0.17</c:v>
                </c:pt>
                <c:pt idx="3059">
                  <c:v>0.17</c:v>
                </c:pt>
                <c:pt idx="3060">
                  <c:v>0.17</c:v>
                </c:pt>
                <c:pt idx="3061">
                  <c:v>0.17</c:v>
                </c:pt>
                <c:pt idx="3062">
                  <c:v>0.17</c:v>
                </c:pt>
                <c:pt idx="3063">
                  <c:v>0.17</c:v>
                </c:pt>
                <c:pt idx="3064">
                  <c:v>0.17</c:v>
                </c:pt>
                <c:pt idx="3065">
                  <c:v>0.18000000000000008</c:v>
                </c:pt>
                <c:pt idx="3066">
                  <c:v>0.17</c:v>
                </c:pt>
                <c:pt idx="3067">
                  <c:v>0.18000000000000008</c:v>
                </c:pt>
                <c:pt idx="3068">
                  <c:v>0.18000000000000008</c:v>
                </c:pt>
                <c:pt idx="3069">
                  <c:v>0.18000000000000008</c:v>
                </c:pt>
                <c:pt idx="3070">
                  <c:v>0.18000000000000008</c:v>
                </c:pt>
                <c:pt idx="3071">
                  <c:v>0.18000000000000008</c:v>
                </c:pt>
                <c:pt idx="3072">
                  <c:v>0.18000000000000008</c:v>
                </c:pt>
                <c:pt idx="3073">
                  <c:v>0.18000000000000008</c:v>
                </c:pt>
                <c:pt idx="3074">
                  <c:v>0.18000000000000008</c:v>
                </c:pt>
                <c:pt idx="3075">
                  <c:v>0.18000000000000008</c:v>
                </c:pt>
                <c:pt idx="3076">
                  <c:v>0.17</c:v>
                </c:pt>
                <c:pt idx="3077">
                  <c:v>0.17</c:v>
                </c:pt>
                <c:pt idx="3078">
                  <c:v>0.17</c:v>
                </c:pt>
                <c:pt idx="3079">
                  <c:v>0.16</c:v>
                </c:pt>
                <c:pt idx="3080">
                  <c:v>0.16</c:v>
                </c:pt>
                <c:pt idx="3081">
                  <c:v>0.17</c:v>
                </c:pt>
                <c:pt idx="3082">
                  <c:v>0.17</c:v>
                </c:pt>
                <c:pt idx="3083">
                  <c:v>0.17</c:v>
                </c:pt>
                <c:pt idx="3084">
                  <c:v>0.17</c:v>
                </c:pt>
                <c:pt idx="3085">
                  <c:v>0.18000000000000008</c:v>
                </c:pt>
                <c:pt idx="3086">
                  <c:v>0.18000000000000008</c:v>
                </c:pt>
                <c:pt idx="3087">
                  <c:v>0.19</c:v>
                </c:pt>
                <c:pt idx="3088">
                  <c:v>0.19</c:v>
                </c:pt>
                <c:pt idx="3089">
                  <c:v>0.19</c:v>
                </c:pt>
                <c:pt idx="3090">
                  <c:v>0.19</c:v>
                </c:pt>
                <c:pt idx="3091">
                  <c:v>0.19</c:v>
                </c:pt>
                <c:pt idx="3092">
                  <c:v>0.18000000000000008</c:v>
                </c:pt>
                <c:pt idx="3093">
                  <c:v>0.18000000000000008</c:v>
                </c:pt>
                <c:pt idx="3094">
                  <c:v>0.18000000000000008</c:v>
                </c:pt>
                <c:pt idx="3095">
                  <c:v>0.18000000000000008</c:v>
                </c:pt>
                <c:pt idx="3096">
                  <c:v>0.18000000000000008</c:v>
                </c:pt>
                <c:pt idx="3097">
                  <c:v>0.18000000000000008</c:v>
                </c:pt>
                <c:pt idx="3098">
                  <c:v>0.18000000000000008</c:v>
                </c:pt>
                <c:pt idx="3099">
                  <c:v>0.18000000000000008</c:v>
                </c:pt>
                <c:pt idx="3100">
                  <c:v>0.19</c:v>
                </c:pt>
                <c:pt idx="3101">
                  <c:v>0.19</c:v>
                </c:pt>
                <c:pt idx="3102">
                  <c:v>0.19</c:v>
                </c:pt>
                <c:pt idx="3103">
                  <c:v>0.19</c:v>
                </c:pt>
                <c:pt idx="3104">
                  <c:v>0.18000000000000008</c:v>
                </c:pt>
                <c:pt idx="3105">
                  <c:v>0.17</c:v>
                </c:pt>
                <c:pt idx="3106">
                  <c:v>0.17</c:v>
                </c:pt>
                <c:pt idx="3107">
                  <c:v>0.17</c:v>
                </c:pt>
                <c:pt idx="3108">
                  <c:v>0.17</c:v>
                </c:pt>
                <c:pt idx="3109">
                  <c:v>0.17</c:v>
                </c:pt>
                <c:pt idx="3110">
                  <c:v>0.17</c:v>
                </c:pt>
                <c:pt idx="3111">
                  <c:v>0.17</c:v>
                </c:pt>
                <c:pt idx="3112">
                  <c:v>0.17</c:v>
                </c:pt>
                <c:pt idx="3113">
                  <c:v>0.18000000000000008</c:v>
                </c:pt>
                <c:pt idx="3114">
                  <c:v>0.18000000000000008</c:v>
                </c:pt>
                <c:pt idx="3115">
                  <c:v>0.17</c:v>
                </c:pt>
                <c:pt idx="3116">
                  <c:v>0.18000000000000008</c:v>
                </c:pt>
                <c:pt idx="3117">
                  <c:v>0.18000000000000008</c:v>
                </c:pt>
                <c:pt idx="3118">
                  <c:v>0.18000000000000008</c:v>
                </c:pt>
                <c:pt idx="3119">
                  <c:v>0.18000000000000008</c:v>
                </c:pt>
                <c:pt idx="3120">
                  <c:v>0.19</c:v>
                </c:pt>
                <c:pt idx="3121">
                  <c:v>0.18000000000000008</c:v>
                </c:pt>
                <c:pt idx="3122">
                  <c:v>0.19</c:v>
                </c:pt>
                <c:pt idx="3123">
                  <c:v>0.19</c:v>
                </c:pt>
                <c:pt idx="3124">
                  <c:v>0.18000000000000008</c:v>
                </c:pt>
                <c:pt idx="3125">
                  <c:v>0.18000000000000008</c:v>
                </c:pt>
                <c:pt idx="3126">
                  <c:v>0.18000000000000008</c:v>
                </c:pt>
                <c:pt idx="3127">
                  <c:v>0.18000000000000008</c:v>
                </c:pt>
                <c:pt idx="3128">
                  <c:v>0.18000000000000008</c:v>
                </c:pt>
                <c:pt idx="3129">
                  <c:v>0.18000000000000008</c:v>
                </c:pt>
                <c:pt idx="3130">
                  <c:v>0.19</c:v>
                </c:pt>
                <c:pt idx="3131">
                  <c:v>0.19</c:v>
                </c:pt>
                <c:pt idx="3132">
                  <c:v>0.18000000000000008</c:v>
                </c:pt>
                <c:pt idx="3133">
                  <c:v>0.18000000000000008</c:v>
                </c:pt>
                <c:pt idx="3134">
                  <c:v>0.18000000000000008</c:v>
                </c:pt>
                <c:pt idx="3135">
                  <c:v>0.18000000000000008</c:v>
                </c:pt>
                <c:pt idx="3136">
                  <c:v>0.18000000000000008</c:v>
                </c:pt>
                <c:pt idx="3137">
                  <c:v>0.18000000000000008</c:v>
                </c:pt>
                <c:pt idx="3138">
                  <c:v>0.18000000000000008</c:v>
                </c:pt>
                <c:pt idx="3139">
                  <c:v>0.18000000000000008</c:v>
                </c:pt>
                <c:pt idx="3140">
                  <c:v>0.18000000000000008</c:v>
                </c:pt>
                <c:pt idx="3141">
                  <c:v>0.17</c:v>
                </c:pt>
                <c:pt idx="3142">
                  <c:v>0.18000000000000008</c:v>
                </c:pt>
                <c:pt idx="3143">
                  <c:v>0.18000000000000008</c:v>
                </c:pt>
                <c:pt idx="3144">
                  <c:v>0.17</c:v>
                </c:pt>
                <c:pt idx="3145">
                  <c:v>0.18000000000000008</c:v>
                </c:pt>
                <c:pt idx="3146">
                  <c:v>0.18000000000000008</c:v>
                </c:pt>
                <c:pt idx="3147">
                  <c:v>0.18000000000000008</c:v>
                </c:pt>
                <c:pt idx="3148">
                  <c:v>0.18000000000000008</c:v>
                </c:pt>
                <c:pt idx="3149">
                  <c:v>0.18000000000000008</c:v>
                </c:pt>
                <c:pt idx="3150">
                  <c:v>0.18000000000000008</c:v>
                </c:pt>
                <c:pt idx="3151">
                  <c:v>0.18000000000000008</c:v>
                </c:pt>
                <c:pt idx="3152">
                  <c:v>0.18000000000000008</c:v>
                </c:pt>
                <c:pt idx="3153">
                  <c:v>0.18000000000000008</c:v>
                </c:pt>
                <c:pt idx="3154">
                  <c:v>0.18000000000000008</c:v>
                </c:pt>
                <c:pt idx="3155">
                  <c:v>0.18000000000000008</c:v>
                </c:pt>
                <c:pt idx="3156">
                  <c:v>0.18000000000000008</c:v>
                </c:pt>
                <c:pt idx="3157">
                  <c:v>0.18000000000000008</c:v>
                </c:pt>
                <c:pt idx="3158">
                  <c:v>0.18000000000000008</c:v>
                </c:pt>
                <c:pt idx="3159">
                  <c:v>0.18000000000000008</c:v>
                </c:pt>
                <c:pt idx="3160">
                  <c:v>0.18000000000000008</c:v>
                </c:pt>
                <c:pt idx="3161">
                  <c:v>0.17</c:v>
                </c:pt>
                <c:pt idx="3162">
                  <c:v>0.17</c:v>
                </c:pt>
                <c:pt idx="3163">
                  <c:v>0.17</c:v>
                </c:pt>
                <c:pt idx="3164">
                  <c:v>0.17</c:v>
                </c:pt>
                <c:pt idx="3165">
                  <c:v>0.17</c:v>
                </c:pt>
                <c:pt idx="3166">
                  <c:v>0.17</c:v>
                </c:pt>
                <c:pt idx="3167">
                  <c:v>0.17</c:v>
                </c:pt>
                <c:pt idx="3168">
                  <c:v>0.17</c:v>
                </c:pt>
                <c:pt idx="3169">
                  <c:v>0.17</c:v>
                </c:pt>
                <c:pt idx="3170">
                  <c:v>0.17</c:v>
                </c:pt>
                <c:pt idx="3171">
                  <c:v>0.17</c:v>
                </c:pt>
                <c:pt idx="3172">
                  <c:v>0.17</c:v>
                </c:pt>
                <c:pt idx="3173">
                  <c:v>0.17</c:v>
                </c:pt>
                <c:pt idx="3174">
                  <c:v>0.18000000000000008</c:v>
                </c:pt>
                <c:pt idx="3175">
                  <c:v>0.17</c:v>
                </c:pt>
                <c:pt idx="3176">
                  <c:v>0.17</c:v>
                </c:pt>
                <c:pt idx="3177">
                  <c:v>0.18000000000000008</c:v>
                </c:pt>
                <c:pt idx="3178">
                  <c:v>0.17</c:v>
                </c:pt>
                <c:pt idx="3179">
                  <c:v>0.17</c:v>
                </c:pt>
                <c:pt idx="3180">
                  <c:v>0.17</c:v>
                </c:pt>
                <c:pt idx="3181">
                  <c:v>0.17</c:v>
                </c:pt>
                <c:pt idx="3182">
                  <c:v>0.17</c:v>
                </c:pt>
                <c:pt idx="3183">
                  <c:v>0.17</c:v>
                </c:pt>
                <c:pt idx="3184">
                  <c:v>0.17</c:v>
                </c:pt>
                <c:pt idx="3185">
                  <c:v>0.17</c:v>
                </c:pt>
                <c:pt idx="3186">
                  <c:v>0.16</c:v>
                </c:pt>
                <c:pt idx="3187">
                  <c:v>0.16</c:v>
                </c:pt>
                <c:pt idx="3188">
                  <c:v>0.16</c:v>
                </c:pt>
                <c:pt idx="3189">
                  <c:v>0.17</c:v>
                </c:pt>
                <c:pt idx="3190">
                  <c:v>0.17</c:v>
                </c:pt>
                <c:pt idx="3191">
                  <c:v>0.17</c:v>
                </c:pt>
                <c:pt idx="3192">
                  <c:v>0.17</c:v>
                </c:pt>
                <c:pt idx="3193">
                  <c:v>0.18000000000000008</c:v>
                </c:pt>
                <c:pt idx="3194">
                  <c:v>0.18000000000000008</c:v>
                </c:pt>
                <c:pt idx="3195">
                  <c:v>0.19</c:v>
                </c:pt>
                <c:pt idx="3196">
                  <c:v>0.19</c:v>
                </c:pt>
                <c:pt idx="3197">
                  <c:v>0.2</c:v>
                </c:pt>
                <c:pt idx="3198">
                  <c:v>0.2</c:v>
                </c:pt>
                <c:pt idx="3199">
                  <c:v>0.2</c:v>
                </c:pt>
                <c:pt idx="3200">
                  <c:v>0.2</c:v>
                </c:pt>
                <c:pt idx="3201">
                  <c:v>0.2</c:v>
                </c:pt>
                <c:pt idx="3202">
                  <c:v>0.19</c:v>
                </c:pt>
                <c:pt idx="3203">
                  <c:v>0.19</c:v>
                </c:pt>
                <c:pt idx="3204">
                  <c:v>0.19</c:v>
                </c:pt>
                <c:pt idx="3205">
                  <c:v>0.18000000000000008</c:v>
                </c:pt>
                <c:pt idx="3206">
                  <c:v>0.17</c:v>
                </c:pt>
                <c:pt idx="3207">
                  <c:v>0.17</c:v>
                </c:pt>
                <c:pt idx="3208">
                  <c:v>0.17</c:v>
                </c:pt>
                <c:pt idx="3209">
                  <c:v>0.17</c:v>
                </c:pt>
                <c:pt idx="3210">
                  <c:v>0.17</c:v>
                </c:pt>
                <c:pt idx="3211">
                  <c:v>0.17</c:v>
                </c:pt>
                <c:pt idx="3212">
                  <c:v>0.16</c:v>
                </c:pt>
                <c:pt idx="3213">
                  <c:v>0.16</c:v>
                </c:pt>
                <c:pt idx="3214">
                  <c:v>0.16</c:v>
                </c:pt>
                <c:pt idx="3215">
                  <c:v>0.17</c:v>
                </c:pt>
                <c:pt idx="3216">
                  <c:v>0.16</c:v>
                </c:pt>
                <c:pt idx="3217">
                  <c:v>0.16</c:v>
                </c:pt>
                <c:pt idx="3218">
                  <c:v>0.17</c:v>
                </c:pt>
                <c:pt idx="3219">
                  <c:v>0.17</c:v>
                </c:pt>
                <c:pt idx="3220">
                  <c:v>0.17</c:v>
                </c:pt>
                <c:pt idx="3221">
                  <c:v>0.17</c:v>
                </c:pt>
                <c:pt idx="3222">
                  <c:v>0.17</c:v>
                </c:pt>
                <c:pt idx="3223">
                  <c:v>0.17</c:v>
                </c:pt>
                <c:pt idx="3224">
                  <c:v>0.17</c:v>
                </c:pt>
                <c:pt idx="3225">
                  <c:v>0.17</c:v>
                </c:pt>
                <c:pt idx="3226">
                  <c:v>0.18000000000000008</c:v>
                </c:pt>
                <c:pt idx="3227">
                  <c:v>0.17</c:v>
                </c:pt>
                <c:pt idx="3228">
                  <c:v>0.17</c:v>
                </c:pt>
                <c:pt idx="3229">
                  <c:v>0.17</c:v>
                </c:pt>
                <c:pt idx="3230">
                  <c:v>0.17</c:v>
                </c:pt>
                <c:pt idx="3231">
                  <c:v>0.17</c:v>
                </c:pt>
                <c:pt idx="3232">
                  <c:v>0.17</c:v>
                </c:pt>
                <c:pt idx="3233">
                  <c:v>0.17</c:v>
                </c:pt>
                <c:pt idx="3234">
                  <c:v>0.17</c:v>
                </c:pt>
                <c:pt idx="3235">
                  <c:v>0.17</c:v>
                </c:pt>
                <c:pt idx="3236">
                  <c:v>0.16</c:v>
                </c:pt>
                <c:pt idx="3237">
                  <c:v>0.16</c:v>
                </c:pt>
                <c:pt idx="3238">
                  <c:v>0.16</c:v>
                </c:pt>
                <c:pt idx="3239">
                  <c:v>0.16</c:v>
                </c:pt>
                <c:pt idx="3240">
                  <c:v>0.16</c:v>
                </c:pt>
                <c:pt idx="3241">
                  <c:v>0.16</c:v>
                </c:pt>
                <c:pt idx="3242">
                  <c:v>0.16</c:v>
                </c:pt>
                <c:pt idx="3243">
                  <c:v>0.17</c:v>
                </c:pt>
                <c:pt idx="3244">
                  <c:v>0.17</c:v>
                </c:pt>
                <c:pt idx="3245">
                  <c:v>0.17</c:v>
                </c:pt>
                <c:pt idx="3246">
                  <c:v>0.17</c:v>
                </c:pt>
                <c:pt idx="3247">
                  <c:v>0.16</c:v>
                </c:pt>
                <c:pt idx="3248">
                  <c:v>0.17</c:v>
                </c:pt>
                <c:pt idx="3249">
                  <c:v>0.18000000000000008</c:v>
                </c:pt>
                <c:pt idx="3250">
                  <c:v>0.17</c:v>
                </c:pt>
                <c:pt idx="3251">
                  <c:v>0.18000000000000008</c:v>
                </c:pt>
                <c:pt idx="3252">
                  <c:v>0.18000000000000008</c:v>
                </c:pt>
                <c:pt idx="3253">
                  <c:v>0.17</c:v>
                </c:pt>
                <c:pt idx="3254">
                  <c:v>0.18000000000000008</c:v>
                </c:pt>
                <c:pt idx="3255">
                  <c:v>0.18000000000000008</c:v>
                </c:pt>
                <c:pt idx="3256">
                  <c:v>0.18000000000000008</c:v>
                </c:pt>
                <c:pt idx="3257">
                  <c:v>0.18000000000000008</c:v>
                </c:pt>
                <c:pt idx="3258">
                  <c:v>0.18000000000000008</c:v>
                </c:pt>
                <c:pt idx="3259">
                  <c:v>0.18000000000000008</c:v>
                </c:pt>
                <c:pt idx="3260">
                  <c:v>0.17</c:v>
                </c:pt>
                <c:pt idx="3261">
                  <c:v>0.18000000000000008</c:v>
                </c:pt>
                <c:pt idx="3262">
                  <c:v>0.18000000000000008</c:v>
                </c:pt>
                <c:pt idx="3263">
                  <c:v>0.18000000000000008</c:v>
                </c:pt>
                <c:pt idx="3264">
                  <c:v>0.18000000000000008</c:v>
                </c:pt>
                <c:pt idx="3265">
                  <c:v>0.18000000000000008</c:v>
                </c:pt>
                <c:pt idx="3266">
                  <c:v>0.17</c:v>
                </c:pt>
                <c:pt idx="3267">
                  <c:v>0.17</c:v>
                </c:pt>
                <c:pt idx="3268">
                  <c:v>0.16</c:v>
                </c:pt>
                <c:pt idx="3269">
                  <c:v>0.16</c:v>
                </c:pt>
                <c:pt idx="3270">
                  <c:v>0.16</c:v>
                </c:pt>
                <c:pt idx="3271">
                  <c:v>0.16</c:v>
                </c:pt>
                <c:pt idx="3272">
                  <c:v>0.16</c:v>
                </c:pt>
                <c:pt idx="3273">
                  <c:v>0.16</c:v>
                </c:pt>
                <c:pt idx="3274">
                  <c:v>0.16</c:v>
                </c:pt>
                <c:pt idx="3275">
                  <c:v>0.16</c:v>
                </c:pt>
                <c:pt idx="3276">
                  <c:v>0.17</c:v>
                </c:pt>
                <c:pt idx="3277">
                  <c:v>0.16</c:v>
                </c:pt>
                <c:pt idx="3278">
                  <c:v>0.17</c:v>
                </c:pt>
                <c:pt idx="3279">
                  <c:v>0.17</c:v>
                </c:pt>
                <c:pt idx="3280">
                  <c:v>0.16</c:v>
                </c:pt>
                <c:pt idx="3281">
                  <c:v>0.17</c:v>
                </c:pt>
                <c:pt idx="3282">
                  <c:v>0.17</c:v>
                </c:pt>
                <c:pt idx="3283">
                  <c:v>0.16</c:v>
                </c:pt>
                <c:pt idx="3284">
                  <c:v>0.16</c:v>
                </c:pt>
                <c:pt idx="3285">
                  <c:v>0.17</c:v>
                </c:pt>
                <c:pt idx="3286">
                  <c:v>0.17</c:v>
                </c:pt>
                <c:pt idx="3287">
                  <c:v>0.17</c:v>
                </c:pt>
                <c:pt idx="3288">
                  <c:v>0.17</c:v>
                </c:pt>
                <c:pt idx="3289">
                  <c:v>0.17</c:v>
                </c:pt>
                <c:pt idx="3290">
                  <c:v>0.18000000000000008</c:v>
                </c:pt>
                <c:pt idx="3291">
                  <c:v>0.18000000000000008</c:v>
                </c:pt>
                <c:pt idx="3292">
                  <c:v>0.18000000000000008</c:v>
                </c:pt>
                <c:pt idx="3293">
                  <c:v>0.19</c:v>
                </c:pt>
                <c:pt idx="3294">
                  <c:v>0.18000000000000008</c:v>
                </c:pt>
                <c:pt idx="3295">
                  <c:v>0.18000000000000008</c:v>
                </c:pt>
                <c:pt idx="3296">
                  <c:v>0.18000000000000008</c:v>
                </c:pt>
                <c:pt idx="3297">
                  <c:v>0.17</c:v>
                </c:pt>
                <c:pt idx="3298">
                  <c:v>0.17</c:v>
                </c:pt>
                <c:pt idx="3299">
                  <c:v>0.16</c:v>
                </c:pt>
                <c:pt idx="3300">
                  <c:v>0.16</c:v>
                </c:pt>
                <c:pt idx="3301">
                  <c:v>0.16</c:v>
                </c:pt>
                <c:pt idx="3302">
                  <c:v>0.16</c:v>
                </c:pt>
                <c:pt idx="3303">
                  <c:v>0.16</c:v>
                </c:pt>
                <c:pt idx="3304">
                  <c:v>0.16</c:v>
                </c:pt>
                <c:pt idx="3305">
                  <c:v>0.16</c:v>
                </c:pt>
                <c:pt idx="3306">
                  <c:v>0.17</c:v>
                </c:pt>
                <c:pt idx="3307">
                  <c:v>0.17</c:v>
                </c:pt>
                <c:pt idx="3308">
                  <c:v>0.17</c:v>
                </c:pt>
                <c:pt idx="3309">
                  <c:v>0.17</c:v>
                </c:pt>
                <c:pt idx="3310">
                  <c:v>0.16</c:v>
                </c:pt>
                <c:pt idx="3311">
                  <c:v>0.16</c:v>
                </c:pt>
                <c:pt idx="3312">
                  <c:v>0.17</c:v>
                </c:pt>
                <c:pt idx="3313">
                  <c:v>0.16</c:v>
                </c:pt>
                <c:pt idx="3314">
                  <c:v>0.16</c:v>
                </c:pt>
                <c:pt idx="3315">
                  <c:v>0.16</c:v>
                </c:pt>
                <c:pt idx="3316">
                  <c:v>0.16</c:v>
                </c:pt>
                <c:pt idx="3317">
                  <c:v>0.16</c:v>
                </c:pt>
                <c:pt idx="3318">
                  <c:v>0.16</c:v>
                </c:pt>
                <c:pt idx="3319">
                  <c:v>0.17</c:v>
                </c:pt>
                <c:pt idx="3320">
                  <c:v>0.16</c:v>
                </c:pt>
                <c:pt idx="3321">
                  <c:v>0.17</c:v>
                </c:pt>
                <c:pt idx="3322">
                  <c:v>0.17</c:v>
                </c:pt>
                <c:pt idx="3323">
                  <c:v>0.17</c:v>
                </c:pt>
                <c:pt idx="3324">
                  <c:v>0.17</c:v>
                </c:pt>
                <c:pt idx="3325">
                  <c:v>0.17</c:v>
                </c:pt>
                <c:pt idx="3326">
                  <c:v>0.18000000000000008</c:v>
                </c:pt>
                <c:pt idx="3327">
                  <c:v>0.18000000000000008</c:v>
                </c:pt>
                <c:pt idx="3328">
                  <c:v>0.17</c:v>
                </c:pt>
                <c:pt idx="3329">
                  <c:v>0.17</c:v>
                </c:pt>
                <c:pt idx="3330">
                  <c:v>0.17</c:v>
                </c:pt>
                <c:pt idx="3331">
                  <c:v>0.17</c:v>
                </c:pt>
                <c:pt idx="3332">
                  <c:v>0.17</c:v>
                </c:pt>
                <c:pt idx="3333">
                  <c:v>0.17</c:v>
                </c:pt>
                <c:pt idx="3334">
                  <c:v>0.17</c:v>
                </c:pt>
                <c:pt idx="3335">
                  <c:v>0.17</c:v>
                </c:pt>
                <c:pt idx="3336">
                  <c:v>0.17</c:v>
                </c:pt>
                <c:pt idx="3337">
                  <c:v>0.16</c:v>
                </c:pt>
                <c:pt idx="3338">
                  <c:v>0.17</c:v>
                </c:pt>
                <c:pt idx="3339">
                  <c:v>0.17</c:v>
                </c:pt>
                <c:pt idx="3340">
                  <c:v>0.17</c:v>
                </c:pt>
                <c:pt idx="3341">
                  <c:v>0.17</c:v>
                </c:pt>
                <c:pt idx="3342">
                  <c:v>0.17</c:v>
                </c:pt>
                <c:pt idx="3343">
                  <c:v>0.17</c:v>
                </c:pt>
                <c:pt idx="3344">
                  <c:v>0.18000000000000008</c:v>
                </c:pt>
                <c:pt idx="3345">
                  <c:v>0.17</c:v>
                </c:pt>
                <c:pt idx="3346">
                  <c:v>0.17</c:v>
                </c:pt>
                <c:pt idx="3347">
                  <c:v>0.17</c:v>
                </c:pt>
                <c:pt idx="3348">
                  <c:v>0.17</c:v>
                </c:pt>
                <c:pt idx="3349">
                  <c:v>0.17</c:v>
                </c:pt>
                <c:pt idx="3350">
                  <c:v>0.17</c:v>
                </c:pt>
                <c:pt idx="3351">
                  <c:v>0.17</c:v>
                </c:pt>
                <c:pt idx="3352">
                  <c:v>0.17</c:v>
                </c:pt>
                <c:pt idx="3353">
                  <c:v>0.18000000000000008</c:v>
                </c:pt>
                <c:pt idx="3354">
                  <c:v>0.19</c:v>
                </c:pt>
                <c:pt idx="3355">
                  <c:v>0.19</c:v>
                </c:pt>
                <c:pt idx="3356">
                  <c:v>0.18000000000000008</c:v>
                </c:pt>
                <c:pt idx="3357">
                  <c:v>0.19</c:v>
                </c:pt>
                <c:pt idx="3358">
                  <c:v>0.18000000000000008</c:v>
                </c:pt>
                <c:pt idx="3359">
                  <c:v>0.17</c:v>
                </c:pt>
                <c:pt idx="3360">
                  <c:v>0.17</c:v>
                </c:pt>
                <c:pt idx="3361">
                  <c:v>0.17</c:v>
                </c:pt>
                <c:pt idx="3362">
                  <c:v>0.17</c:v>
                </c:pt>
                <c:pt idx="3363">
                  <c:v>0.17</c:v>
                </c:pt>
                <c:pt idx="3364">
                  <c:v>0.17</c:v>
                </c:pt>
                <c:pt idx="3365">
                  <c:v>0.17</c:v>
                </c:pt>
                <c:pt idx="3366">
                  <c:v>0.16</c:v>
                </c:pt>
                <c:pt idx="3367">
                  <c:v>0.17</c:v>
                </c:pt>
                <c:pt idx="3368">
                  <c:v>0.17</c:v>
                </c:pt>
                <c:pt idx="3369">
                  <c:v>0.17</c:v>
                </c:pt>
                <c:pt idx="3370">
                  <c:v>0.17</c:v>
                </c:pt>
                <c:pt idx="3371">
                  <c:v>0.16</c:v>
                </c:pt>
                <c:pt idx="3372">
                  <c:v>0.16</c:v>
                </c:pt>
                <c:pt idx="3373">
                  <c:v>0.16</c:v>
                </c:pt>
                <c:pt idx="3374">
                  <c:v>0.16</c:v>
                </c:pt>
                <c:pt idx="3375">
                  <c:v>0.16</c:v>
                </c:pt>
                <c:pt idx="3376">
                  <c:v>0.16</c:v>
                </c:pt>
                <c:pt idx="3377">
                  <c:v>0.16</c:v>
                </c:pt>
                <c:pt idx="3378">
                  <c:v>0.17</c:v>
                </c:pt>
                <c:pt idx="3379">
                  <c:v>0.17</c:v>
                </c:pt>
                <c:pt idx="3380">
                  <c:v>0.17</c:v>
                </c:pt>
                <c:pt idx="3381">
                  <c:v>0.18000000000000008</c:v>
                </c:pt>
                <c:pt idx="3382">
                  <c:v>0.17</c:v>
                </c:pt>
                <c:pt idx="3383">
                  <c:v>0.18000000000000008</c:v>
                </c:pt>
                <c:pt idx="3384">
                  <c:v>0.18000000000000008</c:v>
                </c:pt>
                <c:pt idx="3385">
                  <c:v>0.18000000000000008</c:v>
                </c:pt>
                <c:pt idx="3386">
                  <c:v>0.18000000000000008</c:v>
                </c:pt>
                <c:pt idx="3387">
                  <c:v>0.18000000000000008</c:v>
                </c:pt>
                <c:pt idx="3388">
                  <c:v>0.18000000000000008</c:v>
                </c:pt>
                <c:pt idx="3389">
                  <c:v>0.19</c:v>
                </c:pt>
                <c:pt idx="3390">
                  <c:v>0.19</c:v>
                </c:pt>
                <c:pt idx="3391">
                  <c:v>0.19</c:v>
                </c:pt>
                <c:pt idx="3392">
                  <c:v>0.17</c:v>
                </c:pt>
                <c:pt idx="3393">
                  <c:v>0.17</c:v>
                </c:pt>
                <c:pt idx="3394">
                  <c:v>0.17</c:v>
                </c:pt>
                <c:pt idx="3395">
                  <c:v>0.17</c:v>
                </c:pt>
                <c:pt idx="3396">
                  <c:v>0.17</c:v>
                </c:pt>
                <c:pt idx="3397">
                  <c:v>0.17</c:v>
                </c:pt>
                <c:pt idx="3398">
                  <c:v>0.17</c:v>
                </c:pt>
                <c:pt idx="3399">
                  <c:v>0.17</c:v>
                </c:pt>
                <c:pt idx="3400">
                  <c:v>0.16</c:v>
                </c:pt>
                <c:pt idx="3401">
                  <c:v>0.18000000000000008</c:v>
                </c:pt>
                <c:pt idx="3402">
                  <c:v>0.18000000000000008</c:v>
                </c:pt>
                <c:pt idx="3403">
                  <c:v>0.18000000000000008</c:v>
                </c:pt>
                <c:pt idx="3404">
                  <c:v>0.18000000000000008</c:v>
                </c:pt>
                <c:pt idx="3405">
                  <c:v>0.17</c:v>
                </c:pt>
                <c:pt idx="3406">
                  <c:v>0.17</c:v>
                </c:pt>
                <c:pt idx="3407">
                  <c:v>0.17</c:v>
                </c:pt>
                <c:pt idx="3408">
                  <c:v>0.17</c:v>
                </c:pt>
                <c:pt idx="3409">
                  <c:v>0.17</c:v>
                </c:pt>
                <c:pt idx="3410">
                  <c:v>0.17</c:v>
                </c:pt>
                <c:pt idx="3411">
                  <c:v>0.17</c:v>
                </c:pt>
                <c:pt idx="3412">
                  <c:v>0.17</c:v>
                </c:pt>
                <c:pt idx="3413">
                  <c:v>0.17</c:v>
                </c:pt>
                <c:pt idx="3414">
                  <c:v>0.18000000000000008</c:v>
                </c:pt>
                <c:pt idx="3415">
                  <c:v>0.18000000000000008</c:v>
                </c:pt>
                <c:pt idx="3416">
                  <c:v>0.17</c:v>
                </c:pt>
                <c:pt idx="3417">
                  <c:v>0.17</c:v>
                </c:pt>
                <c:pt idx="3418">
                  <c:v>0.17</c:v>
                </c:pt>
                <c:pt idx="3419">
                  <c:v>0.17</c:v>
                </c:pt>
                <c:pt idx="3420">
                  <c:v>0.17</c:v>
                </c:pt>
                <c:pt idx="3421">
                  <c:v>0.17</c:v>
                </c:pt>
                <c:pt idx="3422">
                  <c:v>0.17</c:v>
                </c:pt>
                <c:pt idx="3423">
                  <c:v>0.17</c:v>
                </c:pt>
                <c:pt idx="3424">
                  <c:v>0.17</c:v>
                </c:pt>
                <c:pt idx="3425">
                  <c:v>0.17</c:v>
                </c:pt>
                <c:pt idx="3426">
                  <c:v>0.18000000000000008</c:v>
                </c:pt>
                <c:pt idx="3427">
                  <c:v>0.17</c:v>
                </c:pt>
                <c:pt idx="3428">
                  <c:v>0.17</c:v>
                </c:pt>
                <c:pt idx="3429">
                  <c:v>0.17</c:v>
                </c:pt>
                <c:pt idx="3430">
                  <c:v>0.18000000000000008</c:v>
                </c:pt>
                <c:pt idx="3431">
                  <c:v>0.18000000000000008</c:v>
                </c:pt>
                <c:pt idx="3432">
                  <c:v>0.18000000000000008</c:v>
                </c:pt>
                <c:pt idx="3433">
                  <c:v>0.17</c:v>
                </c:pt>
                <c:pt idx="3434">
                  <c:v>0.18000000000000008</c:v>
                </c:pt>
                <c:pt idx="3435">
                  <c:v>0.18000000000000008</c:v>
                </c:pt>
                <c:pt idx="3436">
                  <c:v>0.18000000000000008</c:v>
                </c:pt>
                <c:pt idx="3437">
                  <c:v>0.17</c:v>
                </c:pt>
                <c:pt idx="3438">
                  <c:v>0.17</c:v>
                </c:pt>
                <c:pt idx="3439">
                  <c:v>0.17</c:v>
                </c:pt>
                <c:pt idx="3440">
                  <c:v>0.18000000000000008</c:v>
                </c:pt>
                <c:pt idx="3441">
                  <c:v>0.18000000000000008</c:v>
                </c:pt>
                <c:pt idx="3442">
                  <c:v>0.18000000000000008</c:v>
                </c:pt>
                <c:pt idx="3443">
                  <c:v>0.18000000000000008</c:v>
                </c:pt>
                <c:pt idx="3444">
                  <c:v>0.18000000000000008</c:v>
                </c:pt>
                <c:pt idx="3445">
                  <c:v>0.18000000000000008</c:v>
                </c:pt>
                <c:pt idx="3446">
                  <c:v>0.18000000000000008</c:v>
                </c:pt>
                <c:pt idx="3447">
                  <c:v>0.18000000000000008</c:v>
                </c:pt>
                <c:pt idx="3448">
                  <c:v>0.18000000000000008</c:v>
                </c:pt>
                <c:pt idx="3449">
                  <c:v>0.18000000000000008</c:v>
                </c:pt>
                <c:pt idx="3450">
                  <c:v>0.18000000000000008</c:v>
                </c:pt>
                <c:pt idx="3451">
                  <c:v>0.18000000000000008</c:v>
                </c:pt>
                <c:pt idx="3452">
                  <c:v>0.17</c:v>
                </c:pt>
                <c:pt idx="3453">
                  <c:v>0.17</c:v>
                </c:pt>
                <c:pt idx="3454">
                  <c:v>0.17</c:v>
                </c:pt>
                <c:pt idx="3455">
                  <c:v>0.17</c:v>
                </c:pt>
                <c:pt idx="3456">
                  <c:v>0.17</c:v>
                </c:pt>
                <c:pt idx="3457">
                  <c:v>0.17</c:v>
                </c:pt>
                <c:pt idx="3458">
                  <c:v>0.18000000000000008</c:v>
                </c:pt>
                <c:pt idx="3459">
                  <c:v>0.18000000000000008</c:v>
                </c:pt>
                <c:pt idx="3460">
                  <c:v>0.18000000000000008</c:v>
                </c:pt>
                <c:pt idx="3461">
                  <c:v>0.18000000000000008</c:v>
                </c:pt>
                <c:pt idx="3462">
                  <c:v>0.18000000000000008</c:v>
                </c:pt>
                <c:pt idx="3463">
                  <c:v>0.18000000000000008</c:v>
                </c:pt>
                <c:pt idx="3464">
                  <c:v>0.18000000000000008</c:v>
                </c:pt>
                <c:pt idx="3465">
                  <c:v>0.18000000000000008</c:v>
                </c:pt>
                <c:pt idx="3466">
                  <c:v>0.18000000000000008</c:v>
                </c:pt>
                <c:pt idx="3467">
                  <c:v>0.18000000000000008</c:v>
                </c:pt>
                <c:pt idx="3468">
                  <c:v>0.17</c:v>
                </c:pt>
                <c:pt idx="3469">
                  <c:v>0.17</c:v>
                </c:pt>
                <c:pt idx="3470">
                  <c:v>0.18000000000000008</c:v>
                </c:pt>
                <c:pt idx="3471">
                  <c:v>0.17</c:v>
                </c:pt>
                <c:pt idx="3472">
                  <c:v>0.17</c:v>
                </c:pt>
                <c:pt idx="3473">
                  <c:v>0.18000000000000008</c:v>
                </c:pt>
                <c:pt idx="3474">
                  <c:v>0.17</c:v>
                </c:pt>
                <c:pt idx="3475">
                  <c:v>0.17</c:v>
                </c:pt>
                <c:pt idx="3476">
                  <c:v>0.17</c:v>
                </c:pt>
                <c:pt idx="3477">
                  <c:v>0.17</c:v>
                </c:pt>
                <c:pt idx="3478">
                  <c:v>0.17</c:v>
                </c:pt>
                <c:pt idx="3479">
                  <c:v>0.16</c:v>
                </c:pt>
                <c:pt idx="3480">
                  <c:v>0.17</c:v>
                </c:pt>
                <c:pt idx="3481">
                  <c:v>0.17</c:v>
                </c:pt>
                <c:pt idx="3482">
                  <c:v>0.16</c:v>
                </c:pt>
                <c:pt idx="3483">
                  <c:v>0.17</c:v>
                </c:pt>
                <c:pt idx="3484">
                  <c:v>0.17</c:v>
                </c:pt>
                <c:pt idx="3485">
                  <c:v>0.17</c:v>
                </c:pt>
                <c:pt idx="3486">
                  <c:v>0.18000000000000008</c:v>
                </c:pt>
                <c:pt idx="3487">
                  <c:v>0.17</c:v>
                </c:pt>
                <c:pt idx="3488">
                  <c:v>0.18000000000000008</c:v>
                </c:pt>
                <c:pt idx="3489">
                  <c:v>0.17</c:v>
                </c:pt>
                <c:pt idx="3490">
                  <c:v>0.18000000000000008</c:v>
                </c:pt>
                <c:pt idx="3491">
                  <c:v>0.17</c:v>
                </c:pt>
                <c:pt idx="3492">
                  <c:v>0.17</c:v>
                </c:pt>
                <c:pt idx="3493">
                  <c:v>0.18000000000000008</c:v>
                </c:pt>
                <c:pt idx="3494">
                  <c:v>0.17</c:v>
                </c:pt>
                <c:pt idx="3495">
                  <c:v>0.17</c:v>
                </c:pt>
                <c:pt idx="3496">
                  <c:v>0.17</c:v>
                </c:pt>
                <c:pt idx="3497">
                  <c:v>0.17</c:v>
                </c:pt>
                <c:pt idx="3498">
                  <c:v>0.18000000000000008</c:v>
                </c:pt>
                <c:pt idx="3499">
                  <c:v>0.18000000000000008</c:v>
                </c:pt>
                <c:pt idx="3500">
                  <c:v>0.18000000000000008</c:v>
                </c:pt>
                <c:pt idx="3501">
                  <c:v>0.18000000000000008</c:v>
                </c:pt>
                <c:pt idx="3502">
                  <c:v>0.19</c:v>
                </c:pt>
                <c:pt idx="3503">
                  <c:v>0.18000000000000008</c:v>
                </c:pt>
                <c:pt idx="3504">
                  <c:v>0.18000000000000008</c:v>
                </c:pt>
                <c:pt idx="3505">
                  <c:v>0.18000000000000008</c:v>
                </c:pt>
                <c:pt idx="3506">
                  <c:v>0.18000000000000008</c:v>
                </c:pt>
                <c:pt idx="3507">
                  <c:v>0.17</c:v>
                </c:pt>
                <c:pt idx="3508">
                  <c:v>0.17</c:v>
                </c:pt>
                <c:pt idx="3509">
                  <c:v>0.17</c:v>
                </c:pt>
                <c:pt idx="3510">
                  <c:v>0.17</c:v>
                </c:pt>
                <c:pt idx="3511">
                  <c:v>0.17</c:v>
                </c:pt>
                <c:pt idx="3512">
                  <c:v>0.17</c:v>
                </c:pt>
                <c:pt idx="3513">
                  <c:v>0.18000000000000008</c:v>
                </c:pt>
                <c:pt idx="3514">
                  <c:v>0.18000000000000008</c:v>
                </c:pt>
                <c:pt idx="3515">
                  <c:v>0.18000000000000008</c:v>
                </c:pt>
                <c:pt idx="3516">
                  <c:v>0.17</c:v>
                </c:pt>
                <c:pt idx="3517">
                  <c:v>0.17</c:v>
                </c:pt>
                <c:pt idx="3518">
                  <c:v>0.16</c:v>
                </c:pt>
                <c:pt idx="3519">
                  <c:v>0.15000000000000008</c:v>
                </c:pt>
                <c:pt idx="3520">
                  <c:v>0.15000000000000008</c:v>
                </c:pt>
                <c:pt idx="3521">
                  <c:v>0.17</c:v>
                </c:pt>
                <c:pt idx="3522">
                  <c:v>0.17</c:v>
                </c:pt>
                <c:pt idx="3523">
                  <c:v>0.16</c:v>
                </c:pt>
                <c:pt idx="3524">
                  <c:v>0.16</c:v>
                </c:pt>
                <c:pt idx="3525">
                  <c:v>0.17</c:v>
                </c:pt>
                <c:pt idx="3526">
                  <c:v>0.17</c:v>
                </c:pt>
                <c:pt idx="3527">
                  <c:v>0.17</c:v>
                </c:pt>
                <c:pt idx="3528">
                  <c:v>0.18000000000000008</c:v>
                </c:pt>
                <c:pt idx="3529">
                  <c:v>0.18000000000000008</c:v>
                </c:pt>
                <c:pt idx="3530">
                  <c:v>0.17</c:v>
                </c:pt>
                <c:pt idx="3531">
                  <c:v>0.17</c:v>
                </c:pt>
                <c:pt idx="3532">
                  <c:v>0.17</c:v>
                </c:pt>
                <c:pt idx="3533">
                  <c:v>0.17</c:v>
                </c:pt>
                <c:pt idx="3534">
                  <c:v>0.16</c:v>
                </c:pt>
                <c:pt idx="3535">
                  <c:v>0.16</c:v>
                </c:pt>
                <c:pt idx="3536">
                  <c:v>0.16</c:v>
                </c:pt>
                <c:pt idx="3537">
                  <c:v>0.17</c:v>
                </c:pt>
                <c:pt idx="3538">
                  <c:v>0.17</c:v>
                </c:pt>
                <c:pt idx="3539">
                  <c:v>0.18000000000000008</c:v>
                </c:pt>
                <c:pt idx="3540">
                  <c:v>0.18000000000000008</c:v>
                </c:pt>
                <c:pt idx="3541">
                  <c:v>0.18000000000000008</c:v>
                </c:pt>
                <c:pt idx="3542">
                  <c:v>0.19</c:v>
                </c:pt>
                <c:pt idx="3543">
                  <c:v>0.2</c:v>
                </c:pt>
                <c:pt idx="3544">
                  <c:v>0.19</c:v>
                </c:pt>
                <c:pt idx="3545">
                  <c:v>0.2</c:v>
                </c:pt>
                <c:pt idx="3546">
                  <c:v>0.2</c:v>
                </c:pt>
                <c:pt idx="3547">
                  <c:v>0.2</c:v>
                </c:pt>
                <c:pt idx="3548">
                  <c:v>0.19</c:v>
                </c:pt>
                <c:pt idx="3549">
                  <c:v>0.2</c:v>
                </c:pt>
                <c:pt idx="3550">
                  <c:v>0.19</c:v>
                </c:pt>
                <c:pt idx="3551">
                  <c:v>0.18000000000000008</c:v>
                </c:pt>
                <c:pt idx="3552">
                  <c:v>0.18000000000000008</c:v>
                </c:pt>
                <c:pt idx="3553">
                  <c:v>0.18000000000000008</c:v>
                </c:pt>
                <c:pt idx="3554">
                  <c:v>0.17</c:v>
                </c:pt>
                <c:pt idx="3555">
                  <c:v>0.16</c:v>
                </c:pt>
                <c:pt idx="3556">
                  <c:v>0.16</c:v>
                </c:pt>
                <c:pt idx="3557">
                  <c:v>0.16</c:v>
                </c:pt>
                <c:pt idx="3558">
                  <c:v>0.16</c:v>
                </c:pt>
                <c:pt idx="3559">
                  <c:v>0.16</c:v>
                </c:pt>
                <c:pt idx="3560">
                  <c:v>0.16</c:v>
                </c:pt>
                <c:pt idx="3561">
                  <c:v>0.16</c:v>
                </c:pt>
                <c:pt idx="3562">
                  <c:v>0.16</c:v>
                </c:pt>
                <c:pt idx="3563">
                  <c:v>0.16</c:v>
                </c:pt>
                <c:pt idx="3564">
                  <c:v>0.16</c:v>
                </c:pt>
                <c:pt idx="3565">
                  <c:v>0.16</c:v>
                </c:pt>
                <c:pt idx="3566">
                  <c:v>0.16</c:v>
                </c:pt>
                <c:pt idx="3567">
                  <c:v>0.16</c:v>
                </c:pt>
                <c:pt idx="3568">
                  <c:v>0.16</c:v>
                </c:pt>
                <c:pt idx="3569">
                  <c:v>0.17</c:v>
                </c:pt>
                <c:pt idx="3570">
                  <c:v>0.16</c:v>
                </c:pt>
                <c:pt idx="3571">
                  <c:v>0.17</c:v>
                </c:pt>
                <c:pt idx="3572">
                  <c:v>0.16</c:v>
                </c:pt>
                <c:pt idx="3573">
                  <c:v>0.17</c:v>
                </c:pt>
                <c:pt idx="3574">
                  <c:v>0.17</c:v>
                </c:pt>
                <c:pt idx="3575">
                  <c:v>0.16</c:v>
                </c:pt>
                <c:pt idx="3576">
                  <c:v>0.16</c:v>
                </c:pt>
                <c:pt idx="3577">
                  <c:v>0.16</c:v>
                </c:pt>
                <c:pt idx="3578">
                  <c:v>0.17</c:v>
                </c:pt>
                <c:pt idx="3579">
                  <c:v>0.17</c:v>
                </c:pt>
                <c:pt idx="3580">
                  <c:v>0.17</c:v>
                </c:pt>
                <c:pt idx="3581">
                  <c:v>0.17</c:v>
                </c:pt>
                <c:pt idx="3582">
                  <c:v>0.17</c:v>
                </c:pt>
                <c:pt idx="3583">
                  <c:v>0.17</c:v>
                </c:pt>
                <c:pt idx="3584">
                  <c:v>0.19</c:v>
                </c:pt>
                <c:pt idx="3585">
                  <c:v>0.19</c:v>
                </c:pt>
                <c:pt idx="3586">
                  <c:v>0.18000000000000008</c:v>
                </c:pt>
                <c:pt idx="3587">
                  <c:v>0.18000000000000008</c:v>
                </c:pt>
                <c:pt idx="3588">
                  <c:v>0.18000000000000008</c:v>
                </c:pt>
                <c:pt idx="3589">
                  <c:v>0.18000000000000008</c:v>
                </c:pt>
                <c:pt idx="3590">
                  <c:v>0.18000000000000008</c:v>
                </c:pt>
                <c:pt idx="3591">
                  <c:v>0.19</c:v>
                </c:pt>
                <c:pt idx="3592">
                  <c:v>0.19</c:v>
                </c:pt>
                <c:pt idx="3593">
                  <c:v>0.18000000000000008</c:v>
                </c:pt>
                <c:pt idx="3594">
                  <c:v>0.18000000000000008</c:v>
                </c:pt>
                <c:pt idx="3595">
                  <c:v>0.18000000000000008</c:v>
                </c:pt>
                <c:pt idx="3596">
                  <c:v>0.18000000000000008</c:v>
                </c:pt>
                <c:pt idx="3597">
                  <c:v>0.18000000000000008</c:v>
                </c:pt>
                <c:pt idx="3598">
                  <c:v>0.18000000000000008</c:v>
                </c:pt>
                <c:pt idx="3599">
                  <c:v>0.18000000000000008</c:v>
                </c:pt>
                <c:pt idx="3600">
                  <c:v>0.17</c:v>
                </c:pt>
                <c:pt idx="3601">
                  <c:v>0.17</c:v>
                </c:pt>
                <c:pt idx="3602">
                  <c:v>0.17</c:v>
                </c:pt>
                <c:pt idx="3603">
                  <c:v>0.16</c:v>
                </c:pt>
                <c:pt idx="3604">
                  <c:v>0.17</c:v>
                </c:pt>
                <c:pt idx="3605">
                  <c:v>0.17</c:v>
                </c:pt>
                <c:pt idx="3606">
                  <c:v>0.17</c:v>
                </c:pt>
                <c:pt idx="3607">
                  <c:v>0.17</c:v>
                </c:pt>
                <c:pt idx="3608">
                  <c:v>0.17</c:v>
                </c:pt>
                <c:pt idx="3609">
                  <c:v>0.16</c:v>
                </c:pt>
                <c:pt idx="3610">
                  <c:v>0.16</c:v>
                </c:pt>
                <c:pt idx="3611">
                  <c:v>0.17</c:v>
                </c:pt>
                <c:pt idx="3612">
                  <c:v>0.17</c:v>
                </c:pt>
                <c:pt idx="3613">
                  <c:v>0.17</c:v>
                </c:pt>
                <c:pt idx="3614">
                  <c:v>0.17</c:v>
                </c:pt>
                <c:pt idx="3615">
                  <c:v>0.17</c:v>
                </c:pt>
                <c:pt idx="3616">
                  <c:v>0.17</c:v>
                </c:pt>
                <c:pt idx="3617">
                  <c:v>0.17</c:v>
                </c:pt>
                <c:pt idx="3618">
                  <c:v>0.17</c:v>
                </c:pt>
                <c:pt idx="3619">
                  <c:v>0.17</c:v>
                </c:pt>
                <c:pt idx="3620">
                  <c:v>0.17</c:v>
                </c:pt>
                <c:pt idx="3621">
                  <c:v>0.17</c:v>
                </c:pt>
                <c:pt idx="3622">
                  <c:v>0.17</c:v>
                </c:pt>
                <c:pt idx="3623">
                  <c:v>0.17</c:v>
                </c:pt>
                <c:pt idx="3624">
                  <c:v>0.17</c:v>
                </c:pt>
                <c:pt idx="3625">
                  <c:v>0.16</c:v>
                </c:pt>
                <c:pt idx="3626">
                  <c:v>0.17</c:v>
                </c:pt>
                <c:pt idx="3627">
                  <c:v>0.17</c:v>
                </c:pt>
                <c:pt idx="3628">
                  <c:v>0.17</c:v>
                </c:pt>
                <c:pt idx="3629">
                  <c:v>0.17</c:v>
                </c:pt>
                <c:pt idx="3630">
                  <c:v>0.17</c:v>
                </c:pt>
                <c:pt idx="3631">
                  <c:v>0.17</c:v>
                </c:pt>
                <c:pt idx="3632">
                  <c:v>0.17</c:v>
                </c:pt>
                <c:pt idx="3633">
                  <c:v>0.17</c:v>
                </c:pt>
                <c:pt idx="3634">
                  <c:v>0.17</c:v>
                </c:pt>
                <c:pt idx="3635">
                  <c:v>0.17</c:v>
                </c:pt>
                <c:pt idx="3636">
                  <c:v>0.17</c:v>
                </c:pt>
                <c:pt idx="3637">
                  <c:v>0.17</c:v>
                </c:pt>
                <c:pt idx="3638">
                  <c:v>0.18000000000000008</c:v>
                </c:pt>
                <c:pt idx="3639">
                  <c:v>0.18000000000000008</c:v>
                </c:pt>
                <c:pt idx="3640">
                  <c:v>0.18000000000000008</c:v>
                </c:pt>
                <c:pt idx="3641">
                  <c:v>0.18000000000000008</c:v>
                </c:pt>
                <c:pt idx="3642">
                  <c:v>0.18000000000000008</c:v>
                </c:pt>
                <c:pt idx="3643">
                  <c:v>0.18000000000000008</c:v>
                </c:pt>
                <c:pt idx="3644">
                  <c:v>0.17</c:v>
                </c:pt>
                <c:pt idx="3645">
                  <c:v>0.17</c:v>
                </c:pt>
                <c:pt idx="3646">
                  <c:v>0.17</c:v>
                </c:pt>
                <c:pt idx="3647">
                  <c:v>0.17</c:v>
                </c:pt>
                <c:pt idx="3648">
                  <c:v>0.16</c:v>
                </c:pt>
                <c:pt idx="3649">
                  <c:v>0.17</c:v>
                </c:pt>
                <c:pt idx="3650">
                  <c:v>0.16</c:v>
                </c:pt>
                <c:pt idx="3651">
                  <c:v>0.16</c:v>
                </c:pt>
                <c:pt idx="3652">
                  <c:v>0.16</c:v>
                </c:pt>
                <c:pt idx="3653">
                  <c:v>0.16</c:v>
                </c:pt>
                <c:pt idx="3654">
                  <c:v>0.16</c:v>
                </c:pt>
                <c:pt idx="3655">
                  <c:v>0.17</c:v>
                </c:pt>
                <c:pt idx="3656">
                  <c:v>0.17</c:v>
                </c:pt>
                <c:pt idx="3657">
                  <c:v>0.17</c:v>
                </c:pt>
                <c:pt idx="3658">
                  <c:v>0.17</c:v>
                </c:pt>
                <c:pt idx="3659">
                  <c:v>0.18000000000000008</c:v>
                </c:pt>
                <c:pt idx="3660">
                  <c:v>0.17</c:v>
                </c:pt>
                <c:pt idx="3661">
                  <c:v>0.17</c:v>
                </c:pt>
                <c:pt idx="3662">
                  <c:v>0.17</c:v>
                </c:pt>
                <c:pt idx="3663">
                  <c:v>0.17</c:v>
                </c:pt>
                <c:pt idx="3664">
                  <c:v>0.17</c:v>
                </c:pt>
                <c:pt idx="3665">
                  <c:v>0.17</c:v>
                </c:pt>
                <c:pt idx="3666">
                  <c:v>0.17</c:v>
                </c:pt>
                <c:pt idx="3667">
                  <c:v>0.17</c:v>
                </c:pt>
                <c:pt idx="3668">
                  <c:v>0.16</c:v>
                </c:pt>
                <c:pt idx="3669">
                  <c:v>0.17</c:v>
                </c:pt>
                <c:pt idx="3670">
                  <c:v>0.17</c:v>
                </c:pt>
                <c:pt idx="3671">
                  <c:v>0.17</c:v>
                </c:pt>
                <c:pt idx="3672">
                  <c:v>0.17</c:v>
                </c:pt>
                <c:pt idx="3673">
                  <c:v>0.17</c:v>
                </c:pt>
                <c:pt idx="3674">
                  <c:v>0.16</c:v>
                </c:pt>
                <c:pt idx="3675">
                  <c:v>0.16</c:v>
                </c:pt>
                <c:pt idx="3676">
                  <c:v>0.16</c:v>
                </c:pt>
                <c:pt idx="3677">
                  <c:v>0.17</c:v>
                </c:pt>
                <c:pt idx="3678">
                  <c:v>0.16</c:v>
                </c:pt>
                <c:pt idx="3679">
                  <c:v>0.16</c:v>
                </c:pt>
                <c:pt idx="3680">
                  <c:v>0.16</c:v>
                </c:pt>
                <c:pt idx="3681">
                  <c:v>0.16</c:v>
                </c:pt>
                <c:pt idx="3682">
                  <c:v>0.16</c:v>
                </c:pt>
                <c:pt idx="3683">
                  <c:v>0.17</c:v>
                </c:pt>
                <c:pt idx="3684">
                  <c:v>0.17</c:v>
                </c:pt>
                <c:pt idx="3685">
                  <c:v>0.17</c:v>
                </c:pt>
                <c:pt idx="3686">
                  <c:v>0.16</c:v>
                </c:pt>
                <c:pt idx="3687">
                  <c:v>0.16</c:v>
                </c:pt>
                <c:pt idx="3688">
                  <c:v>0.16</c:v>
                </c:pt>
                <c:pt idx="3689">
                  <c:v>0.17</c:v>
                </c:pt>
                <c:pt idx="3690">
                  <c:v>0.17</c:v>
                </c:pt>
                <c:pt idx="3691">
                  <c:v>0.17</c:v>
                </c:pt>
                <c:pt idx="3692">
                  <c:v>0.17</c:v>
                </c:pt>
                <c:pt idx="3693">
                  <c:v>0.17</c:v>
                </c:pt>
                <c:pt idx="3694">
                  <c:v>0.17</c:v>
                </c:pt>
                <c:pt idx="3695">
                  <c:v>0.18000000000000008</c:v>
                </c:pt>
                <c:pt idx="3696">
                  <c:v>0.18000000000000008</c:v>
                </c:pt>
                <c:pt idx="3697">
                  <c:v>0.18000000000000008</c:v>
                </c:pt>
                <c:pt idx="3698">
                  <c:v>0.17</c:v>
                </c:pt>
                <c:pt idx="3699">
                  <c:v>0.17</c:v>
                </c:pt>
                <c:pt idx="3700">
                  <c:v>0.17</c:v>
                </c:pt>
                <c:pt idx="3701">
                  <c:v>0.17</c:v>
                </c:pt>
                <c:pt idx="3702">
                  <c:v>0.18000000000000008</c:v>
                </c:pt>
                <c:pt idx="3703">
                  <c:v>0.17</c:v>
                </c:pt>
                <c:pt idx="3704">
                  <c:v>0.17</c:v>
                </c:pt>
                <c:pt idx="3705">
                  <c:v>0.17</c:v>
                </c:pt>
                <c:pt idx="3706">
                  <c:v>0.17</c:v>
                </c:pt>
                <c:pt idx="3707">
                  <c:v>0.17</c:v>
                </c:pt>
                <c:pt idx="3708">
                  <c:v>0.18000000000000008</c:v>
                </c:pt>
                <c:pt idx="3709">
                  <c:v>0.17</c:v>
                </c:pt>
                <c:pt idx="3710">
                  <c:v>0.18000000000000008</c:v>
                </c:pt>
                <c:pt idx="3711">
                  <c:v>0.17</c:v>
                </c:pt>
                <c:pt idx="3712">
                  <c:v>0.17</c:v>
                </c:pt>
                <c:pt idx="3713">
                  <c:v>0.17</c:v>
                </c:pt>
                <c:pt idx="3714">
                  <c:v>0.17</c:v>
                </c:pt>
                <c:pt idx="3715">
                  <c:v>0.17</c:v>
                </c:pt>
                <c:pt idx="3716">
                  <c:v>0.17</c:v>
                </c:pt>
                <c:pt idx="3717">
                  <c:v>0.17</c:v>
                </c:pt>
                <c:pt idx="3718">
                  <c:v>0.17</c:v>
                </c:pt>
                <c:pt idx="3719">
                  <c:v>0.17</c:v>
                </c:pt>
                <c:pt idx="3720">
                  <c:v>0.17</c:v>
                </c:pt>
                <c:pt idx="3721">
                  <c:v>0.17</c:v>
                </c:pt>
                <c:pt idx="3722">
                  <c:v>0.17</c:v>
                </c:pt>
                <c:pt idx="3723">
                  <c:v>0.17</c:v>
                </c:pt>
                <c:pt idx="3724">
                  <c:v>0.17</c:v>
                </c:pt>
                <c:pt idx="3725">
                  <c:v>0.18000000000000008</c:v>
                </c:pt>
                <c:pt idx="3726">
                  <c:v>0.17</c:v>
                </c:pt>
                <c:pt idx="3727">
                  <c:v>0.17</c:v>
                </c:pt>
                <c:pt idx="3728">
                  <c:v>0.18000000000000008</c:v>
                </c:pt>
                <c:pt idx="3729">
                  <c:v>0.18000000000000008</c:v>
                </c:pt>
                <c:pt idx="3730">
                  <c:v>0.18000000000000008</c:v>
                </c:pt>
                <c:pt idx="3731">
                  <c:v>0.17</c:v>
                </c:pt>
                <c:pt idx="3732">
                  <c:v>0.17</c:v>
                </c:pt>
                <c:pt idx="3733">
                  <c:v>0.17</c:v>
                </c:pt>
                <c:pt idx="3734">
                  <c:v>0.18000000000000008</c:v>
                </c:pt>
                <c:pt idx="3735">
                  <c:v>0.18000000000000008</c:v>
                </c:pt>
                <c:pt idx="3736">
                  <c:v>0.18000000000000008</c:v>
                </c:pt>
                <c:pt idx="3737">
                  <c:v>0.18000000000000008</c:v>
                </c:pt>
                <c:pt idx="3738">
                  <c:v>0.18000000000000008</c:v>
                </c:pt>
                <c:pt idx="3739">
                  <c:v>0.18000000000000008</c:v>
                </c:pt>
                <c:pt idx="3740">
                  <c:v>0.18000000000000008</c:v>
                </c:pt>
                <c:pt idx="3741">
                  <c:v>0.18000000000000008</c:v>
                </c:pt>
                <c:pt idx="3742">
                  <c:v>0.18000000000000008</c:v>
                </c:pt>
                <c:pt idx="3743">
                  <c:v>0.17</c:v>
                </c:pt>
                <c:pt idx="3744">
                  <c:v>0.16</c:v>
                </c:pt>
                <c:pt idx="3745">
                  <c:v>0.16</c:v>
                </c:pt>
                <c:pt idx="3746">
                  <c:v>0.16</c:v>
                </c:pt>
                <c:pt idx="3747">
                  <c:v>0.16</c:v>
                </c:pt>
                <c:pt idx="3748">
                  <c:v>0.16</c:v>
                </c:pt>
                <c:pt idx="3749">
                  <c:v>0.16</c:v>
                </c:pt>
                <c:pt idx="3750">
                  <c:v>0.16</c:v>
                </c:pt>
                <c:pt idx="3751">
                  <c:v>0.16</c:v>
                </c:pt>
                <c:pt idx="3752">
                  <c:v>0.17</c:v>
                </c:pt>
                <c:pt idx="3753">
                  <c:v>0.17</c:v>
                </c:pt>
                <c:pt idx="3754">
                  <c:v>0.17</c:v>
                </c:pt>
                <c:pt idx="3755">
                  <c:v>0.18000000000000008</c:v>
                </c:pt>
                <c:pt idx="3756">
                  <c:v>0.17</c:v>
                </c:pt>
                <c:pt idx="3757">
                  <c:v>0.17</c:v>
                </c:pt>
                <c:pt idx="3758">
                  <c:v>0.18000000000000008</c:v>
                </c:pt>
                <c:pt idx="3759">
                  <c:v>0.18000000000000008</c:v>
                </c:pt>
                <c:pt idx="3760">
                  <c:v>0.18000000000000008</c:v>
                </c:pt>
                <c:pt idx="3761">
                  <c:v>0.17</c:v>
                </c:pt>
                <c:pt idx="3762">
                  <c:v>0.17</c:v>
                </c:pt>
                <c:pt idx="3763">
                  <c:v>0.18000000000000008</c:v>
                </c:pt>
                <c:pt idx="3764">
                  <c:v>0.17</c:v>
                </c:pt>
                <c:pt idx="3765">
                  <c:v>0.17</c:v>
                </c:pt>
                <c:pt idx="3766">
                  <c:v>0.18000000000000008</c:v>
                </c:pt>
                <c:pt idx="3767">
                  <c:v>0.18000000000000008</c:v>
                </c:pt>
                <c:pt idx="3768">
                  <c:v>0.18000000000000008</c:v>
                </c:pt>
                <c:pt idx="3769">
                  <c:v>0.18000000000000008</c:v>
                </c:pt>
                <c:pt idx="3770">
                  <c:v>0.18000000000000008</c:v>
                </c:pt>
                <c:pt idx="3771">
                  <c:v>0.18000000000000008</c:v>
                </c:pt>
                <c:pt idx="3772">
                  <c:v>0.17</c:v>
                </c:pt>
                <c:pt idx="3773">
                  <c:v>0.18000000000000008</c:v>
                </c:pt>
                <c:pt idx="3774">
                  <c:v>0.18000000000000008</c:v>
                </c:pt>
                <c:pt idx="3775">
                  <c:v>0.18000000000000008</c:v>
                </c:pt>
                <c:pt idx="3776">
                  <c:v>0.17</c:v>
                </c:pt>
                <c:pt idx="3777">
                  <c:v>0.18000000000000008</c:v>
                </c:pt>
                <c:pt idx="3778">
                  <c:v>0.17</c:v>
                </c:pt>
                <c:pt idx="3779">
                  <c:v>0.17</c:v>
                </c:pt>
                <c:pt idx="3780">
                  <c:v>0.17</c:v>
                </c:pt>
                <c:pt idx="3781">
                  <c:v>0.17</c:v>
                </c:pt>
                <c:pt idx="3782">
                  <c:v>0.17</c:v>
                </c:pt>
                <c:pt idx="3783">
                  <c:v>0.18000000000000008</c:v>
                </c:pt>
                <c:pt idx="3784">
                  <c:v>0.17</c:v>
                </c:pt>
                <c:pt idx="3785">
                  <c:v>0.18000000000000008</c:v>
                </c:pt>
                <c:pt idx="3786">
                  <c:v>0.18000000000000008</c:v>
                </c:pt>
                <c:pt idx="3787">
                  <c:v>0.18000000000000008</c:v>
                </c:pt>
                <c:pt idx="3788">
                  <c:v>0.17</c:v>
                </c:pt>
                <c:pt idx="3789">
                  <c:v>0.18000000000000008</c:v>
                </c:pt>
                <c:pt idx="3790">
                  <c:v>0.18000000000000008</c:v>
                </c:pt>
                <c:pt idx="3791">
                  <c:v>0.18000000000000008</c:v>
                </c:pt>
                <c:pt idx="3792">
                  <c:v>0.18000000000000008</c:v>
                </c:pt>
                <c:pt idx="3793">
                  <c:v>0.17</c:v>
                </c:pt>
                <c:pt idx="3794">
                  <c:v>0.17</c:v>
                </c:pt>
                <c:pt idx="3795">
                  <c:v>0.18000000000000008</c:v>
                </c:pt>
                <c:pt idx="3796">
                  <c:v>0.18000000000000008</c:v>
                </c:pt>
                <c:pt idx="3797">
                  <c:v>0.18000000000000008</c:v>
                </c:pt>
                <c:pt idx="3798">
                  <c:v>0.18000000000000008</c:v>
                </c:pt>
                <c:pt idx="3799">
                  <c:v>0.18000000000000008</c:v>
                </c:pt>
                <c:pt idx="3800">
                  <c:v>0.17</c:v>
                </c:pt>
                <c:pt idx="3801">
                  <c:v>0.17</c:v>
                </c:pt>
                <c:pt idx="3802">
                  <c:v>0.17</c:v>
                </c:pt>
                <c:pt idx="3803">
                  <c:v>0.17</c:v>
                </c:pt>
                <c:pt idx="3804">
                  <c:v>0.17</c:v>
                </c:pt>
                <c:pt idx="3805">
                  <c:v>0.17</c:v>
                </c:pt>
                <c:pt idx="3806">
                  <c:v>0.17</c:v>
                </c:pt>
                <c:pt idx="3807">
                  <c:v>0.17</c:v>
                </c:pt>
                <c:pt idx="3808">
                  <c:v>0.17</c:v>
                </c:pt>
                <c:pt idx="3809">
                  <c:v>0.18000000000000008</c:v>
                </c:pt>
                <c:pt idx="3810">
                  <c:v>0.18000000000000008</c:v>
                </c:pt>
                <c:pt idx="3811">
                  <c:v>0.18000000000000008</c:v>
                </c:pt>
                <c:pt idx="3812">
                  <c:v>0.18000000000000008</c:v>
                </c:pt>
                <c:pt idx="3813">
                  <c:v>0.19</c:v>
                </c:pt>
                <c:pt idx="3814">
                  <c:v>0.19</c:v>
                </c:pt>
                <c:pt idx="3815">
                  <c:v>0.19</c:v>
                </c:pt>
                <c:pt idx="3816">
                  <c:v>0.19</c:v>
                </c:pt>
                <c:pt idx="3817">
                  <c:v>0.19</c:v>
                </c:pt>
                <c:pt idx="3818">
                  <c:v>0.19</c:v>
                </c:pt>
                <c:pt idx="3819">
                  <c:v>0.19</c:v>
                </c:pt>
                <c:pt idx="3820">
                  <c:v>0.19</c:v>
                </c:pt>
                <c:pt idx="3821">
                  <c:v>0.19</c:v>
                </c:pt>
                <c:pt idx="3822">
                  <c:v>0.18000000000000008</c:v>
                </c:pt>
                <c:pt idx="3823">
                  <c:v>0.18000000000000008</c:v>
                </c:pt>
                <c:pt idx="3824">
                  <c:v>0.18000000000000008</c:v>
                </c:pt>
                <c:pt idx="3825">
                  <c:v>0.17</c:v>
                </c:pt>
                <c:pt idx="3826">
                  <c:v>0.17</c:v>
                </c:pt>
                <c:pt idx="3827">
                  <c:v>0.17</c:v>
                </c:pt>
                <c:pt idx="3828">
                  <c:v>0.17</c:v>
                </c:pt>
                <c:pt idx="3829">
                  <c:v>0.16</c:v>
                </c:pt>
                <c:pt idx="3830">
                  <c:v>0.16</c:v>
                </c:pt>
                <c:pt idx="3831">
                  <c:v>0.16</c:v>
                </c:pt>
                <c:pt idx="3832">
                  <c:v>0.16</c:v>
                </c:pt>
                <c:pt idx="3833">
                  <c:v>0.15000000000000008</c:v>
                </c:pt>
                <c:pt idx="3834">
                  <c:v>0.16</c:v>
                </c:pt>
                <c:pt idx="3835">
                  <c:v>0.16</c:v>
                </c:pt>
                <c:pt idx="3836">
                  <c:v>0.16</c:v>
                </c:pt>
                <c:pt idx="3837">
                  <c:v>0.16</c:v>
                </c:pt>
                <c:pt idx="3838">
                  <c:v>0.16</c:v>
                </c:pt>
                <c:pt idx="3839">
                  <c:v>0.16</c:v>
                </c:pt>
                <c:pt idx="3840">
                  <c:v>0.16</c:v>
                </c:pt>
                <c:pt idx="3841">
                  <c:v>0.16</c:v>
                </c:pt>
                <c:pt idx="3842">
                  <c:v>0.16</c:v>
                </c:pt>
                <c:pt idx="3843">
                  <c:v>0.16</c:v>
                </c:pt>
                <c:pt idx="3844">
                  <c:v>0.16</c:v>
                </c:pt>
                <c:pt idx="3845">
                  <c:v>0.16</c:v>
                </c:pt>
                <c:pt idx="3846">
                  <c:v>0.17</c:v>
                </c:pt>
                <c:pt idx="3847">
                  <c:v>0.16</c:v>
                </c:pt>
                <c:pt idx="3848">
                  <c:v>0.16</c:v>
                </c:pt>
                <c:pt idx="3849">
                  <c:v>0.16</c:v>
                </c:pt>
                <c:pt idx="3850">
                  <c:v>0.16</c:v>
                </c:pt>
                <c:pt idx="3851">
                  <c:v>0.16</c:v>
                </c:pt>
                <c:pt idx="3852">
                  <c:v>0.16</c:v>
                </c:pt>
                <c:pt idx="3853">
                  <c:v>0.16</c:v>
                </c:pt>
                <c:pt idx="3854">
                  <c:v>0.15000000000000008</c:v>
                </c:pt>
                <c:pt idx="3855">
                  <c:v>0.14000000000000001</c:v>
                </c:pt>
                <c:pt idx="3856">
                  <c:v>0.14000000000000001</c:v>
                </c:pt>
                <c:pt idx="3857">
                  <c:v>0.15000000000000008</c:v>
                </c:pt>
                <c:pt idx="3858">
                  <c:v>0.15000000000000008</c:v>
                </c:pt>
                <c:pt idx="3859">
                  <c:v>0.15000000000000008</c:v>
                </c:pt>
                <c:pt idx="3860">
                  <c:v>0.15000000000000008</c:v>
                </c:pt>
                <c:pt idx="3861">
                  <c:v>0.15000000000000008</c:v>
                </c:pt>
                <c:pt idx="3862">
                  <c:v>0.15000000000000008</c:v>
                </c:pt>
                <c:pt idx="3863">
                  <c:v>0.17</c:v>
                </c:pt>
                <c:pt idx="3864">
                  <c:v>0.17</c:v>
                </c:pt>
                <c:pt idx="3865">
                  <c:v>0.17</c:v>
                </c:pt>
                <c:pt idx="3866">
                  <c:v>0.18000000000000008</c:v>
                </c:pt>
                <c:pt idx="3867">
                  <c:v>0.17</c:v>
                </c:pt>
                <c:pt idx="3868">
                  <c:v>0.17</c:v>
                </c:pt>
                <c:pt idx="3869">
                  <c:v>0.18000000000000008</c:v>
                </c:pt>
                <c:pt idx="3870">
                  <c:v>0.18000000000000008</c:v>
                </c:pt>
                <c:pt idx="3871">
                  <c:v>0.18000000000000008</c:v>
                </c:pt>
                <c:pt idx="3872">
                  <c:v>0.18000000000000008</c:v>
                </c:pt>
                <c:pt idx="3873">
                  <c:v>0.18000000000000008</c:v>
                </c:pt>
                <c:pt idx="3874">
                  <c:v>0.17</c:v>
                </c:pt>
                <c:pt idx="3875">
                  <c:v>0.17</c:v>
                </c:pt>
                <c:pt idx="3876">
                  <c:v>0.17</c:v>
                </c:pt>
                <c:pt idx="3877">
                  <c:v>0.17</c:v>
                </c:pt>
                <c:pt idx="3878">
                  <c:v>0.17</c:v>
                </c:pt>
                <c:pt idx="3879">
                  <c:v>0.16</c:v>
                </c:pt>
                <c:pt idx="3880">
                  <c:v>0.16</c:v>
                </c:pt>
                <c:pt idx="3881">
                  <c:v>0.16</c:v>
                </c:pt>
                <c:pt idx="3882">
                  <c:v>0.17</c:v>
                </c:pt>
                <c:pt idx="3883">
                  <c:v>0.17</c:v>
                </c:pt>
                <c:pt idx="3884">
                  <c:v>0.17</c:v>
                </c:pt>
                <c:pt idx="3885">
                  <c:v>0.17</c:v>
                </c:pt>
                <c:pt idx="3886">
                  <c:v>0.17</c:v>
                </c:pt>
                <c:pt idx="3887">
                  <c:v>0.17</c:v>
                </c:pt>
                <c:pt idx="3888">
                  <c:v>0.17</c:v>
                </c:pt>
                <c:pt idx="3889">
                  <c:v>0.17</c:v>
                </c:pt>
                <c:pt idx="3890">
                  <c:v>0.17</c:v>
                </c:pt>
                <c:pt idx="3891">
                  <c:v>0.17</c:v>
                </c:pt>
                <c:pt idx="3892">
                  <c:v>0.17</c:v>
                </c:pt>
                <c:pt idx="3893">
                  <c:v>0.17</c:v>
                </c:pt>
                <c:pt idx="3894">
                  <c:v>0.18000000000000008</c:v>
                </c:pt>
                <c:pt idx="3895">
                  <c:v>0.18000000000000008</c:v>
                </c:pt>
                <c:pt idx="3896">
                  <c:v>0.18000000000000008</c:v>
                </c:pt>
                <c:pt idx="3897">
                  <c:v>0.18000000000000008</c:v>
                </c:pt>
                <c:pt idx="3898">
                  <c:v>0.19</c:v>
                </c:pt>
                <c:pt idx="3899">
                  <c:v>0.18000000000000008</c:v>
                </c:pt>
                <c:pt idx="3900">
                  <c:v>0.18000000000000008</c:v>
                </c:pt>
                <c:pt idx="3901">
                  <c:v>0.18000000000000008</c:v>
                </c:pt>
                <c:pt idx="3902">
                  <c:v>0.18000000000000008</c:v>
                </c:pt>
                <c:pt idx="3903">
                  <c:v>0.18000000000000008</c:v>
                </c:pt>
                <c:pt idx="3904">
                  <c:v>0.18000000000000008</c:v>
                </c:pt>
                <c:pt idx="3905">
                  <c:v>0.17</c:v>
                </c:pt>
                <c:pt idx="3906">
                  <c:v>0.17</c:v>
                </c:pt>
                <c:pt idx="3907">
                  <c:v>0.17</c:v>
                </c:pt>
                <c:pt idx="3908">
                  <c:v>0.17</c:v>
                </c:pt>
                <c:pt idx="3909">
                  <c:v>0.17</c:v>
                </c:pt>
                <c:pt idx="3910">
                  <c:v>0.18000000000000008</c:v>
                </c:pt>
                <c:pt idx="3911">
                  <c:v>0.17</c:v>
                </c:pt>
                <c:pt idx="3912">
                  <c:v>0.17</c:v>
                </c:pt>
                <c:pt idx="3913">
                  <c:v>0.17</c:v>
                </c:pt>
                <c:pt idx="3914">
                  <c:v>0.17</c:v>
                </c:pt>
                <c:pt idx="3915">
                  <c:v>0.18000000000000008</c:v>
                </c:pt>
                <c:pt idx="3916">
                  <c:v>0.18000000000000008</c:v>
                </c:pt>
                <c:pt idx="3917">
                  <c:v>0.18000000000000008</c:v>
                </c:pt>
                <c:pt idx="3918">
                  <c:v>0.17</c:v>
                </c:pt>
                <c:pt idx="3919">
                  <c:v>0.17</c:v>
                </c:pt>
                <c:pt idx="3920">
                  <c:v>0.17</c:v>
                </c:pt>
                <c:pt idx="3921">
                  <c:v>0.17</c:v>
                </c:pt>
                <c:pt idx="3922">
                  <c:v>0.17</c:v>
                </c:pt>
                <c:pt idx="3923">
                  <c:v>0.17</c:v>
                </c:pt>
                <c:pt idx="3924">
                  <c:v>0.17</c:v>
                </c:pt>
                <c:pt idx="3925">
                  <c:v>0.17</c:v>
                </c:pt>
                <c:pt idx="3926">
                  <c:v>0.16</c:v>
                </c:pt>
                <c:pt idx="3927">
                  <c:v>0.17</c:v>
                </c:pt>
                <c:pt idx="3928">
                  <c:v>0.17</c:v>
                </c:pt>
                <c:pt idx="3929">
                  <c:v>0.17</c:v>
                </c:pt>
                <c:pt idx="3930">
                  <c:v>0.17</c:v>
                </c:pt>
                <c:pt idx="3931">
                  <c:v>0.17</c:v>
                </c:pt>
                <c:pt idx="3932">
                  <c:v>0.17</c:v>
                </c:pt>
                <c:pt idx="3933">
                  <c:v>0.18000000000000008</c:v>
                </c:pt>
                <c:pt idx="3934">
                  <c:v>0.17</c:v>
                </c:pt>
                <c:pt idx="3935">
                  <c:v>0.17</c:v>
                </c:pt>
                <c:pt idx="3936">
                  <c:v>0.18000000000000008</c:v>
                </c:pt>
                <c:pt idx="3937">
                  <c:v>0.18000000000000008</c:v>
                </c:pt>
                <c:pt idx="3938">
                  <c:v>0.18000000000000008</c:v>
                </c:pt>
                <c:pt idx="3939">
                  <c:v>0.18000000000000008</c:v>
                </c:pt>
                <c:pt idx="3940">
                  <c:v>0.18000000000000008</c:v>
                </c:pt>
                <c:pt idx="3941">
                  <c:v>0.18000000000000008</c:v>
                </c:pt>
                <c:pt idx="3942">
                  <c:v>0.18000000000000008</c:v>
                </c:pt>
                <c:pt idx="3943">
                  <c:v>0.18000000000000008</c:v>
                </c:pt>
                <c:pt idx="3944">
                  <c:v>0.18000000000000008</c:v>
                </c:pt>
                <c:pt idx="3945">
                  <c:v>0.19</c:v>
                </c:pt>
                <c:pt idx="3946">
                  <c:v>0.18000000000000008</c:v>
                </c:pt>
                <c:pt idx="3947">
                  <c:v>0.18000000000000008</c:v>
                </c:pt>
                <c:pt idx="3948">
                  <c:v>0.19</c:v>
                </c:pt>
                <c:pt idx="3949">
                  <c:v>0.19</c:v>
                </c:pt>
                <c:pt idx="3950">
                  <c:v>0.19</c:v>
                </c:pt>
                <c:pt idx="3951">
                  <c:v>0.19</c:v>
                </c:pt>
                <c:pt idx="3952">
                  <c:v>0.19</c:v>
                </c:pt>
                <c:pt idx="3953">
                  <c:v>0.2</c:v>
                </c:pt>
                <c:pt idx="3954">
                  <c:v>0.19</c:v>
                </c:pt>
                <c:pt idx="3955">
                  <c:v>0.19</c:v>
                </c:pt>
                <c:pt idx="3956">
                  <c:v>0.17</c:v>
                </c:pt>
                <c:pt idx="3957">
                  <c:v>0.18000000000000008</c:v>
                </c:pt>
                <c:pt idx="3958">
                  <c:v>0.18000000000000008</c:v>
                </c:pt>
                <c:pt idx="3959">
                  <c:v>0.18000000000000008</c:v>
                </c:pt>
                <c:pt idx="3960">
                  <c:v>0.17</c:v>
                </c:pt>
                <c:pt idx="3961">
                  <c:v>0.18000000000000008</c:v>
                </c:pt>
                <c:pt idx="3962">
                  <c:v>0.18000000000000008</c:v>
                </c:pt>
                <c:pt idx="3963">
                  <c:v>0.19</c:v>
                </c:pt>
                <c:pt idx="3964">
                  <c:v>0.19</c:v>
                </c:pt>
                <c:pt idx="3965">
                  <c:v>0.19</c:v>
                </c:pt>
                <c:pt idx="3966">
                  <c:v>0.19</c:v>
                </c:pt>
                <c:pt idx="3967">
                  <c:v>0.19</c:v>
                </c:pt>
                <c:pt idx="3968">
                  <c:v>0.18000000000000008</c:v>
                </c:pt>
                <c:pt idx="3969">
                  <c:v>0.18000000000000008</c:v>
                </c:pt>
                <c:pt idx="3970">
                  <c:v>0.18000000000000008</c:v>
                </c:pt>
                <c:pt idx="3971">
                  <c:v>0.18000000000000008</c:v>
                </c:pt>
                <c:pt idx="3972">
                  <c:v>0.17</c:v>
                </c:pt>
                <c:pt idx="3973">
                  <c:v>0.17</c:v>
                </c:pt>
                <c:pt idx="3974">
                  <c:v>0.17</c:v>
                </c:pt>
                <c:pt idx="3975">
                  <c:v>0.16</c:v>
                </c:pt>
                <c:pt idx="3976">
                  <c:v>0.16</c:v>
                </c:pt>
                <c:pt idx="3977">
                  <c:v>0.17</c:v>
                </c:pt>
                <c:pt idx="3978">
                  <c:v>0.17</c:v>
                </c:pt>
                <c:pt idx="3979">
                  <c:v>0.17</c:v>
                </c:pt>
                <c:pt idx="3980">
                  <c:v>0.16</c:v>
                </c:pt>
                <c:pt idx="3981">
                  <c:v>0.17</c:v>
                </c:pt>
                <c:pt idx="3982">
                  <c:v>0.17</c:v>
                </c:pt>
                <c:pt idx="3983">
                  <c:v>0.17</c:v>
                </c:pt>
                <c:pt idx="3984">
                  <c:v>0.17</c:v>
                </c:pt>
                <c:pt idx="3985">
                  <c:v>0.18000000000000008</c:v>
                </c:pt>
                <c:pt idx="3986">
                  <c:v>0.17</c:v>
                </c:pt>
                <c:pt idx="3987">
                  <c:v>0.18000000000000008</c:v>
                </c:pt>
                <c:pt idx="3988">
                  <c:v>0.18000000000000008</c:v>
                </c:pt>
                <c:pt idx="3989">
                  <c:v>0.19</c:v>
                </c:pt>
                <c:pt idx="3990">
                  <c:v>0.18000000000000008</c:v>
                </c:pt>
                <c:pt idx="3991">
                  <c:v>0.19</c:v>
                </c:pt>
                <c:pt idx="3992">
                  <c:v>0.19</c:v>
                </c:pt>
                <c:pt idx="3993">
                  <c:v>0.19</c:v>
                </c:pt>
                <c:pt idx="3994">
                  <c:v>0.19</c:v>
                </c:pt>
                <c:pt idx="3995">
                  <c:v>0.19</c:v>
                </c:pt>
                <c:pt idx="3996">
                  <c:v>0.18000000000000008</c:v>
                </c:pt>
                <c:pt idx="3997">
                  <c:v>0.19</c:v>
                </c:pt>
                <c:pt idx="3998">
                  <c:v>0.18000000000000008</c:v>
                </c:pt>
                <c:pt idx="3999">
                  <c:v>0.18000000000000008</c:v>
                </c:pt>
                <c:pt idx="4000">
                  <c:v>0.18000000000000008</c:v>
                </c:pt>
                <c:pt idx="4001">
                  <c:v>0.17</c:v>
                </c:pt>
                <c:pt idx="4002">
                  <c:v>0.17</c:v>
                </c:pt>
                <c:pt idx="4003">
                  <c:v>0.17</c:v>
                </c:pt>
                <c:pt idx="4004">
                  <c:v>0.17</c:v>
                </c:pt>
                <c:pt idx="4005">
                  <c:v>0.17</c:v>
                </c:pt>
                <c:pt idx="4006">
                  <c:v>0.17</c:v>
                </c:pt>
                <c:pt idx="4007">
                  <c:v>0.17</c:v>
                </c:pt>
                <c:pt idx="4008">
                  <c:v>0.17</c:v>
                </c:pt>
                <c:pt idx="4009">
                  <c:v>0.17</c:v>
                </c:pt>
                <c:pt idx="4010">
                  <c:v>0.17</c:v>
                </c:pt>
                <c:pt idx="4011">
                  <c:v>0.17</c:v>
                </c:pt>
                <c:pt idx="4012">
                  <c:v>0.17</c:v>
                </c:pt>
                <c:pt idx="4013">
                  <c:v>0.17</c:v>
                </c:pt>
                <c:pt idx="4014">
                  <c:v>0.17</c:v>
                </c:pt>
                <c:pt idx="4015">
                  <c:v>0.17</c:v>
                </c:pt>
                <c:pt idx="4016">
                  <c:v>0.17</c:v>
                </c:pt>
                <c:pt idx="4017">
                  <c:v>0.17</c:v>
                </c:pt>
                <c:pt idx="4018">
                  <c:v>0.17</c:v>
                </c:pt>
                <c:pt idx="4019">
                  <c:v>0.17</c:v>
                </c:pt>
                <c:pt idx="4020">
                  <c:v>0.17</c:v>
                </c:pt>
                <c:pt idx="4021">
                  <c:v>0.17</c:v>
                </c:pt>
                <c:pt idx="4022">
                  <c:v>0.17</c:v>
                </c:pt>
                <c:pt idx="4023">
                  <c:v>0.17</c:v>
                </c:pt>
                <c:pt idx="4024">
                  <c:v>0.17</c:v>
                </c:pt>
                <c:pt idx="4025">
                  <c:v>0.18000000000000008</c:v>
                </c:pt>
                <c:pt idx="4026">
                  <c:v>0.18000000000000008</c:v>
                </c:pt>
                <c:pt idx="4027">
                  <c:v>0.18000000000000008</c:v>
                </c:pt>
                <c:pt idx="4028">
                  <c:v>0.19</c:v>
                </c:pt>
                <c:pt idx="4029">
                  <c:v>0.19</c:v>
                </c:pt>
                <c:pt idx="4030">
                  <c:v>0.19</c:v>
                </c:pt>
                <c:pt idx="4031">
                  <c:v>0.18000000000000008</c:v>
                </c:pt>
                <c:pt idx="4032">
                  <c:v>0.18000000000000008</c:v>
                </c:pt>
                <c:pt idx="4033">
                  <c:v>0.18000000000000008</c:v>
                </c:pt>
                <c:pt idx="4034">
                  <c:v>0.18000000000000008</c:v>
                </c:pt>
                <c:pt idx="4035">
                  <c:v>0.19</c:v>
                </c:pt>
                <c:pt idx="4036">
                  <c:v>0.18000000000000008</c:v>
                </c:pt>
                <c:pt idx="4037">
                  <c:v>0.19</c:v>
                </c:pt>
                <c:pt idx="4038">
                  <c:v>0.18000000000000008</c:v>
                </c:pt>
                <c:pt idx="4039">
                  <c:v>0.17</c:v>
                </c:pt>
                <c:pt idx="4040">
                  <c:v>0.21000000000000008</c:v>
                </c:pt>
                <c:pt idx="4041">
                  <c:v>0.22</c:v>
                </c:pt>
                <c:pt idx="4042">
                  <c:v>0.21000000000000008</c:v>
                </c:pt>
                <c:pt idx="4043">
                  <c:v>0.19</c:v>
                </c:pt>
                <c:pt idx="4044">
                  <c:v>0.2</c:v>
                </c:pt>
                <c:pt idx="4045">
                  <c:v>0.21000000000000008</c:v>
                </c:pt>
                <c:pt idx="4046">
                  <c:v>0.2</c:v>
                </c:pt>
                <c:pt idx="4047">
                  <c:v>0.18000000000000008</c:v>
                </c:pt>
                <c:pt idx="4048">
                  <c:v>0.21000000000000008</c:v>
                </c:pt>
                <c:pt idx="4049">
                  <c:v>0.18000000000000008</c:v>
                </c:pt>
                <c:pt idx="4050">
                  <c:v>0.16</c:v>
                </c:pt>
                <c:pt idx="4051">
                  <c:v>0.17</c:v>
                </c:pt>
                <c:pt idx="4052">
                  <c:v>0.19</c:v>
                </c:pt>
                <c:pt idx="4053">
                  <c:v>0.19</c:v>
                </c:pt>
                <c:pt idx="4054">
                  <c:v>0.17</c:v>
                </c:pt>
                <c:pt idx="4055">
                  <c:v>0.18000000000000008</c:v>
                </c:pt>
                <c:pt idx="4056">
                  <c:v>0.22</c:v>
                </c:pt>
                <c:pt idx="4057">
                  <c:v>0.17</c:v>
                </c:pt>
                <c:pt idx="4058">
                  <c:v>0.18000000000000008</c:v>
                </c:pt>
                <c:pt idx="4059">
                  <c:v>0.19</c:v>
                </c:pt>
                <c:pt idx="4060">
                  <c:v>0.19</c:v>
                </c:pt>
                <c:pt idx="4061">
                  <c:v>0.18000000000000008</c:v>
                </c:pt>
                <c:pt idx="4062">
                  <c:v>0.16</c:v>
                </c:pt>
                <c:pt idx="4063">
                  <c:v>0.19</c:v>
                </c:pt>
                <c:pt idx="4064">
                  <c:v>0.18000000000000008</c:v>
                </c:pt>
                <c:pt idx="4065">
                  <c:v>0.17</c:v>
                </c:pt>
                <c:pt idx="4066">
                  <c:v>0.18000000000000008</c:v>
                </c:pt>
                <c:pt idx="4067">
                  <c:v>0.18000000000000008</c:v>
                </c:pt>
                <c:pt idx="4068">
                  <c:v>0.18000000000000008</c:v>
                </c:pt>
                <c:pt idx="4069">
                  <c:v>0.19</c:v>
                </c:pt>
                <c:pt idx="4070">
                  <c:v>0.17</c:v>
                </c:pt>
                <c:pt idx="4071">
                  <c:v>0.17</c:v>
                </c:pt>
                <c:pt idx="4072">
                  <c:v>0.17</c:v>
                </c:pt>
                <c:pt idx="4073">
                  <c:v>0.17</c:v>
                </c:pt>
                <c:pt idx="4074">
                  <c:v>0.18000000000000008</c:v>
                </c:pt>
                <c:pt idx="4075">
                  <c:v>0.18000000000000008</c:v>
                </c:pt>
                <c:pt idx="4076">
                  <c:v>0.18000000000000008</c:v>
                </c:pt>
                <c:pt idx="4077">
                  <c:v>0.17</c:v>
                </c:pt>
                <c:pt idx="4078">
                  <c:v>0.18000000000000008</c:v>
                </c:pt>
                <c:pt idx="4079">
                  <c:v>0.18000000000000008</c:v>
                </c:pt>
                <c:pt idx="4080">
                  <c:v>0.19</c:v>
                </c:pt>
                <c:pt idx="4081">
                  <c:v>0.19</c:v>
                </c:pt>
                <c:pt idx="4082">
                  <c:v>0.19</c:v>
                </c:pt>
                <c:pt idx="4083">
                  <c:v>0.19</c:v>
                </c:pt>
                <c:pt idx="4084">
                  <c:v>0.19</c:v>
                </c:pt>
                <c:pt idx="4085">
                  <c:v>0.2</c:v>
                </c:pt>
                <c:pt idx="4086">
                  <c:v>0.19</c:v>
                </c:pt>
                <c:pt idx="4087">
                  <c:v>0.2</c:v>
                </c:pt>
                <c:pt idx="4088">
                  <c:v>0.19</c:v>
                </c:pt>
                <c:pt idx="4089">
                  <c:v>0.19</c:v>
                </c:pt>
                <c:pt idx="4090">
                  <c:v>0.19</c:v>
                </c:pt>
                <c:pt idx="4091">
                  <c:v>0.18000000000000008</c:v>
                </c:pt>
                <c:pt idx="4092">
                  <c:v>0.18000000000000008</c:v>
                </c:pt>
                <c:pt idx="4093">
                  <c:v>0.19</c:v>
                </c:pt>
                <c:pt idx="4094">
                  <c:v>0.18000000000000008</c:v>
                </c:pt>
                <c:pt idx="4095">
                  <c:v>0.18000000000000008</c:v>
                </c:pt>
                <c:pt idx="4096">
                  <c:v>0.18000000000000008</c:v>
                </c:pt>
                <c:pt idx="4097">
                  <c:v>0.18000000000000008</c:v>
                </c:pt>
                <c:pt idx="4098">
                  <c:v>0.17</c:v>
                </c:pt>
                <c:pt idx="4099">
                  <c:v>0.17</c:v>
                </c:pt>
                <c:pt idx="4100">
                  <c:v>0.18000000000000008</c:v>
                </c:pt>
                <c:pt idx="4101">
                  <c:v>0.18000000000000008</c:v>
                </c:pt>
                <c:pt idx="4102">
                  <c:v>0.18000000000000008</c:v>
                </c:pt>
                <c:pt idx="4103">
                  <c:v>0.18000000000000008</c:v>
                </c:pt>
                <c:pt idx="4104">
                  <c:v>0.18000000000000008</c:v>
                </c:pt>
                <c:pt idx="4105">
                  <c:v>0.18000000000000008</c:v>
                </c:pt>
                <c:pt idx="4106">
                  <c:v>0.19</c:v>
                </c:pt>
                <c:pt idx="4107">
                  <c:v>0.19</c:v>
                </c:pt>
                <c:pt idx="4108">
                  <c:v>0.19</c:v>
                </c:pt>
                <c:pt idx="4109">
                  <c:v>0.19</c:v>
                </c:pt>
                <c:pt idx="4110">
                  <c:v>0.19</c:v>
                </c:pt>
                <c:pt idx="4111">
                  <c:v>0.18000000000000008</c:v>
                </c:pt>
                <c:pt idx="4112">
                  <c:v>0.18000000000000008</c:v>
                </c:pt>
                <c:pt idx="4113">
                  <c:v>0.19</c:v>
                </c:pt>
                <c:pt idx="4114">
                  <c:v>0.19</c:v>
                </c:pt>
                <c:pt idx="4115">
                  <c:v>0.18000000000000008</c:v>
                </c:pt>
                <c:pt idx="4116">
                  <c:v>0.18000000000000008</c:v>
                </c:pt>
                <c:pt idx="4117">
                  <c:v>0.18000000000000008</c:v>
                </c:pt>
                <c:pt idx="4118">
                  <c:v>0.18000000000000008</c:v>
                </c:pt>
                <c:pt idx="4119">
                  <c:v>0.18000000000000008</c:v>
                </c:pt>
                <c:pt idx="4120">
                  <c:v>0.18000000000000008</c:v>
                </c:pt>
                <c:pt idx="4121">
                  <c:v>0.18000000000000008</c:v>
                </c:pt>
                <c:pt idx="4122">
                  <c:v>0.18000000000000008</c:v>
                </c:pt>
                <c:pt idx="4123">
                  <c:v>0.18000000000000008</c:v>
                </c:pt>
                <c:pt idx="4124">
                  <c:v>0.19</c:v>
                </c:pt>
                <c:pt idx="4125">
                  <c:v>0.19</c:v>
                </c:pt>
                <c:pt idx="4126">
                  <c:v>0.19</c:v>
                </c:pt>
                <c:pt idx="4127">
                  <c:v>0.19</c:v>
                </c:pt>
                <c:pt idx="4128">
                  <c:v>0.19</c:v>
                </c:pt>
                <c:pt idx="4129">
                  <c:v>0.19</c:v>
                </c:pt>
                <c:pt idx="4130">
                  <c:v>0.18000000000000008</c:v>
                </c:pt>
                <c:pt idx="4131">
                  <c:v>0.18000000000000008</c:v>
                </c:pt>
                <c:pt idx="4132">
                  <c:v>0.18000000000000008</c:v>
                </c:pt>
                <c:pt idx="4133">
                  <c:v>0.18000000000000008</c:v>
                </c:pt>
                <c:pt idx="4134">
                  <c:v>0.18000000000000008</c:v>
                </c:pt>
                <c:pt idx="4135">
                  <c:v>0.18000000000000008</c:v>
                </c:pt>
                <c:pt idx="4136">
                  <c:v>0.18000000000000008</c:v>
                </c:pt>
                <c:pt idx="4137">
                  <c:v>0.18000000000000008</c:v>
                </c:pt>
                <c:pt idx="4138">
                  <c:v>0.18000000000000008</c:v>
                </c:pt>
                <c:pt idx="4139">
                  <c:v>0.18000000000000008</c:v>
                </c:pt>
                <c:pt idx="4140">
                  <c:v>0.19</c:v>
                </c:pt>
                <c:pt idx="4141">
                  <c:v>0.19</c:v>
                </c:pt>
                <c:pt idx="4142">
                  <c:v>0.18000000000000008</c:v>
                </c:pt>
                <c:pt idx="4143">
                  <c:v>0.18000000000000008</c:v>
                </c:pt>
                <c:pt idx="4144">
                  <c:v>0.18000000000000008</c:v>
                </c:pt>
                <c:pt idx="4145">
                  <c:v>0.18000000000000008</c:v>
                </c:pt>
                <c:pt idx="4146">
                  <c:v>0.19</c:v>
                </c:pt>
                <c:pt idx="4147">
                  <c:v>0.19</c:v>
                </c:pt>
                <c:pt idx="4148">
                  <c:v>0.19</c:v>
                </c:pt>
                <c:pt idx="4149">
                  <c:v>0.18000000000000008</c:v>
                </c:pt>
                <c:pt idx="4150">
                  <c:v>0.18000000000000008</c:v>
                </c:pt>
                <c:pt idx="4151">
                  <c:v>0.18000000000000008</c:v>
                </c:pt>
                <c:pt idx="4152">
                  <c:v>0.19</c:v>
                </c:pt>
                <c:pt idx="4153">
                  <c:v>0.18000000000000008</c:v>
                </c:pt>
                <c:pt idx="4154">
                  <c:v>0.18000000000000008</c:v>
                </c:pt>
                <c:pt idx="4155">
                  <c:v>0.18000000000000008</c:v>
                </c:pt>
                <c:pt idx="4156">
                  <c:v>0.18000000000000008</c:v>
                </c:pt>
                <c:pt idx="4157">
                  <c:v>0.18000000000000008</c:v>
                </c:pt>
                <c:pt idx="4158">
                  <c:v>0.19</c:v>
                </c:pt>
                <c:pt idx="4159">
                  <c:v>0.19</c:v>
                </c:pt>
                <c:pt idx="4160">
                  <c:v>0.19</c:v>
                </c:pt>
                <c:pt idx="4161">
                  <c:v>0.19</c:v>
                </c:pt>
                <c:pt idx="4162">
                  <c:v>0.2</c:v>
                </c:pt>
                <c:pt idx="4163">
                  <c:v>0.2</c:v>
                </c:pt>
                <c:pt idx="4164">
                  <c:v>0.2</c:v>
                </c:pt>
                <c:pt idx="4165">
                  <c:v>0.2</c:v>
                </c:pt>
                <c:pt idx="4166">
                  <c:v>0.2</c:v>
                </c:pt>
                <c:pt idx="4167">
                  <c:v>0.2</c:v>
                </c:pt>
                <c:pt idx="4168">
                  <c:v>0.19</c:v>
                </c:pt>
                <c:pt idx="4169">
                  <c:v>0.19</c:v>
                </c:pt>
                <c:pt idx="4170">
                  <c:v>0.22</c:v>
                </c:pt>
                <c:pt idx="4171">
                  <c:v>0.21000000000000008</c:v>
                </c:pt>
                <c:pt idx="4172">
                  <c:v>0.21000000000000008</c:v>
                </c:pt>
                <c:pt idx="4173">
                  <c:v>0.21000000000000008</c:v>
                </c:pt>
                <c:pt idx="4174">
                  <c:v>0.21000000000000008</c:v>
                </c:pt>
                <c:pt idx="4175">
                  <c:v>0.21000000000000008</c:v>
                </c:pt>
                <c:pt idx="4176">
                  <c:v>0.2</c:v>
                </c:pt>
                <c:pt idx="4177">
                  <c:v>0.21000000000000008</c:v>
                </c:pt>
                <c:pt idx="4178">
                  <c:v>0.22</c:v>
                </c:pt>
                <c:pt idx="4179">
                  <c:v>0.21000000000000008</c:v>
                </c:pt>
                <c:pt idx="4180">
                  <c:v>0.23</c:v>
                </c:pt>
                <c:pt idx="4181">
                  <c:v>0.22</c:v>
                </c:pt>
                <c:pt idx="4182">
                  <c:v>0.23</c:v>
                </c:pt>
                <c:pt idx="4183">
                  <c:v>0.23</c:v>
                </c:pt>
                <c:pt idx="4184">
                  <c:v>0.24000000000000007</c:v>
                </c:pt>
                <c:pt idx="4185">
                  <c:v>0.24000000000000007</c:v>
                </c:pt>
                <c:pt idx="4186">
                  <c:v>0.24000000000000007</c:v>
                </c:pt>
                <c:pt idx="4187">
                  <c:v>0.24000000000000007</c:v>
                </c:pt>
                <c:pt idx="4188">
                  <c:v>0.24000000000000007</c:v>
                </c:pt>
                <c:pt idx="4189">
                  <c:v>0.24000000000000007</c:v>
                </c:pt>
                <c:pt idx="4190">
                  <c:v>0.24000000000000007</c:v>
                </c:pt>
                <c:pt idx="4191">
                  <c:v>0.23</c:v>
                </c:pt>
                <c:pt idx="4192">
                  <c:v>0.24000000000000007</c:v>
                </c:pt>
                <c:pt idx="4193">
                  <c:v>0.23</c:v>
                </c:pt>
                <c:pt idx="4194">
                  <c:v>0.23</c:v>
                </c:pt>
                <c:pt idx="4195">
                  <c:v>0.23</c:v>
                </c:pt>
                <c:pt idx="4196">
                  <c:v>0.23</c:v>
                </c:pt>
                <c:pt idx="4197">
                  <c:v>0.23</c:v>
                </c:pt>
                <c:pt idx="4198">
                  <c:v>0.23</c:v>
                </c:pt>
                <c:pt idx="4199">
                  <c:v>0.23</c:v>
                </c:pt>
                <c:pt idx="4200">
                  <c:v>0.23</c:v>
                </c:pt>
                <c:pt idx="4201">
                  <c:v>0.23</c:v>
                </c:pt>
                <c:pt idx="4202">
                  <c:v>0.23</c:v>
                </c:pt>
                <c:pt idx="4203">
                  <c:v>0.23</c:v>
                </c:pt>
                <c:pt idx="4204">
                  <c:v>0.23</c:v>
                </c:pt>
                <c:pt idx="4205">
                  <c:v>0.24000000000000007</c:v>
                </c:pt>
                <c:pt idx="4206">
                  <c:v>0.23</c:v>
                </c:pt>
                <c:pt idx="4207">
                  <c:v>0.23</c:v>
                </c:pt>
                <c:pt idx="4208">
                  <c:v>0.23</c:v>
                </c:pt>
                <c:pt idx="4209">
                  <c:v>0.23</c:v>
                </c:pt>
                <c:pt idx="4210">
                  <c:v>0.23</c:v>
                </c:pt>
                <c:pt idx="4211">
                  <c:v>0.23</c:v>
                </c:pt>
                <c:pt idx="4212">
                  <c:v>0.23</c:v>
                </c:pt>
                <c:pt idx="4213">
                  <c:v>0.23</c:v>
                </c:pt>
                <c:pt idx="4214">
                  <c:v>0.22</c:v>
                </c:pt>
                <c:pt idx="4215">
                  <c:v>0.22</c:v>
                </c:pt>
                <c:pt idx="4216">
                  <c:v>0.22</c:v>
                </c:pt>
                <c:pt idx="4217">
                  <c:v>0.22</c:v>
                </c:pt>
                <c:pt idx="4218">
                  <c:v>0.23</c:v>
                </c:pt>
                <c:pt idx="4219">
                  <c:v>0.22</c:v>
                </c:pt>
                <c:pt idx="4220">
                  <c:v>0.22</c:v>
                </c:pt>
                <c:pt idx="4221">
                  <c:v>0.22</c:v>
                </c:pt>
                <c:pt idx="4222">
                  <c:v>0.22</c:v>
                </c:pt>
                <c:pt idx="4223">
                  <c:v>0.23</c:v>
                </c:pt>
                <c:pt idx="4224">
                  <c:v>0.23</c:v>
                </c:pt>
                <c:pt idx="4225">
                  <c:v>0.23</c:v>
                </c:pt>
                <c:pt idx="4226">
                  <c:v>0.21000000000000008</c:v>
                </c:pt>
                <c:pt idx="4227">
                  <c:v>0.21000000000000008</c:v>
                </c:pt>
                <c:pt idx="4228">
                  <c:v>0.21000000000000008</c:v>
                </c:pt>
                <c:pt idx="4229">
                  <c:v>0.21000000000000008</c:v>
                </c:pt>
                <c:pt idx="4230">
                  <c:v>0.21000000000000008</c:v>
                </c:pt>
                <c:pt idx="4231">
                  <c:v>0.21000000000000008</c:v>
                </c:pt>
                <c:pt idx="4232">
                  <c:v>0.22</c:v>
                </c:pt>
                <c:pt idx="4233">
                  <c:v>0.22</c:v>
                </c:pt>
                <c:pt idx="4234">
                  <c:v>0.22</c:v>
                </c:pt>
                <c:pt idx="4235">
                  <c:v>0.22</c:v>
                </c:pt>
                <c:pt idx="4236">
                  <c:v>0.23</c:v>
                </c:pt>
                <c:pt idx="4237">
                  <c:v>0.23</c:v>
                </c:pt>
                <c:pt idx="4238">
                  <c:v>0.24000000000000007</c:v>
                </c:pt>
                <c:pt idx="4239">
                  <c:v>0.23</c:v>
                </c:pt>
                <c:pt idx="4240">
                  <c:v>0.23</c:v>
                </c:pt>
                <c:pt idx="4241">
                  <c:v>0.21000000000000008</c:v>
                </c:pt>
                <c:pt idx="4242">
                  <c:v>0.21000000000000008</c:v>
                </c:pt>
                <c:pt idx="4243">
                  <c:v>0.21000000000000008</c:v>
                </c:pt>
                <c:pt idx="4244">
                  <c:v>0.21000000000000008</c:v>
                </c:pt>
                <c:pt idx="4245">
                  <c:v>0.21000000000000008</c:v>
                </c:pt>
                <c:pt idx="4246">
                  <c:v>0.22</c:v>
                </c:pt>
                <c:pt idx="4247">
                  <c:v>0.22</c:v>
                </c:pt>
                <c:pt idx="4248">
                  <c:v>0.22</c:v>
                </c:pt>
                <c:pt idx="4249">
                  <c:v>0.22</c:v>
                </c:pt>
                <c:pt idx="4250">
                  <c:v>0.22</c:v>
                </c:pt>
                <c:pt idx="4251">
                  <c:v>0.23</c:v>
                </c:pt>
                <c:pt idx="4252">
                  <c:v>0.22</c:v>
                </c:pt>
                <c:pt idx="4253">
                  <c:v>0.22</c:v>
                </c:pt>
                <c:pt idx="4254">
                  <c:v>0.21000000000000008</c:v>
                </c:pt>
                <c:pt idx="4255">
                  <c:v>0.21000000000000008</c:v>
                </c:pt>
                <c:pt idx="4256">
                  <c:v>0.21000000000000008</c:v>
                </c:pt>
                <c:pt idx="4257">
                  <c:v>0.21000000000000008</c:v>
                </c:pt>
                <c:pt idx="4258">
                  <c:v>0.21000000000000008</c:v>
                </c:pt>
                <c:pt idx="4259">
                  <c:v>0.23</c:v>
                </c:pt>
                <c:pt idx="4260">
                  <c:v>0.22</c:v>
                </c:pt>
                <c:pt idx="4261">
                  <c:v>0.22</c:v>
                </c:pt>
                <c:pt idx="4262">
                  <c:v>0.22</c:v>
                </c:pt>
                <c:pt idx="4263">
                  <c:v>0.22</c:v>
                </c:pt>
                <c:pt idx="4264">
                  <c:v>0.22</c:v>
                </c:pt>
                <c:pt idx="4265">
                  <c:v>0.22</c:v>
                </c:pt>
                <c:pt idx="4266">
                  <c:v>0.21000000000000008</c:v>
                </c:pt>
                <c:pt idx="4267">
                  <c:v>0.22</c:v>
                </c:pt>
                <c:pt idx="4268">
                  <c:v>0.21000000000000008</c:v>
                </c:pt>
                <c:pt idx="4269">
                  <c:v>0.21000000000000008</c:v>
                </c:pt>
                <c:pt idx="4270">
                  <c:v>0.21000000000000008</c:v>
                </c:pt>
                <c:pt idx="4271">
                  <c:v>0.22</c:v>
                </c:pt>
                <c:pt idx="4272">
                  <c:v>0.21000000000000008</c:v>
                </c:pt>
                <c:pt idx="4273">
                  <c:v>0.21000000000000008</c:v>
                </c:pt>
                <c:pt idx="4274">
                  <c:v>0.21000000000000008</c:v>
                </c:pt>
                <c:pt idx="4275">
                  <c:v>0.21000000000000008</c:v>
                </c:pt>
                <c:pt idx="4276">
                  <c:v>0.21000000000000008</c:v>
                </c:pt>
                <c:pt idx="4277">
                  <c:v>0.21000000000000008</c:v>
                </c:pt>
                <c:pt idx="4278">
                  <c:v>0.21000000000000008</c:v>
                </c:pt>
                <c:pt idx="4279">
                  <c:v>0.21000000000000008</c:v>
                </c:pt>
                <c:pt idx="4280">
                  <c:v>0.2</c:v>
                </c:pt>
                <c:pt idx="4281">
                  <c:v>0.21000000000000008</c:v>
                </c:pt>
                <c:pt idx="4282">
                  <c:v>0.21000000000000008</c:v>
                </c:pt>
                <c:pt idx="4283">
                  <c:v>0.21000000000000008</c:v>
                </c:pt>
                <c:pt idx="4284">
                  <c:v>0.2</c:v>
                </c:pt>
                <c:pt idx="4285">
                  <c:v>0.2</c:v>
                </c:pt>
                <c:pt idx="4286">
                  <c:v>0.21000000000000008</c:v>
                </c:pt>
                <c:pt idx="4287">
                  <c:v>0.2</c:v>
                </c:pt>
                <c:pt idx="4288">
                  <c:v>0.2</c:v>
                </c:pt>
                <c:pt idx="4289">
                  <c:v>0.21000000000000008</c:v>
                </c:pt>
                <c:pt idx="4290">
                  <c:v>0.21000000000000008</c:v>
                </c:pt>
                <c:pt idx="4291">
                  <c:v>0.21000000000000008</c:v>
                </c:pt>
                <c:pt idx="4292">
                  <c:v>0.22</c:v>
                </c:pt>
                <c:pt idx="4293">
                  <c:v>0.22</c:v>
                </c:pt>
                <c:pt idx="4294">
                  <c:v>0.22</c:v>
                </c:pt>
                <c:pt idx="4295">
                  <c:v>0.21000000000000008</c:v>
                </c:pt>
                <c:pt idx="4296">
                  <c:v>0.22</c:v>
                </c:pt>
                <c:pt idx="4297">
                  <c:v>0.22</c:v>
                </c:pt>
                <c:pt idx="4298">
                  <c:v>0.22</c:v>
                </c:pt>
                <c:pt idx="4299">
                  <c:v>0.22</c:v>
                </c:pt>
                <c:pt idx="4300">
                  <c:v>0.22</c:v>
                </c:pt>
                <c:pt idx="4301">
                  <c:v>0.21000000000000008</c:v>
                </c:pt>
                <c:pt idx="4302">
                  <c:v>0.22</c:v>
                </c:pt>
                <c:pt idx="4303">
                  <c:v>0.22</c:v>
                </c:pt>
                <c:pt idx="4304">
                  <c:v>0.22</c:v>
                </c:pt>
                <c:pt idx="4305">
                  <c:v>0.21000000000000008</c:v>
                </c:pt>
                <c:pt idx="4306">
                  <c:v>0.21000000000000008</c:v>
                </c:pt>
                <c:pt idx="4307">
                  <c:v>0.2</c:v>
                </c:pt>
                <c:pt idx="4308">
                  <c:v>0.2</c:v>
                </c:pt>
                <c:pt idx="4309">
                  <c:v>0.2</c:v>
                </c:pt>
                <c:pt idx="4310">
                  <c:v>0.2</c:v>
                </c:pt>
                <c:pt idx="4311">
                  <c:v>0.2</c:v>
                </c:pt>
                <c:pt idx="4312">
                  <c:v>0.2</c:v>
                </c:pt>
                <c:pt idx="4313">
                  <c:v>0.2</c:v>
                </c:pt>
                <c:pt idx="4314">
                  <c:v>0.21000000000000008</c:v>
                </c:pt>
                <c:pt idx="4315">
                  <c:v>0.21000000000000008</c:v>
                </c:pt>
                <c:pt idx="4316">
                  <c:v>0.22</c:v>
                </c:pt>
                <c:pt idx="4317">
                  <c:v>0.23</c:v>
                </c:pt>
                <c:pt idx="4318">
                  <c:v>0.22</c:v>
                </c:pt>
                <c:pt idx="4319">
                  <c:v>0.23</c:v>
                </c:pt>
                <c:pt idx="4320">
                  <c:v>0.23</c:v>
                </c:pt>
                <c:pt idx="4321">
                  <c:v>0.22</c:v>
                </c:pt>
                <c:pt idx="4322">
                  <c:v>0.23</c:v>
                </c:pt>
                <c:pt idx="4323">
                  <c:v>0.24000000000000007</c:v>
                </c:pt>
                <c:pt idx="4324">
                  <c:v>0.22</c:v>
                </c:pt>
                <c:pt idx="4325">
                  <c:v>0.22</c:v>
                </c:pt>
                <c:pt idx="4326">
                  <c:v>0.22</c:v>
                </c:pt>
                <c:pt idx="4327">
                  <c:v>0.23</c:v>
                </c:pt>
                <c:pt idx="4328">
                  <c:v>0.23</c:v>
                </c:pt>
                <c:pt idx="4329">
                  <c:v>0.22</c:v>
                </c:pt>
                <c:pt idx="4330">
                  <c:v>0.23</c:v>
                </c:pt>
                <c:pt idx="4331">
                  <c:v>0.22</c:v>
                </c:pt>
                <c:pt idx="4332">
                  <c:v>0.22</c:v>
                </c:pt>
                <c:pt idx="4333">
                  <c:v>0.22</c:v>
                </c:pt>
                <c:pt idx="4334">
                  <c:v>0.22</c:v>
                </c:pt>
                <c:pt idx="4335">
                  <c:v>0.22</c:v>
                </c:pt>
                <c:pt idx="4336">
                  <c:v>0.22</c:v>
                </c:pt>
                <c:pt idx="4337">
                  <c:v>0.22</c:v>
                </c:pt>
                <c:pt idx="4338">
                  <c:v>0.22</c:v>
                </c:pt>
                <c:pt idx="4339">
                  <c:v>0.22</c:v>
                </c:pt>
                <c:pt idx="4340">
                  <c:v>0.22</c:v>
                </c:pt>
                <c:pt idx="4341">
                  <c:v>0.22</c:v>
                </c:pt>
                <c:pt idx="4342">
                  <c:v>0.23</c:v>
                </c:pt>
                <c:pt idx="4343">
                  <c:v>0.22</c:v>
                </c:pt>
                <c:pt idx="4344">
                  <c:v>0.22</c:v>
                </c:pt>
                <c:pt idx="4345">
                  <c:v>0.22</c:v>
                </c:pt>
                <c:pt idx="4346">
                  <c:v>0.22</c:v>
                </c:pt>
                <c:pt idx="4347">
                  <c:v>0.22</c:v>
                </c:pt>
                <c:pt idx="4348">
                  <c:v>0.21000000000000008</c:v>
                </c:pt>
                <c:pt idx="4349">
                  <c:v>0.21000000000000008</c:v>
                </c:pt>
                <c:pt idx="4350">
                  <c:v>0.21000000000000008</c:v>
                </c:pt>
                <c:pt idx="4351">
                  <c:v>0.22</c:v>
                </c:pt>
                <c:pt idx="4352">
                  <c:v>0.23</c:v>
                </c:pt>
                <c:pt idx="4353">
                  <c:v>0.24000000000000007</c:v>
                </c:pt>
                <c:pt idx="4354">
                  <c:v>0.24000000000000007</c:v>
                </c:pt>
                <c:pt idx="4355">
                  <c:v>0.24000000000000007</c:v>
                </c:pt>
                <c:pt idx="4356">
                  <c:v>0.22</c:v>
                </c:pt>
                <c:pt idx="4357">
                  <c:v>0.22</c:v>
                </c:pt>
                <c:pt idx="4358">
                  <c:v>0.22</c:v>
                </c:pt>
                <c:pt idx="4359">
                  <c:v>0.22</c:v>
                </c:pt>
                <c:pt idx="4360">
                  <c:v>0.21000000000000008</c:v>
                </c:pt>
                <c:pt idx="4361">
                  <c:v>0.21000000000000008</c:v>
                </c:pt>
                <c:pt idx="4362">
                  <c:v>0.22</c:v>
                </c:pt>
                <c:pt idx="4363">
                  <c:v>0.22</c:v>
                </c:pt>
                <c:pt idx="4364">
                  <c:v>0.21000000000000008</c:v>
                </c:pt>
                <c:pt idx="4365">
                  <c:v>0.21000000000000008</c:v>
                </c:pt>
                <c:pt idx="4366">
                  <c:v>0.22</c:v>
                </c:pt>
                <c:pt idx="4367">
                  <c:v>0.22</c:v>
                </c:pt>
                <c:pt idx="4368">
                  <c:v>0.22</c:v>
                </c:pt>
                <c:pt idx="4369">
                  <c:v>0.22</c:v>
                </c:pt>
                <c:pt idx="4370">
                  <c:v>0.22</c:v>
                </c:pt>
                <c:pt idx="4371">
                  <c:v>0.21000000000000008</c:v>
                </c:pt>
                <c:pt idx="4372">
                  <c:v>0.21000000000000008</c:v>
                </c:pt>
                <c:pt idx="4373">
                  <c:v>0.22</c:v>
                </c:pt>
                <c:pt idx="4374">
                  <c:v>0.22</c:v>
                </c:pt>
                <c:pt idx="4375">
                  <c:v>0.22</c:v>
                </c:pt>
                <c:pt idx="4376">
                  <c:v>0.23</c:v>
                </c:pt>
                <c:pt idx="4377">
                  <c:v>0.22</c:v>
                </c:pt>
                <c:pt idx="4378">
                  <c:v>0.23</c:v>
                </c:pt>
                <c:pt idx="4379">
                  <c:v>0.22</c:v>
                </c:pt>
                <c:pt idx="4380">
                  <c:v>0.23</c:v>
                </c:pt>
                <c:pt idx="4381">
                  <c:v>0.24000000000000007</c:v>
                </c:pt>
                <c:pt idx="4382">
                  <c:v>0.24000000000000007</c:v>
                </c:pt>
                <c:pt idx="4383">
                  <c:v>0.22</c:v>
                </c:pt>
                <c:pt idx="4384">
                  <c:v>0.19</c:v>
                </c:pt>
                <c:pt idx="4385">
                  <c:v>0.2</c:v>
                </c:pt>
                <c:pt idx="4386">
                  <c:v>0.18000000000000008</c:v>
                </c:pt>
                <c:pt idx="4387">
                  <c:v>0.14000000000000001</c:v>
                </c:pt>
                <c:pt idx="4388">
                  <c:v>0.14000000000000001</c:v>
                </c:pt>
                <c:pt idx="4389">
                  <c:v>0.18000000000000008</c:v>
                </c:pt>
                <c:pt idx="4390">
                  <c:v>0.13</c:v>
                </c:pt>
                <c:pt idx="4391">
                  <c:v>0.11</c:v>
                </c:pt>
                <c:pt idx="4392">
                  <c:v>0.19</c:v>
                </c:pt>
                <c:pt idx="4393">
                  <c:v>0.16</c:v>
                </c:pt>
                <c:pt idx="4394">
                  <c:v>0.15000000000000008</c:v>
                </c:pt>
                <c:pt idx="4395">
                  <c:v>0.16</c:v>
                </c:pt>
                <c:pt idx="4396">
                  <c:v>0.15000000000000008</c:v>
                </c:pt>
                <c:pt idx="4397">
                  <c:v>0.15000000000000008</c:v>
                </c:pt>
                <c:pt idx="4398">
                  <c:v>0.17</c:v>
                </c:pt>
                <c:pt idx="4399">
                  <c:v>0.18000000000000008</c:v>
                </c:pt>
                <c:pt idx="4400">
                  <c:v>0.18000000000000008</c:v>
                </c:pt>
                <c:pt idx="4401">
                  <c:v>0.18000000000000008</c:v>
                </c:pt>
                <c:pt idx="4402">
                  <c:v>0.19</c:v>
                </c:pt>
                <c:pt idx="4403">
                  <c:v>0.19</c:v>
                </c:pt>
                <c:pt idx="4404">
                  <c:v>0.19</c:v>
                </c:pt>
                <c:pt idx="4405">
                  <c:v>0.2</c:v>
                </c:pt>
                <c:pt idx="4406">
                  <c:v>0.2</c:v>
                </c:pt>
                <c:pt idx="4407">
                  <c:v>0.19</c:v>
                </c:pt>
                <c:pt idx="4408">
                  <c:v>0.21000000000000008</c:v>
                </c:pt>
                <c:pt idx="4409">
                  <c:v>0.22</c:v>
                </c:pt>
                <c:pt idx="4410">
                  <c:v>0.22</c:v>
                </c:pt>
                <c:pt idx="4411">
                  <c:v>0.23</c:v>
                </c:pt>
                <c:pt idx="4412">
                  <c:v>0.23</c:v>
                </c:pt>
                <c:pt idx="4413">
                  <c:v>0.21000000000000008</c:v>
                </c:pt>
                <c:pt idx="4414">
                  <c:v>0.22</c:v>
                </c:pt>
                <c:pt idx="4415">
                  <c:v>0.22</c:v>
                </c:pt>
                <c:pt idx="4416">
                  <c:v>0.22</c:v>
                </c:pt>
                <c:pt idx="4417">
                  <c:v>0.22</c:v>
                </c:pt>
                <c:pt idx="4418">
                  <c:v>0.22</c:v>
                </c:pt>
                <c:pt idx="4419">
                  <c:v>0.21000000000000008</c:v>
                </c:pt>
                <c:pt idx="4420">
                  <c:v>0.22</c:v>
                </c:pt>
                <c:pt idx="4421">
                  <c:v>0.26</c:v>
                </c:pt>
                <c:pt idx="4422">
                  <c:v>0.26</c:v>
                </c:pt>
                <c:pt idx="4423">
                  <c:v>0.26</c:v>
                </c:pt>
                <c:pt idx="4424">
                  <c:v>0.28000000000000008</c:v>
                </c:pt>
                <c:pt idx="4425">
                  <c:v>0.29000000000000015</c:v>
                </c:pt>
                <c:pt idx="4426">
                  <c:v>0.29000000000000015</c:v>
                </c:pt>
                <c:pt idx="4427">
                  <c:v>0.28000000000000008</c:v>
                </c:pt>
                <c:pt idx="4428">
                  <c:v>0.28000000000000008</c:v>
                </c:pt>
                <c:pt idx="4429">
                  <c:v>0.28000000000000008</c:v>
                </c:pt>
                <c:pt idx="4430">
                  <c:v>0.24000000000000007</c:v>
                </c:pt>
                <c:pt idx="4431">
                  <c:v>0.25</c:v>
                </c:pt>
                <c:pt idx="4432">
                  <c:v>0.25</c:v>
                </c:pt>
                <c:pt idx="4433">
                  <c:v>0.23</c:v>
                </c:pt>
                <c:pt idx="4434">
                  <c:v>0.23</c:v>
                </c:pt>
                <c:pt idx="4435">
                  <c:v>0.24000000000000007</c:v>
                </c:pt>
                <c:pt idx="4436">
                  <c:v>0.24000000000000007</c:v>
                </c:pt>
                <c:pt idx="4437">
                  <c:v>0.24000000000000007</c:v>
                </c:pt>
                <c:pt idx="4438">
                  <c:v>0.24000000000000007</c:v>
                </c:pt>
                <c:pt idx="4439">
                  <c:v>0.23</c:v>
                </c:pt>
                <c:pt idx="4440">
                  <c:v>0.22</c:v>
                </c:pt>
                <c:pt idx="4441">
                  <c:v>0.22</c:v>
                </c:pt>
                <c:pt idx="4442">
                  <c:v>0.23</c:v>
                </c:pt>
                <c:pt idx="4443">
                  <c:v>0.22</c:v>
                </c:pt>
                <c:pt idx="4444">
                  <c:v>0.22</c:v>
                </c:pt>
                <c:pt idx="4445">
                  <c:v>0.22</c:v>
                </c:pt>
                <c:pt idx="4446">
                  <c:v>0.24000000000000007</c:v>
                </c:pt>
                <c:pt idx="4447">
                  <c:v>0.24000000000000007</c:v>
                </c:pt>
                <c:pt idx="4448">
                  <c:v>0.23</c:v>
                </c:pt>
                <c:pt idx="4449">
                  <c:v>0.25</c:v>
                </c:pt>
                <c:pt idx="4450">
                  <c:v>0.25</c:v>
                </c:pt>
                <c:pt idx="4451">
                  <c:v>0.25</c:v>
                </c:pt>
                <c:pt idx="4452">
                  <c:v>0.23</c:v>
                </c:pt>
                <c:pt idx="4453">
                  <c:v>0.23</c:v>
                </c:pt>
                <c:pt idx="4454">
                  <c:v>0.23</c:v>
                </c:pt>
                <c:pt idx="4455">
                  <c:v>0.23</c:v>
                </c:pt>
                <c:pt idx="4456">
                  <c:v>0.24000000000000007</c:v>
                </c:pt>
                <c:pt idx="4457">
                  <c:v>0.24000000000000007</c:v>
                </c:pt>
                <c:pt idx="4458">
                  <c:v>0.25</c:v>
                </c:pt>
                <c:pt idx="4459">
                  <c:v>0.26</c:v>
                </c:pt>
                <c:pt idx="4460">
                  <c:v>0.25</c:v>
                </c:pt>
                <c:pt idx="4461">
                  <c:v>0.26</c:v>
                </c:pt>
                <c:pt idx="4462">
                  <c:v>0.27</c:v>
                </c:pt>
                <c:pt idx="4463">
                  <c:v>0.28000000000000008</c:v>
                </c:pt>
                <c:pt idx="4464">
                  <c:v>0.27</c:v>
                </c:pt>
                <c:pt idx="4465">
                  <c:v>0.27</c:v>
                </c:pt>
                <c:pt idx="4466">
                  <c:v>0.27</c:v>
                </c:pt>
                <c:pt idx="4467">
                  <c:v>0.26</c:v>
                </c:pt>
                <c:pt idx="4468">
                  <c:v>0.27</c:v>
                </c:pt>
                <c:pt idx="4469">
                  <c:v>0.27</c:v>
                </c:pt>
                <c:pt idx="4470">
                  <c:v>0.27</c:v>
                </c:pt>
                <c:pt idx="4471">
                  <c:v>0.28000000000000008</c:v>
                </c:pt>
                <c:pt idx="4472">
                  <c:v>0.28000000000000008</c:v>
                </c:pt>
                <c:pt idx="4473">
                  <c:v>0.28000000000000008</c:v>
                </c:pt>
                <c:pt idx="4474">
                  <c:v>0.29000000000000015</c:v>
                </c:pt>
                <c:pt idx="4475">
                  <c:v>0.29000000000000015</c:v>
                </c:pt>
                <c:pt idx="4476">
                  <c:v>0.30000000000000016</c:v>
                </c:pt>
                <c:pt idx="4477">
                  <c:v>0.31000000000000016</c:v>
                </c:pt>
                <c:pt idx="4478">
                  <c:v>0.31000000000000016</c:v>
                </c:pt>
                <c:pt idx="4479">
                  <c:v>0.30000000000000016</c:v>
                </c:pt>
                <c:pt idx="4480">
                  <c:v>0.32000000000000017</c:v>
                </c:pt>
                <c:pt idx="4481">
                  <c:v>0.31000000000000016</c:v>
                </c:pt>
                <c:pt idx="4482">
                  <c:v>0.31000000000000016</c:v>
                </c:pt>
                <c:pt idx="4483">
                  <c:v>0.28000000000000008</c:v>
                </c:pt>
                <c:pt idx="4484">
                  <c:v>0.28000000000000008</c:v>
                </c:pt>
                <c:pt idx="4485">
                  <c:v>0.28000000000000008</c:v>
                </c:pt>
                <c:pt idx="4486">
                  <c:v>0.27</c:v>
                </c:pt>
                <c:pt idx="4487">
                  <c:v>0.26</c:v>
                </c:pt>
                <c:pt idx="4488">
                  <c:v>0.29000000000000015</c:v>
                </c:pt>
                <c:pt idx="4489">
                  <c:v>0.26</c:v>
                </c:pt>
                <c:pt idx="4490">
                  <c:v>0.25</c:v>
                </c:pt>
                <c:pt idx="4491">
                  <c:v>0.28000000000000008</c:v>
                </c:pt>
                <c:pt idx="4492">
                  <c:v>0.28000000000000008</c:v>
                </c:pt>
                <c:pt idx="4493">
                  <c:v>0.27</c:v>
                </c:pt>
                <c:pt idx="4494">
                  <c:v>0.33000000000000024</c:v>
                </c:pt>
                <c:pt idx="4495">
                  <c:v>0.34</c:v>
                </c:pt>
                <c:pt idx="4496">
                  <c:v>0.35000000000000014</c:v>
                </c:pt>
                <c:pt idx="4497">
                  <c:v>0.22</c:v>
                </c:pt>
                <c:pt idx="4498">
                  <c:v>0.25</c:v>
                </c:pt>
                <c:pt idx="4499">
                  <c:v>0.26</c:v>
                </c:pt>
                <c:pt idx="4500">
                  <c:v>0.26</c:v>
                </c:pt>
                <c:pt idx="4501">
                  <c:v>0.27</c:v>
                </c:pt>
                <c:pt idx="4502">
                  <c:v>0.22</c:v>
                </c:pt>
                <c:pt idx="4503">
                  <c:v>0.32000000000000017</c:v>
                </c:pt>
                <c:pt idx="4504">
                  <c:v>0.32000000000000017</c:v>
                </c:pt>
                <c:pt idx="4505">
                  <c:v>0.33000000000000024</c:v>
                </c:pt>
                <c:pt idx="4506">
                  <c:v>0.33000000000000024</c:v>
                </c:pt>
                <c:pt idx="4507">
                  <c:v>0.33000000000000024</c:v>
                </c:pt>
                <c:pt idx="4508">
                  <c:v>0.33000000000000024</c:v>
                </c:pt>
                <c:pt idx="4509">
                  <c:v>0.33000000000000024</c:v>
                </c:pt>
                <c:pt idx="4510">
                  <c:v>0.34</c:v>
                </c:pt>
                <c:pt idx="4511">
                  <c:v>0.34</c:v>
                </c:pt>
                <c:pt idx="4512">
                  <c:v>0.33000000000000024</c:v>
                </c:pt>
                <c:pt idx="4513">
                  <c:v>0.33000000000000024</c:v>
                </c:pt>
                <c:pt idx="4514">
                  <c:v>0.33000000000000024</c:v>
                </c:pt>
                <c:pt idx="4515">
                  <c:v>0.32000000000000017</c:v>
                </c:pt>
                <c:pt idx="4516">
                  <c:v>0.32000000000000017</c:v>
                </c:pt>
                <c:pt idx="4517">
                  <c:v>0.32000000000000017</c:v>
                </c:pt>
                <c:pt idx="4518">
                  <c:v>0.33000000000000024</c:v>
                </c:pt>
                <c:pt idx="4519">
                  <c:v>0.33000000000000024</c:v>
                </c:pt>
                <c:pt idx="4520">
                  <c:v>0.34</c:v>
                </c:pt>
                <c:pt idx="4521">
                  <c:v>0.23</c:v>
                </c:pt>
                <c:pt idx="4522">
                  <c:v>0.24000000000000007</c:v>
                </c:pt>
                <c:pt idx="4523">
                  <c:v>0.25</c:v>
                </c:pt>
                <c:pt idx="4524">
                  <c:v>0.34</c:v>
                </c:pt>
                <c:pt idx="4525">
                  <c:v>0.34</c:v>
                </c:pt>
                <c:pt idx="4526">
                  <c:v>0.32000000000000017</c:v>
                </c:pt>
                <c:pt idx="4527">
                  <c:v>0.35000000000000014</c:v>
                </c:pt>
                <c:pt idx="4528">
                  <c:v>0.33000000000000024</c:v>
                </c:pt>
                <c:pt idx="4529">
                  <c:v>0.33000000000000024</c:v>
                </c:pt>
                <c:pt idx="4530">
                  <c:v>0.32000000000000017</c:v>
                </c:pt>
                <c:pt idx="4531">
                  <c:v>0.31000000000000016</c:v>
                </c:pt>
                <c:pt idx="4532">
                  <c:v>0.29000000000000015</c:v>
                </c:pt>
                <c:pt idx="4533">
                  <c:v>0.30000000000000016</c:v>
                </c:pt>
                <c:pt idx="4534">
                  <c:v>0.26</c:v>
                </c:pt>
                <c:pt idx="4535">
                  <c:v>0.27</c:v>
                </c:pt>
                <c:pt idx="4536">
                  <c:v>0.32000000000000017</c:v>
                </c:pt>
                <c:pt idx="4537">
                  <c:v>0.28000000000000008</c:v>
                </c:pt>
                <c:pt idx="4538">
                  <c:v>0.27</c:v>
                </c:pt>
                <c:pt idx="4539">
                  <c:v>0.27</c:v>
                </c:pt>
                <c:pt idx="4540">
                  <c:v>0.23</c:v>
                </c:pt>
                <c:pt idx="4541">
                  <c:v>0.21000000000000008</c:v>
                </c:pt>
                <c:pt idx="4542">
                  <c:v>0.21000000000000008</c:v>
                </c:pt>
                <c:pt idx="4543">
                  <c:v>0.18000000000000008</c:v>
                </c:pt>
                <c:pt idx="4544">
                  <c:v>0.19</c:v>
                </c:pt>
                <c:pt idx="4545">
                  <c:v>0.21000000000000008</c:v>
                </c:pt>
                <c:pt idx="4546">
                  <c:v>0.18000000000000008</c:v>
                </c:pt>
                <c:pt idx="4547">
                  <c:v>0.18000000000000008</c:v>
                </c:pt>
                <c:pt idx="4548">
                  <c:v>0.18000000000000008</c:v>
                </c:pt>
                <c:pt idx="4549">
                  <c:v>0.17</c:v>
                </c:pt>
                <c:pt idx="4550">
                  <c:v>0.17</c:v>
                </c:pt>
                <c:pt idx="4551">
                  <c:v>0.16</c:v>
                </c:pt>
                <c:pt idx="4552">
                  <c:v>0.17</c:v>
                </c:pt>
                <c:pt idx="4553">
                  <c:v>0.17</c:v>
                </c:pt>
                <c:pt idx="4554">
                  <c:v>0.15000000000000008</c:v>
                </c:pt>
                <c:pt idx="4555">
                  <c:v>0.17</c:v>
                </c:pt>
                <c:pt idx="4556">
                  <c:v>0.17</c:v>
                </c:pt>
                <c:pt idx="4557">
                  <c:v>0.16</c:v>
                </c:pt>
                <c:pt idx="4558">
                  <c:v>0.16</c:v>
                </c:pt>
                <c:pt idx="4559">
                  <c:v>0.17</c:v>
                </c:pt>
                <c:pt idx="4560">
                  <c:v>0.17</c:v>
                </c:pt>
                <c:pt idx="4561">
                  <c:v>0.17</c:v>
                </c:pt>
                <c:pt idx="4562">
                  <c:v>0.18000000000000008</c:v>
                </c:pt>
                <c:pt idx="4563">
                  <c:v>0.18000000000000008</c:v>
                </c:pt>
                <c:pt idx="4564">
                  <c:v>0.18000000000000008</c:v>
                </c:pt>
                <c:pt idx="4565">
                  <c:v>0.18000000000000008</c:v>
                </c:pt>
                <c:pt idx="4566">
                  <c:v>0.17</c:v>
                </c:pt>
                <c:pt idx="4567">
                  <c:v>0.17</c:v>
                </c:pt>
                <c:pt idx="4568">
                  <c:v>0.17</c:v>
                </c:pt>
                <c:pt idx="4569">
                  <c:v>0.17</c:v>
                </c:pt>
                <c:pt idx="4570">
                  <c:v>0.17</c:v>
                </c:pt>
                <c:pt idx="4571">
                  <c:v>0.17</c:v>
                </c:pt>
                <c:pt idx="4572">
                  <c:v>0.17</c:v>
                </c:pt>
                <c:pt idx="4573">
                  <c:v>0.17</c:v>
                </c:pt>
                <c:pt idx="4574">
                  <c:v>0.17</c:v>
                </c:pt>
                <c:pt idx="4575">
                  <c:v>0.17</c:v>
                </c:pt>
                <c:pt idx="4576">
                  <c:v>0.17</c:v>
                </c:pt>
                <c:pt idx="4577">
                  <c:v>0.17</c:v>
                </c:pt>
                <c:pt idx="4578">
                  <c:v>0.17</c:v>
                </c:pt>
                <c:pt idx="4579">
                  <c:v>0.16</c:v>
                </c:pt>
                <c:pt idx="4580">
                  <c:v>0.17</c:v>
                </c:pt>
                <c:pt idx="4581">
                  <c:v>0.16</c:v>
                </c:pt>
                <c:pt idx="4582">
                  <c:v>0.17</c:v>
                </c:pt>
                <c:pt idx="4583">
                  <c:v>0.17</c:v>
                </c:pt>
                <c:pt idx="4584">
                  <c:v>0.17</c:v>
                </c:pt>
                <c:pt idx="4585">
                  <c:v>0.18000000000000008</c:v>
                </c:pt>
                <c:pt idx="4586">
                  <c:v>0.18000000000000008</c:v>
                </c:pt>
                <c:pt idx="4587">
                  <c:v>0.19</c:v>
                </c:pt>
                <c:pt idx="4588">
                  <c:v>0.2</c:v>
                </c:pt>
                <c:pt idx="4589">
                  <c:v>0.2</c:v>
                </c:pt>
                <c:pt idx="4590">
                  <c:v>0.2</c:v>
                </c:pt>
                <c:pt idx="4591">
                  <c:v>0.2</c:v>
                </c:pt>
                <c:pt idx="4592">
                  <c:v>0.2</c:v>
                </c:pt>
                <c:pt idx="4593">
                  <c:v>0.2</c:v>
                </c:pt>
                <c:pt idx="4594">
                  <c:v>0.2</c:v>
                </c:pt>
                <c:pt idx="4595">
                  <c:v>0.2</c:v>
                </c:pt>
                <c:pt idx="4596">
                  <c:v>0.21000000000000008</c:v>
                </c:pt>
                <c:pt idx="4597">
                  <c:v>0.2</c:v>
                </c:pt>
                <c:pt idx="4598">
                  <c:v>0.2</c:v>
                </c:pt>
                <c:pt idx="4599">
                  <c:v>0.19</c:v>
                </c:pt>
                <c:pt idx="4600">
                  <c:v>0.2</c:v>
                </c:pt>
                <c:pt idx="4601">
                  <c:v>0.19</c:v>
                </c:pt>
                <c:pt idx="4602">
                  <c:v>0.19</c:v>
                </c:pt>
                <c:pt idx="4603">
                  <c:v>0.19</c:v>
                </c:pt>
                <c:pt idx="4604">
                  <c:v>0.18000000000000008</c:v>
                </c:pt>
                <c:pt idx="4605">
                  <c:v>0.18000000000000008</c:v>
                </c:pt>
                <c:pt idx="4606">
                  <c:v>0.18000000000000008</c:v>
                </c:pt>
                <c:pt idx="4607">
                  <c:v>0.18000000000000008</c:v>
                </c:pt>
                <c:pt idx="4608">
                  <c:v>0.18000000000000008</c:v>
                </c:pt>
                <c:pt idx="4609">
                  <c:v>0.18000000000000008</c:v>
                </c:pt>
                <c:pt idx="4610">
                  <c:v>0.19</c:v>
                </c:pt>
                <c:pt idx="4611">
                  <c:v>0.19</c:v>
                </c:pt>
                <c:pt idx="4612">
                  <c:v>0.19</c:v>
                </c:pt>
                <c:pt idx="4613">
                  <c:v>0.19</c:v>
                </c:pt>
                <c:pt idx="4614">
                  <c:v>0.19</c:v>
                </c:pt>
                <c:pt idx="4615">
                  <c:v>0.19</c:v>
                </c:pt>
                <c:pt idx="4616">
                  <c:v>0.19</c:v>
                </c:pt>
                <c:pt idx="4617">
                  <c:v>0.18000000000000008</c:v>
                </c:pt>
                <c:pt idx="4618">
                  <c:v>0.19</c:v>
                </c:pt>
                <c:pt idx="4619">
                  <c:v>0.18000000000000008</c:v>
                </c:pt>
                <c:pt idx="4620">
                  <c:v>0.18000000000000008</c:v>
                </c:pt>
                <c:pt idx="4621">
                  <c:v>0.18000000000000008</c:v>
                </c:pt>
                <c:pt idx="4622">
                  <c:v>0.18000000000000008</c:v>
                </c:pt>
                <c:pt idx="4623">
                  <c:v>0.19</c:v>
                </c:pt>
                <c:pt idx="4624">
                  <c:v>0.19</c:v>
                </c:pt>
                <c:pt idx="4625">
                  <c:v>0.18000000000000008</c:v>
                </c:pt>
                <c:pt idx="4626">
                  <c:v>0.19</c:v>
                </c:pt>
                <c:pt idx="4627">
                  <c:v>0.19</c:v>
                </c:pt>
                <c:pt idx="4628">
                  <c:v>0.2</c:v>
                </c:pt>
                <c:pt idx="4629">
                  <c:v>0.2</c:v>
                </c:pt>
                <c:pt idx="4630">
                  <c:v>0.2</c:v>
                </c:pt>
                <c:pt idx="4631">
                  <c:v>0.2</c:v>
                </c:pt>
                <c:pt idx="4632">
                  <c:v>0.2</c:v>
                </c:pt>
                <c:pt idx="4633">
                  <c:v>0.19</c:v>
                </c:pt>
                <c:pt idx="4634">
                  <c:v>0.21000000000000008</c:v>
                </c:pt>
                <c:pt idx="4635">
                  <c:v>0.21000000000000008</c:v>
                </c:pt>
                <c:pt idx="4636">
                  <c:v>0.21000000000000008</c:v>
                </c:pt>
                <c:pt idx="4637">
                  <c:v>0.21000000000000008</c:v>
                </c:pt>
                <c:pt idx="4638">
                  <c:v>0.2</c:v>
                </c:pt>
                <c:pt idx="4639">
                  <c:v>0.2</c:v>
                </c:pt>
                <c:pt idx="4640">
                  <c:v>0.2</c:v>
                </c:pt>
                <c:pt idx="4641">
                  <c:v>0.2</c:v>
                </c:pt>
                <c:pt idx="4642">
                  <c:v>0.2</c:v>
                </c:pt>
                <c:pt idx="4643">
                  <c:v>0.19</c:v>
                </c:pt>
                <c:pt idx="4644">
                  <c:v>0.19</c:v>
                </c:pt>
                <c:pt idx="4645">
                  <c:v>0.19</c:v>
                </c:pt>
                <c:pt idx="4646">
                  <c:v>0.18000000000000008</c:v>
                </c:pt>
                <c:pt idx="4647">
                  <c:v>0.18000000000000008</c:v>
                </c:pt>
                <c:pt idx="4648">
                  <c:v>0.18000000000000008</c:v>
                </c:pt>
                <c:pt idx="4649">
                  <c:v>0.18000000000000008</c:v>
                </c:pt>
                <c:pt idx="4650">
                  <c:v>0.18000000000000008</c:v>
                </c:pt>
                <c:pt idx="4651">
                  <c:v>0.19</c:v>
                </c:pt>
                <c:pt idx="4652">
                  <c:v>0.19</c:v>
                </c:pt>
                <c:pt idx="4653">
                  <c:v>0.19</c:v>
                </c:pt>
                <c:pt idx="4654">
                  <c:v>0.2</c:v>
                </c:pt>
                <c:pt idx="4655">
                  <c:v>0.2</c:v>
                </c:pt>
                <c:pt idx="4656">
                  <c:v>0.19</c:v>
                </c:pt>
                <c:pt idx="4657">
                  <c:v>0.19</c:v>
                </c:pt>
                <c:pt idx="4658">
                  <c:v>0.2</c:v>
                </c:pt>
                <c:pt idx="4659">
                  <c:v>0.2</c:v>
                </c:pt>
                <c:pt idx="4660">
                  <c:v>0.2</c:v>
                </c:pt>
                <c:pt idx="4661">
                  <c:v>0.2</c:v>
                </c:pt>
                <c:pt idx="4662">
                  <c:v>0.2</c:v>
                </c:pt>
                <c:pt idx="4663">
                  <c:v>0.2</c:v>
                </c:pt>
                <c:pt idx="4664">
                  <c:v>0.2</c:v>
                </c:pt>
                <c:pt idx="4665">
                  <c:v>0.2</c:v>
                </c:pt>
                <c:pt idx="4666">
                  <c:v>0.2</c:v>
                </c:pt>
                <c:pt idx="4667">
                  <c:v>0.2</c:v>
                </c:pt>
                <c:pt idx="4668">
                  <c:v>0.2</c:v>
                </c:pt>
                <c:pt idx="4669">
                  <c:v>0.19</c:v>
                </c:pt>
                <c:pt idx="4670">
                  <c:v>0.2</c:v>
                </c:pt>
                <c:pt idx="4671">
                  <c:v>0.19</c:v>
                </c:pt>
                <c:pt idx="4672">
                  <c:v>0.2</c:v>
                </c:pt>
                <c:pt idx="4673">
                  <c:v>0.2</c:v>
                </c:pt>
                <c:pt idx="4674">
                  <c:v>0.2</c:v>
                </c:pt>
                <c:pt idx="4675">
                  <c:v>0.21000000000000008</c:v>
                </c:pt>
                <c:pt idx="4676">
                  <c:v>0.2</c:v>
                </c:pt>
                <c:pt idx="4677">
                  <c:v>0.2</c:v>
                </c:pt>
                <c:pt idx="4678">
                  <c:v>0.2</c:v>
                </c:pt>
                <c:pt idx="4679">
                  <c:v>0.2</c:v>
                </c:pt>
                <c:pt idx="4680">
                  <c:v>0.2</c:v>
                </c:pt>
                <c:pt idx="4681">
                  <c:v>0.2</c:v>
                </c:pt>
                <c:pt idx="4682">
                  <c:v>0.2</c:v>
                </c:pt>
                <c:pt idx="4683">
                  <c:v>0.19</c:v>
                </c:pt>
                <c:pt idx="4684">
                  <c:v>0.19</c:v>
                </c:pt>
                <c:pt idx="4685">
                  <c:v>0.19</c:v>
                </c:pt>
                <c:pt idx="4686">
                  <c:v>0.2</c:v>
                </c:pt>
                <c:pt idx="4687">
                  <c:v>0.2</c:v>
                </c:pt>
                <c:pt idx="4688">
                  <c:v>0.2</c:v>
                </c:pt>
                <c:pt idx="4689">
                  <c:v>0.2</c:v>
                </c:pt>
                <c:pt idx="4690">
                  <c:v>0.2</c:v>
                </c:pt>
                <c:pt idx="4691">
                  <c:v>0.2</c:v>
                </c:pt>
                <c:pt idx="4692">
                  <c:v>0.2</c:v>
                </c:pt>
                <c:pt idx="4693">
                  <c:v>0.2</c:v>
                </c:pt>
                <c:pt idx="4694">
                  <c:v>0.21000000000000008</c:v>
                </c:pt>
                <c:pt idx="4695">
                  <c:v>0.21000000000000008</c:v>
                </c:pt>
                <c:pt idx="4696">
                  <c:v>0.21000000000000008</c:v>
                </c:pt>
                <c:pt idx="4697">
                  <c:v>0.21000000000000008</c:v>
                </c:pt>
                <c:pt idx="4698">
                  <c:v>0.21000000000000008</c:v>
                </c:pt>
                <c:pt idx="4699">
                  <c:v>0.21000000000000008</c:v>
                </c:pt>
                <c:pt idx="4700">
                  <c:v>0.21000000000000008</c:v>
                </c:pt>
                <c:pt idx="4701">
                  <c:v>0.21000000000000008</c:v>
                </c:pt>
                <c:pt idx="4702">
                  <c:v>0.2</c:v>
                </c:pt>
                <c:pt idx="4703">
                  <c:v>0.19</c:v>
                </c:pt>
                <c:pt idx="4704">
                  <c:v>0.2</c:v>
                </c:pt>
                <c:pt idx="4705">
                  <c:v>0.19</c:v>
                </c:pt>
                <c:pt idx="4706">
                  <c:v>0.19</c:v>
                </c:pt>
                <c:pt idx="4707">
                  <c:v>0.19</c:v>
                </c:pt>
                <c:pt idx="4708">
                  <c:v>0.19</c:v>
                </c:pt>
                <c:pt idx="4709">
                  <c:v>0.2</c:v>
                </c:pt>
                <c:pt idx="4710">
                  <c:v>0.2</c:v>
                </c:pt>
                <c:pt idx="4711">
                  <c:v>0.2</c:v>
                </c:pt>
                <c:pt idx="4712">
                  <c:v>0.2</c:v>
                </c:pt>
                <c:pt idx="4713">
                  <c:v>0.2</c:v>
                </c:pt>
                <c:pt idx="4714">
                  <c:v>0.2</c:v>
                </c:pt>
                <c:pt idx="4715">
                  <c:v>0.21000000000000008</c:v>
                </c:pt>
                <c:pt idx="4716">
                  <c:v>0.21000000000000008</c:v>
                </c:pt>
                <c:pt idx="4717">
                  <c:v>0.21000000000000008</c:v>
                </c:pt>
                <c:pt idx="4718">
                  <c:v>0.21000000000000008</c:v>
                </c:pt>
                <c:pt idx="4719">
                  <c:v>0.21000000000000008</c:v>
                </c:pt>
                <c:pt idx="4720">
                  <c:v>0.21000000000000008</c:v>
                </c:pt>
                <c:pt idx="4721">
                  <c:v>0.21000000000000008</c:v>
                </c:pt>
                <c:pt idx="4722">
                  <c:v>0.21000000000000008</c:v>
                </c:pt>
                <c:pt idx="4723">
                  <c:v>0.21000000000000008</c:v>
                </c:pt>
                <c:pt idx="4724">
                  <c:v>0.2</c:v>
                </c:pt>
                <c:pt idx="4725">
                  <c:v>0.21000000000000008</c:v>
                </c:pt>
                <c:pt idx="4726">
                  <c:v>0.2</c:v>
                </c:pt>
                <c:pt idx="4727">
                  <c:v>0.21000000000000008</c:v>
                </c:pt>
                <c:pt idx="4728">
                  <c:v>0.21000000000000008</c:v>
                </c:pt>
                <c:pt idx="4729">
                  <c:v>0.21000000000000008</c:v>
                </c:pt>
                <c:pt idx="4730">
                  <c:v>0.21000000000000008</c:v>
                </c:pt>
                <c:pt idx="4731">
                  <c:v>0.21000000000000008</c:v>
                </c:pt>
                <c:pt idx="4732">
                  <c:v>0.21000000000000008</c:v>
                </c:pt>
                <c:pt idx="4733">
                  <c:v>0.21000000000000008</c:v>
                </c:pt>
                <c:pt idx="4734">
                  <c:v>0.2</c:v>
                </c:pt>
                <c:pt idx="4735">
                  <c:v>0.21000000000000008</c:v>
                </c:pt>
                <c:pt idx="4736">
                  <c:v>0.21000000000000008</c:v>
                </c:pt>
                <c:pt idx="4737">
                  <c:v>0.19</c:v>
                </c:pt>
                <c:pt idx="4738">
                  <c:v>0.21000000000000008</c:v>
                </c:pt>
                <c:pt idx="4739">
                  <c:v>0.21000000000000008</c:v>
                </c:pt>
                <c:pt idx="4740">
                  <c:v>0.21000000000000008</c:v>
                </c:pt>
                <c:pt idx="4741">
                  <c:v>0.23</c:v>
                </c:pt>
                <c:pt idx="4742">
                  <c:v>0.23</c:v>
                </c:pt>
                <c:pt idx="4743">
                  <c:v>0.22</c:v>
                </c:pt>
                <c:pt idx="4744">
                  <c:v>0.23</c:v>
                </c:pt>
                <c:pt idx="4745">
                  <c:v>0.23</c:v>
                </c:pt>
                <c:pt idx="4746">
                  <c:v>0.23</c:v>
                </c:pt>
                <c:pt idx="4747">
                  <c:v>0.23</c:v>
                </c:pt>
                <c:pt idx="4748">
                  <c:v>0.23</c:v>
                </c:pt>
                <c:pt idx="4749">
                  <c:v>0.23</c:v>
                </c:pt>
                <c:pt idx="4750">
                  <c:v>0.24000000000000007</c:v>
                </c:pt>
                <c:pt idx="4751">
                  <c:v>0.24000000000000007</c:v>
                </c:pt>
                <c:pt idx="4752">
                  <c:v>0.23</c:v>
                </c:pt>
                <c:pt idx="4753">
                  <c:v>0.25</c:v>
                </c:pt>
                <c:pt idx="4754">
                  <c:v>0.25</c:v>
                </c:pt>
                <c:pt idx="4755">
                  <c:v>0.24000000000000007</c:v>
                </c:pt>
                <c:pt idx="4756">
                  <c:v>0.24000000000000007</c:v>
                </c:pt>
                <c:pt idx="4757">
                  <c:v>0.24000000000000007</c:v>
                </c:pt>
                <c:pt idx="4758">
                  <c:v>0.24000000000000007</c:v>
                </c:pt>
                <c:pt idx="4759">
                  <c:v>0.24000000000000007</c:v>
                </c:pt>
                <c:pt idx="4760">
                  <c:v>0.24000000000000007</c:v>
                </c:pt>
                <c:pt idx="4761">
                  <c:v>0.23</c:v>
                </c:pt>
                <c:pt idx="4762">
                  <c:v>0.24000000000000007</c:v>
                </c:pt>
                <c:pt idx="4763">
                  <c:v>0.24000000000000007</c:v>
                </c:pt>
                <c:pt idx="4764">
                  <c:v>0.25</c:v>
                </c:pt>
                <c:pt idx="4765">
                  <c:v>0.26</c:v>
                </c:pt>
                <c:pt idx="4766">
                  <c:v>0.26</c:v>
                </c:pt>
                <c:pt idx="4767">
                  <c:v>0.26</c:v>
                </c:pt>
                <c:pt idx="4768">
                  <c:v>0.27</c:v>
                </c:pt>
                <c:pt idx="4769">
                  <c:v>0.27</c:v>
                </c:pt>
                <c:pt idx="4770">
                  <c:v>0.27</c:v>
                </c:pt>
                <c:pt idx="4771">
                  <c:v>0.27</c:v>
                </c:pt>
                <c:pt idx="4772">
                  <c:v>0.27</c:v>
                </c:pt>
                <c:pt idx="4773">
                  <c:v>0.27</c:v>
                </c:pt>
                <c:pt idx="4774">
                  <c:v>0.27</c:v>
                </c:pt>
                <c:pt idx="4775">
                  <c:v>0.27</c:v>
                </c:pt>
                <c:pt idx="4776">
                  <c:v>0.27</c:v>
                </c:pt>
                <c:pt idx="4777">
                  <c:v>0.26</c:v>
                </c:pt>
                <c:pt idx="4778">
                  <c:v>0.26</c:v>
                </c:pt>
                <c:pt idx="4779">
                  <c:v>0.26</c:v>
                </c:pt>
                <c:pt idx="4780">
                  <c:v>0.26</c:v>
                </c:pt>
                <c:pt idx="4781">
                  <c:v>0.26</c:v>
                </c:pt>
                <c:pt idx="4782">
                  <c:v>0.26</c:v>
                </c:pt>
                <c:pt idx="4783">
                  <c:v>0.25</c:v>
                </c:pt>
                <c:pt idx="4784">
                  <c:v>0.26</c:v>
                </c:pt>
                <c:pt idx="4785">
                  <c:v>0.25</c:v>
                </c:pt>
                <c:pt idx="4786">
                  <c:v>0.25</c:v>
                </c:pt>
                <c:pt idx="4787">
                  <c:v>0.24000000000000007</c:v>
                </c:pt>
                <c:pt idx="4788">
                  <c:v>0.25</c:v>
                </c:pt>
                <c:pt idx="4789">
                  <c:v>0.25</c:v>
                </c:pt>
                <c:pt idx="4790">
                  <c:v>0.24000000000000007</c:v>
                </c:pt>
                <c:pt idx="4791">
                  <c:v>0.25</c:v>
                </c:pt>
                <c:pt idx="4792">
                  <c:v>0.25</c:v>
                </c:pt>
                <c:pt idx="4793">
                  <c:v>0.26</c:v>
                </c:pt>
                <c:pt idx="4794">
                  <c:v>0.26</c:v>
                </c:pt>
                <c:pt idx="4795">
                  <c:v>0.26</c:v>
                </c:pt>
                <c:pt idx="4796">
                  <c:v>0.27</c:v>
                </c:pt>
                <c:pt idx="4797">
                  <c:v>0.27</c:v>
                </c:pt>
                <c:pt idx="4798">
                  <c:v>0.27</c:v>
                </c:pt>
                <c:pt idx="4799">
                  <c:v>0.27</c:v>
                </c:pt>
                <c:pt idx="4800">
                  <c:v>0.27</c:v>
                </c:pt>
                <c:pt idx="4801">
                  <c:v>0.27</c:v>
                </c:pt>
                <c:pt idx="4802">
                  <c:v>0.27</c:v>
                </c:pt>
                <c:pt idx="4803">
                  <c:v>0.27</c:v>
                </c:pt>
                <c:pt idx="4804">
                  <c:v>0.26</c:v>
                </c:pt>
                <c:pt idx="4805">
                  <c:v>0.26</c:v>
                </c:pt>
                <c:pt idx="4806">
                  <c:v>0.26</c:v>
                </c:pt>
                <c:pt idx="4807">
                  <c:v>0.26</c:v>
                </c:pt>
                <c:pt idx="4808">
                  <c:v>0.26</c:v>
                </c:pt>
                <c:pt idx="4809">
                  <c:v>0.27</c:v>
                </c:pt>
                <c:pt idx="4810">
                  <c:v>0.27</c:v>
                </c:pt>
                <c:pt idx="4811">
                  <c:v>0.26</c:v>
                </c:pt>
                <c:pt idx="4812">
                  <c:v>0.26</c:v>
                </c:pt>
                <c:pt idx="4813">
                  <c:v>0.26</c:v>
                </c:pt>
                <c:pt idx="4814">
                  <c:v>0.26</c:v>
                </c:pt>
                <c:pt idx="4815">
                  <c:v>0.27</c:v>
                </c:pt>
                <c:pt idx="4816">
                  <c:v>0.26</c:v>
                </c:pt>
                <c:pt idx="4817">
                  <c:v>0.26</c:v>
                </c:pt>
                <c:pt idx="4818">
                  <c:v>0.25</c:v>
                </c:pt>
                <c:pt idx="4819">
                  <c:v>0.25</c:v>
                </c:pt>
                <c:pt idx="4820">
                  <c:v>0.25</c:v>
                </c:pt>
                <c:pt idx="4821">
                  <c:v>0.25</c:v>
                </c:pt>
                <c:pt idx="4822">
                  <c:v>0.25</c:v>
                </c:pt>
                <c:pt idx="4823">
                  <c:v>0.25</c:v>
                </c:pt>
                <c:pt idx="4824">
                  <c:v>0.25</c:v>
                </c:pt>
                <c:pt idx="4825">
                  <c:v>0.25</c:v>
                </c:pt>
                <c:pt idx="4826">
                  <c:v>0.25</c:v>
                </c:pt>
                <c:pt idx="4827">
                  <c:v>0.25</c:v>
                </c:pt>
                <c:pt idx="4828">
                  <c:v>0.25</c:v>
                </c:pt>
                <c:pt idx="4829">
                  <c:v>0.25</c:v>
                </c:pt>
                <c:pt idx="4830">
                  <c:v>0.25</c:v>
                </c:pt>
                <c:pt idx="4831">
                  <c:v>0.26</c:v>
                </c:pt>
                <c:pt idx="4832">
                  <c:v>0.26</c:v>
                </c:pt>
                <c:pt idx="4833">
                  <c:v>0.26</c:v>
                </c:pt>
                <c:pt idx="4834">
                  <c:v>0.26</c:v>
                </c:pt>
                <c:pt idx="4835">
                  <c:v>0.26</c:v>
                </c:pt>
                <c:pt idx="4836">
                  <c:v>0.27</c:v>
                </c:pt>
                <c:pt idx="4837">
                  <c:v>0.28000000000000008</c:v>
                </c:pt>
                <c:pt idx="4838">
                  <c:v>0.27</c:v>
                </c:pt>
                <c:pt idx="4839">
                  <c:v>0.28000000000000008</c:v>
                </c:pt>
                <c:pt idx="4840">
                  <c:v>0.27</c:v>
                </c:pt>
                <c:pt idx="4841">
                  <c:v>0.27</c:v>
                </c:pt>
                <c:pt idx="4842">
                  <c:v>0.28000000000000008</c:v>
                </c:pt>
                <c:pt idx="4843">
                  <c:v>0.27</c:v>
                </c:pt>
                <c:pt idx="4844">
                  <c:v>0.27</c:v>
                </c:pt>
                <c:pt idx="4845">
                  <c:v>0.27</c:v>
                </c:pt>
                <c:pt idx="4846">
                  <c:v>0.27</c:v>
                </c:pt>
                <c:pt idx="4847">
                  <c:v>0.27</c:v>
                </c:pt>
                <c:pt idx="4848">
                  <c:v>0.26</c:v>
                </c:pt>
                <c:pt idx="4849">
                  <c:v>0.26</c:v>
                </c:pt>
                <c:pt idx="4850">
                  <c:v>0.26</c:v>
                </c:pt>
                <c:pt idx="4851">
                  <c:v>0.25</c:v>
                </c:pt>
                <c:pt idx="4852">
                  <c:v>0.26</c:v>
                </c:pt>
                <c:pt idx="4853">
                  <c:v>0.25</c:v>
                </c:pt>
                <c:pt idx="4854">
                  <c:v>0.24000000000000007</c:v>
                </c:pt>
                <c:pt idx="4855">
                  <c:v>0.24000000000000007</c:v>
                </c:pt>
                <c:pt idx="4856">
                  <c:v>0.24000000000000007</c:v>
                </c:pt>
                <c:pt idx="4857">
                  <c:v>0.25</c:v>
                </c:pt>
                <c:pt idx="4858">
                  <c:v>0.25</c:v>
                </c:pt>
                <c:pt idx="4859">
                  <c:v>0.25</c:v>
                </c:pt>
                <c:pt idx="4860">
                  <c:v>0.26</c:v>
                </c:pt>
                <c:pt idx="4861">
                  <c:v>0.26</c:v>
                </c:pt>
                <c:pt idx="4862">
                  <c:v>0.26</c:v>
                </c:pt>
                <c:pt idx="4863">
                  <c:v>0.26</c:v>
                </c:pt>
                <c:pt idx="4864">
                  <c:v>0.26</c:v>
                </c:pt>
                <c:pt idx="4865">
                  <c:v>0.26</c:v>
                </c:pt>
                <c:pt idx="4866">
                  <c:v>0.26</c:v>
                </c:pt>
                <c:pt idx="4867">
                  <c:v>0.27</c:v>
                </c:pt>
                <c:pt idx="4868">
                  <c:v>0.26</c:v>
                </c:pt>
                <c:pt idx="4869">
                  <c:v>0.25</c:v>
                </c:pt>
                <c:pt idx="4870">
                  <c:v>0.25</c:v>
                </c:pt>
                <c:pt idx="4871">
                  <c:v>0.26</c:v>
                </c:pt>
                <c:pt idx="4872">
                  <c:v>0.26</c:v>
                </c:pt>
                <c:pt idx="4873">
                  <c:v>0.26</c:v>
                </c:pt>
                <c:pt idx="4874">
                  <c:v>0.26</c:v>
                </c:pt>
                <c:pt idx="4875">
                  <c:v>0.26</c:v>
                </c:pt>
                <c:pt idx="4876">
                  <c:v>0.26</c:v>
                </c:pt>
                <c:pt idx="4877">
                  <c:v>0.26</c:v>
                </c:pt>
                <c:pt idx="4878">
                  <c:v>0.27</c:v>
                </c:pt>
                <c:pt idx="4879">
                  <c:v>0.27</c:v>
                </c:pt>
                <c:pt idx="4880">
                  <c:v>0.27</c:v>
                </c:pt>
                <c:pt idx="4881">
                  <c:v>0.26</c:v>
                </c:pt>
                <c:pt idx="4882">
                  <c:v>0.26</c:v>
                </c:pt>
                <c:pt idx="4883">
                  <c:v>0.26</c:v>
                </c:pt>
                <c:pt idx="4884">
                  <c:v>0.26</c:v>
                </c:pt>
                <c:pt idx="4885">
                  <c:v>0.26</c:v>
                </c:pt>
                <c:pt idx="4886">
                  <c:v>0.26</c:v>
                </c:pt>
                <c:pt idx="4887">
                  <c:v>0.26</c:v>
                </c:pt>
                <c:pt idx="4888">
                  <c:v>0.26</c:v>
                </c:pt>
                <c:pt idx="4889">
                  <c:v>0.27</c:v>
                </c:pt>
                <c:pt idx="4890">
                  <c:v>0.29000000000000015</c:v>
                </c:pt>
                <c:pt idx="4891">
                  <c:v>0.29000000000000015</c:v>
                </c:pt>
                <c:pt idx="4892">
                  <c:v>0.29000000000000015</c:v>
                </c:pt>
                <c:pt idx="4893">
                  <c:v>0.30000000000000016</c:v>
                </c:pt>
                <c:pt idx="4894">
                  <c:v>0.30000000000000016</c:v>
                </c:pt>
                <c:pt idx="4895">
                  <c:v>0.30000000000000016</c:v>
                </c:pt>
                <c:pt idx="4896">
                  <c:v>0.29000000000000015</c:v>
                </c:pt>
                <c:pt idx="4897">
                  <c:v>0.29000000000000015</c:v>
                </c:pt>
                <c:pt idx="4898">
                  <c:v>0.28000000000000008</c:v>
                </c:pt>
                <c:pt idx="4899">
                  <c:v>0.25</c:v>
                </c:pt>
                <c:pt idx="4900">
                  <c:v>0.26</c:v>
                </c:pt>
                <c:pt idx="4901">
                  <c:v>0.26</c:v>
                </c:pt>
                <c:pt idx="4902">
                  <c:v>0.26</c:v>
                </c:pt>
                <c:pt idx="4903">
                  <c:v>0.26</c:v>
                </c:pt>
                <c:pt idx="4904">
                  <c:v>0.27</c:v>
                </c:pt>
                <c:pt idx="4905">
                  <c:v>0.26</c:v>
                </c:pt>
                <c:pt idx="4906">
                  <c:v>0.26</c:v>
                </c:pt>
                <c:pt idx="4907">
                  <c:v>0.26</c:v>
                </c:pt>
                <c:pt idx="4908">
                  <c:v>0.26</c:v>
                </c:pt>
                <c:pt idx="4909">
                  <c:v>0.27</c:v>
                </c:pt>
                <c:pt idx="4910">
                  <c:v>0.27</c:v>
                </c:pt>
                <c:pt idx="4911">
                  <c:v>0.26</c:v>
                </c:pt>
                <c:pt idx="4912">
                  <c:v>0.26</c:v>
                </c:pt>
                <c:pt idx="4913">
                  <c:v>0.29000000000000015</c:v>
                </c:pt>
                <c:pt idx="4914">
                  <c:v>0.28000000000000008</c:v>
                </c:pt>
                <c:pt idx="4915">
                  <c:v>0.29000000000000015</c:v>
                </c:pt>
                <c:pt idx="4916">
                  <c:v>0.29000000000000015</c:v>
                </c:pt>
                <c:pt idx="4917">
                  <c:v>0.83000000000000029</c:v>
                </c:pt>
                <c:pt idx="4918">
                  <c:v>0.67000000000000048</c:v>
                </c:pt>
                <c:pt idx="4919">
                  <c:v>0.67000000000000048</c:v>
                </c:pt>
                <c:pt idx="4920">
                  <c:v>0.27</c:v>
                </c:pt>
                <c:pt idx="4921">
                  <c:v>0.27</c:v>
                </c:pt>
                <c:pt idx="4922">
                  <c:v>0.26</c:v>
                </c:pt>
                <c:pt idx="4923">
                  <c:v>0.26</c:v>
                </c:pt>
                <c:pt idx="4924">
                  <c:v>0.26</c:v>
                </c:pt>
                <c:pt idx="4925">
                  <c:v>0.26</c:v>
                </c:pt>
                <c:pt idx="4926">
                  <c:v>0.26</c:v>
                </c:pt>
                <c:pt idx="4927">
                  <c:v>0.27</c:v>
                </c:pt>
                <c:pt idx="4928">
                  <c:v>0.27</c:v>
                </c:pt>
                <c:pt idx="4929">
                  <c:v>0.31000000000000016</c:v>
                </c:pt>
                <c:pt idx="4930">
                  <c:v>0.78</c:v>
                </c:pt>
                <c:pt idx="4931">
                  <c:v>0.78</c:v>
                </c:pt>
                <c:pt idx="4932">
                  <c:v>0.77000000000000035</c:v>
                </c:pt>
                <c:pt idx="4933">
                  <c:v>0.78</c:v>
                </c:pt>
                <c:pt idx="4934">
                  <c:v>0.78</c:v>
                </c:pt>
                <c:pt idx="4935">
                  <c:v>0.81</c:v>
                </c:pt>
                <c:pt idx="4936">
                  <c:v>0.8</c:v>
                </c:pt>
                <c:pt idx="4937">
                  <c:v>0.8</c:v>
                </c:pt>
                <c:pt idx="4938">
                  <c:v>0.8</c:v>
                </c:pt>
                <c:pt idx="4939">
                  <c:v>0.75000000000000033</c:v>
                </c:pt>
                <c:pt idx="4940">
                  <c:v>0.75000000000000033</c:v>
                </c:pt>
                <c:pt idx="4941">
                  <c:v>0.79</c:v>
                </c:pt>
                <c:pt idx="4942">
                  <c:v>0.75000000000000033</c:v>
                </c:pt>
                <c:pt idx="4943">
                  <c:v>0.65000000000000036</c:v>
                </c:pt>
                <c:pt idx="4944">
                  <c:v>0.63000000000000034</c:v>
                </c:pt>
                <c:pt idx="4945">
                  <c:v>0.55000000000000004</c:v>
                </c:pt>
                <c:pt idx="4946">
                  <c:v>0.55000000000000004</c:v>
                </c:pt>
                <c:pt idx="4947">
                  <c:v>0.53</c:v>
                </c:pt>
                <c:pt idx="4948">
                  <c:v>0.49000000000000016</c:v>
                </c:pt>
                <c:pt idx="4949">
                  <c:v>0.59</c:v>
                </c:pt>
                <c:pt idx="4950">
                  <c:v>0.59</c:v>
                </c:pt>
                <c:pt idx="4951">
                  <c:v>0.56000000000000005</c:v>
                </c:pt>
                <c:pt idx="4952">
                  <c:v>0.56999999999999995</c:v>
                </c:pt>
                <c:pt idx="4953">
                  <c:v>0.26</c:v>
                </c:pt>
                <c:pt idx="4954">
                  <c:v>0.27</c:v>
                </c:pt>
                <c:pt idx="4955">
                  <c:v>0.26</c:v>
                </c:pt>
                <c:pt idx="4956">
                  <c:v>0.27</c:v>
                </c:pt>
                <c:pt idx="4957">
                  <c:v>0.28000000000000008</c:v>
                </c:pt>
                <c:pt idx="4958">
                  <c:v>0.28000000000000008</c:v>
                </c:pt>
                <c:pt idx="4959">
                  <c:v>0.27</c:v>
                </c:pt>
                <c:pt idx="4960">
                  <c:v>0.28000000000000008</c:v>
                </c:pt>
                <c:pt idx="4961">
                  <c:v>0.27</c:v>
                </c:pt>
                <c:pt idx="4962">
                  <c:v>0.27</c:v>
                </c:pt>
                <c:pt idx="4963">
                  <c:v>0.29000000000000015</c:v>
                </c:pt>
              </c:numCache>
            </c:numRef>
          </c:val>
          <c:smooth val="1"/>
        </c:ser>
        <c:marker val="1"/>
        <c:axId val="34416896"/>
        <c:axId val="34414976"/>
      </c:lineChart>
      <c:catAx>
        <c:axId val="34406784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h:mm:ss" sourceLinked="1"/>
        <c:tickLblPos val="nextTo"/>
        <c:crossAx val="34408704"/>
        <c:crosses val="autoZero"/>
        <c:auto val="1"/>
        <c:lblAlgn val="ctr"/>
        <c:lblOffset val="100"/>
      </c:catAx>
      <c:valAx>
        <c:axId val="34408704"/>
        <c:scaling>
          <c:orientation val="minMax"/>
          <c:max val="250"/>
          <c:min val="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4406784"/>
        <c:crosses val="autoZero"/>
        <c:crossBetween val="between"/>
        <c:majorUnit val="10"/>
      </c:valAx>
      <c:valAx>
        <c:axId val="34414976"/>
        <c:scaling>
          <c:orientation val="minMax"/>
          <c:max val="2"/>
          <c:min val="0"/>
        </c:scaling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4416896"/>
        <c:crosses val="max"/>
        <c:crossBetween val="between"/>
        <c:majorUnit val="0.1"/>
      </c:valAx>
      <c:catAx>
        <c:axId val="34416896"/>
        <c:scaling>
          <c:orientation val="minMax"/>
        </c:scaling>
        <c:delete val="1"/>
        <c:axPos val="b"/>
        <c:numFmt formatCode="h:mm:ss" sourceLinked="1"/>
        <c:tickLblPos val="none"/>
        <c:crossAx val="34414976"/>
        <c:crosses val="autoZero"/>
        <c:auto val="1"/>
        <c:lblAlgn val="ctr"/>
        <c:lblOffset val="100"/>
      </c:catAx>
    </c:plotArea>
    <c:legend>
      <c:legendPos val="b"/>
    </c:legend>
    <c:plotVisOnly val="1"/>
  </c:chart>
  <c:externalData r:id="rId2"/>
  <c:userShapes r:id="rId3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US"/>
              <a:t>0311A IDA US010</a:t>
            </a:r>
          </a:p>
        </c:rich>
      </c:tx>
    </c:title>
    <c:plotArea>
      <c:layout/>
      <c:lineChart>
        <c:grouping val="standard"/>
        <c:ser>
          <c:idx val="0"/>
          <c:order val="0"/>
          <c:spPr>
            <a:ln w="15875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Sheet2!$B$23153:$B$29926</c:f>
              <c:numCache>
                <c:formatCode>General</c:formatCode>
                <c:ptCount val="6774"/>
                <c:pt idx="0">
                  <c:v>116.1</c:v>
                </c:pt>
                <c:pt idx="1">
                  <c:v>116.1</c:v>
                </c:pt>
                <c:pt idx="2">
                  <c:v>116.1</c:v>
                </c:pt>
                <c:pt idx="3">
                  <c:v>116.1</c:v>
                </c:pt>
                <c:pt idx="4">
                  <c:v>116.1</c:v>
                </c:pt>
                <c:pt idx="5">
                  <c:v>116.3</c:v>
                </c:pt>
                <c:pt idx="6">
                  <c:v>116.3</c:v>
                </c:pt>
                <c:pt idx="7">
                  <c:v>116.3</c:v>
                </c:pt>
                <c:pt idx="8">
                  <c:v>116.6</c:v>
                </c:pt>
                <c:pt idx="9">
                  <c:v>116.6</c:v>
                </c:pt>
                <c:pt idx="10">
                  <c:v>116.6</c:v>
                </c:pt>
                <c:pt idx="11">
                  <c:v>116.6</c:v>
                </c:pt>
                <c:pt idx="12">
                  <c:v>116.6</c:v>
                </c:pt>
                <c:pt idx="13">
                  <c:v>116.6</c:v>
                </c:pt>
                <c:pt idx="14">
                  <c:v>116.5</c:v>
                </c:pt>
                <c:pt idx="15">
                  <c:v>116.5</c:v>
                </c:pt>
                <c:pt idx="16">
                  <c:v>116.5</c:v>
                </c:pt>
                <c:pt idx="17">
                  <c:v>116</c:v>
                </c:pt>
                <c:pt idx="18">
                  <c:v>116</c:v>
                </c:pt>
                <c:pt idx="19">
                  <c:v>116</c:v>
                </c:pt>
                <c:pt idx="20">
                  <c:v>115.8</c:v>
                </c:pt>
                <c:pt idx="21">
                  <c:v>115.8</c:v>
                </c:pt>
                <c:pt idx="22">
                  <c:v>115.8</c:v>
                </c:pt>
                <c:pt idx="23">
                  <c:v>115.8</c:v>
                </c:pt>
                <c:pt idx="24">
                  <c:v>115.8</c:v>
                </c:pt>
                <c:pt idx="25">
                  <c:v>115.8</c:v>
                </c:pt>
                <c:pt idx="26">
                  <c:v>115.9</c:v>
                </c:pt>
                <c:pt idx="27">
                  <c:v>115.9</c:v>
                </c:pt>
                <c:pt idx="28">
                  <c:v>115.9</c:v>
                </c:pt>
                <c:pt idx="29">
                  <c:v>116.1</c:v>
                </c:pt>
                <c:pt idx="30">
                  <c:v>116.1</c:v>
                </c:pt>
                <c:pt idx="31">
                  <c:v>116.1</c:v>
                </c:pt>
                <c:pt idx="32">
                  <c:v>115.9</c:v>
                </c:pt>
                <c:pt idx="33">
                  <c:v>115.9</c:v>
                </c:pt>
                <c:pt idx="34">
                  <c:v>115.9</c:v>
                </c:pt>
                <c:pt idx="35">
                  <c:v>116.1</c:v>
                </c:pt>
                <c:pt idx="36">
                  <c:v>116.1</c:v>
                </c:pt>
                <c:pt idx="37">
                  <c:v>116.1</c:v>
                </c:pt>
                <c:pt idx="38">
                  <c:v>116</c:v>
                </c:pt>
                <c:pt idx="39">
                  <c:v>116</c:v>
                </c:pt>
                <c:pt idx="40">
                  <c:v>116</c:v>
                </c:pt>
                <c:pt idx="41">
                  <c:v>116.2</c:v>
                </c:pt>
                <c:pt idx="42">
                  <c:v>116.2</c:v>
                </c:pt>
                <c:pt idx="43">
                  <c:v>116.2</c:v>
                </c:pt>
                <c:pt idx="44">
                  <c:v>116.2</c:v>
                </c:pt>
                <c:pt idx="45">
                  <c:v>116.2</c:v>
                </c:pt>
                <c:pt idx="46">
                  <c:v>116.2</c:v>
                </c:pt>
                <c:pt idx="47">
                  <c:v>116.1</c:v>
                </c:pt>
                <c:pt idx="48">
                  <c:v>116.1</c:v>
                </c:pt>
                <c:pt idx="49">
                  <c:v>116.1</c:v>
                </c:pt>
                <c:pt idx="50">
                  <c:v>115.9</c:v>
                </c:pt>
                <c:pt idx="51">
                  <c:v>115.9</c:v>
                </c:pt>
                <c:pt idx="52">
                  <c:v>115.9</c:v>
                </c:pt>
                <c:pt idx="53">
                  <c:v>115.6</c:v>
                </c:pt>
                <c:pt idx="54">
                  <c:v>115.6</c:v>
                </c:pt>
                <c:pt idx="55">
                  <c:v>115.6</c:v>
                </c:pt>
                <c:pt idx="56">
                  <c:v>115.7</c:v>
                </c:pt>
                <c:pt idx="57">
                  <c:v>115.7</c:v>
                </c:pt>
                <c:pt idx="58">
                  <c:v>115.7</c:v>
                </c:pt>
                <c:pt idx="59">
                  <c:v>116</c:v>
                </c:pt>
                <c:pt idx="60">
                  <c:v>116</c:v>
                </c:pt>
                <c:pt idx="61">
                  <c:v>116</c:v>
                </c:pt>
                <c:pt idx="62">
                  <c:v>116.1</c:v>
                </c:pt>
                <c:pt idx="63">
                  <c:v>116.1</c:v>
                </c:pt>
                <c:pt idx="64">
                  <c:v>116.1</c:v>
                </c:pt>
                <c:pt idx="65">
                  <c:v>116.2</c:v>
                </c:pt>
                <c:pt idx="66">
                  <c:v>116.2</c:v>
                </c:pt>
                <c:pt idx="67">
                  <c:v>116.2</c:v>
                </c:pt>
                <c:pt idx="68">
                  <c:v>116.1</c:v>
                </c:pt>
                <c:pt idx="69">
                  <c:v>116.1</c:v>
                </c:pt>
                <c:pt idx="70">
                  <c:v>116.1</c:v>
                </c:pt>
                <c:pt idx="71">
                  <c:v>116</c:v>
                </c:pt>
                <c:pt idx="72">
                  <c:v>116</c:v>
                </c:pt>
                <c:pt idx="73">
                  <c:v>116</c:v>
                </c:pt>
                <c:pt idx="74">
                  <c:v>115.8</c:v>
                </c:pt>
                <c:pt idx="75">
                  <c:v>115.8</c:v>
                </c:pt>
                <c:pt idx="76">
                  <c:v>115.8</c:v>
                </c:pt>
                <c:pt idx="77">
                  <c:v>115.7</c:v>
                </c:pt>
                <c:pt idx="78">
                  <c:v>115.7</c:v>
                </c:pt>
                <c:pt idx="79">
                  <c:v>115.7</c:v>
                </c:pt>
                <c:pt idx="80">
                  <c:v>115.8</c:v>
                </c:pt>
                <c:pt idx="81">
                  <c:v>115.8</c:v>
                </c:pt>
                <c:pt idx="82">
                  <c:v>115.8</c:v>
                </c:pt>
                <c:pt idx="83">
                  <c:v>115.9</c:v>
                </c:pt>
                <c:pt idx="84">
                  <c:v>115.9</c:v>
                </c:pt>
                <c:pt idx="85">
                  <c:v>115.9</c:v>
                </c:pt>
                <c:pt idx="86">
                  <c:v>116.1</c:v>
                </c:pt>
                <c:pt idx="87">
                  <c:v>116.1</c:v>
                </c:pt>
                <c:pt idx="88">
                  <c:v>116.1</c:v>
                </c:pt>
                <c:pt idx="89">
                  <c:v>116.1</c:v>
                </c:pt>
                <c:pt idx="90">
                  <c:v>116.1</c:v>
                </c:pt>
                <c:pt idx="91">
                  <c:v>116.1</c:v>
                </c:pt>
                <c:pt idx="92">
                  <c:v>115.7</c:v>
                </c:pt>
                <c:pt idx="93">
                  <c:v>115.7</c:v>
                </c:pt>
                <c:pt idx="94">
                  <c:v>115.7</c:v>
                </c:pt>
                <c:pt idx="95">
                  <c:v>115.5</c:v>
                </c:pt>
                <c:pt idx="96">
                  <c:v>115.5</c:v>
                </c:pt>
                <c:pt idx="97">
                  <c:v>115.5</c:v>
                </c:pt>
                <c:pt idx="98">
                  <c:v>115.2</c:v>
                </c:pt>
                <c:pt idx="99">
                  <c:v>115.2</c:v>
                </c:pt>
                <c:pt idx="100">
                  <c:v>115.2</c:v>
                </c:pt>
                <c:pt idx="101">
                  <c:v>115.3</c:v>
                </c:pt>
                <c:pt idx="102">
                  <c:v>115.3</c:v>
                </c:pt>
                <c:pt idx="103">
                  <c:v>115.3</c:v>
                </c:pt>
                <c:pt idx="104">
                  <c:v>115.4</c:v>
                </c:pt>
                <c:pt idx="105">
                  <c:v>115.4</c:v>
                </c:pt>
                <c:pt idx="106">
                  <c:v>115.4</c:v>
                </c:pt>
                <c:pt idx="107">
                  <c:v>115.6</c:v>
                </c:pt>
                <c:pt idx="108">
                  <c:v>115.6</c:v>
                </c:pt>
                <c:pt idx="109">
                  <c:v>115.6</c:v>
                </c:pt>
                <c:pt idx="110">
                  <c:v>115.7</c:v>
                </c:pt>
                <c:pt idx="111">
                  <c:v>115.7</c:v>
                </c:pt>
                <c:pt idx="112">
                  <c:v>115.7</c:v>
                </c:pt>
                <c:pt idx="113">
                  <c:v>115.6</c:v>
                </c:pt>
                <c:pt idx="114">
                  <c:v>115.6</c:v>
                </c:pt>
                <c:pt idx="115">
                  <c:v>115.6</c:v>
                </c:pt>
                <c:pt idx="116">
                  <c:v>116</c:v>
                </c:pt>
                <c:pt idx="117">
                  <c:v>116</c:v>
                </c:pt>
                <c:pt idx="118">
                  <c:v>116</c:v>
                </c:pt>
                <c:pt idx="119">
                  <c:v>116.1</c:v>
                </c:pt>
                <c:pt idx="120">
                  <c:v>116.1</c:v>
                </c:pt>
                <c:pt idx="121">
                  <c:v>116.1</c:v>
                </c:pt>
                <c:pt idx="122">
                  <c:v>116.1</c:v>
                </c:pt>
                <c:pt idx="123">
                  <c:v>116.1</c:v>
                </c:pt>
                <c:pt idx="124">
                  <c:v>116.1</c:v>
                </c:pt>
                <c:pt idx="125">
                  <c:v>115.8</c:v>
                </c:pt>
                <c:pt idx="126">
                  <c:v>115.8</c:v>
                </c:pt>
                <c:pt idx="127">
                  <c:v>115.8</c:v>
                </c:pt>
                <c:pt idx="128">
                  <c:v>115.6</c:v>
                </c:pt>
                <c:pt idx="129">
                  <c:v>115.6</c:v>
                </c:pt>
                <c:pt idx="130">
                  <c:v>115.6</c:v>
                </c:pt>
                <c:pt idx="131">
                  <c:v>115.7</c:v>
                </c:pt>
                <c:pt idx="132">
                  <c:v>115.7</c:v>
                </c:pt>
                <c:pt idx="133">
                  <c:v>115.7</c:v>
                </c:pt>
                <c:pt idx="134">
                  <c:v>115.6</c:v>
                </c:pt>
                <c:pt idx="135">
                  <c:v>115.6</c:v>
                </c:pt>
                <c:pt idx="136">
                  <c:v>115.6</c:v>
                </c:pt>
                <c:pt idx="137">
                  <c:v>115.6</c:v>
                </c:pt>
                <c:pt idx="138">
                  <c:v>115.6</c:v>
                </c:pt>
                <c:pt idx="139">
                  <c:v>115.6</c:v>
                </c:pt>
                <c:pt idx="140">
                  <c:v>115.3</c:v>
                </c:pt>
                <c:pt idx="141">
                  <c:v>115.3</c:v>
                </c:pt>
                <c:pt idx="142">
                  <c:v>115.3</c:v>
                </c:pt>
                <c:pt idx="143">
                  <c:v>115.2</c:v>
                </c:pt>
                <c:pt idx="144">
                  <c:v>115.2</c:v>
                </c:pt>
                <c:pt idx="145">
                  <c:v>115.2</c:v>
                </c:pt>
                <c:pt idx="146">
                  <c:v>115.2</c:v>
                </c:pt>
                <c:pt idx="147">
                  <c:v>115.2</c:v>
                </c:pt>
                <c:pt idx="148">
                  <c:v>115.2</c:v>
                </c:pt>
                <c:pt idx="149">
                  <c:v>115.4</c:v>
                </c:pt>
                <c:pt idx="150">
                  <c:v>115.4</c:v>
                </c:pt>
                <c:pt idx="151">
                  <c:v>115.4</c:v>
                </c:pt>
                <c:pt idx="152">
                  <c:v>115.6</c:v>
                </c:pt>
                <c:pt idx="153">
                  <c:v>115.6</c:v>
                </c:pt>
                <c:pt idx="154">
                  <c:v>115.6</c:v>
                </c:pt>
                <c:pt idx="155">
                  <c:v>115.5</c:v>
                </c:pt>
                <c:pt idx="156">
                  <c:v>115.5</c:v>
                </c:pt>
                <c:pt idx="157">
                  <c:v>115.5</c:v>
                </c:pt>
                <c:pt idx="158">
                  <c:v>115.4</c:v>
                </c:pt>
                <c:pt idx="159">
                  <c:v>115.4</c:v>
                </c:pt>
                <c:pt idx="160">
                  <c:v>115.4</c:v>
                </c:pt>
                <c:pt idx="161">
                  <c:v>115.5</c:v>
                </c:pt>
                <c:pt idx="162">
                  <c:v>115.5</c:v>
                </c:pt>
                <c:pt idx="163">
                  <c:v>115.5</c:v>
                </c:pt>
                <c:pt idx="164">
                  <c:v>115.7</c:v>
                </c:pt>
                <c:pt idx="165">
                  <c:v>115.7</c:v>
                </c:pt>
                <c:pt idx="166">
                  <c:v>115.7</c:v>
                </c:pt>
                <c:pt idx="167">
                  <c:v>116</c:v>
                </c:pt>
                <c:pt idx="168">
                  <c:v>116</c:v>
                </c:pt>
                <c:pt idx="169">
                  <c:v>116</c:v>
                </c:pt>
                <c:pt idx="170">
                  <c:v>115.8</c:v>
                </c:pt>
                <c:pt idx="171">
                  <c:v>115.8</c:v>
                </c:pt>
                <c:pt idx="172">
                  <c:v>115.8</c:v>
                </c:pt>
                <c:pt idx="173">
                  <c:v>115.8</c:v>
                </c:pt>
                <c:pt idx="174">
                  <c:v>115.8</c:v>
                </c:pt>
                <c:pt idx="175">
                  <c:v>115.8</c:v>
                </c:pt>
                <c:pt idx="176">
                  <c:v>115.6</c:v>
                </c:pt>
                <c:pt idx="177">
                  <c:v>115.6</c:v>
                </c:pt>
                <c:pt idx="178">
                  <c:v>115.6</c:v>
                </c:pt>
                <c:pt idx="179">
                  <c:v>115.5</c:v>
                </c:pt>
                <c:pt idx="180">
                  <c:v>115.5</c:v>
                </c:pt>
                <c:pt idx="181">
                  <c:v>115.5</c:v>
                </c:pt>
                <c:pt idx="182">
                  <c:v>115.2</c:v>
                </c:pt>
                <c:pt idx="183">
                  <c:v>115.2</c:v>
                </c:pt>
                <c:pt idx="184">
                  <c:v>115.2</c:v>
                </c:pt>
                <c:pt idx="185">
                  <c:v>115.4</c:v>
                </c:pt>
                <c:pt idx="186">
                  <c:v>115.4</c:v>
                </c:pt>
                <c:pt idx="187">
                  <c:v>115.4</c:v>
                </c:pt>
                <c:pt idx="188">
                  <c:v>115.5</c:v>
                </c:pt>
                <c:pt idx="189">
                  <c:v>115.5</c:v>
                </c:pt>
                <c:pt idx="190">
                  <c:v>115.5</c:v>
                </c:pt>
                <c:pt idx="191">
                  <c:v>115.8</c:v>
                </c:pt>
                <c:pt idx="192">
                  <c:v>115.8</c:v>
                </c:pt>
                <c:pt idx="193">
                  <c:v>115.8</c:v>
                </c:pt>
                <c:pt idx="194">
                  <c:v>116</c:v>
                </c:pt>
                <c:pt idx="195">
                  <c:v>116</c:v>
                </c:pt>
                <c:pt idx="196">
                  <c:v>116</c:v>
                </c:pt>
                <c:pt idx="197">
                  <c:v>115.9</c:v>
                </c:pt>
                <c:pt idx="198">
                  <c:v>115.9</c:v>
                </c:pt>
                <c:pt idx="199">
                  <c:v>115.9</c:v>
                </c:pt>
                <c:pt idx="200">
                  <c:v>115.6</c:v>
                </c:pt>
                <c:pt idx="201">
                  <c:v>115.6</c:v>
                </c:pt>
                <c:pt idx="202">
                  <c:v>115.6</c:v>
                </c:pt>
                <c:pt idx="203">
                  <c:v>115.2</c:v>
                </c:pt>
                <c:pt idx="204">
                  <c:v>115.2</c:v>
                </c:pt>
                <c:pt idx="205">
                  <c:v>115.2</c:v>
                </c:pt>
                <c:pt idx="206">
                  <c:v>115.4</c:v>
                </c:pt>
                <c:pt idx="207">
                  <c:v>115.4</c:v>
                </c:pt>
                <c:pt idx="208">
                  <c:v>115.4</c:v>
                </c:pt>
                <c:pt idx="209">
                  <c:v>115.4</c:v>
                </c:pt>
                <c:pt idx="210">
                  <c:v>115.4</c:v>
                </c:pt>
                <c:pt idx="211">
                  <c:v>115.4</c:v>
                </c:pt>
                <c:pt idx="212">
                  <c:v>115.6</c:v>
                </c:pt>
                <c:pt idx="213">
                  <c:v>115.6</c:v>
                </c:pt>
                <c:pt idx="214">
                  <c:v>115.6</c:v>
                </c:pt>
                <c:pt idx="215">
                  <c:v>115.5</c:v>
                </c:pt>
                <c:pt idx="216">
                  <c:v>115.5</c:v>
                </c:pt>
                <c:pt idx="217">
                  <c:v>115.5</c:v>
                </c:pt>
                <c:pt idx="218">
                  <c:v>115.5</c:v>
                </c:pt>
                <c:pt idx="219">
                  <c:v>115.5</c:v>
                </c:pt>
                <c:pt idx="220">
                  <c:v>115.5</c:v>
                </c:pt>
                <c:pt idx="221">
                  <c:v>115.5</c:v>
                </c:pt>
                <c:pt idx="222">
                  <c:v>115.5</c:v>
                </c:pt>
                <c:pt idx="223">
                  <c:v>115.5</c:v>
                </c:pt>
                <c:pt idx="224">
                  <c:v>115.5</c:v>
                </c:pt>
                <c:pt idx="225">
                  <c:v>115.5</c:v>
                </c:pt>
                <c:pt idx="226">
                  <c:v>115.5</c:v>
                </c:pt>
                <c:pt idx="227">
                  <c:v>115.6</c:v>
                </c:pt>
                <c:pt idx="228">
                  <c:v>115.6</c:v>
                </c:pt>
                <c:pt idx="229">
                  <c:v>115.6</c:v>
                </c:pt>
                <c:pt idx="230">
                  <c:v>115.6</c:v>
                </c:pt>
                <c:pt idx="231">
                  <c:v>115.6</c:v>
                </c:pt>
                <c:pt idx="232">
                  <c:v>115.6</c:v>
                </c:pt>
                <c:pt idx="233">
                  <c:v>115.6</c:v>
                </c:pt>
                <c:pt idx="234">
                  <c:v>115.6</c:v>
                </c:pt>
                <c:pt idx="235">
                  <c:v>115.6</c:v>
                </c:pt>
                <c:pt idx="236">
                  <c:v>115.4</c:v>
                </c:pt>
                <c:pt idx="237">
                  <c:v>115.4</c:v>
                </c:pt>
                <c:pt idx="238">
                  <c:v>115.4</c:v>
                </c:pt>
                <c:pt idx="239">
                  <c:v>115.4</c:v>
                </c:pt>
                <c:pt idx="240">
                  <c:v>115.4</c:v>
                </c:pt>
                <c:pt idx="241">
                  <c:v>115.4</c:v>
                </c:pt>
                <c:pt idx="242">
                  <c:v>115.4</c:v>
                </c:pt>
                <c:pt idx="243">
                  <c:v>115.4</c:v>
                </c:pt>
                <c:pt idx="244">
                  <c:v>115.4</c:v>
                </c:pt>
                <c:pt idx="245">
                  <c:v>115.7</c:v>
                </c:pt>
                <c:pt idx="246">
                  <c:v>115.7</c:v>
                </c:pt>
                <c:pt idx="247">
                  <c:v>115.7</c:v>
                </c:pt>
                <c:pt idx="248">
                  <c:v>115.6</c:v>
                </c:pt>
                <c:pt idx="249">
                  <c:v>115.6</c:v>
                </c:pt>
                <c:pt idx="250">
                  <c:v>115.6</c:v>
                </c:pt>
                <c:pt idx="251">
                  <c:v>115.1</c:v>
                </c:pt>
                <c:pt idx="252">
                  <c:v>115.1</c:v>
                </c:pt>
                <c:pt idx="253">
                  <c:v>115.1</c:v>
                </c:pt>
                <c:pt idx="254">
                  <c:v>114.9</c:v>
                </c:pt>
                <c:pt idx="255">
                  <c:v>114.9</c:v>
                </c:pt>
                <c:pt idx="256">
                  <c:v>114.9</c:v>
                </c:pt>
                <c:pt idx="257">
                  <c:v>114.9</c:v>
                </c:pt>
                <c:pt idx="258">
                  <c:v>114.9</c:v>
                </c:pt>
                <c:pt idx="259">
                  <c:v>114.9</c:v>
                </c:pt>
                <c:pt idx="260">
                  <c:v>115.5</c:v>
                </c:pt>
                <c:pt idx="261">
                  <c:v>115.5</c:v>
                </c:pt>
                <c:pt idx="262">
                  <c:v>115.5</c:v>
                </c:pt>
                <c:pt idx="263">
                  <c:v>115.4</c:v>
                </c:pt>
                <c:pt idx="264">
                  <c:v>115.4</c:v>
                </c:pt>
                <c:pt idx="265">
                  <c:v>115.4</c:v>
                </c:pt>
                <c:pt idx="266">
                  <c:v>115.2</c:v>
                </c:pt>
                <c:pt idx="267">
                  <c:v>115.2</c:v>
                </c:pt>
                <c:pt idx="268">
                  <c:v>115.2</c:v>
                </c:pt>
                <c:pt idx="269">
                  <c:v>114.9</c:v>
                </c:pt>
                <c:pt idx="270">
                  <c:v>114.9</c:v>
                </c:pt>
                <c:pt idx="271">
                  <c:v>114.9</c:v>
                </c:pt>
                <c:pt idx="272">
                  <c:v>115.2</c:v>
                </c:pt>
                <c:pt idx="273">
                  <c:v>115.2</c:v>
                </c:pt>
                <c:pt idx="274">
                  <c:v>115.2</c:v>
                </c:pt>
                <c:pt idx="275">
                  <c:v>115.1</c:v>
                </c:pt>
                <c:pt idx="276">
                  <c:v>115.1</c:v>
                </c:pt>
                <c:pt idx="277">
                  <c:v>115.1</c:v>
                </c:pt>
                <c:pt idx="278">
                  <c:v>115.2</c:v>
                </c:pt>
                <c:pt idx="279">
                  <c:v>115.2</c:v>
                </c:pt>
                <c:pt idx="280">
                  <c:v>115.2</c:v>
                </c:pt>
                <c:pt idx="281">
                  <c:v>115.2</c:v>
                </c:pt>
                <c:pt idx="282">
                  <c:v>115.2</c:v>
                </c:pt>
                <c:pt idx="283">
                  <c:v>115.2</c:v>
                </c:pt>
                <c:pt idx="284">
                  <c:v>115.3</c:v>
                </c:pt>
                <c:pt idx="285">
                  <c:v>115.3</c:v>
                </c:pt>
                <c:pt idx="286">
                  <c:v>115.3</c:v>
                </c:pt>
                <c:pt idx="287">
                  <c:v>115.2</c:v>
                </c:pt>
                <c:pt idx="288">
                  <c:v>115.2</c:v>
                </c:pt>
                <c:pt idx="289">
                  <c:v>115.2</c:v>
                </c:pt>
                <c:pt idx="290">
                  <c:v>115</c:v>
                </c:pt>
                <c:pt idx="291">
                  <c:v>115</c:v>
                </c:pt>
                <c:pt idx="292">
                  <c:v>115</c:v>
                </c:pt>
                <c:pt idx="293">
                  <c:v>115</c:v>
                </c:pt>
                <c:pt idx="294">
                  <c:v>115</c:v>
                </c:pt>
                <c:pt idx="295">
                  <c:v>115</c:v>
                </c:pt>
                <c:pt idx="296">
                  <c:v>114.9</c:v>
                </c:pt>
                <c:pt idx="297">
                  <c:v>114.9</c:v>
                </c:pt>
                <c:pt idx="298">
                  <c:v>114.9</c:v>
                </c:pt>
                <c:pt idx="299">
                  <c:v>114.9</c:v>
                </c:pt>
                <c:pt idx="300">
                  <c:v>114.9</c:v>
                </c:pt>
                <c:pt idx="301">
                  <c:v>114.9</c:v>
                </c:pt>
                <c:pt idx="302">
                  <c:v>114.9</c:v>
                </c:pt>
                <c:pt idx="303">
                  <c:v>114.9</c:v>
                </c:pt>
                <c:pt idx="304">
                  <c:v>114.9</c:v>
                </c:pt>
                <c:pt idx="305">
                  <c:v>114.7</c:v>
                </c:pt>
                <c:pt idx="306">
                  <c:v>114.7</c:v>
                </c:pt>
                <c:pt idx="307">
                  <c:v>114.7</c:v>
                </c:pt>
                <c:pt idx="308">
                  <c:v>114.7</c:v>
                </c:pt>
                <c:pt idx="309">
                  <c:v>114.7</c:v>
                </c:pt>
                <c:pt idx="310">
                  <c:v>114.7</c:v>
                </c:pt>
                <c:pt idx="311">
                  <c:v>114.5</c:v>
                </c:pt>
                <c:pt idx="312">
                  <c:v>114.5</c:v>
                </c:pt>
                <c:pt idx="313">
                  <c:v>114.5</c:v>
                </c:pt>
                <c:pt idx="314">
                  <c:v>115</c:v>
                </c:pt>
                <c:pt idx="315">
                  <c:v>115</c:v>
                </c:pt>
                <c:pt idx="316">
                  <c:v>115</c:v>
                </c:pt>
                <c:pt idx="317">
                  <c:v>115.1</c:v>
                </c:pt>
                <c:pt idx="318">
                  <c:v>115.1</c:v>
                </c:pt>
                <c:pt idx="319">
                  <c:v>115.1</c:v>
                </c:pt>
                <c:pt idx="320">
                  <c:v>115.1</c:v>
                </c:pt>
                <c:pt idx="321">
                  <c:v>115.1</c:v>
                </c:pt>
                <c:pt idx="322">
                  <c:v>115.1</c:v>
                </c:pt>
                <c:pt idx="323">
                  <c:v>114.8</c:v>
                </c:pt>
                <c:pt idx="324">
                  <c:v>114.8</c:v>
                </c:pt>
                <c:pt idx="325">
                  <c:v>114.8</c:v>
                </c:pt>
                <c:pt idx="326">
                  <c:v>114.7</c:v>
                </c:pt>
                <c:pt idx="327">
                  <c:v>114.7</c:v>
                </c:pt>
                <c:pt idx="328">
                  <c:v>114.7</c:v>
                </c:pt>
                <c:pt idx="329">
                  <c:v>114.7</c:v>
                </c:pt>
                <c:pt idx="330">
                  <c:v>114.7</c:v>
                </c:pt>
                <c:pt idx="331">
                  <c:v>114.7</c:v>
                </c:pt>
                <c:pt idx="332">
                  <c:v>114.9</c:v>
                </c:pt>
                <c:pt idx="333">
                  <c:v>114.9</c:v>
                </c:pt>
                <c:pt idx="334">
                  <c:v>114.9</c:v>
                </c:pt>
                <c:pt idx="335">
                  <c:v>114.6</c:v>
                </c:pt>
                <c:pt idx="336">
                  <c:v>114.6</c:v>
                </c:pt>
                <c:pt idx="337">
                  <c:v>114.6</c:v>
                </c:pt>
                <c:pt idx="338">
                  <c:v>114.4</c:v>
                </c:pt>
                <c:pt idx="339">
                  <c:v>114.4</c:v>
                </c:pt>
                <c:pt idx="340">
                  <c:v>114.4</c:v>
                </c:pt>
                <c:pt idx="341">
                  <c:v>114.2</c:v>
                </c:pt>
                <c:pt idx="342">
                  <c:v>114.2</c:v>
                </c:pt>
                <c:pt idx="343">
                  <c:v>114.2</c:v>
                </c:pt>
                <c:pt idx="344">
                  <c:v>114.5</c:v>
                </c:pt>
                <c:pt idx="345">
                  <c:v>114.5</c:v>
                </c:pt>
                <c:pt idx="346">
                  <c:v>114.5</c:v>
                </c:pt>
                <c:pt idx="347">
                  <c:v>114.8</c:v>
                </c:pt>
                <c:pt idx="348">
                  <c:v>114.8</c:v>
                </c:pt>
                <c:pt idx="349">
                  <c:v>114.8</c:v>
                </c:pt>
                <c:pt idx="350">
                  <c:v>115</c:v>
                </c:pt>
                <c:pt idx="351">
                  <c:v>115</c:v>
                </c:pt>
                <c:pt idx="352">
                  <c:v>115</c:v>
                </c:pt>
                <c:pt idx="353">
                  <c:v>115</c:v>
                </c:pt>
                <c:pt idx="354">
                  <c:v>115</c:v>
                </c:pt>
                <c:pt idx="355">
                  <c:v>115</c:v>
                </c:pt>
                <c:pt idx="356">
                  <c:v>115.2</c:v>
                </c:pt>
                <c:pt idx="357">
                  <c:v>115.2</c:v>
                </c:pt>
                <c:pt idx="358">
                  <c:v>115.2</c:v>
                </c:pt>
                <c:pt idx="359">
                  <c:v>115.2</c:v>
                </c:pt>
                <c:pt idx="360">
                  <c:v>115.2</c:v>
                </c:pt>
                <c:pt idx="361">
                  <c:v>115.2</c:v>
                </c:pt>
                <c:pt idx="362">
                  <c:v>115.1</c:v>
                </c:pt>
                <c:pt idx="363">
                  <c:v>115.1</c:v>
                </c:pt>
                <c:pt idx="364">
                  <c:v>115.1</c:v>
                </c:pt>
                <c:pt idx="365">
                  <c:v>114.9</c:v>
                </c:pt>
                <c:pt idx="366">
                  <c:v>114.9</c:v>
                </c:pt>
                <c:pt idx="367">
                  <c:v>114.9</c:v>
                </c:pt>
                <c:pt idx="368">
                  <c:v>114.8</c:v>
                </c:pt>
                <c:pt idx="369">
                  <c:v>114.8</c:v>
                </c:pt>
                <c:pt idx="370">
                  <c:v>114.8</c:v>
                </c:pt>
                <c:pt idx="371">
                  <c:v>114.7</c:v>
                </c:pt>
                <c:pt idx="372">
                  <c:v>114.7</c:v>
                </c:pt>
                <c:pt idx="373">
                  <c:v>114.7</c:v>
                </c:pt>
                <c:pt idx="374">
                  <c:v>114.7</c:v>
                </c:pt>
                <c:pt idx="375">
                  <c:v>114.7</c:v>
                </c:pt>
                <c:pt idx="376">
                  <c:v>114.7</c:v>
                </c:pt>
                <c:pt idx="377">
                  <c:v>114.8</c:v>
                </c:pt>
                <c:pt idx="378">
                  <c:v>114.8</c:v>
                </c:pt>
                <c:pt idx="379">
                  <c:v>114.8</c:v>
                </c:pt>
                <c:pt idx="380">
                  <c:v>115</c:v>
                </c:pt>
                <c:pt idx="381">
                  <c:v>115</c:v>
                </c:pt>
                <c:pt idx="382">
                  <c:v>115</c:v>
                </c:pt>
                <c:pt idx="383">
                  <c:v>114.8</c:v>
                </c:pt>
                <c:pt idx="384">
                  <c:v>114.8</c:v>
                </c:pt>
                <c:pt idx="385">
                  <c:v>114.8</c:v>
                </c:pt>
                <c:pt idx="386">
                  <c:v>114.7</c:v>
                </c:pt>
                <c:pt idx="387">
                  <c:v>114.7</c:v>
                </c:pt>
                <c:pt idx="388">
                  <c:v>114.7</c:v>
                </c:pt>
                <c:pt idx="389">
                  <c:v>114.8</c:v>
                </c:pt>
                <c:pt idx="390">
                  <c:v>114.8</c:v>
                </c:pt>
                <c:pt idx="391">
                  <c:v>114.8</c:v>
                </c:pt>
                <c:pt idx="392">
                  <c:v>115</c:v>
                </c:pt>
                <c:pt idx="393">
                  <c:v>115</c:v>
                </c:pt>
                <c:pt idx="394">
                  <c:v>115</c:v>
                </c:pt>
                <c:pt idx="395">
                  <c:v>115.1</c:v>
                </c:pt>
                <c:pt idx="396">
                  <c:v>115.1</c:v>
                </c:pt>
                <c:pt idx="397">
                  <c:v>115.1</c:v>
                </c:pt>
                <c:pt idx="398">
                  <c:v>115.1</c:v>
                </c:pt>
                <c:pt idx="399">
                  <c:v>115.1</c:v>
                </c:pt>
                <c:pt idx="400">
                  <c:v>115.1</c:v>
                </c:pt>
                <c:pt idx="401">
                  <c:v>114.7</c:v>
                </c:pt>
                <c:pt idx="402">
                  <c:v>114.7</c:v>
                </c:pt>
                <c:pt idx="403">
                  <c:v>114.7</c:v>
                </c:pt>
                <c:pt idx="404">
                  <c:v>114.5</c:v>
                </c:pt>
                <c:pt idx="405">
                  <c:v>114.5</c:v>
                </c:pt>
                <c:pt idx="406">
                  <c:v>114.5</c:v>
                </c:pt>
                <c:pt idx="407">
                  <c:v>114.2</c:v>
                </c:pt>
                <c:pt idx="408">
                  <c:v>114.2</c:v>
                </c:pt>
                <c:pt idx="409">
                  <c:v>114.2</c:v>
                </c:pt>
                <c:pt idx="410">
                  <c:v>114.2</c:v>
                </c:pt>
                <c:pt idx="411">
                  <c:v>114.2</c:v>
                </c:pt>
                <c:pt idx="412">
                  <c:v>114.2</c:v>
                </c:pt>
                <c:pt idx="413">
                  <c:v>114.1</c:v>
                </c:pt>
                <c:pt idx="414">
                  <c:v>114.1</c:v>
                </c:pt>
                <c:pt idx="415">
                  <c:v>114.1</c:v>
                </c:pt>
                <c:pt idx="416">
                  <c:v>114.1</c:v>
                </c:pt>
                <c:pt idx="417">
                  <c:v>114.1</c:v>
                </c:pt>
                <c:pt idx="418">
                  <c:v>114.1</c:v>
                </c:pt>
                <c:pt idx="419">
                  <c:v>114.2</c:v>
                </c:pt>
                <c:pt idx="420">
                  <c:v>114.2</c:v>
                </c:pt>
                <c:pt idx="421">
                  <c:v>114.2</c:v>
                </c:pt>
                <c:pt idx="422">
                  <c:v>114.2</c:v>
                </c:pt>
                <c:pt idx="423">
                  <c:v>114.2</c:v>
                </c:pt>
                <c:pt idx="424">
                  <c:v>114.2</c:v>
                </c:pt>
                <c:pt idx="425">
                  <c:v>114.3</c:v>
                </c:pt>
                <c:pt idx="426">
                  <c:v>114.3</c:v>
                </c:pt>
                <c:pt idx="427">
                  <c:v>114.3</c:v>
                </c:pt>
                <c:pt idx="428">
                  <c:v>114.2</c:v>
                </c:pt>
                <c:pt idx="429">
                  <c:v>114.2</c:v>
                </c:pt>
                <c:pt idx="430">
                  <c:v>114.2</c:v>
                </c:pt>
                <c:pt idx="431">
                  <c:v>114.3</c:v>
                </c:pt>
                <c:pt idx="432">
                  <c:v>114.3</c:v>
                </c:pt>
                <c:pt idx="433">
                  <c:v>114.3</c:v>
                </c:pt>
                <c:pt idx="434">
                  <c:v>114.2</c:v>
                </c:pt>
                <c:pt idx="435">
                  <c:v>114.2</c:v>
                </c:pt>
                <c:pt idx="436">
                  <c:v>114.2</c:v>
                </c:pt>
                <c:pt idx="437">
                  <c:v>114.4</c:v>
                </c:pt>
                <c:pt idx="438">
                  <c:v>114.4</c:v>
                </c:pt>
                <c:pt idx="439">
                  <c:v>114.4</c:v>
                </c:pt>
                <c:pt idx="440">
                  <c:v>114.6</c:v>
                </c:pt>
                <c:pt idx="441">
                  <c:v>114.6</c:v>
                </c:pt>
                <c:pt idx="442">
                  <c:v>114.6</c:v>
                </c:pt>
                <c:pt idx="443">
                  <c:v>114.8</c:v>
                </c:pt>
                <c:pt idx="444">
                  <c:v>114.8</c:v>
                </c:pt>
                <c:pt idx="445">
                  <c:v>114.8</c:v>
                </c:pt>
                <c:pt idx="446">
                  <c:v>114.8</c:v>
                </c:pt>
                <c:pt idx="447">
                  <c:v>114.8</c:v>
                </c:pt>
                <c:pt idx="448">
                  <c:v>114.8</c:v>
                </c:pt>
                <c:pt idx="449">
                  <c:v>114.9</c:v>
                </c:pt>
                <c:pt idx="450">
                  <c:v>114.9</c:v>
                </c:pt>
                <c:pt idx="451">
                  <c:v>114.9</c:v>
                </c:pt>
                <c:pt idx="452">
                  <c:v>114.8</c:v>
                </c:pt>
                <c:pt idx="453">
                  <c:v>114.8</c:v>
                </c:pt>
                <c:pt idx="454">
                  <c:v>114.8</c:v>
                </c:pt>
                <c:pt idx="455">
                  <c:v>115</c:v>
                </c:pt>
                <c:pt idx="456">
                  <c:v>115</c:v>
                </c:pt>
                <c:pt idx="457">
                  <c:v>115</c:v>
                </c:pt>
                <c:pt idx="458">
                  <c:v>114.8</c:v>
                </c:pt>
                <c:pt idx="459">
                  <c:v>114.8</c:v>
                </c:pt>
                <c:pt idx="460">
                  <c:v>114.8</c:v>
                </c:pt>
                <c:pt idx="461">
                  <c:v>114.8</c:v>
                </c:pt>
                <c:pt idx="462">
                  <c:v>114.8</c:v>
                </c:pt>
                <c:pt idx="463">
                  <c:v>114.8</c:v>
                </c:pt>
                <c:pt idx="464">
                  <c:v>114.4</c:v>
                </c:pt>
                <c:pt idx="465">
                  <c:v>114.4</c:v>
                </c:pt>
                <c:pt idx="466">
                  <c:v>114.4</c:v>
                </c:pt>
                <c:pt idx="467">
                  <c:v>114.4</c:v>
                </c:pt>
                <c:pt idx="468">
                  <c:v>114.4</c:v>
                </c:pt>
                <c:pt idx="469">
                  <c:v>114.4</c:v>
                </c:pt>
                <c:pt idx="470">
                  <c:v>114.7</c:v>
                </c:pt>
                <c:pt idx="471">
                  <c:v>114.7</c:v>
                </c:pt>
                <c:pt idx="472">
                  <c:v>114.7</c:v>
                </c:pt>
                <c:pt idx="473">
                  <c:v>114.7</c:v>
                </c:pt>
                <c:pt idx="474">
                  <c:v>114.7</c:v>
                </c:pt>
                <c:pt idx="475">
                  <c:v>114.7</c:v>
                </c:pt>
                <c:pt idx="476">
                  <c:v>114.5</c:v>
                </c:pt>
                <c:pt idx="477">
                  <c:v>114.5</c:v>
                </c:pt>
                <c:pt idx="478">
                  <c:v>114.5</c:v>
                </c:pt>
                <c:pt idx="479">
                  <c:v>114</c:v>
                </c:pt>
                <c:pt idx="480">
                  <c:v>114</c:v>
                </c:pt>
                <c:pt idx="481">
                  <c:v>114</c:v>
                </c:pt>
                <c:pt idx="482">
                  <c:v>114</c:v>
                </c:pt>
                <c:pt idx="483">
                  <c:v>114</c:v>
                </c:pt>
                <c:pt idx="484">
                  <c:v>114</c:v>
                </c:pt>
                <c:pt idx="485">
                  <c:v>114.1</c:v>
                </c:pt>
                <c:pt idx="486">
                  <c:v>114.1</c:v>
                </c:pt>
                <c:pt idx="487">
                  <c:v>114.1</c:v>
                </c:pt>
                <c:pt idx="488">
                  <c:v>114.2</c:v>
                </c:pt>
                <c:pt idx="489">
                  <c:v>114.2</c:v>
                </c:pt>
                <c:pt idx="490">
                  <c:v>114.2</c:v>
                </c:pt>
                <c:pt idx="491">
                  <c:v>114.4</c:v>
                </c:pt>
                <c:pt idx="492">
                  <c:v>114.4</c:v>
                </c:pt>
                <c:pt idx="493">
                  <c:v>114.4</c:v>
                </c:pt>
                <c:pt idx="494">
                  <c:v>114.2</c:v>
                </c:pt>
                <c:pt idx="495">
                  <c:v>114.2</c:v>
                </c:pt>
                <c:pt idx="496">
                  <c:v>114.2</c:v>
                </c:pt>
                <c:pt idx="497">
                  <c:v>114.1</c:v>
                </c:pt>
                <c:pt idx="498">
                  <c:v>114.1</c:v>
                </c:pt>
                <c:pt idx="499">
                  <c:v>114.1</c:v>
                </c:pt>
                <c:pt idx="500">
                  <c:v>114</c:v>
                </c:pt>
                <c:pt idx="501">
                  <c:v>114</c:v>
                </c:pt>
                <c:pt idx="502">
                  <c:v>114</c:v>
                </c:pt>
                <c:pt idx="503">
                  <c:v>113.9</c:v>
                </c:pt>
                <c:pt idx="504">
                  <c:v>113.9</c:v>
                </c:pt>
                <c:pt idx="505">
                  <c:v>113.9</c:v>
                </c:pt>
                <c:pt idx="506">
                  <c:v>113.8</c:v>
                </c:pt>
                <c:pt idx="507">
                  <c:v>113.8</c:v>
                </c:pt>
                <c:pt idx="508">
                  <c:v>113.8</c:v>
                </c:pt>
                <c:pt idx="509">
                  <c:v>113.7</c:v>
                </c:pt>
                <c:pt idx="510">
                  <c:v>113.7</c:v>
                </c:pt>
                <c:pt idx="511">
                  <c:v>113.7</c:v>
                </c:pt>
                <c:pt idx="512">
                  <c:v>113.9</c:v>
                </c:pt>
                <c:pt idx="513">
                  <c:v>113.9</c:v>
                </c:pt>
                <c:pt idx="514">
                  <c:v>113.9</c:v>
                </c:pt>
                <c:pt idx="515">
                  <c:v>114.1</c:v>
                </c:pt>
                <c:pt idx="516">
                  <c:v>114.1</c:v>
                </c:pt>
                <c:pt idx="517">
                  <c:v>114.1</c:v>
                </c:pt>
                <c:pt idx="518">
                  <c:v>114.2</c:v>
                </c:pt>
                <c:pt idx="519">
                  <c:v>114.2</c:v>
                </c:pt>
                <c:pt idx="520">
                  <c:v>114.2</c:v>
                </c:pt>
                <c:pt idx="521">
                  <c:v>114.2</c:v>
                </c:pt>
                <c:pt idx="522">
                  <c:v>114.2</c:v>
                </c:pt>
                <c:pt idx="523">
                  <c:v>114.2</c:v>
                </c:pt>
                <c:pt idx="524">
                  <c:v>114.2</c:v>
                </c:pt>
                <c:pt idx="525">
                  <c:v>114.2</c:v>
                </c:pt>
                <c:pt idx="526">
                  <c:v>114.2</c:v>
                </c:pt>
                <c:pt idx="527">
                  <c:v>114</c:v>
                </c:pt>
                <c:pt idx="528">
                  <c:v>114</c:v>
                </c:pt>
                <c:pt idx="529">
                  <c:v>114</c:v>
                </c:pt>
                <c:pt idx="530">
                  <c:v>114</c:v>
                </c:pt>
                <c:pt idx="531">
                  <c:v>114</c:v>
                </c:pt>
                <c:pt idx="532">
                  <c:v>114</c:v>
                </c:pt>
                <c:pt idx="533">
                  <c:v>114.1</c:v>
                </c:pt>
                <c:pt idx="534">
                  <c:v>114.1</c:v>
                </c:pt>
                <c:pt idx="535">
                  <c:v>114.1</c:v>
                </c:pt>
                <c:pt idx="536">
                  <c:v>114.3</c:v>
                </c:pt>
                <c:pt idx="537">
                  <c:v>114.3</c:v>
                </c:pt>
                <c:pt idx="538">
                  <c:v>114.3</c:v>
                </c:pt>
                <c:pt idx="539">
                  <c:v>114.2</c:v>
                </c:pt>
                <c:pt idx="540">
                  <c:v>114.2</c:v>
                </c:pt>
                <c:pt idx="541">
                  <c:v>114.2</c:v>
                </c:pt>
                <c:pt idx="542">
                  <c:v>114.2</c:v>
                </c:pt>
                <c:pt idx="543">
                  <c:v>114.2</c:v>
                </c:pt>
                <c:pt idx="544">
                  <c:v>114.2</c:v>
                </c:pt>
                <c:pt idx="545">
                  <c:v>113.9</c:v>
                </c:pt>
                <c:pt idx="546">
                  <c:v>113.9</c:v>
                </c:pt>
                <c:pt idx="547">
                  <c:v>113.9</c:v>
                </c:pt>
                <c:pt idx="548">
                  <c:v>114</c:v>
                </c:pt>
                <c:pt idx="549">
                  <c:v>114</c:v>
                </c:pt>
                <c:pt idx="550">
                  <c:v>114</c:v>
                </c:pt>
                <c:pt idx="551">
                  <c:v>113.8</c:v>
                </c:pt>
                <c:pt idx="552">
                  <c:v>113.8</c:v>
                </c:pt>
                <c:pt idx="553">
                  <c:v>113.8</c:v>
                </c:pt>
                <c:pt idx="554">
                  <c:v>114</c:v>
                </c:pt>
                <c:pt idx="555">
                  <c:v>114</c:v>
                </c:pt>
                <c:pt idx="556">
                  <c:v>114</c:v>
                </c:pt>
                <c:pt idx="557">
                  <c:v>113.6</c:v>
                </c:pt>
                <c:pt idx="558">
                  <c:v>113.6</c:v>
                </c:pt>
                <c:pt idx="559">
                  <c:v>113.6</c:v>
                </c:pt>
                <c:pt idx="560">
                  <c:v>113.8</c:v>
                </c:pt>
                <c:pt idx="561">
                  <c:v>113.8</c:v>
                </c:pt>
                <c:pt idx="562">
                  <c:v>113.8</c:v>
                </c:pt>
                <c:pt idx="563">
                  <c:v>113.8</c:v>
                </c:pt>
                <c:pt idx="564">
                  <c:v>113.8</c:v>
                </c:pt>
                <c:pt idx="565">
                  <c:v>113.8</c:v>
                </c:pt>
                <c:pt idx="566">
                  <c:v>113.9</c:v>
                </c:pt>
                <c:pt idx="567">
                  <c:v>113.9</c:v>
                </c:pt>
                <c:pt idx="568">
                  <c:v>113.9</c:v>
                </c:pt>
                <c:pt idx="569">
                  <c:v>114</c:v>
                </c:pt>
                <c:pt idx="570">
                  <c:v>114</c:v>
                </c:pt>
                <c:pt idx="571">
                  <c:v>114</c:v>
                </c:pt>
                <c:pt idx="572">
                  <c:v>113.9</c:v>
                </c:pt>
                <c:pt idx="573">
                  <c:v>113.9</c:v>
                </c:pt>
                <c:pt idx="574">
                  <c:v>113.9</c:v>
                </c:pt>
                <c:pt idx="575">
                  <c:v>113.7</c:v>
                </c:pt>
                <c:pt idx="576">
                  <c:v>113.7</c:v>
                </c:pt>
                <c:pt idx="577">
                  <c:v>113.7</c:v>
                </c:pt>
                <c:pt idx="578">
                  <c:v>113.7</c:v>
                </c:pt>
                <c:pt idx="579">
                  <c:v>113.7</c:v>
                </c:pt>
                <c:pt idx="580">
                  <c:v>113.7</c:v>
                </c:pt>
                <c:pt idx="581">
                  <c:v>113.6</c:v>
                </c:pt>
                <c:pt idx="582">
                  <c:v>113.6</c:v>
                </c:pt>
                <c:pt idx="583">
                  <c:v>113.6</c:v>
                </c:pt>
                <c:pt idx="584">
                  <c:v>113.6</c:v>
                </c:pt>
                <c:pt idx="585">
                  <c:v>113.6</c:v>
                </c:pt>
                <c:pt idx="586">
                  <c:v>113.6</c:v>
                </c:pt>
                <c:pt idx="587">
                  <c:v>113.6</c:v>
                </c:pt>
                <c:pt idx="588">
                  <c:v>113.6</c:v>
                </c:pt>
                <c:pt idx="589">
                  <c:v>113.6</c:v>
                </c:pt>
                <c:pt idx="590">
                  <c:v>113.8</c:v>
                </c:pt>
                <c:pt idx="591">
                  <c:v>113.8</c:v>
                </c:pt>
                <c:pt idx="592">
                  <c:v>113.8</c:v>
                </c:pt>
                <c:pt idx="593">
                  <c:v>113.7</c:v>
                </c:pt>
                <c:pt idx="594">
                  <c:v>113.7</c:v>
                </c:pt>
                <c:pt idx="595">
                  <c:v>113.7</c:v>
                </c:pt>
                <c:pt idx="596">
                  <c:v>113.7</c:v>
                </c:pt>
                <c:pt idx="597">
                  <c:v>113.7</c:v>
                </c:pt>
                <c:pt idx="598">
                  <c:v>113.7</c:v>
                </c:pt>
                <c:pt idx="599">
                  <c:v>113.4</c:v>
                </c:pt>
                <c:pt idx="600">
                  <c:v>113.4</c:v>
                </c:pt>
                <c:pt idx="601">
                  <c:v>113.4</c:v>
                </c:pt>
                <c:pt idx="602">
                  <c:v>113.6</c:v>
                </c:pt>
                <c:pt idx="603">
                  <c:v>113.6</c:v>
                </c:pt>
                <c:pt idx="604">
                  <c:v>113.6</c:v>
                </c:pt>
                <c:pt idx="605">
                  <c:v>113.3</c:v>
                </c:pt>
                <c:pt idx="606">
                  <c:v>113.3</c:v>
                </c:pt>
                <c:pt idx="607">
                  <c:v>113.3</c:v>
                </c:pt>
                <c:pt idx="608">
                  <c:v>113</c:v>
                </c:pt>
                <c:pt idx="609">
                  <c:v>113</c:v>
                </c:pt>
                <c:pt idx="610">
                  <c:v>113</c:v>
                </c:pt>
                <c:pt idx="611">
                  <c:v>112.8</c:v>
                </c:pt>
                <c:pt idx="612">
                  <c:v>112.8</c:v>
                </c:pt>
                <c:pt idx="613">
                  <c:v>112.8</c:v>
                </c:pt>
                <c:pt idx="614">
                  <c:v>112.9</c:v>
                </c:pt>
                <c:pt idx="615">
                  <c:v>112.9</c:v>
                </c:pt>
                <c:pt idx="616">
                  <c:v>112.9</c:v>
                </c:pt>
                <c:pt idx="617">
                  <c:v>113.4</c:v>
                </c:pt>
                <c:pt idx="618">
                  <c:v>113.4</c:v>
                </c:pt>
                <c:pt idx="619">
                  <c:v>113.4</c:v>
                </c:pt>
                <c:pt idx="620">
                  <c:v>113.3</c:v>
                </c:pt>
                <c:pt idx="621">
                  <c:v>113.3</c:v>
                </c:pt>
                <c:pt idx="622">
                  <c:v>113.3</c:v>
                </c:pt>
                <c:pt idx="623">
                  <c:v>113.4</c:v>
                </c:pt>
                <c:pt idx="624">
                  <c:v>113.4</c:v>
                </c:pt>
                <c:pt idx="625">
                  <c:v>113.4</c:v>
                </c:pt>
                <c:pt idx="626">
                  <c:v>113.4</c:v>
                </c:pt>
                <c:pt idx="627">
                  <c:v>113.4</c:v>
                </c:pt>
                <c:pt idx="628">
                  <c:v>113.4</c:v>
                </c:pt>
                <c:pt idx="629">
                  <c:v>113.7</c:v>
                </c:pt>
                <c:pt idx="630">
                  <c:v>113.7</c:v>
                </c:pt>
                <c:pt idx="631">
                  <c:v>113.7</c:v>
                </c:pt>
                <c:pt idx="632">
                  <c:v>113.5</c:v>
                </c:pt>
                <c:pt idx="633">
                  <c:v>113.5</c:v>
                </c:pt>
                <c:pt idx="634">
                  <c:v>113.5</c:v>
                </c:pt>
                <c:pt idx="635">
                  <c:v>113.4</c:v>
                </c:pt>
                <c:pt idx="636">
                  <c:v>113.4</c:v>
                </c:pt>
                <c:pt idx="637">
                  <c:v>113.4</c:v>
                </c:pt>
                <c:pt idx="638">
                  <c:v>113.1</c:v>
                </c:pt>
                <c:pt idx="639">
                  <c:v>113.1</c:v>
                </c:pt>
                <c:pt idx="640">
                  <c:v>113.1</c:v>
                </c:pt>
                <c:pt idx="641">
                  <c:v>113.4</c:v>
                </c:pt>
                <c:pt idx="642">
                  <c:v>113.4</c:v>
                </c:pt>
                <c:pt idx="643">
                  <c:v>113.4</c:v>
                </c:pt>
                <c:pt idx="644">
                  <c:v>113.7</c:v>
                </c:pt>
                <c:pt idx="645">
                  <c:v>113.7</c:v>
                </c:pt>
                <c:pt idx="646">
                  <c:v>113.7</c:v>
                </c:pt>
                <c:pt idx="647">
                  <c:v>114</c:v>
                </c:pt>
                <c:pt idx="648">
                  <c:v>114</c:v>
                </c:pt>
                <c:pt idx="649">
                  <c:v>114</c:v>
                </c:pt>
                <c:pt idx="650">
                  <c:v>113.9</c:v>
                </c:pt>
                <c:pt idx="651">
                  <c:v>113.9</c:v>
                </c:pt>
                <c:pt idx="652">
                  <c:v>113.9</c:v>
                </c:pt>
                <c:pt idx="653">
                  <c:v>113.8</c:v>
                </c:pt>
                <c:pt idx="654">
                  <c:v>113.8</c:v>
                </c:pt>
                <c:pt idx="655">
                  <c:v>113.8</c:v>
                </c:pt>
                <c:pt idx="656">
                  <c:v>113.6</c:v>
                </c:pt>
                <c:pt idx="657">
                  <c:v>113.6</c:v>
                </c:pt>
                <c:pt idx="658">
                  <c:v>113.6</c:v>
                </c:pt>
                <c:pt idx="659">
                  <c:v>113.4</c:v>
                </c:pt>
                <c:pt idx="660">
                  <c:v>113.4</c:v>
                </c:pt>
                <c:pt idx="661">
                  <c:v>113.4</c:v>
                </c:pt>
                <c:pt idx="662">
                  <c:v>113.4</c:v>
                </c:pt>
                <c:pt idx="663">
                  <c:v>113.4</c:v>
                </c:pt>
                <c:pt idx="664">
                  <c:v>113.4</c:v>
                </c:pt>
                <c:pt idx="665">
                  <c:v>113.7</c:v>
                </c:pt>
                <c:pt idx="666">
                  <c:v>113.7</c:v>
                </c:pt>
                <c:pt idx="667">
                  <c:v>113.7</c:v>
                </c:pt>
                <c:pt idx="668">
                  <c:v>113.7</c:v>
                </c:pt>
                <c:pt idx="669">
                  <c:v>113.7</c:v>
                </c:pt>
                <c:pt idx="670">
                  <c:v>113.7</c:v>
                </c:pt>
                <c:pt idx="671">
                  <c:v>113.2</c:v>
                </c:pt>
                <c:pt idx="672">
                  <c:v>113.2</c:v>
                </c:pt>
                <c:pt idx="673">
                  <c:v>113.2</c:v>
                </c:pt>
                <c:pt idx="674">
                  <c:v>113.1</c:v>
                </c:pt>
                <c:pt idx="675">
                  <c:v>113.1</c:v>
                </c:pt>
                <c:pt idx="676">
                  <c:v>113.1</c:v>
                </c:pt>
                <c:pt idx="677">
                  <c:v>113</c:v>
                </c:pt>
                <c:pt idx="678">
                  <c:v>113</c:v>
                </c:pt>
                <c:pt idx="679">
                  <c:v>113</c:v>
                </c:pt>
                <c:pt idx="680">
                  <c:v>113.3</c:v>
                </c:pt>
                <c:pt idx="681">
                  <c:v>113.3</c:v>
                </c:pt>
                <c:pt idx="682">
                  <c:v>113.3</c:v>
                </c:pt>
                <c:pt idx="683">
                  <c:v>112.9</c:v>
                </c:pt>
                <c:pt idx="684">
                  <c:v>112.9</c:v>
                </c:pt>
                <c:pt idx="685">
                  <c:v>112.9</c:v>
                </c:pt>
                <c:pt idx="686">
                  <c:v>112.8</c:v>
                </c:pt>
                <c:pt idx="687">
                  <c:v>112.8</c:v>
                </c:pt>
                <c:pt idx="688">
                  <c:v>112.8</c:v>
                </c:pt>
                <c:pt idx="689">
                  <c:v>112.6</c:v>
                </c:pt>
                <c:pt idx="690">
                  <c:v>112.6</c:v>
                </c:pt>
                <c:pt idx="691">
                  <c:v>112.6</c:v>
                </c:pt>
                <c:pt idx="692">
                  <c:v>112.9</c:v>
                </c:pt>
                <c:pt idx="693">
                  <c:v>112.9</c:v>
                </c:pt>
                <c:pt idx="694">
                  <c:v>112.9</c:v>
                </c:pt>
                <c:pt idx="695">
                  <c:v>113.2</c:v>
                </c:pt>
                <c:pt idx="696">
                  <c:v>113.2</c:v>
                </c:pt>
                <c:pt idx="697">
                  <c:v>113.2</c:v>
                </c:pt>
                <c:pt idx="698">
                  <c:v>113.2</c:v>
                </c:pt>
                <c:pt idx="699">
                  <c:v>113.2</c:v>
                </c:pt>
                <c:pt idx="700">
                  <c:v>113.2</c:v>
                </c:pt>
                <c:pt idx="701">
                  <c:v>113.1</c:v>
                </c:pt>
                <c:pt idx="702">
                  <c:v>113.1</c:v>
                </c:pt>
                <c:pt idx="703">
                  <c:v>113.1</c:v>
                </c:pt>
                <c:pt idx="704">
                  <c:v>113</c:v>
                </c:pt>
                <c:pt idx="705">
                  <c:v>113</c:v>
                </c:pt>
                <c:pt idx="706">
                  <c:v>113</c:v>
                </c:pt>
                <c:pt idx="707">
                  <c:v>113.1</c:v>
                </c:pt>
                <c:pt idx="708">
                  <c:v>113.1</c:v>
                </c:pt>
                <c:pt idx="709">
                  <c:v>113.1</c:v>
                </c:pt>
                <c:pt idx="710">
                  <c:v>113.6</c:v>
                </c:pt>
                <c:pt idx="711">
                  <c:v>113.6</c:v>
                </c:pt>
                <c:pt idx="712">
                  <c:v>113.6</c:v>
                </c:pt>
                <c:pt idx="713">
                  <c:v>113.7</c:v>
                </c:pt>
                <c:pt idx="714">
                  <c:v>113.7</c:v>
                </c:pt>
                <c:pt idx="715">
                  <c:v>113.7</c:v>
                </c:pt>
                <c:pt idx="716">
                  <c:v>113.6</c:v>
                </c:pt>
                <c:pt idx="717">
                  <c:v>113.6</c:v>
                </c:pt>
                <c:pt idx="718">
                  <c:v>113.6</c:v>
                </c:pt>
                <c:pt idx="719">
                  <c:v>113.3</c:v>
                </c:pt>
                <c:pt idx="720">
                  <c:v>113.3</c:v>
                </c:pt>
                <c:pt idx="721">
                  <c:v>113.3</c:v>
                </c:pt>
                <c:pt idx="722">
                  <c:v>113.4</c:v>
                </c:pt>
                <c:pt idx="723">
                  <c:v>113.4</c:v>
                </c:pt>
                <c:pt idx="724">
                  <c:v>113.4</c:v>
                </c:pt>
                <c:pt idx="725">
                  <c:v>113.6</c:v>
                </c:pt>
                <c:pt idx="726">
                  <c:v>113.6</c:v>
                </c:pt>
                <c:pt idx="727">
                  <c:v>113.6</c:v>
                </c:pt>
                <c:pt idx="728">
                  <c:v>113.6</c:v>
                </c:pt>
                <c:pt idx="729">
                  <c:v>113.6</c:v>
                </c:pt>
                <c:pt idx="730">
                  <c:v>113.6</c:v>
                </c:pt>
                <c:pt idx="731">
                  <c:v>113.5</c:v>
                </c:pt>
                <c:pt idx="732">
                  <c:v>113.5</c:v>
                </c:pt>
                <c:pt idx="733">
                  <c:v>113.5</c:v>
                </c:pt>
                <c:pt idx="734">
                  <c:v>113.3</c:v>
                </c:pt>
                <c:pt idx="735">
                  <c:v>113.3</c:v>
                </c:pt>
                <c:pt idx="736">
                  <c:v>113.3</c:v>
                </c:pt>
                <c:pt idx="737">
                  <c:v>113.6</c:v>
                </c:pt>
                <c:pt idx="738">
                  <c:v>113.6</c:v>
                </c:pt>
                <c:pt idx="739">
                  <c:v>113.6</c:v>
                </c:pt>
                <c:pt idx="740">
                  <c:v>113.7</c:v>
                </c:pt>
                <c:pt idx="741">
                  <c:v>113.7</c:v>
                </c:pt>
                <c:pt idx="742">
                  <c:v>113.7</c:v>
                </c:pt>
                <c:pt idx="743">
                  <c:v>113.8</c:v>
                </c:pt>
                <c:pt idx="744">
                  <c:v>113.8</c:v>
                </c:pt>
                <c:pt idx="745">
                  <c:v>113.8</c:v>
                </c:pt>
                <c:pt idx="746">
                  <c:v>114.1</c:v>
                </c:pt>
                <c:pt idx="747">
                  <c:v>114.1</c:v>
                </c:pt>
                <c:pt idx="748">
                  <c:v>114.1</c:v>
                </c:pt>
                <c:pt idx="749">
                  <c:v>113.9</c:v>
                </c:pt>
                <c:pt idx="750">
                  <c:v>113.9</c:v>
                </c:pt>
                <c:pt idx="751">
                  <c:v>113.9</c:v>
                </c:pt>
                <c:pt idx="752">
                  <c:v>113.9</c:v>
                </c:pt>
                <c:pt idx="753">
                  <c:v>113.9</c:v>
                </c:pt>
                <c:pt idx="754">
                  <c:v>113.9</c:v>
                </c:pt>
                <c:pt idx="755">
                  <c:v>113.8</c:v>
                </c:pt>
                <c:pt idx="756">
                  <c:v>113.8</c:v>
                </c:pt>
                <c:pt idx="757">
                  <c:v>113.8</c:v>
                </c:pt>
                <c:pt idx="758">
                  <c:v>113.8</c:v>
                </c:pt>
                <c:pt idx="759">
                  <c:v>113.8</c:v>
                </c:pt>
                <c:pt idx="760">
                  <c:v>113.8</c:v>
                </c:pt>
                <c:pt idx="761">
                  <c:v>113.7</c:v>
                </c:pt>
                <c:pt idx="762">
                  <c:v>113.7</c:v>
                </c:pt>
                <c:pt idx="763">
                  <c:v>113.7</c:v>
                </c:pt>
                <c:pt idx="764">
                  <c:v>113.4</c:v>
                </c:pt>
                <c:pt idx="765">
                  <c:v>113.4</c:v>
                </c:pt>
                <c:pt idx="766">
                  <c:v>113.4</c:v>
                </c:pt>
                <c:pt idx="767">
                  <c:v>113.8</c:v>
                </c:pt>
                <c:pt idx="768">
                  <c:v>113.8</c:v>
                </c:pt>
                <c:pt idx="769">
                  <c:v>113.8</c:v>
                </c:pt>
                <c:pt idx="770">
                  <c:v>114</c:v>
                </c:pt>
                <c:pt idx="771">
                  <c:v>114</c:v>
                </c:pt>
                <c:pt idx="772">
                  <c:v>114</c:v>
                </c:pt>
                <c:pt idx="773">
                  <c:v>114.2</c:v>
                </c:pt>
                <c:pt idx="774">
                  <c:v>114.2</c:v>
                </c:pt>
                <c:pt idx="775">
                  <c:v>114.2</c:v>
                </c:pt>
                <c:pt idx="776">
                  <c:v>114.1</c:v>
                </c:pt>
                <c:pt idx="777">
                  <c:v>114.1</c:v>
                </c:pt>
                <c:pt idx="778">
                  <c:v>114.1</c:v>
                </c:pt>
                <c:pt idx="779">
                  <c:v>114.1</c:v>
                </c:pt>
                <c:pt idx="780">
                  <c:v>114.1</c:v>
                </c:pt>
                <c:pt idx="781">
                  <c:v>114.1</c:v>
                </c:pt>
                <c:pt idx="782">
                  <c:v>114.1</c:v>
                </c:pt>
                <c:pt idx="783">
                  <c:v>114.1</c:v>
                </c:pt>
                <c:pt idx="784">
                  <c:v>114.1</c:v>
                </c:pt>
                <c:pt idx="785">
                  <c:v>114</c:v>
                </c:pt>
                <c:pt idx="786">
                  <c:v>114</c:v>
                </c:pt>
                <c:pt idx="787">
                  <c:v>114</c:v>
                </c:pt>
                <c:pt idx="788">
                  <c:v>113.7</c:v>
                </c:pt>
                <c:pt idx="789">
                  <c:v>113.7</c:v>
                </c:pt>
                <c:pt idx="790">
                  <c:v>113.7</c:v>
                </c:pt>
                <c:pt idx="791">
                  <c:v>113.7</c:v>
                </c:pt>
                <c:pt idx="792">
                  <c:v>113.7</c:v>
                </c:pt>
                <c:pt idx="793">
                  <c:v>113.7</c:v>
                </c:pt>
                <c:pt idx="794">
                  <c:v>113.6</c:v>
                </c:pt>
                <c:pt idx="795">
                  <c:v>113.6</c:v>
                </c:pt>
                <c:pt idx="796">
                  <c:v>113.6</c:v>
                </c:pt>
                <c:pt idx="797">
                  <c:v>113.9</c:v>
                </c:pt>
                <c:pt idx="798">
                  <c:v>113.9</c:v>
                </c:pt>
                <c:pt idx="799">
                  <c:v>113.9</c:v>
                </c:pt>
                <c:pt idx="800">
                  <c:v>113.8</c:v>
                </c:pt>
                <c:pt idx="801">
                  <c:v>113.8</c:v>
                </c:pt>
                <c:pt idx="802">
                  <c:v>113.8</c:v>
                </c:pt>
                <c:pt idx="803">
                  <c:v>113.8</c:v>
                </c:pt>
                <c:pt idx="804">
                  <c:v>113.8</c:v>
                </c:pt>
                <c:pt idx="805">
                  <c:v>113.8</c:v>
                </c:pt>
                <c:pt idx="806">
                  <c:v>113.6</c:v>
                </c:pt>
                <c:pt idx="807">
                  <c:v>113.6</c:v>
                </c:pt>
                <c:pt idx="808">
                  <c:v>113.6</c:v>
                </c:pt>
                <c:pt idx="809">
                  <c:v>113.7</c:v>
                </c:pt>
                <c:pt idx="810">
                  <c:v>113.7</c:v>
                </c:pt>
                <c:pt idx="811">
                  <c:v>113.7</c:v>
                </c:pt>
                <c:pt idx="812">
                  <c:v>113.7</c:v>
                </c:pt>
                <c:pt idx="813">
                  <c:v>113.7</c:v>
                </c:pt>
                <c:pt idx="814">
                  <c:v>113.7</c:v>
                </c:pt>
                <c:pt idx="815">
                  <c:v>113.8</c:v>
                </c:pt>
                <c:pt idx="816">
                  <c:v>113.8</c:v>
                </c:pt>
                <c:pt idx="817">
                  <c:v>113.8</c:v>
                </c:pt>
                <c:pt idx="818">
                  <c:v>114</c:v>
                </c:pt>
                <c:pt idx="819">
                  <c:v>114</c:v>
                </c:pt>
                <c:pt idx="820">
                  <c:v>114</c:v>
                </c:pt>
                <c:pt idx="821">
                  <c:v>114.1</c:v>
                </c:pt>
                <c:pt idx="822">
                  <c:v>114.1</c:v>
                </c:pt>
                <c:pt idx="823">
                  <c:v>114.1</c:v>
                </c:pt>
                <c:pt idx="824">
                  <c:v>113.9</c:v>
                </c:pt>
                <c:pt idx="825">
                  <c:v>113.9</c:v>
                </c:pt>
                <c:pt idx="826">
                  <c:v>113.9</c:v>
                </c:pt>
                <c:pt idx="827">
                  <c:v>114.1</c:v>
                </c:pt>
                <c:pt idx="828">
                  <c:v>114.1</c:v>
                </c:pt>
                <c:pt idx="829">
                  <c:v>114.1</c:v>
                </c:pt>
                <c:pt idx="830">
                  <c:v>114</c:v>
                </c:pt>
                <c:pt idx="831">
                  <c:v>114</c:v>
                </c:pt>
                <c:pt idx="832">
                  <c:v>114</c:v>
                </c:pt>
                <c:pt idx="833">
                  <c:v>114.2</c:v>
                </c:pt>
                <c:pt idx="834">
                  <c:v>114.2</c:v>
                </c:pt>
                <c:pt idx="835">
                  <c:v>114.2</c:v>
                </c:pt>
                <c:pt idx="836">
                  <c:v>113.8</c:v>
                </c:pt>
                <c:pt idx="837">
                  <c:v>113.8</c:v>
                </c:pt>
                <c:pt idx="838">
                  <c:v>113.8</c:v>
                </c:pt>
                <c:pt idx="839">
                  <c:v>113.9</c:v>
                </c:pt>
                <c:pt idx="840">
                  <c:v>113.9</c:v>
                </c:pt>
                <c:pt idx="841">
                  <c:v>113.9</c:v>
                </c:pt>
                <c:pt idx="842">
                  <c:v>113.8</c:v>
                </c:pt>
                <c:pt idx="843">
                  <c:v>113.8</c:v>
                </c:pt>
                <c:pt idx="844">
                  <c:v>113.8</c:v>
                </c:pt>
                <c:pt idx="845">
                  <c:v>113.9</c:v>
                </c:pt>
                <c:pt idx="846">
                  <c:v>113.9</c:v>
                </c:pt>
                <c:pt idx="847">
                  <c:v>113.9</c:v>
                </c:pt>
                <c:pt idx="848">
                  <c:v>113.9</c:v>
                </c:pt>
                <c:pt idx="849">
                  <c:v>113.9</c:v>
                </c:pt>
                <c:pt idx="850">
                  <c:v>113.9</c:v>
                </c:pt>
                <c:pt idx="851">
                  <c:v>114.1</c:v>
                </c:pt>
                <c:pt idx="852">
                  <c:v>114.1</c:v>
                </c:pt>
                <c:pt idx="853">
                  <c:v>114.1</c:v>
                </c:pt>
                <c:pt idx="854">
                  <c:v>114.1</c:v>
                </c:pt>
                <c:pt idx="855">
                  <c:v>114.1</c:v>
                </c:pt>
                <c:pt idx="856">
                  <c:v>114.1</c:v>
                </c:pt>
                <c:pt idx="857">
                  <c:v>114</c:v>
                </c:pt>
                <c:pt idx="858">
                  <c:v>114</c:v>
                </c:pt>
                <c:pt idx="859">
                  <c:v>114</c:v>
                </c:pt>
                <c:pt idx="860">
                  <c:v>113.5</c:v>
                </c:pt>
                <c:pt idx="861">
                  <c:v>113.5</c:v>
                </c:pt>
                <c:pt idx="862">
                  <c:v>113.5</c:v>
                </c:pt>
                <c:pt idx="863">
                  <c:v>113.6</c:v>
                </c:pt>
                <c:pt idx="864">
                  <c:v>113.6</c:v>
                </c:pt>
                <c:pt idx="865">
                  <c:v>113.6</c:v>
                </c:pt>
                <c:pt idx="866">
                  <c:v>113.6</c:v>
                </c:pt>
                <c:pt idx="867">
                  <c:v>113.6</c:v>
                </c:pt>
                <c:pt idx="868">
                  <c:v>113.6</c:v>
                </c:pt>
                <c:pt idx="869">
                  <c:v>114.1</c:v>
                </c:pt>
                <c:pt idx="870">
                  <c:v>114.1</c:v>
                </c:pt>
                <c:pt idx="871">
                  <c:v>114.1</c:v>
                </c:pt>
                <c:pt idx="872">
                  <c:v>114.1</c:v>
                </c:pt>
                <c:pt idx="873">
                  <c:v>114.1</c:v>
                </c:pt>
                <c:pt idx="874">
                  <c:v>114.1</c:v>
                </c:pt>
                <c:pt idx="875">
                  <c:v>114.1</c:v>
                </c:pt>
                <c:pt idx="876">
                  <c:v>114.1</c:v>
                </c:pt>
                <c:pt idx="877">
                  <c:v>114.1</c:v>
                </c:pt>
                <c:pt idx="878">
                  <c:v>113.9</c:v>
                </c:pt>
                <c:pt idx="879">
                  <c:v>113.9</c:v>
                </c:pt>
                <c:pt idx="880">
                  <c:v>113.9</c:v>
                </c:pt>
                <c:pt idx="881">
                  <c:v>114.2</c:v>
                </c:pt>
                <c:pt idx="882">
                  <c:v>114.2</c:v>
                </c:pt>
                <c:pt idx="883">
                  <c:v>114.2</c:v>
                </c:pt>
                <c:pt idx="884">
                  <c:v>114</c:v>
                </c:pt>
                <c:pt idx="885">
                  <c:v>114</c:v>
                </c:pt>
                <c:pt idx="886">
                  <c:v>114</c:v>
                </c:pt>
                <c:pt idx="887">
                  <c:v>114.3</c:v>
                </c:pt>
                <c:pt idx="888">
                  <c:v>114.3</c:v>
                </c:pt>
                <c:pt idx="889">
                  <c:v>114.3</c:v>
                </c:pt>
                <c:pt idx="890">
                  <c:v>114</c:v>
                </c:pt>
                <c:pt idx="891">
                  <c:v>114</c:v>
                </c:pt>
                <c:pt idx="892">
                  <c:v>114</c:v>
                </c:pt>
                <c:pt idx="893">
                  <c:v>114.3</c:v>
                </c:pt>
                <c:pt idx="894">
                  <c:v>114.3</c:v>
                </c:pt>
                <c:pt idx="895">
                  <c:v>114.3</c:v>
                </c:pt>
                <c:pt idx="896">
                  <c:v>114.1</c:v>
                </c:pt>
                <c:pt idx="897">
                  <c:v>114.1</c:v>
                </c:pt>
                <c:pt idx="898">
                  <c:v>114.1</c:v>
                </c:pt>
                <c:pt idx="899">
                  <c:v>114.2</c:v>
                </c:pt>
                <c:pt idx="900">
                  <c:v>114.2</c:v>
                </c:pt>
                <c:pt idx="901">
                  <c:v>114.2</c:v>
                </c:pt>
                <c:pt idx="902">
                  <c:v>114</c:v>
                </c:pt>
                <c:pt idx="903">
                  <c:v>114</c:v>
                </c:pt>
                <c:pt idx="904">
                  <c:v>114</c:v>
                </c:pt>
                <c:pt idx="905">
                  <c:v>113.9</c:v>
                </c:pt>
                <c:pt idx="906">
                  <c:v>113.9</c:v>
                </c:pt>
                <c:pt idx="907">
                  <c:v>113.9</c:v>
                </c:pt>
                <c:pt idx="908">
                  <c:v>113.9</c:v>
                </c:pt>
                <c:pt idx="909">
                  <c:v>113.9</c:v>
                </c:pt>
                <c:pt idx="910">
                  <c:v>113.9</c:v>
                </c:pt>
                <c:pt idx="911">
                  <c:v>114</c:v>
                </c:pt>
                <c:pt idx="912">
                  <c:v>114</c:v>
                </c:pt>
                <c:pt idx="913">
                  <c:v>114</c:v>
                </c:pt>
                <c:pt idx="914">
                  <c:v>114.2</c:v>
                </c:pt>
                <c:pt idx="915">
                  <c:v>114.2</c:v>
                </c:pt>
                <c:pt idx="916">
                  <c:v>114.2</c:v>
                </c:pt>
                <c:pt idx="917">
                  <c:v>114.4</c:v>
                </c:pt>
                <c:pt idx="918">
                  <c:v>114.4</c:v>
                </c:pt>
                <c:pt idx="919">
                  <c:v>114.4</c:v>
                </c:pt>
                <c:pt idx="920">
                  <c:v>114.7</c:v>
                </c:pt>
                <c:pt idx="921">
                  <c:v>114.7</c:v>
                </c:pt>
                <c:pt idx="922">
                  <c:v>114.7</c:v>
                </c:pt>
                <c:pt idx="923">
                  <c:v>114.7</c:v>
                </c:pt>
                <c:pt idx="924">
                  <c:v>114.7</c:v>
                </c:pt>
                <c:pt idx="925">
                  <c:v>114.7</c:v>
                </c:pt>
                <c:pt idx="926">
                  <c:v>114.7</c:v>
                </c:pt>
                <c:pt idx="927">
                  <c:v>114.7</c:v>
                </c:pt>
                <c:pt idx="928">
                  <c:v>114.7</c:v>
                </c:pt>
                <c:pt idx="929">
                  <c:v>114.6</c:v>
                </c:pt>
                <c:pt idx="930">
                  <c:v>114.6</c:v>
                </c:pt>
                <c:pt idx="931">
                  <c:v>114.6</c:v>
                </c:pt>
                <c:pt idx="932">
                  <c:v>114.6</c:v>
                </c:pt>
                <c:pt idx="933">
                  <c:v>114.6</c:v>
                </c:pt>
                <c:pt idx="934">
                  <c:v>114.6</c:v>
                </c:pt>
                <c:pt idx="935">
                  <c:v>114.9</c:v>
                </c:pt>
                <c:pt idx="936">
                  <c:v>114.9</c:v>
                </c:pt>
                <c:pt idx="937">
                  <c:v>114.9</c:v>
                </c:pt>
                <c:pt idx="938">
                  <c:v>115</c:v>
                </c:pt>
                <c:pt idx="939">
                  <c:v>115</c:v>
                </c:pt>
                <c:pt idx="940">
                  <c:v>115</c:v>
                </c:pt>
                <c:pt idx="941">
                  <c:v>115.2</c:v>
                </c:pt>
                <c:pt idx="942">
                  <c:v>115.2</c:v>
                </c:pt>
                <c:pt idx="943">
                  <c:v>115.2</c:v>
                </c:pt>
                <c:pt idx="944">
                  <c:v>114.9</c:v>
                </c:pt>
                <c:pt idx="945">
                  <c:v>114.9</c:v>
                </c:pt>
                <c:pt idx="946">
                  <c:v>114.9</c:v>
                </c:pt>
                <c:pt idx="947">
                  <c:v>114.7</c:v>
                </c:pt>
                <c:pt idx="948">
                  <c:v>114.7</c:v>
                </c:pt>
                <c:pt idx="949">
                  <c:v>114.7</c:v>
                </c:pt>
                <c:pt idx="950">
                  <c:v>114.4</c:v>
                </c:pt>
                <c:pt idx="951">
                  <c:v>114.4</c:v>
                </c:pt>
                <c:pt idx="952">
                  <c:v>114.4</c:v>
                </c:pt>
                <c:pt idx="953">
                  <c:v>114.7</c:v>
                </c:pt>
                <c:pt idx="954">
                  <c:v>114.7</c:v>
                </c:pt>
                <c:pt idx="955">
                  <c:v>114.7</c:v>
                </c:pt>
                <c:pt idx="956">
                  <c:v>114.8</c:v>
                </c:pt>
                <c:pt idx="957">
                  <c:v>114.8</c:v>
                </c:pt>
                <c:pt idx="958">
                  <c:v>114.8</c:v>
                </c:pt>
                <c:pt idx="959">
                  <c:v>115.2</c:v>
                </c:pt>
                <c:pt idx="960">
                  <c:v>115.2</c:v>
                </c:pt>
                <c:pt idx="961">
                  <c:v>115.2</c:v>
                </c:pt>
                <c:pt idx="962">
                  <c:v>115</c:v>
                </c:pt>
                <c:pt idx="963">
                  <c:v>115</c:v>
                </c:pt>
                <c:pt idx="964">
                  <c:v>115</c:v>
                </c:pt>
                <c:pt idx="965">
                  <c:v>115</c:v>
                </c:pt>
                <c:pt idx="966">
                  <c:v>115</c:v>
                </c:pt>
                <c:pt idx="967">
                  <c:v>115</c:v>
                </c:pt>
                <c:pt idx="968">
                  <c:v>114.9</c:v>
                </c:pt>
                <c:pt idx="969">
                  <c:v>114.9</c:v>
                </c:pt>
                <c:pt idx="970">
                  <c:v>114.9</c:v>
                </c:pt>
                <c:pt idx="971">
                  <c:v>115.1</c:v>
                </c:pt>
                <c:pt idx="972">
                  <c:v>115.1</c:v>
                </c:pt>
                <c:pt idx="973">
                  <c:v>115.1</c:v>
                </c:pt>
                <c:pt idx="974">
                  <c:v>115.3</c:v>
                </c:pt>
                <c:pt idx="975">
                  <c:v>115.3</c:v>
                </c:pt>
                <c:pt idx="976">
                  <c:v>115.3</c:v>
                </c:pt>
                <c:pt idx="977">
                  <c:v>115.4</c:v>
                </c:pt>
                <c:pt idx="978">
                  <c:v>115.4</c:v>
                </c:pt>
                <c:pt idx="979">
                  <c:v>115.4</c:v>
                </c:pt>
                <c:pt idx="980">
                  <c:v>115.3</c:v>
                </c:pt>
                <c:pt idx="981">
                  <c:v>115.3</c:v>
                </c:pt>
                <c:pt idx="982">
                  <c:v>115.3</c:v>
                </c:pt>
                <c:pt idx="983">
                  <c:v>115.3</c:v>
                </c:pt>
                <c:pt idx="984">
                  <c:v>115.3</c:v>
                </c:pt>
                <c:pt idx="985">
                  <c:v>115.3</c:v>
                </c:pt>
                <c:pt idx="986">
                  <c:v>114.9</c:v>
                </c:pt>
                <c:pt idx="987">
                  <c:v>114.9</c:v>
                </c:pt>
                <c:pt idx="988">
                  <c:v>114.9</c:v>
                </c:pt>
                <c:pt idx="989">
                  <c:v>115</c:v>
                </c:pt>
                <c:pt idx="990">
                  <c:v>115</c:v>
                </c:pt>
                <c:pt idx="991">
                  <c:v>115</c:v>
                </c:pt>
                <c:pt idx="992">
                  <c:v>114.9</c:v>
                </c:pt>
                <c:pt idx="993">
                  <c:v>114.9</c:v>
                </c:pt>
                <c:pt idx="994">
                  <c:v>114.9</c:v>
                </c:pt>
                <c:pt idx="995">
                  <c:v>114.9</c:v>
                </c:pt>
                <c:pt idx="996">
                  <c:v>114.9</c:v>
                </c:pt>
                <c:pt idx="997">
                  <c:v>114.9</c:v>
                </c:pt>
                <c:pt idx="998">
                  <c:v>114.7</c:v>
                </c:pt>
                <c:pt idx="999">
                  <c:v>114.7</c:v>
                </c:pt>
                <c:pt idx="1000">
                  <c:v>114.7</c:v>
                </c:pt>
                <c:pt idx="1001">
                  <c:v>114.7</c:v>
                </c:pt>
                <c:pt idx="1002">
                  <c:v>114.7</c:v>
                </c:pt>
                <c:pt idx="1003">
                  <c:v>114.7</c:v>
                </c:pt>
                <c:pt idx="1004">
                  <c:v>114.7</c:v>
                </c:pt>
                <c:pt idx="1005">
                  <c:v>114.7</c:v>
                </c:pt>
                <c:pt idx="1006">
                  <c:v>114.7</c:v>
                </c:pt>
                <c:pt idx="1007">
                  <c:v>114.8</c:v>
                </c:pt>
                <c:pt idx="1008">
                  <c:v>114.8</c:v>
                </c:pt>
                <c:pt idx="1009">
                  <c:v>114.8</c:v>
                </c:pt>
                <c:pt idx="1010">
                  <c:v>114.7</c:v>
                </c:pt>
                <c:pt idx="1011">
                  <c:v>114.7</c:v>
                </c:pt>
                <c:pt idx="1012">
                  <c:v>114.7</c:v>
                </c:pt>
                <c:pt idx="1013">
                  <c:v>114.7</c:v>
                </c:pt>
                <c:pt idx="1014">
                  <c:v>114.7</c:v>
                </c:pt>
                <c:pt idx="1015">
                  <c:v>114.7</c:v>
                </c:pt>
                <c:pt idx="1016">
                  <c:v>114.8</c:v>
                </c:pt>
                <c:pt idx="1017">
                  <c:v>114.8</c:v>
                </c:pt>
                <c:pt idx="1018">
                  <c:v>114.8</c:v>
                </c:pt>
                <c:pt idx="1019">
                  <c:v>114.7</c:v>
                </c:pt>
                <c:pt idx="1020">
                  <c:v>114.7</c:v>
                </c:pt>
                <c:pt idx="1021">
                  <c:v>114.7</c:v>
                </c:pt>
                <c:pt idx="1022">
                  <c:v>115.1</c:v>
                </c:pt>
                <c:pt idx="1023">
                  <c:v>115.1</c:v>
                </c:pt>
                <c:pt idx="1024">
                  <c:v>115.1</c:v>
                </c:pt>
                <c:pt idx="1025">
                  <c:v>115</c:v>
                </c:pt>
                <c:pt idx="1026">
                  <c:v>115</c:v>
                </c:pt>
                <c:pt idx="1027">
                  <c:v>115</c:v>
                </c:pt>
                <c:pt idx="1028">
                  <c:v>114.8</c:v>
                </c:pt>
                <c:pt idx="1029">
                  <c:v>114.8</c:v>
                </c:pt>
                <c:pt idx="1030">
                  <c:v>114.8</c:v>
                </c:pt>
                <c:pt idx="1031">
                  <c:v>114.6</c:v>
                </c:pt>
                <c:pt idx="1032">
                  <c:v>114.6</c:v>
                </c:pt>
                <c:pt idx="1033">
                  <c:v>114.6</c:v>
                </c:pt>
                <c:pt idx="1034">
                  <c:v>114.7</c:v>
                </c:pt>
                <c:pt idx="1035">
                  <c:v>114.7</c:v>
                </c:pt>
                <c:pt idx="1036">
                  <c:v>114.7</c:v>
                </c:pt>
                <c:pt idx="1037">
                  <c:v>114.9</c:v>
                </c:pt>
                <c:pt idx="1038">
                  <c:v>114.9</c:v>
                </c:pt>
                <c:pt idx="1039">
                  <c:v>114.9</c:v>
                </c:pt>
                <c:pt idx="1040">
                  <c:v>115</c:v>
                </c:pt>
                <c:pt idx="1041">
                  <c:v>115</c:v>
                </c:pt>
                <c:pt idx="1042">
                  <c:v>115</c:v>
                </c:pt>
                <c:pt idx="1043">
                  <c:v>115.3</c:v>
                </c:pt>
                <c:pt idx="1044">
                  <c:v>115.3</c:v>
                </c:pt>
                <c:pt idx="1045">
                  <c:v>115.3</c:v>
                </c:pt>
                <c:pt idx="1046">
                  <c:v>115.3</c:v>
                </c:pt>
                <c:pt idx="1047">
                  <c:v>115.3</c:v>
                </c:pt>
                <c:pt idx="1048">
                  <c:v>115.3</c:v>
                </c:pt>
                <c:pt idx="1049">
                  <c:v>115.4</c:v>
                </c:pt>
                <c:pt idx="1050">
                  <c:v>115.4</c:v>
                </c:pt>
                <c:pt idx="1051">
                  <c:v>115.4</c:v>
                </c:pt>
                <c:pt idx="1052">
                  <c:v>115.2</c:v>
                </c:pt>
                <c:pt idx="1053">
                  <c:v>115.2</c:v>
                </c:pt>
                <c:pt idx="1054">
                  <c:v>115.2</c:v>
                </c:pt>
                <c:pt idx="1055">
                  <c:v>115.9</c:v>
                </c:pt>
                <c:pt idx="1056">
                  <c:v>115.9</c:v>
                </c:pt>
                <c:pt idx="1057">
                  <c:v>115.9</c:v>
                </c:pt>
                <c:pt idx="1058">
                  <c:v>115.9</c:v>
                </c:pt>
                <c:pt idx="1059">
                  <c:v>115.9</c:v>
                </c:pt>
                <c:pt idx="1060">
                  <c:v>115.9</c:v>
                </c:pt>
                <c:pt idx="1061">
                  <c:v>115.9</c:v>
                </c:pt>
                <c:pt idx="1062">
                  <c:v>115.9</c:v>
                </c:pt>
                <c:pt idx="1063">
                  <c:v>115.9</c:v>
                </c:pt>
                <c:pt idx="1064">
                  <c:v>115.7</c:v>
                </c:pt>
                <c:pt idx="1065">
                  <c:v>115.7</c:v>
                </c:pt>
                <c:pt idx="1066">
                  <c:v>115.7</c:v>
                </c:pt>
                <c:pt idx="1067">
                  <c:v>115.9</c:v>
                </c:pt>
                <c:pt idx="1068">
                  <c:v>115.9</c:v>
                </c:pt>
                <c:pt idx="1069">
                  <c:v>115.9</c:v>
                </c:pt>
                <c:pt idx="1070">
                  <c:v>115.8</c:v>
                </c:pt>
                <c:pt idx="1071">
                  <c:v>115.8</c:v>
                </c:pt>
                <c:pt idx="1072">
                  <c:v>115.8</c:v>
                </c:pt>
                <c:pt idx="1073">
                  <c:v>115.7</c:v>
                </c:pt>
                <c:pt idx="1074">
                  <c:v>115.7</c:v>
                </c:pt>
                <c:pt idx="1075">
                  <c:v>115.7</c:v>
                </c:pt>
                <c:pt idx="1076">
                  <c:v>115.6</c:v>
                </c:pt>
                <c:pt idx="1077">
                  <c:v>115.6</c:v>
                </c:pt>
                <c:pt idx="1078">
                  <c:v>115.6</c:v>
                </c:pt>
                <c:pt idx="1079">
                  <c:v>115.6</c:v>
                </c:pt>
                <c:pt idx="1080">
                  <c:v>115.6</c:v>
                </c:pt>
                <c:pt idx="1081">
                  <c:v>115.6</c:v>
                </c:pt>
                <c:pt idx="1082">
                  <c:v>115.6</c:v>
                </c:pt>
                <c:pt idx="1083">
                  <c:v>115.6</c:v>
                </c:pt>
                <c:pt idx="1084">
                  <c:v>115.6</c:v>
                </c:pt>
                <c:pt idx="1085">
                  <c:v>115.5</c:v>
                </c:pt>
                <c:pt idx="1086">
                  <c:v>115.5</c:v>
                </c:pt>
                <c:pt idx="1087">
                  <c:v>115.5</c:v>
                </c:pt>
                <c:pt idx="1088">
                  <c:v>115.7</c:v>
                </c:pt>
                <c:pt idx="1089">
                  <c:v>115.7</c:v>
                </c:pt>
                <c:pt idx="1090">
                  <c:v>115.7</c:v>
                </c:pt>
                <c:pt idx="1091">
                  <c:v>115.6</c:v>
                </c:pt>
                <c:pt idx="1092">
                  <c:v>115.6</c:v>
                </c:pt>
                <c:pt idx="1093">
                  <c:v>115.6</c:v>
                </c:pt>
                <c:pt idx="1094">
                  <c:v>115.5</c:v>
                </c:pt>
                <c:pt idx="1095">
                  <c:v>115.5</c:v>
                </c:pt>
                <c:pt idx="1096">
                  <c:v>115.5</c:v>
                </c:pt>
                <c:pt idx="1097">
                  <c:v>115.5</c:v>
                </c:pt>
                <c:pt idx="1098">
                  <c:v>115.5</c:v>
                </c:pt>
                <c:pt idx="1099">
                  <c:v>115.5</c:v>
                </c:pt>
                <c:pt idx="1100">
                  <c:v>115.6</c:v>
                </c:pt>
                <c:pt idx="1101">
                  <c:v>115.6</c:v>
                </c:pt>
                <c:pt idx="1102">
                  <c:v>115.6</c:v>
                </c:pt>
                <c:pt idx="1103">
                  <c:v>115.7</c:v>
                </c:pt>
                <c:pt idx="1104">
                  <c:v>115.7</c:v>
                </c:pt>
                <c:pt idx="1105">
                  <c:v>115.7</c:v>
                </c:pt>
                <c:pt idx="1106">
                  <c:v>115.6</c:v>
                </c:pt>
                <c:pt idx="1107">
                  <c:v>115.6</c:v>
                </c:pt>
                <c:pt idx="1108">
                  <c:v>115.6</c:v>
                </c:pt>
                <c:pt idx="1109">
                  <c:v>115.7</c:v>
                </c:pt>
                <c:pt idx="1110">
                  <c:v>115.7</c:v>
                </c:pt>
                <c:pt idx="1111">
                  <c:v>115.7</c:v>
                </c:pt>
                <c:pt idx="1112">
                  <c:v>116</c:v>
                </c:pt>
                <c:pt idx="1113">
                  <c:v>116</c:v>
                </c:pt>
                <c:pt idx="1114">
                  <c:v>116</c:v>
                </c:pt>
                <c:pt idx="1115">
                  <c:v>116</c:v>
                </c:pt>
                <c:pt idx="1116">
                  <c:v>116</c:v>
                </c:pt>
                <c:pt idx="1117">
                  <c:v>116</c:v>
                </c:pt>
                <c:pt idx="1118">
                  <c:v>115.9</c:v>
                </c:pt>
                <c:pt idx="1119">
                  <c:v>115.9</c:v>
                </c:pt>
                <c:pt idx="1120">
                  <c:v>115.9</c:v>
                </c:pt>
                <c:pt idx="1121">
                  <c:v>115.8</c:v>
                </c:pt>
                <c:pt idx="1122">
                  <c:v>115.8</c:v>
                </c:pt>
                <c:pt idx="1123">
                  <c:v>115.8</c:v>
                </c:pt>
                <c:pt idx="1124">
                  <c:v>116</c:v>
                </c:pt>
                <c:pt idx="1125">
                  <c:v>116</c:v>
                </c:pt>
                <c:pt idx="1126">
                  <c:v>116</c:v>
                </c:pt>
                <c:pt idx="1127">
                  <c:v>115.8</c:v>
                </c:pt>
                <c:pt idx="1128">
                  <c:v>115.8</c:v>
                </c:pt>
                <c:pt idx="1129">
                  <c:v>115.8</c:v>
                </c:pt>
                <c:pt idx="1130">
                  <c:v>115.7</c:v>
                </c:pt>
                <c:pt idx="1131">
                  <c:v>115.7</c:v>
                </c:pt>
                <c:pt idx="1132">
                  <c:v>115.7</c:v>
                </c:pt>
                <c:pt idx="1133">
                  <c:v>115.6</c:v>
                </c:pt>
                <c:pt idx="1134">
                  <c:v>115.6</c:v>
                </c:pt>
                <c:pt idx="1135">
                  <c:v>115.6</c:v>
                </c:pt>
                <c:pt idx="1136">
                  <c:v>115.7</c:v>
                </c:pt>
                <c:pt idx="1137">
                  <c:v>115.7</c:v>
                </c:pt>
                <c:pt idx="1138">
                  <c:v>115.7</c:v>
                </c:pt>
                <c:pt idx="1139">
                  <c:v>115.8</c:v>
                </c:pt>
                <c:pt idx="1140">
                  <c:v>115.8</c:v>
                </c:pt>
                <c:pt idx="1141">
                  <c:v>115.8</c:v>
                </c:pt>
                <c:pt idx="1142">
                  <c:v>116.2</c:v>
                </c:pt>
                <c:pt idx="1143">
                  <c:v>116.2</c:v>
                </c:pt>
                <c:pt idx="1144">
                  <c:v>116.2</c:v>
                </c:pt>
                <c:pt idx="1145">
                  <c:v>116.1</c:v>
                </c:pt>
                <c:pt idx="1146">
                  <c:v>116.1</c:v>
                </c:pt>
                <c:pt idx="1147">
                  <c:v>116.1</c:v>
                </c:pt>
                <c:pt idx="1148">
                  <c:v>116.1</c:v>
                </c:pt>
                <c:pt idx="1149">
                  <c:v>116.1</c:v>
                </c:pt>
                <c:pt idx="1150">
                  <c:v>116.1</c:v>
                </c:pt>
                <c:pt idx="1151">
                  <c:v>116.3</c:v>
                </c:pt>
                <c:pt idx="1152">
                  <c:v>116.3</c:v>
                </c:pt>
                <c:pt idx="1153">
                  <c:v>116.3</c:v>
                </c:pt>
                <c:pt idx="1154">
                  <c:v>116.6</c:v>
                </c:pt>
                <c:pt idx="1155">
                  <c:v>116.6</c:v>
                </c:pt>
                <c:pt idx="1156">
                  <c:v>116.6</c:v>
                </c:pt>
                <c:pt idx="1157">
                  <c:v>116.9</c:v>
                </c:pt>
                <c:pt idx="1158">
                  <c:v>116.9</c:v>
                </c:pt>
                <c:pt idx="1159">
                  <c:v>116.9</c:v>
                </c:pt>
                <c:pt idx="1160">
                  <c:v>117</c:v>
                </c:pt>
                <c:pt idx="1161">
                  <c:v>117</c:v>
                </c:pt>
                <c:pt idx="1162">
                  <c:v>117</c:v>
                </c:pt>
                <c:pt idx="1163">
                  <c:v>117.5</c:v>
                </c:pt>
                <c:pt idx="1164">
                  <c:v>117.5</c:v>
                </c:pt>
                <c:pt idx="1165">
                  <c:v>117.5</c:v>
                </c:pt>
                <c:pt idx="1166">
                  <c:v>117.9</c:v>
                </c:pt>
                <c:pt idx="1167">
                  <c:v>117.9</c:v>
                </c:pt>
                <c:pt idx="1168">
                  <c:v>117.9</c:v>
                </c:pt>
                <c:pt idx="1169">
                  <c:v>118.2</c:v>
                </c:pt>
                <c:pt idx="1170">
                  <c:v>118.2</c:v>
                </c:pt>
                <c:pt idx="1171">
                  <c:v>118.2</c:v>
                </c:pt>
                <c:pt idx="1172">
                  <c:v>118.3</c:v>
                </c:pt>
                <c:pt idx="1173">
                  <c:v>118.3</c:v>
                </c:pt>
                <c:pt idx="1174">
                  <c:v>118.3</c:v>
                </c:pt>
                <c:pt idx="1175">
                  <c:v>118.4</c:v>
                </c:pt>
                <c:pt idx="1176">
                  <c:v>118.4</c:v>
                </c:pt>
                <c:pt idx="1177">
                  <c:v>118.4</c:v>
                </c:pt>
                <c:pt idx="1178">
                  <c:v>118.9</c:v>
                </c:pt>
                <c:pt idx="1179">
                  <c:v>118.9</c:v>
                </c:pt>
                <c:pt idx="1180">
                  <c:v>118.9</c:v>
                </c:pt>
                <c:pt idx="1181">
                  <c:v>119.5</c:v>
                </c:pt>
                <c:pt idx="1182">
                  <c:v>119.5</c:v>
                </c:pt>
                <c:pt idx="1183">
                  <c:v>119.5</c:v>
                </c:pt>
                <c:pt idx="1184">
                  <c:v>120.3</c:v>
                </c:pt>
                <c:pt idx="1185">
                  <c:v>120.3</c:v>
                </c:pt>
                <c:pt idx="1186">
                  <c:v>120.3</c:v>
                </c:pt>
                <c:pt idx="1187">
                  <c:v>121.2</c:v>
                </c:pt>
                <c:pt idx="1188">
                  <c:v>121.2</c:v>
                </c:pt>
                <c:pt idx="1189">
                  <c:v>121.2</c:v>
                </c:pt>
                <c:pt idx="1190">
                  <c:v>122.4</c:v>
                </c:pt>
                <c:pt idx="1191">
                  <c:v>122.4</c:v>
                </c:pt>
                <c:pt idx="1192">
                  <c:v>122.4</c:v>
                </c:pt>
                <c:pt idx="1193">
                  <c:v>124.1</c:v>
                </c:pt>
                <c:pt idx="1194">
                  <c:v>124.1</c:v>
                </c:pt>
                <c:pt idx="1195">
                  <c:v>124.1</c:v>
                </c:pt>
                <c:pt idx="1196">
                  <c:v>125.7</c:v>
                </c:pt>
                <c:pt idx="1197">
                  <c:v>125.7</c:v>
                </c:pt>
                <c:pt idx="1198">
                  <c:v>125.7</c:v>
                </c:pt>
                <c:pt idx="1199">
                  <c:v>127.1</c:v>
                </c:pt>
                <c:pt idx="1200">
                  <c:v>127.1</c:v>
                </c:pt>
                <c:pt idx="1201">
                  <c:v>127.1</c:v>
                </c:pt>
                <c:pt idx="1202">
                  <c:v>127.1</c:v>
                </c:pt>
                <c:pt idx="1203">
                  <c:v>127.1</c:v>
                </c:pt>
                <c:pt idx="1204">
                  <c:v>127.1</c:v>
                </c:pt>
                <c:pt idx="1205">
                  <c:v>127.1</c:v>
                </c:pt>
                <c:pt idx="1206">
                  <c:v>127.1</c:v>
                </c:pt>
                <c:pt idx="1207">
                  <c:v>127.1</c:v>
                </c:pt>
                <c:pt idx="1208">
                  <c:v>126.3</c:v>
                </c:pt>
                <c:pt idx="1209">
                  <c:v>126.3</c:v>
                </c:pt>
                <c:pt idx="1210">
                  <c:v>126.3</c:v>
                </c:pt>
                <c:pt idx="1211">
                  <c:v>126.2</c:v>
                </c:pt>
                <c:pt idx="1212">
                  <c:v>126.2</c:v>
                </c:pt>
                <c:pt idx="1213">
                  <c:v>126.2</c:v>
                </c:pt>
                <c:pt idx="1214">
                  <c:v>125.6</c:v>
                </c:pt>
                <c:pt idx="1215">
                  <c:v>125.6</c:v>
                </c:pt>
                <c:pt idx="1216">
                  <c:v>125.6</c:v>
                </c:pt>
                <c:pt idx="1217">
                  <c:v>125.2</c:v>
                </c:pt>
                <c:pt idx="1218">
                  <c:v>125.2</c:v>
                </c:pt>
                <c:pt idx="1219">
                  <c:v>125.2</c:v>
                </c:pt>
                <c:pt idx="1220">
                  <c:v>124.4</c:v>
                </c:pt>
                <c:pt idx="1221">
                  <c:v>124.4</c:v>
                </c:pt>
                <c:pt idx="1222">
                  <c:v>124.4</c:v>
                </c:pt>
                <c:pt idx="1223">
                  <c:v>124.1</c:v>
                </c:pt>
                <c:pt idx="1224">
                  <c:v>124.1</c:v>
                </c:pt>
                <c:pt idx="1225">
                  <c:v>124.1</c:v>
                </c:pt>
                <c:pt idx="1226">
                  <c:v>123.1</c:v>
                </c:pt>
                <c:pt idx="1227">
                  <c:v>123.1</c:v>
                </c:pt>
                <c:pt idx="1228">
                  <c:v>123.1</c:v>
                </c:pt>
                <c:pt idx="1229">
                  <c:v>122.3</c:v>
                </c:pt>
                <c:pt idx="1230">
                  <c:v>122.3</c:v>
                </c:pt>
                <c:pt idx="1231">
                  <c:v>122.3</c:v>
                </c:pt>
                <c:pt idx="1232">
                  <c:v>121.2</c:v>
                </c:pt>
                <c:pt idx="1233">
                  <c:v>121.2</c:v>
                </c:pt>
                <c:pt idx="1234">
                  <c:v>121.2</c:v>
                </c:pt>
                <c:pt idx="1235">
                  <c:v>120.4</c:v>
                </c:pt>
                <c:pt idx="1236">
                  <c:v>120.4</c:v>
                </c:pt>
                <c:pt idx="1237">
                  <c:v>120.4</c:v>
                </c:pt>
                <c:pt idx="1238">
                  <c:v>119.6</c:v>
                </c:pt>
                <c:pt idx="1239">
                  <c:v>119.6</c:v>
                </c:pt>
                <c:pt idx="1240">
                  <c:v>119.6</c:v>
                </c:pt>
                <c:pt idx="1241">
                  <c:v>118.9</c:v>
                </c:pt>
                <c:pt idx="1242">
                  <c:v>118.9</c:v>
                </c:pt>
                <c:pt idx="1243">
                  <c:v>118.9</c:v>
                </c:pt>
                <c:pt idx="1244">
                  <c:v>118.5</c:v>
                </c:pt>
                <c:pt idx="1245">
                  <c:v>118.5</c:v>
                </c:pt>
                <c:pt idx="1246">
                  <c:v>118.5</c:v>
                </c:pt>
                <c:pt idx="1247">
                  <c:v>118</c:v>
                </c:pt>
                <c:pt idx="1248">
                  <c:v>118</c:v>
                </c:pt>
                <c:pt idx="1249">
                  <c:v>118</c:v>
                </c:pt>
                <c:pt idx="1250">
                  <c:v>118.2</c:v>
                </c:pt>
                <c:pt idx="1251">
                  <c:v>118.2</c:v>
                </c:pt>
                <c:pt idx="1252">
                  <c:v>118.2</c:v>
                </c:pt>
                <c:pt idx="1253">
                  <c:v>118</c:v>
                </c:pt>
                <c:pt idx="1254">
                  <c:v>118</c:v>
                </c:pt>
                <c:pt idx="1255">
                  <c:v>118</c:v>
                </c:pt>
                <c:pt idx="1256">
                  <c:v>117.9</c:v>
                </c:pt>
                <c:pt idx="1257">
                  <c:v>117.9</c:v>
                </c:pt>
                <c:pt idx="1258">
                  <c:v>117.9</c:v>
                </c:pt>
                <c:pt idx="1259">
                  <c:v>117.7</c:v>
                </c:pt>
                <c:pt idx="1260">
                  <c:v>117.7</c:v>
                </c:pt>
                <c:pt idx="1261">
                  <c:v>117.7</c:v>
                </c:pt>
                <c:pt idx="1262">
                  <c:v>117.6</c:v>
                </c:pt>
                <c:pt idx="1263">
                  <c:v>117.6</c:v>
                </c:pt>
                <c:pt idx="1264">
                  <c:v>117.6</c:v>
                </c:pt>
                <c:pt idx="1265">
                  <c:v>117.5</c:v>
                </c:pt>
                <c:pt idx="1266">
                  <c:v>117.5</c:v>
                </c:pt>
                <c:pt idx="1267">
                  <c:v>117.5</c:v>
                </c:pt>
                <c:pt idx="1268">
                  <c:v>117.5</c:v>
                </c:pt>
                <c:pt idx="1269">
                  <c:v>117.5</c:v>
                </c:pt>
                <c:pt idx="1270">
                  <c:v>117.5</c:v>
                </c:pt>
                <c:pt idx="1271">
                  <c:v>117.7</c:v>
                </c:pt>
                <c:pt idx="1272">
                  <c:v>117.7</c:v>
                </c:pt>
                <c:pt idx="1273">
                  <c:v>117.7</c:v>
                </c:pt>
                <c:pt idx="1274">
                  <c:v>117.9</c:v>
                </c:pt>
                <c:pt idx="1275">
                  <c:v>117.9</c:v>
                </c:pt>
                <c:pt idx="1276">
                  <c:v>117.9</c:v>
                </c:pt>
                <c:pt idx="1277">
                  <c:v>117.8</c:v>
                </c:pt>
                <c:pt idx="1278">
                  <c:v>117.8</c:v>
                </c:pt>
                <c:pt idx="1279">
                  <c:v>117.8</c:v>
                </c:pt>
                <c:pt idx="1280">
                  <c:v>117.7</c:v>
                </c:pt>
                <c:pt idx="1281">
                  <c:v>117.7</c:v>
                </c:pt>
                <c:pt idx="1282">
                  <c:v>117.7</c:v>
                </c:pt>
                <c:pt idx="1283">
                  <c:v>117.6</c:v>
                </c:pt>
                <c:pt idx="1284">
                  <c:v>117.6</c:v>
                </c:pt>
                <c:pt idx="1285">
                  <c:v>117.6</c:v>
                </c:pt>
                <c:pt idx="1286">
                  <c:v>117.7</c:v>
                </c:pt>
                <c:pt idx="1287">
                  <c:v>117.7</c:v>
                </c:pt>
                <c:pt idx="1288">
                  <c:v>117.7</c:v>
                </c:pt>
                <c:pt idx="1289">
                  <c:v>117.4</c:v>
                </c:pt>
                <c:pt idx="1290">
                  <c:v>117.4</c:v>
                </c:pt>
                <c:pt idx="1291">
                  <c:v>117.4</c:v>
                </c:pt>
                <c:pt idx="1292">
                  <c:v>117.3</c:v>
                </c:pt>
                <c:pt idx="1293">
                  <c:v>117.3</c:v>
                </c:pt>
                <c:pt idx="1294">
                  <c:v>117.3</c:v>
                </c:pt>
                <c:pt idx="1295">
                  <c:v>116.9</c:v>
                </c:pt>
                <c:pt idx="1296">
                  <c:v>116.9</c:v>
                </c:pt>
                <c:pt idx="1297">
                  <c:v>116.9</c:v>
                </c:pt>
                <c:pt idx="1298">
                  <c:v>116.8</c:v>
                </c:pt>
                <c:pt idx="1299">
                  <c:v>116.8</c:v>
                </c:pt>
                <c:pt idx="1300">
                  <c:v>116.8</c:v>
                </c:pt>
                <c:pt idx="1301">
                  <c:v>116.8</c:v>
                </c:pt>
                <c:pt idx="1302">
                  <c:v>116.8</c:v>
                </c:pt>
                <c:pt idx="1303">
                  <c:v>116.8</c:v>
                </c:pt>
                <c:pt idx="1304">
                  <c:v>116.6</c:v>
                </c:pt>
                <c:pt idx="1305">
                  <c:v>116.6</c:v>
                </c:pt>
                <c:pt idx="1306">
                  <c:v>116.6</c:v>
                </c:pt>
                <c:pt idx="1307">
                  <c:v>116.6</c:v>
                </c:pt>
                <c:pt idx="1308">
                  <c:v>116.6</c:v>
                </c:pt>
                <c:pt idx="1309">
                  <c:v>116.6</c:v>
                </c:pt>
                <c:pt idx="1310">
                  <c:v>116.5</c:v>
                </c:pt>
                <c:pt idx="1311">
                  <c:v>116.5</c:v>
                </c:pt>
                <c:pt idx="1312">
                  <c:v>116.5</c:v>
                </c:pt>
                <c:pt idx="1313">
                  <c:v>116.6</c:v>
                </c:pt>
                <c:pt idx="1314">
                  <c:v>116.6</c:v>
                </c:pt>
                <c:pt idx="1315">
                  <c:v>116.6</c:v>
                </c:pt>
                <c:pt idx="1316">
                  <c:v>116.4</c:v>
                </c:pt>
                <c:pt idx="1317">
                  <c:v>116.4</c:v>
                </c:pt>
                <c:pt idx="1318">
                  <c:v>116.4</c:v>
                </c:pt>
                <c:pt idx="1319">
                  <c:v>116.5</c:v>
                </c:pt>
                <c:pt idx="1320">
                  <c:v>116.5</c:v>
                </c:pt>
                <c:pt idx="1321">
                  <c:v>116.5</c:v>
                </c:pt>
                <c:pt idx="1322">
                  <c:v>117</c:v>
                </c:pt>
                <c:pt idx="1323">
                  <c:v>117</c:v>
                </c:pt>
                <c:pt idx="1324">
                  <c:v>117</c:v>
                </c:pt>
                <c:pt idx="1325">
                  <c:v>117.2</c:v>
                </c:pt>
                <c:pt idx="1326">
                  <c:v>117.2</c:v>
                </c:pt>
                <c:pt idx="1327">
                  <c:v>117.2</c:v>
                </c:pt>
                <c:pt idx="1328">
                  <c:v>117.4</c:v>
                </c:pt>
                <c:pt idx="1329">
                  <c:v>117.4</c:v>
                </c:pt>
                <c:pt idx="1330">
                  <c:v>117.4</c:v>
                </c:pt>
                <c:pt idx="1331">
                  <c:v>117.2</c:v>
                </c:pt>
                <c:pt idx="1332">
                  <c:v>117.2</c:v>
                </c:pt>
                <c:pt idx="1333">
                  <c:v>117.2</c:v>
                </c:pt>
                <c:pt idx="1334">
                  <c:v>117.4</c:v>
                </c:pt>
                <c:pt idx="1335">
                  <c:v>117.4</c:v>
                </c:pt>
                <c:pt idx="1336">
                  <c:v>117.4</c:v>
                </c:pt>
                <c:pt idx="1337">
                  <c:v>117.2</c:v>
                </c:pt>
                <c:pt idx="1338">
                  <c:v>117.2</c:v>
                </c:pt>
                <c:pt idx="1339">
                  <c:v>117.2</c:v>
                </c:pt>
                <c:pt idx="1340">
                  <c:v>117.2</c:v>
                </c:pt>
                <c:pt idx="1341">
                  <c:v>117.2</c:v>
                </c:pt>
                <c:pt idx="1342">
                  <c:v>117.2</c:v>
                </c:pt>
                <c:pt idx="1343">
                  <c:v>117.1</c:v>
                </c:pt>
                <c:pt idx="1344">
                  <c:v>117.1</c:v>
                </c:pt>
                <c:pt idx="1345">
                  <c:v>117.1</c:v>
                </c:pt>
                <c:pt idx="1346">
                  <c:v>117.1</c:v>
                </c:pt>
                <c:pt idx="1347">
                  <c:v>117.1</c:v>
                </c:pt>
                <c:pt idx="1348">
                  <c:v>117.1</c:v>
                </c:pt>
                <c:pt idx="1349">
                  <c:v>116.9</c:v>
                </c:pt>
                <c:pt idx="1350">
                  <c:v>116.9</c:v>
                </c:pt>
                <c:pt idx="1351">
                  <c:v>116.9</c:v>
                </c:pt>
                <c:pt idx="1352">
                  <c:v>116.8</c:v>
                </c:pt>
                <c:pt idx="1353">
                  <c:v>116.8</c:v>
                </c:pt>
                <c:pt idx="1354">
                  <c:v>116.8</c:v>
                </c:pt>
                <c:pt idx="1355">
                  <c:v>117</c:v>
                </c:pt>
                <c:pt idx="1356">
                  <c:v>117</c:v>
                </c:pt>
                <c:pt idx="1357">
                  <c:v>117</c:v>
                </c:pt>
                <c:pt idx="1358">
                  <c:v>117.3</c:v>
                </c:pt>
                <c:pt idx="1359">
                  <c:v>117.3</c:v>
                </c:pt>
                <c:pt idx="1360">
                  <c:v>117.3</c:v>
                </c:pt>
                <c:pt idx="1361">
                  <c:v>117.5</c:v>
                </c:pt>
                <c:pt idx="1362">
                  <c:v>117.5</c:v>
                </c:pt>
                <c:pt idx="1363">
                  <c:v>117.5</c:v>
                </c:pt>
                <c:pt idx="1364">
                  <c:v>117.4</c:v>
                </c:pt>
                <c:pt idx="1365">
                  <c:v>117.4</c:v>
                </c:pt>
                <c:pt idx="1366">
                  <c:v>117.4</c:v>
                </c:pt>
                <c:pt idx="1367">
                  <c:v>117.2</c:v>
                </c:pt>
                <c:pt idx="1368">
                  <c:v>117.2</c:v>
                </c:pt>
                <c:pt idx="1369">
                  <c:v>117.2</c:v>
                </c:pt>
                <c:pt idx="1370">
                  <c:v>117.3</c:v>
                </c:pt>
                <c:pt idx="1371">
                  <c:v>117.3</c:v>
                </c:pt>
                <c:pt idx="1372">
                  <c:v>117.3</c:v>
                </c:pt>
                <c:pt idx="1373">
                  <c:v>117.5</c:v>
                </c:pt>
                <c:pt idx="1374">
                  <c:v>117.5</c:v>
                </c:pt>
                <c:pt idx="1375">
                  <c:v>117.5</c:v>
                </c:pt>
                <c:pt idx="1376">
                  <c:v>117.8</c:v>
                </c:pt>
                <c:pt idx="1377">
                  <c:v>117.8</c:v>
                </c:pt>
                <c:pt idx="1378">
                  <c:v>117.8</c:v>
                </c:pt>
                <c:pt idx="1379">
                  <c:v>118</c:v>
                </c:pt>
                <c:pt idx="1380">
                  <c:v>118</c:v>
                </c:pt>
                <c:pt idx="1381">
                  <c:v>118</c:v>
                </c:pt>
                <c:pt idx="1382">
                  <c:v>118.2</c:v>
                </c:pt>
                <c:pt idx="1383">
                  <c:v>118.2</c:v>
                </c:pt>
                <c:pt idx="1384">
                  <c:v>118.2</c:v>
                </c:pt>
                <c:pt idx="1385">
                  <c:v>118.6</c:v>
                </c:pt>
                <c:pt idx="1386">
                  <c:v>118.6</c:v>
                </c:pt>
                <c:pt idx="1387">
                  <c:v>118.6</c:v>
                </c:pt>
                <c:pt idx="1388">
                  <c:v>118.6</c:v>
                </c:pt>
                <c:pt idx="1389">
                  <c:v>118.6</c:v>
                </c:pt>
                <c:pt idx="1390">
                  <c:v>118.6</c:v>
                </c:pt>
                <c:pt idx="1391">
                  <c:v>118.8</c:v>
                </c:pt>
                <c:pt idx="1392">
                  <c:v>118.8</c:v>
                </c:pt>
                <c:pt idx="1393">
                  <c:v>118.8</c:v>
                </c:pt>
                <c:pt idx="1394">
                  <c:v>118.6</c:v>
                </c:pt>
                <c:pt idx="1395">
                  <c:v>118.6</c:v>
                </c:pt>
                <c:pt idx="1396">
                  <c:v>118.6</c:v>
                </c:pt>
                <c:pt idx="1397">
                  <c:v>118.7</c:v>
                </c:pt>
                <c:pt idx="1398">
                  <c:v>118.7</c:v>
                </c:pt>
                <c:pt idx="1399">
                  <c:v>118.7</c:v>
                </c:pt>
                <c:pt idx="1400">
                  <c:v>118.7</c:v>
                </c:pt>
                <c:pt idx="1401">
                  <c:v>118.7</c:v>
                </c:pt>
                <c:pt idx="1402">
                  <c:v>118.7</c:v>
                </c:pt>
                <c:pt idx="1403">
                  <c:v>118.8</c:v>
                </c:pt>
                <c:pt idx="1404">
                  <c:v>118.8</c:v>
                </c:pt>
                <c:pt idx="1405">
                  <c:v>118.8</c:v>
                </c:pt>
                <c:pt idx="1406">
                  <c:v>118.7</c:v>
                </c:pt>
                <c:pt idx="1407">
                  <c:v>118.7</c:v>
                </c:pt>
                <c:pt idx="1408">
                  <c:v>118.7</c:v>
                </c:pt>
                <c:pt idx="1409">
                  <c:v>118.6</c:v>
                </c:pt>
                <c:pt idx="1410">
                  <c:v>118.6</c:v>
                </c:pt>
                <c:pt idx="1411">
                  <c:v>118.6</c:v>
                </c:pt>
                <c:pt idx="1412">
                  <c:v>118.4</c:v>
                </c:pt>
                <c:pt idx="1413">
                  <c:v>118.4</c:v>
                </c:pt>
                <c:pt idx="1414">
                  <c:v>118.4</c:v>
                </c:pt>
                <c:pt idx="1415">
                  <c:v>118.5</c:v>
                </c:pt>
                <c:pt idx="1416">
                  <c:v>118.5</c:v>
                </c:pt>
                <c:pt idx="1417">
                  <c:v>118.5</c:v>
                </c:pt>
                <c:pt idx="1418">
                  <c:v>118.6</c:v>
                </c:pt>
                <c:pt idx="1419">
                  <c:v>118.6</c:v>
                </c:pt>
                <c:pt idx="1420">
                  <c:v>118.6</c:v>
                </c:pt>
                <c:pt idx="1421">
                  <c:v>118.7</c:v>
                </c:pt>
                <c:pt idx="1422">
                  <c:v>118.7</c:v>
                </c:pt>
                <c:pt idx="1423">
                  <c:v>118.7</c:v>
                </c:pt>
                <c:pt idx="1424">
                  <c:v>118.7</c:v>
                </c:pt>
                <c:pt idx="1425">
                  <c:v>118.7</c:v>
                </c:pt>
                <c:pt idx="1426">
                  <c:v>118.7</c:v>
                </c:pt>
                <c:pt idx="1427">
                  <c:v>118.8</c:v>
                </c:pt>
                <c:pt idx="1428">
                  <c:v>118.8</c:v>
                </c:pt>
                <c:pt idx="1429">
                  <c:v>118.8</c:v>
                </c:pt>
                <c:pt idx="1430">
                  <c:v>119.1</c:v>
                </c:pt>
                <c:pt idx="1431">
                  <c:v>119.1</c:v>
                </c:pt>
                <c:pt idx="1432">
                  <c:v>119.1</c:v>
                </c:pt>
                <c:pt idx="1433">
                  <c:v>119.4</c:v>
                </c:pt>
                <c:pt idx="1434">
                  <c:v>119.4</c:v>
                </c:pt>
                <c:pt idx="1435">
                  <c:v>119.4</c:v>
                </c:pt>
                <c:pt idx="1436">
                  <c:v>119.4</c:v>
                </c:pt>
                <c:pt idx="1437">
                  <c:v>119.4</c:v>
                </c:pt>
                <c:pt idx="1438">
                  <c:v>119.4</c:v>
                </c:pt>
                <c:pt idx="1439">
                  <c:v>119.3</c:v>
                </c:pt>
                <c:pt idx="1440">
                  <c:v>119.3</c:v>
                </c:pt>
                <c:pt idx="1441">
                  <c:v>119.3</c:v>
                </c:pt>
                <c:pt idx="1442">
                  <c:v>119.3</c:v>
                </c:pt>
                <c:pt idx="1443">
                  <c:v>119.3</c:v>
                </c:pt>
                <c:pt idx="1444">
                  <c:v>119.3</c:v>
                </c:pt>
                <c:pt idx="1445">
                  <c:v>119</c:v>
                </c:pt>
                <c:pt idx="1446">
                  <c:v>119</c:v>
                </c:pt>
                <c:pt idx="1447">
                  <c:v>119</c:v>
                </c:pt>
                <c:pt idx="1448">
                  <c:v>118.7</c:v>
                </c:pt>
                <c:pt idx="1449">
                  <c:v>118.7</c:v>
                </c:pt>
                <c:pt idx="1450">
                  <c:v>118.7</c:v>
                </c:pt>
                <c:pt idx="1451">
                  <c:v>118.7</c:v>
                </c:pt>
                <c:pt idx="1452">
                  <c:v>118.7</c:v>
                </c:pt>
                <c:pt idx="1453">
                  <c:v>118.7</c:v>
                </c:pt>
                <c:pt idx="1454">
                  <c:v>119</c:v>
                </c:pt>
                <c:pt idx="1455">
                  <c:v>119</c:v>
                </c:pt>
                <c:pt idx="1456">
                  <c:v>119</c:v>
                </c:pt>
                <c:pt idx="1457">
                  <c:v>119.1</c:v>
                </c:pt>
                <c:pt idx="1458">
                  <c:v>119.1</c:v>
                </c:pt>
                <c:pt idx="1459">
                  <c:v>119.1</c:v>
                </c:pt>
                <c:pt idx="1460">
                  <c:v>118.9</c:v>
                </c:pt>
                <c:pt idx="1461">
                  <c:v>118.9</c:v>
                </c:pt>
                <c:pt idx="1462">
                  <c:v>118.9</c:v>
                </c:pt>
                <c:pt idx="1463">
                  <c:v>118.5</c:v>
                </c:pt>
                <c:pt idx="1464">
                  <c:v>118.5</c:v>
                </c:pt>
                <c:pt idx="1465">
                  <c:v>118.5</c:v>
                </c:pt>
                <c:pt idx="1466">
                  <c:v>118.6</c:v>
                </c:pt>
                <c:pt idx="1467">
                  <c:v>118.6</c:v>
                </c:pt>
                <c:pt idx="1468">
                  <c:v>118.6</c:v>
                </c:pt>
                <c:pt idx="1469">
                  <c:v>118.3</c:v>
                </c:pt>
                <c:pt idx="1470">
                  <c:v>118.3</c:v>
                </c:pt>
                <c:pt idx="1471">
                  <c:v>118.3</c:v>
                </c:pt>
                <c:pt idx="1472">
                  <c:v>118.5</c:v>
                </c:pt>
                <c:pt idx="1473">
                  <c:v>118.5</c:v>
                </c:pt>
                <c:pt idx="1474">
                  <c:v>118.5</c:v>
                </c:pt>
                <c:pt idx="1475">
                  <c:v>118.4</c:v>
                </c:pt>
                <c:pt idx="1476">
                  <c:v>118.4</c:v>
                </c:pt>
                <c:pt idx="1477">
                  <c:v>118.4</c:v>
                </c:pt>
                <c:pt idx="1478">
                  <c:v>118.5</c:v>
                </c:pt>
                <c:pt idx="1479">
                  <c:v>118.5</c:v>
                </c:pt>
                <c:pt idx="1480">
                  <c:v>118.5</c:v>
                </c:pt>
                <c:pt idx="1481">
                  <c:v>118.4</c:v>
                </c:pt>
                <c:pt idx="1482">
                  <c:v>118.4</c:v>
                </c:pt>
                <c:pt idx="1483">
                  <c:v>118.4</c:v>
                </c:pt>
                <c:pt idx="1484">
                  <c:v>118.3</c:v>
                </c:pt>
                <c:pt idx="1485">
                  <c:v>118.3</c:v>
                </c:pt>
                <c:pt idx="1486">
                  <c:v>118.3</c:v>
                </c:pt>
                <c:pt idx="1487">
                  <c:v>118</c:v>
                </c:pt>
                <c:pt idx="1488">
                  <c:v>118</c:v>
                </c:pt>
                <c:pt idx="1489">
                  <c:v>118</c:v>
                </c:pt>
                <c:pt idx="1490">
                  <c:v>118.2</c:v>
                </c:pt>
                <c:pt idx="1491">
                  <c:v>118.2</c:v>
                </c:pt>
                <c:pt idx="1492">
                  <c:v>118.2</c:v>
                </c:pt>
                <c:pt idx="1493">
                  <c:v>118.1</c:v>
                </c:pt>
                <c:pt idx="1494">
                  <c:v>118.1</c:v>
                </c:pt>
                <c:pt idx="1495">
                  <c:v>118.1</c:v>
                </c:pt>
                <c:pt idx="1496">
                  <c:v>118</c:v>
                </c:pt>
                <c:pt idx="1497">
                  <c:v>118</c:v>
                </c:pt>
                <c:pt idx="1498">
                  <c:v>118</c:v>
                </c:pt>
                <c:pt idx="1499">
                  <c:v>117.8</c:v>
                </c:pt>
                <c:pt idx="1500">
                  <c:v>117.8</c:v>
                </c:pt>
                <c:pt idx="1501">
                  <c:v>117.8</c:v>
                </c:pt>
                <c:pt idx="1502">
                  <c:v>117.9</c:v>
                </c:pt>
                <c:pt idx="1503">
                  <c:v>117.9</c:v>
                </c:pt>
                <c:pt idx="1504">
                  <c:v>117.9</c:v>
                </c:pt>
                <c:pt idx="1505">
                  <c:v>118</c:v>
                </c:pt>
                <c:pt idx="1506">
                  <c:v>118</c:v>
                </c:pt>
                <c:pt idx="1507">
                  <c:v>118</c:v>
                </c:pt>
                <c:pt idx="1508">
                  <c:v>118.2</c:v>
                </c:pt>
                <c:pt idx="1509">
                  <c:v>118.2</c:v>
                </c:pt>
                <c:pt idx="1510">
                  <c:v>118.2</c:v>
                </c:pt>
                <c:pt idx="1511">
                  <c:v>118.1</c:v>
                </c:pt>
                <c:pt idx="1512">
                  <c:v>118.1</c:v>
                </c:pt>
                <c:pt idx="1513">
                  <c:v>118.1</c:v>
                </c:pt>
                <c:pt idx="1514">
                  <c:v>118.3</c:v>
                </c:pt>
                <c:pt idx="1515">
                  <c:v>118.3</c:v>
                </c:pt>
                <c:pt idx="1516">
                  <c:v>118.3</c:v>
                </c:pt>
                <c:pt idx="1517">
                  <c:v>118.3</c:v>
                </c:pt>
                <c:pt idx="1518">
                  <c:v>118.3</c:v>
                </c:pt>
                <c:pt idx="1519">
                  <c:v>118.3</c:v>
                </c:pt>
                <c:pt idx="1520">
                  <c:v>118.7</c:v>
                </c:pt>
                <c:pt idx="1521">
                  <c:v>118.7</c:v>
                </c:pt>
                <c:pt idx="1522">
                  <c:v>118.7</c:v>
                </c:pt>
                <c:pt idx="1523">
                  <c:v>118.5</c:v>
                </c:pt>
                <c:pt idx="1524">
                  <c:v>118.5</c:v>
                </c:pt>
                <c:pt idx="1525">
                  <c:v>118.5</c:v>
                </c:pt>
                <c:pt idx="1526">
                  <c:v>118.4</c:v>
                </c:pt>
                <c:pt idx="1527">
                  <c:v>118.4</c:v>
                </c:pt>
                <c:pt idx="1528">
                  <c:v>118.4</c:v>
                </c:pt>
                <c:pt idx="1529">
                  <c:v>118.3</c:v>
                </c:pt>
                <c:pt idx="1530">
                  <c:v>118.3</c:v>
                </c:pt>
                <c:pt idx="1531">
                  <c:v>118.3</c:v>
                </c:pt>
                <c:pt idx="1532">
                  <c:v>118.3</c:v>
                </c:pt>
                <c:pt idx="1533">
                  <c:v>118.3</c:v>
                </c:pt>
                <c:pt idx="1534">
                  <c:v>118.3</c:v>
                </c:pt>
                <c:pt idx="1535">
                  <c:v>118.6</c:v>
                </c:pt>
                <c:pt idx="1536">
                  <c:v>118.6</c:v>
                </c:pt>
                <c:pt idx="1537">
                  <c:v>118.6</c:v>
                </c:pt>
                <c:pt idx="1538">
                  <c:v>118.5</c:v>
                </c:pt>
                <c:pt idx="1539">
                  <c:v>118.5</c:v>
                </c:pt>
                <c:pt idx="1540">
                  <c:v>118.5</c:v>
                </c:pt>
                <c:pt idx="1541">
                  <c:v>118.8</c:v>
                </c:pt>
                <c:pt idx="1542">
                  <c:v>118.8</c:v>
                </c:pt>
                <c:pt idx="1543">
                  <c:v>118.8</c:v>
                </c:pt>
                <c:pt idx="1544">
                  <c:v>118.7</c:v>
                </c:pt>
                <c:pt idx="1545">
                  <c:v>118.7</c:v>
                </c:pt>
                <c:pt idx="1546">
                  <c:v>118.7</c:v>
                </c:pt>
                <c:pt idx="1547">
                  <c:v>118.9</c:v>
                </c:pt>
                <c:pt idx="1548">
                  <c:v>118.9</c:v>
                </c:pt>
                <c:pt idx="1549">
                  <c:v>118.9</c:v>
                </c:pt>
                <c:pt idx="1550">
                  <c:v>118.6</c:v>
                </c:pt>
                <c:pt idx="1551">
                  <c:v>118.6</c:v>
                </c:pt>
                <c:pt idx="1552">
                  <c:v>118.6</c:v>
                </c:pt>
                <c:pt idx="1553">
                  <c:v>118.9</c:v>
                </c:pt>
                <c:pt idx="1554">
                  <c:v>118.9</c:v>
                </c:pt>
                <c:pt idx="1555">
                  <c:v>118.9</c:v>
                </c:pt>
                <c:pt idx="1556">
                  <c:v>118.8</c:v>
                </c:pt>
                <c:pt idx="1557">
                  <c:v>118.8</c:v>
                </c:pt>
                <c:pt idx="1558">
                  <c:v>118.8</c:v>
                </c:pt>
                <c:pt idx="1559">
                  <c:v>119.2</c:v>
                </c:pt>
                <c:pt idx="1560">
                  <c:v>119.2</c:v>
                </c:pt>
                <c:pt idx="1561">
                  <c:v>119.2</c:v>
                </c:pt>
                <c:pt idx="1562">
                  <c:v>119.1</c:v>
                </c:pt>
                <c:pt idx="1563">
                  <c:v>119.1</c:v>
                </c:pt>
                <c:pt idx="1564">
                  <c:v>119.1</c:v>
                </c:pt>
                <c:pt idx="1565">
                  <c:v>119.4</c:v>
                </c:pt>
                <c:pt idx="1566">
                  <c:v>119.4</c:v>
                </c:pt>
                <c:pt idx="1567">
                  <c:v>119.4</c:v>
                </c:pt>
                <c:pt idx="1568">
                  <c:v>119.6</c:v>
                </c:pt>
                <c:pt idx="1569">
                  <c:v>119.6</c:v>
                </c:pt>
                <c:pt idx="1570">
                  <c:v>119.6</c:v>
                </c:pt>
                <c:pt idx="1571">
                  <c:v>119.6</c:v>
                </c:pt>
                <c:pt idx="1572">
                  <c:v>119.6</c:v>
                </c:pt>
                <c:pt idx="1573">
                  <c:v>119.6</c:v>
                </c:pt>
                <c:pt idx="1574">
                  <c:v>119.3</c:v>
                </c:pt>
                <c:pt idx="1575">
                  <c:v>119.3</c:v>
                </c:pt>
                <c:pt idx="1576">
                  <c:v>119.3</c:v>
                </c:pt>
                <c:pt idx="1577">
                  <c:v>119</c:v>
                </c:pt>
                <c:pt idx="1578">
                  <c:v>119</c:v>
                </c:pt>
                <c:pt idx="1579">
                  <c:v>119</c:v>
                </c:pt>
                <c:pt idx="1580">
                  <c:v>118.9</c:v>
                </c:pt>
                <c:pt idx="1581">
                  <c:v>118.9</c:v>
                </c:pt>
                <c:pt idx="1582">
                  <c:v>118.9</c:v>
                </c:pt>
                <c:pt idx="1583">
                  <c:v>119.2</c:v>
                </c:pt>
                <c:pt idx="1584">
                  <c:v>119.2</c:v>
                </c:pt>
                <c:pt idx="1585">
                  <c:v>119.2</c:v>
                </c:pt>
                <c:pt idx="1586">
                  <c:v>119.4</c:v>
                </c:pt>
                <c:pt idx="1587">
                  <c:v>119.4</c:v>
                </c:pt>
                <c:pt idx="1588">
                  <c:v>119.4</c:v>
                </c:pt>
                <c:pt idx="1589">
                  <c:v>119.5</c:v>
                </c:pt>
                <c:pt idx="1590">
                  <c:v>119.5</c:v>
                </c:pt>
                <c:pt idx="1591">
                  <c:v>119.5</c:v>
                </c:pt>
                <c:pt idx="1592">
                  <c:v>119.2</c:v>
                </c:pt>
                <c:pt idx="1593">
                  <c:v>119.2</c:v>
                </c:pt>
                <c:pt idx="1594">
                  <c:v>119.2</c:v>
                </c:pt>
                <c:pt idx="1595">
                  <c:v>119.3</c:v>
                </c:pt>
                <c:pt idx="1596">
                  <c:v>119.3</c:v>
                </c:pt>
                <c:pt idx="1597">
                  <c:v>119.3</c:v>
                </c:pt>
                <c:pt idx="1598">
                  <c:v>119.7</c:v>
                </c:pt>
                <c:pt idx="1599">
                  <c:v>119.7</c:v>
                </c:pt>
                <c:pt idx="1600">
                  <c:v>119.7</c:v>
                </c:pt>
                <c:pt idx="1601">
                  <c:v>120.3</c:v>
                </c:pt>
                <c:pt idx="1602">
                  <c:v>120.3</c:v>
                </c:pt>
                <c:pt idx="1603">
                  <c:v>120.3</c:v>
                </c:pt>
                <c:pt idx="1604">
                  <c:v>120.6</c:v>
                </c:pt>
                <c:pt idx="1605">
                  <c:v>120.6</c:v>
                </c:pt>
                <c:pt idx="1606">
                  <c:v>120.6</c:v>
                </c:pt>
                <c:pt idx="1607">
                  <c:v>121.2</c:v>
                </c:pt>
                <c:pt idx="1608">
                  <c:v>121.2</c:v>
                </c:pt>
                <c:pt idx="1609">
                  <c:v>121.2</c:v>
                </c:pt>
                <c:pt idx="1610">
                  <c:v>121.8</c:v>
                </c:pt>
                <c:pt idx="1611">
                  <c:v>121.8</c:v>
                </c:pt>
                <c:pt idx="1612">
                  <c:v>121.8</c:v>
                </c:pt>
                <c:pt idx="1613">
                  <c:v>123.1</c:v>
                </c:pt>
                <c:pt idx="1614">
                  <c:v>123.1</c:v>
                </c:pt>
                <c:pt idx="1615">
                  <c:v>123.1</c:v>
                </c:pt>
                <c:pt idx="1616">
                  <c:v>125.1</c:v>
                </c:pt>
                <c:pt idx="1617">
                  <c:v>125.1</c:v>
                </c:pt>
                <c:pt idx="1618">
                  <c:v>125.1</c:v>
                </c:pt>
                <c:pt idx="1619">
                  <c:v>129.4</c:v>
                </c:pt>
                <c:pt idx="1620">
                  <c:v>129.4</c:v>
                </c:pt>
                <c:pt idx="1621">
                  <c:v>129.4</c:v>
                </c:pt>
                <c:pt idx="1622">
                  <c:v>135</c:v>
                </c:pt>
                <c:pt idx="1623">
                  <c:v>135</c:v>
                </c:pt>
                <c:pt idx="1624">
                  <c:v>135</c:v>
                </c:pt>
                <c:pt idx="1625">
                  <c:v>139.1</c:v>
                </c:pt>
                <c:pt idx="1626">
                  <c:v>139.1</c:v>
                </c:pt>
                <c:pt idx="1627">
                  <c:v>139.1</c:v>
                </c:pt>
                <c:pt idx="1628">
                  <c:v>138.4</c:v>
                </c:pt>
                <c:pt idx="1629">
                  <c:v>138.4</c:v>
                </c:pt>
                <c:pt idx="1630">
                  <c:v>138.4</c:v>
                </c:pt>
                <c:pt idx="1631">
                  <c:v>134.6</c:v>
                </c:pt>
                <c:pt idx="1632">
                  <c:v>134.6</c:v>
                </c:pt>
                <c:pt idx="1633">
                  <c:v>134.6</c:v>
                </c:pt>
                <c:pt idx="1634">
                  <c:v>131</c:v>
                </c:pt>
                <c:pt idx="1635">
                  <c:v>131</c:v>
                </c:pt>
                <c:pt idx="1636">
                  <c:v>131</c:v>
                </c:pt>
                <c:pt idx="1637">
                  <c:v>129.19999999999999</c:v>
                </c:pt>
                <c:pt idx="1638">
                  <c:v>129.19999999999999</c:v>
                </c:pt>
                <c:pt idx="1639">
                  <c:v>129.19999999999999</c:v>
                </c:pt>
                <c:pt idx="1640">
                  <c:v>127.6</c:v>
                </c:pt>
                <c:pt idx="1641">
                  <c:v>127.6</c:v>
                </c:pt>
                <c:pt idx="1642">
                  <c:v>127.6</c:v>
                </c:pt>
                <c:pt idx="1643">
                  <c:v>125.4</c:v>
                </c:pt>
                <c:pt idx="1644">
                  <c:v>125.4</c:v>
                </c:pt>
                <c:pt idx="1645">
                  <c:v>125.4</c:v>
                </c:pt>
                <c:pt idx="1646">
                  <c:v>123.3</c:v>
                </c:pt>
                <c:pt idx="1647">
                  <c:v>123.3</c:v>
                </c:pt>
                <c:pt idx="1648">
                  <c:v>123.3</c:v>
                </c:pt>
                <c:pt idx="1649">
                  <c:v>121.9</c:v>
                </c:pt>
                <c:pt idx="1650">
                  <c:v>121.9</c:v>
                </c:pt>
                <c:pt idx="1651">
                  <c:v>121.9</c:v>
                </c:pt>
                <c:pt idx="1652">
                  <c:v>121.1</c:v>
                </c:pt>
                <c:pt idx="1653">
                  <c:v>121.1</c:v>
                </c:pt>
                <c:pt idx="1654">
                  <c:v>121.1</c:v>
                </c:pt>
                <c:pt idx="1655">
                  <c:v>120.4</c:v>
                </c:pt>
                <c:pt idx="1656">
                  <c:v>120.4</c:v>
                </c:pt>
                <c:pt idx="1657">
                  <c:v>120.4</c:v>
                </c:pt>
                <c:pt idx="1658">
                  <c:v>120.2</c:v>
                </c:pt>
                <c:pt idx="1659">
                  <c:v>120.2</c:v>
                </c:pt>
                <c:pt idx="1660">
                  <c:v>120.2</c:v>
                </c:pt>
                <c:pt idx="1661">
                  <c:v>120.1</c:v>
                </c:pt>
                <c:pt idx="1662">
                  <c:v>120.1</c:v>
                </c:pt>
                <c:pt idx="1663">
                  <c:v>120.1</c:v>
                </c:pt>
                <c:pt idx="1664">
                  <c:v>120.3</c:v>
                </c:pt>
                <c:pt idx="1665">
                  <c:v>120.3</c:v>
                </c:pt>
                <c:pt idx="1666">
                  <c:v>120.3</c:v>
                </c:pt>
                <c:pt idx="1667">
                  <c:v>120.5</c:v>
                </c:pt>
                <c:pt idx="1668">
                  <c:v>120.5</c:v>
                </c:pt>
                <c:pt idx="1669">
                  <c:v>120.5</c:v>
                </c:pt>
                <c:pt idx="1670">
                  <c:v>120.4</c:v>
                </c:pt>
                <c:pt idx="1671">
                  <c:v>120.4</c:v>
                </c:pt>
                <c:pt idx="1672">
                  <c:v>120.4</c:v>
                </c:pt>
                <c:pt idx="1673">
                  <c:v>120.2</c:v>
                </c:pt>
                <c:pt idx="1674">
                  <c:v>120.2</c:v>
                </c:pt>
                <c:pt idx="1675">
                  <c:v>120.2</c:v>
                </c:pt>
                <c:pt idx="1676">
                  <c:v>120</c:v>
                </c:pt>
                <c:pt idx="1677">
                  <c:v>120</c:v>
                </c:pt>
                <c:pt idx="1678">
                  <c:v>120</c:v>
                </c:pt>
                <c:pt idx="1679">
                  <c:v>120.2</c:v>
                </c:pt>
                <c:pt idx="1680">
                  <c:v>120.2</c:v>
                </c:pt>
                <c:pt idx="1681">
                  <c:v>120.2</c:v>
                </c:pt>
                <c:pt idx="1682">
                  <c:v>120.4</c:v>
                </c:pt>
                <c:pt idx="1683">
                  <c:v>120.4</c:v>
                </c:pt>
                <c:pt idx="1684">
                  <c:v>120.4</c:v>
                </c:pt>
                <c:pt idx="1685">
                  <c:v>120.4</c:v>
                </c:pt>
                <c:pt idx="1686">
                  <c:v>120.4</c:v>
                </c:pt>
                <c:pt idx="1687">
                  <c:v>120.4</c:v>
                </c:pt>
                <c:pt idx="1688">
                  <c:v>120.4</c:v>
                </c:pt>
                <c:pt idx="1689">
                  <c:v>120.4</c:v>
                </c:pt>
                <c:pt idx="1690">
                  <c:v>120.4</c:v>
                </c:pt>
                <c:pt idx="1691">
                  <c:v>120.5</c:v>
                </c:pt>
                <c:pt idx="1692">
                  <c:v>120.5</c:v>
                </c:pt>
                <c:pt idx="1693">
                  <c:v>120.5</c:v>
                </c:pt>
                <c:pt idx="1694">
                  <c:v>120.7</c:v>
                </c:pt>
                <c:pt idx="1695">
                  <c:v>120.7</c:v>
                </c:pt>
                <c:pt idx="1696">
                  <c:v>120.7</c:v>
                </c:pt>
                <c:pt idx="1697">
                  <c:v>120.9</c:v>
                </c:pt>
                <c:pt idx="1698">
                  <c:v>120.9</c:v>
                </c:pt>
                <c:pt idx="1699">
                  <c:v>120.9</c:v>
                </c:pt>
                <c:pt idx="1700">
                  <c:v>121</c:v>
                </c:pt>
                <c:pt idx="1701">
                  <c:v>121</c:v>
                </c:pt>
                <c:pt idx="1702">
                  <c:v>121</c:v>
                </c:pt>
                <c:pt idx="1703">
                  <c:v>121.2</c:v>
                </c:pt>
                <c:pt idx="1704">
                  <c:v>121.2</c:v>
                </c:pt>
                <c:pt idx="1705">
                  <c:v>121.2</c:v>
                </c:pt>
                <c:pt idx="1706">
                  <c:v>120.9</c:v>
                </c:pt>
                <c:pt idx="1707">
                  <c:v>120.9</c:v>
                </c:pt>
                <c:pt idx="1708">
                  <c:v>120.9</c:v>
                </c:pt>
                <c:pt idx="1709">
                  <c:v>120.9</c:v>
                </c:pt>
                <c:pt idx="1710">
                  <c:v>120.9</c:v>
                </c:pt>
                <c:pt idx="1711">
                  <c:v>120.9</c:v>
                </c:pt>
                <c:pt idx="1712">
                  <c:v>120.9</c:v>
                </c:pt>
                <c:pt idx="1713">
                  <c:v>120.9</c:v>
                </c:pt>
                <c:pt idx="1714">
                  <c:v>120.9</c:v>
                </c:pt>
                <c:pt idx="1715">
                  <c:v>120.9</c:v>
                </c:pt>
                <c:pt idx="1716">
                  <c:v>120.9</c:v>
                </c:pt>
                <c:pt idx="1717">
                  <c:v>120.9</c:v>
                </c:pt>
                <c:pt idx="1718">
                  <c:v>120.8</c:v>
                </c:pt>
                <c:pt idx="1719">
                  <c:v>120.8</c:v>
                </c:pt>
                <c:pt idx="1720">
                  <c:v>120.8</c:v>
                </c:pt>
                <c:pt idx="1721">
                  <c:v>120.6</c:v>
                </c:pt>
                <c:pt idx="1722">
                  <c:v>120.6</c:v>
                </c:pt>
                <c:pt idx="1723">
                  <c:v>120.6</c:v>
                </c:pt>
                <c:pt idx="1724">
                  <c:v>120.4</c:v>
                </c:pt>
                <c:pt idx="1725">
                  <c:v>120.4</c:v>
                </c:pt>
                <c:pt idx="1726">
                  <c:v>120.4</c:v>
                </c:pt>
                <c:pt idx="1727">
                  <c:v>120.2</c:v>
                </c:pt>
                <c:pt idx="1728">
                  <c:v>120.2</c:v>
                </c:pt>
                <c:pt idx="1729">
                  <c:v>120.2</c:v>
                </c:pt>
                <c:pt idx="1730">
                  <c:v>120.4</c:v>
                </c:pt>
                <c:pt idx="1731">
                  <c:v>120.4</c:v>
                </c:pt>
                <c:pt idx="1732">
                  <c:v>120.4</c:v>
                </c:pt>
                <c:pt idx="1733">
                  <c:v>120.7</c:v>
                </c:pt>
                <c:pt idx="1734">
                  <c:v>120.7</c:v>
                </c:pt>
                <c:pt idx="1735">
                  <c:v>120.7</c:v>
                </c:pt>
                <c:pt idx="1736">
                  <c:v>121.2</c:v>
                </c:pt>
                <c:pt idx="1737">
                  <c:v>121.2</c:v>
                </c:pt>
                <c:pt idx="1738">
                  <c:v>121.2</c:v>
                </c:pt>
                <c:pt idx="1739">
                  <c:v>121.3</c:v>
                </c:pt>
                <c:pt idx="1740">
                  <c:v>121.3</c:v>
                </c:pt>
                <c:pt idx="1741">
                  <c:v>121.3</c:v>
                </c:pt>
                <c:pt idx="1742">
                  <c:v>121.5</c:v>
                </c:pt>
                <c:pt idx="1743">
                  <c:v>121.5</c:v>
                </c:pt>
                <c:pt idx="1744">
                  <c:v>121.5</c:v>
                </c:pt>
                <c:pt idx="1745">
                  <c:v>121.2</c:v>
                </c:pt>
                <c:pt idx="1746">
                  <c:v>121.2</c:v>
                </c:pt>
                <c:pt idx="1747">
                  <c:v>121.2</c:v>
                </c:pt>
                <c:pt idx="1748">
                  <c:v>121.4</c:v>
                </c:pt>
                <c:pt idx="1749">
                  <c:v>121.4</c:v>
                </c:pt>
                <c:pt idx="1750">
                  <c:v>121.4</c:v>
                </c:pt>
                <c:pt idx="1751">
                  <c:v>121.1</c:v>
                </c:pt>
                <c:pt idx="1752">
                  <c:v>121.1</c:v>
                </c:pt>
                <c:pt idx="1753">
                  <c:v>121.1</c:v>
                </c:pt>
                <c:pt idx="1754">
                  <c:v>121.3</c:v>
                </c:pt>
                <c:pt idx="1755">
                  <c:v>121.3</c:v>
                </c:pt>
                <c:pt idx="1756">
                  <c:v>121.3</c:v>
                </c:pt>
                <c:pt idx="1757">
                  <c:v>121.6</c:v>
                </c:pt>
                <c:pt idx="1758">
                  <c:v>121.6</c:v>
                </c:pt>
                <c:pt idx="1759">
                  <c:v>121.6</c:v>
                </c:pt>
                <c:pt idx="1760">
                  <c:v>122.1</c:v>
                </c:pt>
                <c:pt idx="1761">
                  <c:v>122.1</c:v>
                </c:pt>
                <c:pt idx="1762">
                  <c:v>122.1</c:v>
                </c:pt>
                <c:pt idx="1763">
                  <c:v>122.2</c:v>
                </c:pt>
                <c:pt idx="1764">
                  <c:v>122.2</c:v>
                </c:pt>
                <c:pt idx="1765">
                  <c:v>122.2</c:v>
                </c:pt>
                <c:pt idx="1766">
                  <c:v>121.9</c:v>
                </c:pt>
                <c:pt idx="1767">
                  <c:v>121.9</c:v>
                </c:pt>
                <c:pt idx="1768">
                  <c:v>121.9</c:v>
                </c:pt>
                <c:pt idx="1769">
                  <c:v>121.9</c:v>
                </c:pt>
                <c:pt idx="1770">
                  <c:v>121.9</c:v>
                </c:pt>
                <c:pt idx="1771">
                  <c:v>121.9</c:v>
                </c:pt>
                <c:pt idx="1772">
                  <c:v>122.1</c:v>
                </c:pt>
                <c:pt idx="1773">
                  <c:v>122.1</c:v>
                </c:pt>
                <c:pt idx="1774">
                  <c:v>122.1</c:v>
                </c:pt>
                <c:pt idx="1775">
                  <c:v>122.2</c:v>
                </c:pt>
                <c:pt idx="1776">
                  <c:v>122.2</c:v>
                </c:pt>
                <c:pt idx="1777">
                  <c:v>122.2</c:v>
                </c:pt>
                <c:pt idx="1778">
                  <c:v>122.1</c:v>
                </c:pt>
                <c:pt idx="1779">
                  <c:v>122.1</c:v>
                </c:pt>
                <c:pt idx="1780">
                  <c:v>122.1</c:v>
                </c:pt>
                <c:pt idx="1781">
                  <c:v>121.8</c:v>
                </c:pt>
                <c:pt idx="1782">
                  <c:v>121.8</c:v>
                </c:pt>
                <c:pt idx="1783">
                  <c:v>121.8</c:v>
                </c:pt>
                <c:pt idx="1784">
                  <c:v>121.7</c:v>
                </c:pt>
                <c:pt idx="1785">
                  <c:v>121.7</c:v>
                </c:pt>
                <c:pt idx="1786">
                  <c:v>121.7</c:v>
                </c:pt>
                <c:pt idx="1787">
                  <c:v>121.9</c:v>
                </c:pt>
                <c:pt idx="1788">
                  <c:v>121.9</c:v>
                </c:pt>
                <c:pt idx="1789">
                  <c:v>121.9</c:v>
                </c:pt>
                <c:pt idx="1790">
                  <c:v>121.9</c:v>
                </c:pt>
                <c:pt idx="1791">
                  <c:v>121.9</c:v>
                </c:pt>
                <c:pt idx="1792">
                  <c:v>121.9</c:v>
                </c:pt>
                <c:pt idx="1793">
                  <c:v>121.8</c:v>
                </c:pt>
                <c:pt idx="1794">
                  <c:v>121.8</c:v>
                </c:pt>
                <c:pt idx="1795">
                  <c:v>121.8</c:v>
                </c:pt>
                <c:pt idx="1796">
                  <c:v>121.5</c:v>
                </c:pt>
                <c:pt idx="1797">
                  <c:v>121.5</c:v>
                </c:pt>
                <c:pt idx="1798">
                  <c:v>121.5</c:v>
                </c:pt>
                <c:pt idx="1799">
                  <c:v>121.3</c:v>
                </c:pt>
                <c:pt idx="1800">
                  <c:v>121.3</c:v>
                </c:pt>
                <c:pt idx="1801">
                  <c:v>121.3</c:v>
                </c:pt>
                <c:pt idx="1802">
                  <c:v>121.3</c:v>
                </c:pt>
                <c:pt idx="1803">
                  <c:v>121.3</c:v>
                </c:pt>
                <c:pt idx="1804">
                  <c:v>121.3</c:v>
                </c:pt>
                <c:pt idx="1805">
                  <c:v>121</c:v>
                </c:pt>
                <c:pt idx="1806">
                  <c:v>121</c:v>
                </c:pt>
                <c:pt idx="1807">
                  <c:v>121</c:v>
                </c:pt>
                <c:pt idx="1808">
                  <c:v>121</c:v>
                </c:pt>
                <c:pt idx="1809">
                  <c:v>121</c:v>
                </c:pt>
                <c:pt idx="1810">
                  <c:v>121</c:v>
                </c:pt>
                <c:pt idx="1811">
                  <c:v>121.2</c:v>
                </c:pt>
                <c:pt idx="1812">
                  <c:v>121.2</c:v>
                </c:pt>
                <c:pt idx="1813">
                  <c:v>121.2</c:v>
                </c:pt>
                <c:pt idx="1814">
                  <c:v>121.3</c:v>
                </c:pt>
                <c:pt idx="1815">
                  <c:v>121.3</c:v>
                </c:pt>
                <c:pt idx="1816">
                  <c:v>121.3</c:v>
                </c:pt>
                <c:pt idx="1817">
                  <c:v>121.7</c:v>
                </c:pt>
                <c:pt idx="1818">
                  <c:v>121.7</c:v>
                </c:pt>
                <c:pt idx="1819">
                  <c:v>121.7</c:v>
                </c:pt>
                <c:pt idx="1820">
                  <c:v>121.1</c:v>
                </c:pt>
                <c:pt idx="1821">
                  <c:v>121.1</c:v>
                </c:pt>
                <c:pt idx="1822">
                  <c:v>121.1</c:v>
                </c:pt>
                <c:pt idx="1823">
                  <c:v>121</c:v>
                </c:pt>
                <c:pt idx="1824">
                  <c:v>121</c:v>
                </c:pt>
                <c:pt idx="1825">
                  <c:v>121</c:v>
                </c:pt>
                <c:pt idx="1826">
                  <c:v>120.4</c:v>
                </c:pt>
                <c:pt idx="1827">
                  <c:v>120.4</c:v>
                </c:pt>
                <c:pt idx="1828">
                  <c:v>120.4</c:v>
                </c:pt>
                <c:pt idx="1829">
                  <c:v>120.6</c:v>
                </c:pt>
                <c:pt idx="1830">
                  <c:v>120.6</c:v>
                </c:pt>
                <c:pt idx="1831">
                  <c:v>120.6</c:v>
                </c:pt>
                <c:pt idx="1832">
                  <c:v>120.7</c:v>
                </c:pt>
                <c:pt idx="1833">
                  <c:v>120.7</c:v>
                </c:pt>
                <c:pt idx="1834">
                  <c:v>120.7</c:v>
                </c:pt>
                <c:pt idx="1835">
                  <c:v>120.8</c:v>
                </c:pt>
                <c:pt idx="1836">
                  <c:v>120.8</c:v>
                </c:pt>
                <c:pt idx="1837">
                  <c:v>120.8</c:v>
                </c:pt>
                <c:pt idx="1838">
                  <c:v>120.6</c:v>
                </c:pt>
                <c:pt idx="1839">
                  <c:v>120.6</c:v>
                </c:pt>
                <c:pt idx="1840">
                  <c:v>120.6</c:v>
                </c:pt>
                <c:pt idx="1841">
                  <c:v>120.6</c:v>
                </c:pt>
                <c:pt idx="1842">
                  <c:v>120.6</c:v>
                </c:pt>
                <c:pt idx="1843">
                  <c:v>120.6</c:v>
                </c:pt>
                <c:pt idx="1844">
                  <c:v>120.8</c:v>
                </c:pt>
                <c:pt idx="1845">
                  <c:v>120.8</c:v>
                </c:pt>
                <c:pt idx="1846">
                  <c:v>120.8</c:v>
                </c:pt>
                <c:pt idx="1847">
                  <c:v>120.6</c:v>
                </c:pt>
                <c:pt idx="1848">
                  <c:v>120.6</c:v>
                </c:pt>
                <c:pt idx="1849">
                  <c:v>120.6</c:v>
                </c:pt>
                <c:pt idx="1850">
                  <c:v>120.7</c:v>
                </c:pt>
                <c:pt idx="1851">
                  <c:v>120.7</c:v>
                </c:pt>
                <c:pt idx="1852">
                  <c:v>120.7</c:v>
                </c:pt>
                <c:pt idx="1853">
                  <c:v>120.8</c:v>
                </c:pt>
                <c:pt idx="1854">
                  <c:v>120.8</c:v>
                </c:pt>
                <c:pt idx="1855">
                  <c:v>120.8</c:v>
                </c:pt>
                <c:pt idx="1856">
                  <c:v>120.8</c:v>
                </c:pt>
                <c:pt idx="1857">
                  <c:v>120.8</c:v>
                </c:pt>
                <c:pt idx="1858">
                  <c:v>120.8</c:v>
                </c:pt>
                <c:pt idx="1859">
                  <c:v>120.6</c:v>
                </c:pt>
                <c:pt idx="1860">
                  <c:v>120.6</c:v>
                </c:pt>
                <c:pt idx="1861">
                  <c:v>120.6</c:v>
                </c:pt>
                <c:pt idx="1862">
                  <c:v>120.5</c:v>
                </c:pt>
                <c:pt idx="1863">
                  <c:v>120.5</c:v>
                </c:pt>
                <c:pt idx="1864">
                  <c:v>120.5</c:v>
                </c:pt>
                <c:pt idx="1865">
                  <c:v>120.8</c:v>
                </c:pt>
                <c:pt idx="1866">
                  <c:v>120.8</c:v>
                </c:pt>
                <c:pt idx="1867">
                  <c:v>120.8</c:v>
                </c:pt>
                <c:pt idx="1868">
                  <c:v>120.7</c:v>
                </c:pt>
                <c:pt idx="1869">
                  <c:v>120.7</c:v>
                </c:pt>
                <c:pt idx="1870">
                  <c:v>120.7</c:v>
                </c:pt>
                <c:pt idx="1871">
                  <c:v>120.3</c:v>
                </c:pt>
                <c:pt idx="1872">
                  <c:v>120.3</c:v>
                </c:pt>
                <c:pt idx="1873">
                  <c:v>120.3</c:v>
                </c:pt>
                <c:pt idx="1874">
                  <c:v>120.4</c:v>
                </c:pt>
                <c:pt idx="1875">
                  <c:v>120.4</c:v>
                </c:pt>
                <c:pt idx="1876">
                  <c:v>120.4</c:v>
                </c:pt>
                <c:pt idx="1877">
                  <c:v>120.2</c:v>
                </c:pt>
                <c:pt idx="1878">
                  <c:v>120.2</c:v>
                </c:pt>
                <c:pt idx="1879">
                  <c:v>120.2</c:v>
                </c:pt>
                <c:pt idx="1880">
                  <c:v>120.2</c:v>
                </c:pt>
                <c:pt idx="1881">
                  <c:v>120.2</c:v>
                </c:pt>
                <c:pt idx="1882">
                  <c:v>120.2</c:v>
                </c:pt>
                <c:pt idx="1883">
                  <c:v>119.9</c:v>
                </c:pt>
                <c:pt idx="1884">
                  <c:v>119.9</c:v>
                </c:pt>
                <c:pt idx="1885">
                  <c:v>119.9</c:v>
                </c:pt>
                <c:pt idx="1886">
                  <c:v>120</c:v>
                </c:pt>
                <c:pt idx="1887">
                  <c:v>120</c:v>
                </c:pt>
                <c:pt idx="1888">
                  <c:v>120</c:v>
                </c:pt>
                <c:pt idx="1889">
                  <c:v>120.1</c:v>
                </c:pt>
                <c:pt idx="1890">
                  <c:v>120.1</c:v>
                </c:pt>
                <c:pt idx="1891">
                  <c:v>120.1</c:v>
                </c:pt>
                <c:pt idx="1892">
                  <c:v>120.2</c:v>
                </c:pt>
                <c:pt idx="1893">
                  <c:v>120.2</c:v>
                </c:pt>
                <c:pt idx="1894">
                  <c:v>120.2</c:v>
                </c:pt>
                <c:pt idx="1895">
                  <c:v>120.3</c:v>
                </c:pt>
                <c:pt idx="1896">
                  <c:v>120.3</c:v>
                </c:pt>
                <c:pt idx="1897">
                  <c:v>120.3</c:v>
                </c:pt>
                <c:pt idx="1898">
                  <c:v>120.7</c:v>
                </c:pt>
                <c:pt idx="1899">
                  <c:v>120.7</c:v>
                </c:pt>
                <c:pt idx="1900">
                  <c:v>120.7</c:v>
                </c:pt>
                <c:pt idx="1901">
                  <c:v>120.8</c:v>
                </c:pt>
                <c:pt idx="1902">
                  <c:v>120.8</c:v>
                </c:pt>
                <c:pt idx="1903">
                  <c:v>120.8</c:v>
                </c:pt>
                <c:pt idx="1904">
                  <c:v>121</c:v>
                </c:pt>
                <c:pt idx="1905">
                  <c:v>121</c:v>
                </c:pt>
                <c:pt idx="1906">
                  <c:v>121</c:v>
                </c:pt>
                <c:pt idx="1907">
                  <c:v>120.8</c:v>
                </c:pt>
                <c:pt idx="1908">
                  <c:v>120.8</c:v>
                </c:pt>
                <c:pt idx="1909">
                  <c:v>120.8</c:v>
                </c:pt>
                <c:pt idx="1910">
                  <c:v>120.4</c:v>
                </c:pt>
                <c:pt idx="1911">
                  <c:v>120.4</c:v>
                </c:pt>
                <c:pt idx="1912">
                  <c:v>120.4</c:v>
                </c:pt>
                <c:pt idx="1913">
                  <c:v>120.3</c:v>
                </c:pt>
                <c:pt idx="1914">
                  <c:v>120.3</c:v>
                </c:pt>
                <c:pt idx="1915">
                  <c:v>120.3</c:v>
                </c:pt>
                <c:pt idx="1916">
                  <c:v>120.2</c:v>
                </c:pt>
                <c:pt idx="1917">
                  <c:v>120.2</c:v>
                </c:pt>
                <c:pt idx="1918">
                  <c:v>120.2</c:v>
                </c:pt>
                <c:pt idx="1919">
                  <c:v>120.5</c:v>
                </c:pt>
                <c:pt idx="1920">
                  <c:v>120.5</c:v>
                </c:pt>
                <c:pt idx="1921">
                  <c:v>120.5</c:v>
                </c:pt>
                <c:pt idx="1922">
                  <c:v>120.7</c:v>
                </c:pt>
                <c:pt idx="1923">
                  <c:v>120.7</c:v>
                </c:pt>
                <c:pt idx="1924">
                  <c:v>120.7</c:v>
                </c:pt>
                <c:pt idx="1925">
                  <c:v>120.7</c:v>
                </c:pt>
                <c:pt idx="1926">
                  <c:v>120.7</c:v>
                </c:pt>
                <c:pt idx="1927">
                  <c:v>120.7</c:v>
                </c:pt>
                <c:pt idx="1928">
                  <c:v>121.2</c:v>
                </c:pt>
                <c:pt idx="1929">
                  <c:v>121.2</c:v>
                </c:pt>
                <c:pt idx="1930">
                  <c:v>121.2</c:v>
                </c:pt>
                <c:pt idx="1931">
                  <c:v>121.2</c:v>
                </c:pt>
                <c:pt idx="1932">
                  <c:v>121.2</c:v>
                </c:pt>
                <c:pt idx="1933">
                  <c:v>121.2</c:v>
                </c:pt>
                <c:pt idx="1934">
                  <c:v>121.2</c:v>
                </c:pt>
                <c:pt idx="1935">
                  <c:v>121.2</c:v>
                </c:pt>
                <c:pt idx="1936">
                  <c:v>121.2</c:v>
                </c:pt>
                <c:pt idx="1937">
                  <c:v>121</c:v>
                </c:pt>
                <c:pt idx="1938">
                  <c:v>121</c:v>
                </c:pt>
                <c:pt idx="1939">
                  <c:v>121</c:v>
                </c:pt>
                <c:pt idx="1940">
                  <c:v>121</c:v>
                </c:pt>
                <c:pt idx="1941">
                  <c:v>121</c:v>
                </c:pt>
                <c:pt idx="1942">
                  <c:v>121</c:v>
                </c:pt>
                <c:pt idx="1943">
                  <c:v>121.4</c:v>
                </c:pt>
                <c:pt idx="1944">
                  <c:v>121.4</c:v>
                </c:pt>
                <c:pt idx="1945">
                  <c:v>121.4</c:v>
                </c:pt>
                <c:pt idx="1946">
                  <c:v>121.2</c:v>
                </c:pt>
                <c:pt idx="1947">
                  <c:v>121.2</c:v>
                </c:pt>
                <c:pt idx="1948">
                  <c:v>121.2</c:v>
                </c:pt>
                <c:pt idx="1949">
                  <c:v>121.3</c:v>
                </c:pt>
                <c:pt idx="1950">
                  <c:v>121.3</c:v>
                </c:pt>
                <c:pt idx="1951">
                  <c:v>121.3</c:v>
                </c:pt>
                <c:pt idx="1952">
                  <c:v>120.9</c:v>
                </c:pt>
                <c:pt idx="1953">
                  <c:v>120.9</c:v>
                </c:pt>
                <c:pt idx="1954">
                  <c:v>120.9</c:v>
                </c:pt>
                <c:pt idx="1955">
                  <c:v>121</c:v>
                </c:pt>
                <c:pt idx="1956">
                  <c:v>121</c:v>
                </c:pt>
                <c:pt idx="1957">
                  <c:v>121</c:v>
                </c:pt>
                <c:pt idx="1958">
                  <c:v>120.8</c:v>
                </c:pt>
                <c:pt idx="1959">
                  <c:v>120.8</c:v>
                </c:pt>
                <c:pt idx="1960">
                  <c:v>120.8</c:v>
                </c:pt>
                <c:pt idx="1961">
                  <c:v>120.4</c:v>
                </c:pt>
                <c:pt idx="1962">
                  <c:v>120.4</c:v>
                </c:pt>
                <c:pt idx="1963">
                  <c:v>120.4</c:v>
                </c:pt>
                <c:pt idx="1964">
                  <c:v>120.2</c:v>
                </c:pt>
                <c:pt idx="1965">
                  <c:v>120.2</c:v>
                </c:pt>
                <c:pt idx="1966">
                  <c:v>120.2</c:v>
                </c:pt>
                <c:pt idx="1967">
                  <c:v>120.2</c:v>
                </c:pt>
                <c:pt idx="1968">
                  <c:v>120.2</c:v>
                </c:pt>
                <c:pt idx="1969">
                  <c:v>120.2</c:v>
                </c:pt>
                <c:pt idx="1970">
                  <c:v>120.3</c:v>
                </c:pt>
                <c:pt idx="1971">
                  <c:v>120.3</c:v>
                </c:pt>
                <c:pt idx="1972">
                  <c:v>120.3</c:v>
                </c:pt>
                <c:pt idx="1973">
                  <c:v>120.6</c:v>
                </c:pt>
                <c:pt idx="1974">
                  <c:v>120.6</c:v>
                </c:pt>
                <c:pt idx="1975">
                  <c:v>120.6</c:v>
                </c:pt>
                <c:pt idx="1976">
                  <c:v>120.8</c:v>
                </c:pt>
                <c:pt idx="1977">
                  <c:v>120.8</c:v>
                </c:pt>
                <c:pt idx="1978">
                  <c:v>120.8</c:v>
                </c:pt>
                <c:pt idx="1979">
                  <c:v>121.3</c:v>
                </c:pt>
                <c:pt idx="1980">
                  <c:v>121.3</c:v>
                </c:pt>
                <c:pt idx="1981">
                  <c:v>121.3</c:v>
                </c:pt>
                <c:pt idx="1982">
                  <c:v>121.1</c:v>
                </c:pt>
                <c:pt idx="1983">
                  <c:v>121.1</c:v>
                </c:pt>
                <c:pt idx="1984">
                  <c:v>121.1</c:v>
                </c:pt>
                <c:pt idx="1985">
                  <c:v>120.8</c:v>
                </c:pt>
                <c:pt idx="1986">
                  <c:v>120.8</c:v>
                </c:pt>
                <c:pt idx="1987">
                  <c:v>120.8</c:v>
                </c:pt>
                <c:pt idx="1988">
                  <c:v>120.5</c:v>
                </c:pt>
                <c:pt idx="1989">
                  <c:v>120.5</c:v>
                </c:pt>
                <c:pt idx="1990">
                  <c:v>120.5</c:v>
                </c:pt>
                <c:pt idx="1991">
                  <c:v>120</c:v>
                </c:pt>
                <c:pt idx="1992">
                  <c:v>120</c:v>
                </c:pt>
                <c:pt idx="1993">
                  <c:v>120</c:v>
                </c:pt>
                <c:pt idx="1994">
                  <c:v>119.5</c:v>
                </c:pt>
                <c:pt idx="1995">
                  <c:v>119.5</c:v>
                </c:pt>
                <c:pt idx="1996">
                  <c:v>119.5</c:v>
                </c:pt>
                <c:pt idx="1997">
                  <c:v>119.1</c:v>
                </c:pt>
                <c:pt idx="1998">
                  <c:v>119.1</c:v>
                </c:pt>
                <c:pt idx="1999">
                  <c:v>119.1</c:v>
                </c:pt>
                <c:pt idx="2000">
                  <c:v>119.1</c:v>
                </c:pt>
                <c:pt idx="2001">
                  <c:v>119.1</c:v>
                </c:pt>
                <c:pt idx="2002">
                  <c:v>119.1</c:v>
                </c:pt>
                <c:pt idx="2003">
                  <c:v>119.1</c:v>
                </c:pt>
                <c:pt idx="2004">
                  <c:v>119.1</c:v>
                </c:pt>
                <c:pt idx="2005">
                  <c:v>119.1</c:v>
                </c:pt>
                <c:pt idx="2006">
                  <c:v>119.5</c:v>
                </c:pt>
                <c:pt idx="2007">
                  <c:v>119.5</c:v>
                </c:pt>
                <c:pt idx="2008">
                  <c:v>119.5</c:v>
                </c:pt>
                <c:pt idx="2009">
                  <c:v>119.7</c:v>
                </c:pt>
                <c:pt idx="2010">
                  <c:v>119.7</c:v>
                </c:pt>
                <c:pt idx="2011">
                  <c:v>119.7</c:v>
                </c:pt>
                <c:pt idx="2012">
                  <c:v>120.2</c:v>
                </c:pt>
                <c:pt idx="2013">
                  <c:v>120.2</c:v>
                </c:pt>
                <c:pt idx="2014">
                  <c:v>120.2</c:v>
                </c:pt>
                <c:pt idx="2015">
                  <c:v>119.9</c:v>
                </c:pt>
                <c:pt idx="2016">
                  <c:v>119.9</c:v>
                </c:pt>
                <c:pt idx="2017">
                  <c:v>119.9</c:v>
                </c:pt>
                <c:pt idx="2018">
                  <c:v>119.7</c:v>
                </c:pt>
                <c:pt idx="2019">
                  <c:v>119.7</c:v>
                </c:pt>
                <c:pt idx="2020">
                  <c:v>119.7</c:v>
                </c:pt>
                <c:pt idx="2021">
                  <c:v>119.3</c:v>
                </c:pt>
                <c:pt idx="2022">
                  <c:v>119.3</c:v>
                </c:pt>
                <c:pt idx="2023">
                  <c:v>119.3</c:v>
                </c:pt>
                <c:pt idx="2024">
                  <c:v>119.2</c:v>
                </c:pt>
                <c:pt idx="2025">
                  <c:v>119.2</c:v>
                </c:pt>
                <c:pt idx="2026">
                  <c:v>119.2</c:v>
                </c:pt>
                <c:pt idx="2027">
                  <c:v>118.9</c:v>
                </c:pt>
                <c:pt idx="2028">
                  <c:v>118.9</c:v>
                </c:pt>
                <c:pt idx="2029">
                  <c:v>118.9</c:v>
                </c:pt>
                <c:pt idx="2030">
                  <c:v>118.8</c:v>
                </c:pt>
                <c:pt idx="2031">
                  <c:v>118.8</c:v>
                </c:pt>
                <c:pt idx="2032">
                  <c:v>118.8</c:v>
                </c:pt>
                <c:pt idx="2033">
                  <c:v>118.9</c:v>
                </c:pt>
                <c:pt idx="2034">
                  <c:v>118.9</c:v>
                </c:pt>
                <c:pt idx="2035">
                  <c:v>118.9</c:v>
                </c:pt>
                <c:pt idx="2036">
                  <c:v>119.4</c:v>
                </c:pt>
                <c:pt idx="2037">
                  <c:v>119.4</c:v>
                </c:pt>
                <c:pt idx="2038">
                  <c:v>119.4</c:v>
                </c:pt>
                <c:pt idx="2039">
                  <c:v>119.6</c:v>
                </c:pt>
                <c:pt idx="2040">
                  <c:v>119.6</c:v>
                </c:pt>
                <c:pt idx="2041">
                  <c:v>119.6</c:v>
                </c:pt>
                <c:pt idx="2042">
                  <c:v>119.8</c:v>
                </c:pt>
                <c:pt idx="2043">
                  <c:v>119.8</c:v>
                </c:pt>
                <c:pt idx="2044">
                  <c:v>119.8</c:v>
                </c:pt>
                <c:pt idx="2045">
                  <c:v>120.1</c:v>
                </c:pt>
                <c:pt idx="2046">
                  <c:v>120.1</c:v>
                </c:pt>
                <c:pt idx="2047">
                  <c:v>120.1</c:v>
                </c:pt>
                <c:pt idx="2048">
                  <c:v>120.6</c:v>
                </c:pt>
                <c:pt idx="2049">
                  <c:v>120.6</c:v>
                </c:pt>
                <c:pt idx="2050">
                  <c:v>120.6</c:v>
                </c:pt>
                <c:pt idx="2051">
                  <c:v>120.9</c:v>
                </c:pt>
                <c:pt idx="2052">
                  <c:v>120.9</c:v>
                </c:pt>
                <c:pt idx="2053">
                  <c:v>120.9</c:v>
                </c:pt>
                <c:pt idx="2054">
                  <c:v>120.7</c:v>
                </c:pt>
                <c:pt idx="2055">
                  <c:v>120.7</c:v>
                </c:pt>
                <c:pt idx="2056">
                  <c:v>120.7</c:v>
                </c:pt>
                <c:pt idx="2057">
                  <c:v>120.4</c:v>
                </c:pt>
                <c:pt idx="2058">
                  <c:v>120.4</c:v>
                </c:pt>
                <c:pt idx="2059">
                  <c:v>120.4</c:v>
                </c:pt>
                <c:pt idx="2060">
                  <c:v>120.2</c:v>
                </c:pt>
                <c:pt idx="2061">
                  <c:v>120.2</c:v>
                </c:pt>
                <c:pt idx="2062">
                  <c:v>120.2</c:v>
                </c:pt>
                <c:pt idx="2063">
                  <c:v>120.3</c:v>
                </c:pt>
                <c:pt idx="2064">
                  <c:v>120.3</c:v>
                </c:pt>
                <c:pt idx="2065">
                  <c:v>120.3</c:v>
                </c:pt>
                <c:pt idx="2066">
                  <c:v>120.4</c:v>
                </c:pt>
                <c:pt idx="2067">
                  <c:v>120.4</c:v>
                </c:pt>
                <c:pt idx="2068">
                  <c:v>120.4</c:v>
                </c:pt>
                <c:pt idx="2069">
                  <c:v>120.8</c:v>
                </c:pt>
                <c:pt idx="2070">
                  <c:v>120.8</c:v>
                </c:pt>
                <c:pt idx="2071">
                  <c:v>120.8</c:v>
                </c:pt>
                <c:pt idx="2072">
                  <c:v>120.7</c:v>
                </c:pt>
                <c:pt idx="2073">
                  <c:v>120.7</c:v>
                </c:pt>
                <c:pt idx="2074">
                  <c:v>120.7</c:v>
                </c:pt>
                <c:pt idx="2075">
                  <c:v>120.5</c:v>
                </c:pt>
                <c:pt idx="2076">
                  <c:v>120.5</c:v>
                </c:pt>
                <c:pt idx="2077">
                  <c:v>120.5</c:v>
                </c:pt>
                <c:pt idx="2078">
                  <c:v>120.4</c:v>
                </c:pt>
                <c:pt idx="2079">
                  <c:v>120.4</c:v>
                </c:pt>
                <c:pt idx="2080">
                  <c:v>120.4</c:v>
                </c:pt>
                <c:pt idx="2081">
                  <c:v>120.4</c:v>
                </c:pt>
                <c:pt idx="2082">
                  <c:v>120.4</c:v>
                </c:pt>
                <c:pt idx="2083">
                  <c:v>120.4</c:v>
                </c:pt>
                <c:pt idx="2084">
                  <c:v>121</c:v>
                </c:pt>
                <c:pt idx="2085">
                  <c:v>121</c:v>
                </c:pt>
                <c:pt idx="2086">
                  <c:v>121</c:v>
                </c:pt>
                <c:pt idx="2087">
                  <c:v>121.1</c:v>
                </c:pt>
                <c:pt idx="2088">
                  <c:v>121.1</c:v>
                </c:pt>
                <c:pt idx="2089">
                  <c:v>121.1</c:v>
                </c:pt>
                <c:pt idx="2090">
                  <c:v>121.3</c:v>
                </c:pt>
                <c:pt idx="2091">
                  <c:v>121.3</c:v>
                </c:pt>
                <c:pt idx="2092">
                  <c:v>121.3</c:v>
                </c:pt>
                <c:pt idx="2093">
                  <c:v>120.8</c:v>
                </c:pt>
                <c:pt idx="2094">
                  <c:v>120.8</c:v>
                </c:pt>
                <c:pt idx="2095">
                  <c:v>120.8</c:v>
                </c:pt>
                <c:pt idx="2096">
                  <c:v>120.8</c:v>
                </c:pt>
                <c:pt idx="2097">
                  <c:v>120.8</c:v>
                </c:pt>
                <c:pt idx="2098">
                  <c:v>120.8</c:v>
                </c:pt>
                <c:pt idx="2099">
                  <c:v>120.9</c:v>
                </c:pt>
                <c:pt idx="2100">
                  <c:v>120.9</c:v>
                </c:pt>
                <c:pt idx="2101">
                  <c:v>120.9</c:v>
                </c:pt>
                <c:pt idx="2102">
                  <c:v>120.9</c:v>
                </c:pt>
                <c:pt idx="2103">
                  <c:v>120.9</c:v>
                </c:pt>
                <c:pt idx="2104">
                  <c:v>120.9</c:v>
                </c:pt>
                <c:pt idx="2105">
                  <c:v>120.9</c:v>
                </c:pt>
                <c:pt idx="2106">
                  <c:v>120.9</c:v>
                </c:pt>
                <c:pt idx="2107">
                  <c:v>120.9</c:v>
                </c:pt>
                <c:pt idx="2108">
                  <c:v>121.1</c:v>
                </c:pt>
                <c:pt idx="2109">
                  <c:v>121.1</c:v>
                </c:pt>
                <c:pt idx="2110">
                  <c:v>121.1</c:v>
                </c:pt>
                <c:pt idx="2111">
                  <c:v>121.2</c:v>
                </c:pt>
                <c:pt idx="2112">
                  <c:v>121.2</c:v>
                </c:pt>
                <c:pt idx="2113">
                  <c:v>121.2</c:v>
                </c:pt>
                <c:pt idx="2114">
                  <c:v>121.3</c:v>
                </c:pt>
                <c:pt idx="2115">
                  <c:v>121.3</c:v>
                </c:pt>
                <c:pt idx="2116">
                  <c:v>121.3</c:v>
                </c:pt>
                <c:pt idx="2117">
                  <c:v>121</c:v>
                </c:pt>
                <c:pt idx="2118">
                  <c:v>121</c:v>
                </c:pt>
                <c:pt idx="2119">
                  <c:v>121</c:v>
                </c:pt>
                <c:pt idx="2120">
                  <c:v>120.9</c:v>
                </c:pt>
                <c:pt idx="2121">
                  <c:v>120.9</c:v>
                </c:pt>
                <c:pt idx="2122">
                  <c:v>120.9</c:v>
                </c:pt>
                <c:pt idx="2123">
                  <c:v>120.8</c:v>
                </c:pt>
                <c:pt idx="2124">
                  <c:v>120.8</c:v>
                </c:pt>
                <c:pt idx="2125">
                  <c:v>120.8</c:v>
                </c:pt>
                <c:pt idx="2126">
                  <c:v>120.6</c:v>
                </c:pt>
                <c:pt idx="2127">
                  <c:v>120.6</c:v>
                </c:pt>
                <c:pt idx="2128">
                  <c:v>120.6</c:v>
                </c:pt>
                <c:pt idx="2129">
                  <c:v>120.5</c:v>
                </c:pt>
                <c:pt idx="2130">
                  <c:v>120.5</c:v>
                </c:pt>
                <c:pt idx="2131">
                  <c:v>120.5</c:v>
                </c:pt>
                <c:pt idx="2132">
                  <c:v>120.5</c:v>
                </c:pt>
                <c:pt idx="2133">
                  <c:v>120.5</c:v>
                </c:pt>
                <c:pt idx="2134">
                  <c:v>120.5</c:v>
                </c:pt>
                <c:pt idx="2135">
                  <c:v>120.4</c:v>
                </c:pt>
                <c:pt idx="2136">
                  <c:v>120.4</c:v>
                </c:pt>
                <c:pt idx="2137">
                  <c:v>120.4</c:v>
                </c:pt>
                <c:pt idx="2138">
                  <c:v>120.3</c:v>
                </c:pt>
                <c:pt idx="2139">
                  <c:v>120.3</c:v>
                </c:pt>
                <c:pt idx="2140">
                  <c:v>120.3</c:v>
                </c:pt>
                <c:pt idx="2141">
                  <c:v>120.2</c:v>
                </c:pt>
                <c:pt idx="2142">
                  <c:v>120.2</c:v>
                </c:pt>
                <c:pt idx="2143">
                  <c:v>120.2</c:v>
                </c:pt>
                <c:pt idx="2144">
                  <c:v>120.5</c:v>
                </c:pt>
                <c:pt idx="2145">
                  <c:v>120.5</c:v>
                </c:pt>
                <c:pt idx="2146">
                  <c:v>120.5</c:v>
                </c:pt>
                <c:pt idx="2147">
                  <c:v>120.3</c:v>
                </c:pt>
                <c:pt idx="2148">
                  <c:v>120.3</c:v>
                </c:pt>
                <c:pt idx="2149">
                  <c:v>120.3</c:v>
                </c:pt>
                <c:pt idx="2150">
                  <c:v>120.5</c:v>
                </c:pt>
                <c:pt idx="2151">
                  <c:v>120.5</c:v>
                </c:pt>
                <c:pt idx="2152">
                  <c:v>120.5</c:v>
                </c:pt>
                <c:pt idx="2153">
                  <c:v>120.5</c:v>
                </c:pt>
                <c:pt idx="2154">
                  <c:v>120.5</c:v>
                </c:pt>
                <c:pt idx="2155">
                  <c:v>120.5</c:v>
                </c:pt>
                <c:pt idx="2156">
                  <c:v>120.8</c:v>
                </c:pt>
                <c:pt idx="2157">
                  <c:v>120.8</c:v>
                </c:pt>
                <c:pt idx="2158">
                  <c:v>120.8</c:v>
                </c:pt>
                <c:pt idx="2159">
                  <c:v>120.8</c:v>
                </c:pt>
                <c:pt idx="2160">
                  <c:v>120.8</c:v>
                </c:pt>
                <c:pt idx="2161">
                  <c:v>120.8</c:v>
                </c:pt>
                <c:pt idx="2162">
                  <c:v>120.6</c:v>
                </c:pt>
                <c:pt idx="2163">
                  <c:v>120.6</c:v>
                </c:pt>
                <c:pt idx="2164">
                  <c:v>120.6</c:v>
                </c:pt>
                <c:pt idx="2165">
                  <c:v>120.6</c:v>
                </c:pt>
                <c:pt idx="2166">
                  <c:v>120.6</c:v>
                </c:pt>
                <c:pt idx="2167">
                  <c:v>120.6</c:v>
                </c:pt>
                <c:pt idx="2168">
                  <c:v>120.8</c:v>
                </c:pt>
                <c:pt idx="2169">
                  <c:v>120.8</c:v>
                </c:pt>
                <c:pt idx="2170">
                  <c:v>120.8</c:v>
                </c:pt>
                <c:pt idx="2171">
                  <c:v>120.9</c:v>
                </c:pt>
                <c:pt idx="2172">
                  <c:v>120.9</c:v>
                </c:pt>
                <c:pt idx="2173">
                  <c:v>120.9</c:v>
                </c:pt>
                <c:pt idx="2174">
                  <c:v>121</c:v>
                </c:pt>
                <c:pt idx="2175">
                  <c:v>121</c:v>
                </c:pt>
                <c:pt idx="2176">
                  <c:v>121</c:v>
                </c:pt>
                <c:pt idx="2177">
                  <c:v>121.2</c:v>
                </c:pt>
                <c:pt idx="2178">
                  <c:v>121.2</c:v>
                </c:pt>
                <c:pt idx="2179">
                  <c:v>121.2</c:v>
                </c:pt>
                <c:pt idx="2180">
                  <c:v>121.9</c:v>
                </c:pt>
                <c:pt idx="2181">
                  <c:v>121.9</c:v>
                </c:pt>
                <c:pt idx="2182">
                  <c:v>121.9</c:v>
                </c:pt>
                <c:pt idx="2183">
                  <c:v>122.2</c:v>
                </c:pt>
                <c:pt idx="2184">
                  <c:v>122.2</c:v>
                </c:pt>
                <c:pt idx="2185">
                  <c:v>122.2</c:v>
                </c:pt>
                <c:pt idx="2186">
                  <c:v>122.2</c:v>
                </c:pt>
                <c:pt idx="2187">
                  <c:v>122.2</c:v>
                </c:pt>
                <c:pt idx="2188">
                  <c:v>122.2</c:v>
                </c:pt>
                <c:pt idx="2189">
                  <c:v>121.7</c:v>
                </c:pt>
                <c:pt idx="2190">
                  <c:v>121.7</c:v>
                </c:pt>
                <c:pt idx="2191">
                  <c:v>121.7</c:v>
                </c:pt>
                <c:pt idx="2192">
                  <c:v>121.6</c:v>
                </c:pt>
                <c:pt idx="2193">
                  <c:v>121.6</c:v>
                </c:pt>
                <c:pt idx="2194">
                  <c:v>121.6</c:v>
                </c:pt>
                <c:pt idx="2195">
                  <c:v>121.7</c:v>
                </c:pt>
                <c:pt idx="2196">
                  <c:v>121.7</c:v>
                </c:pt>
                <c:pt idx="2197">
                  <c:v>121.7</c:v>
                </c:pt>
                <c:pt idx="2198">
                  <c:v>122.2</c:v>
                </c:pt>
                <c:pt idx="2199">
                  <c:v>122.2</c:v>
                </c:pt>
                <c:pt idx="2200">
                  <c:v>122.2</c:v>
                </c:pt>
                <c:pt idx="2201">
                  <c:v>122.4</c:v>
                </c:pt>
                <c:pt idx="2202">
                  <c:v>122.4</c:v>
                </c:pt>
                <c:pt idx="2203">
                  <c:v>122.4</c:v>
                </c:pt>
                <c:pt idx="2204">
                  <c:v>122.4</c:v>
                </c:pt>
                <c:pt idx="2205">
                  <c:v>122.4</c:v>
                </c:pt>
                <c:pt idx="2206">
                  <c:v>122.4</c:v>
                </c:pt>
                <c:pt idx="2207">
                  <c:v>122.2</c:v>
                </c:pt>
                <c:pt idx="2208">
                  <c:v>122.2</c:v>
                </c:pt>
                <c:pt idx="2209">
                  <c:v>122.2</c:v>
                </c:pt>
                <c:pt idx="2210">
                  <c:v>122</c:v>
                </c:pt>
                <c:pt idx="2211">
                  <c:v>122</c:v>
                </c:pt>
                <c:pt idx="2212">
                  <c:v>122</c:v>
                </c:pt>
                <c:pt idx="2213">
                  <c:v>121.9</c:v>
                </c:pt>
                <c:pt idx="2214">
                  <c:v>121.9</c:v>
                </c:pt>
                <c:pt idx="2215">
                  <c:v>121.9</c:v>
                </c:pt>
                <c:pt idx="2216">
                  <c:v>122</c:v>
                </c:pt>
                <c:pt idx="2217">
                  <c:v>122</c:v>
                </c:pt>
                <c:pt idx="2218">
                  <c:v>122</c:v>
                </c:pt>
                <c:pt idx="2219">
                  <c:v>122.3</c:v>
                </c:pt>
                <c:pt idx="2220">
                  <c:v>122.3</c:v>
                </c:pt>
                <c:pt idx="2221">
                  <c:v>122.3</c:v>
                </c:pt>
                <c:pt idx="2222">
                  <c:v>122.7</c:v>
                </c:pt>
                <c:pt idx="2223">
                  <c:v>122.7</c:v>
                </c:pt>
                <c:pt idx="2224">
                  <c:v>122.7</c:v>
                </c:pt>
                <c:pt idx="2225">
                  <c:v>122.9</c:v>
                </c:pt>
                <c:pt idx="2226">
                  <c:v>122.9</c:v>
                </c:pt>
                <c:pt idx="2227">
                  <c:v>122.9</c:v>
                </c:pt>
                <c:pt idx="2228">
                  <c:v>123.2</c:v>
                </c:pt>
                <c:pt idx="2229">
                  <c:v>123.2</c:v>
                </c:pt>
                <c:pt idx="2230">
                  <c:v>123.2</c:v>
                </c:pt>
                <c:pt idx="2231">
                  <c:v>122.9</c:v>
                </c:pt>
                <c:pt idx="2232">
                  <c:v>122.9</c:v>
                </c:pt>
                <c:pt idx="2233">
                  <c:v>122.9</c:v>
                </c:pt>
                <c:pt idx="2234">
                  <c:v>122.9</c:v>
                </c:pt>
                <c:pt idx="2235">
                  <c:v>122.9</c:v>
                </c:pt>
                <c:pt idx="2236">
                  <c:v>122.9</c:v>
                </c:pt>
                <c:pt idx="2237">
                  <c:v>122.6</c:v>
                </c:pt>
                <c:pt idx="2238">
                  <c:v>122.6</c:v>
                </c:pt>
                <c:pt idx="2239">
                  <c:v>122.6</c:v>
                </c:pt>
                <c:pt idx="2240">
                  <c:v>122.6</c:v>
                </c:pt>
                <c:pt idx="2241">
                  <c:v>122.6</c:v>
                </c:pt>
                <c:pt idx="2242">
                  <c:v>122.6</c:v>
                </c:pt>
                <c:pt idx="2243">
                  <c:v>122.6</c:v>
                </c:pt>
                <c:pt idx="2244">
                  <c:v>122.6</c:v>
                </c:pt>
                <c:pt idx="2245">
                  <c:v>122.6</c:v>
                </c:pt>
                <c:pt idx="2246">
                  <c:v>122.8</c:v>
                </c:pt>
                <c:pt idx="2247">
                  <c:v>122.8</c:v>
                </c:pt>
                <c:pt idx="2248">
                  <c:v>122.8</c:v>
                </c:pt>
                <c:pt idx="2249">
                  <c:v>123</c:v>
                </c:pt>
                <c:pt idx="2250">
                  <c:v>123</c:v>
                </c:pt>
                <c:pt idx="2251">
                  <c:v>123</c:v>
                </c:pt>
                <c:pt idx="2252">
                  <c:v>122.8</c:v>
                </c:pt>
                <c:pt idx="2253">
                  <c:v>122.8</c:v>
                </c:pt>
                <c:pt idx="2254">
                  <c:v>122.8</c:v>
                </c:pt>
                <c:pt idx="2255">
                  <c:v>122.6</c:v>
                </c:pt>
                <c:pt idx="2256">
                  <c:v>122.6</c:v>
                </c:pt>
                <c:pt idx="2257">
                  <c:v>122.6</c:v>
                </c:pt>
                <c:pt idx="2258">
                  <c:v>122.6</c:v>
                </c:pt>
                <c:pt idx="2259">
                  <c:v>122.6</c:v>
                </c:pt>
                <c:pt idx="2260">
                  <c:v>122.6</c:v>
                </c:pt>
                <c:pt idx="2261">
                  <c:v>123</c:v>
                </c:pt>
                <c:pt idx="2262">
                  <c:v>123</c:v>
                </c:pt>
                <c:pt idx="2263">
                  <c:v>123</c:v>
                </c:pt>
                <c:pt idx="2264">
                  <c:v>123.5</c:v>
                </c:pt>
                <c:pt idx="2265">
                  <c:v>123.5</c:v>
                </c:pt>
                <c:pt idx="2266">
                  <c:v>123.5</c:v>
                </c:pt>
                <c:pt idx="2267">
                  <c:v>123.2</c:v>
                </c:pt>
                <c:pt idx="2268">
                  <c:v>123.2</c:v>
                </c:pt>
                <c:pt idx="2269">
                  <c:v>123.2</c:v>
                </c:pt>
                <c:pt idx="2270">
                  <c:v>123</c:v>
                </c:pt>
                <c:pt idx="2271">
                  <c:v>123</c:v>
                </c:pt>
                <c:pt idx="2272">
                  <c:v>123</c:v>
                </c:pt>
                <c:pt idx="2273">
                  <c:v>122.6</c:v>
                </c:pt>
                <c:pt idx="2274">
                  <c:v>122.6</c:v>
                </c:pt>
                <c:pt idx="2275">
                  <c:v>122.6</c:v>
                </c:pt>
                <c:pt idx="2276">
                  <c:v>122.8</c:v>
                </c:pt>
                <c:pt idx="2277">
                  <c:v>122.8</c:v>
                </c:pt>
                <c:pt idx="2278">
                  <c:v>122.8</c:v>
                </c:pt>
                <c:pt idx="2279">
                  <c:v>122.9</c:v>
                </c:pt>
                <c:pt idx="2280">
                  <c:v>122.9</c:v>
                </c:pt>
                <c:pt idx="2281">
                  <c:v>122.9</c:v>
                </c:pt>
                <c:pt idx="2282">
                  <c:v>123.2</c:v>
                </c:pt>
                <c:pt idx="2283">
                  <c:v>123.2</c:v>
                </c:pt>
                <c:pt idx="2284">
                  <c:v>123.2</c:v>
                </c:pt>
                <c:pt idx="2285">
                  <c:v>123.6</c:v>
                </c:pt>
                <c:pt idx="2286">
                  <c:v>123.6</c:v>
                </c:pt>
                <c:pt idx="2287">
                  <c:v>123.6</c:v>
                </c:pt>
                <c:pt idx="2288">
                  <c:v>124</c:v>
                </c:pt>
                <c:pt idx="2289">
                  <c:v>124</c:v>
                </c:pt>
                <c:pt idx="2290">
                  <c:v>124</c:v>
                </c:pt>
                <c:pt idx="2291">
                  <c:v>124.2</c:v>
                </c:pt>
                <c:pt idx="2292">
                  <c:v>124.2</c:v>
                </c:pt>
                <c:pt idx="2293">
                  <c:v>124.2</c:v>
                </c:pt>
                <c:pt idx="2294">
                  <c:v>123.8</c:v>
                </c:pt>
                <c:pt idx="2295">
                  <c:v>123.8</c:v>
                </c:pt>
                <c:pt idx="2296">
                  <c:v>123.8</c:v>
                </c:pt>
                <c:pt idx="2297">
                  <c:v>123.6</c:v>
                </c:pt>
                <c:pt idx="2298">
                  <c:v>123.6</c:v>
                </c:pt>
                <c:pt idx="2299">
                  <c:v>123.6</c:v>
                </c:pt>
                <c:pt idx="2300">
                  <c:v>123.1</c:v>
                </c:pt>
                <c:pt idx="2301">
                  <c:v>123.1</c:v>
                </c:pt>
                <c:pt idx="2302">
                  <c:v>123.1</c:v>
                </c:pt>
                <c:pt idx="2303">
                  <c:v>123.1</c:v>
                </c:pt>
                <c:pt idx="2304">
                  <c:v>123.1</c:v>
                </c:pt>
                <c:pt idx="2305">
                  <c:v>123.1</c:v>
                </c:pt>
                <c:pt idx="2306">
                  <c:v>123</c:v>
                </c:pt>
                <c:pt idx="2307">
                  <c:v>123</c:v>
                </c:pt>
                <c:pt idx="2308">
                  <c:v>123</c:v>
                </c:pt>
                <c:pt idx="2309">
                  <c:v>123.3</c:v>
                </c:pt>
                <c:pt idx="2310">
                  <c:v>123.3</c:v>
                </c:pt>
                <c:pt idx="2311">
                  <c:v>123.3</c:v>
                </c:pt>
                <c:pt idx="2312">
                  <c:v>123.7</c:v>
                </c:pt>
                <c:pt idx="2313">
                  <c:v>123.7</c:v>
                </c:pt>
                <c:pt idx="2314">
                  <c:v>123.7</c:v>
                </c:pt>
                <c:pt idx="2315">
                  <c:v>123.9</c:v>
                </c:pt>
                <c:pt idx="2316">
                  <c:v>123.9</c:v>
                </c:pt>
                <c:pt idx="2317">
                  <c:v>123.9</c:v>
                </c:pt>
                <c:pt idx="2318">
                  <c:v>123.9</c:v>
                </c:pt>
                <c:pt idx="2319">
                  <c:v>123.9</c:v>
                </c:pt>
                <c:pt idx="2320">
                  <c:v>123.9</c:v>
                </c:pt>
                <c:pt idx="2321">
                  <c:v>123.4</c:v>
                </c:pt>
                <c:pt idx="2322">
                  <c:v>123.4</c:v>
                </c:pt>
                <c:pt idx="2323">
                  <c:v>123.4</c:v>
                </c:pt>
                <c:pt idx="2324">
                  <c:v>123.5</c:v>
                </c:pt>
                <c:pt idx="2325">
                  <c:v>123.5</c:v>
                </c:pt>
                <c:pt idx="2326">
                  <c:v>123.5</c:v>
                </c:pt>
                <c:pt idx="2327">
                  <c:v>124</c:v>
                </c:pt>
                <c:pt idx="2328">
                  <c:v>124</c:v>
                </c:pt>
                <c:pt idx="2329">
                  <c:v>124</c:v>
                </c:pt>
                <c:pt idx="2330">
                  <c:v>124.3</c:v>
                </c:pt>
                <c:pt idx="2331">
                  <c:v>124.3</c:v>
                </c:pt>
                <c:pt idx="2332">
                  <c:v>124.3</c:v>
                </c:pt>
                <c:pt idx="2333">
                  <c:v>124</c:v>
                </c:pt>
                <c:pt idx="2334">
                  <c:v>124</c:v>
                </c:pt>
                <c:pt idx="2335">
                  <c:v>124</c:v>
                </c:pt>
                <c:pt idx="2336">
                  <c:v>123.4</c:v>
                </c:pt>
                <c:pt idx="2337">
                  <c:v>123.4</c:v>
                </c:pt>
                <c:pt idx="2338">
                  <c:v>123.4</c:v>
                </c:pt>
                <c:pt idx="2339">
                  <c:v>123.1</c:v>
                </c:pt>
                <c:pt idx="2340">
                  <c:v>123.1</c:v>
                </c:pt>
                <c:pt idx="2341">
                  <c:v>123.1</c:v>
                </c:pt>
                <c:pt idx="2342">
                  <c:v>122.9</c:v>
                </c:pt>
                <c:pt idx="2343">
                  <c:v>122.9</c:v>
                </c:pt>
                <c:pt idx="2344">
                  <c:v>122.9</c:v>
                </c:pt>
                <c:pt idx="2345">
                  <c:v>123.2</c:v>
                </c:pt>
                <c:pt idx="2346">
                  <c:v>123.2</c:v>
                </c:pt>
                <c:pt idx="2347">
                  <c:v>123.2</c:v>
                </c:pt>
                <c:pt idx="2348">
                  <c:v>123.5</c:v>
                </c:pt>
                <c:pt idx="2349">
                  <c:v>123.5</c:v>
                </c:pt>
                <c:pt idx="2350">
                  <c:v>123.5</c:v>
                </c:pt>
                <c:pt idx="2351">
                  <c:v>123.5</c:v>
                </c:pt>
                <c:pt idx="2352">
                  <c:v>123.5</c:v>
                </c:pt>
                <c:pt idx="2353">
                  <c:v>123.5</c:v>
                </c:pt>
                <c:pt idx="2354">
                  <c:v>123.5</c:v>
                </c:pt>
                <c:pt idx="2355">
                  <c:v>123.5</c:v>
                </c:pt>
                <c:pt idx="2356">
                  <c:v>123.5</c:v>
                </c:pt>
                <c:pt idx="2357">
                  <c:v>123.6</c:v>
                </c:pt>
                <c:pt idx="2358">
                  <c:v>123.6</c:v>
                </c:pt>
                <c:pt idx="2359">
                  <c:v>123.6</c:v>
                </c:pt>
                <c:pt idx="2360">
                  <c:v>124.4</c:v>
                </c:pt>
                <c:pt idx="2361">
                  <c:v>124.4</c:v>
                </c:pt>
                <c:pt idx="2362">
                  <c:v>124.4</c:v>
                </c:pt>
                <c:pt idx="2363">
                  <c:v>124.6</c:v>
                </c:pt>
                <c:pt idx="2364">
                  <c:v>124.6</c:v>
                </c:pt>
                <c:pt idx="2365">
                  <c:v>124.6</c:v>
                </c:pt>
                <c:pt idx="2366">
                  <c:v>124.5</c:v>
                </c:pt>
                <c:pt idx="2367">
                  <c:v>124.5</c:v>
                </c:pt>
                <c:pt idx="2368">
                  <c:v>124.5</c:v>
                </c:pt>
                <c:pt idx="2369">
                  <c:v>123.8</c:v>
                </c:pt>
                <c:pt idx="2370">
                  <c:v>123.8</c:v>
                </c:pt>
                <c:pt idx="2371">
                  <c:v>123.8</c:v>
                </c:pt>
                <c:pt idx="2372">
                  <c:v>123.3</c:v>
                </c:pt>
                <c:pt idx="2373">
                  <c:v>123.3</c:v>
                </c:pt>
                <c:pt idx="2374">
                  <c:v>123.3</c:v>
                </c:pt>
                <c:pt idx="2375">
                  <c:v>122.9</c:v>
                </c:pt>
                <c:pt idx="2376">
                  <c:v>122.9</c:v>
                </c:pt>
                <c:pt idx="2377">
                  <c:v>122.9</c:v>
                </c:pt>
                <c:pt idx="2378">
                  <c:v>122.8</c:v>
                </c:pt>
                <c:pt idx="2379">
                  <c:v>122.8</c:v>
                </c:pt>
                <c:pt idx="2380">
                  <c:v>122.8</c:v>
                </c:pt>
                <c:pt idx="2381">
                  <c:v>123.3</c:v>
                </c:pt>
                <c:pt idx="2382">
                  <c:v>123.3</c:v>
                </c:pt>
                <c:pt idx="2383">
                  <c:v>123.3</c:v>
                </c:pt>
                <c:pt idx="2384">
                  <c:v>123.8</c:v>
                </c:pt>
                <c:pt idx="2385">
                  <c:v>123.8</c:v>
                </c:pt>
                <c:pt idx="2386">
                  <c:v>123.8</c:v>
                </c:pt>
                <c:pt idx="2387">
                  <c:v>124.4</c:v>
                </c:pt>
                <c:pt idx="2388">
                  <c:v>124.4</c:v>
                </c:pt>
                <c:pt idx="2389">
                  <c:v>124.4</c:v>
                </c:pt>
                <c:pt idx="2390">
                  <c:v>124.5</c:v>
                </c:pt>
                <c:pt idx="2391">
                  <c:v>124.5</c:v>
                </c:pt>
                <c:pt idx="2392">
                  <c:v>124.5</c:v>
                </c:pt>
                <c:pt idx="2393">
                  <c:v>124.4</c:v>
                </c:pt>
                <c:pt idx="2394">
                  <c:v>124.4</c:v>
                </c:pt>
                <c:pt idx="2395">
                  <c:v>124.4</c:v>
                </c:pt>
                <c:pt idx="2396">
                  <c:v>124.3</c:v>
                </c:pt>
                <c:pt idx="2397">
                  <c:v>124.3</c:v>
                </c:pt>
                <c:pt idx="2398">
                  <c:v>124.3</c:v>
                </c:pt>
                <c:pt idx="2399">
                  <c:v>124.3</c:v>
                </c:pt>
                <c:pt idx="2400">
                  <c:v>124.3</c:v>
                </c:pt>
                <c:pt idx="2401">
                  <c:v>124.3</c:v>
                </c:pt>
                <c:pt idx="2402">
                  <c:v>124.3</c:v>
                </c:pt>
                <c:pt idx="2403">
                  <c:v>124.3</c:v>
                </c:pt>
                <c:pt idx="2404">
                  <c:v>124.3</c:v>
                </c:pt>
                <c:pt idx="2405">
                  <c:v>124.9</c:v>
                </c:pt>
                <c:pt idx="2406">
                  <c:v>124.9</c:v>
                </c:pt>
                <c:pt idx="2407">
                  <c:v>124.9</c:v>
                </c:pt>
                <c:pt idx="2408">
                  <c:v>125.4</c:v>
                </c:pt>
                <c:pt idx="2409">
                  <c:v>125.4</c:v>
                </c:pt>
                <c:pt idx="2410">
                  <c:v>125.4</c:v>
                </c:pt>
                <c:pt idx="2411">
                  <c:v>125.9</c:v>
                </c:pt>
                <c:pt idx="2412">
                  <c:v>125.9</c:v>
                </c:pt>
                <c:pt idx="2413">
                  <c:v>125.9</c:v>
                </c:pt>
                <c:pt idx="2414">
                  <c:v>125.8</c:v>
                </c:pt>
                <c:pt idx="2415">
                  <c:v>125.8</c:v>
                </c:pt>
                <c:pt idx="2416">
                  <c:v>125.8</c:v>
                </c:pt>
                <c:pt idx="2417">
                  <c:v>125.8</c:v>
                </c:pt>
                <c:pt idx="2418">
                  <c:v>125.8</c:v>
                </c:pt>
                <c:pt idx="2419">
                  <c:v>125.8</c:v>
                </c:pt>
                <c:pt idx="2420">
                  <c:v>126.1</c:v>
                </c:pt>
                <c:pt idx="2421">
                  <c:v>126.1</c:v>
                </c:pt>
                <c:pt idx="2422">
                  <c:v>126.1</c:v>
                </c:pt>
                <c:pt idx="2423">
                  <c:v>126.1</c:v>
                </c:pt>
                <c:pt idx="2424">
                  <c:v>126.1</c:v>
                </c:pt>
                <c:pt idx="2425">
                  <c:v>126.1</c:v>
                </c:pt>
                <c:pt idx="2426">
                  <c:v>126.2</c:v>
                </c:pt>
                <c:pt idx="2427">
                  <c:v>126.2</c:v>
                </c:pt>
                <c:pt idx="2428">
                  <c:v>126.2</c:v>
                </c:pt>
                <c:pt idx="2429">
                  <c:v>125.8</c:v>
                </c:pt>
                <c:pt idx="2430">
                  <c:v>125.8</c:v>
                </c:pt>
                <c:pt idx="2431">
                  <c:v>125.8</c:v>
                </c:pt>
                <c:pt idx="2432">
                  <c:v>125.9</c:v>
                </c:pt>
                <c:pt idx="2433">
                  <c:v>125.9</c:v>
                </c:pt>
                <c:pt idx="2434">
                  <c:v>125.9</c:v>
                </c:pt>
                <c:pt idx="2435">
                  <c:v>125.7</c:v>
                </c:pt>
                <c:pt idx="2436">
                  <c:v>125.7</c:v>
                </c:pt>
                <c:pt idx="2437">
                  <c:v>125.7</c:v>
                </c:pt>
                <c:pt idx="2438">
                  <c:v>126</c:v>
                </c:pt>
                <c:pt idx="2439">
                  <c:v>126</c:v>
                </c:pt>
                <c:pt idx="2440">
                  <c:v>126</c:v>
                </c:pt>
                <c:pt idx="2441">
                  <c:v>126.1</c:v>
                </c:pt>
                <c:pt idx="2442">
                  <c:v>126.1</c:v>
                </c:pt>
                <c:pt idx="2443">
                  <c:v>126.1</c:v>
                </c:pt>
                <c:pt idx="2444">
                  <c:v>125.7</c:v>
                </c:pt>
                <c:pt idx="2445">
                  <c:v>125.7</c:v>
                </c:pt>
                <c:pt idx="2446">
                  <c:v>125.7</c:v>
                </c:pt>
                <c:pt idx="2447">
                  <c:v>125.1</c:v>
                </c:pt>
                <c:pt idx="2448">
                  <c:v>125.1</c:v>
                </c:pt>
                <c:pt idx="2449">
                  <c:v>125.1</c:v>
                </c:pt>
                <c:pt idx="2450">
                  <c:v>124.7</c:v>
                </c:pt>
                <c:pt idx="2451">
                  <c:v>124.7</c:v>
                </c:pt>
                <c:pt idx="2452">
                  <c:v>124.7</c:v>
                </c:pt>
                <c:pt idx="2453">
                  <c:v>124.8</c:v>
                </c:pt>
                <c:pt idx="2454">
                  <c:v>124.8</c:v>
                </c:pt>
                <c:pt idx="2455">
                  <c:v>124.8</c:v>
                </c:pt>
                <c:pt idx="2456">
                  <c:v>124.7</c:v>
                </c:pt>
                <c:pt idx="2457">
                  <c:v>124.7</c:v>
                </c:pt>
                <c:pt idx="2458">
                  <c:v>124.7</c:v>
                </c:pt>
                <c:pt idx="2459">
                  <c:v>124.5</c:v>
                </c:pt>
                <c:pt idx="2460">
                  <c:v>124.5</c:v>
                </c:pt>
                <c:pt idx="2461">
                  <c:v>124.5</c:v>
                </c:pt>
                <c:pt idx="2462">
                  <c:v>124.3</c:v>
                </c:pt>
                <c:pt idx="2463">
                  <c:v>124.3</c:v>
                </c:pt>
                <c:pt idx="2464">
                  <c:v>124.3</c:v>
                </c:pt>
                <c:pt idx="2465">
                  <c:v>124.2</c:v>
                </c:pt>
                <c:pt idx="2466">
                  <c:v>124.2</c:v>
                </c:pt>
                <c:pt idx="2467">
                  <c:v>124.2</c:v>
                </c:pt>
                <c:pt idx="2468">
                  <c:v>124.3</c:v>
                </c:pt>
                <c:pt idx="2469">
                  <c:v>124.3</c:v>
                </c:pt>
                <c:pt idx="2470">
                  <c:v>124.3</c:v>
                </c:pt>
                <c:pt idx="2471">
                  <c:v>124.7</c:v>
                </c:pt>
                <c:pt idx="2472">
                  <c:v>124.7</c:v>
                </c:pt>
                <c:pt idx="2473">
                  <c:v>124.7</c:v>
                </c:pt>
                <c:pt idx="2474">
                  <c:v>124.8</c:v>
                </c:pt>
                <c:pt idx="2475">
                  <c:v>124.8</c:v>
                </c:pt>
                <c:pt idx="2476">
                  <c:v>124.8</c:v>
                </c:pt>
                <c:pt idx="2477">
                  <c:v>125.2</c:v>
                </c:pt>
                <c:pt idx="2478">
                  <c:v>125.2</c:v>
                </c:pt>
                <c:pt idx="2479">
                  <c:v>125.2</c:v>
                </c:pt>
                <c:pt idx="2480">
                  <c:v>125.4</c:v>
                </c:pt>
                <c:pt idx="2481">
                  <c:v>125.4</c:v>
                </c:pt>
                <c:pt idx="2482">
                  <c:v>125.4</c:v>
                </c:pt>
                <c:pt idx="2483">
                  <c:v>126</c:v>
                </c:pt>
                <c:pt idx="2484">
                  <c:v>126</c:v>
                </c:pt>
                <c:pt idx="2485">
                  <c:v>126</c:v>
                </c:pt>
                <c:pt idx="2486">
                  <c:v>126.3</c:v>
                </c:pt>
                <c:pt idx="2487">
                  <c:v>126.3</c:v>
                </c:pt>
                <c:pt idx="2488">
                  <c:v>126.3</c:v>
                </c:pt>
                <c:pt idx="2489">
                  <c:v>126.8</c:v>
                </c:pt>
                <c:pt idx="2490">
                  <c:v>126.8</c:v>
                </c:pt>
                <c:pt idx="2491">
                  <c:v>126.8</c:v>
                </c:pt>
                <c:pt idx="2492">
                  <c:v>127.2</c:v>
                </c:pt>
                <c:pt idx="2493">
                  <c:v>127.2</c:v>
                </c:pt>
                <c:pt idx="2494">
                  <c:v>127.2</c:v>
                </c:pt>
                <c:pt idx="2495">
                  <c:v>127.2</c:v>
                </c:pt>
                <c:pt idx="2496">
                  <c:v>127.2</c:v>
                </c:pt>
                <c:pt idx="2497">
                  <c:v>127.2</c:v>
                </c:pt>
                <c:pt idx="2498">
                  <c:v>126.7</c:v>
                </c:pt>
                <c:pt idx="2499">
                  <c:v>126.7</c:v>
                </c:pt>
                <c:pt idx="2500">
                  <c:v>126.7</c:v>
                </c:pt>
                <c:pt idx="2501">
                  <c:v>126.6</c:v>
                </c:pt>
                <c:pt idx="2502">
                  <c:v>126.6</c:v>
                </c:pt>
                <c:pt idx="2503">
                  <c:v>126.6</c:v>
                </c:pt>
                <c:pt idx="2504">
                  <c:v>126.1</c:v>
                </c:pt>
                <c:pt idx="2505">
                  <c:v>126.1</c:v>
                </c:pt>
                <c:pt idx="2506">
                  <c:v>126.1</c:v>
                </c:pt>
                <c:pt idx="2507">
                  <c:v>126.2</c:v>
                </c:pt>
                <c:pt idx="2508">
                  <c:v>126.2</c:v>
                </c:pt>
                <c:pt idx="2509">
                  <c:v>126.2</c:v>
                </c:pt>
                <c:pt idx="2510">
                  <c:v>125.7</c:v>
                </c:pt>
                <c:pt idx="2511">
                  <c:v>125.7</c:v>
                </c:pt>
                <c:pt idx="2512">
                  <c:v>125.7</c:v>
                </c:pt>
                <c:pt idx="2513">
                  <c:v>125.9</c:v>
                </c:pt>
                <c:pt idx="2514">
                  <c:v>125.9</c:v>
                </c:pt>
                <c:pt idx="2515">
                  <c:v>125.9</c:v>
                </c:pt>
                <c:pt idx="2516">
                  <c:v>125.9</c:v>
                </c:pt>
                <c:pt idx="2517">
                  <c:v>125.9</c:v>
                </c:pt>
                <c:pt idx="2518">
                  <c:v>125.9</c:v>
                </c:pt>
                <c:pt idx="2519">
                  <c:v>126.1</c:v>
                </c:pt>
                <c:pt idx="2520">
                  <c:v>126.1</c:v>
                </c:pt>
                <c:pt idx="2521">
                  <c:v>126.1</c:v>
                </c:pt>
                <c:pt idx="2522">
                  <c:v>126</c:v>
                </c:pt>
                <c:pt idx="2523">
                  <c:v>126</c:v>
                </c:pt>
                <c:pt idx="2524">
                  <c:v>126</c:v>
                </c:pt>
                <c:pt idx="2525">
                  <c:v>125.7</c:v>
                </c:pt>
                <c:pt idx="2526">
                  <c:v>125.7</c:v>
                </c:pt>
                <c:pt idx="2527">
                  <c:v>125.7</c:v>
                </c:pt>
                <c:pt idx="2528">
                  <c:v>125.7</c:v>
                </c:pt>
                <c:pt idx="2529">
                  <c:v>125.7</c:v>
                </c:pt>
                <c:pt idx="2530">
                  <c:v>125.7</c:v>
                </c:pt>
                <c:pt idx="2531">
                  <c:v>125.7</c:v>
                </c:pt>
                <c:pt idx="2532">
                  <c:v>125.7</c:v>
                </c:pt>
                <c:pt idx="2533">
                  <c:v>125.7</c:v>
                </c:pt>
                <c:pt idx="2534">
                  <c:v>125.9</c:v>
                </c:pt>
                <c:pt idx="2535">
                  <c:v>125.9</c:v>
                </c:pt>
                <c:pt idx="2536">
                  <c:v>125.9</c:v>
                </c:pt>
                <c:pt idx="2537">
                  <c:v>125.9</c:v>
                </c:pt>
                <c:pt idx="2538">
                  <c:v>125.9</c:v>
                </c:pt>
                <c:pt idx="2539">
                  <c:v>125.9</c:v>
                </c:pt>
                <c:pt idx="2540">
                  <c:v>126</c:v>
                </c:pt>
                <c:pt idx="2541">
                  <c:v>126</c:v>
                </c:pt>
                <c:pt idx="2542">
                  <c:v>126</c:v>
                </c:pt>
                <c:pt idx="2543">
                  <c:v>125.9</c:v>
                </c:pt>
                <c:pt idx="2544">
                  <c:v>125.9</c:v>
                </c:pt>
                <c:pt idx="2545">
                  <c:v>125.9</c:v>
                </c:pt>
                <c:pt idx="2546">
                  <c:v>126</c:v>
                </c:pt>
                <c:pt idx="2547">
                  <c:v>126</c:v>
                </c:pt>
                <c:pt idx="2548">
                  <c:v>126</c:v>
                </c:pt>
                <c:pt idx="2549">
                  <c:v>126</c:v>
                </c:pt>
                <c:pt idx="2550">
                  <c:v>126</c:v>
                </c:pt>
                <c:pt idx="2551">
                  <c:v>126</c:v>
                </c:pt>
                <c:pt idx="2552">
                  <c:v>126.4</c:v>
                </c:pt>
                <c:pt idx="2553">
                  <c:v>126.4</c:v>
                </c:pt>
                <c:pt idx="2554">
                  <c:v>126.4</c:v>
                </c:pt>
                <c:pt idx="2555">
                  <c:v>126.6</c:v>
                </c:pt>
                <c:pt idx="2556">
                  <c:v>126.6</c:v>
                </c:pt>
                <c:pt idx="2557">
                  <c:v>126.6</c:v>
                </c:pt>
                <c:pt idx="2558">
                  <c:v>126.8</c:v>
                </c:pt>
                <c:pt idx="2559">
                  <c:v>126.8</c:v>
                </c:pt>
                <c:pt idx="2560">
                  <c:v>126.8</c:v>
                </c:pt>
                <c:pt idx="2561">
                  <c:v>126.5</c:v>
                </c:pt>
                <c:pt idx="2562">
                  <c:v>126.5</c:v>
                </c:pt>
                <c:pt idx="2563">
                  <c:v>126.5</c:v>
                </c:pt>
                <c:pt idx="2564">
                  <c:v>126.7</c:v>
                </c:pt>
                <c:pt idx="2565">
                  <c:v>126.7</c:v>
                </c:pt>
                <c:pt idx="2566">
                  <c:v>126.7</c:v>
                </c:pt>
                <c:pt idx="2567">
                  <c:v>126.9</c:v>
                </c:pt>
                <c:pt idx="2568">
                  <c:v>126.9</c:v>
                </c:pt>
                <c:pt idx="2569">
                  <c:v>126.9</c:v>
                </c:pt>
                <c:pt idx="2570">
                  <c:v>126.6</c:v>
                </c:pt>
                <c:pt idx="2571">
                  <c:v>126.6</c:v>
                </c:pt>
                <c:pt idx="2572">
                  <c:v>126.6</c:v>
                </c:pt>
                <c:pt idx="2573">
                  <c:v>126.6</c:v>
                </c:pt>
                <c:pt idx="2574">
                  <c:v>126.6</c:v>
                </c:pt>
                <c:pt idx="2575">
                  <c:v>126.6</c:v>
                </c:pt>
                <c:pt idx="2576">
                  <c:v>126.5</c:v>
                </c:pt>
                <c:pt idx="2577">
                  <c:v>126.5</c:v>
                </c:pt>
                <c:pt idx="2578">
                  <c:v>126.5</c:v>
                </c:pt>
                <c:pt idx="2579">
                  <c:v>126.8</c:v>
                </c:pt>
                <c:pt idx="2580">
                  <c:v>126.8</c:v>
                </c:pt>
                <c:pt idx="2581">
                  <c:v>126.8</c:v>
                </c:pt>
                <c:pt idx="2582">
                  <c:v>126.4</c:v>
                </c:pt>
                <c:pt idx="2583">
                  <c:v>126.4</c:v>
                </c:pt>
                <c:pt idx="2584">
                  <c:v>126.4</c:v>
                </c:pt>
                <c:pt idx="2585">
                  <c:v>126.5</c:v>
                </c:pt>
                <c:pt idx="2586">
                  <c:v>126.5</c:v>
                </c:pt>
                <c:pt idx="2587">
                  <c:v>126.5</c:v>
                </c:pt>
                <c:pt idx="2588">
                  <c:v>127</c:v>
                </c:pt>
                <c:pt idx="2589">
                  <c:v>127</c:v>
                </c:pt>
                <c:pt idx="2590">
                  <c:v>127</c:v>
                </c:pt>
                <c:pt idx="2591">
                  <c:v>127.2</c:v>
                </c:pt>
                <c:pt idx="2592">
                  <c:v>127.2</c:v>
                </c:pt>
                <c:pt idx="2593">
                  <c:v>127.2</c:v>
                </c:pt>
                <c:pt idx="2594">
                  <c:v>127.2</c:v>
                </c:pt>
                <c:pt idx="2595">
                  <c:v>127.2</c:v>
                </c:pt>
                <c:pt idx="2596">
                  <c:v>127.2</c:v>
                </c:pt>
                <c:pt idx="2597">
                  <c:v>127.1</c:v>
                </c:pt>
                <c:pt idx="2598">
                  <c:v>127.1</c:v>
                </c:pt>
                <c:pt idx="2599">
                  <c:v>127.1</c:v>
                </c:pt>
                <c:pt idx="2600">
                  <c:v>127.2</c:v>
                </c:pt>
                <c:pt idx="2601">
                  <c:v>127.2</c:v>
                </c:pt>
                <c:pt idx="2602">
                  <c:v>127.2</c:v>
                </c:pt>
                <c:pt idx="2603">
                  <c:v>127.6</c:v>
                </c:pt>
                <c:pt idx="2604">
                  <c:v>127.6</c:v>
                </c:pt>
                <c:pt idx="2605">
                  <c:v>127.6</c:v>
                </c:pt>
                <c:pt idx="2606">
                  <c:v>127.7</c:v>
                </c:pt>
                <c:pt idx="2607">
                  <c:v>127.7</c:v>
                </c:pt>
                <c:pt idx="2608">
                  <c:v>127.7</c:v>
                </c:pt>
                <c:pt idx="2609">
                  <c:v>127.9</c:v>
                </c:pt>
                <c:pt idx="2610">
                  <c:v>127.9</c:v>
                </c:pt>
                <c:pt idx="2611">
                  <c:v>127.9</c:v>
                </c:pt>
                <c:pt idx="2612">
                  <c:v>127.7</c:v>
                </c:pt>
                <c:pt idx="2613">
                  <c:v>127.7</c:v>
                </c:pt>
                <c:pt idx="2614">
                  <c:v>127.7</c:v>
                </c:pt>
                <c:pt idx="2615">
                  <c:v>127.5</c:v>
                </c:pt>
                <c:pt idx="2616">
                  <c:v>127.5</c:v>
                </c:pt>
                <c:pt idx="2617">
                  <c:v>127.5</c:v>
                </c:pt>
                <c:pt idx="2618">
                  <c:v>127.1</c:v>
                </c:pt>
                <c:pt idx="2619">
                  <c:v>127.1</c:v>
                </c:pt>
                <c:pt idx="2620">
                  <c:v>127.1</c:v>
                </c:pt>
                <c:pt idx="2621">
                  <c:v>127</c:v>
                </c:pt>
                <c:pt idx="2622">
                  <c:v>127</c:v>
                </c:pt>
                <c:pt idx="2623">
                  <c:v>127</c:v>
                </c:pt>
                <c:pt idx="2624">
                  <c:v>127</c:v>
                </c:pt>
                <c:pt idx="2625">
                  <c:v>127</c:v>
                </c:pt>
                <c:pt idx="2626">
                  <c:v>127</c:v>
                </c:pt>
                <c:pt idx="2627">
                  <c:v>126.9</c:v>
                </c:pt>
                <c:pt idx="2628">
                  <c:v>126.9</c:v>
                </c:pt>
                <c:pt idx="2629">
                  <c:v>126.9</c:v>
                </c:pt>
                <c:pt idx="2630">
                  <c:v>126.9</c:v>
                </c:pt>
                <c:pt idx="2631">
                  <c:v>126.9</c:v>
                </c:pt>
                <c:pt idx="2632">
                  <c:v>126.9</c:v>
                </c:pt>
                <c:pt idx="2633">
                  <c:v>127</c:v>
                </c:pt>
                <c:pt idx="2634">
                  <c:v>127</c:v>
                </c:pt>
                <c:pt idx="2635">
                  <c:v>127</c:v>
                </c:pt>
                <c:pt idx="2636">
                  <c:v>127.1</c:v>
                </c:pt>
                <c:pt idx="2637">
                  <c:v>127.1</c:v>
                </c:pt>
                <c:pt idx="2638">
                  <c:v>127.1</c:v>
                </c:pt>
                <c:pt idx="2639">
                  <c:v>126.8</c:v>
                </c:pt>
                <c:pt idx="2640">
                  <c:v>126.8</c:v>
                </c:pt>
                <c:pt idx="2641">
                  <c:v>126.8</c:v>
                </c:pt>
                <c:pt idx="2642">
                  <c:v>126.8</c:v>
                </c:pt>
                <c:pt idx="2643">
                  <c:v>126.8</c:v>
                </c:pt>
                <c:pt idx="2644">
                  <c:v>126.8</c:v>
                </c:pt>
                <c:pt idx="2645">
                  <c:v>127</c:v>
                </c:pt>
                <c:pt idx="2646">
                  <c:v>127</c:v>
                </c:pt>
                <c:pt idx="2647">
                  <c:v>127</c:v>
                </c:pt>
                <c:pt idx="2648">
                  <c:v>127.4</c:v>
                </c:pt>
                <c:pt idx="2649">
                  <c:v>127.4</c:v>
                </c:pt>
                <c:pt idx="2650">
                  <c:v>127.4</c:v>
                </c:pt>
                <c:pt idx="2651">
                  <c:v>127.3</c:v>
                </c:pt>
                <c:pt idx="2652">
                  <c:v>127.3</c:v>
                </c:pt>
                <c:pt idx="2653">
                  <c:v>127.3</c:v>
                </c:pt>
                <c:pt idx="2654">
                  <c:v>127</c:v>
                </c:pt>
                <c:pt idx="2655">
                  <c:v>127</c:v>
                </c:pt>
                <c:pt idx="2656">
                  <c:v>127</c:v>
                </c:pt>
                <c:pt idx="2657">
                  <c:v>126.5</c:v>
                </c:pt>
                <c:pt idx="2658">
                  <c:v>126.5</c:v>
                </c:pt>
                <c:pt idx="2659">
                  <c:v>126.5</c:v>
                </c:pt>
                <c:pt idx="2660">
                  <c:v>126.1</c:v>
                </c:pt>
                <c:pt idx="2661">
                  <c:v>126.1</c:v>
                </c:pt>
                <c:pt idx="2662">
                  <c:v>126.1</c:v>
                </c:pt>
                <c:pt idx="2663">
                  <c:v>125.9</c:v>
                </c:pt>
                <c:pt idx="2664">
                  <c:v>125.9</c:v>
                </c:pt>
                <c:pt idx="2665">
                  <c:v>125.9</c:v>
                </c:pt>
                <c:pt idx="2666">
                  <c:v>126.2</c:v>
                </c:pt>
                <c:pt idx="2667">
                  <c:v>126.2</c:v>
                </c:pt>
                <c:pt idx="2668">
                  <c:v>126.2</c:v>
                </c:pt>
                <c:pt idx="2669">
                  <c:v>126.5</c:v>
                </c:pt>
                <c:pt idx="2670">
                  <c:v>126.5</c:v>
                </c:pt>
                <c:pt idx="2671">
                  <c:v>126.5</c:v>
                </c:pt>
                <c:pt idx="2672">
                  <c:v>126.3</c:v>
                </c:pt>
                <c:pt idx="2673">
                  <c:v>126.3</c:v>
                </c:pt>
                <c:pt idx="2674">
                  <c:v>126.3</c:v>
                </c:pt>
                <c:pt idx="2675">
                  <c:v>126.2</c:v>
                </c:pt>
                <c:pt idx="2676">
                  <c:v>126.2</c:v>
                </c:pt>
                <c:pt idx="2677">
                  <c:v>126.2</c:v>
                </c:pt>
                <c:pt idx="2678">
                  <c:v>126.3</c:v>
                </c:pt>
                <c:pt idx="2679">
                  <c:v>126.3</c:v>
                </c:pt>
                <c:pt idx="2680">
                  <c:v>126.3</c:v>
                </c:pt>
                <c:pt idx="2681">
                  <c:v>127.2</c:v>
                </c:pt>
                <c:pt idx="2682">
                  <c:v>127.2</c:v>
                </c:pt>
                <c:pt idx="2683">
                  <c:v>127.2</c:v>
                </c:pt>
                <c:pt idx="2684">
                  <c:v>127.3</c:v>
                </c:pt>
                <c:pt idx="2685">
                  <c:v>127.3</c:v>
                </c:pt>
                <c:pt idx="2686">
                  <c:v>127.3</c:v>
                </c:pt>
                <c:pt idx="2687">
                  <c:v>126.7</c:v>
                </c:pt>
                <c:pt idx="2688">
                  <c:v>126.7</c:v>
                </c:pt>
                <c:pt idx="2689">
                  <c:v>126.7</c:v>
                </c:pt>
                <c:pt idx="2690">
                  <c:v>126</c:v>
                </c:pt>
                <c:pt idx="2691">
                  <c:v>126</c:v>
                </c:pt>
                <c:pt idx="2692">
                  <c:v>126</c:v>
                </c:pt>
                <c:pt idx="2693">
                  <c:v>125.7</c:v>
                </c:pt>
                <c:pt idx="2694">
                  <c:v>125.7</c:v>
                </c:pt>
                <c:pt idx="2695">
                  <c:v>125.7</c:v>
                </c:pt>
                <c:pt idx="2696">
                  <c:v>126.1</c:v>
                </c:pt>
                <c:pt idx="2697">
                  <c:v>126.1</c:v>
                </c:pt>
                <c:pt idx="2698">
                  <c:v>126.1</c:v>
                </c:pt>
                <c:pt idx="2699">
                  <c:v>126.7</c:v>
                </c:pt>
                <c:pt idx="2700">
                  <c:v>126.7</c:v>
                </c:pt>
                <c:pt idx="2701">
                  <c:v>126.7</c:v>
                </c:pt>
                <c:pt idx="2702">
                  <c:v>127.2</c:v>
                </c:pt>
                <c:pt idx="2703">
                  <c:v>127.2</c:v>
                </c:pt>
                <c:pt idx="2704">
                  <c:v>127.2</c:v>
                </c:pt>
                <c:pt idx="2705">
                  <c:v>127.4</c:v>
                </c:pt>
                <c:pt idx="2706">
                  <c:v>127.4</c:v>
                </c:pt>
                <c:pt idx="2707">
                  <c:v>127.4</c:v>
                </c:pt>
                <c:pt idx="2708">
                  <c:v>127.3</c:v>
                </c:pt>
                <c:pt idx="2709">
                  <c:v>127.3</c:v>
                </c:pt>
                <c:pt idx="2710">
                  <c:v>127.3</c:v>
                </c:pt>
                <c:pt idx="2711">
                  <c:v>127.3</c:v>
                </c:pt>
                <c:pt idx="2712">
                  <c:v>127.3</c:v>
                </c:pt>
                <c:pt idx="2713">
                  <c:v>127.3</c:v>
                </c:pt>
                <c:pt idx="2714">
                  <c:v>127.4</c:v>
                </c:pt>
                <c:pt idx="2715">
                  <c:v>127.4</c:v>
                </c:pt>
                <c:pt idx="2716">
                  <c:v>127.4</c:v>
                </c:pt>
                <c:pt idx="2717">
                  <c:v>127.7</c:v>
                </c:pt>
                <c:pt idx="2718">
                  <c:v>127.7</c:v>
                </c:pt>
                <c:pt idx="2719">
                  <c:v>127.7</c:v>
                </c:pt>
                <c:pt idx="2720">
                  <c:v>127.7</c:v>
                </c:pt>
                <c:pt idx="2721">
                  <c:v>127.7</c:v>
                </c:pt>
                <c:pt idx="2722">
                  <c:v>127.7</c:v>
                </c:pt>
                <c:pt idx="2723">
                  <c:v>127.5</c:v>
                </c:pt>
                <c:pt idx="2724">
                  <c:v>127.5</c:v>
                </c:pt>
                <c:pt idx="2725">
                  <c:v>127.5</c:v>
                </c:pt>
                <c:pt idx="2726">
                  <c:v>127</c:v>
                </c:pt>
                <c:pt idx="2727">
                  <c:v>127</c:v>
                </c:pt>
                <c:pt idx="2728">
                  <c:v>127</c:v>
                </c:pt>
                <c:pt idx="2729">
                  <c:v>126.9</c:v>
                </c:pt>
                <c:pt idx="2730">
                  <c:v>126.9</c:v>
                </c:pt>
                <c:pt idx="2731">
                  <c:v>126.9</c:v>
                </c:pt>
                <c:pt idx="2732">
                  <c:v>127.3</c:v>
                </c:pt>
                <c:pt idx="2733">
                  <c:v>127.3</c:v>
                </c:pt>
                <c:pt idx="2734">
                  <c:v>127.3</c:v>
                </c:pt>
                <c:pt idx="2735">
                  <c:v>127.3</c:v>
                </c:pt>
                <c:pt idx="2736">
                  <c:v>127.3</c:v>
                </c:pt>
                <c:pt idx="2737">
                  <c:v>127.3</c:v>
                </c:pt>
                <c:pt idx="2738">
                  <c:v>127.3</c:v>
                </c:pt>
                <c:pt idx="2739">
                  <c:v>127.3</c:v>
                </c:pt>
                <c:pt idx="2740">
                  <c:v>127.3</c:v>
                </c:pt>
                <c:pt idx="2741">
                  <c:v>127.3</c:v>
                </c:pt>
                <c:pt idx="2742">
                  <c:v>127.3</c:v>
                </c:pt>
                <c:pt idx="2743">
                  <c:v>127.3</c:v>
                </c:pt>
                <c:pt idx="2744">
                  <c:v>127.9</c:v>
                </c:pt>
                <c:pt idx="2745">
                  <c:v>127.9</c:v>
                </c:pt>
                <c:pt idx="2746">
                  <c:v>127.9</c:v>
                </c:pt>
                <c:pt idx="2747">
                  <c:v>128.1</c:v>
                </c:pt>
                <c:pt idx="2748">
                  <c:v>128.1</c:v>
                </c:pt>
                <c:pt idx="2749">
                  <c:v>128.1</c:v>
                </c:pt>
                <c:pt idx="2750">
                  <c:v>128</c:v>
                </c:pt>
                <c:pt idx="2751">
                  <c:v>128</c:v>
                </c:pt>
                <c:pt idx="2752">
                  <c:v>128</c:v>
                </c:pt>
                <c:pt idx="2753">
                  <c:v>127.5</c:v>
                </c:pt>
                <c:pt idx="2754">
                  <c:v>127.5</c:v>
                </c:pt>
                <c:pt idx="2755">
                  <c:v>127.5</c:v>
                </c:pt>
                <c:pt idx="2756">
                  <c:v>126.9</c:v>
                </c:pt>
                <c:pt idx="2757">
                  <c:v>126.9</c:v>
                </c:pt>
                <c:pt idx="2758">
                  <c:v>126.9</c:v>
                </c:pt>
                <c:pt idx="2759">
                  <c:v>126.7</c:v>
                </c:pt>
                <c:pt idx="2760">
                  <c:v>126.7</c:v>
                </c:pt>
                <c:pt idx="2761">
                  <c:v>126.7</c:v>
                </c:pt>
                <c:pt idx="2762">
                  <c:v>127</c:v>
                </c:pt>
                <c:pt idx="2763">
                  <c:v>127</c:v>
                </c:pt>
                <c:pt idx="2764">
                  <c:v>127</c:v>
                </c:pt>
                <c:pt idx="2765">
                  <c:v>127.5</c:v>
                </c:pt>
                <c:pt idx="2766">
                  <c:v>127.5</c:v>
                </c:pt>
                <c:pt idx="2767">
                  <c:v>127.5</c:v>
                </c:pt>
                <c:pt idx="2768">
                  <c:v>127.8</c:v>
                </c:pt>
                <c:pt idx="2769">
                  <c:v>127.8</c:v>
                </c:pt>
                <c:pt idx="2770">
                  <c:v>127.8</c:v>
                </c:pt>
                <c:pt idx="2771">
                  <c:v>128</c:v>
                </c:pt>
                <c:pt idx="2772">
                  <c:v>128</c:v>
                </c:pt>
                <c:pt idx="2773">
                  <c:v>128</c:v>
                </c:pt>
                <c:pt idx="2774">
                  <c:v>127.8</c:v>
                </c:pt>
                <c:pt idx="2775">
                  <c:v>127.8</c:v>
                </c:pt>
                <c:pt idx="2776">
                  <c:v>127.8</c:v>
                </c:pt>
                <c:pt idx="2777">
                  <c:v>127.6</c:v>
                </c:pt>
                <c:pt idx="2778">
                  <c:v>127.6</c:v>
                </c:pt>
                <c:pt idx="2779">
                  <c:v>127.6</c:v>
                </c:pt>
                <c:pt idx="2780">
                  <c:v>127.1</c:v>
                </c:pt>
                <c:pt idx="2781">
                  <c:v>127.1</c:v>
                </c:pt>
                <c:pt idx="2782">
                  <c:v>127.1</c:v>
                </c:pt>
                <c:pt idx="2783">
                  <c:v>127.1</c:v>
                </c:pt>
                <c:pt idx="2784">
                  <c:v>127.1</c:v>
                </c:pt>
                <c:pt idx="2785">
                  <c:v>127.1</c:v>
                </c:pt>
                <c:pt idx="2786">
                  <c:v>127.3</c:v>
                </c:pt>
                <c:pt idx="2787">
                  <c:v>127.3</c:v>
                </c:pt>
                <c:pt idx="2788">
                  <c:v>127.3</c:v>
                </c:pt>
                <c:pt idx="2789">
                  <c:v>128</c:v>
                </c:pt>
                <c:pt idx="2790">
                  <c:v>128</c:v>
                </c:pt>
                <c:pt idx="2791">
                  <c:v>128</c:v>
                </c:pt>
                <c:pt idx="2792">
                  <c:v>128.30000000000001</c:v>
                </c:pt>
                <c:pt idx="2793">
                  <c:v>128.30000000000001</c:v>
                </c:pt>
                <c:pt idx="2794">
                  <c:v>128.30000000000001</c:v>
                </c:pt>
                <c:pt idx="2795">
                  <c:v>128.30000000000001</c:v>
                </c:pt>
                <c:pt idx="2796">
                  <c:v>128.30000000000001</c:v>
                </c:pt>
                <c:pt idx="2797">
                  <c:v>128.30000000000001</c:v>
                </c:pt>
                <c:pt idx="2798">
                  <c:v>128.30000000000001</c:v>
                </c:pt>
                <c:pt idx="2799">
                  <c:v>128.30000000000001</c:v>
                </c:pt>
                <c:pt idx="2800">
                  <c:v>128.30000000000001</c:v>
                </c:pt>
                <c:pt idx="2801">
                  <c:v>128.4</c:v>
                </c:pt>
                <c:pt idx="2802">
                  <c:v>128.4</c:v>
                </c:pt>
                <c:pt idx="2803">
                  <c:v>128.4</c:v>
                </c:pt>
                <c:pt idx="2804">
                  <c:v>128.5</c:v>
                </c:pt>
                <c:pt idx="2805">
                  <c:v>128.5</c:v>
                </c:pt>
                <c:pt idx="2806">
                  <c:v>128.5</c:v>
                </c:pt>
                <c:pt idx="2807">
                  <c:v>128.69999999999999</c:v>
                </c:pt>
                <c:pt idx="2808">
                  <c:v>128.69999999999999</c:v>
                </c:pt>
                <c:pt idx="2809">
                  <c:v>128.69999999999999</c:v>
                </c:pt>
                <c:pt idx="2810">
                  <c:v>129</c:v>
                </c:pt>
                <c:pt idx="2811">
                  <c:v>129</c:v>
                </c:pt>
                <c:pt idx="2812">
                  <c:v>129</c:v>
                </c:pt>
                <c:pt idx="2813">
                  <c:v>129.5</c:v>
                </c:pt>
                <c:pt idx="2814">
                  <c:v>129.5</c:v>
                </c:pt>
                <c:pt idx="2815">
                  <c:v>129.5</c:v>
                </c:pt>
                <c:pt idx="2816">
                  <c:v>129.80000000000001</c:v>
                </c:pt>
                <c:pt idx="2817">
                  <c:v>129.80000000000001</c:v>
                </c:pt>
                <c:pt idx="2818">
                  <c:v>129.80000000000001</c:v>
                </c:pt>
                <c:pt idx="2819">
                  <c:v>130.1</c:v>
                </c:pt>
                <c:pt idx="2820">
                  <c:v>130.1</c:v>
                </c:pt>
                <c:pt idx="2821">
                  <c:v>130.1</c:v>
                </c:pt>
                <c:pt idx="2822">
                  <c:v>130.1</c:v>
                </c:pt>
                <c:pt idx="2823">
                  <c:v>130.1</c:v>
                </c:pt>
                <c:pt idx="2824">
                  <c:v>130.1</c:v>
                </c:pt>
                <c:pt idx="2825">
                  <c:v>129.6</c:v>
                </c:pt>
                <c:pt idx="2826">
                  <c:v>129.6</c:v>
                </c:pt>
                <c:pt idx="2827">
                  <c:v>129.6</c:v>
                </c:pt>
                <c:pt idx="2828">
                  <c:v>128.80000000000001</c:v>
                </c:pt>
                <c:pt idx="2829">
                  <c:v>128.80000000000001</c:v>
                </c:pt>
                <c:pt idx="2830">
                  <c:v>128.80000000000001</c:v>
                </c:pt>
                <c:pt idx="2831">
                  <c:v>128.19999999999999</c:v>
                </c:pt>
                <c:pt idx="2832">
                  <c:v>128.19999999999999</c:v>
                </c:pt>
                <c:pt idx="2833">
                  <c:v>128.19999999999999</c:v>
                </c:pt>
                <c:pt idx="2834">
                  <c:v>128.1</c:v>
                </c:pt>
                <c:pt idx="2835">
                  <c:v>128.1</c:v>
                </c:pt>
                <c:pt idx="2836">
                  <c:v>128.1</c:v>
                </c:pt>
                <c:pt idx="2837">
                  <c:v>128.69999999999999</c:v>
                </c:pt>
                <c:pt idx="2838">
                  <c:v>128.69999999999999</c:v>
                </c:pt>
                <c:pt idx="2839">
                  <c:v>128.69999999999999</c:v>
                </c:pt>
                <c:pt idx="2840">
                  <c:v>129.5</c:v>
                </c:pt>
                <c:pt idx="2841">
                  <c:v>129.5</c:v>
                </c:pt>
                <c:pt idx="2842">
                  <c:v>129.5</c:v>
                </c:pt>
                <c:pt idx="2843">
                  <c:v>130.19999999999999</c:v>
                </c:pt>
                <c:pt idx="2844">
                  <c:v>130.19999999999999</c:v>
                </c:pt>
                <c:pt idx="2845">
                  <c:v>130.19999999999999</c:v>
                </c:pt>
                <c:pt idx="2846">
                  <c:v>130.4</c:v>
                </c:pt>
                <c:pt idx="2847">
                  <c:v>130.4</c:v>
                </c:pt>
                <c:pt idx="2848">
                  <c:v>130.4</c:v>
                </c:pt>
                <c:pt idx="2849">
                  <c:v>130.9</c:v>
                </c:pt>
                <c:pt idx="2850">
                  <c:v>130.9</c:v>
                </c:pt>
                <c:pt idx="2851">
                  <c:v>130.9</c:v>
                </c:pt>
                <c:pt idx="2852">
                  <c:v>130.9</c:v>
                </c:pt>
                <c:pt idx="2853">
                  <c:v>130.9</c:v>
                </c:pt>
                <c:pt idx="2854">
                  <c:v>130.9</c:v>
                </c:pt>
                <c:pt idx="2855">
                  <c:v>131.1</c:v>
                </c:pt>
                <c:pt idx="2856">
                  <c:v>131.1</c:v>
                </c:pt>
                <c:pt idx="2857">
                  <c:v>131.1</c:v>
                </c:pt>
                <c:pt idx="2858">
                  <c:v>131.30000000000001</c:v>
                </c:pt>
                <c:pt idx="2859">
                  <c:v>131.30000000000001</c:v>
                </c:pt>
                <c:pt idx="2860">
                  <c:v>131.30000000000001</c:v>
                </c:pt>
                <c:pt idx="2861">
                  <c:v>132.19999999999999</c:v>
                </c:pt>
                <c:pt idx="2862">
                  <c:v>132.19999999999999</c:v>
                </c:pt>
                <c:pt idx="2863">
                  <c:v>132.19999999999999</c:v>
                </c:pt>
                <c:pt idx="2864">
                  <c:v>132.80000000000001</c:v>
                </c:pt>
                <c:pt idx="2865">
                  <c:v>132.80000000000001</c:v>
                </c:pt>
                <c:pt idx="2866">
                  <c:v>132.80000000000001</c:v>
                </c:pt>
                <c:pt idx="2867">
                  <c:v>133.30000000000001</c:v>
                </c:pt>
                <c:pt idx="2868">
                  <c:v>133.30000000000001</c:v>
                </c:pt>
                <c:pt idx="2869">
                  <c:v>133.30000000000001</c:v>
                </c:pt>
                <c:pt idx="2870">
                  <c:v>133.19999999999999</c:v>
                </c:pt>
                <c:pt idx="2871">
                  <c:v>133.19999999999999</c:v>
                </c:pt>
                <c:pt idx="2872">
                  <c:v>133.19999999999999</c:v>
                </c:pt>
                <c:pt idx="2873">
                  <c:v>133</c:v>
                </c:pt>
                <c:pt idx="2874">
                  <c:v>133</c:v>
                </c:pt>
                <c:pt idx="2875">
                  <c:v>133</c:v>
                </c:pt>
                <c:pt idx="2876">
                  <c:v>132.19999999999999</c:v>
                </c:pt>
                <c:pt idx="2877">
                  <c:v>132.19999999999999</c:v>
                </c:pt>
                <c:pt idx="2878">
                  <c:v>132.19999999999999</c:v>
                </c:pt>
                <c:pt idx="2879">
                  <c:v>131.80000000000001</c:v>
                </c:pt>
                <c:pt idx="2880">
                  <c:v>131.80000000000001</c:v>
                </c:pt>
                <c:pt idx="2881">
                  <c:v>131.80000000000001</c:v>
                </c:pt>
                <c:pt idx="2882">
                  <c:v>131.80000000000001</c:v>
                </c:pt>
                <c:pt idx="2883">
                  <c:v>131.80000000000001</c:v>
                </c:pt>
                <c:pt idx="2884">
                  <c:v>131.80000000000001</c:v>
                </c:pt>
                <c:pt idx="2885">
                  <c:v>132.1</c:v>
                </c:pt>
                <c:pt idx="2886">
                  <c:v>132.1</c:v>
                </c:pt>
                <c:pt idx="2887">
                  <c:v>132.1</c:v>
                </c:pt>
                <c:pt idx="2888">
                  <c:v>132.4</c:v>
                </c:pt>
                <c:pt idx="2889">
                  <c:v>132.4</c:v>
                </c:pt>
                <c:pt idx="2890">
                  <c:v>132.4</c:v>
                </c:pt>
                <c:pt idx="2891">
                  <c:v>132.19999999999999</c:v>
                </c:pt>
                <c:pt idx="2892">
                  <c:v>132.19999999999999</c:v>
                </c:pt>
                <c:pt idx="2893">
                  <c:v>132.19999999999999</c:v>
                </c:pt>
                <c:pt idx="2894">
                  <c:v>132.19999999999999</c:v>
                </c:pt>
                <c:pt idx="2895">
                  <c:v>132.19999999999999</c:v>
                </c:pt>
                <c:pt idx="2896">
                  <c:v>132.19999999999999</c:v>
                </c:pt>
                <c:pt idx="2897">
                  <c:v>132.4</c:v>
                </c:pt>
                <c:pt idx="2898">
                  <c:v>132.4</c:v>
                </c:pt>
                <c:pt idx="2899">
                  <c:v>132.4</c:v>
                </c:pt>
                <c:pt idx="2900">
                  <c:v>133.19999999999999</c:v>
                </c:pt>
                <c:pt idx="2901">
                  <c:v>133.19999999999999</c:v>
                </c:pt>
                <c:pt idx="2902">
                  <c:v>133.19999999999999</c:v>
                </c:pt>
                <c:pt idx="2903">
                  <c:v>133.80000000000001</c:v>
                </c:pt>
                <c:pt idx="2904">
                  <c:v>133.80000000000001</c:v>
                </c:pt>
                <c:pt idx="2905">
                  <c:v>133.80000000000001</c:v>
                </c:pt>
                <c:pt idx="2906">
                  <c:v>134.6</c:v>
                </c:pt>
                <c:pt idx="2907">
                  <c:v>134.6</c:v>
                </c:pt>
                <c:pt idx="2908">
                  <c:v>134.6</c:v>
                </c:pt>
                <c:pt idx="2909">
                  <c:v>135.6</c:v>
                </c:pt>
                <c:pt idx="2910">
                  <c:v>135.6</c:v>
                </c:pt>
                <c:pt idx="2911">
                  <c:v>135.6</c:v>
                </c:pt>
                <c:pt idx="2912">
                  <c:v>136.4</c:v>
                </c:pt>
                <c:pt idx="2913">
                  <c:v>136.4</c:v>
                </c:pt>
                <c:pt idx="2914">
                  <c:v>136.4</c:v>
                </c:pt>
                <c:pt idx="2915">
                  <c:v>136.4</c:v>
                </c:pt>
                <c:pt idx="2916">
                  <c:v>136.4</c:v>
                </c:pt>
                <c:pt idx="2917">
                  <c:v>136.4</c:v>
                </c:pt>
                <c:pt idx="2918">
                  <c:v>135.80000000000001</c:v>
                </c:pt>
                <c:pt idx="2919">
                  <c:v>135.80000000000001</c:v>
                </c:pt>
                <c:pt idx="2920">
                  <c:v>135.80000000000001</c:v>
                </c:pt>
                <c:pt idx="2921">
                  <c:v>135.30000000000001</c:v>
                </c:pt>
                <c:pt idx="2922">
                  <c:v>135.30000000000001</c:v>
                </c:pt>
                <c:pt idx="2923">
                  <c:v>135.30000000000001</c:v>
                </c:pt>
                <c:pt idx="2924">
                  <c:v>134.69999999999999</c:v>
                </c:pt>
                <c:pt idx="2925">
                  <c:v>134.69999999999999</c:v>
                </c:pt>
                <c:pt idx="2926">
                  <c:v>134.69999999999999</c:v>
                </c:pt>
                <c:pt idx="2927">
                  <c:v>134.5</c:v>
                </c:pt>
                <c:pt idx="2928">
                  <c:v>134.5</c:v>
                </c:pt>
                <c:pt idx="2929">
                  <c:v>134.5</c:v>
                </c:pt>
                <c:pt idx="2930">
                  <c:v>134</c:v>
                </c:pt>
                <c:pt idx="2931">
                  <c:v>134</c:v>
                </c:pt>
                <c:pt idx="2932">
                  <c:v>134</c:v>
                </c:pt>
                <c:pt idx="2933">
                  <c:v>133.80000000000001</c:v>
                </c:pt>
                <c:pt idx="2934">
                  <c:v>133.80000000000001</c:v>
                </c:pt>
                <c:pt idx="2935">
                  <c:v>133.80000000000001</c:v>
                </c:pt>
                <c:pt idx="2936">
                  <c:v>133.19999999999999</c:v>
                </c:pt>
                <c:pt idx="2937">
                  <c:v>133.19999999999999</c:v>
                </c:pt>
                <c:pt idx="2938">
                  <c:v>133.19999999999999</c:v>
                </c:pt>
                <c:pt idx="2939">
                  <c:v>133</c:v>
                </c:pt>
                <c:pt idx="2940">
                  <c:v>133</c:v>
                </c:pt>
                <c:pt idx="2941">
                  <c:v>133</c:v>
                </c:pt>
                <c:pt idx="2942">
                  <c:v>133.19999999999999</c:v>
                </c:pt>
                <c:pt idx="2943">
                  <c:v>133.19999999999999</c:v>
                </c:pt>
                <c:pt idx="2944">
                  <c:v>133.19999999999999</c:v>
                </c:pt>
                <c:pt idx="2945">
                  <c:v>133.6</c:v>
                </c:pt>
                <c:pt idx="2946">
                  <c:v>133.6</c:v>
                </c:pt>
                <c:pt idx="2947">
                  <c:v>133.6</c:v>
                </c:pt>
                <c:pt idx="2948">
                  <c:v>134.30000000000001</c:v>
                </c:pt>
                <c:pt idx="2949">
                  <c:v>134.30000000000001</c:v>
                </c:pt>
                <c:pt idx="2950">
                  <c:v>134.30000000000001</c:v>
                </c:pt>
                <c:pt idx="2951">
                  <c:v>134.69999999999999</c:v>
                </c:pt>
                <c:pt idx="2952">
                  <c:v>134.69999999999999</c:v>
                </c:pt>
                <c:pt idx="2953">
                  <c:v>134.69999999999999</c:v>
                </c:pt>
                <c:pt idx="2954">
                  <c:v>135.1</c:v>
                </c:pt>
                <c:pt idx="2955">
                  <c:v>135.1</c:v>
                </c:pt>
                <c:pt idx="2956">
                  <c:v>135.1</c:v>
                </c:pt>
                <c:pt idx="2957">
                  <c:v>135</c:v>
                </c:pt>
                <c:pt idx="2958">
                  <c:v>135</c:v>
                </c:pt>
                <c:pt idx="2959">
                  <c:v>135</c:v>
                </c:pt>
                <c:pt idx="2960">
                  <c:v>135.1</c:v>
                </c:pt>
                <c:pt idx="2961">
                  <c:v>135.1</c:v>
                </c:pt>
                <c:pt idx="2962">
                  <c:v>135.1</c:v>
                </c:pt>
                <c:pt idx="2963">
                  <c:v>134.9</c:v>
                </c:pt>
                <c:pt idx="2964">
                  <c:v>134.9</c:v>
                </c:pt>
                <c:pt idx="2965">
                  <c:v>134.9</c:v>
                </c:pt>
                <c:pt idx="2966">
                  <c:v>134.69999999999999</c:v>
                </c:pt>
                <c:pt idx="2967">
                  <c:v>134.69999999999999</c:v>
                </c:pt>
                <c:pt idx="2968">
                  <c:v>134.69999999999999</c:v>
                </c:pt>
                <c:pt idx="2969">
                  <c:v>134.1</c:v>
                </c:pt>
                <c:pt idx="2970">
                  <c:v>134.1</c:v>
                </c:pt>
                <c:pt idx="2971">
                  <c:v>134.1</c:v>
                </c:pt>
                <c:pt idx="2972">
                  <c:v>133.69999999999999</c:v>
                </c:pt>
                <c:pt idx="2973">
                  <c:v>133.69999999999999</c:v>
                </c:pt>
                <c:pt idx="2974">
                  <c:v>133.69999999999999</c:v>
                </c:pt>
                <c:pt idx="2975">
                  <c:v>133.6</c:v>
                </c:pt>
                <c:pt idx="2976">
                  <c:v>133.6</c:v>
                </c:pt>
                <c:pt idx="2977">
                  <c:v>133.6</c:v>
                </c:pt>
                <c:pt idx="2978">
                  <c:v>134.30000000000001</c:v>
                </c:pt>
                <c:pt idx="2979">
                  <c:v>134.30000000000001</c:v>
                </c:pt>
                <c:pt idx="2980">
                  <c:v>134.30000000000001</c:v>
                </c:pt>
                <c:pt idx="2981">
                  <c:v>134.5</c:v>
                </c:pt>
                <c:pt idx="2982">
                  <c:v>134.5</c:v>
                </c:pt>
                <c:pt idx="2983">
                  <c:v>134.5</c:v>
                </c:pt>
                <c:pt idx="2984">
                  <c:v>134.6</c:v>
                </c:pt>
                <c:pt idx="2985">
                  <c:v>134.6</c:v>
                </c:pt>
                <c:pt idx="2986">
                  <c:v>134.6</c:v>
                </c:pt>
                <c:pt idx="2987">
                  <c:v>134.19999999999999</c:v>
                </c:pt>
                <c:pt idx="2988">
                  <c:v>134.19999999999999</c:v>
                </c:pt>
                <c:pt idx="2989">
                  <c:v>134.19999999999999</c:v>
                </c:pt>
                <c:pt idx="2990">
                  <c:v>134.19999999999999</c:v>
                </c:pt>
                <c:pt idx="2991">
                  <c:v>134.19999999999999</c:v>
                </c:pt>
                <c:pt idx="2992">
                  <c:v>134.19999999999999</c:v>
                </c:pt>
                <c:pt idx="2993">
                  <c:v>134.4</c:v>
                </c:pt>
                <c:pt idx="2994">
                  <c:v>134.4</c:v>
                </c:pt>
                <c:pt idx="2995">
                  <c:v>134.4</c:v>
                </c:pt>
                <c:pt idx="2996">
                  <c:v>135.1</c:v>
                </c:pt>
                <c:pt idx="2997">
                  <c:v>135.1</c:v>
                </c:pt>
                <c:pt idx="2998">
                  <c:v>135.1</c:v>
                </c:pt>
                <c:pt idx="2999">
                  <c:v>136</c:v>
                </c:pt>
                <c:pt idx="3000">
                  <c:v>136</c:v>
                </c:pt>
                <c:pt idx="3001">
                  <c:v>136</c:v>
                </c:pt>
                <c:pt idx="3002">
                  <c:v>136.9</c:v>
                </c:pt>
                <c:pt idx="3003">
                  <c:v>136.9</c:v>
                </c:pt>
                <c:pt idx="3004">
                  <c:v>136.9</c:v>
                </c:pt>
                <c:pt idx="3005">
                  <c:v>137.80000000000001</c:v>
                </c:pt>
                <c:pt idx="3006">
                  <c:v>137.80000000000001</c:v>
                </c:pt>
                <c:pt idx="3007">
                  <c:v>137.80000000000001</c:v>
                </c:pt>
                <c:pt idx="3008">
                  <c:v>139</c:v>
                </c:pt>
                <c:pt idx="3009">
                  <c:v>139</c:v>
                </c:pt>
                <c:pt idx="3010">
                  <c:v>139</c:v>
                </c:pt>
                <c:pt idx="3011">
                  <c:v>140.6</c:v>
                </c:pt>
                <c:pt idx="3012">
                  <c:v>140.6</c:v>
                </c:pt>
                <c:pt idx="3013">
                  <c:v>140.6</c:v>
                </c:pt>
                <c:pt idx="3014">
                  <c:v>142</c:v>
                </c:pt>
                <c:pt idx="3015">
                  <c:v>142</c:v>
                </c:pt>
                <c:pt idx="3016">
                  <c:v>142</c:v>
                </c:pt>
                <c:pt idx="3017">
                  <c:v>142.9</c:v>
                </c:pt>
                <c:pt idx="3018">
                  <c:v>142.9</c:v>
                </c:pt>
                <c:pt idx="3019">
                  <c:v>142.9</c:v>
                </c:pt>
                <c:pt idx="3020">
                  <c:v>143.30000000000001</c:v>
                </c:pt>
                <c:pt idx="3021">
                  <c:v>143.30000000000001</c:v>
                </c:pt>
                <c:pt idx="3022">
                  <c:v>143.30000000000001</c:v>
                </c:pt>
                <c:pt idx="3023">
                  <c:v>143.5</c:v>
                </c:pt>
                <c:pt idx="3024">
                  <c:v>143.5</c:v>
                </c:pt>
                <c:pt idx="3025">
                  <c:v>143.5</c:v>
                </c:pt>
                <c:pt idx="3026">
                  <c:v>144.1</c:v>
                </c:pt>
                <c:pt idx="3027">
                  <c:v>144.1</c:v>
                </c:pt>
                <c:pt idx="3028">
                  <c:v>144.1</c:v>
                </c:pt>
                <c:pt idx="3029">
                  <c:v>144.4</c:v>
                </c:pt>
                <c:pt idx="3030">
                  <c:v>144.4</c:v>
                </c:pt>
                <c:pt idx="3031">
                  <c:v>144.4</c:v>
                </c:pt>
                <c:pt idx="3032">
                  <c:v>145</c:v>
                </c:pt>
                <c:pt idx="3033">
                  <c:v>145</c:v>
                </c:pt>
                <c:pt idx="3034">
                  <c:v>145</c:v>
                </c:pt>
                <c:pt idx="3035">
                  <c:v>145.1</c:v>
                </c:pt>
                <c:pt idx="3036">
                  <c:v>145.1</c:v>
                </c:pt>
                <c:pt idx="3037">
                  <c:v>145.1</c:v>
                </c:pt>
                <c:pt idx="3038">
                  <c:v>145.6</c:v>
                </c:pt>
                <c:pt idx="3039">
                  <c:v>145.6</c:v>
                </c:pt>
                <c:pt idx="3040">
                  <c:v>145.6</c:v>
                </c:pt>
                <c:pt idx="3041">
                  <c:v>145.9</c:v>
                </c:pt>
                <c:pt idx="3042">
                  <c:v>145.9</c:v>
                </c:pt>
                <c:pt idx="3043">
                  <c:v>145.9</c:v>
                </c:pt>
                <c:pt idx="3044">
                  <c:v>146.1</c:v>
                </c:pt>
                <c:pt idx="3045">
                  <c:v>146.1</c:v>
                </c:pt>
                <c:pt idx="3046">
                  <c:v>146.1</c:v>
                </c:pt>
                <c:pt idx="3047">
                  <c:v>146.6</c:v>
                </c:pt>
                <c:pt idx="3048">
                  <c:v>146.6</c:v>
                </c:pt>
                <c:pt idx="3049">
                  <c:v>146.6</c:v>
                </c:pt>
                <c:pt idx="3050">
                  <c:v>146.80000000000001</c:v>
                </c:pt>
                <c:pt idx="3051">
                  <c:v>146.80000000000001</c:v>
                </c:pt>
                <c:pt idx="3052">
                  <c:v>146.80000000000001</c:v>
                </c:pt>
                <c:pt idx="3053">
                  <c:v>146.6</c:v>
                </c:pt>
                <c:pt idx="3054">
                  <c:v>146.6</c:v>
                </c:pt>
                <c:pt idx="3055">
                  <c:v>146.6</c:v>
                </c:pt>
                <c:pt idx="3056">
                  <c:v>146</c:v>
                </c:pt>
                <c:pt idx="3057">
                  <c:v>146</c:v>
                </c:pt>
                <c:pt idx="3058">
                  <c:v>146</c:v>
                </c:pt>
                <c:pt idx="3059">
                  <c:v>145.69999999999999</c:v>
                </c:pt>
                <c:pt idx="3060">
                  <c:v>145.69999999999999</c:v>
                </c:pt>
                <c:pt idx="3061">
                  <c:v>145.69999999999999</c:v>
                </c:pt>
                <c:pt idx="3062">
                  <c:v>145.69999999999999</c:v>
                </c:pt>
                <c:pt idx="3063">
                  <c:v>145.69999999999999</c:v>
                </c:pt>
                <c:pt idx="3064">
                  <c:v>145.69999999999999</c:v>
                </c:pt>
                <c:pt idx="3065">
                  <c:v>146.30000000000001</c:v>
                </c:pt>
                <c:pt idx="3066">
                  <c:v>146.30000000000001</c:v>
                </c:pt>
                <c:pt idx="3067">
                  <c:v>146.30000000000001</c:v>
                </c:pt>
                <c:pt idx="3068">
                  <c:v>146.6</c:v>
                </c:pt>
                <c:pt idx="3069">
                  <c:v>146.6</c:v>
                </c:pt>
                <c:pt idx="3070">
                  <c:v>146.6</c:v>
                </c:pt>
                <c:pt idx="3071">
                  <c:v>147.1</c:v>
                </c:pt>
                <c:pt idx="3072">
                  <c:v>147.1</c:v>
                </c:pt>
                <c:pt idx="3073">
                  <c:v>147.1</c:v>
                </c:pt>
                <c:pt idx="3074">
                  <c:v>147.30000000000001</c:v>
                </c:pt>
                <c:pt idx="3075">
                  <c:v>147.30000000000001</c:v>
                </c:pt>
                <c:pt idx="3076">
                  <c:v>147.30000000000001</c:v>
                </c:pt>
                <c:pt idx="3077">
                  <c:v>147.69999999999999</c:v>
                </c:pt>
                <c:pt idx="3078">
                  <c:v>147.69999999999999</c:v>
                </c:pt>
                <c:pt idx="3079">
                  <c:v>147.69999999999999</c:v>
                </c:pt>
                <c:pt idx="3080">
                  <c:v>148.4</c:v>
                </c:pt>
                <c:pt idx="3081">
                  <c:v>148.4</c:v>
                </c:pt>
                <c:pt idx="3082">
                  <c:v>148.4</c:v>
                </c:pt>
                <c:pt idx="3083">
                  <c:v>149.80000000000001</c:v>
                </c:pt>
                <c:pt idx="3084">
                  <c:v>149.80000000000001</c:v>
                </c:pt>
                <c:pt idx="3085">
                  <c:v>149.80000000000001</c:v>
                </c:pt>
                <c:pt idx="3086">
                  <c:v>151.4</c:v>
                </c:pt>
                <c:pt idx="3087">
                  <c:v>151.4</c:v>
                </c:pt>
                <c:pt idx="3088">
                  <c:v>151.4</c:v>
                </c:pt>
                <c:pt idx="3089">
                  <c:v>153</c:v>
                </c:pt>
                <c:pt idx="3090">
                  <c:v>153</c:v>
                </c:pt>
                <c:pt idx="3091">
                  <c:v>153</c:v>
                </c:pt>
                <c:pt idx="3092">
                  <c:v>154.4</c:v>
                </c:pt>
                <c:pt idx="3093">
                  <c:v>154.4</c:v>
                </c:pt>
                <c:pt idx="3094">
                  <c:v>154.4</c:v>
                </c:pt>
                <c:pt idx="3095">
                  <c:v>155.4</c:v>
                </c:pt>
                <c:pt idx="3096">
                  <c:v>155.4</c:v>
                </c:pt>
                <c:pt idx="3097">
                  <c:v>155.4</c:v>
                </c:pt>
                <c:pt idx="3098">
                  <c:v>156.30000000000001</c:v>
                </c:pt>
                <c:pt idx="3099">
                  <c:v>156.30000000000001</c:v>
                </c:pt>
                <c:pt idx="3100">
                  <c:v>156.30000000000001</c:v>
                </c:pt>
                <c:pt idx="3101">
                  <c:v>157</c:v>
                </c:pt>
                <c:pt idx="3102">
                  <c:v>157</c:v>
                </c:pt>
                <c:pt idx="3103">
                  <c:v>157</c:v>
                </c:pt>
                <c:pt idx="3104">
                  <c:v>157.80000000000001</c:v>
                </c:pt>
                <c:pt idx="3105">
                  <c:v>157.80000000000001</c:v>
                </c:pt>
                <c:pt idx="3106">
                  <c:v>157.80000000000001</c:v>
                </c:pt>
                <c:pt idx="3107">
                  <c:v>158.5</c:v>
                </c:pt>
                <c:pt idx="3108">
                  <c:v>158.5</c:v>
                </c:pt>
                <c:pt idx="3109">
                  <c:v>158.5</c:v>
                </c:pt>
                <c:pt idx="3110">
                  <c:v>158.80000000000001</c:v>
                </c:pt>
                <c:pt idx="3111">
                  <c:v>158.80000000000001</c:v>
                </c:pt>
                <c:pt idx="3112">
                  <c:v>158.80000000000001</c:v>
                </c:pt>
                <c:pt idx="3113">
                  <c:v>159.19999999999999</c:v>
                </c:pt>
                <c:pt idx="3114">
                  <c:v>159.19999999999999</c:v>
                </c:pt>
                <c:pt idx="3115">
                  <c:v>159.19999999999999</c:v>
                </c:pt>
                <c:pt idx="3116">
                  <c:v>159.80000000000001</c:v>
                </c:pt>
                <c:pt idx="3117">
                  <c:v>159.80000000000001</c:v>
                </c:pt>
                <c:pt idx="3118">
                  <c:v>159.80000000000001</c:v>
                </c:pt>
                <c:pt idx="3119">
                  <c:v>160.80000000000001</c:v>
                </c:pt>
                <c:pt idx="3120">
                  <c:v>160.80000000000001</c:v>
                </c:pt>
                <c:pt idx="3121">
                  <c:v>160.80000000000001</c:v>
                </c:pt>
                <c:pt idx="3122">
                  <c:v>161.80000000000001</c:v>
                </c:pt>
                <c:pt idx="3123">
                  <c:v>161.80000000000001</c:v>
                </c:pt>
                <c:pt idx="3124">
                  <c:v>161.80000000000001</c:v>
                </c:pt>
                <c:pt idx="3125">
                  <c:v>162.6</c:v>
                </c:pt>
                <c:pt idx="3126">
                  <c:v>162.6</c:v>
                </c:pt>
                <c:pt idx="3127">
                  <c:v>162.6</c:v>
                </c:pt>
                <c:pt idx="3128">
                  <c:v>163.5</c:v>
                </c:pt>
                <c:pt idx="3129">
                  <c:v>163.5</c:v>
                </c:pt>
                <c:pt idx="3130">
                  <c:v>163.5</c:v>
                </c:pt>
                <c:pt idx="3131">
                  <c:v>164.2</c:v>
                </c:pt>
                <c:pt idx="3132">
                  <c:v>164.2</c:v>
                </c:pt>
                <c:pt idx="3133">
                  <c:v>164.2</c:v>
                </c:pt>
                <c:pt idx="3134">
                  <c:v>164.1</c:v>
                </c:pt>
                <c:pt idx="3135">
                  <c:v>164.1</c:v>
                </c:pt>
                <c:pt idx="3136">
                  <c:v>164.1</c:v>
                </c:pt>
                <c:pt idx="3137">
                  <c:v>163.5</c:v>
                </c:pt>
                <c:pt idx="3138">
                  <c:v>163.5</c:v>
                </c:pt>
                <c:pt idx="3139">
                  <c:v>163.5</c:v>
                </c:pt>
                <c:pt idx="3140">
                  <c:v>163.1</c:v>
                </c:pt>
                <c:pt idx="3141">
                  <c:v>163.1</c:v>
                </c:pt>
                <c:pt idx="3142">
                  <c:v>163.1</c:v>
                </c:pt>
                <c:pt idx="3143">
                  <c:v>164</c:v>
                </c:pt>
                <c:pt idx="3144">
                  <c:v>164</c:v>
                </c:pt>
                <c:pt idx="3145">
                  <c:v>164</c:v>
                </c:pt>
                <c:pt idx="3146">
                  <c:v>164.8</c:v>
                </c:pt>
                <c:pt idx="3147">
                  <c:v>164.8</c:v>
                </c:pt>
                <c:pt idx="3148">
                  <c:v>164.8</c:v>
                </c:pt>
                <c:pt idx="3149">
                  <c:v>165.5</c:v>
                </c:pt>
                <c:pt idx="3150">
                  <c:v>165.5</c:v>
                </c:pt>
                <c:pt idx="3151">
                  <c:v>165.5</c:v>
                </c:pt>
                <c:pt idx="3152">
                  <c:v>165.8</c:v>
                </c:pt>
                <c:pt idx="3153">
                  <c:v>165.8</c:v>
                </c:pt>
                <c:pt idx="3154">
                  <c:v>165.8</c:v>
                </c:pt>
                <c:pt idx="3155">
                  <c:v>166.4</c:v>
                </c:pt>
                <c:pt idx="3156">
                  <c:v>166.4</c:v>
                </c:pt>
                <c:pt idx="3157">
                  <c:v>166.4</c:v>
                </c:pt>
                <c:pt idx="3158">
                  <c:v>167.4</c:v>
                </c:pt>
                <c:pt idx="3159">
                  <c:v>167.4</c:v>
                </c:pt>
                <c:pt idx="3160">
                  <c:v>167.4</c:v>
                </c:pt>
                <c:pt idx="3161">
                  <c:v>168.2</c:v>
                </c:pt>
                <c:pt idx="3162">
                  <c:v>168.2</c:v>
                </c:pt>
                <c:pt idx="3163">
                  <c:v>168.2</c:v>
                </c:pt>
                <c:pt idx="3164">
                  <c:v>168.6</c:v>
                </c:pt>
                <c:pt idx="3165">
                  <c:v>168.6</c:v>
                </c:pt>
                <c:pt idx="3166">
                  <c:v>168.6</c:v>
                </c:pt>
                <c:pt idx="3167">
                  <c:v>168.6</c:v>
                </c:pt>
                <c:pt idx="3168">
                  <c:v>168.6</c:v>
                </c:pt>
                <c:pt idx="3169">
                  <c:v>168.6</c:v>
                </c:pt>
                <c:pt idx="3170">
                  <c:v>168.5</c:v>
                </c:pt>
                <c:pt idx="3171">
                  <c:v>168.5</c:v>
                </c:pt>
                <c:pt idx="3172">
                  <c:v>168.5</c:v>
                </c:pt>
                <c:pt idx="3173">
                  <c:v>168.4</c:v>
                </c:pt>
                <c:pt idx="3174">
                  <c:v>168.4</c:v>
                </c:pt>
                <c:pt idx="3175">
                  <c:v>168.4</c:v>
                </c:pt>
                <c:pt idx="3176">
                  <c:v>168.1</c:v>
                </c:pt>
                <c:pt idx="3177">
                  <c:v>168.1</c:v>
                </c:pt>
                <c:pt idx="3178">
                  <c:v>168.1</c:v>
                </c:pt>
                <c:pt idx="3179">
                  <c:v>167.3</c:v>
                </c:pt>
                <c:pt idx="3180">
                  <c:v>167.3</c:v>
                </c:pt>
                <c:pt idx="3181">
                  <c:v>167.3</c:v>
                </c:pt>
                <c:pt idx="3182">
                  <c:v>166.3</c:v>
                </c:pt>
                <c:pt idx="3183">
                  <c:v>166.3</c:v>
                </c:pt>
                <c:pt idx="3184">
                  <c:v>166.3</c:v>
                </c:pt>
                <c:pt idx="3185">
                  <c:v>165.4</c:v>
                </c:pt>
                <c:pt idx="3186">
                  <c:v>165.4</c:v>
                </c:pt>
                <c:pt idx="3187">
                  <c:v>165.4</c:v>
                </c:pt>
                <c:pt idx="3188">
                  <c:v>165.1</c:v>
                </c:pt>
                <c:pt idx="3189">
                  <c:v>165.1</c:v>
                </c:pt>
                <c:pt idx="3190">
                  <c:v>165.1</c:v>
                </c:pt>
                <c:pt idx="3191">
                  <c:v>164.8</c:v>
                </c:pt>
                <c:pt idx="3192">
                  <c:v>164.8</c:v>
                </c:pt>
                <c:pt idx="3193">
                  <c:v>164.8</c:v>
                </c:pt>
                <c:pt idx="3194">
                  <c:v>165</c:v>
                </c:pt>
                <c:pt idx="3195">
                  <c:v>165</c:v>
                </c:pt>
                <c:pt idx="3196">
                  <c:v>165</c:v>
                </c:pt>
                <c:pt idx="3197">
                  <c:v>165</c:v>
                </c:pt>
                <c:pt idx="3198">
                  <c:v>165</c:v>
                </c:pt>
                <c:pt idx="3199">
                  <c:v>165</c:v>
                </c:pt>
                <c:pt idx="3200">
                  <c:v>165</c:v>
                </c:pt>
                <c:pt idx="3201">
                  <c:v>165</c:v>
                </c:pt>
                <c:pt idx="3202">
                  <c:v>165</c:v>
                </c:pt>
                <c:pt idx="3203">
                  <c:v>165.3</c:v>
                </c:pt>
                <c:pt idx="3204">
                  <c:v>165.3</c:v>
                </c:pt>
                <c:pt idx="3205">
                  <c:v>165.3</c:v>
                </c:pt>
                <c:pt idx="3206">
                  <c:v>165.2</c:v>
                </c:pt>
                <c:pt idx="3207">
                  <c:v>165.2</c:v>
                </c:pt>
                <c:pt idx="3208">
                  <c:v>165.2</c:v>
                </c:pt>
                <c:pt idx="3209">
                  <c:v>165.1</c:v>
                </c:pt>
                <c:pt idx="3210">
                  <c:v>165.1</c:v>
                </c:pt>
                <c:pt idx="3211">
                  <c:v>165.1</c:v>
                </c:pt>
                <c:pt idx="3212">
                  <c:v>165</c:v>
                </c:pt>
                <c:pt idx="3213">
                  <c:v>165</c:v>
                </c:pt>
                <c:pt idx="3214">
                  <c:v>165</c:v>
                </c:pt>
                <c:pt idx="3215">
                  <c:v>164.7</c:v>
                </c:pt>
                <c:pt idx="3216">
                  <c:v>164.7</c:v>
                </c:pt>
                <c:pt idx="3217">
                  <c:v>164.7</c:v>
                </c:pt>
                <c:pt idx="3218">
                  <c:v>164.4</c:v>
                </c:pt>
                <c:pt idx="3219">
                  <c:v>164.4</c:v>
                </c:pt>
                <c:pt idx="3220">
                  <c:v>164.4</c:v>
                </c:pt>
                <c:pt idx="3221">
                  <c:v>163.4</c:v>
                </c:pt>
                <c:pt idx="3222">
                  <c:v>163.4</c:v>
                </c:pt>
                <c:pt idx="3223">
                  <c:v>163.4</c:v>
                </c:pt>
                <c:pt idx="3224">
                  <c:v>162.4</c:v>
                </c:pt>
                <c:pt idx="3225">
                  <c:v>162.4</c:v>
                </c:pt>
                <c:pt idx="3226">
                  <c:v>162.4</c:v>
                </c:pt>
                <c:pt idx="3227">
                  <c:v>161.5</c:v>
                </c:pt>
                <c:pt idx="3228">
                  <c:v>161.5</c:v>
                </c:pt>
                <c:pt idx="3229">
                  <c:v>161.5</c:v>
                </c:pt>
                <c:pt idx="3230">
                  <c:v>160.19999999999999</c:v>
                </c:pt>
                <c:pt idx="3231">
                  <c:v>160.19999999999999</c:v>
                </c:pt>
                <c:pt idx="3232">
                  <c:v>160.19999999999999</c:v>
                </c:pt>
                <c:pt idx="3233">
                  <c:v>159.6</c:v>
                </c:pt>
                <c:pt idx="3234">
                  <c:v>159.6</c:v>
                </c:pt>
                <c:pt idx="3235">
                  <c:v>159.6</c:v>
                </c:pt>
                <c:pt idx="3236">
                  <c:v>159.4</c:v>
                </c:pt>
                <c:pt idx="3237">
                  <c:v>159.4</c:v>
                </c:pt>
                <c:pt idx="3238">
                  <c:v>159.4</c:v>
                </c:pt>
                <c:pt idx="3239">
                  <c:v>159.6</c:v>
                </c:pt>
                <c:pt idx="3240">
                  <c:v>159.6</c:v>
                </c:pt>
                <c:pt idx="3241">
                  <c:v>159.6</c:v>
                </c:pt>
                <c:pt idx="3242">
                  <c:v>160</c:v>
                </c:pt>
                <c:pt idx="3243">
                  <c:v>160</c:v>
                </c:pt>
                <c:pt idx="3244">
                  <c:v>160</c:v>
                </c:pt>
                <c:pt idx="3245">
                  <c:v>159.9</c:v>
                </c:pt>
                <c:pt idx="3246">
                  <c:v>159.9</c:v>
                </c:pt>
                <c:pt idx="3247">
                  <c:v>159.9</c:v>
                </c:pt>
                <c:pt idx="3248">
                  <c:v>159.19999999999999</c:v>
                </c:pt>
                <c:pt idx="3249">
                  <c:v>159.19999999999999</c:v>
                </c:pt>
                <c:pt idx="3250">
                  <c:v>159.19999999999999</c:v>
                </c:pt>
                <c:pt idx="3251">
                  <c:v>157.4</c:v>
                </c:pt>
                <c:pt idx="3252">
                  <c:v>157.4</c:v>
                </c:pt>
                <c:pt idx="3253">
                  <c:v>157.4</c:v>
                </c:pt>
                <c:pt idx="3254">
                  <c:v>155.6</c:v>
                </c:pt>
                <c:pt idx="3255">
                  <c:v>155.6</c:v>
                </c:pt>
                <c:pt idx="3256">
                  <c:v>155.6</c:v>
                </c:pt>
                <c:pt idx="3257">
                  <c:v>153.5</c:v>
                </c:pt>
                <c:pt idx="3258">
                  <c:v>153.5</c:v>
                </c:pt>
                <c:pt idx="3259">
                  <c:v>153.5</c:v>
                </c:pt>
                <c:pt idx="3260">
                  <c:v>151.4</c:v>
                </c:pt>
                <c:pt idx="3261">
                  <c:v>151.4</c:v>
                </c:pt>
                <c:pt idx="3262">
                  <c:v>151.4</c:v>
                </c:pt>
                <c:pt idx="3263">
                  <c:v>148.6</c:v>
                </c:pt>
                <c:pt idx="3264">
                  <c:v>148.6</c:v>
                </c:pt>
                <c:pt idx="3265">
                  <c:v>148.6</c:v>
                </c:pt>
                <c:pt idx="3266">
                  <c:v>145.80000000000001</c:v>
                </c:pt>
                <c:pt idx="3267">
                  <c:v>145.80000000000001</c:v>
                </c:pt>
                <c:pt idx="3268">
                  <c:v>145.80000000000001</c:v>
                </c:pt>
                <c:pt idx="3269">
                  <c:v>143.6</c:v>
                </c:pt>
                <c:pt idx="3270">
                  <c:v>143.6</c:v>
                </c:pt>
                <c:pt idx="3271">
                  <c:v>143.6</c:v>
                </c:pt>
                <c:pt idx="3272">
                  <c:v>142.4</c:v>
                </c:pt>
                <c:pt idx="3273">
                  <c:v>142.4</c:v>
                </c:pt>
                <c:pt idx="3274">
                  <c:v>142.4</c:v>
                </c:pt>
                <c:pt idx="3275">
                  <c:v>142</c:v>
                </c:pt>
                <c:pt idx="3276">
                  <c:v>142</c:v>
                </c:pt>
                <c:pt idx="3277">
                  <c:v>142</c:v>
                </c:pt>
                <c:pt idx="3278">
                  <c:v>141.6</c:v>
                </c:pt>
                <c:pt idx="3279">
                  <c:v>141.6</c:v>
                </c:pt>
                <c:pt idx="3280">
                  <c:v>141.6</c:v>
                </c:pt>
                <c:pt idx="3281">
                  <c:v>139.9</c:v>
                </c:pt>
                <c:pt idx="3282">
                  <c:v>139.9</c:v>
                </c:pt>
                <c:pt idx="3283">
                  <c:v>139.9</c:v>
                </c:pt>
                <c:pt idx="3284">
                  <c:v>138.4</c:v>
                </c:pt>
                <c:pt idx="3285">
                  <c:v>138.4</c:v>
                </c:pt>
                <c:pt idx="3286">
                  <c:v>138.4</c:v>
                </c:pt>
                <c:pt idx="3287">
                  <c:v>138.69999999999999</c:v>
                </c:pt>
                <c:pt idx="3288">
                  <c:v>138.69999999999999</c:v>
                </c:pt>
                <c:pt idx="3289">
                  <c:v>138.69999999999999</c:v>
                </c:pt>
                <c:pt idx="3290">
                  <c:v>140.9</c:v>
                </c:pt>
                <c:pt idx="3291">
                  <c:v>140.9</c:v>
                </c:pt>
                <c:pt idx="3292">
                  <c:v>140.9</c:v>
                </c:pt>
                <c:pt idx="3293">
                  <c:v>142.1</c:v>
                </c:pt>
                <c:pt idx="3294">
                  <c:v>142.1</c:v>
                </c:pt>
                <c:pt idx="3295">
                  <c:v>142.1</c:v>
                </c:pt>
                <c:pt idx="3296">
                  <c:v>141.6</c:v>
                </c:pt>
                <c:pt idx="3297">
                  <c:v>141.6</c:v>
                </c:pt>
                <c:pt idx="3298">
                  <c:v>141.6</c:v>
                </c:pt>
                <c:pt idx="3299">
                  <c:v>140.1</c:v>
                </c:pt>
                <c:pt idx="3300">
                  <c:v>140.1</c:v>
                </c:pt>
                <c:pt idx="3301">
                  <c:v>140.1</c:v>
                </c:pt>
                <c:pt idx="3302">
                  <c:v>138.30000000000001</c:v>
                </c:pt>
                <c:pt idx="3303">
                  <c:v>138.30000000000001</c:v>
                </c:pt>
                <c:pt idx="3304">
                  <c:v>138.30000000000001</c:v>
                </c:pt>
                <c:pt idx="3305">
                  <c:v>136</c:v>
                </c:pt>
                <c:pt idx="3306">
                  <c:v>136</c:v>
                </c:pt>
                <c:pt idx="3307">
                  <c:v>136</c:v>
                </c:pt>
                <c:pt idx="3308">
                  <c:v>133.1</c:v>
                </c:pt>
                <c:pt idx="3309">
                  <c:v>133.1</c:v>
                </c:pt>
                <c:pt idx="3310">
                  <c:v>133.1</c:v>
                </c:pt>
                <c:pt idx="3311">
                  <c:v>130.69999999999999</c:v>
                </c:pt>
                <c:pt idx="3312">
                  <c:v>130.69999999999999</c:v>
                </c:pt>
                <c:pt idx="3313">
                  <c:v>130.69999999999999</c:v>
                </c:pt>
                <c:pt idx="3314">
                  <c:v>128.69999999999999</c:v>
                </c:pt>
                <c:pt idx="3315">
                  <c:v>128.69999999999999</c:v>
                </c:pt>
                <c:pt idx="3316">
                  <c:v>128.69999999999999</c:v>
                </c:pt>
                <c:pt idx="3317">
                  <c:v>127.3</c:v>
                </c:pt>
                <c:pt idx="3318">
                  <c:v>127.3</c:v>
                </c:pt>
                <c:pt idx="3319">
                  <c:v>127.3</c:v>
                </c:pt>
                <c:pt idx="3320">
                  <c:v>126.1</c:v>
                </c:pt>
                <c:pt idx="3321">
                  <c:v>126.1</c:v>
                </c:pt>
                <c:pt idx="3322">
                  <c:v>126.1</c:v>
                </c:pt>
                <c:pt idx="3323">
                  <c:v>124.8</c:v>
                </c:pt>
                <c:pt idx="3324">
                  <c:v>124.8</c:v>
                </c:pt>
                <c:pt idx="3325">
                  <c:v>124.8</c:v>
                </c:pt>
                <c:pt idx="3326">
                  <c:v>123.2</c:v>
                </c:pt>
                <c:pt idx="3327">
                  <c:v>123.2</c:v>
                </c:pt>
                <c:pt idx="3328">
                  <c:v>123.2</c:v>
                </c:pt>
                <c:pt idx="3329">
                  <c:v>122.2</c:v>
                </c:pt>
                <c:pt idx="3330">
                  <c:v>122.2</c:v>
                </c:pt>
                <c:pt idx="3331">
                  <c:v>122.2</c:v>
                </c:pt>
                <c:pt idx="3332">
                  <c:v>121.2</c:v>
                </c:pt>
                <c:pt idx="3333">
                  <c:v>121.2</c:v>
                </c:pt>
                <c:pt idx="3334">
                  <c:v>121.2</c:v>
                </c:pt>
                <c:pt idx="3335">
                  <c:v>118.4</c:v>
                </c:pt>
                <c:pt idx="3336">
                  <c:v>118.4</c:v>
                </c:pt>
                <c:pt idx="3337">
                  <c:v>118.4</c:v>
                </c:pt>
                <c:pt idx="3338">
                  <c:v>116.9</c:v>
                </c:pt>
                <c:pt idx="3339">
                  <c:v>116.9</c:v>
                </c:pt>
                <c:pt idx="3340">
                  <c:v>116.9</c:v>
                </c:pt>
                <c:pt idx="3341">
                  <c:v>116.2</c:v>
                </c:pt>
                <c:pt idx="3342">
                  <c:v>116.2</c:v>
                </c:pt>
                <c:pt idx="3343">
                  <c:v>116.2</c:v>
                </c:pt>
                <c:pt idx="3344">
                  <c:v>117.8</c:v>
                </c:pt>
                <c:pt idx="3345">
                  <c:v>117.8</c:v>
                </c:pt>
                <c:pt idx="3346">
                  <c:v>117.8</c:v>
                </c:pt>
                <c:pt idx="3347">
                  <c:v>118.4</c:v>
                </c:pt>
                <c:pt idx="3348">
                  <c:v>118.4</c:v>
                </c:pt>
                <c:pt idx="3349">
                  <c:v>118.4</c:v>
                </c:pt>
                <c:pt idx="3350">
                  <c:v>118.3</c:v>
                </c:pt>
                <c:pt idx="3351">
                  <c:v>118.3</c:v>
                </c:pt>
                <c:pt idx="3352">
                  <c:v>118.3</c:v>
                </c:pt>
                <c:pt idx="3353">
                  <c:v>118.2</c:v>
                </c:pt>
                <c:pt idx="3354">
                  <c:v>118.2</c:v>
                </c:pt>
                <c:pt idx="3355">
                  <c:v>118.2</c:v>
                </c:pt>
                <c:pt idx="3356">
                  <c:v>117.8</c:v>
                </c:pt>
                <c:pt idx="3357">
                  <c:v>117.8</c:v>
                </c:pt>
                <c:pt idx="3358">
                  <c:v>117.8</c:v>
                </c:pt>
                <c:pt idx="3359">
                  <c:v>117.6</c:v>
                </c:pt>
                <c:pt idx="3360">
                  <c:v>117.6</c:v>
                </c:pt>
                <c:pt idx="3361">
                  <c:v>117.6</c:v>
                </c:pt>
                <c:pt idx="3362">
                  <c:v>115.8</c:v>
                </c:pt>
                <c:pt idx="3363">
                  <c:v>115.8</c:v>
                </c:pt>
                <c:pt idx="3364">
                  <c:v>115.8</c:v>
                </c:pt>
                <c:pt idx="3365">
                  <c:v>114.8</c:v>
                </c:pt>
                <c:pt idx="3366">
                  <c:v>114.8</c:v>
                </c:pt>
                <c:pt idx="3367">
                  <c:v>114.8</c:v>
                </c:pt>
                <c:pt idx="3368">
                  <c:v>115.2</c:v>
                </c:pt>
                <c:pt idx="3369">
                  <c:v>115.2</c:v>
                </c:pt>
                <c:pt idx="3370">
                  <c:v>115.2</c:v>
                </c:pt>
                <c:pt idx="3371">
                  <c:v>117.3</c:v>
                </c:pt>
                <c:pt idx="3372">
                  <c:v>117.3</c:v>
                </c:pt>
                <c:pt idx="3373">
                  <c:v>117.3</c:v>
                </c:pt>
                <c:pt idx="3374">
                  <c:v>119.1</c:v>
                </c:pt>
                <c:pt idx="3375">
                  <c:v>119.1</c:v>
                </c:pt>
                <c:pt idx="3376">
                  <c:v>119.1</c:v>
                </c:pt>
                <c:pt idx="3377">
                  <c:v>119</c:v>
                </c:pt>
                <c:pt idx="3378">
                  <c:v>119</c:v>
                </c:pt>
                <c:pt idx="3379">
                  <c:v>119</c:v>
                </c:pt>
                <c:pt idx="3380">
                  <c:v>118.8</c:v>
                </c:pt>
                <c:pt idx="3381">
                  <c:v>118.8</c:v>
                </c:pt>
                <c:pt idx="3382">
                  <c:v>118.8</c:v>
                </c:pt>
                <c:pt idx="3383">
                  <c:v>117.9</c:v>
                </c:pt>
                <c:pt idx="3384">
                  <c:v>117.9</c:v>
                </c:pt>
                <c:pt idx="3385">
                  <c:v>117.9</c:v>
                </c:pt>
                <c:pt idx="3386">
                  <c:v>117.5</c:v>
                </c:pt>
                <c:pt idx="3387">
                  <c:v>117.5</c:v>
                </c:pt>
                <c:pt idx="3388">
                  <c:v>117.5</c:v>
                </c:pt>
                <c:pt idx="3389">
                  <c:v>117.2</c:v>
                </c:pt>
                <c:pt idx="3390">
                  <c:v>117.2</c:v>
                </c:pt>
                <c:pt idx="3391">
                  <c:v>117.2</c:v>
                </c:pt>
                <c:pt idx="3392">
                  <c:v>117.1</c:v>
                </c:pt>
                <c:pt idx="3393">
                  <c:v>117.1</c:v>
                </c:pt>
                <c:pt idx="3394">
                  <c:v>117.1</c:v>
                </c:pt>
                <c:pt idx="3395">
                  <c:v>117.4</c:v>
                </c:pt>
                <c:pt idx="3396">
                  <c:v>117.4</c:v>
                </c:pt>
                <c:pt idx="3397">
                  <c:v>117.4</c:v>
                </c:pt>
                <c:pt idx="3398">
                  <c:v>117.4</c:v>
                </c:pt>
                <c:pt idx="3399">
                  <c:v>117.4</c:v>
                </c:pt>
                <c:pt idx="3400">
                  <c:v>117.4</c:v>
                </c:pt>
                <c:pt idx="3401">
                  <c:v>117.4</c:v>
                </c:pt>
                <c:pt idx="3402">
                  <c:v>117.4</c:v>
                </c:pt>
                <c:pt idx="3403">
                  <c:v>117.4</c:v>
                </c:pt>
                <c:pt idx="3404">
                  <c:v>117.1</c:v>
                </c:pt>
                <c:pt idx="3405">
                  <c:v>117.1</c:v>
                </c:pt>
                <c:pt idx="3406">
                  <c:v>117.1</c:v>
                </c:pt>
                <c:pt idx="3407">
                  <c:v>117.3</c:v>
                </c:pt>
                <c:pt idx="3408">
                  <c:v>117.3</c:v>
                </c:pt>
                <c:pt idx="3409">
                  <c:v>117.3</c:v>
                </c:pt>
                <c:pt idx="3410">
                  <c:v>117</c:v>
                </c:pt>
                <c:pt idx="3411">
                  <c:v>117</c:v>
                </c:pt>
                <c:pt idx="3412">
                  <c:v>117</c:v>
                </c:pt>
                <c:pt idx="3413">
                  <c:v>116.9</c:v>
                </c:pt>
                <c:pt idx="3414">
                  <c:v>116.9</c:v>
                </c:pt>
                <c:pt idx="3415">
                  <c:v>116.9</c:v>
                </c:pt>
                <c:pt idx="3416">
                  <c:v>116.7</c:v>
                </c:pt>
                <c:pt idx="3417">
                  <c:v>116.7</c:v>
                </c:pt>
                <c:pt idx="3418">
                  <c:v>116.7</c:v>
                </c:pt>
                <c:pt idx="3419">
                  <c:v>116.2</c:v>
                </c:pt>
                <c:pt idx="3420">
                  <c:v>116.2</c:v>
                </c:pt>
                <c:pt idx="3421">
                  <c:v>116.2</c:v>
                </c:pt>
                <c:pt idx="3422">
                  <c:v>115.6</c:v>
                </c:pt>
                <c:pt idx="3423">
                  <c:v>115.6</c:v>
                </c:pt>
                <c:pt idx="3424">
                  <c:v>115.6</c:v>
                </c:pt>
                <c:pt idx="3425">
                  <c:v>115.4</c:v>
                </c:pt>
                <c:pt idx="3426">
                  <c:v>115.4</c:v>
                </c:pt>
                <c:pt idx="3427">
                  <c:v>115.4</c:v>
                </c:pt>
                <c:pt idx="3428">
                  <c:v>116.1</c:v>
                </c:pt>
                <c:pt idx="3429">
                  <c:v>116.1</c:v>
                </c:pt>
                <c:pt idx="3430">
                  <c:v>116.1</c:v>
                </c:pt>
                <c:pt idx="3431">
                  <c:v>116.2</c:v>
                </c:pt>
                <c:pt idx="3432">
                  <c:v>116.2</c:v>
                </c:pt>
                <c:pt idx="3433">
                  <c:v>116.2</c:v>
                </c:pt>
                <c:pt idx="3434">
                  <c:v>115.8</c:v>
                </c:pt>
                <c:pt idx="3435">
                  <c:v>115.8</c:v>
                </c:pt>
                <c:pt idx="3436">
                  <c:v>115.8</c:v>
                </c:pt>
                <c:pt idx="3437">
                  <c:v>115.7</c:v>
                </c:pt>
                <c:pt idx="3438">
                  <c:v>115.7</c:v>
                </c:pt>
                <c:pt idx="3439">
                  <c:v>115.7</c:v>
                </c:pt>
                <c:pt idx="3440">
                  <c:v>115.6</c:v>
                </c:pt>
                <c:pt idx="3441">
                  <c:v>115.6</c:v>
                </c:pt>
                <c:pt idx="3442">
                  <c:v>115.6</c:v>
                </c:pt>
                <c:pt idx="3443">
                  <c:v>115.8</c:v>
                </c:pt>
                <c:pt idx="3444">
                  <c:v>115.8</c:v>
                </c:pt>
                <c:pt idx="3445">
                  <c:v>115.8</c:v>
                </c:pt>
                <c:pt idx="3446">
                  <c:v>115.6</c:v>
                </c:pt>
                <c:pt idx="3447">
                  <c:v>115.6</c:v>
                </c:pt>
                <c:pt idx="3448">
                  <c:v>115.6</c:v>
                </c:pt>
                <c:pt idx="3449">
                  <c:v>115.4</c:v>
                </c:pt>
                <c:pt idx="3450">
                  <c:v>115.4</c:v>
                </c:pt>
                <c:pt idx="3451">
                  <c:v>115.4</c:v>
                </c:pt>
                <c:pt idx="3452">
                  <c:v>115.1</c:v>
                </c:pt>
                <c:pt idx="3453">
                  <c:v>115.1</c:v>
                </c:pt>
                <c:pt idx="3454">
                  <c:v>115.1</c:v>
                </c:pt>
                <c:pt idx="3455">
                  <c:v>115.2</c:v>
                </c:pt>
                <c:pt idx="3456">
                  <c:v>115.2</c:v>
                </c:pt>
                <c:pt idx="3457">
                  <c:v>115.2</c:v>
                </c:pt>
                <c:pt idx="3458">
                  <c:v>115.4</c:v>
                </c:pt>
                <c:pt idx="3459">
                  <c:v>115.4</c:v>
                </c:pt>
                <c:pt idx="3460">
                  <c:v>115.4</c:v>
                </c:pt>
                <c:pt idx="3461">
                  <c:v>115.3</c:v>
                </c:pt>
                <c:pt idx="3462">
                  <c:v>115.3</c:v>
                </c:pt>
                <c:pt idx="3463">
                  <c:v>115.3</c:v>
                </c:pt>
                <c:pt idx="3464">
                  <c:v>115</c:v>
                </c:pt>
                <c:pt idx="3465">
                  <c:v>115</c:v>
                </c:pt>
                <c:pt idx="3466">
                  <c:v>115</c:v>
                </c:pt>
                <c:pt idx="3467">
                  <c:v>115</c:v>
                </c:pt>
                <c:pt idx="3468">
                  <c:v>115</c:v>
                </c:pt>
                <c:pt idx="3469">
                  <c:v>115</c:v>
                </c:pt>
                <c:pt idx="3470">
                  <c:v>115.1</c:v>
                </c:pt>
                <c:pt idx="3471">
                  <c:v>115.1</c:v>
                </c:pt>
                <c:pt idx="3472">
                  <c:v>115.1</c:v>
                </c:pt>
                <c:pt idx="3473">
                  <c:v>115.4</c:v>
                </c:pt>
                <c:pt idx="3474">
                  <c:v>115.4</c:v>
                </c:pt>
                <c:pt idx="3475">
                  <c:v>115.4</c:v>
                </c:pt>
                <c:pt idx="3476">
                  <c:v>115.5</c:v>
                </c:pt>
                <c:pt idx="3477">
                  <c:v>115.5</c:v>
                </c:pt>
                <c:pt idx="3478">
                  <c:v>115.5</c:v>
                </c:pt>
                <c:pt idx="3479">
                  <c:v>115.4</c:v>
                </c:pt>
                <c:pt idx="3480">
                  <c:v>115.4</c:v>
                </c:pt>
                <c:pt idx="3481">
                  <c:v>115.4</c:v>
                </c:pt>
                <c:pt idx="3482">
                  <c:v>115.6</c:v>
                </c:pt>
                <c:pt idx="3483">
                  <c:v>115.6</c:v>
                </c:pt>
                <c:pt idx="3484">
                  <c:v>115.6</c:v>
                </c:pt>
                <c:pt idx="3485">
                  <c:v>115.3</c:v>
                </c:pt>
                <c:pt idx="3486">
                  <c:v>115.3</c:v>
                </c:pt>
                <c:pt idx="3487">
                  <c:v>115.3</c:v>
                </c:pt>
                <c:pt idx="3488">
                  <c:v>114.8</c:v>
                </c:pt>
                <c:pt idx="3489">
                  <c:v>114.8</c:v>
                </c:pt>
                <c:pt idx="3490">
                  <c:v>114.8</c:v>
                </c:pt>
                <c:pt idx="3491">
                  <c:v>112.7</c:v>
                </c:pt>
                <c:pt idx="3492">
                  <c:v>112.7</c:v>
                </c:pt>
                <c:pt idx="3493">
                  <c:v>112.7</c:v>
                </c:pt>
                <c:pt idx="3494">
                  <c:v>110.8</c:v>
                </c:pt>
                <c:pt idx="3495">
                  <c:v>110.8</c:v>
                </c:pt>
                <c:pt idx="3496">
                  <c:v>110.8</c:v>
                </c:pt>
                <c:pt idx="3497">
                  <c:v>109.2</c:v>
                </c:pt>
                <c:pt idx="3498">
                  <c:v>109.2</c:v>
                </c:pt>
                <c:pt idx="3499">
                  <c:v>109.2</c:v>
                </c:pt>
                <c:pt idx="3500">
                  <c:v>109.2</c:v>
                </c:pt>
                <c:pt idx="3501">
                  <c:v>109.2</c:v>
                </c:pt>
                <c:pt idx="3502">
                  <c:v>109.2</c:v>
                </c:pt>
                <c:pt idx="3503">
                  <c:v>109.1</c:v>
                </c:pt>
                <c:pt idx="3504">
                  <c:v>109.1</c:v>
                </c:pt>
                <c:pt idx="3505">
                  <c:v>109.1</c:v>
                </c:pt>
                <c:pt idx="3506">
                  <c:v>109.3</c:v>
                </c:pt>
                <c:pt idx="3507">
                  <c:v>109.3</c:v>
                </c:pt>
                <c:pt idx="3508">
                  <c:v>109.3</c:v>
                </c:pt>
                <c:pt idx="3509">
                  <c:v>108.6</c:v>
                </c:pt>
                <c:pt idx="3510">
                  <c:v>108.6</c:v>
                </c:pt>
                <c:pt idx="3511">
                  <c:v>108.6</c:v>
                </c:pt>
                <c:pt idx="3512">
                  <c:v>108.2</c:v>
                </c:pt>
                <c:pt idx="3513">
                  <c:v>108.2</c:v>
                </c:pt>
                <c:pt idx="3514">
                  <c:v>108.2</c:v>
                </c:pt>
                <c:pt idx="3515">
                  <c:v>108.2</c:v>
                </c:pt>
                <c:pt idx="3516">
                  <c:v>108.2</c:v>
                </c:pt>
                <c:pt idx="3517">
                  <c:v>108.2</c:v>
                </c:pt>
                <c:pt idx="3518">
                  <c:v>109.3</c:v>
                </c:pt>
                <c:pt idx="3519">
                  <c:v>109.3</c:v>
                </c:pt>
                <c:pt idx="3520">
                  <c:v>109.3</c:v>
                </c:pt>
                <c:pt idx="3521">
                  <c:v>111</c:v>
                </c:pt>
                <c:pt idx="3522">
                  <c:v>111</c:v>
                </c:pt>
                <c:pt idx="3523">
                  <c:v>111</c:v>
                </c:pt>
                <c:pt idx="3524">
                  <c:v>112.9</c:v>
                </c:pt>
                <c:pt idx="3525">
                  <c:v>112.9</c:v>
                </c:pt>
                <c:pt idx="3526">
                  <c:v>112.9</c:v>
                </c:pt>
                <c:pt idx="3527">
                  <c:v>114.5</c:v>
                </c:pt>
                <c:pt idx="3528">
                  <c:v>114.5</c:v>
                </c:pt>
                <c:pt idx="3529">
                  <c:v>114.5</c:v>
                </c:pt>
                <c:pt idx="3530">
                  <c:v>115</c:v>
                </c:pt>
                <c:pt idx="3531">
                  <c:v>115</c:v>
                </c:pt>
                <c:pt idx="3532">
                  <c:v>115</c:v>
                </c:pt>
                <c:pt idx="3533">
                  <c:v>114.3</c:v>
                </c:pt>
                <c:pt idx="3534">
                  <c:v>114.3</c:v>
                </c:pt>
                <c:pt idx="3535">
                  <c:v>114.3</c:v>
                </c:pt>
                <c:pt idx="3536">
                  <c:v>114</c:v>
                </c:pt>
                <c:pt idx="3537">
                  <c:v>114</c:v>
                </c:pt>
                <c:pt idx="3538">
                  <c:v>114</c:v>
                </c:pt>
                <c:pt idx="3539">
                  <c:v>114.3</c:v>
                </c:pt>
                <c:pt idx="3540">
                  <c:v>114.3</c:v>
                </c:pt>
                <c:pt idx="3541">
                  <c:v>114.3</c:v>
                </c:pt>
                <c:pt idx="3542">
                  <c:v>115.3</c:v>
                </c:pt>
                <c:pt idx="3543">
                  <c:v>115.3</c:v>
                </c:pt>
                <c:pt idx="3544">
                  <c:v>115.3</c:v>
                </c:pt>
                <c:pt idx="3545">
                  <c:v>115.4</c:v>
                </c:pt>
                <c:pt idx="3546">
                  <c:v>115.4</c:v>
                </c:pt>
                <c:pt idx="3547">
                  <c:v>115.4</c:v>
                </c:pt>
                <c:pt idx="3548">
                  <c:v>115.3</c:v>
                </c:pt>
                <c:pt idx="3549">
                  <c:v>115.3</c:v>
                </c:pt>
                <c:pt idx="3550">
                  <c:v>115.3</c:v>
                </c:pt>
                <c:pt idx="3551">
                  <c:v>115.5</c:v>
                </c:pt>
                <c:pt idx="3552">
                  <c:v>115.5</c:v>
                </c:pt>
                <c:pt idx="3553">
                  <c:v>115.5</c:v>
                </c:pt>
                <c:pt idx="3554">
                  <c:v>115.9</c:v>
                </c:pt>
                <c:pt idx="3555">
                  <c:v>115.9</c:v>
                </c:pt>
                <c:pt idx="3556">
                  <c:v>115.9</c:v>
                </c:pt>
                <c:pt idx="3557">
                  <c:v>116.3</c:v>
                </c:pt>
                <c:pt idx="3558">
                  <c:v>116.3</c:v>
                </c:pt>
                <c:pt idx="3559">
                  <c:v>116.3</c:v>
                </c:pt>
                <c:pt idx="3560">
                  <c:v>116.4</c:v>
                </c:pt>
                <c:pt idx="3561">
                  <c:v>116.4</c:v>
                </c:pt>
                <c:pt idx="3562">
                  <c:v>116.4</c:v>
                </c:pt>
                <c:pt idx="3563">
                  <c:v>116.6</c:v>
                </c:pt>
                <c:pt idx="3564">
                  <c:v>116.6</c:v>
                </c:pt>
                <c:pt idx="3565">
                  <c:v>116.6</c:v>
                </c:pt>
                <c:pt idx="3566">
                  <c:v>116.6</c:v>
                </c:pt>
                <c:pt idx="3567">
                  <c:v>116.6</c:v>
                </c:pt>
                <c:pt idx="3568">
                  <c:v>116.6</c:v>
                </c:pt>
                <c:pt idx="3569">
                  <c:v>116.9</c:v>
                </c:pt>
                <c:pt idx="3570">
                  <c:v>116.9</c:v>
                </c:pt>
                <c:pt idx="3571">
                  <c:v>116.9</c:v>
                </c:pt>
                <c:pt idx="3572">
                  <c:v>117</c:v>
                </c:pt>
                <c:pt idx="3573">
                  <c:v>117</c:v>
                </c:pt>
                <c:pt idx="3574">
                  <c:v>117</c:v>
                </c:pt>
                <c:pt idx="3575">
                  <c:v>117.5</c:v>
                </c:pt>
                <c:pt idx="3576">
                  <c:v>117.5</c:v>
                </c:pt>
                <c:pt idx="3577">
                  <c:v>117.5</c:v>
                </c:pt>
                <c:pt idx="3578">
                  <c:v>117.9</c:v>
                </c:pt>
                <c:pt idx="3579">
                  <c:v>117.9</c:v>
                </c:pt>
                <c:pt idx="3580">
                  <c:v>117.9</c:v>
                </c:pt>
                <c:pt idx="3581">
                  <c:v>118.2</c:v>
                </c:pt>
                <c:pt idx="3582">
                  <c:v>118.2</c:v>
                </c:pt>
                <c:pt idx="3583">
                  <c:v>118.2</c:v>
                </c:pt>
                <c:pt idx="3584">
                  <c:v>118.4</c:v>
                </c:pt>
                <c:pt idx="3585">
                  <c:v>118.4</c:v>
                </c:pt>
                <c:pt idx="3586">
                  <c:v>118.4</c:v>
                </c:pt>
                <c:pt idx="3587">
                  <c:v>118.5</c:v>
                </c:pt>
                <c:pt idx="3588">
                  <c:v>118.5</c:v>
                </c:pt>
                <c:pt idx="3589">
                  <c:v>118.5</c:v>
                </c:pt>
                <c:pt idx="3590">
                  <c:v>118.8</c:v>
                </c:pt>
                <c:pt idx="3591">
                  <c:v>118.8</c:v>
                </c:pt>
                <c:pt idx="3592">
                  <c:v>118.8</c:v>
                </c:pt>
                <c:pt idx="3593">
                  <c:v>119.2</c:v>
                </c:pt>
                <c:pt idx="3594">
                  <c:v>119.2</c:v>
                </c:pt>
                <c:pt idx="3595">
                  <c:v>119.2</c:v>
                </c:pt>
                <c:pt idx="3596">
                  <c:v>119.8</c:v>
                </c:pt>
                <c:pt idx="3597">
                  <c:v>119.8</c:v>
                </c:pt>
                <c:pt idx="3598">
                  <c:v>119.8</c:v>
                </c:pt>
                <c:pt idx="3599">
                  <c:v>120.5</c:v>
                </c:pt>
                <c:pt idx="3600">
                  <c:v>120.5</c:v>
                </c:pt>
                <c:pt idx="3601">
                  <c:v>120.5</c:v>
                </c:pt>
                <c:pt idx="3602">
                  <c:v>121.2</c:v>
                </c:pt>
                <c:pt idx="3603">
                  <c:v>121.2</c:v>
                </c:pt>
                <c:pt idx="3604">
                  <c:v>121.2</c:v>
                </c:pt>
                <c:pt idx="3605">
                  <c:v>121.4</c:v>
                </c:pt>
                <c:pt idx="3606">
                  <c:v>121.4</c:v>
                </c:pt>
                <c:pt idx="3607">
                  <c:v>121.4</c:v>
                </c:pt>
                <c:pt idx="3608">
                  <c:v>121.7</c:v>
                </c:pt>
                <c:pt idx="3609">
                  <c:v>121.7</c:v>
                </c:pt>
                <c:pt idx="3610">
                  <c:v>121.7</c:v>
                </c:pt>
                <c:pt idx="3611">
                  <c:v>121.4</c:v>
                </c:pt>
                <c:pt idx="3612">
                  <c:v>121.4</c:v>
                </c:pt>
                <c:pt idx="3613">
                  <c:v>121.4</c:v>
                </c:pt>
                <c:pt idx="3614">
                  <c:v>121.6</c:v>
                </c:pt>
                <c:pt idx="3615">
                  <c:v>121.6</c:v>
                </c:pt>
                <c:pt idx="3616">
                  <c:v>121.6</c:v>
                </c:pt>
                <c:pt idx="3617">
                  <c:v>121.3</c:v>
                </c:pt>
                <c:pt idx="3618">
                  <c:v>121.3</c:v>
                </c:pt>
                <c:pt idx="3619">
                  <c:v>121.3</c:v>
                </c:pt>
                <c:pt idx="3620">
                  <c:v>121.7</c:v>
                </c:pt>
                <c:pt idx="3621">
                  <c:v>121.7</c:v>
                </c:pt>
                <c:pt idx="3622">
                  <c:v>121.7</c:v>
                </c:pt>
                <c:pt idx="3623">
                  <c:v>121.8</c:v>
                </c:pt>
                <c:pt idx="3624">
                  <c:v>121.8</c:v>
                </c:pt>
                <c:pt idx="3625">
                  <c:v>121.8</c:v>
                </c:pt>
                <c:pt idx="3626">
                  <c:v>122.2</c:v>
                </c:pt>
                <c:pt idx="3627">
                  <c:v>122.2</c:v>
                </c:pt>
                <c:pt idx="3628">
                  <c:v>122.2</c:v>
                </c:pt>
                <c:pt idx="3629">
                  <c:v>122.6</c:v>
                </c:pt>
                <c:pt idx="3630">
                  <c:v>122.6</c:v>
                </c:pt>
                <c:pt idx="3631">
                  <c:v>122.6</c:v>
                </c:pt>
                <c:pt idx="3632">
                  <c:v>122.9</c:v>
                </c:pt>
                <c:pt idx="3633">
                  <c:v>122.9</c:v>
                </c:pt>
                <c:pt idx="3634">
                  <c:v>122.9</c:v>
                </c:pt>
                <c:pt idx="3635">
                  <c:v>123.3</c:v>
                </c:pt>
                <c:pt idx="3636">
                  <c:v>123.3</c:v>
                </c:pt>
                <c:pt idx="3637">
                  <c:v>123.3</c:v>
                </c:pt>
                <c:pt idx="3638">
                  <c:v>123.9</c:v>
                </c:pt>
                <c:pt idx="3639">
                  <c:v>123.9</c:v>
                </c:pt>
                <c:pt idx="3640">
                  <c:v>123.9</c:v>
                </c:pt>
                <c:pt idx="3641">
                  <c:v>124.3</c:v>
                </c:pt>
                <c:pt idx="3642">
                  <c:v>124.3</c:v>
                </c:pt>
                <c:pt idx="3643">
                  <c:v>124.3</c:v>
                </c:pt>
                <c:pt idx="3644">
                  <c:v>124.8</c:v>
                </c:pt>
                <c:pt idx="3645">
                  <c:v>124.8</c:v>
                </c:pt>
                <c:pt idx="3646">
                  <c:v>124.8</c:v>
                </c:pt>
                <c:pt idx="3647">
                  <c:v>125</c:v>
                </c:pt>
                <c:pt idx="3648">
                  <c:v>125</c:v>
                </c:pt>
                <c:pt idx="3649">
                  <c:v>125</c:v>
                </c:pt>
                <c:pt idx="3650">
                  <c:v>125.7</c:v>
                </c:pt>
                <c:pt idx="3651">
                  <c:v>125.7</c:v>
                </c:pt>
                <c:pt idx="3652">
                  <c:v>125.7</c:v>
                </c:pt>
                <c:pt idx="3653">
                  <c:v>126.1</c:v>
                </c:pt>
                <c:pt idx="3654">
                  <c:v>126.1</c:v>
                </c:pt>
                <c:pt idx="3655">
                  <c:v>126.1</c:v>
                </c:pt>
                <c:pt idx="3656">
                  <c:v>126.5</c:v>
                </c:pt>
                <c:pt idx="3657">
                  <c:v>126.5</c:v>
                </c:pt>
                <c:pt idx="3658">
                  <c:v>126.5</c:v>
                </c:pt>
                <c:pt idx="3659">
                  <c:v>126.3</c:v>
                </c:pt>
                <c:pt idx="3660">
                  <c:v>126.3</c:v>
                </c:pt>
                <c:pt idx="3661">
                  <c:v>126.3</c:v>
                </c:pt>
                <c:pt idx="3662">
                  <c:v>126.3</c:v>
                </c:pt>
                <c:pt idx="3663">
                  <c:v>126.3</c:v>
                </c:pt>
                <c:pt idx="3664">
                  <c:v>126.3</c:v>
                </c:pt>
                <c:pt idx="3665">
                  <c:v>126.3</c:v>
                </c:pt>
                <c:pt idx="3666">
                  <c:v>126.3</c:v>
                </c:pt>
                <c:pt idx="3667">
                  <c:v>126.3</c:v>
                </c:pt>
                <c:pt idx="3668">
                  <c:v>126.3</c:v>
                </c:pt>
                <c:pt idx="3669">
                  <c:v>126.3</c:v>
                </c:pt>
                <c:pt idx="3670">
                  <c:v>126.3</c:v>
                </c:pt>
                <c:pt idx="3671">
                  <c:v>126.2</c:v>
                </c:pt>
                <c:pt idx="3672">
                  <c:v>126.2</c:v>
                </c:pt>
                <c:pt idx="3673">
                  <c:v>126.2</c:v>
                </c:pt>
                <c:pt idx="3674">
                  <c:v>126</c:v>
                </c:pt>
                <c:pt idx="3675">
                  <c:v>126</c:v>
                </c:pt>
                <c:pt idx="3676">
                  <c:v>126</c:v>
                </c:pt>
                <c:pt idx="3677">
                  <c:v>125.9</c:v>
                </c:pt>
                <c:pt idx="3678">
                  <c:v>125.9</c:v>
                </c:pt>
                <c:pt idx="3679">
                  <c:v>125.9</c:v>
                </c:pt>
                <c:pt idx="3680">
                  <c:v>125.7</c:v>
                </c:pt>
                <c:pt idx="3681">
                  <c:v>125.7</c:v>
                </c:pt>
                <c:pt idx="3682">
                  <c:v>125.7</c:v>
                </c:pt>
                <c:pt idx="3683">
                  <c:v>126</c:v>
                </c:pt>
                <c:pt idx="3684">
                  <c:v>126</c:v>
                </c:pt>
                <c:pt idx="3685">
                  <c:v>126</c:v>
                </c:pt>
                <c:pt idx="3686">
                  <c:v>126.2</c:v>
                </c:pt>
                <c:pt idx="3687">
                  <c:v>126.2</c:v>
                </c:pt>
                <c:pt idx="3688">
                  <c:v>126.2</c:v>
                </c:pt>
                <c:pt idx="3689">
                  <c:v>126.5</c:v>
                </c:pt>
                <c:pt idx="3690">
                  <c:v>126.5</c:v>
                </c:pt>
                <c:pt idx="3691">
                  <c:v>126.5</c:v>
                </c:pt>
                <c:pt idx="3692">
                  <c:v>126.2</c:v>
                </c:pt>
                <c:pt idx="3693">
                  <c:v>126.2</c:v>
                </c:pt>
                <c:pt idx="3694">
                  <c:v>126.2</c:v>
                </c:pt>
                <c:pt idx="3695">
                  <c:v>126.1</c:v>
                </c:pt>
                <c:pt idx="3696">
                  <c:v>126.1</c:v>
                </c:pt>
                <c:pt idx="3697">
                  <c:v>126.1</c:v>
                </c:pt>
                <c:pt idx="3698">
                  <c:v>125.9</c:v>
                </c:pt>
                <c:pt idx="3699">
                  <c:v>125.9</c:v>
                </c:pt>
                <c:pt idx="3700">
                  <c:v>125.9</c:v>
                </c:pt>
                <c:pt idx="3701">
                  <c:v>125.7</c:v>
                </c:pt>
                <c:pt idx="3702">
                  <c:v>125.7</c:v>
                </c:pt>
                <c:pt idx="3703">
                  <c:v>125.7</c:v>
                </c:pt>
                <c:pt idx="3704">
                  <c:v>125.4</c:v>
                </c:pt>
                <c:pt idx="3705">
                  <c:v>125.4</c:v>
                </c:pt>
                <c:pt idx="3706">
                  <c:v>125.4</c:v>
                </c:pt>
                <c:pt idx="3707">
                  <c:v>125.2</c:v>
                </c:pt>
                <c:pt idx="3708">
                  <c:v>125.2</c:v>
                </c:pt>
                <c:pt idx="3709">
                  <c:v>125.2</c:v>
                </c:pt>
                <c:pt idx="3710">
                  <c:v>125.2</c:v>
                </c:pt>
                <c:pt idx="3711">
                  <c:v>125.2</c:v>
                </c:pt>
                <c:pt idx="3712">
                  <c:v>125.2</c:v>
                </c:pt>
                <c:pt idx="3713">
                  <c:v>125.5</c:v>
                </c:pt>
                <c:pt idx="3714">
                  <c:v>125.5</c:v>
                </c:pt>
                <c:pt idx="3715">
                  <c:v>125.5</c:v>
                </c:pt>
                <c:pt idx="3716">
                  <c:v>125.6</c:v>
                </c:pt>
                <c:pt idx="3717">
                  <c:v>125.6</c:v>
                </c:pt>
                <c:pt idx="3718">
                  <c:v>125.6</c:v>
                </c:pt>
                <c:pt idx="3719">
                  <c:v>125.7</c:v>
                </c:pt>
                <c:pt idx="3720">
                  <c:v>125.7</c:v>
                </c:pt>
                <c:pt idx="3721">
                  <c:v>125.7</c:v>
                </c:pt>
                <c:pt idx="3722">
                  <c:v>125.3</c:v>
                </c:pt>
                <c:pt idx="3723">
                  <c:v>125.3</c:v>
                </c:pt>
                <c:pt idx="3724">
                  <c:v>125.3</c:v>
                </c:pt>
                <c:pt idx="3725">
                  <c:v>125.1</c:v>
                </c:pt>
                <c:pt idx="3726">
                  <c:v>125.1</c:v>
                </c:pt>
                <c:pt idx="3727">
                  <c:v>125.1</c:v>
                </c:pt>
                <c:pt idx="3728">
                  <c:v>124.7</c:v>
                </c:pt>
                <c:pt idx="3729">
                  <c:v>124.7</c:v>
                </c:pt>
                <c:pt idx="3730">
                  <c:v>124.7</c:v>
                </c:pt>
                <c:pt idx="3731">
                  <c:v>124.9</c:v>
                </c:pt>
                <c:pt idx="3732">
                  <c:v>124.9</c:v>
                </c:pt>
                <c:pt idx="3733">
                  <c:v>124.9</c:v>
                </c:pt>
                <c:pt idx="3734">
                  <c:v>124.8</c:v>
                </c:pt>
                <c:pt idx="3735">
                  <c:v>124.8</c:v>
                </c:pt>
                <c:pt idx="3736">
                  <c:v>124.8</c:v>
                </c:pt>
                <c:pt idx="3737">
                  <c:v>124.9</c:v>
                </c:pt>
                <c:pt idx="3738">
                  <c:v>124.9</c:v>
                </c:pt>
                <c:pt idx="3739">
                  <c:v>124.9</c:v>
                </c:pt>
                <c:pt idx="3740">
                  <c:v>124.6</c:v>
                </c:pt>
                <c:pt idx="3741">
                  <c:v>124.6</c:v>
                </c:pt>
                <c:pt idx="3742">
                  <c:v>124.6</c:v>
                </c:pt>
                <c:pt idx="3743">
                  <c:v>124.6</c:v>
                </c:pt>
                <c:pt idx="3744">
                  <c:v>124.6</c:v>
                </c:pt>
                <c:pt idx="3745">
                  <c:v>124.6</c:v>
                </c:pt>
                <c:pt idx="3746">
                  <c:v>124.9</c:v>
                </c:pt>
                <c:pt idx="3747">
                  <c:v>124.9</c:v>
                </c:pt>
                <c:pt idx="3748">
                  <c:v>124.9</c:v>
                </c:pt>
                <c:pt idx="3749">
                  <c:v>125.2</c:v>
                </c:pt>
                <c:pt idx="3750">
                  <c:v>125.2</c:v>
                </c:pt>
                <c:pt idx="3751">
                  <c:v>125.2</c:v>
                </c:pt>
                <c:pt idx="3752">
                  <c:v>125.3</c:v>
                </c:pt>
                <c:pt idx="3753">
                  <c:v>125.3</c:v>
                </c:pt>
                <c:pt idx="3754">
                  <c:v>125.3</c:v>
                </c:pt>
                <c:pt idx="3755">
                  <c:v>125.2</c:v>
                </c:pt>
                <c:pt idx="3756">
                  <c:v>125.2</c:v>
                </c:pt>
                <c:pt idx="3757">
                  <c:v>125.2</c:v>
                </c:pt>
                <c:pt idx="3758">
                  <c:v>125.3</c:v>
                </c:pt>
                <c:pt idx="3759">
                  <c:v>125.3</c:v>
                </c:pt>
                <c:pt idx="3760">
                  <c:v>125.3</c:v>
                </c:pt>
                <c:pt idx="3761">
                  <c:v>125.5</c:v>
                </c:pt>
                <c:pt idx="3762">
                  <c:v>125.5</c:v>
                </c:pt>
                <c:pt idx="3763">
                  <c:v>125.5</c:v>
                </c:pt>
                <c:pt idx="3764">
                  <c:v>125.8</c:v>
                </c:pt>
                <c:pt idx="3765">
                  <c:v>125.8</c:v>
                </c:pt>
                <c:pt idx="3766">
                  <c:v>125.8</c:v>
                </c:pt>
                <c:pt idx="3767">
                  <c:v>125.9</c:v>
                </c:pt>
                <c:pt idx="3768">
                  <c:v>125.9</c:v>
                </c:pt>
                <c:pt idx="3769">
                  <c:v>125.9</c:v>
                </c:pt>
                <c:pt idx="3770">
                  <c:v>126.2</c:v>
                </c:pt>
                <c:pt idx="3771">
                  <c:v>126.2</c:v>
                </c:pt>
                <c:pt idx="3772">
                  <c:v>126.2</c:v>
                </c:pt>
                <c:pt idx="3773">
                  <c:v>126</c:v>
                </c:pt>
                <c:pt idx="3774">
                  <c:v>126</c:v>
                </c:pt>
                <c:pt idx="3775">
                  <c:v>126</c:v>
                </c:pt>
                <c:pt idx="3776">
                  <c:v>126.2</c:v>
                </c:pt>
                <c:pt idx="3777">
                  <c:v>126.2</c:v>
                </c:pt>
                <c:pt idx="3778">
                  <c:v>126.2</c:v>
                </c:pt>
                <c:pt idx="3779">
                  <c:v>126.1</c:v>
                </c:pt>
                <c:pt idx="3780">
                  <c:v>126.1</c:v>
                </c:pt>
                <c:pt idx="3781">
                  <c:v>126.1</c:v>
                </c:pt>
                <c:pt idx="3782">
                  <c:v>126.4</c:v>
                </c:pt>
                <c:pt idx="3783">
                  <c:v>126.4</c:v>
                </c:pt>
                <c:pt idx="3784">
                  <c:v>126.4</c:v>
                </c:pt>
                <c:pt idx="3785">
                  <c:v>126.5</c:v>
                </c:pt>
                <c:pt idx="3786">
                  <c:v>126.5</c:v>
                </c:pt>
                <c:pt idx="3787">
                  <c:v>126.5</c:v>
                </c:pt>
                <c:pt idx="3788">
                  <c:v>126.5</c:v>
                </c:pt>
                <c:pt idx="3789">
                  <c:v>126.5</c:v>
                </c:pt>
                <c:pt idx="3790">
                  <c:v>126.5</c:v>
                </c:pt>
                <c:pt idx="3791">
                  <c:v>126.4</c:v>
                </c:pt>
                <c:pt idx="3792">
                  <c:v>126.4</c:v>
                </c:pt>
                <c:pt idx="3793">
                  <c:v>126.4</c:v>
                </c:pt>
                <c:pt idx="3794">
                  <c:v>126.1</c:v>
                </c:pt>
                <c:pt idx="3795">
                  <c:v>126.1</c:v>
                </c:pt>
                <c:pt idx="3796">
                  <c:v>126.1</c:v>
                </c:pt>
                <c:pt idx="3797">
                  <c:v>125.9</c:v>
                </c:pt>
                <c:pt idx="3798">
                  <c:v>125.9</c:v>
                </c:pt>
                <c:pt idx="3799">
                  <c:v>125.9</c:v>
                </c:pt>
                <c:pt idx="3800">
                  <c:v>125.5</c:v>
                </c:pt>
                <c:pt idx="3801">
                  <c:v>125.5</c:v>
                </c:pt>
                <c:pt idx="3802">
                  <c:v>125.5</c:v>
                </c:pt>
                <c:pt idx="3803">
                  <c:v>125.5</c:v>
                </c:pt>
                <c:pt idx="3804">
                  <c:v>125.5</c:v>
                </c:pt>
                <c:pt idx="3805">
                  <c:v>125.5</c:v>
                </c:pt>
                <c:pt idx="3806">
                  <c:v>125.6</c:v>
                </c:pt>
                <c:pt idx="3807">
                  <c:v>125.6</c:v>
                </c:pt>
                <c:pt idx="3808">
                  <c:v>125.6</c:v>
                </c:pt>
                <c:pt idx="3809">
                  <c:v>125.7</c:v>
                </c:pt>
                <c:pt idx="3810">
                  <c:v>125.7</c:v>
                </c:pt>
                <c:pt idx="3811">
                  <c:v>125.7</c:v>
                </c:pt>
                <c:pt idx="3812">
                  <c:v>125.7</c:v>
                </c:pt>
                <c:pt idx="3813">
                  <c:v>125.7</c:v>
                </c:pt>
                <c:pt idx="3814">
                  <c:v>125.7</c:v>
                </c:pt>
                <c:pt idx="3815">
                  <c:v>125.9</c:v>
                </c:pt>
                <c:pt idx="3816">
                  <c:v>125.9</c:v>
                </c:pt>
                <c:pt idx="3817">
                  <c:v>125.9</c:v>
                </c:pt>
                <c:pt idx="3818">
                  <c:v>126.3</c:v>
                </c:pt>
                <c:pt idx="3819">
                  <c:v>126.3</c:v>
                </c:pt>
                <c:pt idx="3820">
                  <c:v>126.3</c:v>
                </c:pt>
                <c:pt idx="3821">
                  <c:v>126.2</c:v>
                </c:pt>
                <c:pt idx="3822">
                  <c:v>126.2</c:v>
                </c:pt>
                <c:pt idx="3823">
                  <c:v>126.2</c:v>
                </c:pt>
                <c:pt idx="3824">
                  <c:v>126</c:v>
                </c:pt>
                <c:pt idx="3825">
                  <c:v>126</c:v>
                </c:pt>
                <c:pt idx="3826">
                  <c:v>126</c:v>
                </c:pt>
                <c:pt idx="3827">
                  <c:v>125.4</c:v>
                </c:pt>
                <c:pt idx="3828">
                  <c:v>125.4</c:v>
                </c:pt>
                <c:pt idx="3829">
                  <c:v>125.4</c:v>
                </c:pt>
                <c:pt idx="3830">
                  <c:v>125.7</c:v>
                </c:pt>
                <c:pt idx="3831">
                  <c:v>125.7</c:v>
                </c:pt>
                <c:pt idx="3832">
                  <c:v>125.7</c:v>
                </c:pt>
                <c:pt idx="3833">
                  <c:v>126.2</c:v>
                </c:pt>
                <c:pt idx="3834">
                  <c:v>126.2</c:v>
                </c:pt>
                <c:pt idx="3835">
                  <c:v>126.2</c:v>
                </c:pt>
                <c:pt idx="3836">
                  <c:v>126.9</c:v>
                </c:pt>
                <c:pt idx="3837">
                  <c:v>126.9</c:v>
                </c:pt>
                <c:pt idx="3838">
                  <c:v>126.9</c:v>
                </c:pt>
                <c:pt idx="3839">
                  <c:v>127.2</c:v>
                </c:pt>
                <c:pt idx="3840">
                  <c:v>127.2</c:v>
                </c:pt>
                <c:pt idx="3841">
                  <c:v>127.2</c:v>
                </c:pt>
                <c:pt idx="3842">
                  <c:v>127.2</c:v>
                </c:pt>
                <c:pt idx="3843">
                  <c:v>127.2</c:v>
                </c:pt>
                <c:pt idx="3844">
                  <c:v>127.2</c:v>
                </c:pt>
                <c:pt idx="3845">
                  <c:v>127.3</c:v>
                </c:pt>
                <c:pt idx="3846">
                  <c:v>127.3</c:v>
                </c:pt>
                <c:pt idx="3847">
                  <c:v>127.3</c:v>
                </c:pt>
                <c:pt idx="3848">
                  <c:v>127.4</c:v>
                </c:pt>
                <c:pt idx="3849">
                  <c:v>127.4</c:v>
                </c:pt>
                <c:pt idx="3850">
                  <c:v>127.4</c:v>
                </c:pt>
                <c:pt idx="3851">
                  <c:v>127.3</c:v>
                </c:pt>
                <c:pt idx="3852">
                  <c:v>127.3</c:v>
                </c:pt>
                <c:pt idx="3853">
                  <c:v>127.3</c:v>
                </c:pt>
                <c:pt idx="3854">
                  <c:v>127.3</c:v>
                </c:pt>
                <c:pt idx="3855">
                  <c:v>127.3</c:v>
                </c:pt>
                <c:pt idx="3856">
                  <c:v>127.3</c:v>
                </c:pt>
                <c:pt idx="3857">
                  <c:v>127.3</c:v>
                </c:pt>
                <c:pt idx="3858">
                  <c:v>127.3</c:v>
                </c:pt>
                <c:pt idx="3859">
                  <c:v>127.3</c:v>
                </c:pt>
                <c:pt idx="3860">
                  <c:v>127.7</c:v>
                </c:pt>
                <c:pt idx="3861">
                  <c:v>127.7</c:v>
                </c:pt>
                <c:pt idx="3862">
                  <c:v>127.7</c:v>
                </c:pt>
                <c:pt idx="3863">
                  <c:v>127.9</c:v>
                </c:pt>
                <c:pt idx="3864">
                  <c:v>127.9</c:v>
                </c:pt>
                <c:pt idx="3865">
                  <c:v>127.9</c:v>
                </c:pt>
                <c:pt idx="3866">
                  <c:v>127.8</c:v>
                </c:pt>
                <c:pt idx="3867">
                  <c:v>127.8</c:v>
                </c:pt>
                <c:pt idx="3868">
                  <c:v>127.8</c:v>
                </c:pt>
                <c:pt idx="3869">
                  <c:v>127.3</c:v>
                </c:pt>
                <c:pt idx="3870">
                  <c:v>127.3</c:v>
                </c:pt>
                <c:pt idx="3871">
                  <c:v>127.3</c:v>
                </c:pt>
                <c:pt idx="3872">
                  <c:v>127.1</c:v>
                </c:pt>
                <c:pt idx="3873">
                  <c:v>127.1</c:v>
                </c:pt>
                <c:pt idx="3874">
                  <c:v>127.1</c:v>
                </c:pt>
                <c:pt idx="3875">
                  <c:v>126.8</c:v>
                </c:pt>
                <c:pt idx="3876">
                  <c:v>126.8</c:v>
                </c:pt>
                <c:pt idx="3877">
                  <c:v>126.8</c:v>
                </c:pt>
                <c:pt idx="3878">
                  <c:v>126.9</c:v>
                </c:pt>
                <c:pt idx="3879">
                  <c:v>126.9</c:v>
                </c:pt>
                <c:pt idx="3880">
                  <c:v>126.9</c:v>
                </c:pt>
                <c:pt idx="3881">
                  <c:v>126.9</c:v>
                </c:pt>
                <c:pt idx="3882">
                  <c:v>126.9</c:v>
                </c:pt>
                <c:pt idx="3883">
                  <c:v>126.9</c:v>
                </c:pt>
                <c:pt idx="3884">
                  <c:v>127.5</c:v>
                </c:pt>
                <c:pt idx="3885">
                  <c:v>127.5</c:v>
                </c:pt>
                <c:pt idx="3886">
                  <c:v>127.5</c:v>
                </c:pt>
                <c:pt idx="3887">
                  <c:v>128</c:v>
                </c:pt>
                <c:pt idx="3888">
                  <c:v>128</c:v>
                </c:pt>
                <c:pt idx="3889">
                  <c:v>128</c:v>
                </c:pt>
                <c:pt idx="3890">
                  <c:v>128.30000000000001</c:v>
                </c:pt>
                <c:pt idx="3891">
                  <c:v>128.30000000000001</c:v>
                </c:pt>
                <c:pt idx="3892">
                  <c:v>128.30000000000001</c:v>
                </c:pt>
                <c:pt idx="3893">
                  <c:v>128</c:v>
                </c:pt>
                <c:pt idx="3894">
                  <c:v>128</c:v>
                </c:pt>
                <c:pt idx="3895">
                  <c:v>128</c:v>
                </c:pt>
                <c:pt idx="3896">
                  <c:v>127.7</c:v>
                </c:pt>
                <c:pt idx="3897">
                  <c:v>127.7</c:v>
                </c:pt>
                <c:pt idx="3898">
                  <c:v>127.7</c:v>
                </c:pt>
                <c:pt idx="3899">
                  <c:v>127.4</c:v>
                </c:pt>
                <c:pt idx="3900">
                  <c:v>127.4</c:v>
                </c:pt>
                <c:pt idx="3901">
                  <c:v>127.4</c:v>
                </c:pt>
                <c:pt idx="3902">
                  <c:v>127.4</c:v>
                </c:pt>
                <c:pt idx="3903">
                  <c:v>127.4</c:v>
                </c:pt>
                <c:pt idx="3904">
                  <c:v>127.4</c:v>
                </c:pt>
                <c:pt idx="3905">
                  <c:v>127.2</c:v>
                </c:pt>
                <c:pt idx="3906">
                  <c:v>127.2</c:v>
                </c:pt>
                <c:pt idx="3907">
                  <c:v>127.2</c:v>
                </c:pt>
                <c:pt idx="3908">
                  <c:v>127.1</c:v>
                </c:pt>
                <c:pt idx="3909">
                  <c:v>127.1</c:v>
                </c:pt>
                <c:pt idx="3910">
                  <c:v>127.1</c:v>
                </c:pt>
                <c:pt idx="3911">
                  <c:v>126.6</c:v>
                </c:pt>
                <c:pt idx="3912">
                  <c:v>126.6</c:v>
                </c:pt>
                <c:pt idx="3913">
                  <c:v>126.6</c:v>
                </c:pt>
                <c:pt idx="3914">
                  <c:v>126.4</c:v>
                </c:pt>
                <c:pt idx="3915">
                  <c:v>126.4</c:v>
                </c:pt>
                <c:pt idx="3916">
                  <c:v>126.4</c:v>
                </c:pt>
                <c:pt idx="3917">
                  <c:v>126.3</c:v>
                </c:pt>
                <c:pt idx="3918">
                  <c:v>126.3</c:v>
                </c:pt>
                <c:pt idx="3919">
                  <c:v>126.3</c:v>
                </c:pt>
                <c:pt idx="3920">
                  <c:v>126.9</c:v>
                </c:pt>
                <c:pt idx="3921">
                  <c:v>126.9</c:v>
                </c:pt>
                <c:pt idx="3922">
                  <c:v>126.9</c:v>
                </c:pt>
                <c:pt idx="3923">
                  <c:v>127</c:v>
                </c:pt>
                <c:pt idx="3924">
                  <c:v>127</c:v>
                </c:pt>
                <c:pt idx="3925">
                  <c:v>127</c:v>
                </c:pt>
                <c:pt idx="3926">
                  <c:v>126.9</c:v>
                </c:pt>
                <c:pt idx="3927">
                  <c:v>126.9</c:v>
                </c:pt>
                <c:pt idx="3928">
                  <c:v>126.9</c:v>
                </c:pt>
                <c:pt idx="3929">
                  <c:v>126.6</c:v>
                </c:pt>
                <c:pt idx="3930">
                  <c:v>126.6</c:v>
                </c:pt>
                <c:pt idx="3931">
                  <c:v>126.6</c:v>
                </c:pt>
                <c:pt idx="3932">
                  <c:v>126.6</c:v>
                </c:pt>
                <c:pt idx="3933">
                  <c:v>126.6</c:v>
                </c:pt>
                <c:pt idx="3934">
                  <c:v>126.6</c:v>
                </c:pt>
                <c:pt idx="3935">
                  <c:v>126.4</c:v>
                </c:pt>
                <c:pt idx="3936">
                  <c:v>126.4</c:v>
                </c:pt>
                <c:pt idx="3937">
                  <c:v>126.4</c:v>
                </c:pt>
                <c:pt idx="3938">
                  <c:v>126.2</c:v>
                </c:pt>
                <c:pt idx="3939">
                  <c:v>126.2</c:v>
                </c:pt>
                <c:pt idx="3940">
                  <c:v>126.2</c:v>
                </c:pt>
                <c:pt idx="3941">
                  <c:v>126.5</c:v>
                </c:pt>
                <c:pt idx="3942">
                  <c:v>126.5</c:v>
                </c:pt>
                <c:pt idx="3943">
                  <c:v>126.5</c:v>
                </c:pt>
                <c:pt idx="3944">
                  <c:v>126.5</c:v>
                </c:pt>
                <c:pt idx="3945">
                  <c:v>126.5</c:v>
                </c:pt>
                <c:pt idx="3946">
                  <c:v>126.5</c:v>
                </c:pt>
                <c:pt idx="3947">
                  <c:v>126.5</c:v>
                </c:pt>
                <c:pt idx="3948">
                  <c:v>126.5</c:v>
                </c:pt>
                <c:pt idx="3949">
                  <c:v>126.5</c:v>
                </c:pt>
                <c:pt idx="3950">
                  <c:v>126.1</c:v>
                </c:pt>
                <c:pt idx="3951">
                  <c:v>126.1</c:v>
                </c:pt>
                <c:pt idx="3952">
                  <c:v>126.1</c:v>
                </c:pt>
                <c:pt idx="3953">
                  <c:v>126</c:v>
                </c:pt>
                <c:pt idx="3954">
                  <c:v>126</c:v>
                </c:pt>
                <c:pt idx="3955">
                  <c:v>126</c:v>
                </c:pt>
                <c:pt idx="3956">
                  <c:v>125.7</c:v>
                </c:pt>
                <c:pt idx="3957">
                  <c:v>125.7</c:v>
                </c:pt>
                <c:pt idx="3958">
                  <c:v>125.7</c:v>
                </c:pt>
                <c:pt idx="3959">
                  <c:v>125.6</c:v>
                </c:pt>
                <c:pt idx="3960">
                  <c:v>125.6</c:v>
                </c:pt>
                <c:pt idx="3961">
                  <c:v>125.6</c:v>
                </c:pt>
                <c:pt idx="3962">
                  <c:v>125.7</c:v>
                </c:pt>
                <c:pt idx="3963">
                  <c:v>125.7</c:v>
                </c:pt>
                <c:pt idx="3964">
                  <c:v>125.7</c:v>
                </c:pt>
                <c:pt idx="3965">
                  <c:v>125.8</c:v>
                </c:pt>
                <c:pt idx="3966">
                  <c:v>125.8</c:v>
                </c:pt>
                <c:pt idx="3967">
                  <c:v>125.8</c:v>
                </c:pt>
                <c:pt idx="3968">
                  <c:v>125.9</c:v>
                </c:pt>
                <c:pt idx="3969">
                  <c:v>125.9</c:v>
                </c:pt>
                <c:pt idx="3970">
                  <c:v>125.9</c:v>
                </c:pt>
                <c:pt idx="3971">
                  <c:v>125.7</c:v>
                </c:pt>
                <c:pt idx="3972">
                  <c:v>125.7</c:v>
                </c:pt>
                <c:pt idx="3973">
                  <c:v>125.7</c:v>
                </c:pt>
                <c:pt idx="3974">
                  <c:v>125.7</c:v>
                </c:pt>
                <c:pt idx="3975">
                  <c:v>125.7</c:v>
                </c:pt>
                <c:pt idx="3976">
                  <c:v>125.7</c:v>
                </c:pt>
                <c:pt idx="3977">
                  <c:v>125.3</c:v>
                </c:pt>
                <c:pt idx="3978">
                  <c:v>125.3</c:v>
                </c:pt>
                <c:pt idx="3979">
                  <c:v>125.3</c:v>
                </c:pt>
                <c:pt idx="3980">
                  <c:v>125.2</c:v>
                </c:pt>
                <c:pt idx="3981">
                  <c:v>125.2</c:v>
                </c:pt>
                <c:pt idx="3982">
                  <c:v>125.2</c:v>
                </c:pt>
                <c:pt idx="3983">
                  <c:v>124.9</c:v>
                </c:pt>
                <c:pt idx="3984">
                  <c:v>124.9</c:v>
                </c:pt>
                <c:pt idx="3985">
                  <c:v>124.9</c:v>
                </c:pt>
                <c:pt idx="3986">
                  <c:v>125.1</c:v>
                </c:pt>
                <c:pt idx="3987">
                  <c:v>125.1</c:v>
                </c:pt>
                <c:pt idx="3988">
                  <c:v>125.1</c:v>
                </c:pt>
                <c:pt idx="3989">
                  <c:v>125.4</c:v>
                </c:pt>
                <c:pt idx="3990">
                  <c:v>125.4</c:v>
                </c:pt>
                <c:pt idx="3991">
                  <c:v>125.4</c:v>
                </c:pt>
                <c:pt idx="3992">
                  <c:v>125.6</c:v>
                </c:pt>
                <c:pt idx="3993">
                  <c:v>125.6</c:v>
                </c:pt>
                <c:pt idx="3994">
                  <c:v>125.6</c:v>
                </c:pt>
                <c:pt idx="3995">
                  <c:v>125.3</c:v>
                </c:pt>
                <c:pt idx="3996">
                  <c:v>125.3</c:v>
                </c:pt>
                <c:pt idx="3997">
                  <c:v>125.3</c:v>
                </c:pt>
                <c:pt idx="3998">
                  <c:v>124.9</c:v>
                </c:pt>
                <c:pt idx="3999">
                  <c:v>124.9</c:v>
                </c:pt>
                <c:pt idx="4000">
                  <c:v>124.9</c:v>
                </c:pt>
                <c:pt idx="4001">
                  <c:v>124.5</c:v>
                </c:pt>
                <c:pt idx="4002">
                  <c:v>124.5</c:v>
                </c:pt>
                <c:pt idx="4003">
                  <c:v>124.5</c:v>
                </c:pt>
                <c:pt idx="4004">
                  <c:v>124.3</c:v>
                </c:pt>
                <c:pt idx="4005">
                  <c:v>124.3</c:v>
                </c:pt>
                <c:pt idx="4006">
                  <c:v>124.3</c:v>
                </c:pt>
                <c:pt idx="4007">
                  <c:v>124.2</c:v>
                </c:pt>
                <c:pt idx="4008">
                  <c:v>124.2</c:v>
                </c:pt>
                <c:pt idx="4009">
                  <c:v>124.2</c:v>
                </c:pt>
                <c:pt idx="4010">
                  <c:v>123.8</c:v>
                </c:pt>
                <c:pt idx="4011">
                  <c:v>123.8</c:v>
                </c:pt>
                <c:pt idx="4012">
                  <c:v>123.8</c:v>
                </c:pt>
                <c:pt idx="4013">
                  <c:v>123.7</c:v>
                </c:pt>
                <c:pt idx="4014">
                  <c:v>123.7</c:v>
                </c:pt>
                <c:pt idx="4015">
                  <c:v>123.7</c:v>
                </c:pt>
                <c:pt idx="4016">
                  <c:v>123.3</c:v>
                </c:pt>
                <c:pt idx="4017">
                  <c:v>123.3</c:v>
                </c:pt>
                <c:pt idx="4018">
                  <c:v>123.3</c:v>
                </c:pt>
                <c:pt idx="4019">
                  <c:v>123.5</c:v>
                </c:pt>
                <c:pt idx="4020">
                  <c:v>123.5</c:v>
                </c:pt>
                <c:pt idx="4021">
                  <c:v>123.5</c:v>
                </c:pt>
                <c:pt idx="4022">
                  <c:v>123.6</c:v>
                </c:pt>
                <c:pt idx="4023">
                  <c:v>123.6</c:v>
                </c:pt>
                <c:pt idx="4024">
                  <c:v>123.6</c:v>
                </c:pt>
                <c:pt idx="4025">
                  <c:v>123.7</c:v>
                </c:pt>
                <c:pt idx="4026">
                  <c:v>123.7</c:v>
                </c:pt>
                <c:pt idx="4027">
                  <c:v>123.7</c:v>
                </c:pt>
                <c:pt idx="4028">
                  <c:v>123.5</c:v>
                </c:pt>
                <c:pt idx="4029">
                  <c:v>123.5</c:v>
                </c:pt>
                <c:pt idx="4030">
                  <c:v>123.5</c:v>
                </c:pt>
                <c:pt idx="4031">
                  <c:v>123.4</c:v>
                </c:pt>
                <c:pt idx="4032">
                  <c:v>123.4</c:v>
                </c:pt>
                <c:pt idx="4033">
                  <c:v>123.4</c:v>
                </c:pt>
                <c:pt idx="4034">
                  <c:v>123.6</c:v>
                </c:pt>
                <c:pt idx="4035">
                  <c:v>123.6</c:v>
                </c:pt>
                <c:pt idx="4036">
                  <c:v>123.6</c:v>
                </c:pt>
                <c:pt idx="4037">
                  <c:v>123.7</c:v>
                </c:pt>
                <c:pt idx="4038">
                  <c:v>123.7</c:v>
                </c:pt>
                <c:pt idx="4039">
                  <c:v>123.7</c:v>
                </c:pt>
                <c:pt idx="4040">
                  <c:v>123.8</c:v>
                </c:pt>
                <c:pt idx="4041">
                  <c:v>123.8</c:v>
                </c:pt>
                <c:pt idx="4042">
                  <c:v>123.8</c:v>
                </c:pt>
                <c:pt idx="4043">
                  <c:v>123.6</c:v>
                </c:pt>
                <c:pt idx="4044">
                  <c:v>123.6</c:v>
                </c:pt>
                <c:pt idx="4045">
                  <c:v>123.6</c:v>
                </c:pt>
                <c:pt idx="4046">
                  <c:v>123.5</c:v>
                </c:pt>
                <c:pt idx="4047">
                  <c:v>123.5</c:v>
                </c:pt>
                <c:pt idx="4048">
                  <c:v>123.5</c:v>
                </c:pt>
                <c:pt idx="4049">
                  <c:v>123.3</c:v>
                </c:pt>
                <c:pt idx="4050">
                  <c:v>123.3</c:v>
                </c:pt>
                <c:pt idx="4051">
                  <c:v>123.3</c:v>
                </c:pt>
                <c:pt idx="4052">
                  <c:v>123.5</c:v>
                </c:pt>
                <c:pt idx="4053">
                  <c:v>123.5</c:v>
                </c:pt>
                <c:pt idx="4054">
                  <c:v>123.5</c:v>
                </c:pt>
                <c:pt idx="4055">
                  <c:v>123.7</c:v>
                </c:pt>
                <c:pt idx="4056">
                  <c:v>123.7</c:v>
                </c:pt>
                <c:pt idx="4057">
                  <c:v>123.7</c:v>
                </c:pt>
                <c:pt idx="4058">
                  <c:v>123.8</c:v>
                </c:pt>
                <c:pt idx="4059">
                  <c:v>123.8</c:v>
                </c:pt>
                <c:pt idx="4060">
                  <c:v>123.8</c:v>
                </c:pt>
                <c:pt idx="4061">
                  <c:v>123.7</c:v>
                </c:pt>
                <c:pt idx="4062">
                  <c:v>123.7</c:v>
                </c:pt>
                <c:pt idx="4063">
                  <c:v>123.7</c:v>
                </c:pt>
                <c:pt idx="4064">
                  <c:v>123.7</c:v>
                </c:pt>
                <c:pt idx="4065">
                  <c:v>123.7</c:v>
                </c:pt>
                <c:pt idx="4066">
                  <c:v>123.7</c:v>
                </c:pt>
                <c:pt idx="4067">
                  <c:v>123.8</c:v>
                </c:pt>
                <c:pt idx="4068">
                  <c:v>123.8</c:v>
                </c:pt>
                <c:pt idx="4069">
                  <c:v>123.8</c:v>
                </c:pt>
                <c:pt idx="4070">
                  <c:v>124</c:v>
                </c:pt>
                <c:pt idx="4071">
                  <c:v>124</c:v>
                </c:pt>
                <c:pt idx="4072">
                  <c:v>124</c:v>
                </c:pt>
                <c:pt idx="4073">
                  <c:v>124.1</c:v>
                </c:pt>
                <c:pt idx="4074">
                  <c:v>124.1</c:v>
                </c:pt>
                <c:pt idx="4075">
                  <c:v>124.1</c:v>
                </c:pt>
                <c:pt idx="4076">
                  <c:v>124</c:v>
                </c:pt>
                <c:pt idx="4077">
                  <c:v>124</c:v>
                </c:pt>
                <c:pt idx="4078">
                  <c:v>124</c:v>
                </c:pt>
                <c:pt idx="4079">
                  <c:v>123.7</c:v>
                </c:pt>
                <c:pt idx="4080">
                  <c:v>123.7</c:v>
                </c:pt>
                <c:pt idx="4081">
                  <c:v>123.7</c:v>
                </c:pt>
                <c:pt idx="4082">
                  <c:v>123.4</c:v>
                </c:pt>
                <c:pt idx="4083">
                  <c:v>123.4</c:v>
                </c:pt>
                <c:pt idx="4084">
                  <c:v>123.4</c:v>
                </c:pt>
                <c:pt idx="4085">
                  <c:v>123.5</c:v>
                </c:pt>
                <c:pt idx="4086">
                  <c:v>123.5</c:v>
                </c:pt>
                <c:pt idx="4087">
                  <c:v>123.5</c:v>
                </c:pt>
                <c:pt idx="4088">
                  <c:v>123.4</c:v>
                </c:pt>
                <c:pt idx="4089">
                  <c:v>123.4</c:v>
                </c:pt>
                <c:pt idx="4090">
                  <c:v>123.4</c:v>
                </c:pt>
                <c:pt idx="4091">
                  <c:v>123.3</c:v>
                </c:pt>
                <c:pt idx="4092">
                  <c:v>123.3</c:v>
                </c:pt>
                <c:pt idx="4093">
                  <c:v>123.3</c:v>
                </c:pt>
                <c:pt idx="4094">
                  <c:v>122.9</c:v>
                </c:pt>
                <c:pt idx="4095">
                  <c:v>122.9</c:v>
                </c:pt>
                <c:pt idx="4096">
                  <c:v>122.9</c:v>
                </c:pt>
                <c:pt idx="4097">
                  <c:v>123.1</c:v>
                </c:pt>
                <c:pt idx="4098">
                  <c:v>123.1</c:v>
                </c:pt>
                <c:pt idx="4099">
                  <c:v>123.1</c:v>
                </c:pt>
                <c:pt idx="4100">
                  <c:v>123.1</c:v>
                </c:pt>
                <c:pt idx="4101">
                  <c:v>123.1</c:v>
                </c:pt>
                <c:pt idx="4102">
                  <c:v>123.1</c:v>
                </c:pt>
                <c:pt idx="4103">
                  <c:v>123.2</c:v>
                </c:pt>
                <c:pt idx="4104">
                  <c:v>123.2</c:v>
                </c:pt>
                <c:pt idx="4105">
                  <c:v>123.2</c:v>
                </c:pt>
                <c:pt idx="4106">
                  <c:v>122.7</c:v>
                </c:pt>
                <c:pt idx="4107">
                  <c:v>122.7</c:v>
                </c:pt>
                <c:pt idx="4108">
                  <c:v>122.7</c:v>
                </c:pt>
                <c:pt idx="4109">
                  <c:v>122.8</c:v>
                </c:pt>
                <c:pt idx="4110">
                  <c:v>122.8</c:v>
                </c:pt>
                <c:pt idx="4111">
                  <c:v>122.8</c:v>
                </c:pt>
                <c:pt idx="4112">
                  <c:v>122.7</c:v>
                </c:pt>
                <c:pt idx="4113">
                  <c:v>122.7</c:v>
                </c:pt>
                <c:pt idx="4114">
                  <c:v>122.7</c:v>
                </c:pt>
                <c:pt idx="4115">
                  <c:v>122.8</c:v>
                </c:pt>
                <c:pt idx="4116">
                  <c:v>122.8</c:v>
                </c:pt>
                <c:pt idx="4117">
                  <c:v>122.8</c:v>
                </c:pt>
                <c:pt idx="4118">
                  <c:v>122.9</c:v>
                </c:pt>
                <c:pt idx="4119">
                  <c:v>122.9</c:v>
                </c:pt>
                <c:pt idx="4120">
                  <c:v>122.9</c:v>
                </c:pt>
                <c:pt idx="4121">
                  <c:v>122.9</c:v>
                </c:pt>
                <c:pt idx="4122">
                  <c:v>122.9</c:v>
                </c:pt>
                <c:pt idx="4123">
                  <c:v>122.9</c:v>
                </c:pt>
                <c:pt idx="4124">
                  <c:v>122.8</c:v>
                </c:pt>
                <c:pt idx="4125">
                  <c:v>122.8</c:v>
                </c:pt>
                <c:pt idx="4126">
                  <c:v>122.8</c:v>
                </c:pt>
                <c:pt idx="4127">
                  <c:v>122.6</c:v>
                </c:pt>
                <c:pt idx="4128">
                  <c:v>122.6</c:v>
                </c:pt>
                <c:pt idx="4129">
                  <c:v>122.6</c:v>
                </c:pt>
                <c:pt idx="4130">
                  <c:v>122.8</c:v>
                </c:pt>
                <c:pt idx="4131">
                  <c:v>122.8</c:v>
                </c:pt>
                <c:pt idx="4132">
                  <c:v>122.8</c:v>
                </c:pt>
                <c:pt idx="4133">
                  <c:v>122.8</c:v>
                </c:pt>
                <c:pt idx="4134">
                  <c:v>122.8</c:v>
                </c:pt>
                <c:pt idx="4135">
                  <c:v>122.8</c:v>
                </c:pt>
                <c:pt idx="4136">
                  <c:v>122.5</c:v>
                </c:pt>
                <c:pt idx="4137">
                  <c:v>122.5</c:v>
                </c:pt>
                <c:pt idx="4138">
                  <c:v>122.5</c:v>
                </c:pt>
                <c:pt idx="4139">
                  <c:v>121.9</c:v>
                </c:pt>
                <c:pt idx="4140">
                  <c:v>121.9</c:v>
                </c:pt>
                <c:pt idx="4141">
                  <c:v>121.9</c:v>
                </c:pt>
                <c:pt idx="4142">
                  <c:v>121.7</c:v>
                </c:pt>
                <c:pt idx="4143">
                  <c:v>121.7</c:v>
                </c:pt>
                <c:pt idx="4144">
                  <c:v>121.7</c:v>
                </c:pt>
                <c:pt idx="4145">
                  <c:v>121.7</c:v>
                </c:pt>
                <c:pt idx="4146">
                  <c:v>121.7</c:v>
                </c:pt>
                <c:pt idx="4147">
                  <c:v>121.7</c:v>
                </c:pt>
                <c:pt idx="4148">
                  <c:v>121.8</c:v>
                </c:pt>
                <c:pt idx="4149">
                  <c:v>121.8</c:v>
                </c:pt>
                <c:pt idx="4150">
                  <c:v>121.8</c:v>
                </c:pt>
                <c:pt idx="4151">
                  <c:v>122</c:v>
                </c:pt>
                <c:pt idx="4152">
                  <c:v>122</c:v>
                </c:pt>
                <c:pt idx="4153">
                  <c:v>122</c:v>
                </c:pt>
                <c:pt idx="4154">
                  <c:v>121.6</c:v>
                </c:pt>
                <c:pt idx="4155">
                  <c:v>121.6</c:v>
                </c:pt>
                <c:pt idx="4156">
                  <c:v>121.6</c:v>
                </c:pt>
                <c:pt idx="4157">
                  <c:v>121.4</c:v>
                </c:pt>
                <c:pt idx="4158">
                  <c:v>121.4</c:v>
                </c:pt>
                <c:pt idx="4159">
                  <c:v>121.4</c:v>
                </c:pt>
                <c:pt idx="4160">
                  <c:v>120.9</c:v>
                </c:pt>
                <c:pt idx="4161">
                  <c:v>120.9</c:v>
                </c:pt>
                <c:pt idx="4162">
                  <c:v>120.9</c:v>
                </c:pt>
                <c:pt idx="4163">
                  <c:v>121</c:v>
                </c:pt>
                <c:pt idx="4164">
                  <c:v>121</c:v>
                </c:pt>
                <c:pt idx="4165">
                  <c:v>121</c:v>
                </c:pt>
                <c:pt idx="4166">
                  <c:v>120.8</c:v>
                </c:pt>
                <c:pt idx="4167">
                  <c:v>120.8</c:v>
                </c:pt>
                <c:pt idx="4168">
                  <c:v>120.8</c:v>
                </c:pt>
                <c:pt idx="4169">
                  <c:v>120.7</c:v>
                </c:pt>
                <c:pt idx="4170">
                  <c:v>120.7</c:v>
                </c:pt>
                <c:pt idx="4171">
                  <c:v>120.7</c:v>
                </c:pt>
                <c:pt idx="4172">
                  <c:v>120.5</c:v>
                </c:pt>
                <c:pt idx="4173">
                  <c:v>120.5</c:v>
                </c:pt>
                <c:pt idx="4174">
                  <c:v>120.5</c:v>
                </c:pt>
                <c:pt idx="4175">
                  <c:v>120.6</c:v>
                </c:pt>
                <c:pt idx="4176">
                  <c:v>120.6</c:v>
                </c:pt>
                <c:pt idx="4177">
                  <c:v>120.6</c:v>
                </c:pt>
                <c:pt idx="4178">
                  <c:v>120.8</c:v>
                </c:pt>
                <c:pt idx="4179">
                  <c:v>120.8</c:v>
                </c:pt>
                <c:pt idx="4180">
                  <c:v>120.8</c:v>
                </c:pt>
                <c:pt idx="4181">
                  <c:v>121</c:v>
                </c:pt>
                <c:pt idx="4182">
                  <c:v>121</c:v>
                </c:pt>
                <c:pt idx="4183">
                  <c:v>121</c:v>
                </c:pt>
                <c:pt idx="4184">
                  <c:v>121.1</c:v>
                </c:pt>
                <c:pt idx="4185">
                  <c:v>121.1</c:v>
                </c:pt>
                <c:pt idx="4186">
                  <c:v>121.1</c:v>
                </c:pt>
                <c:pt idx="4187">
                  <c:v>121.2</c:v>
                </c:pt>
                <c:pt idx="4188">
                  <c:v>121.2</c:v>
                </c:pt>
                <c:pt idx="4189">
                  <c:v>121.2</c:v>
                </c:pt>
                <c:pt idx="4190">
                  <c:v>121.2</c:v>
                </c:pt>
                <c:pt idx="4191">
                  <c:v>121.2</c:v>
                </c:pt>
                <c:pt idx="4192">
                  <c:v>121.2</c:v>
                </c:pt>
                <c:pt idx="4193">
                  <c:v>121.1</c:v>
                </c:pt>
                <c:pt idx="4194">
                  <c:v>121.1</c:v>
                </c:pt>
                <c:pt idx="4195">
                  <c:v>121.1</c:v>
                </c:pt>
                <c:pt idx="4196">
                  <c:v>121</c:v>
                </c:pt>
                <c:pt idx="4197">
                  <c:v>121</c:v>
                </c:pt>
                <c:pt idx="4198">
                  <c:v>121</c:v>
                </c:pt>
                <c:pt idx="4199">
                  <c:v>121.3</c:v>
                </c:pt>
                <c:pt idx="4200">
                  <c:v>121.3</c:v>
                </c:pt>
                <c:pt idx="4201">
                  <c:v>121.3</c:v>
                </c:pt>
                <c:pt idx="4202">
                  <c:v>121.7</c:v>
                </c:pt>
                <c:pt idx="4203">
                  <c:v>121.7</c:v>
                </c:pt>
                <c:pt idx="4204">
                  <c:v>121.7</c:v>
                </c:pt>
                <c:pt idx="4205">
                  <c:v>121.6</c:v>
                </c:pt>
                <c:pt idx="4206">
                  <c:v>121.6</c:v>
                </c:pt>
                <c:pt idx="4207">
                  <c:v>121.6</c:v>
                </c:pt>
                <c:pt idx="4208">
                  <c:v>121.4</c:v>
                </c:pt>
                <c:pt idx="4209">
                  <c:v>121.4</c:v>
                </c:pt>
                <c:pt idx="4210">
                  <c:v>121.4</c:v>
                </c:pt>
                <c:pt idx="4211">
                  <c:v>121.2</c:v>
                </c:pt>
                <c:pt idx="4212">
                  <c:v>121.2</c:v>
                </c:pt>
                <c:pt idx="4213">
                  <c:v>121.2</c:v>
                </c:pt>
                <c:pt idx="4214">
                  <c:v>121.3</c:v>
                </c:pt>
                <c:pt idx="4215">
                  <c:v>121.3</c:v>
                </c:pt>
                <c:pt idx="4216">
                  <c:v>121.3</c:v>
                </c:pt>
                <c:pt idx="4217">
                  <c:v>121.2</c:v>
                </c:pt>
                <c:pt idx="4218">
                  <c:v>121.2</c:v>
                </c:pt>
                <c:pt idx="4219">
                  <c:v>121.2</c:v>
                </c:pt>
                <c:pt idx="4220">
                  <c:v>121.5</c:v>
                </c:pt>
                <c:pt idx="4221">
                  <c:v>121.5</c:v>
                </c:pt>
                <c:pt idx="4222">
                  <c:v>121.5</c:v>
                </c:pt>
                <c:pt idx="4223">
                  <c:v>121.7</c:v>
                </c:pt>
                <c:pt idx="4224">
                  <c:v>121.7</c:v>
                </c:pt>
                <c:pt idx="4225">
                  <c:v>121.7</c:v>
                </c:pt>
                <c:pt idx="4226">
                  <c:v>121.8</c:v>
                </c:pt>
                <c:pt idx="4227">
                  <c:v>121.8</c:v>
                </c:pt>
                <c:pt idx="4228">
                  <c:v>121.8</c:v>
                </c:pt>
                <c:pt idx="4229">
                  <c:v>121.6</c:v>
                </c:pt>
                <c:pt idx="4230">
                  <c:v>121.6</c:v>
                </c:pt>
                <c:pt idx="4231">
                  <c:v>121.6</c:v>
                </c:pt>
                <c:pt idx="4232">
                  <c:v>121.5</c:v>
                </c:pt>
                <c:pt idx="4233">
                  <c:v>121.5</c:v>
                </c:pt>
                <c:pt idx="4234">
                  <c:v>121.5</c:v>
                </c:pt>
                <c:pt idx="4235">
                  <c:v>121.5</c:v>
                </c:pt>
                <c:pt idx="4236">
                  <c:v>121.5</c:v>
                </c:pt>
                <c:pt idx="4237">
                  <c:v>121.5</c:v>
                </c:pt>
                <c:pt idx="4238">
                  <c:v>121.5</c:v>
                </c:pt>
                <c:pt idx="4239">
                  <c:v>121.5</c:v>
                </c:pt>
                <c:pt idx="4240">
                  <c:v>121.5</c:v>
                </c:pt>
                <c:pt idx="4241">
                  <c:v>121.4</c:v>
                </c:pt>
                <c:pt idx="4242">
                  <c:v>121.4</c:v>
                </c:pt>
                <c:pt idx="4243">
                  <c:v>121.4</c:v>
                </c:pt>
                <c:pt idx="4244">
                  <c:v>121.2</c:v>
                </c:pt>
                <c:pt idx="4245">
                  <c:v>121.2</c:v>
                </c:pt>
                <c:pt idx="4246">
                  <c:v>121.2</c:v>
                </c:pt>
                <c:pt idx="4247">
                  <c:v>121.1</c:v>
                </c:pt>
                <c:pt idx="4248">
                  <c:v>121.1</c:v>
                </c:pt>
                <c:pt idx="4249">
                  <c:v>121.1</c:v>
                </c:pt>
                <c:pt idx="4250">
                  <c:v>120.7</c:v>
                </c:pt>
                <c:pt idx="4251">
                  <c:v>120.7</c:v>
                </c:pt>
                <c:pt idx="4252">
                  <c:v>120.7</c:v>
                </c:pt>
                <c:pt idx="4253">
                  <c:v>120.7</c:v>
                </c:pt>
                <c:pt idx="4254">
                  <c:v>120.7</c:v>
                </c:pt>
                <c:pt idx="4255">
                  <c:v>120.7</c:v>
                </c:pt>
                <c:pt idx="4256">
                  <c:v>120.8</c:v>
                </c:pt>
                <c:pt idx="4257">
                  <c:v>120.8</c:v>
                </c:pt>
                <c:pt idx="4258">
                  <c:v>120.8</c:v>
                </c:pt>
                <c:pt idx="4259">
                  <c:v>121</c:v>
                </c:pt>
                <c:pt idx="4260">
                  <c:v>121</c:v>
                </c:pt>
                <c:pt idx="4261">
                  <c:v>121</c:v>
                </c:pt>
                <c:pt idx="4262">
                  <c:v>120.8</c:v>
                </c:pt>
                <c:pt idx="4263">
                  <c:v>120.8</c:v>
                </c:pt>
                <c:pt idx="4264">
                  <c:v>120.8</c:v>
                </c:pt>
                <c:pt idx="4265">
                  <c:v>120.5</c:v>
                </c:pt>
                <c:pt idx="4266">
                  <c:v>120.5</c:v>
                </c:pt>
                <c:pt idx="4267">
                  <c:v>120.5</c:v>
                </c:pt>
                <c:pt idx="4268">
                  <c:v>120.3</c:v>
                </c:pt>
                <c:pt idx="4269">
                  <c:v>120.3</c:v>
                </c:pt>
                <c:pt idx="4270">
                  <c:v>120.3</c:v>
                </c:pt>
                <c:pt idx="4271">
                  <c:v>120.3</c:v>
                </c:pt>
                <c:pt idx="4272">
                  <c:v>120.3</c:v>
                </c:pt>
                <c:pt idx="4273">
                  <c:v>120.3</c:v>
                </c:pt>
                <c:pt idx="4274">
                  <c:v>120.3</c:v>
                </c:pt>
                <c:pt idx="4275">
                  <c:v>120.3</c:v>
                </c:pt>
                <c:pt idx="4276">
                  <c:v>120.3</c:v>
                </c:pt>
                <c:pt idx="4277">
                  <c:v>120.3</c:v>
                </c:pt>
                <c:pt idx="4278">
                  <c:v>120.3</c:v>
                </c:pt>
                <c:pt idx="4279">
                  <c:v>120.3</c:v>
                </c:pt>
                <c:pt idx="4280">
                  <c:v>120.4</c:v>
                </c:pt>
                <c:pt idx="4281">
                  <c:v>120.4</c:v>
                </c:pt>
                <c:pt idx="4282">
                  <c:v>120.4</c:v>
                </c:pt>
                <c:pt idx="4283">
                  <c:v>120.2</c:v>
                </c:pt>
                <c:pt idx="4284">
                  <c:v>120.2</c:v>
                </c:pt>
                <c:pt idx="4285">
                  <c:v>120.2</c:v>
                </c:pt>
                <c:pt idx="4286">
                  <c:v>120.2</c:v>
                </c:pt>
                <c:pt idx="4287">
                  <c:v>120.2</c:v>
                </c:pt>
                <c:pt idx="4288">
                  <c:v>120.2</c:v>
                </c:pt>
                <c:pt idx="4289">
                  <c:v>120.3</c:v>
                </c:pt>
                <c:pt idx="4290">
                  <c:v>120.3</c:v>
                </c:pt>
                <c:pt idx="4291">
                  <c:v>120.3</c:v>
                </c:pt>
                <c:pt idx="4292">
                  <c:v>120.3</c:v>
                </c:pt>
                <c:pt idx="4293">
                  <c:v>120.3</c:v>
                </c:pt>
                <c:pt idx="4294">
                  <c:v>120.3</c:v>
                </c:pt>
                <c:pt idx="4295">
                  <c:v>120.2</c:v>
                </c:pt>
                <c:pt idx="4296">
                  <c:v>120.2</c:v>
                </c:pt>
                <c:pt idx="4297">
                  <c:v>120.2</c:v>
                </c:pt>
                <c:pt idx="4298">
                  <c:v>120.1</c:v>
                </c:pt>
                <c:pt idx="4299">
                  <c:v>120.1</c:v>
                </c:pt>
                <c:pt idx="4300">
                  <c:v>120.1</c:v>
                </c:pt>
                <c:pt idx="4301">
                  <c:v>120</c:v>
                </c:pt>
                <c:pt idx="4302">
                  <c:v>120</c:v>
                </c:pt>
                <c:pt idx="4303">
                  <c:v>120</c:v>
                </c:pt>
                <c:pt idx="4304">
                  <c:v>120.4</c:v>
                </c:pt>
                <c:pt idx="4305">
                  <c:v>120.4</c:v>
                </c:pt>
                <c:pt idx="4306">
                  <c:v>120.4</c:v>
                </c:pt>
                <c:pt idx="4307">
                  <c:v>120.4</c:v>
                </c:pt>
                <c:pt idx="4308">
                  <c:v>120.4</c:v>
                </c:pt>
                <c:pt idx="4309">
                  <c:v>120.4</c:v>
                </c:pt>
                <c:pt idx="4310">
                  <c:v>120.4</c:v>
                </c:pt>
                <c:pt idx="4311">
                  <c:v>120.4</c:v>
                </c:pt>
                <c:pt idx="4312">
                  <c:v>120.4</c:v>
                </c:pt>
                <c:pt idx="4313">
                  <c:v>120.2</c:v>
                </c:pt>
                <c:pt idx="4314">
                  <c:v>120.2</c:v>
                </c:pt>
                <c:pt idx="4315">
                  <c:v>120.2</c:v>
                </c:pt>
                <c:pt idx="4316">
                  <c:v>119.8</c:v>
                </c:pt>
                <c:pt idx="4317">
                  <c:v>119.8</c:v>
                </c:pt>
                <c:pt idx="4318">
                  <c:v>119.8</c:v>
                </c:pt>
                <c:pt idx="4319">
                  <c:v>119.7</c:v>
                </c:pt>
                <c:pt idx="4320">
                  <c:v>119.7</c:v>
                </c:pt>
                <c:pt idx="4321">
                  <c:v>119.7</c:v>
                </c:pt>
                <c:pt idx="4322">
                  <c:v>119.6</c:v>
                </c:pt>
                <c:pt idx="4323">
                  <c:v>119.6</c:v>
                </c:pt>
                <c:pt idx="4324">
                  <c:v>119.6</c:v>
                </c:pt>
                <c:pt idx="4325">
                  <c:v>119.9</c:v>
                </c:pt>
                <c:pt idx="4326">
                  <c:v>119.9</c:v>
                </c:pt>
                <c:pt idx="4327">
                  <c:v>119.9</c:v>
                </c:pt>
                <c:pt idx="4328">
                  <c:v>120.2</c:v>
                </c:pt>
                <c:pt idx="4329">
                  <c:v>120.2</c:v>
                </c:pt>
                <c:pt idx="4330">
                  <c:v>120.2</c:v>
                </c:pt>
                <c:pt idx="4331">
                  <c:v>120.3</c:v>
                </c:pt>
                <c:pt idx="4332">
                  <c:v>120.3</c:v>
                </c:pt>
                <c:pt idx="4333">
                  <c:v>120.3</c:v>
                </c:pt>
                <c:pt idx="4334">
                  <c:v>120.6</c:v>
                </c:pt>
                <c:pt idx="4335">
                  <c:v>120.6</c:v>
                </c:pt>
                <c:pt idx="4336">
                  <c:v>120.6</c:v>
                </c:pt>
                <c:pt idx="4337">
                  <c:v>120.3</c:v>
                </c:pt>
                <c:pt idx="4338">
                  <c:v>120.3</c:v>
                </c:pt>
                <c:pt idx="4339">
                  <c:v>120.3</c:v>
                </c:pt>
                <c:pt idx="4340">
                  <c:v>120.3</c:v>
                </c:pt>
                <c:pt idx="4341">
                  <c:v>120.3</c:v>
                </c:pt>
                <c:pt idx="4342">
                  <c:v>120.3</c:v>
                </c:pt>
                <c:pt idx="4343">
                  <c:v>120.2</c:v>
                </c:pt>
                <c:pt idx="4344">
                  <c:v>120.2</c:v>
                </c:pt>
                <c:pt idx="4345">
                  <c:v>120.2</c:v>
                </c:pt>
                <c:pt idx="4346">
                  <c:v>120.3</c:v>
                </c:pt>
                <c:pt idx="4347">
                  <c:v>120.3</c:v>
                </c:pt>
                <c:pt idx="4348">
                  <c:v>120.3</c:v>
                </c:pt>
                <c:pt idx="4349">
                  <c:v>120.3</c:v>
                </c:pt>
                <c:pt idx="4350">
                  <c:v>120.3</c:v>
                </c:pt>
                <c:pt idx="4351">
                  <c:v>120.3</c:v>
                </c:pt>
                <c:pt idx="4352">
                  <c:v>120.3</c:v>
                </c:pt>
                <c:pt idx="4353">
                  <c:v>120.3</c:v>
                </c:pt>
                <c:pt idx="4354">
                  <c:v>120.3</c:v>
                </c:pt>
                <c:pt idx="4355">
                  <c:v>120.5</c:v>
                </c:pt>
                <c:pt idx="4356">
                  <c:v>120.5</c:v>
                </c:pt>
                <c:pt idx="4357">
                  <c:v>120.5</c:v>
                </c:pt>
                <c:pt idx="4358">
                  <c:v>120.5</c:v>
                </c:pt>
                <c:pt idx="4359">
                  <c:v>120.5</c:v>
                </c:pt>
                <c:pt idx="4360">
                  <c:v>120.5</c:v>
                </c:pt>
                <c:pt idx="4361">
                  <c:v>120.5</c:v>
                </c:pt>
                <c:pt idx="4362">
                  <c:v>120.5</c:v>
                </c:pt>
                <c:pt idx="4363">
                  <c:v>120.5</c:v>
                </c:pt>
                <c:pt idx="4364">
                  <c:v>120.6</c:v>
                </c:pt>
                <c:pt idx="4365">
                  <c:v>120.6</c:v>
                </c:pt>
                <c:pt idx="4366">
                  <c:v>120.6</c:v>
                </c:pt>
                <c:pt idx="4367">
                  <c:v>120.8</c:v>
                </c:pt>
                <c:pt idx="4368">
                  <c:v>120.8</c:v>
                </c:pt>
                <c:pt idx="4369">
                  <c:v>120.8</c:v>
                </c:pt>
                <c:pt idx="4370">
                  <c:v>120.8</c:v>
                </c:pt>
                <c:pt idx="4371">
                  <c:v>120.8</c:v>
                </c:pt>
                <c:pt idx="4372">
                  <c:v>120.8</c:v>
                </c:pt>
                <c:pt idx="4373">
                  <c:v>120.8</c:v>
                </c:pt>
                <c:pt idx="4374">
                  <c:v>120.8</c:v>
                </c:pt>
                <c:pt idx="4375">
                  <c:v>120.8</c:v>
                </c:pt>
                <c:pt idx="4376">
                  <c:v>120.3</c:v>
                </c:pt>
                <c:pt idx="4377">
                  <c:v>120.3</c:v>
                </c:pt>
                <c:pt idx="4378">
                  <c:v>120.3</c:v>
                </c:pt>
                <c:pt idx="4379">
                  <c:v>120.1</c:v>
                </c:pt>
                <c:pt idx="4380">
                  <c:v>120.1</c:v>
                </c:pt>
                <c:pt idx="4381">
                  <c:v>120.1</c:v>
                </c:pt>
                <c:pt idx="4382">
                  <c:v>119.7</c:v>
                </c:pt>
                <c:pt idx="4383">
                  <c:v>119.7</c:v>
                </c:pt>
                <c:pt idx="4384">
                  <c:v>119.7</c:v>
                </c:pt>
                <c:pt idx="4385">
                  <c:v>120</c:v>
                </c:pt>
                <c:pt idx="4386">
                  <c:v>120</c:v>
                </c:pt>
                <c:pt idx="4387">
                  <c:v>120</c:v>
                </c:pt>
                <c:pt idx="4388">
                  <c:v>120.4</c:v>
                </c:pt>
                <c:pt idx="4389">
                  <c:v>120.4</c:v>
                </c:pt>
                <c:pt idx="4390">
                  <c:v>120.4</c:v>
                </c:pt>
                <c:pt idx="4391">
                  <c:v>120.6</c:v>
                </c:pt>
                <c:pt idx="4392">
                  <c:v>120.6</c:v>
                </c:pt>
                <c:pt idx="4393">
                  <c:v>120.6</c:v>
                </c:pt>
                <c:pt idx="4394">
                  <c:v>121.1</c:v>
                </c:pt>
                <c:pt idx="4395">
                  <c:v>121.1</c:v>
                </c:pt>
                <c:pt idx="4396">
                  <c:v>121.1</c:v>
                </c:pt>
                <c:pt idx="4397">
                  <c:v>121.1</c:v>
                </c:pt>
                <c:pt idx="4398">
                  <c:v>121.1</c:v>
                </c:pt>
                <c:pt idx="4399">
                  <c:v>121.1</c:v>
                </c:pt>
                <c:pt idx="4400">
                  <c:v>120.9</c:v>
                </c:pt>
                <c:pt idx="4401">
                  <c:v>120.9</c:v>
                </c:pt>
                <c:pt idx="4402">
                  <c:v>120.9</c:v>
                </c:pt>
                <c:pt idx="4403">
                  <c:v>120.6</c:v>
                </c:pt>
                <c:pt idx="4404">
                  <c:v>120.6</c:v>
                </c:pt>
                <c:pt idx="4405">
                  <c:v>120.6</c:v>
                </c:pt>
                <c:pt idx="4406">
                  <c:v>120.5</c:v>
                </c:pt>
                <c:pt idx="4407">
                  <c:v>120.5</c:v>
                </c:pt>
                <c:pt idx="4408">
                  <c:v>120.5</c:v>
                </c:pt>
                <c:pt idx="4409">
                  <c:v>120.6</c:v>
                </c:pt>
                <c:pt idx="4410">
                  <c:v>120.6</c:v>
                </c:pt>
                <c:pt idx="4411">
                  <c:v>120.6</c:v>
                </c:pt>
                <c:pt idx="4412">
                  <c:v>120.8</c:v>
                </c:pt>
                <c:pt idx="4413">
                  <c:v>120.8</c:v>
                </c:pt>
                <c:pt idx="4414">
                  <c:v>120.8</c:v>
                </c:pt>
                <c:pt idx="4415">
                  <c:v>120.7</c:v>
                </c:pt>
                <c:pt idx="4416">
                  <c:v>120.7</c:v>
                </c:pt>
                <c:pt idx="4417">
                  <c:v>120.7</c:v>
                </c:pt>
                <c:pt idx="4418">
                  <c:v>120.8</c:v>
                </c:pt>
                <c:pt idx="4419">
                  <c:v>120.8</c:v>
                </c:pt>
                <c:pt idx="4420">
                  <c:v>120.8</c:v>
                </c:pt>
                <c:pt idx="4421">
                  <c:v>120.8</c:v>
                </c:pt>
                <c:pt idx="4422">
                  <c:v>120.8</c:v>
                </c:pt>
                <c:pt idx="4423">
                  <c:v>120.8</c:v>
                </c:pt>
                <c:pt idx="4424">
                  <c:v>121</c:v>
                </c:pt>
                <c:pt idx="4425">
                  <c:v>121</c:v>
                </c:pt>
                <c:pt idx="4426">
                  <c:v>121</c:v>
                </c:pt>
                <c:pt idx="4427">
                  <c:v>121.1</c:v>
                </c:pt>
                <c:pt idx="4428">
                  <c:v>121.1</c:v>
                </c:pt>
                <c:pt idx="4429">
                  <c:v>121.1</c:v>
                </c:pt>
                <c:pt idx="4430">
                  <c:v>121</c:v>
                </c:pt>
                <c:pt idx="4431">
                  <c:v>121</c:v>
                </c:pt>
                <c:pt idx="4432">
                  <c:v>121</c:v>
                </c:pt>
                <c:pt idx="4433">
                  <c:v>121.2</c:v>
                </c:pt>
                <c:pt idx="4434">
                  <c:v>121.2</c:v>
                </c:pt>
                <c:pt idx="4435">
                  <c:v>121.2</c:v>
                </c:pt>
                <c:pt idx="4436">
                  <c:v>121.4</c:v>
                </c:pt>
                <c:pt idx="4437">
                  <c:v>121.4</c:v>
                </c:pt>
                <c:pt idx="4438">
                  <c:v>121.4</c:v>
                </c:pt>
                <c:pt idx="4439">
                  <c:v>121.7</c:v>
                </c:pt>
                <c:pt idx="4440">
                  <c:v>121.7</c:v>
                </c:pt>
                <c:pt idx="4441">
                  <c:v>121.7</c:v>
                </c:pt>
                <c:pt idx="4442">
                  <c:v>121.8</c:v>
                </c:pt>
                <c:pt idx="4443">
                  <c:v>121.8</c:v>
                </c:pt>
                <c:pt idx="4444">
                  <c:v>121.8</c:v>
                </c:pt>
                <c:pt idx="4445">
                  <c:v>121.7</c:v>
                </c:pt>
                <c:pt idx="4446">
                  <c:v>121.7</c:v>
                </c:pt>
                <c:pt idx="4447">
                  <c:v>121.7</c:v>
                </c:pt>
                <c:pt idx="4448">
                  <c:v>121.9</c:v>
                </c:pt>
                <c:pt idx="4449">
                  <c:v>121.9</c:v>
                </c:pt>
                <c:pt idx="4450">
                  <c:v>121.9</c:v>
                </c:pt>
                <c:pt idx="4451">
                  <c:v>122</c:v>
                </c:pt>
                <c:pt idx="4452">
                  <c:v>122</c:v>
                </c:pt>
                <c:pt idx="4453">
                  <c:v>122</c:v>
                </c:pt>
                <c:pt idx="4454">
                  <c:v>122.3</c:v>
                </c:pt>
                <c:pt idx="4455">
                  <c:v>122.3</c:v>
                </c:pt>
                <c:pt idx="4456">
                  <c:v>122.3</c:v>
                </c:pt>
                <c:pt idx="4457">
                  <c:v>122.2</c:v>
                </c:pt>
                <c:pt idx="4458">
                  <c:v>122.2</c:v>
                </c:pt>
                <c:pt idx="4459">
                  <c:v>122.2</c:v>
                </c:pt>
                <c:pt idx="4460">
                  <c:v>122</c:v>
                </c:pt>
                <c:pt idx="4461">
                  <c:v>122</c:v>
                </c:pt>
                <c:pt idx="4462">
                  <c:v>122</c:v>
                </c:pt>
                <c:pt idx="4463">
                  <c:v>121.8</c:v>
                </c:pt>
                <c:pt idx="4464">
                  <c:v>121.8</c:v>
                </c:pt>
                <c:pt idx="4465">
                  <c:v>121.8</c:v>
                </c:pt>
                <c:pt idx="4466">
                  <c:v>121.7</c:v>
                </c:pt>
                <c:pt idx="4467">
                  <c:v>121.7</c:v>
                </c:pt>
                <c:pt idx="4468">
                  <c:v>121.7</c:v>
                </c:pt>
                <c:pt idx="4469">
                  <c:v>121.7</c:v>
                </c:pt>
                <c:pt idx="4470">
                  <c:v>121.7</c:v>
                </c:pt>
                <c:pt idx="4471">
                  <c:v>121.7</c:v>
                </c:pt>
                <c:pt idx="4472">
                  <c:v>121.7</c:v>
                </c:pt>
                <c:pt idx="4473">
                  <c:v>121.7</c:v>
                </c:pt>
                <c:pt idx="4474">
                  <c:v>121.7</c:v>
                </c:pt>
                <c:pt idx="4475">
                  <c:v>121.5</c:v>
                </c:pt>
                <c:pt idx="4476">
                  <c:v>121.5</c:v>
                </c:pt>
                <c:pt idx="4477">
                  <c:v>121.5</c:v>
                </c:pt>
                <c:pt idx="4478">
                  <c:v>121.2</c:v>
                </c:pt>
                <c:pt idx="4479">
                  <c:v>121.2</c:v>
                </c:pt>
                <c:pt idx="4480">
                  <c:v>121.2</c:v>
                </c:pt>
                <c:pt idx="4481">
                  <c:v>121.1</c:v>
                </c:pt>
                <c:pt idx="4482">
                  <c:v>121.1</c:v>
                </c:pt>
                <c:pt idx="4483">
                  <c:v>121.1</c:v>
                </c:pt>
                <c:pt idx="4484">
                  <c:v>121.1</c:v>
                </c:pt>
                <c:pt idx="4485">
                  <c:v>121.1</c:v>
                </c:pt>
                <c:pt idx="4486">
                  <c:v>121.1</c:v>
                </c:pt>
                <c:pt idx="4487">
                  <c:v>120.9</c:v>
                </c:pt>
                <c:pt idx="4488">
                  <c:v>120.9</c:v>
                </c:pt>
                <c:pt idx="4489">
                  <c:v>120.9</c:v>
                </c:pt>
                <c:pt idx="4490">
                  <c:v>120.7</c:v>
                </c:pt>
                <c:pt idx="4491">
                  <c:v>120.7</c:v>
                </c:pt>
                <c:pt idx="4492">
                  <c:v>120.7</c:v>
                </c:pt>
                <c:pt idx="4493">
                  <c:v>120.7</c:v>
                </c:pt>
                <c:pt idx="4494">
                  <c:v>120.7</c:v>
                </c:pt>
                <c:pt idx="4495">
                  <c:v>120.7</c:v>
                </c:pt>
                <c:pt idx="4496">
                  <c:v>120.9</c:v>
                </c:pt>
                <c:pt idx="4497">
                  <c:v>120.9</c:v>
                </c:pt>
                <c:pt idx="4498">
                  <c:v>120.9</c:v>
                </c:pt>
                <c:pt idx="4499">
                  <c:v>120.8</c:v>
                </c:pt>
                <c:pt idx="4500">
                  <c:v>120.8</c:v>
                </c:pt>
                <c:pt idx="4501">
                  <c:v>120.8</c:v>
                </c:pt>
                <c:pt idx="4502">
                  <c:v>121</c:v>
                </c:pt>
                <c:pt idx="4503">
                  <c:v>121</c:v>
                </c:pt>
                <c:pt idx="4504">
                  <c:v>121</c:v>
                </c:pt>
                <c:pt idx="4505">
                  <c:v>120.8</c:v>
                </c:pt>
                <c:pt idx="4506">
                  <c:v>120.8</c:v>
                </c:pt>
                <c:pt idx="4507">
                  <c:v>120.8</c:v>
                </c:pt>
                <c:pt idx="4508">
                  <c:v>120.4</c:v>
                </c:pt>
                <c:pt idx="4509">
                  <c:v>120.4</c:v>
                </c:pt>
                <c:pt idx="4510">
                  <c:v>120.4</c:v>
                </c:pt>
                <c:pt idx="4511">
                  <c:v>119.7</c:v>
                </c:pt>
                <c:pt idx="4512">
                  <c:v>119.7</c:v>
                </c:pt>
                <c:pt idx="4513">
                  <c:v>119.7</c:v>
                </c:pt>
                <c:pt idx="4514">
                  <c:v>119.3</c:v>
                </c:pt>
                <c:pt idx="4515">
                  <c:v>119.3</c:v>
                </c:pt>
                <c:pt idx="4516">
                  <c:v>119.3</c:v>
                </c:pt>
                <c:pt idx="4517">
                  <c:v>119.4</c:v>
                </c:pt>
                <c:pt idx="4518">
                  <c:v>119.4</c:v>
                </c:pt>
                <c:pt idx="4519">
                  <c:v>119.4</c:v>
                </c:pt>
                <c:pt idx="4520">
                  <c:v>119.3</c:v>
                </c:pt>
                <c:pt idx="4521">
                  <c:v>119.3</c:v>
                </c:pt>
                <c:pt idx="4522">
                  <c:v>119.3</c:v>
                </c:pt>
                <c:pt idx="4523">
                  <c:v>119.3</c:v>
                </c:pt>
                <c:pt idx="4524">
                  <c:v>119.3</c:v>
                </c:pt>
                <c:pt idx="4525">
                  <c:v>119.3</c:v>
                </c:pt>
                <c:pt idx="4526">
                  <c:v>119.2</c:v>
                </c:pt>
                <c:pt idx="4527">
                  <c:v>119.2</c:v>
                </c:pt>
                <c:pt idx="4528">
                  <c:v>119.2</c:v>
                </c:pt>
                <c:pt idx="4529">
                  <c:v>119</c:v>
                </c:pt>
                <c:pt idx="4530">
                  <c:v>119</c:v>
                </c:pt>
                <c:pt idx="4531">
                  <c:v>119</c:v>
                </c:pt>
                <c:pt idx="4532">
                  <c:v>118.6</c:v>
                </c:pt>
                <c:pt idx="4533">
                  <c:v>118.6</c:v>
                </c:pt>
                <c:pt idx="4534">
                  <c:v>118.6</c:v>
                </c:pt>
                <c:pt idx="4535">
                  <c:v>118.3</c:v>
                </c:pt>
                <c:pt idx="4536">
                  <c:v>118.3</c:v>
                </c:pt>
                <c:pt idx="4537">
                  <c:v>118.3</c:v>
                </c:pt>
                <c:pt idx="4538">
                  <c:v>118.1</c:v>
                </c:pt>
                <c:pt idx="4539">
                  <c:v>118.1</c:v>
                </c:pt>
                <c:pt idx="4540">
                  <c:v>118.1</c:v>
                </c:pt>
                <c:pt idx="4541">
                  <c:v>117.9</c:v>
                </c:pt>
                <c:pt idx="4542">
                  <c:v>117.9</c:v>
                </c:pt>
                <c:pt idx="4543">
                  <c:v>117.9</c:v>
                </c:pt>
                <c:pt idx="4544">
                  <c:v>118.1</c:v>
                </c:pt>
                <c:pt idx="4545">
                  <c:v>118.1</c:v>
                </c:pt>
                <c:pt idx="4546">
                  <c:v>118.1</c:v>
                </c:pt>
                <c:pt idx="4547">
                  <c:v>118.2</c:v>
                </c:pt>
                <c:pt idx="4548">
                  <c:v>118.2</c:v>
                </c:pt>
                <c:pt idx="4549">
                  <c:v>118.2</c:v>
                </c:pt>
                <c:pt idx="4550">
                  <c:v>118.2</c:v>
                </c:pt>
                <c:pt idx="4551">
                  <c:v>118.2</c:v>
                </c:pt>
                <c:pt idx="4552">
                  <c:v>118.2</c:v>
                </c:pt>
                <c:pt idx="4553">
                  <c:v>117.8</c:v>
                </c:pt>
                <c:pt idx="4554">
                  <c:v>117.8</c:v>
                </c:pt>
                <c:pt idx="4555">
                  <c:v>117.8</c:v>
                </c:pt>
                <c:pt idx="4556">
                  <c:v>117.4</c:v>
                </c:pt>
                <c:pt idx="4557">
                  <c:v>117.4</c:v>
                </c:pt>
                <c:pt idx="4558">
                  <c:v>117.4</c:v>
                </c:pt>
                <c:pt idx="4559">
                  <c:v>117.4</c:v>
                </c:pt>
                <c:pt idx="4560">
                  <c:v>117.4</c:v>
                </c:pt>
                <c:pt idx="4561">
                  <c:v>117.4</c:v>
                </c:pt>
                <c:pt idx="4562">
                  <c:v>117.5</c:v>
                </c:pt>
                <c:pt idx="4563">
                  <c:v>117.5</c:v>
                </c:pt>
                <c:pt idx="4564">
                  <c:v>117.5</c:v>
                </c:pt>
                <c:pt idx="4565">
                  <c:v>117.7</c:v>
                </c:pt>
                <c:pt idx="4566">
                  <c:v>117.7</c:v>
                </c:pt>
                <c:pt idx="4567">
                  <c:v>117.7</c:v>
                </c:pt>
                <c:pt idx="4568">
                  <c:v>117.6</c:v>
                </c:pt>
                <c:pt idx="4569">
                  <c:v>117.6</c:v>
                </c:pt>
                <c:pt idx="4570">
                  <c:v>117.6</c:v>
                </c:pt>
                <c:pt idx="4571">
                  <c:v>117.2</c:v>
                </c:pt>
                <c:pt idx="4572">
                  <c:v>117.2</c:v>
                </c:pt>
                <c:pt idx="4573">
                  <c:v>117.2</c:v>
                </c:pt>
                <c:pt idx="4574">
                  <c:v>117.2</c:v>
                </c:pt>
                <c:pt idx="4575">
                  <c:v>117.2</c:v>
                </c:pt>
                <c:pt idx="4576">
                  <c:v>117.2</c:v>
                </c:pt>
                <c:pt idx="4577">
                  <c:v>116.9</c:v>
                </c:pt>
                <c:pt idx="4578">
                  <c:v>116.9</c:v>
                </c:pt>
                <c:pt idx="4579">
                  <c:v>116.9</c:v>
                </c:pt>
                <c:pt idx="4580">
                  <c:v>117.2</c:v>
                </c:pt>
                <c:pt idx="4581">
                  <c:v>117.2</c:v>
                </c:pt>
                <c:pt idx="4582">
                  <c:v>117.2</c:v>
                </c:pt>
                <c:pt idx="4583">
                  <c:v>116.8</c:v>
                </c:pt>
                <c:pt idx="4584">
                  <c:v>116.8</c:v>
                </c:pt>
                <c:pt idx="4585">
                  <c:v>116.8</c:v>
                </c:pt>
                <c:pt idx="4586">
                  <c:v>117</c:v>
                </c:pt>
                <c:pt idx="4587">
                  <c:v>117</c:v>
                </c:pt>
                <c:pt idx="4588">
                  <c:v>117</c:v>
                </c:pt>
                <c:pt idx="4589">
                  <c:v>116.6</c:v>
                </c:pt>
                <c:pt idx="4590">
                  <c:v>116.6</c:v>
                </c:pt>
                <c:pt idx="4591">
                  <c:v>116.6</c:v>
                </c:pt>
                <c:pt idx="4592">
                  <c:v>116.5</c:v>
                </c:pt>
                <c:pt idx="4593">
                  <c:v>116.5</c:v>
                </c:pt>
                <c:pt idx="4594">
                  <c:v>116.5</c:v>
                </c:pt>
                <c:pt idx="4595">
                  <c:v>116.3</c:v>
                </c:pt>
                <c:pt idx="4596">
                  <c:v>116.3</c:v>
                </c:pt>
                <c:pt idx="4597">
                  <c:v>116.3</c:v>
                </c:pt>
                <c:pt idx="4598">
                  <c:v>116.2</c:v>
                </c:pt>
                <c:pt idx="4599">
                  <c:v>116.2</c:v>
                </c:pt>
                <c:pt idx="4600">
                  <c:v>116.2</c:v>
                </c:pt>
                <c:pt idx="4601">
                  <c:v>116.2</c:v>
                </c:pt>
                <c:pt idx="4602">
                  <c:v>116.2</c:v>
                </c:pt>
                <c:pt idx="4603">
                  <c:v>116.2</c:v>
                </c:pt>
                <c:pt idx="4604">
                  <c:v>116.3</c:v>
                </c:pt>
                <c:pt idx="4605">
                  <c:v>116.3</c:v>
                </c:pt>
                <c:pt idx="4606">
                  <c:v>116.3</c:v>
                </c:pt>
                <c:pt idx="4607">
                  <c:v>116.2</c:v>
                </c:pt>
                <c:pt idx="4608">
                  <c:v>116.2</c:v>
                </c:pt>
                <c:pt idx="4609">
                  <c:v>116.2</c:v>
                </c:pt>
                <c:pt idx="4610">
                  <c:v>116.4</c:v>
                </c:pt>
                <c:pt idx="4611">
                  <c:v>116.4</c:v>
                </c:pt>
                <c:pt idx="4612">
                  <c:v>116.4</c:v>
                </c:pt>
                <c:pt idx="4613">
                  <c:v>116.4</c:v>
                </c:pt>
                <c:pt idx="4614">
                  <c:v>116.4</c:v>
                </c:pt>
                <c:pt idx="4615">
                  <c:v>116.4</c:v>
                </c:pt>
                <c:pt idx="4616">
                  <c:v>116.4</c:v>
                </c:pt>
                <c:pt idx="4617">
                  <c:v>116.4</c:v>
                </c:pt>
                <c:pt idx="4618">
                  <c:v>116.4</c:v>
                </c:pt>
                <c:pt idx="4619">
                  <c:v>116.3</c:v>
                </c:pt>
                <c:pt idx="4620">
                  <c:v>116.3</c:v>
                </c:pt>
                <c:pt idx="4621">
                  <c:v>116.3</c:v>
                </c:pt>
                <c:pt idx="4622">
                  <c:v>116</c:v>
                </c:pt>
                <c:pt idx="4623">
                  <c:v>116</c:v>
                </c:pt>
                <c:pt idx="4624">
                  <c:v>116</c:v>
                </c:pt>
                <c:pt idx="4625">
                  <c:v>116.1</c:v>
                </c:pt>
                <c:pt idx="4626">
                  <c:v>116.1</c:v>
                </c:pt>
                <c:pt idx="4627">
                  <c:v>116.1</c:v>
                </c:pt>
                <c:pt idx="4628">
                  <c:v>116.2</c:v>
                </c:pt>
                <c:pt idx="4629">
                  <c:v>116.2</c:v>
                </c:pt>
                <c:pt idx="4630">
                  <c:v>116.2</c:v>
                </c:pt>
                <c:pt idx="4631">
                  <c:v>116.2</c:v>
                </c:pt>
                <c:pt idx="4632">
                  <c:v>116.2</c:v>
                </c:pt>
                <c:pt idx="4633">
                  <c:v>116.2</c:v>
                </c:pt>
                <c:pt idx="4634">
                  <c:v>116.6</c:v>
                </c:pt>
                <c:pt idx="4635">
                  <c:v>116.6</c:v>
                </c:pt>
                <c:pt idx="4636">
                  <c:v>116.6</c:v>
                </c:pt>
                <c:pt idx="4637">
                  <c:v>117</c:v>
                </c:pt>
                <c:pt idx="4638">
                  <c:v>117</c:v>
                </c:pt>
                <c:pt idx="4639">
                  <c:v>117</c:v>
                </c:pt>
                <c:pt idx="4640">
                  <c:v>117.8</c:v>
                </c:pt>
                <c:pt idx="4641">
                  <c:v>117.8</c:v>
                </c:pt>
                <c:pt idx="4642">
                  <c:v>117.8</c:v>
                </c:pt>
                <c:pt idx="4643">
                  <c:v>117.8</c:v>
                </c:pt>
                <c:pt idx="4644">
                  <c:v>117.8</c:v>
                </c:pt>
                <c:pt idx="4645">
                  <c:v>117.8</c:v>
                </c:pt>
                <c:pt idx="4646">
                  <c:v>118.3</c:v>
                </c:pt>
                <c:pt idx="4647">
                  <c:v>118.3</c:v>
                </c:pt>
                <c:pt idx="4648">
                  <c:v>118.3</c:v>
                </c:pt>
                <c:pt idx="4649">
                  <c:v>118.2</c:v>
                </c:pt>
                <c:pt idx="4650">
                  <c:v>118.2</c:v>
                </c:pt>
                <c:pt idx="4651">
                  <c:v>118.2</c:v>
                </c:pt>
                <c:pt idx="4652">
                  <c:v>118.4</c:v>
                </c:pt>
                <c:pt idx="4653">
                  <c:v>118.4</c:v>
                </c:pt>
                <c:pt idx="4654">
                  <c:v>118.4</c:v>
                </c:pt>
                <c:pt idx="4655">
                  <c:v>118.2</c:v>
                </c:pt>
                <c:pt idx="4656">
                  <c:v>118.2</c:v>
                </c:pt>
                <c:pt idx="4657">
                  <c:v>118.2</c:v>
                </c:pt>
                <c:pt idx="4658">
                  <c:v>118.3</c:v>
                </c:pt>
                <c:pt idx="4659">
                  <c:v>118.3</c:v>
                </c:pt>
                <c:pt idx="4660">
                  <c:v>118.3</c:v>
                </c:pt>
                <c:pt idx="4661">
                  <c:v>118.4</c:v>
                </c:pt>
                <c:pt idx="4662">
                  <c:v>118.4</c:v>
                </c:pt>
                <c:pt idx="4663">
                  <c:v>118.4</c:v>
                </c:pt>
                <c:pt idx="4664">
                  <c:v>118.3</c:v>
                </c:pt>
                <c:pt idx="4665">
                  <c:v>118.3</c:v>
                </c:pt>
                <c:pt idx="4666">
                  <c:v>118.3</c:v>
                </c:pt>
                <c:pt idx="4667">
                  <c:v>118.2</c:v>
                </c:pt>
                <c:pt idx="4668">
                  <c:v>118.2</c:v>
                </c:pt>
                <c:pt idx="4669">
                  <c:v>118.2</c:v>
                </c:pt>
                <c:pt idx="4670">
                  <c:v>118.2</c:v>
                </c:pt>
                <c:pt idx="4671">
                  <c:v>118.2</c:v>
                </c:pt>
                <c:pt idx="4672">
                  <c:v>118.2</c:v>
                </c:pt>
                <c:pt idx="4673">
                  <c:v>118</c:v>
                </c:pt>
                <c:pt idx="4674">
                  <c:v>118</c:v>
                </c:pt>
                <c:pt idx="4675">
                  <c:v>118</c:v>
                </c:pt>
                <c:pt idx="4676">
                  <c:v>117.8</c:v>
                </c:pt>
                <c:pt idx="4677">
                  <c:v>117.8</c:v>
                </c:pt>
                <c:pt idx="4678">
                  <c:v>117.8</c:v>
                </c:pt>
                <c:pt idx="4679">
                  <c:v>117.7</c:v>
                </c:pt>
                <c:pt idx="4680">
                  <c:v>117.7</c:v>
                </c:pt>
                <c:pt idx="4681">
                  <c:v>117.7</c:v>
                </c:pt>
                <c:pt idx="4682">
                  <c:v>117.6</c:v>
                </c:pt>
                <c:pt idx="4683">
                  <c:v>117.6</c:v>
                </c:pt>
                <c:pt idx="4684">
                  <c:v>117.6</c:v>
                </c:pt>
                <c:pt idx="4685">
                  <c:v>117.2</c:v>
                </c:pt>
                <c:pt idx="4686">
                  <c:v>117.2</c:v>
                </c:pt>
                <c:pt idx="4687">
                  <c:v>117.2</c:v>
                </c:pt>
                <c:pt idx="4688">
                  <c:v>117.2</c:v>
                </c:pt>
                <c:pt idx="4689">
                  <c:v>117.2</c:v>
                </c:pt>
                <c:pt idx="4690">
                  <c:v>117.2</c:v>
                </c:pt>
                <c:pt idx="4691">
                  <c:v>117.3</c:v>
                </c:pt>
                <c:pt idx="4692">
                  <c:v>117.3</c:v>
                </c:pt>
                <c:pt idx="4693">
                  <c:v>117.3</c:v>
                </c:pt>
                <c:pt idx="4694">
                  <c:v>117.7</c:v>
                </c:pt>
                <c:pt idx="4695">
                  <c:v>117.7</c:v>
                </c:pt>
                <c:pt idx="4696">
                  <c:v>117.7</c:v>
                </c:pt>
                <c:pt idx="4697">
                  <c:v>117.4</c:v>
                </c:pt>
                <c:pt idx="4698">
                  <c:v>117.4</c:v>
                </c:pt>
                <c:pt idx="4699">
                  <c:v>117.4</c:v>
                </c:pt>
                <c:pt idx="4700">
                  <c:v>117.2</c:v>
                </c:pt>
                <c:pt idx="4701">
                  <c:v>117.2</c:v>
                </c:pt>
                <c:pt idx="4702">
                  <c:v>117.2</c:v>
                </c:pt>
                <c:pt idx="4703">
                  <c:v>117.3</c:v>
                </c:pt>
                <c:pt idx="4704">
                  <c:v>117.3</c:v>
                </c:pt>
                <c:pt idx="4705">
                  <c:v>117.3</c:v>
                </c:pt>
                <c:pt idx="4706">
                  <c:v>117.3</c:v>
                </c:pt>
                <c:pt idx="4707">
                  <c:v>117.3</c:v>
                </c:pt>
                <c:pt idx="4708">
                  <c:v>117.3</c:v>
                </c:pt>
                <c:pt idx="4709">
                  <c:v>117.4</c:v>
                </c:pt>
                <c:pt idx="4710">
                  <c:v>117.4</c:v>
                </c:pt>
                <c:pt idx="4711">
                  <c:v>117.4</c:v>
                </c:pt>
                <c:pt idx="4712">
                  <c:v>117.1</c:v>
                </c:pt>
                <c:pt idx="4713">
                  <c:v>117.1</c:v>
                </c:pt>
                <c:pt idx="4714">
                  <c:v>117.1</c:v>
                </c:pt>
                <c:pt idx="4715">
                  <c:v>117.3</c:v>
                </c:pt>
                <c:pt idx="4716">
                  <c:v>117.3</c:v>
                </c:pt>
                <c:pt idx="4717">
                  <c:v>117.3</c:v>
                </c:pt>
                <c:pt idx="4718">
                  <c:v>117.3</c:v>
                </c:pt>
                <c:pt idx="4719">
                  <c:v>117.3</c:v>
                </c:pt>
                <c:pt idx="4720">
                  <c:v>117.3</c:v>
                </c:pt>
                <c:pt idx="4721">
                  <c:v>117.5</c:v>
                </c:pt>
                <c:pt idx="4722">
                  <c:v>117.5</c:v>
                </c:pt>
                <c:pt idx="4723">
                  <c:v>117.5</c:v>
                </c:pt>
                <c:pt idx="4724">
                  <c:v>117.4</c:v>
                </c:pt>
                <c:pt idx="4725">
                  <c:v>117.4</c:v>
                </c:pt>
                <c:pt idx="4726">
                  <c:v>117.4</c:v>
                </c:pt>
                <c:pt idx="4727">
                  <c:v>117.5</c:v>
                </c:pt>
                <c:pt idx="4728">
                  <c:v>117.5</c:v>
                </c:pt>
                <c:pt idx="4729">
                  <c:v>117.5</c:v>
                </c:pt>
                <c:pt idx="4730">
                  <c:v>117.4</c:v>
                </c:pt>
                <c:pt idx="4731">
                  <c:v>117.4</c:v>
                </c:pt>
                <c:pt idx="4732">
                  <c:v>117.4</c:v>
                </c:pt>
                <c:pt idx="4733">
                  <c:v>117.5</c:v>
                </c:pt>
                <c:pt idx="4734">
                  <c:v>117.5</c:v>
                </c:pt>
                <c:pt idx="4735">
                  <c:v>117.5</c:v>
                </c:pt>
                <c:pt idx="4736">
                  <c:v>117.4</c:v>
                </c:pt>
                <c:pt idx="4737">
                  <c:v>117.4</c:v>
                </c:pt>
                <c:pt idx="4738">
                  <c:v>117.4</c:v>
                </c:pt>
                <c:pt idx="4739">
                  <c:v>117.6</c:v>
                </c:pt>
                <c:pt idx="4740">
                  <c:v>117.6</c:v>
                </c:pt>
                <c:pt idx="4741">
                  <c:v>117.6</c:v>
                </c:pt>
                <c:pt idx="4742">
                  <c:v>117.5</c:v>
                </c:pt>
                <c:pt idx="4743">
                  <c:v>117.5</c:v>
                </c:pt>
                <c:pt idx="4744">
                  <c:v>117.5</c:v>
                </c:pt>
                <c:pt idx="4745">
                  <c:v>117.8</c:v>
                </c:pt>
                <c:pt idx="4746">
                  <c:v>117.8</c:v>
                </c:pt>
                <c:pt idx="4747">
                  <c:v>117.8</c:v>
                </c:pt>
                <c:pt idx="4748">
                  <c:v>117.6</c:v>
                </c:pt>
                <c:pt idx="4749">
                  <c:v>117.6</c:v>
                </c:pt>
                <c:pt idx="4750">
                  <c:v>117.6</c:v>
                </c:pt>
                <c:pt idx="4751">
                  <c:v>117.4</c:v>
                </c:pt>
                <c:pt idx="4752">
                  <c:v>117.4</c:v>
                </c:pt>
                <c:pt idx="4753">
                  <c:v>117.4</c:v>
                </c:pt>
                <c:pt idx="4754">
                  <c:v>117.1</c:v>
                </c:pt>
                <c:pt idx="4755">
                  <c:v>117.1</c:v>
                </c:pt>
                <c:pt idx="4756">
                  <c:v>117.1</c:v>
                </c:pt>
                <c:pt idx="4757">
                  <c:v>117.1</c:v>
                </c:pt>
                <c:pt idx="4758">
                  <c:v>117.1</c:v>
                </c:pt>
                <c:pt idx="4759">
                  <c:v>117.1</c:v>
                </c:pt>
                <c:pt idx="4760">
                  <c:v>117.1</c:v>
                </c:pt>
                <c:pt idx="4761">
                  <c:v>117.1</c:v>
                </c:pt>
                <c:pt idx="4762">
                  <c:v>117.1</c:v>
                </c:pt>
                <c:pt idx="4763">
                  <c:v>117</c:v>
                </c:pt>
                <c:pt idx="4764">
                  <c:v>117</c:v>
                </c:pt>
                <c:pt idx="4765">
                  <c:v>117</c:v>
                </c:pt>
                <c:pt idx="4766">
                  <c:v>116.8</c:v>
                </c:pt>
                <c:pt idx="4767">
                  <c:v>116.8</c:v>
                </c:pt>
                <c:pt idx="4768">
                  <c:v>116.8</c:v>
                </c:pt>
                <c:pt idx="4769">
                  <c:v>116.7</c:v>
                </c:pt>
                <c:pt idx="4770">
                  <c:v>116.7</c:v>
                </c:pt>
                <c:pt idx="4771">
                  <c:v>116.7</c:v>
                </c:pt>
                <c:pt idx="4772">
                  <c:v>116.4</c:v>
                </c:pt>
                <c:pt idx="4773">
                  <c:v>116.4</c:v>
                </c:pt>
                <c:pt idx="4774">
                  <c:v>116.4</c:v>
                </c:pt>
                <c:pt idx="4775">
                  <c:v>116.8</c:v>
                </c:pt>
                <c:pt idx="4776">
                  <c:v>116.8</c:v>
                </c:pt>
                <c:pt idx="4777">
                  <c:v>116.8</c:v>
                </c:pt>
                <c:pt idx="4778">
                  <c:v>117</c:v>
                </c:pt>
                <c:pt idx="4779">
                  <c:v>117</c:v>
                </c:pt>
                <c:pt idx="4780">
                  <c:v>117</c:v>
                </c:pt>
                <c:pt idx="4781">
                  <c:v>117.2</c:v>
                </c:pt>
                <c:pt idx="4782">
                  <c:v>117.2</c:v>
                </c:pt>
                <c:pt idx="4783">
                  <c:v>117.2</c:v>
                </c:pt>
                <c:pt idx="4784">
                  <c:v>116.8</c:v>
                </c:pt>
                <c:pt idx="4785">
                  <c:v>116.8</c:v>
                </c:pt>
                <c:pt idx="4786">
                  <c:v>116.8</c:v>
                </c:pt>
                <c:pt idx="4787">
                  <c:v>116.6</c:v>
                </c:pt>
                <c:pt idx="4788">
                  <c:v>116.6</c:v>
                </c:pt>
                <c:pt idx="4789">
                  <c:v>116.6</c:v>
                </c:pt>
                <c:pt idx="4790">
                  <c:v>116.7</c:v>
                </c:pt>
                <c:pt idx="4791">
                  <c:v>116.7</c:v>
                </c:pt>
                <c:pt idx="4792">
                  <c:v>116.7</c:v>
                </c:pt>
                <c:pt idx="4793">
                  <c:v>116.8</c:v>
                </c:pt>
                <c:pt idx="4794">
                  <c:v>116.8</c:v>
                </c:pt>
                <c:pt idx="4795">
                  <c:v>116.8</c:v>
                </c:pt>
                <c:pt idx="4796">
                  <c:v>117</c:v>
                </c:pt>
                <c:pt idx="4797">
                  <c:v>117</c:v>
                </c:pt>
                <c:pt idx="4798">
                  <c:v>117</c:v>
                </c:pt>
                <c:pt idx="4799">
                  <c:v>117.2</c:v>
                </c:pt>
                <c:pt idx="4800">
                  <c:v>117.2</c:v>
                </c:pt>
                <c:pt idx="4801">
                  <c:v>117.2</c:v>
                </c:pt>
                <c:pt idx="4802">
                  <c:v>117.1</c:v>
                </c:pt>
                <c:pt idx="4803">
                  <c:v>117.1</c:v>
                </c:pt>
                <c:pt idx="4804">
                  <c:v>117.1</c:v>
                </c:pt>
                <c:pt idx="4805">
                  <c:v>117.3</c:v>
                </c:pt>
                <c:pt idx="4806">
                  <c:v>117.3</c:v>
                </c:pt>
                <c:pt idx="4807">
                  <c:v>117.3</c:v>
                </c:pt>
                <c:pt idx="4808">
                  <c:v>117.3</c:v>
                </c:pt>
                <c:pt idx="4809">
                  <c:v>117.3</c:v>
                </c:pt>
                <c:pt idx="4810">
                  <c:v>117.3</c:v>
                </c:pt>
                <c:pt idx="4811">
                  <c:v>117.4</c:v>
                </c:pt>
                <c:pt idx="4812">
                  <c:v>117.4</c:v>
                </c:pt>
                <c:pt idx="4813">
                  <c:v>117.4</c:v>
                </c:pt>
                <c:pt idx="4814">
                  <c:v>117.2</c:v>
                </c:pt>
                <c:pt idx="4815">
                  <c:v>117.2</c:v>
                </c:pt>
                <c:pt idx="4816">
                  <c:v>117.2</c:v>
                </c:pt>
                <c:pt idx="4817">
                  <c:v>116.9</c:v>
                </c:pt>
                <c:pt idx="4818">
                  <c:v>116.9</c:v>
                </c:pt>
                <c:pt idx="4819">
                  <c:v>116.9</c:v>
                </c:pt>
                <c:pt idx="4820">
                  <c:v>116.5</c:v>
                </c:pt>
                <c:pt idx="4821">
                  <c:v>116.5</c:v>
                </c:pt>
                <c:pt idx="4822">
                  <c:v>116.5</c:v>
                </c:pt>
                <c:pt idx="4823">
                  <c:v>116.3</c:v>
                </c:pt>
                <c:pt idx="4824">
                  <c:v>116.3</c:v>
                </c:pt>
                <c:pt idx="4825">
                  <c:v>116.3</c:v>
                </c:pt>
                <c:pt idx="4826">
                  <c:v>116.2</c:v>
                </c:pt>
                <c:pt idx="4827">
                  <c:v>116.2</c:v>
                </c:pt>
                <c:pt idx="4828">
                  <c:v>116.2</c:v>
                </c:pt>
                <c:pt idx="4829">
                  <c:v>116.6</c:v>
                </c:pt>
                <c:pt idx="4830">
                  <c:v>116.6</c:v>
                </c:pt>
                <c:pt idx="4831">
                  <c:v>116.6</c:v>
                </c:pt>
                <c:pt idx="4832">
                  <c:v>116.6</c:v>
                </c:pt>
                <c:pt idx="4833">
                  <c:v>116.6</c:v>
                </c:pt>
                <c:pt idx="4834">
                  <c:v>116.6</c:v>
                </c:pt>
                <c:pt idx="4835">
                  <c:v>116.6</c:v>
                </c:pt>
                <c:pt idx="4836">
                  <c:v>116.6</c:v>
                </c:pt>
                <c:pt idx="4837">
                  <c:v>116.6</c:v>
                </c:pt>
                <c:pt idx="4838">
                  <c:v>116.4</c:v>
                </c:pt>
                <c:pt idx="4839">
                  <c:v>116.4</c:v>
                </c:pt>
                <c:pt idx="4840">
                  <c:v>116.4</c:v>
                </c:pt>
                <c:pt idx="4841">
                  <c:v>116.5</c:v>
                </c:pt>
                <c:pt idx="4842">
                  <c:v>116.5</c:v>
                </c:pt>
                <c:pt idx="4843">
                  <c:v>116.5</c:v>
                </c:pt>
                <c:pt idx="4844">
                  <c:v>117.1</c:v>
                </c:pt>
                <c:pt idx="4845">
                  <c:v>117.1</c:v>
                </c:pt>
                <c:pt idx="4846">
                  <c:v>117.1</c:v>
                </c:pt>
                <c:pt idx="4847">
                  <c:v>117.8</c:v>
                </c:pt>
                <c:pt idx="4848">
                  <c:v>117.8</c:v>
                </c:pt>
                <c:pt idx="4849">
                  <c:v>117.8</c:v>
                </c:pt>
                <c:pt idx="4850">
                  <c:v>118.3</c:v>
                </c:pt>
                <c:pt idx="4851">
                  <c:v>118.3</c:v>
                </c:pt>
                <c:pt idx="4852">
                  <c:v>118.3</c:v>
                </c:pt>
                <c:pt idx="4853">
                  <c:v>118.4</c:v>
                </c:pt>
                <c:pt idx="4854">
                  <c:v>118.4</c:v>
                </c:pt>
                <c:pt idx="4855">
                  <c:v>118.4</c:v>
                </c:pt>
                <c:pt idx="4856">
                  <c:v>118.2</c:v>
                </c:pt>
                <c:pt idx="4857">
                  <c:v>118.2</c:v>
                </c:pt>
                <c:pt idx="4858">
                  <c:v>118.2</c:v>
                </c:pt>
                <c:pt idx="4859">
                  <c:v>118.4</c:v>
                </c:pt>
                <c:pt idx="4860">
                  <c:v>118.4</c:v>
                </c:pt>
                <c:pt idx="4861">
                  <c:v>118.4</c:v>
                </c:pt>
                <c:pt idx="4862">
                  <c:v>118.2</c:v>
                </c:pt>
                <c:pt idx="4863">
                  <c:v>118.2</c:v>
                </c:pt>
                <c:pt idx="4864">
                  <c:v>118.2</c:v>
                </c:pt>
                <c:pt idx="4865">
                  <c:v>118</c:v>
                </c:pt>
                <c:pt idx="4866">
                  <c:v>118</c:v>
                </c:pt>
                <c:pt idx="4867">
                  <c:v>118</c:v>
                </c:pt>
                <c:pt idx="4868">
                  <c:v>117.5</c:v>
                </c:pt>
                <c:pt idx="4869">
                  <c:v>117.5</c:v>
                </c:pt>
                <c:pt idx="4870">
                  <c:v>117.5</c:v>
                </c:pt>
                <c:pt idx="4871">
                  <c:v>117.5</c:v>
                </c:pt>
                <c:pt idx="4872">
                  <c:v>117.5</c:v>
                </c:pt>
                <c:pt idx="4873">
                  <c:v>117.5</c:v>
                </c:pt>
                <c:pt idx="4874">
                  <c:v>117.6</c:v>
                </c:pt>
                <c:pt idx="4875">
                  <c:v>117.6</c:v>
                </c:pt>
                <c:pt idx="4876">
                  <c:v>117.6</c:v>
                </c:pt>
                <c:pt idx="4877">
                  <c:v>117.5</c:v>
                </c:pt>
                <c:pt idx="4878">
                  <c:v>117.5</c:v>
                </c:pt>
                <c:pt idx="4879">
                  <c:v>117.5</c:v>
                </c:pt>
                <c:pt idx="4880">
                  <c:v>117.4</c:v>
                </c:pt>
                <c:pt idx="4881">
                  <c:v>117.4</c:v>
                </c:pt>
                <c:pt idx="4882">
                  <c:v>117.4</c:v>
                </c:pt>
                <c:pt idx="4883">
                  <c:v>117.2</c:v>
                </c:pt>
                <c:pt idx="4884">
                  <c:v>117.2</c:v>
                </c:pt>
                <c:pt idx="4885">
                  <c:v>117.2</c:v>
                </c:pt>
                <c:pt idx="4886">
                  <c:v>117.4</c:v>
                </c:pt>
                <c:pt idx="4887">
                  <c:v>117.4</c:v>
                </c:pt>
                <c:pt idx="4888">
                  <c:v>117.4</c:v>
                </c:pt>
                <c:pt idx="4889">
                  <c:v>117.2</c:v>
                </c:pt>
                <c:pt idx="4890">
                  <c:v>117.2</c:v>
                </c:pt>
                <c:pt idx="4891">
                  <c:v>117.2</c:v>
                </c:pt>
                <c:pt idx="4892">
                  <c:v>117.4</c:v>
                </c:pt>
                <c:pt idx="4893">
                  <c:v>117.4</c:v>
                </c:pt>
                <c:pt idx="4894">
                  <c:v>117.4</c:v>
                </c:pt>
                <c:pt idx="4895">
                  <c:v>117.2</c:v>
                </c:pt>
                <c:pt idx="4896">
                  <c:v>117.2</c:v>
                </c:pt>
                <c:pt idx="4897">
                  <c:v>117.2</c:v>
                </c:pt>
                <c:pt idx="4898">
                  <c:v>117.4</c:v>
                </c:pt>
                <c:pt idx="4899">
                  <c:v>117.4</c:v>
                </c:pt>
                <c:pt idx="4900">
                  <c:v>117.4</c:v>
                </c:pt>
                <c:pt idx="4901">
                  <c:v>117.6</c:v>
                </c:pt>
                <c:pt idx="4902">
                  <c:v>117.6</c:v>
                </c:pt>
                <c:pt idx="4903">
                  <c:v>117.6</c:v>
                </c:pt>
                <c:pt idx="4904">
                  <c:v>117.7</c:v>
                </c:pt>
                <c:pt idx="4905">
                  <c:v>117.7</c:v>
                </c:pt>
                <c:pt idx="4906">
                  <c:v>117.7</c:v>
                </c:pt>
                <c:pt idx="4907">
                  <c:v>117.7</c:v>
                </c:pt>
                <c:pt idx="4908">
                  <c:v>117.7</c:v>
                </c:pt>
                <c:pt idx="4909">
                  <c:v>117.7</c:v>
                </c:pt>
                <c:pt idx="4910">
                  <c:v>117.4</c:v>
                </c:pt>
                <c:pt idx="4911">
                  <c:v>117.4</c:v>
                </c:pt>
                <c:pt idx="4912">
                  <c:v>117.4</c:v>
                </c:pt>
                <c:pt idx="4913">
                  <c:v>117.5</c:v>
                </c:pt>
                <c:pt idx="4914">
                  <c:v>117.5</c:v>
                </c:pt>
                <c:pt idx="4915">
                  <c:v>117.5</c:v>
                </c:pt>
                <c:pt idx="4916">
                  <c:v>117.4</c:v>
                </c:pt>
                <c:pt idx="4917">
                  <c:v>117.4</c:v>
                </c:pt>
                <c:pt idx="4918">
                  <c:v>117.4</c:v>
                </c:pt>
                <c:pt idx="4919">
                  <c:v>117.6</c:v>
                </c:pt>
                <c:pt idx="4920">
                  <c:v>117.6</c:v>
                </c:pt>
                <c:pt idx="4921">
                  <c:v>117.6</c:v>
                </c:pt>
                <c:pt idx="4922">
                  <c:v>117.7</c:v>
                </c:pt>
                <c:pt idx="4923">
                  <c:v>117.7</c:v>
                </c:pt>
                <c:pt idx="4924">
                  <c:v>117.7</c:v>
                </c:pt>
                <c:pt idx="4925">
                  <c:v>117.5</c:v>
                </c:pt>
                <c:pt idx="4926">
                  <c:v>117.5</c:v>
                </c:pt>
                <c:pt idx="4927">
                  <c:v>117.5</c:v>
                </c:pt>
                <c:pt idx="4928">
                  <c:v>117.4</c:v>
                </c:pt>
                <c:pt idx="4929">
                  <c:v>117.4</c:v>
                </c:pt>
                <c:pt idx="4930">
                  <c:v>117.4</c:v>
                </c:pt>
                <c:pt idx="4931">
                  <c:v>117.2</c:v>
                </c:pt>
                <c:pt idx="4932">
                  <c:v>117.2</c:v>
                </c:pt>
                <c:pt idx="4933">
                  <c:v>117.2</c:v>
                </c:pt>
                <c:pt idx="4934">
                  <c:v>117.5</c:v>
                </c:pt>
                <c:pt idx="4935">
                  <c:v>117.5</c:v>
                </c:pt>
                <c:pt idx="4936">
                  <c:v>117.5</c:v>
                </c:pt>
                <c:pt idx="4937">
                  <c:v>117.6</c:v>
                </c:pt>
                <c:pt idx="4938">
                  <c:v>117.6</c:v>
                </c:pt>
                <c:pt idx="4939">
                  <c:v>117.6</c:v>
                </c:pt>
                <c:pt idx="4940">
                  <c:v>117.6</c:v>
                </c:pt>
                <c:pt idx="4941">
                  <c:v>117.6</c:v>
                </c:pt>
                <c:pt idx="4942">
                  <c:v>117.6</c:v>
                </c:pt>
                <c:pt idx="4943">
                  <c:v>117.6</c:v>
                </c:pt>
                <c:pt idx="4944">
                  <c:v>117.6</c:v>
                </c:pt>
                <c:pt idx="4945">
                  <c:v>117.6</c:v>
                </c:pt>
                <c:pt idx="4946">
                  <c:v>117.9</c:v>
                </c:pt>
                <c:pt idx="4947">
                  <c:v>117.9</c:v>
                </c:pt>
                <c:pt idx="4948">
                  <c:v>117.9</c:v>
                </c:pt>
                <c:pt idx="4949">
                  <c:v>118.1</c:v>
                </c:pt>
                <c:pt idx="4950">
                  <c:v>118.1</c:v>
                </c:pt>
                <c:pt idx="4951">
                  <c:v>118.1</c:v>
                </c:pt>
                <c:pt idx="4952">
                  <c:v>118</c:v>
                </c:pt>
                <c:pt idx="4953">
                  <c:v>118</c:v>
                </c:pt>
                <c:pt idx="4954">
                  <c:v>118</c:v>
                </c:pt>
                <c:pt idx="4955">
                  <c:v>117.6</c:v>
                </c:pt>
                <c:pt idx="4956">
                  <c:v>117.6</c:v>
                </c:pt>
                <c:pt idx="4957">
                  <c:v>117.6</c:v>
                </c:pt>
                <c:pt idx="4958">
                  <c:v>117.5</c:v>
                </c:pt>
                <c:pt idx="4959">
                  <c:v>117.5</c:v>
                </c:pt>
                <c:pt idx="4960">
                  <c:v>117.5</c:v>
                </c:pt>
                <c:pt idx="4961">
                  <c:v>117.4</c:v>
                </c:pt>
                <c:pt idx="4962">
                  <c:v>117.4</c:v>
                </c:pt>
                <c:pt idx="4963">
                  <c:v>117.4</c:v>
                </c:pt>
                <c:pt idx="4964">
                  <c:v>117.4</c:v>
                </c:pt>
                <c:pt idx="4965">
                  <c:v>117.4</c:v>
                </c:pt>
                <c:pt idx="4966">
                  <c:v>117.4</c:v>
                </c:pt>
                <c:pt idx="4967">
                  <c:v>117.5</c:v>
                </c:pt>
                <c:pt idx="4968">
                  <c:v>117.5</c:v>
                </c:pt>
                <c:pt idx="4969">
                  <c:v>117.5</c:v>
                </c:pt>
                <c:pt idx="4970">
                  <c:v>117.8</c:v>
                </c:pt>
                <c:pt idx="4971">
                  <c:v>117.8</c:v>
                </c:pt>
                <c:pt idx="4972">
                  <c:v>117.8</c:v>
                </c:pt>
                <c:pt idx="4973">
                  <c:v>117.8</c:v>
                </c:pt>
                <c:pt idx="4974">
                  <c:v>117.8</c:v>
                </c:pt>
                <c:pt idx="4975">
                  <c:v>117.8</c:v>
                </c:pt>
                <c:pt idx="4976">
                  <c:v>117.8</c:v>
                </c:pt>
                <c:pt idx="4977">
                  <c:v>117.8</c:v>
                </c:pt>
                <c:pt idx="4978">
                  <c:v>117.8</c:v>
                </c:pt>
                <c:pt idx="4979">
                  <c:v>117.9</c:v>
                </c:pt>
                <c:pt idx="4980">
                  <c:v>117.9</c:v>
                </c:pt>
                <c:pt idx="4981">
                  <c:v>117.9</c:v>
                </c:pt>
                <c:pt idx="4982">
                  <c:v>117.7</c:v>
                </c:pt>
                <c:pt idx="4983">
                  <c:v>117.7</c:v>
                </c:pt>
                <c:pt idx="4984">
                  <c:v>117.7</c:v>
                </c:pt>
                <c:pt idx="4985">
                  <c:v>117.9</c:v>
                </c:pt>
                <c:pt idx="4986">
                  <c:v>117.9</c:v>
                </c:pt>
                <c:pt idx="4987">
                  <c:v>117.9</c:v>
                </c:pt>
                <c:pt idx="4988">
                  <c:v>117.8</c:v>
                </c:pt>
                <c:pt idx="4989">
                  <c:v>117.8</c:v>
                </c:pt>
                <c:pt idx="4990">
                  <c:v>117.8</c:v>
                </c:pt>
                <c:pt idx="4991">
                  <c:v>117.9</c:v>
                </c:pt>
                <c:pt idx="4992">
                  <c:v>117.9</c:v>
                </c:pt>
                <c:pt idx="4993">
                  <c:v>117.9</c:v>
                </c:pt>
                <c:pt idx="4994">
                  <c:v>117.6</c:v>
                </c:pt>
                <c:pt idx="4995">
                  <c:v>117.6</c:v>
                </c:pt>
                <c:pt idx="4996">
                  <c:v>117.6</c:v>
                </c:pt>
                <c:pt idx="4997">
                  <c:v>117.6</c:v>
                </c:pt>
                <c:pt idx="4998">
                  <c:v>117.6</c:v>
                </c:pt>
                <c:pt idx="4999">
                  <c:v>117.6</c:v>
                </c:pt>
                <c:pt idx="5000">
                  <c:v>117.6</c:v>
                </c:pt>
                <c:pt idx="5001">
                  <c:v>117.6</c:v>
                </c:pt>
                <c:pt idx="5002">
                  <c:v>117.6</c:v>
                </c:pt>
                <c:pt idx="5003">
                  <c:v>117.3</c:v>
                </c:pt>
                <c:pt idx="5004">
                  <c:v>117.3</c:v>
                </c:pt>
                <c:pt idx="5005">
                  <c:v>117.3</c:v>
                </c:pt>
                <c:pt idx="5006">
                  <c:v>116.9</c:v>
                </c:pt>
                <c:pt idx="5007">
                  <c:v>116.9</c:v>
                </c:pt>
                <c:pt idx="5008">
                  <c:v>116.9</c:v>
                </c:pt>
                <c:pt idx="5009">
                  <c:v>116.5</c:v>
                </c:pt>
                <c:pt idx="5010">
                  <c:v>116.5</c:v>
                </c:pt>
                <c:pt idx="5011">
                  <c:v>116.5</c:v>
                </c:pt>
                <c:pt idx="5012">
                  <c:v>116.3</c:v>
                </c:pt>
                <c:pt idx="5013">
                  <c:v>116.3</c:v>
                </c:pt>
                <c:pt idx="5014">
                  <c:v>116.3</c:v>
                </c:pt>
                <c:pt idx="5015">
                  <c:v>116.1</c:v>
                </c:pt>
                <c:pt idx="5016">
                  <c:v>116.1</c:v>
                </c:pt>
                <c:pt idx="5017">
                  <c:v>116.1</c:v>
                </c:pt>
                <c:pt idx="5018">
                  <c:v>116</c:v>
                </c:pt>
                <c:pt idx="5019">
                  <c:v>116</c:v>
                </c:pt>
                <c:pt idx="5020">
                  <c:v>116</c:v>
                </c:pt>
                <c:pt idx="5021">
                  <c:v>116.4</c:v>
                </c:pt>
                <c:pt idx="5022">
                  <c:v>116.4</c:v>
                </c:pt>
                <c:pt idx="5023">
                  <c:v>116.4</c:v>
                </c:pt>
                <c:pt idx="5024">
                  <c:v>116.6</c:v>
                </c:pt>
                <c:pt idx="5025">
                  <c:v>116.6</c:v>
                </c:pt>
                <c:pt idx="5026">
                  <c:v>116.6</c:v>
                </c:pt>
                <c:pt idx="5027">
                  <c:v>116.7</c:v>
                </c:pt>
                <c:pt idx="5028">
                  <c:v>116.7</c:v>
                </c:pt>
                <c:pt idx="5029">
                  <c:v>116.7</c:v>
                </c:pt>
                <c:pt idx="5030">
                  <c:v>116.2</c:v>
                </c:pt>
                <c:pt idx="5031">
                  <c:v>116.2</c:v>
                </c:pt>
                <c:pt idx="5032">
                  <c:v>116.2</c:v>
                </c:pt>
                <c:pt idx="5033">
                  <c:v>116.2</c:v>
                </c:pt>
                <c:pt idx="5034">
                  <c:v>116.2</c:v>
                </c:pt>
                <c:pt idx="5035">
                  <c:v>116.2</c:v>
                </c:pt>
                <c:pt idx="5036">
                  <c:v>116.1</c:v>
                </c:pt>
                <c:pt idx="5037">
                  <c:v>116.1</c:v>
                </c:pt>
                <c:pt idx="5038">
                  <c:v>116.1</c:v>
                </c:pt>
                <c:pt idx="5039">
                  <c:v>116.3</c:v>
                </c:pt>
                <c:pt idx="5040">
                  <c:v>116.3</c:v>
                </c:pt>
                <c:pt idx="5041">
                  <c:v>116.3</c:v>
                </c:pt>
                <c:pt idx="5042">
                  <c:v>116</c:v>
                </c:pt>
                <c:pt idx="5043">
                  <c:v>116</c:v>
                </c:pt>
                <c:pt idx="5044">
                  <c:v>116</c:v>
                </c:pt>
                <c:pt idx="5045">
                  <c:v>115.9</c:v>
                </c:pt>
                <c:pt idx="5046">
                  <c:v>115.9</c:v>
                </c:pt>
                <c:pt idx="5047">
                  <c:v>115.9</c:v>
                </c:pt>
                <c:pt idx="5048">
                  <c:v>115.8</c:v>
                </c:pt>
                <c:pt idx="5049">
                  <c:v>115.8</c:v>
                </c:pt>
                <c:pt idx="5050">
                  <c:v>115.8</c:v>
                </c:pt>
                <c:pt idx="5051">
                  <c:v>115.9</c:v>
                </c:pt>
                <c:pt idx="5052">
                  <c:v>115.9</c:v>
                </c:pt>
                <c:pt idx="5053">
                  <c:v>115.9</c:v>
                </c:pt>
                <c:pt idx="5054">
                  <c:v>115.9</c:v>
                </c:pt>
                <c:pt idx="5055">
                  <c:v>115.9</c:v>
                </c:pt>
                <c:pt idx="5056">
                  <c:v>115.9</c:v>
                </c:pt>
                <c:pt idx="5057">
                  <c:v>116</c:v>
                </c:pt>
                <c:pt idx="5058">
                  <c:v>116</c:v>
                </c:pt>
                <c:pt idx="5059">
                  <c:v>116</c:v>
                </c:pt>
                <c:pt idx="5060">
                  <c:v>116.1</c:v>
                </c:pt>
                <c:pt idx="5061">
                  <c:v>116.1</c:v>
                </c:pt>
                <c:pt idx="5062">
                  <c:v>116.1</c:v>
                </c:pt>
                <c:pt idx="5063">
                  <c:v>116</c:v>
                </c:pt>
                <c:pt idx="5064">
                  <c:v>116</c:v>
                </c:pt>
                <c:pt idx="5065">
                  <c:v>116</c:v>
                </c:pt>
                <c:pt idx="5066">
                  <c:v>115.9</c:v>
                </c:pt>
                <c:pt idx="5067">
                  <c:v>115.9</c:v>
                </c:pt>
                <c:pt idx="5068">
                  <c:v>115.9</c:v>
                </c:pt>
                <c:pt idx="5069">
                  <c:v>115.7</c:v>
                </c:pt>
                <c:pt idx="5070">
                  <c:v>115.7</c:v>
                </c:pt>
                <c:pt idx="5071">
                  <c:v>115.7</c:v>
                </c:pt>
                <c:pt idx="5072">
                  <c:v>116</c:v>
                </c:pt>
                <c:pt idx="5073">
                  <c:v>116</c:v>
                </c:pt>
                <c:pt idx="5074">
                  <c:v>116</c:v>
                </c:pt>
                <c:pt idx="5075">
                  <c:v>116.2</c:v>
                </c:pt>
                <c:pt idx="5076">
                  <c:v>116.2</c:v>
                </c:pt>
                <c:pt idx="5077">
                  <c:v>116.2</c:v>
                </c:pt>
                <c:pt idx="5078">
                  <c:v>116.2</c:v>
                </c:pt>
                <c:pt idx="5079">
                  <c:v>116.2</c:v>
                </c:pt>
                <c:pt idx="5080">
                  <c:v>116.2</c:v>
                </c:pt>
                <c:pt idx="5081">
                  <c:v>116.1</c:v>
                </c:pt>
                <c:pt idx="5082">
                  <c:v>116.1</c:v>
                </c:pt>
                <c:pt idx="5083">
                  <c:v>116.1</c:v>
                </c:pt>
                <c:pt idx="5084">
                  <c:v>116.1</c:v>
                </c:pt>
                <c:pt idx="5085">
                  <c:v>116.1</c:v>
                </c:pt>
                <c:pt idx="5086">
                  <c:v>116.1</c:v>
                </c:pt>
                <c:pt idx="5087">
                  <c:v>116</c:v>
                </c:pt>
                <c:pt idx="5088">
                  <c:v>116</c:v>
                </c:pt>
                <c:pt idx="5089">
                  <c:v>116</c:v>
                </c:pt>
                <c:pt idx="5090">
                  <c:v>116.2</c:v>
                </c:pt>
                <c:pt idx="5091">
                  <c:v>116.2</c:v>
                </c:pt>
                <c:pt idx="5092">
                  <c:v>116.2</c:v>
                </c:pt>
                <c:pt idx="5093">
                  <c:v>116.1</c:v>
                </c:pt>
                <c:pt idx="5094">
                  <c:v>116.1</c:v>
                </c:pt>
                <c:pt idx="5095">
                  <c:v>116.1</c:v>
                </c:pt>
                <c:pt idx="5096">
                  <c:v>116</c:v>
                </c:pt>
                <c:pt idx="5097">
                  <c:v>116</c:v>
                </c:pt>
                <c:pt idx="5098">
                  <c:v>116</c:v>
                </c:pt>
                <c:pt idx="5099">
                  <c:v>115.6</c:v>
                </c:pt>
                <c:pt idx="5100">
                  <c:v>115.6</c:v>
                </c:pt>
                <c:pt idx="5101">
                  <c:v>115.6</c:v>
                </c:pt>
                <c:pt idx="5102">
                  <c:v>115.6</c:v>
                </c:pt>
                <c:pt idx="5103">
                  <c:v>115.6</c:v>
                </c:pt>
                <c:pt idx="5104">
                  <c:v>115.6</c:v>
                </c:pt>
                <c:pt idx="5105">
                  <c:v>116</c:v>
                </c:pt>
                <c:pt idx="5106">
                  <c:v>116</c:v>
                </c:pt>
                <c:pt idx="5107">
                  <c:v>116</c:v>
                </c:pt>
                <c:pt idx="5108">
                  <c:v>116.2</c:v>
                </c:pt>
                <c:pt idx="5109">
                  <c:v>116.2</c:v>
                </c:pt>
                <c:pt idx="5110">
                  <c:v>116.2</c:v>
                </c:pt>
                <c:pt idx="5111">
                  <c:v>116.3</c:v>
                </c:pt>
                <c:pt idx="5112">
                  <c:v>116.3</c:v>
                </c:pt>
                <c:pt idx="5113">
                  <c:v>116.3</c:v>
                </c:pt>
                <c:pt idx="5114">
                  <c:v>115.9</c:v>
                </c:pt>
                <c:pt idx="5115">
                  <c:v>115.9</c:v>
                </c:pt>
                <c:pt idx="5116">
                  <c:v>115.9</c:v>
                </c:pt>
                <c:pt idx="5117">
                  <c:v>116</c:v>
                </c:pt>
                <c:pt idx="5118">
                  <c:v>116</c:v>
                </c:pt>
                <c:pt idx="5119">
                  <c:v>116</c:v>
                </c:pt>
                <c:pt idx="5120">
                  <c:v>115.7</c:v>
                </c:pt>
                <c:pt idx="5121">
                  <c:v>115.7</c:v>
                </c:pt>
                <c:pt idx="5122">
                  <c:v>115.7</c:v>
                </c:pt>
                <c:pt idx="5123">
                  <c:v>115.9</c:v>
                </c:pt>
                <c:pt idx="5124">
                  <c:v>115.9</c:v>
                </c:pt>
                <c:pt idx="5125">
                  <c:v>115.9</c:v>
                </c:pt>
                <c:pt idx="5126">
                  <c:v>115.7</c:v>
                </c:pt>
                <c:pt idx="5127">
                  <c:v>115.7</c:v>
                </c:pt>
                <c:pt idx="5128">
                  <c:v>115.7</c:v>
                </c:pt>
                <c:pt idx="5129">
                  <c:v>115.7</c:v>
                </c:pt>
                <c:pt idx="5130">
                  <c:v>115.7</c:v>
                </c:pt>
                <c:pt idx="5131">
                  <c:v>115.7</c:v>
                </c:pt>
                <c:pt idx="5132">
                  <c:v>115.6</c:v>
                </c:pt>
                <c:pt idx="5133">
                  <c:v>115.6</c:v>
                </c:pt>
                <c:pt idx="5134">
                  <c:v>115.6</c:v>
                </c:pt>
                <c:pt idx="5135">
                  <c:v>115.8</c:v>
                </c:pt>
                <c:pt idx="5136">
                  <c:v>115.8</c:v>
                </c:pt>
                <c:pt idx="5137">
                  <c:v>115.8</c:v>
                </c:pt>
                <c:pt idx="5138">
                  <c:v>115.8</c:v>
                </c:pt>
                <c:pt idx="5139">
                  <c:v>115.8</c:v>
                </c:pt>
                <c:pt idx="5140">
                  <c:v>115.8</c:v>
                </c:pt>
                <c:pt idx="5141">
                  <c:v>115.7</c:v>
                </c:pt>
                <c:pt idx="5142">
                  <c:v>115.7</c:v>
                </c:pt>
                <c:pt idx="5143">
                  <c:v>115.7</c:v>
                </c:pt>
                <c:pt idx="5144">
                  <c:v>115.7</c:v>
                </c:pt>
                <c:pt idx="5145">
                  <c:v>115.7</c:v>
                </c:pt>
                <c:pt idx="5146">
                  <c:v>115.7</c:v>
                </c:pt>
                <c:pt idx="5147">
                  <c:v>115.9</c:v>
                </c:pt>
                <c:pt idx="5148">
                  <c:v>115.9</c:v>
                </c:pt>
                <c:pt idx="5149">
                  <c:v>115.9</c:v>
                </c:pt>
                <c:pt idx="5150">
                  <c:v>116</c:v>
                </c:pt>
                <c:pt idx="5151">
                  <c:v>116</c:v>
                </c:pt>
                <c:pt idx="5152">
                  <c:v>116</c:v>
                </c:pt>
                <c:pt idx="5153">
                  <c:v>116.2</c:v>
                </c:pt>
                <c:pt idx="5154">
                  <c:v>116.2</c:v>
                </c:pt>
                <c:pt idx="5155">
                  <c:v>116.2</c:v>
                </c:pt>
                <c:pt idx="5156">
                  <c:v>116.2</c:v>
                </c:pt>
                <c:pt idx="5157">
                  <c:v>116.2</c:v>
                </c:pt>
                <c:pt idx="5158">
                  <c:v>116.2</c:v>
                </c:pt>
                <c:pt idx="5159">
                  <c:v>116.2</c:v>
                </c:pt>
                <c:pt idx="5160">
                  <c:v>116.2</c:v>
                </c:pt>
                <c:pt idx="5161">
                  <c:v>116.2</c:v>
                </c:pt>
                <c:pt idx="5162">
                  <c:v>116.2</c:v>
                </c:pt>
                <c:pt idx="5163">
                  <c:v>116.2</c:v>
                </c:pt>
                <c:pt idx="5164">
                  <c:v>116.2</c:v>
                </c:pt>
                <c:pt idx="5165">
                  <c:v>115.7</c:v>
                </c:pt>
                <c:pt idx="5166">
                  <c:v>115.7</c:v>
                </c:pt>
                <c:pt idx="5167">
                  <c:v>115.7</c:v>
                </c:pt>
                <c:pt idx="5168">
                  <c:v>115.7</c:v>
                </c:pt>
                <c:pt idx="5169">
                  <c:v>115.7</c:v>
                </c:pt>
                <c:pt idx="5170">
                  <c:v>115.7</c:v>
                </c:pt>
                <c:pt idx="5171">
                  <c:v>115.6</c:v>
                </c:pt>
                <c:pt idx="5172">
                  <c:v>115.6</c:v>
                </c:pt>
                <c:pt idx="5173">
                  <c:v>115.6</c:v>
                </c:pt>
                <c:pt idx="5174">
                  <c:v>115.5</c:v>
                </c:pt>
                <c:pt idx="5175">
                  <c:v>115.5</c:v>
                </c:pt>
                <c:pt idx="5176">
                  <c:v>115.5</c:v>
                </c:pt>
                <c:pt idx="5177">
                  <c:v>115.5</c:v>
                </c:pt>
                <c:pt idx="5178">
                  <c:v>115.5</c:v>
                </c:pt>
                <c:pt idx="5179">
                  <c:v>115.5</c:v>
                </c:pt>
                <c:pt idx="5180">
                  <c:v>115.3</c:v>
                </c:pt>
                <c:pt idx="5181">
                  <c:v>115.3</c:v>
                </c:pt>
                <c:pt idx="5182">
                  <c:v>115.3</c:v>
                </c:pt>
                <c:pt idx="5183">
                  <c:v>115.6</c:v>
                </c:pt>
                <c:pt idx="5184">
                  <c:v>115.6</c:v>
                </c:pt>
                <c:pt idx="5185">
                  <c:v>115.6</c:v>
                </c:pt>
                <c:pt idx="5186">
                  <c:v>115.5</c:v>
                </c:pt>
                <c:pt idx="5187">
                  <c:v>115.5</c:v>
                </c:pt>
                <c:pt idx="5188">
                  <c:v>115.5</c:v>
                </c:pt>
                <c:pt idx="5189">
                  <c:v>115.7</c:v>
                </c:pt>
                <c:pt idx="5190">
                  <c:v>115.7</c:v>
                </c:pt>
                <c:pt idx="5191">
                  <c:v>115.7</c:v>
                </c:pt>
                <c:pt idx="5192">
                  <c:v>115.5</c:v>
                </c:pt>
                <c:pt idx="5193">
                  <c:v>115.5</c:v>
                </c:pt>
                <c:pt idx="5194">
                  <c:v>115.5</c:v>
                </c:pt>
                <c:pt idx="5195">
                  <c:v>115.6</c:v>
                </c:pt>
                <c:pt idx="5196">
                  <c:v>115.6</c:v>
                </c:pt>
                <c:pt idx="5197">
                  <c:v>115.6</c:v>
                </c:pt>
                <c:pt idx="5198">
                  <c:v>115.4</c:v>
                </c:pt>
                <c:pt idx="5199">
                  <c:v>115.4</c:v>
                </c:pt>
                <c:pt idx="5200">
                  <c:v>115.4</c:v>
                </c:pt>
                <c:pt idx="5201">
                  <c:v>115.6</c:v>
                </c:pt>
                <c:pt idx="5202">
                  <c:v>115.6</c:v>
                </c:pt>
                <c:pt idx="5203">
                  <c:v>115.6</c:v>
                </c:pt>
                <c:pt idx="5204">
                  <c:v>115.8</c:v>
                </c:pt>
                <c:pt idx="5205">
                  <c:v>115.8</c:v>
                </c:pt>
                <c:pt idx="5206">
                  <c:v>115.8</c:v>
                </c:pt>
                <c:pt idx="5207">
                  <c:v>116</c:v>
                </c:pt>
                <c:pt idx="5208">
                  <c:v>116</c:v>
                </c:pt>
                <c:pt idx="5209">
                  <c:v>116</c:v>
                </c:pt>
                <c:pt idx="5210">
                  <c:v>115.6</c:v>
                </c:pt>
                <c:pt idx="5211">
                  <c:v>115.6</c:v>
                </c:pt>
                <c:pt idx="5212">
                  <c:v>115.6</c:v>
                </c:pt>
                <c:pt idx="5213">
                  <c:v>115.7</c:v>
                </c:pt>
                <c:pt idx="5214">
                  <c:v>115.7</c:v>
                </c:pt>
                <c:pt idx="5215">
                  <c:v>115.7</c:v>
                </c:pt>
                <c:pt idx="5216">
                  <c:v>115.6</c:v>
                </c:pt>
                <c:pt idx="5217">
                  <c:v>115.6</c:v>
                </c:pt>
                <c:pt idx="5218">
                  <c:v>115.6</c:v>
                </c:pt>
                <c:pt idx="5219">
                  <c:v>115.7</c:v>
                </c:pt>
                <c:pt idx="5220">
                  <c:v>115.7</c:v>
                </c:pt>
                <c:pt idx="5221">
                  <c:v>115.7</c:v>
                </c:pt>
                <c:pt idx="5222">
                  <c:v>115.3</c:v>
                </c:pt>
                <c:pt idx="5223">
                  <c:v>115.3</c:v>
                </c:pt>
                <c:pt idx="5224">
                  <c:v>115.3</c:v>
                </c:pt>
                <c:pt idx="5225">
                  <c:v>115.1</c:v>
                </c:pt>
                <c:pt idx="5226">
                  <c:v>115.1</c:v>
                </c:pt>
                <c:pt idx="5227">
                  <c:v>115.1</c:v>
                </c:pt>
                <c:pt idx="5228">
                  <c:v>115.2</c:v>
                </c:pt>
                <c:pt idx="5229">
                  <c:v>115.2</c:v>
                </c:pt>
                <c:pt idx="5230">
                  <c:v>115.2</c:v>
                </c:pt>
                <c:pt idx="5231">
                  <c:v>115.3</c:v>
                </c:pt>
                <c:pt idx="5232">
                  <c:v>115.3</c:v>
                </c:pt>
                <c:pt idx="5233">
                  <c:v>115.3</c:v>
                </c:pt>
                <c:pt idx="5234">
                  <c:v>115.3</c:v>
                </c:pt>
                <c:pt idx="5235">
                  <c:v>115.3</c:v>
                </c:pt>
                <c:pt idx="5236">
                  <c:v>115.3</c:v>
                </c:pt>
                <c:pt idx="5237">
                  <c:v>115.2</c:v>
                </c:pt>
                <c:pt idx="5238">
                  <c:v>115.2</c:v>
                </c:pt>
                <c:pt idx="5239">
                  <c:v>115.2</c:v>
                </c:pt>
                <c:pt idx="5240">
                  <c:v>115.7</c:v>
                </c:pt>
                <c:pt idx="5241">
                  <c:v>115.7</c:v>
                </c:pt>
                <c:pt idx="5242">
                  <c:v>115.7</c:v>
                </c:pt>
                <c:pt idx="5243">
                  <c:v>116</c:v>
                </c:pt>
                <c:pt idx="5244">
                  <c:v>116</c:v>
                </c:pt>
                <c:pt idx="5245">
                  <c:v>116</c:v>
                </c:pt>
                <c:pt idx="5246">
                  <c:v>116.1</c:v>
                </c:pt>
                <c:pt idx="5247">
                  <c:v>116.1</c:v>
                </c:pt>
                <c:pt idx="5248">
                  <c:v>116.1</c:v>
                </c:pt>
                <c:pt idx="5249">
                  <c:v>116.1</c:v>
                </c:pt>
                <c:pt idx="5250">
                  <c:v>116.1</c:v>
                </c:pt>
                <c:pt idx="5251">
                  <c:v>116.1</c:v>
                </c:pt>
                <c:pt idx="5252">
                  <c:v>115.8</c:v>
                </c:pt>
                <c:pt idx="5253">
                  <c:v>115.8</c:v>
                </c:pt>
                <c:pt idx="5254">
                  <c:v>115.8</c:v>
                </c:pt>
                <c:pt idx="5255">
                  <c:v>115.8</c:v>
                </c:pt>
                <c:pt idx="5256">
                  <c:v>115.8</c:v>
                </c:pt>
                <c:pt idx="5257">
                  <c:v>115.8</c:v>
                </c:pt>
                <c:pt idx="5258">
                  <c:v>115.5</c:v>
                </c:pt>
                <c:pt idx="5259">
                  <c:v>115.5</c:v>
                </c:pt>
                <c:pt idx="5260">
                  <c:v>115.5</c:v>
                </c:pt>
                <c:pt idx="5261">
                  <c:v>115.5</c:v>
                </c:pt>
                <c:pt idx="5262">
                  <c:v>115.5</c:v>
                </c:pt>
                <c:pt idx="5263">
                  <c:v>115.5</c:v>
                </c:pt>
                <c:pt idx="5264">
                  <c:v>115.7</c:v>
                </c:pt>
                <c:pt idx="5265">
                  <c:v>115.7</c:v>
                </c:pt>
                <c:pt idx="5266">
                  <c:v>115.7</c:v>
                </c:pt>
                <c:pt idx="5267">
                  <c:v>115.6</c:v>
                </c:pt>
                <c:pt idx="5268">
                  <c:v>115.6</c:v>
                </c:pt>
                <c:pt idx="5269">
                  <c:v>115.6</c:v>
                </c:pt>
                <c:pt idx="5270">
                  <c:v>115.8</c:v>
                </c:pt>
                <c:pt idx="5271">
                  <c:v>115.8</c:v>
                </c:pt>
                <c:pt idx="5272">
                  <c:v>115.8</c:v>
                </c:pt>
                <c:pt idx="5273">
                  <c:v>115.5</c:v>
                </c:pt>
                <c:pt idx="5274">
                  <c:v>115.5</c:v>
                </c:pt>
                <c:pt idx="5275">
                  <c:v>115.5</c:v>
                </c:pt>
                <c:pt idx="5276">
                  <c:v>115.4</c:v>
                </c:pt>
                <c:pt idx="5277">
                  <c:v>115.4</c:v>
                </c:pt>
                <c:pt idx="5278">
                  <c:v>115.4</c:v>
                </c:pt>
                <c:pt idx="5279">
                  <c:v>115.3</c:v>
                </c:pt>
                <c:pt idx="5280">
                  <c:v>115.3</c:v>
                </c:pt>
                <c:pt idx="5281">
                  <c:v>115.3</c:v>
                </c:pt>
                <c:pt idx="5282">
                  <c:v>115.6</c:v>
                </c:pt>
                <c:pt idx="5283">
                  <c:v>115.6</c:v>
                </c:pt>
                <c:pt idx="5284">
                  <c:v>115.6</c:v>
                </c:pt>
                <c:pt idx="5285">
                  <c:v>115.6</c:v>
                </c:pt>
                <c:pt idx="5286">
                  <c:v>115.6</c:v>
                </c:pt>
                <c:pt idx="5287">
                  <c:v>115.6</c:v>
                </c:pt>
                <c:pt idx="5288">
                  <c:v>115.5</c:v>
                </c:pt>
                <c:pt idx="5289">
                  <c:v>115.5</c:v>
                </c:pt>
                <c:pt idx="5290">
                  <c:v>115.5</c:v>
                </c:pt>
                <c:pt idx="5291">
                  <c:v>115.2</c:v>
                </c:pt>
                <c:pt idx="5292">
                  <c:v>115.2</c:v>
                </c:pt>
                <c:pt idx="5293">
                  <c:v>115.2</c:v>
                </c:pt>
                <c:pt idx="5294">
                  <c:v>115.3</c:v>
                </c:pt>
                <c:pt idx="5295">
                  <c:v>115.3</c:v>
                </c:pt>
                <c:pt idx="5296">
                  <c:v>115.3</c:v>
                </c:pt>
                <c:pt idx="5297">
                  <c:v>115.4</c:v>
                </c:pt>
                <c:pt idx="5298">
                  <c:v>115.4</c:v>
                </c:pt>
                <c:pt idx="5299">
                  <c:v>115.4</c:v>
                </c:pt>
                <c:pt idx="5300">
                  <c:v>115.6</c:v>
                </c:pt>
                <c:pt idx="5301">
                  <c:v>115.6</c:v>
                </c:pt>
                <c:pt idx="5302">
                  <c:v>115.6</c:v>
                </c:pt>
                <c:pt idx="5303">
                  <c:v>115.5</c:v>
                </c:pt>
                <c:pt idx="5304">
                  <c:v>115.5</c:v>
                </c:pt>
                <c:pt idx="5305">
                  <c:v>115.5</c:v>
                </c:pt>
                <c:pt idx="5306">
                  <c:v>115.5</c:v>
                </c:pt>
                <c:pt idx="5307">
                  <c:v>115.5</c:v>
                </c:pt>
                <c:pt idx="5308">
                  <c:v>115.5</c:v>
                </c:pt>
                <c:pt idx="5309">
                  <c:v>115.5</c:v>
                </c:pt>
                <c:pt idx="5310">
                  <c:v>115.5</c:v>
                </c:pt>
                <c:pt idx="5311">
                  <c:v>115.5</c:v>
                </c:pt>
                <c:pt idx="5312">
                  <c:v>115.5</c:v>
                </c:pt>
                <c:pt idx="5313">
                  <c:v>115.5</c:v>
                </c:pt>
                <c:pt idx="5314">
                  <c:v>115.5</c:v>
                </c:pt>
                <c:pt idx="5315">
                  <c:v>115.5</c:v>
                </c:pt>
                <c:pt idx="5316">
                  <c:v>115.5</c:v>
                </c:pt>
                <c:pt idx="5317">
                  <c:v>115.5</c:v>
                </c:pt>
                <c:pt idx="5318">
                  <c:v>115.5</c:v>
                </c:pt>
                <c:pt idx="5319">
                  <c:v>115.5</c:v>
                </c:pt>
                <c:pt idx="5320">
                  <c:v>115.5</c:v>
                </c:pt>
                <c:pt idx="5321">
                  <c:v>115.6</c:v>
                </c:pt>
                <c:pt idx="5322">
                  <c:v>115.6</c:v>
                </c:pt>
                <c:pt idx="5323">
                  <c:v>115.6</c:v>
                </c:pt>
                <c:pt idx="5324">
                  <c:v>116.1</c:v>
                </c:pt>
                <c:pt idx="5325">
                  <c:v>116.1</c:v>
                </c:pt>
                <c:pt idx="5326">
                  <c:v>116.1</c:v>
                </c:pt>
                <c:pt idx="5327">
                  <c:v>116</c:v>
                </c:pt>
                <c:pt idx="5328">
                  <c:v>116</c:v>
                </c:pt>
                <c:pt idx="5329">
                  <c:v>116</c:v>
                </c:pt>
                <c:pt idx="5330">
                  <c:v>115.9</c:v>
                </c:pt>
                <c:pt idx="5331">
                  <c:v>115.9</c:v>
                </c:pt>
                <c:pt idx="5332">
                  <c:v>115.9</c:v>
                </c:pt>
                <c:pt idx="5333">
                  <c:v>115.4</c:v>
                </c:pt>
                <c:pt idx="5334">
                  <c:v>115.4</c:v>
                </c:pt>
                <c:pt idx="5335">
                  <c:v>115.4</c:v>
                </c:pt>
                <c:pt idx="5336">
                  <c:v>115.4</c:v>
                </c:pt>
                <c:pt idx="5337">
                  <c:v>115.4</c:v>
                </c:pt>
                <c:pt idx="5338">
                  <c:v>115.4</c:v>
                </c:pt>
                <c:pt idx="5339">
                  <c:v>115.3</c:v>
                </c:pt>
                <c:pt idx="5340">
                  <c:v>115.3</c:v>
                </c:pt>
                <c:pt idx="5341">
                  <c:v>115.3</c:v>
                </c:pt>
                <c:pt idx="5342">
                  <c:v>115.5</c:v>
                </c:pt>
                <c:pt idx="5343">
                  <c:v>115.5</c:v>
                </c:pt>
                <c:pt idx="5344">
                  <c:v>115.5</c:v>
                </c:pt>
                <c:pt idx="5345">
                  <c:v>115.7</c:v>
                </c:pt>
                <c:pt idx="5346">
                  <c:v>115.7</c:v>
                </c:pt>
                <c:pt idx="5347">
                  <c:v>115.7</c:v>
                </c:pt>
                <c:pt idx="5348">
                  <c:v>116.2</c:v>
                </c:pt>
                <c:pt idx="5349">
                  <c:v>116.2</c:v>
                </c:pt>
                <c:pt idx="5350">
                  <c:v>116.2</c:v>
                </c:pt>
                <c:pt idx="5351">
                  <c:v>116</c:v>
                </c:pt>
                <c:pt idx="5352">
                  <c:v>116</c:v>
                </c:pt>
                <c:pt idx="5353">
                  <c:v>116</c:v>
                </c:pt>
                <c:pt idx="5354">
                  <c:v>115.6</c:v>
                </c:pt>
                <c:pt idx="5355">
                  <c:v>115.6</c:v>
                </c:pt>
                <c:pt idx="5356">
                  <c:v>115.6</c:v>
                </c:pt>
                <c:pt idx="5357">
                  <c:v>115.2</c:v>
                </c:pt>
                <c:pt idx="5358">
                  <c:v>115.2</c:v>
                </c:pt>
                <c:pt idx="5359">
                  <c:v>115.2</c:v>
                </c:pt>
                <c:pt idx="5360">
                  <c:v>115.5</c:v>
                </c:pt>
                <c:pt idx="5361">
                  <c:v>115.5</c:v>
                </c:pt>
                <c:pt idx="5362">
                  <c:v>115.5</c:v>
                </c:pt>
                <c:pt idx="5363">
                  <c:v>115.9</c:v>
                </c:pt>
                <c:pt idx="5364">
                  <c:v>115.9</c:v>
                </c:pt>
                <c:pt idx="5365">
                  <c:v>115.9</c:v>
                </c:pt>
                <c:pt idx="5366">
                  <c:v>115.9</c:v>
                </c:pt>
                <c:pt idx="5367">
                  <c:v>115.9</c:v>
                </c:pt>
                <c:pt idx="5368">
                  <c:v>115.9</c:v>
                </c:pt>
                <c:pt idx="5369">
                  <c:v>115.7</c:v>
                </c:pt>
                <c:pt idx="5370">
                  <c:v>115.7</c:v>
                </c:pt>
                <c:pt idx="5371">
                  <c:v>115.7</c:v>
                </c:pt>
                <c:pt idx="5372">
                  <c:v>115.7</c:v>
                </c:pt>
                <c:pt idx="5373">
                  <c:v>115.7</c:v>
                </c:pt>
                <c:pt idx="5374">
                  <c:v>115.7</c:v>
                </c:pt>
                <c:pt idx="5375">
                  <c:v>115.9</c:v>
                </c:pt>
                <c:pt idx="5376">
                  <c:v>115.9</c:v>
                </c:pt>
                <c:pt idx="5377">
                  <c:v>115.9</c:v>
                </c:pt>
                <c:pt idx="5378">
                  <c:v>115.8</c:v>
                </c:pt>
                <c:pt idx="5379">
                  <c:v>115.8</c:v>
                </c:pt>
                <c:pt idx="5380">
                  <c:v>115.8</c:v>
                </c:pt>
                <c:pt idx="5381">
                  <c:v>115.7</c:v>
                </c:pt>
                <c:pt idx="5382">
                  <c:v>115.7</c:v>
                </c:pt>
                <c:pt idx="5383">
                  <c:v>115.7</c:v>
                </c:pt>
                <c:pt idx="5384">
                  <c:v>115.6</c:v>
                </c:pt>
                <c:pt idx="5385">
                  <c:v>115.6</c:v>
                </c:pt>
                <c:pt idx="5386">
                  <c:v>115.6</c:v>
                </c:pt>
                <c:pt idx="5387">
                  <c:v>115.6</c:v>
                </c:pt>
                <c:pt idx="5388">
                  <c:v>115.6</c:v>
                </c:pt>
                <c:pt idx="5389">
                  <c:v>115.6</c:v>
                </c:pt>
                <c:pt idx="5390">
                  <c:v>115.6</c:v>
                </c:pt>
                <c:pt idx="5391">
                  <c:v>115.6</c:v>
                </c:pt>
                <c:pt idx="5392">
                  <c:v>115.6</c:v>
                </c:pt>
                <c:pt idx="5393">
                  <c:v>115.5</c:v>
                </c:pt>
                <c:pt idx="5394">
                  <c:v>115.5</c:v>
                </c:pt>
                <c:pt idx="5395">
                  <c:v>115.5</c:v>
                </c:pt>
                <c:pt idx="5396">
                  <c:v>115.6</c:v>
                </c:pt>
                <c:pt idx="5397">
                  <c:v>115.6</c:v>
                </c:pt>
                <c:pt idx="5398">
                  <c:v>115.6</c:v>
                </c:pt>
                <c:pt idx="5399">
                  <c:v>115.4</c:v>
                </c:pt>
                <c:pt idx="5400">
                  <c:v>115.4</c:v>
                </c:pt>
                <c:pt idx="5401">
                  <c:v>115.4</c:v>
                </c:pt>
                <c:pt idx="5402">
                  <c:v>115.3</c:v>
                </c:pt>
                <c:pt idx="5403">
                  <c:v>115.3</c:v>
                </c:pt>
                <c:pt idx="5404">
                  <c:v>115.3</c:v>
                </c:pt>
                <c:pt idx="5405">
                  <c:v>115</c:v>
                </c:pt>
                <c:pt idx="5406">
                  <c:v>115</c:v>
                </c:pt>
                <c:pt idx="5407">
                  <c:v>115</c:v>
                </c:pt>
                <c:pt idx="5408">
                  <c:v>115.2</c:v>
                </c:pt>
                <c:pt idx="5409">
                  <c:v>115.2</c:v>
                </c:pt>
                <c:pt idx="5410">
                  <c:v>115.2</c:v>
                </c:pt>
                <c:pt idx="5411">
                  <c:v>115.2</c:v>
                </c:pt>
                <c:pt idx="5412">
                  <c:v>115.2</c:v>
                </c:pt>
                <c:pt idx="5413">
                  <c:v>115.2</c:v>
                </c:pt>
                <c:pt idx="5414">
                  <c:v>115.8</c:v>
                </c:pt>
                <c:pt idx="5415">
                  <c:v>115.8</c:v>
                </c:pt>
                <c:pt idx="5416">
                  <c:v>115.8</c:v>
                </c:pt>
                <c:pt idx="5417">
                  <c:v>115.9</c:v>
                </c:pt>
                <c:pt idx="5418">
                  <c:v>115.9</c:v>
                </c:pt>
                <c:pt idx="5419">
                  <c:v>115.9</c:v>
                </c:pt>
                <c:pt idx="5420">
                  <c:v>115.9</c:v>
                </c:pt>
                <c:pt idx="5421">
                  <c:v>115.9</c:v>
                </c:pt>
                <c:pt idx="5422">
                  <c:v>115.9</c:v>
                </c:pt>
                <c:pt idx="5423">
                  <c:v>115.6</c:v>
                </c:pt>
                <c:pt idx="5424">
                  <c:v>115.6</c:v>
                </c:pt>
                <c:pt idx="5425">
                  <c:v>115.6</c:v>
                </c:pt>
                <c:pt idx="5426">
                  <c:v>115.5</c:v>
                </c:pt>
                <c:pt idx="5427">
                  <c:v>115.5</c:v>
                </c:pt>
                <c:pt idx="5428">
                  <c:v>115.5</c:v>
                </c:pt>
                <c:pt idx="5429">
                  <c:v>115.3</c:v>
                </c:pt>
                <c:pt idx="5430">
                  <c:v>115.3</c:v>
                </c:pt>
                <c:pt idx="5431">
                  <c:v>115.3</c:v>
                </c:pt>
                <c:pt idx="5432">
                  <c:v>115.2</c:v>
                </c:pt>
                <c:pt idx="5433">
                  <c:v>115.2</c:v>
                </c:pt>
                <c:pt idx="5434">
                  <c:v>115.2</c:v>
                </c:pt>
                <c:pt idx="5435">
                  <c:v>115.3</c:v>
                </c:pt>
                <c:pt idx="5436">
                  <c:v>115.3</c:v>
                </c:pt>
                <c:pt idx="5437">
                  <c:v>115.3</c:v>
                </c:pt>
                <c:pt idx="5438">
                  <c:v>115.2</c:v>
                </c:pt>
                <c:pt idx="5439">
                  <c:v>115.2</c:v>
                </c:pt>
                <c:pt idx="5440">
                  <c:v>115.2</c:v>
                </c:pt>
                <c:pt idx="5441">
                  <c:v>115.4</c:v>
                </c:pt>
                <c:pt idx="5442">
                  <c:v>115.4</c:v>
                </c:pt>
                <c:pt idx="5443">
                  <c:v>115.4</c:v>
                </c:pt>
                <c:pt idx="5444">
                  <c:v>115.6</c:v>
                </c:pt>
                <c:pt idx="5445">
                  <c:v>115.6</c:v>
                </c:pt>
                <c:pt idx="5446">
                  <c:v>115.6</c:v>
                </c:pt>
                <c:pt idx="5447">
                  <c:v>115.9</c:v>
                </c:pt>
                <c:pt idx="5448">
                  <c:v>115.9</c:v>
                </c:pt>
                <c:pt idx="5449">
                  <c:v>115.9</c:v>
                </c:pt>
                <c:pt idx="5450">
                  <c:v>115.6</c:v>
                </c:pt>
                <c:pt idx="5451">
                  <c:v>115.6</c:v>
                </c:pt>
                <c:pt idx="5452">
                  <c:v>115.6</c:v>
                </c:pt>
                <c:pt idx="5453">
                  <c:v>115.2</c:v>
                </c:pt>
                <c:pt idx="5454">
                  <c:v>115.2</c:v>
                </c:pt>
                <c:pt idx="5455">
                  <c:v>115.2</c:v>
                </c:pt>
                <c:pt idx="5456">
                  <c:v>114.3</c:v>
                </c:pt>
                <c:pt idx="5457">
                  <c:v>114.3</c:v>
                </c:pt>
                <c:pt idx="5458">
                  <c:v>114.3</c:v>
                </c:pt>
                <c:pt idx="5459">
                  <c:v>112.3</c:v>
                </c:pt>
                <c:pt idx="5460">
                  <c:v>112.3</c:v>
                </c:pt>
                <c:pt idx="5461">
                  <c:v>112.3</c:v>
                </c:pt>
                <c:pt idx="5462">
                  <c:v>108.9</c:v>
                </c:pt>
                <c:pt idx="5463">
                  <c:v>108.9</c:v>
                </c:pt>
                <c:pt idx="5464">
                  <c:v>108.9</c:v>
                </c:pt>
                <c:pt idx="5465">
                  <c:v>106.2</c:v>
                </c:pt>
                <c:pt idx="5466">
                  <c:v>106.2</c:v>
                </c:pt>
                <c:pt idx="5467">
                  <c:v>106.2</c:v>
                </c:pt>
                <c:pt idx="5468">
                  <c:v>104.9</c:v>
                </c:pt>
                <c:pt idx="5469">
                  <c:v>104.9</c:v>
                </c:pt>
                <c:pt idx="5470">
                  <c:v>104.9</c:v>
                </c:pt>
                <c:pt idx="5471">
                  <c:v>104.7</c:v>
                </c:pt>
                <c:pt idx="5472">
                  <c:v>104.7</c:v>
                </c:pt>
                <c:pt idx="5473">
                  <c:v>104.7</c:v>
                </c:pt>
                <c:pt idx="5474">
                  <c:v>104.9</c:v>
                </c:pt>
                <c:pt idx="5475">
                  <c:v>104.9</c:v>
                </c:pt>
                <c:pt idx="5476">
                  <c:v>104.9</c:v>
                </c:pt>
                <c:pt idx="5477">
                  <c:v>104.7</c:v>
                </c:pt>
                <c:pt idx="5478">
                  <c:v>104.7</c:v>
                </c:pt>
                <c:pt idx="5479">
                  <c:v>104.7</c:v>
                </c:pt>
                <c:pt idx="5480">
                  <c:v>104.6</c:v>
                </c:pt>
                <c:pt idx="5481">
                  <c:v>104.6</c:v>
                </c:pt>
                <c:pt idx="5482">
                  <c:v>104.6</c:v>
                </c:pt>
                <c:pt idx="5483">
                  <c:v>104.7</c:v>
                </c:pt>
                <c:pt idx="5484">
                  <c:v>104.7</c:v>
                </c:pt>
                <c:pt idx="5485">
                  <c:v>104.7</c:v>
                </c:pt>
                <c:pt idx="5486">
                  <c:v>104.8</c:v>
                </c:pt>
                <c:pt idx="5487">
                  <c:v>104.8</c:v>
                </c:pt>
                <c:pt idx="5488">
                  <c:v>104.8</c:v>
                </c:pt>
                <c:pt idx="5489">
                  <c:v>105.2</c:v>
                </c:pt>
                <c:pt idx="5490">
                  <c:v>105.2</c:v>
                </c:pt>
                <c:pt idx="5491">
                  <c:v>105.2</c:v>
                </c:pt>
                <c:pt idx="5492">
                  <c:v>104.9</c:v>
                </c:pt>
                <c:pt idx="5493">
                  <c:v>104.9</c:v>
                </c:pt>
                <c:pt idx="5494">
                  <c:v>104.9</c:v>
                </c:pt>
                <c:pt idx="5495">
                  <c:v>105.1</c:v>
                </c:pt>
                <c:pt idx="5496">
                  <c:v>105.1</c:v>
                </c:pt>
                <c:pt idx="5497">
                  <c:v>105.1</c:v>
                </c:pt>
                <c:pt idx="5498">
                  <c:v>105.2</c:v>
                </c:pt>
                <c:pt idx="5499">
                  <c:v>105.2</c:v>
                </c:pt>
                <c:pt idx="5500">
                  <c:v>105.2</c:v>
                </c:pt>
                <c:pt idx="5501">
                  <c:v>105.4</c:v>
                </c:pt>
                <c:pt idx="5502">
                  <c:v>105.4</c:v>
                </c:pt>
                <c:pt idx="5503">
                  <c:v>105.4</c:v>
                </c:pt>
                <c:pt idx="5504">
                  <c:v>105.5</c:v>
                </c:pt>
                <c:pt idx="5505">
                  <c:v>105.5</c:v>
                </c:pt>
                <c:pt idx="5506">
                  <c:v>105.5</c:v>
                </c:pt>
                <c:pt idx="5507">
                  <c:v>105.5</c:v>
                </c:pt>
                <c:pt idx="5508">
                  <c:v>105.5</c:v>
                </c:pt>
                <c:pt idx="5509">
                  <c:v>105.5</c:v>
                </c:pt>
                <c:pt idx="5510">
                  <c:v>105.7</c:v>
                </c:pt>
                <c:pt idx="5511">
                  <c:v>105.7</c:v>
                </c:pt>
                <c:pt idx="5512">
                  <c:v>105.7</c:v>
                </c:pt>
                <c:pt idx="5513">
                  <c:v>106.8</c:v>
                </c:pt>
                <c:pt idx="5514">
                  <c:v>106.8</c:v>
                </c:pt>
                <c:pt idx="5515">
                  <c:v>106.8</c:v>
                </c:pt>
                <c:pt idx="5516">
                  <c:v>109.6</c:v>
                </c:pt>
                <c:pt idx="5517">
                  <c:v>109.6</c:v>
                </c:pt>
                <c:pt idx="5518">
                  <c:v>109.6</c:v>
                </c:pt>
                <c:pt idx="5519">
                  <c:v>112.9</c:v>
                </c:pt>
                <c:pt idx="5520">
                  <c:v>112.9</c:v>
                </c:pt>
                <c:pt idx="5521">
                  <c:v>112.9</c:v>
                </c:pt>
                <c:pt idx="5522">
                  <c:v>115.3</c:v>
                </c:pt>
                <c:pt idx="5523">
                  <c:v>115.3</c:v>
                </c:pt>
                <c:pt idx="5524">
                  <c:v>115.3</c:v>
                </c:pt>
                <c:pt idx="5525">
                  <c:v>115.5</c:v>
                </c:pt>
                <c:pt idx="5526">
                  <c:v>115.5</c:v>
                </c:pt>
                <c:pt idx="5527">
                  <c:v>115.5</c:v>
                </c:pt>
                <c:pt idx="5528">
                  <c:v>113.6</c:v>
                </c:pt>
                <c:pt idx="5529">
                  <c:v>113.6</c:v>
                </c:pt>
                <c:pt idx="5530">
                  <c:v>113.6</c:v>
                </c:pt>
                <c:pt idx="5531">
                  <c:v>111.5</c:v>
                </c:pt>
                <c:pt idx="5532">
                  <c:v>111.5</c:v>
                </c:pt>
                <c:pt idx="5533">
                  <c:v>111.5</c:v>
                </c:pt>
                <c:pt idx="5534">
                  <c:v>110.7</c:v>
                </c:pt>
                <c:pt idx="5535">
                  <c:v>110.7</c:v>
                </c:pt>
                <c:pt idx="5536">
                  <c:v>110.7</c:v>
                </c:pt>
                <c:pt idx="5537">
                  <c:v>112</c:v>
                </c:pt>
                <c:pt idx="5538">
                  <c:v>112</c:v>
                </c:pt>
                <c:pt idx="5539">
                  <c:v>112</c:v>
                </c:pt>
                <c:pt idx="5540">
                  <c:v>113.6</c:v>
                </c:pt>
                <c:pt idx="5541">
                  <c:v>113.6</c:v>
                </c:pt>
                <c:pt idx="5542">
                  <c:v>113.6</c:v>
                </c:pt>
                <c:pt idx="5543">
                  <c:v>114.7</c:v>
                </c:pt>
                <c:pt idx="5544">
                  <c:v>114.7</c:v>
                </c:pt>
                <c:pt idx="5545">
                  <c:v>114.7</c:v>
                </c:pt>
                <c:pt idx="5546">
                  <c:v>115.3</c:v>
                </c:pt>
                <c:pt idx="5547">
                  <c:v>115.3</c:v>
                </c:pt>
                <c:pt idx="5548">
                  <c:v>115.3</c:v>
                </c:pt>
                <c:pt idx="5549">
                  <c:v>115.7</c:v>
                </c:pt>
                <c:pt idx="5550">
                  <c:v>115.7</c:v>
                </c:pt>
                <c:pt idx="5551">
                  <c:v>115.7</c:v>
                </c:pt>
                <c:pt idx="5552">
                  <c:v>115.9</c:v>
                </c:pt>
                <c:pt idx="5553">
                  <c:v>115.9</c:v>
                </c:pt>
                <c:pt idx="5554">
                  <c:v>115.9</c:v>
                </c:pt>
                <c:pt idx="5555">
                  <c:v>115.7</c:v>
                </c:pt>
                <c:pt idx="5556">
                  <c:v>115.7</c:v>
                </c:pt>
                <c:pt idx="5557">
                  <c:v>115.7</c:v>
                </c:pt>
                <c:pt idx="5558">
                  <c:v>115.4</c:v>
                </c:pt>
                <c:pt idx="5559">
                  <c:v>115.4</c:v>
                </c:pt>
                <c:pt idx="5560">
                  <c:v>115.4</c:v>
                </c:pt>
                <c:pt idx="5561">
                  <c:v>115.2</c:v>
                </c:pt>
                <c:pt idx="5562">
                  <c:v>115.2</c:v>
                </c:pt>
                <c:pt idx="5563">
                  <c:v>115.2</c:v>
                </c:pt>
                <c:pt idx="5564">
                  <c:v>115.3</c:v>
                </c:pt>
                <c:pt idx="5565">
                  <c:v>115.3</c:v>
                </c:pt>
                <c:pt idx="5566">
                  <c:v>115.3</c:v>
                </c:pt>
                <c:pt idx="5567">
                  <c:v>115.3</c:v>
                </c:pt>
                <c:pt idx="5568">
                  <c:v>115.3</c:v>
                </c:pt>
                <c:pt idx="5569">
                  <c:v>115.3</c:v>
                </c:pt>
                <c:pt idx="5570">
                  <c:v>115.3</c:v>
                </c:pt>
                <c:pt idx="5571">
                  <c:v>115.3</c:v>
                </c:pt>
                <c:pt idx="5572">
                  <c:v>115.3</c:v>
                </c:pt>
                <c:pt idx="5573">
                  <c:v>115.4</c:v>
                </c:pt>
                <c:pt idx="5574">
                  <c:v>115.4</c:v>
                </c:pt>
                <c:pt idx="5575">
                  <c:v>115.4</c:v>
                </c:pt>
                <c:pt idx="5576">
                  <c:v>115.3</c:v>
                </c:pt>
                <c:pt idx="5577">
                  <c:v>115.3</c:v>
                </c:pt>
                <c:pt idx="5578">
                  <c:v>115.3</c:v>
                </c:pt>
                <c:pt idx="5579">
                  <c:v>115.4</c:v>
                </c:pt>
                <c:pt idx="5580">
                  <c:v>115.4</c:v>
                </c:pt>
                <c:pt idx="5581">
                  <c:v>115.4</c:v>
                </c:pt>
                <c:pt idx="5582">
                  <c:v>115.3</c:v>
                </c:pt>
                <c:pt idx="5583">
                  <c:v>115.3</c:v>
                </c:pt>
                <c:pt idx="5584">
                  <c:v>115.3</c:v>
                </c:pt>
                <c:pt idx="5585">
                  <c:v>115.6</c:v>
                </c:pt>
                <c:pt idx="5586">
                  <c:v>115.6</c:v>
                </c:pt>
                <c:pt idx="5587">
                  <c:v>115.6</c:v>
                </c:pt>
                <c:pt idx="5588">
                  <c:v>115.6</c:v>
                </c:pt>
                <c:pt idx="5589">
                  <c:v>115.6</c:v>
                </c:pt>
                <c:pt idx="5590">
                  <c:v>115.6</c:v>
                </c:pt>
                <c:pt idx="5591">
                  <c:v>116.1</c:v>
                </c:pt>
                <c:pt idx="5592">
                  <c:v>116.1</c:v>
                </c:pt>
                <c:pt idx="5593">
                  <c:v>116.1</c:v>
                </c:pt>
                <c:pt idx="5594">
                  <c:v>116.1</c:v>
                </c:pt>
                <c:pt idx="5595">
                  <c:v>116.1</c:v>
                </c:pt>
                <c:pt idx="5596">
                  <c:v>116.1</c:v>
                </c:pt>
                <c:pt idx="5597">
                  <c:v>116.2</c:v>
                </c:pt>
                <c:pt idx="5598">
                  <c:v>116.2</c:v>
                </c:pt>
                <c:pt idx="5599">
                  <c:v>116.2</c:v>
                </c:pt>
                <c:pt idx="5600">
                  <c:v>115.7</c:v>
                </c:pt>
                <c:pt idx="5601">
                  <c:v>115.7</c:v>
                </c:pt>
                <c:pt idx="5602">
                  <c:v>115.7</c:v>
                </c:pt>
                <c:pt idx="5603">
                  <c:v>115.6</c:v>
                </c:pt>
                <c:pt idx="5604">
                  <c:v>115.6</c:v>
                </c:pt>
                <c:pt idx="5605">
                  <c:v>115.6</c:v>
                </c:pt>
                <c:pt idx="5606">
                  <c:v>115.1</c:v>
                </c:pt>
                <c:pt idx="5607">
                  <c:v>115.1</c:v>
                </c:pt>
                <c:pt idx="5608">
                  <c:v>115.1</c:v>
                </c:pt>
                <c:pt idx="5609">
                  <c:v>115.3</c:v>
                </c:pt>
                <c:pt idx="5610">
                  <c:v>115.3</c:v>
                </c:pt>
                <c:pt idx="5611">
                  <c:v>115.3</c:v>
                </c:pt>
                <c:pt idx="5612">
                  <c:v>115.5</c:v>
                </c:pt>
                <c:pt idx="5613">
                  <c:v>115.5</c:v>
                </c:pt>
                <c:pt idx="5614">
                  <c:v>115.5</c:v>
                </c:pt>
                <c:pt idx="5615">
                  <c:v>115.9</c:v>
                </c:pt>
                <c:pt idx="5616">
                  <c:v>115.9</c:v>
                </c:pt>
                <c:pt idx="5617">
                  <c:v>115.9</c:v>
                </c:pt>
                <c:pt idx="5618">
                  <c:v>116.1</c:v>
                </c:pt>
                <c:pt idx="5619">
                  <c:v>116.1</c:v>
                </c:pt>
                <c:pt idx="5620">
                  <c:v>116.1</c:v>
                </c:pt>
                <c:pt idx="5621">
                  <c:v>116</c:v>
                </c:pt>
                <c:pt idx="5622">
                  <c:v>116</c:v>
                </c:pt>
                <c:pt idx="5623">
                  <c:v>116</c:v>
                </c:pt>
                <c:pt idx="5624">
                  <c:v>116.1</c:v>
                </c:pt>
                <c:pt idx="5625">
                  <c:v>116.1</c:v>
                </c:pt>
                <c:pt idx="5626">
                  <c:v>116.1</c:v>
                </c:pt>
                <c:pt idx="5627">
                  <c:v>115.9</c:v>
                </c:pt>
                <c:pt idx="5628">
                  <c:v>115.9</c:v>
                </c:pt>
                <c:pt idx="5629">
                  <c:v>115.9</c:v>
                </c:pt>
                <c:pt idx="5630">
                  <c:v>115.8</c:v>
                </c:pt>
                <c:pt idx="5631">
                  <c:v>115.8</c:v>
                </c:pt>
                <c:pt idx="5632">
                  <c:v>115.8</c:v>
                </c:pt>
                <c:pt idx="5633">
                  <c:v>115.7</c:v>
                </c:pt>
                <c:pt idx="5634">
                  <c:v>115.7</c:v>
                </c:pt>
                <c:pt idx="5635">
                  <c:v>115.7</c:v>
                </c:pt>
                <c:pt idx="5636">
                  <c:v>115.7</c:v>
                </c:pt>
                <c:pt idx="5637">
                  <c:v>115.7</c:v>
                </c:pt>
                <c:pt idx="5638">
                  <c:v>115.7</c:v>
                </c:pt>
                <c:pt idx="5639">
                  <c:v>115.7</c:v>
                </c:pt>
                <c:pt idx="5640">
                  <c:v>115.7</c:v>
                </c:pt>
                <c:pt idx="5641">
                  <c:v>115.7</c:v>
                </c:pt>
                <c:pt idx="5642">
                  <c:v>115.7</c:v>
                </c:pt>
                <c:pt idx="5643">
                  <c:v>115.7</c:v>
                </c:pt>
                <c:pt idx="5644">
                  <c:v>115.7</c:v>
                </c:pt>
                <c:pt idx="5645">
                  <c:v>116.1</c:v>
                </c:pt>
                <c:pt idx="5646">
                  <c:v>116.1</c:v>
                </c:pt>
                <c:pt idx="5647">
                  <c:v>116.1</c:v>
                </c:pt>
                <c:pt idx="5648">
                  <c:v>115.9</c:v>
                </c:pt>
                <c:pt idx="5649">
                  <c:v>115.9</c:v>
                </c:pt>
                <c:pt idx="5650">
                  <c:v>115.9</c:v>
                </c:pt>
                <c:pt idx="5651">
                  <c:v>115.9</c:v>
                </c:pt>
                <c:pt idx="5652">
                  <c:v>115.9</c:v>
                </c:pt>
                <c:pt idx="5653">
                  <c:v>115.9</c:v>
                </c:pt>
                <c:pt idx="5654">
                  <c:v>115.8</c:v>
                </c:pt>
                <c:pt idx="5655">
                  <c:v>115.8</c:v>
                </c:pt>
                <c:pt idx="5656">
                  <c:v>115.8</c:v>
                </c:pt>
                <c:pt idx="5657">
                  <c:v>115.9</c:v>
                </c:pt>
                <c:pt idx="5658">
                  <c:v>115.9</c:v>
                </c:pt>
                <c:pt idx="5659">
                  <c:v>115.9</c:v>
                </c:pt>
                <c:pt idx="5660">
                  <c:v>116.2</c:v>
                </c:pt>
                <c:pt idx="5661">
                  <c:v>116.2</c:v>
                </c:pt>
                <c:pt idx="5662">
                  <c:v>116.2</c:v>
                </c:pt>
                <c:pt idx="5663">
                  <c:v>116.1</c:v>
                </c:pt>
                <c:pt idx="5664">
                  <c:v>116.1</c:v>
                </c:pt>
                <c:pt idx="5665">
                  <c:v>116.1</c:v>
                </c:pt>
                <c:pt idx="5666">
                  <c:v>116.3</c:v>
                </c:pt>
                <c:pt idx="5667">
                  <c:v>116.3</c:v>
                </c:pt>
                <c:pt idx="5668">
                  <c:v>116.3</c:v>
                </c:pt>
                <c:pt idx="5669">
                  <c:v>116.2</c:v>
                </c:pt>
                <c:pt idx="5670">
                  <c:v>116.2</c:v>
                </c:pt>
                <c:pt idx="5671">
                  <c:v>116.2</c:v>
                </c:pt>
                <c:pt idx="5672">
                  <c:v>116.4</c:v>
                </c:pt>
                <c:pt idx="5673">
                  <c:v>116.4</c:v>
                </c:pt>
                <c:pt idx="5674">
                  <c:v>116.4</c:v>
                </c:pt>
                <c:pt idx="5675">
                  <c:v>116.7</c:v>
                </c:pt>
                <c:pt idx="5676">
                  <c:v>116.7</c:v>
                </c:pt>
                <c:pt idx="5677">
                  <c:v>116.7</c:v>
                </c:pt>
                <c:pt idx="5678">
                  <c:v>117</c:v>
                </c:pt>
                <c:pt idx="5679">
                  <c:v>117</c:v>
                </c:pt>
                <c:pt idx="5680">
                  <c:v>117</c:v>
                </c:pt>
                <c:pt idx="5681">
                  <c:v>116.9</c:v>
                </c:pt>
                <c:pt idx="5682">
                  <c:v>116.9</c:v>
                </c:pt>
                <c:pt idx="5683">
                  <c:v>116.9</c:v>
                </c:pt>
                <c:pt idx="5684">
                  <c:v>116.6</c:v>
                </c:pt>
                <c:pt idx="5685">
                  <c:v>116.6</c:v>
                </c:pt>
                <c:pt idx="5686">
                  <c:v>116.6</c:v>
                </c:pt>
                <c:pt idx="5687">
                  <c:v>116.3</c:v>
                </c:pt>
                <c:pt idx="5688">
                  <c:v>116.3</c:v>
                </c:pt>
                <c:pt idx="5689">
                  <c:v>116.3</c:v>
                </c:pt>
                <c:pt idx="5690">
                  <c:v>116.2</c:v>
                </c:pt>
                <c:pt idx="5691">
                  <c:v>116.2</c:v>
                </c:pt>
                <c:pt idx="5692">
                  <c:v>116.2</c:v>
                </c:pt>
                <c:pt idx="5693">
                  <c:v>116.4</c:v>
                </c:pt>
                <c:pt idx="5694">
                  <c:v>116.4</c:v>
                </c:pt>
                <c:pt idx="5695">
                  <c:v>116.4</c:v>
                </c:pt>
                <c:pt idx="5696">
                  <c:v>116.4</c:v>
                </c:pt>
                <c:pt idx="5697">
                  <c:v>116.4</c:v>
                </c:pt>
                <c:pt idx="5698">
                  <c:v>116.4</c:v>
                </c:pt>
                <c:pt idx="5699">
                  <c:v>116.7</c:v>
                </c:pt>
                <c:pt idx="5700">
                  <c:v>116.7</c:v>
                </c:pt>
                <c:pt idx="5701">
                  <c:v>116.7</c:v>
                </c:pt>
                <c:pt idx="5702">
                  <c:v>116.3</c:v>
                </c:pt>
                <c:pt idx="5703">
                  <c:v>116.3</c:v>
                </c:pt>
                <c:pt idx="5704">
                  <c:v>116.3</c:v>
                </c:pt>
                <c:pt idx="5705">
                  <c:v>116.5</c:v>
                </c:pt>
                <c:pt idx="5706">
                  <c:v>116.5</c:v>
                </c:pt>
                <c:pt idx="5707">
                  <c:v>116.5</c:v>
                </c:pt>
                <c:pt idx="5708">
                  <c:v>116.5</c:v>
                </c:pt>
                <c:pt idx="5709">
                  <c:v>116.5</c:v>
                </c:pt>
                <c:pt idx="5710">
                  <c:v>116.5</c:v>
                </c:pt>
                <c:pt idx="5711">
                  <c:v>116.6</c:v>
                </c:pt>
                <c:pt idx="5712">
                  <c:v>116.6</c:v>
                </c:pt>
                <c:pt idx="5713">
                  <c:v>116.6</c:v>
                </c:pt>
                <c:pt idx="5714">
                  <c:v>116.6</c:v>
                </c:pt>
                <c:pt idx="5715">
                  <c:v>116.6</c:v>
                </c:pt>
                <c:pt idx="5716">
                  <c:v>116.6</c:v>
                </c:pt>
                <c:pt idx="5717">
                  <c:v>116.5</c:v>
                </c:pt>
                <c:pt idx="5718">
                  <c:v>116.5</c:v>
                </c:pt>
                <c:pt idx="5719">
                  <c:v>116.5</c:v>
                </c:pt>
                <c:pt idx="5720">
                  <c:v>116.5</c:v>
                </c:pt>
                <c:pt idx="5721">
                  <c:v>116.5</c:v>
                </c:pt>
                <c:pt idx="5722">
                  <c:v>116.5</c:v>
                </c:pt>
                <c:pt idx="5723">
                  <c:v>116.3</c:v>
                </c:pt>
                <c:pt idx="5724">
                  <c:v>116.3</c:v>
                </c:pt>
                <c:pt idx="5725">
                  <c:v>116.3</c:v>
                </c:pt>
                <c:pt idx="5726">
                  <c:v>116</c:v>
                </c:pt>
                <c:pt idx="5727">
                  <c:v>116</c:v>
                </c:pt>
                <c:pt idx="5728">
                  <c:v>116</c:v>
                </c:pt>
                <c:pt idx="5729">
                  <c:v>115.8</c:v>
                </c:pt>
                <c:pt idx="5730">
                  <c:v>115.8</c:v>
                </c:pt>
                <c:pt idx="5731">
                  <c:v>115.8</c:v>
                </c:pt>
                <c:pt idx="5732">
                  <c:v>115.5</c:v>
                </c:pt>
                <c:pt idx="5733">
                  <c:v>115.5</c:v>
                </c:pt>
                <c:pt idx="5734">
                  <c:v>115.5</c:v>
                </c:pt>
                <c:pt idx="5735">
                  <c:v>115.7</c:v>
                </c:pt>
                <c:pt idx="5736">
                  <c:v>115.7</c:v>
                </c:pt>
                <c:pt idx="5737">
                  <c:v>115.7</c:v>
                </c:pt>
                <c:pt idx="5738">
                  <c:v>115.8</c:v>
                </c:pt>
                <c:pt idx="5739">
                  <c:v>115.8</c:v>
                </c:pt>
                <c:pt idx="5740">
                  <c:v>115.8</c:v>
                </c:pt>
                <c:pt idx="5741">
                  <c:v>115.7</c:v>
                </c:pt>
                <c:pt idx="5742">
                  <c:v>115.7</c:v>
                </c:pt>
                <c:pt idx="5743">
                  <c:v>115.7</c:v>
                </c:pt>
                <c:pt idx="5744">
                  <c:v>115.5</c:v>
                </c:pt>
                <c:pt idx="5745">
                  <c:v>115.5</c:v>
                </c:pt>
                <c:pt idx="5746">
                  <c:v>115.5</c:v>
                </c:pt>
                <c:pt idx="5747">
                  <c:v>115.4</c:v>
                </c:pt>
                <c:pt idx="5748">
                  <c:v>115.4</c:v>
                </c:pt>
                <c:pt idx="5749">
                  <c:v>115.4</c:v>
                </c:pt>
                <c:pt idx="5750">
                  <c:v>115.5</c:v>
                </c:pt>
                <c:pt idx="5751">
                  <c:v>115.5</c:v>
                </c:pt>
                <c:pt idx="5752">
                  <c:v>115.5</c:v>
                </c:pt>
                <c:pt idx="5753">
                  <c:v>115.7</c:v>
                </c:pt>
                <c:pt idx="5754">
                  <c:v>115.7</c:v>
                </c:pt>
                <c:pt idx="5755">
                  <c:v>115.7</c:v>
                </c:pt>
                <c:pt idx="5756">
                  <c:v>115.8</c:v>
                </c:pt>
                <c:pt idx="5757">
                  <c:v>115.8</c:v>
                </c:pt>
                <c:pt idx="5758">
                  <c:v>115.8</c:v>
                </c:pt>
                <c:pt idx="5759">
                  <c:v>115.9</c:v>
                </c:pt>
                <c:pt idx="5760">
                  <c:v>115.9</c:v>
                </c:pt>
                <c:pt idx="5761">
                  <c:v>115.9</c:v>
                </c:pt>
                <c:pt idx="5762">
                  <c:v>115.7</c:v>
                </c:pt>
                <c:pt idx="5763">
                  <c:v>115.7</c:v>
                </c:pt>
                <c:pt idx="5764">
                  <c:v>115.7</c:v>
                </c:pt>
                <c:pt idx="5765">
                  <c:v>115.6</c:v>
                </c:pt>
                <c:pt idx="5766">
                  <c:v>115.6</c:v>
                </c:pt>
                <c:pt idx="5767">
                  <c:v>115.6</c:v>
                </c:pt>
                <c:pt idx="5768">
                  <c:v>116</c:v>
                </c:pt>
                <c:pt idx="5769">
                  <c:v>116</c:v>
                </c:pt>
                <c:pt idx="5770">
                  <c:v>116</c:v>
                </c:pt>
                <c:pt idx="5771">
                  <c:v>116.2</c:v>
                </c:pt>
                <c:pt idx="5772">
                  <c:v>116.2</c:v>
                </c:pt>
                <c:pt idx="5773">
                  <c:v>116.2</c:v>
                </c:pt>
                <c:pt idx="5774">
                  <c:v>116.3</c:v>
                </c:pt>
                <c:pt idx="5775">
                  <c:v>116.3</c:v>
                </c:pt>
                <c:pt idx="5776">
                  <c:v>116.3</c:v>
                </c:pt>
                <c:pt idx="5777">
                  <c:v>116</c:v>
                </c:pt>
                <c:pt idx="5778">
                  <c:v>116</c:v>
                </c:pt>
                <c:pt idx="5779">
                  <c:v>116</c:v>
                </c:pt>
                <c:pt idx="5780">
                  <c:v>116</c:v>
                </c:pt>
                <c:pt idx="5781">
                  <c:v>116</c:v>
                </c:pt>
                <c:pt idx="5782">
                  <c:v>116</c:v>
                </c:pt>
                <c:pt idx="5783">
                  <c:v>116.2</c:v>
                </c:pt>
                <c:pt idx="5784">
                  <c:v>116.2</c:v>
                </c:pt>
                <c:pt idx="5785">
                  <c:v>116.2</c:v>
                </c:pt>
                <c:pt idx="5786">
                  <c:v>116.2</c:v>
                </c:pt>
                <c:pt idx="5787">
                  <c:v>116.2</c:v>
                </c:pt>
                <c:pt idx="5788">
                  <c:v>116.2</c:v>
                </c:pt>
                <c:pt idx="5789">
                  <c:v>115.9</c:v>
                </c:pt>
                <c:pt idx="5790">
                  <c:v>115.9</c:v>
                </c:pt>
                <c:pt idx="5791">
                  <c:v>115.9</c:v>
                </c:pt>
                <c:pt idx="5792">
                  <c:v>116</c:v>
                </c:pt>
                <c:pt idx="5793">
                  <c:v>116</c:v>
                </c:pt>
                <c:pt idx="5794">
                  <c:v>116</c:v>
                </c:pt>
                <c:pt idx="5795">
                  <c:v>116.1</c:v>
                </c:pt>
                <c:pt idx="5796">
                  <c:v>116.1</c:v>
                </c:pt>
                <c:pt idx="5797">
                  <c:v>116.1</c:v>
                </c:pt>
                <c:pt idx="5798">
                  <c:v>116.2</c:v>
                </c:pt>
                <c:pt idx="5799">
                  <c:v>116.2</c:v>
                </c:pt>
                <c:pt idx="5800">
                  <c:v>116.2</c:v>
                </c:pt>
                <c:pt idx="5801">
                  <c:v>116.1</c:v>
                </c:pt>
                <c:pt idx="5802">
                  <c:v>116.1</c:v>
                </c:pt>
                <c:pt idx="5803">
                  <c:v>116.1</c:v>
                </c:pt>
                <c:pt idx="5804">
                  <c:v>115.9</c:v>
                </c:pt>
                <c:pt idx="5805">
                  <c:v>115.9</c:v>
                </c:pt>
                <c:pt idx="5806">
                  <c:v>115.9</c:v>
                </c:pt>
                <c:pt idx="5807">
                  <c:v>115.9</c:v>
                </c:pt>
                <c:pt idx="5808">
                  <c:v>115.9</c:v>
                </c:pt>
                <c:pt idx="5809">
                  <c:v>115.9</c:v>
                </c:pt>
                <c:pt idx="5810">
                  <c:v>115.8</c:v>
                </c:pt>
                <c:pt idx="5811">
                  <c:v>115.8</c:v>
                </c:pt>
                <c:pt idx="5812">
                  <c:v>115.8</c:v>
                </c:pt>
                <c:pt idx="5813">
                  <c:v>116.1</c:v>
                </c:pt>
                <c:pt idx="5814">
                  <c:v>116.1</c:v>
                </c:pt>
                <c:pt idx="5815">
                  <c:v>116.1</c:v>
                </c:pt>
                <c:pt idx="5816">
                  <c:v>116.3</c:v>
                </c:pt>
                <c:pt idx="5817">
                  <c:v>116.3</c:v>
                </c:pt>
                <c:pt idx="5818">
                  <c:v>116.3</c:v>
                </c:pt>
                <c:pt idx="5819">
                  <c:v>116.3</c:v>
                </c:pt>
                <c:pt idx="5820">
                  <c:v>116.3</c:v>
                </c:pt>
                <c:pt idx="5821">
                  <c:v>116.3</c:v>
                </c:pt>
                <c:pt idx="5822">
                  <c:v>116.3</c:v>
                </c:pt>
                <c:pt idx="5823">
                  <c:v>116.3</c:v>
                </c:pt>
                <c:pt idx="5824">
                  <c:v>116.3</c:v>
                </c:pt>
                <c:pt idx="5825">
                  <c:v>116.2</c:v>
                </c:pt>
                <c:pt idx="5826">
                  <c:v>116.2</c:v>
                </c:pt>
                <c:pt idx="5827">
                  <c:v>116.2</c:v>
                </c:pt>
                <c:pt idx="5828">
                  <c:v>115.9</c:v>
                </c:pt>
                <c:pt idx="5829">
                  <c:v>115.9</c:v>
                </c:pt>
                <c:pt idx="5830">
                  <c:v>115.9</c:v>
                </c:pt>
                <c:pt idx="5831">
                  <c:v>116</c:v>
                </c:pt>
                <c:pt idx="5832">
                  <c:v>116</c:v>
                </c:pt>
                <c:pt idx="5833">
                  <c:v>116</c:v>
                </c:pt>
                <c:pt idx="5834">
                  <c:v>116</c:v>
                </c:pt>
                <c:pt idx="5835">
                  <c:v>116</c:v>
                </c:pt>
                <c:pt idx="5836">
                  <c:v>116</c:v>
                </c:pt>
                <c:pt idx="5837">
                  <c:v>116</c:v>
                </c:pt>
                <c:pt idx="5838">
                  <c:v>116</c:v>
                </c:pt>
                <c:pt idx="5839">
                  <c:v>116</c:v>
                </c:pt>
                <c:pt idx="5840">
                  <c:v>115.8</c:v>
                </c:pt>
                <c:pt idx="5841">
                  <c:v>115.8</c:v>
                </c:pt>
                <c:pt idx="5842">
                  <c:v>115.8</c:v>
                </c:pt>
                <c:pt idx="5843">
                  <c:v>115.7</c:v>
                </c:pt>
                <c:pt idx="5844">
                  <c:v>115.7</c:v>
                </c:pt>
                <c:pt idx="5845">
                  <c:v>115.7</c:v>
                </c:pt>
                <c:pt idx="5846">
                  <c:v>116.2</c:v>
                </c:pt>
                <c:pt idx="5847">
                  <c:v>116.2</c:v>
                </c:pt>
                <c:pt idx="5848">
                  <c:v>116.2</c:v>
                </c:pt>
                <c:pt idx="5849">
                  <c:v>116.7</c:v>
                </c:pt>
                <c:pt idx="5850">
                  <c:v>116.7</c:v>
                </c:pt>
                <c:pt idx="5851">
                  <c:v>116.7</c:v>
                </c:pt>
                <c:pt idx="5852">
                  <c:v>117</c:v>
                </c:pt>
                <c:pt idx="5853">
                  <c:v>117</c:v>
                </c:pt>
                <c:pt idx="5854">
                  <c:v>117</c:v>
                </c:pt>
                <c:pt idx="5855">
                  <c:v>116.8</c:v>
                </c:pt>
                <c:pt idx="5856">
                  <c:v>116.8</c:v>
                </c:pt>
                <c:pt idx="5857">
                  <c:v>116.8</c:v>
                </c:pt>
                <c:pt idx="5858">
                  <c:v>116.3</c:v>
                </c:pt>
                <c:pt idx="5859">
                  <c:v>116.3</c:v>
                </c:pt>
                <c:pt idx="5860">
                  <c:v>116.3</c:v>
                </c:pt>
                <c:pt idx="5861">
                  <c:v>116</c:v>
                </c:pt>
                <c:pt idx="5862">
                  <c:v>116</c:v>
                </c:pt>
                <c:pt idx="5863">
                  <c:v>116</c:v>
                </c:pt>
                <c:pt idx="5864">
                  <c:v>116.1</c:v>
                </c:pt>
                <c:pt idx="5865">
                  <c:v>116.1</c:v>
                </c:pt>
                <c:pt idx="5866">
                  <c:v>116.1</c:v>
                </c:pt>
                <c:pt idx="5867">
                  <c:v>116.4</c:v>
                </c:pt>
                <c:pt idx="5868">
                  <c:v>116.4</c:v>
                </c:pt>
                <c:pt idx="5869">
                  <c:v>116.4</c:v>
                </c:pt>
                <c:pt idx="5870">
                  <c:v>116.7</c:v>
                </c:pt>
                <c:pt idx="5871">
                  <c:v>116.7</c:v>
                </c:pt>
                <c:pt idx="5872">
                  <c:v>116.7</c:v>
                </c:pt>
                <c:pt idx="5873">
                  <c:v>116.8</c:v>
                </c:pt>
                <c:pt idx="5874">
                  <c:v>116.8</c:v>
                </c:pt>
                <c:pt idx="5875">
                  <c:v>116.8</c:v>
                </c:pt>
                <c:pt idx="5876">
                  <c:v>116.8</c:v>
                </c:pt>
                <c:pt idx="5877">
                  <c:v>116.8</c:v>
                </c:pt>
                <c:pt idx="5878">
                  <c:v>116.8</c:v>
                </c:pt>
                <c:pt idx="5879">
                  <c:v>116.8</c:v>
                </c:pt>
                <c:pt idx="5880">
                  <c:v>116.8</c:v>
                </c:pt>
                <c:pt idx="5881">
                  <c:v>116.8</c:v>
                </c:pt>
                <c:pt idx="5882">
                  <c:v>116.7</c:v>
                </c:pt>
                <c:pt idx="5883">
                  <c:v>116.7</c:v>
                </c:pt>
                <c:pt idx="5884">
                  <c:v>116.7</c:v>
                </c:pt>
                <c:pt idx="5885">
                  <c:v>116.7</c:v>
                </c:pt>
                <c:pt idx="5886">
                  <c:v>116.7</c:v>
                </c:pt>
                <c:pt idx="5887">
                  <c:v>116.7</c:v>
                </c:pt>
                <c:pt idx="5888">
                  <c:v>117</c:v>
                </c:pt>
                <c:pt idx="5889">
                  <c:v>117</c:v>
                </c:pt>
                <c:pt idx="5890">
                  <c:v>117</c:v>
                </c:pt>
                <c:pt idx="5891">
                  <c:v>117</c:v>
                </c:pt>
                <c:pt idx="5892">
                  <c:v>117</c:v>
                </c:pt>
                <c:pt idx="5893">
                  <c:v>117</c:v>
                </c:pt>
                <c:pt idx="5894">
                  <c:v>117</c:v>
                </c:pt>
                <c:pt idx="5895">
                  <c:v>117</c:v>
                </c:pt>
                <c:pt idx="5896">
                  <c:v>117</c:v>
                </c:pt>
                <c:pt idx="5897">
                  <c:v>116.8</c:v>
                </c:pt>
                <c:pt idx="5898">
                  <c:v>116.8</c:v>
                </c:pt>
                <c:pt idx="5899">
                  <c:v>116.8</c:v>
                </c:pt>
                <c:pt idx="5900">
                  <c:v>117.1</c:v>
                </c:pt>
                <c:pt idx="5901">
                  <c:v>117.1</c:v>
                </c:pt>
                <c:pt idx="5902">
                  <c:v>117.1</c:v>
                </c:pt>
                <c:pt idx="5903">
                  <c:v>117.1</c:v>
                </c:pt>
                <c:pt idx="5904">
                  <c:v>117.1</c:v>
                </c:pt>
                <c:pt idx="5905">
                  <c:v>117.1</c:v>
                </c:pt>
                <c:pt idx="5906">
                  <c:v>117.3</c:v>
                </c:pt>
                <c:pt idx="5907">
                  <c:v>117.3</c:v>
                </c:pt>
                <c:pt idx="5908">
                  <c:v>117.3</c:v>
                </c:pt>
                <c:pt idx="5909">
                  <c:v>117.3</c:v>
                </c:pt>
                <c:pt idx="5910">
                  <c:v>117.3</c:v>
                </c:pt>
                <c:pt idx="5911">
                  <c:v>117.3</c:v>
                </c:pt>
                <c:pt idx="5912">
                  <c:v>117.2</c:v>
                </c:pt>
                <c:pt idx="5913">
                  <c:v>117.2</c:v>
                </c:pt>
                <c:pt idx="5914">
                  <c:v>117.2</c:v>
                </c:pt>
                <c:pt idx="5915">
                  <c:v>116.9</c:v>
                </c:pt>
                <c:pt idx="5916">
                  <c:v>116.9</c:v>
                </c:pt>
                <c:pt idx="5917">
                  <c:v>116.9</c:v>
                </c:pt>
                <c:pt idx="5918">
                  <c:v>117.1</c:v>
                </c:pt>
                <c:pt idx="5919">
                  <c:v>117.1</c:v>
                </c:pt>
                <c:pt idx="5920">
                  <c:v>117.1</c:v>
                </c:pt>
                <c:pt idx="5921">
                  <c:v>117.3</c:v>
                </c:pt>
                <c:pt idx="5922">
                  <c:v>117.3</c:v>
                </c:pt>
                <c:pt idx="5923">
                  <c:v>117.3</c:v>
                </c:pt>
                <c:pt idx="5924">
                  <c:v>117.4</c:v>
                </c:pt>
                <c:pt idx="5925">
                  <c:v>117.4</c:v>
                </c:pt>
                <c:pt idx="5926">
                  <c:v>117.4</c:v>
                </c:pt>
                <c:pt idx="5927">
                  <c:v>117.2</c:v>
                </c:pt>
                <c:pt idx="5928">
                  <c:v>117.2</c:v>
                </c:pt>
                <c:pt idx="5929">
                  <c:v>117.2</c:v>
                </c:pt>
                <c:pt idx="5930">
                  <c:v>117</c:v>
                </c:pt>
                <c:pt idx="5931">
                  <c:v>117</c:v>
                </c:pt>
                <c:pt idx="5932">
                  <c:v>117</c:v>
                </c:pt>
                <c:pt idx="5933">
                  <c:v>116.9</c:v>
                </c:pt>
                <c:pt idx="5934">
                  <c:v>116.9</c:v>
                </c:pt>
                <c:pt idx="5935">
                  <c:v>116.9</c:v>
                </c:pt>
                <c:pt idx="5936">
                  <c:v>116.9</c:v>
                </c:pt>
                <c:pt idx="5937">
                  <c:v>116.9</c:v>
                </c:pt>
                <c:pt idx="5938">
                  <c:v>116.9</c:v>
                </c:pt>
                <c:pt idx="5939">
                  <c:v>117</c:v>
                </c:pt>
                <c:pt idx="5940">
                  <c:v>117</c:v>
                </c:pt>
                <c:pt idx="5941">
                  <c:v>117</c:v>
                </c:pt>
                <c:pt idx="5942">
                  <c:v>117.4</c:v>
                </c:pt>
                <c:pt idx="5943">
                  <c:v>117.4</c:v>
                </c:pt>
                <c:pt idx="5944">
                  <c:v>117.4</c:v>
                </c:pt>
                <c:pt idx="5945">
                  <c:v>117.3</c:v>
                </c:pt>
                <c:pt idx="5946">
                  <c:v>117.3</c:v>
                </c:pt>
                <c:pt idx="5947">
                  <c:v>117.3</c:v>
                </c:pt>
                <c:pt idx="5948">
                  <c:v>117.2</c:v>
                </c:pt>
                <c:pt idx="5949">
                  <c:v>117.2</c:v>
                </c:pt>
                <c:pt idx="5950">
                  <c:v>117.2</c:v>
                </c:pt>
                <c:pt idx="5951">
                  <c:v>116.7</c:v>
                </c:pt>
                <c:pt idx="5952">
                  <c:v>116.7</c:v>
                </c:pt>
                <c:pt idx="5953">
                  <c:v>116.7</c:v>
                </c:pt>
                <c:pt idx="5954">
                  <c:v>116.7</c:v>
                </c:pt>
                <c:pt idx="5955">
                  <c:v>116.7</c:v>
                </c:pt>
                <c:pt idx="5956">
                  <c:v>116.7</c:v>
                </c:pt>
                <c:pt idx="5957">
                  <c:v>117.1</c:v>
                </c:pt>
                <c:pt idx="5958">
                  <c:v>117.1</c:v>
                </c:pt>
                <c:pt idx="5959">
                  <c:v>117.1</c:v>
                </c:pt>
                <c:pt idx="5960">
                  <c:v>117.2</c:v>
                </c:pt>
                <c:pt idx="5961">
                  <c:v>117.2</c:v>
                </c:pt>
                <c:pt idx="5962">
                  <c:v>117.2</c:v>
                </c:pt>
                <c:pt idx="5963">
                  <c:v>117.4</c:v>
                </c:pt>
                <c:pt idx="5964">
                  <c:v>117.4</c:v>
                </c:pt>
                <c:pt idx="5965">
                  <c:v>117.4</c:v>
                </c:pt>
                <c:pt idx="5966">
                  <c:v>116.9</c:v>
                </c:pt>
                <c:pt idx="5967">
                  <c:v>116.9</c:v>
                </c:pt>
                <c:pt idx="5968">
                  <c:v>116.9</c:v>
                </c:pt>
                <c:pt idx="5969">
                  <c:v>117.2</c:v>
                </c:pt>
                <c:pt idx="5970">
                  <c:v>117.2</c:v>
                </c:pt>
                <c:pt idx="5971">
                  <c:v>117.2</c:v>
                </c:pt>
                <c:pt idx="5972">
                  <c:v>116.8</c:v>
                </c:pt>
                <c:pt idx="5973">
                  <c:v>116.8</c:v>
                </c:pt>
                <c:pt idx="5974">
                  <c:v>116.8</c:v>
                </c:pt>
                <c:pt idx="5975">
                  <c:v>116.9</c:v>
                </c:pt>
                <c:pt idx="5976">
                  <c:v>116.9</c:v>
                </c:pt>
                <c:pt idx="5977">
                  <c:v>116.9</c:v>
                </c:pt>
                <c:pt idx="5978">
                  <c:v>116.8</c:v>
                </c:pt>
                <c:pt idx="5979">
                  <c:v>116.8</c:v>
                </c:pt>
                <c:pt idx="5980">
                  <c:v>116.8</c:v>
                </c:pt>
                <c:pt idx="5981">
                  <c:v>117.1</c:v>
                </c:pt>
                <c:pt idx="5982">
                  <c:v>117.1</c:v>
                </c:pt>
                <c:pt idx="5983">
                  <c:v>117.1</c:v>
                </c:pt>
                <c:pt idx="5984">
                  <c:v>117.2</c:v>
                </c:pt>
                <c:pt idx="5985">
                  <c:v>117.2</c:v>
                </c:pt>
                <c:pt idx="5986">
                  <c:v>117.2</c:v>
                </c:pt>
                <c:pt idx="5987">
                  <c:v>117.3</c:v>
                </c:pt>
                <c:pt idx="5988">
                  <c:v>117.3</c:v>
                </c:pt>
                <c:pt idx="5989">
                  <c:v>117.3</c:v>
                </c:pt>
                <c:pt idx="5990">
                  <c:v>117.3</c:v>
                </c:pt>
                <c:pt idx="5991">
                  <c:v>117.3</c:v>
                </c:pt>
                <c:pt idx="5992">
                  <c:v>117.3</c:v>
                </c:pt>
                <c:pt idx="5993">
                  <c:v>117.4</c:v>
                </c:pt>
                <c:pt idx="5994">
                  <c:v>117.4</c:v>
                </c:pt>
                <c:pt idx="5995">
                  <c:v>117.4</c:v>
                </c:pt>
                <c:pt idx="5996">
                  <c:v>117.3</c:v>
                </c:pt>
                <c:pt idx="5997">
                  <c:v>117.3</c:v>
                </c:pt>
                <c:pt idx="5998">
                  <c:v>117.3</c:v>
                </c:pt>
                <c:pt idx="5999">
                  <c:v>117</c:v>
                </c:pt>
                <c:pt idx="6000">
                  <c:v>117</c:v>
                </c:pt>
                <c:pt idx="6001">
                  <c:v>117</c:v>
                </c:pt>
                <c:pt idx="6002">
                  <c:v>116.8</c:v>
                </c:pt>
                <c:pt idx="6003">
                  <c:v>116.8</c:v>
                </c:pt>
                <c:pt idx="6004">
                  <c:v>116.8</c:v>
                </c:pt>
                <c:pt idx="6005">
                  <c:v>117</c:v>
                </c:pt>
                <c:pt idx="6006">
                  <c:v>117</c:v>
                </c:pt>
                <c:pt idx="6007">
                  <c:v>117</c:v>
                </c:pt>
                <c:pt idx="6008">
                  <c:v>117.3</c:v>
                </c:pt>
                <c:pt idx="6009">
                  <c:v>117.3</c:v>
                </c:pt>
                <c:pt idx="6010">
                  <c:v>117.3</c:v>
                </c:pt>
                <c:pt idx="6011">
                  <c:v>117.4</c:v>
                </c:pt>
                <c:pt idx="6012">
                  <c:v>117.4</c:v>
                </c:pt>
                <c:pt idx="6013">
                  <c:v>117.4</c:v>
                </c:pt>
                <c:pt idx="6014">
                  <c:v>117.4</c:v>
                </c:pt>
                <c:pt idx="6015">
                  <c:v>117.4</c:v>
                </c:pt>
                <c:pt idx="6016">
                  <c:v>117.4</c:v>
                </c:pt>
                <c:pt idx="6017">
                  <c:v>117.5</c:v>
                </c:pt>
                <c:pt idx="6018">
                  <c:v>117.5</c:v>
                </c:pt>
                <c:pt idx="6019">
                  <c:v>117.5</c:v>
                </c:pt>
                <c:pt idx="6020">
                  <c:v>117.8</c:v>
                </c:pt>
                <c:pt idx="6021">
                  <c:v>117.8</c:v>
                </c:pt>
                <c:pt idx="6022">
                  <c:v>117.8</c:v>
                </c:pt>
                <c:pt idx="6023">
                  <c:v>118.1</c:v>
                </c:pt>
                <c:pt idx="6024">
                  <c:v>118.1</c:v>
                </c:pt>
                <c:pt idx="6025">
                  <c:v>118.1</c:v>
                </c:pt>
                <c:pt idx="6026">
                  <c:v>117.9</c:v>
                </c:pt>
                <c:pt idx="6027">
                  <c:v>117.9</c:v>
                </c:pt>
                <c:pt idx="6028">
                  <c:v>117.9</c:v>
                </c:pt>
                <c:pt idx="6029">
                  <c:v>117.7</c:v>
                </c:pt>
                <c:pt idx="6030">
                  <c:v>117.7</c:v>
                </c:pt>
                <c:pt idx="6031">
                  <c:v>117.7</c:v>
                </c:pt>
                <c:pt idx="6032">
                  <c:v>117.6</c:v>
                </c:pt>
                <c:pt idx="6033">
                  <c:v>117.6</c:v>
                </c:pt>
                <c:pt idx="6034">
                  <c:v>117.6</c:v>
                </c:pt>
                <c:pt idx="6035">
                  <c:v>117.7</c:v>
                </c:pt>
                <c:pt idx="6036">
                  <c:v>117.7</c:v>
                </c:pt>
                <c:pt idx="6037">
                  <c:v>117.7</c:v>
                </c:pt>
                <c:pt idx="6038">
                  <c:v>117.9</c:v>
                </c:pt>
                <c:pt idx="6039">
                  <c:v>117.9</c:v>
                </c:pt>
                <c:pt idx="6040">
                  <c:v>117.9</c:v>
                </c:pt>
                <c:pt idx="6041">
                  <c:v>118.2</c:v>
                </c:pt>
                <c:pt idx="6042">
                  <c:v>118.2</c:v>
                </c:pt>
                <c:pt idx="6043">
                  <c:v>118.2</c:v>
                </c:pt>
                <c:pt idx="6044">
                  <c:v>118.4</c:v>
                </c:pt>
                <c:pt idx="6045">
                  <c:v>118.4</c:v>
                </c:pt>
                <c:pt idx="6046">
                  <c:v>118.4</c:v>
                </c:pt>
                <c:pt idx="6047">
                  <c:v>118.2</c:v>
                </c:pt>
                <c:pt idx="6048">
                  <c:v>118.2</c:v>
                </c:pt>
                <c:pt idx="6049">
                  <c:v>118.2</c:v>
                </c:pt>
                <c:pt idx="6050">
                  <c:v>118.1</c:v>
                </c:pt>
                <c:pt idx="6051">
                  <c:v>118.1</c:v>
                </c:pt>
                <c:pt idx="6052">
                  <c:v>118.1</c:v>
                </c:pt>
                <c:pt idx="6053">
                  <c:v>117.7</c:v>
                </c:pt>
                <c:pt idx="6054">
                  <c:v>117.7</c:v>
                </c:pt>
                <c:pt idx="6055">
                  <c:v>117.7</c:v>
                </c:pt>
                <c:pt idx="6056">
                  <c:v>117.6</c:v>
                </c:pt>
                <c:pt idx="6057">
                  <c:v>117.6</c:v>
                </c:pt>
                <c:pt idx="6058">
                  <c:v>117.6</c:v>
                </c:pt>
                <c:pt idx="6059">
                  <c:v>117.5</c:v>
                </c:pt>
                <c:pt idx="6060">
                  <c:v>117.5</c:v>
                </c:pt>
                <c:pt idx="6061">
                  <c:v>117.5</c:v>
                </c:pt>
                <c:pt idx="6062">
                  <c:v>117.4</c:v>
                </c:pt>
                <c:pt idx="6063">
                  <c:v>117.4</c:v>
                </c:pt>
                <c:pt idx="6064">
                  <c:v>117.4</c:v>
                </c:pt>
                <c:pt idx="6065">
                  <c:v>117.4</c:v>
                </c:pt>
                <c:pt idx="6066">
                  <c:v>117.4</c:v>
                </c:pt>
                <c:pt idx="6067">
                  <c:v>117.4</c:v>
                </c:pt>
                <c:pt idx="6068">
                  <c:v>117.6</c:v>
                </c:pt>
                <c:pt idx="6069">
                  <c:v>117.6</c:v>
                </c:pt>
                <c:pt idx="6070">
                  <c:v>117.6</c:v>
                </c:pt>
                <c:pt idx="6071">
                  <c:v>117.4</c:v>
                </c:pt>
                <c:pt idx="6072">
                  <c:v>117.4</c:v>
                </c:pt>
                <c:pt idx="6073">
                  <c:v>117.4</c:v>
                </c:pt>
                <c:pt idx="6074">
                  <c:v>117.7</c:v>
                </c:pt>
                <c:pt idx="6075">
                  <c:v>117.7</c:v>
                </c:pt>
                <c:pt idx="6076">
                  <c:v>117.7</c:v>
                </c:pt>
                <c:pt idx="6077">
                  <c:v>117.7</c:v>
                </c:pt>
                <c:pt idx="6078">
                  <c:v>117.7</c:v>
                </c:pt>
                <c:pt idx="6079">
                  <c:v>117.7</c:v>
                </c:pt>
                <c:pt idx="6080">
                  <c:v>117.7</c:v>
                </c:pt>
                <c:pt idx="6081">
                  <c:v>117.7</c:v>
                </c:pt>
                <c:pt idx="6082">
                  <c:v>117.7</c:v>
                </c:pt>
                <c:pt idx="6083">
                  <c:v>117.7</c:v>
                </c:pt>
                <c:pt idx="6084">
                  <c:v>117.7</c:v>
                </c:pt>
                <c:pt idx="6085">
                  <c:v>117.7</c:v>
                </c:pt>
                <c:pt idx="6086">
                  <c:v>117.7</c:v>
                </c:pt>
                <c:pt idx="6087">
                  <c:v>117.7</c:v>
                </c:pt>
                <c:pt idx="6088">
                  <c:v>117.7</c:v>
                </c:pt>
                <c:pt idx="6089">
                  <c:v>118</c:v>
                </c:pt>
                <c:pt idx="6090">
                  <c:v>118</c:v>
                </c:pt>
                <c:pt idx="6091">
                  <c:v>118</c:v>
                </c:pt>
                <c:pt idx="6092">
                  <c:v>118.1</c:v>
                </c:pt>
                <c:pt idx="6093">
                  <c:v>118.1</c:v>
                </c:pt>
                <c:pt idx="6094">
                  <c:v>118.1</c:v>
                </c:pt>
                <c:pt idx="6095">
                  <c:v>118.2</c:v>
                </c:pt>
                <c:pt idx="6096">
                  <c:v>118.2</c:v>
                </c:pt>
                <c:pt idx="6097">
                  <c:v>118.2</c:v>
                </c:pt>
                <c:pt idx="6098">
                  <c:v>118.4</c:v>
                </c:pt>
                <c:pt idx="6099">
                  <c:v>118.4</c:v>
                </c:pt>
                <c:pt idx="6100">
                  <c:v>118.4</c:v>
                </c:pt>
                <c:pt idx="6101">
                  <c:v>118.3</c:v>
                </c:pt>
                <c:pt idx="6102">
                  <c:v>118.3</c:v>
                </c:pt>
                <c:pt idx="6103">
                  <c:v>118.3</c:v>
                </c:pt>
                <c:pt idx="6104">
                  <c:v>118.5</c:v>
                </c:pt>
                <c:pt idx="6105">
                  <c:v>118.5</c:v>
                </c:pt>
                <c:pt idx="6106">
                  <c:v>118.5</c:v>
                </c:pt>
                <c:pt idx="6107">
                  <c:v>118.3</c:v>
                </c:pt>
                <c:pt idx="6108">
                  <c:v>118.3</c:v>
                </c:pt>
                <c:pt idx="6109">
                  <c:v>118.3</c:v>
                </c:pt>
                <c:pt idx="6110">
                  <c:v>118.6</c:v>
                </c:pt>
                <c:pt idx="6111">
                  <c:v>118.6</c:v>
                </c:pt>
                <c:pt idx="6112">
                  <c:v>118.6</c:v>
                </c:pt>
                <c:pt idx="6113">
                  <c:v>118.5</c:v>
                </c:pt>
                <c:pt idx="6114">
                  <c:v>118.5</c:v>
                </c:pt>
                <c:pt idx="6115">
                  <c:v>118.5</c:v>
                </c:pt>
                <c:pt idx="6116">
                  <c:v>119</c:v>
                </c:pt>
                <c:pt idx="6117">
                  <c:v>119</c:v>
                </c:pt>
                <c:pt idx="6118">
                  <c:v>119</c:v>
                </c:pt>
                <c:pt idx="6119">
                  <c:v>119.2</c:v>
                </c:pt>
                <c:pt idx="6120">
                  <c:v>119.2</c:v>
                </c:pt>
                <c:pt idx="6121">
                  <c:v>119.2</c:v>
                </c:pt>
                <c:pt idx="6122">
                  <c:v>119.6</c:v>
                </c:pt>
                <c:pt idx="6123">
                  <c:v>119.6</c:v>
                </c:pt>
                <c:pt idx="6124">
                  <c:v>119.6</c:v>
                </c:pt>
                <c:pt idx="6125">
                  <c:v>119.5</c:v>
                </c:pt>
                <c:pt idx="6126">
                  <c:v>119.5</c:v>
                </c:pt>
                <c:pt idx="6127">
                  <c:v>119.5</c:v>
                </c:pt>
                <c:pt idx="6128">
                  <c:v>119.2</c:v>
                </c:pt>
                <c:pt idx="6129">
                  <c:v>119.2</c:v>
                </c:pt>
                <c:pt idx="6130">
                  <c:v>119.2</c:v>
                </c:pt>
                <c:pt idx="6131">
                  <c:v>119.1</c:v>
                </c:pt>
                <c:pt idx="6132">
                  <c:v>119.1</c:v>
                </c:pt>
                <c:pt idx="6133">
                  <c:v>119.1</c:v>
                </c:pt>
                <c:pt idx="6134">
                  <c:v>119.3</c:v>
                </c:pt>
                <c:pt idx="6135">
                  <c:v>119.3</c:v>
                </c:pt>
                <c:pt idx="6136">
                  <c:v>119.3</c:v>
                </c:pt>
                <c:pt idx="6137">
                  <c:v>119.2</c:v>
                </c:pt>
                <c:pt idx="6138">
                  <c:v>119.2</c:v>
                </c:pt>
                <c:pt idx="6139">
                  <c:v>119.2</c:v>
                </c:pt>
                <c:pt idx="6140">
                  <c:v>119.4</c:v>
                </c:pt>
                <c:pt idx="6141">
                  <c:v>119.4</c:v>
                </c:pt>
                <c:pt idx="6142">
                  <c:v>119.4</c:v>
                </c:pt>
                <c:pt idx="6143">
                  <c:v>119.5</c:v>
                </c:pt>
                <c:pt idx="6144">
                  <c:v>119.5</c:v>
                </c:pt>
                <c:pt idx="6145">
                  <c:v>119.5</c:v>
                </c:pt>
                <c:pt idx="6146">
                  <c:v>119.8</c:v>
                </c:pt>
                <c:pt idx="6147">
                  <c:v>119.8</c:v>
                </c:pt>
                <c:pt idx="6148">
                  <c:v>119.8</c:v>
                </c:pt>
                <c:pt idx="6149">
                  <c:v>119.9</c:v>
                </c:pt>
                <c:pt idx="6150">
                  <c:v>119.9</c:v>
                </c:pt>
                <c:pt idx="6151">
                  <c:v>119.9</c:v>
                </c:pt>
                <c:pt idx="6152">
                  <c:v>120.1</c:v>
                </c:pt>
                <c:pt idx="6153">
                  <c:v>120.1</c:v>
                </c:pt>
                <c:pt idx="6154">
                  <c:v>120.1</c:v>
                </c:pt>
                <c:pt idx="6155">
                  <c:v>120.2</c:v>
                </c:pt>
                <c:pt idx="6156">
                  <c:v>120.2</c:v>
                </c:pt>
                <c:pt idx="6157">
                  <c:v>120.2</c:v>
                </c:pt>
                <c:pt idx="6158">
                  <c:v>120.3</c:v>
                </c:pt>
                <c:pt idx="6159">
                  <c:v>120.3</c:v>
                </c:pt>
                <c:pt idx="6160">
                  <c:v>120.3</c:v>
                </c:pt>
                <c:pt idx="6161">
                  <c:v>120.3</c:v>
                </c:pt>
                <c:pt idx="6162">
                  <c:v>120.3</c:v>
                </c:pt>
                <c:pt idx="6163">
                  <c:v>120.3</c:v>
                </c:pt>
                <c:pt idx="6164">
                  <c:v>120.3</c:v>
                </c:pt>
                <c:pt idx="6165">
                  <c:v>120.3</c:v>
                </c:pt>
                <c:pt idx="6166">
                  <c:v>120.3</c:v>
                </c:pt>
                <c:pt idx="6167">
                  <c:v>120.2</c:v>
                </c:pt>
                <c:pt idx="6168">
                  <c:v>120.2</c:v>
                </c:pt>
                <c:pt idx="6169">
                  <c:v>120.2</c:v>
                </c:pt>
                <c:pt idx="6170">
                  <c:v>120.5</c:v>
                </c:pt>
                <c:pt idx="6171">
                  <c:v>120.5</c:v>
                </c:pt>
                <c:pt idx="6172">
                  <c:v>120.5</c:v>
                </c:pt>
                <c:pt idx="6173">
                  <c:v>120.6</c:v>
                </c:pt>
                <c:pt idx="6174">
                  <c:v>120.6</c:v>
                </c:pt>
                <c:pt idx="6175">
                  <c:v>120.6</c:v>
                </c:pt>
                <c:pt idx="6176">
                  <c:v>120.9</c:v>
                </c:pt>
                <c:pt idx="6177">
                  <c:v>120.9</c:v>
                </c:pt>
                <c:pt idx="6178">
                  <c:v>120.9</c:v>
                </c:pt>
                <c:pt idx="6179">
                  <c:v>120.6</c:v>
                </c:pt>
                <c:pt idx="6180">
                  <c:v>120.6</c:v>
                </c:pt>
                <c:pt idx="6181">
                  <c:v>120.6</c:v>
                </c:pt>
                <c:pt idx="6182">
                  <c:v>120.6</c:v>
                </c:pt>
                <c:pt idx="6183">
                  <c:v>120.6</c:v>
                </c:pt>
                <c:pt idx="6184">
                  <c:v>120.6</c:v>
                </c:pt>
                <c:pt idx="6185">
                  <c:v>120.6</c:v>
                </c:pt>
                <c:pt idx="6186">
                  <c:v>120.6</c:v>
                </c:pt>
                <c:pt idx="6187">
                  <c:v>120.6</c:v>
                </c:pt>
                <c:pt idx="6188">
                  <c:v>121</c:v>
                </c:pt>
                <c:pt idx="6189">
                  <c:v>121</c:v>
                </c:pt>
                <c:pt idx="6190">
                  <c:v>121</c:v>
                </c:pt>
                <c:pt idx="6191">
                  <c:v>120.9</c:v>
                </c:pt>
                <c:pt idx="6192">
                  <c:v>120.9</c:v>
                </c:pt>
                <c:pt idx="6193">
                  <c:v>120.9</c:v>
                </c:pt>
                <c:pt idx="6194">
                  <c:v>120.6</c:v>
                </c:pt>
                <c:pt idx="6195">
                  <c:v>120.6</c:v>
                </c:pt>
                <c:pt idx="6196">
                  <c:v>120.6</c:v>
                </c:pt>
                <c:pt idx="6197">
                  <c:v>120.4</c:v>
                </c:pt>
                <c:pt idx="6198">
                  <c:v>120.4</c:v>
                </c:pt>
                <c:pt idx="6199">
                  <c:v>120.4</c:v>
                </c:pt>
                <c:pt idx="6200">
                  <c:v>120.6</c:v>
                </c:pt>
                <c:pt idx="6201">
                  <c:v>120.6</c:v>
                </c:pt>
                <c:pt idx="6202">
                  <c:v>120.6</c:v>
                </c:pt>
                <c:pt idx="6203">
                  <c:v>120.6</c:v>
                </c:pt>
                <c:pt idx="6204">
                  <c:v>120.6</c:v>
                </c:pt>
                <c:pt idx="6205">
                  <c:v>120.6</c:v>
                </c:pt>
                <c:pt idx="6206">
                  <c:v>120.5</c:v>
                </c:pt>
                <c:pt idx="6207">
                  <c:v>120.5</c:v>
                </c:pt>
                <c:pt idx="6208">
                  <c:v>120.5</c:v>
                </c:pt>
                <c:pt idx="6209">
                  <c:v>120.4</c:v>
                </c:pt>
                <c:pt idx="6210">
                  <c:v>120.4</c:v>
                </c:pt>
                <c:pt idx="6211">
                  <c:v>120.4</c:v>
                </c:pt>
                <c:pt idx="6212">
                  <c:v>120.6</c:v>
                </c:pt>
                <c:pt idx="6213">
                  <c:v>120.6</c:v>
                </c:pt>
                <c:pt idx="6214">
                  <c:v>120.6</c:v>
                </c:pt>
                <c:pt idx="6215">
                  <c:v>120.7</c:v>
                </c:pt>
                <c:pt idx="6216">
                  <c:v>120.7</c:v>
                </c:pt>
                <c:pt idx="6217">
                  <c:v>120.7</c:v>
                </c:pt>
                <c:pt idx="6218">
                  <c:v>120.8</c:v>
                </c:pt>
                <c:pt idx="6219">
                  <c:v>120.8</c:v>
                </c:pt>
                <c:pt idx="6220">
                  <c:v>120.8</c:v>
                </c:pt>
                <c:pt idx="6221">
                  <c:v>120.9</c:v>
                </c:pt>
                <c:pt idx="6222">
                  <c:v>120.9</c:v>
                </c:pt>
                <c:pt idx="6223">
                  <c:v>120.9</c:v>
                </c:pt>
                <c:pt idx="6224">
                  <c:v>121.1</c:v>
                </c:pt>
                <c:pt idx="6225">
                  <c:v>121.1</c:v>
                </c:pt>
                <c:pt idx="6226">
                  <c:v>121.1</c:v>
                </c:pt>
                <c:pt idx="6227">
                  <c:v>121</c:v>
                </c:pt>
                <c:pt idx="6228">
                  <c:v>121</c:v>
                </c:pt>
                <c:pt idx="6229">
                  <c:v>121</c:v>
                </c:pt>
                <c:pt idx="6230">
                  <c:v>121.1</c:v>
                </c:pt>
                <c:pt idx="6231">
                  <c:v>121.1</c:v>
                </c:pt>
                <c:pt idx="6232">
                  <c:v>121.1</c:v>
                </c:pt>
                <c:pt idx="6233">
                  <c:v>121.5</c:v>
                </c:pt>
                <c:pt idx="6234">
                  <c:v>121.5</c:v>
                </c:pt>
                <c:pt idx="6235">
                  <c:v>121.5</c:v>
                </c:pt>
                <c:pt idx="6236">
                  <c:v>121.6</c:v>
                </c:pt>
                <c:pt idx="6237">
                  <c:v>121.6</c:v>
                </c:pt>
                <c:pt idx="6238">
                  <c:v>121.6</c:v>
                </c:pt>
                <c:pt idx="6239">
                  <c:v>121.5</c:v>
                </c:pt>
                <c:pt idx="6240">
                  <c:v>121.5</c:v>
                </c:pt>
                <c:pt idx="6241">
                  <c:v>121.5</c:v>
                </c:pt>
                <c:pt idx="6242">
                  <c:v>121.2</c:v>
                </c:pt>
                <c:pt idx="6243">
                  <c:v>121.2</c:v>
                </c:pt>
                <c:pt idx="6244">
                  <c:v>121.2</c:v>
                </c:pt>
                <c:pt idx="6245">
                  <c:v>121.4</c:v>
                </c:pt>
                <c:pt idx="6246">
                  <c:v>121.4</c:v>
                </c:pt>
                <c:pt idx="6247">
                  <c:v>121.4</c:v>
                </c:pt>
                <c:pt idx="6248">
                  <c:v>121.3</c:v>
                </c:pt>
                <c:pt idx="6249">
                  <c:v>121.3</c:v>
                </c:pt>
                <c:pt idx="6250">
                  <c:v>121.3</c:v>
                </c:pt>
                <c:pt idx="6251">
                  <c:v>121.4</c:v>
                </c:pt>
                <c:pt idx="6252">
                  <c:v>121.4</c:v>
                </c:pt>
                <c:pt idx="6253">
                  <c:v>121.4</c:v>
                </c:pt>
                <c:pt idx="6254">
                  <c:v>121.2</c:v>
                </c:pt>
                <c:pt idx="6255">
                  <c:v>121.2</c:v>
                </c:pt>
                <c:pt idx="6256">
                  <c:v>121.2</c:v>
                </c:pt>
                <c:pt idx="6257">
                  <c:v>120.9</c:v>
                </c:pt>
                <c:pt idx="6258">
                  <c:v>120.9</c:v>
                </c:pt>
                <c:pt idx="6259">
                  <c:v>120.9</c:v>
                </c:pt>
                <c:pt idx="6260">
                  <c:v>120.9</c:v>
                </c:pt>
                <c:pt idx="6261">
                  <c:v>120.9</c:v>
                </c:pt>
                <c:pt idx="6262">
                  <c:v>120.9</c:v>
                </c:pt>
                <c:pt idx="6263">
                  <c:v>121</c:v>
                </c:pt>
                <c:pt idx="6264">
                  <c:v>121</c:v>
                </c:pt>
                <c:pt idx="6265">
                  <c:v>121</c:v>
                </c:pt>
                <c:pt idx="6266">
                  <c:v>120.7</c:v>
                </c:pt>
                <c:pt idx="6267">
                  <c:v>120.7</c:v>
                </c:pt>
                <c:pt idx="6268">
                  <c:v>120.7</c:v>
                </c:pt>
                <c:pt idx="6269">
                  <c:v>120.7</c:v>
                </c:pt>
                <c:pt idx="6270">
                  <c:v>120.7</c:v>
                </c:pt>
                <c:pt idx="6271">
                  <c:v>120.7</c:v>
                </c:pt>
                <c:pt idx="6272">
                  <c:v>120.4</c:v>
                </c:pt>
                <c:pt idx="6273">
                  <c:v>120.4</c:v>
                </c:pt>
                <c:pt idx="6274">
                  <c:v>120.4</c:v>
                </c:pt>
                <c:pt idx="6275">
                  <c:v>120.7</c:v>
                </c:pt>
                <c:pt idx="6276">
                  <c:v>120.7</c:v>
                </c:pt>
                <c:pt idx="6277">
                  <c:v>120.7</c:v>
                </c:pt>
                <c:pt idx="6278">
                  <c:v>120.7</c:v>
                </c:pt>
                <c:pt idx="6279">
                  <c:v>120.7</c:v>
                </c:pt>
                <c:pt idx="6280">
                  <c:v>120.7</c:v>
                </c:pt>
                <c:pt idx="6281">
                  <c:v>120.6</c:v>
                </c:pt>
                <c:pt idx="6282">
                  <c:v>120.6</c:v>
                </c:pt>
                <c:pt idx="6283">
                  <c:v>120.6</c:v>
                </c:pt>
                <c:pt idx="6284">
                  <c:v>120.7</c:v>
                </c:pt>
                <c:pt idx="6285">
                  <c:v>120.7</c:v>
                </c:pt>
                <c:pt idx="6286">
                  <c:v>120.7</c:v>
                </c:pt>
                <c:pt idx="6287">
                  <c:v>120.5</c:v>
                </c:pt>
                <c:pt idx="6288">
                  <c:v>120.5</c:v>
                </c:pt>
                <c:pt idx="6289">
                  <c:v>120.5</c:v>
                </c:pt>
                <c:pt idx="6290">
                  <c:v>120.5</c:v>
                </c:pt>
                <c:pt idx="6291">
                  <c:v>120.5</c:v>
                </c:pt>
                <c:pt idx="6292">
                  <c:v>120.5</c:v>
                </c:pt>
                <c:pt idx="6293">
                  <c:v>119.8</c:v>
                </c:pt>
                <c:pt idx="6294">
                  <c:v>119.8</c:v>
                </c:pt>
                <c:pt idx="6295">
                  <c:v>119.8</c:v>
                </c:pt>
                <c:pt idx="6296">
                  <c:v>120</c:v>
                </c:pt>
                <c:pt idx="6297">
                  <c:v>120</c:v>
                </c:pt>
                <c:pt idx="6298">
                  <c:v>120</c:v>
                </c:pt>
                <c:pt idx="6299">
                  <c:v>120.4</c:v>
                </c:pt>
                <c:pt idx="6300">
                  <c:v>120.4</c:v>
                </c:pt>
                <c:pt idx="6301">
                  <c:v>120.4</c:v>
                </c:pt>
                <c:pt idx="6302">
                  <c:v>120.7</c:v>
                </c:pt>
                <c:pt idx="6303">
                  <c:v>120.7</c:v>
                </c:pt>
                <c:pt idx="6304">
                  <c:v>120.7</c:v>
                </c:pt>
                <c:pt idx="6305">
                  <c:v>120.7</c:v>
                </c:pt>
                <c:pt idx="6306">
                  <c:v>120.7</c:v>
                </c:pt>
                <c:pt idx="6307">
                  <c:v>120.7</c:v>
                </c:pt>
                <c:pt idx="6308">
                  <c:v>120.6</c:v>
                </c:pt>
                <c:pt idx="6309">
                  <c:v>120.6</c:v>
                </c:pt>
                <c:pt idx="6310">
                  <c:v>120.6</c:v>
                </c:pt>
                <c:pt idx="6311">
                  <c:v>120.8</c:v>
                </c:pt>
                <c:pt idx="6312">
                  <c:v>120.8</c:v>
                </c:pt>
                <c:pt idx="6313">
                  <c:v>120.8</c:v>
                </c:pt>
                <c:pt idx="6314">
                  <c:v>120.4</c:v>
                </c:pt>
                <c:pt idx="6315">
                  <c:v>120.4</c:v>
                </c:pt>
                <c:pt idx="6316">
                  <c:v>120.4</c:v>
                </c:pt>
                <c:pt idx="6317">
                  <c:v>120.3</c:v>
                </c:pt>
                <c:pt idx="6318">
                  <c:v>120.3</c:v>
                </c:pt>
                <c:pt idx="6319">
                  <c:v>120.3</c:v>
                </c:pt>
                <c:pt idx="6320">
                  <c:v>120.2</c:v>
                </c:pt>
                <c:pt idx="6321">
                  <c:v>120.2</c:v>
                </c:pt>
                <c:pt idx="6322">
                  <c:v>120.2</c:v>
                </c:pt>
                <c:pt idx="6323">
                  <c:v>120</c:v>
                </c:pt>
                <c:pt idx="6324">
                  <c:v>120</c:v>
                </c:pt>
                <c:pt idx="6325">
                  <c:v>120</c:v>
                </c:pt>
                <c:pt idx="6326">
                  <c:v>119.9</c:v>
                </c:pt>
                <c:pt idx="6327">
                  <c:v>119.9</c:v>
                </c:pt>
                <c:pt idx="6328">
                  <c:v>119.9</c:v>
                </c:pt>
                <c:pt idx="6329">
                  <c:v>119.8</c:v>
                </c:pt>
                <c:pt idx="6330">
                  <c:v>119.8</c:v>
                </c:pt>
                <c:pt idx="6331">
                  <c:v>119.8</c:v>
                </c:pt>
                <c:pt idx="6332">
                  <c:v>119.9</c:v>
                </c:pt>
                <c:pt idx="6333">
                  <c:v>119.9</c:v>
                </c:pt>
                <c:pt idx="6334">
                  <c:v>119.9</c:v>
                </c:pt>
                <c:pt idx="6335">
                  <c:v>119.9</c:v>
                </c:pt>
                <c:pt idx="6336">
                  <c:v>119.9</c:v>
                </c:pt>
                <c:pt idx="6337">
                  <c:v>119.9</c:v>
                </c:pt>
                <c:pt idx="6338">
                  <c:v>120.2</c:v>
                </c:pt>
                <c:pt idx="6339">
                  <c:v>120.2</c:v>
                </c:pt>
                <c:pt idx="6340">
                  <c:v>120.2</c:v>
                </c:pt>
                <c:pt idx="6341">
                  <c:v>120.3</c:v>
                </c:pt>
                <c:pt idx="6342">
                  <c:v>120.3</c:v>
                </c:pt>
                <c:pt idx="6343">
                  <c:v>120.3</c:v>
                </c:pt>
                <c:pt idx="6344">
                  <c:v>120.3</c:v>
                </c:pt>
                <c:pt idx="6345">
                  <c:v>120.3</c:v>
                </c:pt>
                <c:pt idx="6346">
                  <c:v>120.3</c:v>
                </c:pt>
                <c:pt idx="6347">
                  <c:v>120.2</c:v>
                </c:pt>
                <c:pt idx="6348">
                  <c:v>120.2</c:v>
                </c:pt>
                <c:pt idx="6349">
                  <c:v>120.2</c:v>
                </c:pt>
                <c:pt idx="6350">
                  <c:v>120.6</c:v>
                </c:pt>
                <c:pt idx="6351">
                  <c:v>120.6</c:v>
                </c:pt>
                <c:pt idx="6352">
                  <c:v>120.6</c:v>
                </c:pt>
                <c:pt idx="6353">
                  <c:v>120.5</c:v>
                </c:pt>
                <c:pt idx="6354">
                  <c:v>120.5</c:v>
                </c:pt>
                <c:pt idx="6355">
                  <c:v>120.5</c:v>
                </c:pt>
                <c:pt idx="6356">
                  <c:v>120.4</c:v>
                </c:pt>
                <c:pt idx="6357">
                  <c:v>120.4</c:v>
                </c:pt>
                <c:pt idx="6358">
                  <c:v>120.4</c:v>
                </c:pt>
                <c:pt idx="6359">
                  <c:v>119.7</c:v>
                </c:pt>
                <c:pt idx="6360">
                  <c:v>119.7</c:v>
                </c:pt>
                <c:pt idx="6361">
                  <c:v>119.7</c:v>
                </c:pt>
                <c:pt idx="6362">
                  <c:v>119.6</c:v>
                </c:pt>
                <c:pt idx="6363">
                  <c:v>119.6</c:v>
                </c:pt>
                <c:pt idx="6364">
                  <c:v>119.6</c:v>
                </c:pt>
                <c:pt idx="6365">
                  <c:v>119.6</c:v>
                </c:pt>
                <c:pt idx="6366">
                  <c:v>119.6</c:v>
                </c:pt>
                <c:pt idx="6367">
                  <c:v>119.6</c:v>
                </c:pt>
                <c:pt idx="6368">
                  <c:v>119.7</c:v>
                </c:pt>
                <c:pt idx="6369">
                  <c:v>119.7</c:v>
                </c:pt>
                <c:pt idx="6370">
                  <c:v>119.7</c:v>
                </c:pt>
                <c:pt idx="6371">
                  <c:v>119.8</c:v>
                </c:pt>
                <c:pt idx="6372">
                  <c:v>119.8</c:v>
                </c:pt>
                <c:pt idx="6373">
                  <c:v>119.8</c:v>
                </c:pt>
                <c:pt idx="6374">
                  <c:v>119.7</c:v>
                </c:pt>
                <c:pt idx="6375">
                  <c:v>119.7</c:v>
                </c:pt>
                <c:pt idx="6376">
                  <c:v>119.7</c:v>
                </c:pt>
                <c:pt idx="6377">
                  <c:v>119.4</c:v>
                </c:pt>
                <c:pt idx="6378">
                  <c:v>119.4</c:v>
                </c:pt>
                <c:pt idx="6379">
                  <c:v>119.4</c:v>
                </c:pt>
                <c:pt idx="6380">
                  <c:v>119.5</c:v>
                </c:pt>
                <c:pt idx="6381">
                  <c:v>119.5</c:v>
                </c:pt>
                <c:pt idx="6382">
                  <c:v>119.5</c:v>
                </c:pt>
                <c:pt idx="6383">
                  <c:v>119.4</c:v>
                </c:pt>
                <c:pt idx="6384">
                  <c:v>119.4</c:v>
                </c:pt>
                <c:pt idx="6385">
                  <c:v>119.4</c:v>
                </c:pt>
                <c:pt idx="6386">
                  <c:v>119.6</c:v>
                </c:pt>
                <c:pt idx="6387">
                  <c:v>119.6</c:v>
                </c:pt>
                <c:pt idx="6388">
                  <c:v>119.6</c:v>
                </c:pt>
                <c:pt idx="6389">
                  <c:v>119.4</c:v>
                </c:pt>
                <c:pt idx="6390">
                  <c:v>119.4</c:v>
                </c:pt>
                <c:pt idx="6391">
                  <c:v>119.4</c:v>
                </c:pt>
                <c:pt idx="6392">
                  <c:v>119.9</c:v>
                </c:pt>
                <c:pt idx="6393">
                  <c:v>119.9</c:v>
                </c:pt>
                <c:pt idx="6394">
                  <c:v>119.9</c:v>
                </c:pt>
                <c:pt idx="6395">
                  <c:v>120.2</c:v>
                </c:pt>
                <c:pt idx="6396">
                  <c:v>120.2</c:v>
                </c:pt>
                <c:pt idx="6397">
                  <c:v>120.2</c:v>
                </c:pt>
                <c:pt idx="6398">
                  <c:v>120.5</c:v>
                </c:pt>
                <c:pt idx="6399">
                  <c:v>120.5</c:v>
                </c:pt>
                <c:pt idx="6400">
                  <c:v>120.5</c:v>
                </c:pt>
                <c:pt idx="6401">
                  <c:v>120.1</c:v>
                </c:pt>
                <c:pt idx="6402">
                  <c:v>120.1</c:v>
                </c:pt>
                <c:pt idx="6403">
                  <c:v>120.1</c:v>
                </c:pt>
                <c:pt idx="6404">
                  <c:v>120.2</c:v>
                </c:pt>
                <c:pt idx="6405">
                  <c:v>120.2</c:v>
                </c:pt>
                <c:pt idx="6406">
                  <c:v>120.2</c:v>
                </c:pt>
                <c:pt idx="6407">
                  <c:v>120.1</c:v>
                </c:pt>
                <c:pt idx="6408">
                  <c:v>120.1</c:v>
                </c:pt>
                <c:pt idx="6409">
                  <c:v>120.1</c:v>
                </c:pt>
                <c:pt idx="6410">
                  <c:v>120.6</c:v>
                </c:pt>
                <c:pt idx="6411">
                  <c:v>120.6</c:v>
                </c:pt>
                <c:pt idx="6412">
                  <c:v>120.6</c:v>
                </c:pt>
                <c:pt idx="6413">
                  <c:v>120.5</c:v>
                </c:pt>
                <c:pt idx="6414">
                  <c:v>120.5</c:v>
                </c:pt>
                <c:pt idx="6415">
                  <c:v>120.5</c:v>
                </c:pt>
                <c:pt idx="6416">
                  <c:v>120.8</c:v>
                </c:pt>
                <c:pt idx="6417">
                  <c:v>120.8</c:v>
                </c:pt>
                <c:pt idx="6418">
                  <c:v>120.8</c:v>
                </c:pt>
                <c:pt idx="6419">
                  <c:v>120.7</c:v>
                </c:pt>
                <c:pt idx="6420">
                  <c:v>120.7</c:v>
                </c:pt>
                <c:pt idx="6421">
                  <c:v>120.7</c:v>
                </c:pt>
                <c:pt idx="6422">
                  <c:v>120.5</c:v>
                </c:pt>
                <c:pt idx="6423">
                  <c:v>120.5</c:v>
                </c:pt>
                <c:pt idx="6424">
                  <c:v>120.5</c:v>
                </c:pt>
                <c:pt idx="6425">
                  <c:v>120.2</c:v>
                </c:pt>
                <c:pt idx="6426">
                  <c:v>120.2</c:v>
                </c:pt>
                <c:pt idx="6427">
                  <c:v>120.2</c:v>
                </c:pt>
                <c:pt idx="6428">
                  <c:v>119.9</c:v>
                </c:pt>
                <c:pt idx="6429">
                  <c:v>119.9</c:v>
                </c:pt>
                <c:pt idx="6430">
                  <c:v>119.9</c:v>
                </c:pt>
                <c:pt idx="6431">
                  <c:v>119.9</c:v>
                </c:pt>
                <c:pt idx="6432">
                  <c:v>119.9</c:v>
                </c:pt>
                <c:pt idx="6433">
                  <c:v>119.9</c:v>
                </c:pt>
                <c:pt idx="6434">
                  <c:v>119.8</c:v>
                </c:pt>
                <c:pt idx="6435">
                  <c:v>119.8</c:v>
                </c:pt>
                <c:pt idx="6436">
                  <c:v>119.8</c:v>
                </c:pt>
                <c:pt idx="6437">
                  <c:v>120</c:v>
                </c:pt>
                <c:pt idx="6438">
                  <c:v>120</c:v>
                </c:pt>
                <c:pt idx="6439">
                  <c:v>120</c:v>
                </c:pt>
                <c:pt idx="6440">
                  <c:v>120.1</c:v>
                </c:pt>
                <c:pt idx="6441">
                  <c:v>120.1</c:v>
                </c:pt>
                <c:pt idx="6442">
                  <c:v>120.1</c:v>
                </c:pt>
                <c:pt idx="6443">
                  <c:v>120.5</c:v>
                </c:pt>
                <c:pt idx="6444">
                  <c:v>120.5</c:v>
                </c:pt>
                <c:pt idx="6445">
                  <c:v>120.5</c:v>
                </c:pt>
                <c:pt idx="6446">
                  <c:v>120.3</c:v>
                </c:pt>
                <c:pt idx="6447">
                  <c:v>120.3</c:v>
                </c:pt>
                <c:pt idx="6448">
                  <c:v>120.3</c:v>
                </c:pt>
                <c:pt idx="6449">
                  <c:v>120.6</c:v>
                </c:pt>
                <c:pt idx="6450">
                  <c:v>120.6</c:v>
                </c:pt>
                <c:pt idx="6451">
                  <c:v>120.6</c:v>
                </c:pt>
                <c:pt idx="6452">
                  <c:v>120.5</c:v>
                </c:pt>
                <c:pt idx="6453">
                  <c:v>120.5</c:v>
                </c:pt>
                <c:pt idx="6454">
                  <c:v>120.5</c:v>
                </c:pt>
                <c:pt idx="6455">
                  <c:v>120.4</c:v>
                </c:pt>
                <c:pt idx="6456">
                  <c:v>120.4</c:v>
                </c:pt>
                <c:pt idx="6457">
                  <c:v>120.4</c:v>
                </c:pt>
                <c:pt idx="6458">
                  <c:v>120.2</c:v>
                </c:pt>
                <c:pt idx="6459">
                  <c:v>120.2</c:v>
                </c:pt>
                <c:pt idx="6460">
                  <c:v>120.2</c:v>
                </c:pt>
                <c:pt idx="6461">
                  <c:v>120.3</c:v>
                </c:pt>
                <c:pt idx="6462">
                  <c:v>120.3</c:v>
                </c:pt>
                <c:pt idx="6463">
                  <c:v>120.3</c:v>
                </c:pt>
                <c:pt idx="6464">
                  <c:v>120.4</c:v>
                </c:pt>
                <c:pt idx="6465">
                  <c:v>120.4</c:v>
                </c:pt>
                <c:pt idx="6466">
                  <c:v>120.4</c:v>
                </c:pt>
                <c:pt idx="6467">
                  <c:v>120.4</c:v>
                </c:pt>
                <c:pt idx="6468">
                  <c:v>120.4</c:v>
                </c:pt>
                <c:pt idx="6469">
                  <c:v>120.4</c:v>
                </c:pt>
                <c:pt idx="6470">
                  <c:v>120.2</c:v>
                </c:pt>
                <c:pt idx="6471">
                  <c:v>120.2</c:v>
                </c:pt>
                <c:pt idx="6472">
                  <c:v>120.2</c:v>
                </c:pt>
                <c:pt idx="6473">
                  <c:v>120.3</c:v>
                </c:pt>
                <c:pt idx="6474">
                  <c:v>120.3</c:v>
                </c:pt>
                <c:pt idx="6475">
                  <c:v>120.3</c:v>
                </c:pt>
                <c:pt idx="6476">
                  <c:v>120.3</c:v>
                </c:pt>
                <c:pt idx="6477">
                  <c:v>120.3</c:v>
                </c:pt>
                <c:pt idx="6478">
                  <c:v>120.3</c:v>
                </c:pt>
                <c:pt idx="6479">
                  <c:v>120.2</c:v>
                </c:pt>
                <c:pt idx="6480">
                  <c:v>120.2</c:v>
                </c:pt>
                <c:pt idx="6481">
                  <c:v>120.2</c:v>
                </c:pt>
                <c:pt idx="6482">
                  <c:v>120.5</c:v>
                </c:pt>
                <c:pt idx="6483">
                  <c:v>120.5</c:v>
                </c:pt>
                <c:pt idx="6484">
                  <c:v>120.5</c:v>
                </c:pt>
                <c:pt idx="6485">
                  <c:v>120.5</c:v>
                </c:pt>
                <c:pt idx="6486">
                  <c:v>120.5</c:v>
                </c:pt>
                <c:pt idx="6487">
                  <c:v>120.5</c:v>
                </c:pt>
                <c:pt idx="6488">
                  <c:v>120.8</c:v>
                </c:pt>
                <c:pt idx="6489">
                  <c:v>120.8</c:v>
                </c:pt>
                <c:pt idx="6490">
                  <c:v>120.8</c:v>
                </c:pt>
                <c:pt idx="6491">
                  <c:v>120.7</c:v>
                </c:pt>
                <c:pt idx="6492">
                  <c:v>120.7</c:v>
                </c:pt>
                <c:pt idx="6493">
                  <c:v>120.7</c:v>
                </c:pt>
                <c:pt idx="6494">
                  <c:v>120.9</c:v>
                </c:pt>
                <c:pt idx="6495">
                  <c:v>120.9</c:v>
                </c:pt>
                <c:pt idx="6496">
                  <c:v>120.9</c:v>
                </c:pt>
                <c:pt idx="6497">
                  <c:v>121.1</c:v>
                </c:pt>
                <c:pt idx="6498">
                  <c:v>121.1</c:v>
                </c:pt>
                <c:pt idx="6499">
                  <c:v>121.1</c:v>
                </c:pt>
                <c:pt idx="6500">
                  <c:v>121.7</c:v>
                </c:pt>
                <c:pt idx="6501">
                  <c:v>121.7</c:v>
                </c:pt>
                <c:pt idx="6502">
                  <c:v>121.7</c:v>
                </c:pt>
                <c:pt idx="6503">
                  <c:v>122.5</c:v>
                </c:pt>
                <c:pt idx="6504">
                  <c:v>122.5</c:v>
                </c:pt>
                <c:pt idx="6505">
                  <c:v>122.5</c:v>
                </c:pt>
                <c:pt idx="6506">
                  <c:v>123</c:v>
                </c:pt>
                <c:pt idx="6507">
                  <c:v>123</c:v>
                </c:pt>
                <c:pt idx="6508">
                  <c:v>123</c:v>
                </c:pt>
                <c:pt idx="6509">
                  <c:v>123.1</c:v>
                </c:pt>
                <c:pt idx="6510">
                  <c:v>123.1</c:v>
                </c:pt>
                <c:pt idx="6511">
                  <c:v>123.1</c:v>
                </c:pt>
                <c:pt idx="6512">
                  <c:v>122.6</c:v>
                </c:pt>
                <c:pt idx="6513">
                  <c:v>122.6</c:v>
                </c:pt>
                <c:pt idx="6514">
                  <c:v>122.6</c:v>
                </c:pt>
                <c:pt idx="6515">
                  <c:v>122.6</c:v>
                </c:pt>
                <c:pt idx="6516">
                  <c:v>122.6</c:v>
                </c:pt>
                <c:pt idx="6517">
                  <c:v>122.6</c:v>
                </c:pt>
                <c:pt idx="6518">
                  <c:v>122.3</c:v>
                </c:pt>
                <c:pt idx="6519">
                  <c:v>122.3</c:v>
                </c:pt>
                <c:pt idx="6520">
                  <c:v>122.3</c:v>
                </c:pt>
                <c:pt idx="6521">
                  <c:v>122.5</c:v>
                </c:pt>
                <c:pt idx="6522">
                  <c:v>122.5</c:v>
                </c:pt>
                <c:pt idx="6523">
                  <c:v>122.5</c:v>
                </c:pt>
                <c:pt idx="6524">
                  <c:v>122.3</c:v>
                </c:pt>
                <c:pt idx="6525">
                  <c:v>122.3</c:v>
                </c:pt>
                <c:pt idx="6526">
                  <c:v>122.3</c:v>
                </c:pt>
                <c:pt idx="6527">
                  <c:v>122.3</c:v>
                </c:pt>
                <c:pt idx="6528">
                  <c:v>122.3</c:v>
                </c:pt>
                <c:pt idx="6529">
                  <c:v>122.3</c:v>
                </c:pt>
                <c:pt idx="6530">
                  <c:v>122.3</c:v>
                </c:pt>
                <c:pt idx="6531">
                  <c:v>122.3</c:v>
                </c:pt>
                <c:pt idx="6532">
                  <c:v>122.3</c:v>
                </c:pt>
                <c:pt idx="6533">
                  <c:v>122.2</c:v>
                </c:pt>
                <c:pt idx="6534">
                  <c:v>122.2</c:v>
                </c:pt>
                <c:pt idx="6535">
                  <c:v>122.2</c:v>
                </c:pt>
                <c:pt idx="6536">
                  <c:v>122.3</c:v>
                </c:pt>
                <c:pt idx="6537">
                  <c:v>122.3</c:v>
                </c:pt>
                <c:pt idx="6538">
                  <c:v>122.3</c:v>
                </c:pt>
                <c:pt idx="6539">
                  <c:v>122</c:v>
                </c:pt>
                <c:pt idx="6540">
                  <c:v>122</c:v>
                </c:pt>
                <c:pt idx="6541">
                  <c:v>122</c:v>
                </c:pt>
                <c:pt idx="6542">
                  <c:v>121.8</c:v>
                </c:pt>
                <c:pt idx="6543">
                  <c:v>121.8</c:v>
                </c:pt>
                <c:pt idx="6544">
                  <c:v>121.8</c:v>
                </c:pt>
                <c:pt idx="6545">
                  <c:v>121.6</c:v>
                </c:pt>
                <c:pt idx="6546">
                  <c:v>121.6</c:v>
                </c:pt>
                <c:pt idx="6547">
                  <c:v>121.6</c:v>
                </c:pt>
                <c:pt idx="6548">
                  <c:v>121.3</c:v>
                </c:pt>
                <c:pt idx="6549">
                  <c:v>121.3</c:v>
                </c:pt>
                <c:pt idx="6550">
                  <c:v>121.3</c:v>
                </c:pt>
                <c:pt idx="6551">
                  <c:v>120.8</c:v>
                </c:pt>
                <c:pt idx="6552">
                  <c:v>120.8</c:v>
                </c:pt>
                <c:pt idx="6553">
                  <c:v>120.8</c:v>
                </c:pt>
                <c:pt idx="6554">
                  <c:v>120.4</c:v>
                </c:pt>
                <c:pt idx="6555">
                  <c:v>120.4</c:v>
                </c:pt>
                <c:pt idx="6556">
                  <c:v>120.4</c:v>
                </c:pt>
                <c:pt idx="6557">
                  <c:v>120.1</c:v>
                </c:pt>
                <c:pt idx="6558">
                  <c:v>120.1</c:v>
                </c:pt>
                <c:pt idx="6559">
                  <c:v>120.1</c:v>
                </c:pt>
                <c:pt idx="6560">
                  <c:v>119.9</c:v>
                </c:pt>
                <c:pt idx="6561">
                  <c:v>119.9</c:v>
                </c:pt>
                <c:pt idx="6562">
                  <c:v>119.9</c:v>
                </c:pt>
                <c:pt idx="6563">
                  <c:v>119.9</c:v>
                </c:pt>
                <c:pt idx="6564">
                  <c:v>119.9</c:v>
                </c:pt>
                <c:pt idx="6565">
                  <c:v>119.9</c:v>
                </c:pt>
                <c:pt idx="6566">
                  <c:v>120.2</c:v>
                </c:pt>
                <c:pt idx="6567">
                  <c:v>120.2</c:v>
                </c:pt>
                <c:pt idx="6568">
                  <c:v>120.2</c:v>
                </c:pt>
                <c:pt idx="6569">
                  <c:v>120.2</c:v>
                </c:pt>
                <c:pt idx="6570">
                  <c:v>120.2</c:v>
                </c:pt>
                <c:pt idx="6571">
                  <c:v>120.2</c:v>
                </c:pt>
                <c:pt idx="6572">
                  <c:v>120</c:v>
                </c:pt>
                <c:pt idx="6573">
                  <c:v>120</c:v>
                </c:pt>
                <c:pt idx="6574">
                  <c:v>120</c:v>
                </c:pt>
                <c:pt idx="6575">
                  <c:v>120.2</c:v>
                </c:pt>
                <c:pt idx="6576">
                  <c:v>120.2</c:v>
                </c:pt>
                <c:pt idx="6577">
                  <c:v>120.2</c:v>
                </c:pt>
                <c:pt idx="6578">
                  <c:v>120.4</c:v>
                </c:pt>
                <c:pt idx="6579">
                  <c:v>120.4</c:v>
                </c:pt>
                <c:pt idx="6580">
                  <c:v>120.4</c:v>
                </c:pt>
                <c:pt idx="6581">
                  <c:v>120.6</c:v>
                </c:pt>
                <c:pt idx="6582">
                  <c:v>120.6</c:v>
                </c:pt>
                <c:pt idx="6583">
                  <c:v>120.6</c:v>
                </c:pt>
                <c:pt idx="6584">
                  <c:v>120.6</c:v>
                </c:pt>
                <c:pt idx="6585">
                  <c:v>120.6</c:v>
                </c:pt>
                <c:pt idx="6586">
                  <c:v>120.6</c:v>
                </c:pt>
                <c:pt idx="6587">
                  <c:v>120.6</c:v>
                </c:pt>
                <c:pt idx="6588">
                  <c:v>120.6</c:v>
                </c:pt>
                <c:pt idx="6589">
                  <c:v>120.6</c:v>
                </c:pt>
                <c:pt idx="6590">
                  <c:v>120.9</c:v>
                </c:pt>
                <c:pt idx="6591">
                  <c:v>120.9</c:v>
                </c:pt>
                <c:pt idx="6592">
                  <c:v>120.9</c:v>
                </c:pt>
                <c:pt idx="6593">
                  <c:v>120.9</c:v>
                </c:pt>
                <c:pt idx="6594">
                  <c:v>120.9</c:v>
                </c:pt>
                <c:pt idx="6595">
                  <c:v>120.9</c:v>
                </c:pt>
                <c:pt idx="6596">
                  <c:v>121.1</c:v>
                </c:pt>
                <c:pt idx="6597">
                  <c:v>121.1</c:v>
                </c:pt>
                <c:pt idx="6598">
                  <c:v>121.1</c:v>
                </c:pt>
                <c:pt idx="6599">
                  <c:v>121.1</c:v>
                </c:pt>
                <c:pt idx="6600">
                  <c:v>121.1</c:v>
                </c:pt>
                <c:pt idx="6601">
                  <c:v>121.1</c:v>
                </c:pt>
                <c:pt idx="6602">
                  <c:v>121.2</c:v>
                </c:pt>
                <c:pt idx="6603">
                  <c:v>121.2</c:v>
                </c:pt>
                <c:pt idx="6604">
                  <c:v>121.2</c:v>
                </c:pt>
                <c:pt idx="6605">
                  <c:v>121.3</c:v>
                </c:pt>
                <c:pt idx="6606">
                  <c:v>121.3</c:v>
                </c:pt>
                <c:pt idx="6607">
                  <c:v>121.3</c:v>
                </c:pt>
                <c:pt idx="6608">
                  <c:v>121.4</c:v>
                </c:pt>
                <c:pt idx="6609">
                  <c:v>121.4</c:v>
                </c:pt>
                <c:pt idx="6610">
                  <c:v>121.4</c:v>
                </c:pt>
                <c:pt idx="6611">
                  <c:v>121.4</c:v>
                </c:pt>
                <c:pt idx="6612">
                  <c:v>121.4</c:v>
                </c:pt>
                <c:pt idx="6613">
                  <c:v>121.4</c:v>
                </c:pt>
                <c:pt idx="6614">
                  <c:v>121.4</c:v>
                </c:pt>
                <c:pt idx="6615">
                  <c:v>121.4</c:v>
                </c:pt>
                <c:pt idx="6616">
                  <c:v>121.4</c:v>
                </c:pt>
                <c:pt idx="6617">
                  <c:v>121.3</c:v>
                </c:pt>
                <c:pt idx="6618">
                  <c:v>121.3</c:v>
                </c:pt>
                <c:pt idx="6619">
                  <c:v>121.3</c:v>
                </c:pt>
                <c:pt idx="6620">
                  <c:v>121.7</c:v>
                </c:pt>
                <c:pt idx="6621">
                  <c:v>121.7</c:v>
                </c:pt>
                <c:pt idx="6622">
                  <c:v>121.7</c:v>
                </c:pt>
                <c:pt idx="6623">
                  <c:v>121.7</c:v>
                </c:pt>
                <c:pt idx="6624">
                  <c:v>121.7</c:v>
                </c:pt>
                <c:pt idx="6625">
                  <c:v>121.7</c:v>
                </c:pt>
                <c:pt idx="6626">
                  <c:v>121.9</c:v>
                </c:pt>
                <c:pt idx="6627">
                  <c:v>121.9</c:v>
                </c:pt>
                <c:pt idx="6628">
                  <c:v>121.9</c:v>
                </c:pt>
                <c:pt idx="6629">
                  <c:v>122.1</c:v>
                </c:pt>
                <c:pt idx="6630">
                  <c:v>122.1</c:v>
                </c:pt>
                <c:pt idx="6631">
                  <c:v>122.1</c:v>
                </c:pt>
                <c:pt idx="6632">
                  <c:v>122.4</c:v>
                </c:pt>
                <c:pt idx="6633">
                  <c:v>122.4</c:v>
                </c:pt>
                <c:pt idx="6634">
                  <c:v>122.4</c:v>
                </c:pt>
                <c:pt idx="6635">
                  <c:v>122.8</c:v>
                </c:pt>
                <c:pt idx="6636">
                  <c:v>122.8</c:v>
                </c:pt>
                <c:pt idx="6637">
                  <c:v>122.8</c:v>
                </c:pt>
                <c:pt idx="6638">
                  <c:v>122.6</c:v>
                </c:pt>
                <c:pt idx="6639">
                  <c:v>122.6</c:v>
                </c:pt>
                <c:pt idx="6640">
                  <c:v>122.6</c:v>
                </c:pt>
                <c:pt idx="6641">
                  <c:v>122.7</c:v>
                </c:pt>
                <c:pt idx="6642">
                  <c:v>122.7</c:v>
                </c:pt>
                <c:pt idx="6643">
                  <c:v>122.7</c:v>
                </c:pt>
                <c:pt idx="6644">
                  <c:v>123</c:v>
                </c:pt>
                <c:pt idx="6645">
                  <c:v>123</c:v>
                </c:pt>
                <c:pt idx="6646">
                  <c:v>123</c:v>
                </c:pt>
                <c:pt idx="6647">
                  <c:v>123.3</c:v>
                </c:pt>
                <c:pt idx="6648">
                  <c:v>123.3</c:v>
                </c:pt>
                <c:pt idx="6649">
                  <c:v>123.3</c:v>
                </c:pt>
                <c:pt idx="6650">
                  <c:v>123.7</c:v>
                </c:pt>
                <c:pt idx="6651">
                  <c:v>123.7</c:v>
                </c:pt>
                <c:pt idx="6652">
                  <c:v>123.7</c:v>
                </c:pt>
                <c:pt idx="6653">
                  <c:v>123.2</c:v>
                </c:pt>
                <c:pt idx="6654">
                  <c:v>123.2</c:v>
                </c:pt>
                <c:pt idx="6655">
                  <c:v>123.2</c:v>
                </c:pt>
                <c:pt idx="6656">
                  <c:v>123.2</c:v>
                </c:pt>
                <c:pt idx="6657">
                  <c:v>123.2</c:v>
                </c:pt>
                <c:pt idx="6658">
                  <c:v>123.2</c:v>
                </c:pt>
                <c:pt idx="6659">
                  <c:v>123</c:v>
                </c:pt>
                <c:pt idx="6660">
                  <c:v>123</c:v>
                </c:pt>
                <c:pt idx="6661">
                  <c:v>123</c:v>
                </c:pt>
                <c:pt idx="6662">
                  <c:v>123.2</c:v>
                </c:pt>
                <c:pt idx="6663">
                  <c:v>123.2</c:v>
                </c:pt>
                <c:pt idx="6664">
                  <c:v>123.2</c:v>
                </c:pt>
                <c:pt idx="6665">
                  <c:v>123.4</c:v>
                </c:pt>
                <c:pt idx="6666">
                  <c:v>123.4</c:v>
                </c:pt>
                <c:pt idx="6667">
                  <c:v>123.4</c:v>
                </c:pt>
                <c:pt idx="6668">
                  <c:v>123.5</c:v>
                </c:pt>
                <c:pt idx="6669">
                  <c:v>123.5</c:v>
                </c:pt>
                <c:pt idx="6670">
                  <c:v>123.5</c:v>
                </c:pt>
                <c:pt idx="6671">
                  <c:v>123.7</c:v>
                </c:pt>
                <c:pt idx="6672">
                  <c:v>123.7</c:v>
                </c:pt>
                <c:pt idx="6673">
                  <c:v>123.7</c:v>
                </c:pt>
                <c:pt idx="6674">
                  <c:v>123.9</c:v>
                </c:pt>
                <c:pt idx="6675">
                  <c:v>123.9</c:v>
                </c:pt>
                <c:pt idx="6676">
                  <c:v>123.9</c:v>
                </c:pt>
                <c:pt idx="6677">
                  <c:v>124.1</c:v>
                </c:pt>
                <c:pt idx="6678">
                  <c:v>124.1</c:v>
                </c:pt>
                <c:pt idx="6679">
                  <c:v>124.1</c:v>
                </c:pt>
                <c:pt idx="6680">
                  <c:v>124.1</c:v>
                </c:pt>
                <c:pt idx="6681">
                  <c:v>124.1</c:v>
                </c:pt>
                <c:pt idx="6682">
                  <c:v>124.1</c:v>
                </c:pt>
                <c:pt idx="6683">
                  <c:v>124.5</c:v>
                </c:pt>
                <c:pt idx="6684">
                  <c:v>124.5</c:v>
                </c:pt>
                <c:pt idx="6685">
                  <c:v>124.5</c:v>
                </c:pt>
                <c:pt idx="6686">
                  <c:v>125.5</c:v>
                </c:pt>
                <c:pt idx="6687">
                  <c:v>125.5</c:v>
                </c:pt>
                <c:pt idx="6688">
                  <c:v>125.5</c:v>
                </c:pt>
                <c:pt idx="6689">
                  <c:v>126.4</c:v>
                </c:pt>
                <c:pt idx="6690">
                  <c:v>126.4</c:v>
                </c:pt>
                <c:pt idx="6691">
                  <c:v>126.4</c:v>
                </c:pt>
                <c:pt idx="6692">
                  <c:v>127.4</c:v>
                </c:pt>
                <c:pt idx="6693">
                  <c:v>127.4</c:v>
                </c:pt>
                <c:pt idx="6694">
                  <c:v>127.4</c:v>
                </c:pt>
                <c:pt idx="6695">
                  <c:v>127.9</c:v>
                </c:pt>
                <c:pt idx="6696">
                  <c:v>127.9</c:v>
                </c:pt>
                <c:pt idx="6697">
                  <c:v>127.9</c:v>
                </c:pt>
                <c:pt idx="6698">
                  <c:v>128.19999999999999</c:v>
                </c:pt>
                <c:pt idx="6699">
                  <c:v>128.19999999999999</c:v>
                </c:pt>
                <c:pt idx="6700">
                  <c:v>128.19999999999999</c:v>
                </c:pt>
                <c:pt idx="6701">
                  <c:v>128.19999999999999</c:v>
                </c:pt>
                <c:pt idx="6702">
                  <c:v>128.19999999999999</c:v>
                </c:pt>
                <c:pt idx="6703">
                  <c:v>128.19999999999999</c:v>
                </c:pt>
                <c:pt idx="6704">
                  <c:v>127.7</c:v>
                </c:pt>
                <c:pt idx="6705">
                  <c:v>127.7</c:v>
                </c:pt>
                <c:pt idx="6706">
                  <c:v>127.7</c:v>
                </c:pt>
                <c:pt idx="6707">
                  <c:v>127.1</c:v>
                </c:pt>
                <c:pt idx="6708">
                  <c:v>127.1</c:v>
                </c:pt>
                <c:pt idx="6709">
                  <c:v>127.1</c:v>
                </c:pt>
                <c:pt idx="6710">
                  <c:v>126.7</c:v>
                </c:pt>
                <c:pt idx="6711">
                  <c:v>126.7</c:v>
                </c:pt>
                <c:pt idx="6712">
                  <c:v>126.7</c:v>
                </c:pt>
                <c:pt idx="6713">
                  <c:v>126.5</c:v>
                </c:pt>
                <c:pt idx="6714">
                  <c:v>126.5</c:v>
                </c:pt>
                <c:pt idx="6715">
                  <c:v>126.5</c:v>
                </c:pt>
                <c:pt idx="6716">
                  <c:v>126.9</c:v>
                </c:pt>
                <c:pt idx="6717">
                  <c:v>126.9</c:v>
                </c:pt>
                <c:pt idx="6718">
                  <c:v>126.9</c:v>
                </c:pt>
                <c:pt idx="6719">
                  <c:v>127.1</c:v>
                </c:pt>
                <c:pt idx="6720">
                  <c:v>127.1</c:v>
                </c:pt>
                <c:pt idx="6721">
                  <c:v>127.1</c:v>
                </c:pt>
                <c:pt idx="6722">
                  <c:v>127.9</c:v>
                </c:pt>
                <c:pt idx="6723">
                  <c:v>127.9</c:v>
                </c:pt>
                <c:pt idx="6724">
                  <c:v>127.9</c:v>
                </c:pt>
                <c:pt idx="6725">
                  <c:v>128.30000000000001</c:v>
                </c:pt>
                <c:pt idx="6726">
                  <c:v>128.30000000000001</c:v>
                </c:pt>
                <c:pt idx="6727">
                  <c:v>128.30000000000001</c:v>
                </c:pt>
                <c:pt idx="6728">
                  <c:v>128.69999999999999</c:v>
                </c:pt>
                <c:pt idx="6729">
                  <c:v>128.69999999999999</c:v>
                </c:pt>
                <c:pt idx="6730">
                  <c:v>128.69999999999999</c:v>
                </c:pt>
                <c:pt idx="6731">
                  <c:v>128.5</c:v>
                </c:pt>
                <c:pt idx="6732">
                  <c:v>128.5</c:v>
                </c:pt>
                <c:pt idx="6733">
                  <c:v>128.5</c:v>
                </c:pt>
                <c:pt idx="6734">
                  <c:v>128.19999999999999</c:v>
                </c:pt>
                <c:pt idx="6735">
                  <c:v>128.19999999999999</c:v>
                </c:pt>
                <c:pt idx="6736">
                  <c:v>128.19999999999999</c:v>
                </c:pt>
                <c:pt idx="6737">
                  <c:v>127.7</c:v>
                </c:pt>
                <c:pt idx="6738">
                  <c:v>127.7</c:v>
                </c:pt>
                <c:pt idx="6739">
                  <c:v>127.7</c:v>
                </c:pt>
                <c:pt idx="6740">
                  <c:v>126.9</c:v>
                </c:pt>
                <c:pt idx="6741">
                  <c:v>126.9</c:v>
                </c:pt>
                <c:pt idx="6742">
                  <c:v>126.9</c:v>
                </c:pt>
                <c:pt idx="6743">
                  <c:v>126.6</c:v>
                </c:pt>
                <c:pt idx="6744">
                  <c:v>126.6</c:v>
                </c:pt>
                <c:pt idx="6745">
                  <c:v>126.6</c:v>
                </c:pt>
                <c:pt idx="6746">
                  <c:v>126.6</c:v>
                </c:pt>
                <c:pt idx="6747">
                  <c:v>126.6</c:v>
                </c:pt>
                <c:pt idx="6748">
                  <c:v>126.6</c:v>
                </c:pt>
                <c:pt idx="6749">
                  <c:v>126.9</c:v>
                </c:pt>
                <c:pt idx="6750">
                  <c:v>126.9</c:v>
                </c:pt>
                <c:pt idx="6751">
                  <c:v>126.9</c:v>
                </c:pt>
                <c:pt idx="6752">
                  <c:v>127.1</c:v>
                </c:pt>
                <c:pt idx="6753">
                  <c:v>127.1</c:v>
                </c:pt>
                <c:pt idx="6754">
                  <c:v>127.1</c:v>
                </c:pt>
                <c:pt idx="6755">
                  <c:v>127.4</c:v>
                </c:pt>
                <c:pt idx="6756">
                  <c:v>127.4</c:v>
                </c:pt>
                <c:pt idx="6757">
                  <c:v>127.4</c:v>
                </c:pt>
                <c:pt idx="6758">
                  <c:v>128</c:v>
                </c:pt>
                <c:pt idx="6759">
                  <c:v>128</c:v>
                </c:pt>
                <c:pt idx="6760">
                  <c:v>128</c:v>
                </c:pt>
                <c:pt idx="6761">
                  <c:v>128.4</c:v>
                </c:pt>
                <c:pt idx="6762">
                  <c:v>128.4</c:v>
                </c:pt>
                <c:pt idx="6763">
                  <c:v>128.4</c:v>
                </c:pt>
                <c:pt idx="6764">
                  <c:v>128.6</c:v>
                </c:pt>
                <c:pt idx="6765">
                  <c:v>128.6</c:v>
                </c:pt>
                <c:pt idx="6766">
                  <c:v>128.6</c:v>
                </c:pt>
                <c:pt idx="6767">
                  <c:v>128.80000000000001</c:v>
                </c:pt>
                <c:pt idx="6768">
                  <c:v>128.80000000000001</c:v>
                </c:pt>
                <c:pt idx="6769">
                  <c:v>128.80000000000001</c:v>
                </c:pt>
                <c:pt idx="6770">
                  <c:v>129.30000000000001</c:v>
                </c:pt>
                <c:pt idx="6771">
                  <c:v>129.30000000000001</c:v>
                </c:pt>
                <c:pt idx="6772">
                  <c:v>129.30000000000001</c:v>
                </c:pt>
                <c:pt idx="6773">
                  <c:v>129.80000000000001</c:v>
                </c:pt>
              </c:numCache>
            </c:numRef>
          </c:val>
          <c:smooth val="1"/>
        </c:ser>
        <c:ser>
          <c:idx val="1"/>
          <c:order val="1"/>
          <c:spPr>
            <a:ln w="15875">
              <a:solidFill>
                <a:srgbClr val="FFFF0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Sheet2!$C$23153:$C$29926</c:f>
              <c:numCache>
                <c:formatCode>General</c:formatCode>
                <c:ptCount val="6774"/>
                <c:pt idx="0">
                  <c:v>118.2</c:v>
                </c:pt>
                <c:pt idx="1">
                  <c:v>118.2</c:v>
                </c:pt>
                <c:pt idx="2">
                  <c:v>118.2</c:v>
                </c:pt>
                <c:pt idx="3">
                  <c:v>118.2</c:v>
                </c:pt>
                <c:pt idx="4">
                  <c:v>118.2</c:v>
                </c:pt>
                <c:pt idx="5">
                  <c:v>118.1</c:v>
                </c:pt>
                <c:pt idx="6">
                  <c:v>118.1</c:v>
                </c:pt>
                <c:pt idx="7">
                  <c:v>118.1</c:v>
                </c:pt>
                <c:pt idx="8">
                  <c:v>117.8</c:v>
                </c:pt>
                <c:pt idx="9">
                  <c:v>117.8</c:v>
                </c:pt>
                <c:pt idx="10">
                  <c:v>117.8</c:v>
                </c:pt>
                <c:pt idx="11">
                  <c:v>117.5</c:v>
                </c:pt>
                <c:pt idx="12">
                  <c:v>117.5</c:v>
                </c:pt>
                <c:pt idx="13">
                  <c:v>117.5</c:v>
                </c:pt>
                <c:pt idx="14">
                  <c:v>117.4</c:v>
                </c:pt>
                <c:pt idx="15">
                  <c:v>117.4</c:v>
                </c:pt>
                <c:pt idx="16">
                  <c:v>117.4</c:v>
                </c:pt>
                <c:pt idx="17">
                  <c:v>117.2</c:v>
                </c:pt>
                <c:pt idx="18">
                  <c:v>117.2</c:v>
                </c:pt>
                <c:pt idx="19">
                  <c:v>117.2</c:v>
                </c:pt>
                <c:pt idx="20">
                  <c:v>117.2</c:v>
                </c:pt>
                <c:pt idx="21">
                  <c:v>117.2</c:v>
                </c:pt>
                <c:pt idx="22">
                  <c:v>117.2</c:v>
                </c:pt>
                <c:pt idx="23">
                  <c:v>117.2</c:v>
                </c:pt>
                <c:pt idx="24">
                  <c:v>117.2</c:v>
                </c:pt>
                <c:pt idx="25">
                  <c:v>117.2</c:v>
                </c:pt>
                <c:pt idx="26">
                  <c:v>117</c:v>
                </c:pt>
                <c:pt idx="27">
                  <c:v>117</c:v>
                </c:pt>
                <c:pt idx="28">
                  <c:v>117</c:v>
                </c:pt>
                <c:pt idx="29">
                  <c:v>117</c:v>
                </c:pt>
                <c:pt idx="30">
                  <c:v>117</c:v>
                </c:pt>
                <c:pt idx="31">
                  <c:v>117</c:v>
                </c:pt>
                <c:pt idx="32">
                  <c:v>117.2</c:v>
                </c:pt>
                <c:pt idx="33">
                  <c:v>117.2</c:v>
                </c:pt>
                <c:pt idx="34">
                  <c:v>117.2</c:v>
                </c:pt>
                <c:pt idx="35">
                  <c:v>117.7</c:v>
                </c:pt>
                <c:pt idx="36">
                  <c:v>117.7</c:v>
                </c:pt>
                <c:pt idx="37">
                  <c:v>117.7</c:v>
                </c:pt>
                <c:pt idx="38">
                  <c:v>117.8</c:v>
                </c:pt>
                <c:pt idx="39">
                  <c:v>117.8</c:v>
                </c:pt>
                <c:pt idx="40">
                  <c:v>117.8</c:v>
                </c:pt>
                <c:pt idx="41">
                  <c:v>117.4</c:v>
                </c:pt>
                <c:pt idx="42">
                  <c:v>117.4</c:v>
                </c:pt>
                <c:pt idx="43">
                  <c:v>117.4</c:v>
                </c:pt>
                <c:pt idx="44">
                  <c:v>117.3</c:v>
                </c:pt>
                <c:pt idx="45">
                  <c:v>117.3</c:v>
                </c:pt>
                <c:pt idx="46">
                  <c:v>117.3</c:v>
                </c:pt>
                <c:pt idx="47">
                  <c:v>117.2</c:v>
                </c:pt>
                <c:pt idx="48">
                  <c:v>117.2</c:v>
                </c:pt>
                <c:pt idx="49">
                  <c:v>117.2</c:v>
                </c:pt>
                <c:pt idx="50">
                  <c:v>117.3</c:v>
                </c:pt>
                <c:pt idx="51">
                  <c:v>117.3</c:v>
                </c:pt>
                <c:pt idx="52">
                  <c:v>117.3</c:v>
                </c:pt>
                <c:pt idx="53">
                  <c:v>117.1</c:v>
                </c:pt>
                <c:pt idx="54">
                  <c:v>117.1</c:v>
                </c:pt>
                <c:pt idx="55">
                  <c:v>117.1</c:v>
                </c:pt>
                <c:pt idx="56">
                  <c:v>117</c:v>
                </c:pt>
                <c:pt idx="57">
                  <c:v>117</c:v>
                </c:pt>
                <c:pt idx="58">
                  <c:v>117</c:v>
                </c:pt>
                <c:pt idx="59">
                  <c:v>117.1</c:v>
                </c:pt>
                <c:pt idx="60">
                  <c:v>117.1</c:v>
                </c:pt>
                <c:pt idx="61">
                  <c:v>117.1</c:v>
                </c:pt>
                <c:pt idx="62">
                  <c:v>117.2</c:v>
                </c:pt>
                <c:pt idx="63">
                  <c:v>117.2</c:v>
                </c:pt>
                <c:pt idx="64">
                  <c:v>117.2</c:v>
                </c:pt>
                <c:pt idx="65">
                  <c:v>117.5</c:v>
                </c:pt>
                <c:pt idx="66">
                  <c:v>117.5</c:v>
                </c:pt>
                <c:pt idx="67">
                  <c:v>117.5</c:v>
                </c:pt>
                <c:pt idx="68">
                  <c:v>117.4</c:v>
                </c:pt>
                <c:pt idx="69">
                  <c:v>117.4</c:v>
                </c:pt>
                <c:pt idx="70">
                  <c:v>117.4</c:v>
                </c:pt>
                <c:pt idx="71">
                  <c:v>117.2</c:v>
                </c:pt>
                <c:pt idx="72">
                  <c:v>117.2</c:v>
                </c:pt>
                <c:pt idx="73">
                  <c:v>117.2</c:v>
                </c:pt>
                <c:pt idx="74">
                  <c:v>117</c:v>
                </c:pt>
                <c:pt idx="75">
                  <c:v>117</c:v>
                </c:pt>
                <c:pt idx="76">
                  <c:v>117</c:v>
                </c:pt>
                <c:pt idx="77">
                  <c:v>117</c:v>
                </c:pt>
                <c:pt idx="78">
                  <c:v>117</c:v>
                </c:pt>
                <c:pt idx="79">
                  <c:v>117</c:v>
                </c:pt>
                <c:pt idx="80">
                  <c:v>117.2</c:v>
                </c:pt>
                <c:pt idx="81">
                  <c:v>117.2</c:v>
                </c:pt>
                <c:pt idx="82">
                  <c:v>117.2</c:v>
                </c:pt>
                <c:pt idx="83">
                  <c:v>117.2</c:v>
                </c:pt>
                <c:pt idx="84">
                  <c:v>117.2</c:v>
                </c:pt>
                <c:pt idx="85">
                  <c:v>117.2</c:v>
                </c:pt>
                <c:pt idx="86">
                  <c:v>117.4</c:v>
                </c:pt>
                <c:pt idx="87">
                  <c:v>117.4</c:v>
                </c:pt>
                <c:pt idx="88">
                  <c:v>117.4</c:v>
                </c:pt>
                <c:pt idx="89">
                  <c:v>117.5</c:v>
                </c:pt>
                <c:pt idx="90">
                  <c:v>117.5</c:v>
                </c:pt>
                <c:pt idx="91">
                  <c:v>117.5</c:v>
                </c:pt>
                <c:pt idx="92">
                  <c:v>117.5</c:v>
                </c:pt>
                <c:pt idx="93">
                  <c:v>117.5</c:v>
                </c:pt>
                <c:pt idx="94">
                  <c:v>117.5</c:v>
                </c:pt>
                <c:pt idx="95">
                  <c:v>117.2</c:v>
                </c:pt>
                <c:pt idx="96">
                  <c:v>117.2</c:v>
                </c:pt>
                <c:pt idx="97">
                  <c:v>117.2</c:v>
                </c:pt>
                <c:pt idx="98">
                  <c:v>116.8</c:v>
                </c:pt>
                <c:pt idx="99">
                  <c:v>116.8</c:v>
                </c:pt>
                <c:pt idx="100">
                  <c:v>116.8</c:v>
                </c:pt>
                <c:pt idx="101">
                  <c:v>116.7</c:v>
                </c:pt>
                <c:pt idx="102">
                  <c:v>116.7</c:v>
                </c:pt>
                <c:pt idx="103">
                  <c:v>116.7</c:v>
                </c:pt>
                <c:pt idx="104">
                  <c:v>116.7</c:v>
                </c:pt>
                <c:pt idx="105">
                  <c:v>116.7</c:v>
                </c:pt>
                <c:pt idx="106">
                  <c:v>116.7</c:v>
                </c:pt>
                <c:pt idx="107">
                  <c:v>116.9</c:v>
                </c:pt>
                <c:pt idx="108">
                  <c:v>116.9</c:v>
                </c:pt>
                <c:pt idx="109">
                  <c:v>116.9</c:v>
                </c:pt>
                <c:pt idx="110">
                  <c:v>117</c:v>
                </c:pt>
                <c:pt idx="111">
                  <c:v>117</c:v>
                </c:pt>
                <c:pt idx="112">
                  <c:v>117</c:v>
                </c:pt>
                <c:pt idx="113">
                  <c:v>117.1</c:v>
                </c:pt>
                <c:pt idx="114">
                  <c:v>117.1</c:v>
                </c:pt>
                <c:pt idx="115">
                  <c:v>117.1</c:v>
                </c:pt>
                <c:pt idx="116">
                  <c:v>116.9</c:v>
                </c:pt>
                <c:pt idx="117">
                  <c:v>116.9</c:v>
                </c:pt>
                <c:pt idx="118">
                  <c:v>116.9</c:v>
                </c:pt>
                <c:pt idx="119">
                  <c:v>116.8</c:v>
                </c:pt>
                <c:pt idx="120">
                  <c:v>116.8</c:v>
                </c:pt>
                <c:pt idx="121">
                  <c:v>116.8</c:v>
                </c:pt>
                <c:pt idx="122">
                  <c:v>116.6</c:v>
                </c:pt>
                <c:pt idx="123">
                  <c:v>116.6</c:v>
                </c:pt>
                <c:pt idx="124">
                  <c:v>116.6</c:v>
                </c:pt>
                <c:pt idx="125">
                  <c:v>116.8</c:v>
                </c:pt>
                <c:pt idx="126">
                  <c:v>116.8</c:v>
                </c:pt>
                <c:pt idx="127">
                  <c:v>116.8</c:v>
                </c:pt>
                <c:pt idx="128">
                  <c:v>117.1</c:v>
                </c:pt>
                <c:pt idx="129">
                  <c:v>117.1</c:v>
                </c:pt>
                <c:pt idx="130">
                  <c:v>117.1</c:v>
                </c:pt>
                <c:pt idx="131">
                  <c:v>117.1</c:v>
                </c:pt>
                <c:pt idx="132">
                  <c:v>117.1</c:v>
                </c:pt>
                <c:pt idx="133">
                  <c:v>117.1</c:v>
                </c:pt>
                <c:pt idx="134">
                  <c:v>116.9</c:v>
                </c:pt>
                <c:pt idx="135">
                  <c:v>116.9</c:v>
                </c:pt>
                <c:pt idx="136">
                  <c:v>116.9</c:v>
                </c:pt>
                <c:pt idx="137">
                  <c:v>116.3</c:v>
                </c:pt>
                <c:pt idx="138">
                  <c:v>116.3</c:v>
                </c:pt>
                <c:pt idx="139">
                  <c:v>116.3</c:v>
                </c:pt>
                <c:pt idx="140">
                  <c:v>116.4</c:v>
                </c:pt>
                <c:pt idx="141">
                  <c:v>116.4</c:v>
                </c:pt>
                <c:pt idx="142">
                  <c:v>116.4</c:v>
                </c:pt>
                <c:pt idx="143">
                  <c:v>116.4</c:v>
                </c:pt>
                <c:pt idx="144">
                  <c:v>116.4</c:v>
                </c:pt>
                <c:pt idx="145">
                  <c:v>116.4</c:v>
                </c:pt>
                <c:pt idx="146">
                  <c:v>116.9</c:v>
                </c:pt>
                <c:pt idx="147">
                  <c:v>116.9</c:v>
                </c:pt>
                <c:pt idx="148">
                  <c:v>116.9</c:v>
                </c:pt>
                <c:pt idx="149">
                  <c:v>116.9</c:v>
                </c:pt>
                <c:pt idx="150">
                  <c:v>116.9</c:v>
                </c:pt>
                <c:pt idx="151">
                  <c:v>116.9</c:v>
                </c:pt>
                <c:pt idx="152">
                  <c:v>117.2</c:v>
                </c:pt>
                <c:pt idx="153">
                  <c:v>117.2</c:v>
                </c:pt>
                <c:pt idx="154">
                  <c:v>117.2</c:v>
                </c:pt>
                <c:pt idx="155">
                  <c:v>117.1</c:v>
                </c:pt>
                <c:pt idx="156">
                  <c:v>117.1</c:v>
                </c:pt>
                <c:pt idx="157">
                  <c:v>117.1</c:v>
                </c:pt>
                <c:pt idx="158">
                  <c:v>116.9</c:v>
                </c:pt>
                <c:pt idx="159">
                  <c:v>116.9</c:v>
                </c:pt>
                <c:pt idx="160">
                  <c:v>116.9</c:v>
                </c:pt>
                <c:pt idx="161">
                  <c:v>116.7</c:v>
                </c:pt>
                <c:pt idx="162">
                  <c:v>116.7</c:v>
                </c:pt>
                <c:pt idx="163">
                  <c:v>116.7</c:v>
                </c:pt>
                <c:pt idx="164">
                  <c:v>116.7</c:v>
                </c:pt>
                <c:pt idx="165">
                  <c:v>116.7</c:v>
                </c:pt>
                <c:pt idx="166">
                  <c:v>116.7</c:v>
                </c:pt>
                <c:pt idx="167">
                  <c:v>116.8</c:v>
                </c:pt>
                <c:pt idx="168">
                  <c:v>116.8</c:v>
                </c:pt>
                <c:pt idx="169">
                  <c:v>116.8</c:v>
                </c:pt>
                <c:pt idx="170">
                  <c:v>117.1</c:v>
                </c:pt>
                <c:pt idx="171">
                  <c:v>117.1</c:v>
                </c:pt>
                <c:pt idx="172">
                  <c:v>117.1</c:v>
                </c:pt>
                <c:pt idx="173">
                  <c:v>116.8</c:v>
                </c:pt>
                <c:pt idx="174">
                  <c:v>116.8</c:v>
                </c:pt>
                <c:pt idx="175">
                  <c:v>116.8</c:v>
                </c:pt>
                <c:pt idx="176">
                  <c:v>117</c:v>
                </c:pt>
                <c:pt idx="177">
                  <c:v>117</c:v>
                </c:pt>
                <c:pt idx="178">
                  <c:v>117</c:v>
                </c:pt>
                <c:pt idx="179">
                  <c:v>116.8</c:v>
                </c:pt>
                <c:pt idx="180">
                  <c:v>116.8</c:v>
                </c:pt>
                <c:pt idx="181">
                  <c:v>116.8</c:v>
                </c:pt>
                <c:pt idx="182">
                  <c:v>117</c:v>
                </c:pt>
                <c:pt idx="183">
                  <c:v>117</c:v>
                </c:pt>
                <c:pt idx="184">
                  <c:v>117</c:v>
                </c:pt>
                <c:pt idx="185">
                  <c:v>116.7</c:v>
                </c:pt>
                <c:pt idx="186">
                  <c:v>116.7</c:v>
                </c:pt>
                <c:pt idx="187">
                  <c:v>116.7</c:v>
                </c:pt>
                <c:pt idx="188">
                  <c:v>116.7</c:v>
                </c:pt>
                <c:pt idx="189">
                  <c:v>116.7</c:v>
                </c:pt>
                <c:pt idx="190">
                  <c:v>116.7</c:v>
                </c:pt>
                <c:pt idx="191">
                  <c:v>117.1</c:v>
                </c:pt>
                <c:pt idx="192">
                  <c:v>117.1</c:v>
                </c:pt>
                <c:pt idx="193">
                  <c:v>117.1</c:v>
                </c:pt>
                <c:pt idx="194">
                  <c:v>117.4</c:v>
                </c:pt>
                <c:pt idx="195">
                  <c:v>117.4</c:v>
                </c:pt>
                <c:pt idx="196">
                  <c:v>117.4</c:v>
                </c:pt>
                <c:pt idx="197">
                  <c:v>117.2</c:v>
                </c:pt>
                <c:pt idx="198">
                  <c:v>117.2</c:v>
                </c:pt>
                <c:pt idx="199">
                  <c:v>117.2</c:v>
                </c:pt>
                <c:pt idx="200">
                  <c:v>116.6</c:v>
                </c:pt>
                <c:pt idx="201">
                  <c:v>116.6</c:v>
                </c:pt>
                <c:pt idx="202">
                  <c:v>116.6</c:v>
                </c:pt>
                <c:pt idx="203">
                  <c:v>116.9</c:v>
                </c:pt>
                <c:pt idx="204">
                  <c:v>116.9</c:v>
                </c:pt>
                <c:pt idx="205">
                  <c:v>116.9</c:v>
                </c:pt>
                <c:pt idx="206">
                  <c:v>117</c:v>
                </c:pt>
                <c:pt idx="207">
                  <c:v>117</c:v>
                </c:pt>
                <c:pt idx="208">
                  <c:v>117</c:v>
                </c:pt>
                <c:pt idx="209">
                  <c:v>117.2</c:v>
                </c:pt>
                <c:pt idx="210">
                  <c:v>117.2</c:v>
                </c:pt>
                <c:pt idx="211">
                  <c:v>117.2</c:v>
                </c:pt>
                <c:pt idx="212">
                  <c:v>116.7</c:v>
                </c:pt>
                <c:pt idx="213">
                  <c:v>116.7</c:v>
                </c:pt>
                <c:pt idx="214">
                  <c:v>116.7</c:v>
                </c:pt>
                <c:pt idx="215">
                  <c:v>116.5</c:v>
                </c:pt>
                <c:pt idx="216">
                  <c:v>116.5</c:v>
                </c:pt>
                <c:pt idx="217">
                  <c:v>116.5</c:v>
                </c:pt>
                <c:pt idx="218">
                  <c:v>116.7</c:v>
                </c:pt>
                <c:pt idx="219">
                  <c:v>116.7</c:v>
                </c:pt>
                <c:pt idx="220">
                  <c:v>116.7</c:v>
                </c:pt>
                <c:pt idx="221">
                  <c:v>116.9</c:v>
                </c:pt>
                <c:pt idx="222">
                  <c:v>116.9</c:v>
                </c:pt>
                <c:pt idx="223">
                  <c:v>116.9</c:v>
                </c:pt>
                <c:pt idx="224">
                  <c:v>117</c:v>
                </c:pt>
                <c:pt idx="225">
                  <c:v>117</c:v>
                </c:pt>
                <c:pt idx="226">
                  <c:v>117</c:v>
                </c:pt>
                <c:pt idx="227">
                  <c:v>116.3</c:v>
                </c:pt>
                <c:pt idx="228">
                  <c:v>116.3</c:v>
                </c:pt>
                <c:pt idx="229">
                  <c:v>116.3</c:v>
                </c:pt>
                <c:pt idx="230">
                  <c:v>116.4</c:v>
                </c:pt>
                <c:pt idx="231">
                  <c:v>116.4</c:v>
                </c:pt>
                <c:pt idx="232">
                  <c:v>116.4</c:v>
                </c:pt>
                <c:pt idx="233">
                  <c:v>116.3</c:v>
                </c:pt>
                <c:pt idx="234">
                  <c:v>116.3</c:v>
                </c:pt>
                <c:pt idx="235">
                  <c:v>116.3</c:v>
                </c:pt>
                <c:pt idx="236">
                  <c:v>116.4</c:v>
                </c:pt>
                <c:pt idx="237">
                  <c:v>116.4</c:v>
                </c:pt>
                <c:pt idx="238">
                  <c:v>116.4</c:v>
                </c:pt>
                <c:pt idx="239">
                  <c:v>116.5</c:v>
                </c:pt>
                <c:pt idx="240">
                  <c:v>116.5</c:v>
                </c:pt>
                <c:pt idx="241">
                  <c:v>116.5</c:v>
                </c:pt>
                <c:pt idx="242">
                  <c:v>116.3</c:v>
                </c:pt>
                <c:pt idx="243">
                  <c:v>116.3</c:v>
                </c:pt>
                <c:pt idx="244">
                  <c:v>116.3</c:v>
                </c:pt>
                <c:pt idx="245">
                  <c:v>116.5</c:v>
                </c:pt>
                <c:pt idx="246">
                  <c:v>116.5</c:v>
                </c:pt>
                <c:pt idx="247">
                  <c:v>116.5</c:v>
                </c:pt>
                <c:pt idx="248">
                  <c:v>116.1</c:v>
                </c:pt>
                <c:pt idx="249">
                  <c:v>116.1</c:v>
                </c:pt>
                <c:pt idx="250">
                  <c:v>116.1</c:v>
                </c:pt>
                <c:pt idx="251">
                  <c:v>116.1</c:v>
                </c:pt>
                <c:pt idx="252">
                  <c:v>116.1</c:v>
                </c:pt>
                <c:pt idx="253">
                  <c:v>116.1</c:v>
                </c:pt>
                <c:pt idx="254">
                  <c:v>116.1</c:v>
                </c:pt>
                <c:pt idx="255">
                  <c:v>116.1</c:v>
                </c:pt>
                <c:pt idx="256">
                  <c:v>116.1</c:v>
                </c:pt>
                <c:pt idx="257">
                  <c:v>116.5</c:v>
                </c:pt>
                <c:pt idx="258">
                  <c:v>116.5</c:v>
                </c:pt>
                <c:pt idx="259">
                  <c:v>116.5</c:v>
                </c:pt>
                <c:pt idx="260">
                  <c:v>116.7</c:v>
                </c:pt>
                <c:pt idx="261">
                  <c:v>116.7</c:v>
                </c:pt>
                <c:pt idx="262">
                  <c:v>116.7</c:v>
                </c:pt>
                <c:pt idx="263">
                  <c:v>116.5</c:v>
                </c:pt>
                <c:pt idx="264">
                  <c:v>116.5</c:v>
                </c:pt>
                <c:pt idx="265">
                  <c:v>116.5</c:v>
                </c:pt>
                <c:pt idx="266">
                  <c:v>116.3</c:v>
                </c:pt>
                <c:pt idx="267">
                  <c:v>116.3</c:v>
                </c:pt>
                <c:pt idx="268">
                  <c:v>116.3</c:v>
                </c:pt>
                <c:pt idx="269">
                  <c:v>116.2</c:v>
                </c:pt>
                <c:pt idx="270">
                  <c:v>116.2</c:v>
                </c:pt>
                <c:pt idx="271">
                  <c:v>116.2</c:v>
                </c:pt>
                <c:pt idx="272">
                  <c:v>116.3</c:v>
                </c:pt>
                <c:pt idx="273">
                  <c:v>116.3</c:v>
                </c:pt>
                <c:pt idx="274">
                  <c:v>116.3</c:v>
                </c:pt>
                <c:pt idx="275">
                  <c:v>116.2</c:v>
                </c:pt>
                <c:pt idx="276">
                  <c:v>116.2</c:v>
                </c:pt>
                <c:pt idx="277">
                  <c:v>116.2</c:v>
                </c:pt>
                <c:pt idx="278">
                  <c:v>116.2</c:v>
                </c:pt>
                <c:pt idx="279">
                  <c:v>116.2</c:v>
                </c:pt>
                <c:pt idx="280">
                  <c:v>116.2</c:v>
                </c:pt>
                <c:pt idx="281">
                  <c:v>116.1</c:v>
                </c:pt>
                <c:pt idx="282">
                  <c:v>116.1</c:v>
                </c:pt>
                <c:pt idx="283">
                  <c:v>116.1</c:v>
                </c:pt>
                <c:pt idx="284">
                  <c:v>116.2</c:v>
                </c:pt>
                <c:pt idx="285">
                  <c:v>116.2</c:v>
                </c:pt>
                <c:pt idx="286">
                  <c:v>116.2</c:v>
                </c:pt>
                <c:pt idx="287">
                  <c:v>116.2</c:v>
                </c:pt>
                <c:pt idx="288">
                  <c:v>116.2</c:v>
                </c:pt>
                <c:pt idx="289">
                  <c:v>116.2</c:v>
                </c:pt>
                <c:pt idx="290">
                  <c:v>116.1</c:v>
                </c:pt>
                <c:pt idx="291">
                  <c:v>116.1</c:v>
                </c:pt>
                <c:pt idx="292">
                  <c:v>116.1</c:v>
                </c:pt>
                <c:pt idx="293">
                  <c:v>116.4</c:v>
                </c:pt>
                <c:pt idx="294">
                  <c:v>116.4</c:v>
                </c:pt>
                <c:pt idx="295">
                  <c:v>116.4</c:v>
                </c:pt>
                <c:pt idx="296">
                  <c:v>116.4</c:v>
                </c:pt>
                <c:pt idx="297">
                  <c:v>116.4</c:v>
                </c:pt>
                <c:pt idx="298">
                  <c:v>116.4</c:v>
                </c:pt>
                <c:pt idx="299">
                  <c:v>116.6</c:v>
                </c:pt>
                <c:pt idx="300">
                  <c:v>116.6</c:v>
                </c:pt>
                <c:pt idx="301">
                  <c:v>116.6</c:v>
                </c:pt>
                <c:pt idx="302">
                  <c:v>116.3</c:v>
                </c:pt>
                <c:pt idx="303">
                  <c:v>116.3</c:v>
                </c:pt>
                <c:pt idx="304">
                  <c:v>116.3</c:v>
                </c:pt>
                <c:pt idx="305">
                  <c:v>116.3</c:v>
                </c:pt>
                <c:pt idx="306">
                  <c:v>116.3</c:v>
                </c:pt>
                <c:pt idx="307">
                  <c:v>116.3</c:v>
                </c:pt>
                <c:pt idx="308">
                  <c:v>116.3</c:v>
                </c:pt>
                <c:pt idx="309">
                  <c:v>116.3</c:v>
                </c:pt>
                <c:pt idx="310">
                  <c:v>116.3</c:v>
                </c:pt>
                <c:pt idx="311">
                  <c:v>116.4</c:v>
                </c:pt>
                <c:pt idx="312">
                  <c:v>116.4</c:v>
                </c:pt>
                <c:pt idx="313">
                  <c:v>116.4</c:v>
                </c:pt>
                <c:pt idx="314">
                  <c:v>116.3</c:v>
                </c:pt>
                <c:pt idx="315">
                  <c:v>116.3</c:v>
                </c:pt>
                <c:pt idx="316">
                  <c:v>116.3</c:v>
                </c:pt>
                <c:pt idx="317">
                  <c:v>116.3</c:v>
                </c:pt>
                <c:pt idx="318">
                  <c:v>116.3</c:v>
                </c:pt>
                <c:pt idx="319">
                  <c:v>116.3</c:v>
                </c:pt>
                <c:pt idx="320">
                  <c:v>116.2</c:v>
                </c:pt>
                <c:pt idx="321">
                  <c:v>116.2</c:v>
                </c:pt>
                <c:pt idx="322">
                  <c:v>116.2</c:v>
                </c:pt>
                <c:pt idx="323">
                  <c:v>116.4</c:v>
                </c:pt>
                <c:pt idx="324">
                  <c:v>116.4</c:v>
                </c:pt>
                <c:pt idx="325">
                  <c:v>116.4</c:v>
                </c:pt>
                <c:pt idx="326">
                  <c:v>116.3</c:v>
                </c:pt>
                <c:pt idx="327">
                  <c:v>116.3</c:v>
                </c:pt>
                <c:pt idx="328">
                  <c:v>116.3</c:v>
                </c:pt>
                <c:pt idx="329">
                  <c:v>116.2</c:v>
                </c:pt>
                <c:pt idx="330">
                  <c:v>116.2</c:v>
                </c:pt>
                <c:pt idx="331">
                  <c:v>116.2</c:v>
                </c:pt>
                <c:pt idx="332">
                  <c:v>116.3</c:v>
                </c:pt>
                <c:pt idx="333">
                  <c:v>116.3</c:v>
                </c:pt>
                <c:pt idx="334">
                  <c:v>116.3</c:v>
                </c:pt>
                <c:pt idx="335">
                  <c:v>116.4</c:v>
                </c:pt>
                <c:pt idx="336">
                  <c:v>116.4</c:v>
                </c:pt>
                <c:pt idx="337">
                  <c:v>116.4</c:v>
                </c:pt>
                <c:pt idx="338">
                  <c:v>116.5</c:v>
                </c:pt>
                <c:pt idx="339">
                  <c:v>116.5</c:v>
                </c:pt>
                <c:pt idx="340">
                  <c:v>116.5</c:v>
                </c:pt>
                <c:pt idx="341">
                  <c:v>116.1</c:v>
                </c:pt>
                <c:pt idx="342">
                  <c:v>116.1</c:v>
                </c:pt>
                <c:pt idx="343">
                  <c:v>116.1</c:v>
                </c:pt>
                <c:pt idx="344">
                  <c:v>115.9</c:v>
                </c:pt>
                <c:pt idx="345">
                  <c:v>115.9</c:v>
                </c:pt>
                <c:pt idx="346">
                  <c:v>115.9</c:v>
                </c:pt>
                <c:pt idx="347">
                  <c:v>115.8</c:v>
                </c:pt>
                <c:pt idx="348">
                  <c:v>115.8</c:v>
                </c:pt>
                <c:pt idx="349">
                  <c:v>115.8</c:v>
                </c:pt>
                <c:pt idx="350">
                  <c:v>115.9</c:v>
                </c:pt>
                <c:pt idx="351">
                  <c:v>115.9</c:v>
                </c:pt>
                <c:pt idx="352">
                  <c:v>115.9</c:v>
                </c:pt>
                <c:pt idx="353">
                  <c:v>116.2</c:v>
                </c:pt>
                <c:pt idx="354">
                  <c:v>116.2</c:v>
                </c:pt>
                <c:pt idx="355">
                  <c:v>116.2</c:v>
                </c:pt>
                <c:pt idx="356">
                  <c:v>116.4</c:v>
                </c:pt>
                <c:pt idx="357">
                  <c:v>116.4</c:v>
                </c:pt>
                <c:pt idx="358">
                  <c:v>116.4</c:v>
                </c:pt>
                <c:pt idx="359">
                  <c:v>116.2</c:v>
                </c:pt>
                <c:pt idx="360">
                  <c:v>116.2</c:v>
                </c:pt>
                <c:pt idx="361">
                  <c:v>116.2</c:v>
                </c:pt>
                <c:pt idx="362">
                  <c:v>116.2</c:v>
                </c:pt>
                <c:pt idx="363">
                  <c:v>116.2</c:v>
                </c:pt>
                <c:pt idx="364">
                  <c:v>116.2</c:v>
                </c:pt>
                <c:pt idx="365">
                  <c:v>116.1</c:v>
                </c:pt>
                <c:pt idx="366">
                  <c:v>116.1</c:v>
                </c:pt>
                <c:pt idx="367">
                  <c:v>116.1</c:v>
                </c:pt>
                <c:pt idx="368">
                  <c:v>116.2</c:v>
                </c:pt>
                <c:pt idx="369">
                  <c:v>116.2</c:v>
                </c:pt>
                <c:pt idx="370">
                  <c:v>116.2</c:v>
                </c:pt>
                <c:pt idx="371">
                  <c:v>116</c:v>
                </c:pt>
                <c:pt idx="372">
                  <c:v>116</c:v>
                </c:pt>
                <c:pt idx="373">
                  <c:v>116</c:v>
                </c:pt>
                <c:pt idx="374">
                  <c:v>115.9</c:v>
                </c:pt>
                <c:pt idx="375">
                  <c:v>115.9</c:v>
                </c:pt>
                <c:pt idx="376">
                  <c:v>115.9</c:v>
                </c:pt>
                <c:pt idx="377">
                  <c:v>116</c:v>
                </c:pt>
                <c:pt idx="378">
                  <c:v>116</c:v>
                </c:pt>
                <c:pt idx="379">
                  <c:v>116</c:v>
                </c:pt>
                <c:pt idx="380">
                  <c:v>115.9</c:v>
                </c:pt>
                <c:pt idx="381">
                  <c:v>115.9</c:v>
                </c:pt>
                <c:pt idx="382">
                  <c:v>115.9</c:v>
                </c:pt>
                <c:pt idx="383">
                  <c:v>115.9</c:v>
                </c:pt>
                <c:pt idx="384">
                  <c:v>115.9</c:v>
                </c:pt>
                <c:pt idx="385">
                  <c:v>115.9</c:v>
                </c:pt>
                <c:pt idx="386">
                  <c:v>116.2</c:v>
                </c:pt>
                <c:pt idx="387">
                  <c:v>116.2</c:v>
                </c:pt>
                <c:pt idx="388">
                  <c:v>116.2</c:v>
                </c:pt>
                <c:pt idx="389">
                  <c:v>116.2</c:v>
                </c:pt>
                <c:pt idx="390">
                  <c:v>116.2</c:v>
                </c:pt>
                <c:pt idx="391">
                  <c:v>116.2</c:v>
                </c:pt>
                <c:pt idx="392">
                  <c:v>116.3</c:v>
                </c:pt>
                <c:pt idx="393">
                  <c:v>116.3</c:v>
                </c:pt>
                <c:pt idx="394">
                  <c:v>116.3</c:v>
                </c:pt>
                <c:pt idx="395">
                  <c:v>115.8</c:v>
                </c:pt>
                <c:pt idx="396">
                  <c:v>115.8</c:v>
                </c:pt>
                <c:pt idx="397">
                  <c:v>115.8</c:v>
                </c:pt>
                <c:pt idx="398">
                  <c:v>115.8</c:v>
                </c:pt>
                <c:pt idx="399">
                  <c:v>115.8</c:v>
                </c:pt>
                <c:pt idx="400">
                  <c:v>115.8</c:v>
                </c:pt>
                <c:pt idx="401">
                  <c:v>115.6</c:v>
                </c:pt>
                <c:pt idx="402">
                  <c:v>115.6</c:v>
                </c:pt>
                <c:pt idx="403">
                  <c:v>115.6</c:v>
                </c:pt>
                <c:pt idx="404">
                  <c:v>115.7</c:v>
                </c:pt>
                <c:pt idx="405">
                  <c:v>115.7</c:v>
                </c:pt>
                <c:pt idx="406">
                  <c:v>115.7</c:v>
                </c:pt>
                <c:pt idx="407">
                  <c:v>115.5</c:v>
                </c:pt>
                <c:pt idx="408">
                  <c:v>115.5</c:v>
                </c:pt>
                <c:pt idx="409">
                  <c:v>115.5</c:v>
                </c:pt>
                <c:pt idx="410">
                  <c:v>115.2</c:v>
                </c:pt>
                <c:pt idx="411">
                  <c:v>115.2</c:v>
                </c:pt>
                <c:pt idx="412">
                  <c:v>115.2</c:v>
                </c:pt>
                <c:pt idx="413">
                  <c:v>114.9</c:v>
                </c:pt>
                <c:pt idx="414">
                  <c:v>114.9</c:v>
                </c:pt>
                <c:pt idx="415">
                  <c:v>114.9</c:v>
                </c:pt>
                <c:pt idx="416">
                  <c:v>115.2</c:v>
                </c:pt>
                <c:pt idx="417">
                  <c:v>115.2</c:v>
                </c:pt>
                <c:pt idx="418">
                  <c:v>115.2</c:v>
                </c:pt>
                <c:pt idx="419">
                  <c:v>115.6</c:v>
                </c:pt>
                <c:pt idx="420">
                  <c:v>115.6</c:v>
                </c:pt>
                <c:pt idx="421">
                  <c:v>115.6</c:v>
                </c:pt>
                <c:pt idx="422">
                  <c:v>115.7</c:v>
                </c:pt>
                <c:pt idx="423">
                  <c:v>115.7</c:v>
                </c:pt>
                <c:pt idx="424">
                  <c:v>115.7</c:v>
                </c:pt>
                <c:pt idx="425">
                  <c:v>115.8</c:v>
                </c:pt>
                <c:pt idx="426">
                  <c:v>115.8</c:v>
                </c:pt>
                <c:pt idx="427">
                  <c:v>115.8</c:v>
                </c:pt>
                <c:pt idx="428">
                  <c:v>115.7</c:v>
                </c:pt>
                <c:pt idx="429">
                  <c:v>115.7</c:v>
                </c:pt>
                <c:pt idx="430">
                  <c:v>115.7</c:v>
                </c:pt>
                <c:pt idx="431">
                  <c:v>115.9</c:v>
                </c:pt>
                <c:pt idx="432">
                  <c:v>115.9</c:v>
                </c:pt>
                <c:pt idx="433">
                  <c:v>115.9</c:v>
                </c:pt>
                <c:pt idx="434">
                  <c:v>115.8</c:v>
                </c:pt>
                <c:pt idx="435">
                  <c:v>115.8</c:v>
                </c:pt>
                <c:pt idx="436">
                  <c:v>115.8</c:v>
                </c:pt>
                <c:pt idx="437">
                  <c:v>116.2</c:v>
                </c:pt>
                <c:pt idx="438">
                  <c:v>116.2</c:v>
                </c:pt>
                <c:pt idx="439">
                  <c:v>116.2</c:v>
                </c:pt>
                <c:pt idx="440">
                  <c:v>116.2</c:v>
                </c:pt>
                <c:pt idx="441">
                  <c:v>116.2</c:v>
                </c:pt>
                <c:pt idx="442">
                  <c:v>116.2</c:v>
                </c:pt>
                <c:pt idx="443">
                  <c:v>116.4</c:v>
                </c:pt>
                <c:pt idx="444">
                  <c:v>116.4</c:v>
                </c:pt>
                <c:pt idx="445">
                  <c:v>116.4</c:v>
                </c:pt>
                <c:pt idx="446">
                  <c:v>116.2</c:v>
                </c:pt>
                <c:pt idx="447">
                  <c:v>116.2</c:v>
                </c:pt>
                <c:pt idx="448">
                  <c:v>116.2</c:v>
                </c:pt>
                <c:pt idx="449">
                  <c:v>116.1</c:v>
                </c:pt>
                <c:pt idx="450">
                  <c:v>116.1</c:v>
                </c:pt>
                <c:pt idx="451">
                  <c:v>116.1</c:v>
                </c:pt>
                <c:pt idx="452">
                  <c:v>115.8</c:v>
                </c:pt>
                <c:pt idx="453">
                  <c:v>115.8</c:v>
                </c:pt>
                <c:pt idx="454">
                  <c:v>115.8</c:v>
                </c:pt>
                <c:pt idx="455">
                  <c:v>115.6</c:v>
                </c:pt>
                <c:pt idx="456">
                  <c:v>115.6</c:v>
                </c:pt>
                <c:pt idx="457">
                  <c:v>115.6</c:v>
                </c:pt>
                <c:pt idx="458">
                  <c:v>115.8</c:v>
                </c:pt>
                <c:pt idx="459">
                  <c:v>115.8</c:v>
                </c:pt>
                <c:pt idx="460">
                  <c:v>115.8</c:v>
                </c:pt>
                <c:pt idx="461">
                  <c:v>116</c:v>
                </c:pt>
                <c:pt idx="462">
                  <c:v>116</c:v>
                </c:pt>
                <c:pt idx="463">
                  <c:v>116</c:v>
                </c:pt>
                <c:pt idx="464">
                  <c:v>116.1</c:v>
                </c:pt>
                <c:pt idx="465">
                  <c:v>116.1</c:v>
                </c:pt>
                <c:pt idx="466">
                  <c:v>116.1</c:v>
                </c:pt>
                <c:pt idx="467">
                  <c:v>116</c:v>
                </c:pt>
                <c:pt idx="468">
                  <c:v>116</c:v>
                </c:pt>
                <c:pt idx="469">
                  <c:v>116</c:v>
                </c:pt>
                <c:pt idx="470">
                  <c:v>116.1</c:v>
                </c:pt>
                <c:pt idx="471">
                  <c:v>116.1</c:v>
                </c:pt>
                <c:pt idx="472">
                  <c:v>116.1</c:v>
                </c:pt>
                <c:pt idx="473">
                  <c:v>116</c:v>
                </c:pt>
                <c:pt idx="474">
                  <c:v>116</c:v>
                </c:pt>
                <c:pt idx="475">
                  <c:v>116</c:v>
                </c:pt>
                <c:pt idx="476">
                  <c:v>116</c:v>
                </c:pt>
                <c:pt idx="477">
                  <c:v>116</c:v>
                </c:pt>
                <c:pt idx="478">
                  <c:v>116</c:v>
                </c:pt>
                <c:pt idx="479">
                  <c:v>115.9</c:v>
                </c:pt>
                <c:pt idx="480">
                  <c:v>115.9</c:v>
                </c:pt>
                <c:pt idx="481">
                  <c:v>115.9</c:v>
                </c:pt>
                <c:pt idx="482">
                  <c:v>115.7</c:v>
                </c:pt>
                <c:pt idx="483">
                  <c:v>115.7</c:v>
                </c:pt>
                <c:pt idx="484">
                  <c:v>115.7</c:v>
                </c:pt>
                <c:pt idx="485">
                  <c:v>115.3</c:v>
                </c:pt>
                <c:pt idx="486">
                  <c:v>115.3</c:v>
                </c:pt>
                <c:pt idx="487">
                  <c:v>115.3</c:v>
                </c:pt>
                <c:pt idx="488">
                  <c:v>115</c:v>
                </c:pt>
                <c:pt idx="489">
                  <c:v>115</c:v>
                </c:pt>
                <c:pt idx="490">
                  <c:v>115</c:v>
                </c:pt>
                <c:pt idx="491">
                  <c:v>115</c:v>
                </c:pt>
                <c:pt idx="492">
                  <c:v>115</c:v>
                </c:pt>
                <c:pt idx="493">
                  <c:v>115</c:v>
                </c:pt>
                <c:pt idx="494">
                  <c:v>115.4</c:v>
                </c:pt>
                <c:pt idx="495">
                  <c:v>115.4</c:v>
                </c:pt>
                <c:pt idx="496">
                  <c:v>115.4</c:v>
                </c:pt>
                <c:pt idx="497">
                  <c:v>115.6</c:v>
                </c:pt>
                <c:pt idx="498">
                  <c:v>115.6</c:v>
                </c:pt>
                <c:pt idx="499">
                  <c:v>115.6</c:v>
                </c:pt>
                <c:pt idx="500">
                  <c:v>115.5</c:v>
                </c:pt>
                <c:pt idx="501">
                  <c:v>115.5</c:v>
                </c:pt>
                <c:pt idx="502">
                  <c:v>115.5</c:v>
                </c:pt>
                <c:pt idx="503">
                  <c:v>115.4</c:v>
                </c:pt>
                <c:pt idx="504">
                  <c:v>115.4</c:v>
                </c:pt>
                <c:pt idx="505">
                  <c:v>115.4</c:v>
                </c:pt>
                <c:pt idx="506">
                  <c:v>115.3</c:v>
                </c:pt>
                <c:pt idx="507">
                  <c:v>115.3</c:v>
                </c:pt>
                <c:pt idx="508">
                  <c:v>115.3</c:v>
                </c:pt>
                <c:pt idx="509">
                  <c:v>115.3</c:v>
                </c:pt>
                <c:pt idx="510">
                  <c:v>115.3</c:v>
                </c:pt>
                <c:pt idx="511">
                  <c:v>115.3</c:v>
                </c:pt>
                <c:pt idx="512">
                  <c:v>115.2</c:v>
                </c:pt>
                <c:pt idx="513">
                  <c:v>115.2</c:v>
                </c:pt>
                <c:pt idx="514">
                  <c:v>115.2</c:v>
                </c:pt>
                <c:pt idx="515">
                  <c:v>115.2</c:v>
                </c:pt>
                <c:pt idx="516">
                  <c:v>115.2</c:v>
                </c:pt>
                <c:pt idx="517">
                  <c:v>115.2</c:v>
                </c:pt>
                <c:pt idx="518">
                  <c:v>115.1</c:v>
                </c:pt>
                <c:pt idx="519">
                  <c:v>115.1</c:v>
                </c:pt>
                <c:pt idx="520">
                  <c:v>115.1</c:v>
                </c:pt>
                <c:pt idx="521">
                  <c:v>114.9</c:v>
                </c:pt>
                <c:pt idx="522">
                  <c:v>114.9</c:v>
                </c:pt>
                <c:pt idx="523">
                  <c:v>114.9</c:v>
                </c:pt>
                <c:pt idx="524">
                  <c:v>114.7</c:v>
                </c:pt>
                <c:pt idx="525">
                  <c:v>114.7</c:v>
                </c:pt>
                <c:pt idx="526">
                  <c:v>114.7</c:v>
                </c:pt>
                <c:pt idx="527">
                  <c:v>114.5</c:v>
                </c:pt>
                <c:pt idx="528">
                  <c:v>114.5</c:v>
                </c:pt>
                <c:pt idx="529">
                  <c:v>114.5</c:v>
                </c:pt>
                <c:pt idx="530">
                  <c:v>114.8</c:v>
                </c:pt>
                <c:pt idx="531">
                  <c:v>114.8</c:v>
                </c:pt>
                <c:pt idx="532">
                  <c:v>114.8</c:v>
                </c:pt>
                <c:pt idx="533">
                  <c:v>115.1</c:v>
                </c:pt>
                <c:pt idx="534">
                  <c:v>115.1</c:v>
                </c:pt>
                <c:pt idx="535">
                  <c:v>115.1</c:v>
                </c:pt>
                <c:pt idx="536">
                  <c:v>115.4</c:v>
                </c:pt>
                <c:pt idx="537">
                  <c:v>115.4</c:v>
                </c:pt>
                <c:pt idx="538">
                  <c:v>115.4</c:v>
                </c:pt>
                <c:pt idx="539">
                  <c:v>115.4</c:v>
                </c:pt>
                <c:pt idx="540">
                  <c:v>115.4</c:v>
                </c:pt>
                <c:pt idx="541">
                  <c:v>115.4</c:v>
                </c:pt>
                <c:pt idx="542">
                  <c:v>115</c:v>
                </c:pt>
                <c:pt idx="543">
                  <c:v>115</c:v>
                </c:pt>
                <c:pt idx="544">
                  <c:v>115</c:v>
                </c:pt>
                <c:pt idx="545">
                  <c:v>114.7</c:v>
                </c:pt>
                <c:pt idx="546">
                  <c:v>114.7</c:v>
                </c:pt>
                <c:pt idx="547">
                  <c:v>114.7</c:v>
                </c:pt>
                <c:pt idx="548">
                  <c:v>114.6</c:v>
                </c:pt>
                <c:pt idx="549">
                  <c:v>114.6</c:v>
                </c:pt>
                <c:pt idx="550">
                  <c:v>114.6</c:v>
                </c:pt>
                <c:pt idx="551">
                  <c:v>114.9</c:v>
                </c:pt>
                <c:pt idx="552">
                  <c:v>114.9</c:v>
                </c:pt>
                <c:pt idx="553">
                  <c:v>114.9</c:v>
                </c:pt>
                <c:pt idx="554">
                  <c:v>115</c:v>
                </c:pt>
                <c:pt idx="555">
                  <c:v>115</c:v>
                </c:pt>
                <c:pt idx="556">
                  <c:v>115</c:v>
                </c:pt>
                <c:pt idx="557">
                  <c:v>115.1</c:v>
                </c:pt>
                <c:pt idx="558">
                  <c:v>115.1</c:v>
                </c:pt>
                <c:pt idx="559">
                  <c:v>115.1</c:v>
                </c:pt>
                <c:pt idx="560">
                  <c:v>115</c:v>
                </c:pt>
                <c:pt idx="561">
                  <c:v>115</c:v>
                </c:pt>
                <c:pt idx="562">
                  <c:v>115</c:v>
                </c:pt>
                <c:pt idx="563">
                  <c:v>115</c:v>
                </c:pt>
                <c:pt idx="564">
                  <c:v>115</c:v>
                </c:pt>
                <c:pt idx="565">
                  <c:v>115</c:v>
                </c:pt>
                <c:pt idx="566">
                  <c:v>115.1</c:v>
                </c:pt>
                <c:pt idx="567">
                  <c:v>115.1</c:v>
                </c:pt>
                <c:pt idx="568">
                  <c:v>115.1</c:v>
                </c:pt>
                <c:pt idx="569">
                  <c:v>115.1</c:v>
                </c:pt>
                <c:pt idx="570">
                  <c:v>115.1</c:v>
                </c:pt>
                <c:pt idx="571">
                  <c:v>115.1</c:v>
                </c:pt>
                <c:pt idx="572">
                  <c:v>115.3</c:v>
                </c:pt>
                <c:pt idx="573">
                  <c:v>115.3</c:v>
                </c:pt>
                <c:pt idx="574">
                  <c:v>115.3</c:v>
                </c:pt>
                <c:pt idx="575">
                  <c:v>115.2</c:v>
                </c:pt>
                <c:pt idx="576">
                  <c:v>115.2</c:v>
                </c:pt>
                <c:pt idx="577">
                  <c:v>115.2</c:v>
                </c:pt>
                <c:pt idx="578">
                  <c:v>115.5</c:v>
                </c:pt>
                <c:pt idx="579">
                  <c:v>115.5</c:v>
                </c:pt>
                <c:pt idx="580">
                  <c:v>115.5</c:v>
                </c:pt>
                <c:pt idx="581">
                  <c:v>115.5</c:v>
                </c:pt>
                <c:pt idx="582">
                  <c:v>115.5</c:v>
                </c:pt>
                <c:pt idx="583">
                  <c:v>115.5</c:v>
                </c:pt>
                <c:pt idx="584">
                  <c:v>115.5</c:v>
                </c:pt>
                <c:pt idx="585">
                  <c:v>115.5</c:v>
                </c:pt>
                <c:pt idx="586">
                  <c:v>115.5</c:v>
                </c:pt>
                <c:pt idx="587">
                  <c:v>115.4</c:v>
                </c:pt>
                <c:pt idx="588">
                  <c:v>115.4</c:v>
                </c:pt>
                <c:pt idx="589">
                  <c:v>115.4</c:v>
                </c:pt>
                <c:pt idx="590">
                  <c:v>115.4</c:v>
                </c:pt>
                <c:pt idx="591">
                  <c:v>115.4</c:v>
                </c:pt>
                <c:pt idx="592">
                  <c:v>115.4</c:v>
                </c:pt>
                <c:pt idx="593">
                  <c:v>115.4</c:v>
                </c:pt>
                <c:pt idx="594">
                  <c:v>115.4</c:v>
                </c:pt>
                <c:pt idx="595">
                  <c:v>115.4</c:v>
                </c:pt>
                <c:pt idx="596">
                  <c:v>115.2</c:v>
                </c:pt>
                <c:pt idx="597">
                  <c:v>115.2</c:v>
                </c:pt>
                <c:pt idx="598">
                  <c:v>115.2</c:v>
                </c:pt>
                <c:pt idx="599">
                  <c:v>115.1</c:v>
                </c:pt>
                <c:pt idx="600">
                  <c:v>115.1</c:v>
                </c:pt>
                <c:pt idx="601">
                  <c:v>115.1</c:v>
                </c:pt>
                <c:pt idx="602">
                  <c:v>114.9</c:v>
                </c:pt>
                <c:pt idx="603">
                  <c:v>114.9</c:v>
                </c:pt>
                <c:pt idx="604">
                  <c:v>114.9</c:v>
                </c:pt>
                <c:pt idx="605">
                  <c:v>114.9</c:v>
                </c:pt>
                <c:pt idx="606">
                  <c:v>114.9</c:v>
                </c:pt>
                <c:pt idx="607">
                  <c:v>114.9</c:v>
                </c:pt>
                <c:pt idx="608">
                  <c:v>114.9</c:v>
                </c:pt>
                <c:pt idx="609">
                  <c:v>114.9</c:v>
                </c:pt>
                <c:pt idx="610">
                  <c:v>114.9</c:v>
                </c:pt>
                <c:pt idx="611">
                  <c:v>114.6</c:v>
                </c:pt>
                <c:pt idx="612">
                  <c:v>114.6</c:v>
                </c:pt>
                <c:pt idx="613">
                  <c:v>114.6</c:v>
                </c:pt>
                <c:pt idx="614">
                  <c:v>114.7</c:v>
                </c:pt>
                <c:pt idx="615">
                  <c:v>114.7</c:v>
                </c:pt>
                <c:pt idx="616">
                  <c:v>114.7</c:v>
                </c:pt>
                <c:pt idx="617">
                  <c:v>114.7</c:v>
                </c:pt>
                <c:pt idx="618">
                  <c:v>114.7</c:v>
                </c:pt>
                <c:pt idx="619">
                  <c:v>114.7</c:v>
                </c:pt>
                <c:pt idx="620">
                  <c:v>115.1</c:v>
                </c:pt>
                <c:pt idx="621">
                  <c:v>115.1</c:v>
                </c:pt>
                <c:pt idx="622">
                  <c:v>115.1</c:v>
                </c:pt>
                <c:pt idx="623">
                  <c:v>115.4</c:v>
                </c:pt>
                <c:pt idx="624">
                  <c:v>115.4</c:v>
                </c:pt>
                <c:pt idx="625">
                  <c:v>115.4</c:v>
                </c:pt>
                <c:pt idx="626">
                  <c:v>115.5</c:v>
                </c:pt>
                <c:pt idx="627">
                  <c:v>115.5</c:v>
                </c:pt>
                <c:pt idx="628">
                  <c:v>115.5</c:v>
                </c:pt>
                <c:pt idx="629">
                  <c:v>115.3</c:v>
                </c:pt>
                <c:pt idx="630">
                  <c:v>115.3</c:v>
                </c:pt>
                <c:pt idx="631">
                  <c:v>115.3</c:v>
                </c:pt>
                <c:pt idx="632">
                  <c:v>115</c:v>
                </c:pt>
                <c:pt idx="633">
                  <c:v>115</c:v>
                </c:pt>
                <c:pt idx="634">
                  <c:v>115</c:v>
                </c:pt>
                <c:pt idx="635">
                  <c:v>115</c:v>
                </c:pt>
                <c:pt idx="636">
                  <c:v>115</c:v>
                </c:pt>
                <c:pt idx="637">
                  <c:v>115</c:v>
                </c:pt>
                <c:pt idx="638">
                  <c:v>115</c:v>
                </c:pt>
                <c:pt idx="639">
                  <c:v>115</c:v>
                </c:pt>
                <c:pt idx="640">
                  <c:v>115</c:v>
                </c:pt>
                <c:pt idx="641">
                  <c:v>115</c:v>
                </c:pt>
                <c:pt idx="642">
                  <c:v>115</c:v>
                </c:pt>
                <c:pt idx="643">
                  <c:v>115</c:v>
                </c:pt>
                <c:pt idx="644">
                  <c:v>114.9</c:v>
                </c:pt>
                <c:pt idx="645">
                  <c:v>114.9</c:v>
                </c:pt>
                <c:pt idx="646">
                  <c:v>114.9</c:v>
                </c:pt>
                <c:pt idx="647">
                  <c:v>115.1</c:v>
                </c:pt>
                <c:pt idx="648">
                  <c:v>115.1</c:v>
                </c:pt>
                <c:pt idx="649">
                  <c:v>115.1</c:v>
                </c:pt>
                <c:pt idx="650">
                  <c:v>115.1</c:v>
                </c:pt>
                <c:pt idx="651">
                  <c:v>115.1</c:v>
                </c:pt>
                <c:pt idx="652">
                  <c:v>115.1</c:v>
                </c:pt>
                <c:pt idx="653">
                  <c:v>115.3</c:v>
                </c:pt>
                <c:pt idx="654">
                  <c:v>115.3</c:v>
                </c:pt>
                <c:pt idx="655">
                  <c:v>115.3</c:v>
                </c:pt>
                <c:pt idx="656">
                  <c:v>115.4</c:v>
                </c:pt>
                <c:pt idx="657">
                  <c:v>115.4</c:v>
                </c:pt>
                <c:pt idx="658">
                  <c:v>115.4</c:v>
                </c:pt>
                <c:pt idx="659">
                  <c:v>115.4</c:v>
                </c:pt>
                <c:pt idx="660">
                  <c:v>115.4</c:v>
                </c:pt>
                <c:pt idx="661">
                  <c:v>115.4</c:v>
                </c:pt>
                <c:pt idx="662">
                  <c:v>115.2</c:v>
                </c:pt>
                <c:pt idx="663">
                  <c:v>115.2</c:v>
                </c:pt>
                <c:pt idx="664">
                  <c:v>115.2</c:v>
                </c:pt>
                <c:pt idx="665">
                  <c:v>115.1</c:v>
                </c:pt>
                <c:pt idx="666">
                  <c:v>115.1</c:v>
                </c:pt>
                <c:pt idx="667">
                  <c:v>115.1</c:v>
                </c:pt>
                <c:pt idx="668">
                  <c:v>114.7</c:v>
                </c:pt>
                <c:pt idx="669">
                  <c:v>114.7</c:v>
                </c:pt>
                <c:pt idx="670">
                  <c:v>114.7</c:v>
                </c:pt>
                <c:pt idx="671">
                  <c:v>114.5</c:v>
                </c:pt>
                <c:pt idx="672">
                  <c:v>114.5</c:v>
                </c:pt>
                <c:pt idx="673">
                  <c:v>114.5</c:v>
                </c:pt>
                <c:pt idx="674">
                  <c:v>114.7</c:v>
                </c:pt>
                <c:pt idx="675">
                  <c:v>114.7</c:v>
                </c:pt>
                <c:pt idx="676">
                  <c:v>114.7</c:v>
                </c:pt>
                <c:pt idx="677">
                  <c:v>114.6</c:v>
                </c:pt>
                <c:pt idx="678">
                  <c:v>114.6</c:v>
                </c:pt>
                <c:pt idx="679">
                  <c:v>114.6</c:v>
                </c:pt>
                <c:pt idx="680">
                  <c:v>114.7</c:v>
                </c:pt>
                <c:pt idx="681">
                  <c:v>114.7</c:v>
                </c:pt>
                <c:pt idx="682">
                  <c:v>114.7</c:v>
                </c:pt>
                <c:pt idx="683">
                  <c:v>114.3</c:v>
                </c:pt>
                <c:pt idx="684">
                  <c:v>114.3</c:v>
                </c:pt>
                <c:pt idx="685">
                  <c:v>114.3</c:v>
                </c:pt>
                <c:pt idx="686">
                  <c:v>114.5</c:v>
                </c:pt>
                <c:pt idx="687">
                  <c:v>114.5</c:v>
                </c:pt>
                <c:pt idx="688">
                  <c:v>114.5</c:v>
                </c:pt>
                <c:pt idx="689">
                  <c:v>114.3</c:v>
                </c:pt>
                <c:pt idx="690">
                  <c:v>114.3</c:v>
                </c:pt>
                <c:pt idx="691">
                  <c:v>114.3</c:v>
                </c:pt>
                <c:pt idx="692">
                  <c:v>114.3</c:v>
                </c:pt>
                <c:pt idx="693">
                  <c:v>114.3</c:v>
                </c:pt>
                <c:pt idx="694">
                  <c:v>114.3</c:v>
                </c:pt>
                <c:pt idx="695">
                  <c:v>114.5</c:v>
                </c:pt>
                <c:pt idx="696">
                  <c:v>114.5</c:v>
                </c:pt>
                <c:pt idx="697">
                  <c:v>114.5</c:v>
                </c:pt>
                <c:pt idx="698">
                  <c:v>114.8</c:v>
                </c:pt>
                <c:pt idx="699">
                  <c:v>114.8</c:v>
                </c:pt>
                <c:pt idx="700">
                  <c:v>114.8</c:v>
                </c:pt>
                <c:pt idx="701">
                  <c:v>115.1</c:v>
                </c:pt>
                <c:pt idx="702">
                  <c:v>115.1</c:v>
                </c:pt>
                <c:pt idx="703">
                  <c:v>115.1</c:v>
                </c:pt>
                <c:pt idx="704">
                  <c:v>114.7</c:v>
                </c:pt>
                <c:pt idx="705">
                  <c:v>114.7</c:v>
                </c:pt>
                <c:pt idx="706">
                  <c:v>114.7</c:v>
                </c:pt>
                <c:pt idx="707">
                  <c:v>114.7</c:v>
                </c:pt>
                <c:pt idx="708">
                  <c:v>114.7</c:v>
                </c:pt>
                <c:pt idx="709">
                  <c:v>114.7</c:v>
                </c:pt>
                <c:pt idx="710">
                  <c:v>114.5</c:v>
                </c:pt>
                <c:pt idx="711">
                  <c:v>114.5</c:v>
                </c:pt>
                <c:pt idx="712">
                  <c:v>114.5</c:v>
                </c:pt>
                <c:pt idx="713">
                  <c:v>114.7</c:v>
                </c:pt>
                <c:pt idx="714">
                  <c:v>114.7</c:v>
                </c:pt>
                <c:pt idx="715">
                  <c:v>114.7</c:v>
                </c:pt>
                <c:pt idx="716">
                  <c:v>114.9</c:v>
                </c:pt>
                <c:pt idx="717">
                  <c:v>114.9</c:v>
                </c:pt>
                <c:pt idx="718">
                  <c:v>114.9</c:v>
                </c:pt>
                <c:pt idx="719">
                  <c:v>115.2</c:v>
                </c:pt>
                <c:pt idx="720">
                  <c:v>115.2</c:v>
                </c:pt>
                <c:pt idx="721">
                  <c:v>115.2</c:v>
                </c:pt>
                <c:pt idx="722">
                  <c:v>115.4</c:v>
                </c:pt>
                <c:pt idx="723">
                  <c:v>115.4</c:v>
                </c:pt>
                <c:pt idx="724">
                  <c:v>115.4</c:v>
                </c:pt>
                <c:pt idx="725">
                  <c:v>115.2</c:v>
                </c:pt>
                <c:pt idx="726">
                  <c:v>115.2</c:v>
                </c:pt>
                <c:pt idx="727">
                  <c:v>115.2</c:v>
                </c:pt>
                <c:pt idx="728">
                  <c:v>115.3</c:v>
                </c:pt>
                <c:pt idx="729">
                  <c:v>115.3</c:v>
                </c:pt>
                <c:pt idx="730">
                  <c:v>115.3</c:v>
                </c:pt>
                <c:pt idx="731">
                  <c:v>115.4</c:v>
                </c:pt>
                <c:pt idx="732">
                  <c:v>115.4</c:v>
                </c:pt>
                <c:pt idx="733">
                  <c:v>115.4</c:v>
                </c:pt>
                <c:pt idx="734">
                  <c:v>115.8</c:v>
                </c:pt>
                <c:pt idx="735">
                  <c:v>115.8</c:v>
                </c:pt>
                <c:pt idx="736">
                  <c:v>115.8</c:v>
                </c:pt>
                <c:pt idx="737">
                  <c:v>115.5</c:v>
                </c:pt>
                <c:pt idx="738">
                  <c:v>115.5</c:v>
                </c:pt>
                <c:pt idx="739">
                  <c:v>115.5</c:v>
                </c:pt>
                <c:pt idx="740">
                  <c:v>115.4</c:v>
                </c:pt>
                <c:pt idx="741">
                  <c:v>115.4</c:v>
                </c:pt>
                <c:pt idx="742">
                  <c:v>115.4</c:v>
                </c:pt>
                <c:pt idx="743">
                  <c:v>115.3</c:v>
                </c:pt>
                <c:pt idx="744">
                  <c:v>115.3</c:v>
                </c:pt>
                <c:pt idx="745">
                  <c:v>115.3</c:v>
                </c:pt>
                <c:pt idx="746">
                  <c:v>115.6</c:v>
                </c:pt>
                <c:pt idx="747">
                  <c:v>115.6</c:v>
                </c:pt>
                <c:pt idx="748">
                  <c:v>115.6</c:v>
                </c:pt>
                <c:pt idx="749">
                  <c:v>115.6</c:v>
                </c:pt>
                <c:pt idx="750">
                  <c:v>115.6</c:v>
                </c:pt>
                <c:pt idx="751">
                  <c:v>115.6</c:v>
                </c:pt>
                <c:pt idx="752">
                  <c:v>115.4</c:v>
                </c:pt>
                <c:pt idx="753">
                  <c:v>115.4</c:v>
                </c:pt>
                <c:pt idx="754">
                  <c:v>115.4</c:v>
                </c:pt>
                <c:pt idx="755">
                  <c:v>115.2</c:v>
                </c:pt>
                <c:pt idx="756">
                  <c:v>115.2</c:v>
                </c:pt>
                <c:pt idx="757">
                  <c:v>115.2</c:v>
                </c:pt>
                <c:pt idx="758">
                  <c:v>115.2</c:v>
                </c:pt>
                <c:pt idx="759">
                  <c:v>115.2</c:v>
                </c:pt>
                <c:pt idx="760">
                  <c:v>115.2</c:v>
                </c:pt>
                <c:pt idx="761">
                  <c:v>115.4</c:v>
                </c:pt>
                <c:pt idx="762">
                  <c:v>115.4</c:v>
                </c:pt>
                <c:pt idx="763">
                  <c:v>115.4</c:v>
                </c:pt>
                <c:pt idx="764">
                  <c:v>115.7</c:v>
                </c:pt>
                <c:pt idx="765">
                  <c:v>115.7</c:v>
                </c:pt>
                <c:pt idx="766">
                  <c:v>115.7</c:v>
                </c:pt>
                <c:pt idx="767">
                  <c:v>115.6</c:v>
                </c:pt>
                <c:pt idx="768">
                  <c:v>115.6</c:v>
                </c:pt>
                <c:pt idx="769">
                  <c:v>115.6</c:v>
                </c:pt>
                <c:pt idx="770">
                  <c:v>115.7</c:v>
                </c:pt>
                <c:pt idx="771">
                  <c:v>115.7</c:v>
                </c:pt>
                <c:pt idx="772">
                  <c:v>115.7</c:v>
                </c:pt>
                <c:pt idx="773">
                  <c:v>115.8</c:v>
                </c:pt>
                <c:pt idx="774">
                  <c:v>115.8</c:v>
                </c:pt>
                <c:pt idx="775">
                  <c:v>115.8</c:v>
                </c:pt>
                <c:pt idx="776">
                  <c:v>116</c:v>
                </c:pt>
                <c:pt idx="777">
                  <c:v>116</c:v>
                </c:pt>
                <c:pt idx="778">
                  <c:v>116</c:v>
                </c:pt>
                <c:pt idx="779">
                  <c:v>115.9</c:v>
                </c:pt>
                <c:pt idx="780">
                  <c:v>115.9</c:v>
                </c:pt>
                <c:pt idx="781">
                  <c:v>115.9</c:v>
                </c:pt>
                <c:pt idx="782">
                  <c:v>115.8</c:v>
                </c:pt>
                <c:pt idx="783">
                  <c:v>115.8</c:v>
                </c:pt>
                <c:pt idx="784">
                  <c:v>115.8</c:v>
                </c:pt>
                <c:pt idx="785">
                  <c:v>115.7</c:v>
                </c:pt>
                <c:pt idx="786">
                  <c:v>115.7</c:v>
                </c:pt>
                <c:pt idx="787">
                  <c:v>115.7</c:v>
                </c:pt>
                <c:pt idx="788">
                  <c:v>115.7</c:v>
                </c:pt>
                <c:pt idx="789">
                  <c:v>115.7</c:v>
                </c:pt>
                <c:pt idx="790">
                  <c:v>115.7</c:v>
                </c:pt>
                <c:pt idx="791">
                  <c:v>115.9</c:v>
                </c:pt>
                <c:pt idx="792">
                  <c:v>115.9</c:v>
                </c:pt>
                <c:pt idx="793">
                  <c:v>115.9</c:v>
                </c:pt>
                <c:pt idx="794">
                  <c:v>115.7</c:v>
                </c:pt>
                <c:pt idx="795">
                  <c:v>115.7</c:v>
                </c:pt>
                <c:pt idx="796">
                  <c:v>115.7</c:v>
                </c:pt>
                <c:pt idx="797">
                  <c:v>115.7</c:v>
                </c:pt>
                <c:pt idx="798">
                  <c:v>115.7</c:v>
                </c:pt>
                <c:pt idx="799">
                  <c:v>115.7</c:v>
                </c:pt>
                <c:pt idx="800">
                  <c:v>115</c:v>
                </c:pt>
                <c:pt idx="801">
                  <c:v>115</c:v>
                </c:pt>
                <c:pt idx="802">
                  <c:v>115</c:v>
                </c:pt>
                <c:pt idx="803">
                  <c:v>115.1</c:v>
                </c:pt>
                <c:pt idx="804">
                  <c:v>115.1</c:v>
                </c:pt>
                <c:pt idx="805">
                  <c:v>115.1</c:v>
                </c:pt>
                <c:pt idx="806">
                  <c:v>114.9</c:v>
                </c:pt>
                <c:pt idx="807">
                  <c:v>114.9</c:v>
                </c:pt>
                <c:pt idx="808">
                  <c:v>114.9</c:v>
                </c:pt>
                <c:pt idx="809">
                  <c:v>115.2</c:v>
                </c:pt>
                <c:pt idx="810">
                  <c:v>115.2</c:v>
                </c:pt>
                <c:pt idx="811">
                  <c:v>115.2</c:v>
                </c:pt>
                <c:pt idx="812">
                  <c:v>115</c:v>
                </c:pt>
                <c:pt idx="813">
                  <c:v>115</c:v>
                </c:pt>
                <c:pt idx="814">
                  <c:v>115</c:v>
                </c:pt>
                <c:pt idx="815">
                  <c:v>115.2</c:v>
                </c:pt>
                <c:pt idx="816">
                  <c:v>115.2</c:v>
                </c:pt>
                <c:pt idx="817">
                  <c:v>115.2</c:v>
                </c:pt>
                <c:pt idx="818">
                  <c:v>115.2</c:v>
                </c:pt>
                <c:pt idx="819">
                  <c:v>115.2</c:v>
                </c:pt>
                <c:pt idx="820">
                  <c:v>115.2</c:v>
                </c:pt>
                <c:pt idx="821">
                  <c:v>115.4</c:v>
                </c:pt>
                <c:pt idx="822">
                  <c:v>115.4</c:v>
                </c:pt>
                <c:pt idx="823">
                  <c:v>115.4</c:v>
                </c:pt>
                <c:pt idx="824">
                  <c:v>115.3</c:v>
                </c:pt>
                <c:pt idx="825">
                  <c:v>115.3</c:v>
                </c:pt>
                <c:pt idx="826">
                  <c:v>115.3</c:v>
                </c:pt>
                <c:pt idx="827">
                  <c:v>115.4</c:v>
                </c:pt>
                <c:pt idx="828">
                  <c:v>115.4</c:v>
                </c:pt>
                <c:pt idx="829">
                  <c:v>115.4</c:v>
                </c:pt>
                <c:pt idx="830">
                  <c:v>115.4</c:v>
                </c:pt>
                <c:pt idx="831">
                  <c:v>115.4</c:v>
                </c:pt>
                <c:pt idx="832">
                  <c:v>115.4</c:v>
                </c:pt>
                <c:pt idx="833">
                  <c:v>115.2</c:v>
                </c:pt>
                <c:pt idx="834">
                  <c:v>115.2</c:v>
                </c:pt>
                <c:pt idx="835">
                  <c:v>115.2</c:v>
                </c:pt>
                <c:pt idx="836">
                  <c:v>115.1</c:v>
                </c:pt>
                <c:pt idx="837">
                  <c:v>115.1</c:v>
                </c:pt>
                <c:pt idx="838">
                  <c:v>115.1</c:v>
                </c:pt>
                <c:pt idx="839">
                  <c:v>115.2</c:v>
                </c:pt>
                <c:pt idx="840">
                  <c:v>115.2</c:v>
                </c:pt>
                <c:pt idx="841">
                  <c:v>115.2</c:v>
                </c:pt>
                <c:pt idx="842">
                  <c:v>115.8</c:v>
                </c:pt>
                <c:pt idx="843">
                  <c:v>115.8</c:v>
                </c:pt>
                <c:pt idx="844">
                  <c:v>115.8</c:v>
                </c:pt>
                <c:pt idx="845">
                  <c:v>115.8</c:v>
                </c:pt>
                <c:pt idx="846">
                  <c:v>115.8</c:v>
                </c:pt>
                <c:pt idx="847">
                  <c:v>115.8</c:v>
                </c:pt>
                <c:pt idx="848">
                  <c:v>116.2</c:v>
                </c:pt>
                <c:pt idx="849">
                  <c:v>116.2</c:v>
                </c:pt>
                <c:pt idx="850">
                  <c:v>116.2</c:v>
                </c:pt>
                <c:pt idx="851">
                  <c:v>115.8</c:v>
                </c:pt>
                <c:pt idx="852">
                  <c:v>115.8</c:v>
                </c:pt>
                <c:pt idx="853">
                  <c:v>115.8</c:v>
                </c:pt>
                <c:pt idx="854">
                  <c:v>115.9</c:v>
                </c:pt>
                <c:pt idx="855">
                  <c:v>115.9</c:v>
                </c:pt>
                <c:pt idx="856">
                  <c:v>115.9</c:v>
                </c:pt>
                <c:pt idx="857">
                  <c:v>115.3</c:v>
                </c:pt>
                <c:pt idx="858">
                  <c:v>115.3</c:v>
                </c:pt>
                <c:pt idx="859">
                  <c:v>115.3</c:v>
                </c:pt>
                <c:pt idx="860">
                  <c:v>115.2</c:v>
                </c:pt>
                <c:pt idx="861">
                  <c:v>115.2</c:v>
                </c:pt>
                <c:pt idx="862">
                  <c:v>115.2</c:v>
                </c:pt>
                <c:pt idx="863">
                  <c:v>115</c:v>
                </c:pt>
                <c:pt idx="864">
                  <c:v>115</c:v>
                </c:pt>
                <c:pt idx="865">
                  <c:v>115</c:v>
                </c:pt>
                <c:pt idx="866">
                  <c:v>115.4</c:v>
                </c:pt>
                <c:pt idx="867">
                  <c:v>115.4</c:v>
                </c:pt>
                <c:pt idx="868">
                  <c:v>115.4</c:v>
                </c:pt>
                <c:pt idx="869">
                  <c:v>115.5</c:v>
                </c:pt>
                <c:pt idx="870">
                  <c:v>115.5</c:v>
                </c:pt>
                <c:pt idx="871">
                  <c:v>115.5</c:v>
                </c:pt>
                <c:pt idx="872">
                  <c:v>115.6</c:v>
                </c:pt>
                <c:pt idx="873">
                  <c:v>115.6</c:v>
                </c:pt>
                <c:pt idx="874">
                  <c:v>115.6</c:v>
                </c:pt>
                <c:pt idx="875">
                  <c:v>115.3</c:v>
                </c:pt>
                <c:pt idx="876">
                  <c:v>115.3</c:v>
                </c:pt>
                <c:pt idx="877">
                  <c:v>115.3</c:v>
                </c:pt>
                <c:pt idx="878">
                  <c:v>115.1</c:v>
                </c:pt>
                <c:pt idx="879">
                  <c:v>115.1</c:v>
                </c:pt>
                <c:pt idx="880">
                  <c:v>115.1</c:v>
                </c:pt>
                <c:pt idx="881">
                  <c:v>115.1</c:v>
                </c:pt>
                <c:pt idx="882">
                  <c:v>115.1</c:v>
                </c:pt>
                <c:pt idx="883">
                  <c:v>115.1</c:v>
                </c:pt>
                <c:pt idx="884">
                  <c:v>115.4</c:v>
                </c:pt>
                <c:pt idx="885">
                  <c:v>115.4</c:v>
                </c:pt>
                <c:pt idx="886">
                  <c:v>115.4</c:v>
                </c:pt>
                <c:pt idx="887">
                  <c:v>116</c:v>
                </c:pt>
                <c:pt idx="888">
                  <c:v>116</c:v>
                </c:pt>
                <c:pt idx="889">
                  <c:v>116</c:v>
                </c:pt>
                <c:pt idx="890">
                  <c:v>116.4</c:v>
                </c:pt>
                <c:pt idx="891">
                  <c:v>116.4</c:v>
                </c:pt>
                <c:pt idx="892">
                  <c:v>116.4</c:v>
                </c:pt>
                <c:pt idx="893">
                  <c:v>116.3</c:v>
                </c:pt>
                <c:pt idx="894">
                  <c:v>116.3</c:v>
                </c:pt>
                <c:pt idx="895">
                  <c:v>116.3</c:v>
                </c:pt>
                <c:pt idx="896">
                  <c:v>115.9</c:v>
                </c:pt>
                <c:pt idx="897">
                  <c:v>115.9</c:v>
                </c:pt>
                <c:pt idx="898">
                  <c:v>115.9</c:v>
                </c:pt>
                <c:pt idx="899">
                  <c:v>115.7</c:v>
                </c:pt>
                <c:pt idx="900">
                  <c:v>115.7</c:v>
                </c:pt>
                <c:pt idx="901">
                  <c:v>115.7</c:v>
                </c:pt>
                <c:pt idx="902">
                  <c:v>115.5</c:v>
                </c:pt>
                <c:pt idx="903">
                  <c:v>115.5</c:v>
                </c:pt>
                <c:pt idx="904">
                  <c:v>115.5</c:v>
                </c:pt>
                <c:pt idx="905">
                  <c:v>115.8</c:v>
                </c:pt>
                <c:pt idx="906">
                  <c:v>115.8</c:v>
                </c:pt>
                <c:pt idx="907">
                  <c:v>115.8</c:v>
                </c:pt>
                <c:pt idx="908">
                  <c:v>115.9</c:v>
                </c:pt>
                <c:pt idx="909">
                  <c:v>115.9</c:v>
                </c:pt>
                <c:pt idx="910">
                  <c:v>115.9</c:v>
                </c:pt>
                <c:pt idx="911">
                  <c:v>116.1</c:v>
                </c:pt>
                <c:pt idx="912">
                  <c:v>116.1</c:v>
                </c:pt>
                <c:pt idx="913">
                  <c:v>116.1</c:v>
                </c:pt>
                <c:pt idx="914">
                  <c:v>116.2</c:v>
                </c:pt>
                <c:pt idx="915">
                  <c:v>116.2</c:v>
                </c:pt>
                <c:pt idx="916">
                  <c:v>116.2</c:v>
                </c:pt>
                <c:pt idx="917">
                  <c:v>116.1</c:v>
                </c:pt>
                <c:pt idx="918">
                  <c:v>116.1</c:v>
                </c:pt>
                <c:pt idx="919">
                  <c:v>116.1</c:v>
                </c:pt>
                <c:pt idx="920">
                  <c:v>116.3</c:v>
                </c:pt>
                <c:pt idx="921">
                  <c:v>116.3</c:v>
                </c:pt>
                <c:pt idx="922">
                  <c:v>116.3</c:v>
                </c:pt>
                <c:pt idx="923">
                  <c:v>116.3</c:v>
                </c:pt>
                <c:pt idx="924">
                  <c:v>116.3</c:v>
                </c:pt>
                <c:pt idx="925">
                  <c:v>116.3</c:v>
                </c:pt>
                <c:pt idx="926">
                  <c:v>116.3</c:v>
                </c:pt>
                <c:pt idx="927">
                  <c:v>116.3</c:v>
                </c:pt>
                <c:pt idx="928">
                  <c:v>116.3</c:v>
                </c:pt>
                <c:pt idx="929">
                  <c:v>116</c:v>
                </c:pt>
                <c:pt idx="930">
                  <c:v>116</c:v>
                </c:pt>
                <c:pt idx="931">
                  <c:v>116</c:v>
                </c:pt>
                <c:pt idx="932">
                  <c:v>116.2</c:v>
                </c:pt>
                <c:pt idx="933">
                  <c:v>116.2</c:v>
                </c:pt>
                <c:pt idx="934">
                  <c:v>116.2</c:v>
                </c:pt>
                <c:pt idx="935">
                  <c:v>116.4</c:v>
                </c:pt>
                <c:pt idx="936">
                  <c:v>116.4</c:v>
                </c:pt>
                <c:pt idx="937">
                  <c:v>116.4</c:v>
                </c:pt>
                <c:pt idx="938">
                  <c:v>116.7</c:v>
                </c:pt>
                <c:pt idx="939">
                  <c:v>116.7</c:v>
                </c:pt>
                <c:pt idx="940">
                  <c:v>116.7</c:v>
                </c:pt>
                <c:pt idx="941">
                  <c:v>116.7</c:v>
                </c:pt>
                <c:pt idx="942">
                  <c:v>116.7</c:v>
                </c:pt>
                <c:pt idx="943">
                  <c:v>116.7</c:v>
                </c:pt>
                <c:pt idx="944">
                  <c:v>116.8</c:v>
                </c:pt>
                <c:pt idx="945">
                  <c:v>116.8</c:v>
                </c:pt>
                <c:pt idx="946">
                  <c:v>116.8</c:v>
                </c:pt>
                <c:pt idx="947">
                  <c:v>116.8</c:v>
                </c:pt>
                <c:pt idx="948">
                  <c:v>116.8</c:v>
                </c:pt>
                <c:pt idx="949">
                  <c:v>116.8</c:v>
                </c:pt>
                <c:pt idx="950">
                  <c:v>116.7</c:v>
                </c:pt>
                <c:pt idx="951">
                  <c:v>116.7</c:v>
                </c:pt>
                <c:pt idx="952">
                  <c:v>116.7</c:v>
                </c:pt>
                <c:pt idx="953">
                  <c:v>116.7</c:v>
                </c:pt>
                <c:pt idx="954">
                  <c:v>116.7</c:v>
                </c:pt>
                <c:pt idx="955">
                  <c:v>116.7</c:v>
                </c:pt>
                <c:pt idx="956">
                  <c:v>116.5</c:v>
                </c:pt>
                <c:pt idx="957">
                  <c:v>116.5</c:v>
                </c:pt>
                <c:pt idx="958">
                  <c:v>116.5</c:v>
                </c:pt>
                <c:pt idx="959">
                  <c:v>116.8</c:v>
                </c:pt>
                <c:pt idx="960">
                  <c:v>116.8</c:v>
                </c:pt>
                <c:pt idx="961">
                  <c:v>116.8</c:v>
                </c:pt>
                <c:pt idx="962">
                  <c:v>116.7</c:v>
                </c:pt>
                <c:pt idx="963">
                  <c:v>116.7</c:v>
                </c:pt>
                <c:pt idx="964">
                  <c:v>116.7</c:v>
                </c:pt>
                <c:pt idx="965">
                  <c:v>116.8</c:v>
                </c:pt>
                <c:pt idx="966">
                  <c:v>116.8</c:v>
                </c:pt>
                <c:pt idx="967">
                  <c:v>116.8</c:v>
                </c:pt>
                <c:pt idx="968">
                  <c:v>116.8</c:v>
                </c:pt>
                <c:pt idx="969">
                  <c:v>116.8</c:v>
                </c:pt>
                <c:pt idx="970">
                  <c:v>116.8</c:v>
                </c:pt>
                <c:pt idx="971">
                  <c:v>117</c:v>
                </c:pt>
                <c:pt idx="972">
                  <c:v>117</c:v>
                </c:pt>
                <c:pt idx="973">
                  <c:v>117</c:v>
                </c:pt>
                <c:pt idx="974">
                  <c:v>117.2</c:v>
                </c:pt>
                <c:pt idx="975">
                  <c:v>117.2</c:v>
                </c:pt>
                <c:pt idx="976">
                  <c:v>117.2</c:v>
                </c:pt>
                <c:pt idx="977">
                  <c:v>117.1</c:v>
                </c:pt>
                <c:pt idx="978">
                  <c:v>117.1</c:v>
                </c:pt>
                <c:pt idx="979">
                  <c:v>117.1</c:v>
                </c:pt>
                <c:pt idx="980">
                  <c:v>116.9</c:v>
                </c:pt>
                <c:pt idx="981">
                  <c:v>116.9</c:v>
                </c:pt>
                <c:pt idx="982">
                  <c:v>116.9</c:v>
                </c:pt>
                <c:pt idx="983">
                  <c:v>116.7</c:v>
                </c:pt>
                <c:pt idx="984">
                  <c:v>116.7</c:v>
                </c:pt>
                <c:pt idx="985">
                  <c:v>116.7</c:v>
                </c:pt>
                <c:pt idx="986">
                  <c:v>116.7</c:v>
                </c:pt>
                <c:pt idx="987">
                  <c:v>116.7</c:v>
                </c:pt>
                <c:pt idx="988">
                  <c:v>116.7</c:v>
                </c:pt>
                <c:pt idx="989">
                  <c:v>116.6</c:v>
                </c:pt>
                <c:pt idx="990">
                  <c:v>116.6</c:v>
                </c:pt>
                <c:pt idx="991">
                  <c:v>116.6</c:v>
                </c:pt>
                <c:pt idx="992">
                  <c:v>116.5</c:v>
                </c:pt>
                <c:pt idx="993">
                  <c:v>116.5</c:v>
                </c:pt>
                <c:pt idx="994">
                  <c:v>116.5</c:v>
                </c:pt>
                <c:pt idx="995">
                  <c:v>116.2</c:v>
                </c:pt>
                <c:pt idx="996">
                  <c:v>116.2</c:v>
                </c:pt>
                <c:pt idx="997">
                  <c:v>116.2</c:v>
                </c:pt>
                <c:pt idx="998">
                  <c:v>116.1</c:v>
                </c:pt>
                <c:pt idx="999">
                  <c:v>116.1</c:v>
                </c:pt>
                <c:pt idx="1000">
                  <c:v>116.1</c:v>
                </c:pt>
                <c:pt idx="1001">
                  <c:v>116.2</c:v>
                </c:pt>
                <c:pt idx="1002">
                  <c:v>116.2</c:v>
                </c:pt>
                <c:pt idx="1003">
                  <c:v>116.2</c:v>
                </c:pt>
                <c:pt idx="1004">
                  <c:v>116.3</c:v>
                </c:pt>
                <c:pt idx="1005">
                  <c:v>116.3</c:v>
                </c:pt>
                <c:pt idx="1006">
                  <c:v>116.3</c:v>
                </c:pt>
                <c:pt idx="1007">
                  <c:v>116.3</c:v>
                </c:pt>
                <c:pt idx="1008">
                  <c:v>116.3</c:v>
                </c:pt>
                <c:pt idx="1009">
                  <c:v>116.3</c:v>
                </c:pt>
                <c:pt idx="1010">
                  <c:v>116.3</c:v>
                </c:pt>
                <c:pt idx="1011">
                  <c:v>116.3</c:v>
                </c:pt>
                <c:pt idx="1012">
                  <c:v>116.3</c:v>
                </c:pt>
                <c:pt idx="1013">
                  <c:v>116.3</c:v>
                </c:pt>
                <c:pt idx="1014">
                  <c:v>116.3</c:v>
                </c:pt>
                <c:pt idx="1015">
                  <c:v>116.3</c:v>
                </c:pt>
                <c:pt idx="1016">
                  <c:v>116.4</c:v>
                </c:pt>
                <c:pt idx="1017">
                  <c:v>116.4</c:v>
                </c:pt>
                <c:pt idx="1018">
                  <c:v>116.4</c:v>
                </c:pt>
                <c:pt idx="1019">
                  <c:v>116.5</c:v>
                </c:pt>
                <c:pt idx="1020">
                  <c:v>116.5</c:v>
                </c:pt>
                <c:pt idx="1021">
                  <c:v>116.5</c:v>
                </c:pt>
                <c:pt idx="1022">
                  <c:v>116.3</c:v>
                </c:pt>
                <c:pt idx="1023">
                  <c:v>116.3</c:v>
                </c:pt>
                <c:pt idx="1024">
                  <c:v>116.3</c:v>
                </c:pt>
                <c:pt idx="1025">
                  <c:v>116.1</c:v>
                </c:pt>
                <c:pt idx="1026">
                  <c:v>116.1</c:v>
                </c:pt>
                <c:pt idx="1027">
                  <c:v>116.1</c:v>
                </c:pt>
                <c:pt idx="1028">
                  <c:v>116.4</c:v>
                </c:pt>
                <c:pt idx="1029">
                  <c:v>116.4</c:v>
                </c:pt>
                <c:pt idx="1030">
                  <c:v>116.4</c:v>
                </c:pt>
                <c:pt idx="1031">
                  <c:v>116.4</c:v>
                </c:pt>
                <c:pt idx="1032">
                  <c:v>116.4</c:v>
                </c:pt>
                <c:pt idx="1033">
                  <c:v>116.4</c:v>
                </c:pt>
                <c:pt idx="1034">
                  <c:v>116.4</c:v>
                </c:pt>
                <c:pt idx="1035">
                  <c:v>116.4</c:v>
                </c:pt>
                <c:pt idx="1036">
                  <c:v>116.4</c:v>
                </c:pt>
                <c:pt idx="1037">
                  <c:v>116.2</c:v>
                </c:pt>
                <c:pt idx="1038">
                  <c:v>116.2</c:v>
                </c:pt>
                <c:pt idx="1039">
                  <c:v>116.2</c:v>
                </c:pt>
                <c:pt idx="1040">
                  <c:v>116.3</c:v>
                </c:pt>
                <c:pt idx="1041">
                  <c:v>116.3</c:v>
                </c:pt>
                <c:pt idx="1042">
                  <c:v>116.3</c:v>
                </c:pt>
                <c:pt idx="1043">
                  <c:v>116.5</c:v>
                </c:pt>
                <c:pt idx="1044">
                  <c:v>116.5</c:v>
                </c:pt>
                <c:pt idx="1045">
                  <c:v>116.5</c:v>
                </c:pt>
                <c:pt idx="1046">
                  <c:v>116.6</c:v>
                </c:pt>
                <c:pt idx="1047">
                  <c:v>116.6</c:v>
                </c:pt>
                <c:pt idx="1048">
                  <c:v>116.6</c:v>
                </c:pt>
                <c:pt idx="1049">
                  <c:v>116.7</c:v>
                </c:pt>
                <c:pt idx="1050">
                  <c:v>116.7</c:v>
                </c:pt>
                <c:pt idx="1051">
                  <c:v>116.7</c:v>
                </c:pt>
                <c:pt idx="1052">
                  <c:v>117.1</c:v>
                </c:pt>
                <c:pt idx="1053">
                  <c:v>117.1</c:v>
                </c:pt>
                <c:pt idx="1054">
                  <c:v>117.1</c:v>
                </c:pt>
                <c:pt idx="1055">
                  <c:v>117</c:v>
                </c:pt>
                <c:pt idx="1056">
                  <c:v>117</c:v>
                </c:pt>
                <c:pt idx="1057">
                  <c:v>117</c:v>
                </c:pt>
                <c:pt idx="1058">
                  <c:v>117.2</c:v>
                </c:pt>
                <c:pt idx="1059">
                  <c:v>117.2</c:v>
                </c:pt>
                <c:pt idx="1060">
                  <c:v>117.2</c:v>
                </c:pt>
                <c:pt idx="1061">
                  <c:v>117.1</c:v>
                </c:pt>
                <c:pt idx="1062">
                  <c:v>117.1</c:v>
                </c:pt>
                <c:pt idx="1063">
                  <c:v>117.1</c:v>
                </c:pt>
                <c:pt idx="1064">
                  <c:v>117.2</c:v>
                </c:pt>
                <c:pt idx="1065">
                  <c:v>117.2</c:v>
                </c:pt>
                <c:pt idx="1066">
                  <c:v>117.2</c:v>
                </c:pt>
                <c:pt idx="1067">
                  <c:v>117.2</c:v>
                </c:pt>
                <c:pt idx="1068">
                  <c:v>117.2</c:v>
                </c:pt>
                <c:pt idx="1069">
                  <c:v>117.2</c:v>
                </c:pt>
                <c:pt idx="1070">
                  <c:v>117.2</c:v>
                </c:pt>
                <c:pt idx="1071">
                  <c:v>117.2</c:v>
                </c:pt>
                <c:pt idx="1072">
                  <c:v>117.2</c:v>
                </c:pt>
                <c:pt idx="1073">
                  <c:v>117</c:v>
                </c:pt>
                <c:pt idx="1074">
                  <c:v>117</c:v>
                </c:pt>
                <c:pt idx="1075">
                  <c:v>117</c:v>
                </c:pt>
                <c:pt idx="1076">
                  <c:v>117</c:v>
                </c:pt>
                <c:pt idx="1077">
                  <c:v>117</c:v>
                </c:pt>
                <c:pt idx="1078">
                  <c:v>117</c:v>
                </c:pt>
                <c:pt idx="1079">
                  <c:v>117</c:v>
                </c:pt>
                <c:pt idx="1080">
                  <c:v>117</c:v>
                </c:pt>
                <c:pt idx="1081">
                  <c:v>117</c:v>
                </c:pt>
                <c:pt idx="1082">
                  <c:v>116.9</c:v>
                </c:pt>
                <c:pt idx="1083">
                  <c:v>116.9</c:v>
                </c:pt>
                <c:pt idx="1084">
                  <c:v>116.9</c:v>
                </c:pt>
                <c:pt idx="1085">
                  <c:v>117</c:v>
                </c:pt>
                <c:pt idx="1086">
                  <c:v>117</c:v>
                </c:pt>
                <c:pt idx="1087">
                  <c:v>117</c:v>
                </c:pt>
                <c:pt idx="1088">
                  <c:v>117.1</c:v>
                </c:pt>
                <c:pt idx="1089">
                  <c:v>117.1</c:v>
                </c:pt>
                <c:pt idx="1090">
                  <c:v>117.1</c:v>
                </c:pt>
                <c:pt idx="1091">
                  <c:v>117.2</c:v>
                </c:pt>
                <c:pt idx="1092">
                  <c:v>117.2</c:v>
                </c:pt>
                <c:pt idx="1093">
                  <c:v>117.2</c:v>
                </c:pt>
                <c:pt idx="1094">
                  <c:v>116.9</c:v>
                </c:pt>
                <c:pt idx="1095">
                  <c:v>116.9</c:v>
                </c:pt>
                <c:pt idx="1096">
                  <c:v>116.9</c:v>
                </c:pt>
                <c:pt idx="1097">
                  <c:v>116.7</c:v>
                </c:pt>
                <c:pt idx="1098">
                  <c:v>116.7</c:v>
                </c:pt>
                <c:pt idx="1099">
                  <c:v>116.7</c:v>
                </c:pt>
                <c:pt idx="1100">
                  <c:v>116.8</c:v>
                </c:pt>
                <c:pt idx="1101">
                  <c:v>116.8</c:v>
                </c:pt>
                <c:pt idx="1102">
                  <c:v>116.8</c:v>
                </c:pt>
                <c:pt idx="1103">
                  <c:v>117.1</c:v>
                </c:pt>
                <c:pt idx="1104">
                  <c:v>117.1</c:v>
                </c:pt>
                <c:pt idx="1105">
                  <c:v>117.1</c:v>
                </c:pt>
                <c:pt idx="1106">
                  <c:v>117.4</c:v>
                </c:pt>
                <c:pt idx="1107">
                  <c:v>117.4</c:v>
                </c:pt>
                <c:pt idx="1108">
                  <c:v>117.4</c:v>
                </c:pt>
                <c:pt idx="1109">
                  <c:v>117.4</c:v>
                </c:pt>
                <c:pt idx="1110">
                  <c:v>117.4</c:v>
                </c:pt>
                <c:pt idx="1111">
                  <c:v>117.4</c:v>
                </c:pt>
                <c:pt idx="1112">
                  <c:v>117.3</c:v>
                </c:pt>
                <c:pt idx="1113">
                  <c:v>117.3</c:v>
                </c:pt>
                <c:pt idx="1114">
                  <c:v>117.3</c:v>
                </c:pt>
                <c:pt idx="1115">
                  <c:v>117.3</c:v>
                </c:pt>
                <c:pt idx="1116">
                  <c:v>117.3</c:v>
                </c:pt>
                <c:pt idx="1117">
                  <c:v>117.3</c:v>
                </c:pt>
                <c:pt idx="1118">
                  <c:v>117.3</c:v>
                </c:pt>
                <c:pt idx="1119">
                  <c:v>117.3</c:v>
                </c:pt>
                <c:pt idx="1120">
                  <c:v>117.3</c:v>
                </c:pt>
                <c:pt idx="1121">
                  <c:v>117</c:v>
                </c:pt>
                <c:pt idx="1122">
                  <c:v>117</c:v>
                </c:pt>
                <c:pt idx="1123">
                  <c:v>117</c:v>
                </c:pt>
                <c:pt idx="1124">
                  <c:v>116.9</c:v>
                </c:pt>
                <c:pt idx="1125">
                  <c:v>116.9</c:v>
                </c:pt>
                <c:pt idx="1126">
                  <c:v>116.9</c:v>
                </c:pt>
                <c:pt idx="1127">
                  <c:v>117.1</c:v>
                </c:pt>
                <c:pt idx="1128">
                  <c:v>117.1</c:v>
                </c:pt>
                <c:pt idx="1129">
                  <c:v>117.1</c:v>
                </c:pt>
                <c:pt idx="1130">
                  <c:v>117.4</c:v>
                </c:pt>
                <c:pt idx="1131">
                  <c:v>117.4</c:v>
                </c:pt>
                <c:pt idx="1132">
                  <c:v>117.4</c:v>
                </c:pt>
                <c:pt idx="1133">
                  <c:v>117.6</c:v>
                </c:pt>
                <c:pt idx="1134">
                  <c:v>117.6</c:v>
                </c:pt>
                <c:pt idx="1135">
                  <c:v>117.6</c:v>
                </c:pt>
                <c:pt idx="1136">
                  <c:v>117.7</c:v>
                </c:pt>
                <c:pt idx="1137">
                  <c:v>117.7</c:v>
                </c:pt>
                <c:pt idx="1138">
                  <c:v>117.7</c:v>
                </c:pt>
                <c:pt idx="1139">
                  <c:v>117.7</c:v>
                </c:pt>
                <c:pt idx="1140">
                  <c:v>117.7</c:v>
                </c:pt>
                <c:pt idx="1141">
                  <c:v>117.7</c:v>
                </c:pt>
                <c:pt idx="1142">
                  <c:v>117.7</c:v>
                </c:pt>
                <c:pt idx="1143">
                  <c:v>117.7</c:v>
                </c:pt>
                <c:pt idx="1144">
                  <c:v>117.7</c:v>
                </c:pt>
                <c:pt idx="1145">
                  <c:v>117.8</c:v>
                </c:pt>
                <c:pt idx="1146">
                  <c:v>117.8</c:v>
                </c:pt>
                <c:pt idx="1147">
                  <c:v>117.8</c:v>
                </c:pt>
                <c:pt idx="1148">
                  <c:v>117.9</c:v>
                </c:pt>
                <c:pt idx="1149">
                  <c:v>117.9</c:v>
                </c:pt>
                <c:pt idx="1150">
                  <c:v>117.9</c:v>
                </c:pt>
                <c:pt idx="1151">
                  <c:v>118.2</c:v>
                </c:pt>
                <c:pt idx="1152">
                  <c:v>118.2</c:v>
                </c:pt>
                <c:pt idx="1153">
                  <c:v>118.2</c:v>
                </c:pt>
                <c:pt idx="1154">
                  <c:v>118.4</c:v>
                </c:pt>
                <c:pt idx="1155">
                  <c:v>118.4</c:v>
                </c:pt>
                <c:pt idx="1156">
                  <c:v>118.4</c:v>
                </c:pt>
                <c:pt idx="1157">
                  <c:v>118.6</c:v>
                </c:pt>
                <c:pt idx="1158">
                  <c:v>118.6</c:v>
                </c:pt>
                <c:pt idx="1159">
                  <c:v>118.6</c:v>
                </c:pt>
                <c:pt idx="1160">
                  <c:v>118.7</c:v>
                </c:pt>
                <c:pt idx="1161">
                  <c:v>118.7</c:v>
                </c:pt>
                <c:pt idx="1162">
                  <c:v>118.7</c:v>
                </c:pt>
                <c:pt idx="1163">
                  <c:v>119.1</c:v>
                </c:pt>
                <c:pt idx="1164">
                  <c:v>119.1</c:v>
                </c:pt>
                <c:pt idx="1165">
                  <c:v>119.1</c:v>
                </c:pt>
                <c:pt idx="1166">
                  <c:v>119.7</c:v>
                </c:pt>
                <c:pt idx="1167">
                  <c:v>119.7</c:v>
                </c:pt>
                <c:pt idx="1168">
                  <c:v>119.7</c:v>
                </c:pt>
                <c:pt idx="1169">
                  <c:v>120.2</c:v>
                </c:pt>
                <c:pt idx="1170">
                  <c:v>120.2</c:v>
                </c:pt>
                <c:pt idx="1171">
                  <c:v>120.2</c:v>
                </c:pt>
                <c:pt idx="1172">
                  <c:v>120.6</c:v>
                </c:pt>
                <c:pt idx="1173">
                  <c:v>120.6</c:v>
                </c:pt>
                <c:pt idx="1174">
                  <c:v>120.6</c:v>
                </c:pt>
                <c:pt idx="1175">
                  <c:v>120.8</c:v>
                </c:pt>
                <c:pt idx="1176">
                  <c:v>120.8</c:v>
                </c:pt>
                <c:pt idx="1177">
                  <c:v>120.8</c:v>
                </c:pt>
                <c:pt idx="1178">
                  <c:v>121.4</c:v>
                </c:pt>
                <c:pt idx="1179">
                  <c:v>121.4</c:v>
                </c:pt>
                <c:pt idx="1180">
                  <c:v>121.4</c:v>
                </c:pt>
                <c:pt idx="1181">
                  <c:v>122.3</c:v>
                </c:pt>
                <c:pt idx="1182">
                  <c:v>122.3</c:v>
                </c:pt>
                <c:pt idx="1183">
                  <c:v>122.3</c:v>
                </c:pt>
                <c:pt idx="1184">
                  <c:v>123.3</c:v>
                </c:pt>
                <c:pt idx="1185">
                  <c:v>123.3</c:v>
                </c:pt>
                <c:pt idx="1186">
                  <c:v>123.3</c:v>
                </c:pt>
                <c:pt idx="1187">
                  <c:v>124.4</c:v>
                </c:pt>
                <c:pt idx="1188">
                  <c:v>124.4</c:v>
                </c:pt>
                <c:pt idx="1189">
                  <c:v>124.4</c:v>
                </c:pt>
                <c:pt idx="1190">
                  <c:v>126</c:v>
                </c:pt>
                <c:pt idx="1191">
                  <c:v>126</c:v>
                </c:pt>
                <c:pt idx="1192">
                  <c:v>126</c:v>
                </c:pt>
                <c:pt idx="1193">
                  <c:v>128.19999999999999</c:v>
                </c:pt>
                <c:pt idx="1194">
                  <c:v>128.19999999999999</c:v>
                </c:pt>
                <c:pt idx="1195">
                  <c:v>128.19999999999999</c:v>
                </c:pt>
                <c:pt idx="1196">
                  <c:v>130.69999999999999</c:v>
                </c:pt>
                <c:pt idx="1197">
                  <c:v>130.69999999999999</c:v>
                </c:pt>
                <c:pt idx="1198">
                  <c:v>130.69999999999999</c:v>
                </c:pt>
                <c:pt idx="1199">
                  <c:v>131.9</c:v>
                </c:pt>
                <c:pt idx="1200">
                  <c:v>131.9</c:v>
                </c:pt>
                <c:pt idx="1201">
                  <c:v>131.9</c:v>
                </c:pt>
                <c:pt idx="1202">
                  <c:v>131.9</c:v>
                </c:pt>
                <c:pt idx="1203">
                  <c:v>131.9</c:v>
                </c:pt>
                <c:pt idx="1204">
                  <c:v>131.9</c:v>
                </c:pt>
                <c:pt idx="1205">
                  <c:v>130.9</c:v>
                </c:pt>
                <c:pt idx="1206">
                  <c:v>130.9</c:v>
                </c:pt>
                <c:pt idx="1207">
                  <c:v>130.9</c:v>
                </c:pt>
                <c:pt idx="1208">
                  <c:v>129.9</c:v>
                </c:pt>
                <c:pt idx="1209">
                  <c:v>129.9</c:v>
                </c:pt>
                <c:pt idx="1210">
                  <c:v>129.9</c:v>
                </c:pt>
                <c:pt idx="1211">
                  <c:v>129.6</c:v>
                </c:pt>
                <c:pt idx="1212">
                  <c:v>129.6</c:v>
                </c:pt>
                <c:pt idx="1213">
                  <c:v>129.6</c:v>
                </c:pt>
                <c:pt idx="1214">
                  <c:v>129.5</c:v>
                </c:pt>
                <c:pt idx="1215">
                  <c:v>129.5</c:v>
                </c:pt>
                <c:pt idx="1216">
                  <c:v>129.5</c:v>
                </c:pt>
                <c:pt idx="1217">
                  <c:v>128.9</c:v>
                </c:pt>
                <c:pt idx="1218">
                  <c:v>128.9</c:v>
                </c:pt>
                <c:pt idx="1219">
                  <c:v>128.9</c:v>
                </c:pt>
                <c:pt idx="1220">
                  <c:v>128.1</c:v>
                </c:pt>
                <c:pt idx="1221">
                  <c:v>128.1</c:v>
                </c:pt>
                <c:pt idx="1222">
                  <c:v>128.1</c:v>
                </c:pt>
                <c:pt idx="1223">
                  <c:v>126.9</c:v>
                </c:pt>
                <c:pt idx="1224">
                  <c:v>126.9</c:v>
                </c:pt>
                <c:pt idx="1225">
                  <c:v>126.9</c:v>
                </c:pt>
                <c:pt idx="1226">
                  <c:v>125.9</c:v>
                </c:pt>
                <c:pt idx="1227">
                  <c:v>125.9</c:v>
                </c:pt>
                <c:pt idx="1228">
                  <c:v>125.9</c:v>
                </c:pt>
                <c:pt idx="1229">
                  <c:v>124.6</c:v>
                </c:pt>
                <c:pt idx="1230">
                  <c:v>124.6</c:v>
                </c:pt>
                <c:pt idx="1231">
                  <c:v>124.6</c:v>
                </c:pt>
                <c:pt idx="1232">
                  <c:v>123.5</c:v>
                </c:pt>
                <c:pt idx="1233">
                  <c:v>123.5</c:v>
                </c:pt>
                <c:pt idx="1234">
                  <c:v>123.5</c:v>
                </c:pt>
                <c:pt idx="1235">
                  <c:v>122.5</c:v>
                </c:pt>
                <c:pt idx="1236">
                  <c:v>122.5</c:v>
                </c:pt>
                <c:pt idx="1237">
                  <c:v>122.5</c:v>
                </c:pt>
                <c:pt idx="1238">
                  <c:v>121.8</c:v>
                </c:pt>
                <c:pt idx="1239">
                  <c:v>121.8</c:v>
                </c:pt>
                <c:pt idx="1240">
                  <c:v>121.8</c:v>
                </c:pt>
                <c:pt idx="1241">
                  <c:v>120.9</c:v>
                </c:pt>
                <c:pt idx="1242">
                  <c:v>120.9</c:v>
                </c:pt>
                <c:pt idx="1243">
                  <c:v>120.9</c:v>
                </c:pt>
                <c:pt idx="1244">
                  <c:v>120.5</c:v>
                </c:pt>
                <c:pt idx="1245">
                  <c:v>120.5</c:v>
                </c:pt>
                <c:pt idx="1246">
                  <c:v>120.5</c:v>
                </c:pt>
                <c:pt idx="1247">
                  <c:v>120.4</c:v>
                </c:pt>
                <c:pt idx="1248">
                  <c:v>120.4</c:v>
                </c:pt>
                <c:pt idx="1249">
                  <c:v>120.4</c:v>
                </c:pt>
                <c:pt idx="1250">
                  <c:v>120.3</c:v>
                </c:pt>
                <c:pt idx="1251">
                  <c:v>120.3</c:v>
                </c:pt>
                <c:pt idx="1252">
                  <c:v>120.3</c:v>
                </c:pt>
                <c:pt idx="1253">
                  <c:v>120.3</c:v>
                </c:pt>
                <c:pt idx="1254">
                  <c:v>120.3</c:v>
                </c:pt>
                <c:pt idx="1255">
                  <c:v>120.3</c:v>
                </c:pt>
                <c:pt idx="1256">
                  <c:v>120.2</c:v>
                </c:pt>
                <c:pt idx="1257">
                  <c:v>120.2</c:v>
                </c:pt>
                <c:pt idx="1258">
                  <c:v>120.2</c:v>
                </c:pt>
                <c:pt idx="1259">
                  <c:v>120.3</c:v>
                </c:pt>
                <c:pt idx="1260">
                  <c:v>120.3</c:v>
                </c:pt>
                <c:pt idx="1261">
                  <c:v>120.3</c:v>
                </c:pt>
                <c:pt idx="1262">
                  <c:v>119.8</c:v>
                </c:pt>
                <c:pt idx="1263">
                  <c:v>119.8</c:v>
                </c:pt>
                <c:pt idx="1264">
                  <c:v>119.8</c:v>
                </c:pt>
                <c:pt idx="1265">
                  <c:v>119.7</c:v>
                </c:pt>
                <c:pt idx="1266">
                  <c:v>119.7</c:v>
                </c:pt>
                <c:pt idx="1267">
                  <c:v>119.7</c:v>
                </c:pt>
                <c:pt idx="1268">
                  <c:v>119.5</c:v>
                </c:pt>
                <c:pt idx="1269">
                  <c:v>119.5</c:v>
                </c:pt>
                <c:pt idx="1270">
                  <c:v>119.5</c:v>
                </c:pt>
                <c:pt idx="1271">
                  <c:v>119.7</c:v>
                </c:pt>
                <c:pt idx="1272">
                  <c:v>119.7</c:v>
                </c:pt>
                <c:pt idx="1273">
                  <c:v>119.7</c:v>
                </c:pt>
                <c:pt idx="1274">
                  <c:v>119.6</c:v>
                </c:pt>
                <c:pt idx="1275">
                  <c:v>119.6</c:v>
                </c:pt>
                <c:pt idx="1276">
                  <c:v>119.6</c:v>
                </c:pt>
                <c:pt idx="1277">
                  <c:v>119.8</c:v>
                </c:pt>
                <c:pt idx="1278">
                  <c:v>119.8</c:v>
                </c:pt>
                <c:pt idx="1279">
                  <c:v>119.8</c:v>
                </c:pt>
                <c:pt idx="1280">
                  <c:v>119.7</c:v>
                </c:pt>
                <c:pt idx="1281">
                  <c:v>119.7</c:v>
                </c:pt>
                <c:pt idx="1282">
                  <c:v>119.7</c:v>
                </c:pt>
                <c:pt idx="1283">
                  <c:v>119.6</c:v>
                </c:pt>
                <c:pt idx="1284">
                  <c:v>119.6</c:v>
                </c:pt>
                <c:pt idx="1285">
                  <c:v>119.6</c:v>
                </c:pt>
                <c:pt idx="1286">
                  <c:v>119.2</c:v>
                </c:pt>
                <c:pt idx="1287">
                  <c:v>119.2</c:v>
                </c:pt>
                <c:pt idx="1288">
                  <c:v>119.2</c:v>
                </c:pt>
                <c:pt idx="1289">
                  <c:v>118.8</c:v>
                </c:pt>
                <c:pt idx="1290">
                  <c:v>118.8</c:v>
                </c:pt>
                <c:pt idx="1291">
                  <c:v>118.8</c:v>
                </c:pt>
                <c:pt idx="1292">
                  <c:v>118.7</c:v>
                </c:pt>
                <c:pt idx="1293">
                  <c:v>118.7</c:v>
                </c:pt>
                <c:pt idx="1294">
                  <c:v>118.7</c:v>
                </c:pt>
                <c:pt idx="1295">
                  <c:v>118.2</c:v>
                </c:pt>
                <c:pt idx="1296">
                  <c:v>118.2</c:v>
                </c:pt>
                <c:pt idx="1297">
                  <c:v>118.2</c:v>
                </c:pt>
                <c:pt idx="1298">
                  <c:v>118.1</c:v>
                </c:pt>
                <c:pt idx="1299">
                  <c:v>118.1</c:v>
                </c:pt>
                <c:pt idx="1300">
                  <c:v>118.1</c:v>
                </c:pt>
                <c:pt idx="1301">
                  <c:v>117.8</c:v>
                </c:pt>
                <c:pt idx="1302">
                  <c:v>117.8</c:v>
                </c:pt>
                <c:pt idx="1303">
                  <c:v>117.8</c:v>
                </c:pt>
                <c:pt idx="1304">
                  <c:v>117.9</c:v>
                </c:pt>
                <c:pt idx="1305">
                  <c:v>117.9</c:v>
                </c:pt>
                <c:pt idx="1306">
                  <c:v>117.9</c:v>
                </c:pt>
                <c:pt idx="1307">
                  <c:v>118</c:v>
                </c:pt>
                <c:pt idx="1308">
                  <c:v>118</c:v>
                </c:pt>
                <c:pt idx="1309">
                  <c:v>118</c:v>
                </c:pt>
                <c:pt idx="1310">
                  <c:v>117.9</c:v>
                </c:pt>
                <c:pt idx="1311">
                  <c:v>117.9</c:v>
                </c:pt>
                <c:pt idx="1312">
                  <c:v>117.9</c:v>
                </c:pt>
                <c:pt idx="1313">
                  <c:v>117.9</c:v>
                </c:pt>
                <c:pt idx="1314">
                  <c:v>117.9</c:v>
                </c:pt>
                <c:pt idx="1315">
                  <c:v>117.9</c:v>
                </c:pt>
                <c:pt idx="1316">
                  <c:v>117.9</c:v>
                </c:pt>
                <c:pt idx="1317">
                  <c:v>117.9</c:v>
                </c:pt>
                <c:pt idx="1318">
                  <c:v>117.9</c:v>
                </c:pt>
                <c:pt idx="1319">
                  <c:v>118.1</c:v>
                </c:pt>
                <c:pt idx="1320">
                  <c:v>118.1</c:v>
                </c:pt>
                <c:pt idx="1321">
                  <c:v>118.1</c:v>
                </c:pt>
                <c:pt idx="1322">
                  <c:v>118.4</c:v>
                </c:pt>
                <c:pt idx="1323">
                  <c:v>118.4</c:v>
                </c:pt>
                <c:pt idx="1324">
                  <c:v>118.4</c:v>
                </c:pt>
                <c:pt idx="1325">
                  <c:v>118.4</c:v>
                </c:pt>
                <c:pt idx="1326">
                  <c:v>118.4</c:v>
                </c:pt>
                <c:pt idx="1327">
                  <c:v>118.4</c:v>
                </c:pt>
                <c:pt idx="1328">
                  <c:v>118.8</c:v>
                </c:pt>
                <c:pt idx="1329">
                  <c:v>118.8</c:v>
                </c:pt>
                <c:pt idx="1330">
                  <c:v>118.8</c:v>
                </c:pt>
                <c:pt idx="1331">
                  <c:v>119.1</c:v>
                </c:pt>
                <c:pt idx="1332">
                  <c:v>119.1</c:v>
                </c:pt>
                <c:pt idx="1333">
                  <c:v>119.1</c:v>
                </c:pt>
                <c:pt idx="1334">
                  <c:v>119.2</c:v>
                </c:pt>
                <c:pt idx="1335">
                  <c:v>119.2</c:v>
                </c:pt>
                <c:pt idx="1336">
                  <c:v>119.2</c:v>
                </c:pt>
                <c:pt idx="1337">
                  <c:v>119.2</c:v>
                </c:pt>
                <c:pt idx="1338">
                  <c:v>119.2</c:v>
                </c:pt>
                <c:pt idx="1339">
                  <c:v>119.2</c:v>
                </c:pt>
                <c:pt idx="1340">
                  <c:v>119</c:v>
                </c:pt>
                <c:pt idx="1341">
                  <c:v>119</c:v>
                </c:pt>
                <c:pt idx="1342">
                  <c:v>119</c:v>
                </c:pt>
                <c:pt idx="1343">
                  <c:v>118.9</c:v>
                </c:pt>
                <c:pt idx="1344">
                  <c:v>118.9</c:v>
                </c:pt>
                <c:pt idx="1345">
                  <c:v>118.9</c:v>
                </c:pt>
                <c:pt idx="1346">
                  <c:v>118.7</c:v>
                </c:pt>
                <c:pt idx="1347">
                  <c:v>118.7</c:v>
                </c:pt>
                <c:pt idx="1348">
                  <c:v>118.7</c:v>
                </c:pt>
                <c:pt idx="1349">
                  <c:v>118.5</c:v>
                </c:pt>
                <c:pt idx="1350">
                  <c:v>118.5</c:v>
                </c:pt>
                <c:pt idx="1351">
                  <c:v>118.5</c:v>
                </c:pt>
                <c:pt idx="1352">
                  <c:v>118.3</c:v>
                </c:pt>
                <c:pt idx="1353">
                  <c:v>118.3</c:v>
                </c:pt>
                <c:pt idx="1354">
                  <c:v>118.3</c:v>
                </c:pt>
                <c:pt idx="1355">
                  <c:v>118.5</c:v>
                </c:pt>
                <c:pt idx="1356">
                  <c:v>118.5</c:v>
                </c:pt>
                <c:pt idx="1357">
                  <c:v>118.5</c:v>
                </c:pt>
                <c:pt idx="1358">
                  <c:v>118.6</c:v>
                </c:pt>
                <c:pt idx="1359">
                  <c:v>118.6</c:v>
                </c:pt>
                <c:pt idx="1360">
                  <c:v>118.6</c:v>
                </c:pt>
                <c:pt idx="1361">
                  <c:v>119</c:v>
                </c:pt>
                <c:pt idx="1362">
                  <c:v>119</c:v>
                </c:pt>
                <c:pt idx="1363">
                  <c:v>119</c:v>
                </c:pt>
                <c:pt idx="1364">
                  <c:v>119</c:v>
                </c:pt>
                <c:pt idx="1365">
                  <c:v>119</c:v>
                </c:pt>
                <c:pt idx="1366">
                  <c:v>119</c:v>
                </c:pt>
                <c:pt idx="1367">
                  <c:v>119.2</c:v>
                </c:pt>
                <c:pt idx="1368">
                  <c:v>119.2</c:v>
                </c:pt>
                <c:pt idx="1369">
                  <c:v>119.2</c:v>
                </c:pt>
                <c:pt idx="1370">
                  <c:v>119.2</c:v>
                </c:pt>
                <c:pt idx="1371">
                  <c:v>119.2</c:v>
                </c:pt>
                <c:pt idx="1372">
                  <c:v>119.2</c:v>
                </c:pt>
                <c:pt idx="1373">
                  <c:v>119.3</c:v>
                </c:pt>
                <c:pt idx="1374">
                  <c:v>119.3</c:v>
                </c:pt>
                <c:pt idx="1375">
                  <c:v>119.3</c:v>
                </c:pt>
                <c:pt idx="1376">
                  <c:v>119.3</c:v>
                </c:pt>
                <c:pt idx="1377">
                  <c:v>119.3</c:v>
                </c:pt>
                <c:pt idx="1378">
                  <c:v>119.3</c:v>
                </c:pt>
                <c:pt idx="1379">
                  <c:v>119.4</c:v>
                </c:pt>
                <c:pt idx="1380">
                  <c:v>119.4</c:v>
                </c:pt>
                <c:pt idx="1381">
                  <c:v>119.4</c:v>
                </c:pt>
                <c:pt idx="1382">
                  <c:v>119.6</c:v>
                </c:pt>
                <c:pt idx="1383">
                  <c:v>119.6</c:v>
                </c:pt>
                <c:pt idx="1384">
                  <c:v>119.6</c:v>
                </c:pt>
                <c:pt idx="1385">
                  <c:v>119.7</c:v>
                </c:pt>
                <c:pt idx="1386">
                  <c:v>119.7</c:v>
                </c:pt>
                <c:pt idx="1387">
                  <c:v>119.7</c:v>
                </c:pt>
                <c:pt idx="1388">
                  <c:v>119.8</c:v>
                </c:pt>
                <c:pt idx="1389">
                  <c:v>119.8</c:v>
                </c:pt>
                <c:pt idx="1390">
                  <c:v>119.8</c:v>
                </c:pt>
                <c:pt idx="1391">
                  <c:v>119.9</c:v>
                </c:pt>
                <c:pt idx="1392">
                  <c:v>119.9</c:v>
                </c:pt>
                <c:pt idx="1393">
                  <c:v>119.9</c:v>
                </c:pt>
                <c:pt idx="1394">
                  <c:v>120</c:v>
                </c:pt>
                <c:pt idx="1395">
                  <c:v>120</c:v>
                </c:pt>
                <c:pt idx="1396">
                  <c:v>120</c:v>
                </c:pt>
                <c:pt idx="1397">
                  <c:v>119.9</c:v>
                </c:pt>
                <c:pt idx="1398">
                  <c:v>119.9</c:v>
                </c:pt>
                <c:pt idx="1399">
                  <c:v>119.9</c:v>
                </c:pt>
                <c:pt idx="1400">
                  <c:v>119.9</c:v>
                </c:pt>
                <c:pt idx="1401">
                  <c:v>119.9</c:v>
                </c:pt>
                <c:pt idx="1402">
                  <c:v>119.9</c:v>
                </c:pt>
                <c:pt idx="1403">
                  <c:v>120.1</c:v>
                </c:pt>
                <c:pt idx="1404">
                  <c:v>120.1</c:v>
                </c:pt>
                <c:pt idx="1405">
                  <c:v>120.1</c:v>
                </c:pt>
                <c:pt idx="1406">
                  <c:v>120.2</c:v>
                </c:pt>
                <c:pt idx="1407">
                  <c:v>120.2</c:v>
                </c:pt>
                <c:pt idx="1408">
                  <c:v>120.2</c:v>
                </c:pt>
                <c:pt idx="1409">
                  <c:v>120.1</c:v>
                </c:pt>
                <c:pt idx="1410">
                  <c:v>120.1</c:v>
                </c:pt>
                <c:pt idx="1411">
                  <c:v>120.1</c:v>
                </c:pt>
                <c:pt idx="1412">
                  <c:v>119.9</c:v>
                </c:pt>
                <c:pt idx="1413">
                  <c:v>119.9</c:v>
                </c:pt>
                <c:pt idx="1414">
                  <c:v>119.9</c:v>
                </c:pt>
                <c:pt idx="1415">
                  <c:v>120</c:v>
                </c:pt>
                <c:pt idx="1416">
                  <c:v>120</c:v>
                </c:pt>
                <c:pt idx="1417">
                  <c:v>120</c:v>
                </c:pt>
                <c:pt idx="1418">
                  <c:v>120.3</c:v>
                </c:pt>
                <c:pt idx="1419">
                  <c:v>120.3</c:v>
                </c:pt>
                <c:pt idx="1420">
                  <c:v>120.3</c:v>
                </c:pt>
                <c:pt idx="1421">
                  <c:v>120.4</c:v>
                </c:pt>
                <c:pt idx="1422">
                  <c:v>120.4</c:v>
                </c:pt>
                <c:pt idx="1423">
                  <c:v>120.4</c:v>
                </c:pt>
                <c:pt idx="1424">
                  <c:v>120.3</c:v>
                </c:pt>
                <c:pt idx="1425">
                  <c:v>120.3</c:v>
                </c:pt>
                <c:pt idx="1426">
                  <c:v>120.3</c:v>
                </c:pt>
                <c:pt idx="1427">
                  <c:v>120.6</c:v>
                </c:pt>
                <c:pt idx="1428">
                  <c:v>120.6</c:v>
                </c:pt>
                <c:pt idx="1429">
                  <c:v>120.6</c:v>
                </c:pt>
                <c:pt idx="1430">
                  <c:v>120.3</c:v>
                </c:pt>
                <c:pt idx="1431">
                  <c:v>120.3</c:v>
                </c:pt>
                <c:pt idx="1432">
                  <c:v>120.3</c:v>
                </c:pt>
                <c:pt idx="1433">
                  <c:v>120.4</c:v>
                </c:pt>
                <c:pt idx="1434">
                  <c:v>120.4</c:v>
                </c:pt>
                <c:pt idx="1435">
                  <c:v>120.4</c:v>
                </c:pt>
                <c:pt idx="1436">
                  <c:v>120.4</c:v>
                </c:pt>
                <c:pt idx="1437">
                  <c:v>120.4</c:v>
                </c:pt>
                <c:pt idx="1438">
                  <c:v>120.4</c:v>
                </c:pt>
                <c:pt idx="1439">
                  <c:v>120.6</c:v>
                </c:pt>
                <c:pt idx="1440">
                  <c:v>120.6</c:v>
                </c:pt>
                <c:pt idx="1441">
                  <c:v>120.6</c:v>
                </c:pt>
                <c:pt idx="1442">
                  <c:v>120.7</c:v>
                </c:pt>
                <c:pt idx="1443">
                  <c:v>120.7</c:v>
                </c:pt>
                <c:pt idx="1444">
                  <c:v>120.7</c:v>
                </c:pt>
                <c:pt idx="1445">
                  <c:v>120.6</c:v>
                </c:pt>
                <c:pt idx="1446">
                  <c:v>120.6</c:v>
                </c:pt>
                <c:pt idx="1447">
                  <c:v>120.6</c:v>
                </c:pt>
                <c:pt idx="1448">
                  <c:v>120.4</c:v>
                </c:pt>
                <c:pt idx="1449">
                  <c:v>120.4</c:v>
                </c:pt>
                <c:pt idx="1450">
                  <c:v>120.4</c:v>
                </c:pt>
                <c:pt idx="1451">
                  <c:v>120.5</c:v>
                </c:pt>
                <c:pt idx="1452">
                  <c:v>120.5</c:v>
                </c:pt>
                <c:pt idx="1453">
                  <c:v>120.5</c:v>
                </c:pt>
                <c:pt idx="1454">
                  <c:v>120.8</c:v>
                </c:pt>
                <c:pt idx="1455">
                  <c:v>120.8</c:v>
                </c:pt>
                <c:pt idx="1456">
                  <c:v>120.8</c:v>
                </c:pt>
                <c:pt idx="1457">
                  <c:v>121</c:v>
                </c:pt>
                <c:pt idx="1458">
                  <c:v>121</c:v>
                </c:pt>
                <c:pt idx="1459">
                  <c:v>121</c:v>
                </c:pt>
                <c:pt idx="1460">
                  <c:v>121.1</c:v>
                </c:pt>
                <c:pt idx="1461">
                  <c:v>121.1</c:v>
                </c:pt>
                <c:pt idx="1462">
                  <c:v>121.1</c:v>
                </c:pt>
                <c:pt idx="1463">
                  <c:v>121</c:v>
                </c:pt>
                <c:pt idx="1464">
                  <c:v>121</c:v>
                </c:pt>
                <c:pt idx="1465">
                  <c:v>121</c:v>
                </c:pt>
                <c:pt idx="1466">
                  <c:v>121</c:v>
                </c:pt>
                <c:pt idx="1467">
                  <c:v>121</c:v>
                </c:pt>
                <c:pt idx="1468">
                  <c:v>121</c:v>
                </c:pt>
                <c:pt idx="1469">
                  <c:v>120.8</c:v>
                </c:pt>
                <c:pt idx="1470">
                  <c:v>120.8</c:v>
                </c:pt>
                <c:pt idx="1471">
                  <c:v>120.8</c:v>
                </c:pt>
                <c:pt idx="1472">
                  <c:v>120.3</c:v>
                </c:pt>
                <c:pt idx="1473">
                  <c:v>120.3</c:v>
                </c:pt>
                <c:pt idx="1474">
                  <c:v>120.3</c:v>
                </c:pt>
                <c:pt idx="1475">
                  <c:v>120.1</c:v>
                </c:pt>
                <c:pt idx="1476">
                  <c:v>120.1</c:v>
                </c:pt>
                <c:pt idx="1477">
                  <c:v>120.1</c:v>
                </c:pt>
                <c:pt idx="1478">
                  <c:v>119.8</c:v>
                </c:pt>
                <c:pt idx="1479">
                  <c:v>119.8</c:v>
                </c:pt>
                <c:pt idx="1480">
                  <c:v>119.8</c:v>
                </c:pt>
                <c:pt idx="1481">
                  <c:v>119.7</c:v>
                </c:pt>
                <c:pt idx="1482">
                  <c:v>119.7</c:v>
                </c:pt>
                <c:pt idx="1483">
                  <c:v>119.7</c:v>
                </c:pt>
                <c:pt idx="1484">
                  <c:v>119.6</c:v>
                </c:pt>
                <c:pt idx="1485">
                  <c:v>119.6</c:v>
                </c:pt>
                <c:pt idx="1486">
                  <c:v>119.6</c:v>
                </c:pt>
                <c:pt idx="1487">
                  <c:v>119.8</c:v>
                </c:pt>
                <c:pt idx="1488">
                  <c:v>119.8</c:v>
                </c:pt>
                <c:pt idx="1489">
                  <c:v>119.8</c:v>
                </c:pt>
                <c:pt idx="1490">
                  <c:v>120</c:v>
                </c:pt>
                <c:pt idx="1491">
                  <c:v>120</c:v>
                </c:pt>
                <c:pt idx="1492">
                  <c:v>120</c:v>
                </c:pt>
                <c:pt idx="1493">
                  <c:v>120.1</c:v>
                </c:pt>
                <c:pt idx="1494">
                  <c:v>120.1</c:v>
                </c:pt>
                <c:pt idx="1495">
                  <c:v>120.1</c:v>
                </c:pt>
                <c:pt idx="1496">
                  <c:v>119.9</c:v>
                </c:pt>
                <c:pt idx="1497">
                  <c:v>119.9</c:v>
                </c:pt>
                <c:pt idx="1498">
                  <c:v>119.9</c:v>
                </c:pt>
                <c:pt idx="1499">
                  <c:v>119.8</c:v>
                </c:pt>
                <c:pt idx="1500">
                  <c:v>119.8</c:v>
                </c:pt>
                <c:pt idx="1501">
                  <c:v>119.8</c:v>
                </c:pt>
                <c:pt idx="1502">
                  <c:v>119.3</c:v>
                </c:pt>
                <c:pt idx="1503">
                  <c:v>119.3</c:v>
                </c:pt>
                <c:pt idx="1504">
                  <c:v>119.3</c:v>
                </c:pt>
                <c:pt idx="1505">
                  <c:v>119.3</c:v>
                </c:pt>
                <c:pt idx="1506">
                  <c:v>119.3</c:v>
                </c:pt>
                <c:pt idx="1507">
                  <c:v>119.3</c:v>
                </c:pt>
                <c:pt idx="1508">
                  <c:v>119.4</c:v>
                </c:pt>
                <c:pt idx="1509">
                  <c:v>119.4</c:v>
                </c:pt>
                <c:pt idx="1510">
                  <c:v>119.4</c:v>
                </c:pt>
                <c:pt idx="1511">
                  <c:v>119.5</c:v>
                </c:pt>
                <c:pt idx="1512">
                  <c:v>119.5</c:v>
                </c:pt>
                <c:pt idx="1513">
                  <c:v>119.5</c:v>
                </c:pt>
                <c:pt idx="1514">
                  <c:v>119.7</c:v>
                </c:pt>
                <c:pt idx="1515">
                  <c:v>119.7</c:v>
                </c:pt>
                <c:pt idx="1516">
                  <c:v>119.7</c:v>
                </c:pt>
                <c:pt idx="1517">
                  <c:v>119.6</c:v>
                </c:pt>
                <c:pt idx="1518">
                  <c:v>119.6</c:v>
                </c:pt>
                <c:pt idx="1519">
                  <c:v>119.6</c:v>
                </c:pt>
                <c:pt idx="1520">
                  <c:v>119.6</c:v>
                </c:pt>
                <c:pt idx="1521">
                  <c:v>119.6</c:v>
                </c:pt>
                <c:pt idx="1522">
                  <c:v>119.6</c:v>
                </c:pt>
                <c:pt idx="1523">
                  <c:v>119.6</c:v>
                </c:pt>
                <c:pt idx="1524">
                  <c:v>119.6</c:v>
                </c:pt>
                <c:pt idx="1525">
                  <c:v>119.6</c:v>
                </c:pt>
                <c:pt idx="1526">
                  <c:v>119.6</c:v>
                </c:pt>
                <c:pt idx="1527">
                  <c:v>119.6</c:v>
                </c:pt>
                <c:pt idx="1528">
                  <c:v>119.6</c:v>
                </c:pt>
                <c:pt idx="1529">
                  <c:v>119.4</c:v>
                </c:pt>
                <c:pt idx="1530">
                  <c:v>119.4</c:v>
                </c:pt>
                <c:pt idx="1531">
                  <c:v>119.4</c:v>
                </c:pt>
                <c:pt idx="1532">
                  <c:v>119.3</c:v>
                </c:pt>
                <c:pt idx="1533">
                  <c:v>119.3</c:v>
                </c:pt>
                <c:pt idx="1534">
                  <c:v>119.3</c:v>
                </c:pt>
                <c:pt idx="1535">
                  <c:v>119.4</c:v>
                </c:pt>
                <c:pt idx="1536">
                  <c:v>119.4</c:v>
                </c:pt>
                <c:pt idx="1537">
                  <c:v>119.4</c:v>
                </c:pt>
                <c:pt idx="1538">
                  <c:v>119.6</c:v>
                </c:pt>
                <c:pt idx="1539">
                  <c:v>119.6</c:v>
                </c:pt>
                <c:pt idx="1540">
                  <c:v>119.6</c:v>
                </c:pt>
                <c:pt idx="1541">
                  <c:v>119.6</c:v>
                </c:pt>
                <c:pt idx="1542">
                  <c:v>119.6</c:v>
                </c:pt>
                <c:pt idx="1543">
                  <c:v>119.6</c:v>
                </c:pt>
                <c:pt idx="1544">
                  <c:v>119.8</c:v>
                </c:pt>
                <c:pt idx="1545">
                  <c:v>119.8</c:v>
                </c:pt>
                <c:pt idx="1546">
                  <c:v>119.8</c:v>
                </c:pt>
                <c:pt idx="1547">
                  <c:v>119.8</c:v>
                </c:pt>
                <c:pt idx="1548">
                  <c:v>119.8</c:v>
                </c:pt>
                <c:pt idx="1549">
                  <c:v>119.8</c:v>
                </c:pt>
                <c:pt idx="1550">
                  <c:v>119.8</c:v>
                </c:pt>
                <c:pt idx="1551">
                  <c:v>119.8</c:v>
                </c:pt>
                <c:pt idx="1552">
                  <c:v>119.8</c:v>
                </c:pt>
                <c:pt idx="1553">
                  <c:v>119.5</c:v>
                </c:pt>
                <c:pt idx="1554">
                  <c:v>119.5</c:v>
                </c:pt>
                <c:pt idx="1555">
                  <c:v>119.5</c:v>
                </c:pt>
                <c:pt idx="1556">
                  <c:v>119.4</c:v>
                </c:pt>
                <c:pt idx="1557">
                  <c:v>119.4</c:v>
                </c:pt>
                <c:pt idx="1558">
                  <c:v>119.4</c:v>
                </c:pt>
                <c:pt idx="1559">
                  <c:v>119.8</c:v>
                </c:pt>
                <c:pt idx="1560">
                  <c:v>119.8</c:v>
                </c:pt>
                <c:pt idx="1561">
                  <c:v>119.8</c:v>
                </c:pt>
                <c:pt idx="1562">
                  <c:v>119.9</c:v>
                </c:pt>
                <c:pt idx="1563">
                  <c:v>119.9</c:v>
                </c:pt>
                <c:pt idx="1564">
                  <c:v>119.9</c:v>
                </c:pt>
                <c:pt idx="1565">
                  <c:v>120.4</c:v>
                </c:pt>
                <c:pt idx="1566">
                  <c:v>120.4</c:v>
                </c:pt>
                <c:pt idx="1567">
                  <c:v>120.4</c:v>
                </c:pt>
                <c:pt idx="1568">
                  <c:v>120.2</c:v>
                </c:pt>
                <c:pt idx="1569">
                  <c:v>120.2</c:v>
                </c:pt>
                <c:pt idx="1570">
                  <c:v>120.2</c:v>
                </c:pt>
                <c:pt idx="1571">
                  <c:v>120.4</c:v>
                </c:pt>
                <c:pt idx="1572">
                  <c:v>120.4</c:v>
                </c:pt>
                <c:pt idx="1573">
                  <c:v>120.4</c:v>
                </c:pt>
                <c:pt idx="1574">
                  <c:v>120.1</c:v>
                </c:pt>
                <c:pt idx="1575">
                  <c:v>120.1</c:v>
                </c:pt>
                <c:pt idx="1576">
                  <c:v>120.1</c:v>
                </c:pt>
                <c:pt idx="1577">
                  <c:v>120.1</c:v>
                </c:pt>
                <c:pt idx="1578">
                  <c:v>120.1</c:v>
                </c:pt>
                <c:pt idx="1579">
                  <c:v>120.1</c:v>
                </c:pt>
                <c:pt idx="1580">
                  <c:v>119.8</c:v>
                </c:pt>
                <c:pt idx="1581">
                  <c:v>119.8</c:v>
                </c:pt>
                <c:pt idx="1582">
                  <c:v>119.8</c:v>
                </c:pt>
                <c:pt idx="1583">
                  <c:v>120</c:v>
                </c:pt>
                <c:pt idx="1584">
                  <c:v>120</c:v>
                </c:pt>
                <c:pt idx="1585">
                  <c:v>120</c:v>
                </c:pt>
                <c:pt idx="1586">
                  <c:v>120.1</c:v>
                </c:pt>
                <c:pt idx="1587">
                  <c:v>120.1</c:v>
                </c:pt>
                <c:pt idx="1588">
                  <c:v>120.1</c:v>
                </c:pt>
                <c:pt idx="1589">
                  <c:v>120.1</c:v>
                </c:pt>
                <c:pt idx="1590">
                  <c:v>120.1</c:v>
                </c:pt>
                <c:pt idx="1591">
                  <c:v>120.1</c:v>
                </c:pt>
                <c:pt idx="1592">
                  <c:v>120.2</c:v>
                </c:pt>
                <c:pt idx="1593">
                  <c:v>120.2</c:v>
                </c:pt>
                <c:pt idx="1594">
                  <c:v>120.2</c:v>
                </c:pt>
                <c:pt idx="1595">
                  <c:v>120.3</c:v>
                </c:pt>
                <c:pt idx="1596">
                  <c:v>120.3</c:v>
                </c:pt>
                <c:pt idx="1597">
                  <c:v>120.3</c:v>
                </c:pt>
                <c:pt idx="1598">
                  <c:v>120.8</c:v>
                </c:pt>
                <c:pt idx="1599">
                  <c:v>120.8</c:v>
                </c:pt>
                <c:pt idx="1600">
                  <c:v>120.8</c:v>
                </c:pt>
                <c:pt idx="1601">
                  <c:v>121.4</c:v>
                </c:pt>
                <c:pt idx="1602">
                  <c:v>121.4</c:v>
                </c:pt>
                <c:pt idx="1603">
                  <c:v>121.4</c:v>
                </c:pt>
                <c:pt idx="1604">
                  <c:v>121.8</c:v>
                </c:pt>
                <c:pt idx="1605">
                  <c:v>121.8</c:v>
                </c:pt>
                <c:pt idx="1606">
                  <c:v>121.8</c:v>
                </c:pt>
                <c:pt idx="1607">
                  <c:v>122.3</c:v>
                </c:pt>
                <c:pt idx="1608">
                  <c:v>122.3</c:v>
                </c:pt>
                <c:pt idx="1609">
                  <c:v>122.3</c:v>
                </c:pt>
                <c:pt idx="1610">
                  <c:v>123.3</c:v>
                </c:pt>
                <c:pt idx="1611">
                  <c:v>123.3</c:v>
                </c:pt>
                <c:pt idx="1612">
                  <c:v>123.3</c:v>
                </c:pt>
                <c:pt idx="1613">
                  <c:v>125.6</c:v>
                </c:pt>
                <c:pt idx="1614">
                  <c:v>125.6</c:v>
                </c:pt>
                <c:pt idx="1615">
                  <c:v>125.6</c:v>
                </c:pt>
                <c:pt idx="1616">
                  <c:v>129.6</c:v>
                </c:pt>
                <c:pt idx="1617">
                  <c:v>129.6</c:v>
                </c:pt>
                <c:pt idx="1618">
                  <c:v>129.6</c:v>
                </c:pt>
                <c:pt idx="1619">
                  <c:v>136.4</c:v>
                </c:pt>
                <c:pt idx="1620">
                  <c:v>136.4</c:v>
                </c:pt>
                <c:pt idx="1621">
                  <c:v>136.4</c:v>
                </c:pt>
                <c:pt idx="1622">
                  <c:v>143.69999999999999</c:v>
                </c:pt>
                <c:pt idx="1623">
                  <c:v>143.69999999999999</c:v>
                </c:pt>
                <c:pt idx="1624">
                  <c:v>143.69999999999999</c:v>
                </c:pt>
                <c:pt idx="1625">
                  <c:v>148.5</c:v>
                </c:pt>
                <c:pt idx="1626">
                  <c:v>148.5</c:v>
                </c:pt>
                <c:pt idx="1627">
                  <c:v>148.5</c:v>
                </c:pt>
                <c:pt idx="1628">
                  <c:v>146.1</c:v>
                </c:pt>
                <c:pt idx="1629">
                  <c:v>146.1</c:v>
                </c:pt>
                <c:pt idx="1630">
                  <c:v>146.1</c:v>
                </c:pt>
                <c:pt idx="1631">
                  <c:v>140.9</c:v>
                </c:pt>
                <c:pt idx="1632">
                  <c:v>140.9</c:v>
                </c:pt>
                <c:pt idx="1633">
                  <c:v>140.9</c:v>
                </c:pt>
                <c:pt idx="1634">
                  <c:v>135.9</c:v>
                </c:pt>
                <c:pt idx="1635">
                  <c:v>135.9</c:v>
                </c:pt>
                <c:pt idx="1636">
                  <c:v>135.9</c:v>
                </c:pt>
                <c:pt idx="1637">
                  <c:v>134</c:v>
                </c:pt>
                <c:pt idx="1638">
                  <c:v>134</c:v>
                </c:pt>
                <c:pt idx="1639">
                  <c:v>134</c:v>
                </c:pt>
                <c:pt idx="1640">
                  <c:v>131.4</c:v>
                </c:pt>
                <c:pt idx="1641">
                  <c:v>131.4</c:v>
                </c:pt>
                <c:pt idx="1642">
                  <c:v>131.4</c:v>
                </c:pt>
                <c:pt idx="1643">
                  <c:v>128.4</c:v>
                </c:pt>
                <c:pt idx="1644">
                  <c:v>128.4</c:v>
                </c:pt>
                <c:pt idx="1645">
                  <c:v>128.4</c:v>
                </c:pt>
                <c:pt idx="1646">
                  <c:v>125.1</c:v>
                </c:pt>
                <c:pt idx="1647">
                  <c:v>125.1</c:v>
                </c:pt>
                <c:pt idx="1648">
                  <c:v>125.1</c:v>
                </c:pt>
                <c:pt idx="1649">
                  <c:v>123.6</c:v>
                </c:pt>
                <c:pt idx="1650">
                  <c:v>123.6</c:v>
                </c:pt>
                <c:pt idx="1651">
                  <c:v>123.6</c:v>
                </c:pt>
                <c:pt idx="1652">
                  <c:v>122.8</c:v>
                </c:pt>
                <c:pt idx="1653">
                  <c:v>122.8</c:v>
                </c:pt>
                <c:pt idx="1654">
                  <c:v>122.8</c:v>
                </c:pt>
                <c:pt idx="1655">
                  <c:v>122.6</c:v>
                </c:pt>
                <c:pt idx="1656">
                  <c:v>122.6</c:v>
                </c:pt>
                <c:pt idx="1657">
                  <c:v>122.6</c:v>
                </c:pt>
                <c:pt idx="1658">
                  <c:v>122.4</c:v>
                </c:pt>
                <c:pt idx="1659">
                  <c:v>122.4</c:v>
                </c:pt>
                <c:pt idx="1660">
                  <c:v>122.4</c:v>
                </c:pt>
                <c:pt idx="1661">
                  <c:v>122.4</c:v>
                </c:pt>
                <c:pt idx="1662">
                  <c:v>122.4</c:v>
                </c:pt>
                <c:pt idx="1663">
                  <c:v>122.4</c:v>
                </c:pt>
                <c:pt idx="1664">
                  <c:v>122.5</c:v>
                </c:pt>
                <c:pt idx="1665">
                  <c:v>122.5</c:v>
                </c:pt>
                <c:pt idx="1666">
                  <c:v>122.5</c:v>
                </c:pt>
                <c:pt idx="1667">
                  <c:v>122.3</c:v>
                </c:pt>
                <c:pt idx="1668">
                  <c:v>122.3</c:v>
                </c:pt>
                <c:pt idx="1669">
                  <c:v>122.3</c:v>
                </c:pt>
                <c:pt idx="1670">
                  <c:v>121.8</c:v>
                </c:pt>
                <c:pt idx="1671">
                  <c:v>121.8</c:v>
                </c:pt>
                <c:pt idx="1672">
                  <c:v>121.8</c:v>
                </c:pt>
                <c:pt idx="1673">
                  <c:v>121.4</c:v>
                </c:pt>
                <c:pt idx="1674">
                  <c:v>121.4</c:v>
                </c:pt>
                <c:pt idx="1675">
                  <c:v>121.4</c:v>
                </c:pt>
                <c:pt idx="1676">
                  <c:v>121.5</c:v>
                </c:pt>
                <c:pt idx="1677">
                  <c:v>121.5</c:v>
                </c:pt>
                <c:pt idx="1678">
                  <c:v>121.5</c:v>
                </c:pt>
                <c:pt idx="1679">
                  <c:v>121.9</c:v>
                </c:pt>
                <c:pt idx="1680">
                  <c:v>121.9</c:v>
                </c:pt>
                <c:pt idx="1681">
                  <c:v>121.9</c:v>
                </c:pt>
                <c:pt idx="1682">
                  <c:v>122</c:v>
                </c:pt>
                <c:pt idx="1683">
                  <c:v>122</c:v>
                </c:pt>
                <c:pt idx="1684">
                  <c:v>122</c:v>
                </c:pt>
                <c:pt idx="1685">
                  <c:v>122.1</c:v>
                </c:pt>
                <c:pt idx="1686">
                  <c:v>122.1</c:v>
                </c:pt>
                <c:pt idx="1687">
                  <c:v>122.1</c:v>
                </c:pt>
                <c:pt idx="1688">
                  <c:v>122</c:v>
                </c:pt>
                <c:pt idx="1689">
                  <c:v>122</c:v>
                </c:pt>
                <c:pt idx="1690">
                  <c:v>122</c:v>
                </c:pt>
                <c:pt idx="1691">
                  <c:v>122.1</c:v>
                </c:pt>
                <c:pt idx="1692">
                  <c:v>122.1</c:v>
                </c:pt>
                <c:pt idx="1693">
                  <c:v>122.1</c:v>
                </c:pt>
                <c:pt idx="1694">
                  <c:v>122.3</c:v>
                </c:pt>
                <c:pt idx="1695">
                  <c:v>122.3</c:v>
                </c:pt>
                <c:pt idx="1696">
                  <c:v>122.3</c:v>
                </c:pt>
                <c:pt idx="1697">
                  <c:v>122.2</c:v>
                </c:pt>
                <c:pt idx="1698">
                  <c:v>122.2</c:v>
                </c:pt>
                <c:pt idx="1699">
                  <c:v>122.2</c:v>
                </c:pt>
                <c:pt idx="1700">
                  <c:v>122.7</c:v>
                </c:pt>
                <c:pt idx="1701">
                  <c:v>122.7</c:v>
                </c:pt>
                <c:pt idx="1702">
                  <c:v>122.7</c:v>
                </c:pt>
                <c:pt idx="1703">
                  <c:v>123</c:v>
                </c:pt>
                <c:pt idx="1704">
                  <c:v>123</c:v>
                </c:pt>
                <c:pt idx="1705">
                  <c:v>123</c:v>
                </c:pt>
                <c:pt idx="1706">
                  <c:v>122.9</c:v>
                </c:pt>
                <c:pt idx="1707">
                  <c:v>122.9</c:v>
                </c:pt>
                <c:pt idx="1708">
                  <c:v>122.9</c:v>
                </c:pt>
                <c:pt idx="1709">
                  <c:v>122.9</c:v>
                </c:pt>
                <c:pt idx="1710">
                  <c:v>122.9</c:v>
                </c:pt>
                <c:pt idx="1711">
                  <c:v>122.9</c:v>
                </c:pt>
                <c:pt idx="1712">
                  <c:v>122.8</c:v>
                </c:pt>
                <c:pt idx="1713">
                  <c:v>122.8</c:v>
                </c:pt>
                <c:pt idx="1714">
                  <c:v>122.8</c:v>
                </c:pt>
                <c:pt idx="1715">
                  <c:v>122.7</c:v>
                </c:pt>
                <c:pt idx="1716">
                  <c:v>122.7</c:v>
                </c:pt>
                <c:pt idx="1717">
                  <c:v>122.7</c:v>
                </c:pt>
                <c:pt idx="1718">
                  <c:v>122.1</c:v>
                </c:pt>
                <c:pt idx="1719">
                  <c:v>122.1</c:v>
                </c:pt>
                <c:pt idx="1720">
                  <c:v>122.1</c:v>
                </c:pt>
                <c:pt idx="1721">
                  <c:v>121.6</c:v>
                </c:pt>
                <c:pt idx="1722">
                  <c:v>121.6</c:v>
                </c:pt>
                <c:pt idx="1723">
                  <c:v>121.6</c:v>
                </c:pt>
                <c:pt idx="1724">
                  <c:v>121.8</c:v>
                </c:pt>
                <c:pt idx="1725">
                  <c:v>121.8</c:v>
                </c:pt>
                <c:pt idx="1726">
                  <c:v>121.8</c:v>
                </c:pt>
                <c:pt idx="1727">
                  <c:v>122</c:v>
                </c:pt>
                <c:pt idx="1728">
                  <c:v>122</c:v>
                </c:pt>
                <c:pt idx="1729">
                  <c:v>122</c:v>
                </c:pt>
                <c:pt idx="1730">
                  <c:v>122.4</c:v>
                </c:pt>
                <c:pt idx="1731">
                  <c:v>122.4</c:v>
                </c:pt>
                <c:pt idx="1732">
                  <c:v>122.4</c:v>
                </c:pt>
                <c:pt idx="1733">
                  <c:v>122.7</c:v>
                </c:pt>
                <c:pt idx="1734">
                  <c:v>122.7</c:v>
                </c:pt>
                <c:pt idx="1735">
                  <c:v>122.7</c:v>
                </c:pt>
                <c:pt idx="1736">
                  <c:v>122.8</c:v>
                </c:pt>
                <c:pt idx="1737">
                  <c:v>122.8</c:v>
                </c:pt>
                <c:pt idx="1738">
                  <c:v>122.8</c:v>
                </c:pt>
                <c:pt idx="1739">
                  <c:v>122.9</c:v>
                </c:pt>
                <c:pt idx="1740">
                  <c:v>122.9</c:v>
                </c:pt>
                <c:pt idx="1741">
                  <c:v>122.9</c:v>
                </c:pt>
                <c:pt idx="1742">
                  <c:v>122.9</c:v>
                </c:pt>
                <c:pt idx="1743">
                  <c:v>122.9</c:v>
                </c:pt>
                <c:pt idx="1744">
                  <c:v>122.9</c:v>
                </c:pt>
                <c:pt idx="1745">
                  <c:v>123.1</c:v>
                </c:pt>
                <c:pt idx="1746">
                  <c:v>123.1</c:v>
                </c:pt>
                <c:pt idx="1747">
                  <c:v>123.1</c:v>
                </c:pt>
                <c:pt idx="1748">
                  <c:v>123.1</c:v>
                </c:pt>
                <c:pt idx="1749">
                  <c:v>123.1</c:v>
                </c:pt>
                <c:pt idx="1750">
                  <c:v>123.1</c:v>
                </c:pt>
                <c:pt idx="1751">
                  <c:v>123.1</c:v>
                </c:pt>
                <c:pt idx="1752">
                  <c:v>123.1</c:v>
                </c:pt>
                <c:pt idx="1753">
                  <c:v>123.1</c:v>
                </c:pt>
                <c:pt idx="1754">
                  <c:v>123.1</c:v>
                </c:pt>
                <c:pt idx="1755">
                  <c:v>123.1</c:v>
                </c:pt>
                <c:pt idx="1756">
                  <c:v>123.1</c:v>
                </c:pt>
                <c:pt idx="1757">
                  <c:v>123.5</c:v>
                </c:pt>
                <c:pt idx="1758">
                  <c:v>123.5</c:v>
                </c:pt>
                <c:pt idx="1759">
                  <c:v>123.5</c:v>
                </c:pt>
                <c:pt idx="1760">
                  <c:v>123.5</c:v>
                </c:pt>
                <c:pt idx="1761">
                  <c:v>123.5</c:v>
                </c:pt>
                <c:pt idx="1762">
                  <c:v>123.5</c:v>
                </c:pt>
                <c:pt idx="1763">
                  <c:v>123.8</c:v>
                </c:pt>
                <c:pt idx="1764">
                  <c:v>123.8</c:v>
                </c:pt>
                <c:pt idx="1765">
                  <c:v>123.8</c:v>
                </c:pt>
                <c:pt idx="1766">
                  <c:v>124</c:v>
                </c:pt>
                <c:pt idx="1767">
                  <c:v>124</c:v>
                </c:pt>
                <c:pt idx="1768">
                  <c:v>124</c:v>
                </c:pt>
                <c:pt idx="1769">
                  <c:v>124.1</c:v>
                </c:pt>
                <c:pt idx="1770">
                  <c:v>124.1</c:v>
                </c:pt>
                <c:pt idx="1771">
                  <c:v>124.1</c:v>
                </c:pt>
                <c:pt idx="1772">
                  <c:v>123.9</c:v>
                </c:pt>
                <c:pt idx="1773">
                  <c:v>123.9</c:v>
                </c:pt>
                <c:pt idx="1774">
                  <c:v>123.9</c:v>
                </c:pt>
                <c:pt idx="1775">
                  <c:v>123.7</c:v>
                </c:pt>
                <c:pt idx="1776">
                  <c:v>123.7</c:v>
                </c:pt>
                <c:pt idx="1777">
                  <c:v>123.7</c:v>
                </c:pt>
                <c:pt idx="1778">
                  <c:v>123.1</c:v>
                </c:pt>
                <c:pt idx="1779">
                  <c:v>123.1</c:v>
                </c:pt>
                <c:pt idx="1780">
                  <c:v>123.1</c:v>
                </c:pt>
                <c:pt idx="1781">
                  <c:v>123.1</c:v>
                </c:pt>
                <c:pt idx="1782">
                  <c:v>123.1</c:v>
                </c:pt>
                <c:pt idx="1783">
                  <c:v>123.1</c:v>
                </c:pt>
                <c:pt idx="1784">
                  <c:v>123.2</c:v>
                </c:pt>
                <c:pt idx="1785">
                  <c:v>123.2</c:v>
                </c:pt>
                <c:pt idx="1786">
                  <c:v>123.2</c:v>
                </c:pt>
                <c:pt idx="1787">
                  <c:v>123.6</c:v>
                </c:pt>
                <c:pt idx="1788">
                  <c:v>123.6</c:v>
                </c:pt>
                <c:pt idx="1789">
                  <c:v>123.6</c:v>
                </c:pt>
                <c:pt idx="1790">
                  <c:v>123.8</c:v>
                </c:pt>
                <c:pt idx="1791">
                  <c:v>123.8</c:v>
                </c:pt>
                <c:pt idx="1792">
                  <c:v>123.8</c:v>
                </c:pt>
                <c:pt idx="1793">
                  <c:v>123.8</c:v>
                </c:pt>
                <c:pt idx="1794">
                  <c:v>123.8</c:v>
                </c:pt>
                <c:pt idx="1795">
                  <c:v>123.8</c:v>
                </c:pt>
                <c:pt idx="1796">
                  <c:v>123.6</c:v>
                </c:pt>
                <c:pt idx="1797">
                  <c:v>123.6</c:v>
                </c:pt>
                <c:pt idx="1798">
                  <c:v>123.6</c:v>
                </c:pt>
                <c:pt idx="1799">
                  <c:v>123.4</c:v>
                </c:pt>
                <c:pt idx="1800">
                  <c:v>123.4</c:v>
                </c:pt>
                <c:pt idx="1801">
                  <c:v>123.4</c:v>
                </c:pt>
                <c:pt idx="1802">
                  <c:v>123</c:v>
                </c:pt>
                <c:pt idx="1803">
                  <c:v>123</c:v>
                </c:pt>
                <c:pt idx="1804">
                  <c:v>123</c:v>
                </c:pt>
                <c:pt idx="1805">
                  <c:v>122.8</c:v>
                </c:pt>
                <c:pt idx="1806">
                  <c:v>122.8</c:v>
                </c:pt>
                <c:pt idx="1807">
                  <c:v>122.8</c:v>
                </c:pt>
                <c:pt idx="1808">
                  <c:v>122.6</c:v>
                </c:pt>
                <c:pt idx="1809">
                  <c:v>122.6</c:v>
                </c:pt>
                <c:pt idx="1810">
                  <c:v>122.6</c:v>
                </c:pt>
                <c:pt idx="1811">
                  <c:v>122.5</c:v>
                </c:pt>
                <c:pt idx="1812">
                  <c:v>122.5</c:v>
                </c:pt>
                <c:pt idx="1813">
                  <c:v>122.5</c:v>
                </c:pt>
                <c:pt idx="1814">
                  <c:v>123</c:v>
                </c:pt>
                <c:pt idx="1815">
                  <c:v>123</c:v>
                </c:pt>
                <c:pt idx="1816">
                  <c:v>123</c:v>
                </c:pt>
                <c:pt idx="1817">
                  <c:v>123</c:v>
                </c:pt>
                <c:pt idx="1818">
                  <c:v>123</c:v>
                </c:pt>
                <c:pt idx="1819">
                  <c:v>123</c:v>
                </c:pt>
                <c:pt idx="1820">
                  <c:v>122.9</c:v>
                </c:pt>
                <c:pt idx="1821">
                  <c:v>122.9</c:v>
                </c:pt>
                <c:pt idx="1822">
                  <c:v>122.9</c:v>
                </c:pt>
                <c:pt idx="1823">
                  <c:v>122.7</c:v>
                </c:pt>
                <c:pt idx="1824">
                  <c:v>122.7</c:v>
                </c:pt>
                <c:pt idx="1825">
                  <c:v>122.7</c:v>
                </c:pt>
                <c:pt idx="1826">
                  <c:v>122.6</c:v>
                </c:pt>
                <c:pt idx="1827">
                  <c:v>122.6</c:v>
                </c:pt>
                <c:pt idx="1828">
                  <c:v>122.6</c:v>
                </c:pt>
                <c:pt idx="1829">
                  <c:v>122.5</c:v>
                </c:pt>
                <c:pt idx="1830">
                  <c:v>122.5</c:v>
                </c:pt>
                <c:pt idx="1831">
                  <c:v>122.5</c:v>
                </c:pt>
                <c:pt idx="1832">
                  <c:v>122.3</c:v>
                </c:pt>
                <c:pt idx="1833">
                  <c:v>122.3</c:v>
                </c:pt>
                <c:pt idx="1834">
                  <c:v>122.3</c:v>
                </c:pt>
                <c:pt idx="1835">
                  <c:v>122.1</c:v>
                </c:pt>
                <c:pt idx="1836">
                  <c:v>122.1</c:v>
                </c:pt>
                <c:pt idx="1837">
                  <c:v>122.1</c:v>
                </c:pt>
                <c:pt idx="1838">
                  <c:v>122.1</c:v>
                </c:pt>
                <c:pt idx="1839">
                  <c:v>122.1</c:v>
                </c:pt>
                <c:pt idx="1840">
                  <c:v>122.1</c:v>
                </c:pt>
                <c:pt idx="1841">
                  <c:v>122.1</c:v>
                </c:pt>
                <c:pt idx="1842">
                  <c:v>122.1</c:v>
                </c:pt>
                <c:pt idx="1843">
                  <c:v>122.1</c:v>
                </c:pt>
                <c:pt idx="1844">
                  <c:v>122.4</c:v>
                </c:pt>
                <c:pt idx="1845">
                  <c:v>122.4</c:v>
                </c:pt>
                <c:pt idx="1846">
                  <c:v>122.4</c:v>
                </c:pt>
                <c:pt idx="1847">
                  <c:v>122.4</c:v>
                </c:pt>
                <c:pt idx="1848">
                  <c:v>122.4</c:v>
                </c:pt>
                <c:pt idx="1849">
                  <c:v>122.4</c:v>
                </c:pt>
                <c:pt idx="1850">
                  <c:v>122.4</c:v>
                </c:pt>
                <c:pt idx="1851">
                  <c:v>122.4</c:v>
                </c:pt>
                <c:pt idx="1852">
                  <c:v>122.4</c:v>
                </c:pt>
                <c:pt idx="1853">
                  <c:v>122.6</c:v>
                </c:pt>
                <c:pt idx="1854">
                  <c:v>122.6</c:v>
                </c:pt>
                <c:pt idx="1855">
                  <c:v>122.6</c:v>
                </c:pt>
                <c:pt idx="1856">
                  <c:v>122.3</c:v>
                </c:pt>
                <c:pt idx="1857">
                  <c:v>122.3</c:v>
                </c:pt>
                <c:pt idx="1858">
                  <c:v>122.3</c:v>
                </c:pt>
                <c:pt idx="1859">
                  <c:v>122.3</c:v>
                </c:pt>
                <c:pt idx="1860">
                  <c:v>122.3</c:v>
                </c:pt>
                <c:pt idx="1861">
                  <c:v>122.3</c:v>
                </c:pt>
                <c:pt idx="1862">
                  <c:v>121.9</c:v>
                </c:pt>
                <c:pt idx="1863">
                  <c:v>121.9</c:v>
                </c:pt>
                <c:pt idx="1864">
                  <c:v>121.9</c:v>
                </c:pt>
                <c:pt idx="1865">
                  <c:v>122.3</c:v>
                </c:pt>
                <c:pt idx="1866">
                  <c:v>122.3</c:v>
                </c:pt>
                <c:pt idx="1867">
                  <c:v>122.3</c:v>
                </c:pt>
                <c:pt idx="1868">
                  <c:v>122.3</c:v>
                </c:pt>
                <c:pt idx="1869">
                  <c:v>122.3</c:v>
                </c:pt>
                <c:pt idx="1870">
                  <c:v>122.3</c:v>
                </c:pt>
                <c:pt idx="1871">
                  <c:v>122.4</c:v>
                </c:pt>
                <c:pt idx="1872">
                  <c:v>122.4</c:v>
                </c:pt>
                <c:pt idx="1873">
                  <c:v>122.4</c:v>
                </c:pt>
                <c:pt idx="1874">
                  <c:v>121.9</c:v>
                </c:pt>
                <c:pt idx="1875">
                  <c:v>121.9</c:v>
                </c:pt>
                <c:pt idx="1876">
                  <c:v>121.9</c:v>
                </c:pt>
                <c:pt idx="1877">
                  <c:v>121.4</c:v>
                </c:pt>
                <c:pt idx="1878">
                  <c:v>121.4</c:v>
                </c:pt>
                <c:pt idx="1879">
                  <c:v>121.4</c:v>
                </c:pt>
                <c:pt idx="1880">
                  <c:v>121.2</c:v>
                </c:pt>
                <c:pt idx="1881">
                  <c:v>121.2</c:v>
                </c:pt>
                <c:pt idx="1882">
                  <c:v>121.2</c:v>
                </c:pt>
                <c:pt idx="1883">
                  <c:v>121.4</c:v>
                </c:pt>
                <c:pt idx="1884">
                  <c:v>121.4</c:v>
                </c:pt>
                <c:pt idx="1885">
                  <c:v>121.4</c:v>
                </c:pt>
                <c:pt idx="1886">
                  <c:v>121.7</c:v>
                </c:pt>
                <c:pt idx="1887">
                  <c:v>121.7</c:v>
                </c:pt>
                <c:pt idx="1888">
                  <c:v>121.7</c:v>
                </c:pt>
                <c:pt idx="1889">
                  <c:v>121.8</c:v>
                </c:pt>
                <c:pt idx="1890">
                  <c:v>121.8</c:v>
                </c:pt>
                <c:pt idx="1891">
                  <c:v>121.8</c:v>
                </c:pt>
                <c:pt idx="1892">
                  <c:v>122.2</c:v>
                </c:pt>
                <c:pt idx="1893">
                  <c:v>122.2</c:v>
                </c:pt>
                <c:pt idx="1894">
                  <c:v>122.2</c:v>
                </c:pt>
                <c:pt idx="1895">
                  <c:v>122.2</c:v>
                </c:pt>
                <c:pt idx="1896">
                  <c:v>122.2</c:v>
                </c:pt>
                <c:pt idx="1897">
                  <c:v>122.2</c:v>
                </c:pt>
                <c:pt idx="1898">
                  <c:v>122.3</c:v>
                </c:pt>
                <c:pt idx="1899">
                  <c:v>122.3</c:v>
                </c:pt>
                <c:pt idx="1900">
                  <c:v>122.3</c:v>
                </c:pt>
                <c:pt idx="1901">
                  <c:v>122.2</c:v>
                </c:pt>
                <c:pt idx="1902">
                  <c:v>122.2</c:v>
                </c:pt>
                <c:pt idx="1903">
                  <c:v>122.2</c:v>
                </c:pt>
                <c:pt idx="1904">
                  <c:v>122.7</c:v>
                </c:pt>
                <c:pt idx="1905">
                  <c:v>122.7</c:v>
                </c:pt>
                <c:pt idx="1906">
                  <c:v>122.7</c:v>
                </c:pt>
                <c:pt idx="1907">
                  <c:v>122.8</c:v>
                </c:pt>
                <c:pt idx="1908">
                  <c:v>122.8</c:v>
                </c:pt>
                <c:pt idx="1909">
                  <c:v>122.8</c:v>
                </c:pt>
                <c:pt idx="1910">
                  <c:v>122.7</c:v>
                </c:pt>
                <c:pt idx="1911">
                  <c:v>122.7</c:v>
                </c:pt>
                <c:pt idx="1912">
                  <c:v>122.7</c:v>
                </c:pt>
                <c:pt idx="1913">
                  <c:v>122.4</c:v>
                </c:pt>
                <c:pt idx="1914">
                  <c:v>122.4</c:v>
                </c:pt>
                <c:pt idx="1915">
                  <c:v>122.4</c:v>
                </c:pt>
                <c:pt idx="1916">
                  <c:v>122.2</c:v>
                </c:pt>
                <c:pt idx="1917">
                  <c:v>122.2</c:v>
                </c:pt>
                <c:pt idx="1918">
                  <c:v>122.2</c:v>
                </c:pt>
                <c:pt idx="1919">
                  <c:v>122.2</c:v>
                </c:pt>
                <c:pt idx="1920">
                  <c:v>122.2</c:v>
                </c:pt>
                <c:pt idx="1921">
                  <c:v>122.2</c:v>
                </c:pt>
                <c:pt idx="1922">
                  <c:v>122.1</c:v>
                </c:pt>
                <c:pt idx="1923">
                  <c:v>122.1</c:v>
                </c:pt>
                <c:pt idx="1924">
                  <c:v>122.1</c:v>
                </c:pt>
                <c:pt idx="1925">
                  <c:v>122.1</c:v>
                </c:pt>
                <c:pt idx="1926">
                  <c:v>122.1</c:v>
                </c:pt>
                <c:pt idx="1927">
                  <c:v>122.1</c:v>
                </c:pt>
                <c:pt idx="1928">
                  <c:v>122.4</c:v>
                </c:pt>
                <c:pt idx="1929">
                  <c:v>122.4</c:v>
                </c:pt>
                <c:pt idx="1930">
                  <c:v>122.4</c:v>
                </c:pt>
                <c:pt idx="1931">
                  <c:v>122.5</c:v>
                </c:pt>
                <c:pt idx="1932">
                  <c:v>122.5</c:v>
                </c:pt>
                <c:pt idx="1933">
                  <c:v>122.5</c:v>
                </c:pt>
                <c:pt idx="1934">
                  <c:v>122.7</c:v>
                </c:pt>
                <c:pt idx="1935">
                  <c:v>122.7</c:v>
                </c:pt>
                <c:pt idx="1936">
                  <c:v>122.7</c:v>
                </c:pt>
                <c:pt idx="1937">
                  <c:v>122.6</c:v>
                </c:pt>
                <c:pt idx="1938">
                  <c:v>122.6</c:v>
                </c:pt>
                <c:pt idx="1939">
                  <c:v>122.6</c:v>
                </c:pt>
                <c:pt idx="1940">
                  <c:v>122.8</c:v>
                </c:pt>
                <c:pt idx="1941">
                  <c:v>122.8</c:v>
                </c:pt>
                <c:pt idx="1942">
                  <c:v>122.8</c:v>
                </c:pt>
                <c:pt idx="1943">
                  <c:v>123</c:v>
                </c:pt>
                <c:pt idx="1944">
                  <c:v>123</c:v>
                </c:pt>
                <c:pt idx="1945">
                  <c:v>123</c:v>
                </c:pt>
                <c:pt idx="1946">
                  <c:v>122.9</c:v>
                </c:pt>
                <c:pt idx="1947">
                  <c:v>122.9</c:v>
                </c:pt>
                <c:pt idx="1948">
                  <c:v>122.9</c:v>
                </c:pt>
                <c:pt idx="1949">
                  <c:v>122.9</c:v>
                </c:pt>
                <c:pt idx="1950">
                  <c:v>122.9</c:v>
                </c:pt>
                <c:pt idx="1951">
                  <c:v>122.9</c:v>
                </c:pt>
                <c:pt idx="1952">
                  <c:v>122.6</c:v>
                </c:pt>
                <c:pt idx="1953">
                  <c:v>122.6</c:v>
                </c:pt>
                <c:pt idx="1954">
                  <c:v>122.6</c:v>
                </c:pt>
                <c:pt idx="1955">
                  <c:v>122.7</c:v>
                </c:pt>
                <c:pt idx="1956">
                  <c:v>122.7</c:v>
                </c:pt>
                <c:pt idx="1957">
                  <c:v>122.7</c:v>
                </c:pt>
                <c:pt idx="1958">
                  <c:v>122.9</c:v>
                </c:pt>
                <c:pt idx="1959">
                  <c:v>122.9</c:v>
                </c:pt>
                <c:pt idx="1960">
                  <c:v>122.9</c:v>
                </c:pt>
                <c:pt idx="1961">
                  <c:v>123</c:v>
                </c:pt>
                <c:pt idx="1962">
                  <c:v>123</c:v>
                </c:pt>
                <c:pt idx="1963">
                  <c:v>123</c:v>
                </c:pt>
                <c:pt idx="1964">
                  <c:v>123</c:v>
                </c:pt>
                <c:pt idx="1965">
                  <c:v>123</c:v>
                </c:pt>
                <c:pt idx="1966">
                  <c:v>123</c:v>
                </c:pt>
                <c:pt idx="1967">
                  <c:v>122.8</c:v>
                </c:pt>
                <c:pt idx="1968">
                  <c:v>122.8</c:v>
                </c:pt>
                <c:pt idx="1969">
                  <c:v>122.8</c:v>
                </c:pt>
                <c:pt idx="1970">
                  <c:v>122.7</c:v>
                </c:pt>
                <c:pt idx="1971">
                  <c:v>122.7</c:v>
                </c:pt>
                <c:pt idx="1972">
                  <c:v>122.7</c:v>
                </c:pt>
                <c:pt idx="1973">
                  <c:v>122.5</c:v>
                </c:pt>
                <c:pt idx="1974">
                  <c:v>122.5</c:v>
                </c:pt>
                <c:pt idx="1975">
                  <c:v>122.5</c:v>
                </c:pt>
                <c:pt idx="1976">
                  <c:v>122.3</c:v>
                </c:pt>
                <c:pt idx="1977">
                  <c:v>122.3</c:v>
                </c:pt>
                <c:pt idx="1978">
                  <c:v>122.3</c:v>
                </c:pt>
                <c:pt idx="1979">
                  <c:v>122.7</c:v>
                </c:pt>
                <c:pt idx="1980">
                  <c:v>122.7</c:v>
                </c:pt>
                <c:pt idx="1981">
                  <c:v>122.7</c:v>
                </c:pt>
                <c:pt idx="1982">
                  <c:v>122.8</c:v>
                </c:pt>
                <c:pt idx="1983">
                  <c:v>122.8</c:v>
                </c:pt>
                <c:pt idx="1984">
                  <c:v>122.8</c:v>
                </c:pt>
                <c:pt idx="1985">
                  <c:v>122.5</c:v>
                </c:pt>
                <c:pt idx="1986">
                  <c:v>122.5</c:v>
                </c:pt>
                <c:pt idx="1987">
                  <c:v>122.5</c:v>
                </c:pt>
                <c:pt idx="1988">
                  <c:v>122.2</c:v>
                </c:pt>
                <c:pt idx="1989">
                  <c:v>122.2</c:v>
                </c:pt>
                <c:pt idx="1990">
                  <c:v>122.2</c:v>
                </c:pt>
                <c:pt idx="1991">
                  <c:v>121.6</c:v>
                </c:pt>
                <c:pt idx="1992">
                  <c:v>121.6</c:v>
                </c:pt>
                <c:pt idx="1993">
                  <c:v>121.6</c:v>
                </c:pt>
                <c:pt idx="1994">
                  <c:v>121.5</c:v>
                </c:pt>
                <c:pt idx="1995">
                  <c:v>121.5</c:v>
                </c:pt>
                <c:pt idx="1996">
                  <c:v>121.5</c:v>
                </c:pt>
                <c:pt idx="1997">
                  <c:v>121.3</c:v>
                </c:pt>
                <c:pt idx="1998">
                  <c:v>121.3</c:v>
                </c:pt>
                <c:pt idx="1999">
                  <c:v>121.3</c:v>
                </c:pt>
                <c:pt idx="2000">
                  <c:v>121.3</c:v>
                </c:pt>
                <c:pt idx="2001">
                  <c:v>121.3</c:v>
                </c:pt>
                <c:pt idx="2002">
                  <c:v>121.3</c:v>
                </c:pt>
                <c:pt idx="2003">
                  <c:v>121.4</c:v>
                </c:pt>
                <c:pt idx="2004">
                  <c:v>121.4</c:v>
                </c:pt>
                <c:pt idx="2005">
                  <c:v>121.4</c:v>
                </c:pt>
                <c:pt idx="2006">
                  <c:v>121.6</c:v>
                </c:pt>
                <c:pt idx="2007">
                  <c:v>121.6</c:v>
                </c:pt>
                <c:pt idx="2008">
                  <c:v>121.6</c:v>
                </c:pt>
                <c:pt idx="2009">
                  <c:v>121.8</c:v>
                </c:pt>
                <c:pt idx="2010">
                  <c:v>121.8</c:v>
                </c:pt>
                <c:pt idx="2011">
                  <c:v>121.8</c:v>
                </c:pt>
                <c:pt idx="2012">
                  <c:v>121.8</c:v>
                </c:pt>
                <c:pt idx="2013">
                  <c:v>121.8</c:v>
                </c:pt>
                <c:pt idx="2014">
                  <c:v>121.8</c:v>
                </c:pt>
                <c:pt idx="2015">
                  <c:v>121.5</c:v>
                </c:pt>
                <c:pt idx="2016">
                  <c:v>121.5</c:v>
                </c:pt>
                <c:pt idx="2017">
                  <c:v>121.5</c:v>
                </c:pt>
                <c:pt idx="2018">
                  <c:v>121.4</c:v>
                </c:pt>
                <c:pt idx="2019">
                  <c:v>121.4</c:v>
                </c:pt>
                <c:pt idx="2020">
                  <c:v>121.4</c:v>
                </c:pt>
                <c:pt idx="2021">
                  <c:v>121.4</c:v>
                </c:pt>
                <c:pt idx="2022">
                  <c:v>121.4</c:v>
                </c:pt>
                <c:pt idx="2023">
                  <c:v>121.4</c:v>
                </c:pt>
                <c:pt idx="2024">
                  <c:v>121.6</c:v>
                </c:pt>
                <c:pt idx="2025">
                  <c:v>121.6</c:v>
                </c:pt>
                <c:pt idx="2026">
                  <c:v>121.6</c:v>
                </c:pt>
                <c:pt idx="2027">
                  <c:v>121.3</c:v>
                </c:pt>
                <c:pt idx="2028">
                  <c:v>121.3</c:v>
                </c:pt>
                <c:pt idx="2029">
                  <c:v>121.3</c:v>
                </c:pt>
                <c:pt idx="2030">
                  <c:v>121.1</c:v>
                </c:pt>
                <c:pt idx="2031">
                  <c:v>121.1</c:v>
                </c:pt>
                <c:pt idx="2032">
                  <c:v>121.1</c:v>
                </c:pt>
                <c:pt idx="2033">
                  <c:v>121.1</c:v>
                </c:pt>
                <c:pt idx="2034">
                  <c:v>121.1</c:v>
                </c:pt>
                <c:pt idx="2035">
                  <c:v>121.1</c:v>
                </c:pt>
                <c:pt idx="2036">
                  <c:v>121.3</c:v>
                </c:pt>
                <c:pt idx="2037">
                  <c:v>121.3</c:v>
                </c:pt>
                <c:pt idx="2038">
                  <c:v>121.3</c:v>
                </c:pt>
                <c:pt idx="2039">
                  <c:v>121.7</c:v>
                </c:pt>
                <c:pt idx="2040">
                  <c:v>121.7</c:v>
                </c:pt>
                <c:pt idx="2041">
                  <c:v>121.7</c:v>
                </c:pt>
                <c:pt idx="2042">
                  <c:v>122.1</c:v>
                </c:pt>
                <c:pt idx="2043">
                  <c:v>122.1</c:v>
                </c:pt>
                <c:pt idx="2044">
                  <c:v>122.1</c:v>
                </c:pt>
                <c:pt idx="2045">
                  <c:v>122.5</c:v>
                </c:pt>
                <c:pt idx="2046">
                  <c:v>122.5</c:v>
                </c:pt>
                <c:pt idx="2047">
                  <c:v>122.5</c:v>
                </c:pt>
                <c:pt idx="2048">
                  <c:v>122.5</c:v>
                </c:pt>
                <c:pt idx="2049">
                  <c:v>122.5</c:v>
                </c:pt>
                <c:pt idx="2050">
                  <c:v>122.5</c:v>
                </c:pt>
                <c:pt idx="2051">
                  <c:v>122.6</c:v>
                </c:pt>
                <c:pt idx="2052">
                  <c:v>122.6</c:v>
                </c:pt>
                <c:pt idx="2053">
                  <c:v>122.6</c:v>
                </c:pt>
                <c:pt idx="2054">
                  <c:v>122.6</c:v>
                </c:pt>
                <c:pt idx="2055">
                  <c:v>122.6</c:v>
                </c:pt>
                <c:pt idx="2056">
                  <c:v>122.6</c:v>
                </c:pt>
                <c:pt idx="2057">
                  <c:v>122.8</c:v>
                </c:pt>
                <c:pt idx="2058">
                  <c:v>122.8</c:v>
                </c:pt>
                <c:pt idx="2059">
                  <c:v>122.8</c:v>
                </c:pt>
                <c:pt idx="2060">
                  <c:v>122.7</c:v>
                </c:pt>
                <c:pt idx="2061">
                  <c:v>122.7</c:v>
                </c:pt>
                <c:pt idx="2062">
                  <c:v>122.7</c:v>
                </c:pt>
                <c:pt idx="2063">
                  <c:v>122.9</c:v>
                </c:pt>
                <c:pt idx="2064">
                  <c:v>122.9</c:v>
                </c:pt>
                <c:pt idx="2065">
                  <c:v>122.9</c:v>
                </c:pt>
                <c:pt idx="2066">
                  <c:v>122.8</c:v>
                </c:pt>
                <c:pt idx="2067">
                  <c:v>122.8</c:v>
                </c:pt>
                <c:pt idx="2068">
                  <c:v>122.8</c:v>
                </c:pt>
                <c:pt idx="2069">
                  <c:v>122.7</c:v>
                </c:pt>
                <c:pt idx="2070">
                  <c:v>122.7</c:v>
                </c:pt>
                <c:pt idx="2071">
                  <c:v>122.7</c:v>
                </c:pt>
                <c:pt idx="2072">
                  <c:v>122.5</c:v>
                </c:pt>
                <c:pt idx="2073">
                  <c:v>122.5</c:v>
                </c:pt>
                <c:pt idx="2074">
                  <c:v>122.5</c:v>
                </c:pt>
                <c:pt idx="2075">
                  <c:v>122.5</c:v>
                </c:pt>
                <c:pt idx="2076">
                  <c:v>122.5</c:v>
                </c:pt>
                <c:pt idx="2077">
                  <c:v>122.5</c:v>
                </c:pt>
                <c:pt idx="2078">
                  <c:v>122.7</c:v>
                </c:pt>
                <c:pt idx="2079">
                  <c:v>122.7</c:v>
                </c:pt>
                <c:pt idx="2080">
                  <c:v>122.7</c:v>
                </c:pt>
                <c:pt idx="2081">
                  <c:v>122.8</c:v>
                </c:pt>
                <c:pt idx="2082">
                  <c:v>122.8</c:v>
                </c:pt>
                <c:pt idx="2083">
                  <c:v>122.8</c:v>
                </c:pt>
                <c:pt idx="2084">
                  <c:v>123.2</c:v>
                </c:pt>
                <c:pt idx="2085">
                  <c:v>123.2</c:v>
                </c:pt>
                <c:pt idx="2086">
                  <c:v>123.2</c:v>
                </c:pt>
                <c:pt idx="2087">
                  <c:v>123.5</c:v>
                </c:pt>
                <c:pt idx="2088">
                  <c:v>123.5</c:v>
                </c:pt>
                <c:pt idx="2089">
                  <c:v>123.5</c:v>
                </c:pt>
                <c:pt idx="2090">
                  <c:v>123.5</c:v>
                </c:pt>
                <c:pt idx="2091">
                  <c:v>123.5</c:v>
                </c:pt>
                <c:pt idx="2092">
                  <c:v>123.5</c:v>
                </c:pt>
                <c:pt idx="2093">
                  <c:v>123.3</c:v>
                </c:pt>
                <c:pt idx="2094">
                  <c:v>123.3</c:v>
                </c:pt>
                <c:pt idx="2095">
                  <c:v>123.3</c:v>
                </c:pt>
                <c:pt idx="2096">
                  <c:v>122.9</c:v>
                </c:pt>
                <c:pt idx="2097">
                  <c:v>122.9</c:v>
                </c:pt>
                <c:pt idx="2098">
                  <c:v>122.9</c:v>
                </c:pt>
                <c:pt idx="2099">
                  <c:v>123.4</c:v>
                </c:pt>
                <c:pt idx="2100">
                  <c:v>123.4</c:v>
                </c:pt>
                <c:pt idx="2101">
                  <c:v>123.4</c:v>
                </c:pt>
                <c:pt idx="2102">
                  <c:v>123.5</c:v>
                </c:pt>
                <c:pt idx="2103">
                  <c:v>123.5</c:v>
                </c:pt>
                <c:pt idx="2104">
                  <c:v>123.5</c:v>
                </c:pt>
                <c:pt idx="2105">
                  <c:v>123.7</c:v>
                </c:pt>
                <c:pt idx="2106">
                  <c:v>123.7</c:v>
                </c:pt>
                <c:pt idx="2107">
                  <c:v>123.7</c:v>
                </c:pt>
                <c:pt idx="2108">
                  <c:v>123.2</c:v>
                </c:pt>
                <c:pt idx="2109">
                  <c:v>123.2</c:v>
                </c:pt>
                <c:pt idx="2110">
                  <c:v>123.2</c:v>
                </c:pt>
                <c:pt idx="2111">
                  <c:v>123.9</c:v>
                </c:pt>
                <c:pt idx="2112">
                  <c:v>123.9</c:v>
                </c:pt>
                <c:pt idx="2113">
                  <c:v>123.9</c:v>
                </c:pt>
                <c:pt idx="2114">
                  <c:v>123.8</c:v>
                </c:pt>
                <c:pt idx="2115">
                  <c:v>123.8</c:v>
                </c:pt>
                <c:pt idx="2116">
                  <c:v>123.8</c:v>
                </c:pt>
                <c:pt idx="2117">
                  <c:v>123.8</c:v>
                </c:pt>
                <c:pt idx="2118">
                  <c:v>123.8</c:v>
                </c:pt>
                <c:pt idx="2119">
                  <c:v>123.8</c:v>
                </c:pt>
                <c:pt idx="2120">
                  <c:v>122.7</c:v>
                </c:pt>
                <c:pt idx="2121">
                  <c:v>122.7</c:v>
                </c:pt>
                <c:pt idx="2122">
                  <c:v>122.7</c:v>
                </c:pt>
                <c:pt idx="2123">
                  <c:v>122.6</c:v>
                </c:pt>
                <c:pt idx="2124">
                  <c:v>122.6</c:v>
                </c:pt>
                <c:pt idx="2125">
                  <c:v>122.6</c:v>
                </c:pt>
                <c:pt idx="2126">
                  <c:v>122.6</c:v>
                </c:pt>
                <c:pt idx="2127">
                  <c:v>122.6</c:v>
                </c:pt>
                <c:pt idx="2128">
                  <c:v>122.6</c:v>
                </c:pt>
                <c:pt idx="2129">
                  <c:v>122.7</c:v>
                </c:pt>
                <c:pt idx="2130">
                  <c:v>122.7</c:v>
                </c:pt>
                <c:pt idx="2131">
                  <c:v>122.7</c:v>
                </c:pt>
                <c:pt idx="2132">
                  <c:v>122.9</c:v>
                </c:pt>
                <c:pt idx="2133">
                  <c:v>122.9</c:v>
                </c:pt>
                <c:pt idx="2134">
                  <c:v>122.9</c:v>
                </c:pt>
                <c:pt idx="2135">
                  <c:v>122.8</c:v>
                </c:pt>
                <c:pt idx="2136">
                  <c:v>122.8</c:v>
                </c:pt>
                <c:pt idx="2137">
                  <c:v>122.8</c:v>
                </c:pt>
                <c:pt idx="2138">
                  <c:v>122.9</c:v>
                </c:pt>
                <c:pt idx="2139">
                  <c:v>122.9</c:v>
                </c:pt>
                <c:pt idx="2140">
                  <c:v>122.9</c:v>
                </c:pt>
                <c:pt idx="2141">
                  <c:v>122.8</c:v>
                </c:pt>
                <c:pt idx="2142">
                  <c:v>122.8</c:v>
                </c:pt>
                <c:pt idx="2143">
                  <c:v>122.8</c:v>
                </c:pt>
                <c:pt idx="2144">
                  <c:v>122.9</c:v>
                </c:pt>
                <c:pt idx="2145">
                  <c:v>122.9</c:v>
                </c:pt>
                <c:pt idx="2146">
                  <c:v>122.9</c:v>
                </c:pt>
                <c:pt idx="2147">
                  <c:v>122.9</c:v>
                </c:pt>
                <c:pt idx="2148">
                  <c:v>122.9</c:v>
                </c:pt>
                <c:pt idx="2149">
                  <c:v>122.9</c:v>
                </c:pt>
                <c:pt idx="2150">
                  <c:v>123</c:v>
                </c:pt>
                <c:pt idx="2151">
                  <c:v>123</c:v>
                </c:pt>
                <c:pt idx="2152">
                  <c:v>123</c:v>
                </c:pt>
                <c:pt idx="2153">
                  <c:v>123.1</c:v>
                </c:pt>
                <c:pt idx="2154">
                  <c:v>123.1</c:v>
                </c:pt>
                <c:pt idx="2155">
                  <c:v>123.1</c:v>
                </c:pt>
                <c:pt idx="2156">
                  <c:v>123</c:v>
                </c:pt>
                <c:pt idx="2157">
                  <c:v>123</c:v>
                </c:pt>
                <c:pt idx="2158">
                  <c:v>123</c:v>
                </c:pt>
                <c:pt idx="2159">
                  <c:v>122.9</c:v>
                </c:pt>
                <c:pt idx="2160">
                  <c:v>122.9</c:v>
                </c:pt>
                <c:pt idx="2161">
                  <c:v>122.9</c:v>
                </c:pt>
                <c:pt idx="2162">
                  <c:v>122.8</c:v>
                </c:pt>
                <c:pt idx="2163">
                  <c:v>122.8</c:v>
                </c:pt>
                <c:pt idx="2164">
                  <c:v>122.8</c:v>
                </c:pt>
                <c:pt idx="2165">
                  <c:v>122.8</c:v>
                </c:pt>
                <c:pt idx="2166">
                  <c:v>122.8</c:v>
                </c:pt>
                <c:pt idx="2167">
                  <c:v>122.8</c:v>
                </c:pt>
                <c:pt idx="2168">
                  <c:v>122.6</c:v>
                </c:pt>
                <c:pt idx="2169">
                  <c:v>122.6</c:v>
                </c:pt>
                <c:pt idx="2170">
                  <c:v>122.6</c:v>
                </c:pt>
                <c:pt idx="2171">
                  <c:v>122.8</c:v>
                </c:pt>
                <c:pt idx="2172">
                  <c:v>122.8</c:v>
                </c:pt>
                <c:pt idx="2173">
                  <c:v>122.8</c:v>
                </c:pt>
                <c:pt idx="2174">
                  <c:v>123.2</c:v>
                </c:pt>
                <c:pt idx="2175">
                  <c:v>123.2</c:v>
                </c:pt>
                <c:pt idx="2176">
                  <c:v>123.2</c:v>
                </c:pt>
                <c:pt idx="2177">
                  <c:v>124</c:v>
                </c:pt>
                <c:pt idx="2178">
                  <c:v>124</c:v>
                </c:pt>
                <c:pt idx="2179">
                  <c:v>124</c:v>
                </c:pt>
                <c:pt idx="2180">
                  <c:v>124.4</c:v>
                </c:pt>
                <c:pt idx="2181">
                  <c:v>124.4</c:v>
                </c:pt>
                <c:pt idx="2182">
                  <c:v>124.4</c:v>
                </c:pt>
                <c:pt idx="2183">
                  <c:v>124.8</c:v>
                </c:pt>
                <c:pt idx="2184">
                  <c:v>124.8</c:v>
                </c:pt>
                <c:pt idx="2185">
                  <c:v>124.8</c:v>
                </c:pt>
                <c:pt idx="2186">
                  <c:v>124.7</c:v>
                </c:pt>
                <c:pt idx="2187">
                  <c:v>124.7</c:v>
                </c:pt>
                <c:pt idx="2188">
                  <c:v>124.7</c:v>
                </c:pt>
                <c:pt idx="2189">
                  <c:v>124.2</c:v>
                </c:pt>
                <c:pt idx="2190">
                  <c:v>124.2</c:v>
                </c:pt>
                <c:pt idx="2191">
                  <c:v>124.2</c:v>
                </c:pt>
                <c:pt idx="2192">
                  <c:v>124.1</c:v>
                </c:pt>
                <c:pt idx="2193">
                  <c:v>124.1</c:v>
                </c:pt>
                <c:pt idx="2194">
                  <c:v>124.1</c:v>
                </c:pt>
                <c:pt idx="2195">
                  <c:v>124.1</c:v>
                </c:pt>
                <c:pt idx="2196">
                  <c:v>124.1</c:v>
                </c:pt>
                <c:pt idx="2197">
                  <c:v>124.1</c:v>
                </c:pt>
                <c:pt idx="2198">
                  <c:v>124.7</c:v>
                </c:pt>
                <c:pt idx="2199">
                  <c:v>124.7</c:v>
                </c:pt>
                <c:pt idx="2200">
                  <c:v>124.7</c:v>
                </c:pt>
                <c:pt idx="2201">
                  <c:v>124.9</c:v>
                </c:pt>
                <c:pt idx="2202">
                  <c:v>124.9</c:v>
                </c:pt>
                <c:pt idx="2203">
                  <c:v>124.9</c:v>
                </c:pt>
                <c:pt idx="2204">
                  <c:v>125</c:v>
                </c:pt>
                <c:pt idx="2205">
                  <c:v>125</c:v>
                </c:pt>
                <c:pt idx="2206">
                  <c:v>125</c:v>
                </c:pt>
                <c:pt idx="2207">
                  <c:v>124.9</c:v>
                </c:pt>
                <c:pt idx="2208">
                  <c:v>124.9</c:v>
                </c:pt>
                <c:pt idx="2209">
                  <c:v>124.9</c:v>
                </c:pt>
                <c:pt idx="2210">
                  <c:v>124.4</c:v>
                </c:pt>
                <c:pt idx="2211">
                  <c:v>124.4</c:v>
                </c:pt>
                <c:pt idx="2212">
                  <c:v>124.4</c:v>
                </c:pt>
                <c:pt idx="2213">
                  <c:v>124.2</c:v>
                </c:pt>
                <c:pt idx="2214">
                  <c:v>124.2</c:v>
                </c:pt>
                <c:pt idx="2215">
                  <c:v>124.2</c:v>
                </c:pt>
                <c:pt idx="2216">
                  <c:v>124.1</c:v>
                </c:pt>
                <c:pt idx="2217">
                  <c:v>124.1</c:v>
                </c:pt>
                <c:pt idx="2218">
                  <c:v>124.1</c:v>
                </c:pt>
                <c:pt idx="2219">
                  <c:v>124.2</c:v>
                </c:pt>
                <c:pt idx="2220">
                  <c:v>124.2</c:v>
                </c:pt>
                <c:pt idx="2221">
                  <c:v>124.2</c:v>
                </c:pt>
                <c:pt idx="2222">
                  <c:v>124.7</c:v>
                </c:pt>
                <c:pt idx="2223">
                  <c:v>124.7</c:v>
                </c:pt>
                <c:pt idx="2224">
                  <c:v>124.7</c:v>
                </c:pt>
                <c:pt idx="2225">
                  <c:v>125.1</c:v>
                </c:pt>
                <c:pt idx="2226">
                  <c:v>125.1</c:v>
                </c:pt>
                <c:pt idx="2227">
                  <c:v>125.1</c:v>
                </c:pt>
                <c:pt idx="2228">
                  <c:v>125.6</c:v>
                </c:pt>
                <c:pt idx="2229">
                  <c:v>125.6</c:v>
                </c:pt>
                <c:pt idx="2230">
                  <c:v>125.6</c:v>
                </c:pt>
                <c:pt idx="2231">
                  <c:v>125.7</c:v>
                </c:pt>
                <c:pt idx="2232">
                  <c:v>125.7</c:v>
                </c:pt>
                <c:pt idx="2233">
                  <c:v>125.7</c:v>
                </c:pt>
                <c:pt idx="2234">
                  <c:v>125.4</c:v>
                </c:pt>
                <c:pt idx="2235">
                  <c:v>125.4</c:v>
                </c:pt>
                <c:pt idx="2236">
                  <c:v>125.4</c:v>
                </c:pt>
                <c:pt idx="2237">
                  <c:v>125.1</c:v>
                </c:pt>
                <c:pt idx="2238">
                  <c:v>125.1</c:v>
                </c:pt>
                <c:pt idx="2239">
                  <c:v>125.1</c:v>
                </c:pt>
                <c:pt idx="2240">
                  <c:v>125</c:v>
                </c:pt>
                <c:pt idx="2241">
                  <c:v>125</c:v>
                </c:pt>
                <c:pt idx="2242">
                  <c:v>125</c:v>
                </c:pt>
                <c:pt idx="2243">
                  <c:v>125.1</c:v>
                </c:pt>
                <c:pt idx="2244">
                  <c:v>125.1</c:v>
                </c:pt>
                <c:pt idx="2245">
                  <c:v>125.1</c:v>
                </c:pt>
                <c:pt idx="2246">
                  <c:v>125.4</c:v>
                </c:pt>
                <c:pt idx="2247">
                  <c:v>125.4</c:v>
                </c:pt>
                <c:pt idx="2248">
                  <c:v>125.4</c:v>
                </c:pt>
                <c:pt idx="2249">
                  <c:v>125.5</c:v>
                </c:pt>
                <c:pt idx="2250">
                  <c:v>125.5</c:v>
                </c:pt>
                <c:pt idx="2251">
                  <c:v>125.5</c:v>
                </c:pt>
                <c:pt idx="2252">
                  <c:v>125.5</c:v>
                </c:pt>
                <c:pt idx="2253">
                  <c:v>125.5</c:v>
                </c:pt>
                <c:pt idx="2254">
                  <c:v>125.5</c:v>
                </c:pt>
                <c:pt idx="2255">
                  <c:v>125.5</c:v>
                </c:pt>
                <c:pt idx="2256">
                  <c:v>125.5</c:v>
                </c:pt>
                <c:pt idx="2257">
                  <c:v>125.5</c:v>
                </c:pt>
                <c:pt idx="2258">
                  <c:v>125.5</c:v>
                </c:pt>
                <c:pt idx="2259">
                  <c:v>125.5</c:v>
                </c:pt>
                <c:pt idx="2260">
                  <c:v>125.5</c:v>
                </c:pt>
                <c:pt idx="2261">
                  <c:v>125.7</c:v>
                </c:pt>
                <c:pt idx="2262">
                  <c:v>125.7</c:v>
                </c:pt>
                <c:pt idx="2263">
                  <c:v>125.7</c:v>
                </c:pt>
                <c:pt idx="2264">
                  <c:v>125.5</c:v>
                </c:pt>
                <c:pt idx="2265">
                  <c:v>125.5</c:v>
                </c:pt>
                <c:pt idx="2266">
                  <c:v>125.5</c:v>
                </c:pt>
                <c:pt idx="2267">
                  <c:v>125.7</c:v>
                </c:pt>
                <c:pt idx="2268">
                  <c:v>125.7</c:v>
                </c:pt>
                <c:pt idx="2269">
                  <c:v>125.7</c:v>
                </c:pt>
                <c:pt idx="2270">
                  <c:v>125.5</c:v>
                </c:pt>
                <c:pt idx="2271">
                  <c:v>125.5</c:v>
                </c:pt>
                <c:pt idx="2272">
                  <c:v>125.5</c:v>
                </c:pt>
                <c:pt idx="2273">
                  <c:v>125.6</c:v>
                </c:pt>
                <c:pt idx="2274">
                  <c:v>125.6</c:v>
                </c:pt>
                <c:pt idx="2275">
                  <c:v>125.6</c:v>
                </c:pt>
                <c:pt idx="2276">
                  <c:v>125.4</c:v>
                </c:pt>
                <c:pt idx="2277">
                  <c:v>125.4</c:v>
                </c:pt>
                <c:pt idx="2278">
                  <c:v>125.4</c:v>
                </c:pt>
                <c:pt idx="2279">
                  <c:v>125.7</c:v>
                </c:pt>
                <c:pt idx="2280">
                  <c:v>125.7</c:v>
                </c:pt>
                <c:pt idx="2281">
                  <c:v>125.7</c:v>
                </c:pt>
                <c:pt idx="2282">
                  <c:v>126.1</c:v>
                </c:pt>
                <c:pt idx="2283">
                  <c:v>126.1</c:v>
                </c:pt>
                <c:pt idx="2284">
                  <c:v>126.1</c:v>
                </c:pt>
                <c:pt idx="2285">
                  <c:v>126.8</c:v>
                </c:pt>
                <c:pt idx="2286">
                  <c:v>126.8</c:v>
                </c:pt>
                <c:pt idx="2287">
                  <c:v>126.8</c:v>
                </c:pt>
                <c:pt idx="2288">
                  <c:v>127.2</c:v>
                </c:pt>
                <c:pt idx="2289">
                  <c:v>127.2</c:v>
                </c:pt>
                <c:pt idx="2290">
                  <c:v>127.2</c:v>
                </c:pt>
                <c:pt idx="2291">
                  <c:v>127.3</c:v>
                </c:pt>
                <c:pt idx="2292">
                  <c:v>127.3</c:v>
                </c:pt>
                <c:pt idx="2293">
                  <c:v>127.3</c:v>
                </c:pt>
                <c:pt idx="2294">
                  <c:v>126.7</c:v>
                </c:pt>
                <c:pt idx="2295">
                  <c:v>126.7</c:v>
                </c:pt>
                <c:pt idx="2296">
                  <c:v>126.7</c:v>
                </c:pt>
                <c:pt idx="2297">
                  <c:v>126</c:v>
                </c:pt>
                <c:pt idx="2298">
                  <c:v>126</c:v>
                </c:pt>
                <c:pt idx="2299">
                  <c:v>126</c:v>
                </c:pt>
                <c:pt idx="2300">
                  <c:v>125.2</c:v>
                </c:pt>
                <c:pt idx="2301">
                  <c:v>125.2</c:v>
                </c:pt>
                <c:pt idx="2302">
                  <c:v>125.2</c:v>
                </c:pt>
                <c:pt idx="2303">
                  <c:v>125</c:v>
                </c:pt>
                <c:pt idx="2304">
                  <c:v>125</c:v>
                </c:pt>
                <c:pt idx="2305">
                  <c:v>125</c:v>
                </c:pt>
                <c:pt idx="2306">
                  <c:v>125.3</c:v>
                </c:pt>
                <c:pt idx="2307">
                  <c:v>125.3</c:v>
                </c:pt>
                <c:pt idx="2308">
                  <c:v>125.3</c:v>
                </c:pt>
                <c:pt idx="2309">
                  <c:v>126</c:v>
                </c:pt>
                <c:pt idx="2310">
                  <c:v>126</c:v>
                </c:pt>
                <c:pt idx="2311">
                  <c:v>126</c:v>
                </c:pt>
                <c:pt idx="2312">
                  <c:v>126.2</c:v>
                </c:pt>
                <c:pt idx="2313">
                  <c:v>126.2</c:v>
                </c:pt>
                <c:pt idx="2314">
                  <c:v>126.2</c:v>
                </c:pt>
                <c:pt idx="2315">
                  <c:v>126.3</c:v>
                </c:pt>
                <c:pt idx="2316">
                  <c:v>126.3</c:v>
                </c:pt>
                <c:pt idx="2317">
                  <c:v>126.3</c:v>
                </c:pt>
                <c:pt idx="2318">
                  <c:v>125.8</c:v>
                </c:pt>
                <c:pt idx="2319">
                  <c:v>125.8</c:v>
                </c:pt>
                <c:pt idx="2320">
                  <c:v>125.8</c:v>
                </c:pt>
                <c:pt idx="2321">
                  <c:v>125.7</c:v>
                </c:pt>
                <c:pt idx="2322">
                  <c:v>125.7</c:v>
                </c:pt>
                <c:pt idx="2323">
                  <c:v>125.7</c:v>
                </c:pt>
                <c:pt idx="2324">
                  <c:v>125.8</c:v>
                </c:pt>
                <c:pt idx="2325">
                  <c:v>125.8</c:v>
                </c:pt>
                <c:pt idx="2326">
                  <c:v>125.8</c:v>
                </c:pt>
                <c:pt idx="2327">
                  <c:v>126.6</c:v>
                </c:pt>
                <c:pt idx="2328">
                  <c:v>126.6</c:v>
                </c:pt>
                <c:pt idx="2329">
                  <c:v>126.6</c:v>
                </c:pt>
                <c:pt idx="2330">
                  <c:v>127</c:v>
                </c:pt>
                <c:pt idx="2331">
                  <c:v>127</c:v>
                </c:pt>
                <c:pt idx="2332">
                  <c:v>127</c:v>
                </c:pt>
                <c:pt idx="2333">
                  <c:v>126.4</c:v>
                </c:pt>
                <c:pt idx="2334">
                  <c:v>126.4</c:v>
                </c:pt>
                <c:pt idx="2335">
                  <c:v>126.4</c:v>
                </c:pt>
                <c:pt idx="2336">
                  <c:v>125.6</c:v>
                </c:pt>
                <c:pt idx="2337">
                  <c:v>125.6</c:v>
                </c:pt>
                <c:pt idx="2338">
                  <c:v>125.6</c:v>
                </c:pt>
                <c:pt idx="2339">
                  <c:v>124.9</c:v>
                </c:pt>
                <c:pt idx="2340">
                  <c:v>124.9</c:v>
                </c:pt>
                <c:pt idx="2341">
                  <c:v>124.9</c:v>
                </c:pt>
                <c:pt idx="2342">
                  <c:v>125.5</c:v>
                </c:pt>
                <c:pt idx="2343">
                  <c:v>125.5</c:v>
                </c:pt>
                <c:pt idx="2344">
                  <c:v>125.5</c:v>
                </c:pt>
                <c:pt idx="2345">
                  <c:v>125.8</c:v>
                </c:pt>
                <c:pt idx="2346">
                  <c:v>125.8</c:v>
                </c:pt>
                <c:pt idx="2347">
                  <c:v>125.8</c:v>
                </c:pt>
                <c:pt idx="2348">
                  <c:v>126.1</c:v>
                </c:pt>
                <c:pt idx="2349">
                  <c:v>126.1</c:v>
                </c:pt>
                <c:pt idx="2350">
                  <c:v>126.1</c:v>
                </c:pt>
                <c:pt idx="2351">
                  <c:v>126</c:v>
                </c:pt>
                <c:pt idx="2352">
                  <c:v>126</c:v>
                </c:pt>
                <c:pt idx="2353">
                  <c:v>126</c:v>
                </c:pt>
                <c:pt idx="2354">
                  <c:v>126.2</c:v>
                </c:pt>
                <c:pt idx="2355">
                  <c:v>126.2</c:v>
                </c:pt>
                <c:pt idx="2356">
                  <c:v>126.2</c:v>
                </c:pt>
                <c:pt idx="2357">
                  <c:v>126.4</c:v>
                </c:pt>
                <c:pt idx="2358">
                  <c:v>126.4</c:v>
                </c:pt>
                <c:pt idx="2359">
                  <c:v>126.4</c:v>
                </c:pt>
                <c:pt idx="2360">
                  <c:v>127</c:v>
                </c:pt>
                <c:pt idx="2361">
                  <c:v>127</c:v>
                </c:pt>
                <c:pt idx="2362">
                  <c:v>127</c:v>
                </c:pt>
                <c:pt idx="2363">
                  <c:v>127.3</c:v>
                </c:pt>
                <c:pt idx="2364">
                  <c:v>127.3</c:v>
                </c:pt>
                <c:pt idx="2365">
                  <c:v>127.3</c:v>
                </c:pt>
                <c:pt idx="2366">
                  <c:v>127.2</c:v>
                </c:pt>
                <c:pt idx="2367">
                  <c:v>127.2</c:v>
                </c:pt>
                <c:pt idx="2368">
                  <c:v>127.2</c:v>
                </c:pt>
                <c:pt idx="2369">
                  <c:v>126.3</c:v>
                </c:pt>
                <c:pt idx="2370">
                  <c:v>126.3</c:v>
                </c:pt>
                <c:pt idx="2371">
                  <c:v>126.3</c:v>
                </c:pt>
                <c:pt idx="2372">
                  <c:v>125.7</c:v>
                </c:pt>
                <c:pt idx="2373">
                  <c:v>125.7</c:v>
                </c:pt>
                <c:pt idx="2374">
                  <c:v>125.7</c:v>
                </c:pt>
                <c:pt idx="2375">
                  <c:v>125.6</c:v>
                </c:pt>
                <c:pt idx="2376">
                  <c:v>125.6</c:v>
                </c:pt>
                <c:pt idx="2377">
                  <c:v>125.6</c:v>
                </c:pt>
                <c:pt idx="2378">
                  <c:v>125.8</c:v>
                </c:pt>
                <c:pt idx="2379">
                  <c:v>125.8</c:v>
                </c:pt>
                <c:pt idx="2380">
                  <c:v>125.8</c:v>
                </c:pt>
                <c:pt idx="2381">
                  <c:v>126.2</c:v>
                </c:pt>
                <c:pt idx="2382">
                  <c:v>126.2</c:v>
                </c:pt>
                <c:pt idx="2383">
                  <c:v>126.2</c:v>
                </c:pt>
                <c:pt idx="2384">
                  <c:v>126.5</c:v>
                </c:pt>
                <c:pt idx="2385">
                  <c:v>126.5</c:v>
                </c:pt>
                <c:pt idx="2386">
                  <c:v>126.5</c:v>
                </c:pt>
                <c:pt idx="2387">
                  <c:v>127.3</c:v>
                </c:pt>
                <c:pt idx="2388">
                  <c:v>127.3</c:v>
                </c:pt>
                <c:pt idx="2389">
                  <c:v>127.3</c:v>
                </c:pt>
                <c:pt idx="2390">
                  <c:v>127.3</c:v>
                </c:pt>
                <c:pt idx="2391">
                  <c:v>127.3</c:v>
                </c:pt>
                <c:pt idx="2392">
                  <c:v>127.3</c:v>
                </c:pt>
                <c:pt idx="2393">
                  <c:v>127.3</c:v>
                </c:pt>
                <c:pt idx="2394">
                  <c:v>127.3</c:v>
                </c:pt>
                <c:pt idx="2395">
                  <c:v>127.3</c:v>
                </c:pt>
                <c:pt idx="2396">
                  <c:v>127</c:v>
                </c:pt>
                <c:pt idx="2397">
                  <c:v>127</c:v>
                </c:pt>
                <c:pt idx="2398">
                  <c:v>127</c:v>
                </c:pt>
                <c:pt idx="2399">
                  <c:v>127.3</c:v>
                </c:pt>
                <c:pt idx="2400">
                  <c:v>127.3</c:v>
                </c:pt>
                <c:pt idx="2401">
                  <c:v>127.3</c:v>
                </c:pt>
                <c:pt idx="2402">
                  <c:v>127.2</c:v>
                </c:pt>
                <c:pt idx="2403">
                  <c:v>127.2</c:v>
                </c:pt>
                <c:pt idx="2404">
                  <c:v>127.2</c:v>
                </c:pt>
                <c:pt idx="2405">
                  <c:v>127.6</c:v>
                </c:pt>
                <c:pt idx="2406">
                  <c:v>127.6</c:v>
                </c:pt>
                <c:pt idx="2407">
                  <c:v>127.6</c:v>
                </c:pt>
                <c:pt idx="2408">
                  <c:v>127.8</c:v>
                </c:pt>
                <c:pt idx="2409">
                  <c:v>127.8</c:v>
                </c:pt>
                <c:pt idx="2410">
                  <c:v>127.8</c:v>
                </c:pt>
                <c:pt idx="2411">
                  <c:v>127.8</c:v>
                </c:pt>
                <c:pt idx="2412">
                  <c:v>127.8</c:v>
                </c:pt>
                <c:pt idx="2413">
                  <c:v>127.8</c:v>
                </c:pt>
                <c:pt idx="2414">
                  <c:v>127.8</c:v>
                </c:pt>
                <c:pt idx="2415">
                  <c:v>127.8</c:v>
                </c:pt>
                <c:pt idx="2416">
                  <c:v>127.8</c:v>
                </c:pt>
                <c:pt idx="2417">
                  <c:v>128.5</c:v>
                </c:pt>
                <c:pt idx="2418">
                  <c:v>128.5</c:v>
                </c:pt>
                <c:pt idx="2419">
                  <c:v>128.5</c:v>
                </c:pt>
                <c:pt idx="2420">
                  <c:v>129.1</c:v>
                </c:pt>
                <c:pt idx="2421">
                  <c:v>129.1</c:v>
                </c:pt>
                <c:pt idx="2422">
                  <c:v>129.1</c:v>
                </c:pt>
                <c:pt idx="2423">
                  <c:v>129.4</c:v>
                </c:pt>
                <c:pt idx="2424">
                  <c:v>129.4</c:v>
                </c:pt>
                <c:pt idx="2425">
                  <c:v>129.4</c:v>
                </c:pt>
                <c:pt idx="2426">
                  <c:v>129</c:v>
                </c:pt>
                <c:pt idx="2427">
                  <c:v>129</c:v>
                </c:pt>
                <c:pt idx="2428">
                  <c:v>129</c:v>
                </c:pt>
                <c:pt idx="2429">
                  <c:v>128.69999999999999</c:v>
                </c:pt>
                <c:pt idx="2430">
                  <c:v>128.69999999999999</c:v>
                </c:pt>
                <c:pt idx="2431">
                  <c:v>128.69999999999999</c:v>
                </c:pt>
                <c:pt idx="2432">
                  <c:v>128.4</c:v>
                </c:pt>
                <c:pt idx="2433">
                  <c:v>128.4</c:v>
                </c:pt>
                <c:pt idx="2434">
                  <c:v>128.4</c:v>
                </c:pt>
                <c:pt idx="2435">
                  <c:v>128.19999999999999</c:v>
                </c:pt>
                <c:pt idx="2436">
                  <c:v>128.19999999999999</c:v>
                </c:pt>
                <c:pt idx="2437">
                  <c:v>128.19999999999999</c:v>
                </c:pt>
                <c:pt idx="2438">
                  <c:v>128.4</c:v>
                </c:pt>
                <c:pt idx="2439">
                  <c:v>128.4</c:v>
                </c:pt>
                <c:pt idx="2440">
                  <c:v>128.4</c:v>
                </c:pt>
                <c:pt idx="2441">
                  <c:v>128.5</c:v>
                </c:pt>
                <c:pt idx="2442">
                  <c:v>128.5</c:v>
                </c:pt>
                <c:pt idx="2443">
                  <c:v>128.5</c:v>
                </c:pt>
                <c:pt idx="2444">
                  <c:v>128.6</c:v>
                </c:pt>
                <c:pt idx="2445">
                  <c:v>128.6</c:v>
                </c:pt>
                <c:pt idx="2446">
                  <c:v>128.6</c:v>
                </c:pt>
                <c:pt idx="2447">
                  <c:v>128.19999999999999</c:v>
                </c:pt>
                <c:pt idx="2448">
                  <c:v>128.19999999999999</c:v>
                </c:pt>
                <c:pt idx="2449">
                  <c:v>128.19999999999999</c:v>
                </c:pt>
                <c:pt idx="2450">
                  <c:v>128</c:v>
                </c:pt>
                <c:pt idx="2451">
                  <c:v>128</c:v>
                </c:pt>
                <c:pt idx="2452">
                  <c:v>128</c:v>
                </c:pt>
                <c:pt idx="2453">
                  <c:v>127.6</c:v>
                </c:pt>
                <c:pt idx="2454">
                  <c:v>127.6</c:v>
                </c:pt>
                <c:pt idx="2455">
                  <c:v>127.6</c:v>
                </c:pt>
                <c:pt idx="2456">
                  <c:v>127.5</c:v>
                </c:pt>
                <c:pt idx="2457">
                  <c:v>127.5</c:v>
                </c:pt>
                <c:pt idx="2458">
                  <c:v>127.5</c:v>
                </c:pt>
                <c:pt idx="2459">
                  <c:v>127.2</c:v>
                </c:pt>
                <c:pt idx="2460">
                  <c:v>127.2</c:v>
                </c:pt>
                <c:pt idx="2461">
                  <c:v>127.2</c:v>
                </c:pt>
                <c:pt idx="2462">
                  <c:v>127</c:v>
                </c:pt>
                <c:pt idx="2463">
                  <c:v>127</c:v>
                </c:pt>
                <c:pt idx="2464">
                  <c:v>127</c:v>
                </c:pt>
                <c:pt idx="2465">
                  <c:v>126.8</c:v>
                </c:pt>
                <c:pt idx="2466">
                  <c:v>126.8</c:v>
                </c:pt>
                <c:pt idx="2467">
                  <c:v>126.8</c:v>
                </c:pt>
                <c:pt idx="2468">
                  <c:v>126.6</c:v>
                </c:pt>
                <c:pt idx="2469">
                  <c:v>126.6</c:v>
                </c:pt>
                <c:pt idx="2470">
                  <c:v>126.6</c:v>
                </c:pt>
                <c:pt idx="2471">
                  <c:v>126.4</c:v>
                </c:pt>
                <c:pt idx="2472">
                  <c:v>126.4</c:v>
                </c:pt>
                <c:pt idx="2473">
                  <c:v>126.4</c:v>
                </c:pt>
                <c:pt idx="2474">
                  <c:v>126.4</c:v>
                </c:pt>
                <c:pt idx="2475">
                  <c:v>126.4</c:v>
                </c:pt>
                <c:pt idx="2476">
                  <c:v>126.4</c:v>
                </c:pt>
                <c:pt idx="2477">
                  <c:v>127.3</c:v>
                </c:pt>
                <c:pt idx="2478">
                  <c:v>127.3</c:v>
                </c:pt>
                <c:pt idx="2479">
                  <c:v>127.3</c:v>
                </c:pt>
                <c:pt idx="2480">
                  <c:v>128.1</c:v>
                </c:pt>
                <c:pt idx="2481">
                  <c:v>128.1</c:v>
                </c:pt>
                <c:pt idx="2482">
                  <c:v>128.1</c:v>
                </c:pt>
                <c:pt idx="2483">
                  <c:v>128.80000000000001</c:v>
                </c:pt>
                <c:pt idx="2484">
                  <c:v>128.80000000000001</c:v>
                </c:pt>
                <c:pt idx="2485">
                  <c:v>128.80000000000001</c:v>
                </c:pt>
                <c:pt idx="2486">
                  <c:v>129.30000000000001</c:v>
                </c:pt>
                <c:pt idx="2487">
                  <c:v>129.30000000000001</c:v>
                </c:pt>
                <c:pt idx="2488">
                  <c:v>129.30000000000001</c:v>
                </c:pt>
                <c:pt idx="2489">
                  <c:v>129.9</c:v>
                </c:pt>
                <c:pt idx="2490">
                  <c:v>129.9</c:v>
                </c:pt>
                <c:pt idx="2491">
                  <c:v>129.9</c:v>
                </c:pt>
                <c:pt idx="2492">
                  <c:v>130.5</c:v>
                </c:pt>
                <c:pt idx="2493">
                  <c:v>130.5</c:v>
                </c:pt>
                <c:pt idx="2494">
                  <c:v>130.5</c:v>
                </c:pt>
                <c:pt idx="2495">
                  <c:v>129.9</c:v>
                </c:pt>
                <c:pt idx="2496">
                  <c:v>129.9</c:v>
                </c:pt>
                <c:pt idx="2497">
                  <c:v>129.9</c:v>
                </c:pt>
                <c:pt idx="2498">
                  <c:v>129.19999999999999</c:v>
                </c:pt>
                <c:pt idx="2499">
                  <c:v>129.19999999999999</c:v>
                </c:pt>
                <c:pt idx="2500">
                  <c:v>129.19999999999999</c:v>
                </c:pt>
                <c:pt idx="2501">
                  <c:v>128.6</c:v>
                </c:pt>
                <c:pt idx="2502">
                  <c:v>128.6</c:v>
                </c:pt>
                <c:pt idx="2503">
                  <c:v>128.6</c:v>
                </c:pt>
                <c:pt idx="2504">
                  <c:v>128.9</c:v>
                </c:pt>
                <c:pt idx="2505">
                  <c:v>128.9</c:v>
                </c:pt>
                <c:pt idx="2506">
                  <c:v>128.9</c:v>
                </c:pt>
                <c:pt idx="2507">
                  <c:v>128.80000000000001</c:v>
                </c:pt>
                <c:pt idx="2508">
                  <c:v>128.80000000000001</c:v>
                </c:pt>
                <c:pt idx="2509">
                  <c:v>128.80000000000001</c:v>
                </c:pt>
                <c:pt idx="2510">
                  <c:v>128.69999999999999</c:v>
                </c:pt>
                <c:pt idx="2511">
                  <c:v>128.69999999999999</c:v>
                </c:pt>
                <c:pt idx="2512">
                  <c:v>128.69999999999999</c:v>
                </c:pt>
                <c:pt idx="2513">
                  <c:v>128.1</c:v>
                </c:pt>
                <c:pt idx="2514">
                  <c:v>128.1</c:v>
                </c:pt>
                <c:pt idx="2515">
                  <c:v>128.1</c:v>
                </c:pt>
                <c:pt idx="2516">
                  <c:v>128.19999999999999</c:v>
                </c:pt>
                <c:pt idx="2517">
                  <c:v>128.19999999999999</c:v>
                </c:pt>
                <c:pt idx="2518">
                  <c:v>128.19999999999999</c:v>
                </c:pt>
                <c:pt idx="2519">
                  <c:v>128.30000000000001</c:v>
                </c:pt>
                <c:pt idx="2520">
                  <c:v>128.30000000000001</c:v>
                </c:pt>
                <c:pt idx="2521">
                  <c:v>128.30000000000001</c:v>
                </c:pt>
                <c:pt idx="2522">
                  <c:v>128.69999999999999</c:v>
                </c:pt>
                <c:pt idx="2523">
                  <c:v>128.69999999999999</c:v>
                </c:pt>
                <c:pt idx="2524">
                  <c:v>128.69999999999999</c:v>
                </c:pt>
                <c:pt idx="2525">
                  <c:v>128.80000000000001</c:v>
                </c:pt>
                <c:pt idx="2526">
                  <c:v>128.80000000000001</c:v>
                </c:pt>
                <c:pt idx="2527">
                  <c:v>128.80000000000001</c:v>
                </c:pt>
                <c:pt idx="2528">
                  <c:v>128.69999999999999</c:v>
                </c:pt>
                <c:pt idx="2529">
                  <c:v>128.69999999999999</c:v>
                </c:pt>
                <c:pt idx="2530">
                  <c:v>128.69999999999999</c:v>
                </c:pt>
                <c:pt idx="2531">
                  <c:v>128.4</c:v>
                </c:pt>
                <c:pt idx="2532">
                  <c:v>128.4</c:v>
                </c:pt>
                <c:pt idx="2533">
                  <c:v>128.4</c:v>
                </c:pt>
                <c:pt idx="2534">
                  <c:v>128.4</c:v>
                </c:pt>
                <c:pt idx="2535">
                  <c:v>128.4</c:v>
                </c:pt>
                <c:pt idx="2536">
                  <c:v>128.4</c:v>
                </c:pt>
                <c:pt idx="2537">
                  <c:v>128.1</c:v>
                </c:pt>
                <c:pt idx="2538">
                  <c:v>128.1</c:v>
                </c:pt>
                <c:pt idx="2539">
                  <c:v>128.1</c:v>
                </c:pt>
                <c:pt idx="2540">
                  <c:v>128.30000000000001</c:v>
                </c:pt>
                <c:pt idx="2541">
                  <c:v>128.30000000000001</c:v>
                </c:pt>
                <c:pt idx="2542">
                  <c:v>128.30000000000001</c:v>
                </c:pt>
                <c:pt idx="2543">
                  <c:v>128.4</c:v>
                </c:pt>
                <c:pt idx="2544">
                  <c:v>128.4</c:v>
                </c:pt>
                <c:pt idx="2545">
                  <c:v>128.4</c:v>
                </c:pt>
                <c:pt idx="2546">
                  <c:v>128.6</c:v>
                </c:pt>
                <c:pt idx="2547">
                  <c:v>128.6</c:v>
                </c:pt>
                <c:pt idx="2548">
                  <c:v>128.6</c:v>
                </c:pt>
                <c:pt idx="2549">
                  <c:v>128.69999999999999</c:v>
                </c:pt>
                <c:pt idx="2550">
                  <c:v>128.69999999999999</c:v>
                </c:pt>
                <c:pt idx="2551">
                  <c:v>128.69999999999999</c:v>
                </c:pt>
                <c:pt idx="2552">
                  <c:v>128.6</c:v>
                </c:pt>
                <c:pt idx="2553">
                  <c:v>128.6</c:v>
                </c:pt>
                <c:pt idx="2554">
                  <c:v>128.6</c:v>
                </c:pt>
                <c:pt idx="2555">
                  <c:v>128.69999999999999</c:v>
                </c:pt>
                <c:pt idx="2556">
                  <c:v>128.69999999999999</c:v>
                </c:pt>
                <c:pt idx="2557">
                  <c:v>128.69999999999999</c:v>
                </c:pt>
                <c:pt idx="2558">
                  <c:v>128.6</c:v>
                </c:pt>
                <c:pt idx="2559">
                  <c:v>128.6</c:v>
                </c:pt>
                <c:pt idx="2560">
                  <c:v>128.6</c:v>
                </c:pt>
                <c:pt idx="2561">
                  <c:v>129</c:v>
                </c:pt>
                <c:pt idx="2562">
                  <c:v>129</c:v>
                </c:pt>
                <c:pt idx="2563">
                  <c:v>129</c:v>
                </c:pt>
                <c:pt idx="2564">
                  <c:v>129</c:v>
                </c:pt>
                <c:pt idx="2565">
                  <c:v>129</c:v>
                </c:pt>
                <c:pt idx="2566">
                  <c:v>129</c:v>
                </c:pt>
                <c:pt idx="2567">
                  <c:v>129</c:v>
                </c:pt>
                <c:pt idx="2568">
                  <c:v>129</c:v>
                </c:pt>
                <c:pt idx="2569">
                  <c:v>129</c:v>
                </c:pt>
                <c:pt idx="2570">
                  <c:v>129.1</c:v>
                </c:pt>
                <c:pt idx="2571">
                  <c:v>129.1</c:v>
                </c:pt>
                <c:pt idx="2572">
                  <c:v>129.1</c:v>
                </c:pt>
                <c:pt idx="2573">
                  <c:v>129</c:v>
                </c:pt>
                <c:pt idx="2574">
                  <c:v>129</c:v>
                </c:pt>
                <c:pt idx="2575">
                  <c:v>129</c:v>
                </c:pt>
                <c:pt idx="2576">
                  <c:v>129</c:v>
                </c:pt>
                <c:pt idx="2577">
                  <c:v>129</c:v>
                </c:pt>
                <c:pt idx="2578">
                  <c:v>129</c:v>
                </c:pt>
                <c:pt idx="2579">
                  <c:v>128.6</c:v>
                </c:pt>
                <c:pt idx="2580">
                  <c:v>128.6</c:v>
                </c:pt>
                <c:pt idx="2581">
                  <c:v>128.6</c:v>
                </c:pt>
                <c:pt idx="2582">
                  <c:v>128.5</c:v>
                </c:pt>
                <c:pt idx="2583">
                  <c:v>128.5</c:v>
                </c:pt>
                <c:pt idx="2584">
                  <c:v>128.5</c:v>
                </c:pt>
                <c:pt idx="2585">
                  <c:v>128.69999999999999</c:v>
                </c:pt>
                <c:pt idx="2586">
                  <c:v>128.69999999999999</c:v>
                </c:pt>
                <c:pt idx="2587">
                  <c:v>128.69999999999999</c:v>
                </c:pt>
                <c:pt idx="2588">
                  <c:v>129.1</c:v>
                </c:pt>
                <c:pt idx="2589">
                  <c:v>129.1</c:v>
                </c:pt>
                <c:pt idx="2590">
                  <c:v>129.1</c:v>
                </c:pt>
                <c:pt idx="2591">
                  <c:v>129.6</c:v>
                </c:pt>
                <c:pt idx="2592">
                  <c:v>129.6</c:v>
                </c:pt>
                <c:pt idx="2593">
                  <c:v>129.6</c:v>
                </c:pt>
                <c:pt idx="2594">
                  <c:v>130</c:v>
                </c:pt>
                <c:pt idx="2595">
                  <c:v>130</c:v>
                </c:pt>
                <c:pt idx="2596">
                  <c:v>130</c:v>
                </c:pt>
                <c:pt idx="2597">
                  <c:v>130.30000000000001</c:v>
                </c:pt>
                <c:pt idx="2598">
                  <c:v>130.30000000000001</c:v>
                </c:pt>
                <c:pt idx="2599">
                  <c:v>130.30000000000001</c:v>
                </c:pt>
                <c:pt idx="2600">
                  <c:v>130.4</c:v>
                </c:pt>
                <c:pt idx="2601">
                  <c:v>130.4</c:v>
                </c:pt>
                <c:pt idx="2602">
                  <c:v>130.4</c:v>
                </c:pt>
                <c:pt idx="2603">
                  <c:v>130.6</c:v>
                </c:pt>
                <c:pt idx="2604">
                  <c:v>130.6</c:v>
                </c:pt>
                <c:pt idx="2605">
                  <c:v>130.6</c:v>
                </c:pt>
                <c:pt idx="2606">
                  <c:v>130.4</c:v>
                </c:pt>
                <c:pt idx="2607">
                  <c:v>130.4</c:v>
                </c:pt>
                <c:pt idx="2608">
                  <c:v>130.4</c:v>
                </c:pt>
                <c:pt idx="2609">
                  <c:v>130.30000000000001</c:v>
                </c:pt>
                <c:pt idx="2610">
                  <c:v>130.30000000000001</c:v>
                </c:pt>
                <c:pt idx="2611">
                  <c:v>130.30000000000001</c:v>
                </c:pt>
                <c:pt idx="2612">
                  <c:v>129.9</c:v>
                </c:pt>
                <c:pt idx="2613">
                  <c:v>129.9</c:v>
                </c:pt>
                <c:pt idx="2614">
                  <c:v>129.9</c:v>
                </c:pt>
                <c:pt idx="2615">
                  <c:v>129.69999999999999</c:v>
                </c:pt>
                <c:pt idx="2616">
                  <c:v>129.69999999999999</c:v>
                </c:pt>
                <c:pt idx="2617">
                  <c:v>129.69999999999999</c:v>
                </c:pt>
                <c:pt idx="2618">
                  <c:v>129.5</c:v>
                </c:pt>
                <c:pt idx="2619">
                  <c:v>129.5</c:v>
                </c:pt>
                <c:pt idx="2620">
                  <c:v>129.5</c:v>
                </c:pt>
                <c:pt idx="2621">
                  <c:v>129.4</c:v>
                </c:pt>
                <c:pt idx="2622">
                  <c:v>129.4</c:v>
                </c:pt>
                <c:pt idx="2623">
                  <c:v>129.4</c:v>
                </c:pt>
                <c:pt idx="2624">
                  <c:v>129.19999999999999</c:v>
                </c:pt>
                <c:pt idx="2625">
                  <c:v>129.19999999999999</c:v>
                </c:pt>
                <c:pt idx="2626">
                  <c:v>129.19999999999999</c:v>
                </c:pt>
                <c:pt idx="2627">
                  <c:v>129.30000000000001</c:v>
                </c:pt>
                <c:pt idx="2628">
                  <c:v>129.30000000000001</c:v>
                </c:pt>
                <c:pt idx="2629">
                  <c:v>129.30000000000001</c:v>
                </c:pt>
                <c:pt idx="2630">
                  <c:v>129.6</c:v>
                </c:pt>
                <c:pt idx="2631">
                  <c:v>129.6</c:v>
                </c:pt>
                <c:pt idx="2632">
                  <c:v>129.6</c:v>
                </c:pt>
                <c:pt idx="2633">
                  <c:v>129.80000000000001</c:v>
                </c:pt>
                <c:pt idx="2634">
                  <c:v>129.80000000000001</c:v>
                </c:pt>
                <c:pt idx="2635">
                  <c:v>129.80000000000001</c:v>
                </c:pt>
                <c:pt idx="2636">
                  <c:v>129.5</c:v>
                </c:pt>
                <c:pt idx="2637">
                  <c:v>129.5</c:v>
                </c:pt>
                <c:pt idx="2638">
                  <c:v>129.5</c:v>
                </c:pt>
                <c:pt idx="2639">
                  <c:v>129.30000000000001</c:v>
                </c:pt>
                <c:pt idx="2640">
                  <c:v>129.30000000000001</c:v>
                </c:pt>
                <c:pt idx="2641">
                  <c:v>129.30000000000001</c:v>
                </c:pt>
                <c:pt idx="2642">
                  <c:v>129.19999999999999</c:v>
                </c:pt>
                <c:pt idx="2643">
                  <c:v>129.19999999999999</c:v>
                </c:pt>
                <c:pt idx="2644">
                  <c:v>129.19999999999999</c:v>
                </c:pt>
                <c:pt idx="2645">
                  <c:v>129.5</c:v>
                </c:pt>
                <c:pt idx="2646">
                  <c:v>129.5</c:v>
                </c:pt>
                <c:pt idx="2647">
                  <c:v>129.5</c:v>
                </c:pt>
                <c:pt idx="2648">
                  <c:v>129.69999999999999</c:v>
                </c:pt>
                <c:pt idx="2649">
                  <c:v>129.69999999999999</c:v>
                </c:pt>
                <c:pt idx="2650">
                  <c:v>129.69999999999999</c:v>
                </c:pt>
                <c:pt idx="2651">
                  <c:v>129.80000000000001</c:v>
                </c:pt>
                <c:pt idx="2652">
                  <c:v>129.80000000000001</c:v>
                </c:pt>
                <c:pt idx="2653">
                  <c:v>129.80000000000001</c:v>
                </c:pt>
                <c:pt idx="2654">
                  <c:v>129.5</c:v>
                </c:pt>
                <c:pt idx="2655">
                  <c:v>129.5</c:v>
                </c:pt>
                <c:pt idx="2656">
                  <c:v>129.5</c:v>
                </c:pt>
                <c:pt idx="2657">
                  <c:v>128.9</c:v>
                </c:pt>
                <c:pt idx="2658">
                  <c:v>128.9</c:v>
                </c:pt>
                <c:pt idx="2659">
                  <c:v>128.9</c:v>
                </c:pt>
                <c:pt idx="2660">
                  <c:v>128</c:v>
                </c:pt>
                <c:pt idx="2661">
                  <c:v>128</c:v>
                </c:pt>
                <c:pt idx="2662">
                  <c:v>128</c:v>
                </c:pt>
                <c:pt idx="2663">
                  <c:v>127.8</c:v>
                </c:pt>
                <c:pt idx="2664">
                  <c:v>127.8</c:v>
                </c:pt>
                <c:pt idx="2665">
                  <c:v>127.8</c:v>
                </c:pt>
                <c:pt idx="2666">
                  <c:v>128.19999999999999</c:v>
                </c:pt>
                <c:pt idx="2667">
                  <c:v>128.19999999999999</c:v>
                </c:pt>
                <c:pt idx="2668">
                  <c:v>128.19999999999999</c:v>
                </c:pt>
                <c:pt idx="2669">
                  <c:v>128.4</c:v>
                </c:pt>
                <c:pt idx="2670">
                  <c:v>128.4</c:v>
                </c:pt>
                <c:pt idx="2671">
                  <c:v>128.4</c:v>
                </c:pt>
                <c:pt idx="2672">
                  <c:v>128.19999999999999</c:v>
                </c:pt>
                <c:pt idx="2673">
                  <c:v>128.19999999999999</c:v>
                </c:pt>
                <c:pt idx="2674">
                  <c:v>128.19999999999999</c:v>
                </c:pt>
                <c:pt idx="2675">
                  <c:v>127.8</c:v>
                </c:pt>
                <c:pt idx="2676">
                  <c:v>127.8</c:v>
                </c:pt>
                <c:pt idx="2677">
                  <c:v>127.8</c:v>
                </c:pt>
                <c:pt idx="2678">
                  <c:v>128.30000000000001</c:v>
                </c:pt>
                <c:pt idx="2679">
                  <c:v>128.30000000000001</c:v>
                </c:pt>
                <c:pt idx="2680">
                  <c:v>128.30000000000001</c:v>
                </c:pt>
                <c:pt idx="2681">
                  <c:v>129.1</c:v>
                </c:pt>
                <c:pt idx="2682">
                  <c:v>129.1</c:v>
                </c:pt>
                <c:pt idx="2683">
                  <c:v>129.1</c:v>
                </c:pt>
                <c:pt idx="2684">
                  <c:v>129.5</c:v>
                </c:pt>
                <c:pt idx="2685">
                  <c:v>129.5</c:v>
                </c:pt>
                <c:pt idx="2686">
                  <c:v>129.5</c:v>
                </c:pt>
                <c:pt idx="2687">
                  <c:v>129.19999999999999</c:v>
                </c:pt>
                <c:pt idx="2688">
                  <c:v>129.19999999999999</c:v>
                </c:pt>
                <c:pt idx="2689">
                  <c:v>129.19999999999999</c:v>
                </c:pt>
                <c:pt idx="2690">
                  <c:v>128.19999999999999</c:v>
                </c:pt>
                <c:pt idx="2691">
                  <c:v>128.19999999999999</c:v>
                </c:pt>
                <c:pt idx="2692">
                  <c:v>128.19999999999999</c:v>
                </c:pt>
                <c:pt idx="2693">
                  <c:v>127.7</c:v>
                </c:pt>
                <c:pt idx="2694">
                  <c:v>127.7</c:v>
                </c:pt>
                <c:pt idx="2695">
                  <c:v>127.7</c:v>
                </c:pt>
                <c:pt idx="2696">
                  <c:v>128.1</c:v>
                </c:pt>
                <c:pt idx="2697">
                  <c:v>128.1</c:v>
                </c:pt>
                <c:pt idx="2698">
                  <c:v>128.1</c:v>
                </c:pt>
                <c:pt idx="2699">
                  <c:v>128.9</c:v>
                </c:pt>
                <c:pt idx="2700">
                  <c:v>128.9</c:v>
                </c:pt>
                <c:pt idx="2701">
                  <c:v>128.9</c:v>
                </c:pt>
                <c:pt idx="2702">
                  <c:v>130</c:v>
                </c:pt>
                <c:pt idx="2703">
                  <c:v>130</c:v>
                </c:pt>
                <c:pt idx="2704">
                  <c:v>130</c:v>
                </c:pt>
                <c:pt idx="2705">
                  <c:v>129.9</c:v>
                </c:pt>
                <c:pt idx="2706">
                  <c:v>129.9</c:v>
                </c:pt>
                <c:pt idx="2707">
                  <c:v>129.9</c:v>
                </c:pt>
                <c:pt idx="2708">
                  <c:v>129.80000000000001</c:v>
                </c:pt>
                <c:pt idx="2709">
                  <c:v>129.80000000000001</c:v>
                </c:pt>
                <c:pt idx="2710">
                  <c:v>129.80000000000001</c:v>
                </c:pt>
                <c:pt idx="2711">
                  <c:v>129.1</c:v>
                </c:pt>
                <c:pt idx="2712">
                  <c:v>129.1</c:v>
                </c:pt>
                <c:pt idx="2713">
                  <c:v>129.1</c:v>
                </c:pt>
                <c:pt idx="2714">
                  <c:v>129.5</c:v>
                </c:pt>
                <c:pt idx="2715">
                  <c:v>129.5</c:v>
                </c:pt>
                <c:pt idx="2716">
                  <c:v>129.5</c:v>
                </c:pt>
                <c:pt idx="2717">
                  <c:v>129.69999999999999</c:v>
                </c:pt>
                <c:pt idx="2718">
                  <c:v>129.69999999999999</c:v>
                </c:pt>
                <c:pt idx="2719">
                  <c:v>129.69999999999999</c:v>
                </c:pt>
                <c:pt idx="2720">
                  <c:v>129.80000000000001</c:v>
                </c:pt>
                <c:pt idx="2721">
                  <c:v>129.80000000000001</c:v>
                </c:pt>
                <c:pt idx="2722">
                  <c:v>129.80000000000001</c:v>
                </c:pt>
                <c:pt idx="2723">
                  <c:v>129.6</c:v>
                </c:pt>
                <c:pt idx="2724">
                  <c:v>129.6</c:v>
                </c:pt>
                <c:pt idx="2725">
                  <c:v>129.6</c:v>
                </c:pt>
                <c:pt idx="2726">
                  <c:v>129.6</c:v>
                </c:pt>
                <c:pt idx="2727">
                  <c:v>129.6</c:v>
                </c:pt>
                <c:pt idx="2728">
                  <c:v>129.6</c:v>
                </c:pt>
                <c:pt idx="2729">
                  <c:v>130.1</c:v>
                </c:pt>
                <c:pt idx="2730">
                  <c:v>130.1</c:v>
                </c:pt>
                <c:pt idx="2731">
                  <c:v>130.1</c:v>
                </c:pt>
                <c:pt idx="2732">
                  <c:v>130.30000000000001</c:v>
                </c:pt>
                <c:pt idx="2733">
                  <c:v>130.30000000000001</c:v>
                </c:pt>
                <c:pt idx="2734">
                  <c:v>130.30000000000001</c:v>
                </c:pt>
                <c:pt idx="2735">
                  <c:v>130.19999999999999</c:v>
                </c:pt>
                <c:pt idx="2736">
                  <c:v>130.19999999999999</c:v>
                </c:pt>
                <c:pt idx="2737">
                  <c:v>130.19999999999999</c:v>
                </c:pt>
                <c:pt idx="2738">
                  <c:v>129.80000000000001</c:v>
                </c:pt>
                <c:pt idx="2739">
                  <c:v>129.80000000000001</c:v>
                </c:pt>
                <c:pt idx="2740">
                  <c:v>129.80000000000001</c:v>
                </c:pt>
                <c:pt idx="2741">
                  <c:v>129.9</c:v>
                </c:pt>
                <c:pt idx="2742">
                  <c:v>129.9</c:v>
                </c:pt>
                <c:pt idx="2743">
                  <c:v>129.9</c:v>
                </c:pt>
                <c:pt idx="2744">
                  <c:v>130.4</c:v>
                </c:pt>
                <c:pt idx="2745">
                  <c:v>130.4</c:v>
                </c:pt>
                <c:pt idx="2746">
                  <c:v>130.4</c:v>
                </c:pt>
                <c:pt idx="2747">
                  <c:v>130.80000000000001</c:v>
                </c:pt>
                <c:pt idx="2748">
                  <c:v>130.80000000000001</c:v>
                </c:pt>
                <c:pt idx="2749">
                  <c:v>130.80000000000001</c:v>
                </c:pt>
                <c:pt idx="2750">
                  <c:v>130.6</c:v>
                </c:pt>
                <c:pt idx="2751">
                  <c:v>130.6</c:v>
                </c:pt>
                <c:pt idx="2752">
                  <c:v>130.6</c:v>
                </c:pt>
                <c:pt idx="2753">
                  <c:v>130</c:v>
                </c:pt>
                <c:pt idx="2754">
                  <c:v>130</c:v>
                </c:pt>
                <c:pt idx="2755">
                  <c:v>130</c:v>
                </c:pt>
                <c:pt idx="2756">
                  <c:v>129.4</c:v>
                </c:pt>
                <c:pt idx="2757">
                  <c:v>129.4</c:v>
                </c:pt>
                <c:pt idx="2758">
                  <c:v>129.4</c:v>
                </c:pt>
                <c:pt idx="2759">
                  <c:v>129.1</c:v>
                </c:pt>
                <c:pt idx="2760">
                  <c:v>129.1</c:v>
                </c:pt>
                <c:pt idx="2761">
                  <c:v>129.1</c:v>
                </c:pt>
                <c:pt idx="2762">
                  <c:v>129.19999999999999</c:v>
                </c:pt>
                <c:pt idx="2763">
                  <c:v>129.19999999999999</c:v>
                </c:pt>
                <c:pt idx="2764">
                  <c:v>129.19999999999999</c:v>
                </c:pt>
                <c:pt idx="2765">
                  <c:v>129.69999999999999</c:v>
                </c:pt>
                <c:pt idx="2766">
                  <c:v>129.69999999999999</c:v>
                </c:pt>
                <c:pt idx="2767">
                  <c:v>129.69999999999999</c:v>
                </c:pt>
                <c:pt idx="2768">
                  <c:v>130</c:v>
                </c:pt>
                <c:pt idx="2769">
                  <c:v>130</c:v>
                </c:pt>
                <c:pt idx="2770">
                  <c:v>130</c:v>
                </c:pt>
                <c:pt idx="2771">
                  <c:v>130.5</c:v>
                </c:pt>
                <c:pt idx="2772">
                  <c:v>130.5</c:v>
                </c:pt>
                <c:pt idx="2773">
                  <c:v>130.5</c:v>
                </c:pt>
                <c:pt idx="2774">
                  <c:v>130.5</c:v>
                </c:pt>
                <c:pt idx="2775">
                  <c:v>130.5</c:v>
                </c:pt>
                <c:pt idx="2776">
                  <c:v>130.5</c:v>
                </c:pt>
                <c:pt idx="2777">
                  <c:v>129.9</c:v>
                </c:pt>
                <c:pt idx="2778">
                  <c:v>129.9</c:v>
                </c:pt>
                <c:pt idx="2779">
                  <c:v>129.9</c:v>
                </c:pt>
                <c:pt idx="2780">
                  <c:v>129.1</c:v>
                </c:pt>
                <c:pt idx="2781">
                  <c:v>129.1</c:v>
                </c:pt>
                <c:pt idx="2782">
                  <c:v>129.1</c:v>
                </c:pt>
                <c:pt idx="2783">
                  <c:v>129</c:v>
                </c:pt>
                <c:pt idx="2784">
                  <c:v>129</c:v>
                </c:pt>
                <c:pt idx="2785">
                  <c:v>129</c:v>
                </c:pt>
                <c:pt idx="2786">
                  <c:v>129.69999999999999</c:v>
                </c:pt>
                <c:pt idx="2787">
                  <c:v>129.69999999999999</c:v>
                </c:pt>
                <c:pt idx="2788">
                  <c:v>129.69999999999999</c:v>
                </c:pt>
                <c:pt idx="2789">
                  <c:v>130.69999999999999</c:v>
                </c:pt>
                <c:pt idx="2790">
                  <c:v>130.69999999999999</c:v>
                </c:pt>
                <c:pt idx="2791">
                  <c:v>130.69999999999999</c:v>
                </c:pt>
                <c:pt idx="2792">
                  <c:v>131.19999999999999</c:v>
                </c:pt>
                <c:pt idx="2793">
                  <c:v>131.19999999999999</c:v>
                </c:pt>
                <c:pt idx="2794">
                  <c:v>131.19999999999999</c:v>
                </c:pt>
                <c:pt idx="2795">
                  <c:v>131.19999999999999</c:v>
                </c:pt>
                <c:pt idx="2796">
                  <c:v>131.19999999999999</c:v>
                </c:pt>
                <c:pt idx="2797">
                  <c:v>131.19999999999999</c:v>
                </c:pt>
                <c:pt idx="2798">
                  <c:v>131.19999999999999</c:v>
                </c:pt>
                <c:pt idx="2799">
                  <c:v>131.19999999999999</c:v>
                </c:pt>
                <c:pt idx="2800">
                  <c:v>131.19999999999999</c:v>
                </c:pt>
                <c:pt idx="2801">
                  <c:v>131.19999999999999</c:v>
                </c:pt>
                <c:pt idx="2802">
                  <c:v>131.19999999999999</c:v>
                </c:pt>
                <c:pt idx="2803">
                  <c:v>131.19999999999999</c:v>
                </c:pt>
                <c:pt idx="2804">
                  <c:v>131.30000000000001</c:v>
                </c:pt>
                <c:pt idx="2805">
                  <c:v>131.30000000000001</c:v>
                </c:pt>
                <c:pt idx="2806">
                  <c:v>131.30000000000001</c:v>
                </c:pt>
                <c:pt idx="2807">
                  <c:v>131.69999999999999</c:v>
                </c:pt>
                <c:pt idx="2808">
                  <c:v>131.69999999999999</c:v>
                </c:pt>
                <c:pt idx="2809">
                  <c:v>131.69999999999999</c:v>
                </c:pt>
                <c:pt idx="2810">
                  <c:v>131.6</c:v>
                </c:pt>
                <c:pt idx="2811">
                  <c:v>131.6</c:v>
                </c:pt>
                <c:pt idx="2812">
                  <c:v>131.6</c:v>
                </c:pt>
                <c:pt idx="2813">
                  <c:v>132.1</c:v>
                </c:pt>
                <c:pt idx="2814">
                  <c:v>132.1</c:v>
                </c:pt>
                <c:pt idx="2815">
                  <c:v>132.1</c:v>
                </c:pt>
                <c:pt idx="2816">
                  <c:v>132.5</c:v>
                </c:pt>
                <c:pt idx="2817">
                  <c:v>132.5</c:v>
                </c:pt>
                <c:pt idx="2818">
                  <c:v>132.5</c:v>
                </c:pt>
                <c:pt idx="2819">
                  <c:v>133</c:v>
                </c:pt>
                <c:pt idx="2820">
                  <c:v>133</c:v>
                </c:pt>
                <c:pt idx="2821">
                  <c:v>133</c:v>
                </c:pt>
                <c:pt idx="2822">
                  <c:v>132.6</c:v>
                </c:pt>
                <c:pt idx="2823">
                  <c:v>132.6</c:v>
                </c:pt>
                <c:pt idx="2824">
                  <c:v>132.6</c:v>
                </c:pt>
                <c:pt idx="2825">
                  <c:v>131.69999999999999</c:v>
                </c:pt>
                <c:pt idx="2826">
                  <c:v>131.69999999999999</c:v>
                </c:pt>
                <c:pt idx="2827">
                  <c:v>131.69999999999999</c:v>
                </c:pt>
                <c:pt idx="2828">
                  <c:v>131.19999999999999</c:v>
                </c:pt>
                <c:pt idx="2829">
                  <c:v>131.19999999999999</c:v>
                </c:pt>
                <c:pt idx="2830">
                  <c:v>131.19999999999999</c:v>
                </c:pt>
                <c:pt idx="2831">
                  <c:v>131.19999999999999</c:v>
                </c:pt>
                <c:pt idx="2832">
                  <c:v>131.19999999999999</c:v>
                </c:pt>
                <c:pt idx="2833">
                  <c:v>131.19999999999999</c:v>
                </c:pt>
                <c:pt idx="2834">
                  <c:v>131.6</c:v>
                </c:pt>
                <c:pt idx="2835">
                  <c:v>131.6</c:v>
                </c:pt>
                <c:pt idx="2836">
                  <c:v>131.6</c:v>
                </c:pt>
                <c:pt idx="2837">
                  <c:v>131.9</c:v>
                </c:pt>
                <c:pt idx="2838">
                  <c:v>131.9</c:v>
                </c:pt>
                <c:pt idx="2839">
                  <c:v>131.9</c:v>
                </c:pt>
                <c:pt idx="2840">
                  <c:v>132.5</c:v>
                </c:pt>
                <c:pt idx="2841">
                  <c:v>132.5</c:v>
                </c:pt>
                <c:pt idx="2842">
                  <c:v>132.5</c:v>
                </c:pt>
                <c:pt idx="2843">
                  <c:v>133.19999999999999</c:v>
                </c:pt>
                <c:pt idx="2844">
                  <c:v>133.19999999999999</c:v>
                </c:pt>
                <c:pt idx="2845">
                  <c:v>133.19999999999999</c:v>
                </c:pt>
                <c:pt idx="2846">
                  <c:v>133.9</c:v>
                </c:pt>
                <c:pt idx="2847">
                  <c:v>133.9</c:v>
                </c:pt>
                <c:pt idx="2848">
                  <c:v>133.9</c:v>
                </c:pt>
                <c:pt idx="2849">
                  <c:v>134.4</c:v>
                </c:pt>
                <c:pt idx="2850">
                  <c:v>134.4</c:v>
                </c:pt>
                <c:pt idx="2851">
                  <c:v>134.4</c:v>
                </c:pt>
                <c:pt idx="2852">
                  <c:v>134.4</c:v>
                </c:pt>
                <c:pt idx="2853">
                  <c:v>134.4</c:v>
                </c:pt>
                <c:pt idx="2854">
                  <c:v>134.4</c:v>
                </c:pt>
                <c:pt idx="2855">
                  <c:v>134.4</c:v>
                </c:pt>
                <c:pt idx="2856">
                  <c:v>134.4</c:v>
                </c:pt>
                <c:pt idx="2857">
                  <c:v>134.4</c:v>
                </c:pt>
                <c:pt idx="2858">
                  <c:v>134.80000000000001</c:v>
                </c:pt>
                <c:pt idx="2859">
                  <c:v>134.80000000000001</c:v>
                </c:pt>
                <c:pt idx="2860">
                  <c:v>134.80000000000001</c:v>
                </c:pt>
                <c:pt idx="2861">
                  <c:v>135.5</c:v>
                </c:pt>
                <c:pt idx="2862">
                  <c:v>135.5</c:v>
                </c:pt>
                <c:pt idx="2863">
                  <c:v>135.5</c:v>
                </c:pt>
                <c:pt idx="2864">
                  <c:v>136.1</c:v>
                </c:pt>
                <c:pt idx="2865">
                  <c:v>136.1</c:v>
                </c:pt>
                <c:pt idx="2866">
                  <c:v>136.1</c:v>
                </c:pt>
                <c:pt idx="2867">
                  <c:v>136.19999999999999</c:v>
                </c:pt>
                <c:pt idx="2868">
                  <c:v>136.19999999999999</c:v>
                </c:pt>
                <c:pt idx="2869">
                  <c:v>136.19999999999999</c:v>
                </c:pt>
                <c:pt idx="2870">
                  <c:v>136.30000000000001</c:v>
                </c:pt>
                <c:pt idx="2871">
                  <c:v>136.30000000000001</c:v>
                </c:pt>
                <c:pt idx="2872">
                  <c:v>136.30000000000001</c:v>
                </c:pt>
                <c:pt idx="2873">
                  <c:v>135.9</c:v>
                </c:pt>
                <c:pt idx="2874">
                  <c:v>135.9</c:v>
                </c:pt>
                <c:pt idx="2875">
                  <c:v>135.9</c:v>
                </c:pt>
                <c:pt idx="2876">
                  <c:v>135.30000000000001</c:v>
                </c:pt>
                <c:pt idx="2877">
                  <c:v>135.30000000000001</c:v>
                </c:pt>
                <c:pt idx="2878">
                  <c:v>135.30000000000001</c:v>
                </c:pt>
                <c:pt idx="2879">
                  <c:v>134.80000000000001</c:v>
                </c:pt>
                <c:pt idx="2880">
                  <c:v>134.80000000000001</c:v>
                </c:pt>
                <c:pt idx="2881">
                  <c:v>134.80000000000001</c:v>
                </c:pt>
                <c:pt idx="2882">
                  <c:v>134.9</c:v>
                </c:pt>
                <c:pt idx="2883">
                  <c:v>134.9</c:v>
                </c:pt>
                <c:pt idx="2884">
                  <c:v>134.9</c:v>
                </c:pt>
                <c:pt idx="2885">
                  <c:v>135.1</c:v>
                </c:pt>
                <c:pt idx="2886">
                  <c:v>135.1</c:v>
                </c:pt>
                <c:pt idx="2887">
                  <c:v>135.1</c:v>
                </c:pt>
                <c:pt idx="2888">
                  <c:v>135.1</c:v>
                </c:pt>
                <c:pt idx="2889">
                  <c:v>135.1</c:v>
                </c:pt>
                <c:pt idx="2890">
                  <c:v>135.1</c:v>
                </c:pt>
                <c:pt idx="2891">
                  <c:v>134.9</c:v>
                </c:pt>
                <c:pt idx="2892">
                  <c:v>134.9</c:v>
                </c:pt>
                <c:pt idx="2893">
                  <c:v>134.9</c:v>
                </c:pt>
                <c:pt idx="2894">
                  <c:v>134.9</c:v>
                </c:pt>
                <c:pt idx="2895">
                  <c:v>134.9</c:v>
                </c:pt>
                <c:pt idx="2896">
                  <c:v>134.9</c:v>
                </c:pt>
                <c:pt idx="2897">
                  <c:v>135.30000000000001</c:v>
                </c:pt>
                <c:pt idx="2898">
                  <c:v>135.30000000000001</c:v>
                </c:pt>
                <c:pt idx="2899">
                  <c:v>135.30000000000001</c:v>
                </c:pt>
                <c:pt idx="2900">
                  <c:v>135.9</c:v>
                </c:pt>
                <c:pt idx="2901">
                  <c:v>135.9</c:v>
                </c:pt>
                <c:pt idx="2902">
                  <c:v>135.9</c:v>
                </c:pt>
                <c:pt idx="2903">
                  <c:v>136.4</c:v>
                </c:pt>
                <c:pt idx="2904">
                  <c:v>136.4</c:v>
                </c:pt>
                <c:pt idx="2905">
                  <c:v>136.4</c:v>
                </c:pt>
                <c:pt idx="2906">
                  <c:v>137.30000000000001</c:v>
                </c:pt>
                <c:pt idx="2907">
                  <c:v>137.30000000000001</c:v>
                </c:pt>
                <c:pt idx="2908">
                  <c:v>137.30000000000001</c:v>
                </c:pt>
                <c:pt idx="2909">
                  <c:v>138.4</c:v>
                </c:pt>
                <c:pt idx="2910">
                  <c:v>138.4</c:v>
                </c:pt>
                <c:pt idx="2911">
                  <c:v>138.4</c:v>
                </c:pt>
                <c:pt idx="2912">
                  <c:v>139.4</c:v>
                </c:pt>
                <c:pt idx="2913">
                  <c:v>139.4</c:v>
                </c:pt>
                <c:pt idx="2914">
                  <c:v>139.4</c:v>
                </c:pt>
                <c:pt idx="2915">
                  <c:v>139.19999999999999</c:v>
                </c:pt>
                <c:pt idx="2916">
                  <c:v>139.19999999999999</c:v>
                </c:pt>
                <c:pt idx="2917">
                  <c:v>139.19999999999999</c:v>
                </c:pt>
                <c:pt idx="2918">
                  <c:v>138.4</c:v>
                </c:pt>
                <c:pt idx="2919">
                  <c:v>138.4</c:v>
                </c:pt>
                <c:pt idx="2920">
                  <c:v>138.4</c:v>
                </c:pt>
                <c:pt idx="2921">
                  <c:v>137.9</c:v>
                </c:pt>
                <c:pt idx="2922">
                  <c:v>137.9</c:v>
                </c:pt>
                <c:pt idx="2923">
                  <c:v>137.9</c:v>
                </c:pt>
                <c:pt idx="2924">
                  <c:v>137.5</c:v>
                </c:pt>
                <c:pt idx="2925">
                  <c:v>137.5</c:v>
                </c:pt>
                <c:pt idx="2926">
                  <c:v>137.5</c:v>
                </c:pt>
                <c:pt idx="2927">
                  <c:v>137.5</c:v>
                </c:pt>
                <c:pt idx="2928">
                  <c:v>137.5</c:v>
                </c:pt>
                <c:pt idx="2929">
                  <c:v>137.5</c:v>
                </c:pt>
                <c:pt idx="2930">
                  <c:v>137.30000000000001</c:v>
                </c:pt>
                <c:pt idx="2931">
                  <c:v>137.30000000000001</c:v>
                </c:pt>
                <c:pt idx="2932">
                  <c:v>137.30000000000001</c:v>
                </c:pt>
                <c:pt idx="2933">
                  <c:v>137.19999999999999</c:v>
                </c:pt>
                <c:pt idx="2934">
                  <c:v>137.19999999999999</c:v>
                </c:pt>
                <c:pt idx="2935">
                  <c:v>137.19999999999999</c:v>
                </c:pt>
                <c:pt idx="2936">
                  <c:v>136.6</c:v>
                </c:pt>
                <c:pt idx="2937">
                  <c:v>136.6</c:v>
                </c:pt>
                <c:pt idx="2938">
                  <c:v>136.6</c:v>
                </c:pt>
                <c:pt idx="2939">
                  <c:v>136.1</c:v>
                </c:pt>
                <c:pt idx="2940">
                  <c:v>136.1</c:v>
                </c:pt>
                <c:pt idx="2941">
                  <c:v>136.1</c:v>
                </c:pt>
                <c:pt idx="2942">
                  <c:v>136.1</c:v>
                </c:pt>
                <c:pt idx="2943">
                  <c:v>136.1</c:v>
                </c:pt>
                <c:pt idx="2944">
                  <c:v>136.1</c:v>
                </c:pt>
                <c:pt idx="2945">
                  <c:v>136.5</c:v>
                </c:pt>
                <c:pt idx="2946">
                  <c:v>136.5</c:v>
                </c:pt>
                <c:pt idx="2947">
                  <c:v>136.5</c:v>
                </c:pt>
                <c:pt idx="2948">
                  <c:v>137.30000000000001</c:v>
                </c:pt>
                <c:pt idx="2949">
                  <c:v>137.30000000000001</c:v>
                </c:pt>
                <c:pt idx="2950">
                  <c:v>137.30000000000001</c:v>
                </c:pt>
                <c:pt idx="2951">
                  <c:v>138</c:v>
                </c:pt>
                <c:pt idx="2952">
                  <c:v>138</c:v>
                </c:pt>
                <c:pt idx="2953">
                  <c:v>138</c:v>
                </c:pt>
                <c:pt idx="2954">
                  <c:v>138.4</c:v>
                </c:pt>
                <c:pt idx="2955">
                  <c:v>138.4</c:v>
                </c:pt>
                <c:pt idx="2956">
                  <c:v>138.4</c:v>
                </c:pt>
                <c:pt idx="2957">
                  <c:v>138.30000000000001</c:v>
                </c:pt>
                <c:pt idx="2958">
                  <c:v>138.30000000000001</c:v>
                </c:pt>
                <c:pt idx="2959">
                  <c:v>138.30000000000001</c:v>
                </c:pt>
                <c:pt idx="2960">
                  <c:v>138.5</c:v>
                </c:pt>
                <c:pt idx="2961">
                  <c:v>138.5</c:v>
                </c:pt>
                <c:pt idx="2962">
                  <c:v>138.5</c:v>
                </c:pt>
                <c:pt idx="2963">
                  <c:v>138.9</c:v>
                </c:pt>
                <c:pt idx="2964">
                  <c:v>138.9</c:v>
                </c:pt>
                <c:pt idx="2965">
                  <c:v>138.9</c:v>
                </c:pt>
                <c:pt idx="2966">
                  <c:v>138.4</c:v>
                </c:pt>
                <c:pt idx="2967">
                  <c:v>138.4</c:v>
                </c:pt>
                <c:pt idx="2968">
                  <c:v>138.4</c:v>
                </c:pt>
                <c:pt idx="2969">
                  <c:v>137.6</c:v>
                </c:pt>
                <c:pt idx="2970">
                  <c:v>137.6</c:v>
                </c:pt>
                <c:pt idx="2971">
                  <c:v>137.6</c:v>
                </c:pt>
                <c:pt idx="2972">
                  <c:v>136.5</c:v>
                </c:pt>
                <c:pt idx="2973">
                  <c:v>136.5</c:v>
                </c:pt>
                <c:pt idx="2974">
                  <c:v>136.5</c:v>
                </c:pt>
                <c:pt idx="2975">
                  <c:v>136.6</c:v>
                </c:pt>
                <c:pt idx="2976">
                  <c:v>136.6</c:v>
                </c:pt>
                <c:pt idx="2977">
                  <c:v>136.6</c:v>
                </c:pt>
                <c:pt idx="2978">
                  <c:v>137</c:v>
                </c:pt>
                <c:pt idx="2979">
                  <c:v>137</c:v>
                </c:pt>
                <c:pt idx="2980">
                  <c:v>137</c:v>
                </c:pt>
                <c:pt idx="2981">
                  <c:v>138</c:v>
                </c:pt>
                <c:pt idx="2982">
                  <c:v>138</c:v>
                </c:pt>
                <c:pt idx="2983">
                  <c:v>138</c:v>
                </c:pt>
                <c:pt idx="2984">
                  <c:v>138.4</c:v>
                </c:pt>
                <c:pt idx="2985">
                  <c:v>138.4</c:v>
                </c:pt>
                <c:pt idx="2986">
                  <c:v>138.4</c:v>
                </c:pt>
                <c:pt idx="2987">
                  <c:v>138</c:v>
                </c:pt>
                <c:pt idx="2988">
                  <c:v>138</c:v>
                </c:pt>
                <c:pt idx="2989">
                  <c:v>138</c:v>
                </c:pt>
                <c:pt idx="2990">
                  <c:v>138</c:v>
                </c:pt>
                <c:pt idx="2991">
                  <c:v>138</c:v>
                </c:pt>
                <c:pt idx="2992">
                  <c:v>138</c:v>
                </c:pt>
                <c:pt idx="2993">
                  <c:v>138.19999999999999</c:v>
                </c:pt>
                <c:pt idx="2994">
                  <c:v>138.19999999999999</c:v>
                </c:pt>
                <c:pt idx="2995">
                  <c:v>138.19999999999999</c:v>
                </c:pt>
                <c:pt idx="2996">
                  <c:v>138.9</c:v>
                </c:pt>
                <c:pt idx="2997">
                  <c:v>138.9</c:v>
                </c:pt>
                <c:pt idx="2998">
                  <c:v>138.9</c:v>
                </c:pt>
                <c:pt idx="2999">
                  <c:v>139.80000000000001</c:v>
                </c:pt>
                <c:pt idx="3000">
                  <c:v>139.80000000000001</c:v>
                </c:pt>
                <c:pt idx="3001">
                  <c:v>139.80000000000001</c:v>
                </c:pt>
                <c:pt idx="3002">
                  <c:v>140.9</c:v>
                </c:pt>
                <c:pt idx="3003">
                  <c:v>140.9</c:v>
                </c:pt>
                <c:pt idx="3004">
                  <c:v>140.9</c:v>
                </c:pt>
                <c:pt idx="3005">
                  <c:v>142.30000000000001</c:v>
                </c:pt>
                <c:pt idx="3006">
                  <c:v>142.30000000000001</c:v>
                </c:pt>
                <c:pt idx="3007">
                  <c:v>142.30000000000001</c:v>
                </c:pt>
                <c:pt idx="3008">
                  <c:v>143.69999999999999</c:v>
                </c:pt>
                <c:pt idx="3009">
                  <c:v>143.69999999999999</c:v>
                </c:pt>
                <c:pt idx="3010">
                  <c:v>143.69999999999999</c:v>
                </c:pt>
                <c:pt idx="3011">
                  <c:v>145.4</c:v>
                </c:pt>
                <c:pt idx="3012">
                  <c:v>145.4</c:v>
                </c:pt>
                <c:pt idx="3013">
                  <c:v>145.4</c:v>
                </c:pt>
                <c:pt idx="3014">
                  <c:v>147.1</c:v>
                </c:pt>
                <c:pt idx="3015">
                  <c:v>147.1</c:v>
                </c:pt>
                <c:pt idx="3016">
                  <c:v>147.1</c:v>
                </c:pt>
                <c:pt idx="3017">
                  <c:v>148.9</c:v>
                </c:pt>
                <c:pt idx="3018">
                  <c:v>148.9</c:v>
                </c:pt>
                <c:pt idx="3019">
                  <c:v>148.9</c:v>
                </c:pt>
                <c:pt idx="3020">
                  <c:v>149.69999999999999</c:v>
                </c:pt>
                <c:pt idx="3021">
                  <c:v>149.69999999999999</c:v>
                </c:pt>
                <c:pt idx="3022">
                  <c:v>149.69999999999999</c:v>
                </c:pt>
                <c:pt idx="3023">
                  <c:v>150.19999999999999</c:v>
                </c:pt>
                <c:pt idx="3024">
                  <c:v>150.19999999999999</c:v>
                </c:pt>
                <c:pt idx="3025">
                  <c:v>150.19999999999999</c:v>
                </c:pt>
                <c:pt idx="3026">
                  <c:v>150.30000000000001</c:v>
                </c:pt>
                <c:pt idx="3027">
                  <c:v>150.30000000000001</c:v>
                </c:pt>
                <c:pt idx="3028">
                  <c:v>150.30000000000001</c:v>
                </c:pt>
                <c:pt idx="3029">
                  <c:v>150.80000000000001</c:v>
                </c:pt>
                <c:pt idx="3030">
                  <c:v>150.80000000000001</c:v>
                </c:pt>
                <c:pt idx="3031">
                  <c:v>150.80000000000001</c:v>
                </c:pt>
                <c:pt idx="3032">
                  <c:v>151</c:v>
                </c:pt>
                <c:pt idx="3033">
                  <c:v>151</c:v>
                </c:pt>
                <c:pt idx="3034">
                  <c:v>151</c:v>
                </c:pt>
                <c:pt idx="3035">
                  <c:v>151.19999999999999</c:v>
                </c:pt>
                <c:pt idx="3036">
                  <c:v>151.19999999999999</c:v>
                </c:pt>
                <c:pt idx="3037">
                  <c:v>151.19999999999999</c:v>
                </c:pt>
                <c:pt idx="3038">
                  <c:v>151.4</c:v>
                </c:pt>
                <c:pt idx="3039">
                  <c:v>151.4</c:v>
                </c:pt>
                <c:pt idx="3040">
                  <c:v>151.4</c:v>
                </c:pt>
                <c:pt idx="3041">
                  <c:v>152.30000000000001</c:v>
                </c:pt>
                <c:pt idx="3042">
                  <c:v>152.30000000000001</c:v>
                </c:pt>
                <c:pt idx="3043">
                  <c:v>152.30000000000001</c:v>
                </c:pt>
                <c:pt idx="3044">
                  <c:v>152.69999999999999</c:v>
                </c:pt>
                <c:pt idx="3045">
                  <c:v>152.69999999999999</c:v>
                </c:pt>
                <c:pt idx="3046">
                  <c:v>152.69999999999999</c:v>
                </c:pt>
                <c:pt idx="3047">
                  <c:v>153.5</c:v>
                </c:pt>
                <c:pt idx="3048">
                  <c:v>153.5</c:v>
                </c:pt>
                <c:pt idx="3049">
                  <c:v>153.5</c:v>
                </c:pt>
                <c:pt idx="3050">
                  <c:v>153.5</c:v>
                </c:pt>
                <c:pt idx="3051">
                  <c:v>153.5</c:v>
                </c:pt>
                <c:pt idx="3052">
                  <c:v>153.5</c:v>
                </c:pt>
                <c:pt idx="3053">
                  <c:v>153.6</c:v>
                </c:pt>
                <c:pt idx="3054">
                  <c:v>153.6</c:v>
                </c:pt>
                <c:pt idx="3055">
                  <c:v>153.6</c:v>
                </c:pt>
                <c:pt idx="3056">
                  <c:v>153</c:v>
                </c:pt>
                <c:pt idx="3057">
                  <c:v>153</c:v>
                </c:pt>
                <c:pt idx="3058">
                  <c:v>153</c:v>
                </c:pt>
                <c:pt idx="3059">
                  <c:v>153.19999999999999</c:v>
                </c:pt>
                <c:pt idx="3060">
                  <c:v>153.19999999999999</c:v>
                </c:pt>
                <c:pt idx="3061">
                  <c:v>153.19999999999999</c:v>
                </c:pt>
                <c:pt idx="3062">
                  <c:v>153.69999999999999</c:v>
                </c:pt>
                <c:pt idx="3063">
                  <c:v>153.69999999999999</c:v>
                </c:pt>
                <c:pt idx="3064">
                  <c:v>153.69999999999999</c:v>
                </c:pt>
                <c:pt idx="3065">
                  <c:v>153.6</c:v>
                </c:pt>
                <c:pt idx="3066">
                  <c:v>153.6</c:v>
                </c:pt>
                <c:pt idx="3067">
                  <c:v>153.6</c:v>
                </c:pt>
                <c:pt idx="3068">
                  <c:v>153.5</c:v>
                </c:pt>
                <c:pt idx="3069">
                  <c:v>153.5</c:v>
                </c:pt>
                <c:pt idx="3070">
                  <c:v>153.5</c:v>
                </c:pt>
                <c:pt idx="3071">
                  <c:v>153.4</c:v>
                </c:pt>
                <c:pt idx="3072">
                  <c:v>153.4</c:v>
                </c:pt>
                <c:pt idx="3073">
                  <c:v>153.4</c:v>
                </c:pt>
                <c:pt idx="3074">
                  <c:v>154.19999999999999</c:v>
                </c:pt>
                <c:pt idx="3075">
                  <c:v>154.19999999999999</c:v>
                </c:pt>
                <c:pt idx="3076">
                  <c:v>154.19999999999999</c:v>
                </c:pt>
                <c:pt idx="3077">
                  <c:v>155</c:v>
                </c:pt>
                <c:pt idx="3078">
                  <c:v>155</c:v>
                </c:pt>
                <c:pt idx="3079">
                  <c:v>155</c:v>
                </c:pt>
                <c:pt idx="3080">
                  <c:v>156.30000000000001</c:v>
                </c:pt>
                <c:pt idx="3081">
                  <c:v>156.30000000000001</c:v>
                </c:pt>
                <c:pt idx="3082">
                  <c:v>156.30000000000001</c:v>
                </c:pt>
                <c:pt idx="3083">
                  <c:v>158.30000000000001</c:v>
                </c:pt>
                <c:pt idx="3084">
                  <c:v>158.30000000000001</c:v>
                </c:pt>
                <c:pt idx="3085">
                  <c:v>158.30000000000001</c:v>
                </c:pt>
                <c:pt idx="3086">
                  <c:v>160.19999999999999</c:v>
                </c:pt>
                <c:pt idx="3087">
                  <c:v>160.19999999999999</c:v>
                </c:pt>
                <c:pt idx="3088">
                  <c:v>160.19999999999999</c:v>
                </c:pt>
                <c:pt idx="3089">
                  <c:v>162.1</c:v>
                </c:pt>
                <c:pt idx="3090">
                  <c:v>162.1</c:v>
                </c:pt>
                <c:pt idx="3091">
                  <c:v>162.1</c:v>
                </c:pt>
                <c:pt idx="3092">
                  <c:v>163.4</c:v>
                </c:pt>
                <c:pt idx="3093">
                  <c:v>163.4</c:v>
                </c:pt>
                <c:pt idx="3094">
                  <c:v>163.4</c:v>
                </c:pt>
                <c:pt idx="3095">
                  <c:v>164.5</c:v>
                </c:pt>
                <c:pt idx="3096">
                  <c:v>164.5</c:v>
                </c:pt>
                <c:pt idx="3097">
                  <c:v>164.5</c:v>
                </c:pt>
                <c:pt idx="3098">
                  <c:v>165.7</c:v>
                </c:pt>
                <c:pt idx="3099">
                  <c:v>165.7</c:v>
                </c:pt>
                <c:pt idx="3100">
                  <c:v>165.7</c:v>
                </c:pt>
                <c:pt idx="3101">
                  <c:v>166.2</c:v>
                </c:pt>
                <c:pt idx="3102">
                  <c:v>166.2</c:v>
                </c:pt>
                <c:pt idx="3103">
                  <c:v>166.2</c:v>
                </c:pt>
                <c:pt idx="3104">
                  <c:v>167.3</c:v>
                </c:pt>
                <c:pt idx="3105">
                  <c:v>167.3</c:v>
                </c:pt>
                <c:pt idx="3106">
                  <c:v>167.3</c:v>
                </c:pt>
                <c:pt idx="3107">
                  <c:v>167.5</c:v>
                </c:pt>
                <c:pt idx="3108">
                  <c:v>167.5</c:v>
                </c:pt>
                <c:pt idx="3109">
                  <c:v>167.5</c:v>
                </c:pt>
                <c:pt idx="3110">
                  <c:v>168.3</c:v>
                </c:pt>
                <c:pt idx="3111">
                  <c:v>168.3</c:v>
                </c:pt>
                <c:pt idx="3112">
                  <c:v>168.3</c:v>
                </c:pt>
                <c:pt idx="3113">
                  <c:v>168.4</c:v>
                </c:pt>
                <c:pt idx="3114">
                  <c:v>168.4</c:v>
                </c:pt>
                <c:pt idx="3115">
                  <c:v>168.4</c:v>
                </c:pt>
                <c:pt idx="3116">
                  <c:v>168.9</c:v>
                </c:pt>
                <c:pt idx="3117">
                  <c:v>168.9</c:v>
                </c:pt>
                <c:pt idx="3118">
                  <c:v>168.9</c:v>
                </c:pt>
                <c:pt idx="3119">
                  <c:v>170</c:v>
                </c:pt>
                <c:pt idx="3120">
                  <c:v>170</c:v>
                </c:pt>
                <c:pt idx="3121">
                  <c:v>170</c:v>
                </c:pt>
                <c:pt idx="3122">
                  <c:v>171.3</c:v>
                </c:pt>
                <c:pt idx="3123">
                  <c:v>171.3</c:v>
                </c:pt>
                <c:pt idx="3124">
                  <c:v>171.3</c:v>
                </c:pt>
                <c:pt idx="3125">
                  <c:v>172.2</c:v>
                </c:pt>
                <c:pt idx="3126">
                  <c:v>172.2</c:v>
                </c:pt>
                <c:pt idx="3127">
                  <c:v>172.2</c:v>
                </c:pt>
                <c:pt idx="3128">
                  <c:v>172.8</c:v>
                </c:pt>
                <c:pt idx="3129">
                  <c:v>172.8</c:v>
                </c:pt>
                <c:pt idx="3130">
                  <c:v>172.8</c:v>
                </c:pt>
                <c:pt idx="3131">
                  <c:v>173</c:v>
                </c:pt>
                <c:pt idx="3132">
                  <c:v>173</c:v>
                </c:pt>
                <c:pt idx="3133">
                  <c:v>173</c:v>
                </c:pt>
                <c:pt idx="3134">
                  <c:v>173.1</c:v>
                </c:pt>
                <c:pt idx="3135">
                  <c:v>173.1</c:v>
                </c:pt>
                <c:pt idx="3136">
                  <c:v>173.1</c:v>
                </c:pt>
                <c:pt idx="3137">
                  <c:v>172.7</c:v>
                </c:pt>
                <c:pt idx="3138">
                  <c:v>172.7</c:v>
                </c:pt>
                <c:pt idx="3139">
                  <c:v>172.7</c:v>
                </c:pt>
                <c:pt idx="3140">
                  <c:v>172.7</c:v>
                </c:pt>
                <c:pt idx="3141">
                  <c:v>172.7</c:v>
                </c:pt>
                <c:pt idx="3142">
                  <c:v>172.7</c:v>
                </c:pt>
                <c:pt idx="3143">
                  <c:v>173.3</c:v>
                </c:pt>
                <c:pt idx="3144">
                  <c:v>173.3</c:v>
                </c:pt>
                <c:pt idx="3145">
                  <c:v>173.3</c:v>
                </c:pt>
                <c:pt idx="3146">
                  <c:v>174.3</c:v>
                </c:pt>
                <c:pt idx="3147">
                  <c:v>174.3</c:v>
                </c:pt>
                <c:pt idx="3148">
                  <c:v>174.3</c:v>
                </c:pt>
                <c:pt idx="3149">
                  <c:v>175</c:v>
                </c:pt>
                <c:pt idx="3150">
                  <c:v>175</c:v>
                </c:pt>
                <c:pt idx="3151">
                  <c:v>175</c:v>
                </c:pt>
                <c:pt idx="3152">
                  <c:v>175.7</c:v>
                </c:pt>
                <c:pt idx="3153">
                  <c:v>175.7</c:v>
                </c:pt>
                <c:pt idx="3154">
                  <c:v>175.7</c:v>
                </c:pt>
                <c:pt idx="3155">
                  <c:v>176.4</c:v>
                </c:pt>
                <c:pt idx="3156">
                  <c:v>176.4</c:v>
                </c:pt>
                <c:pt idx="3157">
                  <c:v>176.4</c:v>
                </c:pt>
                <c:pt idx="3158">
                  <c:v>177.8</c:v>
                </c:pt>
                <c:pt idx="3159">
                  <c:v>177.8</c:v>
                </c:pt>
                <c:pt idx="3160">
                  <c:v>177.8</c:v>
                </c:pt>
                <c:pt idx="3161">
                  <c:v>178.8</c:v>
                </c:pt>
                <c:pt idx="3162">
                  <c:v>178.8</c:v>
                </c:pt>
                <c:pt idx="3163">
                  <c:v>178.8</c:v>
                </c:pt>
                <c:pt idx="3164">
                  <c:v>179.4</c:v>
                </c:pt>
                <c:pt idx="3165">
                  <c:v>179.4</c:v>
                </c:pt>
                <c:pt idx="3166">
                  <c:v>179.4</c:v>
                </c:pt>
                <c:pt idx="3167">
                  <c:v>179.3</c:v>
                </c:pt>
                <c:pt idx="3168">
                  <c:v>179.3</c:v>
                </c:pt>
                <c:pt idx="3169">
                  <c:v>179.3</c:v>
                </c:pt>
                <c:pt idx="3170">
                  <c:v>179</c:v>
                </c:pt>
                <c:pt idx="3171">
                  <c:v>179</c:v>
                </c:pt>
                <c:pt idx="3172">
                  <c:v>179</c:v>
                </c:pt>
                <c:pt idx="3173">
                  <c:v>178.7</c:v>
                </c:pt>
                <c:pt idx="3174">
                  <c:v>178.7</c:v>
                </c:pt>
                <c:pt idx="3175">
                  <c:v>178.7</c:v>
                </c:pt>
                <c:pt idx="3176">
                  <c:v>177.9</c:v>
                </c:pt>
                <c:pt idx="3177">
                  <c:v>177.9</c:v>
                </c:pt>
                <c:pt idx="3178">
                  <c:v>177.9</c:v>
                </c:pt>
                <c:pt idx="3179">
                  <c:v>176.8</c:v>
                </c:pt>
                <c:pt idx="3180">
                  <c:v>176.8</c:v>
                </c:pt>
                <c:pt idx="3181">
                  <c:v>176.8</c:v>
                </c:pt>
                <c:pt idx="3182">
                  <c:v>175.7</c:v>
                </c:pt>
                <c:pt idx="3183">
                  <c:v>175.7</c:v>
                </c:pt>
                <c:pt idx="3184">
                  <c:v>175.7</c:v>
                </c:pt>
                <c:pt idx="3185">
                  <c:v>174.7</c:v>
                </c:pt>
                <c:pt idx="3186">
                  <c:v>174.7</c:v>
                </c:pt>
                <c:pt idx="3187">
                  <c:v>174.7</c:v>
                </c:pt>
                <c:pt idx="3188">
                  <c:v>174.4</c:v>
                </c:pt>
                <c:pt idx="3189">
                  <c:v>174.4</c:v>
                </c:pt>
                <c:pt idx="3190">
                  <c:v>174.4</c:v>
                </c:pt>
                <c:pt idx="3191">
                  <c:v>173.4</c:v>
                </c:pt>
                <c:pt idx="3192">
                  <c:v>173.4</c:v>
                </c:pt>
                <c:pt idx="3193">
                  <c:v>173.4</c:v>
                </c:pt>
                <c:pt idx="3194">
                  <c:v>173.6</c:v>
                </c:pt>
                <c:pt idx="3195">
                  <c:v>173.6</c:v>
                </c:pt>
                <c:pt idx="3196">
                  <c:v>173.6</c:v>
                </c:pt>
                <c:pt idx="3197">
                  <c:v>173.1</c:v>
                </c:pt>
                <c:pt idx="3198">
                  <c:v>173.1</c:v>
                </c:pt>
                <c:pt idx="3199">
                  <c:v>173.1</c:v>
                </c:pt>
                <c:pt idx="3200">
                  <c:v>173.1</c:v>
                </c:pt>
                <c:pt idx="3201">
                  <c:v>173.1</c:v>
                </c:pt>
                <c:pt idx="3202">
                  <c:v>173.1</c:v>
                </c:pt>
                <c:pt idx="3203">
                  <c:v>172.9</c:v>
                </c:pt>
                <c:pt idx="3204">
                  <c:v>172.9</c:v>
                </c:pt>
                <c:pt idx="3205">
                  <c:v>172.9</c:v>
                </c:pt>
                <c:pt idx="3206">
                  <c:v>172.9</c:v>
                </c:pt>
                <c:pt idx="3207">
                  <c:v>172.9</c:v>
                </c:pt>
                <c:pt idx="3208">
                  <c:v>172.9</c:v>
                </c:pt>
                <c:pt idx="3209">
                  <c:v>173.3</c:v>
                </c:pt>
                <c:pt idx="3210">
                  <c:v>173.3</c:v>
                </c:pt>
                <c:pt idx="3211">
                  <c:v>173.3</c:v>
                </c:pt>
                <c:pt idx="3212">
                  <c:v>172.5</c:v>
                </c:pt>
                <c:pt idx="3213">
                  <c:v>172.5</c:v>
                </c:pt>
                <c:pt idx="3214">
                  <c:v>172.5</c:v>
                </c:pt>
                <c:pt idx="3215">
                  <c:v>172.2</c:v>
                </c:pt>
                <c:pt idx="3216">
                  <c:v>172.2</c:v>
                </c:pt>
                <c:pt idx="3217">
                  <c:v>172.2</c:v>
                </c:pt>
                <c:pt idx="3218">
                  <c:v>171.2</c:v>
                </c:pt>
                <c:pt idx="3219">
                  <c:v>171.2</c:v>
                </c:pt>
                <c:pt idx="3220">
                  <c:v>171.2</c:v>
                </c:pt>
                <c:pt idx="3221">
                  <c:v>170.1</c:v>
                </c:pt>
                <c:pt idx="3222">
                  <c:v>170.1</c:v>
                </c:pt>
                <c:pt idx="3223">
                  <c:v>170.1</c:v>
                </c:pt>
                <c:pt idx="3224">
                  <c:v>168.7</c:v>
                </c:pt>
                <c:pt idx="3225">
                  <c:v>168.7</c:v>
                </c:pt>
                <c:pt idx="3226">
                  <c:v>168.7</c:v>
                </c:pt>
                <c:pt idx="3227">
                  <c:v>167.3</c:v>
                </c:pt>
                <c:pt idx="3228">
                  <c:v>167.3</c:v>
                </c:pt>
                <c:pt idx="3229">
                  <c:v>167.3</c:v>
                </c:pt>
                <c:pt idx="3230">
                  <c:v>166.1</c:v>
                </c:pt>
                <c:pt idx="3231">
                  <c:v>166.1</c:v>
                </c:pt>
                <c:pt idx="3232">
                  <c:v>166.1</c:v>
                </c:pt>
                <c:pt idx="3233">
                  <c:v>165</c:v>
                </c:pt>
                <c:pt idx="3234">
                  <c:v>165</c:v>
                </c:pt>
                <c:pt idx="3235">
                  <c:v>165</c:v>
                </c:pt>
                <c:pt idx="3236">
                  <c:v>164.6</c:v>
                </c:pt>
                <c:pt idx="3237">
                  <c:v>164.6</c:v>
                </c:pt>
                <c:pt idx="3238">
                  <c:v>164.6</c:v>
                </c:pt>
                <c:pt idx="3239">
                  <c:v>164.6</c:v>
                </c:pt>
                <c:pt idx="3240">
                  <c:v>164.6</c:v>
                </c:pt>
                <c:pt idx="3241">
                  <c:v>164.6</c:v>
                </c:pt>
                <c:pt idx="3242">
                  <c:v>164.6</c:v>
                </c:pt>
                <c:pt idx="3243">
                  <c:v>164.6</c:v>
                </c:pt>
                <c:pt idx="3244">
                  <c:v>164.6</c:v>
                </c:pt>
                <c:pt idx="3245">
                  <c:v>164.1</c:v>
                </c:pt>
                <c:pt idx="3246">
                  <c:v>164.1</c:v>
                </c:pt>
                <c:pt idx="3247">
                  <c:v>164.1</c:v>
                </c:pt>
                <c:pt idx="3248">
                  <c:v>163</c:v>
                </c:pt>
                <c:pt idx="3249">
                  <c:v>163</c:v>
                </c:pt>
                <c:pt idx="3250">
                  <c:v>163</c:v>
                </c:pt>
                <c:pt idx="3251">
                  <c:v>161.19999999999999</c:v>
                </c:pt>
                <c:pt idx="3252">
                  <c:v>161.19999999999999</c:v>
                </c:pt>
                <c:pt idx="3253">
                  <c:v>161.19999999999999</c:v>
                </c:pt>
                <c:pt idx="3254">
                  <c:v>158.9</c:v>
                </c:pt>
                <c:pt idx="3255">
                  <c:v>158.9</c:v>
                </c:pt>
                <c:pt idx="3256">
                  <c:v>158.9</c:v>
                </c:pt>
                <c:pt idx="3257">
                  <c:v>156.5</c:v>
                </c:pt>
                <c:pt idx="3258">
                  <c:v>156.5</c:v>
                </c:pt>
                <c:pt idx="3259">
                  <c:v>156.5</c:v>
                </c:pt>
                <c:pt idx="3260">
                  <c:v>153.80000000000001</c:v>
                </c:pt>
                <c:pt idx="3261">
                  <c:v>153.80000000000001</c:v>
                </c:pt>
                <c:pt idx="3262">
                  <c:v>153.80000000000001</c:v>
                </c:pt>
                <c:pt idx="3263">
                  <c:v>150.4</c:v>
                </c:pt>
                <c:pt idx="3264">
                  <c:v>150.4</c:v>
                </c:pt>
                <c:pt idx="3265">
                  <c:v>150.4</c:v>
                </c:pt>
                <c:pt idx="3266">
                  <c:v>147.69999999999999</c:v>
                </c:pt>
                <c:pt idx="3267">
                  <c:v>147.69999999999999</c:v>
                </c:pt>
                <c:pt idx="3268">
                  <c:v>147.69999999999999</c:v>
                </c:pt>
                <c:pt idx="3269">
                  <c:v>145.5</c:v>
                </c:pt>
                <c:pt idx="3270">
                  <c:v>145.5</c:v>
                </c:pt>
                <c:pt idx="3271">
                  <c:v>145.5</c:v>
                </c:pt>
                <c:pt idx="3272">
                  <c:v>144.80000000000001</c:v>
                </c:pt>
                <c:pt idx="3273">
                  <c:v>144.80000000000001</c:v>
                </c:pt>
                <c:pt idx="3274">
                  <c:v>144.80000000000001</c:v>
                </c:pt>
                <c:pt idx="3275">
                  <c:v>144.4</c:v>
                </c:pt>
                <c:pt idx="3276">
                  <c:v>144.4</c:v>
                </c:pt>
                <c:pt idx="3277">
                  <c:v>144.4</c:v>
                </c:pt>
                <c:pt idx="3278">
                  <c:v>143.80000000000001</c:v>
                </c:pt>
                <c:pt idx="3279">
                  <c:v>143.80000000000001</c:v>
                </c:pt>
                <c:pt idx="3280">
                  <c:v>143.80000000000001</c:v>
                </c:pt>
                <c:pt idx="3281">
                  <c:v>141.9</c:v>
                </c:pt>
                <c:pt idx="3282">
                  <c:v>141.9</c:v>
                </c:pt>
                <c:pt idx="3283">
                  <c:v>141.9</c:v>
                </c:pt>
                <c:pt idx="3284">
                  <c:v>140.4</c:v>
                </c:pt>
                <c:pt idx="3285">
                  <c:v>140.4</c:v>
                </c:pt>
                <c:pt idx="3286">
                  <c:v>140.4</c:v>
                </c:pt>
                <c:pt idx="3287">
                  <c:v>141.19999999999999</c:v>
                </c:pt>
                <c:pt idx="3288">
                  <c:v>141.19999999999999</c:v>
                </c:pt>
                <c:pt idx="3289">
                  <c:v>141.19999999999999</c:v>
                </c:pt>
                <c:pt idx="3290">
                  <c:v>142.9</c:v>
                </c:pt>
                <c:pt idx="3291">
                  <c:v>142.9</c:v>
                </c:pt>
                <c:pt idx="3292">
                  <c:v>142.9</c:v>
                </c:pt>
                <c:pt idx="3293">
                  <c:v>143.69999999999999</c:v>
                </c:pt>
                <c:pt idx="3294">
                  <c:v>143.69999999999999</c:v>
                </c:pt>
                <c:pt idx="3295">
                  <c:v>143.69999999999999</c:v>
                </c:pt>
                <c:pt idx="3296">
                  <c:v>142.80000000000001</c:v>
                </c:pt>
                <c:pt idx="3297">
                  <c:v>142.80000000000001</c:v>
                </c:pt>
                <c:pt idx="3298">
                  <c:v>142.80000000000001</c:v>
                </c:pt>
                <c:pt idx="3299">
                  <c:v>141.19999999999999</c:v>
                </c:pt>
                <c:pt idx="3300">
                  <c:v>141.19999999999999</c:v>
                </c:pt>
                <c:pt idx="3301">
                  <c:v>141.19999999999999</c:v>
                </c:pt>
                <c:pt idx="3302">
                  <c:v>139.30000000000001</c:v>
                </c:pt>
                <c:pt idx="3303">
                  <c:v>139.30000000000001</c:v>
                </c:pt>
                <c:pt idx="3304">
                  <c:v>139.30000000000001</c:v>
                </c:pt>
                <c:pt idx="3305">
                  <c:v>136.9</c:v>
                </c:pt>
                <c:pt idx="3306">
                  <c:v>136.9</c:v>
                </c:pt>
                <c:pt idx="3307">
                  <c:v>136.9</c:v>
                </c:pt>
                <c:pt idx="3308">
                  <c:v>134.6</c:v>
                </c:pt>
                <c:pt idx="3309">
                  <c:v>134.6</c:v>
                </c:pt>
                <c:pt idx="3310">
                  <c:v>134.6</c:v>
                </c:pt>
                <c:pt idx="3311">
                  <c:v>132.4</c:v>
                </c:pt>
                <c:pt idx="3312">
                  <c:v>132.4</c:v>
                </c:pt>
                <c:pt idx="3313">
                  <c:v>132.4</c:v>
                </c:pt>
                <c:pt idx="3314">
                  <c:v>130.4</c:v>
                </c:pt>
                <c:pt idx="3315">
                  <c:v>130.4</c:v>
                </c:pt>
                <c:pt idx="3316">
                  <c:v>130.4</c:v>
                </c:pt>
                <c:pt idx="3317">
                  <c:v>129.1</c:v>
                </c:pt>
                <c:pt idx="3318">
                  <c:v>129.1</c:v>
                </c:pt>
                <c:pt idx="3319">
                  <c:v>129.1</c:v>
                </c:pt>
                <c:pt idx="3320">
                  <c:v>128</c:v>
                </c:pt>
                <c:pt idx="3321">
                  <c:v>128</c:v>
                </c:pt>
                <c:pt idx="3322">
                  <c:v>128</c:v>
                </c:pt>
                <c:pt idx="3323">
                  <c:v>126.6</c:v>
                </c:pt>
                <c:pt idx="3324">
                  <c:v>126.6</c:v>
                </c:pt>
                <c:pt idx="3325">
                  <c:v>126.6</c:v>
                </c:pt>
                <c:pt idx="3326">
                  <c:v>124.8</c:v>
                </c:pt>
                <c:pt idx="3327">
                  <c:v>124.8</c:v>
                </c:pt>
                <c:pt idx="3328">
                  <c:v>124.8</c:v>
                </c:pt>
                <c:pt idx="3329">
                  <c:v>123.4</c:v>
                </c:pt>
                <c:pt idx="3330">
                  <c:v>123.4</c:v>
                </c:pt>
                <c:pt idx="3331">
                  <c:v>123.4</c:v>
                </c:pt>
                <c:pt idx="3332">
                  <c:v>122.2</c:v>
                </c:pt>
                <c:pt idx="3333">
                  <c:v>122.2</c:v>
                </c:pt>
                <c:pt idx="3334">
                  <c:v>122.2</c:v>
                </c:pt>
                <c:pt idx="3335">
                  <c:v>119.5</c:v>
                </c:pt>
                <c:pt idx="3336">
                  <c:v>119.5</c:v>
                </c:pt>
                <c:pt idx="3337">
                  <c:v>119.5</c:v>
                </c:pt>
                <c:pt idx="3338">
                  <c:v>118.3</c:v>
                </c:pt>
                <c:pt idx="3339">
                  <c:v>118.3</c:v>
                </c:pt>
                <c:pt idx="3340">
                  <c:v>118.3</c:v>
                </c:pt>
                <c:pt idx="3341">
                  <c:v>117.7</c:v>
                </c:pt>
                <c:pt idx="3342">
                  <c:v>117.7</c:v>
                </c:pt>
                <c:pt idx="3343">
                  <c:v>117.7</c:v>
                </c:pt>
                <c:pt idx="3344">
                  <c:v>119.5</c:v>
                </c:pt>
                <c:pt idx="3345">
                  <c:v>119.5</c:v>
                </c:pt>
                <c:pt idx="3346">
                  <c:v>119.5</c:v>
                </c:pt>
                <c:pt idx="3347">
                  <c:v>119.8</c:v>
                </c:pt>
                <c:pt idx="3348">
                  <c:v>119.8</c:v>
                </c:pt>
                <c:pt idx="3349">
                  <c:v>119.8</c:v>
                </c:pt>
                <c:pt idx="3350">
                  <c:v>119.7</c:v>
                </c:pt>
                <c:pt idx="3351">
                  <c:v>119.7</c:v>
                </c:pt>
                <c:pt idx="3352">
                  <c:v>119.7</c:v>
                </c:pt>
                <c:pt idx="3353">
                  <c:v>119.5</c:v>
                </c:pt>
                <c:pt idx="3354">
                  <c:v>119.5</c:v>
                </c:pt>
                <c:pt idx="3355">
                  <c:v>119.5</c:v>
                </c:pt>
                <c:pt idx="3356">
                  <c:v>119</c:v>
                </c:pt>
                <c:pt idx="3357">
                  <c:v>119</c:v>
                </c:pt>
                <c:pt idx="3358">
                  <c:v>119</c:v>
                </c:pt>
                <c:pt idx="3359">
                  <c:v>118.7</c:v>
                </c:pt>
                <c:pt idx="3360">
                  <c:v>118.7</c:v>
                </c:pt>
                <c:pt idx="3361">
                  <c:v>118.7</c:v>
                </c:pt>
                <c:pt idx="3362">
                  <c:v>117</c:v>
                </c:pt>
                <c:pt idx="3363">
                  <c:v>117</c:v>
                </c:pt>
                <c:pt idx="3364">
                  <c:v>117</c:v>
                </c:pt>
                <c:pt idx="3365">
                  <c:v>116.9</c:v>
                </c:pt>
                <c:pt idx="3366">
                  <c:v>116.9</c:v>
                </c:pt>
                <c:pt idx="3367">
                  <c:v>116.9</c:v>
                </c:pt>
                <c:pt idx="3368">
                  <c:v>117.5</c:v>
                </c:pt>
                <c:pt idx="3369">
                  <c:v>117.5</c:v>
                </c:pt>
                <c:pt idx="3370">
                  <c:v>117.5</c:v>
                </c:pt>
                <c:pt idx="3371">
                  <c:v>119.7</c:v>
                </c:pt>
                <c:pt idx="3372">
                  <c:v>119.7</c:v>
                </c:pt>
                <c:pt idx="3373">
                  <c:v>119.7</c:v>
                </c:pt>
                <c:pt idx="3374">
                  <c:v>120.7</c:v>
                </c:pt>
                <c:pt idx="3375">
                  <c:v>120.7</c:v>
                </c:pt>
                <c:pt idx="3376">
                  <c:v>120.7</c:v>
                </c:pt>
                <c:pt idx="3377">
                  <c:v>120.9</c:v>
                </c:pt>
                <c:pt idx="3378">
                  <c:v>120.9</c:v>
                </c:pt>
                <c:pt idx="3379">
                  <c:v>120.9</c:v>
                </c:pt>
                <c:pt idx="3380">
                  <c:v>120.4</c:v>
                </c:pt>
                <c:pt idx="3381">
                  <c:v>120.4</c:v>
                </c:pt>
                <c:pt idx="3382">
                  <c:v>120.4</c:v>
                </c:pt>
                <c:pt idx="3383">
                  <c:v>119.7</c:v>
                </c:pt>
                <c:pt idx="3384">
                  <c:v>119.7</c:v>
                </c:pt>
                <c:pt idx="3385">
                  <c:v>119.7</c:v>
                </c:pt>
                <c:pt idx="3386">
                  <c:v>119.2</c:v>
                </c:pt>
                <c:pt idx="3387">
                  <c:v>119.2</c:v>
                </c:pt>
                <c:pt idx="3388">
                  <c:v>119.2</c:v>
                </c:pt>
                <c:pt idx="3389">
                  <c:v>119</c:v>
                </c:pt>
                <c:pt idx="3390">
                  <c:v>119</c:v>
                </c:pt>
                <c:pt idx="3391">
                  <c:v>119</c:v>
                </c:pt>
                <c:pt idx="3392">
                  <c:v>118.9</c:v>
                </c:pt>
                <c:pt idx="3393">
                  <c:v>118.9</c:v>
                </c:pt>
                <c:pt idx="3394">
                  <c:v>118.9</c:v>
                </c:pt>
                <c:pt idx="3395">
                  <c:v>118.6</c:v>
                </c:pt>
                <c:pt idx="3396">
                  <c:v>118.6</c:v>
                </c:pt>
                <c:pt idx="3397">
                  <c:v>118.6</c:v>
                </c:pt>
                <c:pt idx="3398">
                  <c:v>118.5</c:v>
                </c:pt>
                <c:pt idx="3399">
                  <c:v>118.5</c:v>
                </c:pt>
                <c:pt idx="3400">
                  <c:v>118.5</c:v>
                </c:pt>
                <c:pt idx="3401">
                  <c:v>118.1</c:v>
                </c:pt>
                <c:pt idx="3402">
                  <c:v>118.1</c:v>
                </c:pt>
                <c:pt idx="3403">
                  <c:v>118.1</c:v>
                </c:pt>
                <c:pt idx="3404">
                  <c:v>118.2</c:v>
                </c:pt>
                <c:pt idx="3405">
                  <c:v>118.2</c:v>
                </c:pt>
                <c:pt idx="3406">
                  <c:v>118.2</c:v>
                </c:pt>
                <c:pt idx="3407">
                  <c:v>118.2</c:v>
                </c:pt>
                <c:pt idx="3408">
                  <c:v>118.2</c:v>
                </c:pt>
                <c:pt idx="3409">
                  <c:v>118.2</c:v>
                </c:pt>
                <c:pt idx="3410">
                  <c:v>118.4</c:v>
                </c:pt>
                <c:pt idx="3411">
                  <c:v>118.4</c:v>
                </c:pt>
                <c:pt idx="3412">
                  <c:v>118.4</c:v>
                </c:pt>
                <c:pt idx="3413">
                  <c:v>118.5</c:v>
                </c:pt>
                <c:pt idx="3414">
                  <c:v>118.5</c:v>
                </c:pt>
                <c:pt idx="3415">
                  <c:v>118.5</c:v>
                </c:pt>
                <c:pt idx="3416">
                  <c:v>118.6</c:v>
                </c:pt>
                <c:pt idx="3417">
                  <c:v>118.6</c:v>
                </c:pt>
                <c:pt idx="3418">
                  <c:v>118.6</c:v>
                </c:pt>
                <c:pt idx="3419">
                  <c:v>117.8</c:v>
                </c:pt>
                <c:pt idx="3420">
                  <c:v>117.8</c:v>
                </c:pt>
                <c:pt idx="3421">
                  <c:v>117.8</c:v>
                </c:pt>
                <c:pt idx="3422">
                  <c:v>117.6</c:v>
                </c:pt>
                <c:pt idx="3423">
                  <c:v>117.6</c:v>
                </c:pt>
                <c:pt idx="3424">
                  <c:v>117.6</c:v>
                </c:pt>
                <c:pt idx="3425">
                  <c:v>117.5</c:v>
                </c:pt>
                <c:pt idx="3426">
                  <c:v>117.5</c:v>
                </c:pt>
                <c:pt idx="3427">
                  <c:v>117.5</c:v>
                </c:pt>
                <c:pt idx="3428">
                  <c:v>118.1</c:v>
                </c:pt>
                <c:pt idx="3429">
                  <c:v>118.1</c:v>
                </c:pt>
                <c:pt idx="3430">
                  <c:v>118.1</c:v>
                </c:pt>
                <c:pt idx="3431">
                  <c:v>117.9</c:v>
                </c:pt>
                <c:pt idx="3432">
                  <c:v>117.9</c:v>
                </c:pt>
                <c:pt idx="3433">
                  <c:v>117.9</c:v>
                </c:pt>
                <c:pt idx="3434">
                  <c:v>117.4</c:v>
                </c:pt>
                <c:pt idx="3435">
                  <c:v>117.4</c:v>
                </c:pt>
                <c:pt idx="3436">
                  <c:v>117.4</c:v>
                </c:pt>
                <c:pt idx="3437">
                  <c:v>117.1</c:v>
                </c:pt>
                <c:pt idx="3438">
                  <c:v>117.1</c:v>
                </c:pt>
                <c:pt idx="3439">
                  <c:v>117.1</c:v>
                </c:pt>
                <c:pt idx="3440">
                  <c:v>116.9</c:v>
                </c:pt>
                <c:pt idx="3441">
                  <c:v>116.9</c:v>
                </c:pt>
                <c:pt idx="3442">
                  <c:v>116.9</c:v>
                </c:pt>
                <c:pt idx="3443">
                  <c:v>117</c:v>
                </c:pt>
                <c:pt idx="3444">
                  <c:v>117</c:v>
                </c:pt>
                <c:pt idx="3445">
                  <c:v>117</c:v>
                </c:pt>
                <c:pt idx="3446">
                  <c:v>117.1</c:v>
                </c:pt>
                <c:pt idx="3447">
                  <c:v>117.1</c:v>
                </c:pt>
                <c:pt idx="3448">
                  <c:v>117.1</c:v>
                </c:pt>
                <c:pt idx="3449">
                  <c:v>117.1</c:v>
                </c:pt>
                <c:pt idx="3450">
                  <c:v>117.1</c:v>
                </c:pt>
                <c:pt idx="3451">
                  <c:v>117.1</c:v>
                </c:pt>
                <c:pt idx="3452">
                  <c:v>116.7</c:v>
                </c:pt>
                <c:pt idx="3453">
                  <c:v>116.7</c:v>
                </c:pt>
                <c:pt idx="3454">
                  <c:v>116.7</c:v>
                </c:pt>
                <c:pt idx="3455">
                  <c:v>116.8</c:v>
                </c:pt>
                <c:pt idx="3456">
                  <c:v>116.8</c:v>
                </c:pt>
                <c:pt idx="3457">
                  <c:v>116.8</c:v>
                </c:pt>
                <c:pt idx="3458">
                  <c:v>116.9</c:v>
                </c:pt>
                <c:pt idx="3459">
                  <c:v>116.9</c:v>
                </c:pt>
                <c:pt idx="3460">
                  <c:v>116.9</c:v>
                </c:pt>
                <c:pt idx="3461">
                  <c:v>116.9</c:v>
                </c:pt>
                <c:pt idx="3462">
                  <c:v>116.9</c:v>
                </c:pt>
                <c:pt idx="3463">
                  <c:v>116.9</c:v>
                </c:pt>
                <c:pt idx="3464">
                  <c:v>116.7</c:v>
                </c:pt>
                <c:pt idx="3465">
                  <c:v>116.7</c:v>
                </c:pt>
                <c:pt idx="3466">
                  <c:v>116.7</c:v>
                </c:pt>
                <c:pt idx="3467">
                  <c:v>116.7</c:v>
                </c:pt>
                <c:pt idx="3468">
                  <c:v>116.7</c:v>
                </c:pt>
                <c:pt idx="3469">
                  <c:v>116.7</c:v>
                </c:pt>
                <c:pt idx="3470">
                  <c:v>116.8</c:v>
                </c:pt>
                <c:pt idx="3471">
                  <c:v>116.8</c:v>
                </c:pt>
                <c:pt idx="3472">
                  <c:v>116.8</c:v>
                </c:pt>
                <c:pt idx="3473">
                  <c:v>117.1</c:v>
                </c:pt>
                <c:pt idx="3474">
                  <c:v>117.1</c:v>
                </c:pt>
                <c:pt idx="3475">
                  <c:v>117.1</c:v>
                </c:pt>
                <c:pt idx="3476">
                  <c:v>116.8</c:v>
                </c:pt>
                <c:pt idx="3477">
                  <c:v>116.8</c:v>
                </c:pt>
                <c:pt idx="3478">
                  <c:v>116.8</c:v>
                </c:pt>
                <c:pt idx="3479">
                  <c:v>117.1</c:v>
                </c:pt>
                <c:pt idx="3480">
                  <c:v>117.1</c:v>
                </c:pt>
                <c:pt idx="3481">
                  <c:v>117.1</c:v>
                </c:pt>
                <c:pt idx="3482">
                  <c:v>117.3</c:v>
                </c:pt>
                <c:pt idx="3483">
                  <c:v>117.3</c:v>
                </c:pt>
                <c:pt idx="3484">
                  <c:v>117.3</c:v>
                </c:pt>
                <c:pt idx="3485">
                  <c:v>117.6</c:v>
                </c:pt>
                <c:pt idx="3486">
                  <c:v>117.6</c:v>
                </c:pt>
                <c:pt idx="3487">
                  <c:v>117.6</c:v>
                </c:pt>
                <c:pt idx="3488">
                  <c:v>116.7</c:v>
                </c:pt>
                <c:pt idx="3489">
                  <c:v>116.7</c:v>
                </c:pt>
                <c:pt idx="3490">
                  <c:v>116.7</c:v>
                </c:pt>
                <c:pt idx="3491">
                  <c:v>114</c:v>
                </c:pt>
                <c:pt idx="3492">
                  <c:v>114</c:v>
                </c:pt>
                <c:pt idx="3493">
                  <c:v>114</c:v>
                </c:pt>
                <c:pt idx="3494">
                  <c:v>112</c:v>
                </c:pt>
                <c:pt idx="3495">
                  <c:v>112</c:v>
                </c:pt>
                <c:pt idx="3496">
                  <c:v>112</c:v>
                </c:pt>
                <c:pt idx="3497">
                  <c:v>110.5</c:v>
                </c:pt>
                <c:pt idx="3498">
                  <c:v>110.5</c:v>
                </c:pt>
                <c:pt idx="3499">
                  <c:v>110.5</c:v>
                </c:pt>
                <c:pt idx="3500">
                  <c:v>110.7</c:v>
                </c:pt>
                <c:pt idx="3501">
                  <c:v>110.7</c:v>
                </c:pt>
                <c:pt idx="3502">
                  <c:v>110.7</c:v>
                </c:pt>
                <c:pt idx="3503">
                  <c:v>110.1</c:v>
                </c:pt>
                <c:pt idx="3504">
                  <c:v>110.1</c:v>
                </c:pt>
                <c:pt idx="3505">
                  <c:v>110.1</c:v>
                </c:pt>
                <c:pt idx="3506">
                  <c:v>110.5</c:v>
                </c:pt>
                <c:pt idx="3507">
                  <c:v>110.5</c:v>
                </c:pt>
                <c:pt idx="3508">
                  <c:v>110.5</c:v>
                </c:pt>
                <c:pt idx="3509">
                  <c:v>109.8</c:v>
                </c:pt>
                <c:pt idx="3510">
                  <c:v>109.8</c:v>
                </c:pt>
                <c:pt idx="3511">
                  <c:v>109.8</c:v>
                </c:pt>
                <c:pt idx="3512">
                  <c:v>109.6</c:v>
                </c:pt>
                <c:pt idx="3513">
                  <c:v>109.6</c:v>
                </c:pt>
                <c:pt idx="3514">
                  <c:v>109.6</c:v>
                </c:pt>
                <c:pt idx="3515">
                  <c:v>109.4</c:v>
                </c:pt>
                <c:pt idx="3516">
                  <c:v>109.4</c:v>
                </c:pt>
                <c:pt idx="3517">
                  <c:v>109.4</c:v>
                </c:pt>
                <c:pt idx="3518">
                  <c:v>110.7</c:v>
                </c:pt>
                <c:pt idx="3519">
                  <c:v>110.7</c:v>
                </c:pt>
                <c:pt idx="3520">
                  <c:v>110.7</c:v>
                </c:pt>
                <c:pt idx="3521">
                  <c:v>112.6</c:v>
                </c:pt>
                <c:pt idx="3522">
                  <c:v>112.6</c:v>
                </c:pt>
                <c:pt idx="3523">
                  <c:v>112.6</c:v>
                </c:pt>
                <c:pt idx="3524">
                  <c:v>115</c:v>
                </c:pt>
                <c:pt idx="3525">
                  <c:v>115</c:v>
                </c:pt>
                <c:pt idx="3526">
                  <c:v>115</c:v>
                </c:pt>
                <c:pt idx="3527">
                  <c:v>116.5</c:v>
                </c:pt>
                <c:pt idx="3528">
                  <c:v>116.5</c:v>
                </c:pt>
                <c:pt idx="3529">
                  <c:v>116.5</c:v>
                </c:pt>
                <c:pt idx="3530">
                  <c:v>116.4</c:v>
                </c:pt>
                <c:pt idx="3531">
                  <c:v>116.4</c:v>
                </c:pt>
                <c:pt idx="3532">
                  <c:v>116.4</c:v>
                </c:pt>
                <c:pt idx="3533">
                  <c:v>115.2</c:v>
                </c:pt>
                <c:pt idx="3534">
                  <c:v>115.2</c:v>
                </c:pt>
                <c:pt idx="3535">
                  <c:v>115.2</c:v>
                </c:pt>
                <c:pt idx="3536">
                  <c:v>114.9</c:v>
                </c:pt>
                <c:pt idx="3537">
                  <c:v>114.9</c:v>
                </c:pt>
                <c:pt idx="3538">
                  <c:v>114.9</c:v>
                </c:pt>
                <c:pt idx="3539">
                  <c:v>115.6</c:v>
                </c:pt>
                <c:pt idx="3540">
                  <c:v>115.6</c:v>
                </c:pt>
                <c:pt idx="3541">
                  <c:v>115.6</c:v>
                </c:pt>
                <c:pt idx="3542">
                  <c:v>116.6</c:v>
                </c:pt>
                <c:pt idx="3543">
                  <c:v>116.6</c:v>
                </c:pt>
                <c:pt idx="3544">
                  <c:v>116.6</c:v>
                </c:pt>
                <c:pt idx="3545">
                  <c:v>116.7</c:v>
                </c:pt>
                <c:pt idx="3546">
                  <c:v>116.7</c:v>
                </c:pt>
                <c:pt idx="3547">
                  <c:v>116.7</c:v>
                </c:pt>
                <c:pt idx="3548">
                  <c:v>116.9</c:v>
                </c:pt>
                <c:pt idx="3549">
                  <c:v>116.9</c:v>
                </c:pt>
                <c:pt idx="3550">
                  <c:v>116.9</c:v>
                </c:pt>
                <c:pt idx="3551">
                  <c:v>117.2</c:v>
                </c:pt>
                <c:pt idx="3552">
                  <c:v>117.2</c:v>
                </c:pt>
                <c:pt idx="3553">
                  <c:v>117.2</c:v>
                </c:pt>
                <c:pt idx="3554">
                  <c:v>117.5</c:v>
                </c:pt>
                <c:pt idx="3555">
                  <c:v>117.5</c:v>
                </c:pt>
                <c:pt idx="3556">
                  <c:v>117.5</c:v>
                </c:pt>
                <c:pt idx="3557">
                  <c:v>117.4</c:v>
                </c:pt>
                <c:pt idx="3558">
                  <c:v>117.4</c:v>
                </c:pt>
                <c:pt idx="3559">
                  <c:v>117.4</c:v>
                </c:pt>
                <c:pt idx="3560">
                  <c:v>117.7</c:v>
                </c:pt>
                <c:pt idx="3561">
                  <c:v>117.7</c:v>
                </c:pt>
                <c:pt idx="3562">
                  <c:v>117.7</c:v>
                </c:pt>
                <c:pt idx="3563">
                  <c:v>118</c:v>
                </c:pt>
                <c:pt idx="3564">
                  <c:v>118</c:v>
                </c:pt>
                <c:pt idx="3565">
                  <c:v>118</c:v>
                </c:pt>
                <c:pt idx="3566">
                  <c:v>118.3</c:v>
                </c:pt>
                <c:pt idx="3567">
                  <c:v>118.3</c:v>
                </c:pt>
                <c:pt idx="3568">
                  <c:v>118.3</c:v>
                </c:pt>
                <c:pt idx="3569">
                  <c:v>118.6</c:v>
                </c:pt>
                <c:pt idx="3570">
                  <c:v>118.6</c:v>
                </c:pt>
                <c:pt idx="3571">
                  <c:v>118.6</c:v>
                </c:pt>
                <c:pt idx="3572">
                  <c:v>118.7</c:v>
                </c:pt>
                <c:pt idx="3573">
                  <c:v>118.7</c:v>
                </c:pt>
                <c:pt idx="3574">
                  <c:v>118.7</c:v>
                </c:pt>
                <c:pt idx="3575">
                  <c:v>119.3</c:v>
                </c:pt>
                <c:pt idx="3576">
                  <c:v>119.3</c:v>
                </c:pt>
                <c:pt idx="3577">
                  <c:v>119.3</c:v>
                </c:pt>
                <c:pt idx="3578">
                  <c:v>119.5</c:v>
                </c:pt>
                <c:pt idx="3579">
                  <c:v>119.5</c:v>
                </c:pt>
                <c:pt idx="3580">
                  <c:v>119.5</c:v>
                </c:pt>
                <c:pt idx="3581">
                  <c:v>119.7</c:v>
                </c:pt>
                <c:pt idx="3582">
                  <c:v>119.7</c:v>
                </c:pt>
                <c:pt idx="3583">
                  <c:v>119.7</c:v>
                </c:pt>
                <c:pt idx="3584">
                  <c:v>119.9</c:v>
                </c:pt>
                <c:pt idx="3585">
                  <c:v>119.9</c:v>
                </c:pt>
                <c:pt idx="3586">
                  <c:v>119.9</c:v>
                </c:pt>
                <c:pt idx="3587">
                  <c:v>119.9</c:v>
                </c:pt>
                <c:pt idx="3588">
                  <c:v>119.9</c:v>
                </c:pt>
                <c:pt idx="3589">
                  <c:v>119.9</c:v>
                </c:pt>
                <c:pt idx="3590">
                  <c:v>120.4</c:v>
                </c:pt>
                <c:pt idx="3591">
                  <c:v>120.4</c:v>
                </c:pt>
                <c:pt idx="3592">
                  <c:v>120.4</c:v>
                </c:pt>
                <c:pt idx="3593">
                  <c:v>120.7</c:v>
                </c:pt>
                <c:pt idx="3594">
                  <c:v>120.7</c:v>
                </c:pt>
                <c:pt idx="3595">
                  <c:v>120.7</c:v>
                </c:pt>
                <c:pt idx="3596">
                  <c:v>121.5</c:v>
                </c:pt>
                <c:pt idx="3597">
                  <c:v>121.5</c:v>
                </c:pt>
                <c:pt idx="3598">
                  <c:v>121.5</c:v>
                </c:pt>
                <c:pt idx="3599">
                  <c:v>122</c:v>
                </c:pt>
                <c:pt idx="3600">
                  <c:v>122</c:v>
                </c:pt>
                <c:pt idx="3601">
                  <c:v>122</c:v>
                </c:pt>
                <c:pt idx="3602">
                  <c:v>122.9</c:v>
                </c:pt>
                <c:pt idx="3603">
                  <c:v>122.9</c:v>
                </c:pt>
                <c:pt idx="3604">
                  <c:v>122.9</c:v>
                </c:pt>
                <c:pt idx="3605">
                  <c:v>123.3</c:v>
                </c:pt>
                <c:pt idx="3606">
                  <c:v>123.3</c:v>
                </c:pt>
                <c:pt idx="3607">
                  <c:v>123.3</c:v>
                </c:pt>
                <c:pt idx="3608">
                  <c:v>123.8</c:v>
                </c:pt>
                <c:pt idx="3609">
                  <c:v>123.8</c:v>
                </c:pt>
                <c:pt idx="3610">
                  <c:v>123.8</c:v>
                </c:pt>
                <c:pt idx="3611">
                  <c:v>123.6</c:v>
                </c:pt>
                <c:pt idx="3612">
                  <c:v>123.6</c:v>
                </c:pt>
                <c:pt idx="3613">
                  <c:v>123.6</c:v>
                </c:pt>
                <c:pt idx="3614">
                  <c:v>123.5</c:v>
                </c:pt>
                <c:pt idx="3615">
                  <c:v>123.5</c:v>
                </c:pt>
                <c:pt idx="3616">
                  <c:v>123.5</c:v>
                </c:pt>
                <c:pt idx="3617">
                  <c:v>123.6</c:v>
                </c:pt>
                <c:pt idx="3618">
                  <c:v>123.6</c:v>
                </c:pt>
                <c:pt idx="3619">
                  <c:v>123.6</c:v>
                </c:pt>
                <c:pt idx="3620">
                  <c:v>124</c:v>
                </c:pt>
                <c:pt idx="3621">
                  <c:v>124</c:v>
                </c:pt>
                <c:pt idx="3622">
                  <c:v>124</c:v>
                </c:pt>
                <c:pt idx="3623">
                  <c:v>124.1</c:v>
                </c:pt>
                <c:pt idx="3624">
                  <c:v>124.1</c:v>
                </c:pt>
                <c:pt idx="3625">
                  <c:v>124.1</c:v>
                </c:pt>
                <c:pt idx="3626">
                  <c:v>124.3</c:v>
                </c:pt>
                <c:pt idx="3627">
                  <c:v>124.3</c:v>
                </c:pt>
                <c:pt idx="3628">
                  <c:v>124.3</c:v>
                </c:pt>
                <c:pt idx="3629">
                  <c:v>124.3</c:v>
                </c:pt>
                <c:pt idx="3630">
                  <c:v>124.3</c:v>
                </c:pt>
                <c:pt idx="3631">
                  <c:v>124.3</c:v>
                </c:pt>
                <c:pt idx="3632">
                  <c:v>124.8</c:v>
                </c:pt>
                <c:pt idx="3633">
                  <c:v>124.8</c:v>
                </c:pt>
                <c:pt idx="3634">
                  <c:v>124.8</c:v>
                </c:pt>
                <c:pt idx="3635">
                  <c:v>125.1</c:v>
                </c:pt>
                <c:pt idx="3636">
                  <c:v>125.1</c:v>
                </c:pt>
                <c:pt idx="3637">
                  <c:v>125.1</c:v>
                </c:pt>
                <c:pt idx="3638">
                  <c:v>125.8</c:v>
                </c:pt>
                <c:pt idx="3639">
                  <c:v>125.8</c:v>
                </c:pt>
                <c:pt idx="3640">
                  <c:v>125.8</c:v>
                </c:pt>
                <c:pt idx="3641">
                  <c:v>126.3</c:v>
                </c:pt>
                <c:pt idx="3642">
                  <c:v>126.3</c:v>
                </c:pt>
                <c:pt idx="3643">
                  <c:v>126.3</c:v>
                </c:pt>
                <c:pt idx="3644">
                  <c:v>126.8</c:v>
                </c:pt>
                <c:pt idx="3645">
                  <c:v>126.8</c:v>
                </c:pt>
                <c:pt idx="3646">
                  <c:v>126.8</c:v>
                </c:pt>
                <c:pt idx="3647">
                  <c:v>127.4</c:v>
                </c:pt>
                <c:pt idx="3648">
                  <c:v>127.4</c:v>
                </c:pt>
                <c:pt idx="3649">
                  <c:v>127.4</c:v>
                </c:pt>
                <c:pt idx="3650">
                  <c:v>128.19999999999999</c:v>
                </c:pt>
                <c:pt idx="3651">
                  <c:v>128.19999999999999</c:v>
                </c:pt>
                <c:pt idx="3652">
                  <c:v>128.19999999999999</c:v>
                </c:pt>
                <c:pt idx="3653">
                  <c:v>128.5</c:v>
                </c:pt>
                <c:pt idx="3654">
                  <c:v>128.5</c:v>
                </c:pt>
                <c:pt idx="3655">
                  <c:v>128.5</c:v>
                </c:pt>
                <c:pt idx="3656">
                  <c:v>128.5</c:v>
                </c:pt>
                <c:pt idx="3657">
                  <c:v>128.5</c:v>
                </c:pt>
                <c:pt idx="3658">
                  <c:v>128.5</c:v>
                </c:pt>
                <c:pt idx="3659">
                  <c:v>128.5</c:v>
                </c:pt>
                <c:pt idx="3660">
                  <c:v>128.5</c:v>
                </c:pt>
                <c:pt idx="3661">
                  <c:v>128.5</c:v>
                </c:pt>
                <c:pt idx="3662">
                  <c:v>128.30000000000001</c:v>
                </c:pt>
                <c:pt idx="3663">
                  <c:v>128.30000000000001</c:v>
                </c:pt>
                <c:pt idx="3664">
                  <c:v>128.30000000000001</c:v>
                </c:pt>
                <c:pt idx="3665">
                  <c:v>128</c:v>
                </c:pt>
                <c:pt idx="3666">
                  <c:v>128</c:v>
                </c:pt>
                <c:pt idx="3667">
                  <c:v>128</c:v>
                </c:pt>
                <c:pt idx="3668">
                  <c:v>127.9</c:v>
                </c:pt>
                <c:pt idx="3669">
                  <c:v>127.9</c:v>
                </c:pt>
                <c:pt idx="3670">
                  <c:v>127.9</c:v>
                </c:pt>
                <c:pt idx="3671">
                  <c:v>127.9</c:v>
                </c:pt>
                <c:pt idx="3672">
                  <c:v>127.9</c:v>
                </c:pt>
                <c:pt idx="3673">
                  <c:v>127.9</c:v>
                </c:pt>
                <c:pt idx="3674">
                  <c:v>128.19999999999999</c:v>
                </c:pt>
                <c:pt idx="3675">
                  <c:v>128.19999999999999</c:v>
                </c:pt>
                <c:pt idx="3676">
                  <c:v>128.19999999999999</c:v>
                </c:pt>
                <c:pt idx="3677">
                  <c:v>128.19999999999999</c:v>
                </c:pt>
                <c:pt idx="3678">
                  <c:v>128.19999999999999</c:v>
                </c:pt>
                <c:pt idx="3679">
                  <c:v>128.19999999999999</c:v>
                </c:pt>
                <c:pt idx="3680">
                  <c:v>128.1</c:v>
                </c:pt>
                <c:pt idx="3681">
                  <c:v>128.1</c:v>
                </c:pt>
                <c:pt idx="3682">
                  <c:v>128.1</c:v>
                </c:pt>
                <c:pt idx="3683">
                  <c:v>127.9</c:v>
                </c:pt>
                <c:pt idx="3684">
                  <c:v>127.9</c:v>
                </c:pt>
                <c:pt idx="3685">
                  <c:v>127.9</c:v>
                </c:pt>
                <c:pt idx="3686">
                  <c:v>128.1</c:v>
                </c:pt>
                <c:pt idx="3687">
                  <c:v>128.1</c:v>
                </c:pt>
                <c:pt idx="3688">
                  <c:v>128.1</c:v>
                </c:pt>
                <c:pt idx="3689">
                  <c:v>128.1</c:v>
                </c:pt>
                <c:pt idx="3690">
                  <c:v>128.1</c:v>
                </c:pt>
                <c:pt idx="3691">
                  <c:v>128.1</c:v>
                </c:pt>
                <c:pt idx="3692">
                  <c:v>128.19999999999999</c:v>
                </c:pt>
                <c:pt idx="3693">
                  <c:v>128.19999999999999</c:v>
                </c:pt>
                <c:pt idx="3694">
                  <c:v>128.19999999999999</c:v>
                </c:pt>
                <c:pt idx="3695">
                  <c:v>128</c:v>
                </c:pt>
                <c:pt idx="3696">
                  <c:v>128</c:v>
                </c:pt>
                <c:pt idx="3697">
                  <c:v>128</c:v>
                </c:pt>
                <c:pt idx="3698">
                  <c:v>128</c:v>
                </c:pt>
                <c:pt idx="3699">
                  <c:v>128</c:v>
                </c:pt>
                <c:pt idx="3700">
                  <c:v>128</c:v>
                </c:pt>
                <c:pt idx="3701">
                  <c:v>128</c:v>
                </c:pt>
                <c:pt idx="3702">
                  <c:v>128</c:v>
                </c:pt>
                <c:pt idx="3703">
                  <c:v>128</c:v>
                </c:pt>
                <c:pt idx="3704">
                  <c:v>127.9</c:v>
                </c:pt>
                <c:pt idx="3705">
                  <c:v>127.9</c:v>
                </c:pt>
                <c:pt idx="3706">
                  <c:v>127.9</c:v>
                </c:pt>
                <c:pt idx="3707">
                  <c:v>127.9</c:v>
                </c:pt>
                <c:pt idx="3708">
                  <c:v>127.9</c:v>
                </c:pt>
                <c:pt idx="3709">
                  <c:v>127.9</c:v>
                </c:pt>
                <c:pt idx="3710">
                  <c:v>127.7</c:v>
                </c:pt>
                <c:pt idx="3711">
                  <c:v>127.7</c:v>
                </c:pt>
                <c:pt idx="3712">
                  <c:v>127.7</c:v>
                </c:pt>
                <c:pt idx="3713">
                  <c:v>128</c:v>
                </c:pt>
                <c:pt idx="3714">
                  <c:v>128</c:v>
                </c:pt>
                <c:pt idx="3715">
                  <c:v>128</c:v>
                </c:pt>
                <c:pt idx="3716">
                  <c:v>128</c:v>
                </c:pt>
                <c:pt idx="3717">
                  <c:v>128</c:v>
                </c:pt>
                <c:pt idx="3718">
                  <c:v>128</c:v>
                </c:pt>
                <c:pt idx="3719">
                  <c:v>127.9</c:v>
                </c:pt>
                <c:pt idx="3720">
                  <c:v>127.9</c:v>
                </c:pt>
                <c:pt idx="3721">
                  <c:v>127.9</c:v>
                </c:pt>
                <c:pt idx="3722">
                  <c:v>127.5</c:v>
                </c:pt>
                <c:pt idx="3723">
                  <c:v>127.5</c:v>
                </c:pt>
                <c:pt idx="3724">
                  <c:v>127.5</c:v>
                </c:pt>
                <c:pt idx="3725">
                  <c:v>127.3</c:v>
                </c:pt>
                <c:pt idx="3726">
                  <c:v>127.3</c:v>
                </c:pt>
                <c:pt idx="3727">
                  <c:v>127.3</c:v>
                </c:pt>
                <c:pt idx="3728">
                  <c:v>127.2</c:v>
                </c:pt>
                <c:pt idx="3729">
                  <c:v>127.2</c:v>
                </c:pt>
                <c:pt idx="3730">
                  <c:v>127.2</c:v>
                </c:pt>
                <c:pt idx="3731">
                  <c:v>127.3</c:v>
                </c:pt>
                <c:pt idx="3732">
                  <c:v>127.3</c:v>
                </c:pt>
                <c:pt idx="3733">
                  <c:v>127.3</c:v>
                </c:pt>
                <c:pt idx="3734">
                  <c:v>127.4</c:v>
                </c:pt>
                <c:pt idx="3735">
                  <c:v>127.4</c:v>
                </c:pt>
                <c:pt idx="3736">
                  <c:v>127.4</c:v>
                </c:pt>
                <c:pt idx="3737">
                  <c:v>127.5</c:v>
                </c:pt>
                <c:pt idx="3738">
                  <c:v>127.5</c:v>
                </c:pt>
                <c:pt idx="3739">
                  <c:v>127.5</c:v>
                </c:pt>
                <c:pt idx="3740">
                  <c:v>127.5</c:v>
                </c:pt>
                <c:pt idx="3741">
                  <c:v>127.5</c:v>
                </c:pt>
                <c:pt idx="3742">
                  <c:v>127.5</c:v>
                </c:pt>
                <c:pt idx="3743">
                  <c:v>127.6</c:v>
                </c:pt>
                <c:pt idx="3744">
                  <c:v>127.6</c:v>
                </c:pt>
                <c:pt idx="3745">
                  <c:v>127.6</c:v>
                </c:pt>
                <c:pt idx="3746">
                  <c:v>127.6</c:v>
                </c:pt>
                <c:pt idx="3747">
                  <c:v>127.6</c:v>
                </c:pt>
                <c:pt idx="3748">
                  <c:v>127.6</c:v>
                </c:pt>
                <c:pt idx="3749">
                  <c:v>127.8</c:v>
                </c:pt>
                <c:pt idx="3750">
                  <c:v>127.8</c:v>
                </c:pt>
                <c:pt idx="3751">
                  <c:v>127.8</c:v>
                </c:pt>
                <c:pt idx="3752">
                  <c:v>128.1</c:v>
                </c:pt>
                <c:pt idx="3753">
                  <c:v>128.1</c:v>
                </c:pt>
                <c:pt idx="3754">
                  <c:v>128.1</c:v>
                </c:pt>
                <c:pt idx="3755">
                  <c:v>128.6</c:v>
                </c:pt>
                <c:pt idx="3756">
                  <c:v>128.6</c:v>
                </c:pt>
                <c:pt idx="3757">
                  <c:v>128.6</c:v>
                </c:pt>
                <c:pt idx="3758">
                  <c:v>128.69999999999999</c:v>
                </c:pt>
                <c:pt idx="3759">
                  <c:v>128.69999999999999</c:v>
                </c:pt>
                <c:pt idx="3760">
                  <c:v>128.69999999999999</c:v>
                </c:pt>
                <c:pt idx="3761">
                  <c:v>128.80000000000001</c:v>
                </c:pt>
                <c:pt idx="3762">
                  <c:v>128.80000000000001</c:v>
                </c:pt>
                <c:pt idx="3763">
                  <c:v>128.80000000000001</c:v>
                </c:pt>
                <c:pt idx="3764">
                  <c:v>128.9</c:v>
                </c:pt>
                <c:pt idx="3765">
                  <c:v>128.9</c:v>
                </c:pt>
                <c:pt idx="3766">
                  <c:v>128.9</c:v>
                </c:pt>
                <c:pt idx="3767">
                  <c:v>128.80000000000001</c:v>
                </c:pt>
                <c:pt idx="3768">
                  <c:v>128.80000000000001</c:v>
                </c:pt>
                <c:pt idx="3769">
                  <c:v>128.80000000000001</c:v>
                </c:pt>
                <c:pt idx="3770">
                  <c:v>128.9</c:v>
                </c:pt>
                <c:pt idx="3771">
                  <c:v>128.9</c:v>
                </c:pt>
                <c:pt idx="3772">
                  <c:v>128.9</c:v>
                </c:pt>
                <c:pt idx="3773">
                  <c:v>128.80000000000001</c:v>
                </c:pt>
                <c:pt idx="3774">
                  <c:v>128.80000000000001</c:v>
                </c:pt>
                <c:pt idx="3775">
                  <c:v>128.80000000000001</c:v>
                </c:pt>
                <c:pt idx="3776">
                  <c:v>128.9</c:v>
                </c:pt>
                <c:pt idx="3777">
                  <c:v>128.9</c:v>
                </c:pt>
                <c:pt idx="3778">
                  <c:v>128.9</c:v>
                </c:pt>
                <c:pt idx="3779">
                  <c:v>128.6</c:v>
                </c:pt>
                <c:pt idx="3780">
                  <c:v>128.6</c:v>
                </c:pt>
                <c:pt idx="3781">
                  <c:v>128.6</c:v>
                </c:pt>
                <c:pt idx="3782">
                  <c:v>128.30000000000001</c:v>
                </c:pt>
                <c:pt idx="3783">
                  <c:v>128.30000000000001</c:v>
                </c:pt>
                <c:pt idx="3784">
                  <c:v>128.30000000000001</c:v>
                </c:pt>
                <c:pt idx="3785">
                  <c:v>128.5</c:v>
                </c:pt>
                <c:pt idx="3786">
                  <c:v>128.5</c:v>
                </c:pt>
                <c:pt idx="3787">
                  <c:v>128.5</c:v>
                </c:pt>
                <c:pt idx="3788">
                  <c:v>128.69999999999999</c:v>
                </c:pt>
                <c:pt idx="3789">
                  <c:v>128.69999999999999</c:v>
                </c:pt>
                <c:pt idx="3790">
                  <c:v>128.69999999999999</c:v>
                </c:pt>
                <c:pt idx="3791">
                  <c:v>129.1</c:v>
                </c:pt>
                <c:pt idx="3792">
                  <c:v>129.1</c:v>
                </c:pt>
                <c:pt idx="3793">
                  <c:v>129.1</c:v>
                </c:pt>
                <c:pt idx="3794">
                  <c:v>128.9</c:v>
                </c:pt>
                <c:pt idx="3795">
                  <c:v>128.9</c:v>
                </c:pt>
                <c:pt idx="3796">
                  <c:v>128.9</c:v>
                </c:pt>
                <c:pt idx="3797">
                  <c:v>128.69999999999999</c:v>
                </c:pt>
                <c:pt idx="3798">
                  <c:v>128.69999999999999</c:v>
                </c:pt>
                <c:pt idx="3799">
                  <c:v>128.69999999999999</c:v>
                </c:pt>
                <c:pt idx="3800">
                  <c:v>128.1</c:v>
                </c:pt>
                <c:pt idx="3801">
                  <c:v>128.1</c:v>
                </c:pt>
                <c:pt idx="3802">
                  <c:v>128.1</c:v>
                </c:pt>
                <c:pt idx="3803">
                  <c:v>127.8</c:v>
                </c:pt>
                <c:pt idx="3804">
                  <c:v>127.8</c:v>
                </c:pt>
                <c:pt idx="3805">
                  <c:v>127.8</c:v>
                </c:pt>
                <c:pt idx="3806">
                  <c:v>127.8</c:v>
                </c:pt>
                <c:pt idx="3807">
                  <c:v>127.8</c:v>
                </c:pt>
                <c:pt idx="3808">
                  <c:v>127.8</c:v>
                </c:pt>
                <c:pt idx="3809">
                  <c:v>127.8</c:v>
                </c:pt>
                <c:pt idx="3810">
                  <c:v>127.8</c:v>
                </c:pt>
                <c:pt idx="3811">
                  <c:v>127.8</c:v>
                </c:pt>
                <c:pt idx="3812">
                  <c:v>128.19999999999999</c:v>
                </c:pt>
                <c:pt idx="3813">
                  <c:v>128.19999999999999</c:v>
                </c:pt>
                <c:pt idx="3814">
                  <c:v>128.19999999999999</c:v>
                </c:pt>
                <c:pt idx="3815">
                  <c:v>128.6</c:v>
                </c:pt>
                <c:pt idx="3816">
                  <c:v>128.6</c:v>
                </c:pt>
                <c:pt idx="3817">
                  <c:v>128.6</c:v>
                </c:pt>
                <c:pt idx="3818">
                  <c:v>129</c:v>
                </c:pt>
                <c:pt idx="3819">
                  <c:v>129</c:v>
                </c:pt>
                <c:pt idx="3820">
                  <c:v>129</c:v>
                </c:pt>
                <c:pt idx="3821">
                  <c:v>129.19999999999999</c:v>
                </c:pt>
                <c:pt idx="3822">
                  <c:v>129.19999999999999</c:v>
                </c:pt>
                <c:pt idx="3823">
                  <c:v>129.19999999999999</c:v>
                </c:pt>
                <c:pt idx="3824">
                  <c:v>128.9</c:v>
                </c:pt>
                <c:pt idx="3825">
                  <c:v>128.9</c:v>
                </c:pt>
                <c:pt idx="3826">
                  <c:v>128.9</c:v>
                </c:pt>
                <c:pt idx="3827">
                  <c:v>128.4</c:v>
                </c:pt>
                <c:pt idx="3828">
                  <c:v>128.4</c:v>
                </c:pt>
                <c:pt idx="3829">
                  <c:v>128.4</c:v>
                </c:pt>
                <c:pt idx="3830">
                  <c:v>128.6</c:v>
                </c:pt>
                <c:pt idx="3831">
                  <c:v>128.6</c:v>
                </c:pt>
                <c:pt idx="3832">
                  <c:v>128.6</c:v>
                </c:pt>
                <c:pt idx="3833">
                  <c:v>129.1</c:v>
                </c:pt>
                <c:pt idx="3834">
                  <c:v>129.1</c:v>
                </c:pt>
                <c:pt idx="3835">
                  <c:v>129.1</c:v>
                </c:pt>
                <c:pt idx="3836">
                  <c:v>129.6</c:v>
                </c:pt>
                <c:pt idx="3837">
                  <c:v>129.6</c:v>
                </c:pt>
                <c:pt idx="3838">
                  <c:v>129.6</c:v>
                </c:pt>
                <c:pt idx="3839">
                  <c:v>129.80000000000001</c:v>
                </c:pt>
                <c:pt idx="3840">
                  <c:v>129.80000000000001</c:v>
                </c:pt>
                <c:pt idx="3841">
                  <c:v>129.80000000000001</c:v>
                </c:pt>
                <c:pt idx="3842">
                  <c:v>129.5</c:v>
                </c:pt>
                <c:pt idx="3843">
                  <c:v>129.5</c:v>
                </c:pt>
                <c:pt idx="3844">
                  <c:v>129.5</c:v>
                </c:pt>
                <c:pt idx="3845">
                  <c:v>129.80000000000001</c:v>
                </c:pt>
                <c:pt idx="3846">
                  <c:v>129.80000000000001</c:v>
                </c:pt>
                <c:pt idx="3847">
                  <c:v>129.80000000000001</c:v>
                </c:pt>
                <c:pt idx="3848">
                  <c:v>130</c:v>
                </c:pt>
                <c:pt idx="3849">
                  <c:v>130</c:v>
                </c:pt>
                <c:pt idx="3850">
                  <c:v>130</c:v>
                </c:pt>
                <c:pt idx="3851">
                  <c:v>130.69999999999999</c:v>
                </c:pt>
                <c:pt idx="3852">
                  <c:v>130.69999999999999</c:v>
                </c:pt>
                <c:pt idx="3853">
                  <c:v>130.69999999999999</c:v>
                </c:pt>
                <c:pt idx="3854">
                  <c:v>130.6</c:v>
                </c:pt>
                <c:pt idx="3855">
                  <c:v>130.6</c:v>
                </c:pt>
                <c:pt idx="3856">
                  <c:v>130.6</c:v>
                </c:pt>
                <c:pt idx="3857">
                  <c:v>130.19999999999999</c:v>
                </c:pt>
                <c:pt idx="3858">
                  <c:v>130.19999999999999</c:v>
                </c:pt>
                <c:pt idx="3859">
                  <c:v>130.19999999999999</c:v>
                </c:pt>
                <c:pt idx="3860">
                  <c:v>129.9</c:v>
                </c:pt>
                <c:pt idx="3861">
                  <c:v>129.9</c:v>
                </c:pt>
                <c:pt idx="3862">
                  <c:v>129.9</c:v>
                </c:pt>
                <c:pt idx="3863">
                  <c:v>130</c:v>
                </c:pt>
                <c:pt idx="3864">
                  <c:v>130</c:v>
                </c:pt>
                <c:pt idx="3865">
                  <c:v>130</c:v>
                </c:pt>
                <c:pt idx="3866">
                  <c:v>130.30000000000001</c:v>
                </c:pt>
                <c:pt idx="3867">
                  <c:v>130.30000000000001</c:v>
                </c:pt>
                <c:pt idx="3868">
                  <c:v>130.30000000000001</c:v>
                </c:pt>
                <c:pt idx="3869">
                  <c:v>130.4</c:v>
                </c:pt>
                <c:pt idx="3870">
                  <c:v>130.4</c:v>
                </c:pt>
                <c:pt idx="3871">
                  <c:v>130.4</c:v>
                </c:pt>
                <c:pt idx="3872">
                  <c:v>130.4</c:v>
                </c:pt>
                <c:pt idx="3873">
                  <c:v>130.4</c:v>
                </c:pt>
                <c:pt idx="3874">
                  <c:v>130.4</c:v>
                </c:pt>
                <c:pt idx="3875">
                  <c:v>130</c:v>
                </c:pt>
                <c:pt idx="3876">
                  <c:v>130</c:v>
                </c:pt>
                <c:pt idx="3877">
                  <c:v>130</c:v>
                </c:pt>
                <c:pt idx="3878">
                  <c:v>130.1</c:v>
                </c:pt>
                <c:pt idx="3879">
                  <c:v>130.1</c:v>
                </c:pt>
                <c:pt idx="3880">
                  <c:v>130.1</c:v>
                </c:pt>
                <c:pt idx="3881">
                  <c:v>130</c:v>
                </c:pt>
                <c:pt idx="3882">
                  <c:v>130</c:v>
                </c:pt>
                <c:pt idx="3883">
                  <c:v>130</c:v>
                </c:pt>
                <c:pt idx="3884">
                  <c:v>130.9</c:v>
                </c:pt>
                <c:pt idx="3885">
                  <c:v>130.9</c:v>
                </c:pt>
                <c:pt idx="3886">
                  <c:v>130.9</c:v>
                </c:pt>
                <c:pt idx="3887">
                  <c:v>131.1</c:v>
                </c:pt>
                <c:pt idx="3888">
                  <c:v>131.1</c:v>
                </c:pt>
                <c:pt idx="3889">
                  <c:v>131.1</c:v>
                </c:pt>
                <c:pt idx="3890">
                  <c:v>131</c:v>
                </c:pt>
                <c:pt idx="3891">
                  <c:v>131</c:v>
                </c:pt>
                <c:pt idx="3892">
                  <c:v>131</c:v>
                </c:pt>
                <c:pt idx="3893">
                  <c:v>130.5</c:v>
                </c:pt>
                <c:pt idx="3894">
                  <c:v>130.5</c:v>
                </c:pt>
                <c:pt idx="3895">
                  <c:v>130.5</c:v>
                </c:pt>
                <c:pt idx="3896">
                  <c:v>130.1</c:v>
                </c:pt>
                <c:pt idx="3897">
                  <c:v>130.1</c:v>
                </c:pt>
                <c:pt idx="3898">
                  <c:v>130.1</c:v>
                </c:pt>
                <c:pt idx="3899">
                  <c:v>130.19999999999999</c:v>
                </c:pt>
                <c:pt idx="3900">
                  <c:v>130.19999999999999</c:v>
                </c:pt>
                <c:pt idx="3901">
                  <c:v>130.19999999999999</c:v>
                </c:pt>
                <c:pt idx="3902">
                  <c:v>130.30000000000001</c:v>
                </c:pt>
                <c:pt idx="3903">
                  <c:v>130.30000000000001</c:v>
                </c:pt>
                <c:pt idx="3904">
                  <c:v>130.30000000000001</c:v>
                </c:pt>
                <c:pt idx="3905">
                  <c:v>130.5</c:v>
                </c:pt>
                <c:pt idx="3906">
                  <c:v>130.5</c:v>
                </c:pt>
                <c:pt idx="3907">
                  <c:v>130.5</c:v>
                </c:pt>
                <c:pt idx="3908">
                  <c:v>130.30000000000001</c:v>
                </c:pt>
                <c:pt idx="3909">
                  <c:v>130.30000000000001</c:v>
                </c:pt>
                <c:pt idx="3910">
                  <c:v>130.30000000000001</c:v>
                </c:pt>
                <c:pt idx="3911">
                  <c:v>130</c:v>
                </c:pt>
                <c:pt idx="3912">
                  <c:v>130</c:v>
                </c:pt>
                <c:pt idx="3913">
                  <c:v>130</c:v>
                </c:pt>
                <c:pt idx="3914">
                  <c:v>129.6</c:v>
                </c:pt>
                <c:pt idx="3915">
                  <c:v>129.6</c:v>
                </c:pt>
                <c:pt idx="3916">
                  <c:v>129.6</c:v>
                </c:pt>
                <c:pt idx="3917">
                  <c:v>129.69999999999999</c:v>
                </c:pt>
                <c:pt idx="3918">
                  <c:v>129.69999999999999</c:v>
                </c:pt>
                <c:pt idx="3919">
                  <c:v>129.69999999999999</c:v>
                </c:pt>
                <c:pt idx="3920">
                  <c:v>129.69999999999999</c:v>
                </c:pt>
                <c:pt idx="3921">
                  <c:v>129.69999999999999</c:v>
                </c:pt>
                <c:pt idx="3922">
                  <c:v>129.69999999999999</c:v>
                </c:pt>
                <c:pt idx="3923">
                  <c:v>129.4</c:v>
                </c:pt>
                <c:pt idx="3924">
                  <c:v>129.4</c:v>
                </c:pt>
                <c:pt idx="3925">
                  <c:v>129.4</c:v>
                </c:pt>
                <c:pt idx="3926">
                  <c:v>129</c:v>
                </c:pt>
                <c:pt idx="3927">
                  <c:v>129</c:v>
                </c:pt>
                <c:pt idx="3928">
                  <c:v>129</c:v>
                </c:pt>
                <c:pt idx="3929">
                  <c:v>129.1</c:v>
                </c:pt>
                <c:pt idx="3930">
                  <c:v>129.1</c:v>
                </c:pt>
                <c:pt idx="3931">
                  <c:v>129.1</c:v>
                </c:pt>
                <c:pt idx="3932">
                  <c:v>129.4</c:v>
                </c:pt>
                <c:pt idx="3933">
                  <c:v>129.4</c:v>
                </c:pt>
                <c:pt idx="3934">
                  <c:v>129.4</c:v>
                </c:pt>
                <c:pt idx="3935">
                  <c:v>129.4</c:v>
                </c:pt>
                <c:pt idx="3936">
                  <c:v>129.4</c:v>
                </c:pt>
                <c:pt idx="3937">
                  <c:v>129.4</c:v>
                </c:pt>
                <c:pt idx="3938">
                  <c:v>129</c:v>
                </c:pt>
                <c:pt idx="3939">
                  <c:v>129</c:v>
                </c:pt>
                <c:pt idx="3940">
                  <c:v>129</c:v>
                </c:pt>
                <c:pt idx="3941">
                  <c:v>128.6</c:v>
                </c:pt>
                <c:pt idx="3942">
                  <c:v>128.6</c:v>
                </c:pt>
                <c:pt idx="3943">
                  <c:v>128.6</c:v>
                </c:pt>
                <c:pt idx="3944">
                  <c:v>128.4</c:v>
                </c:pt>
                <c:pt idx="3945">
                  <c:v>128.4</c:v>
                </c:pt>
                <c:pt idx="3946">
                  <c:v>128.4</c:v>
                </c:pt>
                <c:pt idx="3947">
                  <c:v>128.4</c:v>
                </c:pt>
                <c:pt idx="3948">
                  <c:v>128.4</c:v>
                </c:pt>
                <c:pt idx="3949">
                  <c:v>128.4</c:v>
                </c:pt>
                <c:pt idx="3950">
                  <c:v>128.5</c:v>
                </c:pt>
                <c:pt idx="3951">
                  <c:v>128.5</c:v>
                </c:pt>
                <c:pt idx="3952">
                  <c:v>128.5</c:v>
                </c:pt>
                <c:pt idx="3953">
                  <c:v>128.5</c:v>
                </c:pt>
                <c:pt idx="3954">
                  <c:v>128.5</c:v>
                </c:pt>
                <c:pt idx="3955">
                  <c:v>128.5</c:v>
                </c:pt>
                <c:pt idx="3956">
                  <c:v>128.6</c:v>
                </c:pt>
                <c:pt idx="3957">
                  <c:v>128.6</c:v>
                </c:pt>
                <c:pt idx="3958">
                  <c:v>128.6</c:v>
                </c:pt>
                <c:pt idx="3959">
                  <c:v>128.19999999999999</c:v>
                </c:pt>
                <c:pt idx="3960">
                  <c:v>128.19999999999999</c:v>
                </c:pt>
                <c:pt idx="3961">
                  <c:v>128.19999999999999</c:v>
                </c:pt>
                <c:pt idx="3962">
                  <c:v>128</c:v>
                </c:pt>
                <c:pt idx="3963">
                  <c:v>128</c:v>
                </c:pt>
                <c:pt idx="3964">
                  <c:v>128</c:v>
                </c:pt>
                <c:pt idx="3965">
                  <c:v>127.9</c:v>
                </c:pt>
                <c:pt idx="3966">
                  <c:v>127.9</c:v>
                </c:pt>
                <c:pt idx="3967">
                  <c:v>127.9</c:v>
                </c:pt>
                <c:pt idx="3968">
                  <c:v>128.1</c:v>
                </c:pt>
                <c:pt idx="3969">
                  <c:v>128.1</c:v>
                </c:pt>
                <c:pt idx="3970">
                  <c:v>128.1</c:v>
                </c:pt>
                <c:pt idx="3971">
                  <c:v>128.19999999999999</c:v>
                </c:pt>
                <c:pt idx="3972">
                  <c:v>128.19999999999999</c:v>
                </c:pt>
                <c:pt idx="3973">
                  <c:v>128.19999999999999</c:v>
                </c:pt>
                <c:pt idx="3974">
                  <c:v>128.19999999999999</c:v>
                </c:pt>
                <c:pt idx="3975">
                  <c:v>128.19999999999999</c:v>
                </c:pt>
                <c:pt idx="3976">
                  <c:v>128.19999999999999</c:v>
                </c:pt>
                <c:pt idx="3977">
                  <c:v>127.9</c:v>
                </c:pt>
                <c:pt idx="3978">
                  <c:v>127.9</c:v>
                </c:pt>
                <c:pt idx="3979">
                  <c:v>127.9</c:v>
                </c:pt>
                <c:pt idx="3980">
                  <c:v>127.5</c:v>
                </c:pt>
                <c:pt idx="3981">
                  <c:v>127.5</c:v>
                </c:pt>
                <c:pt idx="3982">
                  <c:v>127.5</c:v>
                </c:pt>
                <c:pt idx="3983">
                  <c:v>127.4</c:v>
                </c:pt>
                <c:pt idx="3984">
                  <c:v>127.4</c:v>
                </c:pt>
                <c:pt idx="3985">
                  <c:v>127.4</c:v>
                </c:pt>
                <c:pt idx="3986">
                  <c:v>127.6</c:v>
                </c:pt>
                <c:pt idx="3987">
                  <c:v>127.6</c:v>
                </c:pt>
                <c:pt idx="3988">
                  <c:v>127.6</c:v>
                </c:pt>
                <c:pt idx="3989">
                  <c:v>128.19999999999999</c:v>
                </c:pt>
                <c:pt idx="3990">
                  <c:v>128.19999999999999</c:v>
                </c:pt>
                <c:pt idx="3991">
                  <c:v>128.19999999999999</c:v>
                </c:pt>
                <c:pt idx="3992">
                  <c:v>128.19999999999999</c:v>
                </c:pt>
                <c:pt idx="3993">
                  <c:v>128.19999999999999</c:v>
                </c:pt>
                <c:pt idx="3994">
                  <c:v>128.19999999999999</c:v>
                </c:pt>
                <c:pt idx="3995">
                  <c:v>128</c:v>
                </c:pt>
                <c:pt idx="3996">
                  <c:v>128</c:v>
                </c:pt>
                <c:pt idx="3997">
                  <c:v>128</c:v>
                </c:pt>
                <c:pt idx="3998">
                  <c:v>127.6</c:v>
                </c:pt>
                <c:pt idx="3999">
                  <c:v>127.6</c:v>
                </c:pt>
                <c:pt idx="4000">
                  <c:v>127.6</c:v>
                </c:pt>
                <c:pt idx="4001">
                  <c:v>127.6</c:v>
                </c:pt>
                <c:pt idx="4002">
                  <c:v>127.6</c:v>
                </c:pt>
                <c:pt idx="4003">
                  <c:v>127.6</c:v>
                </c:pt>
                <c:pt idx="4004">
                  <c:v>127.1</c:v>
                </c:pt>
                <c:pt idx="4005">
                  <c:v>127.1</c:v>
                </c:pt>
                <c:pt idx="4006">
                  <c:v>127.1</c:v>
                </c:pt>
                <c:pt idx="4007">
                  <c:v>126.8</c:v>
                </c:pt>
                <c:pt idx="4008">
                  <c:v>126.8</c:v>
                </c:pt>
                <c:pt idx="4009">
                  <c:v>126.8</c:v>
                </c:pt>
                <c:pt idx="4010">
                  <c:v>126.1</c:v>
                </c:pt>
                <c:pt idx="4011">
                  <c:v>126.1</c:v>
                </c:pt>
                <c:pt idx="4012">
                  <c:v>126.1</c:v>
                </c:pt>
                <c:pt idx="4013">
                  <c:v>125.7</c:v>
                </c:pt>
                <c:pt idx="4014">
                  <c:v>125.7</c:v>
                </c:pt>
                <c:pt idx="4015">
                  <c:v>125.7</c:v>
                </c:pt>
                <c:pt idx="4016">
                  <c:v>125.9</c:v>
                </c:pt>
                <c:pt idx="4017">
                  <c:v>125.9</c:v>
                </c:pt>
                <c:pt idx="4018">
                  <c:v>125.9</c:v>
                </c:pt>
                <c:pt idx="4019">
                  <c:v>126.2</c:v>
                </c:pt>
                <c:pt idx="4020">
                  <c:v>126.2</c:v>
                </c:pt>
                <c:pt idx="4021">
                  <c:v>126.2</c:v>
                </c:pt>
                <c:pt idx="4022">
                  <c:v>126.2</c:v>
                </c:pt>
                <c:pt idx="4023">
                  <c:v>126.2</c:v>
                </c:pt>
                <c:pt idx="4024">
                  <c:v>126.2</c:v>
                </c:pt>
                <c:pt idx="4025">
                  <c:v>126</c:v>
                </c:pt>
                <c:pt idx="4026">
                  <c:v>126</c:v>
                </c:pt>
                <c:pt idx="4027">
                  <c:v>126</c:v>
                </c:pt>
                <c:pt idx="4028">
                  <c:v>125.9</c:v>
                </c:pt>
                <c:pt idx="4029">
                  <c:v>125.9</c:v>
                </c:pt>
                <c:pt idx="4030">
                  <c:v>125.9</c:v>
                </c:pt>
                <c:pt idx="4031">
                  <c:v>126.2</c:v>
                </c:pt>
                <c:pt idx="4032">
                  <c:v>126.2</c:v>
                </c:pt>
                <c:pt idx="4033">
                  <c:v>126.2</c:v>
                </c:pt>
                <c:pt idx="4034">
                  <c:v>126.3</c:v>
                </c:pt>
                <c:pt idx="4035">
                  <c:v>126.3</c:v>
                </c:pt>
                <c:pt idx="4036">
                  <c:v>126.3</c:v>
                </c:pt>
                <c:pt idx="4037">
                  <c:v>126.1</c:v>
                </c:pt>
                <c:pt idx="4038">
                  <c:v>126.1</c:v>
                </c:pt>
                <c:pt idx="4039">
                  <c:v>126.1</c:v>
                </c:pt>
                <c:pt idx="4040">
                  <c:v>125.9</c:v>
                </c:pt>
                <c:pt idx="4041">
                  <c:v>125.9</c:v>
                </c:pt>
                <c:pt idx="4042">
                  <c:v>125.9</c:v>
                </c:pt>
                <c:pt idx="4043">
                  <c:v>125.7</c:v>
                </c:pt>
                <c:pt idx="4044">
                  <c:v>125.7</c:v>
                </c:pt>
                <c:pt idx="4045">
                  <c:v>125.7</c:v>
                </c:pt>
                <c:pt idx="4046">
                  <c:v>126.1</c:v>
                </c:pt>
                <c:pt idx="4047">
                  <c:v>126.1</c:v>
                </c:pt>
                <c:pt idx="4048">
                  <c:v>126.1</c:v>
                </c:pt>
                <c:pt idx="4049">
                  <c:v>126.2</c:v>
                </c:pt>
                <c:pt idx="4050">
                  <c:v>126.2</c:v>
                </c:pt>
                <c:pt idx="4051">
                  <c:v>126.2</c:v>
                </c:pt>
                <c:pt idx="4052">
                  <c:v>126.6</c:v>
                </c:pt>
                <c:pt idx="4053">
                  <c:v>126.6</c:v>
                </c:pt>
                <c:pt idx="4054">
                  <c:v>126.6</c:v>
                </c:pt>
                <c:pt idx="4055">
                  <c:v>126.1</c:v>
                </c:pt>
                <c:pt idx="4056">
                  <c:v>126.1</c:v>
                </c:pt>
                <c:pt idx="4057">
                  <c:v>126.1</c:v>
                </c:pt>
                <c:pt idx="4058">
                  <c:v>126.2</c:v>
                </c:pt>
                <c:pt idx="4059">
                  <c:v>126.2</c:v>
                </c:pt>
                <c:pt idx="4060">
                  <c:v>126.2</c:v>
                </c:pt>
                <c:pt idx="4061">
                  <c:v>125.9</c:v>
                </c:pt>
                <c:pt idx="4062">
                  <c:v>125.9</c:v>
                </c:pt>
                <c:pt idx="4063">
                  <c:v>125.9</c:v>
                </c:pt>
                <c:pt idx="4064">
                  <c:v>126.2</c:v>
                </c:pt>
                <c:pt idx="4065">
                  <c:v>126.2</c:v>
                </c:pt>
                <c:pt idx="4066">
                  <c:v>126.2</c:v>
                </c:pt>
                <c:pt idx="4067">
                  <c:v>125.9</c:v>
                </c:pt>
                <c:pt idx="4068">
                  <c:v>125.9</c:v>
                </c:pt>
                <c:pt idx="4069">
                  <c:v>125.9</c:v>
                </c:pt>
                <c:pt idx="4070">
                  <c:v>126</c:v>
                </c:pt>
                <c:pt idx="4071">
                  <c:v>126</c:v>
                </c:pt>
                <c:pt idx="4072">
                  <c:v>126</c:v>
                </c:pt>
                <c:pt idx="4073">
                  <c:v>126.1</c:v>
                </c:pt>
                <c:pt idx="4074">
                  <c:v>126.1</c:v>
                </c:pt>
                <c:pt idx="4075">
                  <c:v>126.1</c:v>
                </c:pt>
                <c:pt idx="4076">
                  <c:v>126.6</c:v>
                </c:pt>
                <c:pt idx="4077">
                  <c:v>126.6</c:v>
                </c:pt>
                <c:pt idx="4078">
                  <c:v>126.6</c:v>
                </c:pt>
                <c:pt idx="4079">
                  <c:v>126.8</c:v>
                </c:pt>
                <c:pt idx="4080">
                  <c:v>126.8</c:v>
                </c:pt>
                <c:pt idx="4081">
                  <c:v>126.8</c:v>
                </c:pt>
                <c:pt idx="4082">
                  <c:v>126.6</c:v>
                </c:pt>
                <c:pt idx="4083">
                  <c:v>126.6</c:v>
                </c:pt>
                <c:pt idx="4084">
                  <c:v>126.6</c:v>
                </c:pt>
                <c:pt idx="4085">
                  <c:v>126</c:v>
                </c:pt>
                <c:pt idx="4086">
                  <c:v>126</c:v>
                </c:pt>
                <c:pt idx="4087">
                  <c:v>126</c:v>
                </c:pt>
                <c:pt idx="4088">
                  <c:v>125.7</c:v>
                </c:pt>
                <c:pt idx="4089">
                  <c:v>125.7</c:v>
                </c:pt>
                <c:pt idx="4090">
                  <c:v>125.7</c:v>
                </c:pt>
                <c:pt idx="4091">
                  <c:v>125.7</c:v>
                </c:pt>
                <c:pt idx="4092">
                  <c:v>125.7</c:v>
                </c:pt>
                <c:pt idx="4093">
                  <c:v>125.7</c:v>
                </c:pt>
                <c:pt idx="4094">
                  <c:v>125.7</c:v>
                </c:pt>
                <c:pt idx="4095">
                  <c:v>125.7</c:v>
                </c:pt>
                <c:pt idx="4096">
                  <c:v>125.7</c:v>
                </c:pt>
                <c:pt idx="4097">
                  <c:v>125.2</c:v>
                </c:pt>
                <c:pt idx="4098">
                  <c:v>125.2</c:v>
                </c:pt>
                <c:pt idx="4099">
                  <c:v>125.2</c:v>
                </c:pt>
                <c:pt idx="4100">
                  <c:v>125.1</c:v>
                </c:pt>
                <c:pt idx="4101">
                  <c:v>125.1</c:v>
                </c:pt>
                <c:pt idx="4102">
                  <c:v>125.1</c:v>
                </c:pt>
                <c:pt idx="4103">
                  <c:v>124.9</c:v>
                </c:pt>
                <c:pt idx="4104">
                  <c:v>124.9</c:v>
                </c:pt>
                <c:pt idx="4105">
                  <c:v>124.9</c:v>
                </c:pt>
                <c:pt idx="4106">
                  <c:v>124.7</c:v>
                </c:pt>
                <c:pt idx="4107">
                  <c:v>124.7</c:v>
                </c:pt>
                <c:pt idx="4108">
                  <c:v>124.7</c:v>
                </c:pt>
                <c:pt idx="4109">
                  <c:v>124.8</c:v>
                </c:pt>
                <c:pt idx="4110">
                  <c:v>124.8</c:v>
                </c:pt>
                <c:pt idx="4111">
                  <c:v>124.8</c:v>
                </c:pt>
                <c:pt idx="4112">
                  <c:v>125.3</c:v>
                </c:pt>
                <c:pt idx="4113">
                  <c:v>125.3</c:v>
                </c:pt>
                <c:pt idx="4114">
                  <c:v>125.3</c:v>
                </c:pt>
                <c:pt idx="4115">
                  <c:v>125.5</c:v>
                </c:pt>
                <c:pt idx="4116">
                  <c:v>125.5</c:v>
                </c:pt>
                <c:pt idx="4117">
                  <c:v>125.5</c:v>
                </c:pt>
                <c:pt idx="4118">
                  <c:v>125.5</c:v>
                </c:pt>
                <c:pt idx="4119">
                  <c:v>125.5</c:v>
                </c:pt>
                <c:pt idx="4120">
                  <c:v>125.5</c:v>
                </c:pt>
                <c:pt idx="4121">
                  <c:v>125.3</c:v>
                </c:pt>
                <c:pt idx="4122">
                  <c:v>125.3</c:v>
                </c:pt>
                <c:pt idx="4123">
                  <c:v>125.3</c:v>
                </c:pt>
                <c:pt idx="4124">
                  <c:v>125.8</c:v>
                </c:pt>
                <c:pt idx="4125">
                  <c:v>125.8</c:v>
                </c:pt>
                <c:pt idx="4126">
                  <c:v>125.8</c:v>
                </c:pt>
                <c:pt idx="4127">
                  <c:v>125.6</c:v>
                </c:pt>
                <c:pt idx="4128">
                  <c:v>125.6</c:v>
                </c:pt>
                <c:pt idx="4129">
                  <c:v>125.6</c:v>
                </c:pt>
                <c:pt idx="4130">
                  <c:v>125.4</c:v>
                </c:pt>
                <c:pt idx="4131">
                  <c:v>125.4</c:v>
                </c:pt>
                <c:pt idx="4132">
                  <c:v>125.4</c:v>
                </c:pt>
                <c:pt idx="4133">
                  <c:v>124.5</c:v>
                </c:pt>
                <c:pt idx="4134">
                  <c:v>124.5</c:v>
                </c:pt>
                <c:pt idx="4135">
                  <c:v>124.5</c:v>
                </c:pt>
                <c:pt idx="4136">
                  <c:v>124.4</c:v>
                </c:pt>
                <c:pt idx="4137">
                  <c:v>124.4</c:v>
                </c:pt>
                <c:pt idx="4138">
                  <c:v>124.4</c:v>
                </c:pt>
                <c:pt idx="4139">
                  <c:v>124.3</c:v>
                </c:pt>
                <c:pt idx="4140">
                  <c:v>124.3</c:v>
                </c:pt>
                <c:pt idx="4141">
                  <c:v>124.3</c:v>
                </c:pt>
                <c:pt idx="4142">
                  <c:v>124.5</c:v>
                </c:pt>
                <c:pt idx="4143">
                  <c:v>124.5</c:v>
                </c:pt>
                <c:pt idx="4144">
                  <c:v>124.5</c:v>
                </c:pt>
                <c:pt idx="4145">
                  <c:v>124.5</c:v>
                </c:pt>
                <c:pt idx="4146">
                  <c:v>124.5</c:v>
                </c:pt>
                <c:pt idx="4147">
                  <c:v>124.5</c:v>
                </c:pt>
                <c:pt idx="4148">
                  <c:v>124.5</c:v>
                </c:pt>
                <c:pt idx="4149">
                  <c:v>124.5</c:v>
                </c:pt>
                <c:pt idx="4150">
                  <c:v>124.5</c:v>
                </c:pt>
                <c:pt idx="4151">
                  <c:v>124.5</c:v>
                </c:pt>
                <c:pt idx="4152">
                  <c:v>124.5</c:v>
                </c:pt>
                <c:pt idx="4153">
                  <c:v>124.5</c:v>
                </c:pt>
                <c:pt idx="4154">
                  <c:v>124.1</c:v>
                </c:pt>
                <c:pt idx="4155">
                  <c:v>124.1</c:v>
                </c:pt>
                <c:pt idx="4156">
                  <c:v>124.1</c:v>
                </c:pt>
                <c:pt idx="4157">
                  <c:v>123.5</c:v>
                </c:pt>
                <c:pt idx="4158">
                  <c:v>123.5</c:v>
                </c:pt>
                <c:pt idx="4159">
                  <c:v>123.5</c:v>
                </c:pt>
                <c:pt idx="4160">
                  <c:v>123.3</c:v>
                </c:pt>
                <c:pt idx="4161">
                  <c:v>123.3</c:v>
                </c:pt>
                <c:pt idx="4162">
                  <c:v>123.3</c:v>
                </c:pt>
                <c:pt idx="4163">
                  <c:v>123.2</c:v>
                </c:pt>
                <c:pt idx="4164">
                  <c:v>123.2</c:v>
                </c:pt>
                <c:pt idx="4165">
                  <c:v>123.2</c:v>
                </c:pt>
                <c:pt idx="4166">
                  <c:v>123.1</c:v>
                </c:pt>
                <c:pt idx="4167">
                  <c:v>123.1</c:v>
                </c:pt>
                <c:pt idx="4168">
                  <c:v>123.1</c:v>
                </c:pt>
                <c:pt idx="4169">
                  <c:v>122.6</c:v>
                </c:pt>
                <c:pt idx="4170">
                  <c:v>122.6</c:v>
                </c:pt>
                <c:pt idx="4171">
                  <c:v>122.6</c:v>
                </c:pt>
                <c:pt idx="4172">
                  <c:v>122.4</c:v>
                </c:pt>
                <c:pt idx="4173">
                  <c:v>122.4</c:v>
                </c:pt>
                <c:pt idx="4174">
                  <c:v>122.4</c:v>
                </c:pt>
                <c:pt idx="4175">
                  <c:v>122.4</c:v>
                </c:pt>
                <c:pt idx="4176">
                  <c:v>122.4</c:v>
                </c:pt>
                <c:pt idx="4177">
                  <c:v>122.4</c:v>
                </c:pt>
                <c:pt idx="4178">
                  <c:v>123</c:v>
                </c:pt>
                <c:pt idx="4179">
                  <c:v>123</c:v>
                </c:pt>
                <c:pt idx="4180">
                  <c:v>123</c:v>
                </c:pt>
                <c:pt idx="4181">
                  <c:v>123.3</c:v>
                </c:pt>
                <c:pt idx="4182">
                  <c:v>123.3</c:v>
                </c:pt>
                <c:pt idx="4183">
                  <c:v>123.3</c:v>
                </c:pt>
                <c:pt idx="4184">
                  <c:v>123.8</c:v>
                </c:pt>
                <c:pt idx="4185">
                  <c:v>123.8</c:v>
                </c:pt>
                <c:pt idx="4186">
                  <c:v>123.8</c:v>
                </c:pt>
                <c:pt idx="4187">
                  <c:v>123.6</c:v>
                </c:pt>
                <c:pt idx="4188">
                  <c:v>123.6</c:v>
                </c:pt>
                <c:pt idx="4189">
                  <c:v>123.6</c:v>
                </c:pt>
                <c:pt idx="4190">
                  <c:v>123.8</c:v>
                </c:pt>
                <c:pt idx="4191">
                  <c:v>123.8</c:v>
                </c:pt>
                <c:pt idx="4192">
                  <c:v>123.8</c:v>
                </c:pt>
                <c:pt idx="4193">
                  <c:v>123.6</c:v>
                </c:pt>
                <c:pt idx="4194">
                  <c:v>123.6</c:v>
                </c:pt>
                <c:pt idx="4195">
                  <c:v>123.6</c:v>
                </c:pt>
                <c:pt idx="4196">
                  <c:v>123.8</c:v>
                </c:pt>
                <c:pt idx="4197">
                  <c:v>123.8</c:v>
                </c:pt>
                <c:pt idx="4198">
                  <c:v>123.8</c:v>
                </c:pt>
                <c:pt idx="4199">
                  <c:v>124.1</c:v>
                </c:pt>
                <c:pt idx="4200">
                  <c:v>124.1</c:v>
                </c:pt>
                <c:pt idx="4201">
                  <c:v>124.1</c:v>
                </c:pt>
                <c:pt idx="4202">
                  <c:v>124</c:v>
                </c:pt>
                <c:pt idx="4203">
                  <c:v>124</c:v>
                </c:pt>
                <c:pt idx="4204">
                  <c:v>124</c:v>
                </c:pt>
                <c:pt idx="4205">
                  <c:v>124.3</c:v>
                </c:pt>
                <c:pt idx="4206">
                  <c:v>124.3</c:v>
                </c:pt>
                <c:pt idx="4207">
                  <c:v>124.3</c:v>
                </c:pt>
                <c:pt idx="4208">
                  <c:v>124.2</c:v>
                </c:pt>
                <c:pt idx="4209">
                  <c:v>124.2</c:v>
                </c:pt>
                <c:pt idx="4210">
                  <c:v>124.2</c:v>
                </c:pt>
                <c:pt idx="4211">
                  <c:v>124.5</c:v>
                </c:pt>
                <c:pt idx="4212">
                  <c:v>124.5</c:v>
                </c:pt>
                <c:pt idx="4213">
                  <c:v>124.5</c:v>
                </c:pt>
                <c:pt idx="4214">
                  <c:v>124.5</c:v>
                </c:pt>
                <c:pt idx="4215">
                  <c:v>124.5</c:v>
                </c:pt>
                <c:pt idx="4216">
                  <c:v>124.5</c:v>
                </c:pt>
                <c:pt idx="4217">
                  <c:v>124.3</c:v>
                </c:pt>
                <c:pt idx="4218">
                  <c:v>124.3</c:v>
                </c:pt>
                <c:pt idx="4219">
                  <c:v>124.3</c:v>
                </c:pt>
                <c:pt idx="4220">
                  <c:v>124</c:v>
                </c:pt>
                <c:pt idx="4221">
                  <c:v>124</c:v>
                </c:pt>
                <c:pt idx="4222">
                  <c:v>124</c:v>
                </c:pt>
                <c:pt idx="4223">
                  <c:v>124.2</c:v>
                </c:pt>
                <c:pt idx="4224">
                  <c:v>124.2</c:v>
                </c:pt>
                <c:pt idx="4225">
                  <c:v>124.2</c:v>
                </c:pt>
                <c:pt idx="4226">
                  <c:v>124.2</c:v>
                </c:pt>
                <c:pt idx="4227">
                  <c:v>124.2</c:v>
                </c:pt>
                <c:pt idx="4228">
                  <c:v>124.2</c:v>
                </c:pt>
                <c:pt idx="4229">
                  <c:v>124.3</c:v>
                </c:pt>
                <c:pt idx="4230">
                  <c:v>124.3</c:v>
                </c:pt>
                <c:pt idx="4231">
                  <c:v>124.3</c:v>
                </c:pt>
                <c:pt idx="4232">
                  <c:v>124.2</c:v>
                </c:pt>
                <c:pt idx="4233">
                  <c:v>124.2</c:v>
                </c:pt>
                <c:pt idx="4234">
                  <c:v>124.2</c:v>
                </c:pt>
                <c:pt idx="4235">
                  <c:v>124.2</c:v>
                </c:pt>
                <c:pt idx="4236">
                  <c:v>124.2</c:v>
                </c:pt>
                <c:pt idx="4237">
                  <c:v>124.2</c:v>
                </c:pt>
                <c:pt idx="4238">
                  <c:v>124</c:v>
                </c:pt>
                <c:pt idx="4239">
                  <c:v>124</c:v>
                </c:pt>
                <c:pt idx="4240">
                  <c:v>124</c:v>
                </c:pt>
                <c:pt idx="4241">
                  <c:v>123.6</c:v>
                </c:pt>
                <c:pt idx="4242">
                  <c:v>123.6</c:v>
                </c:pt>
                <c:pt idx="4243">
                  <c:v>123.6</c:v>
                </c:pt>
                <c:pt idx="4244">
                  <c:v>123.5</c:v>
                </c:pt>
                <c:pt idx="4245">
                  <c:v>123.5</c:v>
                </c:pt>
                <c:pt idx="4246">
                  <c:v>123.5</c:v>
                </c:pt>
                <c:pt idx="4247">
                  <c:v>123.3</c:v>
                </c:pt>
                <c:pt idx="4248">
                  <c:v>123.3</c:v>
                </c:pt>
                <c:pt idx="4249">
                  <c:v>123.3</c:v>
                </c:pt>
                <c:pt idx="4250">
                  <c:v>123</c:v>
                </c:pt>
                <c:pt idx="4251">
                  <c:v>123</c:v>
                </c:pt>
                <c:pt idx="4252">
                  <c:v>123</c:v>
                </c:pt>
                <c:pt idx="4253">
                  <c:v>122.9</c:v>
                </c:pt>
                <c:pt idx="4254">
                  <c:v>122.9</c:v>
                </c:pt>
                <c:pt idx="4255">
                  <c:v>122.9</c:v>
                </c:pt>
                <c:pt idx="4256">
                  <c:v>122.8</c:v>
                </c:pt>
                <c:pt idx="4257">
                  <c:v>122.8</c:v>
                </c:pt>
                <c:pt idx="4258">
                  <c:v>122.8</c:v>
                </c:pt>
                <c:pt idx="4259">
                  <c:v>122.7</c:v>
                </c:pt>
                <c:pt idx="4260">
                  <c:v>122.7</c:v>
                </c:pt>
                <c:pt idx="4261">
                  <c:v>122.7</c:v>
                </c:pt>
                <c:pt idx="4262">
                  <c:v>122.7</c:v>
                </c:pt>
                <c:pt idx="4263">
                  <c:v>122.7</c:v>
                </c:pt>
                <c:pt idx="4264">
                  <c:v>122.7</c:v>
                </c:pt>
                <c:pt idx="4265">
                  <c:v>122.8</c:v>
                </c:pt>
                <c:pt idx="4266">
                  <c:v>122.8</c:v>
                </c:pt>
                <c:pt idx="4267">
                  <c:v>122.8</c:v>
                </c:pt>
                <c:pt idx="4268">
                  <c:v>122.7</c:v>
                </c:pt>
                <c:pt idx="4269">
                  <c:v>122.7</c:v>
                </c:pt>
                <c:pt idx="4270">
                  <c:v>122.7</c:v>
                </c:pt>
                <c:pt idx="4271">
                  <c:v>122.7</c:v>
                </c:pt>
                <c:pt idx="4272">
                  <c:v>122.7</c:v>
                </c:pt>
                <c:pt idx="4273">
                  <c:v>122.7</c:v>
                </c:pt>
                <c:pt idx="4274">
                  <c:v>122.6</c:v>
                </c:pt>
                <c:pt idx="4275">
                  <c:v>122.6</c:v>
                </c:pt>
                <c:pt idx="4276">
                  <c:v>122.6</c:v>
                </c:pt>
                <c:pt idx="4277">
                  <c:v>122.7</c:v>
                </c:pt>
                <c:pt idx="4278">
                  <c:v>122.7</c:v>
                </c:pt>
                <c:pt idx="4279">
                  <c:v>122.7</c:v>
                </c:pt>
                <c:pt idx="4280">
                  <c:v>122.2</c:v>
                </c:pt>
                <c:pt idx="4281">
                  <c:v>122.2</c:v>
                </c:pt>
                <c:pt idx="4282">
                  <c:v>122.2</c:v>
                </c:pt>
                <c:pt idx="4283">
                  <c:v>122</c:v>
                </c:pt>
                <c:pt idx="4284">
                  <c:v>122</c:v>
                </c:pt>
                <c:pt idx="4285">
                  <c:v>122</c:v>
                </c:pt>
                <c:pt idx="4286">
                  <c:v>122.1</c:v>
                </c:pt>
                <c:pt idx="4287">
                  <c:v>122.1</c:v>
                </c:pt>
                <c:pt idx="4288">
                  <c:v>122.1</c:v>
                </c:pt>
                <c:pt idx="4289">
                  <c:v>122.4</c:v>
                </c:pt>
                <c:pt idx="4290">
                  <c:v>122.4</c:v>
                </c:pt>
                <c:pt idx="4291">
                  <c:v>122.4</c:v>
                </c:pt>
                <c:pt idx="4292">
                  <c:v>122.6</c:v>
                </c:pt>
                <c:pt idx="4293">
                  <c:v>122.6</c:v>
                </c:pt>
                <c:pt idx="4294">
                  <c:v>122.6</c:v>
                </c:pt>
                <c:pt idx="4295">
                  <c:v>122.5</c:v>
                </c:pt>
                <c:pt idx="4296">
                  <c:v>122.5</c:v>
                </c:pt>
                <c:pt idx="4297">
                  <c:v>122.5</c:v>
                </c:pt>
                <c:pt idx="4298">
                  <c:v>122.3</c:v>
                </c:pt>
                <c:pt idx="4299">
                  <c:v>122.3</c:v>
                </c:pt>
                <c:pt idx="4300">
                  <c:v>122.3</c:v>
                </c:pt>
                <c:pt idx="4301">
                  <c:v>122.3</c:v>
                </c:pt>
                <c:pt idx="4302">
                  <c:v>122.3</c:v>
                </c:pt>
                <c:pt idx="4303">
                  <c:v>122.3</c:v>
                </c:pt>
                <c:pt idx="4304">
                  <c:v>121.9</c:v>
                </c:pt>
                <c:pt idx="4305">
                  <c:v>121.9</c:v>
                </c:pt>
                <c:pt idx="4306">
                  <c:v>121.9</c:v>
                </c:pt>
                <c:pt idx="4307">
                  <c:v>122.3</c:v>
                </c:pt>
                <c:pt idx="4308">
                  <c:v>122.3</c:v>
                </c:pt>
                <c:pt idx="4309">
                  <c:v>122.3</c:v>
                </c:pt>
                <c:pt idx="4310">
                  <c:v>122.1</c:v>
                </c:pt>
                <c:pt idx="4311">
                  <c:v>122.1</c:v>
                </c:pt>
                <c:pt idx="4312">
                  <c:v>122.1</c:v>
                </c:pt>
                <c:pt idx="4313">
                  <c:v>122.2</c:v>
                </c:pt>
                <c:pt idx="4314">
                  <c:v>122.2</c:v>
                </c:pt>
                <c:pt idx="4315">
                  <c:v>122.2</c:v>
                </c:pt>
                <c:pt idx="4316">
                  <c:v>122</c:v>
                </c:pt>
                <c:pt idx="4317">
                  <c:v>122</c:v>
                </c:pt>
                <c:pt idx="4318">
                  <c:v>122</c:v>
                </c:pt>
                <c:pt idx="4319">
                  <c:v>122.2</c:v>
                </c:pt>
                <c:pt idx="4320">
                  <c:v>122.2</c:v>
                </c:pt>
                <c:pt idx="4321">
                  <c:v>122.2</c:v>
                </c:pt>
                <c:pt idx="4322">
                  <c:v>122.5</c:v>
                </c:pt>
                <c:pt idx="4323">
                  <c:v>122.5</c:v>
                </c:pt>
                <c:pt idx="4324">
                  <c:v>122.5</c:v>
                </c:pt>
                <c:pt idx="4325">
                  <c:v>122.8</c:v>
                </c:pt>
                <c:pt idx="4326">
                  <c:v>122.8</c:v>
                </c:pt>
                <c:pt idx="4327">
                  <c:v>122.8</c:v>
                </c:pt>
                <c:pt idx="4328">
                  <c:v>122.9</c:v>
                </c:pt>
                <c:pt idx="4329">
                  <c:v>122.9</c:v>
                </c:pt>
                <c:pt idx="4330">
                  <c:v>122.9</c:v>
                </c:pt>
                <c:pt idx="4331">
                  <c:v>123</c:v>
                </c:pt>
                <c:pt idx="4332">
                  <c:v>123</c:v>
                </c:pt>
                <c:pt idx="4333">
                  <c:v>123</c:v>
                </c:pt>
                <c:pt idx="4334">
                  <c:v>122.9</c:v>
                </c:pt>
                <c:pt idx="4335">
                  <c:v>122.9</c:v>
                </c:pt>
                <c:pt idx="4336">
                  <c:v>122.9</c:v>
                </c:pt>
                <c:pt idx="4337">
                  <c:v>123</c:v>
                </c:pt>
                <c:pt idx="4338">
                  <c:v>123</c:v>
                </c:pt>
                <c:pt idx="4339">
                  <c:v>123</c:v>
                </c:pt>
                <c:pt idx="4340">
                  <c:v>122.7</c:v>
                </c:pt>
                <c:pt idx="4341">
                  <c:v>122.7</c:v>
                </c:pt>
                <c:pt idx="4342">
                  <c:v>122.7</c:v>
                </c:pt>
                <c:pt idx="4343">
                  <c:v>122.7</c:v>
                </c:pt>
                <c:pt idx="4344">
                  <c:v>122.7</c:v>
                </c:pt>
                <c:pt idx="4345">
                  <c:v>122.7</c:v>
                </c:pt>
                <c:pt idx="4346">
                  <c:v>122.4</c:v>
                </c:pt>
                <c:pt idx="4347">
                  <c:v>122.4</c:v>
                </c:pt>
                <c:pt idx="4348">
                  <c:v>122.4</c:v>
                </c:pt>
                <c:pt idx="4349">
                  <c:v>122.3</c:v>
                </c:pt>
                <c:pt idx="4350">
                  <c:v>122.3</c:v>
                </c:pt>
                <c:pt idx="4351">
                  <c:v>122.3</c:v>
                </c:pt>
                <c:pt idx="4352">
                  <c:v>122.1</c:v>
                </c:pt>
                <c:pt idx="4353">
                  <c:v>122.1</c:v>
                </c:pt>
                <c:pt idx="4354">
                  <c:v>122.1</c:v>
                </c:pt>
                <c:pt idx="4355">
                  <c:v>122.1</c:v>
                </c:pt>
                <c:pt idx="4356">
                  <c:v>122.1</c:v>
                </c:pt>
                <c:pt idx="4357">
                  <c:v>122.1</c:v>
                </c:pt>
                <c:pt idx="4358">
                  <c:v>122.1</c:v>
                </c:pt>
                <c:pt idx="4359">
                  <c:v>122.1</c:v>
                </c:pt>
                <c:pt idx="4360">
                  <c:v>122.1</c:v>
                </c:pt>
                <c:pt idx="4361">
                  <c:v>122.1</c:v>
                </c:pt>
                <c:pt idx="4362">
                  <c:v>122.1</c:v>
                </c:pt>
                <c:pt idx="4363">
                  <c:v>122.1</c:v>
                </c:pt>
                <c:pt idx="4364">
                  <c:v>122.1</c:v>
                </c:pt>
                <c:pt idx="4365">
                  <c:v>122.1</c:v>
                </c:pt>
                <c:pt idx="4366">
                  <c:v>122.1</c:v>
                </c:pt>
                <c:pt idx="4367">
                  <c:v>122.6</c:v>
                </c:pt>
                <c:pt idx="4368">
                  <c:v>122.6</c:v>
                </c:pt>
                <c:pt idx="4369">
                  <c:v>122.6</c:v>
                </c:pt>
                <c:pt idx="4370">
                  <c:v>122.7</c:v>
                </c:pt>
                <c:pt idx="4371">
                  <c:v>122.7</c:v>
                </c:pt>
                <c:pt idx="4372">
                  <c:v>122.7</c:v>
                </c:pt>
                <c:pt idx="4373">
                  <c:v>122.8</c:v>
                </c:pt>
                <c:pt idx="4374">
                  <c:v>122.8</c:v>
                </c:pt>
                <c:pt idx="4375">
                  <c:v>122.8</c:v>
                </c:pt>
                <c:pt idx="4376">
                  <c:v>122.5</c:v>
                </c:pt>
                <c:pt idx="4377">
                  <c:v>122.5</c:v>
                </c:pt>
                <c:pt idx="4378">
                  <c:v>122.5</c:v>
                </c:pt>
                <c:pt idx="4379">
                  <c:v>122.5</c:v>
                </c:pt>
                <c:pt idx="4380">
                  <c:v>122.5</c:v>
                </c:pt>
                <c:pt idx="4381">
                  <c:v>122.5</c:v>
                </c:pt>
                <c:pt idx="4382">
                  <c:v>122.4</c:v>
                </c:pt>
                <c:pt idx="4383">
                  <c:v>122.4</c:v>
                </c:pt>
                <c:pt idx="4384">
                  <c:v>122.4</c:v>
                </c:pt>
                <c:pt idx="4385">
                  <c:v>122.7</c:v>
                </c:pt>
                <c:pt idx="4386">
                  <c:v>122.7</c:v>
                </c:pt>
                <c:pt idx="4387">
                  <c:v>122.7</c:v>
                </c:pt>
                <c:pt idx="4388">
                  <c:v>123</c:v>
                </c:pt>
                <c:pt idx="4389">
                  <c:v>123</c:v>
                </c:pt>
                <c:pt idx="4390">
                  <c:v>123</c:v>
                </c:pt>
                <c:pt idx="4391">
                  <c:v>123.3</c:v>
                </c:pt>
                <c:pt idx="4392">
                  <c:v>123.3</c:v>
                </c:pt>
                <c:pt idx="4393">
                  <c:v>123.3</c:v>
                </c:pt>
                <c:pt idx="4394">
                  <c:v>123.3</c:v>
                </c:pt>
                <c:pt idx="4395">
                  <c:v>123.3</c:v>
                </c:pt>
                <c:pt idx="4396">
                  <c:v>123.3</c:v>
                </c:pt>
                <c:pt idx="4397">
                  <c:v>123.2</c:v>
                </c:pt>
                <c:pt idx="4398">
                  <c:v>123.2</c:v>
                </c:pt>
                <c:pt idx="4399">
                  <c:v>123.2</c:v>
                </c:pt>
                <c:pt idx="4400">
                  <c:v>123.2</c:v>
                </c:pt>
                <c:pt idx="4401">
                  <c:v>123.2</c:v>
                </c:pt>
                <c:pt idx="4402">
                  <c:v>123.2</c:v>
                </c:pt>
                <c:pt idx="4403">
                  <c:v>123.3</c:v>
                </c:pt>
                <c:pt idx="4404">
                  <c:v>123.3</c:v>
                </c:pt>
                <c:pt idx="4405">
                  <c:v>123.3</c:v>
                </c:pt>
                <c:pt idx="4406">
                  <c:v>123.5</c:v>
                </c:pt>
                <c:pt idx="4407">
                  <c:v>123.5</c:v>
                </c:pt>
                <c:pt idx="4408">
                  <c:v>123.5</c:v>
                </c:pt>
                <c:pt idx="4409">
                  <c:v>123.4</c:v>
                </c:pt>
                <c:pt idx="4410">
                  <c:v>123.4</c:v>
                </c:pt>
                <c:pt idx="4411">
                  <c:v>123.4</c:v>
                </c:pt>
                <c:pt idx="4412">
                  <c:v>123.4</c:v>
                </c:pt>
                <c:pt idx="4413">
                  <c:v>123.4</c:v>
                </c:pt>
                <c:pt idx="4414">
                  <c:v>123.4</c:v>
                </c:pt>
                <c:pt idx="4415">
                  <c:v>123</c:v>
                </c:pt>
                <c:pt idx="4416">
                  <c:v>123</c:v>
                </c:pt>
                <c:pt idx="4417">
                  <c:v>123</c:v>
                </c:pt>
                <c:pt idx="4418">
                  <c:v>123.2</c:v>
                </c:pt>
                <c:pt idx="4419">
                  <c:v>123.2</c:v>
                </c:pt>
                <c:pt idx="4420">
                  <c:v>123.2</c:v>
                </c:pt>
                <c:pt idx="4421">
                  <c:v>122.8</c:v>
                </c:pt>
                <c:pt idx="4422">
                  <c:v>122.8</c:v>
                </c:pt>
                <c:pt idx="4423">
                  <c:v>122.8</c:v>
                </c:pt>
                <c:pt idx="4424">
                  <c:v>122.9</c:v>
                </c:pt>
                <c:pt idx="4425">
                  <c:v>122.9</c:v>
                </c:pt>
                <c:pt idx="4426">
                  <c:v>122.9</c:v>
                </c:pt>
                <c:pt idx="4427">
                  <c:v>122.8</c:v>
                </c:pt>
                <c:pt idx="4428">
                  <c:v>122.8</c:v>
                </c:pt>
                <c:pt idx="4429">
                  <c:v>122.8</c:v>
                </c:pt>
                <c:pt idx="4430">
                  <c:v>123.3</c:v>
                </c:pt>
                <c:pt idx="4431">
                  <c:v>123.3</c:v>
                </c:pt>
                <c:pt idx="4432">
                  <c:v>123.3</c:v>
                </c:pt>
                <c:pt idx="4433">
                  <c:v>123.5</c:v>
                </c:pt>
                <c:pt idx="4434">
                  <c:v>123.5</c:v>
                </c:pt>
                <c:pt idx="4435">
                  <c:v>123.5</c:v>
                </c:pt>
                <c:pt idx="4436">
                  <c:v>123.8</c:v>
                </c:pt>
                <c:pt idx="4437">
                  <c:v>123.8</c:v>
                </c:pt>
                <c:pt idx="4438">
                  <c:v>123.8</c:v>
                </c:pt>
                <c:pt idx="4439">
                  <c:v>123.8</c:v>
                </c:pt>
                <c:pt idx="4440">
                  <c:v>123.8</c:v>
                </c:pt>
                <c:pt idx="4441">
                  <c:v>123.8</c:v>
                </c:pt>
                <c:pt idx="4442">
                  <c:v>124.4</c:v>
                </c:pt>
                <c:pt idx="4443">
                  <c:v>124.4</c:v>
                </c:pt>
                <c:pt idx="4444">
                  <c:v>124.4</c:v>
                </c:pt>
                <c:pt idx="4445">
                  <c:v>124.7</c:v>
                </c:pt>
                <c:pt idx="4446">
                  <c:v>124.7</c:v>
                </c:pt>
                <c:pt idx="4447">
                  <c:v>124.7</c:v>
                </c:pt>
                <c:pt idx="4448">
                  <c:v>125</c:v>
                </c:pt>
                <c:pt idx="4449">
                  <c:v>125</c:v>
                </c:pt>
                <c:pt idx="4450">
                  <c:v>125</c:v>
                </c:pt>
                <c:pt idx="4451">
                  <c:v>124.9</c:v>
                </c:pt>
                <c:pt idx="4452">
                  <c:v>124.9</c:v>
                </c:pt>
                <c:pt idx="4453">
                  <c:v>124.9</c:v>
                </c:pt>
                <c:pt idx="4454">
                  <c:v>124.8</c:v>
                </c:pt>
                <c:pt idx="4455">
                  <c:v>124.8</c:v>
                </c:pt>
                <c:pt idx="4456">
                  <c:v>124.8</c:v>
                </c:pt>
                <c:pt idx="4457">
                  <c:v>124.4</c:v>
                </c:pt>
                <c:pt idx="4458">
                  <c:v>124.4</c:v>
                </c:pt>
                <c:pt idx="4459">
                  <c:v>124.4</c:v>
                </c:pt>
                <c:pt idx="4460">
                  <c:v>124</c:v>
                </c:pt>
                <c:pt idx="4461">
                  <c:v>124</c:v>
                </c:pt>
                <c:pt idx="4462">
                  <c:v>124</c:v>
                </c:pt>
                <c:pt idx="4463">
                  <c:v>124</c:v>
                </c:pt>
                <c:pt idx="4464">
                  <c:v>124</c:v>
                </c:pt>
                <c:pt idx="4465">
                  <c:v>124</c:v>
                </c:pt>
                <c:pt idx="4466">
                  <c:v>124</c:v>
                </c:pt>
                <c:pt idx="4467">
                  <c:v>124</c:v>
                </c:pt>
                <c:pt idx="4468">
                  <c:v>124</c:v>
                </c:pt>
                <c:pt idx="4469">
                  <c:v>124.1</c:v>
                </c:pt>
                <c:pt idx="4470">
                  <c:v>124.1</c:v>
                </c:pt>
                <c:pt idx="4471">
                  <c:v>124.1</c:v>
                </c:pt>
                <c:pt idx="4472">
                  <c:v>124</c:v>
                </c:pt>
                <c:pt idx="4473">
                  <c:v>124</c:v>
                </c:pt>
                <c:pt idx="4474">
                  <c:v>124</c:v>
                </c:pt>
                <c:pt idx="4475">
                  <c:v>123.9</c:v>
                </c:pt>
                <c:pt idx="4476">
                  <c:v>123.9</c:v>
                </c:pt>
                <c:pt idx="4477">
                  <c:v>123.9</c:v>
                </c:pt>
                <c:pt idx="4478">
                  <c:v>123.6</c:v>
                </c:pt>
                <c:pt idx="4479">
                  <c:v>123.6</c:v>
                </c:pt>
                <c:pt idx="4480">
                  <c:v>123.6</c:v>
                </c:pt>
                <c:pt idx="4481">
                  <c:v>123.3</c:v>
                </c:pt>
                <c:pt idx="4482">
                  <c:v>123.3</c:v>
                </c:pt>
                <c:pt idx="4483">
                  <c:v>123.3</c:v>
                </c:pt>
                <c:pt idx="4484">
                  <c:v>123.2</c:v>
                </c:pt>
                <c:pt idx="4485">
                  <c:v>123.2</c:v>
                </c:pt>
                <c:pt idx="4486">
                  <c:v>123.2</c:v>
                </c:pt>
                <c:pt idx="4487">
                  <c:v>123.5</c:v>
                </c:pt>
                <c:pt idx="4488">
                  <c:v>123.5</c:v>
                </c:pt>
                <c:pt idx="4489">
                  <c:v>123.5</c:v>
                </c:pt>
                <c:pt idx="4490">
                  <c:v>123.5</c:v>
                </c:pt>
                <c:pt idx="4491">
                  <c:v>123.5</c:v>
                </c:pt>
                <c:pt idx="4492">
                  <c:v>123.5</c:v>
                </c:pt>
                <c:pt idx="4493">
                  <c:v>123.5</c:v>
                </c:pt>
                <c:pt idx="4494">
                  <c:v>123.5</c:v>
                </c:pt>
                <c:pt idx="4495">
                  <c:v>123.5</c:v>
                </c:pt>
                <c:pt idx="4496">
                  <c:v>123.6</c:v>
                </c:pt>
                <c:pt idx="4497">
                  <c:v>123.6</c:v>
                </c:pt>
                <c:pt idx="4498">
                  <c:v>123.6</c:v>
                </c:pt>
                <c:pt idx="4499">
                  <c:v>123.6</c:v>
                </c:pt>
                <c:pt idx="4500">
                  <c:v>123.6</c:v>
                </c:pt>
                <c:pt idx="4501">
                  <c:v>123.6</c:v>
                </c:pt>
                <c:pt idx="4502">
                  <c:v>123.6</c:v>
                </c:pt>
                <c:pt idx="4503">
                  <c:v>123.6</c:v>
                </c:pt>
                <c:pt idx="4504">
                  <c:v>123.6</c:v>
                </c:pt>
                <c:pt idx="4505">
                  <c:v>123</c:v>
                </c:pt>
                <c:pt idx="4506">
                  <c:v>123</c:v>
                </c:pt>
                <c:pt idx="4507">
                  <c:v>123</c:v>
                </c:pt>
                <c:pt idx="4508">
                  <c:v>122.9</c:v>
                </c:pt>
                <c:pt idx="4509">
                  <c:v>122.9</c:v>
                </c:pt>
                <c:pt idx="4510">
                  <c:v>122.9</c:v>
                </c:pt>
                <c:pt idx="4511">
                  <c:v>122.4</c:v>
                </c:pt>
                <c:pt idx="4512">
                  <c:v>122.4</c:v>
                </c:pt>
                <c:pt idx="4513">
                  <c:v>122.4</c:v>
                </c:pt>
                <c:pt idx="4514">
                  <c:v>122.5</c:v>
                </c:pt>
                <c:pt idx="4515">
                  <c:v>122.5</c:v>
                </c:pt>
                <c:pt idx="4516">
                  <c:v>122.5</c:v>
                </c:pt>
                <c:pt idx="4517">
                  <c:v>121.9</c:v>
                </c:pt>
                <c:pt idx="4518">
                  <c:v>121.9</c:v>
                </c:pt>
                <c:pt idx="4519">
                  <c:v>121.9</c:v>
                </c:pt>
                <c:pt idx="4520">
                  <c:v>121.9</c:v>
                </c:pt>
                <c:pt idx="4521">
                  <c:v>121.9</c:v>
                </c:pt>
                <c:pt idx="4522">
                  <c:v>121.9</c:v>
                </c:pt>
                <c:pt idx="4523">
                  <c:v>121.5</c:v>
                </c:pt>
                <c:pt idx="4524">
                  <c:v>121.5</c:v>
                </c:pt>
                <c:pt idx="4525">
                  <c:v>121.5</c:v>
                </c:pt>
                <c:pt idx="4526">
                  <c:v>121.7</c:v>
                </c:pt>
                <c:pt idx="4527">
                  <c:v>121.7</c:v>
                </c:pt>
                <c:pt idx="4528">
                  <c:v>121.7</c:v>
                </c:pt>
                <c:pt idx="4529">
                  <c:v>121.3</c:v>
                </c:pt>
                <c:pt idx="4530">
                  <c:v>121.3</c:v>
                </c:pt>
                <c:pt idx="4531">
                  <c:v>121.3</c:v>
                </c:pt>
                <c:pt idx="4532">
                  <c:v>121.3</c:v>
                </c:pt>
                <c:pt idx="4533">
                  <c:v>121.3</c:v>
                </c:pt>
                <c:pt idx="4534">
                  <c:v>121.3</c:v>
                </c:pt>
                <c:pt idx="4535">
                  <c:v>121</c:v>
                </c:pt>
                <c:pt idx="4536">
                  <c:v>121</c:v>
                </c:pt>
                <c:pt idx="4537">
                  <c:v>121</c:v>
                </c:pt>
                <c:pt idx="4538">
                  <c:v>120.6</c:v>
                </c:pt>
                <c:pt idx="4539">
                  <c:v>120.6</c:v>
                </c:pt>
                <c:pt idx="4540">
                  <c:v>120.6</c:v>
                </c:pt>
                <c:pt idx="4541">
                  <c:v>120.2</c:v>
                </c:pt>
                <c:pt idx="4542">
                  <c:v>120.2</c:v>
                </c:pt>
                <c:pt idx="4543">
                  <c:v>120.2</c:v>
                </c:pt>
                <c:pt idx="4544">
                  <c:v>120.2</c:v>
                </c:pt>
                <c:pt idx="4545">
                  <c:v>120.2</c:v>
                </c:pt>
                <c:pt idx="4546">
                  <c:v>120.2</c:v>
                </c:pt>
                <c:pt idx="4547">
                  <c:v>120.1</c:v>
                </c:pt>
                <c:pt idx="4548">
                  <c:v>120.1</c:v>
                </c:pt>
                <c:pt idx="4549">
                  <c:v>120.1</c:v>
                </c:pt>
                <c:pt idx="4550">
                  <c:v>119.9</c:v>
                </c:pt>
                <c:pt idx="4551">
                  <c:v>119.9</c:v>
                </c:pt>
                <c:pt idx="4552">
                  <c:v>119.9</c:v>
                </c:pt>
                <c:pt idx="4553">
                  <c:v>119.7</c:v>
                </c:pt>
                <c:pt idx="4554">
                  <c:v>119.7</c:v>
                </c:pt>
                <c:pt idx="4555">
                  <c:v>119.7</c:v>
                </c:pt>
                <c:pt idx="4556">
                  <c:v>119.7</c:v>
                </c:pt>
                <c:pt idx="4557">
                  <c:v>119.7</c:v>
                </c:pt>
                <c:pt idx="4558">
                  <c:v>119.7</c:v>
                </c:pt>
                <c:pt idx="4559">
                  <c:v>119.8</c:v>
                </c:pt>
                <c:pt idx="4560">
                  <c:v>119.8</c:v>
                </c:pt>
                <c:pt idx="4561">
                  <c:v>119.8</c:v>
                </c:pt>
                <c:pt idx="4562">
                  <c:v>119.5</c:v>
                </c:pt>
                <c:pt idx="4563">
                  <c:v>119.5</c:v>
                </c:pt>
                <c:pt idx="4564">
                  <c:v>119.5</c:v>
                </c:pt>
                <c:pt idx="4565">
                  <c:v>119.4</c:v>
                </c:pt>
                <c:pt idx="4566">
                  <c:v>119.4</c:v>
                </c:pt>
                <c:pt idx="4567">
                  <c:v>119.4</c:v>
                </c:pt>
                <c:pt idx="4568">
                  <c:v>119.2</c:v>
                </c:pt>
                <c:pt idx="4569">
                  <c:v>119.2</c:v>
                </c:pt>
                <c:pt idx="4570">
                  <c:v>119.2</c:v>
                </c:pt>
                <c:pt idx="4571">
                  <c:v>119.4</c:v>
                </c:pt>
                <c:pt idx="4572">
                  <c:v>119.4</c:v>
                </c:pt>
                <c:pt idx="4573">
                  <c:v>119.4</c:v>
                </c:pt>
                <c:pt idx="4574">
                  <c:v>119.1</c:v>
                </c:pt>
                <c:pt idx="4575">
                  <c:v>119.1</c:v>
                </c:pt>
                <c:pt idx="4576">
                  <c:v>119.1</c:v>
                </c:pt>
                <c:pt idx="4577">
                  <c:v>119.1</c:v>
                </c:pt>
                <c:pt idx="4578">
                  <c:v>119.1</c:v>
                </c:pt>
                <c:pt idx="4579">
                  <c:v>119.1</c:v>
                </c:pt>
                <c:pt idx="4580">
                  <c:v>119.1</c:v>
                </c:pt>
                <c:pt idx="4581">
                  <c:v>119.1</c:v>
                </c:pt>
                <c:pt idx="4582">
                  <c:v>119.1</c:v>
                </c:pt>
                <c:pt idx="4583">
                  <c:v>119.2</c:v>
                </c:pt>
                <c:pt idx="4584">
                  <c:v>119.2</c:v>
                </c:pt>
                <c:pt idx="4585">
                  <c:v>119.2</c:v>
                </c:pt>
                <c:pt idx="4586">
                  <c:v>118.9</c:v>
                </c:pt>
                <c:pt idx="4587">
                  <c:v>118.9</c:v>
                </c:pt>
                <c:pt idx="4588">
                  <c:v>118.9</c:v>
                </c:pt>
                <c:pt idx="4589">
                  <c:v>119</c:v>
                </c:pt>
                <c:pt idx="4590">
                  <c:v>119</c:v>
                </c:pt>
                <c:pt idx="4591">
                  <c:v>119</c:v>
                </c:pt>
                <c:pt idx="4592">
                  <c:v>118.4</c:v>
                </c:pt>
                <c:pt idx="4593">
                  <c:v>118.4</c:v>
                </c:pt>
                <c:pt idx="4594">
                  <c:v>118.4</c:v>
                </c:pt>
                <c:pt idx="4595">
                  <c:v>118.4</c:v>
                </c:pt>
                <c:pt idx="4596">
                  <c:v>118.4</c:v>
                </c:pt>
                <c:pt idx="4597">
                  <c:v>118.4</c:v>
                </c:pt>
                <c:pt idx="4598">
                  <c:v>118.2</c:v>
                </c:pt>
                <c:pt idx="4599">
                  <c:v>118.2</c:v>
                </c:pt>
                <c:pt idx="4600">
                  <c:v>118.2</c:v>
                </c:pt>
                <c:pt idx="4601">
                  <c:v>118.8</c:v>
                </c:pt>
                <c:pt idx="4602">
                  <c:v>118.8</c:v>
                </c:pt>
                <c:pt idx="4603">
                  <c:v>118.8</c:v>
                </c:pt>
                <c:pt idx="4604">
                  <c:v>118.6</c:v>
                </c:pt>
                <c:pt idx="4605">
                  <c:v>118.6</c:v>
                </c:pt>
                <c:pt idx="4606">
                  <c:v>118.6</c:v>
                </c:pt>
                <c:pt idx="4607">
                  <c:v>118.5</c:v>
                </c:pt>
                <c:pt idx="4608">
                  <c:v>118.5</c:v>
                </c:pt>
                <c:pt idx="4609">
                  <c:v>118.5</c:v>
                </c:pt>
                <c:pt idx="4610">
                  <c:v>118.1</c:v>
                </c:pt>
                <c:pt idx="4611">
                  <c:v>118.1</c:v>
                </c:pt>
                <c:pt idx="4612">
                  <c:v>118.1</c:v>
                </c:pt>
                <c:pt idx="4613">
                  <c:v>118.4</c:v>
                </c:pt>
                <c:pt idx="4614">
                  <c:v>118.4</c:v>
                </c:pt>
                <c:pt idx="4615">
                  <c:v>118.4</c:v>
                </c:pt>
                <c:pt idx="4616">
                  <c:v>118.3</c:v>
                </c:pt>
                <c:pt idx="4617">
                  <c:v>118.3</c:v>
                </c:pt>
                <c:pt idx="4618">
                  <c:v>118.3</c:v>
                </c:pt>
                <c:pt idx="4619">
                  <c:v>118.4</c:v>
                </c:pt>
                <c:pt idx="4620">
                  <c:v>118.4</c:v>
                </c:pt>
                <c:pt idx="4621">
                  <c:v>118.4</c:v>
                </c:pt>
                <c:pt idx="4622">
                  <c:v>118</c:v>
                </c:pt>
                <c:pt idx="4623">
                  <c:v>118</c:v>
                </c:pt>
                <c:pt idx="4624">
                  <c:v>118</c:v>
                </c:pt>
                <c:pt idx="4625">
                  <c:v>117.9</c:v>
                </c:pt>
                <c:pt idx="4626">
                  <c:v>117.9</c:v>
                </c:pt>
                <c:pt idx="4627">
                  <c:v>117.9</c:v>
                </c:pt>
                <c:pt idx="4628">
                  <c:v>117.9</c:v>
                </c:pt>
                <c:pt idx="4629">
                  <c:v>117.9</c:v>
                </c:pt>
                <c:pt idx="4630">
                  <c:v>117.9</c:v>
                </c:pt>
                <c:pt idx="4631">
                  <c:v>118.4</c:v>
                </c:pt>
                <c:pt idx="4632">
                  <c:v>118.4</c:v>
                </c:pt>
                <c:pt idx="4633">
                  <c:v>118.4</c:v>
                </c:pt>
                <c:pt idx="4634">
                  <c:v>118.8</c:v>
                </c:pt>
                <c:pt idx="4635">
                  <c:v>118.8</c:v>
                </c:pt>
                <c:pt idx="4636">
                  <c:v>118.8</c:v>
                </c:pt>
                <c:pt idx="4637">
                  <c:v>119.2</c:v>
                </c:pt>
                <c:pt idx="4638">
                  <c:v>119.2</c:v>
                </c:pt>
                <c:pt idx="4639">
                  <c:v>119.2</c:v>
                </c:pt>
                <c:pt idx="4640">
                  <c:v>119.7</c:v>
                </c:pt>
                <c:pt idx="4641">
                  <c:v>119.7</c:v>
                </c:pt>
                <c:pt idx="4642">
                  <c:v>119.7</c:v>
                </c:pt>
                <c:pt idx="4643">
                  <c:v>119.8</c:v>
                </c:pt>
                <c:pt idx="4644">
                  <c:v>119.8</c:v>
                </c:pt>
                <c:pt idx="4645">
                  <c:v>119.8</c:v>
                </c:pt>
                <c:pt idx="4646">
                  <c:v>119.9</c:v>
                </c:pt>
                <c:pt idx="4647">
                  <c:v>119.9</c:v>
                </c:pt>
                <c:pt idx="4648">
                  <c:v>119.9</c:v>
                </c:pt>
                <c:pt idx="4649">
                  <c:v>119.9</c:v>
                </c:pt>
                <c:pt idx="4650">
                  <c:v>119.9</c:v>
                </c:pt>
                <c:pt idx="4651">
                  <c:v>119.9</c:v>
                </c:pt>
                <c:pt idx="4652">
                  <c:v>120.1</c:v>
                </c:pt>
                <c:pt idx="4653">
                  <c:v>120.1</c:v>
                </c:pt>
                <c:pt idx="4654">
                  <c:v>120.1</c:v>
                </c:pt>
                <c:pt idx="4655">
                  <c:v>120</c:v>
                </c:pt>
                <c:pt idx="4656">
                  <c:v>120</c:v>
                </c:pt>
                <c:pt idx="4657">
                  <c:v>120</c:v>
                </c:pt>
                <c:pt idx="4658">
                  <c:v>119.9</c:v>
                </c:pt>
                <c:pt idx="4659">
                  <c:v>119.9</c:v>
                </c:pt>
                <c:pt idx="4660">
                  <c:v>119.9</c:v>
                </c:pt>
                <c:pt idx="4661">
                  <c:v>119.6</c:v>
                </c:pt>
                <c:pt idx="4662">
                  <c:v>119.6</c:v>
                </c:pt>
                <c:pt idx="4663">
                  <c:v>119.6</c:v>
                </c:pt>
                <c:pt idx="4664">
                  <c:v>119.4</c:v>
                </c:pt>
                <c:pt idx="4665">
                  <c:v>119.4</c:v>
                </c:pt>
                <c:pt idx="4666">
                  <c:v>119.4</c:v>
                </c:pt>
                <c:pt idx="4667">
                  <c:v>119.4</c:v>
                </c:pt>
                <c:pt idx="4668">
                  <c:v>119.4</c:v>
                </c:pt>
                <c:pt idx="4669">
                  <c:v>119.4</c:v>
                </c:pt>
                <c:pt idx="4670">
                  <c:v>119.2</c:v>
                </c:pt>
                <c:pt idx="4671">
                  <c:v>119.2</c:v>
                </c:pt>
                <c:pt idx="4672">
                  <c:v>119.2</c:v>
                </c:pt>
                <c:pt idx="4673">
                  <c:v>119.4</c:v>
                </c:pt>
                <c:pt idx="4674">
                  <c:v>119.4</c:v>
                </c:pt>
                <c:pt idx="4675">
                  <c:v>119.4</c:v>
                </c:pt>
                <c:pt idx="4676">
                  <c:v>119.4</c:v>
                </c:pt>
                <c:pt idx="4677">
                  <c:v>119.4</c:v>
                </c:pt>
                <c:pt idx="4678">
                  <c:v>119.4</c:v>
                </c:pt>
                <c:pt idx="4679">
                  <c:v>119.2</c:v>
                </c:pt>
                <c:pt idx="4680">
                  <c:v>119.2</c:v>
                </c:pt>
                <c:pt idx="4681">
                  <c:v>119.2</c:v>
                </c:pt>
                <c:pt idx="4682">
                  <c:v>119.1</c:v>
                </c:pt>
                <c:pt idx="4683">
                  <c:v>119.1</c:v>
                </c:pt>
                <c:pt idx="4684">
                  <c:v>119.1</c:v>
                </c:pt>
                <c:pt idx="4685">
                  <c:v>119.1</c:v>
                </c:pt>
                <c:pt idx="4686">
                  <c:v>119.1</c:v>
                </c:pt>
                <c:pt idx="4687">
                  <c:v>119.1</c:v>
                </c:pt>
                <c:pt idx="4688">
                  <c:v>119.2</c:v>
                </c:pt>
                <c:pt idx="4689">
                  <c:v>119.2</c:v>
                </c:pt>
                <c:pt idx="4690">
                  <c:v>119.2</c:v>
                </c:pt>
                <c:pt idx="4691">
                  <c:v>119.3</c:v>
                </c:pt>
                <c:pt idx="4692">
                  <c:v>119.3</c:v>
                </c:pt>
                <c:pt idx="4693">
                  <c:v>119.3</c:v>
                </c:pt>
                <c:pt idx="4694">
                  <c:v>119.3</c:v>
                </c:pt>
                <c:pt idx="4695">
                  <c:v>119.3</c:v>
                </c:pt>
                <c:pt idx="4696">
                  <c:v>119.3</c:v>
                </c:pt>
                <c:pt idx="4697">
                  <c:v>119.7</c:v>
                </c:pt>
                <c:pt idx="4698">
                  <c:v>119.7</c:v>
                </c:pt>
                <c:pt idx="4699">
                  <c:v>119.7</c:v>
                </c:pt>
                <c:pt idx="4700">
                  <c:v>119.6</c:v>
                </c:pt>
                <c:pt idx="4701">
                  <c:v>119.6</c:v>
                </c:pt>
                <c:pt idx="4702">
                  <c:v>119.6</c:v>
                </c:pt>
                <c:pt idx="4703">
                  <c:v>119.3</c:v>
                </c:pt>
                <c:pt idx="4704">
                  <c:v>119.3</c:v>
                </c:pt>
                <c:pt idx="4705">
                  <c:v>119.3</c:v>
                </c:pt>
                <c:pt idx="4706">
                  <c:v>119</c:v>
                </c:pt>
                <c:pt idx="4707">
                  <c:v>119</c:v>
                </c:pt>
                <c:pt idx="4708">
                  <c:v>119</c:v>
                </c:pt>
                <c:pt idx="4709">
                  <c:v>118.8</c:v>
                </c:pt>
                <c:pt idx="4710">
                  <c:v>118.8</c:v>
                </c:pt>
                <c:pt idx="4711">
                  <c:v>118.8</c:v>
                </c:pt>
                <c:pt idx="4712">
                  <c:v>118.7</c:v>
                </c:pt>
                <c:pt idx="4713">
                  <c:v>118.7</c:v>
                </c:pt>
                <c:pt idx="4714">
                  <c:v>118.7</c:v>
                </c:pt>
                <c:pt idx="4715">
                  <c:v>118.8</c:v>
                </c:pt>
                <c:pt idx="4716">
                  <c:v>118.8</c:v>
                </c:pt>
                <c:pt idx="4717">
                  <c:v>118.8</c:v>
                </c:pt>
                <c:pt idx="4718">
                  <c:v>119</c:v>
                </c:pt>
                <c:pt idx="4719">
                  <c:v>119</c:v>
                </c:pt>
                <c:pt idx="4720">
                  <c:v>119</c:v>
                </c:pt>
                <c:pt idx="4721">
                  <c:v>119.2</c:v>
                </c:pt>
                <c:pt idx="4722">
                  <c:v>119.2</c:v>
                </c:pt>
                <c:pt idx="4723">
                  <c:v>119.2</c:v>
                </c:pt>
                <c:pt idx="4724">
                  <c:v>119.2</c:v>
                </c:pt>
                <c:pt idx="4725">
                  <c:v>119.2</c:v>
                </c:pt>
                <c:pt idx="4726">
                  <c:v>119.2</c:v>
                </c:pt>
                <c:pt idx="4727">
                  <c:v>119</c:v>
                </c:pt>
                <c:pt idx="4728">
                  <c:v>119</c:v>
                </c:pt>
                <c:pt idx="4729">
                  <c:v>119</c:v>
                </c:pt>
                <c:pt idx="4730">
                  <c:v>119</c:v>
                </c:pt>
                <c:pt idx="4731">
                  <c:v>119</c:v>
                </c:pt>
                <c:pt idx="4732">
                  <c:v>119</c:v>
                </c:pt>
                <c:pt idx="4733">
                  <c:v>119</c:v>
                </c:pt>
                <c:pt idx="4734">
                  <c:v>119</c:v>
                </c:pt>
                <c:pt idx="4735">
                  <c:v>119</c:v>
                </c:pt>
                <c:pt idx="4736">
                  <c:v>119.2</c:v>
                </c:pt>
                <c:pt idx="4737">
                  <c:v>119.2</c:v>
                </c:pt>
                <c:pt idx="4738">
                  <c:v>119.2</c:v>
                </c:pt>
                <c:pt idx="4739">
                  <c:v>119.3</c:v>
                </c:pt>
                <c:pt idx="4740">
                  <c:v>119.3</c:v>
                </c:pt>
                <c:pt idx="4741">
                  <c:v>119.3</c:v>
                </c:pt>
                <c:pt idx="4742">
                  <c:v>119.4</c:v>
                </c:pt>
                <c:pt idx="4743">
                  <c:v>119.4</c:v>
                </c:pt>
                <c:pt idx="4744">
                  <c:v>119.4</c:v>
                </c:pt>
                <c:pt idx="4745">
                  <c:v>119.5</c:v>
                </c:pt>
                <c:pt idx="4746">
                  <c:v>119.5</c:v>
                </c:pt>
                <c:pt idx="4747">
                  <c:v>119.5</c:v>
                </c:pt>
                <c:pt idx="4748">
                  <c:v>119.6</c:v>
                </c:pt>
                <c:pt idx="4749">
                  <c:v>119.6</c:v>
                </c:pt>
                <c:pt idx="4750">
                  <c:v>119.6</c:v>
                </c:pt>
                <c:pt idx="4751">
                  <c:v>119.3</c:v>
                </c:pt>
                <c:pt idx="4752">
                  <c:v>119.3</c:v>
                </c:pt>
                <c:pt idx="4753">
                  <c:v>119.3</c:v>
                </c:pt>
                <c:pt idx="4754">
                  <c:v>119.1</c:v>
                </c:pt>
                <c:pt idx="4755">
                  <c:v>119.1</c:v>
                </c:pt>
                <c:pt idx="4756">
                  <c:v>119.1</c:v>
                </c:pt>
                <c:pt idx="4757">
                  <c:v>119</c:v>
                </c:pt>
                <c:pt idx="4758">
                  <c:v>119</c:v>
                </c:pt>
                <c:pt idx="4759">
                  <c:v>119</c:v>
                </c:pt>
                <c:pt idx="4760">
                  <c:v>119</c:v>
                </c:pt>
                <c:pt idx="4761">
                  <c:v>119</c:v>
                </c:pt>
                <c:pt idx="4762">
                  <c:v>119</c:v>
                </c:pt>
                <c:pt idx="4763">
                  <c:v>119</c:v>
                </c:pt>
                <c:pt idx="4764">
                  <c:v>119</c:v>
                </c:pt>
                <c:pt idx="4765">
                  <c:v>119</c:v>
                </c:pt>
                <c:pt idx="4766">
                  <c:v>118.9</c:v>
                </c:pt>
                <c:pt idx="4767">
                  <c:v>118.9</c:v>
                </c:pt>
                <c:pt idx="4768">
                  <c:v>118.9</c:v>
                </c:pt>
                <c:pt idx="4769">
                  <c:v>118.6</c:v>
                </c:pt>
                <c:pt idx="4770">
                  <c:v>118.6</c:v>
                </c:pt>
                <c:pt idx="4771">
                  <c:v>118.6</c:v>
                </c:pt>
                <c:pt idx="4772">
                  <c:v>118.7</c:v>
                </c:pt>
                <c:pt idx="4773">
                  <c:v>118.7</c:v>
                </c:pt>
                <c:pt idx="4774">
                  <c:v>118.7</c:v>
                </c:pt>
                <c:pt idx="4775">
                  <c:v>118.6</c:v>
                </c:pt>
                <c:pt idx="4776">
                  <c:v>118.6</c:v>
                </c:pt>
                <c:pt idx="4777">
                  <c:v>118.6</c:v>
                </c:pt>
                <c:pt idx="4778">
                  <c:v>118.7</c:v>
                </c:pt>
                <c:pt idx="4779">
                  <c:v>118.7</c:v>
                </c:pt>
                <c:pt idx="4780">
                  <c:v>118.7</c:v>
                </c:pt>
                <c:pt idx="4781">
                  <c:v>118.7</c:v>
                </c:pt>
                <c:pt idx="4782">
                  <c:v>118.7</c:v>
                </c:pt>
                <c:pt idx="4783">
                  <c:v>118.7</c:v>
                </c:pt>
                <c:pt idx="4784">
                  <c:v>118.6</c:v>
                </c:pt>
                <c:pt idx="4785">
                  <c:v>118.6</c:v>
                </c:pt>
                <c:pt idx="4786">
                  <c:v>118.6</c:v>
                </c:pt>
                <c:pt idx="4787">
                  <c:v>118.4</c:v>
                </c:pt>
                <c:pt idx="4788">
                  <c:v>118.4</c:v>
                </c:pt>
                <c:pt idx="4789">
                  <c:v>118.4</c:v>
                </c:pt>
                <c:pt idx="4790">
                  <c:v>118.5</c:v>
                </c:pt>
                <c:pt idx="4791">
                  <c:v>118.5</c:v>
                </c:pt>
                <c:pt idx="4792">
                  <c:v>118.5</c:v>
                </c:pt>
                <c:pt idx="4793">
                  <c:v>118.6</c:v>
                </c:pt>
                <c:pt idx="4794">
                  <c:v>118.6</c:v>
                </c:pt>
                <c:pt idx="4795">
                  <c:v>118.6</c:v>
                </c:pt>
                <c:pt idx="4796">
                  <c:v>118.7</c:v>
                </c:pt>
                <c:pt idx="4797">
                  <c:v>118.7</c:v>
                </c:pt>
                <c:pt idx="4798">
                  <c:v>118.7</c:v>
                </c:pt>
                <c:pt idx="4799">
                  <c:v>118.6</c:v>
                </c:pt>
                <c:pt idx="4800">
                  <c:v>118.6</c:v>
                </c:pt>
                <c:pt idx="4801">
                  <c:v>118.6</c:v>
                </c:pt>
                <c:pt idx="4802">
                  <c:v>118.8</c:v>
                </c:pt>
                <c:pt idx="4803">
                  <c:v>118.8</c:v>
                </c:pt>
                <c:pt idx="4804">
                  <c:v>118.8</c:v>
                </c:pt>
                <c:pt idx="4805">
                  <c:v>119.2</c:v>
                </c:pt>
                <c:pt idx="4806">
                  <c:v>119.2</c:v>
                </c:pt>
                <c:pt idx="4807">
                  <c:v>119.2</c:v>
                </c:pt>
                <c:pt idx="4808">
                  <c:v>119</c:v>
                </c:pt>
                <c:pt idx="4809">
                  <c:v>119</c:v>
                </c:pt>
                <c:pt idx="4810">
                  <c:v>119</c:v>
                </c:pt>
                <c:pt idx="4811">
                  <c:v>119</c:v>
                </c:pt>
                <c:pt idx="4812">
                  <c:v>119</c:v>
                </c:pt>
                <c:pt idx="4813">
                  <c:v>119</c:v>
                </c:pt>
                <c:pt idx="4814">
                  <c:v>118.7</c:v>
                </c:pt>
                <c:pt idx="4815">
                  <c:v>118.7</c:v>
                </c:pt>
                <c:pt idx="4816">
                  <c:v>118.7</c:v>
                </c:pt>
                <c:pt idx="4817">
                  <c:v>118.8</c:v>
                </c:pt>
                <c:pt idx="4818">
                  <c:v>118.8</c:v>
                </c:pt>
                <c:pt idx="4819">
                  <c:v>118.8</c:v>
                </c:pt>
                <c:pt idx="4820">
                  <c:v>118.8</c:v>
                </c:pt>
                <c:pt idx="4821">
                  <c:v>118.8</c:v>
                </c:pt>
                <c:pt idx="4822">
                  <c:v>118.8</c:v>
                </c:pt>
                <c:pt idx="4823">
                  <c:v>119</c:v>
                </c:pt>
                <c:pt idx="4824">
                  <c:v>119</c:v>
                </c:pt>
                <c:pt idx="4825">
                  <c:v>119</c:v>
                </c:pt>
                <c:pt idx="4826">
                  <c:v>118.7</c:v>
                </c:pt>
                <c:pt idx="4827">
                  <c:v>118.7</c:v>
                </c:pt>
                <c:pt idx="4828">
                  <c:v>118.7</c:v>
                </c:pt>
                <c:pt idx="4829">
                  <c:v>118.5</c:v>
                </c:pt>
                <c:pt idx="4830">
                  <c:v>118.5</c:v>
                </c:pt>
                <c:pt idx="4831">
                  <c:v>118.5</c:v>
                </c:pt>
                <c:pt idx="4832">
                  <c:v>118.1</c:v>
                </c:pt>
                <c:pt idx="4833">
                  <c:v>118.1</c:v>
                </c:pt>
                <c:pt idx="4834">
                  <c:v>118.1</c:v>
                </c:pt>
                <c:pt idx="4835">
                  <c:v>118.3</c:v>
                </c:pt>
                <c:pt idx="4836">
                  <c:v>118.3</c:v>
                </c:pt>
                <c:pt idx="4837">
                  <c:v>118.3</c:v>
                </c:pt>
                <c:pt idx="4838">
                  <c:v>117.9</c:v>
                </c:pt>
                <c:pt idx="4839">
                  <c:v>117.9</c:v>
                </c:pt>
                <c:pt idx="4840">
                  <c:v>117.9</c:v>
                </c:pt>
                <c:pt idx="4841">
                  <c:v>118</c:v>
                </c:pt>
                <c:pt idx="4842">
                  <c:v>118</c:v>
                </c:pt>
                <c:pt idx="4843">
                  <c:v>118</c:v>
                </c:pt>
                <c:pt idx="4844">
                  <c:v>117.7</c:v>
                </c:pt>
                <c:pt idx="4845">
                  <c:v>117.7</c:v>
                </c:pt>
                <c:pt idx="4846">
                  <c:v>117.7</c:v>
                </c:pt>
                <c:pt idx="4847">
                  <c:v>117.9</c:v>
                </c:pt>
                <c:pt idx="4848">
                  <c:v>117.9</c:v>
                </c:pt>
                <c:pt idx="4849">
                  <c:v>117.9</c:v>
                </c:pt>
                <c:pt idx="4850">
                  <c:v>117.9</c:v>
                </c:pt>
                <c:pt idx="4851">
                  <c:v>117.9</c:v>
                </c:pt>
                <c:pt idx="4852">
                  <c:v>117.9</c:v>
                </c:pt>
                <c:pt idx="4853">
                  <c:v>117.8</c:v>
                </c:pt>
                <c:pt idx="4854">
                  <c:v>117.8</c:v>
                </c:pt>
                <c:pt idx="4855">
                  <c:v>117.8</c:v>
                </c:pt>
                <c:pt idx="4856">
                  <c:v>117.5</c:v>
                </c:pt>
                <c:pt idx="4857">
                  <c:v>117.5</c:v>
                </c:pt>
                <c:pt idx="4858">
                  <c:v>117.5</c:v>
                </c:pt>
                <c:pt idx="4859">
                  <c:v>117.6</c:v>
                </c:pt>
                <c:pt idx="4860">
                  <c:v>117.6</c:v>
                </c:pt>
                <c:pt idx="4861">
                  <c:v>117.6</c:v>
                </c:pt>
                <c:pt idx="4862">
                  <c:v>117.6</c:v>
                </c:pt>
                <c:pt idx="4863">
                  <c:v>117.6</c:v>
                </c:pt>
                <c:pt idx="4864">
                  <c:v>117.6</c:v>
                </c:pt>
                <c:pt idx="4865">
                  <c:v>117.9</c:v>
                </c:pt>
                <c:pt idx="4866">
                  <c:v>117.9</c:v>
                </c:pt>
                <c:pt idx="4867">
                  <c:v>117.9</c:v>
                </c:pt>
                <c:pt idx="4868">
                  <c:v>118</c:v>
                </c:pt>
                <c:pt idx="4869">
                  <c:v>118</c:v>
                </c:pt>
                <c:pt idx="4870">
                  <c:v>118</c:v>
                </c:pt>
                <c:pt idx="4871">
                  <c:v>118.2</c:v>
                </c:pt>
                <c:pt idx="4872">
                  <c:v>118.2</c:v>
                </c:pt>
                <c:pt idx="4873">
                  <c:v>118.2</c:v>
                </c:pt>
                <c:pt idx="4874">
                  <c:v>118.2</c:v>
                </c:pt>
                <c:pt idx="4875">
                  <c:v>118.2</c:v>
                </c:pt>
                <c:pt idx="4876">
                  <c:v>118.2</c:v>
                </c:pt>
                <c:pt idx="4877">
                  <c:v>118.1</c:v>
                </c:pt>
                <c:pt idx="4878">
                  <c:v>118.1</c:v>
                </c:pt>
                <c:pt idx="4879">
                  <c:v>118.1</c:v>
                </c:pt>
                <c:pt idx="4880">
                  <c:v>117.8</c:v>
                </c:pt>
                <c:pt idx="4881">
                  <c:v>117.8</c:v>
                </c:pt>
                <c:pt idx="4882">
                  <c:v>117.8</c:v>
                </c:pt>
                <c:pt idx="4883">
                  <c:v>117.4</c:v>
                </c:pt>
                <c:pt idx="4884">
                  <c:v>117.4</c:v>
                </c:pt>
                <c:pt idx="4885">
                  <c:v>117.4</c:v>
                </c:pt>
                <c:pt idx="4886">
                  <c:v>117.2</c:v>
                </c:pt>
                <c:pt idx="4887">
                  <c:v>117.2</c:v>
                </c:pt>
                <c:pt idx="4888">
                  <c:v>117.2</c:v>
                </c:pt>
                <c:pt idx="4889">
                  <c:v>117.5</c:v>
                </c:pt>
                <c:pt idx="4890">
                  <c:v>117.5</c:v>
                </c:pt>
                <c:pt idx="4891">
                  <c:v>117.5</c:v>
                </c:pt>
                <c:pt idx="4892">
                  <c:v>117.7</c:v>
                </c:pt>
                <c:pt idx="4893">
                  <c:v>117.7</c:v>
                </c:pt>
                <c:pt idx="4894">
                  <c:v>117.7</c:v>
                </c:pt>
                <c:pt idx="4895">
                  <c:v>117.9</c:v>
                </c:pt>
                <c:pt idx="4896">
                  <c:v>117.9</c:v>
                </c:pt>
                <c:pt idx="4897">
                  <c:v>117.9</c:v>
                </c:pt>
                <c:pt idx="4898">
                  <c:v>118.1</c:v>
                </c:pt>
                <c:pt idx="4899">
                  <c:v>118.1</c:v>
                </c:pt>
                <c:pt idx="4900">
                  <c:v>118.1</c:v>
                </c:pt>
                <c:pt idx="4901">
                  <c:v>117.9</c:v>
                </c:pt>
                <c:pt idx="4902">
                  <c:v>117.9</c:v>
                </c:pt>
                <c:pt idx="4903">
                  <c:v>117.9</c:v>
                </c:pt>
                <c:pt idx="4904">
                  <c:v>117.7</c:v>
                </c:pt>
                <c:pt idx="4905">
                  <c:v>117.7</c:v>
                </c:pt>
                <c:pt idx="4906">
                  <c:v>117.7</c:v>
                </c:pt>
                <c:pt idx="4907">
                  <c:v>117.4</c:v>
                </c:pt>
                <c:pt idx="4908">
                  <c:v>117.4</c:v>
                </c:pt>
                <c:pt idx="4909">
                  <c:v>117.4</c:v>
                </c:pt>
                <c:pt idx="4910">
                  <c:v>117.1</c:v>
                </c:pt>
                <c:pt idx="4911">
                  <c:v>117.1</c:v>
                </c:pt>
                <c:pt idx="4912">
                  <c:v>117.1</c:v>
                </c:pt>
                <c:pt idx="4913">
                  <c:v>117.4</c:v>
                </c:pt>
                <c:pt idx="4914">
                  <c:v>117.4</c:v>
                </c:pt>
                <c:pt idx="4915">
                  <c:v>117.4</c:v>
                </c:pt>
                <c:pt idx="4916">
                  <c:v>117.5</c:v>
                </c:pt>
                <c:pt idx="4917">
                  <c:v>117.5</c:v>
                </c:pt>
                <c:pt idx="4918">
                  <c:v>117.5</c:v>
                </c:pt>
                <c:pt idx="4919">
                  <c:v>117.6</c:v>
                </c:pt>
                <c:pt idx="4920">
                  <c:v>117.6</c:v>
                </c:pt>
                <c:pt idx="4921">
                  <c:v>117.6</c:v>
                </c:pt>
                <c:pt idx="4922">
                  <c:v>117.7</c:v>
                </c:pt>
                <c:pt idx="4923">
                  <c:v>117.7</c:v>
                </c:pt>
                <c:pt idx="4924">
                  <c:v>117.7</c:v>
                </c:pt>
                <c:pt idx="4925">
                  <c:v>117.4</c:v>
                </c:pt>
                <c:pt idx="4926">
                  <c:v>117.4</c:v>
                </c:pt>
                <c:pt idx="4927">
                  <c:v>117.4</c:v>
                </c:pt>
                <c:pt idx="4928">
                  <c:v>117.3</c:v>
                </c:pt>
                <c:pt idx="4929">
                  <c:v>117.3</c:v>
                </c:pt>
                <c:pt idx="4930">
                  <c:v>117.3</c:v>
                </c:pt>
                <c:pt idx="4931">
                  <c:v>117</c:v>
                </c:pt>
                <c:pt idx="4932">
                  <c:v>117</c:v>
                </c:pt>
                <c:pt idx="4933">
                  <c:v>117</c:v>
                </c:pt>
                <c:pt idx="4934">
                  <c:v>117.1</c:v>
                </c:pt>
                <c:pt idx="4935">
                  <c:v>117.1</c:v>
                </c:pt>
                <c:pt idx="4936">
                  <c:v>117.1</c:v>
                </c:pt>
                <c:pt idx="4937">
                  <c:v>117.4</c:v>
                </c:pt>
                <c:pt idx="4938">
                  <c:v>117.4</c:v>
                </c:pt>
                <c:pt idx="4939">
                  <c:v>117.4</c:v>
                </c:pt>
                <c:pt idx="4940">
                  <c:v>117.7</c:v>
                </c:pt>
                <c:pt idx="4941">
                  <c:v>117.7</c:v>
                </c:pt>
                <c:pt idx="4942">
                  <c:v>117.7</c:v>
                </c:pt>
                <c:pt idx="4943">
                  <c:v>117.8</c:v>
                </c:pt>
                <c:pt idx="4944">
                  <c:v>117.8</c:v>
                </c:pt>
                <c:pt idx="4945">
                  <c:v>117.8</c:v>
                </c:pt>
                <c:pt idx="4946">
                  <c:v>118</c:v>
                </c:pt>
                <c:pt idx="4947">
                  <c:v>118</c:v>
                </c:pt>
                <c:pt idx="4948">
                  <c:v>118</c:v>
                </c:pt>
                <c:pt idx="4949">
                  <c:v>118</c:v>
                </c:pt>
                <c:pt idx="4950">
                  <c:v>118</c:v>
                </c:pt>
                <c:pt idx="4951">
                  <c:v>118</c:v>
                </c:pt>
                <c:pt idx="4952">
                  <c:v>117.6</c:v>
                </c:pt>
                <c:pt idx="4953">
                  <c:v>117.6</c:v>
                </c:pt>
                <c:pt idx="4954">
                  <c:v>117.6</c:v>
                </c:pt>
                <c:pt idx="4955">
                  <c:v>117.5</c:v>
                </c:pt>
                <c:pt idx="4956">
                  <c:v>117.5</c:v>
                </c:pt>
                <c:pt idx="4957">
                  <c:v>117.5</c:v>
                </c:pt>
                <c:pt idx="4958">
                  <c:v>117.1</c:v>
                </c:pt>
                <c:pt idx="4959">
                  <c:v>117.1</c:v>
                </c:pt>
                <c:pt idx="4960">
                  <c:v>117.1</c:v>
                </c:pt>
                <c:pt idx="4961">
                  <c:v>117.6</c:v>
                </c:pt>
                <c:pt idx="4962">
                  <c:v>117.6</c:v>
                </c:pt>
                <c:pt idx="4963">
                  <c:v>117.6</c:v>
                </c:pt>
                <c:pt idx="4964">
                  <c:v>117.5</c:v>
                </c:pt>
                <c:pt idx="4965">
                  <c:v>117.5</c:v>
                </c:pt>
                <c:pt idx="4966">
                  <c:v>117.5</c:v>
                </c:pt>
                <c:pt idx="4967">
                  <c:v>117.9</c:v>
                </c:pt>
                <c:pt idx="4968">
                  <c:v>117.9</c:v>
                </c:pt>
                <c:pt idx="4969">
                  <c:v>117.9</c:v>
                </c:pt>
                <c:pt idx="4970">
                  <c:v>117.9</c:v>
                </c:pt>
                <c:pt idx="4971">
                  <c:v>117.9</c:v>
                </c:pt>
                <c:pt idx="4972">
                  <c:v>117.9</c:v>
                </c:pt>
                <c:pt idx="4973">
                  <c:v>117.9</c:v>
                </c:pt>
                <c:pt idx="4974">
                  <c:v>117.9</c:v>
                </c:pt>
                <c:pt idx="4975">
                  <c:v>117.9</c:v>
                </c:pt>
                <c:pt idx="4976">
                  <c:v>118</c:v>
                </c:pt>
                <c:pt idx="4977">
                  <c:v>118</c:v>
                </c:pt>
                <c:pt idx="4978">
                  <c:v>118</c:v>
                </c:pt>
                <c:pt idx="4979">
                  <c:v>118</c:v>
                </c:pt>
                <c:pt idx="4980">
                  <c:v>118</c:v>
                </c:pt>
                <c:pt idx="4981">
                  <c:v>118</c:v>
                </c:pt>
                <c:pt idx="4982">
                  <c:v>117.9</c:v>
                </c:pt>
                <c:pt idx="4983">
                  <c:v>117.9</c:v>
                </c:pt>
                <c:pt idx="4984">
                  <c:v>117.9</c:v>
                </c:pt>
                <c:pt idx="4985">
                  <c:v>117.6</c:v>
                </c:pt>
                <c:pt idx="4986">
                  <c:v>117.6</c:v>
                </c:pt>
                <c:pt idx="4987">
                  <c:v>117.6</c:v>
                </c:pt>
                <c:pt idx="4988">
                  <c:v>117.6</c:v>
                </c:pt>
                <c:pt idx="4989">
                  <c:v>117.6</c:v>
                </c:pt>
                <c:pt idx="4990">
                  <c:v>117.6</c:v>
                </c:pt>
                <c:pt idx="4991">
                  <c:v>117.7</c:v>
                </c:pt>
                <c:pt idx="4992">
                  <c:v>117.7</c:v>
                </c:pt>
                <c:pt idx="4993">
                  <c:v>117.7</c:v>
                </c:pt>
                <c:pt idx="4994">
                  <c:v>117.5</c:v>
                </c:pt>
                <c:pt idx="4995">
                  <c:v>117.5</c:v>
                </c:pt>
                <c:pt idx="4996">
                  <c:v>117.5</c:v>
                </c:pt>
                <c:pt idx="4997">
                  <c:v>117.2</c:v>
                </c:pt>
                <c:pt idx="4998">
                  <c:v>117.2</c:v>
                </c:pt>
                <c:pt idx="4999">
                  <c:v>117.2</c:v>
                </c:pt>
                <c:pt idx="5000">
                  <c:v>117.3</c:v>
                </c:pt>
                <c:pt idx="5001">
                  <c:v>117.3</c:v>
                </c:pt>
                <c:pt idx="5002">
                  <c:v>117.3</c:v>
                </c:pt>
                <c:pt idx="5003">
                  <c:v>117.6</c:v>
                </c:pt>
                <c:pt idx="5004">
                  <c:v>117.6</c:v>
                </c:pt>
                <c:pt idx="5005">
                  <c:v>117.6</c:v>
                </c:pt>
                <c:pt idx="5006">
                  <c:v>117.9</c:v>
                </c:pt>
                <c:pt idx="5007">
                  <c:v>117.9</c:v>
                </c:pt>
                <c:pt idx="5008">
                  <c:v>117.9</c:v>
                </c:pt>
                <c:pt idx="5009">
                  <c:v>117.9</c:v>
                </c:pt>
                <c:pt idx="5010">
                  <c:v>117.9</c:v>
                </c:pt>
                <c:pt idx="5011">
                  <c:v>117.9</c:v>
                </c:pt>
                <c:pt idx="5012">
                  <c:v>117.9</c:v>
                </c:pt>
                <c:pt idx="5013">
                  <c:v>117.9</c:v>
                </c:pt>
                <c:pt idx="5014">
                  <c:v>117.9</c:v>
                </c:pt>
                <c:pt idx="5015">
                  <c:v>117.8</c:v>
                </c:pt>
                <c:pt idx="5016">
                  <c:v>117.8</c:v>
                </c:pt>
                <c:pt idx="5017">
                  <c:v>117.8</c:v>
                </c:pt>
                <c:pt idx="5018">
                  <c:v>118</c:v>
                </c:pt>
                <c:pt idx="5019">
                  <c:v>118</c:v>
                </c:pt>
                <c:pt idx="5020">
                  <c:v>118</c:v>
                </c:pt>
                <c:pt idx="5021">
                  <c:v>117.8</c:v>
                </c:pt>
                <c:pt idx="5022">
                  <c:v>117.8</c:v>
                </c:pt>
                <c:pt idx="5023">
                  <c:v>117.8</c:v>
                </c:pt>
                <c:pt idx="5024">
                  <c:v>118</c:v>
                </c:pt>
                <c:pt idx="5025">
                  <c:v>118</c:v>
                </c:pt>
                <c:pt idx="5026">
                  <c:v>118</c:v>
                </c:pt>
                <c:pt idx="5027">
                  <c:v>117.9</c:v>
                </c:pt>
                <c:pt idx="5028">
                  <c:v>117.9</c:v>
                </c:pt>
                <c:pt idx="5029">
                  <c:v>117.9</c:v>
                </c:pt>
                <c:pt idx="5030">
                  <c:v>118</c:v>
                </c:pt>
                <c:pt idx="5031">
                  <c:v>118</c:v>
                </c:pt>
                <c:pt idx="5032">
                  <c:v>118</c:v>
                </c:pt>
                <c:pt idx="5033">
                  <c:v>117.8</c:v>
                </c:pt>
                <c:pt idx="5034">
                  <c:v>117.8</c:v>
                </c:pt>
                <c:pt idx="5035">
                  <c:v>117.8</c:v>
                </c:pt>
                <c:pt idx="5036">
                  <c:v>117.6</c:v>
                </c:pt>
                <c:pt idx="5037">
                  <c:v>117.6</c:v>
                </c:pt>
                <c:pt idx="5038">
                  <c:v>117.6</c:v>
                </c:pt>
                <c:pt idx="5039">
                  <c:v>117.7</c:v>
                </c:pt>
                <c:pt idx="5040">
                  <c:v>117.7</c:v>
                </c:pt>
                <c:pt idx="5041">
                  <c:v>117.7</c:v>
                </c:pt>
                <c:pt idx="5042">
                  <c:v>117.7</c:v>
                </c:pt>
                <c:pt idx="5043">
                  <c:v>117.7</c:v>
                </c:pt>
                <c:pt idx="5044">
                  <c:v>117.7</c:v>
                </c:pt>
                <c:pt idx="5045">
                  <c:v>117.6</c:v>
                </c:pt>
                <c:pt idx="5046">
                  <c:v>117.6</c:v>
                </c:pt>
                <c:pt idx="5047">
                  <c:v>117.6</c:v>
                </c:pt>
                <c:pt idx="5048">
                  <c:v>117.4</c:v>
                </c:pt>
                <c:pt idx="5049">
                  <c:v>117.4</c:v>
                </c:pt>
                <c:pt idx="5050">
                  <c:v>117.4</c:v>
                </c:pt>
                <c:pt idx="5051">
                  <c:v>117</c:v>
                </c:pt>
                <c:pt idx="5052">
                  <c:v>117</c:v>
                </c:pt>
                <c:pt idx="5053">
                  <c:v>117</c:v>
                </c:pt>
                <c:pt idx="5054">
                  <c:v>116.9</c:v>
                </c:pt>
                <c:pt idx="5055">
                  <c:v>116.9</c:v>
                </c:pt>
                <c:pt idx="5056">
                  <c:v>116.9</c:v>
                </c:pt>
                <c:pt idx="5057">
                  <c:v>117</c:v>
                </c:pt>
                <c:pt idx="5058">
                  <c:v>117</c:v>
                </c:pt>
                <c:pt idx="5059">
                  <c:v>117</c:v>
                </c:pt>
                <c:pt idx="5060">
                  <c:v>117.4</c:v>
                </c:pt>
                <c:pt idx="5061">
                  <c:v>117.4</c:v>
                </c:pt>
                <c:pt idx="5062">
                  <c:v>117.4</c:v>
                </c:pt>
                <c:pt idx="5063">
                  <c:v>117.4</c:v>
                </c:pt>
                <c:pt idx="5064">
                  <c:v>117.4</c:v>
                </c:pt>
                <c:pt idx="5065">
                  <c:v>117.4</c:v>
                </c:pt>
                <c:pt idx="5066">
                  <c:v>117.4</c:v>
                </c:pt>
                <c:pt idx="5067">
                  <c:v>117.4</c:v>
                </c:pt>
                <c:pt idx="5068">
                  <c:v>117.4</c:v>
                </c:pt>
                <c:pt idx="5069">
                  <c:v>117.3</c:v>
                </c:pt>
                <c:pt idx="5070">
                  <c:v>117.3</c:v>
                </c:pt>
                <c:pt idx="5071">
                  <c:v>117.3</c:v>
                </c:pt>
                <c:pt idx="5072">
                  <c:v>117.4</c:v>
                </c:pt>
                <c:pt idx="5073">
                  <c:v>117.4</c:v>
                </c:pt>
                <c:pt idx="5074">
                  <c:v>117.4</c:v>
                </c:pt>
                <c:pt idx="5075">
                  <c:v>117.4</c:v>
                </c:pt>
                <c:pt idx="5076">
                  <c:v>117.4</c:v>
                </c:pt>
                <c:pt idx="5077">
                  <c:v>117.4</c:v>
                </c:pt>
                <c:pt idx="5078">
                  <c:v>117.5</c:v>
                </c:pt>
                <c:pt idx="5079">
                  <c:v>117.5</c:v>
                </c:pt>
                <c:pt idx="5080">
                  <c:v>117.5</c:v>
                </c:pt>
                <c:pt idx="5081">
                  <c:v>117.4</c:v>
                </c:pt>
                <c:pt idx="5082">
                  <c:v>117.4</c:v>
                </c:pt>
                <c:pt idx="5083">
                  <c:v>117.4</c:v>
                </c:pt>
                <c:pt idx="5084">
                  <c:v>117.5</c:v>
                </c:pt>
                <c:pt idx="5085">
                  <c:v>117.5</c:v>
                </c:pt>
                <c:pt idx="5086">
                  <c:v>117.5</c:v>
                </c:pt>
                <c:pt idx="5087">
                  <c:v>117.4</c:v>
                </c:pt>
                <c:pt idx="5088">
                  <c:v>117.4</c:v>
                </c:pt>
                <c:pt idx="5089">
                  <c:v>117.4</c:v>
                </c:pt>
                <c:pt idx="5090">
                  <c:v>117.4</c:v>
                </c:pt>
                <c:pt idx="5091">
                  <c:v>117.4</c:v>
                </c:pt>
                <c:pt idx="5092">
                  <c:v>117.4</c:v>
                </c:pt>
                <c:pt idx="5093">
                  <c:v>117.3</c:v>
                </c:pt>
                <c:pt idx="5094">
                  <c:v>117.3</c:v>
                </c:pt>
                <c:pt idx="5095">
                  <c:v>117.3</c:v>
                </c:pt>
                <c:pt idx="5096">
                  <c:v>117.3</c:v>
                </c:pt>
                <c:pt idx="5097">
                  <c:v>117.3</c:v>
                </c:pt>
                <c:pt idx="5098">
                  <c:v>117.3</c:v>
                </c:pt>
                <c:pt idx="5099">
                  <c:v>117.4</c:v>
                </c:pt>
                <c:pt idx="5100">
                  <c:v>117.4</c:v>
                </c:pt>
                <c:pt idx="5101">
                  <c:v>117.4</c:v>
                </c:pt>
                <c:pt idx="5102">
                  <c:v>117.5</c:v>
                </c:pt>
                <c:pt idx="5103">
                  <c:v>117.5</c:v>
                </c:pt>
                <c:pt idx="5104">
                  <c:v>117.5</c:v>
                </c:pt>
                <c:pt idx="5105">
                  <c:v>117.5</c:v>
                </c:pt>
                <c:pt idx="5106">
                  <c:v>117.5</c:v>
                </c:pt>
                <c:pt idx="5107">
                  <c:v>117.5</c:v>
                </c:pt>
                <c:pt idx="5108">
                  <c:v>117.5</c:v>
                </c:pt>
                <c:pt idx="5109">
                  <c:v>117.5</c:v>
                </c:pt>
                <c:pt idx="5110">
                  <c:v>117.5</c:v>
                </c:pt>
                <c:pt idx="5111">
                  <c:v>117.5</c:v>
                </c:pt>
                <c:pt idx="5112">
                  <c:v>117.5</c:v>
                </c:pt>
                <c:pt idx="5113">
                  <c:v>117.5</c:v>
                </c:pt>
                <c:pt idx="5114">
                  <c:v>117.6</c:v>
                </c:pt>
                <c:pt idx="5115">
                  <c:v>117.6</c:v>
                </c:pt>
                <c:pt idx="5116">
                  <c:v>117.6</c:v>
                </c:pt>
                <c:pt idx="5117">
                  <c:v>117.6</c:v>
                </c:pt>
                <c:pt idx="5118">
                  <c:v>117.6</c:v>
                </c:pt>
                <c:pt idx="5119">
                  <c:v>117.6</c:v>
                </c:pt>
                <c:pt idx="5120">
                  <c:v>117.6</c:v>
                </c:pt>
                <c:pt idx="5121">
                  <c:v>117.6</c:v>
                </c:pt>
                <c:pt idx="5122">
                  <c:v>117.6</c:v>
                </c:pt>
                <c:pt idx="5123">
                  <c:v>117.5</c:v>
                </c:pt>
                <c:pt idx="5124">
                  <c:v>117.5</c:v>
                </c:pt>
                <c:pt idx="5125">
                  <c:v>117.5</c:v>
                </c:pt>
                <c:pt idx="5126">
                  <c:v>117.3</c:v>
                </c:pt>
                <c:pt idx="5127">
                  <c:v>117.3</c:v>
                </c:pt>
                <c:pt idx="5128">
                  <c:v>117.3</c:v>
                </c:pt>
                <c:pt idx="5129">
                  <c:v>117.3</c:v>
                </c:pt>
                <c:pt idx="5130">
                  <c:v>117.3</c:v>
                </c:pt>
                <c:pt idx="5131">
                  <c:v>117.3</c:v>
                </c:pt>
                <c:pt idx="5132">
                  <c:v>117.4</c:v>
                </c:pt>
                <c:pt idx="5133">
                  <c:v>117.4</c:v>
                </c:pt>
                <c:pt idx="5134">
                  <c:v>117.4</c:v>
                </c:pt>
                <c:pt idx="5135">
                  <c:v>117.3</c:v>
                </c:pt>
                <c:pt idx="5136">
                  <c:v>117.3</c:v>
                </c:pt>
                <c:pt idx="5137">
                  <c:v>117.3</c:v>
                </c:pt>
                <c:pt idx="5138">
                  <c:v>117.2</c:v>
                </c:pt>
                <c:pt idx="5139">
                  <c:v>117.2</c:v>
                </c:pt>
                <c:pt idx="5140">
                  <c:v>117.2</c:v>
                </c:pt>
                <c:pt idx="5141">
                  <c:v>117.2</c:v>
                </c:pt>
                <c:pt idx="5142">
                  <c:v>117.2</c:v>
                </c:pt>
                <c:pt idx="5143">
                  <c:v>117.2</c:v>
                </c:pt>
                <c:pt idx="5144">
                  <c:v>117.3</c:v>
                </c:pt>
                <c:pt idx="5145">
                  <c:v>117.3</c:v>
                </c:pt>
                <c:pt idx="5146">
                  <c:v>117.3</c:v>
                </c:pt>
                <c:pt idx="5147">
                  <c:v>117.3</c:v>
                </c:pt>
                <c:pt idx="5148">
                  <c:v>117.3</c:v>
                </c:pt>
                <c:pt idx="5149">
                  <c:v>117.3</c:v>
                </c:pt>
                <c:pt idx="5150">
                  <c:v>117.5</c:v>
                </c:pt>
                <c:pt idx="5151">
                  <c:v>117.5</c:v>
                </c:pt>
                <c:pt idx="5152">
                  <c:v>117.5</c:v>
                </c:pt>
                <c:pt idx="5153">
                  <c:v>117.3</c:v>
                </c:pt>
                <c:pt idx="5154">
                  <c:v>117.3</c:v>
                </c:pt>
                <c:pt idx="5155">
                  <c:v>117.3</c:v>
                </c:pt>
                <c:pt idx="5156">
                  <c:v>117.5</c:v>
                </c:pt>
                <c:pt idx="5157">
                  <c:v>117.5</c:v>
                </c:pt>
                <c:pt idx="5158">
                  <c:v>117.5</c:v>
                </c:pt>
                <c:pt idx="5159">
                  <c:v>117.1</c:v>
                </c:pt>
                <c:pt idx="5160">
                  <c:v>117.1</c:v>
                </c:pt>
                <c:pt idx="5161">
                  <c:v>117.1</c:v>
                </c:pt>
                <c:pt idx="5162">
                  <c:v>117.3</c:v>
                </c:pt>
                <c:pt idx="5163">
                  <c:v>117.3</c:v>
                </c:pt>
                <c:pt idx="5164">
                  <c:v>117.3</c:v>
                </c:pt>
                <c:pt idx="5165">
                  <c:v>117</c:v>
                </c:pt>
                <c:pt idx="5166">
                  <c:v>117</c:v>
                </c:pt>
                <c:pt idx="5167">
                  <c:v>117</c:v>
                </c:pt>
                <c:pt idx="5168">
                  <c:v>117.4</c:v>
                </c:pt>
                <c:pt idx="5169">
                  <c:v>117.4</c:v>
                </c:pt>
                <c:pt idx="5170">
                  <c:v>117.4</c:v>
                </c:pt>
                <c:pt idx="5171">
                  <c:v>117.2</c:v>
                </c:pt>
                <c:pt idx="5172">
                  <c:v>117.2</c:v>
                </c:pt>
                <c:pt idx="5173">
                  <c:v>117.2</c:v>
                </c:pt>
                <c:pt idx="5174">
                  <c:v>117.4</c:v>
                </c:pt>
                <c:pt idx="5175">
                  <c:v>117.4</c:v>
                </c:pt>
                <c:pt idx="5176">
                  <c:v>117.4</c:v>
                </c:pt>
                <c:pt idx="5177">
                  <c:v>117.2</c:v>
                </c:pt>
                <c:pt idx="5178">
                  <c:v>117.2</c:v>
                </c:pt>
                <c:pt idx="5179">
                  <c:v>117.2</c:v>
                </c:pt>
                <c:pt idx="5180">
                  <c:v>117.3</c:v>
                </c:pt>
                <c:pt idx="5181">
                  <c:v>117.3</c:v>
                </c:pt>
                <c:pt idx="5182">
                  <c:v>117.3</c:v>
                </c:pt>
                <c:pt idx="5183">
                  <c:v>117.1</c:v>
                </c:pt>
                <c:pt idx="5184">
                  <c:v>117.1</c:v>
                </c:pt>
                <c:pt idx="5185">
                  <c:v>117.1</c:v>
                </c:pt>
                <c:pt idx="5186">
                  <c:v>117.4</c:v>
                </c:pt>
                <c:pt idx="5187">
                  <c:v>117.4</c:v>
                </c:pt>
                <c:pt idx="5188">
                  <c:v>117.4</c:v>
                </c:pt>
                <c:pt idx="5189">
                  <c:v>117.6</c:v>
                </c:pt>
                <c:pt idx="5190">
                  <c:v>117.6</c:v>
                </c:pt>
                <c:pt idx="5191">
                  <c:v>117.6</c:v>
                </c:pt>
                <c:pt idx="5192">
                  <c:v>117.5</c:v>
                </c:pt>
                <c:pt idx="5193">
                  <c:v>117.5</c:v>
                </c:pt>
                <c:pt idx="5194">
                  <c:v>117.5</c:v>
                </c:pt>
                <c:pt idx="5195">
                  <c:v>117.2</c:v>
                </c:pt>
                <c:pt idx="5196">
                  <c:v>117.2</c:v>
                </c:pt>
                <c:pt idx="5197">
                  <c:v>117.2</c:v>
                </c:pt>
                <c:pt idx="5198">
                  <c:v>117.3</c:v>
                </c:pt>
                <c:pt idx="5199">
                  <c:v>117.3</c:v>
                </c:pt>
                <c:pt idx="5200">
                  <c:v>117.3</c:v>
                </c:pt>
                <c:pt idx="5201">
                  <c:v>117.5</c:v>
                </c:pt>
                <c:pt idx="5202">
                  <c:v>117.5</c:v>
                </c:pt>
                <c:pt idx="5203">
                  <c:v>117.5</c:v>
                </c:pt>
                <c:pt idx="5204">
                  <c:v>117.5</c:v>
                </c:pt>
                <c:pt idx="5205">
                  <c:v>117.5</c:v>
                </c:pt>
                <c:pt idx="5206">
                  <c:v>117.5</c:v>
                </c:pt>
                <c:pt idx="5207">
                  <c:v>117.3</c:v>
                </c:pt>
                <c:pt idx="5208">
                  <c:v>117.3</c:v>
                </c:pt>
                <c:pt idx="5209">
                  <c:v>117.3</c:v>
                </c:pt>
                <c:pt idx="5210">
                  <c:v>117.2</c:v>
                </c:pt>
                <c:pt idx="5211">
                  <c:v>117.2</c:v>
                </c:pt>
                <c:pt idx="5212">
                  <c:v>117.2</c:v>
                </c:pt>
                <c:pt idx="5213">
                  <c:v>117.1</c:v>
                </c:pt>
                <c:pt idx="5214">
                  <c:v>117.1</c:v>
                </c:pt>
                <c:pt idx="5215">
                  <c:v>117.1</c:v>
                </c:pt>
                <c:pt idx="5216">
                  <c:v>116.9</c:v>
                </c:pt>
                <c:pt idx="5217">
                  <c:v>116.9</c:v>
                </c:pt>
                <c:pt idx="5218">
                  <c:v>116.9</c:v>
                </c:pt>
                <c:pt idx="5219">
                  <c:v>117.1</c:v>
                </c:pt>
                <c:pt idx="5220">
                  <c:v>117.1</c:v>
                </c:pt>
                <c:pt idx="5221">
                  <c:v>117.1</c:v>
                </c:pt>
                <c:pt idx="5222">
                  <c:v>117.1</c:v>
                </c:pt>
                <c:pt idx="5223">
                  <c:v>117.1</c:v>
                </c:pt>
                <c:pt idx="5224">
                  <c:v>117.1</c:v>
                </c:pt>
                <c:pt idx="5225">
                  <c:v>117.3</c:v>
                </c:pt>
                <c:pt idx="5226">
                  <c:v>117.3</c:v>
                </c:pt>
                <c:pt idx="5227">
                  <c:v>117.3</c:v>
                </c:pt>
                <c:pt idx="5228">
                  <c:v>117.1</c:v>
                </c:pt>
                <c:pt idx="5229">
                  <c:v>117.1</c:v>
                </c:pt>
                <c:pt idx="5230">
                  <c:v>117.1</c:v>
                </c:pt>
                <c:pt idx="5231">
                  <c:v>117.1</c:v>
                </c:pt>
                <c:pt idx="5232">
                  <c:v>117.1</c:v>
                </c:pt>
                <c:pt idx="5233">
                  <c:v>117.1</c:v>
                </c:pt>
                <c:pt idx="5234">
                  <c:v>117.2</c:v>
                </c:pt>
                <c:pt idx="5235">
                  <c:v>117.2</c:v>
                </c:pt>
                <c:pt idx="5236">
                  <c:v>117.2</c:v>
                </c:pt>
                <c:pt idx="5237">
                  <c:v>117</c:v>
                </c:pt>
                <c:pt idx="5238">
                  <c:v>117</c:v>
                </c:pt>
                <c:pt idx="5239">
                  <c:v>117</c:v>
                </c:pt>
                <c:pt idx="5240">
                  <c:v>117.1</c:v>
                </c:pt>
                <c:pt idx="5241">
                  <c:v>117.1</c:v>
                </c:pt>
                <c:pt idx="5242">
                  <c:v>117.1</c:v>
                </c:pt>
                <c:pt idx="5243">
                  <c:v>116.9</c:v>
                </c:pt>
                <c:pt idx="5244">
                  <c:v>116.9</c:v>
                </c:pt>
                <c:pt idx="5245">
                  <c:v>116.9</c:v>
                </c:pt>
                <c:pt idx="5246">
                  <c:v>117.1</c:v>
                </c:pt>
                <c:pt idx="5247">
                  <c:v>117.1</c:v>
                </c:pt>
                <c:pt idx="5248">
                  <c:v>117.1</c:v>
                </c:pt>
                <c:pt idx="5249">
                  <c:v>117.1</c:v>
                </c:pt>
                <c:pt idx="5250">
                  <c:v>117.1</c:v>
                </c:pt>
                <c:pt idx="5251">
                  <c:v>117.1</c:v>
                </c:pt>
                <c:pt idx="5252">
                  <c:v>117.1</c:v>
                </c:pt>
                <c:pt idx="5253">
                  <c:v>117.1</c:v>
                </c:pt>
                <c:pt idx="5254">
                  <c:v>117.1</c:v>
                </c:pt>
                <c:pt idx="5255">
                  <c:v>117</c:v>
                </c:pt>
                <c:pt idx="5256">
                  <c:v>117</c:v>
                </c:pt>
                <c:pt idx="5257">
                  <c:v>117</c:v>
                </c:pt>
                <c:pt idx="5258">
                  <c:v>117</c:v>
                </c:pt>
                <c:pt idx="5259">
                  <c:v>117</c:v>
                </c:pt>
                <c:pt idx="5260">
                  <c:v>117</c:v>
                </c:pt>
                <c:pt idx="5261">
                  <c:v>117.1</c:v>
                </c:pt>
                <c:pt idx="5262">
                  <c:v>117.1</c:v>
                </c:pt>
                <c:pt idx="5263">
                  <c:v>117.1</c:v>
                </c:pt>
                <c:pt idx="5264">
                  <c:v>117.2</c:v>
                </c:pt>
                <c:pt idx="5265">
                  <c:v>117.2</c:v>
                </c:pt>
                <c:pt idx="5266">
                  <c:v>117.2</c:v>
                </c:pt>
                <c:pt idx="5267">
                  <c:v>117.1</c:v>
                </c:pt>
                <c:pt idx="5268">
                  <c:v>117.1</c:v>
                </c:pt>
                <c:pt idx="5269">
                  <c:v>117.1</c:v>
                </c:pt>
                <c:pt idx="5270">
                  <c:v>117</c:v>
                </c:pt>
                <c:pt idx="5271">
                  <c:v>117</c:v>
                </c:pt>
                <c:pt idx="5272">
                  <c:v>117</c:v>
                </c:pt>
                <c:pt idx="5273">
                  <c:v>116.9</c:v>
                </c:pt>
                <c:pt idx="5274">
                  <c:v>116.9</c:v>
                </c:pt>
                <c:pt idx="5275">
                  <c:v>116.9</c:v>
                </c:pt>
                <c:pt idx="5276">
                  <c:v>117.3</c:v>
                </c:pt>
                <c:pt idx="5277">
                  <c:v>117.3</c:v>
                </c:pt>
                <c:pt idx="5278">
                  <c:v>117.3</c:v>
                </c:pt>
                <c:pt idx="5279">
                  <c:v>117.7</c:v>
                </c:pt>
                <c:pt idx="5280">
                  <c:v>117.7</c:v>
                </c:pt>
                <c:pt idx="5281">
                  <c:v>117.7</c:v>
                </c:pt>
                <c:pt idx="5282">
                  <c:v>117.9</c:v>
                </c:pt>
                <c:pt idx="5283">
                  <c:v>117.9</c:v>
                </c:pt>
                <c:pt idx="5284">
                  <c:v>117.9</c:v>
                </c:pt>
                <c:pt idx="5285">
                  <c:v>117.7</c:v>
                </c:pt>
                <c:pt idx="5286">
                  <c:v>117.7</c:v>
                </c:pt>
                <c:pt idx="5287">
                  <c:v>117.7</c:v>
                </c:pt>
                <c:pt idx="5288">
                  <c:v>117.5</c:v>
                </c:pt>
                <c:pt idx="5289">
                  <c:v>117.5</c:v>
                </c:pt>
                <c:pt idx="5290">
                  <c:v>117.5</c:v>
                </c:pt>
                <c:pt idx="5291">
                  <c:v>117.5</c:v>
                </c:pt>
                <c:pt idx="5292">
                  <c:v>117.5</c:v>
                </c:pt>
                <c:pt idx="5293">
                  <c:v>117.5</c:v>
                </c:pt>
                <c:pt idx="5294">
                  <c:v>117.5</c:v>
                </c:pt>
                <c:pt idx="5295">
                  <c:v>117.5</c:v>
                </c:pt>
                <c:pt idx="5296">
                  <c:v>117.5</c:v>
                </c:pt>
                <c:pt idx="5297">
                  <c:v>117.6</c:v>
                </c:pt>
                <c:pt idx="5298">
                  <c:v>117.6</c:v>
                </c:pt>
                <c:pt idx="5299">
                  <c:v>117.6</c:v>
                </c:pt>
                <c:pt idx="5300">
                  <c:v>117.2</c:v>
                </c:pt>
                <c:pt idx="5301">
                  <c:v>117.2</c:v>
                </c:pt>
                <c:pt idx="5302">
                  <c:v>117.2</c:v>
                </c:pt>
                <c:pt idx="5303">
                  <c:v>117.3</c:v>
                </c:pt>
                <c:pt idx="5304">
                  <c:v>117.3</c:v>
                </c:pt>
                <c:pt idx="5305">
                  <c:v>117.3</c:v>
                </c:pt>
                <c:pt idx="5306">
                  <c:v>117</c:v>
                </c:pt>
                <c:pt idx="5307">
                  <c:v>117</c:v>
                </c:pt>
                <c:pt idx="5308">
                  <c:v>117</c:v>
                </c:pt>
                <c:pt idx="5309">
                  <c:v>116.9</c:v>
                </c:pt>
                <c:pt idx="5310">
                  <c:v>116.9</c:v>
                </c:pt>
                <c:pt idx="5311">
                  <c:v>116.9</c:v>
                </c:pt>
                <c:pt idx="5312">
                  <c:v>116.8</c:v>
                </c:pt>
                <c:pt idx="5313">
                  <c:v>116.8</c:v>
                </c:pt>
                <c:pt idx="5314">
                  <c:v>116.8</c:v>
                </c:pt>
                <c:pt idx="5315">
                  <c:v>117.2</c:v>
                </c:pt>
                <c:pt idx="5316">
                  <c:v>117.2</c:v>
                </c:pt>
                <c:pt idx="5317">
                  <c:v>117.2</c:v>
                </c:pt>
                <c:pt idx="5318">
                  <c:v>117.2</c:v>
                </c:pt>
                <c:pt idx="5319">
                  <c:v>117.2</c:v>
                </c:pt>
                <c:pt idx="5320">
                  <c:v>117.2</c:v>
                </c:pt>
                <c:pt idx="5321">
                  <c:v>117.2</c:v>
                </c:pt>
                <c:pt idx="5322">
                  <c:v>117.2</c:v>
                </c:pt>
                <c:pt idx="5323">
                  <c:v>117.2</c:v>
                </c:pt>
                <c:pt idx="5324">
                  <c:v>116.8</c:v>
                </c:pt>
                <c:pt idx="5325">
                  <c:v>116.8</c:v>
                </c:pt>
                <c:pt idx="5326">
                  <c:v>116.8</c:v>
                </c:pt>
                <c:pt idx="5327">
                  <c:v>117.1</c:v>
                </c:pt>
                <c:pt idx="5328">
                  <c:v>117.1</c:v>
                </c:pt>
                <c:pt idx="5329">
                  <c:v>117.1</c:v>
                </c:pt>
                <c:pt idx="5330">
                  <c:v>117.2</c:v>
                </c:pt>
                <c:pt idx="5331">
                  <c:v>117.2</c:v>
                </c:pt>
                <c:pt idx="5332">
                  <c:v>117.2</c:v>
                </c:pt>
                <c:pt idx="5333">
                  <c:v>117.1</c:v>
                </c:pt>
                <c:pt idx="5334">
                  <c:v>117.1</c:v>
                </c:pt>
                <c:pt idx="5335">
                  <c:v>117.1</c:v>
                </c:pt>
                <c:pt idx="5336">
                  <c:v>117.2</c:v>
                </c:pt>
                <c:pt idx="5337">
                  <c:v>117.2</c:v>
                </c:pt>
                <c:pt idx="5338">
                  <c:v>117.2</c:v>
                </c:pt>
                <c:pt idx="5339">
                  <c:v>117.4</c:v>
                </c:pt>
                <c:pt idx="5340">
                  <c:v>117.4</c:v>
                </c:pt>
                <c:pt idx="5341">
                  <c:v>117.4</c:v>
                </c:pt>
                <c:pt idx="5342">
                  <c:v>117.6</c:v>
                </c:pt>
                <c:pt idx="5343">
                  <c:v>117.6</c:v>
                </c:pt>
                <c:pt idx="5344">
                  <c:v>117.6</c:v>
                </c:pt>
                <c:pt idx="5345">
                  <c:v>117.5</c:v>
                </c:pt>
                <c:pt idx="5346">
                  <c:v>117.5</c:v>
                </c:pt>
                <c:pt idx="5347">
                  <c:v>117.5</c:v>
                </c:pt>
                <c:pt idx="5348">
                  <c:v>117.4</c:v>
                </c:pt>
                <c:pt idx="5349">
                  <c:v>117.4</c:v>
                </c:pt>
                <c:pt idx="5350">
                  <c:v>117.4</c:v>
                </c:pt>
                <c:pt idx="5351">
                  <c:v>117.3</c:v>
                </c:pt>
                <c:pt idx="5352">
                  <c:v>117.3</c:v>
                </c:pt>
                <c:pt idx="5353">
                  <c:v>117.3</c:v>
                </c:pt>
                <c:pt idx="5354">
                  <c:v>116.9</c:v>
                </c:pt>
                <c:pt idx="5355">
                  <c:v>116.9</c:v>
                </c:pt>
                <c:pt idx="5356">
                  <c:v>116.9</c:v>
                </c:pt>
                <c:pt idx="5357">
                  <c:v>116.7</c:v>
                </c:pt>
                <c:pt idx="5358">
                  <c:v>116.7</c:v>
                </c:pt>
                <c:pt idx="5359">
                  <c:v>116.7</c:v>
                </c:pt>
                <c:pt idx="5360">
                  <c:v>116.7</c:v>
                </c:pt>
                <c:pt idx="5361">
                  <c:v>116.7</c:v>
                </c:pt>
                <c:pt idx="5362">
                  <c:v>116.7</c:v>
                </c:pt>
                <c:pt idx="5363">
                  <c:v>117.3</c:v>
                </c:pt>
                <c:pt idx="5364">
                  <c:v>117.3</c:v>
                </c:pt>
                <c:pt idx="5365">
                  <c:v>117.3</c:v>
                </c:pt>
                <c:pt idx="5366">
                  <c:v>117.4</c:v>
                </c:pt>
                <c:pt idx="5367">
                  <c:v>117.4</c:v>
                </c:pt>
                <c:pt idx="5368">
                  <c:v>117.4</c:v>
                </c:pt>
                <c:pt idx="5369">
                  <c:v>117.5</c:v>
                </c:pt>
                <c:pt idx="5370">
                  <c:v>117.5</c:v>
                </c:pt>
                <c:pt idx="5371">
                  <c:v>117.5</c:v>
                </c:pt>
                <c:pt idx="5372">
                  <c:v>117.3</c:v>
                </c:pt>
                <c:pt idx="5373">
                  <c:v>117.3</c:v>
                </c:pt>
                <c:pt idx="5374">
                  <c:v>117.3</c:v>
                </c:pt>
                <c:pt idx="5375">
                  <c:v>117.3</c:v>
                </c:pt>
                <c:pt idx="5376">
                  <c:v>117.3</c:v>
                </c:pt>
                <c:pt idx="5377">
                  <c:v>117.3</c:v>
                </c:pt>
                <c:pt idx="5378">
                  <c:v>117.2</c:v>
                </c:pt>
                <c:pt idx="5379">
                  <c:v>117.2</c:v>
                </c:pt>
                <c:pt idx="5380">
                  <c:v>117.2</c:v>
                </c:pt>
                <c:pt idx="5381">
                  <c:v>117.1</c:v>
                </c:pt>
                <c:pt idx="5382">
                  <c:v>117.1</c:v>
                </c:pt>
                <c:pt idx="5383">
                  <c:v>117.1</c:v>
                </c:pt>
                <c:pt idx="5384">
                  <c:v>117.3</c:v>
                </c:pt>
                <c:pt idx="5385">
                  <c:v>117.3</c:v>
                </c:pt>
                <c:pt idx="5386">
                  <c:v>117.3</c:v>
                </c:pt>
                <c:pt idx="5387">
                  <c:v>117.6</c:v>
                </c:pt>
                <c:pt idx="5388">
                  <c:v>117.6</c:v>
                </c:pt>
                <c:pt idx="5389">
                  <c:v>117.6</c:v>
                </c:pt>
                <c:pt idx="5390">
                  <c:v>117.2</c:v>
                </c:pt>
                <c:pt idx="5391">
                  <c:v>117.2</c:v>
                </c:pt>
                <c:pt idx="5392">
                  <c:v>117.2</c:v>
                </c:pt>
                <c:pt idx="5393">
                  <c:v>117.2</c:v>
                </c:pt>
                <c:pt idx="5394">
                  <c:v>117.2</c:v>
                </c:pt>
                <c:pt idx="5395">
                  <c:v>117.2</c:v>
                </c:pt>
                <c:pt idx="5396">
                  <c:v>117.2</c:v>
                </c:pt>
                <c:pt idx="5397">
                  <c:v>117.2</c:v>
                </c:pt>
                <c:pt idx="5398">
                  <c:v>117.2</c:v>
                </c:pt>
                <c:pt idx="5399">
                  <c:v>117.2</c:v>
                </c:pt>
                <c:pt idx="5400">
                  <c:v>117.2</c:v>
                </c:pt>
                <c:pt idx="5401">
                  <c:v>117.2</c:v>
                </c:pt>
                <c:pt idx="5402">
                  <c:v>117.1</c:v>
                </c:pt>
                <c:pt idx="5403">
                  <c:v>117.1</c:v>
                </c:pt>
                <c:pt idx="5404">
                  <c:v>117.1</c:v>
                </c:pt>
                <c:pt idx="5405">
                  <c:v>116.6</c:v>
                </c:pt>
                <c:pt idx="5406">
                  <c:v>116.6</c:v>
                </c:pt>
                <c:pt idx="5407">
                  <c:v>116.6</c:v>
                </c:pt>
                <c:pt idx="5408">
                  <c:v>116.7</c:v>
                </c:pt>
                <c:pt idx="5409">
                  <c:v>116.7</c:v>
                </c:pt>
                <c:pt idx="5410">
                  <c:v>116.7</c:v>
                </c:pt>
                <c:pt idx="5411">
                  <c:v>116.8</c:v>
                </c:pt>
                <c:pt idx="5412">
                  <c:v>116.8</c:v>
                </c:pt>
                <c:pt idx="5413">
                  <c:v>116.8</c:v>
                </c:pt>
                <c:pt idx="5414">
                  <c:v>116.8</c:v>
                </c:pt>
                <c:pt idx="5415">
                  <c:v>116.8</c:v>
                </c:pt>
                <c:pt idx="5416">
                  <c:v>116.8</c:v>
                </c:pt>
                <c:pt idx="5417">
                  <c:v>116.9</c:v>
                </c:pt>
                <c:pt idx="5418">
                  <c:v>116.9</c:v>
                </c:pt>
                <c:pt idx="5419">
                  <c:v>116.9</c:v>
                </c:pt>
                <c:pt idx="5420">
                  <c:v>116.8</c:v>
                </c:pt>
                <c:pt idx="5421">
                  <c:v>116.8</c:v>
                </c:pt>
                <c:pt idx="5422">
                  <c:v>116.8</c:v>
                </c:pt>
                <c:pt idx="5423">
                  <c:v>116.9</c:v>
                </c:pt>
                <c:pt idx="5424">
                  <c:v>116.9</c:v>
                </c:pt>
                <c:pt idx="5425">
                  <c:v>116.9</c:v>
                </c:pt>
                <c:pt idx="5426">
                  <c:v>117.1</c:v>
                </c:pt>
                <c:pt idx="5427">
                  <c:v>117.1</c:v>
                </c:pt>
                <c:pt idx="5428">
                  <c:v>117.1</c:v>
                </c:pt>
                <c:pt idx="5429">
                  <c:v>117.1</c:v>
                </c:pt>
                <c:pt idx="5430">
                  <c:v>117.1</c:v>
                </c:pt>
                <c:pt idx="5431">
                  <c:v>117.1</c:v>
                </c:pt>
                <c:pt idx="5432">
                  <c:v>117.1</c:v>
                </c:pt>
                <c:pt idx="5433">
                  <c:v>117.1</c:v>
                </c:pt>
                <c:pt idx="5434">
                  <c:v>117.1</c:v>
                </c:pt>
                <c:pt idx="5435">
                  <c:v>117</c:v>
                </c:pt>
                <c:pt idx="5436">
                  <c:v>117</c:v>
                </c:pt>
                <c:pt idx="5437">
                  <c:v>117</c:v>
                </c:pt>
                <c:pt idx="5438">
                  <c:v>116.6</c:v>
                </c:pt>
                <c:pt idx="5439">
                  <c:v>116.6</c:v>
                </c:pt>
                <c:pt idx="5440">
                  <c:v>116.6</c:v>
                </c:pt>
                <c:pt idx="5441">
                  <c:v>116.7</c:v>
                </c:pt>
                <c:pt idx="5442">
                  <c:v>116.7</c:v>
                </c:pt>
                <c:pt idx="5443">
                  <c:v>116.7</c:v>
                </c:pt>
                <c:pt idx="5444">
                  <c:v>116.6</c:v>
                </c:pt>
                <c:pt idx="5445">
                  <c:v>116.6</c:v>
                </c:pt>
                <c:pt idx="5446">
                  <c:v>116.6</c:v>
                </c:pt>
                <c:pt idx="5447">
                  <c:v>116.8</c:v>
                </c:pt>
                <c:pt idx="5448">
                  <c:v>116.8</c:v>
                </c:pt>
                <c:pt idx="5449">
                  <c:v>116.8</c:v>
                </c:pt>
                <c:pt idx="5450">
                  <c:v>116.7</c:v>
                </c:pt>
                <c:pt idx="5451">
                  <c:v>116.7</c:v>
                </c:pt>
                <c:pt idx="5452">
                  <c:v>116.7</c:v>
                </c:pt>
                <c:pt idx="5453">
                  <c:v>116.6</c:v>
                </c:pt>
                <c:pt idx="5454">
                  <c:v>116.6</c:v>
                </c:pt>
                <c:pt idx="5455">
                  <c:v>116.6</c:v>
                </c:pt>
                <c:pt idx="5456">
                  <c:v>115.9</c:v>
                </c:pt>
                <c:pt idx="5457">
                  <c:v>115.9</c:v>
                </c:pt>
                <c:pt idx="5458">
                  <c:v>115.9</c:v>
                </c:pt>
                <c:pt idx="5459">
                  <c:v>113.4</c:v>
                </c:pt>
                <c:pt idx="5460">
                  <c:v>113.4</c:v>
                </c:pt>
                <c:pt idx="5461">
                  <c:v>113.4</c:v>
                </c:pt>
                <c:pt idx="5462">
                  <c:v>110.1</c:v>
                </c:pt>
                <c:pt idx="5463">
                  <c:v>110.1</c:v>
                </c:pt>
                <c:pt idx="5464">
                  <c:v>110.1</c:v>
                </c:pt>
                <c:pt idx="5465">
                  <c:v>107.6</c:v>
                </c:pt>
                <c:pt idx="5466">
                  <c:v>107.6</c:v>
                </c:pt>
                <c:pt idx="5467">
                  <c:v>107.6</c:v>
                </c:pt>
                <c:pt idx="5468">
                  <c:v>106.5</c:v>
                </c:pt>
                <c:pt idx="5469">
                  <c:v>106.5</c:v>
                </c:pt>
                <c:pt idx="5470">
                  <c:v>106.5</c:v>
                </c:pt>
                <c:pt idx="5471">
                  <c:v>106.5</c:v>
                </c:pt>
                <c:pt idx="5472">
                  <c:v>106.5</c:v>
                </c:pt>
                <c:pt idx="5473">
                  <c:v>106.5</c:v>
                </c:pt>
                <c:pt idx="5474">
                  <c:v>106.1</c:v>
                </c:pt>
                <c:pt idx="5475">
                  <c:v>106.1</c:v>
                </c:pt>
                <c:pt idx="5476">
                  <c:v>106.1</c:v>
                </c:pt>
                <c:pt idx="5477">
                  <c:v>105.9</c:v>
                </c:pt>
                <c:pt idx="5478">
                  <c:v>105.9</c:v>
                </c:pt>
                <c:pt idx="5479">
                  <c:v>105.9</c:v>
                </c:pt>
                <c:pt idx="5480">
                  <c:v>105.8</c:v>
                </c:pt>
                <c:pt idx="5481">
                  <c:v>105.8</c:v>
                </c:pt>
                <c:pt idx="5482">
                  <c:v>105.8</c:v>
                </c:pt>
                <c:pt idx="5483">
                  <c:v>105.9</c:v>
                </c:pt>
                <c:pt idx="5484">
                  <c:v>105.9</c:v>
                </c:pt>
                <c:pt idx="5485">
                  <c:v>105.9</c:v>
                </c:pt>
                <c:pt idx="5486">
                  <c:v>106.3</c:v>
                </c:pt>
                <c:pt idx="5487">
                  <c:v>106.3</c:v>
                </c:pt>
                <c:pt idx="5488">
                  <c:v>106.3</c:v>
                </c:pt>
                <c:pt idx="5489">
                  <c:v>106.6</c:v>
                </c:pt>
                <c:pt idx="5490">
                  <c:v>106.6</c:v>
                </c:pt>
                <c:pt idx="5491">
                  <c:v>106.6</c:v>
                </c:pt>
                <c:pt idx="5492">
                  <c:v>106.7</c:v>
                </c:pt>
                <c:pt idx="5493">
                  <c:v>106.7</c:v>
                </c:pt>
                <c:pt idx="5494">
                  <c:v>106.7</c:v>
                </c:pt>
                <c:pt idx="5495">
                  <c:v>107.1</c:v>
                </c:pt>
                <c:pt idx="5496">
                  <c:v>107.1</c:v>
                </c:pt>
                <c:pt idx="5497">
                  <c:v>107.1</c:v>
                </c:pt>
                <c:pt idx="5498">
                  <c:v>107.4</c:v>
                </c:pt>
                <c:pt idx="5499">
                  <c:v>107.4</c:v>
                </c:pt>
                <c:pt idx="5500">
                  <c:v>107.4</c:v>
                </c:pt>
                <c:pt idx="5501">
                  <c:v>107.7</c:v>
                </c:pt>
                <c:pt idx="5502">
                  <c:v>107.7</c:v>
                </c:pt>
                <c:pt idx="5503">
                  <c:v>107.7</c:v>
                </c:pt>
                <c:pt idx="5504">
                  <c:v>108</c:v>
                </c:pt>
                <c:pt idx="5505">
                  <c:v>108</c:v>
                </c:pt>
                <c:pt idx="5506">
                  <c:v>108</c:v>
                </c:pt>
                <c:pt idx="5507">
                  <c:v>107.8</c:v>
                </c:pt>
                <c:pt idx="5508">
                  <c:v>107.8</c:v>
                </c:pt>
                <c:pt idx="5509">
                  <c:v>107.8</c:v>
                </c:pt>
                <c:pt idx="5510">
                  <c:v>107.8</c:v>
                </c:pt>
                <c:pt idx="5511">
                  <c:v>107.8</c:v>
                </c:pt>
                <c:pt idx="5512">
                  <c:v>107.8</c:v>
                </c:pt>
                <c:pt idx="5513">
                  <c:v>108.8</c:v>
                </c:pt>
                <c:pt idx="5514">
                  <c:v>108.8</c:v>
                </c:pt>
                <c:pt idx="5515">
                  <c:v>108.8</c:v>
                </c:pt>
                <c:pt idx="5516">
                  <c:v>111.3</c:v>
                </c:pt>
                <c:pt idx="5517">
                  <c:v>111.3</c:v>
                </c:pt>
                <c:pt idx="5518">
                  <c:v>111.3</c:v>
                </c:pt>
                <c:pt idx="5519">
                  <c:v>114.4</c:v>
                </c:pt>
                <c:pt idx="5520">
                  <c:v>114.4</c:v>
                </c:pt>
                <c:pt idx="5521">
                  <c:v>114.4</c:v>
                </c:pt>
                <c:pt idx="5522">
                  <c:v>116.5</c:v>
                </c:pt>
                <c:pt idx="5523">
                  <c:v>116.5</c:v>
                </c:pt>
                <c:pt idx="5524">
                  <c:v>116.5</c:v>
                </c:pt>
                <c:pt idx="5525">
                  <c:v>116.1</c:v>
                </c:pt>
                <c:pt idx="5526">
                  <c:v>116.1</c:v>
                </c:pt>
                <c:pt idx="5527">
                  <c:v>116.1</c:v>
                </c:pt>
                <c:pt idx="5528">
                  <c:v>114.3</c:v>
                </c:pt>
                <c:pt idx="5529">
                  <c:v>114.3</c:v>
                </c:pt>
                <c:pt idx="5530">
                  <c:v>114.3</c:v>
                </c:pt>
                <c:pt idx="5531">
                  <c:v>112.7</c:v>
                </c:pt>
                <c:pt idx="5532">
                  <c:v>112.7</c:v>
                </c:pt>
                <c:pt idx="5533">
                  <c:v>112.7</c:v>
                </c:pt>
                <c:pt idx="5534">
                  <c:v>113.2</c:v>
                </c:pt>
                <c:pt idx="5535">
                  <c:v>113.2</c:v>
                </c:pt>
                <c:pt idx="5536">
                  <c:v>113.2</c:v>
                </c:pt>
                <c:pt idx="5537">
                  <c:v>115</c:v>
                </c:pt>
                <c:pt idx="5538">
                  <c:v>115</c:v>
                </c:pt>
                <c:pt idx="5539">
                  <c:v>115</c:v>
                </c:pt>
                <c:pt idx="5540">
                  <c:v>116.3</c:v>
                </c:pt>
                <c:pt idx="5541">
                  <c:v>116.3</c:v>
                </c:pt>
                <c:pt idx="5542">
                  <c:v>116.3</c:v>
                </c:pt>
                <c:pt idx="5543">
                  <c:v>117</c:v>
                </c:pt>
                <c:pt idx="5544">
                  <c:v>117</c:v>
                </c:pt>
                <c:pt idx="5545">
                  <c:v>117</c:v>
                </c:pt>
                <c:pt idx="5546">
                  <c:v>117.2</c:v>
                </c:pt>
                <c:pt idx="5547">
                  <c:v>117.2</c:v>
                </c:pt>
                <c:pt idx="5548">
                  <c:v>117.2</c:v>
                </c:pt>
                <c:pt idx="5549">
                  <c:v>117.5</c:v>
                </c:pt>
                <c:pt idx="5550">
                  <c:v>117.5</c:v>
                </c:pt>
                <c:pt idx="5551">
                  <c:v>117.5</c:v>
                </c:pt>
                <c:pt idx="5552">
                  <c:v>117.7</c:v>
                </c:pt>
                <c:pt idx="5553">
                  <c:v>117.7</c:v>
                </c:pt>
                <c:pt idx="5554">
                  <c:v>117.7</c:v>
                </c:pt>
                <c:pt idx="5555">
                  <c:v>117.7</c:v>
                </c:pt>
                <c:pt idx="5556">
                  <c:v>117.7</c:v>
                </c:pt>
                <c:pt idx="5557">
                  <c:v>117.7</c:v>
                </c:pt>
                <c:pt idx="5558">
                  <c:v>117.6</c:v>
                </c:pt>
                <c:pt idx="5559">
                  <c:v>117.6</c:v>
                </c:pt>
                <c:pt idx="5560">
                  <c:v>117.6</c:v>
                </c:pt>
                <c:pt idx="5561">
                  <c:v>117.6</c:v>
                </c:pt>
                <c:pt idx="5562">
                  <c:v>117.6</c:v>
                </c:pt>
                <c:pt idx="5563">
                  <c:v>117.6</c:v>
                </c:pt>
                <c:pt idx="5564">
                  <c:v>117.4</c:v>
                </c:pt>
                <c:pt idx="5565">
                  <c:v>117.4</c:v>
                </c:pt>
                <c:pt idx="5566">
                  <c:v>117.4</c:v>
                </c:pt>
                <c:pt idx="5567">
                  <c:v>117.5</c:v>
                </c:pt>
                <c:pt idx="5568">
                  <c:v>117.5</c:v>
                </c:pt>
                <c:pt idx="5569">
                  <c:v>117.5</c:v>
                </c:pt>
                <c:pt idx="5570">
                  <c:v>117.5</c:v>
                </c:pt>
                <c:pt idx="5571">
                  <c:v>117.5</c:v>
                </c:pt>
                <c:pt idx="5572">
                  <c:v>117.5</c:v>
                </c:pt>
                <c:pt idx="5573">
                  <c:v>117.8</c:v>
                </c:pt>
                <c:pt idx="5574">
                  <c:v>117.8</c:v>
                </c:pt>
                <c:pt idx="5575">
                  <c:v>117.8</c:v>
                </c:pt>
                <c:pt idx="5576">
                  <c:v>117.9</c:v>
                </c:pt>
                <c:pt idx="5577">
                  <c:v>117.9</c:v>
                </c:pt>
                <c:pt idx="5578">
                  <c:v>117.9</c:v>
                </c:pt>
                <c:pt idx="5579">
                  <c:v>117.9</c:v>
                </c:pt>
                <c:pt idx="5580">
                  <c:v>117.9</c:v>
                </c:pt>
                <c:pt idx="5581">
                  <c:v>117.9</c:v>
                </c:pt>
                <c:pt idx="5582">
                  <c:v>117.8</c:v>
                </c:pt>
                <c:pt idx="5583">
                  <c:v>117.8</c:v>
                </c:pt>
                <c:pt idx="5584">
                  <c:v>117.8</c:v>
                </c:pt>
                <c:pt idx="5585">
                  <c:v>117.7</c:v>
                </c:pt>
                <c:pt idx="5586">
                  <c:v>117.7</c:v>
                </c:pt>
                <c:pt idx="5587">
                  <c:v>117.7</c:v>
                </c:pt>
                <c:pt idx="5588">
                  <c:v>117.8</c:v>
                </c:pt>
                <c:pt idx="5589">
                  <c:v>117.8</c:v>
                </c:pt>
                <c:pt idx="5590">
                  <c:v>117.8</c:v>
                </c:pt>
                <c:pt idx="5591">
                  <c:v>117.9</c:v>
                </c:pt>
                <c:pt idx="5592">
                  <c:v>117.9</c:v>
                </c:pt>
                <c:pt idx="5593">
                  <c:v>117.9</c:v>
                </c:pt>
                <c:pt idx="5594">
                  <c:v>117.8</c:v>
                </c:pt>
                <c:pt idx="5595">
                  <c:v>117.8</c:v>
                </c:pt>
                <c:pt idx="5596">
                  <c:v>117.8</c:v>
                </c:pt>
                <c:pt idx="5597">
                  <c:v>117.7</c:v>
                </c:pt>
                <c:pt idx="5598">
                  <c:v>117.7</c:v>
                </c:pt>
                <c:pt idx="5599">
                  <c:v>117.7</c:v>
                </c:pt>
                <c:pt idx="5600">
                  <c:v>117.7</c:v>
                </c:pt>
                <c:pt idx="5601">
                  <c:v>117.7</c:v>
                </c:pt>
                <c:pt idx="5602">
                  <c:v>117.7</c:v>
                </c:pt>
                <c:pt idx="5603">
                  <c:v>117.7</c:v>
                </c:pt>
                <c:pt idx="5604">
                  <c:v>117.7</c:v>
                </c:pt>
                <c:pt idx="5605">
                  <c:v>117.7</c:v>
                </c:pt>
                <c:pt idx="5606">
                  <c:v>117.8</c:v>
                </c:pt>
                <c:pt idx="5607">
                  <c:v>117.8</c:v>
                </c:pt>
                <c:pt idx="5608">
                  <c:v>117.8</c:v>
                </c:pt>
                <c:pt idx="5609">
                  <c:v>117.5</c:v>
                </c:pt>
                <c:pt idx="5610">
                  <c:v>117.5</c:v>
                </c:pt>
                <c:pt idx="5611">
                  <c:v>117.5</c:v>
                </c:pt>
                <c:pt idx="5612">
                  <c:v>117.4</c:v>
                </c:pt>
                <c:pt idx="5613">
                  <c:v>117.4</c:v>
                </c:pt>
                <c:pt idx="5614">
                  <c:v>117.4</c:v>
                </c:pt>
                <c:pt idx="5615">
                  <c:v>117.4</c:v>
                </c:pt>
                <c:pt idx="5616">
                  <c:v>117.4</c:v>
                </c:pt>
                <c:pt idx="5617">
                  <c:v>117.4</c:v>
                </c:pt>
                <c:pt idx="5618">
                  <c:v>117.7</c:v>
                </c:pt>
                <c:pt idx="5619">
                  <c:v>117.7</c:v>
                </c:pt>
                <c:pt idx="5620">
                  <c:v>117.7</c:v>
                </c:pt>
                <c:pt idx="5621">
                  <c:v>118</c:v>
                </c:pt>
                <c:pt idx="5622">
                  <c:v>118</c:v>
                </c:pt>
                <c:pt idx="5623">
                  <c:v>118</c:v>
                </c:pt>
                <c:pt idx="5624">
                  <c:v>118.1</c:v>
                </c:pt>
                <c:pt idx="5625">
                  <c:v>118.1</c:v>
                </c:pt>
                <c:pt idx="5626">
                  <c:v>118.1</c:v>
                </c:pt>
                <c:pt idx="5627">
                  <c:v>118.2</c:v>
                </c:pt>
                <c:pt idx="5628">
                  <c:v>118.2</c:v>
                </c:pt>
                <c:pt idx="5629">
                  <c:v>118.2</c:v>
                </c:pt>
                <c:pt idx="5630">
                  <c:v>118.2</c:v>
                </c:pt>
                <c:pt idx="5631">
                  <c:v>118.2</c:v>
                </c:pt>
                <c:pt idx="5632">
                  <c:v>118.2</c:v>
                </c:pt>
                <c:pt idx="5633">
                  <c:v>117.9</c:v>
                </c:pt>
                <c:pt idx="5634">
                  <c:v>117.9</c:v>
                </c:pt>
                <c:pt idx="5635">
                  <c:v>117.9</c:v>
                </c:pt>
                <c:pt idx="5636">
                  <c:v>117.7</c:v>
                </c:pt>
                <c:pt idx="5637">
                  <c:v>117.7</c:v>
                </c:pt>
                <c:pt idx="5638">
                  <c:v>117.7</c:v>
                </c:pt>
                <c:pt idx="5639">
                  <c:v>117.7</c:v>
                </c:pt>
                <c:pt idx="5640">
                  <c:v>117.7</c:v>
                </c:pt>
                <c:pt idx="5641">
                  <c:v>117.7</c:v>
                </c:pt>
                <c:pt idx="5642">
                  <c:v>117.7</c:v>
                </c:pt>
                <c:pt idx="5643">
                  <c:v>117.7</c:v>
                </c:pt>
                <c:pt idx="5644">
                  <c:v>117.7</c:v>
                </c:pt>
                <c:pt idx="5645">
                  <c:v>117.5</c:v>
                </c:pt>
                <c:pt idx="5646">
                  <c:v>117.5</c:v>
                </c:pt>
                <c:pt idx="5647">
                  <c:v>117.5</c:v>
                </c:pt>
                <c:pt idx="5648">
                  <c:v>117.4</c:v>
                </c:pt>
                <c:pt idx="5649">
                  <c:v>117.4</c:v>
                </c:pt>
                <c:pt idx="5650">
                  <c:v>117.4</c:v>
                </c:pt>
                <c:pt idx="5651">
                  <c:v>118.1</c:v>
                </c:pt>
                <c:pt idx="5652">
                  <c:v>118.1</c:v>
                </c:pt>
                <c:pt idx="5653">
                  <c:v>118.1</c:v>
                </c:pt>
                <c:pt idx="5654">
                  <c:v>118.4</c:v>
                </c:pt>
                <c:pt idx="5655">
                  <c:v>118.4</c:v>
                </c:pt>
                <c:pt idx="5656">
                  <c:v>118.4</c:v>
                </c:pt>
                <c:pt idx="5657">
                  <c:v>118.5</c:v>
                </c:pt>
                <c:pt idx="5658">
                  <c:v>118.5</c:v>
                </c:pt>
                <c:pt idx="5659">
                  <c:v>118.5</c:v>
                </c:pt>
                <c:pt idx="5660">
                  <c:v>118.1</c:v>
                </c:pt>
                <c:pt idx="5661">
                  <c:v>118.1</c:v>
                </c:pt>
                <c:pt idx="5662">
                  <c:v>118.1</c:v>
                </c:pt>
                <c:pt idx="5663">
                  <c:v>118.1</c:v>
                </c:pt>
                <c:pt idx="5664">
                  <c:v>118.1</c:v>
                </c:pt>
                <c:pt idx="5665">
                  <c:v>118.1</c:v>
                </c:pt>
                <c:pt idx="5666">
                  <c:v>118.3</c:v>
                </c:pt>
                <c:pt idx="5667">
                  <c:v>118.3</c:v>
                </c:pt>
                <c:pt idx="5668">
                  <c:v>118.3</c:v>
                </c:pt>
                <c:pt idx="5669">
                  <c:v>118.4</c:v>
                </c:pt>
                <c:pt idx="5670">
                  <c:v>118.4</c:v>
                </c:pt>
                <c:pt idx="5671">
                  <c:v>118.4</c:v>
                </c:pt>
                <c:pt idx="5672">
                  <c:v>118.4</c:v>
                </c:pt>
                <c:pt idx="5673">
                  <c:v>118.4</c:v>
                </c:pt>
                <c:pt idx="5674">
                  <c:v>118.4</c:v>
                </c:pt>
                <c:pt idx="5675">
                  <c:v>118.3</c:v>
                </c:pt>
                <c:pt idx="5676">
                  <c:v>118.3</c:v>
                </c:pt>
                <c:pt idx="5677">
                  <c:v>118.3</c:v>
                </c:pt>
                <c:pt idx="5678">
                  <c:v>118.4</c:v>
                </c:pt>
                <c:pt idx="5679">
                  <c:v>118.4</c:v>
                </c:pt>
                <c:pt idx="5680">
                  <c:v>118.4</c:v>
                </c:pt>
                <c:pt idx="5681">
                  <c:v>118.5</c:v>
                </c:pt>
                <c:pt idx="5682">
                  <c:v>118.5</c:v>
                </c:pt>
                <c:pt idx="5683">
                  <c:v>118.5</c:v>
                </c:pt>
                <c:pt idx="5684">
                  <c:v>118.6</c:v>
                </c:pt>
                <c:pt idx="5685">
                  <c:v>118.6</c:v>
                </c:pt>
                <c:pt idx="5686">
                  <c:v>118.6</c:v>
                </c:pt>
                <c:pt idx="5687">
                  <c:v>118.3</c:v>
                </c:pt>
                <c:pt idx="5688">
                  <c:v>118.3</c:v>
                </c:pt>
                <c:pt idx="5689">
                  <c:v>118.3</c:v>
                </c:pt>
                <c:pt idx="5690">
                  <c:v>118.2</c:v>
                </c:pt>
                <c:pt idx="5691">
                  <c:v>118.2</c:v>
                </c:pt>
                <c:pt idx="5692">
                  <c:v>118.2</c:v>
                </c:pt>
                <c:pt idx="5693">
                  <c:v>118.3</c:v>
                </c:pt>
                <c:pt idx="5694">
                  <c:v>118.3</c:v>
                </c:pt>
                <c:pt idx="5695">
                  <c:v>118.3</c:v>
                </c:pt>
                <c:pt idx="5696">
                  <c:v>118.4</c:v>
                </c:pt>
                <c:pt idx="5697">
                  <c:v>118.4</c:v>
                </c:pt>
                <c:pt idx="5698">
                  <c:v>118.4</c:v>
                </c:pt>
                <c:pt idx="5699">
                  <c:v>118.4</c:v>
                </c:pt>
                <c:pt idx="5700">
                  <c:v>118.4</c:v>
                </c:pt>
                <c:pt idx="5701">
                  <c:v>118.4</c:v>
                </c:pt>
                <c:pt idx="5702">
                  <c:v>118.4</c:v>
                </c:pt>
                <c:pt idx="5703">
                  <c:v>118.4</c:v>
                </c:pt>
                <c:pt idx="5704">
                  <c:v>118.4</c:v>
                </c:pt>
                <c:pt idx="5705">
                  <c:v>118.6</c:v>
                </c:pt>
                <c:pt idx="5706">
                  <c:v>118.6</c:v>
                </c:pt>
                <c:pt idx="5707">
                  <c:v>118.6</c:v>
                </c:pt>
                <c:pt idx="5708">
                  <c:v>118.7</c:v>
                </c:pt>
                <c:pt idx="5709">
                  <c:v>118.7</c:v>
                </c:pt>
                <c:pt idx="5710">
                  <c:v>118.7</c:v>
                </c:pt>
                <c:pt idx="5711">
                  <c:v>118.8</c:v>
                </c:pt>
                <c:pt idx="5712">
                  <c:v>118.8</c:v>
                </c:pt>
                <c:pt idx="5713">
                  <c:v>118.8</c:v>
                </c:pt>
                <c:pt idx="5714">
                  <c:v>118.7</c:v>
                </c:pt>
                <c:pt idx="5715">
                  <c:v>118.7</c:v>
                </c:pt>
                <c:pt idx="5716">
                  <c:v>118.7</c:v>
                </c:pt>
                <c:pt idx="5717">
                  <c:v>118.6</c:v>
                </c:pt>
                <c:pt idx="5718">
                  <c:v>118.6</c:v>
                </c:pt>
                <c:pt idx="5719">
                  <c:v>118.6</c:v>
                </c:pt>
                <c:pt idx="5720">
                  <c:v>118.4</c:v>
                </c:pt>
                <c:pt idx="5721">
                  <c:v>118.4</c:v>
                </c:pt>
                <c:pt idx="5722">
                  <c:v>118.4</c:v>
                </c:pt>
                <c:pt idx="5723">
                  <c:v>118.4</c:v>
                </c:pt>
                <c:pt idx="5724">
                  <c:v>118.4</c:v>
                </c:pt>
                <c:pt idx="5725">
                  <c:v>118.4</c:v>
                </c:pt>
                <c:pt idx="5726">
                  <c:v>118.4</c:v>
                </c:pt>
                <c:pt idx="5727">
                  <c:v>118.4</c:v>
                </c:pt>
                <c:pt idx="5728">
                  <c:v>118.4</c:v>
                </c:pt>
                <c:pt idx="5729">
                  <c:v>118.3</c:v>
                </c:pt>
                <c:pt idx="5730">
                  <c:v>118.3</c:v>
                </c:pt>
                <c:pt idx="5731">
                  <c:v>118.3</c:v>
                </c:pt>
                <c:pt idx="5732">
                  <c:v>118.3</c:v>
                </c:pt>
                <c:pt idx="5733">
                  <c:v>118.3</c:v>
                </c:pt>
                <c:pt idx="5734">
                  <c:v>118.3</c:v>
                </c:pt>
                <c:pt idx="5735">
                  <c:v>117.7</c:v>
                </c:pt>
                <c:pt idx="5736">
                  <c:v>117.7</c:v>
                </c:pt>
                <c:pt idx="5737">
                  <c:v>117.7</c:v>
                </c:pt>
                <c:pt idx="5738">
                  <c:v>117.7</c:v>
                </c:pt>
                <c:pt idx="5739">
                  <c:v>117.7</c:v>
                </c:pt>
                <c:pt idx="5740">
                  <c:v>117.7</c:v>
                </c:pt>
                <c:pt idx="5741">
                  <c:v>117.5</c:v>
                </c:pt>
                <c:pt idx="5742">
                  <c:v>117.5</c:v>
                </c:pt>
                <c:pt idx="5743">
                  <c:v>117.5</c:v>
                </c:pt>
                <c:pt idx="5744">
                  <c:v>117.9</c:v>
                </c:pt>
                <c:pt idx="5745">
                  <c:v>117.9</c:v>
                </c:pt>
                <c:pt idx="5746">
                  <c:v>117.9</c:v>
                </c:pt>
                <c:pt idx="5747">
                  <c:v>117.7</c:v>
                </c:pt>
                <c:pt idx="5748">
                  <c:v>117.7</c:v>
                </c:pt>
                <c:pt idx="5749">
                  <c:v>117.7</c:v>
                </c:pt>
                <c:pt idx="5750">
                  <c:v>117.5</c:v>
                </c:pt>
                <c:pt idx="5751">
                  <c:v>117.5</c:v>
                </c:pt>
                <c:pt idx="5752">
                  <c:v>117.5</c:v>
                </c:pt>
                <c:pt idx="5753">
                  <c:v>117.6</c:v>
                </c:pt>
                <c:pt idx="5754">
                  <c:v>117.6</c:v>
                </c:pt>
                <c:pt idx="5755">
                  <c:v>117.6</c:v>
                </c:pt>
                <c:pt idx="5756">
                  <c:v>117.7</c:v>
                </c:pt>
                <c:pt idx="5757">
                  <c:v>117.7</c:v>
                </c:pt>
                <c:pt idx="5758">
                  <c:v>117.7</c:v>
                </c:pt>
                <c:pt idx="5759">
                  <c:v>117.9</c:v>
                </c:pt>
                <c:pt idx="5760">
                  <c:v>117.9</c:v>
                </c:pt>
                <c:pt idx="5761">
                  <c:v>117.9</c:v>
                </c:pt>
                <c:pt idx="5762">
                  <c:v>117.8</c:v>
                </c:pt>
                <c:pt idx="5763">
                  <c:v>117.8</c:v>
                </c:pt>
                <c:pt idx="5764">
                  <c:v>117.8</c:v>
                </c:pt>
                <c:pt idx="5765">
                  <c:v>117.6</c:v>
                </c:pt>
                <c:pt idx="5766">
                  <c:v>117.6</c:v>
                </c:pt>
                <c:pt idx="5767">
                  <c:v>117.6</c:v>
                </c:pt>
                <c:pt idx="5768">
                  <c:v>117.4</c:v>
                </c:pt>
                <c:pt idx="5769">
                  <c:v>117.4</c:v>
                </c:pt>
                <c:pt idx="5770">
                  <c:v>117.4</c:v>
                </c:pt>
                <c:pt idx="5771">
                  <c:v>117.4</c:v>
                </c:pt>
                <c:pt idx="5772">
                  <c:v>117.4</c:v>
                </c:pt>
                <c:pt idx="5773">
                  <c:v>117.4</c:v>
                </c:pt>
                <c:pt idx="5774">
                  <c:v>117.8</c:v>
                </c:pt>
                <c:pt idx="5775">
                  <c:v>117.8</c:v>
                </c:pt>
                <c:pt idx="5776">
                  <c:v>117.8</c:v>
                </c:pt>
                <c:pt idx="5777">
                  <c:v>118.2</c:v>
                </c:pt>
                <c:pt idx="5778">
                  <c:v>118.2</c:v>
                </c:pt>
                <c:pt idx="5779">
                  <c:v>118.2</c:v>
                </c:pt>
                <c:pt idx="5780">
                  <c:v>118.3</c:v>
                </c:pt>
                <c:pt idx="5781">
                  <c:v>118.3</c:v>
                </c:pt>
                <c:pt idx="5782">
                  <c:v>118.3</c:v>
                </c:pt>
                <c:pt idx="5783">
                  <c:v>118.2</c:v>
                </c:pt>
                <c:pt idx="5784">
                  <c:v>118.2</c:v>
                </c:pt>
                <c:pt idx="5785">
                  <c:v>118.2</c:v>
                </c:pt>
                <c:pt idx="5786">
                  <c:v>118.1</c:v>
                </c:pt>
                <c:pt idx="5787">
                  <c:v>118.1</c:v>
                </c:pt>
                <c:pt idx="5788">
                  <c:v>118.1</c:v>
                </c:pt>
                <c:pt idx="5789">
                  <c:v>118.4</c:v>
                </c:pt>
                <c:pt idx="5790">
                  <c:v>118.4</c:v>
                </c:pt>
                <c:pt idx="5791">
                  <c:v>118.4</c:v>
                </c:pt>
                <c:pt idx="5792">
                  <c:v>118.3</c:v>
                </c:pt>
                <c:pt idx="5793">
                  <c:v>118.3</c:v>
                </c:pt>
                <c:pt idx="5794">
                  <c:v>118.3</c:v>
                </c:pt>
                <c:pt idx="5795">
                  <c:v>118.2</c:v>
                </c:pt>
                <c:pt idx="5796">
                  <c:v>118.2</c:v>
                </c:pt>
                <c:pt idx="5797">
                  <c:v>118.2</c:v>
                </c:pt>
                <c:pt idx="5798">
                  <c:v>118.1</c:v>
                </c:pt>
                <c:pt idx="5799">
                  <c:v>118.1</c:v>
                </c:pt>
                <c:pt idx="5800">
                  <c:v>118.1</c:v>
                </c:pt>
                <c:pt idx="5801">
                  <c:v>118.2</c:v>
                </c:pt>
                <c:pt idx="5802">
                  <c:v>118.2</c:v>
                </c:pt>
                <c:pt idx="5803">
                  <c:v>118.2</c:v>
                </c:pt>
                <c:pt idx="5804">
                  <c:v>118.2</c:v>
                </c:pt>
                <c:pt idx="5805">
                  <c:v>118.2</c:v>
                </c:pt>
                <c:pt idx="5806">
                  <c:v>118.2</c:v>
                </c:pt>
                <c:pt idx="5807">
                  <c:v>118</c:v>
                </c:pt>
                <c:pt idx="5808">
                  <c:v>118</c:v>
                </c:pt>
                <c:pt idx="5809">
                  <c:v>118</c:v>
                </c:pt>
                <c:pt idx="5810">
                  <c:v>118</c:v>
                </c:pt>
                <c:pt idx="5811">
                  <c:v>118</c:v>
                </c:pt>
                <c:pt idx="5812">
                  <c:v>118</c:v>
                </c:pt>
                <c:pt idx="5813">
                  <c:v>118.1</c:v>
                </c:pt>
                <c:pt idx="5814">
                  <c:v>118.1</c:v>
                </c:pt>
                <c:pt idx="5815">
                  <c:v>118.1</c:v>
                </c:pt>
                <c:pt idx="5816">
                  <c:v>118.3</c:v>
                </c:pt>
                <c:pt idx="5817">
                  <c:v>118.3</c:v>
                </c:pt>
                <c:pt idx="5818">
                  <c:v>118.3</c:v>
                </c:pt>
                <c:pt idx="5819">
                  <c:v>118.3</c:v>
                </c:pt>
                <c:pt idx="5820">
                  <c:v>118.3</c:v>
                </c:pt>
                <c:pt idx="5821">
                  <c:v>118.3</c:v>
                </c:pt>
                <c:pt idx="5822">
                  <c:v>118.1</c:v>
                </c:pt>
                <c:pt idx="5823">
                  <c:v>118.1</c:v>
                </c:pt>
                <c:pt idx="5824">
                  <c:v>118.1</c:v>
                </c:pt>
                <c:pt idx="5825">
                  <c:v>118.1</c:v>
                </c:pt>
                <c:pt idx="5826">
                  <c:v>118.1</c:v>
                </c:pt>
                <c:pt idx="5827">
                  <c:v>118.1</c:v>
                </c:pt>
                <c:pt idx="5828">
                  <c:v>118.2</c:v>
                </c:pt>
                <c:pt idx="5829">
                  <c:v>118.2</c:v>
                </c:pt>
                <c:pt idx="5830">
                  <c:v>118.2</c:v>
                </c:pt>
                <c:pt idx="5831">
                  <c:v>118.4</c:v>
                </c:pt>
                <c:pt idx="5832">
                  <c:v>118.4</c:v>
                </c:pt>
                <c:pt idx="5833">
                  <c:v>118.4</c:v>
                </c:pt>
                <c:pt idx="5834">
                  <c:v>118.5</c:v>
                </c:pt>
                <c:pt idx="5835">
                  <c:v>118.5</c:v>
                </c:pt>
                <c:pt idx="5836">
                  <c:v>118.5</c:v>
                </c:pt>
                <c:pt idx="5837">
                  <c:v>118.3</c:v>
                </c:pt>
                <c:pt idx="5838">
                  <c:v>118.3</c:v>
                </c:pt>
                <c:pt idx="5839">
                  <c:v>118.3</c:v>
                </c:pt>
                <c:pt idx="5840">
                  <c:v>118.2</c:v>
                </c:pt>
                <c:pt idx="5841">
                  <c:v>118.2</c:v>
                </c:pt>
                <c:pt idx="5842">
                  <c:v>118.2</c:v>
                </c:pt>
                <c:pt idx="5843">
                  <c:v>118.3</c:v>
                </c:pt>
                <c:pt idx="5844">
                  <c:v>118.3</c:v>
                </c:pt>
                <c:pt idx="5845">
                  <c:v>118.3</c:v>
                </c:pt>
                <c:pt idx="5846">
                  <c:v>118.2</c:v>
                </c:pt>
                <c:pt idx="5847">
                  <c:v>118.2</c:v>
                </c:pt>
                <c:pt idx="5848">
                  <c:v>118.2</c:v>
                </c:pt>
                <c:pt idx="5849">
                  <c:v>118.4</c:v>
                </c:pt>
                <c:pt idx="5850">
                  <c:v>118.4</c:v>
                </c:pt>
                <c:pt idx="5851">
                  <c:v>118.4</c:v>
                </c:pt>
                <c:pt idx="5852">
                  <c:v>118.6</c:v>
                </c:pt>
                <c:pt idx="5853">
                  <c:v>118.6</c:v>
                </c:pt>
                <c:pt idx="5854">
                  <c:v>118.6</c:v>
                </c:pt>
                <c:pt idx="5855">
                  <c:v>118.9</c:v>
                </c:pt>
                <c:pt idx="5856">
                  <c:v>118.9</c:v>
                </c:pt>
                <c:pt idx="5857">
                  <c:v>118.9</c:v>
                </c:pt>
                <c:pt idx="5858">
                  <c:v>118.9</c:v>
                </c:pt>
                <c:pt idx="5859">
                  <c:v>118.9</c:v>
                </c:pt>
                <c:pt idx="5860">
                  <c:v>118.9</c:v>
                </c:pt>
                <c:pt idx="5861">
                  <c:v>118.5</c:v>
                </c:pt>
                <c:pt idx="5862">
                  <c:v>118.5</c:v>
                </c:pt>
                <c:pt idx="5863">
                  <c:v>118.5</c:v>
                </c:pt>
                <c:pt idx="5864">
                  <c:v>118.3</c:v>
                </c:pt>
                <c:pt idx="5865">
                  <c:v>118.3</c:v>
                </c:pt>
                <c:pt idx="5866">
                  <c:v>118.3</c:v>
                </c:pt>
                <c:pt idx="5867">
                  <c:v>118.5</c:v>
                </c:pt>
                <c:pt idx="5868">
                  <c:v>118.5</c:v>
                </c:pt>
                <c:pt idx="5869">
                  <c:v>118.5</c:v>
                </c:pt>
                <c:pt idx="5870">
                  <c:v>118.8</c:v>
                </c:pt>
                <c:pt idx="5871">
                  <c:v>118.8</c:v>
                </c:pt>
                <c:pt idx="5872">
                  <c:v>118.8</c:v>
                </c:pt>
                <c:pt idx="5873">
                  <c:v>118.8</c:v>
                </c:pt>
                <c:pt idx="5874">
                  <c:v>118.8</c:v>
                </c:pt>
                <c:pt idx="5875">
                  <c:v>118.8</c:v>
                </c:pt>
                <c:pt idx="5876">
                  <c:v>118.7</c:v>
                </c:pt>
                <c:pt idx="5877">
                  <c:v>118.7</c:v>
                </c:pt>
                <c:pt idx="5878">
                  <c:v>118.7</c:v>
                </c:pt>
                <c:pt idx="5879">
                  <c:v>118.6</c:v>
                </c:pt>
                <c:pt idx="5880">
                  <c:v>118.6</c:v>
                </c:pt>
                <c:pt idx="5881">
                  <c:v>118.6</c:v>
                </c:pt>
                <c:pt idx="5882">
                  <c:v>118.7</c:v>
                </c:pt>
                <c:pt idx="5883">
                  <c:v>118.7</c:v>
                </c:pt>
                <c:pt idx="5884">
                  <c:v>118.7</c:v>
                </c:pt>
                <c:pt idx="5885">
                  <c:v>119</c:v>
                </c:pt>
                <c:pt idx="5886">
                  <c:v>119</c:v>
                </c:pt>
                <c:pt idx="5887">
                  <c:v>119</c:v>
                </c:pt>
                <c:pt idx="5888">
                  <c:v>119.1</c:v>
                </c:pt>
                <c:pt idx="5889">
                  <c:v>119.1</c:v>
                </c:pt>
                <c:pt idx="5890">
                  <c:v>119.1</c:v>
                </c:pt>
                <c:pt idx="5891">
                  <c:v>119.2</c:v>
                </c:pt>
                <c:pt idx="5892">
                  <c:v>119.2</c:v>
                </c:pt>
                <c:pt idx="5893">
                  <c:v>119.2</c:v>
                </c:pt>
                <c:pt idx="5894">
                  <c:v>119</c:v>
                </c:pt>
                <c:pt idx="5895">
                  <c:v>119</c:v>
                </c:pt>
                <c:pt idx="5896">
                  <c:v>119</c:v>
                </c:pt>
                <c:pt idx="5897">
                  <c:v>119.2</c:v>
                </c:pt>
                <c:pt idx="5898">
                  <c:v>119.2</c:v>
                </c:pt>
                <c:pt idx="5899">
                  <c:v>119.2</c:v>
                </c:pt>
                <c:pt idx="5900">
                  <c:v>119.1</c:v>
                </c:pt>
                <c:pt idx="5901">
                  <c:v>119.1</c:v>
                </c:pt>
                <c:pt idx="5902">
                  <c:v>119.1</c:v>
                </c:pt>
                <c:pt idx="5903">
                  <c:v>119.3</c:v>
                </c:pt>
                <c:pt idx="5904">
                  <c:v>119.3</c:v>
                </c:pt>
                <c:pt idx="5905">
                  <c:v>119.3</c:v>
                </c:pt>
                <c:pt idx="5906">
                  <c:v>119.5</c:v>
                </c:pt>
                <c:pt idx="5907">
                  <c:v>119.5</c:v>
                </c:pt>
                <c:pt idx="5908">
                  <c:v>119.5</c:v>
                </c:pt>
                <c:pt idx="5909">
                  <c:v>119.2</c:v>
                </c:pt>
                <c:pt idx="5910">
                  <c:v>119.2</c:v>
                </c:pt>
                <c:pt idx="5911">
                  <c:v>119.2</c:v>
                </c:pt>
                <c:pt idx="5912">
                  <c:v>119.1</c:v>
                </c:pt>
                <c:pt idx="5913">
                  <c:v>119.1</c:v>
                </c:pt>
                <c:pt idx="5914">
                  <c:v>119.1</c:v>
                </c:pt>
                <c:pt idx="5915">
                  <c:v>118.7</c:v>
                </c:pt>
                <c:pt idx="5916">
                  <c:v>118.7</c:v>
                </c:pt>
                <c:pt idx="5917">
                  <c:v>118.7</c:v>
                </c:pt>
                <c:pt idx="5918">
                  <c:v>119.1</c:v>
                </c:pt>
                <c:pt idx="5919">
                  <c:v>119.1</c:v>
                </c:pt>
                <c:pt idx="5920">
                  <c:v>119.1</c:v>
                </c:pt>
                <c:pt idx="5921">
                  <c:v>118.8</c:v>
                </c:pt>
                <c:pt idx="5922">
                  <c:v>118.8</c:v>
                </c:pt>
                <c:pt idx="5923">
                  <c:v>118.8</c:v>
                </c:pt>
                <c:pt idx="5924">
                  <c:v>118.9</c:v>
                </c:pt>
                <c:pt idx="5925">
                  <c:v>118.9</c:v>
                </c:pt>
                <c:pt idx="5926">
                  <c:v>118.9</c:v>
                </c:pt>
                <c:pt idx="5927">
                  <c:v>118.9</c:v>
                </c:pt>
                <c:pt idx="5928">
                  <c:v>118.9</c:v>
                </c:pt>
                <c:pt idx="5929">
                  <c:v>118.9</c:v>
                </c:pt>
                <c:pt idx="5930">
                  <c:v>118.8</c:v>
                </c:pt>
                <c:pt idx="5931">
                  <c:v>118.8</c:v>
                </c:pt>
                <c:pt idx="5932">
                  <c:v>118.8</c:v>
                </c:pt>
                <c:pt idx="5933">
                  <c:v>118.5</c:v>
                </c:pt>
                <c:pt idx="5934">
                  <c:v>118.5</c:v>
                </c:pt>
                <c:pt idx="5935">
                  <c:v>118.5</c:v>
                </c:pt>
                <c:pt idx="5936">
                  <c:v>118.6</c:v>
                </c:pt>
                <c:pt idx="5937">
                  <c:v>118.6</c:v>
                </c:pt>
                <c:pt idx="5938">
                  <c:v>118.6</c:v>
                </c:pt>
                <c:pt idx="5939">
                  <c:v>118.8</c:v>
                </c:pt>
                <c:pt idx="5940">
                  <c:v>118.8</c:v>
                </c:pt>
                <c:pt idx="5941">
                  <c:v>118.8</c:v>
                </c:pt>
                <c:pt idx="5942">
                  <c:v>119</c:v>
                </c:pt>
                <c:pt idx="5943">
                  <c:v>119</c:v>
                </c:pt>
                <c:pt idx="5944">
                  <c:v>119</c:v>
                </c:pt>
                <c:pt idx="5945">
                  <c:v>119</c:v>
                </c:pt>
                <c:pt idx="5946">
                  <c:v>119</c:v>
                </c:pt>
                <c:pt idx="5947">
                  <c:v>119</c:v>
                </c:pt>
                <c:pt idx="5948">
                  <c:v>119.2</c:v>
                </c:pt>
                <c:pt idx="5949">
                  <c:v>119.2</c:v>
                </c:pt>
                <c:pt idx="5950">
                  <c:v>119.2</c:v>
                </c:pt>
                <c:pt idx="5951">
                  <c:v>119.5</c:v>
                </c:pt>
                <c:pt idx="5952">
                  <c:v>119.5</c:v>
                </c:pt>
                <c:pt idx="5953">
                  <c:v>119.5</c:v>
                </c:pt>
                <c:pt idx="5954">
                  <c:v>119.2</c:v>
                </c:pt>
                <c:pt idx="5955">
                  <c:v>119.2</c:v>
                </c:pt>
                <c:pt idx="5956">
                  <c:v>119.2</c:v>
                </c:pt>
                <c:pt idx="5957">
                  <c:v>119.2</c:v>
                </c:pt>
                <c:pt idx="5958">
                  <c:v>119.2</c:v>
                </c:pt>
                <c:pt idx="5959">
                  <c:v>119.2</c:v>
                </c:pt>
                <c:pt idx="5960">
                  <c:v>119.2</c:v>
                </c:pt>
                <c:pt idx="5961">
                  <c:v>119.2</c:v>
                </c:pt>
                <c:pt idx="5962">
                  <c:v>119.2</c:v>
                </c:pt>
                <c:pt idx="5963">
                  <c:v>119.4</c:v>
                </c:pt>
                <c:pt idx="5964">
                  <c:v>119.4</c:v>
                </c:pt>
                <c:pt idx="5965">
                  <c:v>119.4</c:v>
                </c:pt>
                <c:pt idx="5966">
                  <c:v>119.2</c:v>
                </c:pt>
                <c:pt idx="5967">
                  <c:v>119.2</c:v>
                </c:pt>
                <c:pt idx="5968">
                  <c:v>119.2</c:v>
                </c:pt>
                <c:pt idx="5969">
                  <c:v>119.4</c:v>
                </c:pt>
                <c:pt idx="5970">
                  <c:v>119.4</c:v>
                </c:pt>
                <c:pt idx="5971">
                  <c:v>119.4</c:v>
                </c:pt>
                <c:pt idx="5972">
                  <c:v>119.4</c:v>
                </c:pt>
                <c:pt idx="5973">
                  <c:v>119.4</c:v>
                </c:pt>
                <c:pt idx="5974">
                  <c:v>119.4</c:v>
                </c:pt>
                <c:pt idx="5975">
                  <c:v>119.2</c:v>
                </c:pt>
                <c:pt idx="5976">
                  <c:v>119.2</c:v>
                </c:pt>
                <c:pt idx="5977">
                  <c:v>119.2</c:v>
                </c:pt>
                <c:pt idx="5978">
                  <c:v>118.6</c:v>
                </c:pt>
                <c:pt idx="5979">
                  <c:v>118.6</c:v>
                </c:pt>
                <c:pt idx="5980">
                  <c:v>118.6</c:v>
                </c:pt>
                <c:pt idx="5981">
                  <c:v>118.5</c:v>
                </c:pt>
                <c:pt idx="5982">
                  <c:v>118.5</c:v>
                </c:pt>
                <c:pt idx="5983">
                  <c:v>118.5</c:v>
                </c:pt>
                <c:pt idx="5984">
                  <c:v>118.7</c:v>
                </c:pt>
                <c:pt idx="5985">
                  <c:v>118.7</c:v>
                </c:pt>
                <c:pt idx="5986">
                  <c:v>118.7</c:v>
                </c:pt>
                <c:pt idx="5987">
                  <c:v>119.2</c:v>
                </c:pt>
                <c:pt idx="5988">
                  <c:v>119.2</c:v>
                </c:pt>
                <c:pt idx="5989">
                  <c:v>119.2</c:v>
                </c:pt>
                <c:pt idx="5990">
                  <c:v>119.3</c:v>
                </c:pt>
                <c:pt idx="5991">
                  <c:v>119.3</c:v>
                </c:pt>
                <c:pt idx="5992">
                  <c:v>119.3</c:v>
                </c:pt>
                <c:pt idx="5993">
                  <c:v>119.3</c:v>
                </c:pt>
                <c:pt idx="5994">
                  <c:v>119.3</c:v>
                </c:pt>
                <c:pt idx="5995">
                  <c:v>119.3</c:v>
                </c:pt>
                <c:pt idx="5996">
                  <c:v>119.4</c:v>
                </c:pt>
                <c:pt idx="5997">
                  <c:v>119.4</c:v>
                </c:pt>
                <c:pt idx="5998">
                  <c:v>119.4</c:v>
                </c:pt>
                <c:pt idx="5999">
                  <c:v>119.8</c:v>
                </c:pt>
                <c:pt idx="6000">
                  <c:v>119.8</c:v>
                </c:pt>
                <c:pt idx="6001">
                  <c:v>119.8</c:v>
                </c:pt>
                <c:pt idx="6002">
                  <c:v>119.9</c:v>
                </c:pt>
                <c:pt idx="6003">
                  <c:v>119.9</c:v>
                </c:pt>
                <c:pt idx="6004">
                  <c:v>119.9</c:v>
                </c:pt>
                <c:pt idx="6005">
                  <c:v>119.6</c:v>
                </c:pt>
                <c:pt idx="6006">
                  <c:v>119.6</c:v>
                </c:pt>
                <c:pt idx="6007">
                  <c:v>119.6</c:v>
                </c:pt>
                <c:pt idx="6008">
                  <c:v>119.4</c:v>
                </c:pt>
                <c:pt idx="6009">
                  <c:v>119.4</c:v>
                </c:pt>
                <c:pt idx="6010">
                  <c:v>119.4</c:v>
                </c:pt>
                <c:pt idx="6011">
                  <c:v>119.4</c:v>
                </c:pt>
                <c:pt idx="6012">
                  <c:v>119.4</c:v>
                </c:pt>
                <c:pt idx="6013">
                  <c:v>119.4</c:v>
                </c:pt>
                <c:pt idx="6014">
                  <c:v>119.9</c:v>
                </c:pt>
                <c:pt idx="6015">
                  <c:v>119.9</c:v>
                </c:pt>
                <c:pt idx="6016">
                  <c:v>119.9</c:v>
                </c:pt>
                <c:pt idx="6017">
                  <c:v>119.8</c:v>
                </c:pt>
                <c:pt idx="6018">
                  <c:v>119.8</c:v>
                </c:pt>
                <c:pt idx="6019">
                  <c:v>119.8</c:v>
                </c:pt>
                <c:pt idx="6020">
                  <c:v>120</c:v>
                </c:pt>
                <c:pt idx="6021">
                  <c:v>120</c:v>
                </c:pt>
                <c:pt idx="6022">
                  <c:v>120</c:v>
                </c:pt>
                <c:pt idx="6023">
                  <c:v>119.8</c:v>
                </c:pt>
                <c:pt idx="6024">
                  <c:v>119.8</c:v>
                </c:pt>
                <c:pt idx="6025">
                  <c:v>119.8</c:v>
                </c:pt>
                <c:pt idx="6026">
                  <c:v>120.2</c:v>
                </c:pt>
                <c:pt idx="6027">
                  <c:v>120.2</c:v>
                </c:pt>
                <c:pt idx="6028">
                  <c:v>120.2</c:v>
                </c:pt>
                <c:pt idx="6029">
                  <c:v>120.2</c:v>
                </c:pt>
                <c:pt idx="6030">
                  <c:v>120.2</c:v>
                </c:pt>
                <c:pt idx="6031">
                  <c:v>120.2</c:v>
                </c:pt>
                <c:pt idx="6032">
                  <c:v>120.3</c:v>
                </c:pt>
                <c:pt idx="6033">
                  <c:v>120.3</c:v>
                </c:pt>
                <c:pt idx="6034">
                  <c:v>120.3</c:v>
                </c:pt>
                <c:pt idx="6035">
                  <c:v>120.3</c:v>
                </c:pt>
                <c:pt idx="6036">
                  <c:v>120.3</c:v>
                </c:pt>
                <c:pt idx="6037">
                  <c:v>120.3</c:v>
                </c:pt>
                <c:pt idx="6038">
                  <c:v>120.3</c:v>
                </c:pt>
                <c:pt idx="6039">
                  <c:v>120.3</c:v>
                </c:pt>
                <c:pt idx="6040">
                  <c:v>120.3</c:v>
                </c:pt>
                <c:pt idx="6041">
                  <c:v>120.4</c:v>
                </c:pt>
                <c:pt idx="6042">
                  <c:v>120.4</c:v>
                </c:pt>
                <c:pt idx="6043">
                  <c:v>120.4</c:v>
                </c:pt>
                <c:pt idx="6044">
                  <c:v>120.1</c:v>
                </c:pt>
                <c:pt idx="6045">
                  <c:v>120.1</c:v>
                </c:pt>
                <c:pt idx="6046">
                  <c:v>120.1</c:v>
                </c:pt>
                <c:pt idx="6047">
                  <c:v>120.1</c:v>
                </c:pt>
                <c:pt idx="6048">
                  <c:v>120.1</c:v>
                </c:pt>
                <c:pt idx="6049">
                  <c:v>120.1</c:v>
                </c:pt>
                <c:pt idx="6050">
                  <c:v>119.9</c:v>
                </c:pt>
                <c:pt idx="6051">
                  <c:v>119.9</c:v>
                </c:pt>
                <c:pt idx="6052">
                  <c:v>119.9</c:v>
                </c:pt>
                <c:pt idx="6053">
                  <c:v>119.8</c:v>
                </c:pt>
                <c:pt idx="6054">
                  <c:v>119.8</c:v>
                </c:pt>
                <c:pt idx="6055">
                  <c:v>119.8</c:v>
                </c:pt>
                <c:pt idx="6056">
                  <c:v>119.8</c:v>
                </c:pt>
                <c:pt idx="6057">
                  <c:v>119.8</c:v>
                </c:pt>
                <c:pt idx="6058">
                  <c:v>119.8</c:v>
                </c:pt>
                <c:pt idx="6059">
                  <c:v>119.9</c:v>
                </c:pt>
                <c:pt idx="6060">
                  <c:v>119.9</c:v>
                </c:pt>
                <c:pt idx="6061">
                  <c:v>119.9</c:v>
                </c:pt>
                <c:pt idx="6062">
                  <c:v>119.9</c:v>
                </c:pt>
                <c:pt idx="6063">
                  <c:v>119.9</c:v>
                </c:pt>
                <c:pt idx="6064">
                  <c:v>119.9</c:v>
                </c:pt>
                <c:pt idx="6065">
                  <c:v>120</c:v>
                </c:pt>
                <c:pt idx="6066">
                  <c:v>120</c:v>
                </c:pt>
                <c:pt idx="6067">
                  <c:v>120</c:v>
                </c:pt>
                <c:pt idx="6068">
                  <c:v>119.8</c:v>
                </c:pt>
                <c:pt idx="6069">
                  <c:v>119.8</c:v>
                </c:pt>
                <c:pt idx="6070">
                  <c:v>119.8</c:v>
                </c:pt>
                <c:pt idx="6071">
                  <c:v>120</c:v>
                </c:pt>
                <c:pt idx="6072">
                  <c:v>120</c:v>
                </c:pt>
                <c:pt idx="6073">
                  <c:v>120</c:v>
                </c:pt>
                <c:pt idx="6074">
                  <c:v>120</c:v>
                </c:pt>
                <c:pt idx="6075">
                  <c:v>120</c:v>
                </c:pt>
                <c:pt idx="6076">
                  <c:v>120</c:v>
                </c:pt>
                <c:pt idx="6077">
                  <c:v>119.9</c:v>
                </c:pt>
                <c:pt idx="6078">
                  <c:v>119.9</c:v>
                </c:pt>
                <c:pt idx="6079">
                  <c:v>119.9</c:v>
                </c:pt>
                <c:pt idx="6080">
                  <c:v>119.9</c:v>
                </c:pt>
                <c:pt idx="6081">
                  <c:v>119.9</c:v>
                </c:pt>
                <c:pt idx="6082">
                  <c:v>119.9</c:v>
                </c:pt>
                <c:pt idx="6083">
                  <c:v>119.8</c:v>
                </c:pt>
                <c:pt idx="6084">
                  <c:v>119.8</c:v>
                </c:pt>
                <c:pt idx="6085">
                  <c:v>119.8</c:v>
                </c:pt>
                <c:pt idx="6086">
                  <c:v>119.8</c:v>
                </c:pt>
                <c:pt idx="6087">
                  <c:v>119.8</c:v>
                </c:pt>
                <c:pt idx="6088">
                  <c:v>119.8</c:v>
                </c:pt>
                <c:pt idx="6089">
                  <c:v>119.7</c:v>
                </c:pt>
                <c:pt idx="6090">
                  <c:v>119.7</c:v>
                </c:pt>
                <c:pt idx="6091">
                  <c:v>119.7</c:v>
                </c:pt>
                <c:pt idx="6092">
                  <c:v>119.9</c:v>
                </c:pt>
                <c:pt idx="6093">
                  <c:v>119.9</c:v>
                </c:pt>
                <c:pt idx="6094">
                  <c:v>119.9</c:v>
                </c:pt>
                <c:pt idx="6095">
                  <c:v>120.1</c:v>
                </c:pt>
                <c:pt idx="6096">
                  <c:v>120.1</c:v>
                </c:pt>
                <c:pt idx="6097">
                  <c:v>120.1</c:v>
                </c:pt>
                <c:pt idx="6098">
                  <c:v>120.5</c:v>
                </c:pt>
                <c:pt idx="6099">
                  <c:v>120.5</c:v>
                </c:pt>
                <c:pt idx="6100">
                  <c:v>120.5</c:v>
                </c:pt>
                <c:pt idx="6101">
                  <c:v>120.4</c:v>
                </c:pt>
                <c:pt idx="6102">
                  <c:v>120.4</c:v>
                </c:pt>
                <c:pt idx="6103">
                  <c:v>120.4</c:v>
                </c:pt>
                <c:pt idx="6104">
                  <c:v>120.6</c:v>
                </c:pt>
                <c:pt idx="6105">
                  <c:v>120.6</c:v>
                </c:pt>
                <c:pt idx="6106">
                  <c:v>120.6</c:v>
                </c:pt>
                <c:pt idx="6107">
                  <c:v>120.4</c:v>
                </c:pt>
                <c:pt idx="6108">
                  <c:v>120.4</c:v>
                </c:pt>
                <c:pt idx="6109">
                  <c:v>120.4</c:v>
                </c:pt>
                <c:pt idx="6110">
                  <c:v>120.5</c:v>
                </c:pt>
                <c:pt idx="6111">
                  <c:v>120.5</c:v>
                </c:pt>
                <c:pt idx="6112">
                  <c:v>120.5</c:v>
                </c:pt>
                <c:pt idx="6113">
                  <c:v>121.1</c:v>
                </c:pt>
                <c:pt idx="6114">
                  <c:v>121.1</c:v>
                </c:pt>
                <c:pt idx="6115">
                  <c:v>121.1</c:v>
                </c:pt>
                <c:pt idx="6116">
                  <c:v>121.5</c:v>
                </c:pt>
                <c:pt idx="6117">
                  <c:v>121.5</c:v>
                </c:pt>
                <c:pt idx="6118">
                  <c:v>121.5</c:v>
                </c:pt>
                <c:pt idx="6119">
                  <c:v>122</c:v>
                </c:pt>
                <c:pt idx="6120">
                  <c:v>122</c:v>
                </c:pt>
                <c:pt idx="6121">
                  <c:v>122</c:v>
                </c:pt>
                <c:pt idx="6122">
                  <c:v>121.8</c:v>
                </c:pt>
                <c:pt idx="6123">
                  <c:v>121.8</c:v>
                </c:pt>
                <c:pt idx="6124">
                  <c:v>121.8</c:v>
                </c:pt>
                <c:pt idx="6125">
                  <c:v>121.7</c:v>
                </c:pt>
                <c:pt idx="6126">
                  <c:v>121.7</c:v>
                </c:pt>
                <c:pt idx="6127">
                  <c:v>121.7</c:v>
                </c:pt>
                <c:pt idx="6128">
                  <c:v>121.6</c:v>
                </c:pt>
                <c:pt idx="6129">
                  <c:v>121.6</c:v>
                </c:pt>
                <c:pt idx="6130">
                  <c:v>121.6</c:v>
                </c:pt>
                <c:pt idx="6131">
                  <c:v>121.4</c:v>
                </c:pt>
                <c:pt idx="6132">
                  <c:v>121.4</c:v>
                </c:pt>
                <c:pt idx="6133">
                  <c:v>121.4</c:v>
                </c:pt>
                <c:pt idx="6134">
                  <c:v>121.8</c:v>
                </c:pt>
                <c:pt idx="6135">
                  <c:v>121.8</c:v>
                </c:pt>
                <c:pt idx="6136">
                  <c:v>121.8</c:v>
                </c:pt>
                <c:pt idx="6137">
                  <c:v>122</c:v>
                </c:pt>
                <c:pt idx="6138">
                  <c:v>122</c:v>
                </c:pt>
                <c:pt idx="6139">
                  <c:v>122</c:v>
                </c:pt>
                <c:pt idx="6140">
                  <c:v>122.4</c:v>
                </c:pt>
                <c:pt idx="6141">
                  <c:v>122.4</c:v>
                </c:pt>
                <c:pt idx="6142">
                  <c:v>122.4</c:v>
                </c:pt>
                <c:pt idx="6143">
                  <c:v>122.4</c:v>
                </c:pt>
                <c:pt idx="6144">
                  <c:v>122.4</c:v>
                </c:pt>
                <c:pt idx="6145">
                  <c:v>122.4</c:v>
                </c:pt>
                <c:pt idx="6146">
                  <c:v>122.5</c:v>
                </c:pt>
                <c:pt idx="6147">
                  <c:v>122.5</c:v>
                </c:pt>
                <c:pt idx="6148">
                  <c:v>122.5</c:v>
                </c:pt>
                <c:pt idx="6149">
                  <c:v>122.5</c:v>
                </c:pt>
                <c:pt idx="6150">
                  <c:v>122.5</c:v>
                </c:pt>
                <c:pt idx="6151">
                  <c:v>122.5</c:v>
                </c:pt>
                <c:pt idx="6152">
                  <c:v>122.5</c:v>
                </c:pt>
                <c:pt idx="6153">
                  <c:v>122.5</c:v>
                </c:pt>
                <c:pt idx="6154">
                  <c:v>122.5</c:v>
                </c:pt>
                <c:pt idx="6155">
                  <c:v>122.8</c:v>
                </c:pt>
                <c:pt idx="6156">
                  <c:v>122.8</c:v>
                </c:pt>
                <c:pt idx="6157">
                  <c:v>122.8</c:v>
                </c:pt>
                <c:pt idx="6158">
                  <c:v>123</c:v>
                </c:pt>
                <c:pt idx="6159">
                  <c:v>123</c:v>
                </c:pt>
                <c:pt idx="6160">
                  <c:v>123</c:v>
                </c:pt>
                <c:pt idx="6161">
                  <c:v>123</c:v>
                </c:pt>
                <c:pt idx="6162">
                  <c:v>123</c:v>
                </c:pt>
                <c:pt idx="6163">
                  <c:v>123</c:v>
                </c:pt>
                <c:pt idx="6164">
                  <c:v>122.8</c:v>
                </c:pt>
                <c:pt idx="6165">
                  <c:v>122.8</c:v>
                </c:pt>
                <c:pt idx="6166">
                  <c:v>122.8</c:v>
                </c:pt>
                <c:pt idx="6167">
                  <c:v>122.9</c:v>
                </c:pt>
                <c:pt idx="6168">
                  <c:v>122.9</c:v>
                </c:pt>
                <c:pt idx="6169">
                  <c:v>122.9</c:v>
                </c:pt>
                <c:pt idx="6170">
                  <c:v>122.9</c:v>
                </c:pt>
                <c:pt idx="6171">
                  <c:v>122.9</c:v>
                </c:pt>
                <c:pt idx="6172">
                  <c:v>122.9</c:v>
                </c:pt>
                <c:pt idx="6173">
                  <c:v>123</c:v>
                </c:pt>
                <c:pt idx="6174">
                  <c:v>123</c:v>
                </c:pt>
                <c:pt idx="6175">
                  <c:v>123</c:v>
                </c:pt>
                <c:pt idx="6176">
                  <c:v>122.9</c:v>
                </c:pt>
                <c:pt idx="6177">
                  <c:v>122.9</c:v>
                </c:pt>
                <c:pt idx="6178">
                  <c:v>122.9</c:v>
                </c:pt>
                <c:pt idx="6179">
                  <c:v>123.3</c:v>
                </c:pt>
                <c:pt idx="6180">
                  <c:v>123.3</c:v>
                </c:pt>
                <c:pt idx="6181">
                  <c:v>123.3</c:v>
                </c:pt>
                <c:pt idx="6182">
                  <c:v>123.4</c:v>
                </c:pt>
                <c:pt idx="6183">
                  <c:v>123.4</c:v>
                </c:pt>
                <c:pt idx="6184">
                  <c:v>123.4</c:v>
                </c:pt>
                <c:pt idx="6185">
                  <c:v>123.5</c:v>
                </c:pt>
                <c:pt idx="6186">
                  <c:v>123.5</c:v>
                </c:pt>
                <c:pt idx="6187">
                  <c:v>123.5</c:v>
                </c:pt>
                <c:pt idx="6188">
                  <c:v>123.6</c:v>
                </c:pt>
                <c:pt idx="6189">
                  <c:v>123.6</c:v>
                </c:pt>
                <c:pt idx="6190">
                  <c:v>123.6</c:v>
                </c:pt>
                <c:pt idx="6191">
                  <c:v>123.6</c:v>
                </c:pt>
                <c:pt idx="6192">
                  <c:v>123.6</c:v>
                </c:pt>
                <c:pt idx="6193">
                  <c:v>123.6</c:v>
                </c:pt>
                <c:pt idx="6194">
                  <c:v>123.7</c:v>
                </c:pt>
                <c:pt idx="6195">
                  <c:v>123.7</c:v>
                </c:pt>
                <c:pt idx="6196">
                  <c:v>123.7</c:v>
                </c:pt>
                <c:pt idx="6197">
                  <c:v>123.6</c:v>
                </c:pt>
                <c:pt idx="6198">
                  <c:v>123.6</c:v>
                </c:pt>
                <c:pt idx="6199">
                  <c:v>123.6</c:v>
                </c:pt>
                <c:pt idx="6200">
                  <c:v>123.7</c:v>
                </c:pt>
                <c:pt idx="6201">
                  <c:v>123.7</c:v>
                </c:pt>
                <c:pt idx="6202">
                  <c:v>123.7</c:v>
                </c:pt>
                <c:pt idx="6203">
                  <c:v>123.7</c:v>
                </c:pt>
                <c:pt idx="6204">
                  <c:v>123.7</c:v>
                </c:pt>
                <c:pt idx="6205">
                  <c:v>123.7</c:v>
                </c:pt>
                <c:pt idx="6206">
                  <c:v>123.6</c:v>
                </c:pt>
                <c:pt idx="6207">
                  <c:v>123.6</c:v>
                </c:pt>
                <c:pt idx="6208">
                  <c:v>123.6</c:v>
                </c:pt>
                <c:pt idx="6209">
                  <c:v>123.6</c:v>
                </c:pt>
                <c:pt idx="6210">
                  <c:v>123.6</c:v>
                </c:pt>
                <c:pt idx="6211">
                  <c:v>123.6</c:v>
                </c:pt>
                <c:pt idx="6212">
                  <c:v>123.9</c:v>
                </c:pt>
                <c:pt idx="6213">
                  <c:v>123.9</c:v>
                </c:pt>
                <c:pt idx="6214">
                  <c:v>123.9</c:v>
                </c:pt>
                <c:pt idx="6215">
                  <c:v>123.7</c:v>
                </c:pt>
                <c:pt idx="6216">
                  <c:v>123.7</c:v>
                </c:pt>
                <c:pt idx="6217">
                  <c:v>123.7</c:v>
                </c:pt>
                <c:pt idx="6218">
                  <c:v>123.7</c:v>
                </c:pt>
                <c:pt idx="6219">
                  <c:v>123.7</c:v>
                </c:pt>
                <c:pt idx="6220">
                  <c:v>123.7</c:v>
                </c:pt>
                <c:pt idx="6221">
                  <c:v>123.6</c:v>
                </c:pt>
                <c:pt idx="6222">
                  <c:v>123.6</c:v>
                </c:pt>
                <c:pt idx="6223">
                  <c:v>123.6</c:v>
                </c:pt>
                <c:pt idx="6224">
                  <c:v>124</c:v>
                </c:pt>
                <c:pt idx="6225">
                  <c:v>124</c:v>
                </c:pt>
                <c:pt idx="6226">
                  <c:v>124</c:v>
                </c:pt>
                <c:pt idx="6227">
                  <c:v>124.2</c:v>
                </c:pt>
                <c:pt idx="6228">
                  <c:v>124.2</c:v>
                </c:pt>
                <c:pt idx="6229">
                  <c:v>124.2</c:v>
                </c:pt>
                <c:pt idx="6230">
                  <c:v>124.3</c:v>
                </c:pt>
                <c:pt idx="6231">
                  <c:v>124.3</c:v>
                </c:pt>
                <c:pt idx="6232">
                  <c:v>124.3</c:v>
                </c:pt>
                <c:pt idx="6233">
                  <c:v>124.6</c:v>
                </c:pt>
                <c:pt idx="6234">
                  <c:v>124.6</c:v>
                </c:pt>
                <c:pt idx="6235">
                  <c:v>124.6</c:v>
                </c:pt>
                <c:pt idx="6236">
                  <c:v>124.4</c:v>
                </c:pt>
                <c:pt idx="6237">
                  <c:v>124.4</c:v>
                </c:pt>
                <c:pt idx="6238">
                  <c:v>124.4</c:v>
                </c:pt>
                <c:pt idx="6239">
                  <c:v>124.1</c:v>
                </c:pt>
                <c:pt idx="6240">
                  <c:v>124.1</c:v>
                </c:pt>
                <c:pt idx="6241">
                  <c:v>124.1</c:v>
                </c:pt>
                <c:pt idx="6242">
                  <c:v>123.9</c:v>
                </c:pt>
                <c:pt idx="6243">
                  <c:v>123.9</c:v>
                </c:pt>
                <c:pt idx="6244">
                  <c:v>123.9</c:v>
                </c:pt>
                <c:pt idx="6245">
                  <c:v>124.1</c:v>
                </c:pt>
                <c:pt idx="6246">
                  <c:v>124.1</c:v>
                </c:pt>
                <c:pt idx="6247">
                  <c:v>124.1</c:v>
                </c:pt>
                <c:pt idx="6248">
                  <c:v>124</c:v>
                </c:pt>
                <c:pt idx="6249">
                  <c:v>124</c:v>
                </c:pt>
                <c:pt idx="6250">
                  <c:v>124</c:v>
                </c:pt>
                <c:pt idx="6251">
                  <c:v>124.3</c:v>
                </c:pt>
                <c:pt idx="6252">
                  <c:v>124.3</c:v>
                </c:pt>
                <c:pt idx="6253">
                  <c:v>124.3</c:v>
                </c:pt>
                <c:pt idx="6254">
                  <c:v>124</c:v>
                </c:pt>
                <c:pt idx="6255">
                  <c:v>124</c:v>
                </c:pt>
                <c:pt idx="6256">
                  <c:v>124</c:v>
                </c:pt>
                <c:pt idx="6257">
                  <c:v>124</c:v>
                </c:pt>
                <c:pt idx="6258">
                  <c:v>124</c:v>
                </c:pt>
                <c:pt idx="6259">
                  <c:v>124</c:v>
                </c:pt>
                <c:pt idx="6260">
                  <c:v>123.7</c:v>
                </c:pt>
                <c:pt idx="6261">
                  <c:v>123.7</c:v>
                </c:pt>
                <c:pt idx="6262">
                  <c:v>123.7</c:v>
                </c:pt>
                <c:pt idx="6263">
                  <c:v>123.6</c:v>
                </c:pt>
                <c:pt idx="6264">
                  <c:v>123.6</c:v>
                </c:pt>
                <c:pt idx="6265">
                  <c:v>123.6</c:v>
                </c:pt>
                <c:pt idx="6266">
                  <c:v>123.5</c:v>
                </c:pt>
                <c:pt idx="6267">
                  <c:v>123.5</c:v>
                </c:pt>
                <c:pt idx="6268">
                  <c:v>123.5</c:v>
                </c:pt>
                <c:pt idx="6269">
                  <c:v>123.5</c:v>
                </c:pt>
                <c:pt idx="6270">
                  <c:v>123.5</c:v>
                </c:pt>
                <c:pt idx="6271">
                  <c:v>123.5</c:v>
                </c:pt>
                <c:pt idx="6272">
                  <c:v>123.7</c:v>
                </c:pt>
                <c:pt idx="6273">
                  <c:v>123.7</c:v>
                </c:pt>
                <c:pt idx="6274">
                  <c:v>123.7</c:v>
                </c:pt>
                <c:pt idx="6275">
                  <c:v>123.6</c:v>
                </c:pt>
                <c:pt idx="6276">
                  <c:v>123.6</c:v>
                </c:pt>
                <c:pt idx="6277">
                  <c:v>123.6</c:v>
                </c:pt>
                <c:pt idx="6278">
                  <c:v>123.5</c:v>
                </c:pt>
                <c:pt idx="6279">
                  <c:v>123.5</c:v>
                </c:pt>
                <c:pt idx="6280">
                  <c:v>123.5</c:v>
                </c:pt>
                <c:pt idx="6281">
                  <c:v>123.5</c:v>
                </c:pt>
                <c:pt idx="6282">
                  <c:v>123.5</c:v>
                </c:pt>
                <c:pt idx="6283">
                  <c:v>123.5</c:v>
                </c:pt>
                <c:pt idx="6284">
                  <c:v>123.4</c:v>
                </c:pt>
                <c:pt idx="6285">
                  <c:v>123.4</c:v>
                </c:pt>
                <c:pt idx="6286">
                  <c:v>123.4</c:v>
                </c:pt>
                <c:pt idx="6287">
                  <c:v>123.4</c:v>
                </c:pt>
                <c:pt idx="6288">
                  <c:v>123.4</c:v>
                </c:pt>
                <c:pt idx="6289">
                  <c:v>123.4</c:v>
                </c:pt>
                <c:pt idx="6290">
                  <c:v>123.2</c:v>
                </c:pt>
                <c:pt idx="6291">
                  <c:v>123.2</c:v>
                </c:pt>
                <c:pt idx="6292">
                  <c:v>123.2</c:v>
                </c:pt>
                <c:pt idx="6293">
                  <c:v>123.3</c:v>
                </c:pt>
                <c:pt idx="6294">
                  <c:v>123.3</c:v>
                </c:pt>
                <c:pt idx="6295">
                  <c:v>123.3</c:v>
                </c:pt>
                <c:pt idx="6296">
                  <c:v>123.1</c:v>
                </c:pt>
                <c:pt idx="6297">
                  <c:v>123.1</c:v>
                </c:pt>
                <c:pt idx="6298">
                  <c:v>123.1</c:v>
                </c:pt>
                <c:pt idx="6299">
                  <c:v>123.3</c:v>
                </c:pt>
                <c:pt idx="6300">
                  <c:v>123.3</c:v>
                </c:pt>
                <c:pt idx="6301">
                  <c:v>123.3</c:v>
                </c:pt>
                <c:pt idx="6302">
                  <c:v>123.3</c:v>
                </c:pt>
                <c:pt idx="6303">
                  <c:v>123.3</c:v>
                </c:pt>
                <c:pt idx="6304">
                  <c:v>123.3</c:v>
                </c:pt>
                <c:pt idx="6305">
                  <c:v>122.9</c:v>
                </c:pt>
                <c:pt idx="6306">
                  <c:v>122.9</c:v>
                </c:pt>
                <c:pt idx="6307">
                  <c:v>122.9</c:v>
                </c:pt>
                <c:pt idx="6308">
                  <c:v>122.6</c:v>
                </c:pt>
                <c:pt idx="6309">
                  <c:v>122.6</c:v>
                </c:pt>
                <c:pt idx="6310">
                  <c:v>122.6</c:v>
                </c:pt>
                <c:pt idx="6311">
                  <c:v>122.6</c:v>
                </c:pt>
                <c:pt idx="6312">
                  <c:v>122.6</c:v>
                </c:pt>
                <c:pt idx="6313">
                  <c:v>122.6</c:v>
                </c:pt>
                <c:pt idx="6314">
                  <c:v>122.9</c:v>
                </c:pt>
                <c:pt idx="6315">
                  <c:v>122.9</c:v>
                </c:pt>
                <c:pt idx="6316">
                  <c:v>122.9</c:v>
                </c:pt>
                <c:pt idx="6317">
                  <c:v>122.9</c:v>
                </c:pt>
                <c:pt idx="6318">
                  <c:v>122.9</c:v>
                </c:pt>
                <c:pt idx="6319">
                  <c:v>122.9</c:v>
                </c:pt>
                <c:pt idx="6320">
                  <c:v>122.4</c:v>
                </c:pt>
                <c:pt idx="6321">
                  <c:v>122.4</c:v>
                </c:pt>
                <c:pt idx="6322">
                  <c:v>122.4</c:v>
                </c:pt>
                <c:pt idx="6323">
                  <c:v>122.5</c:v>
                </c:pt>
                <c:pt idx="6324">
                  <c:v>122.5</c:v>
                </c:pt>
                <c:pt idx="6325">
                  <c:v>122.5</c:v>
                </c:pt>
                <c:pt idx="6326">
                  <c:v>122.2</c:v>
                </c:pt>
                <c:pt idx="6327">
                  <c:v>122.2</c:v>
                </c:pt>
                <c:pt idx="6328">
                  <c:v>122.2</c:v>
                </c:pt>
                <c:pt idx="6329">
                  <c:v>122.3</c:v>
                </c:pt>
                <c:pt idx="6330">
                  <c:v>122.3</c:v>
                </c:pt>
                <c:pt idx="6331">
                  <c:v>122.3</c:v>
                </c:pt>
                <c:pt idx="6332">
                  <c:v>122</c:v>
                </c:pt>
                <c:pt idx="6333">
                  <c:v>122</c:v>
                </c:pt>
                <c:pt idx="6334">
                  <c:v>122</c:v>
                </c:pt>
                <c:pt idx="6335">
                  <c:v>122.1</c:v>
                </c:pt>
                <c:pt idx="6336">
                  <c:v>122.1</c:v>
                </c:pt>
                <c:pt idx="6337">
                  <c:v>122.1</c:v>
                </c:pt>
                <c:pt idx="6338">
                  <c:v>122.6</c:v>
                </c:pt>
                <c:pt idx="6339">
                  <c:v>122.6</c:v>
                </c:pt>
                <c:pt idx="6340">
                  <c:v>122.6</c:v>
                </c:pt>
                <c:pt idx="6341">
                  <c:v>122.9</c:v>
                </c:pt>
                <c:pt idx="6342">
                  <c:v>122.9</c:v>
                </c:pt>
                <c:pt idx="6343">
                  <c:v>122.9</c:v>
                </c:pt>
                <c:pt idx="6344">
                  <c:v>123.3</c:v>
                </c:pt>
                <c:pt idx="6345">
                  <c:v>123.3</c:v>
                </c:pt>
                <c:pt idx="6346">
                  <c:v>123.3</c:v>
                </c:pt>
                <c:pt idx="6347">
                  <c:v>122.9</c:v>
                </c:pt>
                <c:pt idx="6348">
                  <c:v>122.9</c:v>
                </c:pt>
                <c:pt idx="6349">
                  <c:v>122.9</c:v>
                </c:pt>
                <c:pt idx="6350">
                  <c:v>122.7</c:v>
                </c:pt>
                <c:pt idx="6351">
                  <c:v>122.7</c:v>
                </c:pt>
                <c:pt idx="6352">
                  <c:v>122.7</c:v>
                </c:pt>
                <c:pt idx="6353">
                  <c:v>122.5</c:v>
                </c:pt>
                <c:pt idx="6354">
                  <c:v>122.5</c:v>
                </c:pt>
                <c:pt idx="6355">
                  <c:v>122.5</c:v>
                </c:pt>
                <c:pt idx="6356">
                  <c:v>122.3</c:v>
                </c:pt>
                <c:pt idx="6357">
                  <c:v>122.3</c:v>
                </c:pt>
                <c:pt idx="6358">
                  <c:v>122.3</c:v>
                </c:pt>
                <c:pt idx="6359">
                  <c:v>122</c:v>
                </c:pt>
                <c:pt idx="6360">
                  <c:v>122</c:v>
                </c:pt>
                <c:pt idx="6361">
                  <c:v>122</c:v>
                </c:pt>
                <c:pt idx="6362">
                  <c:v>121.5</c:v>
                </c:pt>
                <c:pt idx="6363">
                  <c:v>121.5</c:v>
                </c:pt>
                <c:pt idx="6364">
                  <c:v>121.5</c:v>
                </c:pt>
                <c:pt idx="6365">
                  <c:v>121.7</c:v>
                </c:pt>
                <c:pt idx="6366">
                  <c:v>121.7</c:v>
                </c:pt>
                <c:pt idx="6367">
                  <c:v>121.7</c:v>
                </c:pt>
                <c:pt idx="6368">
                  <c:v>121.8</c:v>
                </c:pt>
                <c:pt idx="6369">
                  <c:v>121.8</c:v>
                </c:pt>
                <c:pt idx="6370">
                  <c:v>121.8</c:v>
                </c:pt>
                <c:pt idx="6371">
                  <c:v>121.9</c:v>
                </c:pt>
                <c:pt idx="6372">
                  <c:v>121.9</c:v>
                </c:pt>
                <c:pt idx="6373">
                  <c:v>121.9</c:v>
                </c:pt>
                <c:pt idx="6374">
                  <c:v>121.8</c:v>
                </c:pt>
                <c:pt idx="6375">
                  <c:v>121.8</c:v>
                </c:pt>
                <c:pt idx="6376">
                  <c:v>121.8</c:v>
                </c:pt>
                <c:pt idx="6377">
                  <c:v>121.9</c:v>
                </c:pt>
                <c:pt idx="6378">
                  <c:v>121.9</c:v>
                </c:pt>
                <c:pt idx="6379">
                  <c:v>121.9</c:v>
                </c:pt>
                <c:pt idx="6380">
                  <c:v>122.1</c:v>
                </c:pt>
                <c:pt idx="6381">
                  <c:v>122.1</c:v>
                </c:pt>
                <c:pt idx="6382">
                  <c:v>122.1</c:v>
                </c:pt>
                <c:pt idx="6383">
                  <c:v>122</c:v>
                </c:pt>
                <c:pt idx="6384">
                  <c:v>122</c:v>
                </c:pt>
                <c:pt idx="6385">
                  <c:v>122</c:v>
                </c:pt>
                <c:pt idx="6386">
                  <c:v>121.9</c:v>
                </c:pt>
                <c:pt idx="6387">
                  <c:v>121.9</c:v>
                </c:pt>
                <c:pt idx="6388">
                  <c:v>121.9</c:v>
                </c:pt>
                <c:pt idx="6389">
                  <c:v>122.1</c:v>
                </c:pt>
                <c:pt idx="6390">
                  <c:v>122.1</c:v>
                </c:pt>
                <c:pt idx="6391">
                  <c:v>122.1</c:v>
                </c:pt>
                <c:pt idx="6392">
                  <c:v>122.4</c:v>
                </c:pt>
                <c:pt idx="6393">
                  <c:v>122.4</c:v>
                </c:pt>
                <c:pt idx="6394">
                  <c:v>122.4</c:v>
                </c:pt>
                <c:pt idx="6395">
                  <c:v>122.6</c:v>
                </c:pt>
                <c:pt idx="6396">
                  <c:v>122.6</c:v>
                </c:pt>
                <c:pt idx="6397">
                  <c:v>122.6</c:v>
                </c:pt>
                <c:pt idx="6398">
                  <c:v>122.6</c:v>
                </c:pt>
                <c:pt idx="6399">
                  <c:v>122.6</c:v>
                </c:pt>
                <c:pt idx="6400">
                  <c:v>122.6</c:v>
                </c:pt>
                <c:pt idx="6401">
                  <c:v>122.7</c:v>
                </c:pt>
                <c:pt idx="6402">
                  <c:v>122.7</c:v>
                </c:pt>
                <c:pt idx="6403">
                  <c:v>122.7</c:v>
                </c:pt>
                <c:pt idx="6404">
                  <c:v>122.7</c:v>
                </c:pt>
                <c:pt idx="6405">
                  <c:v>122.7</c:v>
                </c:pt>
                <c:pt idx="6406">
                  <c:v>122.7</c:v>
                </c:pt>
                <c:pt idx="6407">
                  <c:v>122.7</c:v>
                </c:pt>
                <c:pt idx="6408">
                  <c:v>122.7</c:v>
                </c:pt>
                <c:pt idx="6409">
                  <c:v>122.7</c:v>
                </c:pt>
                <c:pt idx="6410">
                  <c:v>122.8</c:v>
                </c:pt>
                <c:pt idx="6411">
                  <c:v>122.8</c:v>
                </c:pt>
                <c:pt idx="6412">
                  <c:v>122.8</c:v>
                </c:pt>
                <c:pt idx="6413">
                  <c:v>122.8</c:v>
                </c:pt>
                <c:pt idx="6414">
                  <c:v>122.8</c:v>
                </c:pt>
                <c:pt idx="6415">
                  <c:v>122.8</c:v>
                </c:pt>
                <c:pt idx="6416">
                  <c:v>122.8</c:v>
                </c:pt>
                <c:pt idx="6417">
                  <c:v>122.8</c:v>
                </c:pt>
                <c:pt idx="6418">
                  <c:v>122.8</c:v>
                </c:pt>
                <c:pt idx="6419">
                  <c:v>122.6</c:v>
                </c:pt>
                <c:pt idx="6420">
                  <c:v>122.6</c:v>
                </c:pt>
                <c:pt idx="6421">
                  <c:v>122.6</c:v>
                </c:pt>
                <c:pt idx="6422">
                  <c:v>122.5</c:v>
                </c:pt>
                <c:pt idx="6423">
                  <c:v>122.5</c:v>
                </c:pt>
                <c:pt idx="6424">
                  <c:v>122.5</c:v>
                </c:pt>
                <c:pt idx="6425">
                  <c:v>122.8</c:v>
                </c:pt>
                <c:pt idx="6426">
                  <c:v>122.8</c:v>
                </c:pt>
                <c:pt idx="6427">
                  <c:v>122.8</c:v>
                </c:pt>
                <c:pt idx="6428">
                  <c:v>122.9</c:v>
                </c:pt>
                <c:pt idx="6429">
                  <c:v>122.9</c:v>
                </c:pt>
                <c:pt idx="6430">
                  <c:v>122.9</c:v>
                </c:pt>
                <c:pt idx="6431">
                  <c:v>122.9</c:v>
                </c:pt>
                <c:pt idx="6432">
                  <c:v>122.9</c:v>
                </c:pt>
                <c:pt idx="6433">
                  <c:v>122.9</c:v>
                </c:pt>
                <c:pt idx="6434">
                  <c:v>122.6</c:v>
                </c:pt>
                <c:pt idx="6435">
                  <c:v>122.6</c:v>
                </c:pt>
                <c:pt idx="6436">
                  <c:v>122.6</c:v>
                </c:pt>
                <c:pt idx="6437">
                  <c:v>122.6</c:v>
                </c:pt>
                <c:pt idx="6438">
                  <c:v>122.6</c:v>
                </c:pt>
                <c:pt idx="6439">
                  <c:v>122.6</c:v>
                </c:pt>
                <c:pt idx="6440">
                  <c:v>122.5</c:v>
                </c:pt>
                <c:pt idx="6441">
                  <c:v>122.5</c:v>
                </c:pt>
                <c:pt idx="6442">
                  <c:v>122.5</c:v>
                </c:pt>
                <c:pt idx="6443">
                  <c:v>122.7</c:v>
                </c:pt>
                <c:pt idx="6444">
                  <c:v>122.7</c:v>
                </c:pt>
                <c:pt idx="6445">
                  <c:v>122.7</c:v>
                </c:pt>
                <c:pt idx="6446">
                  <c:v>122.9</c:v>
                </c:pt>
                <c:pt idx="6447">
                  <c:v>122.9</c:v>
                </c:pt>
                <c:pt idx="6448">
                  <c:v>122.9</c:v>
                </c:pt>
                <c:pt idx="6449">
                  <c:v>123.2</c:v>
                </c:pt>
                <c:pt idx="6450">
                  <c:v>123.2</c:v>
                </c:pt>
                <c:pt idx="6451">
                  <c:v>123.2</c:v>
                </c:pt>
                <c:pt idx="6452">
                  <c:v>123.4</c:v>
                </c:pt>
                <c:pt idx="6453">
                  <c:v>123.4</c:v>
                </c:pt>
                <c:pt idx="6454">
                  <c:v>123.4</c:v>
                </c:pt>
                <c:pt idx="6455">
                  <c:v>123.1</c:v>
                </c:pt>
                <c:pt idx="6456">
                  <c:v>123.1</c:v>
                </c:pt>
                <c:pt idx="6457">
                  <c:v>123.1</c:v>
                </c:pt>
                <c:pt idx="6458">
                  <c:v>122.7</c:v>
                </c:pt>
                <c:pt idx="6459">
                  <c:v>122.7</c:v>
                </c:pt>
                <c:pt idx="6460">
                  <c:v>122.7</c:v>
                </c:pt>
                <c:pt idx="6461">
                  <c:v>122.4</c:v>
                </c:pt>
                <c:pt idx="6462">
                  <c:v>122.4</c:v>
                </c:pt>
                <c:pt idx="6463">
                  <c:v>122.4</c:v>
                </c:pt>
                <c:pt idx="6464">
                  <c:v>122.2</c:v>
                </c:pt>
                <c:pt idx="6465">
                  <c:v>122.2</c:v>
                </c:pt>
                <c:pt idx="6466">
                  <c:v>122.2</c:v>
                </c:pt>
                <c:pt idx="6467">
                  <c:v>122</c:v>
                </c:pt>
                <c:pt idx="6468">
                  <c:v>122</c:v>
                </c:pt>
                <c:pt idx="6469">
                  <c:v>122</c:v>
                </c:pt>
                <c:pt idx="6470">
                  <c:v>122.1</c:v>
                </c:pt>
                <c:pt idx="6471">
                  <c:v>122.1</c:v>
                </c:pt>
                <c:pt idx="6472">
                  <c:v>122.1</c:v>
                </c:pt>
                <c:pt idx="6473">
                  <c:v>122.4</c:v>
                </c:pt>
                <c:pt idx="6474">
                  <c:v>122.4</c:v>
                </c:pt>
                <c:pt idx="6475">
                  <c:v>122.4</c:v>
                </c:pt>
                <c:pt idx="6476">
                  <c:v>122.8</c:v>
                </c:pt>
                <c:pt idx="6477">
                  <c:v>122.8</c:v>
                </c:pt>
                <c:pt idx="6478">
                  <c:v>122.8</c:v>
                </c:pt>
                <c:pt idx="6479">
                  <c:v>123</c:v>
                </c:pt>
                <c:pt idx="6480">
                  <c:v>123</c:v>
                </c:pt>
                <c:pt idx="6481">
                  <c:v>123</c:v>
                </c:pt>
                <c:pt idx="6482">
                  <c:v>123.2</c:v>
                </c:pt>
                <c:pt idx="6483">
                  <c:v>123.2</c:v>
                </c:pt>
                <c:pt idx="6484">
                  <c:v>123.2</c:v>
                </c:pt>
                <c:pt idx="6485">
                  <c:v>123.3</c:v>
                </c:pt>
                <c:pt idx="6486">
                  <c:v>123.3</c:v>
                </c:pt>
                <c:pt idx="6487">
                  <c:v>123.3</c:v>
                </c:pt>
                <c:pt idx="6488">
                  <c:v>123.5</c:v>
                </c:pt>
                <c:pt idx="6489">
                  <c:v>123.5</c:v>
                </c:pt>
                <c:pt idx="6490">
                  <c:v>123.5</c:v>
                </c:pt>
                <c:pt idx="6491">
                  <c:v>123.4</c:v>
                </c:pt>
                <c:pt idx="6492">
                  <c:v>123.4</c:v>
                </c:pt>
                <c:pt idx="6493">
                  <c:v>123.4</c:v>
                </c:pt>
                <c:pt idx="6494">
                  <c:v>123.1</c:v>
                </c:pt>
                <c:pt idx="6495">
                  <c:v>123.1</c:v>
                </c:pt>
                <c:pt idx="6496">
                  <c:v>123.1</c:v>
                </c:pt>
                <c:pt idx="6497">
                  <c:v>123.1</c:v>
                </c:pt>
                <c:pt idx="6498">
                  <c:v>123.1</c:v>
                </c:pt>
                <c:pt idx="6499">
                  <c:v>123.1</c:v>
                </c:pt>
                <c:pt idx="6500">
                  <c:v>123.1</c:v>
                </c:pt>
                <c:pt idx="6501">
                  <c:v>123.1</c:v>
                </c:pt>
                <c:pt idx="6502">
                  <c:v>123.1</c:v>
                </c:pt>
                <c:pt idx="6503">
                  <c:v>123</c:v>
                </c:pt>
                <c:pt idx="6504">
                  <c:v>123</c:v>
                </c:pt>
                <c:pt idx="6505">
                  <c:v>123</c:v>
                </c:pt>
                <c:pt idx="6506">
                  <c:v>122.7</c:v>
                </c:pt>
                <c:pt idx="6507">
                  <c:v>122.7</c:v>
                </c:pt>
                <c:pt idx="6508">
                  <c:v>122.7</c:v>
                </c:pt>
                <c:pt idx="6509">
                  <c:v>122.7</c:v>
                </c:pt>
                <c:pt idx="6510">
                  <c:v>122.7</c:v>
                </c:pt>
                <c:pt idx="6511">
                  <c:v>122.7</c:v>
                </c:pt>
                <c:pt idx="6512">
                  <c:v>122.7</c:v>
                </c:pt>
                <c:pt idx="6513">
                  <c:v>122.7</c:v>
                </c:pt>
                <c:pt idx="6514">
                  <c:v>122.7</c:v>
                </c:pt>
                <c:pt idx="6515">
                  <c:v>122.6</c:v>
                </c:pt>
                <c:pt idx="6516">
                  <c:v>122.6</c:v>
                </c:pt>
                <c:pt idx="6517">
                  <c:v>122.6</c:v>
                </c:pt>
                <c:pt idx="6518">
                  <c:v>122.8</c:v>
                </c:pt>
                <c:pt idx="6519">
                  <c:v>122.8</c:v>
                </c:pt>
                <c:pt idx="6520">
                  <c:v>122.8</c:v>
                </c:pt>
                <c:pt idx="6521">
                  <c:v>122.8</c:v>
                </c:pt>
                <c:pt idx="6522">
                  <c:v>122.8</c:v>
                </c:pt>
                <c:pt idx="6523">
                  <c:v>122.8</c:v>
                </c:pt>
                <c:pt idx="6524">
                  <c:v>122.8</c:v>
                </c:pt>
                <c:pt idx="6525">
                  <c:v>122.8</c:v>
                </c:pt>
                <c:pt idx="6526">
                  <c:v>122.8</c:v>
                </c:pt>
                <c:pt idx="6527">
                  <c:v>122.5</c:v>
                </c:pt>
                <c:pt idx="6528">
                  <c:v>122.5</c:v>
                </c:pt>
                <c:pt idx="6529">
                  <c:v>122.5</c:v>
                </c:pt>
                <c:pt idx="6530">
                  <c:v>122.4</c:v>
                </c:pt>
                <c:pt idx="6531">
                  <c:v>122.4</c:v>
                </c:pt>
                <c:pt idx="6532">
                  <c:v>122.4</c:v>
                </c:pt>
                <c:pt idx="6533">
                  <c:v>122.3</c:v>
                </c:pt>
                <c:pt idx="6534">
                  <c:v>122.3</c:v>
                </c:pt>
                <c:pt idx="6535">
                  <c:v>122.3</c:v>
                </c:pt>
                <c:pt idx="6536">
                  <c:v>122.2</c:v>
                </c:pt>
                <c:pt idx="6537">
                  <c:v>122.2</c:v>
                </c:pt>
                <c:pt idx="6538">
                  <c:v>122.2</c:v>
                </c:pt>
                <c:pt idx="6539">
                  <c:v>122.1</c:v>
                </c:pt>
                <c:pt idx="6540">
                  <c:v>122.1</c:v>
                </c:pt>
                <c:pt idx="6541">
                  <c:v>122.1</c:v>
                </c:pt>
                <c:pt idx="6542">
                  <c:v>121.5</c:v>
                </c:pt>
                <c:pt idx="6543">
                  <c:v>121.5</c:v>
                </c:pt>
                <c:pt idx="6544">
                  <c:v>121.5</c:v>
                </c:pt>
                <c:pt idx="6545">
                  <c:v>121.1</c:v>
                </c:pt>
                <c:pt idx="6546">
                  <c:v>121.1</c:v>
                </c:pt>
                <c:pt idx="6547">
                  <c:v>121.1</c:v>
                </c:pt>
                <c:pt idx="6548">
                  <c:v>120.8</c:v>
                </c:pt>
                <c:pt idx="6549">
                  <c:v>120.8</c:v>
                </c:pt>
                <c:pt idx="6550">
                  <c:v>120.8</c:v>
                </c:pt>
                <c:pt idx="6551">
                  <c:v>120.8</c:v>
                </c:pt>
                <c:pt idx="6552">
                  <c:v>120.8</c:v>
                </c:pt>
                <c:pt idx="6553">
                  <c:v>120.8</c:v>
                </c:pt>
                <c:pt idx="6554">
                  <c:v>120.7</c:v>
                </c:pt>
                <c:pt idx="6555">
                  <c:v>120.7</c:v>
                </c:pt>
                <c:pt idx="6556">
                  <c:v>120.7</c:v>
                </c:pt>
                <c:pt idx="6557">
                  <c:v>120.2</c:v>
                </c:pt>
                <c:pt idx="6558">
                  <c:v>120.2</c:v>
                </c:pt>
                <c:pt idx="6559">
                  <c:v>120.2</c:v>
                </c:pt>
                <c:pt idx="6560">
                  <c:v>120.2</c:v>
                </c:pt>
                <c:pt idx="6561">
                  <c:v>120.2</c:v>
                </c:pt>
                <c:pt idx="6562">
                  <c:v>120.2</c:v>
                </c:pt>
                <c:pt idx="6563">
                  <c:v>119.9</c:v>
                </c:pt>
                <c:pt idx="6564">
                  <c:v>119.9</c:v>
                </c:pt>
                <c:pt idx="6565">
                  <c:v>119.9</c:v>
                </c:pt>
                <c:pt idx="6566">
                  <c:v>120.1</c:v>
                </c:pt>
                <c:pt idx="6567">
                  <c:v>120.1</c:v>
                </c:pt>
                <c:pt idx="6568">
                  <c:v>120.1</c:v>
                </c:pt>
                <c:pt idx="6569">
                  <c:v>120.1</c:v>
                </c:pt>
                <c:pt idx="6570">
                  <c:v>120.1</c:v>
                </c:pt>
                <c:pt idx="6571">
                  <c:v>120.1</c:v>
                </c:pt>
                <c:pt idx="6572">
                  <c:v>120.4</c:v>
                </c:pt>
                <c:pt idx="6573">
                  <c:v>120.4</c:v>
                </c:pt>
                <c:pt idx="6574">
                  <c:v>120.4</c:v>
                </c:pt>
                <c:pt idx="6575">
                  <c:v>120.7</c:v>
                </c:pt>
                <c:pt idx="6576">
                  <c:v>120.7</c:v>
                </c:pt>
                <c:pt idx="6577">
                  <c:v>120.7</c:v>
                </c:pt>
                <c:pt idx="6578">
                  <c:v>120.5</c:v>
                </c:pt>
                <c:pt idx="6579">
                  <c:v>120.5</c:v>
                </c:pt>
                <c:pt idx="6580">
                  <c:v>120.5</c:v>
                </c:pt>
                <c:pt idx="6581">
                  <c:v>120.2</c:v>
                </c:pt>
                <c:pt idx="6582">
                  <c:v>120.2</c:v>
                </c:pt>
                <c:pt idx="6583">
                  <c:v>120.2</c:v>
                </c:pt>
                <c:pt idx="6584">
                  <c:v>120.1</c:v>
                </c:pt>
                <c:pt idx="6585">
                  <c:v>120.1</c:v>
                </c:pt>
                <c:pt idx="6586">
                  <c:v>120.1</c:v>
                </c:pt>
                <c:pt idx="6587">
                  <c:v>120.6</c:v>
                </c:pt>
                <c:pt idx="6588">
                  <c:v>120.6</c:v>
                </c:pt>
                <c:pt idx="6589">
                  <c:v>120.6</c:v>
                </c:pt>
                <c:pt idx="6590">
                  <c:v>121.2</c:v>
                </c:pt>
                <c:pt idx="6591">
                  <c:v>121.2</c:v>
                </c:pt>
                <c:pt idx="6592">
                  <c:v>121.2</c:v>
                </c:pt>
                <c:pt idx="6593">
                  <c:v>121.3</c:v>
                </c:pt>
                <c:pt idx="6594">
                  <c:v>121.3</c:v>
                </c:pt>
                <c:pt idx="6595">
                  <c:v>121.3</c:v>
                </c:pt>
                <c:pt idx="6596">
                  <c:v>121.1</c:v>
                </c:pt>
                <c:pt idx="6597">
                  <c:v>121.1</c:v>
                </c:pt>
                <c:pt idx="6598">
                  <c:v>121.1</c:v>
                </c:pt>
                <c:pt idx="6599">
                  <c:v>121.3</c:v>
                </c:pt>
                <c:pt idx="6600">
                  <c:v>121.3</c:v>
                </c:pt>
                <c:pt idx="6601">
                  <c:v>121.3</c:v>
                </c:pt>
                <c:pt idx="6602">
                  <c:v>121.4</c:v>
                </c:pt>
                <c:pt idx="6603">
                  <c:v>121.4</c:v>
                </c:pt>
                <c:pt idx="6604">
                  <c:v>121.4</c:v>
                </c:pt>
                <c:pt idx="6605">
                  <c:v>121.6</c:v>
                </c:pt>
                <c:pt idx="6606">
                  <c:v>121.6</c:v>
                </c:pt>
                <c:pt idx="6607">
                  <c:v>121.6</c:v>
                </c:pt>
                <c:pt idx="6608">
                  <c:v>121.2</c:v>
                </c:pt>
                <c:pt idx="6609">
                  <c:v>121.2</c:v>
                </c:pt>
                <c:pt idx="6610">
                  <c:v>121.2</c:v>
                </c:pt>
                <c:pt idx="6611">
                  <c:v>121.4</c:v>
                </c:pt>
                <c:pt idx="6612">
                  <c:v>121.4</c:v>
                </c:pt>
                <c:pt idx="6613">
                  <c:v>121.4</c:v>
                </c:pt>
                <c:pt idx="6614">
                  <c:v>121.5</c:v>
                </c:pt>
                <c:pt idx="6615">
                  <c:v>121.5</c:v>
                </c:pt>
                <c:pt idx="6616">
                  <c:v>121.5</c:v>
                </c:pt>
                <c:pt idx="6617">
                  <c:v>122</c:v>
                </c:pt>
                <c:pt idx="6618">
                  <c:v>122</c:v>
                </c:pt>
                <c:pt idx="6619">
                  <c:v>122</c:v>
                </c:pt>
                <c:pt idx="6620">
                  <c:v>122</c:v>
                </c:pt>
                <c:pt idx="6621">
                  <c:v>122</c:v>
                </c:pt>
                <c:pt idx="6622">
                  <c:v>122</c:v>
                </c:pt>
                <c:pt idx="6623">
                  <c:v>122.1</c:v>
                </c:pt>
                <c:pt idx="6624">
                  <c:v>122.1</c:v>
                </c:pt>
                <c:pt idx="6625">
                  <c:v>122.1</c:v>
                </c:pt>
                <c:pt idx="6626">
                  <c:v>122.2</c:v>
                </c:pt>
                <c:pt idx="6627">
                  <c:v>122.2</c:v>
                </c:pt>
                <c:pt idx="6628">
                  <c:v>122.2</c:v>
                </c:pt>
                <c:pt idx="6629">
                  <c:v>122.3</c:v>
                </c:pt>
                <c:pt idx="6630">
                  <c:v>122.3</c:v>
                </c:pt>
                <c:pt idx="6631">
                  <c:v>122.3</c:v>
                </c:pt>
                <c:pt idx="6632">
                  <c:v>122.5</c:v>
                </c:pt>
                <c:pt idx="6633">
                  <c:v>122.5</c:v>
                </c:pt>
                <c:pt idx="6634">
                  <c:v>122.5</c:v>
                </c:pt>
                <c:pt idx="6635">
                  <c:v>122.7</c:v>
                </c:pt>
                <c:pt idx="6636">
                  <c:v>122.7</c:v>
                </c:pt>
                <c:pt idx="6637">
                  <c:v>122.7</c:v>
                </c:pt>
                <c:pt idx="6638">
                  <c:v>123.1</c:v>
                </c:pt>
                <c:pt idx="6639">
                  <c:v>123.1</c:v>
                </c:pt>
                <c:pt idx="6640">
                  <c:v>123.1</c:v>
                </c:pt>
                <c:pt idx="6641">
                  <c:v>123.2</c:v>
                </c:pt>
                <c:pt idx="6642">
                  <c:v>123.2</c:v>
                </c:pt>
                <c:pt idx="6643">
                  <c:v>123.2</c:v>
                </c:pt>
                <c:pt idx="6644">
                  <c:v>123.1</c:v>
                </c:pt>
                <c:pt idx="6645">
                  <c:v>123.1</c:v>
                </c:pt>
                <c:pt idx="6646">
                  <c:v>123.1</c:v>
                </c:pt>
                <c:pt idx="6647">
                  <c:v>123</c:v>
                </c:pt>
                <c:pt idx="6648">
                  <c:v>123</c:v>
                </c:pt>
                <c:pt idx="6649">
                  <c:v>123</c:v>
                </c:pt>
                <c:pt idx="6650">
                  <c:v>123.2</c:v>
                </c:pt>
                <c:pt idx="6651">
                  <c:v>123.2</c:v>
                </c:pt>
                <c:pt idx="6652">
                  <c:v>123.2</c:v>
                </c:pt>
                <c:pt idx="6653">
                  <c:v>123.4</c:v>
                </c:pt>
                <c:pt idx="6654">
                  <c:v>123.4</c:v>
                </c:pt>
                <c:pt idx="6655">
                  <c:v>123.4</c:v>
                </c:pt>
                <c:pt idx="6656">
                  <c:v>123.4</c:v>
                </c:pt>
                <c:pt idx="6657">
                  <c:v>123.4</c:v>
                </c:pt>
                <c:pt idx="6658">
                  <c:v>123.4</c:v>
                </c:pt>
                <c:pt idx="6659">
                  <c:v>123.4</c:v>
                </c:pt>
                <c:pt idx="6660">
                  <c:v>123.4</c:v>
                </c:pt>
                <c:pt idx="6661">
                  <c:v>123.4</c:v>
                </c:pt>
                <c:pt idx="6662">
                  <c:v>123.4</c:v>
                </c:pt>
                <c:pt idx="6663">
                  <c:v>123.4</c:v>
                </c:pt>
                <c:pt idx="6664">
                  <c:v>123.4</c:v>
                </c:pt>
                <c:pt idx="6665">
                  <c:v>123.8</c:v>
                </c:pt>
                <c:pt idx="6666">
                  <c:v>123.8</c:v>
                </c:pt>
                <c:pt idx="6667">
                  <c:v>123.8</c:v>
                </c:pt>
                <c:pt idx="6668">
                  <c:v>123.9</c:v>
                </c:pt>
                <c:pt idx="6669">
                  <c:v>123.9</c:v>
                </c:pt>
                <c:pt idx="6670">
                  <c:v>123.9</c:v>
                </c:pt>
                <c:pt idx="6671">
                  <c:v>123.8</c:v>
                </c:pt>
                <c:pt idx="6672">
                  <c:v>123.8</c:v>
                </c:pt>
                <c:pt idx="6673">
                  <c:v>123.8</c:v>
                </c:pt>
                <c:pt idx="6674">
                  <c:v>123.7</c:v>
                </c:pt>
                <c:pt idx="6675">
                  <c:v>123.7</c:v>
                </c:pt>
                <c:pt idx="6676">
                  <c:v>123.7</c:v>
                </c:pt>
                <c:pt idx="6677">
                  <c:v>124.1</c:v>
                </c:pt>
                <c:pt idx="6678">
                  <c:v>124.1</c:v>
                </c:pt>
                <c:pt idx="6679">
                  <c:v>124.1</c:v>
                </c:pt>
                <c:pt idx="6680">
                  <c:v>124.5</c:v>
                </c:pt>
                <c:pt idx="6681">
                  <c:v>124.5</c:v>
                </c:pt>
                <c:pt idx="6682">
                  <c:v>124.5</c:v>
                </c:pt>
                <c:pt idx="6683">
                  <c:v>125.5</c:v>
                </c:pt>
                <c:pt idx="6684">
                  <c:v>125.5</c:v>
                </c:pt>
                <c:pt idx="6685">
                  <c:v>125.5</c:v>
                </c:pt>
                <c:pt idx="6686">
                  <c:v>126.1</c:v>
                </c:pt>
                <c:pt idx="6687">
                  <c:v>126.1</c:v>
                </c:pt>
                <c:pt idx="6688">
                  <c:v>126.1</c:v>
                </c:pt>
                <c:pt idx="6689">
                  <c:v>127.5</c:v>
                </c:pt>
                <c:pt idx="6690">
                  <c:v>127.5</c:v>
                </c:pt>
                <c:pt idx="6691">
                  <c:v>127.5</c:v>
                </c:pt>
                <c:pt idx="6692">
                  <c:v>128.69999999999999</c:v>
                </c:pt>
                <c:pt idx="6693">
                  <c:v>128.69999999999999</c:v>
                </c:pt>
                <c:pt idx="6694">
                  <c:v>128.69999999999999</c:v>
                </c:pt>
                <c:pt idx="6695">
                  <c:v>129.9</c:v>
                </c:pt>
                <c:pt idx="6696">
                  <c:v>129.9</c:v>
                </c:pt>
                <c:pt idx="6697">
                  <c:v>129.9</c:v>
                </c:pt>
                <c:pt idx="6698">
                  <c:v>130</c:v>
                </c:pt>
                <c:pt idx="6699">
                  <c:v>130</c:v>
                </c:pt>
                <c:pt idx="6700">
                  <c:v>130</c:v>
                </c:pt>
                <c:pt idx="6701">
                  <c:v>129.6</c:v>
                </c:pt>
                <c:pt idx="6702">
                  <c:v>129.6</c:v>
                </c:pt>
                <c:pt idx="6703">
                  <c:v>129.6</c:v>
                </c:pt>
                <c:pt idx="6704">
                  <c:v>128.80000000000001</c:v>
                </c:pt>
                <c:pt idx="6705">
                  <c:v>128.80000000000001</c:v>
                </c:pt>
                <c:pt idx="6706">
                  <c:v>128.80000000000001</c:v>
                </c:pt>
                <c:pt idx="6707">
                  <c:v>128</c:v>
                </c:pt>
                <c:pt idx="6708">
                  <c:v>128</c:v>
                </c:pt>
                <c:pt idx="6709">
                  <c:v>128</c:v>
                </c:pt>
                <c:pt idx="6710">
                  <c:v>126.9</c:v>
                </c:pt>
                <c:pt idx="6711">
                  <c:v>126.9</c:v>
                </c:pt>
                <c:pt idx="6712">
                  <c:v>126.9</c:v>
                </c:pt>
                <c:pt idx="6713">
                  <c:v>126.6</c:v>
                </c:pt>
                <c:pt idx="6714">
                  <c:v>126.6</c:v>
                </c:pt>
                <c:pt idx="6715">
                  <c:v>126.6</c:v>
                </c:pt>
                <c:pt idx="6716">
                  <c:v>127.2</c:v>
                </c:pt>
                <c:pt idx="6717">
                  <c:v>127.2</c:v>
                </c:pt>
                <c:pt idx="6718">
                  <c:v>127.2</c:v>
                </c:pt>
                <c:pt idx="6719">
                  <c:v>128.1</c:v>
                </c:pt>
                <c:pt idx="6720">
                  <c:v>128.1</c:v>
                </c:pt>
                <c:pt idx="6721">
                  <c:v>128.1</c:v>
                </c:pt>
                <c:pt idx="6722">
                  <c:v>129.4</c:v>
                </c:pt>
                <c:pt idx="6723">
                  <c:v>129.4</c:v>
                </c:pt>
                <c:pt idx="6724">
                  <c:v>129.4</c:v>
                </c:pt>
                <c:pt idx="6725">
                  <c:v>130.4</c:v>
                </c:pt>
                <c:pt idx="6726">
                  <c:v>130.4</c:v>
                </c:pt>
                <c:pt idx="6727">
                  <c:v>130.4</c:v>
                </c:pt>
                <c:pt idx="6728">
                  <c:v>131.1</c:v>
                </c:pt>
                <c:pt idx="6729">
                  <c:v>131.1</c:v>
                </c:pt>
                <c:pt idx="6730">
                  <c:v>131.1</c:v>
                </c:pt>
                <c:pt idx="6731">
                  <c:v>131</c:v>
                </c:pt>
                <c:pt idx="6732">
                  <c:v>131</c:v>
                </c:pt>
                <c:pt idx="6733">
                  <c:v>131</c:v>
                </c:pt>
                <c:pt idx="6734">
                  <c:v>130</c:v>
                </c:pt>
                <c:pt idx="6735">
                  <c:v>130</c:v>
                </c:pt>
                <c:pt idx="6736">
                  <c:v>130</c:v>
                </c:pt>
                <c:pt idx="6737">
                  <c:v>129.19999999999999</c:v>
                </c:pt>
                <c:pt idx="6738">
                  <c:v>129.19999999999999</c:v>
                </c:pt>
                <c:pt idx="6739">
                  <c:v>129.19999999999999</c:v>
                </c:pt>
                <c:pt idx="6740">
                  <c:v>128.4</c:v>
                </c:pt>
                <c:pt idx="6741">
                  <c:v>128.4</c:v>
                </c:pt>
                <c:pt idx="6742">
                  <c:v>128.4</c:v>
                </c:pt>
                <c:pt idx="6743">
                  <c:v>128</c:v>
                </c:pt>
                <c:pt idx="6744">
                  <c:v>128</c:v>
                </c:pt>
                <c:pt idx="6745">
                  <c:v>128</c:v>
                </c:pt>
                <c:pt idx="6746">
                  <c:v>127.9</c:v>
                </c:pt>
                <c:pt idx="6747">
                  <c:v>127.9</c:v>
                </c:pt>
                <c:pt idx="6748">
                  <c:v>127.9</c:v>
                </c:pt>
                <c:pt idx="6749">
                  <c:v>128</c:v>
                </c:pt>
                <c:pt idx="6750">
                  <c:v>128</c:v>
                </c:pt>
                <c:pt idx="6751">
                  <c:v>128</c:v>
                </c:pt>
                <c:pt idx="6752">
                  <c:v>128.69999999999999</c:v>
                </c:pt>
                <c:pt idx="6753">
                  <c:v>128.69999999999999</c:v>
                </c:pt>
                <c:pt idx="6754">
                  <c:v>128.69999999999999</c:v>
                </c:pt>
                <c:pt idx="6755">
                  <c:v>129.30000000000001</c:v>
                </c:pt>
                <c:pt idx="6756">
                  <c:v>129.30000000000001</c:v>
                </c:pt>
                <c:pt idx="6757">
                  <c:v>129.30000000000001</c:v>
                </c:pt>
                <c:pt idx="6758">
                  <c:v>130</c:v>
                </c:pt>
                <c:pt idx="6759">
                  <c:v>130</c:v>
                </c:pt>
                <c:pt idx="6760">
                  <c:v>130</c:v>
                </c:pt>
                <c:pt idx="6761">
                  <c:v>130.5</c:v>
                </c:pt>
                <c:pt idx="6762">
                  <c:v>130.5</c:v>
                </c:pt>
                <c:pt idx="6763">
                  <c:v>130.5</c:v>
                </c:pt>
                <c:pt idx="6764">
                  <c:v>130.69999999999999</c:v>
                </c:pt>
                <c:pt idx="6765">
                  <c:v>130.69999999999999</c:v>
                </c:pt>
                <c:pt idx="6766">
                  <c:v>130.69999999999999</c:v>
                </c:pt>
                <c:pt idx="6767">
                  <c:v>131.1</c:v>
                </c:pt>
                <c:pt idx="6768">
                  <c:v>131.1</c:v>
                </c:pt>
                <c:pt idx="6769">
                  <c:v>131.1</c:v>
                </c:pt>
                <c:pt idx="6770">
                  <c:v>131.5</c:v>
                </c:pt>
                <c:pt idx="6771">
                  <c:v>131.5</c:v>
                </c:pt>
                <c:pt idx="6772">
                  <c:v>131.5</c:v>
                </c:pt>
                <c:pt idx="6773">
                  <c:v>132.5</c:v>
                </c:pt>
              </c:numCache>
            </c:numRef>
          </c:val>
          <c:smooth val="1"/>
        </c:ser>
        <c:ser>
          <c:idx val="2"/>
          <c:order val="2"/>
          <c:spPr>
            <a:ln w="15875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Sheet2!$D$23153:$D$29926</c:f>
              <c:numCache>
                <c:formatCode>General</c:formatCode>
                <c:ptCount val="6774"/>
                <c:pt idx="0">
                  <c:v>119.4</c:v>
                </c:pt>
                <c:pt idx="1">
                  <c:v>119.4</c:v>
                </c:pt>
                <c:pt idx="2">
                  <c:v>119.4</c:v>
                </c:pt>
                <c:pt idx="3">
                  <c:v>119.1</c:v>
                </c:pt>
                <c:pt idx="4">
                  <c:v>119.1</c:v>
                </c:pt>
                <c:pt idx="5">
                  <c:v>119.1</c:v>
                </c:pt>
                <c:pt idx="6">
                  <c:v>119.1</c:v>
                </c:pt>
                <c:pt idx="7">
                  <c:v>119.1</c:v>
                </c:pt>
                <c:pt idx="8">
                  <c:v>119.1</c:v>
                </c:pt>
                <c:pt idx="9">
                  <c:v>118.8</c:v>
                </c:pt>
                <c:pt idx="10">
                  <c:v>118.8</c:v>
                </c:pt>
                <c:pt idx="11">
                  <c:v>118.8</c:v>
                </c:pt>
                <c:pt idx="12">
                  <c:v>118.8</c:v>
                </c:pt>
                <c:pt idx="13">
                  <c:v>118.8</c:v>
                </c:pt>
                <c:pt idx="14">
                  <c:v>118.8</c:v>
                </c:pt>
                <c:pt idx="15">
                  <c:v>118.7</c:v>
                </c:pt>
                <c:pt idx="16">
                  <c:v>118.7</c:v>
                </c:pt>
                <c:pt idx="17">
                  <c:v>118.7</c:v>
                </c:pt>
                <c:pt idx="18">
                  <c:v>118.6</c:v>
                </c:pt>
                <c:pt idx="19">
                  <c:v>118.6</c:v>
                </c:pt>
                <c:pt idx="20">
                  <c:v>118.6</c:v>
                </c:pt>
                <c:pt idx="21">
                  <c:v>118.5</c:v>
                </c:pt>
                <c:pt idx="22">
                  <c:v>118.5</c:v>
                </c:pt>
                <c:pt idx="23">
                  <c:v>118.5</c:v>
                </c:pt>
                <c:pt idx="24">
                  <c:v>118.3</c:v>
                </c:pt>
                <c:pt idx="25">
                  <c:v>118.3</c:v>
                </c:pt>
                <c:pt idx="26">
                  <c:v>118.3</c:v>
                </c:pt>
                <c:pt idx="27">
                  <c:v>118</c:v>
                </c:pt>
                <c:pt idx="28">
                  <c:v>118</c:v>
                </c:pt>
                <c:pt idx="29">
                  <c:v>118</c:v>
                </c:pt>
                <c:pt idx="30">
                  <c:v>117.9</c:v>
                </c:pt>
                <c:pt idx="31">
                  <c:v>117.9</c:v>
                </c:pt>
                <c:pt idx="32">
                  <c:v>117.9</c:v>
                </c:pt>
                <c:pt idx="33">
                  <c:v>117.9</c:v>
                </c:pt>
                <c:pt idx="34">
                  <c:v>117.9</c:v>
                </c:pt>
                <c:pt idx="35">
                  <c:v>117.9</c:v>
                </c:pt>
                <c:pt idx="36">
                  <c:v>117.8</c:v>
                </c:pt>
                <c:pt idx="37">
                  <c:v>117.8</c:v>
                </c:pt>
                <c:pt idx="38">
                  <c:v>117.8</c:v>
                </c:pt>
                <c:pt idx="39">
                  <c:v>117.9</c:v>
                </c:pt>
                <c:pt idx="40">
                  <c:v>117.9</c:v>
                </c:pt>
                <c:pt idx="41">
                  <c:v>117.9</c:v>
                </c:pt>
                <c:pt idx="42">
                  <c:v>117.8</c:v>
                </c:pt>
                <c:pt idx="43">
                  <c:v>117.8</c:v>
                </c:pt>
                <c:pt idx="44">
                  <c:v>117.8</c:v>
                </c:pt>
                <c:pt idx="45">
                  <c:v>118</c:v>
                </c:pt>
                <c:pt idx="46">
                  <c:v>118</c:v>
                </c:pt>
                <c:pt idx="47">
                  <c:v>118</c:v>
                </c:pt>
                <c:pt idx="48">
                  <c:v>117.9</c:v>
                </c:pt>
                <c:pt idx="49">
                  <c:v>117.9</c:v>
                </c:pt>
                <c:pt idx="50">
                  <c:v>117.9</c:v>
                </c:pt>
                <c:pt idx="51">
                  <c:v>118.1</c:v>
                </c:pt>
                <c:pt idx="52">
                  <c:v>118.1</c:v>
                </c:pt>
                <c:pt idx="53">
                  <c:v>118.1</c:v>
                </c:pt>
                <c:pt idx="54">
                  <c:v>117.9</c:v>
                </c:pt>
                <c:pt idx="55">
                  <c:v>117.9</c:v>
                </c:pt>
                <c:pt idx="56">
                  <c:v>117.9</c:v>
                </c:pt>
                <c:pt idx="57">
                  <c:v>118.1</c:v>
                </c:pt>
                <c:pt idx="58">
                  <c:v>118.1</c:v>
                </c:pt>
                <c:pt idx="59">
                  <c:v>118.1</c:v>
                </c:pt>
                <c:pt idx="60">
                  <c:v>117.8</c:v>
                </c:pt>
                <c:pt idx="61">
                  <c:v>117.8</c:v>
                </c:pt>
                <c:pt idx="62">
                  <c:v>117.8</c:v>
                </c:pt>
                <c:pt idx="63">
                  <c:v>118</c:v>
                </c:pt>
                <c:pt idx="64">
                  <c:v>118</c:v>
                </c:pt>
                <c:pt idx="65">
                  <c:v>118</c:v>
                </c:pt>
                <c:pt idx="66">
                  <c:v>118</c:v>
                </c:pt>
                <c:pt idx="67">
                  <c:v>118</c:v>
                </c:pt>
                <c:pt idx="68">
                  <c:v>118</c:v>
                </c:pt>
                <c:pt idx="69">
                  <c:v>118.4</c:v>
                </c:pt>
                <c:pt idx="70">
                  <c:v>118.4</c:v>
                </c:pt>
                <c:pt idx="71">
                  <c:v>118.4</c:v>
                </c:pt>
                <c:pt idx="72">
                  <c:v>118.2</c:v>
                </c:pt>
                <c:pt idx="73">
                  <c:v>118.2</c:v>
                </c:pt>
                <c:pt idx="74">
                  <c:v>118.2</c:v>
                </c:pt>
                <c:pt idx="75">
                  <c:v>118.1</c:v>
                </c:pt>
                <c:pt idx="76">
                  <c:v>118.1</c:v>
                </c:pt>
                <c:pt idx="77">
                  <c:v>118.1</c:v>
                </c:pt>
                <c:pt idx="78">
                  <c:v>117.8</c:v>
                </c:pt>
                <c:pt idx="79">
                  <c:v>117.8</c:v>
                </c:pt>
                <c:pt idx="80">
                  <c:v>117.8</c:v>
                </c:pt>
                <c:pt idx="81">
                  <c:v>118</c:v>
                </c:pt>
                <c:pt idx="82">
                  <c:v>118</c:v>
                </c:pt>
                <c:pt idx="83">
                  <c:v>118</c:v>
                </c:pt>
                <c:pt idx="84">
                  <c:v>118.1</c:v>
                </c:pt>
                <c:pt idx="85">
                  <c:v>118.1</c:v>
                </c:pt>
                <c:pt idx="86">
                  <c:v>118.1</c:v>
                </c:pt>
                <c:pt idx="87">
                  <c:v>117.9</c:v>
                </c:pt>
                <c:pt idx="88">
                  <c:v>117.9</c:v>
                </c:pt>
                <c:pt idx="89">
                  <c:v>117.9</c:v>
                </c:pt>
                <c:pt idx="90">
                  <c:v>117.9</c:v>
                </c:pt>
                <c:pt idx="91">
                  <c:v>117.9</c:v>
                </c:pt>
                <c:pt idx="92">
                  <c:v>117.9</c:v>
                </c:pt>
                <c:pt idx="93">
                  <c:v>117.6</c:v>
                </c:pt>
                <c:pt idx="94">
                  <c:v>117.6</c:v>
                </c:pt>
                <c:pt idx="95">
                  <c:v>117.6</c:v>
                </c:pt>
                <c:pt idx="96">
                  <c:v>117.7</c:v>
                </c:pt>
                <c:pt idx="97">
                  <c:v>117.7</c:v>
                </c:pt>
                <c:pt idx="98">
                  <c:v>117.7</c:v>
                </c:pt>
                <c:pt idx="99">
                  <c:v>117.6</c:v>
                </c:pt>
                <c:pt idx="100">
                  <c:v>117.6</c:v>
                </c:pt>
                <c:pt idx="101">
                  <c:v>117.6</c:v>
                </c:pt>
                <c:pt idx="102">
                  <c:v>117.8</c:v>
                </c:pt>
                <c:pt idx="103">
                  <c:v>117.8</c:v>
                </c:pt>
                <c:pt idx="104">
                  <c:v>117.8</c:v>
                </c:pt>
                <c:pt idx="105">
                  <c:v>117.9</c:v>
                </c:pt>
                <c:pt idx="106">
                  <c:v>117.9</c:v>
                </c:pt>
                <c:pt idx="107">
                  <c:v>117.9</c:v>
                </c:pt>
                <c:pt idx="108">
                  <c:v>118.1</c:v>
                </c:pt>
                <c:pt idx="109">
                  <c:v>118.1</c:v>
                </c:pt>
                <c:pt idx="110">
                  <c:v>118.1</c:v>
                </c:pt>
                <c:pt idx="111">
                  <c:v>117.9</c:v>
                </c:pt>
                <c:pt idx="112">
                  <c:v>117.9</c:v>
                </c:pt>
                <c:pt idx="113">
                  <c:v>117.9</c:v>
                </c:pt>
                <c:pt idx="114">
                  <c:v>117.6</c:v>
                </c:pt>
                <c:pt idx="115">
                  <c:v>117.6</c:v>
                </c:pt>
                <c:pt idx="116">
                  <c:v>117.6</c:v>
                </c:pt>
                <c:pt idx="117">
                  <c:v>117.1</c:v>
                </c:pt>
                <c:pt idx="118">
                  <c:v>117.1</c:v>
                </c:pt>
                <c:pt idx="119">
                  <c:v>117.1</c:v>
                </c:pt>
                <c:pt idx="120">
                  <c:v>117.4</c:v>
                </c:pt>
                <c:pt idx="121">
                  <c:v>117.4</c:v>
                </c:pt>
                <c:pt idx="122">
                  <c:v>117.4</c:v>
                </c:pt>
                <c:pt idx="123">
                  <c:v>117.9</c:v>
                </c:pt>
                <c:pt idx="124">
                  <c:v>117.9</c:v>
                </c:pt>
                <c:pt idx="125">
                  <c:v>117.9</c:v>
                </c:pt>
                <c:pt idx="126">
                  <c:v>118.3</c:v>
                </c:pt>
                <c:pt idx="127">
                  <c:v>118.3</c:v>
                </c:pt>
                <c:pt idx="128">
                  <c:v>118.3</c:v>
                </c:pt>
                <c:pt idx="129">
                  <c:v>118.2</c:v>
                </c:pt>
                <c:pt idx="130">
                  <c:v>118.2</c:v>
                </c:pt>
                <c:pt idx="131">
                  <c:v>118.2</c:v>
                </c:pt>
                <c:pt idx="132">
                  <c:v>118.1</c:v>
                </c:pt>
                <c:pt idx="133">
                  <c:v>118.1</c:v>
                </c:pt>
                <c:pt idx="134">
                  <c:v>118.1</c:v>
                </c:pt>
                <c:pt idx="135">
                  <c:v>117.9</c:v>
                </c:pt>
                <c:pt idx="136">
                  <c:v>117.9</c:v>
                </c:pt>
                <c:pt idx="137">
                  <c:v>117.9</c:v>
                </c:pt>
                <c:pt idx="138">
                  <c:v>117.9</c:v>
                </c:pt>
                <c:pt idx="139">
                  <c:v>117.9</c:v>
                </c:pt>
                <c:pt idx="140">
                  <c:v>117.9</c:v>
                </c:pt>
                <c:pt idx="141">
                  <c:v>117.6</c:v>
                </c:pt>
                <c:pt idx="142">
                  <c:v>117.6</c:v>
                </c:pt>
                <c:pt idx="143">
                  <c:v>117.6</c:v>
                </c:pt>
                <c:pt idx="144">
                  <c:v>117.3</c:v>
                </c:pt>
                <c:pt idx="145">
                  <c:v>117.3</c:v>
                </c:pt>
                <c:pt idx="146">
                  <c:v>117.3</c:v>
                </c:pt>
                <c:pt idx="147">
                  <c:v>117.3</c:v>
                </c:pt>
                <c:pt idx="148">
                  <c:v>117.3</c:v>
                </c:pt>
                <c:pt idx="149">
                  <c:v>117.3</c:v>
                </c:pt>
                <c:pt idx="150">
                  <c:v>117.4</c:v>
                </c:pt>
                <c:pt idx="151">
                  <c:v>117.4</c:v>
                </c:pt>
                <c:pt idx="152">
                  <c:v>117.4</c:v>
                </c:pt>
                <c:pt idx="153">
                  <c:v>118</c:v>
                </c:pt>
                <c:pt idx="154">
                  <c:v>118</c:v>
                </c:pt>
                <c:pt idx="155">
                  <c:v>118</c:v>
                </c:pt>
                <c:pt idx="156">
                  <c:v>118</c:v>
                </c:pt>
                <c:pt idx="157">
                  <c:v>118</c:v>
                </c:pt>
                <c:pt idx="158">
                  <c:v>118</c:v>
                </c:pt>
                <c:pt idx="159">
                  <c:v>118.3</c:v>
                </c:pt>
                <c:pt idx="160">
                  <c:v>118.3</c:v>
                </c:pt>
                <c:pt idx="161">
                  <c:v>118.3</c:v>
                </c:pt>
                <c:pt idx="162">
                  <c:v>117.8</c:v>
                </c:pt>
                <c:pt idx="163">
                  <c:v>117.8</c:v>
                </c:pt>
                <c:pt idx="164">
                  <c:v>117.8</c:v>
                </c:pt>
                <c:pt idx="165">
                  <c:v>117.7</c:v>
                </c:pt>
                <c:pt idx="166">
                  <c:v>117.7</c:v>
                </c:pt>
                <c:pt idx="167">
                  <c:v>117.7</c:v>
                </c:pt>
                <c:pt idx="168">
                  <c:v>117.7</c:v>
                </c:pt>
                <c:pt idx="169">
                  <c:v>117.7</c:v>
                </c:pt>
                <c:pt idx="170">
                  <c:v>117.7</c:v>
                </c:pt>
                <c:pt idx="171">
                  <c:v>117.7</c:v>
                </c:pt>
                <c:pt idx="172">
                  <c:v>117.7</c:v>
                </c:pt>
                <c:pt idx="173">
                  <c:v>117.7</c:v>
                </c:pt>
                <c:pt idx="174">
                  <c:v>117.5</c:v>
                </c:pt>
                <c:pt idx="175">
                  <c:v>117.5</c:v>
                </c:pt>
                <c:pt idx="176">
                  <c:v>117.5</c:v>
                </c:pt>
                <c:pt idx="177">
                  <c:v>117.5</c:v>
                </c:pt>
                <c:pt idx="178">
                  <c:v>117.5</c:v>
                </c:pt>
                <c:pt idx="179">
                  <c:v>117.5</c:v>
                </c:pt>
                <c:pt idx="180">
                  <c:v>117.5</c:v>
                </c:pt>
                <c:pt idx="181">
                  <c:v>117.5</c:v>
                </c:pt>
                <c:pt idx="182">
                  <c:v>117.5</c:v>
                </c:pt>
                <c:pt idx="183">
                  <c:v>117.7</c:v>
                </c:pt>
                <c:pt idx="184">
                  <c:v>117.7</c:v>
                </c:pt>
                <c:pt idx="185">
                  <c:v>117.7</c:v>
                </c:pt>
                <c:pt idx="186">
                  <c:v>117.8</c:v>
                </c:pt>
                <c:pt idx="187">
                  <c:v>117.8</c:v>
                </c:pt>
                <c:pt idx="188">
                  <c:v>117.8</c:v>
                </c:pt>
                <c:pt idx="189">
                  <c:v>118.1</c:v>
                </c:pt>
                <c:pt idx="190">
                  <c:v>118.1</c:v>
                </c:pt>
                <c:pt idx="191">
                  <c:v>118.1</c:v>
                </c:pt>
                <c:pt idx="192">
                  <c:v>118.2</c:v>
                </c:pt>
                <c:pt idx="193">
                  <c:v>118.2</c:v>
                </c:pt>
                <c:pt idx="194">
                  <c:v>118.2</c:v>
                </c:pt>
                <c:pt idx="195">
                  <c:v>118</c:v>
                </c:pt>
                <c:pt idx="196">
                  <c:v>118</c:v>
                </c:pt>
                <c:pt idx="197">
                  <c:v>118</c:v>
                </c:pt>
                <c:pt idx="198">
                  <c:v>118.1</c:v>
                </c:pt>
                <c:pt idx="199">
                  <c:v>118.1</c:v>
                </c:pt>
                <c:pt idx="200">
                  <c:v>118.1</c:v>
                </c:pt>
                <c:pt idx="201">
                  <c:v>117.7</c:v>
                </c:pt>
                <c:pt idx="202">
                  <c:v>117.7</c:v>
                </c:pt>
                <c:pt idx="203">
                  <c:v>117.7</c:v>
                </c:pt>
                <c:pt idx="204">
                  <c:v>117.5</c:v>
                </c:pt>
                <c:pt idx="205">
                  <c:v>117.5</c:v>
                </c:pt>
                <c:pt idx="206">
                  <c:v>117.5</c:v>
                </c:pt>
                <c:pt idx="207">
                  <c:v>117.1</c:v>
                </c:pt>
                <c:pt idx="208">
                  <c:v>117.1</c:v>
                </c:pt>
                <c:pt idx="209">
                  <c:v>117.1</c:v>
                </c:pt>
                <c:pt idx="210">
                  <c:v>117.1</c:v>
                </c:pt>
                <c:pt idx="211">
                  <c:v>117.1</c:v>
                </c:pt>
                <c:pt idx="212">
                  <c:v>117.1</c:v>
                </c:pt>
                <c:pt idx="213">
                  <c:v>117</c:v>
                </c:pt>
                <c:pt idx="214">
                  <c:v>117</c:v>
                </c:pt>
                <c:pt idx="215">
                  <c:v>117</c:v>
                </c:pt>
                <c:pt idx="216">
                  <c:v>117.4</c:v>
                </c:pt>
                <c:pt idx="217">
                  <c:v>117.4</c:v>
                </c:pt>
                <c:pt idx="218">
                  <c:v>117.4</c:v>
                </c:pt>
                <c:pt idx="219">
                  <c:v>117.8</c:v>
                </c:pt>
                <c:pt idx="220">
                  <c:v>117.8</c:v>
                </c:pt>
                <c:pt idx="221">
                  <c:v>117.8</c:v>
                </c:pt>
                <c:pt idx="222">
                  <c:v>118</c:v>
                </c:pt>
                <c:pt idx="223">
                  <c:v>118</c:v>
                </c:pt>
                <c:pt idx="224">
                  <c:v>118</c:v>
                </c:pt>
                <c:pt idx="225">
                  <c:v>117.8</c:v>
                </c:pt>
                <c:pt idx="226">
                  <c:v>117.8</c:v>
                </c:pt>
                <c:pt idx="227">
                  <c:v>117.8</c:v>
                </c:pt>
                <c:pt idx="228">
                  <c:v>117.4</c:v>
                </c:pt>
                <c:pt idx="229">
                  <c:v>117.4</c:v>
                </c:pt>
                <c:pt idx="230">
                  <c:v>117.4</c:v>
                </c:pt>
                <c:pt idx="231">
                  <c:v>117.6</c:v>
                </c:pt>
                <c:pt idx="232">
                  <c:v>117.6</c:v>
                </c:pt>
                <c:pt idx="233">
                  <c:v>117.6</c:v>
                </c:pt>
                <c:pt idx="234">
                  <c:v>117.7</c:v>
                </c:pt>
                <c:pt idx="235">
                  <c:v>117.7</c:v>
                </c:pt>
                <c:pt idx="236">
                  <c:v>117.7</c:v>
                </c:pt>
                <c:pt idx="237">
                  <c:v>117.4</c:v>
                </c:pt>
                <c:pt idx="238">
                  <c:v>117.4</c:v>
                </c:pt>
                <c:pt idx="239">
                  <c:v>117.4</c:v>
                </c:pt>
                <c:pt idx="240">
                  <c:v>117.1</c:v>
                </c:pt>
                <c:pt idx="241">
                  <c:v>117.1</c:v>
                </c:pt>
                <c:pt idx="242">
                  <c:v>117.1</c:v>
                </c:pt>
                <c:pt idx="243">
                  <c:v>116.9</c:v>
                </c:pt>
                <c:pt idx="244">
                  <c:v>116.9</c:v>
                </c:pt>
                <c:pt idx="245">
                  <c:v>116.9</c:v>
                </c:pt>
                <c:pt idx="246">
                  <c:v>117.2</c:v>
                </c:pt>
                <c:pt idx="247">
                  <c:v>117.2</c:v>
                </c:pt>
                <c:pt idx="248">
                  <c:v>117.2</c:v>
                </c:pt>
                <c:pt idx="249">
                  <c:v>117.4</c:v>
                </c:pt>
                <c:pt idx="250">
                  <c:v>117.4</c:v>
                </c:pt>
                <c:pt idx="251">
                  <c:v>117.4</c:v>
                </c:pt>
                <c:pt idx="252">
                  <c:v>117.8</c:v>
                </c:pt>
                <c:pt idx="253">
                  <c:v>117.8</c:v>
                </c:pt>
                <c:pt idx="254">
                  <c:v>117.8</c:v>
                </c:pt>
                <c:pt idx="255">
                  <c:v>117.8</c:v>
                </c:pt>
                <c:pt idx="256">
                  <c:v>117.8</c:v>
                </c:pt>
                <c:pt idx="257">
                  <c:v>117.8</c:v>
                </c:pt>
                <c:pt idx="258">
                  <c:v>117.4</c:v>
                </c:pt>
                <c:pt idx="259">
                  <c:v>117.4</c:v>
                </c:pt>
                <c:pt idx="260">
                  <c:v>117.4</c:v>
                </c:pt>
                <c:pt idx="261">
                  <c:v>117.1</c:v>
                </c:pt>
                <c:pt idx="262">
                  <c:v>117.1</c:v>
                </c:pt>
                <c:pt idx="263">
                  <c:v>117.1</c:v>
                </c:pt>
                <c:pt idx="264">
                  <c:v>116.9</c:v>
                </c:pt>
                <c:pt idx="265">
                  <c:v>116.9</c:v>
                </c:pt>
                <c:pt idx="266">
                  <c:v>116.9</c:v>
                </c:pt>
                <c:pt idx="267">
                  <c:v>117</c:v>
                </c:pt>
                <c:pt idx="268">
                  <c:v>117</c:v>
                </c:pt>
                <c:pt idx="269">
                  <c:v>117</c:v>
                </c:pt>
                <c:pt idx="270">
                  <c:v>117</c:v>
                </c:pt>
                <c:pt idx="271">
                  <c:v>117</c:v>
                </c:pt>
                <c:pt idx="272">
                  <c:v>117</c:v>
                </c:pt>
                <c:pt idx="273">
                  <c:v>117.3</c:v>
                </c:pt>
                <c:pt idx="274">
                  <c:v>117.3</c:v>
                </c:pt>
                <c:pt idx="275">
                  <c:v>117.3</c:v>
                </c:pt>
                <c:pt idx="276">
                  <c:v>117.2</c:v>
                </c:pt>
                <c:pt idx="277">
                  <c:v>117.2</c:v>
                </c:pt>
                <c:pt idx="278">
                  <c:v>117.2</c:v>
                </c:pt>
                <c:pt idx="279">
                  <c:v>117</c:v>
                </c:pt>
                <c:pt idx="280">
                  <c:v>117</c:v>
                </c:pt>
                <c:pt idx="281">
                  <c:v>117</c:v>
                </c:pt>
                <c:pt idx="282">
                  <c:v>116.9</c:v>
                </c:pt>
                <c:pt idx="283">
                  <c:v>116.9</c:v>
                </c:pt>
                <c:pt idx="284">
                  <c:v>116.9</c:v>
                </c:pt>
                <c:pt idx="285">
                  <c:v>117.1</c:v>
                </c:pt>
                <c:pt idx="286">
                  <c:v>117.1</c:v>
                </c:pt>
                <c:pt idx="287">
                  <c:v>117.1</c:v>
                </c:pt>
                <c:pt idx="288">
                  <c:v>117.3</c:v>
                </c:pt>
                <c:pt idx="289">
                  <c:v>117.3</c:v>
                </c:pt>
                <c:pt idx="290">
                  <c:v>117.3</c:v>
                </c:pt>
                <c:pt idx="291">
                  <c:v>117.4</c:v>
                </c:pt>
                <c:pt idx="292">
                  <c:v>117.4</c:v>
                </c:pt>
                <c:pt idx="293">
                  <c:v>117.4</c:v>
                </c:pt>
                <c:pt idx="294">
                  <c:v>117.7</c:v>
                </c:pt>
                <c:pt idx="295">
                  <c:v>117.7</c:v>
                </c:pt>
                <c:pt idx="296">
                  <c:v>117.7</c:v>
                </c:pt>
                <c:pt idx="297">
                  <c:v>117.4</c:v>
                </c:pt>
                <c:pt idx="298">
                  <c:v>117.4</c:v>
                </c:pt>
                <c:pt idx="299">
                  <c:v>117.4</c:v>
                </c:pt>
                <c:pt idx="300">
                  <c:v>117</c:v>
                </c:pt>
                <c:pt idx="301">
                  <c:v>117</c:v>
                </c:pt>
                <c:pt idx="302">
                  <c:v>117</c:v>
                </c:pt>
                <c:pt idx="303">
                  <c:v>116.5</c:v>
                </c:pt>
                <c:pt idx="304">
                  <c:v>116.5</c:v>
                </c:pt>
                <c:pt idx="305">
                  <c:v>116.5</c:v>
                </c:pt>
                <c:pt idx="306">
                  <c:v>116.5</c:v>
                </c:pt>
                <c:pt idx="307">
                  <c:v>116.5</c:v>
                </c:pt>
                <c:pt idx="308">
                  <c:v>116.5</c:v>
                </c:pt>
                <c:pt idx="309">
                  <c:v>116.6</c:v>
                </c:pt>
                <c:pt idx="310">
                  <c:v>116.6</c:v>
                </c:pt>
                <c:pt idx="311">
                  <c:v>116.6</c:v>
                </c:pt>
                <c:pt idx="312">
                  <c:v>117</c:v>
                </c:pt>
                <c:pt idx="313">
                  <c:v>117</c:v>
                </c:pt>
                <c:pt idx="314">
                  <c:v>117</c:v>
                </c:pt>
                <c:pt idx="315">
                  <c:v>117.3</c:v>
                </c:pt>
                <c:pt idx="316">
                  <c:v>117.3</c:v>
                </c:pt>
                <c:pt idx="317">
                  <c:v>117.3</c:v>
                </c:pt>
                <c:pt idx="318">
                  <c:v>117.4</c:v>
                </c:pt>
                <c:pt idx="319">
                  <c:v>117.4</c:v>
                </c:pt>
                <c:pt idx="320">
                  <c:v>117.4</c:v>
                </c:pt>
                <c:pt idx="321">
                  <c:v>117.1</c:v>
                </c:pt>
                <c:pt idx="322">
                  <c:v>117.1</c:v>
                </c:pt>
                <c:pt idx="323">
                  <c:v>117.1</c:v>
                </c:pt>
                <c:pt idx="324">
                  <c:v>117</c:v>
                </c:pt>
                <c:pt idx="325">
                  <c:v>117</c:v>
                </c:pt>
                <c:pt idx="326">
                  <c:v>117</c:v>
                </c:pt>
                <c:pt idx="327">
                  <c:v>116.9</c:v>
                </c:pt>
                <c:pt idx="328">
                  <c:v>116.9</c:v>
                </c:pt>
                <c:pt idx="329">
                  <c:v>116.9</c:v>
                </c:pt>
                <c:pt idx="330">
                  <c:v>116.9</c:v>
                </c:pt>
                <c:pt idx="331">
                  <c:v>116.9</c:v>
                </c:pt>
                <c:pt idx="332">
                  <c:v>116.9</c:v>
                </c:pt>
                <c:pt idx="333">
                  <c:v>116.9</c:v>
                </c:pt>
                <c:pt idx="334">
                  <c:v>116.9</c:v>
                </c:pt>
                <c:pt idx="335">
                  <c:v>116.9</c:v>
                </c:pt>
                <c:pt idx="336">
                  <c:v>116.8</c:v>
                </c:pt>
                <c:pt idx="337">
                  <c:v>116.8</c:v>
                </c:pt>
                <c:pt idx="338">
                  <c:v>116.8</c:v>
                </c:pt>
                <c:pt idx="339">
                  <c:v>116.9</c:v>
                </c:pt>
                <c:pt idx="340">
                  <c:v>116.9</c:v>
                </c:pt>
                <c:pt idx="341">
                  <c:v>116.9</c:v>
                </c:pt>
                <c:pt idx="342">
                  <c:v>117.2</c:v>
                </c:pt>
                <c:pt idx="343">
                  <c:v>117.2</c:v>
                </c:pt>
                <c:pt idx="344">
                  <c:v>117.2</c:v>
                </c:pt>
                <c:pt idx="345">
                  <c:v>117.2</c:v>
                </c:pt>
                <c:pt idx="346">
                  <c:v>117.2</c:v>
                </c:pt>
                <c:pt idx="347">
                  <c:v>117.2</c:v>
                </c:pt>
                <c:pt idx="348">
                  <c:v>117.2</c:v>
                </c:pt>
                <c:pt idx="349">
                  <c:v>117.2</c:v>
                </c:pt>
                <c:pt idx="350">
                  <c:v>117.2</c:v>
                </c:pt>
                <c:pt idx="351">
                  <c:v>117.1</c:v>
                </c:pt>
                <c:pt idx="352">
                  <c:v>117.1</c:v>
                </c:pt>
                <c:pt idx="353">
                  <c:v>117.1</c:v>
                </c:pt>
                <c:pt idx="354">
                  <c:v>116.9</c:v>
                </c:pt>
                <c:pt idx="355">
                  <c:v>116.9</c:v>
                </c:pt>
                <c:pt idx="356">
                  <c:v>116.9</c:v>
                </c:pt>
                <c:pt idx="357">
                  <c:v>116.8</c:v>
                </c:pt>
                <c:pt idx="358">
                  <c:v>116.8</c:v>
                </c:pt>
                <c:pt idx="359">
                  <c:v>116.8</c:v>
                </c:pt>
                <c:pt idx="360">
                  <c:v>116.8</c:v>
                </c:pt>
                <c:pt idx="361">
                  <c:v>116.8</c:v>
                </c:pt>
                <c:pt idx="362">
                  <c:v>116.8</c:v>
                </c:pt>
                <c:pt idx="363">
                  <c:v>117.1</c:v>
                </c:pt>
                <c:pt idx="364">
                  <c:v>117.1</c:v>
                </c:pt>
                <c:pt idx="365">
                  <c:v>117.1</c:v>
                </c:pt>
                <c:pt idx="366">
                  <c:v>117</c:v>
                </c:pt>
                <c:pt idx="367">
                  <c:v>117</c:v>
                </c:pt>
                <c:pt idx="368">
                  <c:v>117</c:v>
                </c:pt>
                <c:pt idx="369">
                  <c:v>117.1</c:v>
                </c:pt>
                <c:pt idx="370">
                  <c:v>117.1</c:v>
                </c:pt>
                <c:pt idx="371">
                  <c:v>117.1</c:v>
                </c:pt>
                <c:pt idx="372">
                  <c:v>116.8</c:v>
                </c:pt>
                <c:pt idx="373">
                  <c:v>116.8</c:v>
                </c:pt>
                <c:pt idx="374">
                  <c:v>116.8</c:v>
                </c:pt>
                <c:pt idx="375">
                  <c:v>116.7</c:v>
                </c:pt>
                <c:pt idx="376">
                  <c:v>116.7</c:v>
                </c:pt>
                <c:pt idx="377">
                  <c:v>116.7</c:v>
                </c:pt>
                <c:pt idx="378">
                  <c:v>116.6</c:v>
                </c:pt>
                <c:pt idx="379">
                  <c:v>116.6</c:v>
                </c:pt>
                <c:pt idx="380">
                  <c:v>116.6</c:v>
                </c:pt>
                <c:pt idx="381">
                  <c:v>116.6</c:v>
                </c:pt>
                <c:pt idx="382">
                  <c:v>116.6</c:v>
                </c:pt>
                <c:pt idx="383">
                  <c:v>116.6</c:v>
                </c:pt>
                <c:pt idx="384">
                  <c:v>116.8</c:v>
                </c:pt>
                <c:pt idx="385">
                  <c:v>116.8</c:v>
                </c:pt>
                <c:pt idx="386">
                  <c:v>116.8</c:v>
                </c:pt>
                <c:pt idx="387">
                  <c:v>117</c:v>
                </c:pt>
                <c:pt idx="388">
                  <c:v>117</c:v>
                </c:pt>
                <c:pt idx="389">
                  <c:v>117</c:v>
                </c:pt>
                <c:pt idx="390">
                  <c:v>117.1</c:v>
                </c:pt>
                <c:pt idx="391">
                  <c:v>117.1</c:v>
                </c:pt>
                <c:pt idx="392">
                  <c:v>117.1</c:v>
                </c:pt>
                <c:pt idx="393">
                  <c:v>117.1</c:v>
                </c:pt>
                <c:pt idx="394">
                  <c:v>117.1</c:v>
                </c:pt>
                <c:pt idx="395">
                  <c:v>117.1</c:v>
                </c:pt>
                <c:pt idx="396">
                  <c:v>116.8</c:v>
                </c:pt>
                <c:pt idx="397">
                  <c:v>116.8</c:v>
                </c:pt>
                <c:pt idx="398">
                  <c:v>116.8</c:v>
                </c:pt>
                <c:pt idx="399">
                  <c:v>116.8</c:v>
                </c:pt>
                <c:pt idx="400">
                  <c:v>116.8</c:v>
                </c:pt>
                <c:pt idx="401">
                  <c:v>116.8</c:v>
                </c:pt>
                <c:pt idx="402">
                  <c:v>117</c:v>
                </c:pt>
                <c:pt idx="403">
                  <c:v>117</c:v>
                </c:pt>
                <c:pt idx="404">
                  <c:v>117</c:v>
                </c:pt>
                <c:pt idx="405">
                  <c:v>117</c:v>
                </c:pt>
                <c:pt idx="406">
                  <c:v>117</c:v>
                </c:pt>
                <c:pt idx="407">
                  <c:v>117</c:v>
                </c:pt>
                <c:pt idx="408">
                  <c:v>117</c:v>
                </c:pt>
                <c:pt idx="409">
                  <c:v>117</c:v>
                </c:pt>
                <c:pt idx="410">
                  <c:v>117</c:v>
                </c:pt>
                <c:pt idx="411">
                  <c:v>117.1</c:v>
                </c:pt>
                <c:pt idx="412">
                  <c:v>117.1</c:v>
                </c:pt>
                <c:pt idx="413">
                  <c:v>117.1</c:v>
                </c:pt>
                <c:pt idx="414">
                  <c:v>116.7</c:v>
                </c:pt>
                <c:pt idx="415">
                  <c:v>116.7</c:v>
                </c:pt>
                <c:pt idx="416">
                  <c:v>116.7</c:v>
                </c:pt>
                <c:pt idx="417">
                  <c:v>116.3</c:v>
                </c:pt>
                <c:pt idx="418">
                  <c:v>116.3</c:v>
                </c:pt>
                <c:pt idx="419">
                  <c:v>116.3</c:v>
                </c:pt>
                <c:pt idx="420">
                  <c:v>115.8</c:v>
                </c:pt>
                <c:pt idx="421">
                  <c:v>115.8</c:v>
                </c:pt>
                <c:pt idx="422">
                  <c:v>115.8</c:v>
                </c:pt>
                <c:pt idx="423">
                  <c:v>115.8</c:v>
                </c:pt>
                <c:pt idx="424">
                  <c:v>115.8</c:v>
                </c:pt>
                <c:pt idx="425">
                  <c:v>115.8</c:v>
                </c:pt>
                <c:pt idx="426">
                  <c:v>116.1</c:v>
                </c:pt>
                <c:pt idx="427">
                  <c:v>116.1</c:v>
                </c:pt>
                <c:pt idx="428">
                  <c:v>116.1</c:v>
                </c:pt>
                <c:pt idx="429">
                  <c:v>116.3</c:v>
                </c:pt>
                <c:pt idx="430">
                  <c:v>116.3</c:v>
                </c:pt>
                <c:pt idx="431">
                  <c:v>116.3</c:v>
                </c:pt>
                <c:pt idx="432">
                  <c:v>116.6</c:v>
                </c:pt>
                <c:pt idx="433">
                  <c:v>116.6</c:v>
                </c:pt>
                <c:pt idx="434">
                  <c:v>116.6</c:v>
                </c:pt>
                <c:pt idx="435">
                  <c:v>116.7</c:v>
                </c:pt>
                <c:pt idx="436">
                  <c:v>116.7</c:v>
                </c:pt>
                <c:pt idx="437">
                  <c:v>116.7</c:v>
                </c:pt>
                <c:pt idx="438">
                  <c:v>116.6</c:v>
                </c:pt>
                <c:pt idx="439">
                  <c:v>116.6</c:v>
                </c:pt>
                <c:pt idx="440">
                  <c:v>116.6</c:v>
                </c:pt>
                <c:pt idx="441">
                  <c:v>116.3</c:v>
                </c:pt>
                <c:pt idx="442">
                  <c:v>116.3</c:v>
                </c:pt>
                <c:pt idx="443">
                  <c:v>116.3</c:v>
                </c:pt>
                <c:pt idx="444">
                  <c:v>116.5</c:v>
                </c:pt>
                <c:pt idx="445">
                  <c:v>116.5</c:v>
                </c:pt>
                <c:pt idx="446">
                  <c:v>116.5</c:v>
                </c:pt>
                <c:pt idx="447">
                  <c:v>116.5</c:v>
                </c:pt>
                <c:pt idx="448">
                  <c:v>116.5</c:v>
                </c:pt>
                <c:pt idx="449">
                  <c:v>116.5</c:v>
                </c:pt>
                <c:pt idx="450">
                  <c:v>117</c:v>
                </c:pt>
                <c:pt idx="451">
                  <c:v>117</c:v>
                </c:pt>
                <c:pt idx="452">
                  <c:v>117</c:v>
                </c:pt>
                <c:pt idx="453">
                  <c:v>116.7</c:v>
                </c:pt>
                <c:pt idx="454">
                  <c:v>116.7</c:v>
                </c:pt>
                <c:pt idx="455">
                  <c:v>116.7</c:v>
                </c:pt>
                <c:pt idx="456">
                  <c:v>116.9</c:v>
                </c:pt>
                <c:pt idx="457">
                  <c:v>116.9</c:v>
                </c:pt>
                <c:pt idx="458">
                  <c:v>116.9</c:v>
                </c:pt>
                <c:pt idx="459">
                  <c:v>117</c:v>
                </c:pt>
                <c:pt idx="460">
                  <c:v>117</c:v>
                </c:pt>
                <c:pt idx="461">
                  <c:v>117</c:v>
                </c:pt>
                <c:pt idx="462">
                  <c:v>117.1</c:v>
                </c:pt>
                <c:pt idx="463">
                  <c:v>117.1</c:v>
                </c:pt>
                <c:pt idx="464">
                  <c:v>117.1</c:v>
                </c:pt>
                <c:pt idx="465">
                  <c:v>116.5</c:v>
                </c:pt>
                <c:pt idx="466">
                  <c:v>116.5</c:v>
                </c:pt>
                <c:pt idx="467">
                  <c:v>116.5</c:v>
                </c:pt>
                <c:pt idx="468">
                  <c:v>116.4</c:v>
                </c:pt>
                <c:pt idx="469">
                  <c:v>116.4</c:v>
                </c:pt>
                <c:pt idx="470">
                  <c:v>116.4</c:v>
                </c:pt>
                <c:pt idx="471">
                  <c:v>116.3</c:v>
                </c:pt>
                <c:pt idx="472">
                  <c:v>116.3</c:v>
                </c:pt>
                <c:pt idx="473">
                  <c:v>116.3</c:v>
                </c:pt>
                <c:pt idx="474">
                  <c:v>116.5</c:v>
                </c:pt>
                <c:pt idx="475">
                  <c:v>116.5</c:v>
                </c:pt>
                <c:pt idx="476">
                  <c:v>116.5</c:v>
                </c:pt>
                <c:pt idx="477">
                  <c:v>116.4</c:v>
                </c:pt>
                <c:pt idx="478">
                  <c:v>116.4</c:v>
                </c:pt>
                <c:pt idx="479">
                  <c:v>116.4</c:v>
                </c:pt>
                <c:pt idx="480">
                  <c:v>116.7</c:v>
                </c:pt>
                <c:pt idx="481">
                  <c:v>116.7</c:v>
                </c:pt>
                <c:pt idx="482">
                  <c:v>116.7</c:v>
                </c:pt>
                <c:pt idx="483">
                  <c:v>116.9</c:v>
                </c:pt>
                <c:pt idx="484">
                  <c:v>116.9</c:v>
                </c:pt>
                <c:pt idx="485">
                  <c:v>116.9</c:v>
                </c:pt>
                <c:pt idx="486">
                  <c:v>116.8</c:v>
                </c:pt>
                <c:pt idx="487">
                  <c:v>116.8</c:v>
                </c:pt>
                <c:pt idx="488">
                  <c:v>116.8</c:v>
                </c:pt>
                <c:pt idx="489">
                  <c:v>116.5</c:v>
                </c:pt>
                <c:pt idx="490">
                  <c:v>116.5</c:v>
                </c:pt>
                <c:pt idx="491">
                  <c:v>116.5</c:v>
                </c:pt>
                <c:pt idx="492">
                  <c:v>116.4</c:v>
                </c:pt>
                <c:pt idx="493">
                  <c:v>116.4</c:v>
                </c:pt>
                <c:pt idx="494">
                  <c:v>116.4</c:v>
                </c:pt>
                <c:pt idx="495">
                  <c:v>116.2</c:v>
                </c:pt>
                <c:pt idx="496">
                  <c:v>116.2</c:v>
                </c:pt>
                <c:pt idx="497">
                  <c:v>116.2</c:v>
                </c:pt>
                <c:pt idx="498">
                  <c:v>116.2</c:v>
                </c:pt>
                <c:pt idx="499">
                  <c:v>116.2</c:v>
                </c:pt>
                <c:pt idx="500">
                  <c:v>116.2</c:v>
                </c:pt>
                <c:pt idx="501">
                  <c:v>116.2</c:v>
                </c:pt>
                <c:pt idx="502">
                  <c:v>116.2</c:v>
                </c:pt>
                <c:pt idx="503">
                  <c:v>116.2</c:v>
                </c:pt>
                <c:pt idx="504">
                  <c:v>116.1</c:v>
                </c:pt>
                <c:pt idx="505">
                  <c:v>116.1</c:v>
                </c:pt>
                <c:pt idx="506">
                  <c:v>116.1</c:v>
                </c:pt>
                <c:pt idx="507">
                  <c:v>116.2</c:v>
                </c:pt>
                <c:pt idx="508">
                  <c:v>116.2</c:v>
                </c:pt>
                <c:pt idx="509">
                  <c:v>116.2</c:v>
                </c:pt>
                <c:pt idx="510">
                  <c:v>116.3</c:v>
                </c:pt>
                <c:pt idx="511">
                  <c:v>116.3</c:v>
                </c:pt>
                <c:pt idx="512">
                  <c:v>116.3</c:v>
                </c:pt>
                <c:pt idx="513">
                  <c:v>116.5</c:v>
                </c:pt>
                <c:pt idx="514">
                  <c:v>116.5</c:v>
                </c:pt>
                <c:pt idx="515">
                  <c:v>116.5</c:v>
                </c:pt>
                <c:pt idx="516">
                  <c:v>116.2</c:v>
                </c:pt>
                <c:pt idx="517">
                  <c:v>116.2</c:v>
                </c:pt>
                <c:pt idx="518">
                  <c:v>116.2</c:v>
                </c:pt>
                <c:pt idx="519">
                  <c:v>116</c:v>
                </c:pt>
                <c:pt idx="520">
                  <c:v>116</c:v>
                </c:pt>
                <c:pt idx="521">
                  <c:v>116</c:v>
                </c:pt>
                <c:pt idx="522">
                  <c:v>115.8</c:v>
                </c:pt>
                <c:pt idx="523">
                  <c:v>115.8</c:v>
                </c:pt>
                <c:pt idx="524">
                  <c:v>115.8</c:v>
                </c:pt>
                <c:pt idx="525">
                  <c:v>115.8</c:v>
                </c:pt>
                <c:pt idx="526">
                  <c:v>115.8</c:v>
                </c:pt>
                <c:pt idx="527">
                  <c:v>115.8</c:v>
                </c:pt>
                <c:pt idx="528">
                  <c:v>115.8</c:v>
                </c:pt>
                <c:pt idx="529">
                  <c:v>115.8</c:v>
                </c:pt>
                <c:pt idx="530">
                  <c:v>115.8</c:v>
                </c:pt>
                <c:pt idx="531">
                  <c:v>115.9</c:v>
                </c:pt>
                <c:pt idx="532">
                  <c:v>115.9</c:v>
                </c:pt>
                <c:pt idx="533">
                  <c:v>115.9</c:v>
                </c:pt>
                <c:pt idx="534">
                  <c:v>116.3</c:v>
                </c:pt>
                <c:pt idx="535">
                  <c:v>116.3</c:v>
                </c:pt>
                <c:pt idx="536">
                  <c:v>116.3</c:v>
                </c:pt>
                <c:pt idx="537">
                  <c:v>116.1</c:v>
                </c:pt>
                <c:pt idx="538">
                  <c:v>116.1</c:v>
                </c:pt>
                <c:pt idx="539">
                  <c:v>116.1</c:v>
                </c:pt>
                <c:pt idx="540">
                  <c:v>116.1</c:v>
                </c:pt>
                <c:pt idx="541">
                  <c:v>116.1</c:v>
                </c:pt>
                <c:pt idx="542">
                  <c:v>116.1</c:v>
                </c:pt>
                <c:pt idx="543">
                  <c:v>115.7</c:v>
                </c:pt>
                <c:pt idx="544">
                  <c:v>115.7</c:v>
                </c:pt>
                <c:pt idx="545">
                  <c:v>115.7</c:v>
                </c:pt>
                <c:pt idx="546">
                  <c:v>115.6</c:v>
                </c:pt>
                <c:pt idx="547">
                  <c:v>115.6</c:v>
                </c:pt>
                <c:pt idx="548">
                  <c:v>115.6</c:v>
                </c:pt>
                <c:pt idx="549">
                  <c:v>115.7</c:v>
                </c:pt>
                <c:pt idx="550">
                  <c:v>115.7</c:v>
                </c:pt>
                <c:pt idx="551">
                  <c:v>115.7</c:v>
                </c:pt>
                <c:pt idx="552">
                  <c:v>115.5</c:v>
                </c:pt>
                <c:pt idx="553">
                  <c:v>115.5</c:v>
                </c:pt>
                <c:pt idx="554">
                  <c:v>115.5</c:v>
                </c:pt>
                <c:pt idx="555">
                  <c:v>115.7</c:v>
                </c:pt>
                <c:pt idx="556">
                  <c:v>115.7</c:v>
                </c:pt>
                <c:pt idx="557">
                  <c:v>115.7</c:v>
                </c:pt>
                <c:pt idx="558">
                  <c:v>115.5</c:v>
                </c:pt>
                <c:pt idx="559">
                  <c:v>115.5</c:v>
                </c:pt>
                <c:pt idx="560">
                  <c:v>115.5</c:v>
                </c:pt>
                <c:pt idx="561">
                  <c:v>115.6</c:v>
                </c:pt>
                <c:pt idx="562">
                  <c:v>115.6</c:v>
                </c:pt>
                <c:pt idx="563">
                  <c:v>115.6</c:v>
                </c:pt>
                <c:pt idx="564">
                  <c:v>115.6</c:v>
                </c:pt>
                <c:pt idx="565">
                  <c:v>115.6</c:v>
                </c:pt>
                <c:pt idx="566">
                  <c:v>115.6</c:v>
                </c:pt>
                <c:pt idx="567">
                  <c:v>115.5</c:v>
                </c:pt>
                <c:pt idx="568">
                  <c:v>115.5</c:v>
                </c:pt>
                <c:pt idx="569">
                  <c:v>115.5</c:v>
                </c:pt>
                <c:pt idx="570">
                  <c:v>116.9</c:v>
                </c:pt>
                <c:pt idx="571">
                  <c:v>116.9</c:v>
                </c:pt>
                <c:pt idx="572">
                  <c:v>116.9</c:v>
                </c:pt>
                <c:pt idx="573">
                  <c:v>116.5</c:v>
                </c:pt>
                <c:pt idx="574">
                  <c:v>116.5</c:v>
                </c:pt>
                <c:pt idx="575">
                  <c:v>116.5</c:v>
                </c:pt>
                <c:pt idx="576">
                  <c:v>117</c:v>
                </c:pt>
                <c:pt idx="577">
                  <c:v>117</c:v>
                </c:pt>
                <c:pt idx="578">
                  <c:v>117</c:v>
                </c:pt>
                <c:pt idx="579">
                  <c:v>115.7</c:v>
                </c:pt>
                <c:pt idx="580">
                  <c:v>115.7</c:v>
                </c:pt>
                <c:pt idx="581">
                  <c:v>115.7</c:v>
                </c:pt>
                <c:pt idx="582">
                  <c:v>115.9</c:v>
                </c:pt>
                <c:pt idx="583">
                  <c:v>115.9</c:v>
                </c:pt>
                <c:pt idx="584">
                  <c:v>115.9</c:v>
                </c:pt>
                <c:pt idx="585">
                  <c:v>115.8</c:v>
                </c:pt>
                <c:pt idx="586">
                  <c:v>115.8</c:v>
                </c:pt>
                <c:pt idx="587">
                  <c:v>115.8</c:v>
                </c:pt>
                <c:pt idx="588">
                  <c:v>115.9</c:v>
                </c:pt>
                <c:pt idx="589">
                  <c:v>115.9</c:v>
                </c:pt>
                <c:pt idx="590">
                  <c:v>115.9</c:v>
                </c:pt>
                <c:pt idx="591">
                  <c:v>115.6</c:v>
                </c:pt>
                <c:pt idx="592">
                  <c:v>115.6</c:v>
                </c:pt>
                <c:pt idx="593">
                  <c:v>115.6</c:v>
                </c:pt>
                <c:pt idx="594">
                  <c:v>115.3</c:v>
                </c:pt>
                <c:pt idx="595">
                  <c:v>115.3</c:v>
                </c:pt>
                <c:pt idx="596">
                  <c:v>115.3</c:v>
                </c:pt>
                <c:pt idx="597">
                  <c:v>115.6</c:v>
                </c:pt>
                <c:pt idx="598">
                  <c:v>115.6</c:v>
                </c:pt>
                <c:pt idx="599">
                  <c:v>115.6</c:v>
                </c:pt>
                <c:pt idx="600">
                  <c:v>115.9</c:v>
                </c:pt>
                <c:pt idx="601">
                  <c:v>115.9</c:v>
                </c:pt>
                <c:pt idx="602">
                  <c:v>115.9</c:v>
                </c:pt>
                <c:pt idx="603">
                  <c:v>116</c:v>
                </c:pt>
                <c:pt idx="604">
                  <c:v>116</c:v>
                </c:pt>
                <c:pt idx="605">
                  <c:v>116</c:v>
                </c:pt>
                <c:pt idx="606">
                  <c:v>115.7</c:v>
                </c:pt>
                <c:pt idx="607">
                  <c:v>115.7</c:v>
                </c:pt>
                <c:pt idx="608">
                  <c:v>115.7</c:v>
                </c:pt>
                <c:pt idx="609">
                  <c:v>118.4</c:v>
                </c:pt>
                <c:pt idx="610">
                  <c:v>118.4</c:v>
                </c:pt>
                <c:pt idx="611">
                  <c:v>118.4</c:v>
                </c:pt>
                <c:pt idx="612">
                  <c:v>118.2</c:v>
                </c:pt>
                <c:pt idx="613">
                  <c:v>118.2</c:v>
                </c:pt>
                <c:pt idx="614">
                  <c:v>118.2</c:v>
                </c:pt>
                <c:pt idx="615">
                  <c:v>118.1</c:v>
                </c:pt>
                <c:pt idx="616">
                  <c:v>118.1</c:v>
                </c:pt>
                <c:pt idx="617">
                  <c:v>118.1</c:v>
                </c:pt>
                <c:pt idx="618">
                  <c:v>115.1</c:v>
                </c:pt>
                <c:pt idx="619">
                  <c:v>115.1</c:v>
                </c:pt>
                <c:pt idx="620">
                  <c:v>115.1</c:v>
                </c:pt>
                <c:pt idx="621">
                  <c:v>115.2</c:v>
                </c:pt>
                <c:pt idx="622">
                  <c:v>115.2</c:v>
                </c:pt>
                <c:pt idx="623">
                  <c:v>115.2</c:v>
                </c:pt>
                <c:pt idx="624">
                  <c:v>115.2</c:v>
                </c:pt>
                <c:pt idx="625">
                  <c:v>115.2</c:v>
                </c:pt>
                <c:pt idx="626">
                  <c:v>115.2</c:v>
                </c:pt>
                <c:pt idx="627">
                  <c:v>115.3</c:v>
                </c:pt>
                <c:pt idx="628">
                  <c:v>115.3</c:v>
                </c:pt>
                <c:pt idx="629">
                  <c:v>115.3</c:v>
                </c:pt>
                <c:pt idx="630">
                  <c:v>115.5</c:v>
                </c:pt>
                <c:pt idx="631">
                  <c:v>115.5</c:v>
                </c:pt>
                <c:pt idx="632">
                  <c:v>115.5</c:v>
                </c:pt>
                <c:pt idx="633">
                  <c:v>115.5</c:v>
                </c:pt>
                <c:pt idx="634">
                  <c:v>115.5</c:v>
                </c:pt>
                <c:pt idx="635">
                  <c:v>115.5</c:v>
                </c:pt>
                <c:pt idx="636">
                  <c:v>115.3</c:v>
                </c:pt>
                <c:pt idx="637">
                  <c:v>115.3</c:v>
                </c:pt>
                <c:pt idx="638">
                  <c:v>115.3</c:v>
                </c:pt>
                <c:pt idx="639">
                  <c:v>115.1</c:v>
                </c:pt>
                <c:pt idx="640">
                  <c:v>115.1</c:v>
                </c:pt>
                <c:pt idx="641">
                  <c:v>115.1</c:v>
                </c:pt>
                <c:pt idx="642">
                  <c:v>115.4</c:v>
                </c:pt>
                <c:pt idx="643">
                  <c:v>115.4</c:v>
                </c:pt>
                <c:pt idx="644">
                  <c:v>115.4</c:v>
                </c:pt>
                <c:pt idx="645">
                  <c:v>115.4</c:v>
                </c:pt>
                <c:pt idx="646">
                  <c:v>115.4</c:v>
                </c:pt>
                <c:pt idx="647">
                  <c:v>115.4</c:v>
                </c:pt>
                <c:pt idx="648">
                  <c:v>121</c:v>
                </c:pt>
                <c:pt idx="649">
                  <c:v>121</c:v>
                </c:pt>
                <c:pt idx="650">
                  <c:v>121</c:v>
                </c:pt>
                <c:pt idx="651">
                  <c:v>121.1</c:v>
                </c:pt>
                <c:pt idx="652">
                  <c:v>121.1</c:v>
                </c:pt>
                <c:pt idx="653">
                  <c:v>121.1</c:v>
                </c:pt>
                <c:pt idx="654">
                  <c:v>120.9</c:v>
                </c:pt>
                <c:pt idx="655">
                  <c:v>120.9</c:v>
                </c:pt>
                <c:pt idx="656">
                  <c:v>120.9</c:v>
                </c:pt>
                <c:pt idx="657">
                  <c:v>115.5</c:v>
                </c:pt>
                <c:pt idx="658">
                  <c:v>115.5</c:v>
                </c:pt>
                <c:pt idx="659">
                  <c:v>115.5</c:v>
                </c:pt>
                <c:pt idx="660">
                  <c:v>115.4</c:v>
                </c:pt>
                <c:pt idx="661">
                  <c:v>115.4</c:v>
                </c:pt>
                <c:pt idx="662">
                  <c:v>115.4</c:v>
                </c:pt>
                <c:pt idx="663">
                  <c:v>115.6</c:v>
                </c:pt>
                <c:pt idx="664">
                  <c:v>115.6</c:v>
                </c:pt>
                <c:pt idx="665">
                  <c:v>115.6</c:v>
                </c:pt>
                <c:pt idx="666">
                  <c:v>115.6</c:v>
                </c:pt>
                <c:pt idx="667">
                  <c:v>115.6</c:v>
                </c:pt>
                <c:pt idx="668">
                  <c:v>115.6</c:v>
                </c:pt>
                <c:pt idx="669">
                  <c:v>115.7</c:v>
                </c:pt>
                <c:pt idx="670">
                  <c:v>115.7</c:v>
                </c:pt>
                <c:pt idx="671">
                  <c:v>115.7</c:v>
                </c:pt>
                <c:pt idx="672">
                  <c:v>115.8</c:v>
                </c:pt>
                <c:pt idx="673">
                  <c:v>115.8</c:v>
                </c:pt>
                <c:pt idx="674">
                  <c:v>115.8</c:v>
                </c:pt>
                <c:pt idx="675">
                  <c:v>115.8</c:v>
                </c:pt>
                <c:pt idx="676">
                  <c:v>115.8</c:v>
                </c:pt>
                <c:pt idx="677">
                  <c:v>115.8</c:v>
                </c:pt>
                <c:pt idx="678">
                  <c:v>115.5</c:v>
                </c:pt>
                <c:pt idx="679">
                  <c:v>115.5</c:v>
                </c:pt>
                <c:pt idx="680">
                  <c:v>115.5</c:v>
                </c:pt>
                <c:pt idx="681">
                  <c:v>115.5</c:v>
                </c:pt>
                <c:pt idx="682">
                  <c:v>115.5</c:v>
                </c:pt>
                <c:pt idx="683">
                  <c:v>115.5</c:v>
                </c:pt>
                <c:pt idx="684">
                  <c:v>115.3</c:v>
                </c:pt>
                <c:pt idx="685">
                  <c:v>115.3</c:v>
                </c:pt>
                <c:pt idx="686">
                  <c:v>115.3</c:v>
                </c:pt>
                <c:pt idx="687">
                  <c:v>115.6</c:v>
                </c:pt>
                <c:pt idx="688">
                  <c:v>115.6</c:v>
                </c:pt>
                <c:pt idx="689">
                  <c:v>115.6</c:v>
                </c:pt>
                <c:pt idx="690">
                  <c:v>115.6</c:v>
                </c:pt>
                <c:pt idx="691">
                  <c:v>115.6</c:v>
                </c:pt>
                <c:pt idx="692">
                  <c:v>115.6</c:v>
                </c:pt>
                <c:pt idx="693">
                  <c:v>115.3</c:v>
                </c:pt>
                <c:pt idx="694">
                  <c:v>115.3</c:v>
                </c:pt>
                <c:pt idx="695">
                  <c:v>115.3</c:v>
                </c:pt>
                <c:pt idx="696">
                  <c:v>115.3</c:v>
                </c:pt>
                <c:pt idx="697">
                  <c:v>115.3</c:v>
                </c:pt>
                <c:pt idx="698">
                  <c:v>115.3</c:v>
                </c:pt>
                <c:pt idx="699">
                  <c:v>115</c:v>
                </c:pt>
                <c:pt idx="700">
                  <c:v>115</c:v>
                </c:pt>
                <c:pt idx="701">
                  <c:v>115</c:v>
                </c:pt>
                <c:pt idx="702">
                  <c:v>115.1</c:v>
                </c:pt>
                <c:pt idx="703">
                  <c:v>115.1</c:v>
                </c:pt>
                <c:pt idx="704">
                  <c:v>115.1</c:v>
                </c:pt>
                <c:pt idx="705">
                  <c:v>115.2</c:v>
                </c:pt>
                <c:pt idx="706">
                  <c:v>115.2</c:v>
                </c:pt>
                <c:pt idx="707">
                  <c:v>115.2</c:v>
                </c:pt>
                <c:pt idx="708">
                  <c:v>115.2</c:v>
                </c:pt>
                <c:pt idx="709">
                  <c:v>115.2</c:v>
                </c:pt>
                <c:pt idx="710">
                  <c:v>115.2</c:v>
                </c:pt>
                <c:pt idx="711">
                  <c:v>115.4</c:v>
                </c:pt>
                <c:pt idx="712">
                  <c:v>115.4</c:v>
                </c:pt>
                <c:pt idx="713">
                  <c:v>115.4</c:v>
                </c:pt>
                <c:pt idx="714">
                  <c:v>115.4</c:v>
                </c:pt>
                <c:pt idx="715">
                  <c:v>115.4</c:v>
                </c:pt>
                <c:pt idx="716">
                  <c:v>115.4</c:v>
                </c:pt>
                <c:pt idx="717">
                  <c:v>115.4</c:v>
                </c:pt>
                <c:pt idx="718">
                  <c:v>115.4</c:v>
                </c:pt>
                <c:pt idx="719">
                  <c:v>115.4</c:v>
                </c:pt>
                <c:pt idx="720">
                  <c:v>115.8</c:v>
                </c:pt>
                <c:pt idx="721">
                  <c:v>115.8</c:v>
                </c:pt>
                <c:pt idx="722">
                  <c:v>115.8</c:v>
                </c:pt>
                <c:pt idx="723">
                  <c:v>115.9</c:v>
                </c:pt>
                <c:pt idx="724">
                  <c:v>115.9</c:v>
                </c:pt>
                <c:pt idx="725">
                  <c:v>115.9</c:v>
                </c:pt>
                <c:pt idx="726">
                  <c:v>117.4</c:v>
                </c:pt>
                <c:pt idx="727">
                  <c:v>117.4</c:v>
                </c:pt>
                <c:pt idx="728">
                  <c:v>117.4</c:v>
                </c:pt>
                <c:pt idx="729">
                  <c:v>117.3</c:v>
                </c:pt>
                <c:pt idx="730">
                  <c:v>117.3</c:v>
                </c:pt>
                <c:pt idx="731">
                  <c:v>117.3</c:v>
                </c:pt>
                <c:pt idx="732">
                  <c:v>117.2</c:v>
                </c:pt>
                <c:pt idx="733">
                  <c:v>117.2</c:v>
                </c:pt>
                <c:pt idx="734">
                  <c:v>117.2</c:v>
                </c:pt>
                <c:pt idx="735">
                  <c:v>115.9</c:v>
                </c:pt>
                <c:pt idx="736">
                  <c:v>115.9</c:v>
                </c:pt>
                <c:pt idx="737">
                  <c:v>115.9</c:v>
                </c:pt>
                <c:pt idx="738">
                  <c:v>115.8</c:v>
                </c:pt>
                <c:pt idx="739">
                  <c:v>115.8</c:v>
                </c:pt>
                <c:pt idx="740">
                  <c:v>115.8</c:v>
                </c:pt>
                <c:pt idx="741">
                  <c:v>115.9</c:v>
                </c:pt>
                <c:pt idx="742">
                  <c:v>115.9</c:v>
                </c:pt>
                <c:pt idx="743">
                  <c:v>115.9</c:v>
                </c:pt>
                <c:pt idx="744">
                  <c:v>115.9</c:v>
                </c:pt>
                <c:pt idx="745">
                  <c:v>115.9</c:v>
                </c:pt>
                <c:pt idx="746">
                  <c:v>115.9</c:v>
                </c:pt>
                <c:pt idx="747">
                  <c:v>116</c:v>
                </c:pt>
                <c:pt idx="748">
                  <c:v>116</c:v>
                </c:pt>
                <c:pt idx="749">
                  <c:v>116</c:v>
                </c:pt>
                <c:pt idx="750">
                  <c:v>115.9</c:v>
                </c:pt>
                <c:pt idx="751">
                  <c:v>115.9</c:v>
                </c:pt>
                <c:pt idx="752">
                  <c:v>115.9</c:v>
                </c:pt>
                <c:pt idx="753">
                  <c:v>115.8</c:v>
                </c:pt>
                <c:pt idx="754">
                  <c:v>115.8</c:v>
                </c:pt>
                <c:pt idx="755">
                  <c:v>115.8</c:v>
                </c:pt>
                <c:pt idx="756">
                  <c:v>115.5</c:v>
                </c:pt>
                <c:pt idx="757">
                  <c:v>115.5</c:v>
                </c:pt>
                <c:pt idx="758">
                  <c:v>115.5</c:v>
                </c:pt>
                <c:pt idx="759">
                  <c:v>115.8</c:v>
                </c:pt>
                <c:pt idx="760">
                  <c:v>115.8</c:v>
                </c:pt>
                <c:pt idx="761">
                  <c:v>115.8</c:v>
                </c:pt>
                <c:pt idx="762">
                  <c:v>115.7</c:v>
                </c:pt>
                <c:pt idx="763">
                  <c:v>115.7</c:v>
                </c:pt>
                <c:pt idx="764">
                  <c:v>115.7</c:v>
                </c:pt>
                <c:pt idx="765">
                  <c:v>115.6</c:v>
                </c:pt>
                <c:pt idx="766">
                  <c:v>115.6</c:v>
                </c:pt>
                <c:pt idx="767">
                  <c:v>115.6</c:v>
                </c:pt>
                <c:pt idx="768">
                  <c:v>115.4</c:v>
                </c:pt>
                <c:pt idx="769">
                  <c:v>115.4</c:v>
                </c:pt>
                <c:pt idx="770">
                  <c:v>115.4</c:v>
                </c:pt>
                <c:pt idx="771">
                  <c:v>115.6</c:v>
                </c:pt>
                <c:pt idx="772">
                  <c:v>115.6</c:v>
                </c:pt>
                <c:pt idx="773">
                  <c:v>115.6</c:v>
                </c:pt>
                <c:pt idx="774">
                  <c:v>115.7</c:v>
                </c:pt>
                <c:pt idx="775">
                  <c:v>115.7</c:v>
                </c:pt>
                <c:pt idx="776">
                  <c:v>115.7</c:v>
                </c:pt>
                <c:pt idx="777">
                  <c:v>115.8</c:v>
                </c:pt>
                <c:pt idx="778">
                  <c:v>115.8</c:v>
                </c:pt>
                <c:pt idx="779">
                  <c:v>115.8</c:v>
                </c:pt>
                <c:pt idx="780">
                  <c:v>116</c:v>
                </c:pt>
                <c:pt idx="781">
                  <c:v>116</c:v>
                </c:pt>
                <c:pt idx="782">
                  <c:v>116</c:v>
                </c:pt>
                <c:pt idx="783">
                  <c:v>116.2</c:v>
                </c:pt>
                <c:pt idx="784">
                  <c:v>116.2</c:v>
                </c:pt>
                <c:pt idx="785">
                  <c:v>116.2</c:v>
                </c:pt>
                <c:pt idx="786">
                  <c:v>116.2</c:v>
                </c:pt>
                <c:pt idx="787">
                  <c:v>116.2</c:v>
                </c:pt>
                <c:pt idx="788">
                  <c:v>116.2</c:v>
                </c:pt>
                <c:pt idx="789">
                  <c:v>116.1</c:v>
                </c:pt>
                <c:pt idx="790">
                  <c:v>116.1</c:v>
                </c:pt>
                <c:pt idx="791">
                  <c:v>116.1</c:v>
                </c:pt>
                <c:pt idx="792">
                  <c:v>116</c:v>
                </c:pt>
                <c:pt idx="793">
                  <c:v>116</c:v>
                </c:pt>
                <c:pt idx="794">
                  <c:v>116</c:v>
                </c:pt>
                <c:pt idx="795">
                  <c:v>116.2</c:v>
                </c:pt>
                <c:pt idx="796">
                  <c:v>116.2</c:v>
                </c:pt>
                <c:pt idx="797">
                  <c:v>116.2</c:v>
                </c:pt>
                <c:pt idx="798">
                  <c:v>116.3</c:v>
                </c:pt>
                <c:pt idx="799">
                  <c:v>116.3</c:v>
                </c:pt>
                <c:pt idx="800">
                  <c:v>116.3</c:v>
                </c:pt>
                <c:pt idx="801">
                  <c:v>116.3</c:v>
                </c:pt>
                <c:pt idx="802">
                  <c:v>116.3</c:v>
                </c:pt>
                <c:pt idx="803">
                  <c:v>116.3</c:v>
                </c:pt>
                <c:pt idx="804">
                  <c:v>116.1</c:v>
                </c:pt>
                <c:pt idx="805">
                  <c:v>116.1</c:v>
                </c:pt>
                <c:pt idx="806">
                  <c:v>116.1</c:v>
                </c:pt>
                <c:pt idx="807">
                  <c:v>115.8</c:v>
                </c:pt>
                <c:pt idx="808">
                  <c:v>115.8</c:v>
                </c:pt>
                <c:pt idx="809">
                  <c:v>115.8</c:v>
                </c:pt>
                <c:pt idx="810">
                  <c:v>115.8</c:v>
                </c:pt>
                <c:pt idx="811">
                  <c:v>115.8</c:v>
                </c:pt>
                <c:pt idx="812">
                  <c:v>115.8</c:v>
                </c:pt>
                <c:pt idx="813">
                  <c:v>116</c:v>
                </c:pt>
                <c:pt idx="814">
                  <c:v>116</c:v>
                </c:pt>
                <c:pt idx="815">
                  <c:v>116</c:v>
                </c:pt>
                <c:pt idx="816">
                  <c:v>116.5</c:v>
                </c:pt>
                <c:pt idx="817">
                  <c:v>116.5</c:v>
                </c:pt>
                <c:pt idx="818">
                  <c:v>116.5</c:v>
                </c:pt>
                <c:pt idx="819">
                  <c:v>116.3</c:v>
                </c:pt>
                <c:pt idx="820">
                  <c:v>116.3</c:v>
                </c:pt>
                <c:pt idx="821">
                  <c:v>116.3</c:v>
                </c:pt>
                <c:pt idx="822">
                  <c:v>116.5</c:v>
                </c:pt>
                <c:pt idx="823">
                  <c:v>116.5</c:v>
                </c:pt>
                <c:pt idx="824">
                  <c:v>116.5</c:v>
                </c:pt>
                <c:pt idx="825">
                  <c:v>116</c:v>
                </c:pt>
                <c:pt idx="826">
                  <c:v>116</c:v>
                </c:pt>
                <c:pt idx="827">
                  <c:v>116</c:v>
                </c:pt>
                <c:pt idx="828">
                  <c:v>116</c:v>
                </c:pt>
                <c:pt idx="829">
                  <c:v>116</c:v>
                </c:pt>
                <c:pt idx="830">
                  <c:v>116</c:v>
                </c:pt>
                <c:pt idx="831">
                  <c:v>115.7</c:v>
                </c:pt>
                <c:pt idx="832">
                  <c:v>115.7</c:v>
                </c:pt>
                <c:pt idx="833">
                  <c:v>115.7</c:v>
                </c:pt>
                <c:pt idx="834">
                  <c:v>115.8</c:v>
                </c:pt>
                <c:pt idx="835">
                  <c:v>115.8</c:v>
                </c:pt>
                <c:pt idx="836">
                  <c:v>115.8</c:v>
                </c:pt>
                <c:pt idx="837">
                  <c:v>116.2</c:v>
                </c:pt>
                <c:pt idx="838">
                  <c:v>116.2</c:v>
                </c:pt>
                <c:pt idx="839">
                  <c:v>116.2</c:v>
                </c:pt>
                <c:pt idx="840">
                  <c:v>116.3</c:v>
                </c:pt>
                <c:pt idx="841">
                  <c:v>116.3</c:v>
                </c:pt>
                <c:pt idx="842">
                  <c:v>116.3</c:v>
                </c:pt>
                <c:pt idx="843">
                  <c:v>116.6</c:v>
                </c:pt>
                <c:pt idx="844">
                  <c:v>116.6</c:v>
                </c:pt>
                <c:pt idx="845">
                  <c:v>116.6</c:v>
                </c:pt>
                <c:pt idx="846">
                  <c:v>116.3</c:v>
                </c:pt>
                <c:pt idx="847">
                  <c:v>116.3</c:v>
                </c:pt>
                <c:pt idx="848">
                  <c:v>116.3</c:v>
                </c:pt>
                <c:pt idx="849">
                  <c:v>116.2</c:v>
                </c:pt>
                <c:pt idx="850">
                  <c:v>116.2</c:v>
                </c:pt>
                <c:pt idx="851">
                  <c:v>116.2</c:v>
                </c:pt>
                <c:pt idx="852">
                  <c:v>116</c:v>
                </c:pt>
                <c:pt idx="853">
                  <c:v>116</c:v>
                </c:pt>
                <c:pt idx="854">
                  <c:v>116</c:v>
                </c:pt>
                <c:pt idx="855">
                  <c:v>115.8</c:v>
                </c:pt>
                <c:pt idx="856">
                  <c:v>115.8</c:v>
                </c:pt>
                <c:pt idx="857">
                  <c:v>115.8</c:v>
                </c:pt>
                <c:pt idx="858">
                  <c:v>115.7</c:v>
                </c:pt>
                <c:pt idx="859">
                  <c:v>115.7</c:v>
                </c:pt>
                <c:pt idx="860">
                  <c:v>115.7</c:v>
                </c:pt>
                <c:pt idx="861">
                  <c:v>115.8</c:v>
                </c:pt>
                <c:pt idx="862">
                  <c:v>115.8</c:v>
                </c:pt>
                <c:pt idx="863">
                  <c:v>115.8</c:v>
                </c:pt>
                <c:pt idx="864">
                  <c:v>116.2</c:v>
                </c:pt>
                <c:pt idx="865">
                  <c:v>116.2</c:v>
                </c:pt>
                <c:pt idx="866">
                  <c:v>116.2</c:v>
                </c:pt>
                <c:pt idx="867">
                  <c:v>116.5</c:v>
                </c:pt>
                <c:pt idx="868">
                  <c:v>116.5</c:v>
                </c:pt>
                <c:pt idx="869">
                  <c:v>116.5</c:v>
                </c:pt>
                <c:pt idx="870">
                  <c:v>116.2</c:v>
                </c:pt>
                <c:pt idx="871">
                  <c:v>116.2</c:v>
                </c:pt>
                <c:pt idx="872">
                  <c:v>116.2</c:v>
                </c:pt>
                <c:pt idx="873">
                  <c:v>116</c:v>
                </c:pt>
                <c:pt idx="874">
                  <c:v>116</c:v>
                </c:pt>
                <c:pt idx="875">
                  <c:v>116</c:v>
                </c:pt>
                <c:pt idx="876">
                  <c:v>115.7</c:v>
                </c:pt>
                <c:pt idx="877">
                  <c:v>115.7</c:v>
                </c:pt>
                <c:pt idx="878">
                  <c:v>115.7</c:v>
                </c:pt>
                <c:pt idx="879">
                  <c:v>116.1</c:v>
                </c:pt>
                <c:pt idx="880">
                  <c:v>116.1</c:v>
                </c:pt>
                <c:pt idx="881">
                  <c:v>116.1</c:v>
                </c:pt>
                <c:pt idx="882">
                  <c:v>116.2</c:v>
                </c:pt>
                <c:pt idx="883">
                  <c:v>116.2</c:v>
                </c:pt>
                <c:pt idx="884">
                  <c:v>116.2</c:v>
                </c:pt>
                <c:pt idx="885">
                  <c:v>116.3</c:v>
                </c:pt>
                <c:pt idx="886">
                  <c:v>116.3</c:v>
                </c:pt>
                <c:pt idx="887">
                  <c:v>116.3</c:v>
                </c:pt>
                <c:pt idx="888">
                  <c:v>116.4</c:v>
                </c:pt>
                <c:pt idx="889">
                  <c:v>116.4</c:v>
                </c:pt>
                <c:pt idx="890">
                  <c:v>116.4</c:v>
                </c:pt>
                <c:pt idx="891">
                  <c:v>116.5</c:v>
                </c:pt>
                <c:pt idx="892">
                  <c:v>116.5</c:v>
                </c:pt>
                <c:pt idx="893">
                  <c:v>116.5</c:v>
                </c:pt>
                <c:pt idx="894">
                  <c:v>116.6</c:v>
                </c:pt>
                <c:pt idx="895">
                  <c:v>116.6</c:v>
                </c:pt>
                <c:pt idx="896">
                  <c:v>116.6</c:v>
                </c:pt>
                <c:pt idx="897">
                  <c:v>116.7</c:v>
                </c:pt>
                <c:pt idx="898">
                  <c:v>116.7</c:v>
                </c:pt>
                <c:pt idx="899">
                  <c:v>116.7</c:v>
                </c:pt>
                <c:pt idx="900">
                  <c:v>116.4</c:v>
                </c:pt>
                <c:pt idx="901">
                  <c:v>116.4</c:v>
                </c:pt>
                <c:pt idx="902">
                  <c:v>116.4</c:v>
                </c:pt>
                <c:pt idx="903">
                  <c:v>116.2</c:v>
                </c:pt>
                <c:pt idx="904">
                  <c:v>116.2</c:v>
                </c:pt>
                <c:pt idx="905">
                  <c:v>116.2</c:v>
                </c:pt>
                <c:pt idx="906">
                  <c:v>116.1</c:v>
                </c:pt>
                <c:pt idx="907">
                  <c:v>116.1</c:v>
                </c:pt>
                <c:pt idx="908">
                  <c:v>116.1</c:v>
                </c:pt>
                <c:pt idx="909">
                  <c:v>116.5</c:v>
                </c:pt>
                <c:pt idx="910">
                  <c:v>116.5</c:v>
                </c:pt>
                <c:pt idx="911">
                  <c:v>116.5</c:v>
                </c:pt>
                <c:pt idx="912">
                  <c:v>117</c:v>
                </c:pt>
                <c:pt idx="913">
                  <c:v>117</c:v>
                </c:pt>
                <c:pt idx="914">
                  <c:v>117</c:v>
                </c:pt>
                <c:pt idx="915">
                  <c:v>116.9</c:v>
                </c:pt>
                <c:pt idx="916">
                  <c:v>116.9</c:v>
                </c:pt>
                <c:pt idx="917">
                  <c:v>116.9</c:v>
                </c:pt>
                <c:pt idx="918">
                  <c:v>116.8</c:v>
                </c:pt>
                <c:pt idx="919">
                  <c:v>116.8</c:v>
                </c:pt>
                <c:pt idx="920">
                  <c:v>116.8</c:v>
                </c:pt>
                <c:pt idx="921">
                  <c:v>116.7</c:v>
                </c:pt>
                <c:pt idx="922">
                  <c:v>116.7</c:v>
                </c:pt>
                <c:pt idx="923">
                  <c:v>116.7</c:v>
                </c:pt>
                <c:pt idx="924">
                  <c:v>116.9</c:v>
                </c:pt>
                <c:pt idx="925">
                  <c:v>116.9</c:v>
                </c:pt>
                <c:pt idx="926">
                  <c:v>116.9</c:v>
                </c:pt>
                <c:pt idx="927">
                  <c:v>117.1</c:v>
                </c:pt>
                <c:pt idx="928">
                  <c:v>117.1</c:v>
                </c:pt>
                <c:pt idx="929">
                  <c:v>117.1</c:v>
                </c:pt>
                <c:pt idx="930">
                  <c:v>117.1</c:v>
                </c:pt>
                <c:pt idx="931">
                  <c:v>117.1</c:v>
                </c:pt>
                <c:pt idx="932">
                  <c:v>117.1</c:v>
                </c:pt>
                <c:pt idx="933">
                  <c:v>117.2</c:v>
                </c:pt>
                <c:pt idx="934">
                  <c:v>117.2</c:v>
                </c:pt>
                <c:pt idx="935">
                  <c:v>117.2</c:v>
                </c:pt>
                <c:pt idx="936">
                  <c:v>117.2</c:v>
                </c:pt>
                <c:pt idx="937">
                  <c:v>117.2</c:v>
                </c:pt>
                <c:pt idx="938">
                  <c:v>117.2</c:v>
                </c:pt>
                <c:pt idx="939">
                  <c:v>117.2</c:v>
                </c:pt>
                <c:pt idx="940">
                  <c:v>117.2</c:v>
                </c:pt>
                <c:pt idx="941">
                  <c:v>117.2</c:v>
                </c:pt>
                <c:pt idx="942">
                  <c:v>116.9</c:v>
                </c:pt>
                <c:pt idx="943">
                  <c:v>116.9</c:v>
                </c:pt>
                <c:pt idx="944">
                  <c:v>116.9</c:v>
                </c:pt>
                <c:pt idx="945">
                  <c:v>116.7</c:v>
                </c:pt>
                <c:pt idx="946">
                  <c:v>116.7</c:v>
                </c:pt>
                <c:pt idx="947">
                  <c:v>116.7</c:v>
                </c:pt>
                <c:pt idx="948">
                  <c:v>116.8</c:v>
                </c:pt>
                <c:pt idx="949">
                  <c:v>116.8</c:v>
                </c:pt>
                <c:pt idx="950">
                  <c:v>116.8</c:v>
                </c:pt>
                <c:pt idx="951">
                  <c:v>116.8</c:v>
                </c:pt>
                <c:pt idx="952">
                  <c:v>116.8</c:v>
                </c:pt>
                <c:pt idx="953">
                  <c:v>116.8</c:v>
                </c:pt>
                <c:pt idx="954">
                  <c:v>116.7</c:v>
                </c:pt>
                <c:pt idx="955">
                  <c:v>116.7</c:v>
                </c:pt>
                <c:pt idx="956">
                  <c:v>116.7</c:v>
                </c:pt>
                <c:pt idx="957">
                  <c:v>117.2</c:v>
                </c:pt>
                <c:pt idx="958">
                  <c:v>117.2</c:v>
                </c:pt>
                <c:pt idx="959">
                  <c:v>117.2</c:v>
                </c:pt>
                <c:pt idx="960">
                  <c:v>117.3</c:v>
                </c:pt>
                <c:pt idx="961">
                  <c:v>117.3</c:v>
                </c:pt>
                <c:pt idx="962">
                  <c:v>117.3</c:v>
                </c:pt>
                <c:pt idx="963">
                  <c:v>117.7</c:v>
                </c:pt>
                <c:pt idx="964">
                  <c:v>117.7</c:v>
                </c:pt>
                <c:pt idx="965">
                  <c:v>117.7</c:v>
                </c:pt>
                <c:pt idx="966">
                  <c:v>117.2</c:v>
                </c:pt>
                <c:pt idx="967">
                  <c:v>117.2</c:v>
                </c:pt>
                <c:pt idx="968">
                  <c:v>117.2</c:v>
                </c:pt>
                <c:pt idx="969">
                  <c:v>117.3</c:v>
                </c:pt>
                <c:pt idx="970">
                  <c:v>117.3</c:v>
                </c:pt>
                <c:pt idx="971">
                  <c:v>117.3</c:v>
                </c:pt>
                <c:pt idx="972">
                  <c:v>117</c:v>
                </c:pt>
                <c:pt idx="973">
                  <c:v>117</c:v>
                </c:pt>
                <c:pt idx="974">
                  <c:v>117</c:v>
                </c:pt>
                <c:pt idx="975">
                  <c:v>117.2</c:v>
                </c:pt>
                <c:pt idx="976">
                  <c:v>117.2</c:v>
                </c:pt>
                <c:pt idx="977">
                  <c:v>117.2</c:v>
                </c:pt>
                <c:pt idx="978">
                  <c:v>117.3</c:v>
                </c:pt>
                <c:pt idx="979">
                  <c:v>117.3</c:v>
                </c:pt>
                <c:pt idx="980">
                  <c:v>117.3</c:v>
                </c:pt>
                <c:pt idx="981">
                  <c:v>117.5</c:v>
                </c:pt>
                <c:pt idx="982">
                  <c:v>117.5</c:v>
                </c:pt>
                <c:pt idx="983">
                  <c:v>117.5</c:v>
                </c:pt>
                <c:pt idx="984">
                  <c:v>117.5</c:v>
                </c:pt>
                <c:pt idx="985">
                  <c:v>117.5</c:v>
                </c:pt>
                <c:pt idx="986">
                  <c:v>117.5</c:v>
                </c:pt>
                <c:pt idx="987">
                  <c:v>117.3</c:v>
                </c:pt>
                <c:pt idx="988">
                  <c:v>117.3</c:v>
                </c:pt>
                <c:pt idx="989">
                  <c:v>117.3</c:v>
                </c:pt>
                <c:pt idx="990">
                  <c:v>117</c:v>
                </c:pt>
                <c:pt idx="991">
                  <c:v>117</c:v>
                </c:pt>
                <c:pt idx="992">
                  <c:v>117</c:v>
                </c:pt>
                <c:pt idx="993">
                  <c:v>117.1</c:v>
                </c:pt>
                <c:pt idx="994">
                  <c:v>117.1</c:v>
                </c:pt>
                <c:pt idx="995">
                  <c:v>117.1</c:v>
                </c:pt>
                <c:pt idx="996">
                  <c:v>117.1</c:v>
                </c:pt>
                <c:pt idx="997">
                  <c:v>117.1</c:v>
                </c:pt>
                <c:pt idx="998">
                  <c:v>117.1</c:v>
                </c:pt>
                <c:pt idx="999">
                  <c:v>117.3</c:v>
                </c:pt>
                <c:pt idx="1000">
                  <c:v>117.3</c:v>
                </c:pt>
                <c:pt idx="1001">
                  <c:v>117.3</c:v>
                </c:pt>
                <c:pt idx="1002">
                  <c:v>117.1</c:v>
                </c:pt>
                <c:pt idx="1003">
                  <c:v>117.1</c:v>
                </c:pt>
                <c:pt idx="1004">
                  <c:v>117.1</c:v>
                </c:pt>
                <c:pt idx="1005">
                  <c:v>117</c:v>
                </c:pt>
                <c:pt idx="1006">
                  <c:v>117</c:v>
                </c:pt>
                <c:pt idx="1007">
                  <c:v>117</c:v>
                </c:pt>
                <c:pt idx="1008">
                  <c:v>116.9</c:v>
                </c:pt>
                <c:pt idx="1009">
                  <c:v>116.9</c:v>
                </c:pt>
                <c:pt idx="1010">
                  <c:v>116.9</c:v>
                </c:pt>
                <c:pt idx="1011">
                  <c:v>116.9</c:v>
                </c:pt>
                <c:pt idx="1012">
                  <c:v>116.9</c:v>
                </c:pt>
                <c:pt idx="1013">
                  <c:v>116.9</c:v>
                </c:pt>
                <c:pt idx="1014">
                  <c:v>117</c:v>
                </c:pt>
                <c:pt idx="1015">
                  <c:v>117</c:v>
                </c:pt>
                <c:pt idx="1016">
                  <c:v>117</c:v>
                </c:pt>
                <c:pt idx="1017">
                  <c:v>117</c:v>
                </c:pt>
                <c:pt idx="1018">
                  <c:v>117</c:v>
                </c:pt>
                <c:pt idx="1019">
                  <c:v>117</c:v>
                </c:pt>
                <c:pt idx="1020">
                  <c:v>117.3</c:v>
                </c:pt>
                <c:pt idx="1021">
                  <c:v>117.3</c:v>
                </c:pt>
                <c:pt idx="1022">
                  <c:v>117.3</c:v>
                </c:pt>
                <c:pt idx="1023">
                  <c:v>117.5</c:v>
                </c:pt>
                <c:pt idx="1024">
                  <c:v>117.5</c:v>
                </c:pt>
                <c:pt idx="1025">
                  <c:v>117.5</c:v>
                </c:pt>
                <c:pt idx="1026">
                  <c:v>117.6</c:v>
                </c:pt>
                <c:pt idx="1027">
                  <c:v>117.6</c:v>
                </c:pt>
                <c:pt idx="1028">
                  <c:v>117.6</c:v>
                </c:pt>
                <c:pt idx="1029">
                  <c:v>117.3</c:v>
                </c:pt>
                <c:pt idx="1030">
                  <c:v>117.3</c:v>
                </c:pt>
                <c:pt idx="1031">
                  <c:v>117.3</c:v>
                </c:pt>
                <c:pt idx="1032">
                  <c:v>117.2</c:v>
                </c:pt>
                <c:pt idx="1033">
                  <c:v>117.2</c:v>
                </c:pt>
                <c:pt idx="1034">
                  <c:v>117.2</c:v>
                </c:pt>
                <c:pt idx="1035">
                  <c:v>121.6</c:v>
                </c:pt>
                <c:pt idx="1036">
                  <c:v>121.6</c:v>
                </c:pt>
                <c:pt idx="1037">
                  <c:v>121.6</c:v>
                </c:pt>
                <c:pt idx="1038">
                  <c:v>121.8</c:v>
                </c:pt>
                <c:pt idx="1039">
                  <c:v>121.8</c:v>
                </c:pt>
                <c:pt idx="1040">
                  <c:v>121.8</c:v>
                </c:pt>
                <c:pt idx="1041">
                  <c:v>122.2</c:v>
                </c:pt>
                <c:pt idx="1042">
                  <c:v>122.2</c:v>
                </c:pt>
                <c:pt idx="1043">
                  <c:v>122.2</c:v>
                </c:pt>
                <c:pt idx="1044">
                  <c:v>117.9</c:v>
                </c:pt>
                <c:pt idx="1045">
                  <c:v>117.9</c:v>
                </c:pt>
                <c:pt idx="1046">
                  <c:v>117.9</c:v>
                </c:pt>
                <c:pt idx="1047">
                  <c:v>117.9</c:v>
                </c:pt>
                <c:pt idx="1048">
                  <c:v>117.9</c:v>
                </c:pt>
                <c:pt idx="1049">
                  <c:v>117.9</c:v>
                </c:pt>
                <c:pt idx="1050">
                  <c:v>117.4</c:v>
                </c:pt>
                <c:pt idx="1051">
                  <c:v>117.4</c:v>
                </c:pt>
                <c:pt idx="1052">
                  <c:v>117.4</c:v>
                </c:pt>
                <c:pt idx="1053">
                  <c:v>117.5</c:v>
                </c:pt>
                <c:pt idx="1054">
                  <c:v>117.5</c:v>
                </c:pt>
                <c:pt idx="1055">
                  <c:v>117.5</c:v>
                </c:pt>
                <c:pt idx="1056">
                  <c:v>117.7</c:v>
                </c:pt>
                <c:pt idx="1057">
                  <c:v>117.7</c:v>
                </c:pt>
                <c:pt idx="1058">
                  <c:v>117.7</c:v>
                </c:pt>
                <c:pt idx="1059">
                  <c:v>118</c:v>
                </c:pt>
                <c:pt idx="1060">
                  <c:v>118</c:v>
                </c:pt>
                <c:pt idx="1061">
                  <c:v>118</c:v>
                </c:pt>
                <c:pt idx="1062">
                  <c:v>118.1</c:v>
                </c:pt>
                <c:pt idx="1063">
                  <c:v>118.1</c:v>
                </c:pt>
                <c:pt idx="1064">
                  <c:v>118.1</c:v>
                </c:pt>
                <c:pt idx="1065">
                  <c:v>118.2</c:v>
                </c:pt>
                <c:pt idx="1066">
                  <c:v>118.2</c:v>
                </c:pt>
                <c:pt idx="1067">
                  <c:v>118.2</c:v>
                </c:pt>
                <c:pt idx="1068">
                  <c:v>118.3</c:v>
                </c:pt>
                <c:pt idx="1069">
                  <c:v>118.3</c:v>
                </c:pt>
                <c:pt idx="1070">
                  <c:v>118.3</c:v>
                </c:pt>
                <c:pt idx="1071">
                  <c:v>118</c:v>
                </c:pt>
                <c:pt idx="1072">
                  <c:v>118</c:v>
                </c:pt>
                <c:pt idx="1073">
                  <c:v>118</c:v>
                </c:pt>
                <c:pt idx="1074">
                  <c:v>117.8</c:v>
                </c:pt>
                <c:pt idx="1075">
                  <c:v>117.8</c:v>
                </c:pt>
                <c:pt idx="1076">
                  <c:v>117.8</c:v>
                </c:pt>
                <c:pt idx="1077">
                  <c:v>117.9</c:v>
                </c:pt>
                <c:pt idx="1078">
                  <c:v>117.9</c:v>
                </c:pt>
                <c:pt idx="1079">
                  <c:v>117.9</c:v>
                </c:pt>
                <c:pt idx="1080">
                  <c:v>117.9</c:v>
                </c:pt>
                <c:pt idx="1081">
                  <c:v>117.9</c:v>
                </c:pt>
                <c:pt idx="1082">
                  <c:v>117.9</c:v>
                </c:pt>
                <c:pt idx="1083">
                  <c:v>117.8</c:v>
                </c:pt>
                <c:pt idx="1084">
                  <c:v>117.8</c:v>
                </c:pt>
                <c:pt idx="1085">
                  <c:v>117.8</c:v>
                </c:pt>
                <c:pt idx="1086">
                  <c:v>117.6</c:v>
                </c:pt>
                <c:pt idx="1087">
                  <c:v>117.6</c:v>
                </c:pt>
                <c:pt idx="1088">
                  <c:v>117.6</c:v>
                </c:pt>
                <c:pt idx="1089">
                  <c:v>118</c:v>
                </c:pt>
                <c:pt idx="1090">
                  <c:v>118</c:v>
                </c:pt>
                <c:pt idx="1091">
                  <c:v>118</c:v>
                </c:pt>
                <c:pt idx="1092">
                  <c:v>117.9</c:v>
                </c:pt>
                <c:pt idx="1093">
                  <c:v>117.9</c:v>
                </c:pt>
                <c:pt idx="1094">
                  <c:v>117.9</c:v>
                </c:pt>
                <c:pt idx="1095">
                  <c:v>122.2</c:v>
                </c:pt>
                <c:pt idx="1096">
                  <c:v>122.2</c:v>
                </c:pt>
                <c:pt idx="1097">
                  <c:v>122.2</c:v>
                </c:pt>
                <c:pt idx="1098">
                  <c:v>122.1</c:v>
                </c:pt>
                <c:pt idx="1099">
                  <c:v>122.1</c:v>
                </c:pt>
                <c:pt idx="1100">
                  <c:v>122.1</c:v>
                </c:pt>
                <c:pt idx="1101">
                  <c:v>122.1</c:v>
                </c:pt>
                <c:pt idx="1102">
                  <c:v>122.1</c:v>
                </c:pt>
                <c:pt idx="1103">
                  <c:v>122.1</c:v>
                </c:pt>
                <c:pt idx="1104">
                  <c:v>118.2</c:v>
                </c:pt>
                <c:pt idx="1105">
                  <c:v>118.2</c:v>
                </c:pt>
                <c:pt idx="1106">
                  <c:v>118.2</c:v>
                </c:pt>
                <c:pt idx="1107">
                  <c:v>118.3</c:v>
                </c:pt>
                <c:pt idx="1108">
                  <c:v>118.3</c:v>
                </c:pt>
                <c:pt idx="1109">
                  <c:v>118.3</c:v>
                </c:pt>
                <c:pt idx="1110">
                  <c:v>118</c:v>
                </c:pt>
                <c:pt idx="1111">
                  <c:v>118</c:v>
                </c:pt>
                <c:pt idx="1112">
                  <c:v>118</c:v>
                </c:pt>
                <c:pt idx="1113">
                  <c:v>118.2</c:v>
                </c:pt>
                <c:pt idx="1114">
                  <c:v>118.2</c:v>
                </c:pt>
                <c:pt idx="1115">
                  <c:v>118.2</c:v>
                </c:pt>
                <c:pt idx="1116">
                  <c:v>118.3</c:v>
                </c:pt>
                <c:pt idx="1117">
                  <c:v>118.3</c:v>
                </c:pt>
                <c:pt idx="1118">
                  <c:v>118.3</c:v>
                </c:pt>
                <c:pt idx="1119">
                  <c:v>118.8</c:v>
                </c:pt>
                <c:pt idx="1120">
                  <c:v>118.8</c:v>
                </c:pt>
                <c:pt idx="1121">
                  <c:v>118.8</c:v>
                </c:pt>
                <c:pt idx="1122">
                  <c:v>118.4</c:v>
                </c:pt>
                <c:pt idx="1123">
                  <c:v>118.4</c:v>
                </c:pt>
                <c:pt idx="1124">
                  <c:v>118.4</c:v>
                </c:pt>
                <c:pt idx="1125">
                  <c:v>118.3</c:v>
                </c:pt>
                <c:pt idx="1126">
                  <c:v>118.3</c:v>
                </c:pt>
                <c:pt idx="1127">
                  <c:v>118.3</c:v>
                </c:pt>
                <c:pt idx="1128">
                  <c:v>118.3</c:v>
                </c:pt>
                <c:pt idx="1129">
                  <c:v>118.3</c:v>
                </c:pt>
                <c:pt idx="1130">
                  <c:v>118.3</c:v>
                </c:pt>
                <c:pt idx="1131">
                  <c:v>118.3</c:v>
                </c:pt>
                <c:pt idx="1132">
                  <c:v>118.3</c:v>
                </c:pt>
                <c:pt idx="1133">
                  <c:v>118.3</c:v>
                </c:pt>
                <c:pt idx="1134">
                  <c:v>123.3</c:v>
                </c:pt>
                <c:pt idx="1135">
                  <c:v>123.3</c:v>
                </c:pt>
                <c:pt idx="1136">
                  <c:v>123.3</c:v>
                </c:pt>
                <c:pt idx="1137">
                  <c:v>123.2</c:v>
                </c:pt>
                <c:pt idx="1138">
                  <c:v>123.2</c:v>
                </c:pt>
                <c:pt idx="1139">
                  <c:v>123.2</c:v>
                </c:pt>
                <c:pt idx="1140">
                  <c:v>123.5</c:v>
                </c:pt>
                <c:pt idx="1141">
                  <c:v>123.5</c:v>
                </c:pt>
                <c:pt idx="1142">
                  <c:v>123.5</c:v>
                </c:pt>
                <c:pt idx="1143">
                  <c:v>118.6</c:v>
                </c:pt>
                <c:pt idx="1144">
                  <c:v>118.6</c:v>
                </c:pt>
                <c:pt idx="1145">
                  <c:v>118.6</c:v>
                </c:pt>
                <c:pt idx="1146">
                  <c:v>119</c:v>
                </c:pt>
                <c:pt idx="1147">
                  <c:v>119</c:v>
                </c:pt>
                <c:pt idx="1148">
                  <c:v>119</c:v>
                </c:pt>
                <c:pt idx="1149">
                  <c:v>119.2</c:v>
                </c:pt>
                <c:pt idx="1150">
                  <c:v>119.2</c:v>
                </c:pt>
                <c:pt idx="1151">
                  <c:v>119.2</c:v>
                </c:pt>
                <c:pt idx="1152">
                  <c:v>119.7</c:v>
                </c:pt>
                <c:pt idx="1153">
                  <c:v>119.7</c:v>
                </c:pt>
                <c:pt idx="1154">
                  <c:v>119.7</c:v>
                </c:pt>
                <c:pt idx="1155">
                  <c:v>119.8</c:v>
                </c:pt>
                <c:pt idx="1156">
                  <c:v>119.8</c:v>
                </c:pt>
                <c:pt idx="1157">
                  <c:v>119.8</c:v>
                </c:pt>
                <c:pt idx="1158">
                  <c:v>120</c:v>
                </c:pt>
                <c:pt idx="1159">
                  <c:v>120</c:v>
                </c:pt>
                <c:pt idx="1160">
                  <c:v>120</c:v>
                </c:pt>
                <c:pt idx="1161">
                  <c:v>120</c:v>
                </c:pt>
                <c:pt idx="1162">
                  <c:v>120</c:v>
                </c:pt>
                <c:pt idx="1163">
                  <c:v>120</c:v>
                </c:pt>
                <c:pt idx="1164">
                  <c:v>120.5</c:v>
                </c:pt>
                <c:pt idx="1165">
                  <c:v>120.5</c:v>
                </c:pt>
                <c:pt idx="1166">
                  <c:v>120.5</c:v>
                </c:pt>
                <c:pt idx="1167">
                  <c:v>121.2</c:v>
                </c:pt>
                <c:pt idx="1168">
                  <c:v>121.2</c:v>
                </c:pt>
                <c:pt idx="1169">
                  <c:v>121.2</c:v>
                </c:pt>
                <c:pt idx="1170">
                  <c:v>121.9</c:v>
                </c:pt>
                <c:pt idx="1171">
                  <c:v>121.9</c:v>
                </c:pt>
                <c:pt idx="1172">
                  <c:v>121.9</c:v>
                </c:pt>
                <c:pt idx="1173">
                  <c:v>127.9</c:v>
                </c:pt>
                <c:pt idx="1174">
                  <c:v>127.9</c:v>
                </c:pt>
                <c:pt idx="1175">
                  <c:v>127.9</c:v>
                </c:pt>
                <c:pt idx="1176">
                  <c:v>128.1</c:v>
                </c:pt>
                <c:pt idx="1177">
                  <c:v>128.1</c:v>
                </c:pt>
                <c:pt idx="1178">
                  <c:v>128.1</c:v>
                </c:pt>
                <c:pt idx="1179">
                  <c:v>128.4</c:v>
                </c:pt>
                <c:pt idx="1180">
                  <c:v>128.4</c:v>
                </c:pt>
                <c:pt idx="1181">
                  <c:v>128.4</c:v>
                </c:pt>
                <c:pt idx="1182">
                  <c:v>123.5</c:v>
                </c:pt>
                <c:pt idx="1183">
                  <c:v>123.5</c:v>
                </c:pt>
                <c:pt idx="1184">
                  <c:v>123.5</c:v>
                </c:pt>
                <c:pt idx="1185">
                  <c:v>124.6</c:v>
                </c:pt>
                <c:pt idx="1186">
                  <c:v>124.6</c:v>
                </c:pt>
                <c:pt idx="1187">
                  <c:v>124.6</c:v>
                </c:pt>
                <c:pt idx="1188">
                  <c:v>125.9</c:v>
                </c:pt>
                <c:pt idx="1189">
                  <c:v>125.9</c:v>
                </c:pt>
                <c:pt idx="1190">
                  <c:v>125.9</c:v>
                </c:pt>
                <c:pt idx="1191">
                  <c:v>127.9</c:v>
                </c:pt>
                <c:pt idx="1192">
                  <c:v>127.9</c:v>
                </c:pt>
                <c:pt idx="1193">
                  <c:v>127.9</c:v>
                </c:pt>
                <c:pt idx="1194">
                  <c:v>130.6</c:v>
                </c:pt>
                <c:pt idx="1195">
                  <c:v>130.6</c:v>
                </c:pt>
                <c:pt idx="1196">
                  <c:v>130.6</c:v>
                </c:pt>
                <c:pt idx="1197">
                  <c:v>133.19999999999999</c:v>
                </c:pt>
                <c:pt idx="1198">
                  <c:v>133.19999999999999</c:v>
                </c:pt>
                <c:pt idx="1199">
                  <c:v>133.19999999999999</c:v>
                </c:pt>
                <c:pt idx="1200">
                  <c:v>134.4</c:v>
                </c:pt>
                <c:pt idx="1201">
                  <c:v>134.4</c:v>
                </c:pt>
                <c:pt idx="1202">
                  <c:v>134.4</c:v>
                </c:pt>
                <c:pt idx="1203">
                  <c:v>134</c:v>
                </c:pt>
                <c:pt idx="1204">
                  <c:v>134</c:v>
                </c:pt>
                <c:pt idx="1205">
                  <c:v>134</c:v>
                </c:pt>
                <c:pt idx="1206">
                  <c:v>132.6</c:v>
                </c:pt>
                <c:pt idx="1207">
                  <c:v>132.6</c:v>
                </c:pt>
                <c:pt idx="1208">
                  <c:v>132.6</c:v>
                </c:pt>
                <c:pt idx="1209">
                  <c:v>131.9</c:v>
                </c:pt>
                <c:pt idx="1210">
                  <c:v>131.9</c:v>
                </c:pt>
                <c:pt idx="1211">
                  <c:v>131.9</c:v>
                </c:pt>
                <c:pt idx="1212">
                  <c:v>132.4</c:v>
                </c:pt>
                <c:pt idx="1213">
                  <c:v>132.4</c:v>
                </c:pt>
                <c:pt idx="1214">
                  <c:v>132.4</c:v>
                </c:pt>
                <c:pt idx="1215">
                  <c:v>132.69999999999999</c:v>
                </c:pt>
                <c:pt idx="1216">
                  <c:v>132.69999999999999</c:v>
                </c:pt>
                <c:pt idx="1217">
                  <c:v>132.69999999999999</c:v>
                </c:pt>
                <c:pt idx="1218">
                  <c:v>131.69999999999999</c:v>
                </c:pt>
                <c:pt idx="1219">
                  <c:v>131.69999999999999</c:v>
                </c:pt>
                <c:pt idx="1220">
                  <c:v>131.69999999999999</c:v>
                </c:pt>
                <c:pt idx="1221">
                  <c:v>129.5</c:v>
                </c:pt>
                <c:pt idx="1222">
                  <c:v>129.5</c:v>
                </c:pt>
                <c:pt idx="1223">
                  <c:v>129.5</c:v>
                </c:pt>
                <c:pt idx="1224">
                  <c:v>128.1</c:v>
                </c:pt>
                <c:pt idx="1225">
                  <c:v>128.1</c:v>
                </c:pt>
                <c:pt idx="1226">
                  <c:v>128.1</c:v>
                </c:pt>
                <c:pt idx="1227">
                  <c:v>127.1</c:v>
                </c:pt>
                <c:pt idx="1228">
                  <c:v>127.1</c:v>
                </c:pt>
                <c:pt idx="1229">
                  <c:v>127.1</c:v>
                </c:pt>
                <c:pt idx="1230">
                  <c:v>125.9</c:v>
                </c:pt>
                <c:pt idx="1231">
                  <c:v>125.9</c:v>
                </c:pt>
                <c:pt idx="1232">
                  <c:v>125.9</c:v>
                </c:pt>
                <c:pt idx="1233">
                  <c:v>124.8</c:v>
                </c:pt>
                <c:pt idx="1234">
                  <c:v>124.8</c:v>
                </c:pt>
                <c:pt idx="1235">
                  <c:v>124.8</c:v>
                </c:pt>
                <c:pt idx="1236">
                  <c:v>123.7</c:v>
                </c:pt>
                <c:pt idx="1237">
                  <c:v>123.7</c:v>
                </c:pt>
                <c:pt idx="1238">
                  <c:v>123.7</c:v>
                </c:pt>
                <c:pt idx="1239">
                  <c:v>122.8</c:v>
                </c:pt>
                <c:pt idx="1240">
                  <c:v>122.8</c:v>
                </c:pt>
                <c:pt idx="1241">
                  <c:v>122.8</c:v>
                </c:pt>
                <c:pt idx="1242">
                  <c:v>121.6</c:v>
                </c:pt>
                <c:pt idx="1243">
                  <c:v>121.6</c:v>
                </c:pt>
                <c:pt idx="1244">
                  <c:v>121.6</c:v>
                </c:pt>
                <c:pt idx="1245">
                  <c:v>121.3</c:v>
                </c:pt>
                <c:pt idx="1246">
                  <c:v>121.3</c:v>
                </c:pt>
                <c:pt idx="1247">
                  <c:v>121.3</c:v>
                </c:pt>
                <c:pt idx="1248">
                  <c:v>121.3</c:v>
                </c:pt>
                <c:pt idx="1249">
                  <c:v>121.3</c:v>
                </c:pt>
                <c:pt idx="1250">
                  <c:v>121.3</c:v>
                </c:pt>
                <c:pt idx="1251">
                  <c:v>121.2</c:v>
                </c:pt>
                <c:pt idx="1252">
                  <c:v>121.2</c:v>
                </c:pt>
                <c:pt idx="1253">
                  <c:v>121.2</c:v>
                </c:pt>
                <c:pt idx="1254">
                  <c:v>121.1</c:v>
                </c:pt>
                <c:pt idx="1255">
                  <c:v>121.1</c:v>
                </c:pt>
                <c:pt idx="1256">
                  <c:v>121.1</c:v>
                </c:pt>
                <c:pt idx="1257">
                  <c:v>121</c:v>
                </c:pt>
                <c:pt idx="1258">
                  <c:v>121</c:v>
                </c:pt>
                <c:pt idx="1259">
                  <c:v>121</c:v>
                </c:pt>
                <c:pt idx="1260">
                  <c:v>121.1</c:v>
                </c:pt>
                <c:pt idx="1261">
                  <c:v>121.1</c:v>
                </c:pt>
                <c:pt idx="1262">
                  <c:v>121.1</c:v>
                </c:pt>
                <c:pt idx="1263">
                  <c:v>121</c:v>
                </c:pt>
                <c:pt idx="1264">
                  <c:v>121</c:v>
                </c:pt>
                <c:pt idx="1265">
                  <c:v>121</c:v>
                </c:pt>
                <c:pt idx="1266">
                  <c:v>120.5</c:v>
                </c:pt>
                <c:pt idx="1267">
                  <c:v>120.5</c:v>
                </c:pt>
                <c:pt idx="1268">
                  <c:v>120.5</c:v>
                </c:pt>
                <c:pt idx="1269">
                  <c:v>120.5</c:v>
                </c:pt>
                <c:pt idx="1270">
                  <c:v>120.5</c:v>
                </c:pt>
                <c:pt idx="1271">
                  <c:v>120.5</c:v>
                </c:pt>
                <c:pt idx="1272">
                  <c:v>120.4</c:v>
                </c:pt>
                <c:pt idx="1273">
                  <c:v>120.4</c:v>
                </c:pt>
                <c:pt idx="1274">
                  <c:v>120.4</c:v>
                </c:pt>
                <c:pt idx="1275">
                  <c:v>120.5</c:v>
                </c:pt>
                <c:pt idx="1276">
                  <c:v>120.5</c:v>
                </c:pt>
                <c:pt idx="1277">
                  <c:v>120.5</c:v>
                </c:pt>
                <c:pt idx="1278">
                  <c:v>120.5</c:v>
                </c:pt>
                <c:pt idx="1279">
                  <c:v>120.5</c:v>
                </c:pt>
                <c:pt idx="1280">
                  <c:v>120.5</c:v>
                </c:pt>
                <c:pt idx="1281">
                  <c:v>120.2</c:v>
                </c:pt>
                <c:pt idx="1282">
                  <c:v>120.2</c:v>
                </c:pt>
                <c:pt idx="1283">
                  <c:v>120.2</c:v>
                </c:pt>
                <c:pt idx="1284">
                  <c:v>120.3</c:v>
                </c:pt>
                <c:pt idx="1285">
                  <c:v>120.3</c:v>
                </c:pt>
                <c:pt idx="1286">
                  <c:v>120.3</c:v>
                </c:pt>
                <c:pt idx="1287">
                  <c:v>120.1</c:v>
                </c:pt>
                <c:pt idx="1288">
                  <c:v>120.1</c:v>
                </c:pt>
                <c:pt idx="1289">
                  <c:v>120.1</c:v>
                </c:pt>
                <c:pt idx="1290">
                  <c:v>119.8</c:v>
                </c:pt>
                <c:pt idx="1291">
                  <c:v>119.8</c:v>
                </c:pt>
                <c:pt idx="1292">
                  <c:v>119.8</c:v>
                </c:pt>
                <c:pt idx="1293">
                  <c:v>119.9</c:v>
                </c:pt>
                <c:pt idx="1294">
                  <c:v>119.9</c:v>
                </c:pt>
                <c:pt idx="1295">
                  <c:v>119.9</c:v>
                </c:pt>
                <c:pt idx="1296">
                  <c:v>119.4</c:v>
                </c:pt>
                <c:pt idx="1297">
                  <c:v>119.4</c:v>
                </c:pt>
                <c:pt idx="1298">
                  <c:v>119.4</c:v>
                </c:pt>
                <c:pt idx="1299">
                  <c:v>119.2</c:v>
                </c:pt>
                <c:pt idx="1300">
                  <c:v>119.2</c:v>
                </c:pt>
                <c:pt idx="1301">
                  <c:v>119.2</c:v>
                </c:pt>
                <c:pt idx="1302">
                  <c:v>118.6</c:v>
                </c:pt>
                <c:pt idx="1303">
                  <c:v>118.6</c:v>
                </c:pt>
                <c:pt idx="1304">
                  <c:v>118.6</c:v>
                </c:pt>
                <c:pt idx="1305">
                  <c:v>118.6</c:v>
                </c:pt>
                <c:pt idx="1306">
                  <c:v>118.6</c:v>
                </c:pt>
                <c:pt idx="1307">
                  <c:v>118.6</c:v>
                </c:pt>
                <c:pt idx="1308">
                  <c:v>118.4</c:v>
                </c:pt>
                <c:pt idx="1309">
                  <c:v>118.4</c:v>
                </c:pt>
                <c:pt idx="1310">
                  <c:v>118.4</c:v>
                </c:pt>
                <c:pt idx="1311">
                  <c:v>119.2</c:v>
                </c:pt>
                <c:pt idx="1312">
                  <c:v>119.2</c:v>
                </c:pt>
                <c:pt idx="1313">
                  <c:v>119.2</c:v>
                </c:pt>
                <c:pt idx="1314">
                  <c:v>119.3</c:v>
                </c:pt>
                <c:pt idx="1315">
                  <c:v>119.3</c:v>
                </c:pt>
                <c:pt idx="1316">
                  <c:v>119.3</c:v>
                </c:pt>
                <c:pt idx="1317">
                  <c:v>119.5</c:v>
                </c:pt>
                <c:pt idx="1318">
                  <c:v>119.5</c:v>
                </c:pt>
                <c:pt idx="1319">
                  <c:v>119.5</c:v>
                </c:pt>
                <c:pt idx="1320">
                  <c:v>118.8</c:v>
                </c:pt>
                <c:pt idx="1321">
                  <c:v>118.8</c:v>
                </c:pt>
                <c:pt idx="1322">
                  <c:v>118.8</c:v>
                </c:pt>
                <c:pt idx="1323">
                  <c:v>119</c:v>
                </c:pt>
                <c:pt idx="1324">
                  <c:v>119</c:v>
                </c:pt>
                <c:pt idx="1325">
                  <c:v>119</c:v>
                </c:pt>
                <c:pt idx="1326">
                  <c:v>119.2</c:v>
                </c:pt>
                <c:pt idx="1327">
                  <c:v>119.2</c:v>
                </c:pt>
                <c:pt idx="1328">
                  <c:v>119.2</c:v>
                </c:pt>
                <c:pt idx="1329">
                  <c:v>119.8</c:v>
                </c:pt>
                <c:pt idx="1330">
                  <c:v>119.8</c:v>
                </c:pt>
                <c:pt idx="1331">
                  <c:v>119.8</c:v>
                </c:pt>
                <c:pt idx="1332">
                  <c:v>120</c:v>
                </c:pt>
                <c:pt idx="1333">
                  <c:v>120</c:v>
                </c:pt>
                <c:pt idx="1334">
                  <c:v>120</c:v>
                </c:pt>
                <c:pt idx="1335">
                  <c:v>120</c:v>
                </c:pt>
                <c:pt idx="1336">
                  <c:v>120</c:v>
                </c:pt>
                <c:pt idx="1337">
                  <c:v>120</c:v>
                </c:pt>
                <c:pt idx="1338">
                  <c:v>119.6</c:v>
                </c:pt>
                <c:pt idx="1339">
                  <c:v>119.6</c:v>
                </c:pt>
                <c:pt idx="1340">
                  <c:v>119.6</c:v>
                </c:pt>
                <c:pt idx="1341">
                  <c:v>119.4</c:v>
                </c:pt>
                <c:pt idx="1342">
                  <c:v>119.4</c:v>
                </c:pt>
                <c:pt idx="1343">
                  <c:v>119.4</c:v>
                </c:pt>
                <c:pt idx="1344">
                  <c:v>119.3</c:v>
                </c:pt>
                <c:pt idx="1345">
                  <c:v>119.3</c:v>
                </c:pt>
                <c:pt idx="1346">
                  <c:v>119.3</c:v>
                </c:pt>
                <c:pt idx="1347">
                  <c:v>119.1</c:v>
                </c:pt>
                <c:pt idx="1348">
                  <c:v>119.1</c:v>
                </c:pt>
                <c:pt idx="1349">
                  <c:v>119.1</c:v>
                </c:pt>
                <c:pt idx="1350">
                  <c:v>119.8</c:v>
                </c:pt>
                <c:pt idx="1351">
                  <c:v>119.8</c:v>
                </c:pt>
                <c:pt idx="1352">
                  <c:v>119.8</c:v>
                </c:pt>
                <c:pt idx="1353">
                  <c:v>119.6</c:v>
                </c:pt>
                <c:pt idx="1354">
                  <c:v>119.6</c:v>
                </c:pt>
                <c:pt idx="1355">
                  <c:v>119.6</c:v>
                </c:pt>
                <c:pt idx="1356">
                  <c:v>119.8</c:v>
                </c:pt>
                <c:pt idx="1357">
                  <c:v>119.8</c:v>
                </c:pt>
                <c:pt idx="1358">
                  <c:v>119.8</c:v>
                </c:pt>
                <c:pt idx="1359">
                  <c:v>119.4</c:v>
                </c:pt>
                <c:pt idx="1360">
                  <c:v>119.4</c:v>
                </c:pt>
                <c:pt idx="1361">
                  <c:v>119.4</c:v>
                </c:pt>
                <c:pt idx="1362">
                  <c:v>119.3</c:v>
                </c:pt>
                <c:pt idx="1363">
                  <c:v>119.3</c:v>
                </c:pt>
                <c:pt idx="1364">
                  <c:v>119.3</c:v>
                </c:pt>
                <c:pt idx="1365">
                  <c:v>119.7</c:v>
                </c:pt>
                <c:pt idx="1366">
                  <c:v>119.7</c:v>
                </c:pt>
                <c:pt idx="1367">
                  <c:v>119.7</c:v>
                </c:pt>
                <c:pt idx="1368">
                  <c:v>119.7</c:v>
                </c:pt>
                <c:pt idx="1369">
                  <c:v>119.7</c:v>
                </c:pt>
                <c:pt idx="1370">
                  <c:v>119.7</c:v>
                </c:pt>
                <c:pt idx="1371">
                  <c:v>119.9</c:v>
                </c:pt>
                <c:pt idx="1372">
                  <c:v>119.9</c:v>
                </c:pt>
                <c:pt idx="1373">
                  <c:v>119.9</c:v>
                </c:pt>
                <c:pt idx="1374">
                  <c:v>120</c:v>
                </c:pt>
                <c:pt idx="1375">
                  <c:v>120</c:v>
                </c:pt>
                <c:pt idx="1376">
                  <c:v>120</c:v>
                </c:pt>
                <c:pt idx="1377">
                  <c:v>120</c:v>
                </c:pt>
                <c:pt idx="1378">
                  <c:v>120</c:v>
                </c:pt>
                <c:pt idx="1379">
                  <c:v>120</c:v>
                </c:pt>
                <c:pt idx="1380">
                  <c:v>120.7</c:v>
                </c:pt>
                <c:pt idx="1381">
                  <c:v>120.7</c:v>
                </c:pt>
                <c:pt idx="1382">
                  <c:v>120.7</c:v>
                </c:pt>
                <c:pt idx="1383">
                  <c:v>120.6</c:v>
                </c:pt>
                <c:pt idx="1384">
                  <c:v>120.6</c:v>
                </c:pt>
                <c:pt idx="1385">
                  <c:v>120.6</c:v>
                </c:pt>
                <c:pt idx="1386">
                  <c:v>120.8</c:v>
                </c:pt>
                <c:pt idx="1387">
                  <c:v>120.8</c:v>
                </c:pt>
                <c:pt idx="1388">
                  <c:v>120.8</c:v>
                </c:pt>
                <c:pt idx="1389">
                  <c:v>121</c:v>
                </c:pt>
                <c:pt idx="1390">
                  <c:v>121</c:v>
                </c:pt>
                <c:pt idx="1391">
                  <c:v>121</c:v>
                </c:pt>
                <c:pt idx="1392">
                  <c:v>121.4</c:v>
                </c:pt>
                <c:pt idx="1393">
                  <c:v>121.4</c:v>
                </c:pt>
                <c:pt idx="1394">
                  <c:v>121.4</c:v>
                </c:pt>
                <c:pt idx="1395">
                  <c:v>121.7</c:v>
                </c:pt>
                <c:pt idx="1396">
                  <c:v>121.7</c:v>
                </c:pt>
                <c:pt idx="1397">
                  <c:v>121.7</c:v>
                </c:pt>
                <c:pt idx="1398">
                  <c:v>121.5</c:v>
                </c:pt>
                <c:pt idx="1399">
                  <c:v>121.5</c:v>
                </c:pt>
                <c:pt idx="1400">
                  <c:v>121.5</c:v>
                </c:pt>
                <c:pt idx="1401">
                  <c:v>121.6</c:v>
                </c:pt>
                <c:pt idx="1402">
                  <c:v>121.6</c:v>
                </c:pt>
                <c:pt idx="1403">
                  <c:v>121.6</c:v>
                </c:pt>
                <c:pt idx="1404">
                  <c:v>121.1</c:v>
                </c:pt>
                <c:pt idx="1405">
                  <c:v>121.1</c:v>
                </c:pt>
                <c:pt idx="1406">
                  <c:v>121.1</c:v>
                </c:pt>
                <c:pt idx="1407">
                  <c:v>120.9</c:v>
                </c:pt>
                <c:pt idx="1408">
                  <c:v>120.9</c:v>
                </c:pt>
                <c:pt idx="1409">
                  <c:v>120.9</c:v>
                </c:pt>
                <c:pt idx="1410">
                  <c:v>120.8</c:v>
                </c:pt>
                <c:pt idx="1411">
                  <c:v>120.8</c:v>
                </c:pt>
                <c:pt idx="1412">
                  <c:v>120.8</c:v>
                </c:pt>
                <c:pt idx="1413">
                  <c:v>121</c:v>
                </c:pt>
                <c:pt idx="1414">
                  <c:v>121</c:v>
                </c:pt>
                <c:pt idx="1415">
                  <c:v>121</c:v>
                </c:pt>
                <c:pt idx="1416">
                  <c:v>121</c:v>
                </c:pt>
                <c:pt idx="1417">
                  <c:v>121</c:v>
                </c:pt>
                <c:pt idx="1418">
                  <c:v>121</c:v>
                </c:pt>
                <c:pt idx="1419">
                  <c:v>120.9</c:v>
                </c:pt>
                <c:pt idx="1420">
                  <c:v>120.9</c:v>
                </c:pt>
                <c:pt idx="1421">
                  <c:v>120.9</c:v>
                </c:pt>
                <c:pt idx="1422">
                  <c:v>121.1</c:v>
                </c:pt>
                <c:pt idx="1423">
                  <c:v>121.1</c:v>
                </c:pt>
                <c:pt idx="1424">
                  <c:v>121.1</c:v>
                </c:pt>
                <c:pt idx="1425">
                  <c:v>121.4</c:v>
                </c:pt>
                <c:pt idx="1426">
                  <c:v>121.4</c:v>
                </c:pt>
                <c:pt idx="1427">
                  <c:v>121.4</c:v>
                </c:pt>
                <c:pt idx="1428">
                  <c:v>121.7</c:v>
                </c:pt>
                <c:pt idx="1429">
                  <c:v>121.7</c:v>
                </c:pt>
                <c:pt idx="1430">
                  <c:v>121.7</c:v>
                </c:pt>
                <c:pt idx="1431">
                  <c:v>121.8</c:v>
                </c:pt>
                <c:pt idx="1432">
                  <c:v>121.8</c:v>
                </c:pt>
                <c:pt idx="1433">
                  <c:v>121.8</c:v>
                </c:pt>
                <c:pt idx="1434">
                  <c:v>121.9</c:v>
                </c:pt>
                <c:pt idx="1435">
                  <c:v>121.9</c:v>
                </c:pt>
                <c:pt idx="1436">
                  <c:v>121.9</c:v>
                </c:pt>
                <c:pt idx="1437">
                  <c:v>121.5</c:v>
                </c:pt>
                <c:pt idx="1438">
                  <c:v>121.5</c:v>
                </c:pt>
                <c:pt idx="1439">
                  <c:v>121.5</c:v>
                </c:pt>
                <c:pt idx="1440">
                  <c:v>121.4</c:v>
                </c:pt>
                <c:pt idx="1441">
                  <c:v>121.4</c:v>
                </c:pt>
                <c:pt idx="1442">
                  <c:v>121.4</c:v>
                </c:pt>
                <c:pt idx="1443">
                  <c:v>121.3</c:v>
                </c:pt>
                <c:pt idx="1444">
                  <c:v>121.3</c:v>
                </c:pt>
                <c:pt idx="1445">
                  <c:v>121.3</c:v>
                </c:pt>
                <c:pt idx="1446">
                  <c:v>121.4</c:v>
                </c:pt>
                <c:pt idx="1447">
                  <c:v>121.4</c:v>
                </c:pt>
                <c:pt idx="1448">
                  <c:v>121.4</c:v>
                </c:pt>
                <c:pt idx="1449">
                  <c:v>122.3</c:v>
                </c:pt>
                <c:pt idx="1450">
                  <c:v>122.3</c:v>
                </c:pt>
                <c:pt idx="1451">
                  <c:v>122.3</c:v>
                </c:pt>
                <c:pt idx="1452">
                  <c:v>122.3</c:v>
                </c:pt>
                <c:pt idx="1453">
                  <c:v>122.3</c:v>
                </c:pt>
                <c:pt idx="1454">
                  <c:v>122.3</c:v>
                </c:pt>
                <c:pt idx="1455">
                  <c:v>122.3</c:v>
                </c:pt>
                <c:pt idx="1456">
                  <c:v>122.3</c:v>
                </c:pt>
                <c:pt idx="1457">
                  <c:v>122.3</c:v>
                </c:pt>
                <c:pt idx="1458">
                  <c:v>121.5</c:v>
                </c:pt>
                <c:pt idx="1459">
                  <c:v>121.5</c:v>
                </c:pt>
                <c:pt idx="1460">
                  <c:v>121.5</c:v>
                </c:pt>
                <c:pt idx="1461">
                  <c:v>121.4</c:v>
                </c:pt>
                <c:pt idx="1462">
                  <c:v>121.4</c:v>
                </c:pt>
                <c:pt idx="1463">
                  <c:v>121.4</c:v>
                </c:pt>
                <c:pt idx="1464">
                  <c:v>121.7</c:v>
                </c:pt>
                <c:pt idx="1465">
                  <c:v>121.7</c:v>
                </c:pt>
                <c:pt idx="1466">
                  <c:v>121.7</c:v>
                </c:pt>
                <c:pt idx="1467">
                  <c:v>121.7</c:v>
                </c:pt>
                <c:pt idx="1468">
                  <c:v>121.7</c:v>
                </c:pt>
                <c:pt idx="1469">
                  <c:v>121.7</c:v>
                </c:pt>
                <c:pt idx="1470">
                  <c:v>121.8</c:v>
                </c:pt>
                <c:pt idx="1471">
                  <c:v>121.8</c:v>
                </c:pt>
                <c:pt idx="1472">
                  <c:v>121.8</c:v>
                </c:pt>
                <c:pt idx="1473">
                  <c:v>121.5</c:v>
                </c:pt>
                <c:pt idx="1474">
                  <c:v>121.5</c:v>
                </c:pt>
                <c:pt idx="1475">
                  <c:v>121.5</c:v>
                </c:pt>
                <c:pt idx="1476">
                  <c:v>121</c:v>
                </c:pt>
                <c:pt idx="1477">
                  <c:v>121</c:v>
                </c:pt>
                <c:pt idx="1478">
                  <c:v>121</c:v>
                </c:pt>
                <c:pt idx="1479">
                  <c:v>120.5</c:v>
                </c:pt>
                <c:pt idx="1480">
                  <c:v>120.5</c:v>
                </c:pt>
                <c:pt idx="1481">
                  <c:v>120.5</c:v>
                </c:pt>
                <c:pt idx="1482">
                  <c:v>120.4</c:v>
                </c:pt>
                <c:pt idx="1483">
                  <c:v>120.4</c:v>
                </c:pt>
                <c:pt idx="1484">
                  <c:v>120.4</c:v>
                </c:pt>
                <c:pt idx="1485">
                  <c:v>120.8</c:v>
                </c:pt>
                <c:pt idx="1486">
                  <c:v>120.8</c:v>
                </c:pt>
                <c:pt idx="1487">
                  <c:v>120.8</c:v>
                </c:pt>
                <c:pt idx="1488">
                  <c:v>123.5</c:v>
                </c:pt>
                <c:pt idx="1489">
                  <c:v>123.5</c:v>
                </c:pt>
                <c:pt idx="1490">
                  <c:v>123.5</c:v>
                </c:pt>
                <c:pt idx="1491">
                  <c:v>123.5</c:v>
                </c:pt>
                <c:pt idx="1492">
                  <c:v>123.5</c:v>
                </c:pt>
                <c:pt idx="1493">
                  <c:v>123.5</c:v>
                </c:pt>
                <c:pt idx="1494">
                  <c:v>123.2</c:v>
                </c:pt>
                <c:pt idx="1495">
                  <c:v>123.2</c:v>
                </c:pt>
                <c:pt idx="1496">
                  <c:v>123.2</c:v>
                </c:pt>
                <c:pt idx="1497">
                  <c:v>120.2</c:v>
                </c:pt>
                <c:pt idx="1498">
                  <c:v>120.2</c:v>
                </c:pt>
                <c:pt idx="1499">
                  <c:v>120.2</c:v>
                </c:pt>
                <c:pt idx="1500">
                  <c:v>120</c:v>
                </c:pt>
                <c:pt idx="1501">
                  <c:v>120</c:v>
                </c:pt>
                <c:pt idx="1502">
                  <c:v>120</c:v>
                </c:pt>
                <c:pt idx="1503">
                  <c:v>119.9</c:v>
                </c:pt>
                <c:pt idx="1504">
                  <c:v>119.9</c:v>
                </c:pt>
                <c:pt idx="1505">
                  <c:v>119.9</c:v>
                </c:pt>
                <c:pt idx="1506">
                  <c:v>120.1</c:v>
                </c:pt>
                <c:pt idx="1507">
                  <c:v>120.1</c:v>
                </c:pt>
                <c:pt idx="1508">
                  <c:v>120.1</c:v>
                </c:pt>
                <c:pt idx="1509">
                  <c:v>120.6</c:v>
                </c:pt>
                <c:pt idx="1510">
                  <c:v>120.6</c:v>
                </c:pt>
                <c:pt idx="1511">
                  <c:v>120.6</c:v>
                </c:pt>
                <c:pt idx="1512">
                  <c:v>120.9</c:v>
                </c:pt>
                <c:pt idx="1513">
                  <c:v>120.9</c:v>
                </c:pt>
                <c:pt idx="1514">
                  <c:v>120.9</c:v>
                </c:pt>
                <c:pt idx="1515">
                  <c:v>121.3</c:v>
                </c:pt>
                <c:pt idx="1516">
                  <c:v>121.3</c:v>
                </c:pt>
                <c:pt idx="1517">
                  <c:v>121.3</c:v>
                </c:pt>
                <c:pt idx="1518">
                  <c:v>121.3</c:v>
                </c:pt>
                <c:pt idx="1519">
                  <c:v>121.3</c:v>
                </c:pt>
                <c:pt idx="1520">
                  <c:v>121.3</c:v>
                </c:pt>
                <c:pt idx="1521">
                  <c:v>121.1</c:v>
                </c:pt>
                <c:pt idx="1522">
                  <c:v>121.1</c:v>
                </c:pt>
                <c:pt idx="1523">
                  <c:v>121.1</c:v>
                </c:pt>
                <c:pt idx="1524">
                  <c:v>120.8</c:v>
                </c:pt>
                <c:pt idx="1525">
                  <c:v>120.8</c:v>
                </c:pt>
                <c:pt idx="1526">
                  <c:v>120.8</c:v>
                </c:pt>
                <c:pt idx="1527">
                  <c:v>120.7</c:v>
                </c:pt>
                <c:pt idx="1528">
                  <c:v>120.7</c:v>
                </c:pt>
                <c:pt idx="1529">
                  <c:v>120.7</c:v>
                </c:pt>
                <c:pt idx="1530">
                  <c:v>120.7</c:v>
                </c:pt>
                <c:pt idx="1531">
                  <c:v>120.7</c:v>
                </c:pt>
                <c:pt idx="1532">
                  <c:v>120.7</c:v>
                </c:pt>
                <c:pt idx="1533">
                  <c:v>120.9</c:v>
                </c:pt>
                <c:pt idx="1534">
                  <c:v>120.9</c:v>
                </c:pt>
                <c:pt idx="1535">
                  <c:v>120.9</c:v>
                </c:pt>
                <c:pt idx="1536">
                  <c:v>120.6</c:v>
                </c:pt>
                <c:pt idx="1537">
                  <c:v>120.6</c:v>
                </c:pt>
                <c:pt idx="1538">
                  <c:v>120.6</c:v>
                </c:pt>
                <c:pt idx="1539">
                  <c:v>120.6</c:v>
                </c:pt>
                <c:pt idx="1540">
                  <c:v>120.6</c:v>
                </c:pt>
                <c:pt idx="1541">
                  <c:v>120.6</c:v>
                </c:pt>
                <c:pt idx="1542">
                  <c:v>120.4</c:v>
                </c:pt>
                <c:pt idx="1543">
                  <c:v>120.4</c:v>
                </c:pt>
                <c:pt idx="1544">
                  <c:v>120.4</c:v>
                </c:pt>
                <c:pt idx="1545">
                  <c:v>120.5</c:v>
                </c:pt>
                <c:pt idx="1546">
                  <c:v>120.5</c:v>
                </c:pt>
                <c:pt idx="1547">
                  <c:v>120.5</c:v>
                </c:pt>
                <c:pt idx="1548">
                  <c:v>121</c:v>
                </c:pt>
                <c:pt idx="1549">
                  <c:v>121</c:v>
                </c:pt>
                <c:pt idx="1550">
                  <c:v>121</c:v>
                </c:pt>
                <c:pt idx="1551">
                  <c:v>121.3</c:v>
                </c:pt>
                <c:pt idx="1552">
                  <c:v>121.3</c:v>
                </c:pt>
                <c:pt idx="1553">
                  <c:v>121.3</c:v>
                </c:pt>
                <c:pt idx="1554">
                  <c:v>121.5</c:v>
                </c:pt>
                <c:pt idx="1555">
                  <c:v>121.5</c:v>
                </c:pt>
                <c:pt idx="1556">
                  <c:v>121.5</c:v>
                </c:pt>
                <c:pt idx="1557">
                  <c:v>121.1</c:v>
                </c:pt>
                <c:pt idx="1558">
                  <c:v>121.1</c:v>
                </c:pt>
                <c:pt idx="1559">
                  <c:v>121.1</c:v>
                </c:pt>
                <c:pt idx="1560">
                  <c:v>121.1</c:v>
                </c:pt>
                <c:pt idx="1561">
                  <c:v>121.1</c:v>
                </c:pt>
                <c:pt idx="1562">
                  <c:v>121.1</c:v>
                </c:pt>
                <c:pt idx="1563">
                  <c:v>121.3</c:v>
                </c:pt>
                <c:pt idx="1564">
                  <c:v>121.3</c:v>
                </c:pt>
                <c:pt idx="1565">
                  <c:v>121.3</c:v>
                </c:pt>
                <c:pt idx="1566">
                  <c:v>122.2</c:v>
                </c:pt>
                <c:pt idx="1567">
                  <c:v>122.2</c:v>
                </c:pt>
                <c:pt idx="1568">
                  <c:v>122.2</c:v>
                </c:pt>
                <c:pt idx="1569">
                  <c:v>122</c:v>
                </c:pt>
                <c:pt idx="1570">
                  <c:v>122</c:v>
                </c:pt>
                <c:pt idx="1571">
                  <c:v>122</c:v>
                </c:pt>
                <c:pt idx="1572">
                  <c:v>122.3</c:v>
                </c:pt>
                <c:pt idx="1573">
                  <c:v>122.3</c:v>
                </c:pt>
                <c:pt idx="1574">
                  <c:v>122.3</c:v>
                </c:pt>
                <c:pt idx="1575">
                  <c:v>121.5</c:v>
                </c:pt>
                <c:pt idx="1576">
                  <c:v>121.5</c:v>
                </c:pt>
                <c:pt idx="1577">
                  <c:v>121.5</c:v>
                </c:pt>
                <c:pt idx="1578">
                  <c:v>121.5</c:v>
                </c:pt>
                <c:pt idx="1579">
                  <c:v>121.5</c:v>
                </c:pt>
                <c:pt idx="1580">
                  <c:v>121.5</c:v>
                </c:pt>
                <c:pt idx="1581">
                  <c:v>121</c:v>
                </c:pt>
                <c:pt idx="1582">
                  <c:v>121</c:v>
                </c:pt>
                <c:pt idx="1583">
                  <c:v>121</c:v>
                </c:pt>
                <c:pt idx="1584">
                  <c:v>121.3</c:v>
                </c:pt>
                <c:pt idx="1585">
                  <c:v>121.3</c:v>
                </c:pt>
                <c:pt idx="1586">
                  <c:v>121.3</c:v>
                </c:pt>
                <c:pt idx="1587">
                  <c:v>121.2</c:v>
                </c:pt>
                <c:pt idx="1588">
                  <c:v>121.2</c:v>
                </c:pt>
                <c:pt idx="1589">
                  <c:v>121.2</c:v>
                </c:pt>
                <c:pt idx="1590">
                  <c:v>121.4</c:v>
                </c:pt>
                <c:pt idx="1591">
                  <c:v>121.4</c:v>
                </c:pt>
                <c:pt idx="1592">
                  <c:v>121.4</c:v>
                </c:pt>
                <c:pt idx="1593">
                  <c:v>121</c:v>
                </c:pt>
                <c:pt idx="1594">
                  <c:v>121</c:v>
                </c:pt>
                <c:pt idx="1595">
                  <c:v>121</c:v>
                </c:pt>
                <c:pt idx="1596">
                  <c:v>121.4</c:v>
                </c:pt>
                <c:pt idx="1597">
                  <c:v>121.4</c:v>
                </c:pt>
                <c:pt idx="1598">
                  <c:v>121.4</c:v>
                </c:pt>
                <c:pt idx="1599">
                  <c:v>122</c:v>
                </c:pt>
                <c:pt idx="1600">
                  <c:v>122</c:v>
                </c:pt>
                <c:pt idx="1601">
                  <c:v>122</c:v>
                </c:pt>
                <c:pt idx="1602">
                  <c:v>122.6</c:v>
                </c:pt>
                <c:pt idx="1603">
                  <c:v>122.6</c:v>
                </c:pt>
                <c:pt idx="1604">
                  <c:v>122.6</c:v>
                </c:pt>
                <c:pt idx="1605">
                  <c:v>122.9</c:v>
                </c:pt>
                <c:pt idx="1606">
                  <c:v>122.9</c:v>
                </c:pt>
                <c:pt idx="1607">
                  <c:v>122.9</c:v>
                </c:pt>
                <c:pt idx="1608">
                  <c:v>123.8</c:v>
                </c:pt>
                <c:pt idx="1609">
                  <c:v>123.8</c:v>
                </c:pt>
                <c:pt idx="1610">
                  <c:v>123.8</c:v>
                </c:pt>
                <c:pt idx="1611">
                  <c:v>125.3</c:v>
                </c:pt>
                <c:pt idx="1612">
                  <c:v>125.3</c:v>
                </c:pt>
                <c:pt idx="1613">
                  <c:v>125.3</c:v>
                </c:pt>
                <c:pt idx="1614">
                  <c:v>127.7</c:v>
                </c:pt>
                <c:pt idx="1615">
                  <c:v>127.7</c:v>
                </c:pt>
                <c:pt idx="1616">
                  <c:v>127.7</c:v>
                </c:pt>
                <c:pt idx="1617">
                  <c:v>132.6</c:v>
                </c:pt>
                <c:pt idx="1618">
                  <c:v>132.6</c:v>
                </c:pt>
                <c:pt idx="1619">
                  <c:v>132.6</c:v>
                </c:pt>
                <c:pt idx="1620">
                  <c:v>141</c:v>
                </c:pt>
                <c:pt idx="1621">
                  <c:v>141</c:v>
                </c:pt>
                <c:pt idx="1622">
                  <c:v>141</c:v>
                </c:pt>
                <c:pt idx="1623">
                  <c:v>150</c:v>
                </c:pt>
                <c:pt idx="1624">
                  <c:v>150</c:v>
                </c:pt>
                <c:pt idx="1625">
                  <c:v>150</c:v>
                </c:pt>
                <c:pt idx="1626">
                  <c:v>154.9</c:v>
                </c:pt>
                <c:pt idx="1627">
                  <c:v>154.9</c:v>
                </c:pt>
                <c:pt idx="1628">
                  <c:v>154.9</c:v>
                </c:pt>
                <c:pt idx="1629">
                  <c:v>148.69999999999999</c:v>
                </c:pt>
                <c:pt idx="1630">
                  <c:v>148.69999999999999</c:v>
                </c:pt>
                <c:pt idx="1631">
                  <c:v>148.69999999999999</c:v>
                </c:pt>
                <c:pt idx="1632">
                  <c:v>138.4</c:v>
                </c:pt>
                <c:pt idx="1633">
                  <c:v>138.4</c:v>
                </c:pt>
                <c:pt idx="1634">
                  <c:v>138.4</c:v>
                </c:pt>
                <c:pt idx="1635">
                  <c:v>137.9</c:v>
                </c:pt>
                <c:pt idx="1636">
                  <c:v>137.9</c:v>
                </c:pt>
                <c:pt idx="1637">
                  <c:v>137.9</c:v>
                </c:pt>
                <c:pt idx="1638">
                  <c:v>135.9</c:v>
                </c:pt>
                <c:pt idx="1639">
                  <c:v>135.9</c:v>
                </c:pt>
                <c:pt idx="1640">
                  <c:v>135.9</c:v>
                </c:pt>
                <c:pt idx="1641">
                  <c:v>133.30000000000001</c:v>
                </c:pt>
                <c:pt idx="1642">
                  <c:v>133.30000000000001</c:v>
                </c:pt>
                <c:pt idx="1643">
                  <c:v>133.30000000000001</c:v>
                </c:pt>
                <c:pt idx="1644">
                  <c:v>129.69999999999999</c:v>
                </c:pt>
                <c:pt idx="1645">
                  <c:v>129.69999999999999</c:v>
                </c:pt>
                <c:pt idx="1646">
                  <c:v>129.69999999999999</c:v>
                </c:pt>
                <c:pt idx="1647">
                  <c:v>126.3</c:v>
                </c:pt>
                <c:pt idx="1648">
                  <c:v>126.3</c:v>
                </c:pt>
                <c:pt idx="1649">
                  <c:v>126.3</c:v>
                </c:pt>
                <c:pt idx="1650">
                  <c:v>124.5</c:v>
                </c:pt>
                <c:pt idx="1651">
                  <c:v>124.5</c:v>
                </c:pt>
                <c:pt idx="1652">
                  <c:v>124.5</c:v>
                </c:pt>
                <c:pt idx="1653">
                  <c:v>123.5</c:v>
                </c:pt>
                <c:pt idx="1654">
                  <c:v>123.5</c:v>
                </c:pt>
                <c:pt idx="1655">
                  <c:v>123.5</c:v>
                </c:pt>
                <c:pt idx="1656">
                  <c:v>123.4</c:v>
                </c:pt>
                <c:pt idx="1657">
                  <c:v>123.4</c:v>
                </c:pt>
                <c:pt idx="1658">
                  <c:v>123.4</c:v>
                </c:pt>
                <c:pt idx="1659">
                  <c:v>123.2</c:v>
                </c:pt>
                <c:pt idx="1660">
                  <c:v>123.2</c:v>
                </c:pt>
                <c:pt idx="1661">
                  <c:v>123.2</c:v>
                </c:pt>
                <c:pt idx="1662">
                  <c:v>123.4</c:v>
                </c:pt>
                <c:pt idx="1663">
                  <c:v>123.4</c:v>
                </c:pt>
                <c:pt idx="1664">
                  <c:v>123.4</c:v>
                </c:pt>
                <c:pt idx="1665">
                  <c:v>126</c:v>
                </c:pt>
                <c:pt idx="1666">
                  <c:v>126</c:v>
                </c:pt>
                <c:pt idx="1667">
                  <c:v>126</c:v>
                </c:pt>
                <c:pt idx="1668">
                  <c:v>126.1</c:v>
                </c:pt>
                <c:pt idx="1669">
                  <c:v>126.1</c:v>
                </c:pt>
                <c:pt idx="1670">
                  <c:v>126.1</c:v>
                </c:pt>
                <c:pt idx="1671">
                  <c:v>125.6</c:v>
                </c:pt>
                <c:pt idx="1672">
                  <c:v>125.6</c:v>
                </c:pt>
                <c:pt idx="1673">
                  <c:v>125.6</c:v>
                </c:pt>
                <c:pt idx="1674">
                  <c:v>122.4</c:v>
                </c:pt>
                <c:pt idx="1675">
                  <c:v>122.4</c:v>
                </c:pt>
                <c:pt idx="1676">
                  <c:v>122.4</c:v>
                </c:pt>
                <c:pt idx="1677">
                  <c:v>122.2</c:v>
                </c:pt>
                <c:pt idx="1678">
                  <c:v>122.2</c:v>
                </c:pt>
                <c:pt idx="1679">
                  <c:v>122.2</c:v>
                </c:pt>
                <c:pt idx="1680">
                  <c:v>122.3</c:v>
                </c:pt>
                <c:pt idx="1681">
                  <c:v>122.3</c:v>
                </c:pt>
                <c:pt idx="1682">
                  <c:v>122.3</c:v>
                </c:pt>
                <c:pt idx="1683">
                  <c:v>122.7</c:v>
                </c:pt>
                <c:pt idx="1684">
                  <c:v>122.7</c:v>
                </c:pt>
                <c:pt idx="1685">
                  <c:v>122.7</c:v>
                </c:pt>
                <c:pt idx="1686">
                  <c:v>122.7</c:v>
                </c:pt>
                <c:pt idx="1687">
                  <c:v>122.7</c:v>
                </c:pt>
                <c:pt idx="1688">
                  <c:v>122.7</c:v>
                </c:pt>
                <c:pt idx="1689">
                  <c:v>122.7</c:v>
                </c:pt>
                <c:pt idx="1690">
                  <c:v>122.7</c:v>
                </c:pt>
                <c:pt idx="1691">
                  <c:v>122.7</c:v>
                </c:pt>
                <c:pt idx="1692">
                  <c:v>122.7</c:v>
                </c:pt>
                <c:pt idx="1693">
                  <c:v>122.7</c:v>
                </c:pt>
                <c:pt idx="1694">
                  <c:v>122.7</c:v>
                </c:pt>
                <c:pt idx="1695">
                  <c:v>123</c:v>
                </c:pt>
                <c:pt idx="1696">
                  <c:v>123</c:v>
                </c:pt>
                <c:pt idx="1697">
                  <c:v>123</c:v>
                </c:pt>
                <c:pt idx="1698">
                  <c:v>123.4</c:v>
                </c:pt>
                <c:pt idx="1699">
                  <c:v>123.4</c:v>
                </c:pt>
                <c:pt idx="1700">
                  <c:v>123.4</c:v>
                </c:pt>
                <c:pt idx="1701">
                  <c:v>123.6</c:v>
                </c:pt>
                <c:pt idx="1702">
                  <c:v>123.6</c:v>
                </c:pt>
                <c:pt idx="1703">
                  <c:v>123.6</c:v>
                </c:pt>
                <c:pt idx="1704">
                  <c:v>123.7</c:v>
                </c:pt>
                <c:pt idx="1705">
                  <c:v>123.7</c:v>
                </c:pt>
                <c:pt idx="1706">
                  <c:v>123.7</c:v>
                </c:pt>
                <c:pt idx="1707">
                  <c:v>123.6</c:v>
                </c:pt>
                <c:pt idx="1708">
                  <c:v>123.6</c:v>
                </c:pt>
                <c:pt idx="1709">
                  <c:v>123.6</c:v>
                </c:pt>
                <c:pt idx="1710">
                  <c:v>123.5</c:v>
                </c:pt>
                <c:pt idx="1711">
                  <c:v>123.5</c:v>
                </c:pt>
                <c:pt idx="1712">
                  <c:v>123.5</c:v>
                </c:pt>
                <c:pt idx="1713">
                  <c:v>123.2</c:v>
                </c:pt>
                <c:pt idx="1714">
                  <c:v>123.2</c:v>
                </c:pt>
                <c:pt idx="1715">
                  <c:v>123.2</c:v>
                </c:pt>
                <c:pt idx="1716">
                  <c:v>123.3</c:v>
                </c:pt>
                <c:pt idx="1717">
                  <c:v>123.3</c:v>
                </c:pt>
                <c:pt idx="1718">
                  <c:v>123.3</c:v>
                </c:pt>
                <c:pt idx="1719">
                  <c:v>122.9</c:v>
                </c:pt>
                <c:pt idx="1720">
                  <c:v>122.9</c:v>
                </c:pt>
                <c:pt idx="1721">
                  <c:v>122.9</c:v>
                </c:pt>
                <c:pt idx="1722">
                  <c:v>122.7</c:v>
                </c:pt>
                <c:pt idx="1723">
                  <c:v>122.7</c:v>
                </c:pt>
                <c:pt idx="1724">
                  <c:v>122.7</c:v>
                </c:pt>
                <c:pt idx="1725">
                  <c:v>122.8</c:v>
                </c:pt>
                <c:pt idx="1726">
                  <c:v>122.8</c:v>
                </c:pt>
                <c:pt idx="1727">
                  <c:v>122.8</c:v>
                </c:pt>
                <c:pt idx="1728">
                  <c:v>123.2</c:v>
                </c:pt>
                <c:pt idx="1729">
                  <c:v>123.2</c:v>
                </c:pt>
                <c:pt idx="1730">
                  <c:v>123.2</c:v>
                </c:pt>
                <c:pt idx="1731">
                  <c:v>123.6</c:v>
                </c:pt>
                <c:pt idx="1732">
                  <c:v>123.6</c:v>
                </c:pt>
                <c:pt idx="1733">
                  <c:v>123.6</c:v>
                </c:pt>
                <c:pt idx="1734">
                  <c:v>123.6</c:v>
                </c:pt>
                <c:pt idx="1735">
                  <c:v>123.6</c:v>
                </c:pt>
                <c:pt idx="1736">
                  <c:v>123.6</c:v>
                </c:pt>
                <c:pt idx="1737">
                  <c:v>123.6</c:v>
                </c:pt>
                <c:pt idx="1738">
                  <c:v>123.6</c:v>
                </c:pt>
                <c:pt idx="1739">
                  <c:v>123.6</c:v>
                </c:pt>
                <c:pt idx="1740">
                  <c:v>123.7</c:v>
                </c:pt>
                <c:pt idx="1741">
                  <c:v>123.7</c:v>
                </c:pt>
                <c:pt idx="1742">
                  <c:v>123.7</c:v>
                </c:pt>
                <c:pt idx="1743">
                  <c:v>124.2</c:v>
                </c:pt>
                <c:pt idx="1744">
                  <c:v>124.2</c:v>
                </c:pt>
                <c:pt idx="1745">
                  <c:v>124.2</c:v>
                </c:pt>
                <c:pt idx="1746">
                  <c:v>124.8</c:v>
                </c:pt>
                <c:pt idx="1747">
                  <c:v>124.8</c:v>
                </c:pt>
                <c:pt idx="1748">
                  <c:v>124.8</c:v>
                </c:pt>
                <c:pt idx="1749">
                  <c:v>124.9</c:v>
                </c:pt>
                <c:pt idx="1750">
                  <c:v>124.9</c:v>
                </c:pt>
                <c:pt idx="1751">
                  <c:v>124.9</c:v>
                </c:pt>
                <c:pt idx="1752">
                  <c:v>124.7</c:v>
                </c:pt>
                <c:pt idx="1753">
                  <c:v>124.7</c:v>
                </c:pt>
                <c:pt idx="1754">
                  <c:v>124.7</c:v>
                </c:pt>
                <c:pt idx="1755">
                  <c:v>124.6</c:v>
                </c:pt>
                <c:pt idx="1756">
                  <c:v>124.6</c:v>
                </c:pt>
                <c:pt idx="1757">
                  <c:v>124.6</c:v>
                </c:pt>
                <c:pt idx="1758">
                  <c:v>124.7</c:v>
                </c:pt>
                <c:pt idx="1759">
                  <c:v>124.7</c:v>
                </c:pt>
                <c:pt idx="1760">
                  <c:v>124.7</c:v>
                </c:pt>
                <c:pt idx="1761">
                  <c:v>124.8</c:v>
                </c:pt>
                <c:pt idx="1762">
                  <c:v>124.8</c:v>
                </c:pt>
                <c:pt idx="1763">
                  <c:v>124.8</c:v>
                </c:pt>
                <c:pt idx="1764">
                  <c:v>124.7</c:v>
                </c:pt>
                <c:pt idx="1765">
                  <c:v>124.7</c:v>
                </c:pt>
                <c:pt idx="1766">
                  <c:v>124.7</c:v>
                </c:pt>
                <c:pt idx="1767">
                  <c:v>124.7</c:v>
                </c:pt>
                <c:pt idx="1768">
                  <c:v>124.7</c:v>
                </c:pt>
                <c:pt idx="1769">
                  <c:v>124.7</c:v>
                </c:pt>
                <c:pt idx="1770">
                  <c:v>124.8</c:v>
                </c:pt>
                <c:pt idx="1771">
                  <c:v>124.8</c:v>
                </c:pt>
                <c:pt idx="1772">
                  <c:v>124.8</c:v>
                </c:pt>
                <c:pt idx="1773">
                  <c:v>124.5</c:v>
                </c:pt>
                <c:pt idx="1774">
                  <c:v>124.5</c:v>
                </c:pt>
                <c:pt idx="1775">
                  <c:v>124.5</c:v>
                </c:pt>
                <c:pt idx="1776">
                  <c:v>124.2</c:v>
                </c:pt>
                <c:pt idx="1777">
                  <c:v>124.2</c:v>
                </c:pt>
                <c:pt idx="1778">
                  <c:v>124.2</c:v>
                </c:pt>
                <c:pt idx="1779">
                  <c:v>123.9</c:v>
                </c:pt>
                <c:pt idx="1780">
                  <c:v>123.9</c:v>
                </c:pt>
                <c:pt idx="1781">
                  <c:v>123.9</c:v>
                </c:pt>
                <c:pt idx="1782">
                  <c:v>124.1</c:v>
                </c:pt>
                <c:pt idx="1783">
                  <c:v>124.1</c:v>
                </c:pt>
                <c:pt idx="1784">
                  <c:v>124.1</c:v>
                </c:pt>
                <c:pt idx="1785">
                  <c:v>124.6</c:v>
                </c:pt>
                <c:pt idx="1786">
                  <c:v>124.6</c:v>
                </c:pt>
                <c:pt idx="1787">
                  <c:v>124.6</c:v>
                </c:pt>
                <c:pt idx="1788">
                  <c:v>124.3</c:v>
                </c:pt>
                <c:pt idx="1789">
                  <c:v>124.3</c:v>
                </c:pt>
                <c:pt idx="1790">
                  <c:v>124.3</c:v>
                </c:pt>
                <c:pt idx="1791">
                  <c:v>124.3</c:v>
                </c:pt>
                <c:pt idx="1792">
                  <c:v>124.3</c:v>
                </c:pt>
                <c:pt idx="1793">
                  <c:v>124.3</c:v>
                </c:pt>
                <c:pt idx="1794">
                  <c:v>124</c:v>
                </c:pt>
                <c:pt idx="1795">
                  <c:v>124</c:v>
                </c:pt>
                <c:pt idx="1796">
                  <c:v>124</c:v>
                </c:pt>
                <c:pt idx="1797">
                  <c:v>124.3</c:v>
                </c:pt>
                <c:pt idx="1798">
                  <c:v>124.3</c:v>
                </c:pt>
                <c:pt idx="1799">
                  <c:v>124.3</c:v>
                </c:pt>
                <c:pt idx="1800">
                  <c:v>124.2</c:v>
                </c:pt>
                <c:pt idx="1801">
                  <c:v>124.2</c:v>
                </c:pt>
                <c:pt idx="1802">
                  <c:v>124.2</c:v>
                </c:pt>
                <c:pt idx="1803">
                  <c:v>124.3</c:v>
                </c:pt>
                <c:pt idx="1804">
                  <c:v>124.3</c:v>
                </c:pt>
                <c:pt idx="1805">
                  <c:v>124.3</c:v>
                </c:pt>
                <c:pt idx="1806">
                  <c:v>124.2</c:v>
                </c:pt>
                <c:pt idx="1807">
                  <c:v>124.2</c:v>
                </c:pt>
                <c:pt idx="1808">
                  <c:v>124.2</c:v>
                </c:pt>
                <c:pt idx="1809">
                  <c:v>124.1</c:v>
                </c:pt>
                <c:pt idx="1810">
                  <c:v>124.1</c:v>
                </c:pt>
                <c:pt idx="1811">
                  <c:v>124.1</c:v>
                </c:pt>
                <c:pt idx="1812">
                  <c:v>123.8</c:v>
                </c:pt>
                <c:pt idx="1813">
                  <c:v>123.8</c:v>
                </c:pt>
                <c:pt idx="1814">
                  <c:v>123.8</c:v>
                </c:pt>
                <c:pt idx="1815">
                  <c:v>123.7</c:v>
                </c:pt>
                <c:pt idx="1816">
                  <c:v>123.7</c:v>
                </c:pt>
                <c:pt idx="1817">
                  <c:v>123.7</c:v>
                </c:pt>
                <c:pt idx="1818">
                  <c:v>123.7</c:v>
                </c:pt>
                <c:pt idx="1819">
                  <c:v>123.7</c:v>
                </c:pt>
                <c:pt idx="1820">
                  <c:v>123.7</c:v>
                </c:pt>
                <c:pt idx="1821">
                  <c:v>124</c:v>
                </c:pt>
                <c:pt idx="1822">
                  <c:v>124</c:v>
                </c:pt>
                <c:pt idx="1823">
                  <c:v>124</c:v>
                </c:pt>
                <c:pt idx="1824">
                  <c:v>124.1</c:v>
                </c:pt>
                <c:pt idx="1825">
                  <c:v>124.1</c:v>
                </c:pt>
                <c:pt idx="1826">
                  <c:v>124.1</c:v>
                </c:pt>
                <c:pt idx="1827">
                  <c:v>123.7</c:v>
                </c:pt>
                <c:pt idx="1828">
                  <c:v>123.7</c:v>
                </c:pt>
                <c:pt idx="1829">
                  <c:v>123.7</c:v>
                </c:pt>
                <c:pt idx="1830">
                  <c:v>123.2</c:v>
                </c:pt>
                <c:pt idx="1831">
                  <c:v>123.2</c:v>
                </c:pt>
                <c:pt idx="1832">
                  <c:v>123.2</c:v>
                </c:pt>
                <c:pt idx="1833">
                  <c:v>122.6</c:v>
                </c:pt>
                <c:pt idx="1834">
                  <c:v>122.6</c:v>
                </c:pt>
                <c:pt idx="1835">
                  <c:v>122.6</c:v>
                </c:pt>
                <c:pt idx="1836">
                  <c:v>122.6</c:v>
                </c:pt>
                <c:pt idx="1837">
                  <c:v>122.6</c:v>
                </c:pt>
                <c:pt idx="1838">
                  <c:v>122.6</c:v>
                </c:pt>
                <c:pt idx="1839">
                  <c:v>122.6</c:v>
                </c:pt>
                <c:pt idx="1840">
                  <c:v>122.6</c:v>
                </c:pt>
                <c:pt idx="1841">
                  <c:v>122.6</c:v>
                </c:pt>
                <c:pt idx="1842">
                  <c:v>122.8</c:v>
                </c:pt>
                <c:pt idx="1843">
                  <c:v>122.8</c:v>
                </c:pt>
                <c:pt idx="1844">
                  <c:v>122.8</c:v>
                </c:pt>
                <c:pt idx="1845">
                  <c:v>123.8</c:v>
                </c:pt>
                <c:pt idx="1846">
                  <c:v>123.8</c:v>
                </c:pt>
                <c:pt idx="1847">
                  <c:v>123.8</c:v>
                </c:pt>
                <c:pt idx="1848">
                  <c:v>124.1</c:v>
                </c:pt>
                <c:pt idx="1849">
                  <c:v>124.1</c:v>
                </c:pt>
                <c:pt idx="1850">
                  <c:v>124.1</c:v>
                </c:pt>
                <c:pt idx="1851">
                  <c:v>124</c:v>
                </c:pt>
                <c:pt idx="1852">
                  <c:v>124</c:v>
                </c:pt>
                <c:pt idx="1853">
                  <c:v>124</c:v>
                </c:pt>
                <c:pt idx="1854">
                  <c:v>122.9</c:v>
                </c:pt>
                <c:pt idx="1855">
                  <c:v>122.9</c:v>
                </c:pt>
                <c:pt idx="1856">
                  <c:v>122.9</c:v>
                </c:pt>
                <c:pt idx="1857">
                  <c:v>122.7</c:v>
                </c:pt>
                <c:pt idx="1858">
                  <c:v>122.7</c:v>
                </c:pt>
                <c:pt idx="1859">
                  <c:v>122.7</c:v>
                </c:pt>
                <c:pt idx="1860">
                  <c:v>122.7</c:v>
                </c:pt>
                <c:pt idx="1861">
                  <c:v>122.7</c:v>
                </c:pt>
                <c:pt idx="1862">
                  <c:v>122.7</c:v>
                </c:pt>
                <c:pt idx="1863">
                  <c:v>122.9</c:v>
                </c:pt>
                <c:pt idx="1864">
                  <c:v>122.9</c:v>
                </c:pt>
                <c:pt idx="1865">
                  <c:v>122.9</c:v>
                </c:pt>
                <c:pt idx="1866">
                  <c:v>122.9</c:v>
                </c:pt>
                <c:pt idx="1867">
                  <c:v>122.9</c:v>
                </c:pt>
                <c:pt idx="1868">
                  <c:v>122.9</c:v>
                </c:pt>
                <c:pt idx="1869">
                  <c:v>122.6</c:v>
                </c:pt>
                <c:pt idx="1870">
                  <c:v>122.6</c:v>
                </c:pt>
                <c:pt idx="1871">
                  <c:v>122.6</c:v>
                </c:pt>
                <c:pt idx="1872">
                  <c:v>122.4</c:v>
                </c:pt>
                <c:pt idx="1873">
                  <c:v>122.4</c:v>
                </c:pt>
                <c:pt idx="1874">
                  <c:v>122.4</c:v>
                </c:pt>
                <c:pt idx="1875">
                  <c:v>122.2</c:v>
                </c:pt>
                <c:pt idx="1876">
                  <c:v>122.2</c:v>
                </c:pt>
                <c:pt idx="1877">
                  <c:v>122.2</c:v>
                </c:pt>
                <c:pt idx="1878">
                  <c:v>122.2</c:v>
                </c:pt>
                <c:pt idx="1879">
                  <c:v>122.2</c:v>
                </c:pt>
                <c:pt idx="1880">
                  <c:v>122.2</c:v>
                </c:pt>
                <c:pt idx="1881">
                  <c:v>122.3</c:v>
                </c:pt>
                <c:pt idx="1882">
                  <c:v>122.3</c:v>
                </c:pt>
                <c:pt idx="1883">
                  <c:v>122.3</c:v>
                </c:pt>
                <c:pt idx="1884">
                  <c:v>125.6</c:v>
                </c:pt>
                <c:pt idx="1885">
                  <c:v>125.6</c:v>
                </c:pt>
                <c:pt idx="1886">
                  <c:v>125.6</c:v>
                </c:pt>
                <c:pt idx="1887">
                  <c:v>125.8</c:v>
                </c:pt>
                <c:pt idx="1888">
                  <c:v>125.8</c:v>
                </c:pt>
                <c:pt idx="1889">
                  <c:v>125.8</c:v>
                </c:pt>
                <c:pt idx="1890">
                  <c:v>125.7</c:v>
                </c:pt>
                <c:pt idx="1891">
                  <c:v>125.7</c:v>
                </c:pt>
                <c:pt idx="1892">
                  <c:v>125.7</c:v>
                </c:pt>
                <c:pt idx="1893">
                  <c:v>122.7</c:v>
                </c:pt>
                <c:pt idx="1894">
                  <c:v>122.7</c:v>
                </c:pt>
                <c:pt idx="1895">
                  <c:v>122.7</c:v>
                </c:pt>
                <c:pt idx="1896">
                  <c:v>122.7</c:v>
                </c:pt>
                <c:pt idx="1897">
                  <c:v>122.7</c:v>
                </c:pt>
                <c:pt idx="1898">
                  <c:v>122.7</c:v>
                </c:pt>
                <c:pt idx="1899">
                  <c:v>123</c:v>
                </c:pt>
                <c:pt idx="1900">
                  <c:v>123</c:v>
                </c:pt>
                <c:pt idx="1901">
                  <c:v>123</c:v>
                </c:pt>
                <c:pt idx="1902">
                  <c:v>123.5</c:v>
                </c:pt>
                <c:pt idx="1903">
                  <c:v>123.5</c:v>
                </c:pt>
                <c:pt idx="1904">
                  <c:v>123.5</c:v>
                </c:pt>
                <c:pt idx="1905">
                  <c:v>123.6</c:v>
                </c:pt>
                <c:pt idx="1906">
                  <c:v>123.6</c:v>
                </c:pt>
                <c:pt idx="1907">
                  <c:v>123.6</c:v>
                </c:pt>
                <c:pt idx="1908">
                  <c:v>123.8</c:v>
                </c:pt>
                <c:pt idx="1909">
                  <c:v>123.8</c:v>
                </c:pt>
                <c:pt idx="1910">
                  <c:v>123.8</c:v>
                </c:pt>
                <c:pt idx="1911">
                  <c:v>123.3</c:v>
                </c:pt>
                <c:pt idx="1912">
                  <c:v>123.3</c:v>
                </c:pt>
                <c:pt idx="1913">
                  <c:v>123.3</c:v>
                </c:pt>
                <c:pt idx="1914">
                  <c:v>123.1</c:v>
                </c:pt>
                <c:pt idx="1915">
                  <c:v>123.1</c:v>
                </c:pt>
                <c:pt idx="1916">
                  <c:v>123.1</c:v>
                </c:pt>
                <c:pt idx="1917">
                  <c:v>122.7</c:v>
                </c:pt>
                <c:pt idx="1918">
                  <c:v>122.7</c:v>
                </c:pt>
                <c:pt idx="1919">
                  <c:v>122.7</c:v>
                </c:pt>
                <c:pt idx="1920">
                  <c:v>122.7</c:v>
                </c:pt>
                <c:pt idx="1921">
                  <c:v>122.7</c:v>
                </c:pt>
                <c:pt idx="1922">
                  <c:v>122.7</c:v>
                </c:pt>
                <c:pt idx="1923">
                  <c:v>123.1</c:v>
                </c:pt>
                <c:pt idx="1924">
                  <c:v>123.1</c:v>
                </c:pt>
                <c:pt idx="1925">
                  <c:v>123.1</c:v>
                </c:pt>
                <c:pt idx="1926">
                  <c:v>123.7</c:v>
                </c:pt>
                <c:pt idx="1927">
                  <c:v>123.7</c:v>
                </c:pt>
                <c:pt idx="1928">
                  <c:v>123.7</c:v>
                </c:pt>
                <c:pt idx="1929">
                  <c:v>124</c:v>
                </c:pt>
                <c:pt idx="1930">
                  <c:v>124</c:v>
                </c:pt>
                <c:pt idx="1931">
                  <c:v>124</c:v>
                </c:pt>
                <c:pt idx="1932">
                  <c:v>123.9</c:v>
                </c:pt>
                <c:pt idx="1933">
                  <c:v>123.9</c:v>
                </c:pt>
                <c:pt idx="1934">
                  <c:v>123.9</c:v>
                </c:pt>
                <c:pt idx="1935">
                  <c:v>123.5</c:v>
                </c:pt>
                <c:pt idx="1936">
                  <c:v>123.5</c:v>
                </c:pt>
                <c:pt idx="1937">
                  <c:v>123.5</c:v>
                </c:pt>
                <c:pt idx="1938">
                  <c:v>123.5</c:v>
                </c:pt>
                <c:pt idx="1939">
                  <c:v>123.5</c:v>
                </c:pt>
                <c:pt idx="1940">
                  <c:v>123.5</c:v>
                </c:pt>
                <c:pt idx="1941">
                  <c:v>123.5</c:v>
                </c:pt>
                <c:pt idx="1942">
                  <c:v>123.5</c:v>
                </c:pt>
                <c:pt idx="1943">
                  <c:v>123.5</c:v>
                </c:pt>
                <c:pt idx="1944">
                  <c:v>126.3</c:v>
                </c:pt>
                <c:pt idx="1945">
                  <c:v>126.3</c:v>
                </c:pt>
                <c:pt idx="1946">
                  <c:v>126.3</c:v>
                </c:pt>
                <c:pt idx="1947">
                  <c:v>126.2</c:v>
                </c:pt>
                <c:pt idx="1948">
                  <c:v>126.2</c:v>
                </c:pt>
                <c:pt idx="1949">
                  <c:v>126.2</c:v>
                </c:pt>
                <c:pt idx="1950">
                  <c:v>126</c:v>
                </c:pt>
                <c:pt idx="1951">
                  <c:v>126</c:v>
                </c:pt>
                <c:pt idx="1952">
                  <c:v>126</c:v>
                </c:pt>
                <c:pt idx="1953">
                  <c:v>123.5</c:v>
                </c:pt>
                <c:pt idx="1954">
                  <c:v>123.5</c:v>
                </c:pt>
                <c:pt idx="1955">
                  <c:v>123.5</c:v>
                </c:pt>
                <c:pt idx="1956">
                  <c:v>123.5</c:v>
                </c:pt>
                <c:pt idx="1957">
                  <c:v>123.5</c:v>
                </c:pt>
                <c:pt idx="1958">
                  <c:v>123.5</c:v>
                </c:pt>
                <c:pt idx="1959">
                  <c:v>123.7</c:v>
                </c:pt>
                <c:pt idx="1960">
                  <c:v>123.7</c:v>
                </c:pt>
                <c:pt idx="1961">
                  <c:v>123.7</c:v>
                </c:pt>
                <c:pt idx="1962">
                  <c:v>123.7</c:v>
                </c:pt>
                <c:pt idx="1963">
                  <c:v>123.7</c:v>
                </c:pt>
                <c:pt idx="1964">
                  <c:v>123.7</c:v>
                </c:pt>
                <c:pt idx="1965">
                  <c:v>123.6</c:v>
                </c:pt>
                <c:pt idx="1966">
                  <c:v>123.6</c:v>
                </c:pt>
                <c:pt idx="1967">
                  <c:v>123.6</c:v>
                </c:pt>
                <c:pt idx="1968">
                  <c:v>123.3</c:v>
                </c:pt>
                <c:pt idx="1969">
                  <c:v>123.3</c:v>
                </c:pt>
                <c:pt idx="1970">
                  <c:v>123.3</c:v>
                </c:pt>
                <c:pt idx="1971">
                  <c:v>123.5</c:v>
                </c:pt>
                <c:pt idx="1972">
                  <c:v>123.5</c:v>
                </c:pt>
                <c:pt idx="1973">
                  <c:v>123.5</c:v>
                </c:pt>
                <c:pt idx="1974">
                  <c:v>123.6</c:v>
                </c:pt>
                <c:pt idx="1975">
                  <c:v>123.6</c:v>
                </c:pt>
                <c:pt idx="1976">
                  <c:v>123.6</c:v>
                </c:pt>
                <c:pt idx="1977">
                  <c:v>123.5</c:v>
                </c:pt>
                <c:pt idx="1978">
                  <c:v>123.5</c:v>
                </c:pt>
                <c:pt idx="1979">
                  <c:v>123.5</c:v>
                </c:pt>
                <c:pt idx="1980">
                  <c:v>123.1</c:v>
                </c:pt>
                <c:pt idx="1981">
                  <c:v>123.1</c:v>
                </c:pt>
                <c:pt idx="1982">
                  <c:v>123.1</c:v>
                </c:pt>
                <c:pt idx="1983">
                  <c:v>125.8</c:v>
                </c:pt>
                <c:pt idx="1984">
                  <c:v>125.8</c:v>
                </c:pt>
                <c:pt idx="1985">
                  <c:v>125.8</c:v>
                </c:pt>
                <c:pt idx="1986">
                  <c:v>125.9</c:v>
                </c:pt>
                <c:pt idx="1987">
                  <c:v>125.9</c:v>
                </c:pt>
                <c:pt idx="1988">
                  <c:v>125.9</c:v>
                </c:pt>
                <c:pt idx="1989">
                  <c:v>125.8</c:v>
                </c:pt>
                <c:pt idx="1990">
                  <c:v>125.8</c:v>
                </c:pt>
                <c:pt idx="1991">
                  <c:v>125.8</c:v>
                </c:pt>
                <c:pt idx="1992">
                  <c:v>122.5</c:v>
                </c:pt>
                <c:pt idx="1993">
                  <c:v>122.5</c:v>
                </c:pt>
                <c:pt idx="1994">
                  <c:v>122.5</c:v>
                </c:pt>
                <c:pt idx="1995">
                  <c:v>122.1</c:v>
                </c:pt>
                <c:pt idx="1996">
                  <c:v>122.1</c:v>
                </c:pt>
                <c:pt idx="1997">
                  <c:v>122.1</c:v>
                </c:pt>
                <c:pt idx="1998">
                  <c:v>121.5</c:v>
                </c:pt>
                <c:pt idx="1999">
                  <c:v>121.5</c:v>
                </c:pt>
                <c:pt idx="2000">
                  <c:v>121.5</c:v>
                </c:pt>
                <c:pt idx="2001">
                  <c:v>121.5</c:v>
                </c:pt>
                <c:pt idx="2002">
                  <c:v>121.5</c:v>
                </c:pt>
                <c:pt idx="2003">
                  <c:v>121.5</c:v>
                </c:pt>
                <c:pt idx="2004">
                  <c:v>121.9</c:v>
                </c:pt>
                <c:pt idx="2005">
                  <c:v>121.9</c:v>
                </c:pt>
                <c:pt idx="2006">
                  <c:v>121.9</c:v>
                </c:pt>
                <c:pt idx="2007">
                  <c:v>122.3</c:v>
                </c:pt>
                <c:pt idx="2008">
                  <c:v>122.3</c:v>
                </c:pt>
                <c:pt idx="2009">
                  <c:v>122.3</c:v>
                </c:pt>
                <c:pt idx="2010">
                  <c:v>122.7</c:v>
                </c:pt>
                <c:pt idx="2011">
                  <c:v>122.7</c:v>
                </c:pt>
                <c:pt idx="2012">
                  <c:v>122.7</c:v>
                </c:pt>
                <c:pt idx="2013">
                  <c:v>122.5</c:v>
                </c:pt>
                <c:pt idx="2014">
                  <c:v>122.5</c:v>
                </c:pt>
                <c:pt idx="2015">
                  <c:v>122.5</c:v>
                </c:pt>
                <c:pt idx="2016">
                  <c:v>122.2</c:v>
                </c:pt>
                <c:pt idx="2017">
                  <c:v>122.2</c:v>
                </c:pt>
                <c:pt idx="2018">
                  <c:v>122.2</c:v>
                </c:pt>
                <c:pt idx="2019">
                  <c:v>121.8</c:v>
                </c:pt>
                <c:pt idx="2020">
                  <c:v>121.8</c:v>
                </c:pt>
                <c:pt idx="2021">
                  <c:v>121.8</c:v>
                </c:pt>
                <c:pt idx="2022">
                  <c:v>121.7</c:v>
                </c:pt>
                <c:pt idx="2023">
                  <c:v>121.7</c:v>
                </c:pt>
                <c:pt idx="2024">
                  <c:v>121.7</c:v>
                </c:pt>
                <c:pt idx="2025">
                  <c:v>121.8</c:v>
                </c:pt>
                <c:pt idx="2026">
                  <c:v>121.8</c:v>
                </c:pt>
                <c:pt idx="2027">
                  <c:v>121.8</c:v>
                </c:pt>
                <c:pt idx="2028">
                  <c:v>121.6</c:v>
                </c:pt>
                <c:pt idx="2029">
                  <c:v>121.6</c:v>
                </c:pt>
                <c:pt idx="2030">
                  <c:v>121.6</c:v>
                </c:pt>
                <c:pt idx="2031">
                  <c:v>121.5</c:v>
                </c:pt>
                <c:pt idx="2032">
                  <c:v>121.5</c:v>
                </c:pt>
                <c:pt idx="2033">
                  <c:v>121.5</c:v>
                </c:pt>
                <c:pt idx="2034">
                  <c:v>121.4</c:v>
                </c:pt>
                <c:pt idx="2035">
                  <c:v>121.4</c:v>
                </c:pt>
                <c:pt idx="2036">
                  <c:v>121.4</c:v>
                </c:pt>
                <c:pt idx="2037">
                  <c:v>121.6</c:v>
                </c:pt>
                <c:pt idx="2038">
                  <c:v>121.6</c:v>
                </c:pt>
                <c:pt idx="2039">
                  <c:v>121.6</c:v>
                </c:pt>
                <c:pt idx="2040">
                  <c:v>121.8</c:v>
                </c:pt>
                <c:pt idx="2041">
                  <c:v>121.8</c:v>
                </c:pt>
                <c:pt idx="2042">
                  <c:v>121.8</c:v>
                </c:pt>
                <c:pt idx="2043">
                  <c:v>122.2</c:v>
                </c:pt>
                <c:pt idx="2044">
                  <c:v>122.2</c:v>
                </c:pt>
                <c:pt idx="2045">
                  <c:v>122.2</c:v>
                </c:pt>
                <c:pt idx="2046">
                  <c:v>123</c:v>
                </c:pt>
                <c:pt idx="2047">
                  <c:v>123</c:v>
                </c:pt>
                <c:pt idx="2048">
                  <c:v>123</c:v>
                </c:pt>
                <c:pt idx="2049">
                  <c:v>123.2</c:v>
                </c:pt>
                <c:pt idx="2050">
                  <c:v>123.2</c:v>
                </c:pt>
                <c:pt idx="2051">
                  <c:v>123.2</c:v>
                </c:pt>
                <c:pt idx="2052">
                  <c:v>123.2</c:v>
                </c:pt>
                <c:pt idx="2053">
                  <c:v>123.2</c:v>
                </c:pt>
                <c:pt idx="2054">
                  <c:v>123.2</c:v>
                </c:pt>
                <c:pt idx="2055">
                  <c:v>122.7</c:v>
                </c:pt>
                <c:pt idx="2056">
                  <c:v>122.7</c:v>
                </c:pt>
                <c:pt idx="2057">
                  <c:v>122.7</c:v>
                </c:pt>
                <c:pt idx="2058">
                  <c:v>122.5</c:v>
                </c:pt>
                <c:pt idx="2059">
                  <c:v>122.5</c:v>
                </c:pt>
                <c:pt idx="2060">
                  <c:v>122.5</c:v>
                </c:pt>
                <c:pt idx="2061">
                  <c:v>125.1</c:v>
                </c:pt>
                <c:pt idx="2062">
                  <c:v>125.1</c:v>
                </c:pt>
                <c:pt idx="2063">
                  <c:v>125.1</c:v>
                </c:pt>
                <c:pt idx="2064">
                  <c:v>125.5</c:v>
                </c:pt>
                <c:pt idx="2065">
                  <c:v>125.5</c:v>
                </c:pt>
                <c:pt idx="2066">
                  <c:v>125.5</c:v>
                </c:pt>
                <c:pt idx="2067">
                  <c:v>126</c:v>
                </c:pt>
                <c:pt idx="2068">
                  <c:v>126</c:v>
                </c:pt>
                <c:pt idx="2069">
                  <c:v>126</c:v>
                </c:pt>
                <c:pt idx="2070">
                  <c:v>123.5</c:v>
                </c:pt>
                <c:pt idx="2071">
                  <c:v>123.5</c:v>
                </c:pt>
                <c:pt idx="2072">
                  <c:v>123.5</c:v>
                </c:pt>
                <c:pt idx="2073">
                  <c:v>123.1</c:v>
                </c:pt>
                <c:pt idx="2074">
                  <c:v>123.1</c:v>
                </c:pt>
                <c:pt idx="2075">
                  <c:v>123.1</c:v>
                </c:pt>
                <c:pt idx="2076">
                  <c:v>123.1</c:v>
                </c:pt>
                <c:pt idx="2077">
                  <c:v>123.1</c:v>
                </c:pt>
                <c:pt idx="2078">
                  <c:v>123.1</c:v>
                </c:pt>
                <c:pt idx="2079">
                  <c:v>123.3</c:v>
                </c:pt>
                <c:pt idx="2080">
                  <c:v>123.3</c:v>
                </c:pt>
                <c:pt idx="2081">
                  <c:v>123.3</c:v>
                </c:pt>
                <c:pt idx="2082">
                  <c:v>123.8</c:v>
                </c:pt>
                <c:pt idx="2083">
                  <c:v>123.8</c:v>
                </c:pt>
                <c:pt idx="2084">
                  <c:v>123.8</c:v>
                </c:pt>
                <c:pt idx="2085">
                  <c:v>124</c:v>
                </c:pt>
                <c:pt idx="2086">
                  <c:v>124</c:v>
                </c:pt>
                <c:pt idx="2087">
                  <c:v>124</c:v>
                </c:pt>
                <c:pt idx="2088">
                  <c:v>123.9</c:v>
                </c:pt>
                <c:pt idx="2089">
                  <c:v>123.9</c:v>
                </c:pt>
                <c:pt idx="2090">
                  <c:v>123.9</c:v>
                </c:pt>
                <c:pt idx="2091">
                  <c:v>123.6</c:v>
                </c:pt>
                <c:pt idx="2092">
                  <c:v>123.6</c:v>
                </c:pt>
                <c:pt idx="2093">
                  <c:v>123.6</c:v>
                </c:pt>
                <c:pt idx="2094">
                  <c:v>123.4</c:v>
                </c:pt>
                <c:pt idx="2095">
                  <c:v>123.4</c:v>
                </c:pt>
                <c:pt idx="2096">
                  <c:v>123.4</c:v>
                </c:pt>
                <c:pt idx="2097">
                  <c:v>123.6</c:v>
                </c:pt>
                <c:pt idx="2098">
                  <c:v>123.6</c:v>
                </c:pt>
                <c:pt idx="2099">
                  <c:v>123.6</c:v>
                </c:pt>
                <c:pt idx="2100">
                  <c:v>125.2</c:v>
                </c:pt>
                <c:pt idx="2101">
                  <c:v>125.2</c:v>
                </c:pt>
                <c:pt idx="2102">
                  <c:v>125.2</c:v>
                </c:pt>
                <c:pt idx="2103">
                  <c:v>125.3</c:v>
                </c:pt>
                <c:pt idx="2104">
                  <c:v>125.3</c:v>
                </c:pt>
                <c:pt idx="2105">
                  <c:v>125.3</c:v>
                </c:pt>
                <c:pt idx="2106">
                  <c:v>125.1</c:v>
                </c:pt>
                <c:pt idx="2107">
                  <c:v>125.1</c:v>
                </c:pt>
                <c:pt idx="2108">
                  <c:v>125.1</c:v>
                </c:pt>
                <c:pt idx="2109">
                  <c:v>123.9</c:v>
                </c:pt>
                <c:pt idx="2110">
                  <c:v>123.9</c:v>
                </c:pt>
                <c:pt idx="2111">
                  <c:v>123.9</c:v>
                </c:pt>
                <c:pt idx="2112">
                  <c:v>124</c:v>
                </c:pt>
                <c:pt idx="2113">
                  <c:v>124</c:v>
                </c:pt>
                <c:pt idx="2114">
                  <c:v>124</c:v>
                </c:pt>
                <c:pt idx="2115">
                  <c:v>124.3</c:v>
                </c:pt>
                <c:pt idx="2116">
                  <c:v>124.3</c:v>
                </c:pt>
                <c:pt idx="2117">
                  <c:v>124.3</c:v>
                </c:pt>
                <c:pt idx="2118">
                  <c:v>124</c:v>
                </c:pt>
                <c:pt idx="2119">
                  <c:v>124</c:v>
                </c:pt>
                <c:pt idx="2120">
                  <c:v>124</c:v>
                </c:pt>
                <c:pt idx="2121">
                  <c:v>123.8</c:v>
                </c:pt>
                <c:pt idx="2122">
                  <c:v>123.8</c:v>
                </c:pt>
                <c:pt idx="2123">
                  <c:v>123.8</c:v>
                </c:pt>
                <c:pt idx="2124">
                  <c:v>123.4</c:v>
                </c:pt>
                <c:pt idx="2125">
                  <c:v>123.4</c:v>
                </c:pt>
                <c:pt idx="2126">
                  <c:v>123.4</c:v>
                </c:pt>
                <c:pt idx="2127">
                  <c:v>123</c:v>
                </c:pt>
                <c:pt idx="2128">
                  <c:v>123</c:v>
                </c:pt>
                <c:pt idx="2129">
                  <c:v>123</c:v>
                </c:pt>
                <c:pt idx="2130">
                  <c:v>122.8</c:v>
                </c:pt>
                <c:pt idx="2131">
                  <c:v>122.8</c:v>
                </c:pt>
                <c:pt idx="2132">
                  <c:v>122.8</c:v>
                </c:pt>
                <c:pt idx="2133">
                  <c:v>123</c:v>
                </c:pt>
                <c:pt idx="2134">
                  <c:v>123</c:v>
                </c:pt>
                <c:pt idx="2135">
                  <c:v>123</c:v>
                </c:pt>
                <c:pt idx="2136">
                  <c:v>123.4</c:v>
                </c:pt>
                <c:pt idx="2137">
                  <c:v>123.4</c:v>
                </c:pt>
                <c:pt idx="2138">
                  <c:v>123.4</c:v>
                </c:pt>
                <c:pt idx="2139">
                  <c:v>127.8</c:v>
                </c:pt>
                <c:pt idx="2140">
                  <c:v>127.8</c:v>
                </c:pt>
                <c:pt idx="2141">
                  <c:v>127.8</c:v>
                </c:pt>
                <c:pt idx="2142">
                  <c:v>128.19999999999999</c:v>
                </c:pt>
                <c:pt idx="2143">
                  <c:v>128.19999999999999</c:v>
                </c:pt>
                <c:pt idx="2144">
                  <c:v>128.19999999999999</c:v>
                </c:pt>
                <c:pt idx="2145">
                  <c:v>128.1</c:v>
                </c:pt>
                <c:pt idx="2146">
                  <c:v>128.1</c:v>
                </c:pt>
                <c:pt idx="2147">
                  <c:v>128.1</c:v>
                </c:pt>
                <c:pt idx="2148">
                  <c:v>123.6</c:v>
                </c:pt>
                <c:pt idx="2149">
                  <c:v>123.6</c:v>
                </c:pt>
                <c:pt idx="2150">
                  <c:v>123.6</c:v>
                </c:pt>
                <c:pt idx="2151">
                  <c:v>122.9</c:v>
                </c:pt>
                <c:pt idx="2152">
                  <c:v>122.9</c:v>
                </c:pt>
                <c:pt idx="2153">
                  <c:v>122.9</c:v>
                </c:pt>
                <c:pt idx="2154">
                  <c:v>123.1</c:v>
                </c:pt>
                <c:pt idx="2155">
                  <c:v>123.1</c:v>
                </c:pt>
                <c:pt idx="2156">
                  <c:v>123.1</c:v>
                </c:pt>
                <c:pt idx="2157">
                  <c:v>123.4</c:v>
                </c:pt>
                <c:pt idx="2158">
                  <c:v>123.4</c:v>
                </c:pt>
                <c:pt idx="2159">
                  <c:v>123.4</c:v>
                </c:pt>
                <c:pt idx="2160">
                  <c:v>123.6</c:v>
                </c:pt>
                <c:pt idx="2161">
                  <c:v>123.6</c:v>
                </c:pt>
                <c:pt idx="2162">
                  <c:v>123.6</c:v>
                </c:pt>
                <c:pt idx="2163">
                  <c:v>123.5</c:v>
                </c:pt>
                <c:pt idx="2164">
                  <c:v>123.5</c:v>
                </c:pt>
                <c:pt idx="2165">
                  <c:v>123.5</c:v>
                </c:pt>
                <c:pt idx="2166">
                  <c:v>123.6</c:v>
                </c:pt>
                <c:pt idx="2167">
                  <c:v>123.6</c:v>
                </c:pt>
                <c:pt idx="2168">
                  <c:v>123.6</c:v>
                </c:pt>
                <c:pt idx="2169">
                  <c:v>123.5</c:v>
                </c:pt>
                <c:pt idx="2170">
                  <c:v>123.5</c:v>
                </c:pt>
                <c:pt idx="2171">
                  <c:v>123.5</c:v>
                </c:pt>
                <c:pt idx="2172">
                  <c:v>123.8</c:v>
                </c:pt>
                <c:pt idx="2173">
                  <c:v>123.8</c:v>
                </c:pt>
                <c:pt idx="2174">
                  <c:v>123.8</c:v>
                </c:pt>
                <c:pt idx="2175">
                  <c:v>124.3</c:v>
                </c:pt>
                <c:pt idx="2176">
                  <c:v>124.3</c:v>
                </c:pt>
                <c:pt idx="2177">
                  <c:v>124.3</c:v>
                </c:pt>
                <c:pt idx="2178">
                  <c:v>126</c:v>
                </c:pt>
                <c:pt idx="2179">
                  <c:v>126</c:v>
                </c:pt>
                <c:pt idx="2180">
                  <c:v>126</c:v>
                </c:pt>
                <c:pt idx="2181">
                  <c:v>126.2</c:v>
                </c:pt>
                <c:pt idx="2182">
                  <c:v>126.2</c:v>
                </c:pt>
                <c:pt idx="2183">
                  <c:v>126.2</c:v>
                </c:pt>
                <c:pt idx="2184">
                  <c:v>126.1</c:v>
                </c:pt>
                <c:pt idx="2185">
                  <c:v>126.1</c:v>
                </c:pt>
                <c:pt idx="2186">
                  <c:v>126.1</c:v>
                </c:pt>
                <c:pt idx="2187">
                  <c:v>124.7</c:v>
                </c:pt>
                <c:pt idx="2188">
                  <c:v>124.7</c:v>
                </c:pt>
                <c:pt idx="2189">
                  <c:v>124.7</c:v>
                </c:pt>
                <c:pt idx="2190">
                  <c:v>124.5</c:v>
                </c:pt>
                <c:pt idx="2191">
                  <c:v>124.5</c:v>
                </c:pt>
                <c:pt idx="2192">
                  <c:v>124.5</c:v>
                </c:pt>
                <c:pt idx="2193">
                  <c:v>124.1</c:v>
                </c:pt>
                <c:pt idx="2194">
                  <c:v>124.1</c:v>
                </c:pt>
                <c:pt idx="2195">
                  <c:v>124.1</c:v>
                </c:pt>
                <c:pt idx="2196">
                  <c:v>124.4</c:v>
                </c:pt>
                <c:pt idx="2197">
                  <c:v>124.4</c:v>
                </c:pt>
                <c:pt idx="2198">
                  <c:v>124.4</c:v>
                </c:pt>
                <c:pt idx="2199">
                  <c:v>124.8</c:v>
                </c:pt>
                <c:pt idx="2200">
                  <c:v>124.8</c:v>
                </c:pt>
                <c:pt idx="2201">
                  <c:v>124.8</c:v>
                </c:pt>
                <c:pt idx="2202">
                  <c:v>125.8</c:v>
                </c:pt>
                <c:pt idx="2203">
                  <c:v>125.8</c:v>
                </c:pt>
                <c:pt idx="2204">
                  <c:v>125.8</c:v>
                </c:pt>
                <c:pt idx="2205">
                  <c:v>125.8</c:v>
                </c:pt>
                <c:pt idx="2206">
                  <c:v>125.8</c:v>
                </c:pt>
                <c:pt idx="2207">
                  <c:v>125.8</c:v>
                </c:pt>
                <c:pt idx="2208">
                  <c:v>125.7</c:v>
                </c:pt>
                <c:pt idx="2209">
                  <c:v>125.7</c:v>
                </c:pt>
                <c:pt idx="2210">
                  <c:v>125.7</c:v>
                </c:pt>
                <c:pt idx="2211">
                  <c:v>125.2</c:v>
                </c:pt>
                <c:pt idx="2212">
                  <c:v>125.2</c:v>
                </c:pt>
                <c:pt idx="2213">
                  <c:v>125.2</c:v>
                </c:pt>
                <c:pt idx="2214">
                  <c:v>124.8</c:v>
                </c:pt>
                <c:pt idx="2215">
                  <c:v>124.8</c:v>
                </c:pt>
                <c:pt idx="2216">
                  <c:v>124.8</c:v>
                </c:pt>
                <c:pt idx="2217">
                  <c:v>125</c:v>
                </c:pt>
                <c:pt idx="2218">
                  <c:v>125</c:v>
                </c:pt>
                <c:pt idx="2219">
                  <c:v>125</c:v>
                </c:pt>
                <c:pt idx="2220">
                  <c:v>125.4</c:v>
                </c:pt>
                <c:pt idx="2221">
                  <c:v>125.4</c:v>
                </c:pt>
                <c:pt idx="2222">
                  <c:v>125.4</c:v>
                </c:pt>
                <c:pt idx="2223">
                  <c:v>125.7</c:v>
                </c:pt>
                <c:pt idx="2224">
                  <c:v>125.7</c:v>
                </c:pt>
                <c:pt idx="2225">
                  <c:v>125.7</c:v>
                </c:pt>
                <c:pt idx="2226">
                  <c:v>126.2</c:v>
                </c:pt>
                <c:pt idx="2227">
                  <c:v>126.2</c:v>
                </c:pt>
                <c:pt idx="2228">
                  <c:v>126.2</c:v>
                </c:pt>
                <c:pt idx="2229">
                  <c:v>126.2</c:v>
                </c:pt>
                <c:pt idx="2230">
                  <c:v>126.2</c:v>
                </c:pt>
                <c:pt idx="2231">
                  <c:v>126.2</c:v>
                </c:pt>
                <c:pt idx="2232">
                  <c:v>126.2</c:v>
                </c:pt>
                <c:pt idx="2233">
                  <c:v>126.2</c:v>
                </c:pt>
                <c:pt idx="2234">
                  <c:v>126.2</c:v>
                </c:pt>
                <c:pt idx="2235">
                  <c:v>125.8</c:v>
                </c:pt>
                <c:pt idx="2236">
                  <c:v>125.8</c:v>
                </c:pt>
                <c:pt idx="2237">
                  <c:v>125.8</c:v>
                </c:pt>
                <c:pt idx="2238">
                  <c:v>131</c:v>
                </c:pt>
                <c:pt idx="2239">
                  <c:v>131</c:v>
                </c:pt>
                <c:pt idx="2240">
                  <c:v>131</c:v>
                </c:pt>
                <c:pt idx="2241">
                  <c:v>131.1</c:v>
                </c:pt>
                <c:pt idx="2242">
                  <c:v>131.1</c:v>
                </c:pt>
                <c:pt idx="2243">
                  <c:v>131.1</c:v>
                </c:pt>
                <c:pt idx="2244">
                  <c:v>131.19999999999999</c:v>
                </c:pt>
                <c:pt idx="2245">
                  <c:v>131.19999999999999</c:v>
                </c:pt>
                <c:pt idx="2246">
                  <c:v>131.19999999999999</c:v>
                </c:pt>
                <c:pt idx="2247">
                  <c:v>126</c:v>
                </c:pt>
                <c:pt idx="2248">
                  <c:v>126</c:v>
                </c:pt>
                <c:pt idx="2249">
                  <c:v>126</c:v>
                </c:pt>
                <c:pt idx="2250">
                  <c:v>125.9</c:v>
                </c:pt>
                <c:pt idx="2251">
                  <c:v>125.9</c:v>
                </c:pt>
                <c:pt idx="2252">
                  <c:v>125.9</c:v>
                </c:pt>
                <c:pt idx="2253">
                  <c:v>125.9</c:v>
                </c:pt>
                <c:pt idx="2254">
                  <c:v>125.9</c:v>
                </c:pt>
                <c:pt idx="2255">
                  <c:v>125.9</c:v>
                </c:pt>
                <c:pt idx="2256">
                  <c:v>126</c:v>
                </c:pt>
                <c:pt idx="2257">
                  <c:v>126</c:v>
                </c:pt>
                <c:pt idx="2258">
                  <c:v>126</c:v>
                </c:pt>
                <c:pt idx="2259">
                  <c:v>126.3</c:v>
                </c:pt>
                <c:pt idx="2260">
                  <c:v>126.3</c:v>
                </c:pt>
                <c:pt idx="2261">
                  <c:v>126.3</c:v>
                </c:pt>
                <c:pt idx="2262">
                  <c:v>126.5</c:v>
                </c:pt>
                <c:pt idx="2263">
                  <c:v>126.5</c:v>
                </c:pt>
                <c:pt idx="2264">
                  <c:v>126.5</c:v>
                </c:pt>
                <c:pt idx="2265">
                  <c:v>126.5</c:v>
                </c:pt>
                <c:pt idx="2266">
                  <c:v>126.5</c:v>
                </c:pt>
                <c:pt idx="2267">
                  <c:v>126.5</c:v>
                </c:pt>
                <c:pt idx="2268">
                  <c:v>126.4</c:v>
                </c:pt>
                <c:pt idx="2269">
                  <c:v>126.4</c:v>
                </c:pt>
                <c:pt idx="2270">
                  <c:v>126.4</c:v>
                </c:pt>
                <c:pt idx="2271">
                  <c:v>126.5</c:v>
                </c:pt>
                <c:pt idx="2272">
                  <c:v>126.5</c:v>
                </c:pt>
                <c:pt idx="2273">
                  <c:v>126.5</c:v>
                </c:pt>
                <c:pt idx="2274">
                  <c:v>126.4</c:v>
                </c:pt>
                <c:pt idx="2275">
                  <c:v>126.4</c:v>
                </c:pt>
                <c:pt idx="2276">
                  <c:v>126.4</c:v>
                </c:pt>
                <c:pt idx="2277">
                  <c:v>126.3</c:v>
                </c:pt>
                <c:pt idx="2278">
                  <c:v>126.3</c:v>
                </c:pt>
                <c:pt idx="2279">
                  <c:v>126.3</c:v>
                </c:pt>
                <c:pt idx="2280">
                  <c:v>126.5</c:v>
                </c:pt>
                <c:pt idx="2281">
                  <c:v>126.5</c:v>
                </c:pt>
                <c:pt idx="2282">
                  <c:v>126.5</c:v>
                </c:pt>
                <c:pt idx="2283">
                  <c:v>126.9</c:v>
                </c:pt>
                <c:pt idx="2284">
                  <c:v>126.9</c:v>
                </c:pt>
                <c:pt idx="2285">
                  <c:v>126.9</c:v>
                </c:pt>
                <c:pt idx="2286">
                  <c:v>127.7</c:v>
                </c:pt>
                <c:pt idx="2287">
                  <c:v>127.7</c:v>
                </c:pt>
                <c:pt idx="2288">
                  <c:v>127.7</c:v>
                </c:pt>
                <c:pt idx="2289">
                  <c:v>127.8</c:v>
                </c:pt>
                <c:pt idx="2290">
                  <c:v>127.8</c:v>
                </c:pt>
                <c:pt idx="2291">
                  <c:v>127.8</c:v>
                </c:pt>
                <c:pt idx="2292">
                  <c:v>127.5</c:v>
                </c:pt>
                <c:pt idx="2293">
                  <c:v>127.5</c:v>
                </c:pt>
                <c:pt idx="2294">
                  <c:v>127.5</c:v>
                </c:pt>
                <c:pt idx="2295">
                  <c:v>126.6</c:v>
                </c:pt>
                <c:pt idx="2296">
                  <c:v>126.6</c:v>
                </c:pt>
                <c:pt idx="2297">
                  <c:v>126.6</c:v>
                </c:pt>
                <c:pt idx="2298">
                  <c:v>126.5</c:v>
                </c:pt>
                <c:pt idx="2299">
                  <c:v>126.5</c:v>
                </c:pt>
                <c:pt idx="2300">
                  <c:v>126.5</c:v>
                </c:pt>
                <c:pt idx="2301">
                  <c:v>126.1</c:v>
                </c:pt>
                <c:pt idx="2302">
                  <c:v>126.1</c:v>
                </c:pt>
                <c:pt idx="2303">
                  <c:v>126.1</c:v>
                </c:pt>
                <c:pt idx="2304">
                  <c:v>125.8</c:v>
                </c:pt>
                <c:pt idx="2305">
                  <c:v>125.8</c:v>
                </c:pt>
                <c:pt idx="2306">
                  <c:v>125.8</c:v>
                </c:pt>
                <c:pt idx="2307">
                  <c:v>125.8</c:v>
                </c:pt>
                <c:pt idx="2308">
                  <c:v>125.8</c:v>
                </c:pt>
                <c:pt idx="2309">
                  <c:v>125.8</c:v>
                </c:pt>
                <c:pt idx="2310">
                  <c:v>126.7</c:v>
                </c:pt>
                <c:pt idx="2311">
                  <c:v>126.7</c:v>
                </c:pt>
                <c:pt idx="2312">
                  <c:v>126.7</c:v>
                </c:pt>
                <c:pt idx="2313">
                  <c:v>127.3</c:v>
                </c:pt>
                <c:pt idx="2314">
                  <c:v>127.3</c:v>
                </c:pt>
                <c:pt idx="2315">
                  <c:v>127.3</c:v>
                </c:pt>
                <c:pt idx="2316">
                  <c:v>127.4</c:v>
                </c:pt>
                <c:pt idx="2317">
                  <c:v>127.4</c:v>
                </c:pt>
                <c:pt idx="2318">
                  <c:v>127.4</c:v>
                </c:pt>
                <c:pt idx="2319">
                  <c:v>126.9</c:v>
                </c:pt>
                <c:pt idx="2320">
                  <c:v>126.9</c:v>
                </c:pt>
                <c:pt idx="2321">
                  <c:v>126.9</c:v>
                </c:pt>
                <c:pt idx="2322">
                  <c:v>127</c:v>
                </c:pt>
                <c:pt idx="2323">
                  <c:v>127</c:v>
                </c:pt>
                <c:pt idx="2324">
                  <c:v>127</c:v>
                </c:pt>
                <c:pt idx="2325">
                  <c:v>127</c:v>
                </c:pt>
                <c:pt idx="2326">
                  <c:v>127</c:v>
                </c:pt>
                <c:pt idx="2327">
                  <c:v>127</c:v>
                </c:pt>
                <c:pt idx="2328">
                  <c:v>127.6</c:v>
                </c:pt>
                <c:pt idx="2329">
                  <c:v>127.6</c:v>
                </c:pt>
                <c:pt idx="2330">
                  <c:v>127.6</c:v>
                </c:pt>
                <c:pt idx="2331">
                  <c:v>127.6</c:v>
                </c:pt>
                <c:pt idx="2332">
                  <c:v>127.6</c:v>
                </c:pt>
                <c:pt idx="2333">
                  <c:v>127.6</c:v>
                </c:pt>
                <c:pt idx="2334">
                  <c:v>126.8</c:v>
                </c:pt>
                <c:pt idx="2335">
                  <c:v>126.8</c:v>
                </c:pt>
                <c:pt idx="2336">
                  <c:v>126.8</c:v>
                </c:pt>
                <c:pt idx="2337">
                  <c:v>126.1</c:v>
                </c:pt>
                <c:pt idx="2338">
                  <c:v>126.1</c:v>
                </c:pt>
                <c:pt idx="2339">
                  <c:v>126.1</c:v>
                </c:pt>
                <c:pt idx="2340">
                  <c:v>125.5</c:v>
                </c:pt>
                <c:pt idx="2341">
                  <c:v>125.5</c:v>
                </c:pt>
                <c:pt idx="2342">
                  <c:v>125.5</c:v>
                </c:pt>
                <c:pt idx="2343">
                  <c:v>126.2</c:v>
                </c:pt>
                <c:pt idx="2344">
                  <c:v>126.2</c:v>
                </c:pt>
                <c:pt idx="2345">
                  <c:v>126.2</c:v>
                </c:pt>
                <c:pt idx="2346">
                  <c:v>125.9</c:v>
                </c:pt>
                <c:pt idx="2347">
                  <c:v>125.9</c:v>
                </c:pt>
                <c:pt idx="2348">
                  <c:v>125.9</c:v>
                </c:pt>
                <c:pt idx="2349">
                  <c:v>126.1</c:v>
                </c:pt>
                <c:pt idx="2350">
                  <c:v>126.1</c:v>
                </c:pt>
                <c:pt idx="2351">
                  <c:v>126.1</c:v>
                </c:pt>
                <c:pt idx="2352">
                  <c:v>125.8</c:v>
                </c:pt>
                <c:pt idx="2353">
                  <c:v>125.8</c:v>
                </c:pt>
                <c:pt idx="2354">
                  <c:v>125.8</c:v>
                </c:pt>
                <c:pt idx="2355">
                  <c:v>126.6</c:v>
                </c:pt>
                <c:pt idx="2356">
                  <c:v>126.6</c:v>
                </c:pt>
                <c:pt idx="2357">
                  <c:v>126.6</c:v>
                </c:pt>
                <c:pt idx="2358">
                  <c:v>127</c:v>
                </c:pt>
                <c:pt idx="2359">
                  <c:v>127</c:v>
                </c:pt>
                <c:pt idx="2360">
                  <c:v>127</c:v>
                </c:pt>
                <c:pt idx="2361">
                  <c:v>127.7</c:v>
                </c:pt>
                <c:pt idx="2362">
                  <c:v>127.7</c:v>
                </c:pt>
                <c:pt idx="2363">
                  <c:v>127.7</c:v>
                </c:pt>
                <c:pt idx="2364">
                  <c:v>127.8</c:v>
                </c:pt>
                <c:pt idx="2365">
                  <c:v>127.8</c:v>
                </c:pt>
                <c:pt idx="2366">
                  <c:v>127.8</c:v>
                </c:pt>
                <c:pt idx="2367">
                  <c:v>127.9</c:v>
                </c:pt>
                <c:pt idx="2368">
                  <c:v>127.9</c:v>
                </c:pt>
                <c:pt idx="2369">
                  <c:v>127.9</c:v>
                </c:pt>
                <c:pt idx="2370">
                  <c:v>126.9</c:v>
                </c:pt>
                <c:pt idx="2371">
                  <c:v>126.9</c:v>
                </c:pt>
                <c:pt idx="2372">
                  <c:v>126.9</c:v>
                </c:pt>
                <c:pt idx="2373">
                  <c:v>126.3</c:v>
                </c:pt>
                <c:pt idx="2374">
                  <c:v>126.3</c:v>
                </c:pt>
                <c:pt idx="2375">
                  <c:v>126.3</c:v>
                </c:pt>
                <c:pt idx="2376">
                  <c:v>126</c:v>
                </c:pt>
                <c:pt idx="2377">
                  <c:v>126</c:v>
                </c:pt>
                <c:pt idx="2378">
                  <c:v>126</c:v>
                </c:pt>
                <c:pt idx="2379">
                  <c:v>126.1</c:v>
                </c:pt>
                <c:pt idx="2380">
                  <c:v>126.1</c:v>
                </c:pt>
                <c:pt idx="2381">
                  <c:v>126.1</c:v>
                </c:pt>
                <c:pt idx="2382">
                  <c:v>126.2</c:v>
                </c:pt>
                <c:pt idx="2383">
                  <c:v>126.2</c:v>
                </c:pt>
                <c:pt idx="2384">
                  <c:v>126.2</c:v>
                </c:pt>
                <c:pt idx="2385">
                  <c:v>126.7</c:v>
                </c:pt>
                <c:pt idx="2386">
                  <c:v>126.7</c:v>
                </c:pt>
                <c:pt idx="2387">
                  <c:v>126.7</c:v>
                </c:pt>
                <c:pt idx="2388">
                  <c:v>127.3</c:v>
                </c:pt>
                <c:pt idx="2389">
                  <c:v>127.3</c:v>
                </c:pt>
                <c:pt idx="2390">
                  <c:v>127.3</c:v>
                </c:pt>
                <c:pt idx="2391">
                  <c:v>127.9</c:v>
                </c:pt>
                <c:pt idx="2392">
                  <c:v>127.9</c:v>
                </c:pt>
                <c:pt idx="2393">
                  <c:v>127.9</c:v>
                </c:pt>
                <c:pt idx="2394">
                  <c:v>127.9</c:v>
                </c:pt>
                <c:pt idx="2395">
                  <c:v>127.9</c:v>
                </c:pt>
                <c:pt idx="2396">
                  <c:v>127.9</c:v>
                </c:pt>
                <c:pt idx="2397">
                  <c:v>127.7</c:v>
                </c:pt>
                <c:pt idx="2398">
                  <c:v>127.7</c:v>
                </c:pt>
                <c:pt idx="2399">
                  <c:v>127.7</c:v>
                </c:pt>
                <c:pt idx="2400">
                  <c:v>127.4</c:v>
                </c:pt>
                <c:pt idx="2401">
                  <c:v>127.4</c:v>
                </c:pt>
                <c:pt idx="2402">
                  <c:v>127.4</c:v>
                </c:pt>
                <c:pt idx="2403">
                  <c:v>127.8</c:v>
                </c:pt>
                <c:pt idx="2404">
                  <c:v>127.8</c:v>
                </c:pt>
                <c:pt idx="2405">
                  <c:v>127.8</c:v>
                </c:pt>
                <c:pt idx="2406">
                  <c:v>128.4</c:v>
                </c:pt>
                <c:pt idx="2407">
                  <c:v>128.4</c:v>
                </c:pt>
                <c:pt idx="2408">
                  <c:v>128.4</c:v>
                </c:pt>
                <c:pt idx="2409">
                  <c:v>128.80000000000001</c:v>
                </c:pt>
                <c:pt idx="2410">
                  <c:v>128.80000000000001</c:v>
                </c:pt>
                <c:pt idx="2411">
                  <c:v>128.80000000000001</c:v>
                </c:pt>
                <c:pt idx="2412">
                  <c:v>128.9</c:v>
                </c:pt>
                <c:pt idx="2413">
                  <c:v>128.9</c:v>
                </c:pt>
                <c:pt idx="2414">
                  <c:v>128.9</c:v>
                </c:pt>
                <c:pt idx="2415">
                  <c:v>128.6</c:v>
                </c:pt>
                <c:pt idx="2416">
                  <c:v>128.6</c:v>
                </c:pt>
                <c:pt idx="2417">
                  <c:v>128.6</c:v>
                </c:pt>
                <c:pt idx="2418">
                  <c:v>128.80000000000001</c:v>
                </c:pt>
                <c:pt idx="2419">
                  <c:v>128.80000000000001</c:v>
                </c:pt>
                <c:pt idx="2420">
                  <c:v>128.80000000000001</c:v>
                </c:pt>
                <c:pt idx="2421">
                  <c:v>129</c:v>
                </c:pt>
                <c:pt idx="2422">
                  <c:v>129</c:v>
                </c:pt>
                <c:pt idx="2423">
                  <c:v>129</c:v>
                </c:pt>
                <c:pt idx="2424">
                  <c:v>129.4</c:v>
                </c:pt>
                <c:pt idx="2425">
                  <c:v>129.4</c:v>
                </c:pt>
                <c:pt idx="2426">
                  <c:v>129.4</c:v>
                </c:pt>
                <c:pt idx="2427">
                  <c:v>129.19999999999999</c:v>
                </c:pt>
                <c:pt idx="2428">
                  <c:v>129.19999999999999</c:v>
                </c:pt>
                <c:pt idx="2429">
                  <c:v>129.19999999999999</c:v>
                </c:pt>
                <c:pt idx="2430">
                  <c:v>128.9</c:v>
                </c:pt>
                <c:pt idx="2431">
                  <c:v>128.9</c:v>
                </c:pt>
                <c:pt idx="2432">
                  <c:v>128.9</c:v>
                </c:pt>
                <c:pt idx="2433">
                  <c:v>128.30000000000001</c:v>
                </c:pt>
                <c:pt idx="2434">
                  <c:v>128.30000000000001</c:v>
                </c:pt>
                <c:pt idx="2435">
                  <c:v>128.30000000000001</c:v>
                </c:pt>
                <c:pt idx="2436">
                  <c:v>129.30000000000001</c:v>
                </c:pt>
                <c:pt idx="2437">
                  <c:v>129.30000000000001</c:v>
                </c:pt>
                <c:pt idx="2438">
                  <c:v>129.30000000000001</c:v>
                </c:pt>
                <c:pt idx="2439">
                  <c:v>129.5</c:v>
                </c:pt>
                <c:pt idx="2440">
                  <c:v>129.5</c:v>
                </c:pt>
                <c:pt idx="2441">
                  <c:v>129.5</c:v>
                </c:pt>
                <c:pt idx="2442">
                  <c:v>129.80000000000001</c:v>
                </c:pt>
                <c:pt idx="2443">
                  <c:v>129.80000000000001</c:v>
                </c:pt>
                <c:pt idx="2444">
                  <c:v>129.80000000000001</c:v>
                </c:pt>
                <c:pt idx="2445">
                  <c:v>128.80000000000001</c:v>
                </c:pt>
                <c:pt idx="2446">
                  <c:v>128.80000000000001</c:v>
                </c:pt>
                <c:pt idx="2447">
                  <c:v>128.80000000000001</c:v>
                </c:pt>
                <c:pt idx="2448">
                  <c:v>128.69999999999999</c:v>
                </c:pt>
                <c:pt idx="2449">
                  <c:v>128.69999999999999</c:v>
                </c:pt>
                <c:pt idx="2450">
                  <c:v>128.69999999999999</c:v>
                </c:pt>
                <c:pt idx="2451">
                  <c:v>128.19999999999999</c:v>
                </c:pt>
                <c:pt idx="2452">
                  <c:v>128.19999999999999</c:v>
                </c:pt>
                <c:pt idx="2453">
                  <c:v>128.19999999999999</c:v>
                </c:pt>
                <c:pt idx="2454">
                  <c:v>128</c:v>
                </c:pt>
                <c:pt idx="2455">
                  <c:v>128</c:v>
                </c:pt>
                <c:pt idx="2456">
                  <c:v>128</c:v>
                </c:pt>
                <c:pt idx="2457">
                  <c:v>127.3</c:v>
                </c:pt>
                <c:pt idx="2458">
                  <c:v>127.3</c:v>
                </c:pt>
                <c:pt idx="2459">
                  <c:v>127.3</c:v>
                </c:pt>
                <c:pt idx="2460">
                  <c:v>127.3</c:v>
                </c:pt>
                <c:pt idx="2461">
                  <c:v>127.3</c:v>
                </c:pt>
                <c:pt idx="2462">
                  <c:v>127.3</c:v>
                </c:pt>
                <c:pt idx="2463">
                  <c:v>127.4</c:v>
                </c:pt>
                <c:pt idx="2464">
                  <c:v>127.4</c:v>
                </c:pt>
                <c:pt idx="2465">
                  <c:v>127.4</c:v>
                </c:pt>
                <c:pt idx="2466">
                  <c:v>127.8</c:v>
                </c:pt>
                <c:pt idx="2467">
                  <c:v>127.8</c:v>
                </c:pt>
                <c:pt idx="2468">
                  <c:v>127.8</c:v>
                </c:pt>
                <c:pt idx="2469">
                  <c:v>127.9</c:v>
                </c:pt>
                <c:pt idx="2470">
                  <c:v>127.9</c:v>
                </c:pt>
                <c:pt idx="2471">
                  <c:v>127.9</c:v>
                </c:pt>
                <c:pt idx="2472">
                  <c:v>127.8</c:v>
                </c:pt>
                <c:pt idx="2473">
                  <c:v>127.8</c:v>
                </c:pt>
                <c:pt idx="2474">
                  <c:v>127.8</c:v>
                </c:pt>
                <c:pt idx="2475">
                  <c:v>128.6</c:v>
                </c:pt>
                <c:pt idx="2476">
                  <c:v>128.6</c:v>
                </c:pt>
                <c:pt idx="2477">
                  <c:v>128.6</c:v>
                </c:pt>
                <c:pt idx="2478">
                  <c:v>129.30000000000001</c:v>
                </c:pt>
                <c:pt idx="2479">
                  <c:v>129.30000000000001</c:v>
                </c:pt>
                <c:pt idx="2480">
                  <c:v>129.30000000000001</c:v>
                </c:pt>
                <c:pt idx="2481">
                  <c:v>130</c:v>
                </c:pt>
                <c:pt idx="2482">
                  <c:v>130</c:v>
                </c:pt>
                <c:pt idx="2483">
                  <c:v>130</c:v>
                </c:pt>
                <c:pt idx="2484">
                  <c:v>129.80000000000001</c:v>
                </c:pt>
                <c:pt idx="2485">
                  <c:v>129.80000000000001</c:v>
                </c:pt>
                <c:pt idx="2486">
                  <c:v>129.80000000000001</c:v>
                </c:pt>
                <c:pt idx="2487">
                  <c:v>130.5</c:v>
                </c:pt>
                <c:pt idx="2488">
                  <c:v>130.5</c:v>
                </c:pt>
                <c:pt idx="2489">
                  <c:v>130.5</c:v>
                </c:pt>
                <c:pt idx="2490">
                  <c:v>131.1</c:v>
                </c:pt>
                <c:pt idx="2491">
                  <c:v>131.1</c:v>
                </c:pt>
                <c:pt idx="2492">
                  <c:v>131.1</c:v>
                </c:pt>
                <c:pt idx="2493">
                  <c:v>131.30000000000001</c:v>
                </c:pt>
                <c:pt idx="2494">
                  <c:v>131.30000000000001</c:v>
                </c:pt>
                <c:pt idx="2495">
                  <c:v>131.30000000000001</c:v>
                </c:pt>
                <c:pt idx="2496">
                  <c:v>130.5</c:v>
                </c:pt>
                <c:pt idx="2497">
                  <c:v>130.5</c:v>
                </c:pt>
                <c:pt idx="2498">
                  <c:v>130.5</c:v>
                </c:pt>
                <c:pt idx="2499">
                  <c:v>129.5</c:v>
                </c:pt>
                <c:pt idx="2500">
                  <c:v>129.5</c:v>
                </c:pt>
                <c:pt idx="2501">
                  <c:v>129.5</c:v>
                </c:pt>
                <c:pt idx="2502">
                  <c:v>129.4</c:v>
                </c:pt>
                <c:pt idx="2503">
                  <c:v>129.4</c:v>
                </c:pt>
                <c:pt idx="2504">
                  <c:v>129.4</c:v>
                </c:pt>
                <c:pt idx="2505">
                  <c:v>129.6</c:v>
                </c:pt>
                <c:pt idx="2506">
                  <c:v>129.6</c:v>
                </c:pt>
                <c:pt idx="2507">
                  <c:v>129.6</c:v>
                </c:pt>
                <c:pt idx="2508">
                  <c:v>129.69999999999999</c:v>
                </c:pt>
                <c:pt idx="2509">
                  <c:v>129.69999999999999</c:v>
                </c:pt>
                <c:pt idx="2510">
                  <c:v>129.69999999999999</c:v>
                </c:pt>
                <c:pt idx="2511">
                  <c:v>129.19999999999999</c:v>
                </c:pt>
                <c:pt idx="2512">
                  <c:v>129.19999999999999</c:v>
                </c:pt>
                <c:pt idx="2513">
                  <c:v>129.19999999999999</c:v>
                </c:pt>
                <c:pt idx="2514">
                  <c:v>131.9</c:v>
                </c:pt>
                <c:pt idx="2515">
                  <c:v>131.9</c:v>
                </c:pt>
                <c:pt idx="2516">
                  <c:v>131.9</c:v>
                </c:pt>
                <c:pt idx="2517">
                  <c:v>131.6</c:v>
                </c:pt>
                <c:pt idx="2518">
                  <c:v>131.6</c:v>
                </c:pt>
                <c:pt idx="2519">
                  <c:v>131.6</c:v>
                </c:pt>
                <c:pt idx="2520">
                  <c:v>131.9</c:v>
                </c:pt>
                <c:pt idx="2521">
                  <c:v>131.9</c:v>
                </c:pt>
                <c:pt idx="2522">
                  <c:v>131.9</c:v>
                </c:pt>
                <c:pt idx="2523">
                  <c:v>129.19999999999999</c:v>
                </c:pt>
                <c:pt idx="2524">
                  <c:v>129.19999999999999</c:v>
                </c:pt>
                <c:pt idx="2525">
                  <c:v>129.19999999999999</c:v>
                </c:pt>
                <c:pt idx="2526">
                  <c:v>129.69999999999999</c:v>
                </c:pt>
                <c:pt idx="2527">
                  <c:v>129.69999999999999</c:v>
                </c:pt>
                <c:pt idx="2528">
                  <c:v>129.69999999999999</c:v>
                </c:pt>
                <c:pt idx="2529">
                  <c:v>129.6</c:v>
                </c:pt>
                <c:pt idx="2530">
                  <c:v>129.6</c:v>
                </c:pt>
                <c:pt idx="2531">
                  <c:v>129.6</c:v>
                </c:pt>
                <c:pt idx="2532">
                  <c:v>129.1</c:v>
                </c:pt>
                <c:pt idx="2533">
                  <c:v>129.1</c:v>
                </c:pt>
                <c:pt idx="2534">
                  <c:v>129.1</c:v>
                </c:pt>
                <c:pt idx="2535">
                  <c:v>128.9</c:v>
                </c:pt>
                <c:pt idx="2536">
                  <c:v>128.9</c:v>
                </c:pt>
                <c:pt idx="2537">
                  <c:v>128.9</c:v>
                </c:pt>
                <c:pt idx="2538">
                  <c:v>129.1</c:v>
                </c:pt>
                <c:pt idx="2539">
                  <c:v>129.1</c:v>
                </c:pt>
                <c:pt idx="2540">
                  <c:v>129.1</c:v>
                </c:pt>
                <c:pt idx="2541">
                  <c:v>129.6</c:v>
                </c:pt>
                <c:pt idx="2542">
                  <c:v>129.6</c:v>
                </c:pt>
                <c:pt idx="2543">
                  <c:v>129.6</c:v>
                </c:pt>
                <c:pt idx="2544">
                  <c:v>129.9</c:v>
                </c:pt>
                <c:pt idx="2545">
                  <c:v>129.9</c:v>
                </c:pt>
                <c:pt idx="2546">
                  <c:v>129.9</c:v>
                </c:pt>
                <c:pt idx="2547">
                  <c:v>129.9</c:v>
                </c:pt>
                <c:pt idx="2548">
                  <c:v>129.9</c:v>
                </c:pt>
                <c:pt idx="2549">
                  <c:v>129.9</c:v>
                </c:pt>
                <c:pt idx="2550">
                  <c:v>130</c:v>
                </c:pt>
                <c:pt idx="2551">
                  <c:v>130</c:v>
                </c:pt>
                <c:pt idx="2552">
                  <c:v>130</c:v>
                </c:pt>
                <c:pt idx="2553">
                  <c:v>130.4</c:v>
                </c:pt>
                <c:pt idx="2554">
                  <c:v>130.4</c:v>
                </c:pt>
                <c:pt idx="2555">
                  <c:v>130.4</c:v>
                </c:pt>
                <c:pt idx="2556">
                  <c:v>130.19999999999999</c:v>
                </c:pt>
                <c:pt idx="2557">
                  <c:v>130.19999999999999</c:v>
                </c:pt>
                <c:pt idx="2558">
                  <c:v>130.19999999999999</c:v>
                </c:pt>
                <c:pt idx="2559">
                  <c:v>129.80000000000001</c:v>
                </c:pt>
                <c:pt idx="2560">
                  <c:v>129.80000000000001</c:v>
                </c:pt>
                <c:pt idx="2561">
                  <c:v>129.80000000000001</c:v>
                </c:pt>
                <c:pt idx="2562">
                  <c:v>129.19999999999999</c:v>
                </c:pt>
                <c:pt idx="2563">
                  <c:v>129.19999999999999</c:v>
                </c:pt>
                <c:pt idx="2564">
                  <c:v>129.19999999999999</c:v>
                </c:pt>
                <c:pt idx="2565">
                  <c:v>129.4</c:v>
                </c:pt>
                <c:pt idx="2566">
                  <c:v>129.4</c:v>
                </c:pt>
                <c:pt idx="2567">
                  <c:v>129.4</c:v>
                </c:pt>
                <c:pt idx="2568">
                  <c:v>129.9</c:v>
                </c:pt>
                <c:pt idx="2569">
                  <c:v>129.9</c:v>
                </c:pt>
                <c:pt idx="2570">
                  <c:v>129.9</c:v>
                </c:pt>
                <c:pt idx="2571">
                  <c:v>130.1</c:v>
                </c:pt>
                <c:pt idx="2572">
                  <c:v>130.1</c:v>
                </c:pt>
                <c:pt idx="2573">
                  <c:v>130.1</c:v>
                </c:pt>
                <c:pt idx="2574">
                  <c:v>130.30000000000001</c:v>
                </c:pt>
                <c:pt idx="2575">
                  <c:v>130.30000000000001</c:v>
                </c:pt>
                <c:pt idx="2576">
                  <c:v>130.30000000000001</c:v>
                </c:pt>
                <c:pt idx="2577">
                  <c:v>130.30000000000001</c:v>
                </c:pt>
                <c:pt idx="2578">
                  <c:v>130.30000000000001</c:v>
                </c:pt>
                <c:pt idx="2579">
                  <c:v>130.30000000000001</c:v>
                </c:pt>
                <c:pt idx="2580">
                  <c:v>130.30000000000001</c:v>
                </c:pt>
                <c:pt idx="2581">
                  <c:v>130.30000000000001</c:v>
                </c:pt>
                <c:pt idx="2582">
                  <c:v>130.30000000000001</c:v>
                </c:pt>
                <c:pt idx="2583">
                  <c:v>130</c:v>
                </c:pt>
                <c:pt idx="2584">
                  <c:v>130</c:v>
                </c:pt>
                <c:pt idx="2585">
                  <c:v>130</c:v>
                </c:pt>
                <c:pt idx="2586">
                  <c:v>130.30000000000001</c:v>
                </c:pt>
                <c:pt idx="2587">
                  <c:v>130.30000000000001</c:v>
                </c:pt>
                <c:pt idx="2588">
                  <c:v>130.30000000000001</c:v>
                </c:pt>
                <c:pt idx="2589">
                  <c:v>130.6</c:v>
                </c:pt>
                <c:pt idx="2590">
                  <c:v>130.6</c:v>
                </c:pt>
                <c:pt idx="2591">
                  <c:v>130.6</c:v>
                </c:pt>
                <c:pt idx="2592">
                  <c:v>131.30000000000001</c:v>
                </c:pt>
                <c:pt idx="2593">
                  <c:v>131.30000000000001</c:v>
                </c:pt>
                <c:pt idx="2594">
                  <c:v>131.30000000000001</c:v>
                </c:pt>
                <c:pt idx="2595">
                  <c:v>131.19999999999999</c:v>
                </c:pt>
                <c:pt idx="2596">
                  <c:v>131.19999999999999</c:v>
                </c:pt>
                <c:pt idx="2597">
                  <c:v>131.19999999999999</c:v>
                </c:pt>
                <c:pt idx="2598">
                  <c:v>131.19999999999999</c:v>
                </c:pt>
                <c:pt idx="2599">
                  <c:v>131.19999999999999</c:v>
                </c:pt>
                <c:pt idx="2600">
                  <c:v>131.19999999999999</c:v>
                </c:pt>
                <c:pt idx="2601">
                  <c:v>131.30000000000001</c:v>
                </c:pt>
                <c:pt idx="2602">
                  <c:v>131.30000000000001</c:v>
                </c:pt>
                <c:pt idx="2603">
                  <c:v>131.30000000000001</c:v>
                </c:pt>
                <c:pt idx="2604">
                  <c:v>131.5</c:v>
                </c:pt>
                <c:pt idx="2605">
                  <c:v>131.5</c:v>
                </c:pt>
                <c:pt idx="2606">
                  <c:v>131.5</c:v>
                </c:pt>
                <c:pt idx="2607">
                  <c:v>131.80000000000001</c:v>
                </c:pt>
                <c:pt idx="2608">
                  <c:v>131.80000000000001</c:v>
                </c:pt>
                <c:pt idx="2609">
                  <c:v>131.80000000000001</c:v>
                </c:pt>
                <c:pt idx="2610">
                  <c:v>131.19999999999999</c:v>
                </c:pt>
                <c:pt idx="2611">
                  <c:v>131.19999999999999</c:v>
                </c:pt>
                <c:pt idx="2612">
                  <c:v>131.19999999999999</c:v>
                </c:pt>
                <c:pt idx="2613">
                  <c:v>131.1</c:v>
                </c:pt>
                <c:pt idx="2614">
                  <c:v>131.1</c:v>
                </c:pt>
                <c:pt idx="2615">
                  <c:v>131.1</c:v>
                </c:pt>
                <c:pt idx="2616">
                  <c:v>130.80000000000001</c:v>
                </c:pt>
                <c:pt idx="2617">
                  <c:v>130.80000000000001</c:v>
                </c:pt>
                <c:pt idx="2618">
                  <c:v>130.80000000000001</c:v>
                </c:pt>
                <c:pt idx="2619">
                  <c:v>130.69999999999999</c:v>
                </c:pt>
                <c:pt idx="2620">
                  <c:v>130.69999999999999</c:v>
                </c:pt>
                <c:pt idx="2621">
                  <c:v>130.69999999999999</c:v>
                </c:pt>
                <c:pt idx="2622">
                  <c:v>130</c:v>
                </c:pt>
                <c:pt idx="2623">
                  <c:v>130</c:v>
                </c:pt>
                <c:pt idx="2624">
                  <c:v>130</c:v>
                </c:pt>
                <c:pt idx="2625">
                  <c:v>129.69999999999999</c:v>
                </c:pt>
                <c:pt idx="2626">
                  <c:v>129.69999999999999</c:v>
                </c:pt>
                <c:pt idx="2627">
                  <c:v>129.69999999999999</c:v>
                </c:pt>
                <c:pt idx="2628">
                  <c:v>130.1</c:v>
                </c:pt>
                <c:pt idx="2629">
                  <c:v>130.1</c:v>
                </c:pt>
                <c:pt idx="2630">
                  <c:v>130.1</c:v>
                </c:pt>
                <c:pt idx="2631">
                  <c:v>130.6</c:v>
                </c:pt>
                <c:pt idx="2632">
                  <c:v>130.6</c:v>
                </c:pt>
                <c:pt idx="2633">
                  <c:v>130.6</c:v>
                </c:pt>
                <c:pt idx="2634">
                  <c:v>130.9</c:v>
                </c:pt>
                <c:pt idx="2635">
                  <c:v>130.9</c:v>
                </c:pt>
                <c:pt idx="2636">
                  <c:v>130.9</c:v>
                </c:pt>
                <c:pt idx="2637">
                  <c:v>130.69999999999999</c:v>
                </c:pt>
                <c:pt idx="2638">
                  <c:v>130.69999999999999</c:v>
                </c:pt>
                <c:pt idx="2639">
                  <c:v>130.69999999999999</c:v>
                </c:pt>
                <c:pt idx="2640">
                  <c:v>130.30000000000001</c:v>
                </c:pt>
                <c:pt idx="2641">
                  <c:v>130.30000000000001</c:v>
                </c:pt>
                <c:pt idx="2642">
                  <c:v>130.30000000000001</c:v>
                </c:pt>
                <c:pt idx="2643">
                  <c:v>130.1</c:v>
                </c:pt>
                <c:pt idx="2644">
                  <c:v>130.1</c:v>
                </c:pt>
                <c:pt idx="2645">
                  <c:v>130.1</c:v>
                </c:pt>
                <c:pt idx="2646">
                  <c:v>130.30000000000001</c:v>
                </c:pt>
                <c:pt idx="2647">
                  <c:v>130.30000000000001</c:v>
                </c:pt>
                <c:pt idx="2648">
                  <c:v>130.30000000000001</c:v>
                </c:pt>
                <c:pt idx="2649">
                  <c:v>130.6</c:v>
                </c:pt>
                <c:pt idx="2650">
                  <c:v>130.6</c:v>
                </c:pt>
                <c:pt idx="2651">
                  <c:v>130.6</c:v>
                </c:pt>
                <c:pt idx="2652">
                  <c:v>131.6</c:v>
                </c:pt>
                <c:pt idx="2653">
                  <c:v>131.6</c:v>
                </c:pt>
                <c:pt idx="2654">
                  <c:v>131.6</c:v>
                </c:pt>
                <c:pt idx="2655">
                  <c:v>131.19999999999999</c:v>
                </c:pt>
                <c:pt idx="2656">
                  <c:v>131.19999999999999</c:v>
                </c:pt>
                <c:pt idx="2657">
                  <c:v>131.19999999999999</c:v>
                </c:pt>
                <c:pt idx="2658">
                  <c:v>130.6</c:v>
                </c:pt>
                <c:pt idx="2659">
                  <c:v>130.6</c:v>
                </c:pt>
                <c:pt idx="2660">
                  <c:v>130.6</c:v>
                </c:pt>
                <c:pt idx="2661">
                  <c:v>128.9</c:v>
                </c:pt>
                <c:pt idx="2662">
                  <c:v>128.9</c:v>
                </c:pt>
                <c:pt idx="2663">
                  <c:v>128.9</c:v>
                </c:pt>
                <c:pt idx="2664">
                  <c:v>129</c:v>
                </c:pt>
                <c:pt idx="2665">
                  <c:v>129</c:v>
                </c:pt>
                <c:pt idx="2666">
                  <c:v>129</c:v>
                </c:pt>
                <c:pt idx="2667">
                  <c:v>129.4</c:v>
                </c:pt>
                <c:pt idx="2668">
                  <c:v>129.4</c:v>
                </c:pt>
                <c:pt idx="2669">
                  <c:v>129.4</c:v>
                </c:pt>
                <c:pt idx="2670">
                  <c:v>129.69999999999999</c:v>
                </c:pt>
                <c:pt idx="2671">
                  <c:v>129.69999999999999</c:v>
                </c:pt>
                <c:pt idx="2672">
                  <c:v>129.69999999999999</c:v>
                </c:pt>
                <c:pt idx="2673">
                  <c:v>129.4</c:v>
                </c:pt>
                <c:pt idx="2674">
                  <c:v>129.4</c:v>
                </c:pt>
                <c:pt idx="2675">
                  <c:v>129.4</c:v>
                </c:pt>
                <c:pt idx="2676">
                  <c:v>129.19999999999999</c:v>
                </c:pt>
                <c:pt idx="2677">
                  <c:v>129.19999999999999</c:v>
                </c:pt>
                <c:pt idx="2678">
                  <c:v>129.19999999999999</c:v>
                </c:pt>
                <c:pt idx="2679">
                  <c:v>129.80000000000001</c:v>
                </c:pt>
                <c:pt idx="2680">
                  <c:v>129.80000000000001</c:v>
                </c:pt>
                <c:pt idx="2681">
                  <c:v>129.80000000000001</c:v>
                </c:pt>
                <c:pt idx="2682">
                  <c:v>130.69999999999999</c:v>
                </c:pt>
                <c:pt idx="2683">
                  <c:v>130.69999999999999</c:v>
                </c:pt>
                <c:pt idx="2684">
                  <c:v>130.69999999999999</c:v>
                </c:pt>
                <c:pt idx="2685">
                  <c:v>130.6</c:v>
                </c:pt>
                <c:pt idx="2686">
                  <c:v>130.6</c:v>
                </c:pt>
                <c:pt idx="2687">
                  <c:v>130.6</c:v>
                </c:pt>
                <c:pt idx="2688">
                  <c:v>129.69999999999999</c:v>
                </c:pt>
                <c:pt idx="2689">
                  <c:v>129.69999999999999</c:v>
                </c:pt>
                <c:pt idx="2690">
                  <c:v>129.69999999999999</c:v>
                </c:pt>
                <c:pt idx="2691">
                  <c:v>128.69999999999999</c:v>
                </c:pt>
                <c:pt idx="2692">
                  <c:v>128.69999999999999</c:v>
                </c:pt>
                <c:pt idx="2693">
                  <c:v>128.69999999999999</c:v>
                </c:pt>
                <c:pt idx="2694">
                  <c:v>128.80000000000001</c:v>
                </c:pt>
                <c:pt idx="2695">
                  <c:v>128.80000000000001</c:v>
                </c:pt>
                <c:pt idx="2696">
                  <c:v>128.80000000000001</c:v>
                </c:pt>
                <c:pt idx="2697">
                  <c:v>129.30000000000001</c:v>
                </c:pt>
                <c:pt idx="2698">
                  <c:v>129.30000000000001</c:v>
                </c:pt>
                <c:pt idx="2699">
                  <c:v>129.30000000000001</c:v>
                </c:pt>
                <c:pt idx="2700">
                  <c:v>130.1</c:v>
                </c:pt>
                <c:pt idx="2701">
                  <c:v>130.1</c:v>
                </c:pt>
                <c:pt idx="2702">
                  <c:v>130.1</c:v>
                </c:pt>
                <c:pt idx="2703">
                  <c:v>130.6</c:v>
                </c:pt>
                <c:pt idx="2704">
                  <c:v>130.6</c:v>
                </c:pt>
                <c:pt idx="2705">
                  <c:v>130.6</c:v>
                </c:pt>
                <c:pt idx="2706">
                  <c:v>131</c:v>
                </c:pt>
                <c:pt idx="2707">
                  <c:v>131</c:v>
                </c:pt>
                <c:pt idx="2708">
                  <c:v>131</c:v>
                </c:pt>
                <c:pt idx="2709">
                  <c:v>130.6</c:v>
                </c:pt>
                <c:pt idx="2710">
                  <c:v>130.6</c:v>
                </c:pt>
                <c:pt idx="2711">
                  <c:v>130.6</c:v>
                </c:pt>
                <c:pt idx="2712">
                  <c:v>135.80000000000001</c:v>
                </c:pt>
                <c:pt idx="2713">
                  <c:v>135.80000000000001</c:v>
                </c:pt>
                <c:pt idx="2714">
                  <c:v>135.80000000000001</c:v>
                </c:pt>
                <c:pt idx="2715">
                  <c:v>136.1</c:v>
                </c:pt>
                <c:pt idx="2716">
                  <c:v>136.1</c:v>
                </c:pt>
                <c:pt idx="2717">
                  <c:v>136.1</c:v>
                </c:pt>
                <c:pt idx="2718">
                  <c:v>136.5</c:v>
                </c:pt>
                <c:pt idx="2719">
                  <c:v>136.5</c:v>
                </c:pt>
                <c:pt idx="2720">
                  <c:v>136.5</c:v>
                </c:pt>
                <c:pt idx="2721">
                  <c:v>131.4</c:v>
                </c:pt>
                <c:pt idx="2722">
                  <c:v>131.4</c:v>
                </c:pt>
                <c:pt idx="2723">
                  <c:v>131.4</c:v>
                </c:pt>
                <c:pt idx="2724">
                  <c:v>131</c:v>
                </c:pt>
                <c:pt idx="2725">
                  <c:v>131</c:v>
                </c:pt>
                <c:pt idx="2726">
                  <c:v>131</c:v>
                </c:pt>
                <c:pt idx="2727">
                  <c:v>130.69999999999999</c:v>
                </c:pt>
                <c:pt idx="2728">
                  <c:v>130.69999999999999</c:v>
                </c:pt>
                <c:pt idx="2729">
                  <c:v>130.69999999999999</c:v>
                </c:pt>
                <c:pt idx="2730">
                  <c:v>130.9</c:v>
                </c:pt>
                <c:pt idx="2731">
                  <c:v>130.9</c:v>
                </c:pt>
                <c:pt idx="2732">
                  <c:v>130.9</c:v>
                </c:pt>
                <c:pt idx="2733">
                  <c:v>131.1</c:v>
                </c:pt>
                <c:pt idx="2734">
                  <c:v>131.1</c:v>
                </c:pt>
                <c:pt idx="2735">
                  <c:v>131.1</c:v>
                </c:pt>
                <c:pt idx="2736">
                  <c:v>130.9</c:v>
                </c:pt>
                <c:pt idx="2737">
                  <c:v>130.9</c:v>
                </c:pt>
                <c:pt idx="2738">
                  <c:v>130.9</c:v>
                </c:pt>
                <c:pt idx="2739">
                  <c:v>130.69999999999999</c:v>
                </c:pt>
                <c:pt idx="2740">
                  <c:v>130.69999999999999</c:v>
                </c:pt>
                <c:pt idx="2741">
                  <c:v>130.69999999999999</c:v>
                </c:pt>
                <c:pt idx="2742">
                  <c:v>130.6</c:v>
                </c:pt>
                <c:pt idx="2743">
                  <c:v>130.6</c:v>
                </c:pt>
                <c:pt idx="2744">
                  <c:v>130.6</c:v>
                </c:pt>
                <c:pt idx="2745">
                  <c:v>131</c:v>
                </c:pt>
                <c:pt idx="2746">
                  <c:v>131</c:v>
                </c:pt>
                <c:pt idx="2747">
                  <c:v>131</c:v>
                </c:pt>
                <c:pt idx="2748">
                  <c:v>131.1</c:v>
                </c:pt>
                <c:pt idx="2749">
                  <c:v>131.1</c:v>
                </c:pt>
                <c:pt idx="2750">
                  <c:v>131.1</c:v>
                </c:pt>
                <c:pt idx="2751">
                  <c:v>130.9</c:v>
                </c:pt>
                <c:pt idx="2752">
                  <c:v>130.9</c:v>
                </c:pt>
                <c:pt idx="2753">
                  <c:v>130.9</c:v>
                </c:pt>
                <c:pt idx="2754">
                  <c:v>130.5</c:v>
                </c:pt>
                <c:pt idx="2755">
                  <c:v>130.5</c:v>
                </c:pt>
                <c:pt idx="2756">
                  <c:v>130.5</c:v>
                </c:pt>
                <c:pt idx="2757">
                  <c:v>130</c:v>
                </c:pt>
                <c:pt idx="2758">
                  <c:v>130</c:v>
                </c:pt>
                <c:pt idx="2759">
                  <c:v>130</c:v>
                </c:pt>
                <c:pt idx="2760">
                  <c:v>129.9</c:v>
                </c:pt>
                <c:pt idx="2761">
                  <c:v>129.9</c:v>
                </c:pt>
                <c:pt idx="2762">
                  <c:v>129.9</c:v>
                </c:pt>
                <c:pt idx="2763">
                  <c:v>130.1</c:v>
                </c:pt>
                <c:pt idx="2764">
                  <c:v>130.1</c:v>
                </c:pt>
                <c:pt idx="2765">
                  <c:v>130.1</c:v>
                </c:pt>
                <c:pt idx="2766">
                  <c:v>130.5</c:v>
                </c:pt>
                <c:pt idx="2767">
                  <c:v>130.5</c:v>
                </c:pt>
                <c:pt idx="2768">
                  <c:v>130.5</c:v>
                </c:pt>
                <c:pt idx="2769">
                  <c:v>130.80000000000001</c:v>
                </c:pt>
                <c:pt idx="2770">
                  <c:v>130.80000000000001</c:v>
                </c:pt>
                <c:pt idx="2771">
                  <c:v>130.80000000000001</c:v>
                </c:pt>
                <c:pt idx="2772">
                  <c:v>131.1</c:v>
                </c:pt>
                <c:pt idx="2773">
                  <c:v>131.1</c:v>
                </c:pt>
                <c:pt idx="2774">
                  <c:v>131.1</c:v>
                </c:pt>
                <c:pt idx="2775">
                  <c:v>130.9</c:v>
                </c:pt>
                <c:pt idx="2776">
                  <c:v>130.9</c:v>
                </c:pt>
                <c:pt idx="2777">
                  <c:v>130.9</c:v>
                </c:pt>
                <c:pt idx="2778">
                  <c:v>130.30000000000001</c:v>
                </c:pt>
                <c:pt idx="2779">
                  <c:v>130.30000000000001</c:v>
                </c:pt>
                <c:pt idx="2780">
                  <c:v>130.30000000000001</c:v>
                </c:pt>
                <c:pt idx="2781">
                  <c:v>129.69999999999999</c:v>
                </c:pt>
                <c:pt idx="2782">
                  <c:v>129.69999999999999</c:v>
                </c:pt>
                <c:pt idx="2783">
                  <c:v>129.69999999999999</c:v>
                </c:pt>
                <c:pt idx="2784">
                  <c:v>129.80000000000001</c:v>
                </c:pt>
                <c:pt idx="2785">
                  <c:v>129.80000000000001</c:v>
                </c:pt>
                <c:pt idx="2786">
                  <c:v>129.80000000000001</c:v>
                </c:pt>
                <c:pt idx="2787">
                  <c:v>130.69999999999999</c:v>
                </c:pt>
                <c:pt idx="2788">
                  <c:v>130.69999999999999</c:v>
                </c:pt>
                <c:pt idx="2789">
                  <c:v>130.69999999999999</c:v>
                </c:pt>
                <c:pt idx="2790">
                  <c:v>131.69999999999999</c:v>
                </c:pt>
                <c:pt idx="2791">
                  <c:v>131.69999999999999</c:v>
                </c:pt>
                <c:pt idx="2792">
                  <c:v>131.69999999999999</c:v>
                </c:pt>
                <c:pt idx="2793">
                  <c:v>132.6</c:v>
                </c:pt>
                <c:pt idx="2794">
                  <c:v>132.6</c:v>
                </c:pt>
                <c:pt idx="2795">
                  <c:v>132.6</c:v>
                </c:pt>
                <c:pt idx="2796">
                  <c:v>132.5</c:v>
                </c:pt>
                <c:pt idx="2797">
                  <c:v>132.5</c:v>
                </c:pt>
                <c:pt idx="2798">
                  <c:v>132.5</c:v>
                </c:pt>
                <c:pt idx="2799">
                  <c:v>132.6</c:v>
                </c:pt>
                <c:pt idx="2800">
                  <c:v>132.6</c:v>
                </c:pt>
                <c:pt idx="2801">
                  <c:v>132.6</c:v>
                </c:pt>
                <c:pt idx="2802">
                  <c:v>131.80000000000001</c:v>
                </c:pt>
                <c:pt idx="2803">
                  <c:v>131.80000000000001</c:v>
                </c:pt>
                <c:pt idx="2804">
                  <c:v>131.80000000000001</c:v>
                </c:pt>
                <c:pt idx="2805">
                  <c:v>131.69999999999999</c:v>
                </c:pt>
                <c:pt idx="2806">
                  <c:v>131.69999999999999</c:v>
                </c:pt>
                <c:pt idx="2807">
                  <c:v>131.69999999999999</c:v>
                </c:pt>
                <c:pt idx="2808">
                  <c:v>131.6</c:v>
                </c:pt>
                <c:pt idx="2809">
                  <c:v>131.6</c:v>
                </c:pt>
                <c:pt idx="2810">
                  <c:v>131.6</c:v>
                </c:pt>
                <c:pt idx="2811">
                  <c:v>132</c:v>
                </c:pt>
                <c:pt idx="2812">
                  <c:v>132</c:v>
                </c:pt>
                <c:pt idx="2813">
                  <c:v>132</c:v>
                </c:pt>
                <c:pt idx="2814">
                  <c:v>132.5</c:v>
                </c:pt>
                <c:pt idx="2815">
                  <c:v>132.5</c:v>
                </c:pt>
                <c:pt idx="2816">
                  <c:v>132.5</c:v>
                </c:pt>
                <c:pt idx="2817">
                  <c:v>133.1</c:v>
                </c:pt>
                <c:pt idx="2818">
                  <c:v>133.1</c:v>
                </c:pt>
                <c:pt idx="2819">
                  <c:v>133.1</c:v>
                </c:pt>
                <c:pt idx="2820">
                  <c:v>133.6</c:v>
                </c:pt>
                <c:pt idx="2821">
                  <c:v>133.6</c:v>
                </c:pt>
                <c:pt idx="2822">
                  <c:v>133.6</c:v>
                </c:pt>
                <c:pt idx="2823">
                  <c:v>133.30000000000001</c:v>
                </c:pt>
                <c:pt idx="2824">
                  <c:v>133.30000000000001</c:v>
                </c:pt>
                <c:pt idx="2825">
                  <c:v>133.30000000000001</c:v>
                </c:pt>
                <c:pt idx="2826">
                  <c:v>132.80000000000001</c:v>
                </c:pt>
                <c:pt idx="2827">
                  <c:v>132.80000000000001</c:v>
                </c:pt>
                <c:pt idx="2828">
                  <c:v>132.80000000000001</c:v>
                </c:pt>
                <c:pt idx="2829">
                  <c:v>132.1</c:v>
                </c:pt>
                <c:pt idx="2830">
                  <c:v>132.1</c:v>
                </c:pt>
                <c:pt idx="2831">
                  <c:v>132.1</c:v>
                </c:pt>
                <c:pt idx="2832">
                  <c:v>131.9</c:v>
                </c:pt>
                <c:pt idx="2833">
                  <c:v>131.9</c:v>
                </c:pt>
                <c:pt idx="2834">
                  <c:v>131.9</c:v>
                </c:pt>
                <c:pt idx="2835">
                  <c:v>132</c:v>
                </c:pt>
                <c:pt idx="2836">
                  <c:v>132</c:v>
                </c:pt>
                <c:pt idx="2837">
                  <c:v>132</c:v>
                </c:pt>
                <c:pt idx="2838">
                  <c:v>132.69999999999999</c:v>
                </c:pt>
                <c:pt idx="2839">
                  <c:v>132.69999999999999</c:v>
                </c:pt>
                <c:pt idx="2840">
                  <c:v>132.69999999999999</c:v>
                </c:pt>
                <c:pt idx="2841">
                  <c:v>133.80000000000001</c:v>
                </c:pt>
                <c:pt idx="2842">
                  <c:v>133.80000000000001</c:v>
                </c:pt>
                <c:pt idx="2843">
                  <c:v>133.80000000000001</c:v>
                </c:pt>
                <c:pt idx="2844">
                  <c:v>134.4</c:v>
                </c:pt>
                <c:pt idx="2845">
                  <c:v>134.4</c:v>
                </c:pt>
                <c:pt idx="2846">
                  <c:v>134.4</c:v>
                </c:pt>
                <c:pt idx="2847">
                  <c:v>134.9</c:v>
                </c:pt>
                <c:pt idx="2848">
                  <c:v>134.9</c:v>
                </c:pt>
                <c:pt idx="2849">
                  <c:v>134.9</c:v>
                </c:pt>
                <c:pt idx="2850">
                  <c:v>135.1</c:v>
                </c:pt>
                <c:pt idx="2851">
                  <c:v>135.1</c:v>
                </c:pt>
                <c:pt idx="2852">
                  <c:v>135.1</c:v>
                </c:pt>
                <c:pt idx="2853">
                  <c:v>137.4</c:v>
                </c:pt>
                <c:pt idx="2854">
                  <c:v>137.4</c:v>
                </c:pt>
                <c:pt idx="2855">
                  <c:v>137.4</c:v>
                </c:pt>
                <c:pt idx="2856">
                  <c:v>137.80000000000001</c:v>
                </c:pt>
                <c:pt idx="2857">
                  <c:v>137.80000000000001</c:v>
                </c:pt>
                <c:pt idx="2858">
                  <c:v>137.80000000000001</c:v>
                </c:pt>
                <c:pt idx="2859">
                  <c:v>138.30000000000001</c:v>
                </c:pt>
                <c:pt idx="2860">
                  <c:v>138.30000000000001</c:v>
                </c:pt>
                <c:pt idx="2861">
                  <c:v>138.30000000000001</c:v>
                </c:pt>
                <c:pt idx="2862">
                  <c:v>136.9</c:v>
                </c:pt>
                <c:pt idx="2863">
                  <c:v>136.9</c:v>
                </c:pt>
                <c:pt idx="2864">
                  <c:v>136.9</c:v>
                </c:pt>
                <c:pt idx="2865">
                  <c:v>137.30000000000001</c:v>
                </c:pt>
                <c:pt idx="2866">
                  <c:v>137.30000000000001</c:v>
                </c:pt>
                <c:pt idx="2867">
                  <c:v>137.30000000000001</c:v>
                </c:pt>
                <c:pt idx="2868">
                  <c:v>137.5</c:v>
                </c:pt>
                <c:pt idx="2869">
                  <c:v>137.5</c:v>
                </c:pt>
                <c:pt idx="2870">
                  <c:v>137.5</c:v>
                </c:pt>
                <c:pt idx="2871">
                  <c:v>137.5</c:v>
                </c:pt>
                <c:pt idx="2872">
                  <c:v>137.5</c:v>
                </c:pt>
                <c:pt idx="2873">
                  <c:v>137.5</c:v>
                </c:pt>
                <c:pt idx="2874">
                  <c:v>137</c:v>
                </c:pt>
                <c:pt idx="2875">
                  <c:v>137</c:v>
                </c:pt>
                <c:pt idx="2876">
                  <c:v>137</c:v>
                </c:pt>
                <c:pt idx="2877">
                  <c:v>136.4</c:v>
                </c:pt>
                <c:pt idx="2878">
                  <c:v>136.4</c:v>
                </c:pt>
                <c:pt idx="2879">
                  <c:v>136.4</c:v>
                </c:pt>
                <c:pt idx="2880">
                  <c:v>136.30000000000001</c:v>
                </c:pt>
                <c:pt idx="2881">
                  <c:v>136.30000000000001</c:v>
                </c:pt>
                <c:pt idx="2882">
                  <c:v>136.30000000000001</c:v>
                </c:pt>
                <c:pt idx="2883">
                  <c:v>136.19999999999999</c:v>
                </c:pt>
                <c:pt idx="2884">
                  <c:v>136.19999999999999</c:v>
                </c:pt>
                <c:pt idx="2885">
                  <c:v>136.19999999999999</c:v>
                </c:pt>
                <c:pt idx="2886">
                  <c:v>136.5</c:v>
                </c:pt>
                <c:pt idx="2887">
                  <c:v>136.5</c:v>
                </c:pt>
                <c:pt idx="2888">
                  <c:v>136.5</c:v>
                </c:pt>
                <c:pt idx="2889">
                  <c:v>136.1</c:v>
                </c:pt>
                <c:pt idx="2890">
                  <c:v>136.1</c:v>
                </c:pt>
                <c:pt idx="2891">
                  <c:v>136.1</c:v>
                </c:pt>
                <c:pt idx="2892">
                  <c:v>135.9</c:v>
                </c:pt>
                <c:pt idx="2893">
                  <c:v>135.9</c:v>
                </c:pt>
                <c:pt idx="2894">
                  <c:v>135.9</c:v>
                </c:pt>
                <c:pt idx="2895">
                  <c:v>135.9</c:v>
                </c:pt>
                <c:pt idx="2896">
                  <c:v>135.9</c:v>
                </c:pt>
                <c:pt idx="2897">
                  <c:v>135.9</c:v>
                </c:pt>
                <c:pt idx="2898">
                  <c:v>136.1</c:v>
                </c:pt>
                <c:pt idx="2899">
                  <c:v>136.1</c:v>
                </c:pt>
                <c:pt idx="2900">
                  <c:v>136.1</c:v>
                </c:pt>
                <c:pt idx="2901">
                  <c:v>136.9</c:v>
                </c:pt>
                <c:pt idx="2902">
                  <c:v>136.9</c:v>
                </c:pt>
                <c:pt idx="2903">
                  <c:v>136.9</c:v>
                </c:pt>
                <c:pt idx="2904">
                  <c:v>137.80000000000001</c:v>
                </c:pt>
                <c:pt idx="2905">
                  <c:v>137.80000000000001</c:v>
                </c:pt>
                <c:pt idx="2906">
                  <c:v>137.80000000000001</c:v>
                </c:pt>
                <c:pt idx="2907">
                  <c:v>138.9</c:v>
                </c:pt>
                <c:pt idx="2908">
                  <c:v>138.9</c:v>
                </c:pt>
                <c:pt idx="2909">
                  <c:v>138.9</c:v>
                </c:pt>
                <c:pt idx="2910">
                  <c:v>140</c:v>
                </c:pt>
                <c:pt idx="2911">
                  <c:v>140</c:v>
                </c:pt>
                <c:pt idx="2912">
                  <c:v>140</c:v>
                </c:pt>
                <c:pt idx="2913">
                  <c:v>143.4</c:v>
                </c:pt>
                <c:pt idx="2914">
                  <c:v>143.4</c:v>
                </c:pt>
                <c:pt idx="2915">
                  <c:v>143.4</c:v>
                </c:pt>
                <c:pt idx="2916">
                  <c:v>143.30000000000001</c:v>
                </c:pt>
                <c:pt idx="2917">
                  <c:v>143.30000000000001</c:v>
                </c:pt>
                <c:pt idx="2918">
                  <c:v>143.30000000000001</c:v>
                </c:pt>
                <c:pt idx="2919">
                  <c:v>142.5</c:v>
                </c:pt>
                <c:pt idx="2920">
                  <c:v>142.5</c:v>
                </c:pt>
                <c:pt idx="2921">
                  <c:v>142.5</c:v>
                </c:pt>
                <c:pt idx="2922">
                  <c:v>139</c:v>
                </c:pt>
                <c:pt idx="2923">
                  <c:v>139</c:v>
                </c:pt>
                <c:pt idx="2924">
                  <c:v>139</c:v>
                </c:pt>
                <c:pt idx="2925">
                  <c:v>138.80000000000001</c:v>
                </c:pt>
                <c:pt idx="2926">
                  <c:v>138.80000000000001</c:v>
                </c:pt>
                <c:pt idx="2927">
                  <c:v>138.80000000000001</c:v>
                </c:pt>
                <c:pt idx="2928">
                  <c:v>139</c:v>
                </c:pt>
                <c:pt idx="2929">
                  <c:v>139</c:v>
                </c:pt>
                <c:pt idx="2930">
                  <c:v>139</c:v>
                </c:pt>
                <c:pt idx="2931">
                  <c:v>138.80000000000001</c:v>
                </c:pt>
                <c:pt idx="2932">
                  <c:v>138.80000000000001</c:v>
                </c:pt>
                <c:pt idx="2933">
                  <c:v>138.80000000000001</c:v>
                </c:pt>
                <c:pt idx="2934">
                  <c:v>138.1</c:v>
                </c:pt>
                <c:pt idx="2935">
                  <c:v>138.1</c:v>
                </c:pt>
                <c:pt idx="2936">
                  <c:v>138.1</c:v>
                </c:pt>
                <c:pt idx="2937">
                  <c:v>137.4</c:v>
                </c:pt>
                <c:pt idx="2938">
                  <c:v>137.4</c:v>
                </c:pt>
                <c:pt idx="2939">
                  <c:v>137.4</c:v>
                </c:pt>
                <c:pt idx="2940">
                  <c:v>136.69999999999999</c:v>
                </c:pt>
                <c:pt idx="2941">
                  <c:v>136.69999999999999</c:v>
                </c:pt>
                <c:pt idx="2942">
                  <c:v>136.69999999999999</c:v>
                </c:pt>
                <c:pt idx="2943">
                  <c:v>137.19999999999999</c:v>
                </c:pt>
                <c:pt idx="2944">
                  <c:v>137.19999999999999</c:v>
                </c:pt>
                <c:pt idx="2945">
                  <c:v>137.19999999999999</c:v>
                </c:pt>
                <c:pt idx="2946">
                  <c:v>137.5</c:v>
                </c:pt>
                <c:pt idx="2947">
                  <c:v>137.5</c:v>
                </c:pt>
                <c:pt idx="2948">
                  <c:v>137.5</c:v>
                </c:pt>
                <c:pt idx="2949">
                  <c:v>138.69999999999999</c:v>
                </c:pt>
                <c:pt idx="2950">
                  <c:v>138.69999999999999</c:v>
                </c:pt>
                <c:pt idx="2951">
                  <c:v>138.69999999999999</c:v>
                </c:pt>
                <c:pt idx="2952">
                  <c:v>139</c:v>
                </c:pt>
                <c:pt idx="2953">
                  <c:v>139</c:v>
                </c:pt>
                <c:pt idx="2954">
                  <c:v>139</c:v>
                </c:pt>
                <c:pt idx="2955">
                  <c:v>139.30000000000001</c:v>
                </c:pt>
                <c:pt idx="2956">
                  <c:v>139.30000000000001</c:v>
                </c:pt>
                <c:pt idx="2957">
                  <c:v>139.30000000000001</c:v>
                </c:pt>
                <c:pt idx="2958">
                  <c:v>139.19999999999999</c:v>
                </c:pt>
                <c:pt idx="2959">
                  <c:v>139.19999999999999</c:v>
                </c:pt>
                <c:pt idx="2960">
                  <c:v>139.19999999999999</c:v>
                </c:pt>
                <c:pt idx="2961">
                  <c:v>139.69999999999999</c:v>
                </c:pt>
                <c:pt idx="2962">
                  <c:v>139.69999999999999</c:v>
                </c:pt>
                <c:pt idx="2963">
                  <c:v>139.69999999999999</c:v>
                </c:pt>
                <c:pt idx="2964">
                  <c:v>140.4</c:v>
                </c:pt>
                <c:pt idx="2965">
                  <c:v>140.4</c:v>
                </c:pt>
                <c:pt idx="2966">
                  <c:v>140.4</c:v>
                </c:pt>
                <c:pt idx="2967">
                  <c:v>140.1</c:v>
                </c:pt>
                <c:pt idx="2968">
                  <c:v>140.1</c:v>
                </c:pt>
                <c:pt idx="2969">
                  <c:v>140.1</c:v>
                </c:pt>
                <c:pt idx="2970">
                  <c:v>138.69999999999999</c:v>
                </c:pt>
                <c:pt idx="2971">
                  <c:v>138.69999999999999</c:v>
                </c:pt>
                <c:pt idx="2972">
                  <c:v>138.69999999999999</c:v>
                </c:pt>
                <c:pt idx="2973">
                  <c:v>137.5</c:v>
                </c:pt>
                <c:pt idx="2974">
                  <c:v>137.5</c:v>
                </c:pt>
                <c:pt idx="2975">
                  <c:v>137.5</c:v>
                </c:pt>
                <c:pt idx="2976">
                  <c:v>137.19999999999999</c:v>
                </c:pt>
                <c:pt idx="2977">
                  <c:v>137.19999999999999</c:v>
                </c:pt>
                <c:pt idx="2978">
                  <c:v>137.19999999999999</c:v>
                </c:pt>
                <c:pt idx="2979">
                  <c:v>138.4</c:v>
                </c:pt>
                <c:pt idx="2980">
                  <c:v>138.4</c:v>
                </c:pt>
                <c:pt idx="2981">
                  <c:v>138.4</c:v>
                </c:pt>
                <c:pt idx="2982">
                  <c:v>138.80000000000001</c:v>
                </c:pt>
                <c:pt idx="2983">
                  <c:v>138.80000000000001</c:v>
                </c:pt>
                <c:pt idx="2984">
                  <c:v>138.80000000000001</c:v>
                </c:pt>
                <c:pt idx="2985">
                  <c:v>139</c:v>
                </c:pt>
                <c:pt idx="2986">
                  <c:v>139</c:v>
                </c:pt>
                <c:pt idx="2987">
                  <c:v>139</c:v>
                </c:pt>
                <c:pt idx="2988">
                  <c:v>138.6</c:v>
                </c:pt>
                <c:pt idx="2989">
                  <c:v>138.6</c:v>
                </c:pt>
                <c:pt idx="2990">
                  <c:v>138.6</c:v>
                </c:pt>
                <c:pt idx="2991">
                  <c:v>138.6</c:v>
                </c:pt>
                <c:pt idx="2992">
                  <c:v>138.6</c:v>
                </c:pt>
                <c:pt idx="2993">
                  <c:v>138.6</c:v>
                </c:pt>
                <c:pt idx="2994">
                  <c:v>139.80000000000001</c:v>
                </c:pt>
                <c:pt idx="2995">
                  <c:v>139.80000000000001</c:v>
                </c:pt>
                <c:pt idx="2996">
                  <c:v>139.80000000000001</c:v>
                </c:pt>
                <c:pt idx="2997">
                  <c:v>140.80000000000001</c:v>
                </c:pt>
                <c:pt idx="2998">
                  <c:v>140.80000000000001</c:v>
                </c:pt>
                <c:pt idx="2999">
                  <c:v>140.80000000000001</c:v>
                </c:pt>
                <c:pt idx="3000">
                  <c:v>141.80000000000001</c:v>
                </c:pt>
                <c:pt idx="3001">
                  <c:v>141.80000000000001</c:v>
                </c:pt>
                <c:pt idx="3002">
                  <c:v>141.80000000000001</c:v>
                </c:pt>
                <c:pt idx="3003">
                  <c:v>142.6</c:v>
                </c:pt>
                <c:pt idx="3004">
                  <c:v>142.6</c:v>
                </c:pt>
                <c:pt idx="3005">
                  <c:v>142.6</c:v>
                </c:pt>
                <c:pt idx="3006">
                  <c:v>143.69999999999999</c:v>
                </c:pt>
                <c:pt idx="3007">
                  <c:v>143.69999999999999</c:v>
                </c:pt>
                <c:pt idx="3008">
                  <c:v>143.69999999999999</c:v>
                </c:pt>
                <c:pt idx="3009">
                  <c:v>146.1</c:v>
                </c:pt>
                <c:pt idx="3010">
                  <c:v>146.1</c:v>
                </c:pt>
                <c:pt idx="3011">
                  <c:v>146.1</c:v>
                </c:pt>
                <c:pt idx="3012">
                  <c:v>147.9</c:v>
                </c:pt>
                <c:pt idx="3013">
                  <c:v>147.9</c:v>
                </c:pt>
                <c:pt idx="3014">
                  <c:v>147.9</c:v>
                </c:pt>
                <c:pt idx="3015">
                  <c:v>149.9</c:v>
                </c:pt>
                <c:pt idx="3016">
                  <c:v>149.9</c:v>
                </c:pt>
                <c:pt idx="3017">
                  <c:v>149.9</c:v>
                </c:pt>
                <c:pt idx="3018">
                  <c:v>151.30000000000001</c:v>
                </c:pt>
                <c:pt idx="3019">
                  <c:v>151.30000000000001</c:v>
                </c:pt>
                <c:pt idx="3020">
                  <c:v>151.30000000000001</c:v>
                </c:pt>
                <c:pt idx="3021">
                  <c:v>152.30000000000001</c:v>
                </c:pt>
                <c:pt idx="3022">
                  <c:v>152.30000000000001</c:v>
                </c:pt>
                <c:pt idx="3023">
                  <c:v>152.30000000000001</c:v>
                </c:pt>
                <c:pt idx="3024">
                  <c:v>152.80000000000001</c:v>
                </c:pt>
                <c:pt idx="3025">
                  <c:v>152.80000000000001</c:v>
                </c:pt>
                <c:pt idx="3026">
                  <c:v>152.80000000000001</c:v>
                </c:pt>
                <c:pt idx="3027">
                  <c:v>152.80000000000001</c:v>
                </c:pt>
                <c:pt idx="3028">
                  <c:v>152.80000000000001</c:v>
                </c:pt>
                <c:pt idx="3029">
                  <c:v>152.80000000000001</c:v>
                </c:pt>
                <c:pt idx="3030">
                  <c:v>153.30000000000001</c:v>
                </c:pt>
                <c:pt idx="3031">
                  <c:v>153.30000000000001</c:v>
                </c:pt>
                <c:pt idx="3032">
                  <c:v>153.30000000000001</c:v>
                </c:pt>
                <c:pt idx="3033">
                  <c:v>153.69999999999999</c:v>
                </c:pt>
                <c:pt idx="3034">
                  <c:v>153.69999999999999</c:v>
                </c:pt>
                <c:pt idx="3035">
                  <c:v>153.69999999999999</c:v>
                </c:pt>
                <c:pt idx="3036">
                  <c:v>154</c:v>
                </c:pt>
                <c:pt idx="3037">
                  <c:v>154</c:v>
                </c:pt>
                <c:pt idx="3038">
                  <c:v>154</c:v>
                </c:pt>
                <c:pt idx="3039">
                  <c:v>154.6</c:v>
                </c:pt>
                <c:pt idx="3040">
                  <c:v>154.6</c:v>
                </c:pt>
                <c:pt idx="3041">
                  <c:v>154.6</c:v>
                </c:pt>
                <c:pt idx="3042">
                  <c:v>155.69999999999999</c:v>
                </c:pt>
                <c:pt idx="3043">
                  <c:v>155.69999999999999</c:v>
                </c:pt>
                <c:pt idx="3044">
                  <c:v>155.69999999999999</c:v>
                </c:pt>
                <c:pt idx="3045">
                  <c:v>156.69999999999999</c:v>
                </c:pt>
                <c:pt idx="3046">
                  <c:v>156.69999999999999</c:v>
                </c:pt>
                <c:pt idx="3047">
                  <c:v>156.69999999999999</c:v>
                </c:pt>
                <c:pt idx="3048">
                  <c:v>157.19999999999999</c:v>
                </c:pt>
                <c:pt idx="3049">
                  <c:v>157.19999999999999</c:v>
                </c:pt>
                <c:pt idx="3050">
                  <c:v>157.19999999999999</c:v>
                </c:pt>
                <c:pt idx="3051">
                  <c:v>156.80000000000001</c:v>
                </c:pt>
                <c:pt idx="3052">
                  <c:v>156.80000000000001</c:v>
                </c:pt>
                <c:pt idx="3053">
                  <c:v>156.80000000000001</c:v>
                </c:pt>
                <c:pt idx="3054">
                  <c:v>157.1</c:v>
                </c:pt>
                <c:pt idx="3055">
                  <c:v>157.1</c:v>
                </c:pt>
                <c:pt idx="3056">
                  <c:v>157.1</c:v>
                </c:pt>
                <c:pt idx="3057">
                  <c:v>156.5</c:v>
                </c:pt>
                <c:pt idx="3058">
                  <c:v>156.5</c:v>
                </c:pt>
                <c:pt idx="3059">
                  <c:v>156.5</c:v>
                </c:pt>
                <c:pt idx="3060">
                  <c:v>156.69999999999999</c:v>
                </c:pt>
                <c:pt idx="3061">
                  <c:v>156.69999999999999</c:v>
                </c:pt>
                <c:pt idx="3062">
                  <c:v>156.69999999999999</c:v>
                </c:pt>
                <c:pt idx="3063">
                  <c:v>156.1</c:v>
                </c:pt>
                <c:pt idx="3064">
                  <c:v>156.1</c:v>
                </c:pt>
                <c:pt idx="3065">
                  <c:v>156.1</c:v>
                </c:pt>
                <c:pt idx="3066">
                  <c:v>157</c:v>
                </c:pt>
                <c:pt idx="3067">
                  <c:v>157</c:v>
                </c:pt>
                <c:pt idx="3068">
                  <c:v>157</c:v>
                </c:pt>
                <c:pt idx="3069">
                  <c:v>157.4</c:v>
                </c:pt>
                <c:pt idx="3070">
                  <c:v>157.4</c:v>
                </c:pt>
                <c:pt idx="3071">
                  <c:v>157.4</c:v>
                </c:pt>
                <c:pt idx="3072">
                  <c:v>157.9</c:v>
                </c:pt>
                <c:pt idx="3073">
                  <c:v>157.9</c:v>
                </c:pt>
                <c:pt idx="3074">
                  <c:v>157.9</c:v>
                </c:pt>
                <c:pt idx="3075">
                  <c:v>158.5</c:v>
                </c:pt>
                <c:pt idx="3076">
                  <c:v>158.5</c:v>
                </c:pt>
                <c:pt idx="3077">
                  <c:v>158.5</c:v>
                </c:pt>
                <c:pt idx="3078">
                  <c:v>158.80000000000001</c:v>
                </c:pt>
                <c:pt idx="3079">
                  <c:v>158.80000000000001</c:v>
                </c:pt>
                <c:pt idx="3080">
                  <c:v>158.80000000000001</c:v>
                </c:pt>
                <c:pt idx="3081">
                  <c:v>160.1</c:v>
                </c:pt>
                <c:pt idx="3082">
                  <c:v>160.1</c:v>
                </c:pt>
                <c:pt idx="3083">
                  <c:v>160.1</c:v>
                </c:pt>
                <c:pt idx="3084">
                  <c:v>161.80000000000001</c:v>
                </c:pt>
                <c:pt idx="3085">
                  <c:v>161.80000000000001</c:v>
                </c:pt>
                <c:pt idx="3086">
                  <c:v>161.80000000000001</c:v>
                </c:pt>
                <c:pt idx="3087">
                  <c:v>163.9</c:v>
                </c:pt>
                <c:pt idx="3088">
                  <c:v>163.9</c:v>
                </c:pt>
                <c:pt idx="3089">
                  <c:v>163.9</c:v>
                </c:pt>
                <c:pt idx="3090">
                  <c:v>165.7</c:v>
                </c:pt>
                <c:pt idx="3091">
                  <c:v>165.7</c:v>
                </c:pt>
                <c:pt idx="3092">
                  <c:v>165.7</c:v>
                </c:pt>
                <c:pt idx="3093">
                  <c:v>167.3</c:v>
                </c:pt>
                <c:pt idx="3094">
                  <c:v>167.3</c:v>
                </c:pt>
                <c:pt idx="3095">
                  <c:v>167.3</c:v>
                </c:pt>
                <c:pt idx="3096">
                  <c:v>169.2</c:v>
                </c:pt>
                <c:pt idx="3097">
                  <c:v>169.2</c:v>
                </c:pt>
                <c:pt idx="3098">
                  <c:v>169.2</c:v>
                </c:pt>
                <c:pt idx="3099">
                  <c:v>170.7</c:v>
                </c:pt>
                <c:pt idx="3100">
                  <c:v>170.7</c:v>
                </c:pt>
                <c:pt idx="3101">
                  <c:v>170.7</c:v>
                </c:pt>
                <c:pt idx="3102">
                  <c:v>171.2</c:v>
                </c:pt>
                <c:pt idx="3103">
                  <c:v>171.2</c:v>
                </c:pt>
                <c:pt idx="3104">
                  <c:v>171.2</c:v>
                </c:pt>
                <c:pt idx="3105">
                  <c:v>171.5</c:v>
                </c:pt>
                <c:pt idx="3106">
                  <c:v>171.5</c:v>
                </c:pt>
                <c:pt idx="3107">
                  <c:v>171.5</c:v>
                </c:pt>
                <c:pt idx="3108">
                  <c:v>172</c:v>
                </c:pt>
                <c:pt idx="3109">
                  <c:v>172</c:v>
                </c:pt>
                <c:pt idx="3110">
                  <c:v>172</c:v>
                </c:pt>
                <c:pt idx="3111">
                  <c:v>172.7</c:v>
                </c:pt>
                <c:pt idx="3112">
                  <c:v>172.7</c:v>
                </c:pt>
                <c:pt idx="3113">
                  <c:v>172.7</c:v>
                </c:pt>
                <c:pt idx="3114">
                  <c:v>173.3</c:v>
                </c:pt>
                <c:pt idx="3115">
                  <c:v>173.3</c:v>
                </c:pt>
                <c:pt idx="3116">
                  <c:v>173.3</c:v>
                </c:pt>
                <c:pt idx="3117">
                  <c:v>173.9</c:v>
                </c:pt>
                <c:pt idx="3118">
                  <c:v>173.9</c:v>
                </c:pt>
                <c:pt idx="3119">
                  <c:v>173.9</c:v>
                </c:pt>
                <c:pt idx="3120">
                  <c:v>175.2</c:v>
                </c:pt>
                <c:pt idx="3121">
                  <c:v>175.2</c:v>
                </c:pt>
                <c:pt idx="3122">
                  <c:v>175.2</c:v>
                </c:pt>
                <c:pt idx="3123">
                  <c:v>176.2</c:v>
                </c:pt>
                <c:pt idx="3124">
                  <c:v>176.2</c:v>
                </c:pt>
                <c:pt idx="3125">
                  <c:v>176.2</c:v>
                </c:pt>
                <c:pt idx="3126">
                  <c:v>177.3</c:v>
                </c:pt>
                <c:pt idx="3127">
                  <c:v>177.3</c:v>
                </c:pt>
                <c:pt idx="3128">
                  <c:v>177.3</c:v>
                </c:pt>
                <c:pt idx="3129">
                  <c:v>177.8</c:v>
                </c:pt>
                <c:pt idx="3130">
                  <c:v>177.8</c:v>
                </c:pt>
                <c:pt idx="3131">
                  <c:v>177.8</c:v>
                </c:pt>
                <c:pt idx="3132">
                  <c:v>178.3</c:v>
                </c:pt>
                <c:pt idx="3133">
                  <c:v>178.3</c:v>
                </c:pt>
                <c:pt idx="3134">
                  <c:v>178.3</c:v>
                </c:pt>
                <c:pt idx="3135">
                  <c:v>177.9</c:v>
                </c:pt>
                <c:pt idx="3136">
                  <c:v>177.9</c:v>
                </c:pt>
                <c:pt idx="3137">
                  <c:v>177.9</c:v>
                </c:pt>
                <c:pt idx="3138">
                  <c:v>177.5</c:v>
                </c:pt>
                <c:pt idx="3139">
                  <c:v>177.5</c:v>
                </c:pt>
                <c:pt idx="3140">
                  <c:v>177.5</c:v>
                </c:pt>
                <c:pt idx="3141">
                  <c:v>177.5</c:v>
                </c:pt>
                <c:pt idx="3142">
                  <c:v>177.5</c:v>
                </c:pt>
                <c:pt idx="3143">
                  <c:v>177.5</c:v>
                </c:pt>
                <c:pt idx="3144">
                  <c:v>178.2</c:v>
                </c:pt>
                <c:pt idx="3145">
                  <c:v>178.2</c:v>
                </c:pt>
                <c:pt idx="3146">
                  <c:v>178.2</c:v>
                </c:pt>
                <c:pt idx="3147">
                  <c:v>179.2</c:v>
                </c:pt>
                <c:pt idx="3148">
                  <c:v>179.2</c:v>
                </c:pt>
                <c:pt idx="3149">
                  <c:v>179.2</c:v>
                </c:pt>
                <c:pt idx="3150">
                  <c:v>179.9</c:v>
                </c:pt>
                <c:pt idx="3151">
                  <c:v>179.9</c:v>
                </c:pt>
                <c:pt idx="3152">
                  <c:v>179.9</c:v>
                </c:pt>
                <c:pt idx="3153">
                  <c:v>180.3</c:v>
                </c:pt>
                <c:pt idx="3154">
                  <c:v>180.3</c:v>
                </c:pt>
                <c:pt idx="3155">
                  <c:v>180.3</c:v>
                </c:pt>
                <c:pt idx="3156">
                  <c:v>181.1</c:v>
                </c:pt>
                <c:pt idx="3157">
                  <c:v>181.1</c:v>
                </c:pt>
                <c:pt idx="3158">
                  <c:v>181.1</c:v>
                </c:pt>
                <c:pt idx="3159">
                  <c:v>182.1</c:v>
                </c:pt>
                <c:pt idx="3160">
                  <c:v>182.1</c:v>
                </c:pt>
                <c:pt idx="3161">
                  <c:v>182.1</c:v>
                </c:pt>
                <c:pt idx="3162">
                  <c:v>183.6</c:v>
                </c:pt>
                <c:pt idx="3163">
                  <c:v>183.6</c:v>
                </c:pt>
                <c:pt idx="3164">
                  <c:v>183.6</c:v>
                </c:pt>
                <c:pt idx="3165">
                  <c:v>184</c:v>
                </c:pt>
                <c:pt idx="3166">
                  <c:v>184</c:v>
                </c:pt>
                <c:pt idx="3167">
                  <c:v>184</c:v>
                </c:pt>
                <c:pt idx="3168">
                  <c:v>184</c:v>
                </c:pt>
                <c:pt idx="3169">
                  <c:v>184</c:v>
                </c:pt>
                <c:pt idx="3170">
                  <c:v>184</c:v>
                </c:pt>
                <c:pt idx="3171">
                  <c:v>183.4</c:v>
                </c:pt>
                <c:pt idx="3172">
                  <c:v>183.4</c:v>
                </c:pt>
                <c:pt idx="3173">
                  <c:v>183.4</c:v>
                </c:pt>
                <c:pt idx="3174">
                  <c:v>183</c:v>
                </c:pt>
                <c:pt idx="3175">
                  <c:v>183</c:v>
                </c:pt>
                <c:pt idx="3176">
                  <c:v>183</c:v>
                </c:pt>
                <c:pt idx="3177">
                  <c:v>182.4</c:v>
                </c:pt>
                <c:pt idx="3178">
                  <c:v>182.4</c:v>
                </c:pt>
                <c:pt idx="3179">
                  <c:v>182.4</c:v>
                </c:pt>
                <c:pt idx="3180">
                  <c:v>181.1</c:v>
                </c:pt>
                <c:pt idx="3181">
                  <c:v>181.1</c:v>
                </c:pt>
                <c:pt idx="3182">
                  <c:v>181.1</c:v>
                </c:pt>
                <c:pt idx="3183">
                  <c:v>179.5</c:v>
                </c:pt>
                <c:pt idx="3184">
                  <c:v>179.5</c:v>
                </c:pt>
                <c:pt idx="3185">
                  <c:v>179.5</c:v>
                </c:pt>
                <c:pt idx="3186">
                  <c:v>178.7</c:v>
                </c:pt>
                <c:pt idx="3187">
                  <c:v>178.7</c:v>
                </c:pt>
                <c:pt idx="3188">
                  <c:v>178.7</c:v>
                </c:pt>
                <c:pt idx="3189">
                  <c:v>178.1</c:v>
                </c:pt>
                <c:pt idx="3190">
                  <c:v>178.1</c:v>
                </c:pt>
                <c:pt idx="3191">
                  <c:v>178.1</c:v>
                </c:pt>
                <c:pt idx="3192">
                  <c:v>178.1</c:v>
                </c:pt>
                <c:pt idx="3193">
                  <c:v>178.1</c:v>
                </c:pt>
                <c:pt idx="3194">
                  <c:v>178.1</c:v>
                </c:pt>
                <c:pt idx="3195">
                  <c:v>177.9</c:v>
                </c:pt>
                <c:pt idx="3196">
                  <c:v>177.9</c:v>
                </c:pt>
                <c:pt idx="3197">
                  <c:v>177.9</c:v>
                </c:pt>
                <c:pt idx="3198">
                  <c:v>177.5</c:v>
                </c:pt>
                <c:pt idx="3199">
                  <c:v>177.5</c:v>
                </c:pt>
                <c:pt idx="3200">
                  <c:v>177.5</c:v>
                </c:pt>
                <c:pt idx="3201">
                  <c:v>177</c:v>
                </c:pt>
                <c:pt idx="3202">
                  <c:v>177</c:v>
                </c:pt>
                <c:pt idx="3203">
                  <c:v>177</c:v>
                </c:pt>
                <c:pt idx="3204">
                  <c:v>177.3</c:v>
                </c:pt>
                <c:pt idx="3205">
                  <c:v>177.3</c:v>
                </c:pt>
                <c:pt idx="3206">
                  <c:v>177.3</c:v>
                </c:pt>
                <c:pt idx="3207">
                  <c:v>177.3</c:v>
                </c:pt>
                <c:pt idx="3208">
                  <c:v>177.3</c:v>
                </c:pt>
                <c:pt idx="3209">
                  <c:v>177.3</c:v>
                </c:pt>
                <c:pt idx="3210">
                  <c:v>177.5</c:v>
                </c:pt>
                <c:pt idx="3211">
                  <c:v>177.5</c:v>
                </c:pt>
                <c:pt idx="3212">
                  <c:v>177.5</c:v>
                </c:pt>
                <c:pt idx="3213">
                  <c:v>176.9</c:v>
                </c:pt>
                <c:pt idx="3214">
                  <c:v>176.9</c:v>
                </c:pt>
                <c:pt idx="3215">
                  <c:v>176.9</c:v>
                </c:pt>
                <c:pt idx="3216">
                  <c:v>176.4</c:v>
                </c:pt>
                <c:pt idx="3217">
                  <c:v>176.4</c:v>
                </c:pt>
                <c:pt idx="3218">
                  <c:v>176.4</c:v>
                </c:pt>
                <c:pt idx="3219">
                  <c:v>175.5</c:v>
                </c:pt>
                <c:pt idx="3220">
                  <c:v>175.5</c:v>
                </c:pt>
                <c:pt idx="3221">
                  <c:v>175.5</c:v>
                </c:pt>
                <c:pt idx="3222">
                  <c:v>174</c:v>
                </c:pt>
                <c:pt idx="3223">
                  <c:v>174</c:v>
                </c:pt>
                <c:pt idx="3224">
                  <c:v>174</c:v>
                </c:pt>
                <c:pt idx="3225">
                  <c:v>172.7</c:v>
                </c:pt>
                <c:pt idx="3226">
                  <c:v>172.7</c:v>
                </c:pt>
                <c:pt idx="3227">
                  <c:v>172.7</c:v>
                </c:pt>
                <c:pt idx="3228">
                  <c:v>171</c:v>
                </c:pt>
                <c:pt idx="3229">
                  <c:v>171</c:v>
                </c:pt>
                <c:pt idx="3230">
                  <c:v>171</c:v>
                </c:pt>
                <c:pt idx="3231">
                  <c:v>169.3</c:v>
                </c:pt>
                <c:pt idx="3232">
                  <c:v>169.3</c:v>
                </c:pt>
                <c:pt idx="3233">
                  <c:v>169.3</c:v>
                </c:pt>
                <c:pt idx="3234">
                  <c:v>167.9</c:v>
                </c:pt>
                <c:pt idx="3235">
                  <c:v>167.9</c:v>
                </c:pt>
                <c:pt idx="3236">
                  <c:v>167.9</c:v>
                </c:pt>
                <c:pt idx="3237">
                  <c:v>167.5</c:v>
                </c:pt>
                <c:pt idx="3238">
                  <c:v>167.5</c:v>
                </c:pt>
                <c:pt idx="3239">
                  <c:v>167.5</c:v>
                </c:pt>
                <c:pt idx="3240">
                  <c:v>167.8</c:v>
                </c:pt>
                <c:pt idx="3241">
                  <c:v>167.8</c:v>
                </c:pt>
                <c:pt idx="3242">
                  <c:v>167.8</c:v>
                </c:pt>
                <c:pt idx="3243">
                  <c:v>167.6</c:v>
                </c:pt>
                <c:pt idx="3244">
                  <c:v>167.6</c:v>
                </c:pt>
                <c:pt idx="3245">
                  <c:v>167.6</c:v>
                </c:pt>
                <c:pt idx="3246">
                  <c:v>167.1</c:v>
                </c:pt>
                <c:pt idx="3247">
                  <c:v>167.1</c:v>
                </c:pt>
                <c:pt idx="3248">
                  <c:v>167.1</c:v>
                </c:pt>
                <c:pt idx="3249">
                  <c:v>165.2</c:v>
                </c:pt>
                <c:pt idx="3250">
                  <c:v>165.2</c:v>
                </c:pt>
                <c:pt idx="3251">
                  <c:v>165.2</c:v>
                </c:pt>
                <c:pt idx="3252">
                  <c:v>163.19999999999999</c:v>
                </c:pt>
                <c:pt idx="3253">
                  <c:v>163.19999999999999</c:v>
                </c:pt>
                <c:pt idx="3254">
                  <c:v>163.19999999999999</c:v>
                </c:pt>
                <c:pt idx="3255">
                  <c:v>161.1</c:v>
                </c:pt>
                <c:pt idx="3256">
                  <c:v>161.1</c:v>
                </c:pt>
                <c:pt idx="3257">
                  <c:v>161.1</c:v>
                </c:pt>
                <c:pt idx="3258">
                  <c:v>158.80000000000001</c:v>
                </c:pt>
                <c:pt idx="3259">
                  <c:v>158.80000000000001</c:v>
                </c:pt>
                <c:pt idx="3260">
                  <c:v>158.80000000000001</c:v>
                </c:pt>
                <c:pt idx="3261">
                  <c:v>155.80000000000001</c:v>
                </c:pt>
                <c:pt idx="3262">
                  <c:v>155.80000000000001</c:v>
                </c:pt>
                <c:pt idx="3263">
                  <c:v>155.80000000000001</c:v>
                </c:pt>
                <c:pt idx="3264">
                  <c:v>152.4</c:v>
                </c:pt>
                <c:pt idx="3265">
                  <c:v>152.4</c:v>
                </c:pt>
                <c:pt idx="3266">
                  <c:v>152.4</c:v>
                </c:pt>
                <c:pt idx="3267">
                  <c:v>149.69999999999999</c:v>
                </c:pt>
                <c:pt idx="3268">
                  <c:v>149.69999999999999</c:v>
                </c:pt>
                <c:pt idx="3269">
                  <c:v>149.69999999999999</c:v>
                </c:pt>
                <c:pt idx="3270">
                  <c:v>147.80000000000001</c:v>
                </c:pt>
                <c:pt idx="3271">
                  <c:v>147.80000000000001</c:v>
                </c:pt>
                <c:pt idx="3272">
                  <c:v>147.80000000000001</c:v>
                </c:pt>
                <c:pt idx="3273">
                  <c:v>146.30000000000001</c:v>
                </c:pt>
                <c:pt idx="3274">
                  <c:v>146.30000000000001</c:v>
                </c:pt>
                <c:pt idx="3275">
                  <c:v>146.30000000000001</c:v>
                </c:pt>
                <c:pt idx="3276">
                  <c:v>146.1</c:v>
                </c:pt>
                <c:pt idx="3277">
                  <c:v>146.1</c:v>
                </c:pt>
                <c:pt idx="3278">
                  <c:v>146.1</c:v>
                </c:pt>
                <c:pt idx="3279">
                  <c:v>145</c:v>
                </c:pt>
                <c:pt idx="3280">
                  <c:v>145</c:v>
                </c:pt>
                <c:pt idx="3281">
                  <c:v>145</c:v>
                </c:pt>
                <c:pt idx="3282">
                  <c:v>143.80000000000001</c:v>
                </c:pt>
                <c:pt idx="3283">
                  <c:v>143.80000000000001</c:v>
                </c:pt>
                <c:pt idx="3284">
                  <c:v>143.80000000000001</c:v>
                </c:pt>
                <c:pt idx="3285">
                  <c:v>142.6</c:v>
                </c:pt>
                <c:pt idx="3286">
                  <c:v>142.6</c:v>
                </c:pt>
                <c:pt idx="3287">
                  <c:v>142.6</c:v>
                </c:pt>
                <c:pt idx="3288">
                  <c:v>144.1</c:v>
                </c:pt>
                <c:pt idx="3289">
                  <c:v>144.1</c:v>
                </c:pt>
                <c:pt idx="3290">
                  <c:v>144.1</c:v>
                </c:pt>
                <c:pt idx="3291">
                  <c:v>145.6</c:v>
                </c:pt>
                <c:pt idx="3292">
                  <c:v>145.6</c:v>
                </c:pt>
                <c:pt idx="3293">
                  <c:v>145.6</c:v>
                </c:pt>
                <c:pt idx="3294">
                  <c:v>146.1</c:v>
                </c:pt>
                <c:pt idx="3295">
                  <c:v>146.1</c:v>
                </c:pt>
                <c:pt idx="3296">
                  <c:v>146.1</c:v>
                </c:pt>
                <c:pt idx="3297">
                  <c:v>144.69999999999999</c:v>
                </c:pt>
                <c:pt idx="3298">
                  <c:v>144.69999999999999</c:v>
                </c:pt>
                <c:pt idx="3299">
                  <c:v>144.69999999999999</c:v>
                </c:pt>
                <c:pt idx="3300">
                  <c:v>143</c:v>
                </c:pt>
                <c:pt idx="3301">
                  <c:v>143</c:v>
                </c:pt>
                <c:pt idx="3302">
                  <c:v>143</c:v>
                </c:pt>
                <c:pt idx="3303">
                  <c:v>141</c:v>
                </c:pt>
                <c:pt idx="3304">
                  <c:v>141</c:v>
                </c:pt>
                <c:pt idx="3305">
                  <c:v>141</c:v>
                </c:pt>
                <c:pt idx="3306">
                  <c:v>138.4</c:v>
                </c:pt>
                <c:pt idx="3307">
                  <c:v>138.4</c:v>
                </c:pt>
                <c:pt idx="3308">
                  <c:v>138.4</c:v>
                </c:pt>
                <c:pt idx="3309">
                  <c:v>135.9</c:v>
                </c:pt>
                <c:pt idx="3310">
                  <c:v>135.9</c:v>
                </c:pt>
                <c:pt idx="3311">
                  <c:v>135.9</c:v>
                </c:pt>
                <c:pt idx="3312">
                  <c:v>133.4</c:v>
                </c:pt>
                <c:pt idx="3313">
                  <c:v>133.4</c:v>
                </c:pt>
                <c:pt idx="3314">
                  <c:v>133.4</c:v>
                </c:pt>
                <c:pt idx="3315">
                  <c:v>131.5</c:v>
                </c:pt>
                <c:pt idx="3316">
                  <c:v>131.5</c:v>
                </c:pt>
                <c:pt idx="3317">
                  <c:v>131.5</c:v>
                </c:pt>
                <c:pt idx="3318">
                  <c:v>130</c:v>
                </c:pt>
                <c:pt idx="3319">
                  <c:v>130</c:v>
                </c:pt>
                <c:pt idx="3320">
                  <c:v>130</c:v>
                </c:pt>
                <c:pt idx="3321">
                  <c:v>128.1</c:v>
                </c:pt>
                <c:pt idx="3322">
                  <c:v>128.1</c:v>
                </c:pt>
                <c:pt idx="3323">
                  <c:v>128.1</c:v>
                </c:pt>
                <c:pt idx="3324">
                  <c:v>126.5</c:v>
                </c:pt>
                <c:pt idx="3325">
                  <c:v>126.5</c:v>
                </c:pt>
                <c:pt idx="3326">
                  <c:v>126.5</c:v>
                </c:pt>
                <c:pt idx="3327">
                  <c:v>124.6</c:v>
                </c:pt>
                <c:pt idx="3328">
                  <c:v>124.6</c:v>
                </c:pt>
                <c:pt idx="3329">
                  <c:v>124.6</c:v>
                </c:pt>
                <c:pt idx="3330">
                  <c:v>123.6</c:v>
                </c:pt>
                <c:pt idx="3331">
                  <c:v>123.6</c:v>
                </c:pt>
                <c:pt idx="3332">
                  <c:v>123.6</c:v>
                </c:pt>
                <c:pt idx="3333">
                  <c:v>121.8</c:v>
                </c:pt>
                <c:pt idx="3334">
                  <c:v>121.8</c:v>
                </c:pt>
                <c:pt idx="3335">
                  <c:v>121.8</c:v>
                </c:pt>
                <c:pt idx="3336">
                  <c:v>119.4</c:v>
                </c:pt>
                <c:pt idx="3337">
                  <c:v>119.4</c:v>
                </c:pt>
                <c:pt idx="3338">
                  <c:v>119.4</c:v>
                </c:pt>
                <c:pt idx="3339">
                  <c:v>118.3</c:v>
                </c:pt>
                <c:pt idx="3340">
                  <c:v>118.3</c:v>
                </c:pt>
                <c:pt idx="3341">
                  <c:v>118.3</c:v>
                </c:pt>
                <c:pt idx="3342">
                  <c:v>118.5</c:v>
                </c:pt>
                <c:pt idx="3343">
                  <c:v>118.5</c:v>
                </c:pt>
                <c:pt idx="3344">
                  <c:v>118.5</c:v>
                </c:pt>
                <c:pt idx="3345">
                  <c:v>120</c:v>
                </c:pt>
                <c:pt idx="3346">
                  <c:v>120</c:v>
                </c:pt>
                <c:pt idx="3347">
                  <c:v>120</c:v>
                </c:pt>
                <c:pt idx="3348">
                  <c:v>120.3</c:v>
                </c:pt>
                <c:pt idx="3349">
                  <c:v>120.3</c:v>
                </c:pt>
                <c:pt idx="3350">
                  <c:v>120.3</c:v>
                </c:pt>
                <c:pt idx="3351">
                  <c:v>119.9</c:v>
                </c:pt>
                <c:pt idx="3352">
                  <c:v>119.9</c:v>
                </c:pt>
                <c:pt idx="3353">
                  <c:v>119.9</c:v>
                </c:pt>
                <c:pt idx="3354">
                  <c:v>119.8</c:v>
                </c:pt>
                <c:pt idx="3355">
                  <c:v>119.8</c:v>
                </c:pt>
                <c:pt idx="3356">
                  <c:v>119.8</c:v>
                </c:pt>
                <c:pt idx="3357">
                  <c:v>119</c:v>
                </c:pt>
                <c:pt idx="3358">
                  <c:v>119</c:v>
                </c:pt>
                <c:pt idx="3359">
                  <c:v>119</c:v>
                </c:pt>
                <c:pt idx="3360">
                  <c:v>118.7</c:v>
                </c:pt>
                <c:pt idx="3361">
                  <c:v>118.7</c:v>
                </c:pt>
                <c:pt idx="3362">
                  <c:v>118.7</c:v>
                </c:pt>
                <c:pt idx="3363">
                  <c:v>116.9</c:v>
                </c:pt>
                <c:pt idx="3364">
                  <c:v>116.9</c:v>
                </c:pt>
                <c:pt idx="3365">
                  <c:v>116.9</c:v>
                </c:pt>
                <c:pt idx="3366">
                  <c:v>117.2</c:v>
                </c:pt>
                <c:pt idx="3367">
                  <c:v>117.2</c:v>
                </c:pt>
                <c:pt idx="3368">
                  <c:v>117.2</c:v>
                </c:pt>
                <c:pt idx="3369">
                  <c:v>117.9</c:v>
                </c:pt>
                <c:pt idx="3370">
                  <c:v>117.9</c:v>
                </c:pt>
                <c:pt idx="3371">
                  <c:v>117.9</c:v>
                </c:pt>
                <c:pt idx="3372">
                  <c:v>120.4</c:v>
                </c:pt>
                <c:pt idx="3373">
                  <c:v>120.4</c:v>
                </c:pt>
                <c:pt idx="3374">
                  <c:v>120.4</c:v>
                </c:pt>
                <c:pt idx="3375">
                  <c:v>121.2</c:v>
                </c:pt>
                <c:pt idx="3376">
                  <c:v>121.2</c:v>
                </c:pt>
                <c:pt idx="3377">
                  <c:v>121.2</c:v>
                </c:pt>
                <c:pt idx="3378">
                  <c:v>121.4</c:v>
                </c:pt>
                <c:pt idx="3379">
                  <c:v>121.4</c:v>
                </c:pt>
                <c:pt idx="3380">
                  <c:v>121.4</c:v>
                </c:pt>
                <c:pt idx="3381">
                  <c:v>120.6</c:v>
                </c:pt>
                <c:pt idx="3382">
                  <c:v>120.6</c:v>
                </c:pt>
                <c:pt idx="3383">
                  <c:v>120.6</c:v>
                </c:pt>
                <c:pt idx="3384">
                  <c:v>119.9</c:v>
                </c:pt>
                <c:pt idx="3385">
                  <c:v>119.9</c:v>
                </c:pt>
                <c:pt idx="3386">
                  <c:v>119.9</c:v>
                </c:pt>
                <c:pt idx="3387">
                  <c:v>119.6</c:v>
                </c:pt>
                <c:pt idx="3388">
                  <c:v>119.6</c:v>
                </c:pt>
                <c:pt idx="3389">
                  <c:v>119.6</c:v>
                </c:pt>
                <c:pt idx="3390">
                  <c:v>119.5</c:v>
                </c:pt>
                <c:pt idx="3391">
                  <c:v>119.5</c:v>
                </c:pt>
                <c:pt idx="3392">
                  <c:v>119.5</c:v>
                </c:pt>
                <c:pt idx="3393">
                  <c:v>119</c:v>
                </c:pt>
                <c:pt idx="3394">
                  <c:v>119</c:v>
                </c:pt>
                <c:pt idx="3395">
                  <c:v>119</c:v>
                </c:pt>
                <c:pt idx="3396">
                  <c:v>118.9</c:v>
                </c:pt>
                <c:pt idx="3397">
                  <c:v>118.9</c:v>
                </c:pt>
                <c:pt idx="3398">
                  <c:v>118.9</c:v>
                </c:pt>
                <c:pt idx="3399">
                  <c:v>118.9</c:v>
                </c:pt>
                <c:pt idx="3400">
                  <c:v>118.9</c:v>
                </c:pt>
                <c:pt idx="3401">
                  <c:v>118.9</c:v>
                </c:pt>
                <c:pt idx="3402">
                  <c:v>118.8</c:v>
                </c:pt>
                <c:pt idx="3403">
                  <c:v>118.8</c:v>
                </c:pt>
                <c:pt idx="3404">
                  <c:v>118.8</c:v>
                </c:pt>
                <c:pt idx="3405">
                  <c:v>118.5</c:v>
                </c:pt>
                <c:pt idx="3406">
                  <c:v>118.5</c:v>
                </c:pt>
                <c:pt idx="3407">
                  <c:v>118.5</c:v>
                </c:pt>
                <c:pt idx="3408">
                  <c:v>118.3</c:v>
                </c:pt>
                <c:pt idx="3409">
                  <c:v>118.3</c:v>
                </c:pt>
                <c:pt idx="3410">
                  <c:v>118.3</c:v>
                </c:pt>
                <c:pt idx="3411">
                  <c:v>118.4</c:v>
                </c:pt>
                <c:pt idx="3412">
                  <c:v>118.4</c:v>
                </c:pt>
                <c:pt idx="3413">
                  <c:v>118.4</c:v>
                </c:pt>
                <c:pt idx="3414">
                  <c:v>118.5</c:v>
                </c:pt>
                <c:pt idx="3415">
                  <c:v>118.5</c:v>
                </c:pt>
                <c:pt idx="3416">
                  <c:v>118.5</c:v>
                </c:pt>
                <c:pt idx="3417">
                  <c:v>118.6</c:v>
                </c:pt>
                <c:pt idx="3418">
                  <c:v>118.6</c:v>
                </c:pt>
                <c:pt idx="3419">
                  <c:v>118.6</c:v>
                </c:pt>
                <c:pt idx="3420">
                  <c:v>117.7</c:v>
                </c:pt>
                <c:pt idx="3421">
                  <c:v>117.7</c:v>
                </c:pt>
                <c:pt idx="3422">
                  <c:v>117.7</c:v>
                </c:pt>
                <c:pt idx="3423">
                  <c:v>117.2</c:v>
                </c:pt>
                <c:pt idx="3424">
                  <c:v>117.2</c:v>
                </c:pt>
                <c:pt idx="3425">
                  <c:v>117.2</c:v>
                </c:pt>
                <c:pt idx="3426">
                  <c:v>117.1</c:v>
                </c:pt>
                <c:pt idx="3427">
                  <c:v>117.1</c:v>
                </c:pt>
                <c:pt idx="3428">
                  <c:v>117.1</c:v>
                </c:pt>
                <c:pt idx="3429">
                  <c:v>117.7</c:v>
                </c:pt>
                <c:pt idx="3430">
                  <c:v>117.7</c:v>
                </c:pt>
                <c:pt idx="3431">
                  <c:v>117.7</c:v>
                </c:pt>
                <c:pt idx="3432">
                  <c:v>117.6</c:v>
                </c:pt>
                <c:pt idx="3433">
                  <c:v>117.6</c:v>
                </c:pt>
                <c:pt idx="3434">
                  <c:v>117.6</c:v>
                </c:pt>
                <c:pt idx="3435">
                  <c:v>117.5</c:v>
                </c:pt>
                <c:pt idx="3436">
                  <c:v>117.5</c:v>
                </c:pt>
                <c:pt idx="3437">
                  <c:v>117.5</c:v>
                </c:pt>
                <c:pt idx="3438">
                  <c:v>117.4</c:v>
                </c:pt>
                <c:pt idx="3439">
                  <c:v>117.4</c:v>
                </c:pt>
                <c:pt idx="3440">
                  <c:v>117.4</c:v>
                </c:pt>
                <c:pt idx="3441">
                  <c:v>117.4</c:v>
                </c:pt>
                <c:pt idx="3442">
                  <c:v>117.4</c:v>
                </c:pt>
                <c:pt idx="3443">
                  <c:v>117.4</c:v>
                </c:pt>
                <c:pt idx="3444">
                  <c:v>117.5</c:v>
                </c:pt>
                <c:pt idx="3445">
                  <c:v>117.5</c:v>
                </c:pt>
                <c:pt idx="3446">
                  <c:v>117.5</c:v>
                </c:pt>
                <c:pt idx="3447">
                  <c:v>117.3</c:v>
                </c:pt>
                <c:pt idx="3448">
                  <c:v>117.3</c:v>
                </c:pt>
                <c:pt idx="3449">
                  <c:v>117.3</c:v>
                </c:pt>
                <c:pt idx="3450">
                  <c:v>117.4</c:v>
                </c:pt>
                <c:pt idx="3451">
                  <c:v>117.4</c:v>
                </c:pt>
                <c:pt idx="3452">
                  <c:v>117.4</c:v>
                </c:pt>
                <c:pt idx="3453">
                  <c:v>116.9</c:v>
                </c:pt>
                <c:pt idx="3454">
                  <c:v>116.9</c:v>
                </c:pt>
                <c:pt idx="3455">
                  <c:v>116.9</c:v>
                </c:pt>
                <c:pt idx="3456">
                  <c:v>117.1</c:v>
                </c:pt>
                <c:pt idx="3457">
                  <c:v>117.1</c:v>
                </c:pt>
                <c:pt idx="3458">
                  <c:v>117.1</c:v>
                </c:pt>
                <c:pt idx="3459">
                  <c:v>116.7</c:v>
                </c:pt>
                <c:pt idx="3460">
                  <c:v>116.7</c:v>
                </c:pt>
                <c:pt idx="3461">
                  <c:v>116.7</c:v>
                </c:pt>
                <c:pt idx="3462">
                  <c:v>116.9</c:v>
                </c:pt>
                <c:pt idx="3463">
                  <c:v>116.9</c:v>
                </c:pt>
                <c:pt idx="3464">
                  <c:v>116.9</c:v>
                </c:pt>
                <c:pt idx="3465">
                  <c:v>116.6</c:v>
                </c:pt>
                <c:pt idx="3466">
                  <c:v>116.6</c:v>
                </c:pt>
                <c:pt idx="3467">
                  <c:v>116.6</c:v>
                </c:pt>
                <c:pt idx="3468">
                  <c:v>116.7</c:v>
                </c:pt>
                <c:pt idx="3469">
                  <c:v>116.7</c:v>
                </c:pt>
                <c:pt idx="3470">
                  <c:v>116.7</c:v>
                </c:pt>
                <c:pt idx="3471">
                  <c:v>116.7</c:v>
                </c:pt>
                <c:pt idx="3472">
                  <c:v>116.7</c:v>
                </c:pt>
                <c:pt idx="3473">
                  <c:v>116.7</c:v>
                </c:pt>
                <c:pt idx="3474">
                  <c:v>116.9</c:v>
                </c:pt>
                <c:pt idx="3475">
                  <c:v>116.9</c:v>
                </c:pt>
                <c:pt idx="3476">
                  <c:v>116.9</c:v>
                </c:pt>
                <c:pt idx="3477">
                  <c:v>116.9</c:v>
                </c:pt>
                <c:pt idx="3478">
                  <c:v>116.9</c:v>
                </c:pt>
                <c:pt idx="3479">
                  <c:v>116.9</c:v>
                </c:pt>
                <c:pt idx="3480">
                  <c:v>117</c:v>
                </c:pt>
                <c:pt idx="3481">
                  <c:v>117</c:v>
                </c:pt>
                <c:pt idx="3482">
                  <c:v>117</c:v>
                </c:pt>
                <c:pt idx="3483">
                  <c:v>117.4</c:v>
                </c:pt>
                <c:pt idx="3484">
                  <c:v>117.4</c:v>
                </c:pt>
                <c:pt idx="3485">
                  <c:v>117.4</c:v>
                </c:pt>
                <c:pt idx="3486">
                  <c:v>117.4</c:v>
                </c:pt>
                <c:pt idx="3487">
                  <c:v>117.4</c:v>
                </c:pt>
                <c:pt idx="3488">
                  <c:v>117.4</c:v>
                </c:pt>
                <c:pt idx="3489">
                  <c:v>115.8</c:v>
                </c:pt>
                <c:pt idx="3490">
                  <c:v>115.8</c:v>
                </c:pt>
                <c:pt idx="3491">
                  <c:v>115.8</c:v>
                </c:pt>
                <c:pt idx="3492">
                  <c:v>113.6</c:v>
                </c:pt>
                <c:pt idx="3493">
                  <c:v>113.6</c:v>
                </c:pt>
                <c:pt idx="3494">
                  <c:v>113.6</c:v>
                </c:pt>
                <c:pt idx="3495">
                  <c:v>111.5</c:v>
                </c:pt>
                <c:pt idx="3496">
                  <c:v>111.5</c:v>
                </c:pt>
                <c:pt idx="3497">
                  <c:v>111.5</c:v>
                </c:pt>
                <c:pt idx="3498">
                  <c:v>110.7</c:v>
                </c:pt>
                <c:pt idx="3499">
                  <c:v>110.7</c:v>
                </c:pt>
                <c:pt idx="3500">
                  <c:v>110.7</c:v>
                </c:pt>
                <c:pt idx="3501">
                  <c:v>110.9</c:v>
                </c:pt>
                <c:pt idx="3502">
                  <c:v>110.9</c:v>
                </c:pt>
                <c:pt idx="3503">
                  <c:v>110.9</c:v>
                </c:pt>
                <c:pt idx="3504">
                  <c:v>110.9</c:v>
                </c:pt>
                <c:pt idx="3505">
                  <c:v>110.9</c:v>
                </c:pt>
                <c:pt idx="3506">
                  <c:v>110.9</c:v>
                </c:pt>
                <c:pt idx="3507">
                  <c:v>111.2</c:v>
                </c:pt>
                <c:pt idx="3508">
                  <c:v>111.2</c:v>
                </c:pt>
                <c:pt idx="3509">
                  <c:v>111.2</c:v>
                </c:pt>
                <c:pt idx="3510">
                  <c:v>110.6</c:v>
                </c:pt>
                <c:pt idx="3511">
                  <c:v>110.6</c:v>
                </c:pt>
                <c:pt idx="3512">
                  <c:v>110.6</c:v>
                </c:pt>
                <c:pt idx="3513">
                  <c:v>110.5</c:v>
                </c:pt>
                <c:pt idx="3514">
                  <c:v>110.5</c:v>
                </c:pt>
                <c:pt idx="3515">
                  <c:v>110.5</c:v>
                </c:pt>
                <c:pt idx="3516">
                  <c:v>110.3</c:v>
                </c:pt>
                <c:pt idx="3517">
                  <c:v>110.3</c:v>
                </c:pt>
                <c:pt idx="3518">
                  <c:v>110.3</c:v>
                </c:pt>
                <c:pt idx="3519">
                  <c:v>111.9</c:v>
                </c:pt>
                <c:pt idx="3520">
                  <c:v>111.9</c:v>
                </c:pt>
                <c:pt idx="3521">
                  <c:v>111.9</c:v>
                </c:pt>
                <c:pt idx="3522">
                  <c:v>113.8</c:v>
                </c:pt>
                <c:pt idx="3523">
                  <c:v>113.8</c:v>
                </c:pt>
                <c:pt idx="3524">
                  <c:v>113.8</c:v>
                </c:pt>
                <c:pt idx="3525">
                  <c:v>115.9</c:v>
                </c:pt>
                <c:pt idx="3526">
                  <c:v>115.9</c:v>
                </c:pt>
                <c:pt idx="3527">
                  <c:v>115.9</c:v>
                </c:pt>
                <c:pt idx="3528">
                  <c:v>117</c:v>
                </c:pt>
                <c:pt idx="3529">
                  <c:v>117</c:v>
                </c:pt>
                <c:pt idx="3530">
                  <c:v>117</c:v>
                </c:pt>
                <c:pt idx="3531">
                  <c:v>116.7</c:v>
                </c:pt>
                <c:pt idx="3532">
                  <c:v>116.7</c:v>
                </c:pt>
                <c:pt idx="3533">
                  <c:v>116.7</c:v>
                </c:pt>
                <c:pt idx="3534">
                  <c:v>116.2</c:v>
                </c:pt>
                <c:pt idx="3535">
                  <c:v>116.2</c:v>
                </c:pt>
                <c:pt idx="3536">
                  <c:v>116.2</c:v>
                </c:pt>
                <c:pt idx="3537">
                  <c:v>115.9</c:v>
                </c:pt>
                <c:pt idx="3538">
                  <c:v>115.9</c:v>
                </c:pt>
                <c:pt idx="3539">
                  <c:v>115.9</c:v>
                </c:pt>
                <c:pt idx="3540">
                  <c:v>116.4</c:v>
                </c:pt>
                <c:pt idx="3541">
                  <c:v>116.4</c:v>
                </c:pt>
                <c:pt idx="3542">
                  <c:v>116.4</c:v>
                </c:pt>
                <c:pt idx="3543">
                  <c:v>116.8</c:v>
                </c:pt>
                <c:pt idx="3544">
                  <c:v>116.8</c:v>
                </c:pt>
                <c:pt idx="3545">
                  <c:v>116.8</c:v>
                </c:pt>
                <c:pt idx="3546">
                  <c:v>116.7</c:v>
                </c:pt>
                <c:pt idx="3547">
                  <c:v>116.7</c:v>
                </c:pt>
                <c:pt idx="3548">
                  <c:v>116.7</c:v>
                </c:pt>
                <c:pt idx="3549">
                  <c:v>117.1</c:v>
                </c:pt>
                <c:pt idx="3550">
                  <c:v>117.1</c:v>
                </c:pt>
                <c:pt idx="3551">
                  <c:v>117.1</c:v>
                </c:pt>
                <c:pt idx="3552">
                  <c:v>117.4</c:v>
                </c:pt>
                <c:pt idx="3553">
                  <c:v>117.4</c:v>
                </c:pt>
                <c:pt idx="3554">
                  <c:v>117.4</c:v>
                </c:pt>
                <c:pt idx="3555">
                  <c:v>117.7</c:v>
                </c:pt>
                <c:pt idx="3556">
                  <c:v>117.7</c:v>
                </c:pt>
                <c:pt idx="3557">
                  <c:v>117.7</c:v>
                </c:pt>
                <c:pt idx="3558">
                  <c:v>117.8</c:v>
                </c:pt>
                <c:pt idx="3559">
                  <c:v>117.8</c:v>
                </c:pt>
                <c:pt idx="3560">
                  <c:v>117.8</c:v>
                </c:pt>
                <c:pt idx="3561">
                  <c:v>118.1</c:v>
                </c:pt>
                <c:pt idx="3562">
                  <c:v>118.1</c:v>
                </c:pt>
                <c:pt idx="3563">
                  <c:v>118.1</c:v>
                </c:pt>
                <c:pt idx="3564">
                  <c:v>118.4</c:v>
                </c:pt>
                <c:pt idx="3565">
                  <c:v>118.4</c:v>
                </c:pt>
                <c:pt idx="3566">
                  <c:v>118.4</c:v>
                </c:pt>
                <c:pt idx="3567">
                  <c:v>118.7</c:v>
                </c:pt>
                <c:pt idx="3568">
                  <c:v>118.7</c:v>
                </c:pt>
                <c:pt idx="3569">
                  <c:v>118.7</c:v>
                </c:pt>
                <c:pt idx="3570">
                  <c:v>118.6</c:v>
                </c:pt>
                <c:pt idx="3571">
                  <c:v>118.6</c:v>
                </c:pt>
                <c:pt idx="3572">
                  <c:v>118.6</c:v>
                </c:pt>
                <c:pt idx="3573">
                  <c:v>119.2</c:v>
                </c:pt>
                <c:pt idx="3574">
                  <c:v>119.2</c:v>
                </c:pt>
                <c:pt idx="3575">
                  <c:v>119.2</c:v>
                </c:pt>
                <c:pt idx="3576">
                  <c:v>119.5</c:v>
                </c:pt>
                <c:pt idx="3577">
                  <c:v>119.5</c:v>
                </c:pt>
                <c:pt idx="3578">
                  <c:v>119.5</c:v>
                </c:pt>
                <c:pt idx="3579">
                  <c:v>120.2</c:v>
                </c:pt>
                <c:pt idx="3580">
                  <c:v>120.2</c:v>
                </c:pt>
                <c:pt idx="3581">
                  <c:v>120.2</c:v>
                </c:pt>
                <c:pt idx="3582">
                  <c:v>120.2</c:v>
                </c:pt>
                <c:pt idx="3583">
                  <c:v>120.2</c:v>
                </c:pt>
                <c:pt idx="3584">
                  <c:v>120.2</c:v>
                </c:pt>
                <c:pt idx="3585">
                  <c:v>120.6</c:v>
                </c:pt>
                <c:pt idx="3586">
                  <c:v>120.6</c:v>
                </c:pt>
                <c:pt idx="3587">
                  <c:v>120.6</c:v>
                </c:pt>
                <c:pt idx="3588">
                  <c:v>120.8</c:v>
                </c:pt>
                <c:pt idx="3589">
                  <c:v>120.8</c:v>
                </c:pt>
                <c:pt idx="3590">
                  <c:v>120.8</c:v>
                </c:pt>
                <c:pt idx="3591">
                  <c:v>121</c:v>
                </c:pt>
                <c:pt idx="3592">
                  <c:v>121</c:v>
                </c:pt>
                <c:pt idx="3593">
                  <c:v>121</c:v>
                </c:pt>
                <c:pt idx="3594">
                  <c:v>121.3</c:v>
                </c:pt>
                <c:pt idx="3595">
                  <c:v>121.3</c:v>
                </c:pt>
                <c:pt idx="3596">
                  <c:v>121.3</c:v>
                </c:pt>
                <c:pt idx="3597">
                  <c:v>122</c:v>
                </c:pt>
                <c:pt idx="3598">
                  <c:v>122</c:v>
                </c:pt>
                <c:pt idx="3599">
                  <c:v>122</c:v>
                </c:pt>
                <c:pt idx="3600">
                  <c:v>123.1</c:v>
                </c:pt>
                <c:pt idx="3601">
                  <c:v>123.1</c:v>
                </c:pt>
                <c:pt idx="3602">
                  <c:v>123.1</c:v>
                </c:pt>
                <c:pt idx="3603">
                  <c:v>123.7</c:v>
                </c:pt>
                <c:pt idx="3604">
                  <c:v>123.7</c:v>
                </c:pt>
                <c:pt idx="3605">
                  <c:v>123.7</c:v>
                </c:pt>
                <c:pt idx="3606">
                  <c:v>124.2</c:v>
                </c:pt>
                <c:pt idx="3607">
                  <c:v>124.2</c:v>
                </c:pt>
                <c:pt idx="3608">
                  <c:v>124.2</c:v>
                </c:pt>
                <c:pt idx="3609">
                  <c:v>124.3</c:v>
                </c:pt>
                <c:pt idx="3610">
                  <c:v>124.3</c:v>
                </c:pt>
                <c:pt idx="3611">
                  <c:v>124.3</c:v>
                </c:pt>
                <c:pt idx="3612">
                  <c:v>124.3</c:v>
                </c:pt>
                <c:pt idx="3613">
                  <c:v>124.3</c:v>
                </c:pt>
                <c:pt idx="3614">
                  <c:v>124.3</c:v>
                </c:pt>
                <c:pt idx="3615">
                  <c:v>124.1</c:v>
                </c:pt>
                <c:pt idx="3616">
                  <c:v>124.1</c:v>
                </c:pt>
                <c:pt idx="3617">
                  <c:v>124.1</c:v>
                </c:pt>
                <c:pt idx="3618">
                  <c:v>124</c:v>
                </c:pt>
                <c:pt idx="3619">
                  <c:v>124</c:v>
                </c:pt>
                <c:pt idx="3620">
                  <c:v>124</c:v>
                </c:pt>
                <c:pt idx="3621">
                  <c:v>123.9</c:v>
                </c:pt>
                <c:pt idx="3622">
                  <c:v>123.9</c:v>
                </c:pt>
                <c:pt idx="3623">
                  <c:v>123.9</c:v>
                </c:pt>
                <c:pt idx="3624">
                  <c:v>124.3</c:v>
                </c:pt>
                <c:pt idx="3625">
                  <c:v>124.3</c:v>
                </c:pt>
                <c:pt idx="3626">
                  <c:v>124.3</c:v>
                </c:pt>
                <c:pt idx="3627">
                  <c:v>124.8</c:v>
                </c:pt>
                <c:pt idx="3628">
                  <c:v>124.8</c:v>
                </c:pt>
                <c:pt idx="3629">
                  <c:v>124.8</c:v>
                </c:pt>
                <c:pt idx="3630">
                  <c:v>125.4</c:v>
                </c:pt>
                <c:pt idx="3631">
                  <c:v>125.4</c:v>
                </c:pt>
                <c:pt idx="3632">
                  <c:v>125.4</c:v>
                </c:pt>
                <c:pt idx="3633">
                  <c:v>125.5</c:v>
                </c:pt>
                <c:pt idx="3634">
                  <c:v>125.5</c:v>
                </c:pt>
                <c:pt idx="3635">
                  <c:v>125.5</c:v>
                </c:pt>
                <c:pt idx="3636">
                  <c:v>125.8</c:v>
                </c:pt>
                <c:pt idx="3637">
                  <c:v>125.8</c:v>
                </c:pt>
                <c:pt idx="3638">
                  <c:v>125.8</c:v>
                </c:pt>
                <c:pt idx="3639">
                  <c:v>126.3</c:v>
                </c:pt>
                <c:pt idx="3640">
                  <c:v>126.3</c:v>
                </c:pt>
                <c:pt idx="3641">
                  <c:v>126.3</c:v>
                </c:pt>
                <c:pt idx="3642">
                  <c:v>127.3</c:v>
                </c:pt>
                <c:pt idx="3643">
                  <c:v>127.3</c:v>
                </c:pt>
                <c:pt idx="3644">
                  <c:v>127.3</c:v>
                </c:pt>
                <c:pt idx="3645">
                  <c:v>127.8</c:v>
                </c:pt>
                <c:pt idx="3646">
                  <c:v>127.8</c:v>
                </c:pt>
                <c:pt idx="3647">
                  <c:v>127.8</c:v>
                </c:pt>
                <c:pt idx="3648">
                  <c:v>128.5</c:v>
                </c:pt>
                <c:pt idx="3649">
                  <c:v>128.5</c:v>
                </c:pt>
                <c:pt idx="3650">
                  <c:v>128.5</c:v>
                </c:pt>
                <c:pt idx="3651">
                  <c:v>128.4</c:v>
                </c:pt>
                <c:pt idx="3652">
                  <c:v>128.4</c:v>
                </c:pt>
                <c:pt idx="3653">
                  <c:v>128.4</c:v>
                </c:pt>
                <c:pt idx="3654">
                  <c:v>128.6</c:v>
                </c:pt>
                <c:pt idx="3655">
                  <c:v>128.6</c:v>
                </c:pt>
                <c:pt idx="3656">
                  <c:v>128.6</c:v>
                </c:pt>
                <c:pt idx="3657">
                  <c:v>128.4</c:v>
                </c:pt>
                <c:pt idx="3658">
                  <c:v>128.4</c:v>
                </c:pt>
                <c:pt idx="3659">
                  <c:v>128.4</c:v>
                </c:pt>
                <c:pt idx="3660">
                  <c:v>128.69999999999999</c:v>
                </c:pt>
                <c:pt idx="3661">
                  <c:v>128.69999999999999</c:v>
                </c:pt>
                <c:pt idx="3662">
                  <c:v>128.69999999999999</c:v>
                </c:pt>
                <c:pt idx="3663">
                  <c:v>128.80000000000001</c:v>
                </c:pt>
                <c:pt idx="3664">
                  <c:v>128.80000000000001</c:v>
                </c:pt>
                <c:pt idx="3665">
                  <c:v>128.80000000000001</c:v>
                </c:pt>
                <c:pt idx="3666">
                  <c:v>129</c:v>
                </c:pt>
                <c:pt idx="3667">
                  <c:v>129</c:v>
                </c:pt>
                <c:pt idx="3668">
                  <c:v>129</c:v>
                </c:pt>
                <c:pt idx="3669">
                  <c:v>128.9</c:v>
                </c:pt>
                <c:pt idx="3670">
                  <c:v>128.9</c:v>
                </c:pt>
                <c:pt idx="3671">
                  <c:v>128.9</c:v>
                </c:pt>
                <c:pt idx="3672">
                  <c:v>128.9</c:v>
                </c:pt>
                <c:pt idx="3673">
                  <c:v>128.9</c:v>
                </c:pt>
                <c:pt idx="3674">
                  <c:v>128.9</c:v>
                </c:pt>
                <c:pt idx="3675">
                  <c:v>129</c:v>
                </c:pt>
                <c:pt idx="3676">
                  <c:v>129</c:v>
                </c:pt>
                <c:pt idx="3677">
                  <c:v>129</c:v>
                </c:pt>
                <c:pt idx="3678">
                  <c:v>128.9</c:v>
                </c:pt>
                <c:pt idx="3679">
                  <c:v>128.9</c:v>
                </c:pt>
                <c:pt idx="3680">
                  <c:v>128.9</c:v>
                </c:pt>
                <c:pt idx="3681">
                  <c:v>129.1</c:v>
                </c:pt>
                <c:pt idx="3682">
                  <c:v>129.1</c:v>
                </c:pt>
                <c:pt idx="3683">
                  <c:v>129.1</c:v>
                </c:pt>
                <c:pt idx="3684">
                  <c:v>129.1</c:v>
                </c:pt>
                <c:pt idx="3685">
                  <c:v>129.1</c:v>
                </c:pt>
                <c:pt idx="3686">
                  <c:v>129.1</c:v>
                </c:pt>
                <c:pt idx="3687">
                  <c:v>129.30000000000001</c:v>
                </c:pt>
                <c:pt idx="3688">
                  <c:v>129.30000000000001</c:v>
                </c:pt>
                <c:pt idx="3689">
                  <c:v>129.30000000000001</c:v>
                </c:pt>
                <c:pt idx="3690">
                  <c:v>129</c:v>
                </c:pt>
                <c:pt idx="3691">
                  <c:v>129</c:v>
                </c:pt>
                <c:pt idx="3692">
                  <c:v>129</c:v>
                </c:pt>
                <c:pt idx="3693">
                  <c:v>129</c:v>
                </c:pt>
                <c:pt idx="3694">
                  <c:v>129</c:v>
                </c:pt>
                <c:pt idx="3695">
                  <c:v>129</c:v>
                </c:pt>
                <c:pt idx="3696">
                  <c:v>128.6</c:v>
                </c:pt>
                <c:pt idx="3697">
                  <c:v>128.6</c:v>
                </c:pt>
                <c:pt idx="3698">
                  <c:v>128.6</c:v>
                </c:pt>
                <c:pt idx="3699">
                  <c:v>128.9</c:v>
                </c:pt>
                <c:pt idx="3700">
                  <c:v>128.9</c:v>
                </c:pt>
                <c:pt idx="3701">
                  <c:v>128.9</c:v>
                </c:pt>
                <c:pt idx="3702">
                  <c:v>128.19999999999999</c:v>
                </c:pt>
                <c:pt idx="3703">
                  <c:v>128.19999999999999</c:v>
                </c:pt>
                <c:pt idx="3704">
                  <c:v>128.19999999999999</c:v>
                </c:pt>
                <c:pt idx="3705">
                  <c:v>128.1</c:v>
                </c:pt>
                <c:pt idx="3706">
                  <c:v>128.1</c:v>
                </c:pt>
                <c:pt idx="3707">
                  <c:v>128.1</c:v>
                </c:pt>
                <c:pt idx="3708">
                  <c:v>127.8</c:v>
                </c:pt>
                <c:pt idx="3709">
                  <c:v>127.8</c:v>
                </c:pt>
                <c:pt idx="3710">
                  <c:v>127.8</c:v>
                </c:pt>
                <c:pt idx="3711">
                  <c:v>128.4</c:v>
                </c:pt>
                <c:pt idx="3712">
                  <c:v>128.4</c:v>
                </c:pt>
                <c:pt idx="3713">
                  <c:v>128.4</c:v>
                </c:pt>
                <c:pt idx="3714">
                  <c:v>128.69999999999999</c:v>
                </c:pt>
                <c:pt idx="3715">
                  <c:v>128.69999999999999</c:v>
                </c:pt>
                <c:pt idx="3716">
                  <c:v>128.69999999999999</c:v>
                </c:pt>
                <c:pt idx="3717">
                  <c:v>128.69999999999999</c:v>
                </c:pt>
                <c:pt idx="3718">
                  <c:v>128.69999999999999</c:v>
                </c:pt>
                <c:pt idx="3719">
                  <c:v>128.69999999999999</c:v>
                </c:pt>
                <c:pt idx="3720">
                  <c:v>128.19999999999999</c:v>
                </c:pt>
                <c:pt idx="3721">
                  <c:v>128.19999999999999</c:v>
                </c:pt>
                <c:pt idx="3722">
                  <c:v>128.19999999999999</c:v>
                </c:pt>
                <c:pt idx="3723">
                  <c:v>127.8</c:v>
                </c:pt>
                <c:pt idx="3724">
                  <c:v>127.8</c:v>
                </c:pt>
                <c:pt idx="3725">
                  <c:v>127.8</c:v>
                </c:pt>
                <c:pt idx="3726">
                  <c:v>127.4</c:v>
                </c:pt>
                <c:pt idx="3727">
                  <c:v>127.4</c:v>
                </c:pt>
                <c:pt idx="3728">
                  <c:v>127.4</c:v>
                </c:pt>
                <c:pt idx="3729">
                  <c:v>127.4</c:v>
                </c:pt>
                <c:pt idx="3730">
                  <c:v>127.4</c:v>
                </c:pt>
                <c:pt idx="3731">
                  <c:v>127.4</c:v>
                </c:pt>
                <c:pt idx="3732">
                  <c:v>127.7</c:v>
                </c:pt>
                <c:pt idx="3733">
                  <c:v>127.7</c:v>
                </c:pt>
                <c:pt idx="3734">
                  <c:v>127.7</c:v>
                </c:pt>
                <c:pt idx="3735">
                  <c:v>128</c:v>
                </c:pt>
                <c:pt idx="3736">
                  <c:v>128</c:v>
                </c:pt>
                <c:pt idx="3737">
                  <c:v>128</c:v>
                </c:pt>
                <c:pt idx="3738">
                  <c:v>128.19999999999999</c:v>
                </c:pt>
                <c:pt idx="3739">
                  <c:v>128.19999999999999</c:v>
                </c:pt>
                <c:pt idx="3740">
                  <c:v>128.19999999999999</c:v>
                </c:pt>
                <c:pt idx="3741">
                  <c:v>128</c:v>
                </c:pt>
                <c:pt idx="3742">
                  <c:v>128</c:v>
                </c:pt>
                <c:pt idx="3743">
                  <c:v>128</c:v>
                </c:pt>
                <c:pt idx="3744">
                  <c:v>128.1</c:v>
                </c:pt>
                <c:pt idx="3745">
                  <c:v>128.1</c:v>
                </c:pt>
                <c:pt idx="3746">
                  <c:v>128.1</c:v>
                </c:pt>
                <c:pt idx="3747">
                  <c:v>128.1</c:v>
                </c:pt>
                <c:pt idx="3748">
                  <c:v>128.1</c:v>
                </c:pt>
                <c:pt idx="3749">
                  <c:v>128.1</c:v>
                </c:pt>
                <c:pt idx="3750">
                  <c:v>128.30000000000001</c:v>
                </c:pt>
                <c:pt idx="3751">
                  <c:v>128.30000000000001</c:v>
                </c:pt>
                <c:pt idx="3752">
                  <c:v>128.30000000000001</c:v>
                </c:pt>
                <c:pt idx="3753">
                  <c:v>128.30000000000001</c:v>
                </c:pt>
                <c:pt idx="3754">
                  <c:v>128.30000000000001</c:v>
                </c:pt>
                <c:pt idx="3755">
                  <c:v>128.30000000000001</c:v>
                </c:pt>
                <c:pt idx="3756">
                  <c:v>128.6</c:v>
                </c:pt>
                <c:pt idx="3757">
                  <c:v>128.6</c:v>
                </c:pt>
                <c:pt idx="3758">
                  <c:v>128.6</c:v>
                </c:pt>
                <c:pt idx="3759">
                  <c:v>128.69999999999999</c:v>
                </c:pt>
                <c:pt idx="3760">
                  <c:v>128.69999999999999</c:v>
                </c:pt>
                <c:pt idx="3761">
                  <c:v>128.69999999999999</c:v>
                </c:pt>
                <c:pt idx="3762">
                  <c:v>129</c:v>
                </c:pt>
                <c:pt idx="3763">
                  <c:v>129</c:v>
                </c:pt>
                <c:pt idx="3764">
                  <c:v>129</c:v>
                </c:pt>
                <c:pt idx="3765">
                  <c:v>129.1</c:v>
                </c:pt>
                <c:pt idx="3766">
                  <c:v>129.1</c:v>
                </c:pt>
                <c:pt idx="3767">
                  <c:v>129.1</c:v>
                </c:pt>
                <c:pt idx="3768">
                  <c:v>128.9</c:v>
                </c:pt>
                <c:pt idx="3769">
                  <c:v>128.9</c:v>
                </c:pt>
                <c:pt idx="3770">
                  <c:v>128.9</c:v>
                </c:pt>
                <c:pt idx="3771">
                  <c:v>129.19999999999999</c:v>
                </c:pt>
                <c:pt idx="3772">
                  <c:v>129.19999999999999</c:v>
                </c:pt>
                <c:pt idx="3773">
                  <c:v>129.19999999999999</c:v>
                </c:pt>
                <c:pt idx="3774">
                  <c:v>129.5</c:v>
                </c:pt>
                <c:pt idx="3775">
                  <c:v>129.5</c:v>
                </c:pt>
                <c:pt idx="3776">
                  <c:v>129.5</c:v>
                </c:pt>
                <c:pt idx="3777">
                  <c:v>129.69999999999999</c:v>
                </c:pt>
                <c:pt idx="3778">
                  <c:v>129.69999999999999</c:v>
                </c:pt>
                <c:pt idx="3779">
                  <c:v>129.69999999999999</c:v>
                </c:pt>
                <c:pt idx="3780">
                  <c:v>129.6</c:v>
                </c:pt>
                <c:pt idx="3781">
                  <c:v>129.6</c:v>
                </c:pt>
                <c:pt idx="3782">
                  <c:v>129.6</c:v>
                </c:pt>
                <c:pt idx="3783">
                  <c:v>129.19999999999999</c:v>
                </c:pt>
                <c:pt idx="3784">
                  <c:v>129.19999999999999</c:v>
                </c:pt>
                <c:pt idx="3785">
                  <c:v>129.19999999999999</c:v>
                </c:pt>
                <c:pt idx="3786">
                  <c:v>129.30000000000001</c:v>
                </c:pt>
                <c:pt idx="3787">
                  <c:v>129.30000000000001</c:v>
                </c:pt>
                <c:pt idx="3788">
                  <c:v>129.30000000000001</c:v>
                </c:pt>
                <c:pt idx="3789">
                  <c:v>129.19999999999999</c:v>
                </c:pt>
                <c:pt idx="3790">
                  <c:v>129.19999999999999</c:v>
                </c:pt>
                <c:pt idx="3791">
                  <c:v>129.19999999999999</c:v>
                </c:pt>
                <c:pt idx="3792">
                  <c:v>129.19999999999999</c:v>
                </c:pt>
                <c:pt idx="3793">
                  <c:v>129.19999999999999</c:v>
                </c:pt>
                <c:pt idx="3794">
                  <c:v>129.19999999999999</c:v>
                </c:pt>
                <c:pt idx="3795">
                  <c:v>128.9</c:v>
                </c:pt>
                <c:pt idx="3796">
                  <c:v>128.9</c:v>
                </c:pt>
                <c:pt idx="3797">
                  <c:v>128.9</c:v>
                </c:pt>
                <c:pt idx="3798">
                  <c:v>128.69999999999999</c:v>
                </c:pt>
                <c:pt idx="3799">
                  <c:v>128.69999999999999</c:v>
                </c:pt>
                <c:pt idx="3800">
                  <c:v>128.69999999999999</c:v>
                </c:pt>
                <c:pt idx="3801">
                  <c:v>128.69999999999999</c:v>
                </c:pt>
                <c:pt idx="3802">
                  <c:v>128.69999999999999</c:v>
                </c:pt>
                <c:pt idx="3803">
                  <c:v>128.69999999999999</c:v>
                </c:pt>
                <c:pt idx="3804">
                  <c:v>128.5</c:v>
                </c:pt>
                <c:pt idx="3805">
                  <c:v>128.5</c:v>
                </c:pt>
                <c:pt idx="3806">
                  <c:v>128.5</c:v>
                </c:pt>
                <c:pt idx="3807">
                  <c:v>128.30000000000001</c:v>
                </c:pt>
                <c:pt idx="3808">
                  <c:v>128.30000000000001</c:v>
                </c:pt>
                <c:pt idx="3809">
                  <c:v>128.30000000000001</c:v>
                </c:pt>
                <c:pt idx="3810">
                  <c:v>128</c:v>
                </c:pt>
                <c:pt idx="3811">
                  <c:v>128</c:v>
                </c:pt>
                <c:pt idx="3812">
                  <c:v>128</c:v>
                </c:pt>
                <c:pt idx="3813">
                  <c:v>128.6</c:v>
                </c:pt>
                <c:pt idx="3814">
                  <c:v>128.6</c:v>
                </c:pt>
                <c:pt idx="3815">
                  <c:v>128.6</c:v>
                </c:pt>
                <c:pt idx="3816">
                  <c:v>129</c:v>
                </c:pt>
                <c:pt idx="3817">
                  <c:v>129</c:v>
                </c:pt>
                <c:pt idx="3818">
                  <c:v>129</c:v>
                </c:pt>
                <c:pt idx="3819">
                  <c:v>129.69999999999999</c:v>
                </c:pt>
                <c:pt idx="3820">
                  <c:v>129.69999999999999</c:v>
                </c:pt>
                <c:pt idx="3821">
                  <c:v>129.69999999999999</c:v>
                </c:pt>
                <c:pt idx="3822">
                  <c:v>129.4</c:v>
                </c:pt>
                <c:pt idx="3823">
                  <c:v>129.4</c:v>
                </c:pt>
                <c:pt idx="3824">
                  <c:v>129.4</c:v>
                </c:pt>
                <c:pt idx="3825">
                  <c:v>129.4</c:v>
                </c:pt>
                <c:pt idx="3826">
                  <c:v>129.4</c:v>
                </c:pt>
                <c:pt idx="3827">
                  <c:v>129.4</c:v>
                </c:pt>
                <c:pt idx="3828">
                  <c:v>129.1</c:v>
                </c:pt>
                <c:pt idx="3829">
                  <c:v>129.1</c:v>
                </c:pt>
                <c:pt idx="3830">
                  <c:v>129.1</c:v>
                </c:pt>
                <c:pt idx="3831">
                  <c:v>129.1</c:v>
                </c:pt>
                <c:pt idx="3832">
                  <c:v>129.1</c:v>
                </c:pt>
                <c:pt idx="3833">
                  <c:v>129.1</c:v>
                </c:pt>
                <c:pt idx="3834">
                  <c:v>129.9</c:v>
                </c:pt>
                <c:pt idx="3835">
                  <c:v>129.9</c:v>
                </c:pt>
                <c:pt idx="3836">
                  <c:v>129.9</c:v>
                </c:pt>
                <c:pt idx="3837">
                  <c:v>130.5</c:v>
                </c:pt>
                <c:pt idx="3838">
                  <c:v>130.5</c:v>
                </c:pt>
                <c:pt idx="3839">
                  <c:v>130.5</c:v>
                </c:pt>
                <c:pt idx="3840">
                  <c:v>130.80000000000001</c:v>
                </c:pt>
                <c:pt idx="3841">
                  <c:v>130.80000000000001</c:v>
                </c:pt>
                <c:pt idx="3842">
                  <c:v>130.80000000000001</c:v>
                </c:pt>
                <c:pt idx="3843">
                  <c:v>130.30000000000001</c:v>
                </c:pt>
                <c:pt idx="3844">
                  <c:v>130.30000000000001</c:v>
                </c:pt>
                <c:pt idx="3845">
                  <c:v>130.30000000000001</c:v>
                </c:pt>
                <c:pt idx="3846">
                  <c:v>130.30000000000001</c:v>
                </c:pt>
                <c:pt idx="3847">
                  <c:v>130.30000000000001</c:v>
                </c:pt>
                <c:pt idx="3848">
                  <c:v>130.30000000000001</c:v>
                </c:pt>
                <c:pt idx="3849">
                  <c:v>130.69999999999999</c:v>
                </c:pt>
                <c:pt idx="3850">
                  <c:v>130.69999999999999</c:v>
                </c:pt>
                <c:pt idx="3851">
                  <c:v>130.69999999999999</c:v>
                </c:pt>
                <c:pt idx="3852">
                  <c:v>131.19999999999999</c:v>
                </c:pt>
                <c:pt idx="3853">
                  <c:v>131.19999999999999</c:v>
                </c:pt>
                <c:pt idx="3854">
                  <c:v>131.19999999999999</c:v>
                </c:pt>
                <c:pt idx="3855">
                  <c:v>131.5</c:v>
                </c:pt>
                <c:pt idx="3856">
                  <c:v>131.5</c:v>
                </c:pt>
                <c:pt idx="3857">
                  <c:v>131.5</c:v>
                </c:pt>
                <c:pt idx="3858">
                  <c:v>131</c:v>
                </c:pt>
                <c:pt idx="3859">
                  <c:v>131</c:v>
                </c:pt>
                <c:pt idx="3860">
                  <c:v>131</c:v>
                </c:pt>
                <c:pt idx="3861">
                  <c:v>130.80000000000001</c:v>
                </c:pt>
                <c:pt idx="3862">
                  <c:v>130.80000000000001</c:v>
                </c:pt>
                <c:pt idx="3863">
                  <c:v>130.80000000000001</c:v>
                </c:pt>
                <c:pt idx="3864">
                  <c:v>130.5</c:v>
                </c:pt>
                <c:pt idx="3865">
                  <c:v>130.5</c:v>
                </c:pt>
                <c:pt idx="3866">
                  <c:v>130.5</c:v>
                </c:pt>
                <c:pt idx="3867">
                  <c:v>130.80000000000001</c:v>
                </c:pt>
                <c:pt idx="3868">
                  <c:v>130.80000000000001</c:v>
                </c:pt>
                <c:pt idx="3869">
                  <c:v>130.80000000000001</c:v>
                </c:pt>
                <c:pt idx="3870">
                  <c:v>130.9</c:v>
                </c:pt>
                <c:pt idx="3871">
                  <c:v>130.9</c:v>
                </c:pt>
                <c:pt idx="3872">
                  <c:v>130.9</c:v>
                </c:pt>
                <c:pt idx="3873">
                  <c:v>131</c:v>
                </c:pt>
                <c:pt idx="3874">
                  <c:v>131</c:v>
                </c:pt>
                <c:pt idx="3875">
                  <c:v>131</c:v>
                </c:pt>
                <c:pt idx="3876">
                  <c:v>130.69999999999999</c:v>
                </c:pt>
                <c:pt idx="3877">
                  <c:v>130.69999999999999</c:v>
                </c:pt>
                <c:pt idx="3878">
                  <c:v>130.69999999999999</c:v>
                </c:pt>
                <c:pt idx="3879">
                  <c:v>130.19999999999999</c:v>
                </c:pt>
                <c:pt idx="3880">
                  <c:v>130.19999999999999</c:v>
                </c:pt>
                <c:pt idx="3881">
                  <c:v>130.19999999999999</c:v>
                </c:pt>
                <c:pt idx="3882">
                  <c:v>130.30000000000001</c:v>
                </c:pt>
                <c:pt idx="3883">
                  <c:v>130.30000000000001</c:v>
                </c:pt>
                <c:pt idx="3884">
                  <c:v>130.30000000000001</c:v>
                </c:pt>
                <c:pt idx="3885">
                  <c:v>130.69999999999999</c:v>
                </c:pt>
                <c:pt idx="3886">
                  <c:v>130.69999999999999</c:v>
                </c:pt>
                <c:pt idx="3887">
                  <c:v>130.69999999999999</c:v>
                </c:pt>
                <c:pt idx="3888">
                  <c:v>131.19999999999999</c:v>
                </c:pt>
                <c:pt idx="3889">
                  <c:v>131.19999999999999</c:v>
                </c:pt>
                <c:pt idx="3890">
                  <c:v>131.19999999999999</c:v>
                </c:pt>
                <c:pt idx="3891">
                  <c:v>131.4</c:v>
                </c:pt>
                <c:pt idx="3892">
                  <c:v>131.4</c:v>
                </c:pt>
                <c:pt idx="3893">
                  <c:v>131.4</c:v>
                </c:pt>
                <c:pt idx="3894">
                  <c:v>131.4</c:v>
                </c:pt>
                <c:pt idx="3895">
                  <c:v>131.4</c:v>
                </c:pt>
                <c:pt idx="3896">
                  <c:v>131.4</c:v>
                </c:pt>
                <c:pt idx="3897">
                  <c:v>131.1</c:v>
                </c:pt>
                <c:pt idx="3898">
                  <c:v>131.1</c:v>
                </c:pt>
                <c:pt idx="3899">
                  <c:v>131.1</c:v>
                </c:pt>
                <c:pt idx="3900">
                  <c:v>130.69999999999999</c:v>
                </c:pt>
                <c:pt idx="3901">
                  <c:v>130.69999999999999</c:v>
                </c:pt>
                <c:pt idx="3902">
                  <c:v>130.69999999999999</c:v>
                </c:pt>
                <c:pt idx="3903">
                  <c:v>130.30000000000001</c:v>
                </c:pt>
                <c:pt idx="3904">
                  <c:v>130.30000000000001</c:v>
                </c:pt>
                <c:pt idx="3905">
                  <c:v>130.30000000000001</c:v>
                </c:pt>
                <c:pt idx="3906">
                  <c:v>130.4</c:v>
                </c:pt>
                <c:pt idx="3907">
                  <c:v>130.4</c:v>
                </c:pt>
                <c:pt idx="3908">
                  <c:v>130.4</c:v>
                </c:pt>
                <c:pt idx="3909">
                  <c:v>130.30000000000001</c:v>
                </c:pt>
                <c:pt idx="3910">
                  <c:v>130.30000000000001</c:v>
                </c:pt>
                <c:pt idx="3911">
                  <c:v>130.30000000000001</c:v>
                </c:pt>
                <c:pt idx="3912">
                  <c:v>130.19999999999999</c:v>
                </c:pt>
                <c:pt idx="3913">
                  <c:v>130.19999999999999</c:v>
                </c:pt>
                <c:pt idx="3914">
                  <c:v>130.19999999999999</c:v>
                </c:pt>
                <c:pt idx="3915">
                  <c:v>130</c:v>
                </c:pt>
                <c:pt idx="3916">
                  <c:v>130</c:v>
                </c:pt>
                <c:pt idx="3917">
                  <c:v>130</c:v>
                </c:pt>
                <c:pt idx="3918">
                  <c:v>129.9</c:v>
                </c:pt>
                <c:pt idx="3919">
                  <c:v>129.9</c:v>
                </c:pt>
                <c:pt idx="3920">
                  <c:v>129.9</c:v>
                </c:pt>
                <c:pt idx="3921">
                  <c:v>130.4</c:v>
                </c:pt>
                <c:pt idx="3922">
                  <c:v>130.4</c:v>
                </c:pt>
                <c:pt idx="3923">
                  <c:v>130.4</c:v>
                </c:pt>
                <c:pt idx="3924">
                  <c:v>130.30000000000001</c:v>
                </c:pt>
                <c:pt idx="3925">
                  <c:v>130.30000000000001</c:v>
                </c:pt>
                <c:pt idx="3926">
                  <c:v>130.30000000000001</c:v>
                </c:pt>
                <c:pt idx="3927">
                  <c:v>130.30000000000001</c:v>
                </c:pt>
                <c:pt idx="3928">
                  <c:v>130.30000000000001</c:v>
                </c:pt>
                <c:pt idx="3929">
                  <c:v>130.30000000000001</c:v>
                </c:pt>
                <c:pt idx="3930">
                  <c:v>130.1</c:v>
                </c:pt>
                <c:pt idx="3931">
                  <c:v>130.1</c:v>
                </c:pt>
                <c:pt idx="3932">
                  <c:v>130.1</c:v>
                </c:pt>
                <c:pt idx="3933">
                  <c:v>129.9</c:v>
                </c:pt>
                <c:pt idx="3934">
                  <c:v>129.9</c:v>
                </c:pt>
                <c:pt idx="3935">
                  <c:v>129.9</c:v>
                </c:pt>
                <c:pt idx="3936">
                  <c:v>129.6</c:v>
                </c:pt>
                <c:pt idx="3937">
                  <c:v>129.6</c:v>
                </c:pt>
                <c:pt idx="3938">
                  <c:v>129.6</c:v>
                </c:pt>
                <c:pt idx="3939">
                  <c:v>129.5</c:v>
                </c:pt>
                <c:pt idx="3940">
                  <c:v>129.5</c:v>
                </c:pt>
                <c:pt idx="3941">
                  <c:v>129.5</c:v>
                </c:pt>
                <c:pt idx="3942">
                  <c:v>129.4</c:v>
                </c:pt>
                <c:pt idx="3943">
                  <c:v>129.4</c:v>
                </c:pt>
                <c:pt idx="3944">
                  <c:v>129.4</c:v>
                </c:pt>
                <c:pt idx="3945">
                  <c:v>129.80000000000001</c:v>
                </c:pt>
                <c:pt idx="3946">
                  <c:v>129.80000000000001</c:v>
                </c:pt>
                <c:pt idx="3947">
                  <c:v>129.80000000000001</c:v>
                </c:pt>
                <c:pt idx="3948">
                  <c:v>129.6</c:v>
                </c:pt>
                <c:pt idx="3949">
                  <c:v>129.6</c:v>
                </c:pt>
                <c:pt idx="3950">
                  <c:v>129.6</c:v>
                </c:pt>
                <c:pt idx="3951">
                  <c:v>129.6</c:v>
                </c:pt>
                <c:pt idx="3952">
                  <c:v>129.6</c:v>
                </c:pt>
                <c:pt idx="3953">
                  <c:v>129.6</c:v>
                </c:pt>
                <c:pt idx="3954">
                  <c:v>129.5</c:v>
                </c:pt>
                <c:pt idx="3955">
                  <c:v>129.5</c:v>
                </c:pt>
                <c:pt idx="3956">
                  <c:v>129.5</c:v>
                </c:pt>
                <c:pt idx="3957">
                  <c:v>129.6</c:v>
                </c:pt>
                <c:pt idx="3958">
                  <c:v>129.6</c:v>
                </c:pt>
                <c:pt idx="3959">
                  <c:v>129.6</c:v>
                </c:pt>
                <c:pt idx="3960">
                  <c:v>129.5</c:v>
                </c:pt>
                <c:pt idx="3961">
                  <c:v>129.5</c:v>
                </c:pt>
                <c:pt idx="3962">
                  <c:v>129.5</c:v>
                </c:pt>
                <c:pt idx="3963">
                  <c:v>129.19999999999999</c:v>
                </c:pt>
                <c:pt idx="3964">
                  <c:v>129.19999999999999</c:v>
                </c:pt>
                <c:pt idx="3965">
                  <c:v>129.19999999999999</c:v>
                </c:pt>
                <c:pt idx="3966">
                  <c:v>128.80000000000001</c:v>
                </c:pt>
                <c:pt idx="3967">
                  <c:v>128.80000000000001</c:v>
                </c:pt>
                <c:pt idx="3968">
                  <c:v>128.80000000000001</c:v>
                </c:pt>
                <c:pt idx="3969">
                  <c:v>128.69999999999999</c:v>
                </c:pt>
                <c:pt idx="3970">
                  <c:v>128.69999999999999</c:v>
                </c:pt>
                <c:pt idx="3971">
                  <c:v>128.69999999999999</c:v>
                </c:pt>
                <c:pt idx="3972">
                  <c:v>128.80000000000001</c:v>
                </c:pt>
                <c:pt idx="3973">
                  <c:v>128.80000000000001</c:v>
                </c:pt>
                <c:pt idx="3974">
                  <c:v>128.80000000000001</c:v>
                </c:pt>
                <c:pt idx="3975">
                  <c:v>128.80000000000001</c:v>
                </c:pt>
                <c:pt idx="3976">
                  <c:v>128.80000000000001</c:v>
                </c:pt>
                <c:pt idx="3977">
                  <c:v>128.80000000000001</c:v>
                </c:pt>
                <c:pt idx="3978">
                  <c:v>128.6</c:v>
                </c:pt>
                <c:pt idx="3979">
                  <c:v>128.6</c:v>
                </c:pt>
                <c:pt idx="3980">
                  <c:v>128.6</c:v>
                </c:pt>
                <c:pt idx="3981">
                  <c:v>128.6</c:v>
                </c:pt>
                <c:pt idx="3982">
                  <c:v>128.6</c:v>
                </c:pt>
                <c:pt idx="3983">
                  <c:v>128.6</c:v>
                </c:pt>
                <c:pt idx="3984">
                  <c:v>128.5</c:v>
                </c:pt>
                <c:pt idx="3985">
                  <c:v>128.5</c:v>
                </c:pt>
                <c:pt idx="3986">
                  <c:v>128.5</c:v>
                </c:pt>
                <c:pt idx="3987">
                  <c:v>128.9</c:v>
                </c:pt>
                <c:pt idx="3988">
                  <c:v>128.9</c:v>
                </c:pt>
                <c:pt idx="3989">
                  <c:v>128.9</c:v>
                </c:pt>
                <c:pt idx="3990">
                  <c:v>128.9</c:v>
                </c:pt>
                <c:pt idx="3991">
                  <c:v>128.9</c:v>
                </c:pt>
                <c:pt idx="3992">
                  <c:v>128.9</c:v>
                </c:pt>
                <c:pt idx="3993">
                  <c:v>128.69999999999999</c:v>
                </c:pt>
                <c:pt idx="3994">
                  <c:v>128.69999999999999</c:v>
                </c:pt>
                <c:pt idx="3995">
                  <c:v>128.69999999999999</c:v>
                </c:pt>
                <c:pt idx="3996">
                  <c:v>128.30000000000001</c:v>
                </c:pt>
                <c:pt idx="3997">
                  <c:v>128.30000000000001</c:v>
                </c:pt>
                <c:pt idx="3998">
                  <c:v>128.30000000000001</c:v>
                </c:pt>
                <c:pt idx="3999">
                  <c:v>128</c:v>
                </c:pt>
                <c:pt idx="4000">
                  <c:v>128</c:v>
                </c:pt>
                <c:pt idx="4001">
                  <c:v>128</c:v>
                </c:pt>
                <c:pt idx="4002">
                  <c:v>127.7</c:v>
                </c:pt>
                <c:pt idx="4003">
                  <c:v>127.7</c:v>
                </c:pt>
                <c:pt idx="4004">
                  <c:v>127.7</c:v>
                </c:pt>
                <c:pt idx="4005">
                  <c:v>127.3</c:v>
                </c:pt>
                <c:pt idx="4006">
                  <c:v>127.3</c:v>
                </c:pt>
                <c:pt idx="4007">
                  <c:v>127.3</c:v>
                </c:pt>
                <c:pt idx="4008">
                  <c:v>126.4</c:v>
                </c:pt>
                <c:pt idx="4009">
                  <c:v>126.4</c:v>
                </c:pt>
                <c:pt idx="4010">
                  <c:v>126.4</c:v>
                </c:pt>
                <c:pt idx="4011">
                  <c:v>126.2</c:v>
                </c:pt>
                <c:pt idx="4012">
                  <c:v>126.2</c:v>
                </c:pt>
                <c:pt idx="4013">
                  <c:v>126.2</c:v>
                </c:pt>
                <c:pt idx="4014">
                  <c:v>126</c:v>
                </c:pt>
                <c:pt idx="4015">
                  <c:v>126</c:v>
                </c:pt>
                <c:pt idx="4016">
                  <c:v>126</c:v>
                </c:pt>
                <c:pt idx="4017">
                  <c:v>126.3</c:v>
                </c:pt>
                <c:pt idx="4018">
                  <c:v>126.3</c:v>
                </c:pt>
                <c:pt idx="4019">
                  <c:v>126.3</c:v>
                </c:pt>
                <c:pt idx="4020">
                  <c:v>126.2</c:v>
                </c:pt>
                <c:pt idx="4021">
                  <c:v>126.2</c:v>
                </c:pt>
                <c:pt idx="4022">
                  <c:v>126.2</c:v>
                </c:pt>
                <c:pt idx="4023">
                  <c:v>126.4</c:v>
                </c:pt>
                <c:pt idx="4024">
                  <c:v>126.4</c:v>
                </c:pt>
                <c:pt idx="4025">
                  <c:v>126.4</c:v>
                </c:pt>
                <c:pt idx="4026">
                  <c:v>126.3</c:v>
                </c:pt>
                <c:pt idx="4027">
                  <c:v>126.3</c:v>
                </c:pt>
                <c:pt idx="4028">
                  <c:v>126.3</c:v>
                </c:pt>
                <c:pt idx="4029">
                  <c:v>126.6</c:v>
                </c:pt>
                <c:pt idx="4030">
                  <c:v>126.6</c:v>
                </c:pt>
                <c:pt idx="4031">
                  <c:v>126.6</c:v>
                </c:pt>
                <c:pt idx="4032">
                  <c:v>126.5</c:v>
                </c:pt>
                <c:pt idx="4033">
                  <c:v>126.5</c:v>
                </c:pt>
                <c:pt idx="4034">
                  <c:v>126.5</c:v>
                </c:pt>
                <c:pt idx="4035">
                  <c:v>126.8</c:v>
                </c:pt>
                <c:pt idx="4036">
                  <c:v>126.8</c:v>
                </c:pt>
                <c:pt idx="4037">
                  <c:v>126.8</c:v>
                </c:pt>
                <c:pt idx="4038">
                  <c:v>126.6</c:v>
                </c:pt>
                <c:pt idx="4039">
                  <c:v>126.6</c:v>
                </c:pt>
                <c:pt idx="4040">
                  <c:v>126.6</c:v>
                </c:pt>
                <c:pt idx="4041">
                  <c:v>126.5</c:v>
                </c:pt>
                <c:pt idx="4042">
                  <c:v>126.5</c:v>
                </c:pt>
                <c:pt idx="4043">
                  <c:v>126.5</c:v>
                </c:pt>
                <c:pt idx="4044">
                  <c:v>126.2</c:v>
                </c:pt>
                <c:pt idx="4045">
                  <c:v>126.2</c:v>
                </c:pt>
                <c:pt idx="4046">
                  <c:v>126.2</c:v>
                </c:pt>
                <c:pt idx="4047">
                  <c:v>126.3</c:v>
                </c:pt>
                <c:pt idx="4048">
                  <c:v>126.3</c:v>
                </c:pt>
                <c:pt idx="4049">
                  <c:v>126.3</c:v>
                </c:pt>
                <c:pt idx="4050">
                  <c:v>126.6</c:v>
                </c:pt>
                <c:pt idx="4051">
                  <c:v>126.6</c:v>
                </c:pt>
                <c:pt idx="4052">
                  <c:v>126.6</c:v>
                </c:pt>
                <c:pt idx="4053">
                  <c:v>127.1</c:v>
                </c:pt>
                <c:pt idx="4054">
                  <c:v>127.1</c:v>
                </c:pt>
                <c:pt idx="4055">
                  <c:v>127.1</c:v>
                </c:pt>
                <c:pt idx="4056">
                  <c:v>126.8</c:v>
                </c:pt>
                <c:pt idx="4057">
                  <c:v>126.8</c:v>
                </c:pt>
                <c:pt idx="4058">
                  <c:v>126.8</c:v>
                </c:pt>
                <c:pt idx="4059">
                  <c:v>126.6</c:v>
                </c:pt>
                <c:pt idx="4060">
                  <c:v>126.6</c:v>
                </c:pt>
                <c:pt idx="4061">
                  <c:v>126.6</c:v>
                </c:pt>
                <c:pt idx="4062">
                  <c:v>126.4</c:v>
                </c:pt>
                <c:pt idx="4063">
                  <c:v>126.4</c:v>
                </c:pt>
                <c:pt idx="4064">
                  <c:v>126.4</c:v>
                </c:pt>
                <c:pt idx="4065">
                  <c:v>126.9</c:v>
                </c:pt>
                <c:pt idx="4066">
                  <c:v>126.9</c:v>
                </c:pt>
                <c:pt idx="4067">
                  <c:v>126.9</c:v>
                </c:pt>
                <c:pt idx="4068">
                  <c:v>126.9</c:v>
                </c:pt>
                <c:pt idx="4069">
                  <c:v>126.9</c:v>
                </c:pt>
                <c:pt idx="4070">
                  <c:v>126.9</c:v>
                </c:pt>
                <c:pt idx="4071">
                  <c:v>126.6</c:v>
                </c:pt>
                <c:pt idx="4072">
                  <c:v>126.6</c:v>
                </c:pt>
                <c:pt idx="4073">
                  <c:v>126.6</c:v>
                </c:pt>
                <c:pt idx="4074">
                  <c:v>126.5</c:v>
                </c:pt>
                <c:pt idx="4075">
                  <c:v>126.5</c:v>
                </c:pt>
                <c:pt idx="4076">
                  <c:v>126.5</c:v>
                </c:pt>
                <c:pt idx="4077">
                  <c:v>126.5</c:v>
                </c:pt>
                <c:pt idx="4078">
                  <c:v>126.5</c:v>
                </c:pt>
                <c:pt idx="4079">
                  <c:v>126.5</c:v>
                </c:pt>
                <c:pt idx="4080">
                  <c:v>126.6</c:v>
                </c:pt>
                <c:pt idx="4081">
                  <c:v>126.6</c:v>
                </c:pt>
                <c:pt idx="4082">
                  <c:v>126.6</c:v>
                </c:pt>
                <c:pt idx="4083">
                  <c:v>126.3</c:v>
                </c:pt>
                <c:pt idx="4084">
                  <c:v>126.3</c:v>
                </c:pt>
                <c:pt idx="4085">
                  <c:v>126.3</c:v>
                </c:pt>
                <c:pt idx="4086">
                  <c:v>126.5</c:v>
                </c:pt>
                <c:pt idx="4087">
                  <c:v>126.5</c:v>
                </c:pt>
                <c:pt idx="4088">
                  <c:v>126.5</c:v>
                </c:pt>
                <c:pt idx="4089">
                  <c:v>126.5</c:v>
                </c:pt>
                <c:pt idx="4090">
                  <c:v>126.5</c:v>
                </c:pt>
                <c:pt idx="4091">
                  <c:v>126.5</c:v>
                </c:pt>
                <c:pt idx="4092">
                  <c:v>126.4</c:v>
                </c:pt>
                <c:pt idx="4093">
                  <c:v>126.4</c:v>
                </c:pt>
                <c:pt idx="4094">
                  <c:v>126.4</c:v>
                </c:pt>
                <c:pt idx="4095">
                  <c:v>125.8</c:v>
                </c:pt>
                <c:pt idx="4096">
                  <c:v>125.8</c:v>
                </c:pt>
                <c:pt idx="4097">
                  <c:v>125.8</c:v>
                </c:pt>
                <c:pt idx="4098">
                  <c:v>125.4</c:v>
                </c:pt>
                <c:pt idx="4099">
                  <c:v>125.4</c:v>
                </c:pt>
                <c:pt idx="4100">
                  <c:v>125.4</c:v>
                </c:pt>
                <c:pt idx="4101">
                  <c:v>125.5</c:v>
                </c:pt>
                <c:pt idx="4102">
                  <c:v>125.5</c:v>
                </c:pt>
                <c:pt idx="4103">
                  <c:v>125.5</c:v>
                </c:pt>
                <c:pt idx="4104">
                  <c:v>125.8</c:v>
                </c:pt>
                <c:pt idx="4105">
                  <c:v>125.8</c:v>
                </c:pt>
                <c:pt idx="4106">
                  <c:v>125.8</c:v>
                </c:pt>
                <c:pt idx="4107">
                  <c:v>125.8</c:v>
                </c:pt>
                <c:pt idx="4108">
                  <c:v>125.8</c:v>
                </c:pt>
                <c:pt idx="4109">
                  <c:v>125.8</c:v>
                </c:pt>
                <c:pt idx="4110">
                  <c:v>125.8</c:v>
                </c:pt>
                <c:pt idx="4111">
                  <c:v>125.8</c:v>
                </c:pt>
                <c:pt idx="4112">
                  <c:v>125.8</c:v>
                </c:pt>
                <c:pt idx="4113">
                  <c:v>125.7</c:v>
                </c:pt>
                <c:pt idx="4114">
                  <c:v>125.7</c:v>
                </c:pt>
                <c:pt idx="4115">
                  <c:v>125.7</c:v>
                </c:pt>
                <c:pt idx="4116">
                  <c:v>125.8</c:v>
                </c:pt>
                <c:pt idx="4117">
                  <c:v>125.8</c:v>
                </c:pt>
                <c:pt idx="4118">
                  <c:v>125.8</c:v>
                </c:pt>
                <c:pt idx="4119">
                  <c:v>125.8</c:v>
                </c:pt>
                <c:pt idx="4120">
                  <c:v>125.8</c:v>
                </c:pt>
                <c:pt idx="4121">
                  <c:v>125.8</c:v>
                </c:pt>
                <c:pt idx="4122">
                  <c:v>125.6</c:v>
                </c:pt>
                <c:pt idx="4123">
                  <c:v>125.6</c:v>
                </c:pt>
                <c:pt idx="4124">
                  <c:v>125.6</c:v>
                </c:pt>
                <c:pt idx="4125">
                  <c:v>125.6</c:v>
                </c:pt>
                <c:pt idx="4126">
                  <c:v>125.6</c:v>
                </c:pt>
                <c:pt idx="4127">
                  <c:v>125.6</c:v>
                </c:pt>
                <c:pt idx="4128">
                  <c:v>125.5</c:v>
                </c:pt>
                <c:pt idx="4129">
                  <c:v>125.5</c:v>
                </c:pt>
                <c:pt idx="4130">
                  <c:v>125.5</c:v>
                </c:pt>
                <c:pt idx="4131">
                  <c:v>125.4</c:v>
                </c:pt>
                <c:pt idx="4132">
                  <c:v>125.4</c:v>
                </c:pt>
                <c:pt idx="4133">
                  <c:v>125.4</c:v>
                </c:pt>
                <c:pt idx="4134">
                  <c:v>125.2</c:v>
                </c:pt>
                <c:pt idx="4135">
                  <c:v>125.2</c:v>
                </c:pt>
                <c:pt idx="4136">
                  <c:v>125.2</c:v>
                </c:pt>
                <c:pt idx="4137">
                  <c:v>125.1</c:v>
                </c:pt>
                <c:pt idx="4138">
                  <c:v>125.1</c:v>
                </c:pt>
                <c:pt idx="4139">
                  <c:v>125.1</c:v>
                </c:pt>
                <c:pt idx="4140">
                  <c:v>124.9</c:v>
                </c:pt>
                <c:pt idx="4141">
                  <c:v>124.9</c:v>
                </c:pt>
                <c:pt idx="4142">
                  <c:v>124.9</c:v>
                </c:pt>
                <c:pt idx="4143">
                  <c:v>124.5</c:v>
                </c:pt>
                <c:pt idx="4144">
                  <c:v>124.5</c:v>
                </c:pt>
                <c:pt idx="4145">
                  <c:v>124.5</c:v>
                </c:pt>
                <c:pt idx="4146">
                  <c:v>124.3</c:v>
                </c:pt>
                <c:pt idx="4147">
                  <c:v>124.3</c:v>
                </c:pt>
                <c:pt idx="4148">
                  <c:v>124.3</c:v>
                </c:pt>
                <c:pt idx="4149">
                  <c:v>124.3</c:v>
                </c:pt>
                <c:pt idx="4150">
                  <c:v>124.3</c:v>
                </c:pt>
                <c:pt idx="4151">
                  <c:v>124.3</c:v>
                </c:pt>
                <c:pt idx="4152">
                  <c:v>124.3</c:v>
                </c:pt>
                <c:pt idx="4153">
                  <c:v>124.3</c:v>
                </c:pt>
                <c:pt idx="4154">
                  <c:v>124.3</c:v>
                </c:pt>
                <c:pt idx="4155">
                  <c:v>124.2</c:v>
                </c:pt>
                <c:pt idx="4156">
                  <c:v>124.2</c:v>
                </c:pt>
                <c:pt idx="4157">
                  <c:v>124.2</c:v>
                </c:pt>
                <c:pt idx="4158">
                  <c:v>123.6</c:v>
                </c:pt>
                <c:pt idx="4159">
                  <c:v>123.6</c:v>
                </c:pt>
                <c:pt idx="4160">
                  <c:v>123.6</c:v>
                </c:pt>
                <c:pt idx="4161">
                  <c:v>123.4</c:v>
                </c:pt>
                <c:pt idx="4162">
                  <c:v>123.4</c:v>
                </c:pt>
                <c:pt idx="4163">
                  <c:v>123.4</c:v>
                </c:pt>
                <c:pt idx="4164">
                  <c:v>123.5</c:v>
                </c:pt>
                <c:pt idx="4165">
                  <c:v>123.5</c:v>
                </c:pt>
                <c:pt idx="4166">
                  <c:v>123.5</c:v>
                </c:pt>
                <c:pt idx="4167">
                  <c:v>123.7</c:v>
                </c:pt>
                <c:pt idx="4168">
                  <c:v>123.7</c:v>
                </c:pt>
                <c:pt idx="4169">
                  <c:v>123.7</c:v>
                </c:pt>
                <c:pt idx="4170">
                  <c:v>123.3</c:v>
                </c:pt>
                <c:pt idx="4171">
                  <c:v>123.3</c:v>
                </c:pt>
                <c:pt idx="4172">
                  <c:v>123.3</c:v>
                </c:pt>
                <c:pt idx="4173">
                  <c:v>123.2</c:v>
                </c:pt>
                <c:pt idx="4174">
                  <c:v>123.2</c:v>
                </c:pt>
                <c:pt idx="4175">
                  <c:v>123.2</c:v>
                </c:pt>
                <c:pt idx="4176">
                  <c:v>123.2</c:v>
                </c:pt>
                <c:pt idx="4177">
                  <c:v>123.2</c:v>
                </c:pt>
                <c:pt idx="4178">
                  <c:v>123.2</c:v>
                </c:pt>
                <c:pt idx="4179">
                  <c:v>123.5</c:v>
                </c:pt>
                <c:pt idx="4180">
                  <c:v>123.5</c:v>
                </c:pt>
                <c:pt idx="4181">
                  <c:v>123.5</c:v>
                </c:pt>
                <c:pt idx="4182">
                  <c:v>123.7</c:v>
                </c:pt>
                <c:pt idx="4183">
                  <c:v>123.7</c:v>
                </c:pt>
                <c:pt idx="4184">
                  <c:v>123.7</c:v>
                </c:pt>
                <c:pt idx="4185">
                  <c:v>123.6</c:v>
                </c:pt>
                <c:pt idx="4186">
                  <c:v>123.6</c:v>
                </c:pt>
                <c:pt idx="4187">
                  <c:v>123.6</c:v>
                </c:pt>
                <c:pt idx="4188">
                  <c:v>123.7</c:v>
                </c:pt>
                <c:pt idx="4189">
                  <c:v>123.7</c:v>
                </c:pt>
                <c:pt idx="4190">
                  <c:v>123.7</c:v>
                </c:pt>
                <c:pt idx="4191">
                  <c:v>123.5</c:v>
                </c:pt>
                <c:pt idx="4192">
                  <c:v>123.5</c:v>
                </c:pt>
                <c:pt idx="4193">
                  <c:v>123.5</c:v>
                </c:pt>
                <c:pt idx="4194">
                  <c:v>123.9</c:v>
                </c:pt>
                <c:pt idx="4195">
                  <c:v>123.9</c:v>
                </c:pt>
                <c:pt idx="4196">
                  <c:v>123.9</c:v>
                </c:pt>
                <c:pt idx="4197">
                  <c:v>124.6</c:v>
                </c:pt>
                <c:pt idx="4198">
                  <c:v>124.6</c:v>
                </c:pt>
                <c:pt idx="4199">
                  <c:v>124.6</c:v>
                </c:pt>
                <c:pt idx="4200">
                  <c:v>125.1</c:v>
                </c:pt>
                <c:pt idx="4201">
                  <c:v>125.1</c:v>
                </c:pt>
                <c:pt idx="4202">
                  <c:v>125.1</c:v>
                </c:pt>
                <c:pt idx="4203">
                  <c:v>125</c:v>
                </c:pt>
                <c:pt idx="4204">
                  <c:v>125</c:v>
                </c:pt>
                <c:pt idx="4205">
                  <c:v>125</c:v>
                </c:pt>
                <c:pt idx="4206">
                  <c:v>124.4</c:v>
                </c:pt>
                <c:pt idx="4207">
                  <c:v>124.4</c:v>
                </c:pt>
                <c:pt idx="4208">
                  <c:v>124.4</c:v>
                </c:pt>
                <c:pt idx="4209">
                  <c:v>124.3</c:v>
                </c:pt>
                <c:pt idx="4210">
                  <c:v>124.3</c:v>
                </c:pt>
                <c:pt idx="4211">
                  <c:v>124.3</c:v>
                </c:pt>
                <c:pt idx="4212">
                  <c:v>124.4</c:v>
                </c:pt>
                <c:pt idx="4213">
                  <c:v>124.4</c:v>
                </c:pt>
                <c:pt idx="4214">
                  <c:v>124.4</c:v>
                </c:pt>
                <c:pt idx="4215">
                  <c:v>124.4</c:v>
                </c:pt>
                <c:pt idx="4216">
                  <c:v>124.4</c:v>
                </c:pt>
                <c:pt idx="4217">
                  <c:v>124.4</c:v>
                </c:pt>
                <c:pt idx="4218">
                  <c:v>124.4</c:v>
                </c:pt>
                <c:pt idx="4219">
                  <c:v>124.4</c:v>
                </c:pt>
                <c:pt idx="4220">
                  <c:v>124.4</c:v>
                </c:pt>
                <c:pt idx="4221">
                  <c:v>124.2</c:v>
                </c:pt>
                <c:pt idx="4222">
                  <c:v>124.2</c:v>
                </c:pt>
                <c:pt idx="4223">
                  <c:v>124.2</c:v>
                </c:pt>
                <c:pt idx="4224">
                  <c:v>124.5</c:v>
                </c:pt>
                <c:pt idx="4225">
                  <c:v>124.5</c:v>
                </c:pt>
                <c:pt idx="4226">
                  <c:v>124.5</c:v>
                </c:pt>
                <c:pt idx="4227">
                  <c:v>124.5</c:v>
                </c:pt>
                <c:pt idx="4228">
                  <c:v>124.5</c:v>
                </c:pt>
                <c:pt idx="4229">
                  <c:v>124.5</c:v>
                </c:pt>
                <c:pt idx="4230">
                  <c:v>124.7</c:v>
                </c:pt>
                <c:pt idx="4231">
                  <c:v>124.7</c:v>
                </c:pt>
                <c:pt idx="4232">
                  <c:v>124.7</c:v>
                </c:pt>
                <c:pt idx="4233">
                  <c:v>124.4</c:v>
                </c:pt>
                <c:pt idx="4234">
                  <c:v>124.4</c:v>
                </c:pt>
                <c:pt idx="4235">
                  <c:v>124.4</c:v>
                </c:pt>
                <c:pt idx="4236">
                  <c:v>124.2</c:v>
                </c:pt>
                <c:pt idx="4237">
                  <c:v>124.2</c:v>
                </c:pt>
                <c:pt idx="4238">
                  <c:v>124.2</c:v>
                </c:pt>
                <c:pt idx="4239">
                  <c:v>124.1</c:v>
                </c:pt>
                <c:pt idx="4240">
                  <c:v>124.1</c:v>
                </c:pt>
                <c:pt idx="4241">
                  <c:v>124.1</c:v>
                </c:pt>
                <c:pt idx="4242">
                  <c:v>124.2</c:v>
                </c:pt>
                <c:pt idx="4243">
                  <c:v>124.2</c:v>
                </c:pt>
                <c:pt idx="4244">
                  <c:v>124.2</c:v>
                </c:pt>
                <c:pt idx="4245">
                  <c:v>124.3</c:v>
                </c:pt>
                <c:pt idx="4246">
                  <c:v>124.3</c:v>
                </c:pt>
                <c:pt idx="4247">
                  <c:v>124.3</c:v>
                </c:pt>
                <c:pt idx="4248">
                  <c:v>124.1</c:v>
                </c:pt>
                <c:pt idx="4249">
                  <c:v>124.1</c:v>
                </c:pt>
                <c:pt idx="4250">
                  <c:v>124.1</c:v>
                </c:pt>
                <c:pt idx="4251">
                  <c:v>124</c:v>
                </c:pt>
                <c:pt idx="4252">
                  <c:v>124</c:v>
                </c:pt>
                <c:pt idx="4253">
                  <c:v>124</c:v>
                </c:pt>
                <c:pt idx="4254">
                  <c:v>123.7</c:v>
                </c:pt>
                <c:pt idx="4255">
                  <c:v>123.7</c:v>
                </c:pt>
                <c:pt idx="4256">
                  <c:v>123.7</c:v>
                </c:pt>
                <c:pt idx="4257">
                  <c:v>123.5</c:v>
                </c:pt>
                <c:pt idx="4258">
                  <c:v>123.5</c:v>
                </c:pt>
                <c:pt idx="4259">
                  <c:v>123.5</c:v>
                </c:pt>
                <c:pt idx="4260">
                  <c:v>123.2</c:v>
                </c:pt>
                <c:pt idx="4261">
                  <c:v>123.2</c:v>
                </c:pt>
                <c:pt idx="4262">
                  <c:v>123.2</c:v>
                </c:pt>
                <c:pt idx="4263">
                  <c:v>123.3</c:v>
                </c:pt>
                <c:pt idx="4264">
                  <c:v>123.3</c:v>
                </c:pt>
                <c:pt idx="4265">
                  <c:v>123.3</c:v>
                </c:pt>
                <c:pt idx="4266">
                  <c:v>123.3</c:v>
                </c:pt>
                <c:pt idx="4267">
                  <c:v>123.3</c:v>
                </c:pt>
                <c:pt idx="4268">
                  <c:v>123.3</c:v>
                </c:pt>
                <c:pt idx="4269">
                  <c:v>123.6</c:v>
                </c:pt>
                <c:pt idx="4270">
                  <c:v>123.6</c:v>
                </c:pt>
                <c:pt idx="4271">
                  <c:v>123.6</c:v>
                </c:pt>
                <c:pt idx="4272">
                  <c:v>123.5</c:v>
                </c:pt>
                <c:pt idx="4273">
                  <c:v>123.5</c:v>
                </c:pt>
                <c:pt idx="4274">
                  <c:v>123.5</c:v>
                </c:pt>
                <c:pt idx="4275">
                  <c:v>123.5</c:v>
                </c:pt>
                <c:pt idx="4276">
                  <c:v>123.5</c:v>
                </c:pt>
                <c:pt idx="4277">
                  <c:v>123.5</c:v>
                </c:pt>
                <c:pt idx="4278">
                  <c:v>123.2</c:v>
                </c:pt>
                <c:pt idx="4279">
                  <c:v>123.2</c:v>
                </c:pt>
                <c:pt idx="4280">
                  <c:v>123.2</c:v>
                </c:pt>
                <c:pt idx="4281">
                  <c:v>122.9</c:v>
                </c:pt>
                <c:pt idx="4282">
                  <c:v>122.9</c:v>
                </c:pt>
                <c:pt idx="4283">
                  <c:v>122.9</c:v>
                </c:pt>
                <c:pt idx="4284">
                  <c:v>122.8</c:v>
                </c:pt>
                <c:pt idx="4285">
                  <c:v>122.8</c:v>
                </c:pt>
                <c:pt idx="4286">
                  <c:v>122.8</c:v>
                </c:pt>
                <c:pt idx="4287">
                  <c:v>122.8</c:v>
                </c:pt>
                <c:pt idx="4288">
                  <c:v>122.8</c:v>
                </c:pt>
                <c:pt idx="4289">
                  <c:v>122.8</c:v>
                </c:pt>
                <c:pt idx="4290">
                  <c:v>122.7</c:v>
                </c:pt>
                <c:pt idx="4291">
                  <c:v>122.7</c:v>
                </c:pt>
                <c:pt idx="4292">
                  <c:v>122.7</c:v>
                </c:pt>
                <c:pt idx="4293">
                  <c:v>122.5</c:v>
                </c:pt>
                <c:pt idx="4294">
                  <c:v>122.5</c:v>
                </c:pt>
                <c:pt idx="4295">
                  <c:v>122.5</c:v>
                </c:pt>
                <c:pt idx="4296">
                  <c:v>122.4</c:v>
                </c:pt>
                <c:pt idx="4297">
                  <c:v>122.4</c:v>
                </c:pt>
                <c:pt idx="4298">
                  <c:v>122.4</c:v>
                </c:pt>
                <c:pt idx="4299">
                  <c:v>122.1</c:v>
                </c:pt>
                <c:pt idx="4300">
                  <c:v>122.1</c:v>
                </c:pt>
                <c:pt idx="4301">
                  <c:v>122.1</c:v>
                </c:pt>
                <c:pt idx="4302">
                  <c:v>122.3</c:v>
                </c:pt>
                <c:pt idx="4303">
                  <c:v>122.3</c:v>
                </c:pt>
                <c:pt idx="4304">
                  <c:v>122.3</c:v>
                </c:pt>
                <c:pt idx="4305">
                  <c:v>122.4</c:v>
                </c:pt>
                <c:pt idx="4306">
                  <c:v>122.4</c:v>
                </c:pt>
                <c:pt idx="4307">
                  <c:v>122.4</c:v>
                </c:pt>
                <c:pt idx="4308">
                  <c:v>122.9</c:v>
                </c:pt>
                <c:pt idx="4309">
                  <c:v>122.9</c:v>
                </c:pt>
                <c:pt idx="4310">
                  <c:v>122.9</c:v>
                </c:pt>
                <c:pt idx="4311">
                  <c:v>122.9</c:v>
                </c:pt>
                <c:pt idx="4312">
                  <c:v>122.9</c:v>
                </c:pt>
                <c:pt idx="4313">
                  <c:v>122.9</c:v>
                </c:pt>
                <c:pt idx="4314">
                  <c:v>122.7</c:v>
                </c:pt>
                <c:pt idx="4315">
                  <c:v>122.7</c:v>
                </c:pt>
                <c:pt idx="4316">
                  <c:v>122.7</c:v>
                </c:pt>
                <c:pt idx="4317">
                  <c:v>122.9</c:v>
                </c:pt>
                <c:pt idx="4318">
                  <c:v>122.9</c:v>
                </c:pt>
                <c:pt idx="4319">
                  <c:v>122.9</c:v>
                </c:pt>
                <c:pt idx="4320">
                  <c:v>122.8</c:v>
                </c:pt>
                <c:pt idx="4321">
                  <c:v>122.8</c:v>
                </c:pt>
                <c:pt idx="4322">
                  <c:v>122.8</c:v>
                </c:pt>
                <c:pt idx="4323">
                  <c:v>123.2</c:v>
                </c:pt>
                <c:pt idx="4324">
                  <c:v>123.2</c:v>
                </c:pt>
                <c:pt idx="4325">
                  <c:v>123.2</c:v>
                </c:pt>
                <c:pt idx="4326">
                  <c:v>123</c:v>
                </c:pt>
                <c:pt idx="4327">
                  <c:v>123</c:v>
                </c:pt>
                <c:pt idx="4328">
                  <c:v>123</c:v>
                </c:pt>
                <c:pt idx="4329">
                  <c:v>123.2</c:v>
                </c:pt>
                <c:pt idx="4330">
                  <c:v>123.2</c:v>
                </c:pt>
                <c:pt idx="4331">
                  <c:v>123.2</c:v>
                </c:pt>
                <c:pt idx="4332">
                  <c:v>122.9</c:v>
                </c:pt>
                <c:pt idx="4333">
                  <c:v>122.9</c:v>
                </c:pt>
                <c:pt idx="4334">
                  <c:v>122.9</c:v>
                </c:pt>
                <c:pt idx="4335">
                  <c:v>123.2</c:v>
                </c:pt>
                <c:pt idx="4336">
                  <c:v>123.2</c:v>
                </c:pt>
                <c:pt idx="4337">
                  <c:v>123.2</c:v>
                </c:pt>
                <c:pt idx="4338">
                  <c:v>123.4</c:v>
                </c:pt>
                <c:pt idx="4339">
                  <c:v>123.4</c:v>
                </c:pt>
                <c:pt idx="4340">
                  <c:v>123.4</c:v>
                </c:pt>
                <c:pt idx="4341">
                  <c:v>123.5</c:v>
                </c:pt>
                <c:pt idx="4342">
                  <c:v>123.5</c:v>
                </c:pt>
                <c:pt idx="4343">
                  <c:v>123.5</c:v>
                </c:pt>
                <c:pt idx="4344">
                  <c:v>123.6</c:v>
                </c:pt>
                <c:pt idx="4345">
                  <c:v>123.6</c:v>
                </c:pt>
                <c:pt idx="4346">
                  <c:v>123.6</c:v>
                </c:pt>
                <c:pt idx="4347">
                  <c:v>123.2</c:v>
                </c:pt>
                <c:pt idx="4348">
                  <c:v>123.2</c:v>
                </c:pt>
                <c:pt idx="4349">
                  <c:v>123.2</c:v>
                </c:pt>
                <c:pt idx="4350">
                  <c:v>123.1</c:v>
                </c:pt>
                <c:pt idx="4351">
                  <c:v>123.1</c:v>
                </c:pt>
                <c:pt idx="4352">
                  <c:v>123.1</c:v>
                </c:pt>
                <c:pt idx="4353">
                  <c:v>122.7</c:v>
                </c:pt>
                <c:pt idx="4354">
                  <c:v>122.7</c:v>
                </c:pt>
                <c:pt idx="4355">
                  <c:v>122.7</c:v>
                </c:pt>
                <c:pt idx="4356">
                  <c:v>122.8</c:v>
                </c:pt>
                <c:pt idx="4357">
                  <c:v>122.8</c:v>
                </c:pt>
                <c:pt idx="4358">
                  <c:v>122.8</c:v>
                </c:pt>
                <c:pt idx="4359">
                  <c:v>123.3</c:v>
                </c:pt>
                <c:pt idx="4360">
                  <c:v>123.3</c:v>
                </c:pt>
                <c:pt idx="4361">
                  <c:v>123.3</c:v>
                </c:pt>
                <c:pt idx="4362">
                  <c:v>123.1</c:v>
                </c:pt>
                <c:pt idx="4363">
                  <c:v>123.1</c:v>
                </c:pt>
                <c:pt idx="4364">
                  <c:v>123.1</c:v>
                </c:pt>
                <c:pt idx="4365">
                  <c:v>123.4</c:v>
                </c:pt>
                <c:pt idx="4366">
                  <c:v>123.4</c:v>
                </c:pt>
                <c:pt idx="4367">
                  <c:v>123.4</c:v>
                </c:pt>
                <c:pt idx="4368">
                  <c:v>123.1</c:v>
                </c:pt>
                <c:pt idx="4369">
                  <c:v>123.1</c:v>
                </c:pt>
                <c:pt idx="4370">
                  <c:v>123.1</c:v>
                </c:pt>
                <c:pt idx="4371">
                  <c:v>123.6</c:v>
                </c:pt>
                <c:pt idx="4372">
                  <c:v>123.6</c:v>
                </c:pt>
                <c:pt idx="4373">
                  <c:v>123.6</c:v>
                </c:pt>
                <c:pt idx="4374">
                  <c:v>123.4</c:v>
                </c:pt>
                <c:pt idx="4375">
                  <c:v>123.4</c:v>
                </c:pt>
                <c:pt idx="4376">
                  <c:v>123.4</c:v>
                </c:pt>
                <c:pt idx="4377">
                  <c:v>123.5</c:v>
                </c:pt>
                <c:pt idx="4378">
                  <c:v>123.5</c:v>
                </c:pt>
                <c:pt idx="4379">
                  <c:v>123.5</c:v>
                </c:pt>
                <c:pt idx="4380">
                  <c:v>123</c:v>
                </c:pt>
                <c:pt idx="4381">
                  <c:v>123</c:v>
                </c:pt>
                <c:pt idx="4382">
                  <c:v>123</c:v>
                </c:pt>
                <c:pt idx="4383">
                  <c:v>122.8</c:v>
                </c:pt>
                <c:pt idx="4384">
                  <c:v>122.8</c:v>
                </c:pt>
                <c:pt idx="4385">
                  <c:v>122.8</c:v>
                </c:pt>
                <c:pt idx="4386">
                  <c:v>122.8</c:v>
                </c:pt>
                <c:pt idx="4387">
                  <c:v>122.8</c:v>
                </c:pt>
                <c:pt idx="4388">
                  <c:v>122.8</c:v>
                </c:pt>
                <c:pt idx="4389">
                  <c:v>123.1</c:v>
                </c:pt>
                <c:pt idx="4390">
                  <c:v>123.1</c:v>
                </c:pt>
                <c:pt idx="4391">
                  <c:v>123.1</c:v>
                </c:pt>
                <c:pt idx="4392">
                  <c:v>123.3</c:v>
                </c:pt>
                <c:pt idx="4393">
                  <c:v>123.3</c:v>
                </c:pt>
                <c:pt idx="4394">
                  <c:v>123.3</c:v>
                </c:pt>
                <c:pt idx="4395">
                  <c:v>123.4</c:v>
                </c:pt>
                <c:pt idx="4396">
                  <c:v>123.4</c:v>
                </c:pt>
                <c:pt idx="4397">
                  <c:v>123.4</c:v>
                </c:pt>
                <c:pt idx="4398">
                  <c:v>123.5</c:v>
                </c:pt>
                <c:pt idx="4399">
                  <c:v>123.5</c:v>
                </c:pt>
                <c:pt idx="4400">
                  <c:v>123.5</c:v>
                </c:pt>
                <c:pt idx="4401">
                  <c:v>123.9</c:v>
                </c:pt>
                <c:pt idx="4402">
                  <c:v>123.9</c:v>
                </c:pt>
                <c:pt idx="4403">
                  <c:v>123.9</c:v>
                </c:pt>
                <c:pt idx="4404">
                  <c:v>123.9</c:v>
                </c:pt>
                <c:pt idx="4405">
                  <c:v>123.9</c:v>
                </c:pt>
                <c:pt idx="4406">
                  <c:v>123.9</c:v>
                </c:pt>
                <c:pt idx="4407">
                  <c:v>123.7</c:v>
                </c:pt>
                <c:pt idx="4408">
                  <c:v>123.7</c:v>
                </c:pt>
                <c:pt idx="4409">
                  <c:v>123.7</c:v>
                </c:pt>
                <c:pt idx="4410">
                  <c:v>123.5</c:v>
                </c:pt>
                <c:pt idx="4411">
                  <c:v>123.5</c:v>
                </c:pt>
                <c:pt idx="4412">
                  <c:v>123.5</c:v>
                </c:pt>
                <c:pt idx="4413">
                  <c:v>123.7</c:v>
                </c:pt>
                <c:pt idx="4414">
                  <c:v>123.7</c:v>
                </c:pt>
                <c:pt idx="4415">
                  <c:v>123.7</c:v>
                </c:pt>
                <c:pt idx="4416">
                  <c:v>123.9</c:v>
                </c:pt>
                <c:pt idx="4417">
                  <c:v>123.9</c:v>
                </c:pt>
                <c:pt idx="4418">
                  <c:v>123.9</c:v>
                </c:pt>
                <c:pt idx="4419">
                  <c:v>123.9</c:v>
                </c:pt>
                <c:pt idx="4420">
                  <c:v>123.9</c:v>
                </c:pt>
                <c:pt idx="4421">
                  <c:v>123.9</c:v>
                </c:pt>
                <c:pt idx="4422">
                  <c:v>123.9</c:v>
                </c:pt>
                <c:pt idx="4423">
                  <c:v>123.9</c:v>
                </c:pt>
                <c:pt idx="4424">
                  <c:v>123.9</c:v>
                </c:pt>
                <c:pt idx="4425">
                  <c:v>123.8</c:v>
                </c:pt>
                <c:pt idx="4426">
                  <c:v>123.8</c:v>
                </c:pt>
                <c:pt idx="4427">
                  <c:v>123.8</c:v>
                </c:pt>
                <c:pt idx="4428">
                  <c:v>123.9</c:v>
                </c:pt>
                <c:pt idx="4429">
                  <c:v>123.9</c:v>
                </c:pt>
                <c:pt idx="4430">
                  <c:v>123.9</c:v>
                </c:pt>
                <c:pt idx="4431">
                  <c:v>123.8</c:v>
                </c:pt>
                <c:pt idx="4432">
                  <c:v>123.8</c:v>
                </c:pt>
                <c:pt idx="4433">
                  <c:v>123.8</c:v>
                </c:pt>
                <c:pt idx="4434">
                  <c:v>124.4</c:v>
                </c:pt>
                <c:pt idx="4435">
                  <c:v>124.4</c:v>
                </c:pt>
                <c:pt idx="4436">
                  <c:v>124.4</c:v>
                </c:pt>
                <c:pt idx="4437">
                  <c:v>124.6</c:v>
                </c:pt>
                <c:pt idx="4438">
                  <c:v>124.6</c:v>
                </c:pt>
                <c:pt idx="4439">
                  <c:v>124.6</c:v>
                </c:pt>
                <c:pt idx="4440">
                  <c:v>125</c:v>
                </c:pt>
                <c:pt idx="4441">
                  <c:v>125</c:v>
                </c:pt>
                <c:pt idx="4442">
                  <c:v>125</c:v>
                </c:pt>
                <c:pt idx="4443">
                  <c:v>125.1</c:v>
                </c:pt>
                <c:pt idx="4444">
                  <c:v>125.1</c:v>
                </c:pt>
                <c:pt idx="4445">
                  <c:v>125.1</c:v>
                </c:pt>
                <c:pt idx="4446">
                  <c:v>125.5</c:v>
                </c:pt>
                <c:pt idx="4447">
                  <c:v>125.5</c:v>
                </c:pt>
                <c:pt idx="4448">
                  <c:v>125.5</c:v>
                </c:pt>
                <c:pt idx="4449">
                  <c:v>125.5</c:v>
                </c:pt>
                <c:pt idx="4450">
                  <c:v>125.5</c:v>
                </c:pt>
                <c:pt idx="4451">
                  <c:v>125.5</c:v>
                </c:pt>
                <c:pt idx="4452">
                  <c:v>125.3</c:v>
                </c:pt>
                <c:pt idx="4453">
                  <c:v>125.3</c:v>
                </c:pt>
                <c:pt idx="4454">
                  <c:v>125.3</c:v>
                </c:pt>
                <c:pt idx="4455">
                  <c:v>125.1</c:v>
                </c:pt>
                <c:pt idx="4456">
                  <c:v>125.1</c:v>
                </c:pt>
                <c:pt idx="4457">
                  <c:v>125.1</c:v>
                </c:pt>
                <c:pt idx="4458">
                  <c:v>125.3</c:v>
                </c:pt>
                <c:pt idx="4459">
                  <c:v>125.3</c:v>
                </c:pt>
                <c:pt idx="4460">
                  <c:v>125.3</c:v>
                </c:pt>
                <c:pt idx="4461">
                  <c:v>125.4</c:v>
                </c:pt>
                <c:pt idx="4462">
                  <c:v>125.4</c:v>
                </c:pt>
                <c:pt idx="4463">
                  <c:v>125.4</c:v>
                </c:pt>
                <c:pt idx="4464">
                  <c:v>125.3</c:v>
                </c:pt>
                <c:pt idx="4465">
                  <c:v>125.3</c:v>
                </c:pt>
                <c:pt idx="4466">
                  <c:v>125.3</c:v>
                </c:pt>
                <c:pt idx="4467">
                  <c:v>125.1</c:v>
                </c:pt>
                <c:pt idx="4468">
                  <c:v>125.1</c:v>
                </c:pt>
                <c:pt idx="4469">
                  <c:v>125.1</c:v>
                </c:pt>
                <c:pt idx="4470">
                  <c:v>124.8</c:v>
                </c:pt>
                <c:pt idx="4471">
                  <c:v>124.8</c:v>
                </c:pt>
                <c:pt idx="4472">
                  <c:v>124.8</c:v>
                </c:pt>
                <c:pt idx="4473">
                  <c:v>125.1</c:v>
                </c:pt>
                <c:pt idx="4474">
                  <c:v>125.1</c:v>
                </c:pt>
                <c:pt idx="4475">
                  <c:v>125.1</c:v>
                </c:pt>
                <c:pt idx="4476">
                  <c:v>125.2</c:v>
                </c:pt>
                <c:pt idx="4477">
                  <c:v>125.2</c:v>
                </c:pt>
                <c:pt idx="4478">
                  <c:v>125.2</c:v>
                </c:pt>
                <c:pt idx="4479">
                  <c:v>125.2</c:v>
                </c:pt>
                <c:pt idx="4480">
                  <c:v>125.2</c:v>
                </c:pt>
                <c:pt idx="4481">
                  <c:v>125.2</c:v>
                </c:pt>
                <c:pt idx="4482">
                  <c:v>124.8</c:v>
                </c:pt>
                <c:pt idx="4483">
                  <c:v>124.8</c:v>
                </c:pt>
                <c:pt idx="4484">
                  <c:v>124.8</c:v>
                </c:pt>
                <c:pt idx="4485">
                  <c:v>124.2</c:v>
                </c:pt>
                <c:pt idx="4486">
                  <c:v>124.2</c:v>
                </c:pt>
                <c:pt idx="4487">
                  <c:v>124.2</c:v>
                </c:pt>
                <c:pt idx="4488">
                  <c:v>123.9</c:v>
                </c:pt>
                <c:pt idx="4489">
                  <c:v>123.9</c:v>
                </c:pt>
                <c:pt idx="4490">
                  <c:v>123.9</c:v>
                </c:pt>
                <c:pt idx="4491">
                  <c:v>123.6</c:v>
                </c:pt>
                <c:pt idx="4492">
                  <c:v>123.6</c:v>
                </c:pt>
                <c:pt idx="4493">
                  <c:v>123.6</c:v>
                </c:pt>
                <c:pt idx="4494">
                  <c:v>123.7</c:v>
                </c:pt>
                <c:pt idx="4495">
                  <c:v>123.7</c:v>
                </c:pt>
                <c:pt idx="4496">
                  <c:v>123.7</c:v>
                </c:pt>
                <c:pt idx="4497">
                  <c:v>123.8</c:v>
                </c:pt>
                <c:pt idx="4498">
                  <c:v>123.8</c:v>
                </c:pt>
                <c:pt idx="4499">
                  <c:v>123.8</c:v>
                </c:pt>
                <c:pt idx="4500">
                  <c:v>123.8</c:v>
                </c:pt>
                <c:pt idx="4501">
                  <c:v>123.8</c:v>
                </c:pt>
                <c:pt idx="4502">
                  <c:v>123.8</c:v>
                </c:pt>
                <c:pt idx="4503">
                  <c:v>123.8</c:v>
                </c:pt>
                <c:pt idx="4504">
                  <c:v>123.8</c:v>
                </c:pt>
                <c:pt idx="4505">
                  <c:v>123.8</c:v>
                </c:pt>
                <c:pt idx="4506">
                  <c:v>123.5</c:v>
                </c:pt>
                <c:pt idx="4507">
                  <c:v>123.5</c:v>
                </c:pt>
                <c:pt idx="4508">
                  <c:v>123.5</c:v>
                </c:pt>
                <c:pt idx="4509">
                  <c:v>123.3</c:v>
                </c:pt>
                <c:pt idx="4510">
                  <c:v>123.3</c:v>
                </c:pt>
                <c:pt idx="4511">
                  <c:v>123.3</c:v>
                </c:pt>
                <c:pt idx="4512">
                  <c:v>123</c:v>
                </c:pt>
                <c:pt idx="4513">
                  <c:v>123</c:v>
                </c:pt>
                <c:pt idx="4514">
                  <c:v>123</c:v>
                </c:pt>
                <c:pt idx="4515">
                  <c:v>122.7</c:v>
                </c:pt>
                <c:pt idx="4516">
                  <c:v>122.7</c:v>
                </c:pt>
                <c:pt idx="4517">
                  <c:v>122.7</c:v>
                </c:pt>
                <c:pt idx="4518">
                  <c:v>122.3</c:v>
                </c:pt>
                <c:pt idx="4519">
                  <c:v>122.3</c:v>
                </c:pt>
                <c:pt idx="4520">
                  <c:v>122.3</c:v>
                </c:pt>
                <c:pt idx="4521">
                  <c:v>121.8</c:v>
                </c:pt>
                <c:pt idx="4522">
                  <c:v>121.8</c:v>
                </c:pt>
                <c:pt idx="4523">
                  <c:v>121.8</c:v>
                </c:pt>
                <c:pt idx="4524">
                  <c:v>121.5</c:v>
                </c:pt>
                <c:pt idx="4525">
                  <c:v>121.5</c:v>
                </c:pt>
                <c:pt idx="4526">
                  <c:v>121.5</c:v>
                </c:pt>
                <c:pt idx="4527">
                  <c:v>121.6</c:v>
                </c:pt>
                <c:pt idx="4528">
                  <c:v>121.6</c:v>
                </c:pt>
                <c:pt idx="4529">
                  <c:v>121.6</c:v>
                </c:pt>
                <c:pt idx="4530">
                  <c:v>121.7</c:v>
                </c:pt>
                <c:pt idx="4531">
                  <c:v>121.7</c:v>
                </c:pt>
                <c:pt idx="4532">
                  <c:v>121.7</c:v>
                </c:pt>
                <c:pt idx="4533">
                  <c:v>121.7</c:v>
                </c:pt>
                <c:pt idx="4534">
                  <c:v>121.7</c:v>
                </c:pt>
                <c:pt idx="4535">
                  <c:v>121.7</c:v>
                </c:pt>
                <c:pt idx="4536">
                  <c:v>121</c:v>
                </c:pt>
                <c:pt idx="4537">
                  <c:v>121</c:v>
                </c:pt>
                <c:pt idx="4538">
                  <c:v>121</c:v>
                </c:pt>
                <c:pt idx="4539">
                  <c:v>120.8</c:v>
                </c:pt>
                <c:pt idx="4540">
                  <c:v>120.8</c:v>
                </c:pt>
                <c:pt idx="4541">
                  <c:v>120.8</c:v>
                </c:pt>
                <c:pt idx="4542">
                  <c:v>120.4</c:v>
                </c:pt>
                <c:pt idx="4543">
                  <c:v>120.4</c:v>
                </c:pt>
                <c:pt idx="4544">
                  <c:v>120.4</c:v>
                </c:pt>
                <c:pt idx="4545">
                  <c:v>120.5</c:v>
                </c:pt>
                <c:pt idx="4546">
                  <c:v>120.5</c:v>
                </c:pt>
                <c:pt idx="4547">
                  <c:v>120.5</c:v>
                </c:pt>
                <c:pt idx="4548">
                  <c:v>120.2</c:v>
                </c:pt>
                <c:pt idx="4549">
                  <c:v>120.2</c:v>
                </c:pt>
                <c:pt idx="4550">
                  <c:v>120.2</c:v>
                </c:pt>
                <c:pt idx="4551">
                  <c:v>120.3</c:v>
                </c:pt>
                <c:pt idx="4552">
                  <c:v>120.3</c:v>
                </c:pt>
                <c:pt idx="4553">
                  <c:v>120.3</c:v>
                </c:pt>
                <c:pt idx="4554">
                  <c:v>120.2</c:v>
                </c:pt>
                <c:pt idx="4555">
                  <c:v>120.2</c:v>
                </c:pt>
                <c:pt idx="4556">
                  <c:v>120.2</c:v>
                </c:pt>
                <c:pt idx="4557">
                  <c:v>120.3</c:v>
                </c:pt>
                <c:pt idx="4558">
                  <c:v>120.3</c:v>
                </c:pt>
                <c:pt idx="4559">
                  <c:v>120.3</c:v>
                </c:pt>
                <c:pt idx="4560">
                  <c:v>120.1</c:v>
                </c:pt>
                <c:pt idx="4561">
                  <c:v>120.1</c:v>
                </c:pt>
                <c:pt idx="4562">
                  <c:v>120.1</c:v>
                </c:pt>
                <c:pt idx="4563">
                  <c:v>120.3</c:v>
                </c:pt>
                <c:pt idx="4564">
                  <c:v>120.3</c:v>
                </c:pt>
                <c:pt idx="4565">
                  <c:v>120.3</c:v>
                </c:pt>
                <c:pt idx="4566">
                  <c:v>120.1</c:v>
                </c:pt>
                <c:pt idx="4567">
                  <c:v>120.1</c:v>
                </c:pt>
                <c:pt idx="4568">
                  <c:v>120.1</c:v>
                </c:pt>
                <c:pt idx="4569">
                  <c:v>119.9</c:v>
                </c:pt>
                <c:pt idx="4570">
                  <c:v>119.9</c:v>
                </c:pt>
                <c:pt idx="4571">
                  <c:v>119.9</c:v>
                </c:pt>
                <c:pt idx="4572">
                  <c:v>119.5</c:v>
                </c:pt>
                <c:pt idx="4573">
                  <c:v>119.5</c:v>
                </c:pt>
                <c:pt idx="4574">
                  <c:v>119.5</c:v>
                </c:pt>
                <c:pt idx="4575">
                  <c:v>119.5</c:v>
                </c:pt>
                <c:pt idx="4576">
                  <c:v>119.5</c:v>
                </c:pt>
                <c:pt idx="4577">
                  <c:v>119.5</c:v>
                </c:pt>
                <c:pt idx="4578">
                  <c:v>119.5</c:v>
                </c:pt>
                <c:pt idx="4579">
                  <c:v>119.5</c:v>
                </c:pt>
                <c:pt idx="4580">
                  <c:v>119.5</c:v>
                </c:pt>
                <c:pt idx="4581">
                  <c:v>119.5</c:v>
                </c:pt>
                <c:pt idx="4582">
                  <c:v>119.5</c:v>
                </c:pt>
                <c:pt idx="4583">
                  <c:v>119.5</c:v>
                </c:pt>
                <c:pt idx="4584">
                  <c:v>119.3</c:v>
                </c:pt>
                <c:pt idx="4585">
                  <c:v>119.3</c:v>
                </c:pt>
                <c:pt idx="4586">
                  <c:v>119.3</c:v>
                </c:pt>
                <c:pt idx="4587">
                  <c:v>119.3</c:v>
                </c:pt>
                <c:pt idx="4588">
                  <c:v>119.3</c:v>
                </c:pt>
                <c:pt idx="4589">
                  <c:v>119.3</c:v>
                </c:pt>
                <c:pt idx="4590">
                  <c:v>119.1</c:v>
                </c:pt>
                <c:pt idx="4591">
                  <c:v>119.1</c:v>
                </c:pt>
                <c:pt idx="4592">
                  <c:v>119.1</c:v>
                </c:pt>
                <c:pt idx="4593">
                  <c:v>119.1</c:v>
                </c:pt>
                <c:pt idx="4594">
                  <c:v>119.1</c:v>
                </c:pt>
                <c:pt idx="4595">
                  <c:v>119.1</c:v>
                </c:pt>
                <c:pt idx="4596">
                  <c:v>119</c:v>
                </c:pt>
                <c:pt idx="4597">
                  <c:v>119</c:v>
                </c:pt>
                <c:pt idx="4598">
                  <c:v>119</c:v>
                </c:pt>
                <c:pt idx="4599">
                  <c:v>118.9</c:v>
                </c:pt>
                <c:pt idx="4600">
                  <c:v>118.9</c:v>
                </c:pt>
                <c:pt idx="4601">
                  <c:v>118.9</c:v>
                </c:pt>
                <c:pt idx="4602">
                  <c:v>118.6</c:v>
                </c:pt>
                <c:pt idx="4603">
                  <c:v>118.6</c:v>
                </c:pt>
                <c:pt idx="4604">
                  <c:v>118.6</c:v>
                </c:pt>
                <c:pt idx="4605">
                  <c:v>118.5</c:v>
                </c:pt>
                <c:pt idx="4606">
                  <c:v>118.5</c:v>
                </c:pt>
                <c:pt idx="4607">
                  <c:v>118.5</c:v>
                </c:pt>
                <c:pt idx="4608">
                  <c:v>118.4</c:v>
                </c:pt>
                <c:pt idx="4609">
                  <c:v>118.4</c:v>
                </c:pt>
                <c:pt idx="4610">
                  <c:v>118.4</c:v>
                </c:pt>
                <c:pt idx="4611">
                  <c:v>118.5</c:v>
                </c:pt>
                <c:pt idx="4612">
                  <c:v>118.5</c:v>
                </c:pt>
                <c:pt idx="4613">
                  <c:v>118.5</c:v>
                </c:pt>
                <c:pt idx="4614">
                  <c:v>118.4</c:v>
                </c:pt>
                <c:pt idx="4615">
                  <c:v>118.4</c:v>
                </c:pt>
                <c:pt idx="4616">
                  <c:v>118.4</c:v>
                </c:pt>
                <c:pt idx="4617">
                  <c:v>118.7</c:v>
                </c:pt>
                <c:pt idx="4618">
                  <c:v>118.7</c:v>
                </c:pt>
                <c:pt idx="4619">
                  <c:v>118.7</c:v>
                </c:pt>
                <c:pt idx="4620">
                  <c:v>118.5</c:v>
                </c:pt>
                <c:pt idx="4621">
                  <c:v>118.5</c:v>
                </c:pt>
                <c:pt idx="4622">
                  <c:v>118.5</c:v>
                </c:pt>
                <c:pt idx="4623">
                  <c:v>118.8</c:v>
                </c:pt>
                <c:pt idx="4624">
                  <c:v>118.8</c:v>
                </c:pt>
                <c:pt idx="4625">
                  <c:v>118.8</c:v>
                </c:pt>
                <c:pt idx="4626">
                  <c:v>118.7</c:v>
                </c:pt>
                <c:pt idx="4627">
                  <c:v>118.7</c:v>
                </c:pt>
                <c:pt idx="4628">
                  <c:v>118.7</c:v>
                </c:pt>
                <c:pt idx="4629">
                  <c:v>118.9</c:v>
                </c:pt>
                <c:pt idx="4630">
                  <c:v>118.9</c:v>
                </c:pt>
                <c:pt idx="4631">
                  <c:v>118.9</c:v>
                </c:pt>
                <c:pt idx="4632">
                  <c:v>118.7</c:v>
                </c:pt>
                <c:pt idx="4633">
                  <c:v>118.7</c:v>
                </c:pt>
                <c:pt idx="4634">
                  <c:v>118.7</c:v>
                </c:pt>
                <c:pt idx="4635">
                  <c:v>118.9</c:v>
                </c:pt>
                <c:pt idx="4636">
                  <c:v>118.9</c:v>
                </c:pt>
                <c:pt idx="4637">
                  <c:v>118.9</c:v>
                </c:pt>
                <c:pt idx="4638">
                  <c:v>119.4</c:v>
                </c:pt>
                <c:pt idx="4639">
                  <c:v>119.4</c:v>
                </c:pt>
                <c:pt idx="4640">
                  <c:v>119.4</c:v>
                </c:pt>
                <c:pt idx="4641">
                  <c:v>120.2</c:v>
                </c:pt>
                <c:pt idx="4642">
                  <c:v>120.2</c:v>
                </c:pt>
                <c:pt idx="4643">
                  <c:v>120.2</c:v>
                </c:pt>
                <c:pt idx="4644">
                  <c:v>120.2</c:v>
                </c:pt>
                <c:pt idx="4645">
                  <c:v>120.2</c:v>
                </c:pt>
                <c:pt idx="4646">
                  <c:v>120.2</c:v>
                </c:pt>
                <c:pt idx="4647">
                  <c:v>120.2</c:v>
                </c:pt>
                <c:pt idx="4648">
                  <c:v>120.2</c:v>
                </c:pt>
                <c:pt idx="4649">
                  <c:v>120.2</c:v>
                </c:pt>
                <c:pt idx="4650">
                  <c:v>120</c:v>
                </c:pt>
                <c:pt idx="4651">
                  <c:v>120</c:v>
                </c:pt>
                <c:pt idx="4652">
                  <c:v>120</c:v>
                </c:pt>
                <c:pt idx="4653">
                  <c:v>120.1</c:v>
                </c:pt>
                <c:pt idx="4654">
                  <c:v>120.1</c:v>
                </c:pt>
                <c:pt idx="4655">
                  <c:v>120.1</c:v>
                </c:pt>
                <c:pt idx="4656">
                  <c:v>120.4</c:v>
                </c:pt>
                <c:pt idx="4657">
                  <c:v>120.4</c:v>
                </c:pt>
                <c:pt idx="4658">
                  <c:v>120.4</c:v>
                </c:pt>
                <c:pt idx="4659">
                  <c:v>120.3</c:v>
                </c:pt>
                <c:pt idx="4660">
                  <c:v>120.3</c:v>
                </c:pt>
                <c:pt idx="4661">
                  <c:v>120.3</c:v>
                </c:pt>
                <c:pt idx="4662">
                  <c:v>120.5</c:v>
                </c:pt>
                <c:pt idx="4663">
                  <c:v>120.5</c:v>
                </c:pt>
                <c:pt idx="4664">
                  <c:v>120.5</c:v>
                </c:pt>
                <c:pt idx="4665">
                  <c:v>120.2</c:v>
                </c:pt>
                <c:pt idx="4666">
                  <c:v>120.2</c:v>
                </c:pt>
                <c:pt idx="4667">
                  <c:v>120.2</c:v>
                </c:pt>
                <c:pt idx="4668">
                  <c:v>120.1</c:v>
                </c:pt>
                <c:pt idx="4669">
                  <c:v>120.1</c:v>
                </c:pt>
                <c:pt idx="4670">
                  <c:v>120.1</c:v>
                </c:pt>
                <c:pt idx="4671">
                  <c:v>120</c:v>
                </c:pt>
                <c:pt idx="4672">
                  <c:v>120</c:v>
                </c:pt>
                <c:pt idx="4673">
                  <c:v>120</c:v>
                </c:pt>
                <c:pt idx="4674">
                  <c:v>120.2</c:v>
                </c:pt>
                <c:pt idx="4675">
                  <c:v>120.2</c:v>
                </c:pt>
                <c:pt idx="4676">
                  <c:v>120.2</c:v>
                </c:pt>
                <c:pt idx="4677">
                  <c:v>120.4</c:v>
                </c:pt>
                <c:pt idx="4678">
                  <c:v>120.4</c:v>
                </c:pt>
                <c:pt idx="4679">
                  <c:v>120.4</c:v>
                </c:pt>
                <c:pt idx="4680">
                  <c:v>120.1</c:v>
                </c:pt>
                <c:pt idx="4681">
                  <c:v>120.1</c:v>
                </c:pt>
                <c:pt idx="4682">
                  <c:v>120.1</c:v>
                </c:pt>
                <c:pt idx="4683">
                  <c:v>119.9</c:v>
                </c:pt>
                <c:pt idx="4684">
                  <c:v>119.9</c:v>
                </c:pt>
                <c:pt idx="4685">
                  <c:v>119.9</c:v>
                </c:pt>
                <c:pt idx="4686">
                  <c:v>119.7</c:v>
                </c:pt>
                <c:pt idx="4687">
                  <c:v>119.7</c:v>
                </c:pt>
                <c:pt idx="4688">
                  <c:v>119.7</c:v>
                </c:pt>
                <c:pt idx="4689">
                  <c:v>119.9</c:v>
                </c:pt>
                <c:pt idx="4690">
                  <c:v>119.9</c:v>
                </c:pt>
                <c:pt idx="4691">
                  <c:v>119.9</c:v>
                </c:pt>
                <c:pt idx="4692">
                  <c:v>119.8</c:v>
                </c:pt>
                <c:pt idx="4693">
                  <c:v>119.8</c:v>
                </c:pt>
                <c:pt idx="4694">
                  <c:v>119.8</c:v>
                </c:pt>
                <c:pt idx="4695">
                  <c:v>120.2</c:v>
                </c:pt>
                <c:pt idx="4696">
                  <c:v>120.2</c:v>
                </c:pt>
                <c:pt idx="4697">
                  <c:v>120.2</c:v>
                </c:pt>
                <c:pt idx="4698">
                  <c:v>120.3</c:v>
                </c:pt>
                <c:pt idx="4699">
                  <c:v>120.3</c:v>
                </c:pt>
                <c:pt idx="4700">
                  <c:v>120.3</c:v>
                </c:pt>
                <c:pt idx="4701">
                  <c:v>120</c:v>
                </c:pt>
                <c:pt idx="4702">
                  <c:v>120</c:v>
                </c:pt>
                <c:pt idx="4703">
                  <c:v>120</c:v>
                </c:pt>
                <c:pt idx="4704">
                  <c:v>119.7</c:v>
                </c:pt>
                <c:pt idx="4705">
                  <c:v>119.7</c:v>
                </c:pt>
                <c:pt idx="4706">
                  <c:v>119.7</c:v>
                </c:pt>
                <c:pt idx="4707">
                  <c:v>119.4</c:v>
                </c:pt>
                <c:pt idx="4708">
                  <c:v>119.4</c:v>
                </c:pt>
                <c:pt idx="4709">
                  <c:v>119.4</c:v>
                </c:pt>
                <c:pt idx="4710">
                  <c:v>119.7</c:v>
                </c:pt>
                <c:pt idx="4711">
                  <c:v>119.7</c:v>
                </c:pt>
                <c:pt idx="4712">
                  <c:v>119.7</c:v>
                </c:pt>
                <c:pt idx="4713">
                  <c:v>119.4</c:v>
                </c:pt>
                <c:pt idx="4714">
                  <c:v>119.4</c:v>
                </c:pt>
                <c:pt idx="4715">
                  <c:v>119.4</c:v>
                </c:pt>
                <c:pt idx="4716">
                  <c:v>119.2</c:v>
                </c:pt>
                <c:pt idx="4717">
                  <c:v>119.2</c:v>
                </c:pt>
                <c:pt idx="4718">
                  <c:v>119.2</c:v>
                </c:pt>
                <c:pt idx="4719">
                  <c:v>118.9</c:v>
                </c:pt>
                <c:pt idx="4720">
                  <c:v>118.9</c:v>
                </c:pt>
                <c:pt idx="4721">
                  <c:v>118.9</c:v>
                </c:pt>
                <c:pt idx="4722">
                  <c:v>119</c:v>
                </c:pt>
                <c:pt idx="4723">
                  <c:v>119</c:v>
                </c:pt>
                <c:pt idx="4724">
                  <c:v>119</c:v>
                </c:pt>
                <c:pt idx="4725">
                  <c:v>119.1</c:v>
                </c:pt>
                <c:pt idx="4726">
                  <c:v>119.1</c:v>
                </c:pt>
                <c:pt idx="4727">
                  <c:v>119.1</c:v>
                </c:pt>
                <c:pt idx="4728">
                  <c:v>119.2</c:v>
                </c:pt>
                <c:pt idx="4729">
                  <c:v>119.2</c:v>
                </c:pt>
                <c:pt idx="4730">
                  <c:v>119.2</c:v>
                </c:pt>
                <c:pt idx="4731">
                  <c:v>119.7</c:v>
                </c:pt>
                <c:pt idx="4732">
                  <c:v>119.7</c:v>
                </c:pt>
                <c:pt idx="4733">
                  <c:v>119.7</c:v>
                </c:pt>
                <c:pt idx="4734">
                  <c:v>119.7</c:v>
                </c:pt>
                <c:pt idx="4735">
                  <c:v>119.7</c:v>
                </c:pt>
                <c:pt idx="4736">
                  <c:v>119.7</c:v>
                </c:pt>
                <c:pt idx="4737">
                  <c:v>119.8</c:v>
                </c:pt>
                <c:pt idx="4738">
                  <c:v>119.8</c:v>
                </c:pt>
                <c:pt idx="4739">
                  <c:v>119.8</c:v>
                </c:pt>
                <c:pt idx="4740">
                  <c:v>119.7</c:v>
                </c:pt>
                <c:pt idx="4741">
                  <c:v>119.7</c:v>
                </c:pt>
                <c:pt idx="4742">
                  <c:v>119.7</c:v>
                </c:pt>
                <c:pt idx="4743">
                  <c:v>119.6</c:v>
                </c:pt>
                <c:pt idx="4744">
                  <c:v>119.6</c:v>
                </c:pt>
                <c:pt idx="4745">
                  <c:v>119.6</c:v>
                </c:pt>
                <c:pt idx="4746">
                  <c:v>119.5</c:v>
                </c:pt>
                <c:pt idx="4747">
                  <c:v>119.5</c:v>
                </c:pt>
                <c:pt idx="4748">
                  <c:v>119.5</c:v>
                </c:pt>
                <c:pt idx="4749">
                  <c:v>119.5</c:v>
                </c:pt>
                <c:pt idx="4750">
                  <c:v>119.5</c:v>
                </c:pt>
                <c:pt idx="4751">
                  <c:v>119.5</c:v>
                </c:pt>
                <c:pt idx="4752">
                  <c:v>119.7</c:v>
                </c:pt>
                <c:pt idx="4753">
                  <c:v>119.7</c:v>
                </c:pt>
                <c:pt idx="4754">
                  <c:v>119.7</c:v>
                </c:pt>
                <c:pt idx="4755">
                  <c:v>119.7</c:v>
                </c:pt>
                <c:pt idx="4756">
                  <c:v>119.7</c:v>
                </c:pt>
                <c:pt idx="4757">
                  <c:v>119.7</c:v>
                </c:pt>
                <c:pt idx="4758">
                  <c:v>119.3</c:v>
                </c:pt>
                <c:pt idx="4759">
                  <c:v>119.3</c:v>
                </c:pt>
                <c:pt idx="4760">
                  <c:v>119.3</c:v>
                </c:pt>
                <c:pt idx="4761">
                  <c:v>118.9</c:v>
                </c:pt>
                <c:pt idx="4762">
                  <c:v>118.9</c:v>
                </c:pt>
                <c:pt idx="4763">
                  <c:v>118.9</c:v>
                </c:pt>
                <c:pt idx="4764">
                  <c:v>119.2</c:v>
                </c:pt>
                <c:pt idx="4765">
                  <c:v>119.2</c:v>
                </c:pt>
                <c:pt idx="4766">
                  <c:v>119.2</c:v>
                </c:pt>
                <c:pt idx="4767">
                  <c:v>119.4</c:v>
                </c:pt>
                <c:pt idx="4768">
                  <c:v>119.4</c:v>
                </c:pt>
                <c:pt idx="4769">
                  <c:v>119.4</c:v>
                </c:pt>
                <c:pt idx="4770">
                  <c:v>119.8</c:v>
                </c:pt>
                <c:pt idx="4771">
                  <c:v>119.8</c:v>
                </c:pt>
                <c:pt idx="4772">
                  <c:v>119.8</c:v>
                </c:pt>
                <c:pt idx="4773">
                  <c:v>119.3</c:v>
                </c:pt>
                <c:pt idx="4774">
                  <c:v>119.3</c:v>
                </c:pt>
                <c:pt idx="4775">
                  <c:v>119.3</c:v>
                </c:pt>
                <c:pt idx="4776">
                  <c:v>118.7</c:v>
                </c:pt>
                <c:pt idx="4777">
                  <c:v>118.7</c:v>
                </c:pt>
                <c:pt idx="4778">
                  <c:v>118.7</c:v>
                </c:pt>
                <c:pt idx="4779">
                  <c:v>118.6</c:v>
                </c:pt>
                <c:pt idx="4780">
                  <c:v>118.6</c:v>
                </c:pt>
                <c:pt idx="4781">
                  <c:v>118.6</c:v>
                </c:pt>
                <c:pt idx="4782">
                  <c:v>118.7</c:v>
                </c:pt>
                <c:pt idx="4783">
                  <c:v>118.7</c:v>
                </c:pt>
                <c:pt idx="4784">
                  <c:v>118.7</c:v>
                </c:pt>
                <c:pt idx="4785">
                  <c:v>119</c:v>
                </c:pt>
                <c:pt idx="4786">
                  <c:v>119</c:v>
                </c:pt>
                <c:pt idx="4787">
                  <c:v>119</c:v>
                </c:pt>
                <c:pt idx="4788">
                  <c:v>118.9</c:v>
                </c:pt>
                <c:pt idx="4789">
                  <c:v>118.9</c:v>
                </c:pt>
                <c:pt idx="4790">
                  <c:v>118.9</c:v>
                </c:pt>
                <c:pt idx="4791">
                  <c:v>118.6</c:v>
                </c:pt>
                <c:pt idx="4792">
                  <c:v>118.6</c:v>
                </c:pt>
                <c:pt idx="4793">
                  <c:v>118.6</c:v>
                </c:pt>
                <c:pt idx="4794">
                  <c:v>118.6</c:v>
                </c:pt>
                <c:pt idx="4795">
                  <c:v>118.6</c:v>
                </c:pt>
                <c:pt idx="4796">
                  <c:v>118.6</c:v>
                </c:pt>
                <c:pt idx="4797">
                  <c:v>118.6</c:v>
                </c:pt>
                <c:pt idx="4798">
                  <c:v>118.6</c:v>
                </c:pt>
                <c:pt idx="4799">
                  <c:v>118.6</c:v>
                </c:pt>
                <c:pt idx="4800">
                  <c:v>118.9</c:v>
                </c:pt>
                <c:pt idx="4801">
                  <c:v>118.9</c:v>
                </c:pt>
                <c:pt idx="4802">
                  <c:v>118.9</c:v>
                </c:pt>
                <c:pt idx="4803">
                  <c:v>119.3</c:v>
                </c:pt>
                <c:pt idx="4804">
                  <c:v>119.3</c:v>
                </c:pt>
                <c:pt idx="4805">
                  <c:v>119.3</c:v>
                </c:pt>
                <c:pt idx="4806">
                  <c:v>119.3</c:v>
                </c:pt>
                <c:pt idx="4807">
                  <c:v>119.3</c:v>
                </c:pt>
                <c:pt idx="4808">
                  <c:v>119.3</c:v>
                </c:pt>
                <c:pt idx="4809">
                  <c:v>119.5</c:v>
                </c:pt>
                <c:pt idx="4810">
                  <c:v>119.5</c:v>
                </c:pt>
                <c:pt idx="4811">
                  <c:v>119.5</c:v>
                </c:pt>
                <c:pt idx="4812">
                  <c:v>118.8</c:v>
                </c:pt>
                <c:pt idx="4813">
                  <c:v>118.8</c:v>
                </c:pt>
                <c:pt idx="4814">
                  <c:v>118.8</c:v>
                </c:pt>
                <c:pt idx="4815">
                  <c:v>119.1</c:v>
                </c:pt>
                <c:pt idx="4816">
                  <c:v>119.1</c:v>
                </c:pt>
                <c:pt idx="4817">
                  <c:v>119.1</c:v>
                </c:pt>
                <c:pt idx="4818">
                  <c:v>118.7</c:v>
                </c:pt>
                <c:pt idx="4819">
                  <c:v>118.7</c:v>
                </c:pt>
                <c:pt idx="4820">
                  <c:v>118.7</c:v>
                </c:pt>
                <c:pt idx="4821">
                  <c:v>119.3</c:v>
                </c:pt>
                <c:pt idx="4822">
                  <c:v>119.3</c:v>
                </c:pt>
                <c:pt idx="4823">
                  <c:v>119.3</c:v>
                </c:pt>
                <c:pt idx="4824">
                  <c:v>118.9</c:v>
                </c:pt>
                <c:pt idx="4825">
                  <c:v>118.9</c:v>
                </c:pt>
                <c:pt idx="4826">
                  <c:v>118.9</c:v>
                </c:pt>
                <c:pt idx="4827">
                  <c:v>119</c:v>
                </c:pt>
                <c:pt idx="4828">
                  <c:v>119</c:v>
                </c:pt>
                <c:pt idx="4829">
                  <c:v>119</c:v>
                </c:pt>
                <c:pt idx="4830">
                  <c:v>118.7</c:v>
                </c:pt>
                <c:pt idx="4831">
                  <c:v>118.7</c:v>
                </c:pt>
                <c:pt idx="4832">
                  <c:v>118.7</c:v>
                </c:pt>
                <c:pt idx="4833">
                  <c:v>118.9</c:v>
                </c:pt>
                <c:pt idx="4834">
                  <c:v>118.9</c:v>
                </c:pt>
                <c:pt idx="4835">
                  <c:v>118.9</c:v>
                </c:pt>
                <c:pt idx="4836">
                  <c:v>118.9</c:v>
                </c:pt>
                <c:pt idx="4837">
                  <c:v>118.9</c:v>
                </c:pt>
                <c:pt idx="4838">
                  <c:v>118.9</c:v>
                </c:pt>
                <c:pt idx="4839">
                  <c:v>118.8</c:v>
                </c:pt>
                <c:pt idx="4840">
                  <c:v>118.8</c:v>
                </c:pt>
                <c:pt idx="4841">
                  <c:v>118.8</c:v>
                </c:pt>
                <c:pt idx="4842">
                  <c:v>118.5</c:v>
                </c:pt>
                <c:pt idx="4843">
                  <c:v>118.5</c:v>
                </c:pt>
                <c:pt idx="4844">
                  <c:v>118.5</c:v>
                </c:pt>
                <c:pt idx="4845">
                  <c:v>118.9</c:v>
                </c:pt>
                <c:pt idx="4846">
                  <c:v>118.9</c:v>
                </c:pt>
                <c:pt idx="4847">
                  <c:v>118.9</c:v>
                </c:pt>
                <c:pt idx="4848">
                  <c:v>119.4</c:v>
                </c:pt>
                <c:pt idx="4849">
                  <c:v>119.4</c:v>
                </c:pt>
                <c:pt idx="4850">
                  <c:v>119.4</c:v>
                </c:pt>
                <c:pt idx="4851">
                  <c:v>119.6</c:v>
                </c:pt>
                <c:pt idx="4852">
                  <c:v>119.6</c:v>
                </c:pt>
                <c:pt idx="4853">
                  <c:v>119.6</c:v>
                </c:pt>
                <c:pt idx="4854">
                  <c:v>119.3</c:v>
                </c:pt>
                <c:pt idx="4855">
                  <c:v>119.3</c:v>
                </c:pt>
                <c:pt idx="4856">
                  <c:v>119.3</c:v>
                </c:pt>
                <c:pt idx="4857">
                  <c:v>119.2</c:v>
                </c:pt>
                <c:pt idx="4858">
                  <c:v>119.2</c:v>
                </c:pt>
                <c:pt idx="4859">
                  <c:v>119.2</c:v>
                </c:pt>
                <c:pt idx="4860">
                  <c:v>119.1</c:v>
                </c:pt>
                <c:pt idx="4861">
                  <c:v>119.1</c:v>
                </c:pt>
                <c:pt idx="4862">
                  <c:v>119.1</c:v>
                </c:pt>
                <c:pt idx="4863">
                  <c:v>119.1</c:v>
                </c:pt>
                <c:pt idx="4864">
                  <c:v>119.1</c:v>
                </c:pt>
                <c:pt idx="4865">
                  <c:v>119.1</c:v>
                </c:pt>
                <c:pt idx="4866">
                  <c:v>119.2</c:v>
                </c:pt>
                <c:pt idx="4867">
                  <c:v>119.2</c:v>
                </c:pt>
                <c:pt idx="4868">
                  <c:v>119.2</c:v>
                </c:pt>
                <c:pt idx="4869">
                  <c:v>119.7</c:v>
                </c:pt>
                <c:pt idx="4870">
                  <c:v>119.7</c:v>
                </c:pt>
                <c:pt idx="4871">
                  <c:v>119.7</c:v>
                </c:pt>
                <c:pt idx="4872">
                  <c:v>119.9</c:v>
                </c:pt>
                <c:pt idx="4873">
                  <c:v>119.9</c:v>
                </c:pt>
                <c:pt idx="4874">
                  <c:v>119.9</c:v>
                </c:pt>
                <c:pt idx="4875">
                  <c:v>119.6</c:v>
                </c:pt>
                <c:pt idx="4876">
                  <c:v>119.6</c:v>
                </c:pt>
                <c:pt idx="4877">
                  <c:v>119.6</c:v>
                </c:pt>
                <c:pt idx="4878">
                  <c:v>119.2</c:v>
                </c:pt>
                <c:pt idx="4879">
                  <c:v>119.2</c:v>
                </c:pt>
                <c:pt idx="4880">
                  <c:v>119.2</c:v>
                </c:pt>
                <c:pt idx="4881">
                  <c:v>119</c:v>
                </c:pt>
                <c:pt idx="4882">
                  <c:v>119</c:v>
                </c:pt>
                <c:pt idx="4883">
                  <c:v>119</c:v>
                </c:pt>
                <c:pt idx="4884">
                  <c:v>118.9</c:v>
                </c:pt>
                <c:pt idx="4885">
                  <c:v>118.9</c:v>
                </c:pt>
                <c:pt idx="4886">
                  <c:v>118.9</c:v>
                </c:pt>
                <c:pt idx="4887">
                  <c:v>118.9</c:v>
                </c:pt>
                <c:pt idx="4888">
                  <c:v>118.9</c:v>
                </c:pt>
                <c:pt idx="4889">
                  <c:v>118.9</c:v>
                </c:pt>
                <c:pt idx="4890">
                  <c:v>118.8</c:v>
                </c:pt>
                <c:pt idx="4891">
                  <c:v>118.8</c:v>
                </c:pt>
                <c:pt idx="4892">
                  <c:v>118.8</c:v>
                </c:pt>
                <c:pt idx="4893">
                  <c:v>118.9</c:v>
                </c:pt>
                <c:pt idx="4894">
                  <c:v>118.9</c:v>
                </c:pt>
                <c:pt idx="4895">
                  <c:v>118.9</c:v>
                </c:pt>
                <c:pt idx="4896">
                  <c:v>118.9</c:v>
                </c:pt>
                <c:pt idx="4897">
                  <c:v>118.9</c:v>
                </c:pt>
                <c:pt idx="4898">
                  <c:v>118.9</c:v>
                </c:pt>
                <c:pt idx="4899">
                  <c:v>119.2</c:v>
                </c:pt>
                <c:pt idx="4900">
                  <c:v>119.2</c:v>
                </c:pt>
                <c:pt idx="4901">
                  <c:v>119.2</c:v>
                </c:pt>
                <c:pt idx="4902">
                  <c:v>119.2</c:v>
                </c:pt>
                <c:pt idx="4903">
                  <c:v>119.2</c:v>
                </c:pt>
                <c:pt idx="4904">
                  <c:v>119.2</c:v>
                </c:pt>
                <c:pt idx="4905">
                  <c:v>119.2</c:v>
                </c:pt>
                <c:pt idx="4906">
                  <c:v>119.2</c:v>
                </c:pt>
                <c:pt idx="4907">
                  <c:v>119.2</c:v>
                </c:pt>
                <c:pt idx="4908">
                  <c:v>119</c:v>
                </c:pt>
                <c:pt idx="4909">
                  <c:v>119</c:v>
                </c:pt>
                <c:pt idx="4910">
                  <c:v>119</c:v>
                </c:pt>
                <c:pt idx="4911">
                  <c:v>118.9</c:v>
                </c:pt>
                <c:pt idx="4912">
                  <c:v>118.9</c:v>
                </c:pt>
                <c:pt idx="4913">
                  <c:v>118.9</c:v>
                </c:pt>
                <c:pt idx="4914">
                  <c:v>119</c:v>
                </c:pt>
                <c:pt idx="4915">
                  <c:v>119</c:v>
                </c:pt>
                <c:pt idx="4916">
                  <c:v>119</c:v>
                </c:pt>
                <c:pt idx="4917">
                  <c:v>119.3</c:v>
                </c:pt>
                <c:pt idx="4918">
                  <c:v>119.3</c:v>
                </c:pt>
                <c:pt idx="4919">
                  <c:v>119.3</c:v>
                </c:pt>
                <c:pt idx="4920">
                  <c:v>119.4</c:v>
                </c:pt>
                <c:pt idx="4921">
                  <c:v>119.4</c:v>
                </c:pt>
                <c:pt idx="4922">
                  <c:v>119.4</c:v>
                </c:pt>
                <c:pt idx="4923">
                  <c:v>119.2</c:v>
                </c:pt>
                <c:pt idx="4924">
                  <c:v>119.2</c:v>
                </c:pt>
                <c:pt idx="4925">
                  <c:v>119.2</c:v>
                </c:pt>
                <c:pt idx="4926">
                  <c:v>119</c:v>
                </c:pt>
                <c:pt idx="4927">
                  <c:v>119</c:v>
                </c:pt>
                <c:pt idx="4928">
                  <c:v>119</c:v>
                </c:pt>
                <c:pt idx="4929">
                  <c:v>119.1</c:v>
                </c:pt>
                <c:pt idx="4930">
                  <c:v>119.1</c:v>
                </c:pt>
                <c:pt idx="4931">
                  <c:v>119.1</c:v>
                </c:pt>
                <c:pt idx="4932">
                  <c:v>119</c:v>
                </c:pt>
                <c:pt idx="4933">
                  <c:v>119</c:v>
                </c:pt>
                <c:pt idx="4934">
                  <c:v>119</c:v>
                </c:pt>
                <c:pt idx="4935">
                  <c:v>119.2</c:v>
                </c:pt>
                <c:pt idx="4936">
                  <c:v>119.2</c:v>
                </c:pt>
                <c:pt idx="4937">
                  <c:v>119.2</c:v>
                </c:pt>
                <c:pt idx="4938">
                  <c:v>119.2</c:v>
                </c:pt>
                <c:pt idx="4939">
                  <c:v>119.2</c:v>
                </c:pt>
                <c:pt idx="4940">
                  <c:v>119.2</c:v>
                </c:pt>
                <c:pt idx="4941">
                  <c:v>119.3</c:v>
                </c:pt>
                <c:pt idx="4942">
                  <c:v>119.3</c:v>
                </c:pt>
                <c:pt idx="4943">
                  <c:v>119.3</c:v>
                </c:pt>
                <c:pt idx="4944">
                  <c:v>119.3</c:v>
                </c:pt>
                <c:pt idx="4945">
                  <c:v>119.3</c:v>
                </c:pt>
                <c:pt idx="4946">
                  <c:v>119.3</c:v>
                </c:pt>
                <c:pt idx="4947">
                  <c:v>119.4</c:v>
                </c:pt>
                <c:pt idx="4948">
                  <c:v>119.4</c:v>
                </c:pt>
                <c:pt idx="4949">
                  <c:v>119.4</c:v>
                </c:pt>
                <c:pt idx="4950">
                  <c:v>119.8</c:v>
                </c:pt>
                <c:pt idx="4951">
                  <c:v>119.8</c:v>
                </c:pt>
                <c:pt idx="4952">
                  <c:v>119.8</c:v>
                </c:pt>
                <c:pt idx="4953">
                  <c:v>119.6</c:v>
                </c:pt>
                <c:pt idx="4954">
                  <c:v>119.6</c:v>
                </c:pt>
                <c:pt idx="4955">
                  <c:v>119.6</c:v>
                </c:pt>
                <c:pt idx="4956">
                  <c:v>119.5</c:v>
                </c:pt>
                <c:pt idx="4957">
                  <c:v>119.5</c:v>
                </c:pt>
                <c:pt idx="4958">
                  <c:v>119.5</c:v>
                </c:pt>
                <c:pt idx="4959">
                  <c:v>119.4</c:v>
                </c:pt>
                <c:pt idx="4960">
                  <c:v>119.4</c:v>
                </c:pt>
                <c:pt idx="4961">
                  <c:v>119.4</c:v>
                </c:pt>
                <c:pt idx="4962">
                  <c:v>119.7</c:v>
                </c:pt>
                <c:pt idx="4963">
                  <c:v>119.7</c:v>
                </c:pt>
                <c:pt idx="4964">
                  <c:v>119.7</c:v>
                </c:pt>
                <c:pt idx="4965">
                  <c:v>119.8</c:v>
                </c:pt>
                <c:pt idx="4966">
                  <c:v>119.8</c:v>
                </c:pt>
                <c:pt idx="4967">
                  <c:v>119.8</c:v>
                </c:pt>
                <c:pt idx="4968">
                  <c:v>119.5</c:v>
                </c:pt>
                <c:pt idx="4969">
                  <c:v>119.5</c:v>
                </c:pt>
                <c:pt idx="4970">
                  <c:v>119.5</c:v>
                </c:pt>
                <c:pt idx="4971">
                  <c:v>119.4</c:v>
                </c:pt>
                <c:pt idx="4972">
                  <c:v>119.4</c:v>
                </c:pt>
                <c:pt idx="4973">
                  <c:v>119.4</c:v>
                </c:pt>
                <c:pt idx="4974">
                  <c:v>119.4</c:v>
                </c:pt>
                <c:pt idx="4975">
                  <c:v>119.4</c:v>
                </c:pt>
                <c:pt idx="4976">
                  <c:v>119.4</c:v>
                </c:pt>
                <c:pt idx="4977">
                  <c:v>119.9</c:v>
                </c:pt>
                <c:pt idx="4978">
                  <c:v>119.9</c:v>
                </c:pt>
                <c:pt idx="4979">
                  <c:v>119.9</c:v>
                </c:pt>
                <c:pt idx="4980">
                  <c:v>119.9</c:v>
                </c:pt>
                <c:pt idx="4981">
                  <c:v>119.9</c:v>
                </c:pt>
                <c:pt idx="4982">
                  <c:v>119.9</c:v>
                </c:pt>
                <c:pt idx="4983">
                  <c:v>119.9</c:v>
                </c:pt>
                <c:pt idx="4984">
                  <c:v>119.9</c:v>
                </c:pt>
                <c:pt idx="4985">
                  <c:v>119.9</c:v>
                </c:pt>
                <c:pt idx="4986">
                  <c:v>119.4</c:v>
                </c:pt>
                <c:pt idx="4987">
                  <c:v>119.4</c:v>
                </c:pt>
                <c:pt idx="4988">
                  <c:v>119.4</c:v>
                </c:pt>
                <c:pt idx="4989">
                  <c:v>119.6</c:v>
                </c:pt>
                <c:pt idx="4990">
                  <c:v>119.6</c:v>
                </c:pt>
                <c:pt idx="4991">
                  <c:v>119.6</c:v>
                </c:pt>
                <c:pt idx="4992">
                  <c:v>119.7</c:v>
                </c:pt>
                <c:pt idx="4993">
                  <c:v>119.7</c:v>
                </c:pt>
                <c:pt idx="4994">
                  <c:v>119.7</c:v>
                </c:pt>
                <c:pt idx="4995">
                  <c:v>119.9</c:v>
                </c:pt>
                <c:pt idx="4996">
                  <c:v>119.9</c:v>
                </c:pt>
                <c:pt idx="4997">
                  <c:v>119.9</c:v>
                </c:pt>
                <c:pt idx="4998">
                  <c:v>119.6</c:v>
                </c:pt>
                <c:pt idx="4999">
                  <c:v>119.6</c:v>
                </c:pt>
                <c:pt idx="5000">
                  <c:v>119.6</c:v>
                </c:pt>
                <c:pt idx="5001">
                  <c:v>119.2</c:v>
                </c:pt>
                <c:pt idx="5002">
                  <c:v>119.2</c:v>
                </c:pt>
                <c:pt idx="5003">
                  <c:v>119.2</c:v>
                </c:pt>
                <c:pt idx="5004">
                  <c:v>118.7</c:v>
                </c:pt>
                <c:pt idx="5005">
                  <c:v>118.7</c:v>
                </c:pt>
                <c:pt idx="5006">
                  <c:v>118.7</c:v>
                </c:pt>
                <c:pt idx="5007">
                  <c:v>118.4</c:v>
                </c:pt>
                <c:pt idx="5008">
                  <c:v>118.4</c:v>
                </c:pt>
                <c:pt idx="5009">
                  <c:v>118.4</c:v>
                </c:pt>
                <c:pt idx="5010">
                  <c:v>118.2</c:v>
                </c:pt>
                <c:pt idx="5011">
                  <c:v>118.2</c:v>
                </c:pt>
                <c:pt idx="5012">
                  <c:v>118.2</c:v>
                </c:pt>
                <c:pt idx="5013">
                  <c:v>118.1</c:v>
                </c:pt>
                <c:pt idx="5014">
                  <c:v>118.1</c:v>
                </c:pt>
                <c:pt idx="5015">
                  <c:v>118.1</c:v>
                </c:pt>
                <c:pt idx="5016">
                  <c:v>118</c:v>
                </c:pt>
                <c:pt idx="5017">
                  <c:v>118</c:v>
                </c:pt>
                <c:pt idx="5018">
                  <c:v>118</c:v>
                </c:pt>
                <c:pt idx="5019">
                  <c:v>117.9</c:v>
                </c:pt>
                <c:pt idx="5020">
                  <c:v>117.9</c:v>
                </c:pt>
                <c:pt idx="5021">
                  <c:v>117.9</c:v>
                </c:pt>
                <c:pt idx="5022">
                  <c:v>118</c:v>
                </c:pt>
                <c:pt idx="5023">
                  <c:v>118</c:v>
                </c:pt>
                <c:pt idx="5024">
                  <c:v>118</c:v>
                </c:pt>
                <c:pt idx="5025">
                  <c:v>118</c:v>
                </c:pt>
                <c:pt idx="5026">
                  <c:v>118</c:v>
                </c:pt>
                <c:pt idx="5027">
                  <c:v>118</c:v>
                </c:pt>
                <c:pt idx="5028">
                  <c:v>118.1</c:v>
                </c:pt>
                <c:pt idx="5029">
                  <c:v>118.1</c:v>
                </c:pt>
                <c:pt idx="5030">
                  <c:v>118.1</c:v>
                </c:pt>
                <c:pt idx="5031">
                  <c:v>117.8</c:v>
                </c:pt>
                <c:pt idx="5032">
                  <c:v>117.8</c:v>
                </c:pt>
                <c:pt idx="5033">
                  <c:v>117.8</c:v>
                </c:pt>
                <c:pt idx="5034">
                  <c:v>117.9</c:v>
                </c:pt>
                <c:pt idx="5035">
                  <c:v>117.9</c:v>
                </c:pt>
                <c:pt idx="5036">
                  <c:v>117.9</c:v>
                </c:pt>
                <c:pt idx="5037">
                  <c:v>117.9</c:v>
                </c:pt>
                <c:pt idx="5038">
                  <c:v>117.9</c:v>
                </c:pt>
                <c:pt idx="5039">
                  <c:v>117.9</c:v>
                </c:pt>
                <c:pt idx="5040">
                  <c:v>117.9</c:v>
                </c:pt>
                <c:pt idx="5041">
                  <c:v>117.9</c:v>
                </c:pt>
                <c:pt idx="5042">
                  <c:v>117.9</c:v>
                </c:pt>
                <c:pt idx="5043">
                  <c:v>117.7</c:v>
                </c:pt>
                <c:pt idx="5044">
                  <c:v>117.7</c:v>
                </c:pt>
                <c:pt idx="5045">
                  <c:v>117.7</c:v>
                </c:pt>
                <c:pt idx="5046">
                  <c:v>117.5</c:v>
                </c:pt>
                <c:pt idx="5047">
                  <c:v>117.5</c:v>
                </c:pt>
                <c:pt idx="5048">
                  <c:v>117.5</c:v>
                </c:pt>
                <c:pt idx="5049">
                  <c:v>117.6</c:v>
                </c:pt>
                <c:pt idx="5050">
                  <c:v>117.6</c:v>
                </c:pt>
                <c:pt idx="5051">
                  <c:v>117.6</c:v>
                </c:pt>
                <c:pt idx="5052">
                  <c:v>118</c:v>
                </c:pt>
                <c:pt idx="5053">
                  <c:v>118</c:v>
                </c:pt>
                <c:pt idx="5054">
                  <c:v>118</c:v>
                </c:pt>
                <c:pt idx="5055">
                  <c:v>118.1</c:v>
                </c:pt>
                <c:pt idx="5056">
                  <c:v>118.1</c:v>
                </c:pt>
                <c:pt idx="5057">
                  <c:v>118.1</c:v>
                </c:pt>
                <c:pt idx="5058">
                  <c:v>118.2</c:v>
                </c:pt>
                <c:pt idx="5059">
                  <c:v>118.2</c:v>
                </c:pt>
                <c:pt idx="5060">
                  <c:v>118.2</c:v>
                </c:pt>
                <c:pt idx="5061">
                  <c:v>117.8</c:v>
                </c:pt>
                <c:pt idx="5062">
                  <c:v>117.8</c:v>
                </c:pt>
                <c:pt idx="5063">
                  <c:v>117.8</c:v>
                </c:pt>
                <c:pt idx="5064">
                  <c:v>117.5</c:v>
                </c:pt>
                <c:pt idx="5065">
                  <c:v>117.5</c:v>
                </c:pt>
                <c:pt idx="5066">
                  <c:v>117.5</c:v>
                </c:pt>
                <c:pt idx="5067">
                  <c:v>117.5</c:v>
                </c:pt>
                <c:pt idx="5068">
                  <c:v>117.5</c:v>
                </c:pt>
                <c:pt idx="5069">
                  <c:v>117.5</c:v>
                </c:pt>
                <c:pt idx="5070">
                  <c:v>117.3</c:v>
                </c:pt>
                <c:pt idx="5071">
                  <c:v>117.3</c:v>
                </c:pt>
                <c:pt idx="5072">
                  <c:v>117.3</c:v>
                </c:pt>
                <c:pt idx="5073">
                  <c:v>117.6</c:v>
                </c:pt>
                <c:pt idx="5074">
                  <c:v>117.6</c:v>
                </c:pt>
                <c:pt idx="5075">
                  <c:v>117.6</c:v>
                </c:pt>
                <c:pt idx="5076">
                  <c:v>117.6</c:v>
                </c:pt>
                <c:pt idx="5077">
                  <c:v>117.6</c:v>
                </c:pt>
                <c:pt idx="5078">
                  <c:v>117.6</c:v>
                </c:pt>
                <c:pt idx="5079">
                  <c:v>118.1</c:v>
                </c:pt>
                <c:pt idx="5080">
                  <c:v>118.1</c:v>
                </c:pt>
                <c:pt idx="5081">
                  <c:v>118.1</c:v>
                </c:pt>
                <c:pt idx="5082">
                  <c:v>117.9</c:v>
                </c:pt>
                <c:pt idx="5083">
                  <c:v>117.9</c:v>
                </c:pt>
                <c:pt idx="5084">
                  <c:v>117.9</c:v>
                </c:pt>
                <c:pt idx="5085">
                  <c:v>117.9</c:v>
                </c:pt>
                <c:pt idx="5086">
                  <c:v>117.9</c:v>
                </c:pt>
                <c:pt idx="5087">
                  <c:v>117.9</c:v>
                </c:pt>
                <c:pt idx="5088">
                  <c:v>117.4</c:v>
                </c:pt>
                <c:pt idx="5089">
                  <c:v>117.4</c:v>
                </c:pt>
                <c:pt idx="5090">
                  <c:v>117.4</c:v>
                </c:pt>
                <c:pt idx="5091">
                  <c:v>117.7</c:v>
                </c:pt>
                <c:pt idx="5092">
                  <c:v>117.7</c:v>
                </c:pt>
                <c:pt idx="5093">
                  <c:v>117.7</c:v>
                </c:pt>
                <c:pt idx="5094">
                  <c:v>117.6</c:v>
                </c:pt>
                <c:pt idx="5095">
                  <c:v>117.6</c:v>
                </c:pt>
                <c:pt idx="5096">
                  <c:v>117.6</c:v>
                </c:pt>
                <c:pt idx="5097">
                  <c:v>117.7</c:v>
                </c:pt>
                <c:pt idx="5098">
                  <c:v>117.7</c:v>
                </c:pt>
                <c:pt idx="5099">
                  <c:v>117.7</c:v>
                </c:pt>
                <c:pt idx="5100">
                  <c:v>117.2</c:v>
                </c:pt>
                <c:pt idx="5101">
                  <c:v>117.2</c:v>
                </c:pt>
                <c:pt idx="5102">
                  <c:v>117.2</c:v>
                </c:pt>
                <c:pt idx="5103">
                  <c:v>117.4</c:v>
                </c:pt>
                <c:pt idx="5104">
                  <c:v>117.4</c:v>
                </c:pt>
                <c:pt idx="5105">
                  <c:v>117.4</c:v>
                </c:pt>
                <c:pt idx="5106">
                  <c:v>117.5</c:v>
                </c:pt>
                <c:pt idx="5107">
                  <c:v>117.5</c:v>
                </c:pt>
                <c:pt idx="5108">
                  <c:v>117.5</c:v>
                </c:pt>
                <c:pt idx="5109">
                  <c:v>117.6</c:v>
                </c:pt>
                <c:pt idx="5110">
                  <c:v>117.6</c:v>
                </c:pt>
                <c:pt idx="5111">
                  <c:v>117.6</c:v>
                </c:pt>
                <c:pt idx="5112">
                  <c:v>117.2</c:v>
                </c:pt>
                <c:pt idx="5113">
                  <c:v>117.2</c:v>
                </c:pt>
                <c:pt idx="5114">
                  <c:v>117.2</c:v>
                </c:pt>
                <c:pt idx="5115">
                  <c:v>117.2</c:v>
                </c:pt>
                <c:pt idx="5116">
                  <c:v>117.2</c:v>
                </c:pt>
                <c:pt idx="5117">
                  <c:v>117.2</c:v>
                </c:pt>
                <c:pt idx="5118">
                  <c:v>117.2</c:v>
                </c:pt>
                <c:pt idx="5119">
                  <c:v>117.2</c:v>
                </c:pt>
                <c:pt idx="5120">
                  <c:v>117.2</c:v>
                </c:pt>
                <c:pt idx="5121">
                  <c:v>117.7</c:v>
                </c:pt>
                <c:pt idx="5122">
                  <c:v>117.7</c:v>
                </c:pt>
                <c:pt idx="5123">
                  <c:v>117.7</c:v>
                </c:pt>
                <c:pt idx="5124">
                  <c:v>117.6</c:v>
                </c:pt>
                <c:pt idx="5125">
                  <c:v>117.6</c:v>
                </c:pt>
                <c:pt idx="5126">
                  <c:v>117.6</c:v>
                </c:pt>
                <c:pt idx="5127">
                  <c:v>117.9</c:v>
                </c:pt>
                <c:pt idx="5128">
                  <c:v>117.9</c:v>
                </c:pt>
                <c:pt idx="5129">
                  <c:v>117.9</c:v>
                </c:pt>
                <c:pt idx="5130">
                  <c:v>117.6</c:v>
                </c:pt>
                <c:pt idx="5131">
                  <c:v>117.6</c:v>
                </c:pt>
                <c:pt idx="5132">
                  <c:v>117.6</c:v>
                </c:pt>
                <c:pt idx="5133">
                  <c:v>117.8</c:v>
                </c:pt>
                <c:pt idx="5134">
                  <c:v>117.8</c:v>
                </c:pt>
                <c:pt idx="5135">
                  <c:v>117.8</c:v>
                </c:pt>
                <c:pt idx="5136">
                  <c:v>117.6</c:v>
                </c:pt>
                <c:pt idx="5137">
                  <c:v>117.6</c:v>
                </c:pt>
                <c:pt idx="5138">
                  <c:v>117.6</c:v>
                </c:pt>
                <c:pt idx="5139">
                  <c:v>117.7</c:v>
                </c:pt>
                <c:pt idx="5140">
                  <c:v>117.7</c:v>
                </c:pt>
                <c:pt idx="5141">
                  <c:v>117.7</c:v>
                </c:pt>
                <c:pt idx="5142">
                  <c:v>117.8</c:v>
                </c:pt>
                <c:pt idx="5143">
                  <c:v>117.8</c:v>
                </c:pt>
                <c:pt idx="5144">
                  <c:v>117.8</c:v>
                </c:pt>
                <c:pt idx="5145">
                  <c:v>117.6</c:v>
                </c:pt>
                <c:pt idx="5146">
                  <c:v>117.6</c:v>
                </c:pt>
                <c:pt idx="5147">
                  <c:v>117.6</c:v>
                </c:pt>
                <c:pt idx="5148">
                  <c:v>117.5</c:v>
                </c:pt>
                <c:pt idx="5149">
                  <c:v>117.5</c:v>
                </c:pt>
                <c:pt idx="5150">
                  <c:v>117.5</c:v>
                </c:pt>
                <c:pt idx="5151">
                  <c:v>117.4</c:v>
                </c:pt>
                <c:pt idx="5152">
                  <c:v>117.4</c:v>
                </c:pt>
                <c:pt idx="5153">
                  <c:v>117.4</c:v>
                </c:pt>
                <c:pt idx="5154">
                  <c:v>117.7</c:v>
                </c:pt>
                <c:pt idx="5155">
                  <c:v>117.7</c:v>
                </c:pt>
                <c:pt idx="5156">
                  <c:v>117.7</c:v>
                </c:pt>
                <c:pt idx="5157">
                  <c:v>117.7</c:v>
                </c:pt>
                <c:pt idx="5158">
                  <c:v>117.7</c:v>
                </c:pt>
                <c:pt idx="5159">
                  <c:v>117.7</c:v>
                </c:pt>
                <c:pt idx="5160">
                  <c:v>117.7</c:v>
                </c:pt>
                <c:pt idx="5161">
                  <c:v>117.7</c:v>
                </c:pt>
                <c:pt idx="5162">
                  <c:v>117.7</c:v>
                </c:pt>
                <c:pt idx="5163">
                  <c:v>117.4</c:v>
                </c:pt>
                <c:pt idx="5164">
                  <c:v>117.4</c:v>
                </c:pt>
                <c:pt idx="5165">
                  <c:v>117.4</c:v>
                </c:pt>
                <c:pt idx="5166">
                  <c:v>117.5</c:v>
                </c:pt>
                <c:pt idx="5167">
                  <c:v>117.5</c:v>
                </c:pt>
                <c:pt idx="5168">
                  <c:v>117.5</c:v>
                </c:pt>
                <c:pt idx="5169">
                  <c:v>117.2</c:v>
                </c:pt>
                <c:pt idx="5170">
                  <c:v>117.2</c:v>
                </c:pt>
                <c:pt idx="5171">
                  <c:v>117.2</c:v>
                </c:pt>
                <c:pt idx="5172">
                  <c:v>117.5</c:v>
                </c:pt>
                <c:pt idx="5173">
                  <c:v>117.5</c:v>
                </c:pt>
                <c:pt idx="5174">
                  <c:v>117.5</c:v>
                </c:pt>
                <c:pt idx="5175">
                  <c:v>117.1</c:v>
                </c:pt>
                <c:pt idx="5176">
                  <c:v>117.1</c:v>
                </c:pt>
                <c:pt idx="5177">
                  <c:v>117.1</c:v>
                </c:pt>
                <c:pt idx="5178">
                  <c:v>117.5</c:v>
                </c:pt>
                <c:pt idx="5179">
                  <c:v>117.5</c:v>
                </c:pt>
                <c:pt idx="5180">
                  <c:v>117.5</c:v>
                </c:pt>
                <c:pt idx="5181">
                  <c:v>117.2</c:v>
                </c:pt>
                <c:pt idx="5182">
                  <c:v>117.2</c:v>
                </c:pt>
                <c:pt idx="5183">
                  <c:v>117.2</c:v>
                </c:pt>
                <c:pt idx="5184">
                  <c:v>117.5</c:v>
                </c:pt>
                <c:pt idx="5185">
                  <c:v>117.5</c:v>
                </c:pt>
                <c:pt idx="5186">
                  <c:v>117.5</c:v>
                </c:pt>
                <c:pt idx="5187">
                  <c:v>117.2</c:v>
                </c:pt>
                <c:pt idx="5188">
                  <c:v>117.2</c:v>
                </c:pt>
                <c:pt idx="5189">
                  <c:v>117.2</c:v>
                </c:pt>
                <c:pt idx="5190">
                  <c:v>117.2</c:v>
                </c:pt>
                <c:pt idx="5191">
                  <c:v>117.2</c:v>
                </c:pt>
                <c:pt idx="5192">
                  <c:v>117.2</c:v>
                </c:pt>
                <c:pt idx="5193">
                  <c:v>116.9</c:v>
                </c:pt>
                <c:pt idx="5194">
                  <c:v>116.9</c:v>
                </c:pt>
                <c:pt idx="5195">
                  <c:v>116.9</c:v>
                </c:pt>
                <c:pt idx="5196">
                  <c:v>117.2</c:v>
                </c:pt>
                <c:pt idx="5197">
                  <c:v>117.2</c:v>
                </c:pt>
                <c:pt idx="5198">
                  <c:v>117.2</c:v>
                </c:pt>
                <c:pt idx="5199">
                  <c:v>117.3</c:v>
                </c:pt>
                <c:pt idx="5200">
                  <c:v>117.3</c:v>
                </c:pt>
                <c:pt idx="5201">
                  <c:v>117.3</c:v>
                </c:pt>
                <c:pt idx="5202">
                  <c:v>117.6</c:v>
                </c:pt>
                <c:pt idx="5203">
                  <c:v>117.6</c:v>
                </c:pt>
                <c:pt idx="5204">
                  <c:v>117.6</c:v>
                </c:pt>
                <c:pt idx="5205">
                  <c:v>117.7</c:v>
                </c:pt>
                <c:pt idx="5206">
                  <c:v>117.7</c:v>
                </c:pt>
                <c:pt idx="5207">
                  <c:v>117.7</c:v>
                </c:pt>
                <c:pt idx="5208">
                  <c:v>117.9</c:v>
                </c:pt>
                <c:pt idx="5209">
                  <c:v>117.9</c:v>
                </c:pt>
                <c:pt idx="5210">
                  <c:v>117.9</c:v>
                </c:pt>
                <c:pt idx="5211">
                  <c:v>117.5</c:v>
                </c:pt>
                <c:pt idx="5212">
                  <c:v>117.5</c:v>
                </c:pt>
                <c:pt idx="5213">
                  <c:v>117.5</c:v>
                </c:pt>
                <c:pt idx="5214">
                  <c:v>117.3</c:v>
                </c:pt>
                <c:pt idx="5215">
                  <c:v>117.3</c:v>
                </c:pt>
                <c:pt idx="5216">
                  <c:v>117.3</c:v>
                </c:pt>
                <c:pt idx="5217">
                  <c:v>117.3</c:v>
                </c:pt>
                <c:pt idx="5218">
                  <c:v>117.3</c:v>
                </c:pt>
                <c:pt idx="5219">
                  <c:v>117.3</c:v>
                </c:pt>
                <c:pt idx="5220">
                  <c:v>117.6</c:v>
                </c:pt>
                <c:pt idx="5221">
                  <c:v>117.6</c:v>
                </c:pt>
                <c:pt idx="5222">
                  <c:v>117.6</c:v>
                </c:pt>
                <c:pt idx="5223">
                  <c:v>117.8</c:v>
                </c:pt>
                <c:pt idx="5224">
                  <c:v>117.8</c:v>
                </c:pt>
                <c:pt idx="5225">
                  <c:v>117.8</c:v>
                </c:pt>
                <c:pt idx="5226">
                  <c:v>117.8</c:v>
                </c:pt>
                <c:pt idx="5227">
                  <c:v>117.8</c:v>
                </c:pt>
                <c:pt idx="5228">
                  <c:v>117.8</c:v>
                </c:pt>
                <c:pt idx="5229">
                  <c:v>117.6</c:v>
                </c:pt>
                <c:pt idx="5230">
                  <c:v>117.6</c:v>
                </c:pt>
                <c:pt idx="5231">
                  <c:v>117.6</c:v>
                </c:pt>
                <c:pt idx="5232">
                  <c:v>117.7</c:v>
                </c:pt>
                <c:pt idx="5233">
                  <c:v>117.7</c:v>
                </c:pt>
                <c:pt idx="5234">
                  <c:v>117.7</c:v>
                </c:pt>
                <c:pt idx="5235">
                  <c:v>117.6</c:v>
                </c:pt>
                <c:pt idx="5236">
                  <c:v>117.6</c:v>
                </c:pt>
                <c:pt idx="5237">
                  <c:v>117.6</c:v>
                </c:pt>
                <c:pt idx="5238">
                  <c:v>117.5</c:v>
                </c:pt>
                <c:pt idx="5239">
                  <c:v>117.5</c:v>
                </c:pt>
                <c:pt idx="5240">
                  <c:v>117.5</c:v>
                </c:pt>
                <c:pt idx="5241">
                  <c:v>117.4</c:v>
                </c:pt>
                <c:pt idx="5242">
                  <c:v>117.4</c:v>
                </c:pt>
                <c:pt idx="5243">
                  <c:v>117.4</c:v>
                </c:pt>
                <c:pt idx="5244">
                  <c:v>117.8</c:v>
                </c:pt>
                <c:pt idx="5245">
                  <c:v>117.8</c:v>
                </c:pt>
                <c:pt idx="5246">
                  <c:v>117.8</c:v>
                </c:pt>
                <c:pt idx="5247">
                  <c:v>118.1</c:v>
                </c:pt>
                <c:pt idx="5248">
                  <c:v>118.1</c:v>
                </c:pt>
                <c:pt idx="5249">
                  <c:v>118.1</c:v>
                </c:pt>
                <c:pt idx="5250">
                  <c:v>117.9</c:v>
                </c:pt>
                <c:pt idx="5251">
                  <c:v>117.9</c:v>
                </c:pt>
                <c:pt idx="5252">
                  <c:v>117.9</c:v>
                </c:pt>
                <c:pt idx="5253">
                  <c:v>117.6</c:v>
                </c:pt>
                <c:pt idx="5254">
                  <c:v>117.6</c:v>
                </c:pt>
                <c:pt idx="5255">
                  <c:v>117.6</c:v>
                </c:pt>
                <c:pt idx="5256">
                  <c:v>117.2</c:v>
                </c:pt>
                <c:pt idx="5257">
                  <c:v>117.2</c:v>
                </c:pt>
                <c:pt idx="5258">
                  <c:v>117.2</c:v>
                </c:pt>
                <c:pt idx="5259">
                  <c:v>117.2</c:v>
                </c:pt>
                <c:pt idx="5260">
                  <c:v>117.2</c:v>
                </c:pt>
                <c:pt idx="5261">
                  <c:v>117.2</c:v>
                </c:pt>
                <c:pt idx="5262">
                  <c:v>117.2</c:v>
                </c:pt>
                <c:pt idx="5263">
                  <c:v>117.2</c:v>
                </c:pt>
                <c:pt idx="5264">
                  <c:v>117.2</c:v>
                </c:pt>
                <c:pt idx="5265">
                  <c:v>117.3</c:v>
                </c:pt>
                <c:pt idx="5266">
                  <c:v>117.3</c:v>
                </c:pt>
                <c:pt idx="5267">
                  <c:v>117.3</c:v>
                </c:pt>
                <c:pt idx="5268">
                  <c:v>117.5</c:v>
                </c:pt>
                <c:pt idx="5269">
                  <c:v>117.5</c:v>
                </c:pt>
                <c:pt idx="5270">
                  <c:v>117.5</c:v>
                </c:pt>
                <c:pt idx="5271">
                  <c:v>117.7</c:v>
                </c:pt>
                <c:pt idx="5272">
                  <c:v>117.7</c:v>
                </c:pt>
                <c:pt idx="5273">
                  <c:v>117.7</c:v>
                </c:pt>
                <c:pt idx="5274">
                  <c:v>117.6</c:v>
                </c:pt>
                <c:pt idx="5275">
                  <c:v>117.6</c:v>
                </c:pt>
                <c:pt idx="5276">
                  <c:v>117.6</c:v>
                </c:pt>
                <c:pt idx="5277">
                  <c:v>117.6</c:v>
                </c:pt>
                <c:pt idx="5278">
                  <c:v>117.6</c:v>
                </c:pt>
                <c:pt idx="5279">
                  <c:v>117.6</c:v>
                </c:pt>
                <c:pt idx="5280">
                  <c:v>117.8</c:v>
                </c:pt>
                <c:pt idx="5281">
                  <c:v>117.8</c:v>
                </c:pt>
                <c:pt idx="5282">
                  <c:v>117.8</c:v>
                </c:pt>
                <c:pt idx="5283">
                  <c:v>118.1</c:v>
                </c:pt>
                <c:pt idx="5284">
                  <c:v>118.1</c:v>
                </c:pt>
                <c:pt idx="5285">
                  <c:v>118.1</c:v>
                </c:pt>
                <c:pt idx="5286">
                  <c:v>118.1</c:v>
                </c:pt>
                <c:pt idx="5287">
                  <c:v>118.1</c:v>
                </c:pt>
                <c:pt idx="5288">
                  <c:v>118.1</c:v>
                </c:pt>
                <c:pt idx="5289">
                  <c:v>118.1</c:v>
                </c:pt>
                <c:pt idx="5290">
                  <c:v>118.1</c:v>
                </c:pt>
                <c:pt idx="5291">
                  <c:v>118.1</c:v>
                </c:pt>
                <c:pt idx="5292">
                  <c:v>117.9</c:v>
                </c:pt>
                <c:pt idx="5293">
                  <c:v>117.9</c:v>
                </c:pt>
                <c:pt idx="5294">
                  <c:v>117.9</c:v>
                </c:pt>
                <c:pt idx="5295">
                  <c:v>117.7</c:v>
                </c:pt>
                <c:pt idx="5296">
                  <c:v>117.7</c:v>
                </c:pt>
                <c:pt idx="5297">
                  <c:v>117.7</c:v>
                </c:pt>
                <c:pt idx="5298">
                  <c:v>117.2</c:v>
                </c:pt>
                <c:pt idx="5299">
                  <c:v>117.2</c:v>
                </c:pt>
                <c:pt idx="5300">
                  <c:v>117.2</c:v>
                </c:pt>
                <c:pt idx="5301">
                  <c:v>117.5</c:v>
                </c:pt>
                <c:pt idx="5302">
                  <c:v>117.5</c:v>
                </c:pt>
                <c:pt idx="5303">
                  <c:v>117.5</c:v>
                </c:pt>
                <c:pt idx="5304">
                  <c:v>117.7</c:v>
                </c:pt>
                <c:pt idx="5305">
                  <c:v>117.7</c:v>
                </c:pt>
                <c:pt idx="5306">
                  <c:v>117.7</c:v>
                </c:pt>
                <c:pt idx="5307">
                  <c:v>117.8</c:v>
                </c:pt>
                <c:pt idx="5308">
                  <c:v>117.8</c:v>
                </c:pt>
                <c:pt idx="5309">
                  <c:v>117.8</c:v>
                </c:pt>
                <c:pt idx="5310">
                  <c:v>117.7</c:v>
                </c:pt>
                <c:pt idx="5311">
                  <c:v>117.7</c:v>
                </c:pt>
                <c:pt idx="5312">
                  <c:v>117.7</c:v>
                </c:pt>
                <c:pt idx="5313">
                  <c:v>117.9</c:v>
                </c:pt>
                <c:pt idx="5314">
                  <c:v>117.9</c:v>
                </c:pt>
                <c:pt idx="5315">
                  <c:v>117.9</c:v>
                </c:pt>
                <c:pt idx="5316">
                  <c:v>118</c:v>
                </c:pt>
                <c:pt idx="5317">
                  <c:v>118</c:v>
                </c:pt>
                <c:pt idx="5318">
                  <c:v>118</c:v>
                </c:pt>
                <c:pt idx="5319">
                  <c:v>118.1</c:v>
                </c:pt>
                <c:pt idx="5320">
                  <c:v>118.1</c:v>
                </c:pt>
                <c:pt idx="5321">
                  <c:v>118.1</c:v>
                </c:pt>
                <c:pt idx="5322">
                  <c:v>117.5</c:v>
                </c:pt>
                <c:pt idx="5323">
                  <c:v>117.5</c:v>
                </c:pt>
                <c:pt idx="5324">
                  <c:v>117.5</c:v>
                </c:pt>
                <c:pt idx="5325">
                  <c:v>117.4</c:v>
                </c:pt>
                <c:pt idx="5326">
                  <c:v>117.4</c:v>
                </c:pt>
                <c:pt idx="5327">
                  <c:v>117.4</c:v>
                </c:pt>
                <c:pt idx="5328">
                  <c:v>117</c:v>
                </c:pt>
                <c:pt idx="5329">
                  <c:v>117</c:v>
                </c:pt>
                <c:pt idx="5330">
                  <c:v>117</c:v>
                </c:pt>
                <c:pt idx="5331">
                  <c:v>117.3</c:v>
                </c:pt>
                <c:pt idx="5332">
                  <c:v>117.3</c:v>
                </c:pt>
                <c:pt idx="5333">
                  <c:v>117.3</c:v>
                </c:pt>
                <c:pt idx="5334">
                  <c:v>117.2</c:v>
                </c:pt>
                <c:pt idx="5335">
                  <c:v>117.2</c:v>
                </c:pt>
                <c:pt idx="5336">
                  <c:v>117.2</c:v>
                </c:pt>
                <c:pt idx="5337">
                  <c:v>117.6</c:v>
                </c:pt>
                <c:pt idx="5338">
                  <c:v>117.6</c:v>
                </c:pt>
                <c:pt idx="5339">
                  <c:v>117.6</c:v>
                </c:pt>
                <c:pt idx="5340">
                  <c:v>117.7</c:v>
                </c:pt>
                <c:pt idx="5341">
                  <c:v>117.7</c:v>
                </c:pt>
                <c:pt idx="5342">
                  <c:v>117.7</c:v>
                </c:pt>
                <c:pt idx="5343">
                  <c:v>117.8</c:v>
                </c:pt>
                <c:pt idx="5344">
                  <c:v>117.8</c:v>
                </c:pt>
                <c:pt idx="5345">
                  <c:v>117.8</c:v>
                </c:pt>
                <c:pt idx="5346">
                  <c:v>117.7</c:v>
                </c:pt>
                <c:pt idx="5347">
                  <c:v>117.7</c:v>
                </c:pt>
                <c:pt idx="5348">
                  <c:v>117.7</c:v>
                </c:pt>
                <c:pt idx="5349">
                  <c:v>117.7</c:v>
                </c:pt>
                <c:pt idx="5350">
                  <c:v>117.7</c:v>
                </c:pt>
                <c:pt idx="5351">
                  <c:v>117.7</c:v>
                </c:pt>
                <c:pt idx="5352">
                  <c:v>117.5</c:v>
                </c:pt>
                <c:pt idx="5353">
                  <c:v>117.5</c:v>
                </c:pt>
                <c:pt idx="5354">
                  <c:v>117.5</c:v>
                </c:pt>
                <c:pt idx="5355">
                  <c:v>117.4</c:v>
                </c:pt>
                <c:pt idx="5356">
                  <c:v>117.4</c:v>
                </c:pt>
                <c:pt idx="5357">
                  <c:v>117.4</c:v>
                </c:pt>
                <c:pt idx="5358">
                  <c:v>117.4</c:v>
                </c:pt>
                <c:pt idx="5359">
                  <c:v>117.4</c:v>
                </c:pt>
                <c:pt idx="5360">
                  <c:v>117.4</c:v>
                </c:pt>
                <c:pt idx="5361">
                  <c:v>117.2</c:v>
                </c:pt>
                <c:pt idx="5362">
                  <c:v>117.2</c:v>
                </c:pt>
                <c:pt idx="5363">
                  <c:v>117.2</c:v>
                </c:pt>
                <c:pt idx="5364">
                  <c:v>117.2</c:v>
                </c:pt>
                <c:pt idx="5365">
                  <c:v>117.2</c:v>
                </c:pt>
                <c:pt idx="5366">
                  <c:v>117.2</c:v>
                </c:pt>
                <c:pt idx="5367">
                  <c:v>117</c:v>
                </c:pt>
                <c:pt idx="5368">
                  <c:v>117</c:v>
                </c:pt>
                <c:pt idx="5369">
                  <c:v>117</c:v>
                </c:pt>
                <c:pt idx="5370">
                  <c:v>117.4</c:v>
                </c:pt>
                <c:pt idx="5371">
                  <c:v>117.4</c:v>
                </c:pt>
                <c:pt idx="5372">
                  <c:v>117.4</c:v>
                </c:pt>
                <c:pt idx="5373">
                  <c:v>117.7</c:v>
                </c:pt>
                <c:pt idx="5374">
                  <c:v>117.7</c:v>
                </c:pt>
                <c:pt idx="5375">
                  <c:v>117.7</c:v>
                </c:pt>
                <c:pt idx="5376">
                  <c:v>118</c:v>
                </c:pt>
                <c:pt idx="5377">
                  <c:v>118</c:v>
                </c:pt>
                <c:pt idx="5378">
                  <c:v>118</c:v>
                </c:pt>
                <c:pt idx="5379">
                  <c:v>117.9</c:v>
                </c:pt>
                <c:pt idx="5380">
                  <c:v>117.9</c:v>
                </c:pt>
                <c:pt idx="5381">
                  <c:v>117.9</c:v>
                </c:pt>
                <c:pt idx="5382">
                  <c:v>117.7</c:v>
                </c:pt>
                <c:pt idx="5383">
                  <c:v>117.7</c:v>
                </c:pt>
                <c:pt idx="5384">
                  <c:v>117.7</c:v>
                </c:pt>
                <c:pt idx="5385">
                  <c:v>117.8</c:v>
                </c:pt>
                <c:pt idx="5386">
                  <c:v>117.8</c:v>
                </c:pt>
                <c:pt idx="5387">
                  <c:v>117.8</c:v>
                </c:pt>
                <c:pt idx="5388">
                  <c:v>118</c:v>
                </c:pt>
                <c:pt idx="5389">
                  <c:v>118</c:v>
                </c:pt>
                <c:pt idx="5390">
                  <c:v>118</c:v>
                </c:pt>
                <c:pt idx="5391">
                  <c:v>117.7</c:v>
                </c:pt>
                <c:pt idx="5392">
                  <c:v>117.7</c:v>
                </c:pt>
                <c:pt idx="5393">
                  <c:v>117.7</c:v>
                </c:pt>
                <c:pt idx="5394">
                  <c:v>117.5</c:v>
                </c:pt>
                <c:pt idx="5395">
                  <c:v>117.5</c:v>
                </c:pt>
                <c:pt idx="5396">
                  <c:v>117.5</c:v>
                </c:pt>
                <c:pt idx="5397">
                  <c:v>117.4</c:v>
                </c:pt>
                <c:pt idx="5398">
                  <c:v>117.4</c:v>
                </c:pt>
                <c:pt idx="5399">
                  <c:v>117.4</c:v>
                </c:pt>
                <c:pt idx="5400">
                  <c:v>117.7</c:v>
                </c:pt>
                <c:pt idx="5401">
                  <c:v>117.7</c:v>
                </c:pt>
                <c:pt idx="5402">
                  <c:v>117.7</c:v>
                </c:pt>
                <c:pt idx="5403">
                  <c:v>117.5</c:v>
                </c:pt>
                <c:pt idx="5404">
                  <c:v>117.5</c:v>
                </c:pt>
                <c:pt idx="5405">
                  <c:v>117.5</c:v>
                </c:pt>
                <c:pt idx="5406">
                  <c:v>117.1</c:v>
                </c:pt>
                <c:pt idx="5407">
                  <c:v>117.1</c:v>
                </c:pt>
                <c:pt idx="5408">
                  <c:v>117.1</c:v>
                </c:pt>
                <c:pt idx="5409">
                  <c:v>117.1</c:v>
                </c:pt>
                <c:pt idx="5410">
                  <c:v>117.1</c:v>
                </c:pt>
                <c:pt idx="5411">
                  <c:v>117.1</c:v>
                </c:pt>
                <c:pt idx="5412">
                  <c:v>117.2</c:v>
                </c:pt>
                <c:pt idx="5413">
                  <c:v>117.2</c:v>
                </c:pt>
                <c:pt idx="5414">
                  <c:v>117.2</c:v>
                </c:pt>
                <c:pt idx="5415">
                  <c:v>117.3</c:v>
                </c:pt>
                <c:pt idx="5416">
                  <c:v>117.3</c:v>
                </c:pt>
                <c:pt idx="5417">
                  <c:v>117.3</c:v>
                </c:pt>
                <c:pt idx="5418">
                  <c:v>117.1</c:v>
                </c:pt>
                <c:pt idx="5419">
                  <c:v>117.1</c:v>
                </c:pt>
                <c:pt idx="5420">
                  <c:v>117.1</c:v>
                </c:pt>
                <c:pt idx="5421">
                  <c:v>116.6</c:v>
                </c:pt>
                <c:pt idx="5422">
                  <c:v>116.6</c:v>
                </c:pt>
                <c:pt idx="5423">
                  <c:v>116.6</c:v>
                </c:pt>
                <c:pt idx="5424">
                  <c:v>116.7</c:v>
                </c:pt>
                <c:pt idx="5425">
                  <c:v>116.7</c:v>
                </c:pt>
                <c:pt idx="5426">
                  <c:v>116.7</c:v>
                </c:pt>
                <c:pt idx="5427">
                  <c:v>116.8</c:v>
                </c:pt>
                <c:pt idx="5428">
                  <c:v>116.8</c:v>
                </c:pt>
                <c:pt idx="5429">
                  <c:v>116.8</c:v>
                </c:pt>
                <c:pt idx="5430">
                  <c:v>117.2</c:v>
                </c:pt>
                <c:pt idx="5431">
                  <c:v>117.2</c:v>
                </c:pt>
                <c:pt idx="5432">
                  <c:v>117.2</c:v>
                </c:pt>
                <c:pt idx="5433">
                  <c:v>117.4</c:v>
                </c:pt>
                <c:pt idx="5434">
                  <c:v>117.4</c:v>
                </c:pt>
                <c:pt idx="5435">
                  <c:v>117.4</c:v>
                </c:pt>
                <c:pt idx="5436">
                  <c:v>117.6</c:v>
                </c:pt>
                <c:pt idx="5437">
                  <c:v>117.6</c:v>
                </c:pt>
                <c:pt idx="5438">
                  <c:v>117.6</c:v>
                </c:pt>
                <c:pt idx="5439">
                  <c:v>117.7</c:v>
                </c:pt>
                <c:pt idx="5440">
                  <c:v>117.7</c:v>
                </c:pt>
                <c:pt idx="5441">
                  <c:v>117.7</c:v>
                </c:pt>
                <c:pt idx="5442">
                  <c:v>117.4</c:v>
                </c:pt>
                <c:pt idx="5443">
                  <c:v>117.4</c:v>
                </c:pt>
                <c:pt idx="5444">
                  <c:v>117.4</c:v>
                </c:pt>
                <c:pt idx="5445">
                  <c:v>117.3</c:v>
                </c:pt>
                <c:pt idx="5446">
                  <c:v>117.3</c:v>
                </c:pt>
                <c:pt idx="5447">
                  <c:v>117.3</c:v>
                </c:pt>
                <c:pt idx="5448">
                  <c:v>117.3</c:v>
                </c:pt>
                <c:pt idx="5449">
                  <c:v>117.3</c:v>
                </c:pt>
                <c:pt idx="5450">
                  <c:v>117.3</c:v>
                </c:pt>
                <c:pt idx="5451">
                  <c:v>117.6</c:v>
                </c:pt>
                <c:pt idx="5452">
                  <c:v>117.6</c:v>
                </c:pt>
                <c:pt idx="5453">
                  <c:v>117.6</c:v>
                </c:pt>
                <c:pt idx="5454">
                  <c:v>117.3</c:v>
                </c:pt>
                <c:pt idx="5455">
                  <c:v>117.3</c:v>
                </c:pt>
                <c:pt idx="5456">
                  <c:v>117.3</c:v>
                </c:pt>
                <c:pt idx="5457">
                  <c:v>116</c:v>
                </c:pt>
                <c:pt idx="5458">
                  <c:v>116</c:v>
                </c:pt>
                <c:pt idx="5459">
                  <c:v>116</c:v>
                </c:pt>
                <c:pt idx="5460">
                  <c:v>112.6</c:v>
                </c:pt>
                <c:pt idx="5461">
                  <c:v>112.6</c:v>
                </c:pt>
                <c:pt idx="5462">
                  <c:v>112.6</c:v>
                </c:pt>
                <c:pt idx="5463">
                  <c:v>109.3</c:v>
                </c:pt>
                <c:pt idx="5464">
                  <c:v>109.3</c:v>
                </c:pt>
                <c:pt idx="5465">
                  <c:v>109.3</c:v>
                </c:pt>
                <c:pt idx="5466">
                  <c:v>107.4</c:v>
                </c:pt>
                <c:pt idx="5467">
                  <c:v>107.4</c:v>
                </c:pt>
                <c:pt idx="5468">
                  <c:v>107.4</c:v>
                </c:pt>
                <c:pt idx="5469">
                  <c:v>107</c:v>
                </c:pt>
                <c:pt idx="5470">
                  <c:v>107</c:v>
                </c:pt>
                <c:pt idx="5471">
                  <c:v>107</c:v>
                </c:pt>
                <c:pt idx="5472">
                  <c:v>107</c:v>
                </c:pt>
                <c:pt idx="5473">
                  <c:v>107</c:v>
                </c:pt>
                <c:pt idx="5474">
                  <c:v>107</c:v>
                </c:pt>
                <c:pt idx="5475">
                  <c:v>106.7</c:v>
                </c:pt>
                <c:pt idx="5476">
                  <c:v>106.7</c:v>
                </c:pt>
                <c:pt idx="5477">
                  <c:v>106.7</c:v>
                </c:pt>
                <c:pt idx="5478">
                  <c:v>106.9</c:v>
                </c:pt>
                <c:pt idx="5479">
                  <c:v>106.9</c:v>
                </c:pt>
                <c:pt idx="5480">
                  <c:v>106.9</c:v>
                </c:pt>
                <c:pt idx="5481">
                  <c:v>107.1</c:v>
                </c:pt>
                <c:pt idx="5482">
                  <c:v>107.1</c:v>
                </c:pt>
                <c:pt idx="5483">
                  <c:v>107.1</c:v>
                </c:pt>
                <c:pt idx="5484">
                  <c:v>107</c:v>
                </c:pt>
                <c:pt idx="5485">
                  <c:v>107</c:v>
                </c:pt>
                <c:pt idx="5486">
                  <c:v>107</c:v>
                </c:pt>
                <c:pt idx="5487">
                  <c:v>106.7</c:v>
                </c:pt>
                <c:pt idx="5488">
                  <c:v>106.7</c:v>
                </c:pt>
                <c:pt idx="5489">
                  <c:v>106.7</c:v>
                </c:pt>
                <c:pt idx="5490">
                  <c:v>106.8</c:v>
                </c:pt>
                <c:pt idx="5491">
                  <c:v>106.8</c:v>
                </c:pt>
                <c:pt idx="5492">
                  <c:v>106.8</c:v>
                </c:pt>
                <c:pt idx="5493">
                  <c:v>107.1</c:v>
                </c:pt>
                <c:pt idx="5494">
                  <c:v>107.1</c:v>
                </c:pt>
                <c:pt idx="5495">
                  <c:v>107.1</c:v>
                </c:pt>
                <c:pt idx="5496">
                  <c:v>107.5</c:v>
                </c:pt>
                <c:pt idx="5497">
                  <c:v>107.5</c:v>
                </c:pt>
                <c:pt idx="5498">
                  <c:v>107.5</c:v>
                </c:pt>
                <c:pt idx="5499">
                  <c:v>107.9</c:v>
                </c:pt>
                <c:pt idx="5500">
                  <c:v>107.9</c:v>
                </c:pt>
                <c:pt idx="5501">
                  <c:v>107.9</c:v>
                </c:pt>
                <c:pt idx="5502">
                  <c:v>108.2</c:v>
                </c:pt>
                <c:pt idx="5503">
                  <c:v>108.2</c:v>
                </c:pt>
                <c:pt idx="5504">
                  <c:v>108.2</c:v>
                </c:pt>
                <c:pt idx="5505">
                  <c:v>108.1</c:v>
                </c:pt>
                <c:pt idx="5506">
                  <c:v>108.1</c:v>
                </c:pt>
                <c:pt idx="5507">
                  <c:v>108.1</c:v>
                </c:pt>
                <c:pt idx="5508">
                  <c:v>107.7</c:v>
                </c:pt>
                <c:pt idx="5509">
                  <c:v>107.7</c:v>
                </c:pt>
                <c:pt idx="5510">
                  <c:v>107.7</c:v>
                </c:pt>
                <c:pt idx="5511">
                  <c:v>107.4</c:v>
                </c:pt>
                <c:pt idx="5512">
                  <c:v>107.4</c:v>
                </c:pt>
                <c:pt idx="5513">
                  <c:v>107.4</c:v>
                </c:pt>
                <c:pt idx="5514">
                  <c:v>109</c:v>
                </c:pt>
                <c:pt idx="5515">
                  <c:v>109</c:v>
                </c:pt>
                <c:pt idx="5516">
                  <c:v>109</c:v>
                </c:pt>
                <c:pt idx="5517">
                  <c:v>112.1</c:v>
                </c:pt>
                <c:pt idx="5518">
                  <c:v>112.1</c:v>
                </c:pt>
                <c:pt idx="5519">
                  <c:v>112.1</c:v>
                </c:pt>
                <c:pt idx="5520">
                  <c:v>115.6</c:v>
                </c:pt>
                <c:pt idx="5521">
                  <c:v>115.6</c:v>
                </c:pt>
                <c:pt idx="5522">
                  <c:v>115.6</c:v>
                </c:pt>
                <c:pt idx="5523">
                  <c:v>117</c:v>
                </c:pt>
                <c:pt idx="5524">
                  <c:v>117</c:v>
                </c:pt>
                <c:pt idx="5525">
                  <c:v>117</c:v>
                </c:pt>
                <c:pt idx="5526">
                  <c:v>116</c:v>
                </c:pt>
                <c:pt idx="5527">
                  <c:v>116</c:v>
                </c:pt>
                <c:pt idx="5528">
                  <c:v>116</c:v>
                </c:pt>
                <c:pt idx="5529">
                  <c:v>113.8</c:v>
                </c:pt>
                <c:pt idx="5530">
                  <c:v>113.8</c:v>
                </c:pt>
                <c:pt idx="5531">
                  <c:v>113.8</c:v>
                </c:pt>
                <c:pt idx="5532">
                  <c:v>112.4</c:v>
                </c:pt>
                <c:pt idx="5533">
                  <c:v>112.4</c:v>
                </c:pt>
                <c:pt idx="5534">
                  <c:v>112.4</c:v>
                </c:pt>
                <c:pt idx="5535">
                  <c:v>113.3</c:v>
                </c:pt>
                <c:pt idx="5536">
                  <c:v>113.3</c:v>
                </c:pt>
                <c:pt idx="5537">
                  <c:v>113.3</c:v>
                </c:pt>
                <c:pt idx="5538">
                  <c:v>115.1</c:v>
                </c:pt>
                <c:pt idx="5539">
                  <c:v>115.1</c:v>
                </c:pt>
                <c:pt idx="5540">
                  <c:v>115.1</c:v>
                </c:pt>
                <c:pt idx="5541">
                  <c:v>116.6</c:v>
                </c:pt>
                <c:pt idx="5542">
                  <c:v>116.6</c:v>
                </c:pt>
                <c:pt idx="5543">
                  <c:v>116.6</c:v>
                </c:pt>
                <c:pt idx="5544">
                  <c:v>117.1</c:v>
                </c:pt>
                <c:pt idx="5545">
                  <c:v>117.1</c:v>
                </c:pt>
                <c:pt idx="5546">
                  <c:v>117.1</c:v>
                </c:pt>
                <c:pt idx="5547">
                  <c:v>117.2</c:v>
                </c:pt>
                <c:pt idx="5548">
                  <c:v>117.2</c:v>
                </c:pt>
                <c:pt idx="5549">
                  <c:v>117.2</c:v>
                </c:pt>
                <c:pt idx="5550">
                  <c:v>117.2</c:v>
                </c:pt>
                <c:pt idx="5551">
                  <c:v>117.2</c:v>
                </c:pt>
                <c:pt idx="5552">
                  <c:v>117.2</c:v>
                </c:pt>
                <c:pt idx="5553">
                  <c:v>117.4</c:v>
                </c:pt>
                <c:pt idx="5554">
                  <c:v>117.4</c:v>
                </c:pt>
                <c:pt idx="5555">
                  <c:v>117.4</c:v>
                </c:pt>
                <c:pt idx="5556">
                  <c:v>117.7</c:v>
                </c:pt>
                <c:pt idx="5557">
                  <c:v>117.7</c:v>
                </c:pt>
                <c:pt idx="5558">
                  <c:v>117.7</c:v>
                </c:pt>
                <c:pt idx="5559">
                  <c:v>117.9</c:v>
                </c:pt>
                <c:pt idx="5560">
                  <c:v>117.9</c:v>
                </c:pt>
                <c:pt idx="5561">
                  <c:v>117.9</c:v>
                </c:pt>
                <c:pt idx="5562">
                  <c:v>118.1</c:v>
                </c:pt>
                <c:pt idx="5563">
                  <c:v>118.1</c:v>
                </c:pt>
                <c:pt idx="5564">
                  <c:v>118.1</c:v>
                </c:pt>
                <c:pt idx="5565">
                  <c:v>118.3</c:v>
                </c:pt>
                <c:pt idx="5566">
                  <c:v>118.3</c:v>
                </c:pt>
                <c:pt idx="5567">
                  <c:v>118.3</c:v>
                </c:pt>
                <c:pt idx="5568">
                  <c:v>118.3</c:v>
                </c:pt>
                <c:pt idx="5569">
                  <c:v>118.3</c:v>
                </c:pt>
                <c:pt idx="5570">
                  <c:v>118.3</c:v>
                </c:pt>
                <c:pt idx="5571">
                  <c:v>118</c:v>
                </c:pt>
                <c:pt idx="5572">
                  <c:v>118</c:v>
                </c:pt>
                <c:pt idx="5573">
                  <c:v>118</c:v>
                </c:pt>
                <c:pt idx="5574">
                  <c:v>117.7</c:v>
                </c:pt>
                <c:pt idx="5575">
                  <c:v>117.7</c:v>
                </c:pt>
                <c:pt idx="5576">
                  <c:v>117.7</c:v>
                </c:pt>
                <c:pt idx="5577">
                  <c:v>117.6</c:v>
                </c:pt>
                <c:pt idx="5578">
                  <c:v>117.6</c:v>
                </c:pt>
                <c:pt idx="5579">
                  <c:v>117.6</c:v>
                </c:pt>
                <c:pt idx="5580">
                  <c:v>118.1</c:v>
                </c:pt>
                <c:pt idx="5581">
                  <c:v>118.1</c:v>
                </c:pt>
                <c:pt idx="5582">
                  <c:v>118.1</c:v>
                </c:pt>
                <c:pt idx="5583">
                  <c:v>117.8</c:v>
                </c:pt>
                <c:pt idx="5584">
                  <c:v>117.8</c:v>
                </c:pt>
                <c:pt idx="5585">
                  <c:v>117.8</c:v>
                </c:pt>
                <c:pt idx="5586">
                  <c:v>117.8</c:v>
                </c:pt>
                <c:pt idx="5587">
                  <c:v>117.8</c:v>
                </c:pt>
                <c:pt idx="5588">
                  <c:v>117.8</c:v>
                </c:pt>
                <c:pt idx="5589">
                  <c:v>117.5</c:v>
                </c:pt>
                <c:pt idx="5590">
                  <c:v>117.5</c:v>
                </c:pt>
                <c:pt idx="5591">
                  <c:v>117.5</c:v>
                </c:pt>
                <c:pt idx="5592">
                  <c:v>117.7</c:v>
                </c:pt>
                <c:pt idx="5593">
                  <c:v>117.7</c:v>
                </c:pt>
                <c:pt idx="5594">
                  <c:v>117.7</c:v>
                </c:pt>
                <c:pt idx="5595">
                  <c:v>117.9</c:v>
                </c:pt>
                <c:pt idx="5596">
                  <c:v>117.9</c:v>
                </c:pt>
                <c:pt idx="5597">
                  <c:v>117.9</c:v>
                </c:pt>
                <c:pt idx="5598">
                  <c:v>118</c:v>
                </c:pt>
                <c:pt idx="5599">
                  <c:v>118</c:v>
                </c:pt>
                <c:pt idx="5600">
                  <c:v>118</c:v>
                </c:pt>
                <c:pt idx="5601">
                  <c:v>117.8</c:v>
                </c:pt>
                <c:pt idx="5602">
                  <c:v>117.8</c:v>
                </c:pt>
                <c:pt idx="5603">
                  <c:v>117.8</c:v>
                </c:pt>
                <c:pt idx="5604">
                  <c:v>117.8</c:v>
                </c:pt>
                <c:pt idx="5605">
                  <c:v>117.8</c:v>
                </c:pt>
                <c:pt idx="5606">
                  <c:v>117.8</c:v>
                </c:pt>
                <c:pt idx="5607">
                  <c:v>117.8</c:v>
                </c:pt>
                <c:pt idx="5608">
                  <c:v>117.8</c:v>
                </c:pt>
                <c:pt idx="5609">
                  <c:v>117.8</c:v>
                </c:pt>
                <c:pt idx="5610">
                  <c:v>118.4</c:v>
                </c:pt>
                <c:pt idx="5611">
                  <c:v>118.4</c:v>
                </c:pt>
                <c:pt idx="5612">
                  <c:v>118.4</c:v>
                </c:pt>
                <c:pt idx="5613">
                  <c:v>118.3</c:v>
                </c:pt>
                <c:pt idx="5614">
                  <c:v>118.3</c:v>
                </c:pt>
                <c:pt idx="5615">
                  <c:v>118.3</c:v>
                </c:pt>
                <c:pt idx="5616">
                  <c:v>118.3</c:v>
                </c:pt>
                <c:pt idx="5617">
                  <c:v>118.3</c:v>
                </c:pt>
                <c:pt idx="5618">
                  <c:v>118.3</c:v>
                </c:pt>
                <c:pt idx="5619">
                  <c:v>117.9</c:v>
                </c:pt>
                <c:pt idx="5620">
                  <c:v>117.9</c:v>
                </c:pt>
                <c:pt idx="5621">
                  <c:v>117.9</c:v>
                </c:pt>
                <c:pt idx="5622">
                  <c:v>117.8</c:v>
                </c:pt>
                <c:pt idx="5623">
                  <c:v>117.8</c:v>
                </c:pt>
                <c:pt idx="5624">
                  <c:v>117.8</c:v>
                </c:pt>
                <c:pt idx="5625">
                  <c:v>118.3</c:v>
                </c:pt>
                <c:pt idx="5626">
                  <c:v>118.3</c:v>
                </c:pt>
                <c:pt idx="5627">
                  <c:v>118.3</c:v>
                </c:pt>
                <c:pt idx="5628">
                  <c:v>118.6</c:v>
                </c:pt>
                <c:pt idx="5629">
                  <c:v>118.6</c:v>
                </c:pt>
                <c:pt idx="5630">
                  <c:v>118.6</c:v>
                </c:pt>
                <c:pt idx="5631">
                  <c:v>118.7</c:v>
                </c:pt>
                <c:pt idx="5632">
                  <c:v>118.7</c:v>
                </c:pt>
                <c:pt idx="5633">
                  <c:v>118.7</c:v>
                </c:pt>
                <c:pt idx="5634">
                  <c:v>118.3</c:v>
                </c:pt>
                <c:pt idx="5635">
                  <c:v>118.3</c:v>
                </c:pt>
                <c:pt idx="5636">
                  <c:v>118.3</c:v>
                </c:pt>
                <c:pt idx="5637">
                  <c:v>118.4</c:v>
                </c:pt>
                <c:pt idx="5638">
                  <c:v>118.4</c:v>
                </c:pt>
                <c:pt idx="5639">
                  <c:v>118.4</c:v>
                </c:pt>
                <c:pt idx="5640">
                  <c:v>118.4</c:v>
                </c:pt>
                <c:pt idx="5641">
                  <c:v>118.4</c:v>
                </c:pt>
                <c:pt idx="5642">
                  <c:v>118.4</c:v>
                </c:pt>
                <c:pt idx="5643">
                  <c:v>118.4</c:v>
                </c:pt>
                <c:pt idx="5644">
                  <c:v>118.4</c:v>
                </c:pt>
                <c:pt idx="5645">
                  <c:v>118.4</c:v>
                </c:pt>
                <c:pt idx="5646">
                  <c:v>118.2</c:v>
                </c:pt>
                <c:pt idx="5647">
                  <c:v>118.2</c:v>
                </c:pt>
                <c:pt idx="5648">
                  <c:v>118.2</c:v>
                </c:pt>
                <c:pt idx="5649">
                  <c:v>118.1</c:v>
                </c:pt>
                <c:pt idx="5650">
                  <c:v>118.1</c:v>
                </c:pt>
                <c:pt idx="5651">
                  <c:v>118.1</c:v>
                </c:pt>
                <c:pt idx="5652">
                  <c:v>118.1</c:v>
                </c:pt>
                <c:pt idx="5653">
                  <c:v>118.1</c:v>
                </c:pt>
                <c:pt idx="5654">
                  <c:v>118.1</c:v>
                </c:pt>
                <c:pt idx="5655">
                  <c:v>118.2</c:v>
                </c:pt>
                <c:pt idx="5656">
                  <c:v>118.2</c:v>
                </c:pt>
                <c:pt idx="5657">
                  <c:v>118.2</c:v>
                </c:pt>
                <c:pt idx="5658">
                  <c:v>118.2</c:v>
                </c:pt>
                <c:pt idx="5659">
                  <c:v>118.2</c:v>
                </c:pt>
                <c:pt idx="5660">
                  <c:v>118.2</c:v>
                </c:pt>
                <c:pt idx="5661">
                  <c:v>118.3</c:v>
                </c:pt>
                <c:pt idx="5662">
                  <c:v>118.3</c:v>
                </c:pt>
                <c:pt idx="5663">
                  <c:v>118.3</c:v>
                </c:pt>
                <c:pt idx="5664">
                  <c:v>118.2</c:v>
                </c:pt>
                <c:pt idx="5665">
                  <c:v>118.2</c:v>
                </c:pt>
                <c:pt idx="5666">
                  <c:v>118.2</c:v>
                </c:pt>
                <c:pt idx="5667">
                  <c:v>118.3</c:v>
                </c:pt>
                <c:pt idx="5668">
                  <c:v>118.3</c:v>
                </c:pt>
                <c:pt idx="5669">
                  <c:v>118.3</c:v>
                </c:pt>
                <c:pt idx="5670">
                  <c:v>118.5</c:v>
                </c:pt>
                <c:pt idx="5671">
                  <c:v>118.5</c:v>
                </c:pt>
                <c:pt idx="5672">
                  <c:v>118.5</c:v>
                </c:pt>
                <c:pt idx="5673">
                  <c:v>118.7</c:v>
                </c:pt>
                <c:pt idx="5674">
                  <c:v>118.7</c:v>
                </c:pt>
                <c:pt idx="5675">
                  <c:v>118.7</c:v>
                </c:pt>
                <c:pt idx="5676">
                  <c:v>118.7</c:v>
                </c:pt>
                <c:pt idx="5677">
                  <c:v>118.7</c:v>
                </c:pt>
                <c:pt idx="5678">
                  <c:v>118.7</c:v>
                </c:pt>
                <c:pt idx="5679">
                  <c:v>118.5</c:v>
                </c:pt>
                <c:pt idx="5680">
                  <c:v>118.5</c:v>
                </c:pt>
                <c:pt idx="5681">
                  <c:v>118.5</c:v>
                </c:pt>
                <c:pt idx="5682">
                  <c:v>118.8</c:v>
                </c:pt>
                <c:pt idx="5683">
                  <c:v>118.8</c:v>
                </c:pt>
                <c:pt idx="5684">
                  <c:v>118.8</c:v>
                </c:pt>
                <c:pt idx="5685">
                  <c:v>118.6</c:v>
                </c:pt>
                <c:pt idx="5686">
                  <c:v>118.6</c:v>
                </c:pt>
                <c:pt idx="5687">
                  <c:v>118.6</c:v>
                </c:pt>
                <c:pt idx="5688">
                  <c:v>118.4</c:v>
                </c:pt>
                <c:pt idx="5689">
                  <c:v>118.4</c:v>
                </c:pt>
                <c:pt idx="5690">
                  <c:v>118.4</c:v>
                </c:pt>
                <c:pt idx="5691">
                  <c:v>118</c:v>
                </c:pt>
                <c:pt idx="5692">
                  <c:v>118</c:v>
                </c:pt>
                <c:pt idx="5693">
                  <c:v>118</c:v>
                </c:pt>
                <c:pt idx="5694">
                  <c:v>118.3</c:v>
                </c:pt>
                <c:pt idx="5695">
                  <c:v>118.3</c:v>
                </c:pt>
                <c:pt idx="5696">
                  <c:v>118.3</c:v>
                </c:pt>
                <c:pt idx="5697">
                  <c:v>118.6</c:v>
                </c:pt>
                <c:pt idx="5698">
                  <c:v>118.6</c:v>
                </c:pt>
                <c:pt idx="5699">
                  <c:v>118.6</c:v>
                </c:pt>
                <c:pt idx="5700">
                  <c:v>119</c:v>
                </c:pt>
                <c:pt idx="5701">
                  <c:v>119</c:v>
                </c:pt>
                <c:pt idx="5702">
                  <c:v>119</c:v>
                </c:pt>
                <c:pt idx="5703">
                  <c:v>119.2</c:v>
                </c:pt>
                <c:pt idx="5704">
                  <c:v>119.2</c:v>
                </c:pt>
                <c:pt idx="5705">
                  <c:v>119.2</c:v>
                </c:pt>
                <c:pt idx="5706">
                  <c:v>119</c:v>
                </c:pt>
                <c:pt idx="5707">
                  <c:v>119</c:v>
                </c:pt>
                <c:pt idx="5708">
                  <c:v>119</c:v>
                </c:pt>
                <c:pt idx="5709">
                  <c:v>118.9</c:v>
                </c:pt>
                <c:pt idx="5710">
                  <c:v>118.9</c:v>
                </c:pt>
                <c:pt idx="5711">
                  <c:v>118.9</c:v>
                </c:pt>
                <c:pt idx="5712">
                  <c:v>118.5</c:v>
                </c:pt>
                <c:pt idx="5713">
                  <c:v>118.5</c:v>
                </c:pt>
                <c:pt idx="5714">
                  <c:v>118.5</c:v>
                </c:pt>
                <c:pt idx="5715">
                  <c:v>118.7</c:v>
                </c:pt>
                <c:pt idx="5716">
                  <c:v>118.7</c:v>
                </c:pt>
                <c:pt idx="5717">
                  <c:v>118.7</c:v>
                </c:pt>
                <c:pt idx="5718">
                  <c:v>118.9</c:v>
                </c:pt>
                <c:pt idx="5719">
                  <c:v>118.9</c:v>
                </c:pt>
                <c:pt idx="5720">
                  <c:v>118.9</c:v>
                </c:pt>
                <c:pt idx="5721">
                  <c:v>119</c:v>
                </c:pt>
                <c:pt idx="5722">
                  <c:v>119</c:v>
                </c:pt>
                <c:pt idx="5723">
                  <c:v>119</c:v>
                </c:pt>
                <c:pt idx="5724">
                  <c:v>118.8</c:v>
                </c:pt>
                <c:pt idx="5725">
                  <c:v>118.8</c:v>
                </c:pt>
                <c:pt idx="5726">
                  <c:v>118.8</c:v>
                </c:pt>
                <c:pt idx="5727">
                  <c:v>118.3</c:v>
                </c:pt>
                <c:pt idx="5728">
                  <c:v>118.3</c:v>
                </c:pt>
                <c:pt idx="5729">
                  <c:v>118.3</c:v>
                </c:pt>
                <c:pt idx="5730">
                  <c:v>118</c:v>
                </c:pt>
                <c:pt idx="5731">
                  <c:v>118</c:v>
                </c:pt>
                <c:pt idx="5732">
                  <c:v>118</c:v>
                </c:pt>
                <c:pt idx="5733">
                  <c:v>117.9</c:v>
                </c:pt>
                <c:pt idx="5734">
                  <c:v>117.9</c:v>
                </c:pt>
                <c:pt idx="5735">
                  <c:v>117.9</c:v>
                </c:pt>
                <c:pt idx="5736">
                  <c:v>118.1</c:v>
                </c:pt>
                <c:pt idx="5737">
                  <c:v>118.1</c:v>
                </c:pt>
                <c:pt idx="5738">
                  <c:v>118.1</c:v>
                </c:pt>
                <c:pt idx="5739">
                  <c:v>118.2</c:v>
                </c:pt>
                <c:pt idx="5740">
                  <c:v>118.2</c:v>
                </c:pt>
                <c:pt idx="5741">
                  <c:v>118.2</c:v>
                </c:pt>
                <c:pt idx="5742">
                  <c:v>118</c:v>
                </c:pt>
                <c:pt idx="5743">
                  <c:v>118</c:v>
                </c:pt>
                <c:pt idx="5744">
                  <c:v>118</c:v>
                </c:pt>
                <c:pt idx="5745">
                  <c:v>118</c:v>
                </c:pt>
                <c:pt idx="5746">
                  <c:v>118</c:v>
                </c:pt>
                <c:pt idx="5747">
                  <c:v>118</c:v>
                </c:pt>
                <c:pt idx="5748">
                  <c:v>117.9</c:v>
                </c:pt>
                <c:pt idx="5749">
                  <c:v>117.9</c:v>
                </c:pt>
                <c:pt idx="5750">
                  <c:v>117.9</c:v>
                </c:pt>
                <c:pt idx="5751">
                  <c:v>118.1</c:v>
                </c:pt>
                <c:pt idx="5752">
                  <c:v>118.1</c:v>
                </c:pt>
                <c:pt idx="5753">
                  <c:v>118.1</c:v>
                </c:pt>
                <c:pt idx="5754">
                  <c:v>117.8</c:v>
                </c:pt>
                <c:pt idx="5755">
                  <c:v>117.8</c:v>
                </c:pt>
                <c:pt idx="5756">
                  <c:v>117.8</c:v>
                </c:pt>
                <c:pt idx="5757">
                  <c:v>117.8</c:v>
                </c:pt>
                <c:pt idx="5758">
                  <c:v>117.8</c:v>
                </c:pt>
                <c:pt idx="5759">
                  <c:v>117.8</c:v>
                </c:pt>
                <c:pt idx="5760">
                  <c:v>117.7</c:v>
                </c:pt>
                <c:pt idx="5761">
                  <c:v>117.7</c:v>
                </c:pt>
                <c:pt idx="5762">
                  <c:v>117.7</c:v>
                </c:pt>
                <c:pt idx="5763">
                  <c:v>118</c:v>
                </c:pt>
                <c:pt idx="5764">
                  <c:v>118</c:v>
                </c:pt>
                <c:pt idx="5765">
                  <c:v>118</c:v>
                </c:pt>
                <c:pt idx="5766">
                  <c:v>117.9</c:v>
                </c:pt>
                <c:pt idx="5767">
                  <c:v>117.9</c:v>
                </c:pt>
                <c:pt idx="5768">
                  <c:v>117.9</c:v>
                </c:pt>
                <c:pt idx="5769">
                  <c:v>118.1</c:v>
                </c:pt>
                <c:pt idx="5770">
                  <c:v>118.1</c:v>
                </c:pt>
                <c:pt idx="5771">
                  <c:v>118.1</c:v>
                </c:pt>
                <c:pt idx="5772">
                  <c:v>118.2</c:v>
                </c:pt>
                <c:pt idx="5773">
                  <c:v>118.2</c:v>
                </c:pt>
                <c:pt idx="5774">
                  <c:v>118.2</c:v>
                </c:pt>
                <c:pt idx="5775">
                  <c:v>118.2</c:v>
                </c:pt>
                <c:pt idx="5776">
                  <c:v>118.2</c:v>
                </c:pt>
                <c:pt idx="5777">
                  <c:v>118.2</c:v>
                </c:pt>
                <c:pt idx="5778">
                  <c:v>118.2</c:v>
                </c:pt>
                <c:pt idx="5779">
                  <c:v>118.2</c:v>
                </c:pt>
                <c:pt idx="5780">
                  <c:v>118.2</c:v>
                </c:pt>
                <c:pt idx="5781">
                  <c:v>118.1</c:v>
                </c:pt>
                <c:pt idx="5782">
                  <c:v>118.1</c:v>
                </c:pt>
                <c:pt idx="5783">
                  <c:v>118.1</c:v>
                </c:pt>
                <c:pt idx="5784">
                  <c:v>118.4</c:v>
                </c:pt>
                <c:pt idx="5785">
                  <c:v>118.4</c:v>
                </c:pt>
                <c:pt idx="5786">
                  <c:v>118.4</c:v>
                </c:pt>
                <c:pt idx="5787">
                  <c:v>118.5</c:v>
                </c:pt>
                <c:pt idx="5788">
                  <c:v>118.5</c:v>
                </c:pt>
                <c:pt idx="5789">
                  <c:v>118.5</c:v>
                </c:pt>
                <c:pt idx="5790">
                  <c:v>118.4</c:v>
                </c:pt>
                <c:pt idx="5791">
                  <c:v>118.4</c:v>
                </c:pt>
                <c:pt idx="5792">
                  <c:v>118.4</c:v>
                </c:pt>
                <c:pt idx="5793">
                  <c:v>118.4</c:v>
                </c:pt>
                <c:pt idx="5794">
                  <c:v>118.4</c:v>
                </c:pt>
                <c:pt idx="5795">
                  <c:v>118.4</c:v>
                </c:pt>
                <c:pt idx="5796">
                  <c:v>118.5</c:v>
                </c:pt>
                <c:pt idx="5797">
                  <c:v>118.5</c:v>
                </c:pt>
                <c:pt idx="5798">
                  <c:v>118.5</c:v>
                </c:pt>
                <c:pt idx="5799">
                  <c:v>118.8</c:v>
                </c:pt>
                <c:pt idx="5800">
                  <c:v>118.8</c:v>
                </c:pt>
                <c:pt idx="5801">
                  <c:v>118.8</c:v>
                </c:pt>
                <c:pt idx="5802">
                  <c:v>118.9</c:v>
                </c:pt>
                <c:pt idx="5803">
                  <c:v>118.9</c:v>
                </c:pt>
                <c:pt idx="5804">
                  <c:v>118.9</c:v>
                </c:pt>
                <c:pt idx="5805">
                  <c:v>118.6</c:v>
                </c:pt>
                <c:pt idx="5806">
                  <c:v>118.6</c:v>
                </c:pt>
                <c:pt idx="5807">
                  <c:v>118.6</c:v>
                </c:pt>
                <c:pt idx="5808">
                  <c:v>119</c:v>
                </c:pt>
                <c:pt idx="5809">
                  <c:v>119</c:v>
                </c:pt>
                <c:pt idx="5810">
                  <c:v>119</c:v>
                </c:pt>
                <c:pt idx="5811">
                  <c:v>118.8</c:v>
                </c:pt>
                <c:pt idx="5812">
                  <c:v>118.8</c:v>
                </c:pt>
                <c:pt idx="5813">
                  <c:v>118.8</c:v>
                </c:pt>
                <c:pt idx="5814">
                  <c:v>118.9</c:v>
                </c:pt>
                <c:pt idx="5815">
                  <c:v>118.9</c:v>
                </c:pt>
                <c:pt idx="5816">
                  <c:v>118.9</c:v>
                </c:pt>
                <c:pt idx="5817">
                  <c:v>118.5</c:v>
                </c:pt>
                <c:pt idx="5818">
                  <c:v>118.5</c:v>
                </c:pt>
                <c:pt idx="5819">
                  <c:v>118.5</c:v>
                </c:pt>
                <c:pt idx="5820">
                  <c:v>118.7</c:v>
                </c:pt>
                <c:pt idx="5821">
                  <c:v>118.7</c:v>
                </c:pt>
                <c:pt idx="5822">
                  <c:v>118.7</c:v>
                </c:pt>
                <c:pt idx="5823">
                  <c:v>118.8</c:v>
                </c:pt>
                <c:pt idx="5824">
                  <c:v>118.8</c:v>
                </c:pt>
                <c:pt idx="5825">
                  <c:v>118.8</c:v>
                </c:pt>
                <c:pt idx="5826">
                  <c:v>119</c:v>
                </c:pt>
                <c:pt idx="5827">
                  <c:v>119</c:v>
                </c:pt>
                <c:pt idx="5828">
                  <c:v>119</c:v>
                </c:pt>
                <c:pt idx="5829">
                  <c:v>118.5</c:v>
                </c:pt>
                <c:pt idx="5830">
                  <c:v>118.5</c:v>
                </c:pt>
                <c:pt idx="5831">
                  <c:v>118.5</c:v>
                </c:pt>
                <c:pt idx="5832">
                  <c:v>118.5</c:v>
                </c:pt>
                <c:pt idx="5833">
                  <c:v>118.5</c:v>
                </c:pt>
                <c:pt idx="5834">
                  <c:v>118.5</c:v>
                </c:pt>
                <c:pt idx="5835">
                  <c:v>118.4</c:v>
                </c:pt>
                <c:pt idx="5836">
                  <c:v>118.4</c:v>
                </c:pt>
                <c:pt idx="5837">
                  <c:v>118.4</c:v>
                </c:pt>
                <c:pt idx="5838">
                  <c:v>118.6</c:v>
                </c:pt>
                <c:pt idx="5839">
                  <c:v>118.6</c:v>
                </c:pt>
                <c:pt idx="5840">
                  <c:v>118.6</c:v>
                </c:pt>
                <c:pt idx="5841">
                  <c:v>118.5</c:v>
                </c:pt>
                <c:pt idx="5842">
                  <c:v>118.5</c:v>
                </c:pt>
                <c:pt idx="5843">
                  <c:v>118.5</c:v>
                </c:pt>
                <c:pt idx="5844">
                  <c:v>118.6</c:v>
                </c:pt>
                <c:pt idx="5845">
                  <c:v>118.6</c:v>
                </c:pt>
                <c:pt idx="5846">
                  <c:v>118.6</c:v>
                </c:pt>
                <c:pt idx="5847">
                  <c:v>118.8</c:v>
                </c:pt>
                <c:pt idx="5848">
                  <c:v>118.8</c:v>
                </c:pt>
                <c:pt idx="5849">
                  <c:v>118.8</c:v>
                </c:pt>
                <c:pt idx="5850">
                  <c:v>118.8</c:v>
                </c:pt>
                <c:pt idx="5851">
                  <c:v>118.8</c:v>
                </c:pt>
                <c:pt idx="5852">
                  <c:v>118.8</c:v>
                </c:pt>
                <c:pt idx="5853">
                  <c:v>119.1</c:v>
                </c:pt>
                <c:pt idx="5854">
                  <c:v>119.1</c:v>
                </c:pt>
                <c:pt idx="5855">
                  <c:v>119.1</c:v>
                </c:pt>
                <c:pt idx="5856">
                  <c:v>119.2</c:v>
                </c:pt>
                <c:pt idx="5857">
                  <c:v>119.2</c:v>
                </c:pt>
                <c:pt idx="5858">
                  <c:v>119.2</c:v>
                </c:pt>
                <c:pt idx="5859">
                  <c:v>119.1</c:v>
                </c:pt>
                <c:pt idx="5860">
                  <c:v>119.1</c:v>
                </c:pt>
                <c:pt idx="5861">
                  <c:v>119.1</c:v>
                </c:pt>
                <c:pt idx="5862">
                  <c:v>118.8</c:v>
                </c:pt>
                <c:pt idx="5863">
                  <c:v>118.8</c:v>
                </c:pt>
                <c:pt idx="5864">
                  <c:v>118.8</c:v>
                </c:pt>
                <c:pt idx="5865">
                  <c:v>118.6</c:v>
                </c:pt>
                <c:pt idx="5866">
                  <c:v>118.6</c:v>
                </c:pt>
                <c:pt idx="5867">
                  <c:v>118.6</c:v>
                </c:pt>
                <c:pt idx="5868">
                  <c:v>119</c:v>
                </c:pt>
                <c:pt idx="5869">
                  <c:v>119</c:v>
                </c:pt>
                <c:pt idx="5870">
                  <c:v>119</c:v>
                </c:pt>
                <c:pt idx="5871">
                  <c:v>119.1</c:v>
                </c:pt>
                <c:pt idx="5872">
                  <c:v>119.1</c:v>
                </c:pt>
                <c:pt idx="5873">
                  <c:v>119.1</c:v>
                </c:pt>
                <c:pt idx="5874">
                  <c:v>119.3</c:v>
                </c:pt>
                <c:pt idx="5875">
                  <c:v>119.3</c:v>
                </c:pt>
                <c:pt idx="5876">
                  <c:v>119.3</c:v>
                </c:pt>
                <c:pt idx="5877">
                  <c:v>119.3</c:v>
                </c:pt>
                <c:pt idx="5878">
                  <c:v>119.3</c:v>
                </c:pt>
                <c:pt idx="5879">
                  <c:v>119.3</c:v>
                </c:pt>
                <c:pt idx="5880">
                  <c:v>119.3</c:v>
                </c:pt>
                <c:pt idx="5881">
                  <c:v>119.3</c:v>
                </c:pt>
                <c:pt idx="5882">
                  <c:v>119.3</c:v>
                </c:pt>
                <c:pt idx="5883">
                  <c:v>119.2</c:v>
                </c:pt>
                <c:pt idx="5884">
                  <c:v>119.2</c:v>
                </c:pt>
                <c:pt idx="5885">
                  <c:v>119.2</c:v>
                </c:pt>
                <c:pt idx="5886">
                  <c:v>119</c:v>
                </c:pt>
                <c:pt idx="5887">
                  <c:v>119</c:v>
                </c:pt>
                <c:pt idx="5888">
                  <c:v>119</c:v>
                </c:pt>
                <c:pt idx="5889">
                  <c:v>118.9</c:v>
                </c:pt>
                <c:pt idx="5890">
                  <c:v>118.9</c:v>
                </c:pt>
                <c:pt idx="5891">
                  <c:v>118.9</c:v>
                </c:pt>
                <c:pt idx="5892">
                  <c:v>119.3</c:v>
                </c:pt>
                <c:pt idx="5893">
                  <c:v>119.3</c:v>
                </c:pt>
                <c:pt idx="5894">
                  <c:v>119.3</c:v>
                </c:pt>
                <c:pt idx="5895">
                  <c:v>119.2</c:v>
                </c:pt>
                <c:pt idx="5896">
                  <c:v>119.2</c:v>
                </c:pt>
                <c:pt idx="5897">
                  <c:v>119.2</c:v>
                </c:pt>
                <c:pt idx="5898">
                  <c:v>119.4</c:v>
                </c:pt>
                <c:pt idx="5899">
                  <c:v>119.4</c:v>
                </c:pt>
                <c:pt idx="5900">
                  <c:v>119.4</c:v>
                </c:pt>
                <c:pt idx="5901">
                  <c:v>119.1</c:v>
                </c:pt>
                <c:pt idx="5902">
                  <c:v>119.1</c:v>
                </c:pt>
                <c:pt idx="5903">
                  <c:v>119.1</c:v>
                </c:pt>
                <c:pt idx="5904">
                  <c:v>119.1</c:v>
                </c:pt>
                <c:pt idx="5905">
                  <c:v>119.1</c:v>
                </c:pt>
                <c:pt idx="5906">
                  <c:v>119.1</c:v>
                </c:pt>
                <c:pt idx="5907">
                  <c:v>118.9</c:v>
                </c:pt>
                <c:pt idx="5908">
                  <c:v>118.9</c:v>
                </c:pt>
                <c:pt idx="5909">
                  <c:v>118.9</c:v>
                </c:pt>
                <c:pt idx="5910">
                  <c:v>119</c:v>
                </c:pt>
                <c:pt idx="5911">
                  <c:v>119</c:v>
                </c:pt>
                <c:pt idx="5912">
                  <c:v>119</c:v>
                </c:pt>
                <c:pt idx="5913">
                  <c:v>119</c:v>
                </c:pt>
                <c:pt idx="5914">
                  <c:v>119</c:v>
                </c:pt>
                <c:pt idx="5915">
                  <c:v>119</c:v>
                </c:pt>
                <c:pt idx="5916">
                  <c:v>119.1</c:v>
                </c:pt>
                <c:pt idx="5917">
                  <c:v>119.1</c:v>
                </c:pt>
                <c:pt idx="5918">
                  <c:v>119.1</c:v>
                </c:pt>
                <c:pt idx="5919">
                  <c:v>119</c:v>
                </c:pt>
                <c:pt idx="5920">
                  <c:v>119</c:v>
                </c:pt>
                <c:pt idx="5921">
                  <c:v>119</c:v>
                </c:pt>
                <c:pt idx="5922">
                  <c:v>119.2</c:v>
                </c:pt>
                <c:pt idx="5923">
                  <c:v>119.2</c:v>
                </c:pt>
                <c:pt idx="5924">
                  <c:v>119.2</c:v>
                </c:pt>
                <c:pt idx="5925">
                  <c:v>119.4</c:v>
                </c:pt>
                <c:pt idx="5926">
                  <c:v>119.4</c:v>
                </c:pt>
                <c:pt idx="5927">
                  <c:v>119.4</c:v>
                </c:pt>
                <c:pt idx="5928">
                  <c:v>119.5</c:v>
                </c:pt>
                <c:pt idx="5929">
                  <c:v>119.5</c:v>
                </c:pt>
                <c:pt idx="5930">
                  <c:v>119.5</c:v>
                </c:pt>
                <c:pt idx="5931">
                  <c:v>119.5</c:v>
                </c:pt>
                <c:pt idx="5932">
                  <c:v>119.5</c:v>
                </c:pt>
                <c:pt idx="5933">
                  <c:v>119.5</c:v>
                </c:pt>
                <c:pt idx="5934">
                  <c:v>119.3</c:v>
                </c:pt>
                <c:pt idx="5935">
                  <c:v>119.3</c:v>
                </c:pt>
                <c:pt idx="5936">
                  <c:v>119.3</c:v>
                </c:pt>
                <c:pt idx="5937">
                  <c:v>119</c:v>
                </c:pt>
                <c:pt idx="5938">
                  <c:v>119</c:v>
                </c:pt>
                <c:pt idx="5939">
                  <c:v>119</c:v>
                </c:pt>
                <c:pt idx="5940">
                  <c:v>119</c:v>
                </c:pt>
                <c:pt idx="5941">
                  <c:v>119</c:v>
                </c:pt>
                <c:pt idx="5942">
                  <c:v>119</c:v>
                </c:pt>
                <c:pt idx="5943">
                  <c:v>119.2</c:v>
                </c:pt>
                <c:pt idx="5944">
                  <c:v>119.2</c:v>
                </c:pt>
                <c:pt idx="5945">
                  <c:v>119.2</c:v>
                </c:pt>
                <c:pt idx="5946">
                  <c:v>119.6</c:v>
                </c:pt>
                <c:pt idx="5947">
                  <c:v>119.6</c:v>
                </c:pt>
                <c:pt idx="5948">
                  <c:v>119.6</c:v>
                </c:pt>
                <c:pt idx="5949">
                  <c:v>119.6</c:v>
                </c:pt>
                <c:pt idx="5950">
                  <c:v>119.6</c:v>
                </c:pt>
                <c:pt idx="5951">
                  <c:v>119.6</c:v>
                </c:pt>
                <c:pt idx="5952">
                  <c:v>119.4</c:v>
                </c:pt>
                <c:pt idx="5953">
                  <c:v>119.4</c:v>
                </c:pt>
                <c:pt idx="5954">
                  <c:v>119.4</c:v>
                </c:pt>
                <c:pt idx="5955">
                  <c:v>119.4</c:v>
                </c:pt>
                <c:pt idx="5956">
                  <c:v>119.4</c:v>
                </c:pt>
                <c:pt idx="5957">
                  <c:v>119.4</c:v>
                </c:pt>
                <c:pt idx="5958">
                  <c:v>119.2</c:v>
                </c:pt>
                <c:pt idx="5959">
                  <c:v>119.2</c:v>
                </c:pt>
                <c:pt idx="5960">
                  <c:v>119.2</c:v>
                </c:pt>
                <c:pt idx="5961">
                  <c:v>119</c:v>
                </c:pt>
                <c:pt idx="5962">
                  <c:v>119</c:v>
                </c:pt>
                <c:pt idx="5963">
                  <c:v>119</c:v>
                </c:pt>
                <c:pt idx="5964">
                  <c:v>119</c:v>
                </c:pt>
                <c:pt idx="5965">
                  <c:v>119</c:v>
                </c:pt>
                <c:pt idx="5966">
                  <c:v>119</c:v>
                </c:pt>
                <c:pt idx="5967">
                  <c:v>119</c:v>
                </c:pt>
                <c:pt idx="5968">
                  <c:v>119</c:v>
                </c:pt>
                <c:pt idx="5969">
                  <c:v>119</c:v>
                </c:pt>
                <c:pt idx="5970">
                  <c:v>119.1</c:v>
                </c:pt>
                <c:pt idx="5971">
                  <c:v>119.1</c:v>
                </c:pt>
                <c:pt idx="5972">
                  <c:v>119.1</c:v>
                </c:pt>
                <c:pt idx="5973">
                  <c:v>118.8</c:v>
                </c:pt>
                <c:pt idx="5974">
                  <c:v>118.8</c:v>
                </c:pt>
                <c:pt idx="5975">
                  <c:v>118.8</c:v>
                </c:pt>
                <c:pt idx="5976">
                  <c:v>119.1</c:v>
                </c:pt>
                <c:pt idx="5977">
                  <c:v>119.1</c:v>
                </c:pt>
                <c:pt idx="5978">
                  <c:v>119.1</c:v>
                </c:pt>
                <c:pt idx="5979">
                  <c:v>119.2</c:v>
                </c:pt>
                <c:pt idx="5980">
                  <c:v>119.2</c:v>
                </c:pt>
                <c:pt idx="5981">
                  <c:v>119.2</c:v>
                </c:pt>
                <c:pt idx="5982">
                  <c:v>119.2</c:v>
                </c:pt>
                <c:pt idx="5983">
                  <c:v>119.2</c:v>
                </c:pt>
                <c:pt idx="5984">
                  <c:v>119.2</c:v>
                </c:pt>
                <c:pt idx="5985">
                  <c:v>119.3</c:v>
                </c:pt>
                <c:pt idx="5986">
                  <c:v>119.3</c:v>
                </c:pt>
                <c:pt idx="5987">
                  <c:v>119.3</c:v>
                </c:pt>
                <c:pt idx="5988">
                  <c:v>119.2</c:v>
                </c:pt>
                <c:pt idx="5989">
                  <c:v>119.2</c:v>
                </c:pt>
                <c:pt idx="5990">
                  <c:v>119.2</c:v>
                </c:pt>
                <c:pt idx="5991">
                  <c:v>119.4</c:v>
                </c:pt>
                <c:pt idx="5992">
                  <c:v>119.4</c:v>
                </c:pt>
                <c:pt idx="5993">
                  <c:v>119.4</c:v>
                </c:pt>
                <c:pt idx="5994">
                  <c:v>119.6</c:v>
                </c:pt>
                <c:pt idx="5995">
                  <c:v>119.6</c:v>
                </c:pt>
                <c:pt idx="5996">
                  <c:v>119.6</c:v>
                </c:pt>
                <c:pt idx="5997">
                  <c:v>119.7</c:v>
                </c:pt>
                <c:pt idx="5998">
                  <c:v>119.7</c:v>
                </c:pt>
                <c:pt idx="5999">
                  <c:v>119.7</c:v>
                </c:pt>
                <c:pt idx="6000">
                  <c:v>119.9</c:v>
                </c:pt>
                <c:pt idx="6001">
                  <c:v>119.9</c:v>
                </c:pt>
                <c:pt idx="6002">
                  <c:v>119.9</c:v>
                </c:pt>
                <c:pt idx="6003">
                  <c:v>119.8</c:v>
                </c:pt>
                <c:pt idx="6004">
                  <c:v>119.8</c:v>
                </c:pt>
                <c:pt idx="6005">
                  <c:v>119.8</c:v>
                </c:pt>
                <c:pt idx="6006">
                  <c:v>119.9</c:v>
                </c:pt>
                <c:pt idx="6007">
                  <c:v>119.9</c:v>
                </c:pt>
                <c:pt idx="6008">
                  <c:v>119.9</c:v>
                </c:pt>
                <c:pt idx="6009">
                  <c:v>119.8</c:v>
                </c:pt>
                <c:pt idx="6010">
                  <c:v>119.8</c:v>
                </c:pt>
                <c:pt idx="6011">
                  <c:v>119.8</c:v>
                </c:pt>
                <c:pt idx="6012">
                  <c:v>119.8</c:v>
                </c:pt>
                <c:pt idx="6013">
                  <c:v>119.8</c:v>
                </c:pt>
                <c:pt idx="6014">
                  <c:v>119.8</c:v>
                </c:pt>
                <c:pt idx="6015">
                  <c:v>120</c:v>
                </c:pt>
                <c:pt idx="6016">
                  <c:v>120</c:v>
                </c:pt>
                <c:pt idx="6017">
                  <c:v>120</c:v>
                </c:pt>
                <c:pt idx="6018">
                  <c:v>120.2</c:v>
                </c:pt>
                <c:pt idx="6019">
                  <c:v>120.2</c:v>
                </c:pt>
                <c:pt idx="6020">
                  <c:v>120.2</c:v>
                </c:pt>
                <c:pt idx="6021">
                  <c:v>120.5</c:v>
                </c:pt>
                <c:pt idx="6022">
                  <c:v>120.5</c:v>
                </c:pt>
                <c:pt idx="6023">
                  <c:v>120.5</c:v>
                </c:pt>
                <c:pt idx="6024">
                  <c:v>120.8</c:v>
                </c:pt>
                <c:pt idx="6025">
                  <c:v>120.8</c:v>
                </c:pt>
                <c:pt idx="6026">
                  <c:v>120.8</c:v>
                </c:pt>
                <c:pt idx="6027">
                  <c:v>120.8</c:v>
                </c:pt>
                <c:pt idx="6028">
                  <c:v>120.8</c:v>
                </c:pt>
                <c:pt idx="6029">
                  <c:v>120.8</c:v>
                </c:pt>
                <c:pt idx="6030">
                  <c:v>120.7</c:v>
                </c:pt>
                <c:pt idx="6031">
                  <c:v>120.7</c:v>
                </c:pt>
                <c:pt idx="6032">
                  <c:v>120.7</c:v>
                </c:pt>
                <c:pt idx="6033">
                  <c:v>120.6</c:v>
                </c:pt>
                <c:pt idx="6034">
                  <c:v>120.6</c:v>
                </c:pt>
                <c:pt idx="6035">
                  <c:v>120.6</c:v>
                </c:pt>
                <c:pt idx="6036">
                  <c:v>120.8</c:v>
                </c:pt>
                <c:pt idx="6037">
                  <c:v>120.8</c:v>
                </c:pt>
                <c:pt idx="6038">
                  <c:v>120.8</c:v>
                </c:pt>
                <c:pt idx="6039">
                  <c:v>120.7</c:v>
                </c:pt>
                <c:pt idx="6040">
                  <c:v>120.7</c:v>
                </c:pt>
                <c:pt idx="6041">
                  <c:v>120.7</c:v>
                </c:pt>
                <c:pt idx="6042">
                  <c:v>120.6</c:v>
                </c:pt>
                <c:pt idx="6043">
                  <c:v>120.6</c:v>
                </c:pt>
                <c:pt idx="6044">
                  <c:v>120.6</c:v>
                </c:pt>
                <c:pt idx="6045">
                  <c:v>120.4</c:v>
                </c:pt>
                <c:pt idx="6046">
                  <c:v>120.4</c:v>
                </c:pt>
                <c:pt idx="6047">
                  <c:v>120.4</c:v>
                </c:pt>
                <c:pt idx="6048">
                  <c:v>120.5</c:v>
                </c:pt>
                <c:pt idx="6049">
                  <c:v>120.5</c:v>
                </c:pt>
                <c:pt idx="6050">
                  <c:v>120.5</c:v>
                </c:pt>
                <c:pt idx="6051">
                  <c:v>120.6</c:v>
                </c:pt>
                <c:pt idx="6052">
                  <c:v>120.6</c:v>
                </c:pt>
                <c:pt idx="6053">
                  <c:v>120.6</c:v>
                </c:pt>
                <c:pt idx="6054">
                  <c:v>121.1</c:v>
                </c:pt>
                <c:pt idx="6055">
                  <c:v>121.1</c:v>
                </c:pt>
                <c:pt idx="6056">
                  <c:v>121.1</c:v>
                </c:pt>
                <c:pt idx="6057">
                  <c:v>121.2</c:v>
                </c:pt>
                <c:pt idx="6058">
                  <c:v>121.2</c:v>
                </c:pt>
                <c:pt idx="6059">
                  <c:v>121.2</c:v>
                </c:pt>
                <c:pt idx="6060">
                  <c:v>121</c:v>
                </c:pt>
                <c:pt idx="6061">
                  <c:v>121</c:v>
                </c:pt>
                <c:pt idx="6062">
                  <c:v>121</c:v>
                </c:pt>
                <c:pt idx="6063">
                  <c:v>120.4</c:v>
                </c:pt>
                <c:pt idx="6064">
                  <c:v>120.4</c:v>
                </c:pt>
                <c:pt idx="6065">
                  <c:v>120.4</c:v>
                </c:pt>
                <c:pt idx="6066">
                  <c:v>120</c:v>
                </c:pt>
                <c:pt idx="6067">
                  <c:v>120</c:v>
                </c:pt>
                <c:pt idx="6068">
                  <c:v>120</c:v>
                </c:pt>
                <c:pt idx="6069">
                  <c:v>120</c:v>
                </c:pt>
                <c:pt idx="6070">
                  <c:v>120</c:v>
                </c:pt>
                <c:pt idx="6071">
                  <c:v>120</c:v>
                </c:pt>
                <c:pt idx="6072">
                  <c:v>120.2</c:v>
                </c:pt>
                <c:pt idx="6073">
                  <c:v>120.2</c:v>
                </c:pt>
                <c:pt idx="6074">
                  <c:v>120.2</c:v>
                </c:pt>
                <c:pt idx="6075">
                  <c:v>120.2</c:v>
                </c:pt>
                <c:pt idx="6076">
                  <c:v>120.2</c:v>
                </c:pt>
                <c:pt idx="6077">
                  <c:v>120.2</c:v>
                </c:pt>
                <c:pt idx="6078">
                  <c:v>120.2</c:v>
                </c:pt>
                <c:pt idx="6079">
                  <c:v>120.2</c:v>
                </c:pt>
                <c:pt idx="6080">
                  <c:v>120.2</c:v>
                </c:pt>
                <c:pt idx="6081">
                  <c:v>120.2</c:v>
                </c:pt>
                <c:pt idx="6082">
                  <c:v>120.2</c:v>
                </c:pt>
                <c:pt idx="6083">
                  <c:v>120.2</c:v>
                </c:pt>
                <c:pt idx="6084">
                  <c:v>120.3</c:v>
                </c:pt>
                <c:pt idx="6085">
                  <c:v>120.3</c:v>
                </c:pt>
                <c:pt idx="6086">
                  <c:v>120.3</c:v>
                </c:pt>
                <c:pt idx="6087">
                  <c:v>120.5</c:v>
                </c:pt>
                <c:pt idx="6088">
                  <c:v>120.5</c:v>
                </c:pt>
                <c:pt idx="6089">
                  <c:v>120.5</c:v>
                </c:pt>
                <c:pt idx="6090">
                  <c:v>120.6</c:v>
                </c:pt>
                <c:pt idx="6091">
                  <c:v>120.6</c:v>
                </c:pt>
                <c:pt idx="6092">
                  <c:v>120.6</c:v>
                </c:pt>
                <c:pt idx="6093">
                  <c:v>120.5</c:v>
                </c:pt>
                <c:pt idx="6094">
                  <c:v>120.5</c:v>
                </c:pt>
                <c:pt idx="6095">
                  <c:v>120.5</c:v>
                </c:pt>
                <c:pt idx="6096">
                  <c:v>120.3</c:v>
                </c:pt>
                <c:pt idx="6097">
                  <c:v>120.3</c:v>
                </c:pt>
                <c:pt idx="6098">
                  <c:v>120.3</c:v>
                </c:pt>
                <c:pt idx="6099">
                  <c:v>120.1</c:v>
                </c:pt>
                <c:pt idx="6100">
                  <c:v>120.1</c:v>
                </c:pt>
                <c:pt idx="6101">
                  <c:v>120.1</c:v>
                </c:pt>
                <c:pt idx="6102">
                  <c:v>120.4</c:v>
                </c:pt>
                <c:pt idx="6103">
                  <c:v>120.4</c:v>
                </c:pt>
                <c:pt idx="6104">
                  <c:v>120.4</c:v>
                </c:pt>
                <c:pt idx="6105">
                  <c:v>120.6</c:v>
                </c:pt>
                <c:pt idx="6106">
                  <c:v>120.6</c:v>
                </c:pt>
                <c:pt idx="6107">
                  <c:v>120.6</c:v>
                </c:pt>
                <c:pt idx="6108">
                  <c:v>121.2</c:v>
                </c:pt>
                <c:pt idx="6109">
                  <c:v>121.2</c:v>
                </c:pt>
                <c:pt idx="6110">
                  <c:v>121.2</c:v>
                </c:pt>
                <c:pt idx="6111">
                  <c:v>121.5</c:v>
                </c:pt>
                <c:pt idx="6112">
                  <c:v>121.5</c:v>
                </c:pt>
                <c:pt idx="6113">
                  <c:v>121.5</c:v>
                </c:pt>
                <c:pt idx="6114">
                  <c:v>121.5</c:v>
                </c:pt>
                <c:pt idx="6115">
                  <c:v>121.5</c:v>
                </c:pt>
                <c:pt idx="6116">
                  <c:v>121.5</c:v>
                </c:pt>
                <c:pt idx="6117">
                  <c:v>121.5</c:v>
                </c:pt>
                <c:pt idx="6118">
                  <c:v>121.5</c:v>
                </c:pt>
                <c:pt idx="6119">
                  <c:v>121.5</c:v>
                </c:pt>
                <c:pt idx="6120">
                  <c:v>121.6</c:v>
                </c:pt>
                <c:pt idx="6121">
                  <c:v>121.6</c:v>
                </c:pt>
                <c:pt idx="6122">
                  <c:v>121.6</c:v>
                </c:pt>
                <c:pt idx="6123">
                  <c:v>121.6</c:v>
                </c:pt>
                <c:pt idx="6124">
                  <c:v>121.6</c:v>
                </c:pt>
                <c:pt idx="6125">
                  <c:v>121.6</c:v>
                </c:pt>
                <c:pt idx="6126">
                  <c:v>122</c:v>
                </c:pt>
                <c:pt idx="6127">
                  <c:v>122</c:v>
                </c:pt>
                <c:pt idx="6128">
                  <c:v>122</c:v>
                </c:pt>
                <c:pt idx="6129">
                  <c:v>122.2</c:v>
                </c:pt>
                <c:pt idx="6130">
                  <c:v>122.2</c:v>
                </c:pt>
                <c:pt idx="6131">
                  <c:v>122.2</c:v>
                </c:pt>
                <c:pt idx="6132">
                  <c:v>122.2</c:v>
                </c:pt>
                <c:pt idx="6133">
                  <c:v>122.2</c:v>
                </c:pt>
                <c:pt idx="6134">
                  <c:v>122.2</c:v>
                </c:pt>
                <c:pt idx="6135">
                  <c:v>122.3</c:v>
                </c:pt>
                <c:pt idx="6136">
                  <c:v>122.3</c:v>
                </c:pt>
                <c:pt idx="6137">
                  <c:v>122.3</c:v>
                </c:pt>
                <c:pt idx="6138">
                  <c:v>122.4</c:v>
                </c:pt>
                <c:pt idx="6139">
                  <c:v>122.4</c:v>
                </c:pt>
                <c:pt idx="6140">
                  <c:v>122.4</c:v>
                </c:pt>
                <c:pt idx="6141">
                  <c:v>122.8</c:v>
                </c:pt>
                <c:pt idx="6142">
                  <c:v>122.8</c:v>
                </c:pt>
                <c:pt idx="6143">
                  <c:v>122.8</c:v>
                </c:pt>
                <c:pt idx="6144">
                  <c:v>122.9</c:v>
                </c:pt>
                <c:pt idx="6145">
                  <c:v>122.9</c:v>
                </c:pt>
                <c:pt idx="6146">
                  <c:v>122.9</c:v>
                </c:pt>
                <c:pt idx="6147">
                  <c:v>123.3</c:v>
                </c:pt>
                <c:pt idx="6148">
                  <c:v>123.3</c:v>
                </c:pt>
                <c:pt idx="6149">
                  <c:v>123.3</c:v>
                </c:pt>
                <c:pt idx="6150">
                  <c:v>123.6</c:v>
                </c:pt>
                <c:pt idx="6151">
                  <c:v>123.6</c:v>
                </c:pt>
                <c:pt idx="6152">
                  <c:v>123.6</c:v>
                </c:pt>
                <c:pt idx="6153">
                  <c:v>124</c:v>
                </c:pt>
                <c:pt idx="6154">
                  <c:v>124</c:v>
                </c:pt>
                <c:pt idx="6155">
                  <c:v>124</c:v>
                </c:pt>
                <c:pt idx="6156">
                  <c:v>123.7</c:v>
                </c:pt>
                <c:pt idx="6157">
                  <c:v>123.7</c:v>
                </c:pt>
                <c:pt idx="6158">
                  <c:v>123.7</c:v>
                </c:pt>
                <c:pt idx="6159">
                  <c:v>123.8</c:v>
                </c:pt>
                <c:pt idx="6160">
                  <c:v>123.8</c:v>
                </c:pt>
                <c:pt idx="6161">
                  <c:v>123.8</c:v>
                </c:pt>
                <c:pt idx="6162">
                  <c:v>123.5</c:v>
                </c:pt>
                <c:pt idx="6163">
                  <c:v>123.5</c:v>
                </c:pt>
                <c:pt idx="6164">
                  <c:v>123.5</c:v>
                </c:pt>
                <c:pt idx="6165">
                  <c:v>123.9</c:v>
                </c:pt>
                <c:pt idx="6166">
                  <c:v>123.9</c:v>
                </c:pt>
                <c:pt idx="6167">
                  <c:v>123.9</c:v>
                </c:pt>
                <c:pt idx="6168">
                  <c:v>123.8</c:v>
                </c:pt>
                <c:pt idx="6169">
                  <c:v>123.8</c:v>
                </c:pt>
                <c:pt idx="6170">
                  <c:v>123.8</c:v>
                </c:pt>
                <c:pt idx="6171">
                  <c:v>123.9</c:v>
                </c:pt>
                <c:pt idx="6172">
                  <c:v>123.9</c:v>
                </c:pt>
                <c:pt idx="6173">
                  <c:v>123.9</c:v>
                </c:pt>
                <c:pt idx="6174">
                  <c:v>123.8</c:v>
                </c:pt>
                <c:pt idx="6175">
                  <c:v>123.8</c:v>
                </c:pt>
                <c:pt idx="6176">
                  <c:v>123.8</c:v>
                </c:pt>
                <c:pt idx="6177">
                  <c:v>124.1</c:v>
                </c:pt>
                <c:pt idx="6178">
                  <c:v>124.1</c:v>
                </c:pt>
                <c:pt idx="6179">
                  <c:v>124.1</c:v>
                </c:pt>
                <c:pt idx="6180">
                  <c:v>124.1</c:v>
                </c:pt>
                <c:pt idx="6181">
                  <c:v>124.1</c:v>
                </c:pt>
                <c:pt idx="6182">
                  <c:v>124.1</c:v>
                </c:pt>
                <c:pt idx="6183">
                  <c:v>124.6</c:v>
                </c:pt>
                <c:pt idx="6184">
                  <c:v>124.6</c:v>
                </c:pt>
                <c:pt idx="6185">
                  <c:v>124.6</c:v>
                </c:pt>
                <c:pt idx="6186">
                  <c:v>124.4</c:v>
                </c:pt>
                <c:pt idx="6187">
                  <c:v>124.4</c:v>
                </c:pt>
                <c:pt idx="6188">
                  <c:v>124.4</c:v>
                </c:pt>
                <c:pt idx="6189">
                  <c:v>124.5</c:v>
                </c:pt>
                <c:pt idx="6190">
                  <c:v>124.5</c:v>
                </c:pt>
                <c:pt idx="6191">
                  <c:v>124.5</c:v>
                </c:pt>
                <c:pt idx="6192">
                  <c:v>124.4</c:v>
                </c:pt>
                <c:pt idx="6193">
                  <c:v>124.4</c:v>
                </c:pt>
                <c:pt idx="6194">
                  <c:v>124.4</c:v>
                </c:pt>
                <c:pt idx="6195">
                  <c:v>124.5</c:v>
                </c:pt>
                <c:pt idx="6196">
                  <c:v>124.5</c:v>
                </c:pt>
                <c:pt idx="6197">
                  <c:v>124.5</c:v>
                </c:pt>
                <c:pt idx="6198">
                  <c:v>124.2</c:v>
                </c:pt>
                <c:pt idx="6199">
                  <c:v>124.2</c:v>
                </c:pt>
                <c:pt idx="6200">
                  <c:v>124.2</c:v>
                </c:pt>
                <c:pt idx="6201">
                  <c:v>123.9</c:v>
                </c:pt>
                <c:pt idx="6202">
                  <c:v>123.9</c:v>
                </c:pt>
                <c:pt idx="6203">
                  <c:v>123.9</c:v>
                </c:pt>
                <c:pt idx="6204">
                  <c:v>124.2</c:v>
                </c:pt>
                <c:pt idx="6205">
                  <c:v>124.2</c:v>
                </c:pt>
                <c:pt idx="6206">
                  <c:v>124.2</c:v>
                </c:pt>
                <c:pt idx="6207">
                  <c:v>124.1</c:v>
                </c:pt>
                <c:pt idx="6208">
                  <c:v>124.1</c:v>
                </c:pt>
                <c:pt idx="6209">
                  <c:v>124.1</c:v>
                </c:pt>
                <c:pt idx="6210">
                  <c:v>124.5</c:v>
                </c:pt>
                <c:pt idx="6211">
                  <c:v>124.5</c:v>
                </c:pt>
                <c:pt idx="6212">
                  <c:v>124.5</c:v>
                </c:pt>
                <c:pt idx="6213">
                  <c:v>124.3</c:v>
                </c:pt>
                <c:pt idx="6214">
                  <c:v>124.3</c:v>
                </c:pt>
                <c:pt idx="6215">
                  <c:v>124.3</c:v>
                </c:pt>
                <c:pt idx="6216">
                  <c:v>124.7</c:v>
                </c:pt>
                <c:pt idx="6217">
                  <c:v>124.7</c:v>
                </c:pt>
                <c:pt idx="6218">
                  <c:v>124.7</c:v>
                </c:pt>
                <c:pt idx="6219">
                  <c:v>124.5</c:v>
                </c:pt>
                <c:pt idx="6220">
                  <c:v>124.5</c:v>
                </c:pt>
                <c:pt idx="6221">
                  <c:v>124.5</c:v>
                </c:pt>
                <c:pt idx="6222">
                  <c:v>124.3</c:v>
                </c:pt>
                <c:pt idx="6223">
                  <c:v>124.3</c:v>
                </c:pt>
                <c:pt idx="6224">
                  <c:v>124.3</c:v>
                </c:pt>
                <c:pt idx="6225">
                  <c:v>124.3</c:v>
                </c:pt>
                <c:pt idx="6226">
                  <c:v>124.3</c:v>
                </c:pt>
                <c:pt idx="6227">
                  <c:v>124.3</c:v>
                </c:pt>
                <c:pt idx="6228">
                  <c:v>124.7</c:v>
                </c:pt>
                <c:pt idx="6229">
                  <c:v>124.7</c:v>
                </c:pt>
                <c:pt idx="6230">
                  <c:v>124.7</c:v>
                </c:pt>
                <c:pt idx="6231">
                  <c:v>125.1</c:v>
                </c:pt>
                <c:pt idx="6232">
                  <c:v>125.1</c:v>
                </c:pt>
                <c:pt idx="6233">
                  <c:v>125.1</c:v>
                </c:pt>
                <c:pt idx="6234">
                  <c:v>125.4</c:v>
                </c:pt>
                <c:pt idx="6235">
                  <c:v>125.4</c:v>
                </c:pt>
                <c:pt idx="6236">
                  <c:v>125.4</c:v>
                </c:pt>
                <c:pt idx="6237">
                  <c:v>125.1</c:v>
                </c:pt>
                <c:pt idx="6238">
                  <c:v>125.1</c:v>
                </c:pt>
                <c:pt idx="6239">
                  <c:v>125.1</c:v>
                </c:pt>
                <c:pt idx="6240">
                  <c:v>125.1</c:v>
                </c:pt>
                <c:pt idx="6241">
                  <c:v>125.1</c:v>
                </c:pt>
                <c:pt idx="6242">
                  <c:v>125.1</c:v>
                </c:pt>
                <c:pt idx="6243">
                  <c:v>125.1</c:v>
                </c:pt>
                <c:pt idx="6244">
                  <c:v>125.1</c:v>
                </c:pt>
                <c:pt idx="6245">
                  <c:v>125.1</c:v>
                </c:pt>
                <c:pt idx="6246">
                  <c:v>124.9</c:v>
                </c:pt>
                <c:pt idx="6247">
                  <c:v>124.9</c:v>
                </c:pt>
                <c:pt idx="6248">
                  <c:v>124.9</c:v>
                </c:pt>
                <c:pt idx="6249">
                  <c:v>124.6</c:v>
                </c:pt>
                <c:pt idx="6250">
                  <c:v>124.6</c:v>
                </c:pt>
                <c:pt idx="6251">
                  <c:v>124.6</c:v>
                </c:pt>
                <c:pt idx="6252">
                  <c:v>124.1</c:v>
                </c:pt>
                <c:pt idx="6253">
                  <c:v>124.1</c:v>
                </c:pt>
                <c:pt idx="6254">
                  <c:v>124.1</c:v>
                </c:pt>
                <c:pt idx="6255">
                  <c:v>124.4</c:v>
                </c:pt>
                <c:pt idx="6256">
                  <c:v>124.4</c:v>
                </c:pt>
                <c:pt idx="6257">
                  <c:v>124.4</c:v>
                </c:pt>
                <c:pt idx="6258">
                  <c:v>124.4</c:v>
                </c:pt>
                <c:pt idx="6259">
                  <c:v>124.4</c:v>
                </c:pt>
                <c:pt idx="6260">
                  <c:v>124.4</c:v>
                </c:pt>
                <c:pt idx="6261">
                  <c:v>124.5</c:v>
                </c:pt>
                <c:pt idx="6262">
                  <c:v>124.5</c:v>
                </c:pt>
                <c:pt idx="6263">
                  <c:v>124.5</c:v>
                </c:pt>
                <c:pt idx="6264">
                  <c:v>124.3</c:v>
                </c:pt>
                <c:pt idx="6265">
                  <c:v>124.3</c:v>
                </c:pt>
                <c:pt idx="6266">
                  <c:v>124.3</c:v>
                </c:pt>
                <c:pt idx="6267">
                  <c:v>124.2</c:v>
                </c:pt>
                <c:pt idx="6268">
                  <c:v>124.2</c:v>
                </c:pt>
                <c:pt idx="6269">
                  <c:v>124.2</c:v>
                </c:pt>
                <c:pt idx="6270">
                  <c:v>124</c:v>
                </c:pt>
                <c:pt idx="6271">
                  <c:v>124</c:v>
                </c:pt>
                <c:pt idx="6272">
                  <c:v>124</c:v>
                </c:pt>
                <c:pt idx="6273">
                  <c:v>124.1</c:v>
                </c:pt>
                <c:pt idx="6274">
                  <c:v>124.1</c:v>
                </c:pt>
                <c:pt idx="6275">
                  <c:v>124.1</c:v>
                </c:pt>
                <c:pt idx="6276">
                  <c:v>124.2</c:v>
                </c:pt>
                <c:pt idx="6277">
                  <c:v>124.2</c:v>
                </c:pt>
                <c:pt idx="6278">
                  <c:v>124.2</c:v>
                </c:pt>
                <c:pt idx="6279">
                  <c:v>124.3</c:v>
                </c:pt>
                <c:pt idx="6280">
                  <c:v>124.3</c:v>
                </c:pt>
                <c:pt idx="6281">
                  <c:v>124.3</c:v>
                </c:pt>
                <c:pt idx="6282">
                  <c:v>124.2</c:v>
                </c:pt>
                <c:pt idx="6283">
                  <c:v>124.2</c:v>
                </c:pt>
                <c:pt idx="6284">
                  <c:v>124.2</c:v>
                </c:pt>
                <c:pt idx="6285">
                  <c:v>124.1</c:v>
                </c:pt>
                <c:pt idx="6286">
                  <c:v>124.1</c:v>
                </c:pt>
                <c:pt idx="6287">
                  <c:v>124.1</c:v>
                </c:pt>
                <c:pt idx="6288">
                  <c:v>124.1</c:v>
                </c:pt>
                <c:pt idx="6289">
                  <c:v>124.1</c:v>
                </c:pt>
                <c:pt idx="6290">
                  <c:v>124.1</c:v>
                </c:pt>
                <c:pt idx="6291">
                  <c:v>124</c:v>
                </c:pt>
                <c:pt idx="6292">
                  <c:v>124</c:v>
                </c:pt>
                <c:pt idx="6293">
                  <c:v>124</c:v>
                </c:pt>
                <c:pt idx="6294">
                  <c:v>123.6</c:v>
                </c:pt>
                <c:pt idx="6295">
                  <c:v>123.6</c:v>
                </c:pt>
                <c:pt idx="6296">
                  <c:v>123.6</c:v>
                </c:pt>
                <c:pt idx="6297">
                  <c:v>123.5</c:v>
                </c:pt>
                <c:pt idx="6298">
                  <c:v>123.5</c:v>
                </c:pt>
                <c:pt idx="6299">
                  <c:v>123.5</c:v>
                </c:pt>
                <c:pt idx="6300">
                  <c:v>123.6</c:v>
                </c:pt>
                <c:pt idx="6301">
                  <c:v>123.6</c:v>
                </c:pt>
                <c:pt idx="6302">
                  <c:v>123.6</c:v>
                </c:pt>
                <c:pt idx="6303">
                  <c:v>123.9</c:v>
                </c:pt>
                <c:pt idx="6304">
                  <c:v>123.9</c:v>
                </c:pt>
                <c:pt idx="6305">
                  <c:v>123.9</c:v>
                </c:pt>
                <c:pt idx="6306">
                  <c:v>123.9</c:v>
                </c:pt>
                <c:pt idx="6307">
                  <c:v>123.9</c:v>
                </c:pt>
                <c:pt idx="6308">
                  <c:v>123.9</c:v>
                </c:pt>
                <c:pt idx="6309">
                  <c:v>123.7</c:v>
                </c:pt>
                <c:pt idx="6310">
                  <c:v>123.7</c:v>
                </c:pt>
                <c:pt idx="6311">
                  <c:v>123.7</c:v>
                </c:pt>
                <c:pt idx="6312">
                  <c:v>123.4</c:v>
                </c:pt>
                <c:pt idx="6313">
                  <c:v>123.4</c:v>
                </c:pt>
                <c:pt idx="6314">
                  <c:v>123.4</c:v>
                </c:pt>
                <c:pt idx="6315">
                  <c:v>123.4</c:v>
                </c:pt>
                <c:pt idx="6316">
                  <c:v>123.4</c:v>
                </c:pt>
                <c:pt idx="6317">
                  <c:v>123.4</c:v>
                </c:pt>
                <c:pt idx="6318">
                  <c:v>123.3</c:v>
                </c:pt>
                <c:pt idx="6319">
                  <c:v>123.3</c:v>
                </c:pt>
                <c:pt idx="6320">
                  <c:v>123.3</c:v>
                </c:pt>
                <c:pt idx="6321">
                  <c:v>123.3</c:v>
                </c:pt>
                <c:pt idx="6322">
                  <c:v>123.3</c:v>
                </c:pt>
                <c:pt idx="6323">
                  <c:v>123.3</c:v>
                </c:pt>
                <c:pt idx="6324">
                  <c:v>123.2</c:v>
                </c:pt>
                <c:pt idx="6325">
                  <c:v>123.2</c:v>
                </c:pt>
                <c:pt idx="6326">
                  <c:v>123.2</c:v>
                </c:pt>
                <c:pt idx="6327">
                  <c:v>122.9</c:v>
                </c:pt>
                <c:pt idx="6328">
                  <c:v>122.9</c:v>
                </c:pt>
                <c:pt idx="6329">
                  <c:v>122.9</c:v>
                </c:pt>
                <c:pt idx="6330">
                  <c:v>122.9</c:v>
                </c:pt>
                <c:pt idx="6331">
                  <c:v>122.9</c:v>
                </c:pt>
                <c:pt idx="6332">
                  <c:v>122.9</c:v>
                </c:pt>
                <c:pt idx="6333">
                  <c:v>122.6</c:v>
                </c:pt>
                <c:pt idx="6334">
                  <c:v>122.6</c:v>
                </c:pt>
                <c:pt idx="6335">
                  <c:v>122.6</c:v>
                </c:pt>
                <c:pt idx="6336">
                  <c:v>122.8</c:v>
                </c:pt>
                <c:pt idx="6337">
                  <c:v>122.8</c:v>
                </c:pt>
                <c:pt idx="6338">
                  <c:v>122.8</c:v>
                </c:pt>
                <c:pt idx="6339">
                  <c:v>122.6</c:v>
                </c:pt>
                <c:pt idx="6340">
                  <c:v>122.6</c:v>
                </c:pt>
                <c:pt idx="6341">
                  <c:v>122.6</c:v>
                </c:pt>
                <c:pt idx="6342">
                  <c:v>122.9</c:v>
                </c:pt>
                <c:pt idx="6343">
                  <c:v>122.9</c:v>
                </c:pt>
                <c:pt idx="6344">
                  <c:v>122.9</c:v>
                </c:pt>
                <c:pt idx="6345">
                  <c:v>122.9</c:v>
                </c:pt>
                <c:pt idx="6346">
                  <c:v>122.9</c:v>
                </c:pt>
                <c:pt idx="6347">
                  <c:v>122.9</c:v>
                </c:pt>
                <c:pt idx="6348">
                  <c:v>122.8</c:v>
                </c:pt>
                <c:pt idx="6349">
                  <c:v>122.8</c:v>
                </c:pt>
                <c:pt idx="6350">
                  <c:v>122.8</c:v>
                </c:pt>
                <c:pt idx="6351">
                  <c:v>122.7</c:v>
                </c:pt>
                <c:pt idx="6352">
                  <c:v>122.7</c:v>
                </c:pt>
                <c:pt idx="6353">
                  <c:v>122.7</c:v>
                </c:pt>
                <c:pt idx="6354">
                  <c:v>122.7</c:v>
                </c:pt>
                <c:pt idx="6355">
                  <c:v>122.7</c:v>
                </c:pt>
                <c:pt idx="6356">
                  <c:v>122.7</c:v>
                </c:pt>
                <c:pt idx="6357">
                  <c:v>122.8</c:v>
                </c:pt>
                <c:pt idx="6358">
                  <c:v>122.8</c:v>
                </c:pt>
                <c:pt idx="6359">
                  <c:v>122.8</c:v>
                </c:pt>
                <c:pt idx="6360">
                  <c:v>122.7</c:v>
                </c:pt>
                <c:pt idx="6361">
                  <c:v>122.7</c:v>
                </c:pt>
                <c:pt idx="6362">
                  <c:v>122.7</c:v>
                </c:pt>
                <c:pt idx="6363">
                  <c:v>122.6</c:v>
                </c:pt>
                <c:pt idx="6364">
                  <c:v>122.6</c:v>
                </c:pt>
                <c:pt idx="6365">
                  <c:v>122.6</c:v>
                </c:pt>
                <c:pt idx="6366">
                  <c:v>122.8</c:v>
                </c:pt>
                <c:pt idx="6367">
                  <c:v>122.8</c:v>
                </c:pt>
                <c:pt idx="6368">
                  <c:v>122.8</c:v>
                </c:pt>
                <c:pt idx="6369">
                  <c:v>122.9</c:v>
                </c:pt>
                <c:pt idx="6370">
                  <c:v>122.9</c:v>
                </c:pt>
                <c:pt idx="6371">
                  <c:v>122.9</c:v>
                </c:pt>
                <c:pt idx="6372">
                  <c:v>123.1</c:v>
                </c:pt>
                <c:pt idx="6373">
                  <c:v>123.1</c:v>
                </c:pt>
                <c:pt idx="6374">
                  <c:v>123.1</c:v>
                </c:pt>
                <c:pt idx="6375">
                  <c:v>123.1</c:v>
                </c:pt>
                <c:pt idx="6376">
                  <c:v>123.1</c:v>
                </c:pt>
                <c:pt idx="6377">
                  <c:v>123.1</c:v>
                </c:pt>
                <c:pt idx="6378">
                  <c:v>122.7</c:v>
                </c:pt>
                <c:pt idx="6379">
                  <c:v>122.7</c:v>
                </c:pt>
                <c:pt idx="6380">
                  <c:v>122.7</c:v>
                </c:pt>
                <c:pt idx="6381">
                  <c:v>122.7</c:v>
                </c:pt>
                <c:pt idx="6382">
                  <c:v>122.7</c:v>
                </c:pt>
                <c:pt idx="6383">
                  <c:v>122.7</c:v>
                </c:pt>
                <c:pt idx="6384">
                  <c:v>122.5</c:v>
                </c:pt>
                <c:pt idx="6385">
                  <c:v>122.5</c:v>
                </c:pt>
                <c:pt idx="6386">
                  <c:v>122.5</c:v>
                </c:pt>
                <c:pt idx="6387">
                  <c:v>122.8</c:v>
                </c:pt>
                <c:pt idx="6388">
                  <c:v>122.8</c:v>
                </c:pt>
                <c:pt idx="6389">
                  <c:v>122.8</c:v>
                </c:pt>
                <c:pt idx="6390">
                  <c:v>122.9</c:v>
                </c:pt>
                <c:pt idx="6391">
                  <c:v>122.9</c:v>
                </c:pt>
                <c:pt idx="6392">
                  <c:v>122.9</c:v>
                </c:pt>
                <c:pt idx="6393">
                  <c:v>123</c:v>
                </c:pt>
                <c:pt idx="6394">
                  <c:v>123</c:v>
                </c:pt>
                <c:pt idx="6395">
                  <c:v>123</c:v>
                </c:pt>
                <c:pt idx="6396">
                  <c:v>123.2</c:v>
                </c:pt>
                <c:pt idx="6397">
                  <c:v>123.2</c:v>
                </c:pt>
                <c:pt idx="6398">
                  <c:v>123.2</c:v>
                </c:pt>
                <c:pt idx="6399">
                  <c:v>123.1</c:v>
                </c:pt>
                <c:pt idx="6400">
                  <c:v>123.1</c:v>
                </c:pt>
                <c:pt idx="6401">
                  <c:v>123.1</c:v>
                </c:pt>
                <c:pt idx="6402">
                  <c:v>123.2</c:v>
                </c:pt>
                <c:pt idx="6403">
                  <c:v>123.2</c:v>
                </c:pt>
                <c:pt idx="6404">
                  <c:v>123.2</c:v>
                </c:pt>
                <c:pt idx="6405">
                  <c:v>123.2</c:v>
                </c:pt>
                <c:pt idx="6406">
                  <c:v>123.2</c:v>
                </c:pt>
                <c:pt idx="6407">
                  <c:v>123.2</c:v>
                </c:pt>
                <c:pt idx="6408">
                  <c:v>123.7</c:v>
                </c:pt>
                <c:pt idx="6409">
                  <c:v>123.7</c:v>
                </c:pt>
                <c:pt idx="6410">
                  <c:v>123.7</c:v>
                </c:pt>
                <c:pt idx="6411">
                  <c:v>123.6</c:v>
                </c:pt>
                <c:pt idx="6412">
                  <c:v>123.6</c:v>
                </c:pt>
                <c:pt idx="6413">
                  <c:v>123.6</c:v>
                </c:pt>
                <c:pt idx="6414">
                  <c:v>123.6</c:v>
                </c:pt>
                <c:pt idx="6415">
                  <c:v>123.6</c:v>
                </c:pt>
                <c:pt idx="6416">
                  <c:v>123.6</c:v>
                </c:pt>
                <c:pt idx="6417">
                  <c:v>123.5</c:v>
                </c:pt>
                <c:pt idx="6418">
                  <c:v>123.5</c:v>
                </c:pt>
                <c:pt idx="6419">
                  <c:v>123.5</c:v>
                </c:pt>
                <c:pt idx="6420">
                  <c:v>123.6</c:v>
                </c:pt>
                <c:pt idx="6421">
                  <c:v>123.6</c:v>
                </c:pt>
                <c:pt idx="6422">
                  <c:v>123.6</c:v>
                </c:pt>
                <c:pt idx="6423">
                  <c:v>123.6</c:v>
                </c:pt>
                <c:pt idx="6424">
                  <c:v>123.6</c:v>
                </c:pt>
                <c:pt idx="6425">
                  <c:v>123.6</c:v>
                </c:pt>
                <c:pt idx="6426">
                  <c:v>123.5</c:v>
                </c:pt>
                <c:pt idx="6427">
                  <c:v>123.5</c:v>
                </c:pt>
                <c:pt idx="6428">
                  <c:v>123.5</c:v>
                </c:pt>
                <c:pt idx="6429">
                  <c:v>123.6</c:v>
                </c:pt>
                <c:pt idx="6430">
                  <c:v>123.6</c:v>
                </c:pt>
                <c:pt idx="6431">
                  <c:v>123.6</c:v>
                </c:pt>
                <c:pt idx="6432">
                  <c:v>123.4</c:v>
                </c:pt>
                <c:pt idx="6433">
                  <c:v>123.4</c:v>
                </c:pt>
                <c:pt idx="6434">
                  <c:v>123.4</c:v>
                </c:pt>
                <c:pt idx="6435">
                  <c:v>123.5</c:v>
                </c:pt>
                <c:pt idx="6436">
                  <c:v>123.5</c:v>
                </c:pt>
                <c:pt idx="6437">
                  <c:v>123.5</c:v>
                </c:pt>
                <c:pt idx="6438">
                  <c:v>123.2</c:v>
                </c:pt>
                <c:pt idx="6439">
                  <c:v>123.2</c:v>
                </c:pt>
                <c:pt idx="6440">
                  <c:v>123.2</c:v>
                </c:pt>
                <c:pt idx="6441">
                  <c:v>123.4</c:v>
                </c:pt>
                <c:pt idx="6442">
                  <c:v>123.4</c:v>
                </c:pt>
                <c:pt idx="6443">
                  <c:v>123.4</c:v>
                </c:pt>
                <c:pt idx="6444">
                  <c:v>122.7</c:v>
                </c:pt>
                <c:pt idx="6445">
                  <c:v>122.7</c:v>
                </c:pt>
                <c:pt idx="6446">
                  <c:v>122.7</c:v>
                </c:pt>
                <c:pt idx="6447">
                  <c:v>122.8</c:v>
                </c:pt>
                <c:pt idx="6448">
                  <c:v>122.8</c:v>
                </c:pt>
                <c:pt idx="6449">
                  <c:v>122.8</c:v>
                </c:pt>
                <c:pt idx="6450">
                  <c:v>122.4</c:v>
                </c:pt>
                <c:pt idx="6451">
                  <c:v>122.4</c:v>
                </c:pt>
                <c:pt idx="6452">
                  <c:v>122.4</c:v>
                </c:pt>
                <c:pt idx="6453">
                  <c:v>122.8</c:v>
                </c:pt>
                <c:pt idx="6454">
                  <c:v>122.8</c:v>
                </c:pt>
                <c:pt idx="6455">
                  <c:v>122.8</c:v>
                </c:pt>
                <c:pt idx="6456">
                  <c:v>122.8</c:v>
                </c:pt>
                <c:pt idx="6457">
                  <c:v>122.8</c:v>
                </c:pt>
                <c:pt idx="6458">
                  <c:v>122.8</c:v>
                </c:pt>
                <c:pt idx="6459">
                  <c:v>123</c:v>
                </c:pt>
                <c:pt idx="6460">
                  <c:v>123</c:v>
                </c:pt>
                <c:pt idx="6461">
                  <c:v>123</c:v>
                </c:pt>
                <c:pt idx="6462">
                  <c:v>123.1</c:v>
                </c:pt>
                <c:pt idx="6463">
                  <c:v>123.1</c:v>
                </c:pt>
                <c:pt idx="6464">
                  <c:v>123.1</c:v>
                </c:pt>
                <c:pt idx="6465">
                  <c:v>123.3</c:v>
                </c:pt>
                <c:pt idx="6466">
                  <c:v>123.3</c:v>
                </c:pt>
                <c:pt idx="6467">
                  <c:v>123.3</c:v>
                </c:pt>
                <c:pt idx="6468">
                  <c:v>123.3</c:v>
                </c:pt>
                <c:pt idx="6469">
                  <c:v>123.3</c:v>
                </c:pt>
                <c:pt idx="6470">
                  <c:v>123.3</c:v>
                </c:pt>
                <c:pt idx="6471">
                  <c:v>123.2</c:v>
                </c:pt>
                <c:pt idx="6472">
                  <c:v>123.2</c:v>
                </c:pt>
                <c:pt idx="6473">
                  <c:v>123.2</c:v>
                </c:pt>
                <c:pt idx="6474">
                  <c:v>123.1</c:v>
                </c:pt>
                <c:pt idx="6475">
                  <c:v>123.1</c:v>
                </c:pt>
                <c:pt idx="6476">
                  <c:v>123.1</c:v>
                </c:pt>
                <c:pt idx="6477">
                  <c:v>123.1</c:v>
                </c:pt>
                <c:pt idx="6478">
                  <c:v>123.1</c:v>
                </c:pt>
                <c:pt idx="6479">
                  <c:v>123.1</c:v>
                </c:pt>
                <c:pt idx="6480">
                  <c:v>123.4</c:v>
                </c:pt>
                <c:pt idx="6481">
                  <c:v>123.4</c:v>
                </c:pt>
                <c:pt idx="6482">
                  <c:v>123.4</c:v>
                </c:pt>
                <c:pt idx="6483">
                  <c:v>123.7</c:v>
                </c:pt>
                <c:pt idx="6484">
                  <c:v>123.7</c:v>
                </c:pt>
                <c:pt idx="6485">
                  <c:v>123.7</c:v>
                </c:pt>
                <c:pt idx="6486">
                  <c:v>124.1</c:v>
                </c:pt>
                <c:pt idx="6487">
                  <c:v>124.1</c:v>
                </c:pt>
                <c:pt idx="6488">
                  <c:v>124.1</c:v>
                </c:pt>
                <c:pt idx="6489">
                  <c:v>124.1</c:v>
                </c:pt>
                <c:pt idx="6490">
                  <c:v>124.1</c:v>
                </c:pt>
                <c:pt idx="6491">
                  <c:v>124.1</c:v>
                </c:pt>
                <c:pt idx="6492">
                  <c:v>123.9</c:v>
                </c:pt>
                <c:pt idx="6493">
                  <c:v>123.9</c:v>
                </c:pt>
                <c:pt idx="6494">
                  <c:v>123.9</c:v>
                </c:pt>
                <c:pt idx="6495">
                  <c:v>123.6</c:v>
                </c:pt>
                <c:pt idx="6496">
                  <c:v>123.6</c:v>
                </c:pt>
                <c:pt idx="6497">
                  <c:v>123.6</c:v>
                </c:pt>
                <c:pt idx="6498">
                  <c:v>123.8</c:v>
                </c:pt>
                <c:pt idx="6499">
                  <c:v>123.8</c:v>
                </c:pt>
                <c:pt idx="6500">
                  <c:v>123.8</c:v>
                </c:pt>
                <c:pt idx="6501">
                  <c:v>124.5</c:v>
                </c:pt>
                <c:pt idx="6502">
                  <c:v>124.5</c:v>
                </c:pt>
                <c:pt idx="6503">
                  <c:v>124.5</c:v>
                </c:pt>
                <c:pt idx="6504">
                  <c:v>124.7</c:v>
                </c:pt>
                <c:pt idx="6505">
                  <c:v>124.7</c:v>
                </c:pt>
                <c:pt idx="6506">
                  <c:v>124.7</c:v>
                </c:pt>
                <c:pt idx="6507">
                  <c:v>124.6</c:v>
                </c:pt>
                <c:pt idx="6508">
                  <c:v>124.6</c:v>
                </c:pt>
                <c:pt idx="6509">
                  <c:v>124.6</c:v>
                </c:pt>
                <c:pt idx="6510">
                  <c:v>124.5</c:v>
                </c:pt>
                <c:pt idx="6511">
                  <c:v>124.5</c:v>
                </c:pt>
                <c:pt idx="6512">
                  <c:v>124.5</c:v>
                </c:pt>
                <c:pt idx="6513">
                  <c:v>124.4</c:v>
                </c:pt>
                <c:pt idx="6514">
                  <c:v>124.4</c:v>
                </c:pt>
                <c:pt idx="6515">
                  <c:v>124.4</c:v>
                </c:pt>
                <c:pt idx="6516">
                  <c:v>124.7</c:v>
                </c:pt>
                <c:pt idx="6517">
                  <c:v>124.7</c:v>
                </c:pt>
                <c:pt idx="6518">
                  <c:v>124.7</c:v>
                </c:pt>
                <c:pt idx="6519">
                  <c:v>124.9</c:v>
                </c:pt>
                <c:pt idx="6520">
                  <c:v>124.9</c:v>
                </c:pt>
                <c:pt idx="6521">
                  <c:v>124.9</c:v>
                </c:pt>
                <c:pt idx="6522">
                  <c:v>125.3</c:v>
                </c:pt>
                <c:pt idx="6523">
                  <c:v>125.3</c:v>
                </c:pt>
                <c:pt idx="6524">
                  <c:v>125.3</c:v>
                </c:pt>
                <c:pt idx="6525">
                  <c:v>125</c:v>
                </c:pt>
                <c:pt idx="6526">
                  <c:v>125</c:v>
                </c:pt>
                <c:pt idx="6527">
                  <c:v>125</c:v>
                </c:pt>
                <c:pt idx="6528">
                  <c:v>124.9</c:v>
                </c:pt>
                <c:pt idx="6529">
                  <c:v>124.9</c:v>
                </c:pt>
                <c:pt idx="6530">
                  <c:v>124.9</c:v>
                </c:pt>
                <c:pt idx="6531">
                  <c:v>124.4</c:v>
                </c:pt>
                <c:pt idx="6532">
                  <c:v>124.4</c:v>
                </c:pt>
                <c:pt idx="6533">
                  <c:v>124.4</c:v>
                </c:pt>
                <c:pt idx="6534">
                  <c:v>124.3</c:v>
                </c:pt>
                <c:pt idx="6535">
                  <c:v>124.3</c:v>
                </c:pt>
                <c:pt idx="6536">
                  <c:v>124.3</c:v>
                </c:pt>
                <c:pt idx="6537">
                  <c:v>124.2</c:v>
                </c:pt>
                <c:pt idx="6538">
                  <c:v>124.2</c:v>
                </c:pt>
                <c:pt idx="6539">
                  <c:v>124.2</c:v>
                </c:pt>
                <c:pt idx="6540">
                  <c:v>123.9</c:v>
                </c:pt>
                <c:pt idx="6541">
                  <c:v>123.9</c:v>
                </c:pt>
                <c:pt idx="6542">
                  <c:v>123.9</c:v>
                </c:pt>
                <c:pt idx="6543">
                  <c:v>123.7</c:v>
                </c:pt>
                <c:pt idx="6544">
                  <c:v>123.7</c:v>
                </c:pt>
                <c:pt idx="6545">
                  <c:v>123.7</c:v>
                </c:pt>
                <c:pt idx="6546">
                  <c:v>123.4</c:v>
                </c:pt>
                <c:pt idx="6547">
                  <c:v>123.4</c:v>
                </c:pt>
                <c:pt idx="6548">
                  <c:v>123.4</c:v>
                </c:pt>
                <c:pt idx="6549">
                  <c:v>123.4</c:v>
                </c:pt>
                <c:pt idx="6550">
                  <c:v>123.4</c:v>
                </c:pt>
                <c:pt idx="6551">
                  <c:v>123.4</c:v>
                </c:pt>
                <c:pt idx="6552">
                  <c:v>122.9</c:v>
                </c:pt>
                <c:pt idx="6553">
                  <c:v>122.9</c:v>
                </c:pt>
                <c:pt idx="6554">
                  <c:v>122.9</c:v>
                </c:pt>
                <c:pt idx="6555">
                  <c:v>122.4</c:v>
                </c:pt>
                <c:pt idx="6556">
                  <c:v>122.4</c:v>
                </c:pt>
                <c:pt idx="6557">
                  <c:v>122.4</c:v>
                </c:pt>
                <c:pt idx="6558">
                  <c:v>121.9</c:v>
                </c:pt>
                <c:pt idx="6559">
                  <c:v>121.9</c:v>
                </c:pt>
                <c:pt idx="6560">
                  <c:v>121.9</c:v>
                </c:pt>
                <c:pt idx="6561">
                  <c:v>121.9</c:v>
                </c:pt>
                <c:pt idx="6562">
                  <c:v>121.9</c:v>
                </c:pt>
                <c:pt idx="6563">
                  <c:v>121.9</c:v>
                </c:pt>
                <c:pt idx="6564">
                  <c:v>122</c:v>
                </c:pt>
                <c:pt idx="6565">
                  <c:v>122</c:v>
                </c:pt>
                <c:pt idx="6566">
                  <c:v>122</c:v>
                </c:pt>
                <c:pt idx="6567">
                  <c:v>122.3</c:v>
                </c:pt>
                <c:pt idx="6568">
                  <c:v>122.3</c:v>
                </c:pt>
                <c:pt idx="6569">
                  <c:v>122.3</c:v>
                </c:pt>
                <c:pt idx="6570">
                  <c:v>122.1</c:v>
                </c:pt>
                <c:pt idx="6571">
                  <c:v>122.1</c:v>
                </c:pt>
                <c:pt idx="6572">
                  <c:v>122.1</c:v>
                </c:pt>
                <c:pt idx="6573">
                  <c:v>122.3</c:v>
                </c:pt>
                <c:pt idx="6574">
                  <c:v>122.3</c:v>
                </c:pt>
                <c:pt idx="6575">
                  <c:v>122.3</c:v>
                </c:pt>
                <c:pt idx="6576">
                  <c:v>122.7</c:v>
                </c:pt>
                <c:pt idx="6577">
                  <c:v>122.7</c:v>
                </c:pt>
                <c:pt idx="6578">
                  <c:v>122.7</c:v>
                </c:pt>
                <c:pt idx="6579">
                  <c:v>123</c:v>
                </c:pt>
                <c:pt idx="6580">
                  <c:v>123</c:v>
                </c:pt>
                <c:pt idx="6581">
                  <c:v>123</c:v>
                </c:pt>
                <c:pt idx="6582">
                  <c:v>123</c:v>
                </c:pt>
                <c:pt idx="6583">
                  <c:v>123</c:v>
                </c:pt>
                <c:pt idx="6584">
                  <c:v>123</c:v>
                </c:pt>
                <c:pt idx="6585">
                  <c:v>123.1</c:v>
                </c:pt>
                <c:pt idx="6586">
                  <c:v>123.1</c:v>
                </c:pt>
                <c:pt idx="6587">
                  <c:v>123.1</c:v>
                </c:pt>
                <c:pt idx="6588">
                  <c:v>123.3</c:v>
                </c:pt>
                <c:pt idx="6589">
                  <c:v>123.3</c:v>
                </c:pt>
                <c:pt idx="6590">
                  <c:v>123.3</c:v>
                </c:pt>
                <c:pt idx="6591">
                  <c:v>123.2</c:v>
                </c:pt>
                <c:pt idx="6592">
                  <c:v>123.2</c:v>
                </c:pt>
                <c:pt idx="6593">
                  <c:v>123.2</c:v>
                </c:pt>
                <c:pt idx="6594">
                  <c:v>122.9</c:v>
                </c:pt>
                <c:pt idx="6595">
                  <c:v>122.9</c:v>
                </c:pt>
                <c:pt idx="6596">
                  <c:v>122.9</c:v>
                </c:pt>
                <c:pt idx="6597">
                  <c:v>122.9</c:v>
                </c:pt>
                <c:pt idx="6598">
                  <c:v>122.9</c:v>
                </c:pt>
                <c:pt idx="6599">
                  <c:v>122.9</c:v>
                </c:pt>
                <c:pt idx="6600">
                  <c:v>122.7</c:v>
                </c:pt>
                <c:pt idx="6601">
                  <c:v>122.7</c:v>
                </c:pt>
                <c:pt idx="6602">
                  <c:v>122.7</c:v>
                </c:pt>
                <c:pt idx="6603">
                  <c:v>123</c:v>
                </c:pt>
                <c:pt idx="6604">
                  <c:v>123</c:v>
                </c:pt>
                <c:pt idx="6605">
                  <c:v>123</c:v>
                </c:pt>
                <c:pt idx="6606">
                  <c:v>123</c:v>
                </c:pt>
                <c:pt idx="6607">
                  <c:v>123</c:v>
                </c:pt>
                <c:pt idx="6608">
                  <c:v>123</c:v>
                </c:pt>
                <c:pt idx="6609">
                  <c:v>123.5</c:v>
                </c:pt>
                <c:pt idx="6610">
                  <c:v>123.5</c:v>
                </c:pt>
                <c:pt idx="6611">
                  <c:v>123.5</c:v>
                </c:pt>
                <c:pt idx="6612">
                  <c:v>123.4</c:v>
                </c:pt>
                <c:pt idx="6613">
                  <c:v>123.4</c:v>
                </c:pt>
                <c:pt idx="6614">
                  <c:v>123.4</c:v>
                </c:pt>
                <c:pt idx="6615">
                  <c:v>123.9</c:v>
                </c:pt>
                <c:pt idx="6616">
                  <c:v>123.9</c:v>
                </c:pt>
                <c:pt idx="6617">
                  <c:v>123.9</c:v>
                </c:pt>
                <c:pt idx="6618">
                  <c:v>123.8</c:v>
                </c:pt>
                <c:pt idx="6619">
                  <c:v>123.8</c:v>
                </c:pt>
                <c:pt idx="6620">
                  <c:v>123.8</c:v>
                </c:pt>
                <c:pt idx="6621">
                  <c:v>124</c:v>
                </c:pt>
                <c:pt idx="6622">
                  <c:v>124</c:v>
                </c:pt>
                <c:pt idx="6623">
                  <c:v>124</c:v>
                </c:pt>
                <c:pt idx="6624">
                  <c:v>124.1</c:v>
                </c:pt>
                <c:pt idx="6625">
                  <c:v>124.1</c:v>
                </c:pt>
                <c:pt idx="6626">
                  <c:v>124.1</c:v>
                </c:pt>
                <c:pt idx="6627">
                  <c:v>124.5</c:v>
                </c:pt>
                <c:pt idx="6628">
                  <c:v>124.5</c:v>
                </c:pt>
                <c:pt idx="6629">
                  <c:v>124.5</c:v>
                </c:pt>
                <c:pt idx="6630">
                  <c:v>124.4</c:v>
                </c:pt>
                <c:pt idx="6631">
                  <c:v>124.4</c:v>
                </c:pt>
                <c:pt idx="6632">
                  <c:v>124.4</c:v>
                </c:pt>
                <c:pt idx="6633">
                  <c:v>124.7</c:v>
                </c:pt>
                <c:pt idx="6634">
                  <c:v>124.7</c:v>
                </c:pt>
                <c:pt idx="6635">
                  <c:v>124.7</c:v>
                </c:pt>
                <c:pt idx="6636">
                  <c:v>124.6</c:v>
                </c:pt>
                <c:pt idx="6637">
                  <c:v>124.6</c:v>
                </c:pt>
                <c:pt idx="6638">
                  <c:v>124.6</c:v>
                </c:pt>
                <c:pt idx="6639">
                  <c:v>125.2</c:v>
                </c:pt>
                <c:pt idx="6640">
                  <c:v>125.2</c:v>
                </c:pt>
                <c:pt idx="6641">
                  <c:v>125.2</c:v>
                </c:pt>
                <c:pt idx="6642">
                  <c:v>125.4</c:v>
                </c:pt>
                <c:pt idx="6643">
                  <c:v>125.4</c:v>
                </c:pt>
                <c:pt idx="6644">
                  <c:v>125.4</c:v>
                </c:pt>
                <c:pt idx="6645">
                  <c:v>125.8</c:v>
                </c:pt>
                <c:pt idx="6646">
                  <c:v>125.8</c:v>
                </c:pt>
                <c:pt idx="6647">
                  <c:v>125.8</c:v>
                </c:pt>
                <c:pt idx="6648">
                  <c:v>125.8</c:v>
                </c:pt>
                <c:pt idx="6649">
                  <c:v>125.8</c:v>
                </c:pt>
                <c:pt idx="6650">
                  <c:v>125.8</c:v>
                </c:pt>
                <c:pt idx="6651">
                  <c:v>126.1</c:v>
                </c:pt>
                <c:pt idx="6652">
                  <c:v>126.1</c:v>
                </c:pt>
                <c:pt idx="6653">
                  <c:v>126.1</c:v>
                </c:pt>
                <c:pt idx="6654">
                  <c:v>126.2</c:v>
                </c:pt>
                <c:pt idx="6655">
                  <c:v>126.2</c:v>
                </c:pt>
                <c:pt idx="6656">
                  <c:v>126.2</c:v>
                </c:pt>
                <c:pt idx="6657">
                  <c:v>126.1</c:v>
                </c:pt>
                <c:pt idx="6658">
                  <c:v>126.1</c:v>
                </c:pt>
                <c:pt idx="6659">
                  <c:v>126.1</c:v>
                </c:pt>
                <c:pt idx="6660">
                  <c:v>125.8</c:v>
                </c:pt>
                <c:pt idx="6661">
                  <c:v>125.8</c:v>
                </c:pt>
                <c:pt idx="6662">
                  <c:v>125.8</c:v>
                </c:pt>
                <c:pt idx="6663">
                  <c:v>125.4</c:v>
                </c:pt>
                <c:pt idx="6664">
                  <c:v>125.4</c:v>
                </c:pt>
                <c:pt idx="6665">
                  <c:v>125.4</c:v>
                </c:pt>
                <c:pt idx="6666">
                  <c:v>125.5</c:v>
                </c:pt>
                <c:pt idx="6667">
                  <c:v>125.5</c:v>
                </c:pt>
                <c:pt idx="6668">
                  <c:v>125.5</c:v>
                </c:pt>
                <c:pt idx="6669">
                  <c:v>125.5</c:v>
                </c:pt>
                <c:pt idx="6670">
                  <c:v>125.5</c:v>
                </c:pt>
                <c:pt idx="6671">
                  <c:v>125.5</c:v>
                </c:pt>
                <c:pt idx="6672">
                  <c:v>125.8</c:v>
                </c:pt>
                <c:pt idx="6673">
                  <c:v>125.8</c:v>
                </c:pt>
                <c:pt idx="6674">
                  <c:v>125.8</c:v>
                </c:pt>
                <c:pt idx="6675">
                  <c:v>125.9</c:v>
                </c:pt>
                <c:pt idx="6676">
                  <c:v>125.9</c:v>
                </c:pt>
                <c:pt idx="6677">
                  <c:v>125.9</c:v>
                </c:pt>
                <c:pt idx="6678">
                  <c:v>126.2</c:v>
                </c:pt>
                <c:pt idx="6679">
                  <c:v>126.2</c:v>
                </c:pt>
                <c:pt idx="6680">
                  <c:v>126.2</c:v>
                </c:pt>
                <c:pt idx="6681">
                  <c:v>126.5</c:v>
                </c:pt>
                <c:pt idx="6682">
                  <c:v>126.5</c:v>
                </c:pt>
                <c:pt idx="6683">
                  <c:v>126.5</c:v>
                </c:pt>
                <c:pt idx="6684">
                  <c:v>127.6</c:v>
                </c:pt>
                <c:pt idx="6685">
                  <c:v>127.6</c:v>
                </c:pt>
                <c:pt idx="6686">
                  <c:v>127.6</c:v>
                </c:pt>
                <c:pt idx="6687">
                  <c:v>129</c:v>
                </c:pt>
                <c:pt idx="6688">
                  <c:v>129</c:v>
                </c:pt>
                <c:pt idx="6689">
                  <c:v>129</c:v>
                </c:pt>
                <c:pt idx="6690">
                  <c:v>131.30000000000001</c:v>
                </c:pt>
                <c:pt idx="6691">
                  <c:v>131.30000000000001</c:v>
                </c:pt>
                <c:pt idx="6692">
                  <c:v>131.30000000000001</c:v>
                </c:pt>
                <c:pt idx="6693">
                  <c:v>132.80000000000001</c:v>
                </c:pt>
                <c:pt idx="6694">
                  <c:v>132.80000000000001</c:v>
                </c:pt>
                <c:pt idx="6695">
                  <c:v>132.80000000000001</c:v>
                </c:pt>
                <c:pt idx="6696">
                  <c:v>133.6</c:v>
                </c:pt>
                <c:pt idx="6697">
                  <c:v>133.6</c:v>
                </c:pt>
                <c:pt idx="6698">
                  <c:v>133.6</c:v>
                </c:pt>
                <c:pt idx="6699">
                  <c:v>133.1</c:v>
                </c:pt>
                <c:pt idx="6700">
                  <c:v>133.1</c:v>
                </c:pt>
                <c:pt idx="6701">
                  <c:v>133.1</c:v>
                </c:pt>
                <c:pt idx="6702">
                  <c:v>132.69999999999999</c:v>
                </c:pt>
                <c:pt idx="6703">
                  <c:v>132.69999999999999</c:v>
                </c:pt>
                <c:pt idx="6704">
                  <c:v>132.69999999999999</c:v>
                </c:pt>
                <c:pt idx="6705">
                  <c:v>131.4</c:v>
                </c:pt>
                <c:pt idx="6706">
                  <c:v>131.4</c:v>
                </c:pt>
                <c:pt idx="6707">
                  <c:v>131.4</c:v>
                </c:pt>
                <c:pt idx="6708">
                  <c:v>130.4</c:v>
                </c:pt>
                <c:pt idx="6709">
                  <c:v>130.4</c:v>
                </c:pt>
                <c:pt idx="6710">
                  <c:v>130.4</c:v>
                </c:pt>
                <c:pt idx="6711">
                  <c:v>128.9</c:v>
                </c:pt>
                <c:pt idx="6712">
                  <c:v>128.9</c:v>
                </c:pt>
                <c:pt idx="6713">
                  <c:v>128.9</c:v>
                </c:pt>
                <c:pt idx="6714">
                  <c:v>129.30000000000001</c:v>
                </c:pt>
                <c:pt idx="6715">
                  <c:v>129.30000000000001</c:v>
                </c:pt>
                <c:pt idx="6716">
                  <c:v>129.30000000000001</c:v>
                </c:pt>
                <c:pt idx="6717">
                  <c:v>130.1</c:v>
                </c:pt>
                <c:pt idx="6718">
                  <c:v>130.1</c:v>
                </c:pt>
                <c:pt idx="6719">
                  <c:v>130.1</c:v>
                </c:pt>
                <c:pt idx="6720">
                  <c:v>131.4</c:v>
                </c:pt>
                <c:pt idx="6721">
                  <c:v>131.4</c:v>
                </c:pt>
                <c:pt idx="6722">
                  <c:v>131.4</c:v>
                </c:pt>
                <c:pt idx="6723">
                  <c:v>132.30000000000001</c:v>
                </c:pt>
                <c:pt idx="6724">
                  <c:v>132.30000000000001</c:v>
                </c:pt>
                <c:pt idx="6725">
                  <c:v>132.30000000000001</c:v>
                </c:pt>
                <c:pt idx="6726">
                  <c:v>133.30000000000001</c:v>
                </c:pt>
                <c:pt idx="6727">
                  <c:v>133.30000000000001</c:v>
                </c:pt>
                <c:pt idx="6728">
                  <c:v>133.30000000000001</c:v>
                </c:pt>
                <c:pt idx="6729">
                  <c:v>133.4</c:v>
                </c:pt>
                <c:pt idx="6730">
                  <c:v>133.4</c:v>
                </c:pt>
                <c:pt idx="6731">
                  <c:v>133.4</c:v>
                </c:pt>
                <c:pt idx="6732">
                  <c:v>132.9</c:v>
                </c:pt>
                <c:pt idx="6733">
                  <c:v>132.9</c:v>
                </c:pt>
                <c:pt idx="6734">
                  <c:v>132.9</c:v>
                </c:pt>
                <c:pt idx="6735">
                  <c:v>131.80000000000001</c:v>
                </c:pt>
                <c:pt idx="6736">
                  <c:v>131.80000000000001</c:v>
                </c:pt>
                <c:pt idx="6737">
                  <c:v>131.80000000000001</c:v>
                </c:pt>
                <c:pt idx="6738">
                  <c:v>131.19999999999999</c:v>
                </c:pt>
                <c:pt idx="6739">
                  <c:v>131.19999999999999</c:v>
                </c:pt>
                <c:pt idx="6740">
                  <c:v>131.19999999999999</c:v>
                </c:pt>
                <c:pt idx="6741">
                  <c:v>130.5</c:v>
                </c:pt>
                <c:pt idx="6742">
                  <c:v>130.5</c:v>
                </c:pt>
                <c:pt idx="6743">
                  <c:v>130.5</c:v>
                </c:pt>
                <c:pt idx="6744">
                  <c:v>130.5</c:v>
                </c:pt>
                <c:pt idx="6745">
                  <c:v>130.5</c:v>
                </c:pt>
                <c:pt idx="6746">
                  <c:v>130.5</c:v>
                </c:pt>
                <c:pt idx="6747">
                  <c:v>130.6</c:v>
                </c:pt>
                <c:pt idx="6748">
                  <c:v>130.6</c:v>
                </c:pt>
                <c:pt idx="6749">
                  <c:v>130.6</c:v>
                </c:pt>
                <c:pt idx="6750">
                  <c:v>131.1</c:v>
                </c:pt>
                <c:pt idx="6751">
                  <c:v>131.1</c:v>
                </c:pt>
                <c:pt idx="6752">
                  <c:v>131.1</c:v>
                </c:pt>
                <c:pt idx="6753">
                  <c:v>131.69999999999999</c:v>
                </c:pt>
                <c:pt idx="6754">
                  <c:v>131.69999999999999</c:v>
                </c:pt>
                <c:pt idx="6755">
                  <c:v>131.69999999999999</c:v>
                </c:pt>
                <c:pt idx="6756">
                  <c:v>132.69999999999999</c:v>
                </c:pt>
                <c:pt idx="6757">
                  <c:v>132.69999999999999</c:v>
                </c:pt>
                <c:pt idx="6758">
                  <c:v>132.69999999999999</c:v>
                </c:pt>
                <c:pt idx="6759">
                  <c:v>133.6</c:v>
                </c:pt>
                <c:pt idx="6760">
                  <c:v>133.6</c:v>
                </c:pt>
                <c:pt idx="6761">
                  <c:v>133.6</c:v>
                </c:pt>
                <c:pt idx="6762">
                  <c:v>133.9</c:v>
                </c:pt>
                <c:pt idx="6763">
                  <c:v>133.9</c:v>
                </c:pt>
                <c:pt idx="6764">
                  <c:v>133.9</c:v>
                </c:pt>
                <c:pt idx="6765">
                  <c:v>133.9</c:v>
                </c:pt>
                <c:pt idx="6766">
                  <c:v>133.9</c:v>
                </c:pt>
                <c:pt idx="6767">
                  <c:v>133.9</c:v>
                </c:pt>
                <c:pt idx="6768">
                  <c:v>134.1</c:v>
                </c:pt>
                <c:pt idx="6769">
                  <c:v>134.1</c:v>
                </c:pt>
                <c:pt idx="6770">
                  <c:v>134.1</c:v>
                </c:pt>
                <c:pt idx="6771">
                  <c:v>134.6</c:v>
                </c:pt>
                <c:pt idx="6772">
                  <c:v>134.6</c:v>
                </c:pt>
                <c:pt idx="6773">
                  <c:v>134.6</c:v>
                </c:pt>
              </c:numCache>
            </c:numRef>
          </c:val>
          <c:smooth val="1"/>
        </c:ser>
        <c:ser>
          <c:idx val="3"/>
          <c:order val="3"/>
          <c:spPr>
            <a:ln w="15875">
              <a:solidFill>
                <a:schemeClr val="accent5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Sheet2!$E$23153:$E$29926</c:f>
              <c:numCache>
                <c:formatCode>General</c:formatCode>
                <c:ptCount val="6774"/>
                <c:pt idx="0">
                  <c:v>119.6</c:v>
                </c:pt>
                <c:pt idx="1">
                  <c:v>119.6</c:v>
                </c:pt>
                <c:pt idx="2">
                  <c:v>119.6</c:v>
                </c:pt>
                <c:pt idx="3">
                  <c:v>120</c:v>
                </c:pt>
                <c:pt idx="4">
                  <c:v>120</c:v>
                </c:pt>
                <c:pt idx="5">
                  <c:v>120</c:v>
                </c:pt>
                <c:pt idx="6">
                  <c:v>120</c:v>
                </c:pt>
                <c:pt idx="7">
                  <c:v>120</c:v>
                </c:pt>
                <c:pt idx="8">
                  <c:v>120</c:v>
                </c:pt>
                <c:pt idx="9">
                  <c:v>119.6</c:v>
                </c:pt>
                <c:pt idx="10">
                  <c:v>119.6</c:v>
                </c:pt>
                <c:pt idx="11">
                  <c:v>119.6</c:v>
                </c:pt>
                <c:pt idx="12">
                  <c:v>119.2</c:v>
                </c:pt>
                <c:pt idx="13">
                  <c:v>119.2</c:v>
                </c:pt>
                <c:pt idx="14">
                  <c:v>119.2</c:v>
                </c:pt>
                <c:pt idx="15">
                  <c:v>119.1</c:v>
                </c:pt>
                <c:pt idx="16">
                  <c:v>119.1</c:v>
                </c:pt>
                <c:pt idx="17">
                  <c:v>119.1</c:v>
                </c:pt>
                <c:pt idx="18">
                  <c:v>118.9</c:v>
                </c:pt>
                <c:pt idx="19">
                  <c:v>118.9</c:v>
                </c:pt>
                <c:pt idx="20">
                  <c:v>118.9</c:v>
                </c:pt>
                <c:pt idx="21">
                  <c:v>118.8</c:v>
                </c:pt>
                <c:pt idx="22">
                  <c:v>118.8</c:v>
                </c:pt>
                <c:pt idx="23">
                  <c:v>118.8</c:v>
                </c:pt>
                <c:pt idx="24">
                  <c:v>118.4</c:v>
                </c:pt>
                <c:pt idx="25">
                  <c:v>118.4</c:v>
                </c:pt>
                <c:pt idx="26">
                  <c:v>118.4</c:v>
                </c:pt>
                <c:pt idx="27">
                  <c:v>118.5</c:v>
                </c:pt>
                <c:pt idx="28">
                  <c:v>118.5</c:v>
                </c:pt>
                <c:pt idx="29">
                  <c:v>118.5</c:v>
                </c:pt>
                <c:pt idx="30">
                  <c:v>118.5</c:v>
                </c:pt>
                <c:pt idx="31">
                  <c:v>118.5</c:v>
                </c:pt>
                <c:pt idx="32">
                  <c:v>118.5</c:v>
                </c:pt>
                <c:pt idx="33">
                  <c:v>118.6</c:v>
                </c:pt>
                <c:pt idx="34">
                  <c:v>118.6</c:v>
                </c:pt>
                <c:pt idx="35">
                  <c:v>118.6</c:v>
                </c:pt>
                <c:pt idx="36">
                  <c:v>118.6</c:v>
                </c:pt>
                <c:pt idx="37">
                  <c:v>118.6</c:v>
                </c:pt>
                <c:pt idx="38">
                  <c:v>118.6</c:v>
                </c:pt>
                <c:pt idx="39">
                  <c:v>118.8</c:v>
                </c:pt>
                <c:pt idx="40">
                  <c:v>118.8</c:v>
                </c:pt>
                <c:pt idx="41">
                  <c:v>118.8</c:v>
                </c:pt>
                <c:pt idx="42">
                  <c:v>119</c:v>
                </c:pt>
                <c:pt idx="43">
                  <c:v>119</c:v>
                </c:pt>
                <c:pt idx="44">
                  <c:v>119</c:v>
                </c:pt>
                <c:pt idx="45">
                  <c:v>119</c:v>
                </c:pt>
                <c:pt idx="46">
                  <c:v>119</c:v>
                </c:pt>
                <c:pt idx="47">
                  <c:v>119</c:v>
                </c:pt>
                <c:pt idx="48">
                  <c:v>118.8</c:v>
                </c:pt>
                <c:pt idx="49">
                  <c:v>118.8</c:v>
                </c:pt>
                <c:pt idx="50">
                  <c:v>118.8</c:v>
                </c:pt>
                <c:pt idx="51">
                  <c:v>118.6</c:v>
                </c:pt>
                <c:pt idx="52">
                  <c:v>118.6</c:v>
                </c:pt>
                <c:pt idx="53">
                  <c:v>118.6</c:v>
                </c:pt>
                <c:pt idx="54">
                  <c:v>118.5</c:v>
                </c:pt>
                <c:pt idx="55">
                  <c:v>118.5</c:v>
                </c:pt>
                <c:pt idx="56">
                  <c:v>118.5</c:v>
                </c:pt>
                <c:pt idx="57">
                  <c:v>118.4</c:v>
                </c:pt>
                <c:pt idx="58">
                  <c:v>118.4</c:v>
                </c:pt>
                <c:pt idx="59">
                  <c:v>118.4</c:v>
                </c:pt>
                <c:pt idx="60">
                  <c:v>118.4</c:v>
                </c:pt>
                <c:pt idx="61">
                  <c:v>118.4</c:v>
                </c:pt>
                <c:pt idx="62">
                  <c:v>118.4</c:v>
                </c:pt>
                <c:pt idx="63">
                  <c:v>118.2</c:v>
                </c:pt>
                <c:pt idx="64">
                  <c:v>118.2</c:v>
                </c:pt>
                <c:pt idx="65">
                  <c:v>118.2</c:v>
                </c:pt>
                <c:pt idx="66">
                  <c:v>118.3</c:v>
                </c:pt>
                <c:pt idx="67">
                  <c:v>118.3</c:v>
                </c:pt>
                <c:pt idx="68">
                  <c:v>118.3</c:v>
                </c:pt>
                <c:pt idx="69">
                  <c:v>118.5</c:v>
                </c:pt>
                <c:pt idx="70">
                  <c:v>118.5</c:v>
                </c:pt>
                <c:pt idx="71">
                  <c:v>118.5</c:v>
                </c:pt>
                <c:pt idx="72">
                  <c:v>118.6</c:v>
                </c:pt>
                <c:pt idx="73">
                  <c:v>118.6</c:v>
                </c:pt>
                <c:pt idx="74">
                  <c:v>118.6</c:v>
                </c:pt>
                <c:pt idx="75">
                  <c:v>118.5</c:v>
                </c:pt>
                <c:pt idx="76">
                  <c:v>118.5</c:v>
                </c:pt>
                <c:pt idx="77">
                  <c:v>118.5</c:v>
                </c:pt>
                <c:pt idx="78">
                  <c:v>118.1</c:v>
                </c:pt>
                <c:pt idx="79">
                  <c:v>118.1</c:v>
                </c:pt>
                <c:pt idx="80">
                  <c:v>118.1</c:v>
                </c:pt>
                <c:pt idx="81">
                  <c:v>118.2</c:v>
                </c:pt>
                <c:pt idx="82">
                  <c:v>118.2</c:v>
                </c:pt>
                <c:pt idx="83">
                  <c:v>118.2</c:v>
                </c:pt>
                <c:pt idx="84">
                  <c:v>118.7</c:v>
                </c:pt>
                <c:pt idx="85">
                  <c:v>118.7</c:v>
                </c:pt>
                <c:pt idx="86">
                  <c:v>118.7</c:v>
                </c:pt>
                <c:pt idx="87">
                  <c:v>118.8</c:v>
                </c:pt>
                <c:pt idx="88">
                  <c:v>118.8</c:v>
                </c:pt>
                <c:pt idx="89">
                  <c:v>118.8</c:v>
                </c:pt>
                <c:pt idx="90">
                  <c:v>118.6</c:v>
                </c:pt>
                <c:pt idx="91">
                  <c:v>118.6</c:v>
                </c:pt>
                <c:pt idx="92">
                  <c:v>118.6</c:v>
                </c:pt>
                <c:pt idx="93">
                  <c:v>118.2</c:v>
                </c:pt>
                <c:pt idx="94">
                  <c:v>118.2</c:v>
                </c:pt>
                <c:pt idx="95">
                  <c:v>118.2</c:v>
                </c:pt>
                <c:pt idx="96">
                  <c:v>118.2</c:v>
                </c:pt>
                <c:pt idx="97">
                  <c:v>118.2</c:v>
                </c:pt>
                <c:pt idx="98">
                  <c:v>118.2</c:v>
                </c:pt>
                <c:pt idx="99">
                  <c:v>118.1</c:v>
                </c:pt>
                <c:pt idx="100">
                  <c:v>118.1</c:v>
                </c:pt>
                <c:pt idx="101">
                  <c:v>118.1</c:v>
                </c:pt>
                <c:pt idx="102">
                  <c:v>118.1</c:v>
                </c:pt>
                <c:pt idx="103">
                  <c:v>118.1</c:v>
                </c:pt>
                <c:pt idx="104">
                  <c:v>118.1</c:v>
                </c:pt>
                <c:pt idx="105">
                  <c:v>118.6</c:v>
                </c:pt>
                <c:pt idx="106">
                  <c:v>118.6</c:v>
                </c:pt>
                <c:pt idx="107">
                  <c:v>118.6</c:v>
                </c:pt>
                <c:pt idx="108">
                  <c:v>118.6</c:v>
                </c:pt>
                <c:pt idx="109">
                  <c:v>118.6</c:v>
                </c:pt>
                <c:pt idx="110">
                  <c:v>118.6</c:v>
                </c:pt>
                <c:pt idx="111">
                  <c:v>118.6</c:v>
                </c:pt>
                <c:pt idx="112">
                  <c:v>118.6</c:v>
                </c:pt>
                <c:pt idx="113">
                  <c:v>118.6</c:v>
                </c:pt>
                <c:pt idx="114">
                  <c:v>118.1</c:v>
                </c:pt>
                <c:pt idx="115">
                  <c:v>118.1</c:v>
                </c:pt>
                <c:pt idx="116">
                  <c:v>118.1</c:v>
                </c:pt>
                <c:pt idx="117">
                  <c:v>118.1</c:v>
                </c:pt>
                <c:pt idx="118">
                  <c:v>118.1</c:v>
                </c:pt>
                <c:pt idx="119">
                  <c:v>118.1</c:v>
                </c:pt>
                <c:pt idx="120">
                  <c:v>118</c:v>
                </c:pt>
                <c:pt idx="121">
                  <c:v>118</c:v>
                </c:pt>
                <c:pt idx="122">
                  <c:v>118</c:v>
                </c:pt>
                <c:pt idx="123">
                  <c:v>118</c:v>
                </c:pt>
                <c:pt idx="124">
                  <c:v>118</c:v>
                </c:pt>
                <c:pt idx="125">
                  <c:v>118</c:v>
                </c:pt>
                <c:pt idx="126">
                  <c:v>118.2</c:v>
                </c:pt>
                <c:pt idx="127">
                  <c:v>118.2</c:v>
                </c:pt>
                <c:pt idx="128">
                  <c:v>118.2</c:v>
                </c:pt>
                <c:pt idx="129">
                  <c:v>118.6</c:v>
                </c:pt>
                <c:pt idx="130">
                  <c:v>118.6</c:v>
                </c:pt>
                <c:pt idx="131">
                  <c:v>118.6</c:v>
                </c:pt>
                <c:pt idx="132">
                  <c:v>118.7</c:v>
                </c:pt>
                <c:pt idx="133">
                  <c:v>118.7</c:v>
                </c:pt>
                <c:pt idx="134">
                  <c:v>118.7</c:v>
                </c:pt>
                <c:pt idx="135">
                  <c:v>118.4</c:v>
                </c:pt>
                <c:pt idx="136">
                  <c:v>118.4</c:v>
                </c:pt>
                <c:pt idx="137">
                  <c:v>118.4</c:v>
                </c:pt>
                <c:pt idx="138">
                  <c:v>118.2</c:v>
                </c:pt>
                <c:pt idx="139">
                  <c:v>118.2</c:v>
                </c:pt>
                <c:pt idx="140">
                  <c:v>118.2</c:v>
                </c:pt>
                <c:pt idx="141">
                  <c:v>118.3</c:v>
                </c:pt>
                <c:pt idx="142">
                  <c:v>118.3</c:v>
                </c:pt>
                <c:pt idx="143">
                  <c:v>118.3</c:v>
                </c:pt>
                <c:pt idx="144">
                  <c:v>118.2</c:v>
                </c:pt>
                <c:pt idx="145">
                  <c:v>118.2</c:v>
                </c:pt>
                <c:pt idx="146">
                  <c:v>118.2</c:v>
                </c:pt>
                <c:pt idx="147">
                  <c:v>117.7</c:v>
                </c:pt>
                <c:pt idx="148">
                  <c:v>117.7</c:v>
                </c:pt>
                <c:pt idx="149">
                  <c:v>117.7</c:v>
                </c:pt>
                <c:pt idx="150">
                  <c:v>117.5</c:v>
                </c:pt>
                <c:pt idx="151">
                  <c:v>117.5</c:v>
                </c:pt>
                <c:pt idx="152">
                  <c:v>117.5</c:v>
                </c:pt>
                <c:pt idx="153">
                  <c:v>117.3</c:v>
                </c:pt>
                <c:pt idx="154">
                  <c:v>117.3</c:v>
                </c:pt>
                <c:pt idx="155">
                  <c:v>117.3</c:v>
                </c:pt>
                <c:pt idx="156">
                  <c:v>117.6</c:v>
                </c:pt>
                <c:pt idx="157">
                  <c:v>117.6</c:v>
                </c:pt>
                <c:pt idx="158">
                  <c:v>117.6</c:v>
                </c:pt>
                <c:pt idx="159">
                  <c:v>117.7</c:v>
                </c:pt>
                <c:pt idx="160">
                  <c:v>117.7</c:v>
                </c:pt>
                <c:pt idx="161">
                  <c:v>117.7</c:v>
                </c:pt>
                <c:pt idx="162">
                  <c:v>118</c:v>
                </c:pt>
                <c:pt idx="163">
                  <c:v>118</c:v>
                </c:pt>
                <c:pt idx="164">
                  <c:v>118</c:v>
                </c:pt>
                <c:pt idx="165">
                  <c:v>118.2</c:v>
                </c:pt>
                <c:pt idx="166">
                  <c:v>118.2</c:v>
                </c:pt>
                <c:pt idx="167">
                  <c:v>118.2</c:v>
                </c:pt>
                <c:pt idx="168">
                  <c:v>118.3</c:v>
                </c:pt>
                <c:pt idx="169">
                  <c:v>118.3</c:v>
                </c:pt>
                <c:pt idx="170">
                  <c:v>118.3</c:v>
                </c:pt>
                <c:pt idx="171">
                  <c:v>118.2</c:v>
                </c:pt>
                <c:pt idx="172">
                  <c:v>118.2</c:v>
                </c:pt>
                <c:pt idx="173">
                  <c:v>118.2</c:v>
                </c:pt>
                <c:pt idx="174">
                  <c:v>117.9</c:v>
                </c:pt>
                <c:pt idx="175">
                  <c:v>117.9</c:v>
                </c:pt>
                <c:pt idx="176">
                  <c:v>117.9</c:v>
                </c:pt>
                <c:pt idx="177">
                  <c:v>117.6</c:v>
                </c:pt>
                <c:pt idx="178">
                  <c:v>117.6</c:v>
                </c:pt>
                <c:pt idx="179">
                  <c:v>117.6</c:v>
                </c:pt>
                <c:pt idx="180">
                  <c:v>117.5</c:v>
                </c:pt>
                <c:pt idx="181">
                  <c:v>117.5</c:v>
                </c:pt>
                <c:pt idx="182">
                  <c:v>117.5</c:v>
                </c:pt>
                <c:pt idx="183">
                  <c:v>118.1</c:v>
                </c:pt>
                <c:pt idx="184">
                  <c:v>118.1</c:v>
                </c:pt>
                <c:pt idx="185">
                  <c:v>118.1</c:v>
                </c:pt>
                <c:pt idx="186">
                  <c:v>118.1</c:v>
                </c:pt>
                <c:pt idx="187">
                  <c:v>118.1</c:v>
                </c:pt>
                <c:pt idx="188">
                  <c:v>118.1</c:v>
                </c:pt>
                <c:pt idx="189">
                  <c:v>118.3</c:v>
                </c:pt>
                <c:pt idx="190">
                  <c:v>118.3</c:v>
                </c:pt>
                <c:pt idx="191">
                  <c:v>118.3</c:v>
                </c:pt>
                <c:pt idx="192">
                  <c:v>118</c:v>
                </c:pt>
                <c:pt idx="193">
                  <c:v>118</c:v>
                </c:pt>
                <c:pt idx="194">
                  <c:v>118</c:v>
                </c:pt>
                <c:pt idx="195">
                  <c:v>118.1</c:v>
                </c:pt>
                <c:pt idx="196">
                  <c:v>118.1</c:v>
                </c:pt>
                <c:pt idx="197">
                  <c:v>118.1</c:v>
                </c:pt>
                <c:pt idx="198">
                  <c:v>117.9</c:v>
                </c:pt>
                <c:pt idx="199">
                  <c:v>117.9</c:v>
                </c:pt>
                <c:pt idx="200">
                  <c:v>117.9</c:v>
                </c:pt>
                <c:pt idx="201">
                  <c:v>117.9</c:v>
                </c:pt>
                <c:pt idx="202">
                  <c:v>117.9</c:v>
                </c:pt>
                <c:pt idx="203">
                  <c:v>117.9</c:v>
                </c:pt>
                <c:pt idx="204">
                  <c:v>118</c:v>
                </c:pt>
                <c:pt idx="205">
                  <c:v>118</c:v>
                </c:pt>
                <c:pt idx="206">
                  <c:v>118</c:v>
                </c:pt>
                <c:pt idx="207">
                  <c:v>118.3</c:v>
                </c:pt>
                <c:pt idx="208">
                  <c:v>118.3</c:v>
                </c:pt>
                <c:pt idx="209">
                  <c:v>118.3</c:v>
                </c:pt>
                <c:pt idx="210">
                  <c:v>118.2</c:v>
                </c:pt>
                <c:pt idx="211">
                  <c:v>118.2</c:v>
                </c:pt>
                <c:pt idx="212">
                  <c:v>118.2</c:v>
                </c:pt>
                <c:pt idx="213">
                  <c:v>118.3</c:v>
                </c:pt>
                <c:pt idx="214">
                  <c:v>118.3</c:v>
                </c:pt>
                <c:pt idx="215">
                  <c:v>118.3</c:v>
                </c:pt>
                <c:pt idx="216">
                  <c:v>118</c:v>
                </c:pt>
                <c:pt idx="217">
                  <c:v>118</c:v>
                </c:pt>
                <c:pt idx="218">
                  <c:v>118</c:v>
                </c:pt>
                <c:pt idx="219">
                  <c:v>118.1</c:v>
                </c:pt>
                <c:pt idx="220">
                  <c:v>118.1</c:v>
                </c:pt>
                <c:pt idx="221">
                  <c:v>118.1</c:v>
                </c:pt>
                <c:pt idx="222">
                  <c:v>117.9</c:v>
                </c:pt>
                <c:pt idx="223">
                  <c:v>117.9</c:v>
                </c:pt>
                <c:pt idx="224">
                  <c:v>117.9</c:v>
                </c:pt>
                <c:pt idx="225">
                  <c:v>118</c:v>
                </c:pt>
                <c:pt idx="226">
                  <c:v>118</c:v>
                </c:pt>
                <c:pt idx="227">
                  <c:v>118</c:v>
                </c:pt>
                <c:pt idx="228">
                  <c:v>117.9</c:v>
                </c:pt>
                <c:pt idx="229">
                  <c:v>117.9</c:v>
                </c:pt>
                <c:pt idx="230">
                  <c:v>117.9</c:v>
                </c:pt>
                <c:pt idx="231">
                  <c:v>117.7</c:v>
                </c:pt>
                <c:pt idx="232">
                  <c:v>117.7</c:v>
                </c:pt>
                <c:pt idx="233">
                  <c:v>117.7</c:v>
                </c:pt>
                <c:pt idx="234">
                  <c:v>117.6</c:v>
                </c:pt>
                <c:pt idx="235">
                  <c:v>117.6</c:v>
                </c:pt>
                <c:pt idx="236">
                  <c:v>117.6</c:v>
                </c:pt>
                <c:pt idx="237">
                  <c:v>117.4</c:v>
                </c:pt>
                <c:pt idx="238">
                  <c:v>117.4</c:v>
                </c:pt>
                <c:pt idx="239">
                  <c:v>117.4</c:v>
                </c:pt>
                <c:pt idx="240">
                  <c:v>117.5</c:v>
                </c:pt>
                <c:pt idx="241">
                  <c:v>117.5</c:v>
                </c:pt>
                <c:pt idx="242">
                  <c:v>117.5</c:v>
                </c:pt>
                <c:pt idx="243">
                  <c:v>117.6</c:v>
                </c:pt>
                <c:pt idx="244">
                  <c:v>117.6</c:v>
                </c:pt>
                <c:pt idx="245">
                  <c:v>117.6</c:v>
                </c:pt>
                <c:pt idx="246">
                  <c:v>117.7</c:v>
                </c:pt>
                <c:pt idx="247">
                  <c:v>117.7</c:v>
                </c:pt>
                <c:pt idx="248">
                  <c:v>117.7</c:v>
                </c:pt>
                <c:pt idx="249">
                  <c:v>117.9</c:v>
                </c:pt>
                <c:pt idx="250">
                  <c:v>117.9</c:v>
                </c:pt>
                <c:pt idx="251">
                  <c:v>117.9</c:v>
                </c:pt>
                <c:pt idx="252">
                  <c:v>118.2</c:v>
                </c:pt>
                <c:pt idx="253">
                  <c:v>118.2</c:v>
                </c:pt>
                <c:pt idx="254">
                  <c:v>118.2</c:v>
                </c:pt>
                <c:pt idx="255">
                  <c:v>118.4</c:v>
                </c:pt>
                <c:pt idx="256">
                  <c:v>118.4</c:v>
                </c:pt>
                <c:pt idx="257">
                  <c:v>118.4</c:v>
                </c:pt>
                <c:pt idx="258">
                  <c:v>118.6</c:v>
                </c:pt>
                <c:pt idx="259">
                  <c:v>118.6</c:v>
                </c:pt>
                <c:pt idx="260">
                  <c:v>118.6</c:v>
                </c:pt>
                <c:pt idx="261">
                  <c:v>118.2</c:v>
                </c:pt>
                <c:pt idx="262">
                  <c:v>118.2</c:v>
                </c:pt>
                <c:pt idx="263">
                  <c:v>118.2</c:v>
                </c:pt>
                <c:pt idx="264">
                  <c:v>117.7</c:v>
                </c:pt>
                <c:pt idx="265">
                  <c:v>117.7</c:v>
                </c:pt>
                <c:pt idx="266">
                  <c:v>117.7</c:v>
                </c:pt>
                <c:pt idx="267">
                  <c:v>117.3</c:v>
                </c:pt>
                <c:pt idx="268">
                  <c:v>117.3</c:v>
                </c:pt>
                <c:pt idx="269">
                  <c:v>117.3</c:v>
                </c:pt>
                <c:pt idx="270">
                  <c:v>117.4</c:v>
                </c:pt>
                <c:pt idx="271">
                  <c:v>117.4</c:v>
                </c:pt>
                <c:pt idx="272">
                  <c:v>117.4</c:v>
                </c:pt>
                <c:pt idx="273">
                  <c:v>117.8</c:v>
                </c:pt>
                <c:pt idx="274">
                  <c:v>117.8</c:v>
                </c:pt>
                <c:pt idx="275">
                  <c:v>117.8</c:v>
                </c:pt>
                <c:pt idx="276">
                  <c:v>117.7</c:v>
                </c:pt>
                <c:pt idx="277">
                  <c:v>117.7</c:v>
                </c:pt>
                <c:pt idx="278">
                  <c:v>117.7</c:v>
                </c:pt>
                <c:pt idx="279">
                  <c:v>117.6</c:v>
                </c:pt>
                <c:pt idx="280">
                  <c:v>117.6</c:v>
                </c:pt>
                <c:pt idx="281">
                  <c:v>117.6</c:v>
                </c:pt>
                <c:pt idx="282">
                  <c:v>117.7</c:v>
                </c:pt>
                <c:pt idx="283">
                  <c:v>117.7</c:v>
                </c:pt>
                <c:pt idx="284">
                  <c:v>117.7</c:v>
                </c:pt>
                <c:pt idx="285">
                  <c:v>117.4</c:v>
                </c:pt>
                <c:pt idx="286">
                  <c:v>117.4</c:v>
                </c:pt>
                <c:pt idx="287">
                  <c:v>117.4</c:v>
                </c:pt>
                <c:pt idx="288">
                  <c:v>117.4</c:v>
                </c:pt>
                <c:pt idx="289">
                  <c:v>117.4</c:v>
                </c:pt>
                <c:pt idx="290">
                  <c:v>117.4</c:v>
                </c:pt>
                <c:pt idx="291">
                  <c:v>117.3</c:v>
                </c:pt>
                <c:pt idx="292">
                  <c:v>117.3</c:v>
                </c:pt>
                <c:pt idx="293">
                  <c:v>117.3</c:v>
                </c:pt>
                <c:pt idx="294">
                  <c:v>117.6</c:v>
                </c:pt>
                <c:pt idx="295">
                  <c:v>117.6</c:v>
                </c:pt>
                <c:pt idx="296">
                  <c:v>117.6</c:v>
                </c:pt>
                <c:pt idx="297">
                  <c:v>117.5</c:v>
                </c:pt>
                <c:pt idx="298">
                  <c:v>117.5</c:v>
                </c:pt>
                <c:pt idx="299">
                  <c:v>117.5</c:v>
                </c:pt>
                <c:pt idx="300">
                  <c:v>117.5</c:v>
                </c:pt>
                <c:pt idx="301">
                  <c:v>117.5</c:v>
                </c:pt>
                <c:pt idx="302">
                  <c:v>117.5</c:v>
                </c:pt>
                <c:pt idx="303">
                  <c:v>117.3</c:v>
                </c:pt>
                <c:pt idx="304">
                  <c:v>117.3</c:v>
                </c:pt>
                <c:pt idx="305">
                  <c:v>117.3</c:v>
                </c:pt>
                <c:pt idx="306">
                  <c:v>117.4</c:v>
                </c:pt>
                <c:pt idx="307">
                  <c:v>117.4</c:v>
                </c:pt>
                <c:pt idx="308">
                  <c:v>117.4</c:v>
                </c:pt>
                <c:pt idx="309">
                  <c:v>117.1</c:v>
                </c:pt>
                <c:pt idx="310">
                  <c:v>117.1</c:v>
                </c:pt>
                <c:pt idx="311">
                  <c:v>117.1</c:v>
                </c:pt>
                <c:pt idx="312">
                  <c:v>117.1</c:v>
                </c:pt>
                <c:pt idx="313">
                  <c:v>117.1</c:v>
                </c:pt>
                <c:pt idx="314">
                  <c:v>117.1</c:v>
                </c:pt>
                <c:pt idx="315">
                  <c:v>116.8</c:v>
                </c:pt>
                <c:pt idx="316">
                  <c:v>116.8</c:v>
                </c:pt>
                <c:pt idx="317">
                  <c:v>116.8</c:v>
                </c:pt>
                <c:pt idx="318">
                  <c:v>116.8</c:v>
                </c:pt>
                <c:pt idx="319">
                  <c:v>116.8</c:v>
                </c:pt>
                <c:pt idx="320">
                  <c:v>116.8</c:v>
                </c:pt>
                <c:pt idx="321">
                  <c:v>116.8</c:v>
                </c:pt>
                <c:pt idx="322">
                  <c:v>116.8</c:v>
                </c:pt>
                <c:pt idx="323">
                  <c:v>116.8</c:v>
                </c:pt>
                <c:pt idx="324">
                  <c:v>117</c:v>
                </c:pt>
                <c:pt idx="325">
                  <c:v>117</c:v>
                </c:pt>
                <c:pt idx="326">
                  <c:v>117</c:v>
                </c:pt>
                <c:pt idx="327">
                  <c:v>116.9</c:v>
                </c:pt>
                <c:pt idx="328">
                  <c:v>116.9</c:v>
                </c:pt>
                <c:pt idx="329">
                  <c:v>116.9</c:v>
                </c:pt>
                <c:pt idx="330">
                  <c:v>116.9</c:v>
                </c:pt>
                <c:pt idx="331">
                  <c:v>116.9</c:v>
                </c:pt>
                <c:pt idx="332">
                  <c:v>116.9</c:v>
                </c:pt>
                <c:pt idx="333">
                  <c:v>117.2</c:v>
                </c:pt>
                <c:pt idx="334">
                  <c:v>117.2</c:v>
                </c:pt>
                <c:pt idx="335">
                  <c:v>117.2</c:v>
                </c:pt>
                <c:pt idx="336">
                  <c:v>117.5</c:v>
                </c:pt>
                <c:pt idx="337">
                  <c:v>117.5</c:v>
                </c:pt>
                <c:pt idx="338">
                  <c:v>117.5</c:v>
                </c:pt>
                <c:pt idx="339">
                  <c:v>117.6</c:v>
                </c:pt>
                <c:pt idx="340">
                  <c:v>117.6</c:v>
                </c:pt>
                <c:pt idx="341">
                  <c:v>117.6</c:v>
                </c:pt>
                <c:pt idx="342">
                  <c:v>117.5</c:v>
                </c:pt>
                <c:pt idx="343">
                  <c:v>117.5</c:v>
                </c:pt>
                <c:pt idx="344">
                  <c:v>117.5</c:v>
                </c:pt>
                <c:pt idx="345">
                  <c:v>117.2</c:v>
                </c:pt>
                <c:pt idx="346">
                  <c:v>117.2</c:v>
                </c:pt>
                <c:pt idx="347">
                  <c:v>117.2</c:v>
                </c:pt>
                <c:pt idx="348">
                  <c:v>117.3</c:v>
                </c:pt>
                <c:pt idx="349">
                  <c:v>117.3</c:v>
                </c:pt>
                <c:pt idx="350">
                  <c:v>117.3</c:v>
                </c:pt>
                <c:pt idx="351">
                  <c:v>117.5</c:v>
                </c:pt>
                <c:pt idx="352">
                  <c:v>117.5</c:v>
                </c:pt>
                <c:pt idx="353">
                  <c:v>117.5</c:v>
                </c:pt>
                <c:pt idx="354">
                  <c:v>117.9</c:v>
                </c:pt>
                <c:pt idx="355">
                  <c:v>117.9</c:v>
                </c:pt>
                <c:pt idx="356">
                  <c:v>117.9</c:v>
                </c:pt>
                <c:pt idx="357">
                  <c:v>118.2</c:v>
                </c:pt>
                <c:pt idx="358">
                  <c:v>118.2</c:v>
                </c:pt>
                <c:pt idx="359">
                  <c:v>118.2</c:v>
                </c:pt>
                <c:pt idx="360">
                  <c:v>117.9</c:v>
                </c:pt>
                <c:pt idx="361">
                  <c:v>117.9</c:v>
                </c:pt>
                <c:pt idx="362">
                  <c:v>117.9</c:v>
                </c:pt>
                <c:pt idx="363">
                  <c:v>117.6</c:v>
                </c:pt>
                <c:pt idx="364">
                  <c:v>117.6</c:v>
                </c:pt>
                <c:pt idx="365">
                  <c:v>117.6</c:v>
                </c:pt>
                <c:pt idx="366">
                  <c:v>117</c:v>
                </c:pt>
                <c:pt idx="367">
                  <c:v>117</c:v>
                </c:pt>
                <c:pt idx="368">
                  <c:v>117</c:v>
                </c:pt>
                <c:pt idx="369">
                  <c:v>117</c:v>
                </c:pt>
                <c:pt idx="370">
                  <c:v>117</c:v>
                </c:pt>
                <c:pt idx="371">
                  <c:v>117</c:v>
                </c:pt>
                <c:pt idx="372">
                  <c:v>117</c:v>
                </c:pt>
                <c:pt idx="373">
                  <c:v>117</c:v>
                </c:pt>
                <c:pt idx="374">
                  <c:v>117</c:v>
                </c:pt>
                <c:pt idx="375">
                  <c:v>117</c:v>
                </c:pt>
                <c:pt idx="376">
                  <c:v>117</c:v>
                </c:pt>
                <c:pt idx="377">
                  <c:v>117</c:v>
                </c:pt>
                <c:pt idx="378">
                  <c:v>117.1</c:v>
                </c:pt>
                <c:pt idx="379">
                  <c:v>117.1</c:v>
                </c:pt>
                <c:pt idx="380">
                  <c:v>117.1</c:v>
                </c:pt>
                <c:pt idx="381">
                  <c:v>117.3</c:v>
                </c:pt>
                <c:pt idx="382">
                  <c:v>117.3</c:v>
                </c:pt>
                <c:pt idx="383">
                  <c:v>117.3</c:v>
                </c:pt>
                <c:pt idx="384">
                  <c:v>117.6</c:v>
                </c:pt>
                <c:pt idx="385">
                  <c:v>117.6</c:v>
                </c:pt>
                <c:pt idx="386">
                  <c:v>117.6</c:v>
                </c:pt>
                <c:pt idx="387">
                  <c:v>117.5</c:v>
                </c:pt>
                <c:pt idx="388">
                  <c:v>117.5</c:v>
                </c:pt>
                <c:pt idx="389">
                  <c:v>117.5</c:v>
                </c:pt>
                <c:pt idx="390">
                  <c:v>117.4</c:v>
                </c:pt>
                <c:pt idx="391">
                  <c:v>117.4</c:v>
                </c:pt>
                <c:pt idx="392">
                  <c:v>117.4</c:v>
                </c:pt>
                <c:pt idx="393">
                  <c:v>117.2</c:v>
                </c:pt>
                <c:pt idx="394">
                  <c:v>117.2</c:v>
                </c:pt>
                <c:pt idx="395">
                  <c:v>117.2</c:v>
                </c:pt>
                <c:pt idx="396">
                  <c:v>117.3</c:v>
                </c:pt>
                <c:pt idx="397">
                  <c:v>117.3</c:v>
                </c:pt>
                <c:pt idx="398">
                  <c:v>117.3</c:v>
                </c:pt>
                <c:pt idx="399">
                  <c:v>117.3</c:v>
                </c:pt>
                <c:pt idx="400">
                  <c:v>117.3</c:v>
                </c:pt>
                <c:pt idx="401">
                  <c:v>117.3</c:v>
                </c:pt>
                <c:pt idx="402">
                  <c:v>117.2</c:v>
                </c:pt>
                <c:pt idx="403">
                  <c:v>117.2</c:v>
                </c:pt>
                <c:pt idx="404">
                  <c:v>117.2</c:v>
                </c:pt>
                <c:pt idx="405">
                  <c:v>117</c:v>
                </c:pt>
                <c:pt idx="406">
                  <c:v>117</c:v>
                </c:pt>
                <c:pt idx="407">
                  <c:v>117</c:v>
                </c:pt>
                <c:pt idx="408">
                  <c:v>116.7</c:v>
                </c:pt>
                <c:pt idx="409">
                  <c:v>116.7</c:v>
                </c:pt>
                <c:pt idx="410">
                  <c:v>116.7</c:v>
                </c:pt>
                <c:pt idx="411">
                  <c:v>116.8</c:v>
                </c:pt>
                <c:pt idx="412">
                  <c:v>116.8</c:v>
                </c:pt>
                <c:pt idx="413">
                  <c:v>116.8</c:v>
                </c:pt>
                <c:pt idx="414">
                  <c:v>116.8</c:v>
                </c:pt>
                <c:pt idx="415">
                  <c:v>116.8</c:v>
                </c:pt>
                <c:pt idx="416">
                  <c:v>116.8</c:v>
                </c:pt>
                <c:pt idx="417">
                  <c:v>116.8</c:v>
                </c:pt>
                <c:pt idx="418">
                  <c:v>116.8</c:v>
                </c:pt>
                <c:pt idx="419">
                  <c:v>116.8</c:v>
                </c:pt>
                <c:pt idx="420">
                  <c:v>116.8</c:v>
                </c:pt>
                <c:pt idx="421">
                  <c:v>116.8</c:v>
                </c:pt>
                <c:pt idx="422">
                  <c:v>116.8</c:v>
                </c:pt>
                <c:pt idx="423">
                  <c:v>116.9</c:v>
                </c:pt>
                <c:pt idx="424">
                  <c:v>116.9</c:v>
                </c:pt>
                <c:pt idx="425">
                  <c:v>116.9</c:v>
                </c:pt>
                <c:pt idx="426">
                  <c:v>117</c:v>
                </c:pt>
                <c:pt idx="427">
                  <c:v>117</c:v>
                </c:pt>
                <c:pt idx="428">
                  <c:v>117</c:v>
                </c:pt>
                <c:pt idx="429">
                  <c:v>116.8</c:v>
                </c:pt>
                <c:pt idx="430">
                  <c:v>116.8</c:v>
                </c:pt>
                <c:pt idx="431">
                  <c:v>116.8</c:v>
                </c:pt>
                <c:pt idx="432">
                  <c:v>117.1</c:v>
                </c:pt>
                <c:pt idx="433">
                  <c:v>117.1</c:v>
                </c:pt>
                <c:pt idx="434">
                  <c:v>117.1</c:v>
                </c:pt>
                <c:pt idx="435">
                  <c:v>117</c:v>
                </c:pt>
                <c:pt idx="436">
                  <c:v>117</c:v>
                </c:pt>
                <c:pt idx="437">
                  <c:v>117</c:v>
                </c:pt>
                <c:pt idx="438">
                  <c:v>116.8</c:v>
                </c:pt>
                <c:pt idx="439">
                  <c:v>116.8</c:v>
                </c:pt>
                <c:pt idx="440">
                  <c:v>116.8</c:v>
                </c:pt>
                <c:pt idx="441">
                  <c:v>116.8</c:v>
                </c:pt>
                <c:pt idx="442">
                  <c:v>116.8</c:v>
                </c:pt>
                <c:pt idx="443">
                  <c:v>116.8</c:v>
                </c:pt>
                <c:pt idx="444">
                  <c:v>117</c:v>
                </c:pt>
                <c:pt idx="445">
                  <c:v>117</c:v>
                </c:pt>
                <c:pt idx="446">
                  <c:v>117</c:v>
                </c:pt>
                <c:pt idx="447">
                  <c:v>117.4</c:v>
                </c:pt>
                <c:pt idx="448">
                  <c:v>117.4</c:v>
                </c:pt>
                <c:pt idx="449">
                  <c:v>117.4</c:v>
                </c:pt>
                <c:pt idx="450">
                  <c:v>117.5</c:v>
                </c:pt>
                <c:pt idx="451">
                  <c:v>117.5</c:v>
                </c:pt>
                <c:pt idx="452">
                  <c:v>117.5</c:v>
                </c:pt>
                <c:pt idx="453">
                  <c:v>117.4</c:v>
                </c:pt>
                <c:pt idx="454">
                  <c:v>117.4</c:v>
                </c:pt>
                <c:pt idx="455">
                  <c:v>117.4</c:v>
                </c:pt>
                <c:pt idx="456">
                  <c:v>117.5</c:v>
                </c:pt>
                <c:pt idx="457">
                  <c:v>117.5</c:v>
                </c:pt>
                <c:pt idx="458">
                  <c:v>117.5</c:v>
                </c:pt>
                <c:pt idx="459">
                  <c:v>116.9</c:v>
                </c:pt>
                <c:pt idx="460">
                  <c:v>116.9</c:v>
                </c:pt>
                <c:pt idx="461">
                  <c:v>116.9</c:v>
                </c:pt>
                <c:pt idx="462">
                  <c:v>116.9</c:v>
                </c:pt>
                <c:pt idx="463">
                  <c:v>116.9</c:v>
                </c:pt>
                <c:pt idx="464">
                  <c:v>116.9</c:v>
                </c:pt>
                <c:pt idx="465">
                  <c:v>116.6</c:v>
                </c:pt>
                <c:pt idx="466">
                  <c:v>116.6</c:v>
                </c:pt>
                <c:pt idx="467">
                  <c:v>116.6</c:v>
                </c:pt>
                <c:pt idx="468">
                  <c:v>117.1</c:v>
                </c:pt>
                <c:pt idx="469">
                  <c:v>117.1</c:v>
                </c:pt>
                <c:pt idx="470">
                  <c:v>117.1</c:v>
                </c:pt>
                <c:pt idx="471">
                  <c:v>117</c:v>
                </c:pt>
                <c:pt idx="472">
                  <c:v>117</c:v>
                </c:pt>
                <c:pt idx="473">
                  <c:v>117</c:v>
                </c:pt>
                <c:pt idx="474">
                  <c:v>117.5</c:v>
                </c:pt>
                <c:pt idx="475">
                  <c:v>117.5</c:v>
                </c:pt>
                <c:pt idx="476">
                  <c:v>117.5</c:v>
                </c:pt>
                <c:pt idx="477">
                  <c:v>117.3</c:v>
                </c:pt>
                <c:pt idx="478">
                  <c:v>117.3</c:v>
                </c:pt>
                <c:pt idx="479">
                  <c:v>117.3</c:v>
                </c:pt>
                <c:pt idx="480">
                  <c:v>117.4</c:v>
                </c:pt>
                <c:pt idx="481">
                  <c:v>117.4</c:v>
                </c:pt>
                <c:pt idx="482">
                  <c:v>117.4</c:v>
                </c:pt>
                <c:pt idx="483">
                  <c:v>117.1</c:v>
                </c:pt>
                <c:pt idx="484">
                  <c:v>117.1</c:v>
                </c:pt>
                <c:pt idx="485">
                  <c:v>117.1</c:v>
                </c:pt>
                <c:pt idx="486">
                  <c:v>117</c:v>
                </c:pt>
                <c:pt idx="487">
                  <c:v>117</c:v>
                </c:pt>
                <c:pt idx="488">
                  <c:v>117</c:v>
                </c:pt>
                <c:pt idx="489">
                  <c:v>116.7</c:v>
                </c:pt>
                <c:pt idx="490">
                  <c:v>116.7</c:v>
                </c:pt>
                <c:pt idx="491">
                  <c:v>116.7</c:v>
                </c:pt>
                <c:pt idx="492">
                  <c:v>116.8</c:v>
                </c:pt>
                <c:pt idx="493">
                  <c:v>116.8</c:v>
                </c:pt>
                <c:pt idx="494">
                  <c:v>116.8</c:v>
                </c:pt>
                <c:pt idx="495">
                  <c:v>116.5</c:v>
                </c:pt>
                <c:pt idx="496">
                  <c:v>116.5</c:v>
                </c:pt>
                <c:pt idx="497">
                  <c:v>116.5</c:v>
                </c:pt>
                <c:pt idx="498">
                  <c:v>117</c:v>
                </c:pt>
                <c:pt idx="499">
                  <c:v>117</c:v>
                </c:pt>
                <c:pt idx="500">
                  <c:v>117</c:v>
                </c:pt>
                <c:pt idx="501">
                  <c:v>116.6</c:v>
                </c:pt>
                <c:pt idx="502">
                  <c:v>116.6</c:v>
                </c:pt>
                <c:pt idx="503">
                  <c:v>116.6</c:v>
                </c:pt>
                <c:pt idx="504">
                  <c:v>116.5</c:v>
                </c:pt>
                <c:pt idx="505">
                  <c:v>116.5</c:v>
                </c:pt>
                <c:pt idx="506">
                  <c:v>116.5</c:v>
                </c:pt>
                <c:pt idx="507">
                  <c:v>116.1</c:v>
                </c:pt>
                <c:pt idx="508">
                  <c:v>116.1</c:v>
                </c:pt>
                <c:pt idx="509">
                  <c:v>116.1</c:v>
                </c:pt>
                <c:pt idx="510">
                  <c:v>116.1</c:v>
                </c:pt>
                <c:pt idx="511">
                  <c:v>116.1</c:v>
                </c:pt>
                <c:pt idx="512">
                  <c:v>116.1</c:v>
                </c:pt>
                <c:pt idx="513">
                  <c:v>116.1</c:v>
                </c:pt>
                <c:pt idx="514">
                  <c:v>116.1</c:v>
                </c:pt>
                <c:pt idx="515">
                  <c:v>116.1</c:v>
                </c:pt>
                <c:pt idx="516">
                  <c:v>116.1</c:v>
                </c:pt>
                <c:pt idx="517">
                  <c:v>116.1</c:v>
                </c:pt>
                <c:pt idx="518">
                  <c:v>116.1</c:v>
                </c:pt>
                <c:pt idx="519">
                  <c:v>115.9</c:v>
                </c:pt>
                <c:pt idx="520">
                  <c:v>115.9</c:v>
                </c:pt>
                <c:pt idx="521">
                  <c:v>115.9</c:v>
                </c:pt>
                <c:pt idx="522">
                  <c:v>115.9</c:v>
                </c:pt>
                <c:pt idx="523">
                  <c:v>115.9</c:v>
                </c:pt>
                <c:pt idx="524">
                  <c:v>115.9</c:v>
                </c:pt>
                <c:pt idx="525">
                  <c:v>115.9</c:v>
                </c:pt>
                <c:pt idx="526">
                  <c:v>115.9</c:v>
                </c:pt>
                <c:pt idx="527">
                  <c:v>115.9</c:v>
                </c:pt>
                <c:pt idx="528">
                  <c:v>116.2</c:v>
                </c:pt>
                <c:pt idx="529">
                  <c:v>116.2</c:v>
                </c:pt>
                <c:pt idx="530">
                  <c:v>116.2</c:v>
                </c:pt>
                <c:pt idx="531">
                  <c:v>116.2</c:v>
                </c:pt>
                <c:pt idx="532">
                  <c:v>116.2</c:v>
                </c:pt>
                <c:pt idx="533">
                  <c:v>116.2</c:v>
                </c:pt>
                <c:pt idx="534">
                  <c:v>116.1</c:v>
                </c:pt>
                <c:pt idx="535">
                  <c:v>116.1</c:v>
                </c:pt>
                <c:pt idx="536">
                  <c:v>116.1</c:v>
                </c:pt>
                <c:pt idx="537">
                  <c:v>115.8</c:v>
                </c:pt>
                <c:pt idx="538">
                  <c:v>115.8</c:v>
                </c:pt>
                <c:pt idx="539">
                  <c:v>115.8</c:v>
                </c:pt>
                <c:pt idx="540">
                  <c:v>115.7</c:v>
                </c:pt>
                <c:pt idx="541">
                  <c:v>115.7</c:v>
                </c:pt>
                <c:pt idx="542">
                  <c:v>115.7</c:v>
                </c:pt>
                <c:pt idx="543">
                  <c:v>115.9</c:v>
                </c:pt>
                <c:pt idx="544">
                  <c:v>115.9</c:v>
                </c:pt>
                <c:pt idx="545">
                  <c:v>115.9</c:v>
                </c:pt>
                <c:pt idx="546">
                  <c:v>116.3</c:v>
                </c:pt>
                <c:pt idx="547">
                  <c:v>116.3</c:v>
                </c:pt>
                <c:pt idx="548">
                  <c:v>116.3</c:v>
                </c:pt>
                <c:pt idx="549">
                  <c:v>116.4</c:v>
                </c:pt>
                <c:pt idx="550">
                  <c:v>116.4</c:v>
                </c:pt>
                <c:pt idx="551">
                  <c:v>116.4</c:v>
                </c:pt>
                <c:pt idx="552">
                  <c:v>116.3</c:v>
                </c:pt>
                <c:pt idx="553">
                  <c:v>116.3</c:v>
                </c:pt>
                <c:pt idx="554">
                  <c:v>116.3</c:v>
                </c:pt>
                <c:pt idx="555">
                  <c:v>116.4</c:v>
                </c:pt>
                <c:pt idx="556">
                  <c:v>116.4</c:v>
                </c:pt>
                <c:pt idx="557">
                  <c:v>116.4</c:v>
                </c:pt>
                <c:pt idx="558">
                  <c:v>116.5</c:v>
                </c:pt>
                <c:pt idx="559">
                  <c:v>116.5</c:v>
                </c:pt>
                <c:pt idx="560">
                  <c:v>116.5</c:v>
                </c:pt>
                <c:pt idx="561">
                  <c:v>116.8</c:v>
                </c:pt>
                <c:pt idx="562">
                  <c:v>116.8</c:v>
                </c:pt>
                <c:pt idx="563">
                  <c:v>116.8</c:v>
                </c:pt>
                <c:pt idx="564">
                  <c:v>116.8</c:v>
                </c:pt>
                <c:pt idx="565">
                  <c:v>116.8</c:v>
                </c:pt>
                <c:pt idx="566">
                  <c:v>116.8</c:v>
                </c:pt>
                <c:pt idx="567">
                  <c:v>116.7</c:v>
                </c:pt>
                <c:pt idx="568">
                  <c:v>116.7</c:v>
                </c:pt>
                <c:pt idx="569">
                  <c:v>116.7</c:v>
                </c:pt>
                <c:pt idx="570">
                  <c:v>116.5</c:v>
                </c:pt>
                <c:pt idx="571">
                  <c:v>116.5</c:v>
                </c:pt>
                <c:pt idx="572">
                  <c:v>116.5</c:v>
                </c:pt>
                <c:pt idx="573">
                  <c:v>116.5</c:v>
                </c:pt>
                <c:pt idx="574">
                  <c:v>116.5</c:v>
                </c:pt>
                <c:pt idx="575">
                  <c:v>116.5</c:v>
                </c:pt>
                <c:pt idx="576">
                  <c:v>116.9</c:v>
                </c:pt>
                <c:pt idx="577">
                  <c:v>116.9</c:v>
                </c:pt>
                <c:pt idx="578">
                  <c:v>116.9</c:v>
                </c:pt>
                <c:pt idx="579">
                  <c:v>116.7</c:v>
                </c:pt>
                <c:pt idx="580">
                  <c:v>116.7</c:v>
                </c:pt>
                <c:pt idx="581">
                  <c:v>116.7</c:v>
                </c:pt>
                <c:pt idx="582">
                  <c:v>116.9</c:v>
                </c:pt>
                <c:pt idx="583">
                  <c:v>116.9</c:v>
                </c:pt>
                <c:pt idx="584">
                  <c:v>116.9</c:v>
                </c:pt>
                <c:pt idx="585">
                  <c:v>117</c:v>
                </c:pt>
                <c:pt idx="586">
                  <c:v>117</c:v>
                </c:pt>
                <c:pt idx="587">
                  <c:v>117</c:v>
                </c:pt>
                <c:pt idx="588">
                  <c:v>116.8</c:v>
                </c:pt>
                <c:pt idx="589">
                  <c:v>116.8</c:v>
                </c:pt>
                <c:pt idx="590">
                  <c:v>116.8</c:v>
                </c:pt>
                <c:pt idx="591">
                  <c:v>116.6</c:v>
                </c:pt>
                <c:pt idx="592">
                  <c:v>116.6</c:v>
                </c:pt>
                <c:pt idx="593">
                  <c:v>116.6</c:v>
                </c:pt>
                <c:pt idx="594">
                  <c:v>116.2</c:v>
                </c:pt>
                <c:pt idx="595">
                  <c:v>116.2</c:v>
                </c:pt>
                <c:pt idx="596">
                  <c:v>116.2</c:v>
                </c:pt>
                <c:pt idx="597">
                  <c:v>116.4</c:v>
                </c:pt>
                <c:pt idx="598">
                  <c:v>116.4</c:v>
                </c:pt>
                <c:pt idx="599">
                  <c:v>116.4</c:v>
                </c:pt>
                <c:pt idx="600">
                  <c:v>116.2</c:v>
                </c:pt>
                <c:pt idx="601">
                  <c:v>116.2</c:v>
                </c:pt>
                <c:pt idx="602">
                  <c:v>116.2</c:v>
                </c:pt>
                <c:pt idx="603">
                  <c:v>116.4</c:v>
                </c:pt>
                <c:pt idx="604">
                  <c:v>116.4</c:v>
                </c:pt>
                <c:pt idx="605">
                  <c:v>116.4</c:v>
                </c:pt>
                <c:pt idx="606">
                  <c:v>116.4</c:v>
                </c:pt>
                <c:pt idx="607">
                  <c:v>116.4</c:v>
                </c:pt>
                <c:pt idx="608">
                  <c:v>116.4</c:v>
                </c:pt>
                <c:pt idx="609">
                  <c:v>116.2</c:v>
                </c:pt>
                <c:pt idx="610">
                  <c:v>116.2</c:v>
                </c:pt>
                <c:pt idx="611">
                  <c:v>116.2</c:v>
                </c:pt>
                <c:pt idx="612">
                  <c:v>115.9</c:v>
                </c:pt>
                <c:pt idx="613">
                  <c:v>115.9</c:v>
                </c:pt>
                <c:pt idx="614">
                  <c:v>115.9</c:v>
                </c:pt>
                <c:pt idx="615">
                  <c:v>115.5</c:v>
                </c:pt>
                <c:pt idx="616">
                  <c:v>115.5</c:v>
                </c:pt>
                <c:pt idx="617">
                  <c:v>115.5</c:v>
                </c:pt>
                <c:pt idx="618">
                  <c:v>115.4</c:v>
                </c:pt>
                <c:pt idx="619">
                  <c:v>115.4</c:v>
                </c:pt>
                <c:pt idx="620">
                  <c:v>115.4</c:v>
                </c:pt>
                <c:pt idx="621">
                  <c:v>115.1</c:v>
                </c:pt>
                <c:pt idx="622">
                  <c:v>115.1</c:v>
                </c:pt>
                <c:pt idx="623">
                  <c:v>115.1</c:v>
                </c:pt>
                <c:pt idx="624">
                  <c:v>115.5</c:v>
                </c:pt>
                <c:pt idx="625">
                  <c:v>115.5</c:v>
                </c:pt>
                <c:pt idx="626">
                  <c:v>115.5</c:v>
                </c:pt>
                <c:pt idx="627">
                  <c:v>115.9</c:v>
                </c:pt>
                <c:pt idx="628">
                  <c:v>115.9</c:v>
                </c:pt>
                <c:pt idx="629">
                  <c:v>115.9</c:v>
                </c:pt>
                <c:pt idx="630">
                  <c:v>116.2</c:v>
                </c:pt>
                <c:pt idx="631">
                  <c:v>116.2</c:v>
                </c:pt>
                <c:pt idx="632">
                  <c:v>116.2</c:v>
                </c:pt>
                <c:pt idx="633">
                  <c:v>116</c:v>
                </c:pt>
                <c:pt idx="634">
                  <c:v>116</c:v>
                </c:pt>
                <c:pt idx="635">
                  <c:v>116</c:v>
                </c:pt>
                <c:pt idx="636">
                  <c:v>116.2</c:v>
                </c:pt>
                <c:pt idx="637">
                  <c:v>116.2</c:v>
                </c:pt>
                <c:pt idx="638">
                  <c:v>116.2</c:v>
                </c:pt>
                <c:pt idx="639">
                  <c:v>116.1</c:v>
                </c:pt>
                <c:pt idx="640">
                  <c:v>116.1</c:v>
                </c:pt>
                <c:pt idx="641">
                  <c:v>116.1</c:v>
                </c:pt>
                <c:pt idx="642">
                  <c:v>116.1</c:v>
                </c:pt>
                <c:pt idx="643">
                  <c:v>116.1</c:v>
                </c:pt>
                <c:pt idx="644">
                  <c:v>116.1</c:v>
                </c:pt>
                <c:pt idx="645">
                  <c:v>115.8</c:v>
                </c:pt>
                <c:pt idx="646">
                  <c:v>115.8</c:v>
                </c:pt>
                <c:pt idx="647">
                  <c:v>115.8</c:v>
                </c:pt>
                <c:pt idx="648">
                  <c:v>116.1</c:v>
                </c:pt>
                <c:pt idx="649">
                  <c:v>116.1</c:v>
                </c:pt>
                <c:pt idx="650">
                  <c:v>116.1</c:v>
                </c:pt>
                <c:pt idx="651">
                  <c:v>116.3</c:v>
                </c:pt>
                <c:pt idx="652">
                  <c:v>116.3</c:v>
                </c:pt>
                <c:pt idx="653">
                  <c:v>116.3</c:v>
                </c:pt>
                <c:pt idx="654">
                  <c:v>116.6</c:v>
                </c:pt>
                <c:pt idx="655">
                  <c:v>116.6</c:v>
                </c:pt>
                <c:pt idx="656">
                  <c:v>116.6</c:v>
                </c:pt>
                <c:pt idx="657">
                  <c:v>116.6</c:v>
                </c:pt>
                <c:pt idx="658">
                  <c:v>116.6</c:v>
                </c:pt>
                <c:pt idx="659">
                  <c:v>116.6</c:v>
                </c:pt>
                <c:pt idx="660">
                  <c:v>116.7</c:v>
                </c:pt>
                <c:pt idx="661">
                  <c:v>116.7</c:v>
                </c:pt>
                <c:pt idx="662">
                  <c:v>116.7</c:v>
                </c:pt>
                <c:pt idx="663">
                  <c:v>116.6</c:v>
                </c:pt>
                <c:pt idx="664">
                  <c:v>116.6</c:v>
                </c:pt>
                <c:pt idx="665">
                  <c:v>116.6</c:v>
                </c:pt>
                <c:pt idx="666">
                  <c:v>116.6</c:v>
                </c:pt>
                <c:pt idx="667">
                  <c:v>116.6</c:v>
                </c:pt>
                <c:pt idx="668">
                  <c:v>116.6</c:v>
                </c:pt>
                <c:pt idx="669">
                  <c:v>116.5</c:v>
                </c:pt>
                <c:pt idx="670">
                  <c:v>116.5</c:v>
                </c:pt>
                <c:pt idx="671">
                  <c:v>116.5</c:v>
                </c:pt>
                <c:pt idx="672">
                  <c:v>116.5</c:v>
                </c:pt>
                <c:pt idx="673">
                  <c:v>116.5</c:v>
                </c:pt>
                <c:pt idx="674">
                  <c:v>116.5</c:v>
                </c:pt>
                <c:pt idx="675">
                  <c:v>116.4</c:v>
                </c:pt>
                <c:pt idx="676">
                  <c:v>116.4</c:v>
                </c:pt>
                <c:pt idx="677">
                  <c:v>116.4</c:v>
                </c:pt>
                <c:pt idx="678">
                  <c:v>116.2</c:v>
                </c:pt>
                <c:pt idx="679">
                  <c:v>116.2</c:v>
                </c:pt>
                <c:pt idx="680">
                  <c:v>116.2</c:v>
                </c:pt>
                <c:pt idx="681">
                  <c:v>115.9</c:v>
                </c:pt>
                <c:pt idx="682">
                  <c:v>115.9</c:v>
                </c:pt>
                <c:pt idx="683">
                  <c:v>115.9</c:v>
                </c:pt>
                <c:pt idx="684">
                  <c:v>115.4</c:v>
                </c:pt>
                <c:pt idx="685">
                  <c:v>115.4</c:v>
                </c:pt>
                <c:pt idx="686">
                  <c:v>115.4</c:v>
                </c:pt>
                <c:pt idx="687">
                  <c:v>115.5</c:v>
                </c:pt>
                <c:pt idx="688">
                  <c:v>115.5</c:v>
                </c:pt>
                <c:pt idx="689">
                  <c:v>115.5</c:v>
                </c:pt>
                <c:pt idx="690">
                  <c:v>115.7</c:v>
                </c:pt>
                <c:pt idx="691">
                  <c:v>115.7</c:v>
                </c:pt>
                <c:pt idx="692">
                  <c:v>115.7</c:v>
                </c:pt>
                <c:pt idx="693">
                  <c:v>116</c:v>
                </c:pt>
                <c:pt idx="694">
                  <c:v>116</c:v>
                </c:pt>
                <c:pt idx="695">
                  <c:v>116</c:v>
                </c:pt>
                <c:pt idx="696">
                  <c:v>115.8</c:v>
                </c:pt>
                <c:pt idx="697">
                  <c:v>115.8</c:v>
                </c:pt>
                <c:pt idx="698">
                  <c:v>115.8</c:v>
                </c:pt>
                <c:pt idx="699">
                  <c:v>115.7</c:v>
                </c:pt>
                <c:pt idx="700">
                  <c:v>115.7</c:v>
                </c:pt>
                <c:pt idx="701">
                  <c:v>115.7</c:v>
                </c:pt>
                <c:pt idx="702">
                  <c:v>115.6</c:v>
                </c:pt>
                <c:pt idx="703">
                  <c:v>115.6</c:v>
                </c:pt>
                <c:pt idx="704">
                  <c:v>115.6</c:v>
                </c:pt>
                <c:pt idx="705">
                  <c:v>115.8</c:v>
                </c:pt>
                <c:pt idx="706">
                  <c:v>115.8</c:v>
                </c:pt>
                <c:pt idx="707">
                  <c:v>115.8</c:v>
                </c:pt>
                <c:pt idx="708">
                  <c:v>115.7</c:v>
                </c:pt>
                <c:pt idx="709">
                  <c:v>115.7</c:v>
                </c:pt>
                <c:pt idx="710">
                  <c:v>115.7</c:v>
                </c:pt>
                <c:pt idx="711">
                  <c:v>115.9</c:v>
                </c:pt>
                <c:pt idx="712">
                  <c:v>115.9</c:v>
                </c:pt>
                <c:pt idx="713">
                  <c:v>115.9</c:v>
                </c:pt>
                <c:pt idx="714">
                  <c:v>116.1</c:v>
                </c:pt>
                <c:pt idx="715">
                  <c:v>116.1</c:v>
                </c:pt>
                <c:pt idx="716">
                  <c:v>116.1</c:v>
                </c:pt>
                <c:pt idx="717">
                  <c:v>116.5</c:v>
                </c:pt>
                <c:pt idx="718">
                  <c:v>116.5</c:v>
                </c:pt>
                <c:pt idx="719">
                  <c:v>116.5</c:v>
                </c:pt>
                <c:pt idx="720">
                  <c:v>116.7</c:v>
                </c:pt>
                <c:pt idx="721">
                  <c:v>116.7</c:v>
                </c:pt>
                <c:pt idx="722">
                  <c:v>116.7</c:v>
                </c:pt>
                <c:pt idx="723">
                  <c:v>116.7</c:v>
                </c:pt>
                <c:pt idx="724">
                  <c:v>116.7</c:v>
                </c:pt>
                <c:pt idx="725">
                  <c:v>116.7</c:v>
                </c:pt>
                <c:pt idx="726">
                  <c:v>116.4</c:v>
                </c:pt>
                <c:pt idx="727">
                  <c:v>116.4</c:v>
                </c:pt>
                <c:pt idx="728">
                  <c:v>116.4</c:v>
                </c:pt>
                <c:pt idx="729">
                  <c:v>116.3</c:v>
                </c:pt>
                <c:pt idx="730">
                  <c:v>116.3</c:v>
                </c:pt>
                <c:pt idx="731">
                  <c:v>116.3</c:v>
                </c:pt>
                <c:pt idx="732">
                  <c:v>116.4</c:v>
                </c:pt>
                <c:pt idx="733">
                  <c:v>116.4</c:v>
                </c:pt>
                <c:pt idx="734">
                  <c:v>116.4</c:v>
                </c:pt>
                <c:pt idx="735">
                  <c:v>116.8</c:v>
                </c:pt>
                <c:pt idx="736">
                  <c:v>116.8</c:v>
                </c:pt>
                <c:pt idx="737">
                  <c:v>116.8</c:v>
                </c:pt>
                <c:pt idx="738">
                  <c:v>116.9</c:v>
                </c:pt>
                <c:pt idx="739">
                  <c:v>116.9</c:v>
                </c:pt>
                <c:pt idx="740">
                  <c:v>116.9</c:v>
                </c:pt>
                <c:pt idx="741">
                  <c:v>116.7</c:v>
                </c:pt>
                <c:pt idx="742">
                  <c:v>116.7</c:v>
                </c:pt>
                <c:pt idx="743">
                  <c:v>116.7</c:v>
                </c:pt>
                <c:pt idx="744">
                  <c:v>116.7</c:v>
                </c:pt>
                <c:pt idx="745">
                  <c:v>116.7</c:v>
                </c:pt>
                <c:pt idx="746">
                  <c:v>116.7</c:v>
                </c:pt>
                <c:pt idx="747">
                  <c:v>116.3</c:v>
                </c:pt>
                <c:pt idx="748">
                  <c:v>116.3</c:v>
                </c:pt>
                <c:pt idx="749">
                  <c:v>116.3</c:v>
                </c:pt>
                <c:pt idx="750">
                  <c:v>116.5</c:v>
                </c:pt>
                <c:pt idx="751">
                  <c:v>116.5</c:v>
                </c:pt>
                <c:pt idx="752">
                  <c:v>116.5</c:v>
                </c:pt>
                <c:pt idx="753">
                  <c:v>116.3</c:v>
                </c:pt>
                <c:pt idx="754">
                  <c:v>116.3</c:v>
                </c:pt>
                <c:pt idx="755">
                  <c:v>116.3</c:v>
                </c:pt>
                <c:pt idx="756">
                  <c:v>116.8</c:v>
                </c:pt>
                <c:pt idx="757">
                  <c:v>116.8</c:v>
                </c:pt>
                <c:pt idx="758">
                  <c:v>116.8</c:v>
                </c:pt>
                <c:pt idx="759">
                  <c:v>116.5</c:v>
                </c:pt>
                <c:pt idx="760">
                  <c:v>116.5</c:v>
                </c:pt>
                <c:pt idx="761">
                  <c:v>116.5</c:v>
                </c:pt>
                <c:pt idx="762">
                  <c:v>116.7</c:v>
                </c:pt>
                <c:pt idx="763">
                  <c:v>116.7</c:v>
                </c:pt>
                <c:pt idx="764">
                  <c:v>116.7</c:v>
                </c:pt>
                <c:pt idx="765">
                  <c:v>116.8</c:v>
                </c:pt>
                <c:pt idx="766">
                  <c:v>116.8</c:v>
                </c:pt>
                <c:pt idx="767">
                  <c:v>116.8</c:v>
                </c:pt>
                <c:pt idx="768">
                  <c:v>117.1</c:v>
                </c:pt>
                <c:pt idx="769">
                  <c:v>117.1</c:v>
                </c:pt>
                <c:pt idx="770">
                  <c:v>117.1</c:v>
                </c:pt>
                <c:pt idx="771">
                  <c:v>117.2</c:v>
                </c:pt>
                <c:pt idx="772">
                  <c:v>117.2</c:v>
                </c:pt>
                <c:pt idx="773">
                  <c:v>117.2</c:v>
                </c:pt>
                <c:pt idx="774">
                  <c:v>116.9</c:v>
                </c:pt>
                <c:pt idx="775">
                  <c:v>116.9</c:v>
                </c:pt>
                <c:pt idx="776">
                  <c:v>116.9</c:v>
                </c:pt>
                <c:pt idx="777">
                  <c:v>116.8</c:v>
                </c:pt>
                <c:pt idx="778">
                  <c:v>116.8</c:v>
                </c:pt>
                <c:pt idx="779">
                  <c:v>116.8</c:v>
                </c:pt>
                <c:pt idx="780">
                  <c:v>117</c:v>
                </c:pt>
                <c:pt idx="781">
                  <c:v>117</c:v>
                </c:pt>
                <c:pt idx="782">
                  <c:v>117</c:v>
                </c:pt>
                <c:pt idx="783">
                  <c:v>117</c:v>
                </c:pt>
                <c:pt idx="784">
                  <c:v>117</c:v>
                </c:pt>
                <c:pt idx="785">
                  <c:v>117</c:v>
                </c:pt>
                <c:pt idx="786">
                  <c:v>116.8</c:v>
                </c:pt>
                <c:pt idx="787">
                  <c:v>116.8</c:v>
                </c:pt>
                <c:pt idx="788">
                  <c:v>116.8</c:v>
                </c:pt>
                <c:pt idx="789">
                  <c:v>116.7</c:v>
                </c:pt>
                <c:pt idx="790">
                  <c:v>116.7</c:v>
                </c:pt>
                <c:pt idx="791">
                  <c:v>116.7</c:v>
                </c:pt>
                <c:pt idx="792">
                  <c:v>116.6</c:v>
                </c:pt>
                <c:pt idx="793">
                  <c:v>116.6</c:v>
                </c:pt>
                <c:pt idx="794">
                  <c:v>116.6</c:v>
                </c:pt>
                <c:pt idx="795">
                  <c:v>116.7</c:v>
                </c:pt>
                <c:pt idx="796">
                  <c:v>116.7</c:v>
                </c:pt>
                <c:pt idx="797">
                  <c:v>116.7</c:v>
                </c:pt>
                <c:pt idx="798">
                  <c:v>116.6</c:v>
                </c:pt>
                <c:pt idx="799">
                  <c:v>116.6</c:v>
                </c:pt>
                <c:pt idx="800">
                  <c:v>116.6</c:v>
                </c:pt>
                <c:pt idx="801">
                  <c:v>116.7</c:v>
                </c:pt>
                <c:pt idx="802">
                  <c:v>116.7</c:v>
                </c:pt>
                <c:pt idx="803">
                  <c:v>116.7</c:v>
                </c:pt>
                <c:pt idx="804">
                  <c:v>116.8</c:v>
                </c:pt>
                <c:pt idx="805">
                  <c:v>116.8</c:v>
                </c:pt>
                <c:pt idx="806">
                  <c:v>116.8</c:v>
                </c:pt>
                <c:pt idx="807">
                  <c:v>116.7</c:v>
                </c:pt>
                <c:pt idx="808">
                  <c:v>116.7</c:v>
                </c:pt>
                <c:pt idx="809">
                  <c:v>116.7</c:v>
                </c:pt>
                <c:pt idx="810">
                  <c:v>116.7</c:v>
                </c:pt>
                <c:pt idx="811">
                  <c:v>116.7</c:v>
                </c:pt>
                <c:pt idx="812">
                  <c:v>116.7</c:v>
                </c:pt>
                <c:pt idx="813">
                  <c:v>116.6</c:v>
                </c:pt>
                <c:pt idx="814">
                  <c:v>116.6</c:v>
                </c:pt>
                <c:pt idx="815">
                  <c:v>116.6</c:v>
                </c:pt>
                <c:pt idx="816">
                  <c:v>116.6</c:v>
                </c:pt>
                <c:pt idx="817">
                  <c:v>116.6</c:v>
                </c:pt>
                <c:pt idx="818">
                  <c:v>116.6</c:v>
                </c:pt>
                <c:pt idx="819">
                  <c:v>116.7</c:v>
                </c:pt>
                <c:pt idx="820">
                  <c:v>116.7</c:v>
                </c:pt>
                <c:pt idx="821">
                  <c:v>116.7</c:v>
                </c:pt>
                <c:pt idx="822">
                  <c:v>116.7</c:v>
                </c:pt>
                <c:pt idx="823">
                  <c:v>116.7</c:v>
                </c:pt>
                <c:pt idx="824">
                  <c:v>116.7</c:v>
                </c:pt>
                <c:pt idx="825">
                  <c:v>116.8</c:v>
                </c:pt>
                <c:pt idx="826">
                  <c:v>116.8</c:v>
                </c:pt>
                <c:pt idx="827">
                  <c:v>116.8</c:v>
                </c:pt>
                <c:pt idx="828">
                  <c:v>116.6</c:v>
                </c:pt>
                <c:pt idx="829">
                  <c:v>116.6</c:v>
                </c:pt>
                <c:pt idx="830">
                  <c:v>116.6</c:v>
                </c:pt>
                <c:pt idx="831">
                  <c:v>116.7</c:v>
                </c:pt>
                <c:pt idx="832">
                  <c:v>116.7</c:v>
                </c:pt>
                <c:pt idx="833">
                  <c:v>116.7</c:v>
                </c:pt>
                <c:pt idx="834">
                  <c:v>116.9</c:v>
                </c:pt>
                <c:pt idx="835">
                  <c:v>116.9</c:v>
                </c:pt>
                <c:pt idx="836">
                  <c:v>116.9</c:v>
                </c:pt>
                <c:pt idx="837">
                  <c:v>117.1</c:v>
                </c:pt>
                <c:pt idx="838">
                  <c:v>117.1</c:v>
                </c:pt>
                <c:pt idx="839">
                  <c:v>117.1</c:v>
                </c:pt>
                <c:pt idx="840">
                  <c:v>117.3</c:v>
                </c:pt>
                <c:pt idx="841">
                  <c:v>117.3</c:v>
                </c:pt>
                <c:pt idx="842">
                  <c:v>117.3</c:v>
                </c:pt>
                <c:pt idx="843">
                  <c:v>117.1</c:v>
                </c:pt>
                <c:pt idx="844">
                  <c:v>117.1</c:v>
                </c:pt>
                <c:pt idx="845">
                  <c:v>117.1</c:v>
                </c:pt>
                <c:pt idx="846">
                  <c:v>117.1</c:v>
                </c:pt>
                <c:pt idx="847">
                  <c:v>117.1</c:v>
                </c:pt>
                <c:pt idx="848">
                  <c:v>117.1</c:v>
                </c:pt>
                <c:pt idx="849">
                  <c:v>117.1</c:v>
                </c:pt>
                <c:pt idx="850">
                  <c:v>117.1</c:v>
                </c:pt>
                <c:pt idx="851">
                  <c:v>117.1</c:v>
                </c:pt>
                <c:pt idx="852">
                  <c:v>117.1</c:v>
                </c:pt>
                <c:pt idx="853">
                  <c:v>117.1</c:v>
                </c:pt>
                <c:pt idx="854">
                  <c:v>117.1</c:v>
                </c:pt>
                <c:pt idx="855">
                  <c:v>116.9</c:v>
                </c:pt>
                <c:pt idx="856">
                  <c:v>116.9</c:v>
                </c:pt>
                <c:pt idx="857">
                  <c:v>116.9</c:v>
                </c:pt>
                <c:pt idx="858">
                  <c:v>117</c:v>
                </c:pt>
                <c:pt idx="859">
                  <c:v>117</c:v>
                </c:pt>
                <c:pt idx="860">
                  <c:v>117</c:v>
                </c:pt>
                <c:pt idx="861">
                  <c:v>117</c:v>
                </c:pt>
                <c:pt idx="862">
                  <c:v>117</c:v>
                </c:pt>
                <c:pt idx="863">
                  <c:v>117</c:v>
                </c:pt>
                <c:pt idx="864">
                  <c:v>116.9</c:v>
                </c:pt>
                <c:pt idx="865">
                  <c:v>116.9</c:v>
                </c:pt>
                <c:pt idx="866">
                  <c:v>116.9</c:v>
                </c:pt>
                <c:pt idx="867">
                  <c:v>116.5</c:v>
                </c:pt>
                <c:pt idx="868">
                  <c:v>116.5</c:v>
                </c:pt>
                <c:pt idx="869">
                  <c:v>116.5</c:v>
                </c:pt>
                <c:pt idx="870">
                  <c:v>116.5</c:v>
                </c:pt>
                <c:pt idx="871">
                  <c:v>116.5</c:v>
                </c:pt>
                <c:pt idx="872">
                  <c:v>116.5</c:v>
                </c:pt>
                <c:pt idx="873">
                  <c:v>116.5</c:v>
                </c:pt>
                <c:pt idx="874">
                  <c:v>116.5</c:v>
                </c:pt>
                <c:pt idx="875">
                  <c:v>116.5</c:v>
                </c:pt>
                <c:pt idx="876">
                  <c:v>116.8</c:v>
                </c:pt>
                <c:pt idx="877">
                  <c:v>116.8</c:v>
                </c:pt>
                <c:pt idx="878">
                  <c:v>116.8</c:v>
                </c:pt>
                <c:pt idx="879">
                  <c:v>116.6</c:v>
                </c:pt>
                <c:pt idx="880">
                  <c:v>116.6</c:v>
                </c:pt>
                <c:pt idx="881">
                  <c:v>116.6</c:v>
                </c:pt>
                <c:pt idx="882">
                  <c:v>116.8</c:v>
                </c:pt>
                <c:pt idx="883">
                  <c:v>116.8</c:v>
                </c:pt>
                <c:pt idx="884">
                  <c:v>116.8</c:v>
                </c:pt>
                <c:pt idx="885">
                  <c:v>116.9</c:v>
                </c:pt>
                <c:pt idx="886">
                  <c:v>116.9</c:v>
                </c:pt>
                <c:pt idx="887">
                  <c:v>116.9</c:v>
                </c:pt>
                <c:pt idx="888">
                  <c:v>117.3</c:v>
                </c:pt>
                <c:pt idx="889">
                  <c:v>117.3</c:v>
                </c:pt>
                <c:pt idx="890">
                  <c:v>117.3</c:v>
                </c:pt>
                <c:pt idx="891">
                  <c:v>117.3</c:v>
                </c:pt>
                <c:pt idx="892">
                  <c:v>117.3</c:v>
                </c:pt>
                <c:pt idx="893">
                  <c:v>117.3</c:v>
                </c:pt>
                <c:pt idx="894">
                  <c:v>117.5</c:v>
                </c:pt>
                <c:pt idx="895">
                  <c:v>117.5</c:v>
                </c:pt>
                <c:pt idx="896">
                  <c:v>117.5</c:v>
                </c:pt>
                <c:pt idx="897">
                  <c:v>117.5</c:v>
                </c:pt>
                <c:pt idx="898">
                  <c:v>117.5</c:v>
                </c:pt>
                <c:pt idx="899">
                  <c:v>117.5</c:v>
                </c:pt>
                <c:pt idx="900">
                  <c:v>117.2</c:v>
                </c:pt>
                <c:pt idx="901">
                  <c:v>117.2</c:v>
                </c:pt>
                <c:pt idx="902">
                  <c:v>117.2</c:v>
                </c:pt>
                <c:pt idx="903">
                  <c:v>117.2</c:v>
                </c:pt>
                <c:pt idx="904">
                  <c:v>117.2</c:v>
                </c:pt>
                <c:pt idx="905">
                  <c:v>117.2</c:v>
                </c:pt>
                <c:pt idx="906">
                  <c:v>117.5</c:v>
                </c:pt>
                <c:pt idx="907">
                  <c:v>117.5</c:v>
                </c:pt>
                <c:pt idx="908">
                  <c:v>117.5</c:v>
                </c:pt>
                <c:pt idx="909">
                  <c:v>117.8</c:v>
                </c:pt>
                <c:pt idx="910">
                  <c:v>117.8</c:v>
                </c:pt>
                <c:pt idx="911">
                  <c:v>117.8</c:v>
                </c:pt>
                <c:pt idx="912">
                  <c:v>117.6</c:v>
                </c:pt>
                <c:pt idx="913">
                  <c:v>117.6</c:v>
                </c:pt>
                <c:pt idx="914">
                  <c:v>117.6</c:v>
                </c:pt>
                <c:pt idx="915">
                  <c:v>117.5</c:v>
                </c:pt>
                <c:pt idx="916">
                  <c:v>117.5</c:v>
                </c:pt>
                <c:pt idx="917">
                  <c:v>117.5</c:v>
                </c:pt>
                <c:pt idx="918">
                  <c:v>117.4</c:v>
                </c:pt>
                <c:pt idx="919">
                  <c:v>117.4</c:v>
                </c:pt>
                <c:pt idx="920">
                  <c:v>117.4</c:v>
                </c:pt>
                <c:pt idx="921">
                  <c:v>117.6</c:v>
                </c:pt>
                <c:pt idx="922">
                  <c:v>117.6</c:v>
                </c:pt>
                <c:pt idx="923">
                  <c:v>117.6</c:v>
                </c:pt>
                <c:pt idx="924">
                  <c:v>117.4</c:v>
                </c:pt>
                <c:pt idx="925">
                  <c:v>117.4</c:v>
                </c:pt>
                <c:pt idx="926">
                  <c:v>117.4</c:v>
                </c:pt>
                <c:pt idx="927">
                  <c:v>117.4</c:v>
                </c:pt>
                <c:pt idx="928">
                  <c:v>117.4</c:v>
                </c:pt>
                <c:pt idx="929">
                  <c:v>117.4</c:v>
                </c:pt>
                <c:pt idx="930">
                  <c:v>117.8</c:v>
                </c:pt>
                <c:pt idx="931">
                  <c:v>117.8</c:v>
                </c:pt>
                <c:pt idx="932">
                  <c:v>117.8</c:v>
                </c:pt>
                <c:pt idx="933">
                  <c:v>118.1</c:v>
                </c:pt>
                <c:pt idx="934">
                  <c:v>118.1</c:v>
                </c:pt>
                <c:pt idx="935">
                  <c:v>118.1</c:v>
                </c:pt>
                <c:pt idx="936">
                  <c:v>118.1</c:v>
                </c:pt>
                <c:pt idx="937">
                  <c:v>118.1</c:v>
                </c:pt>
                <c:pt idx="938">
                  <c:v>118.1</c:v>
                </c:pt>
                <c:pt idx="939">
                  <c:v>117.6</c:v>
                </c:pt>
                <c:pt idx="940">
                  <c:v>117.6</c:v>
                </c:pt>
                <c:pt idx="941">
                  <c:v>117.6</c:v>
                </c:pt>
                <c:pt idx="942">
                  <c:v>117.7</c:v>
                </c:pt>
                <c:pt idx="943">
                  <c:v>117.7</c:v>
                </c:pt>
                <c:pt idx="944">
                  <c:v>117.7</c:v>
                </c:pt>
                <c:pt idx="945">
                  <c:v>117.7</c:v>
                </c:pt>
                <c:pt idx="946">
                  <c:v>117.7</c:v>
                </c:pt>
                <c:pt idx="947">
                  <c:v>117.7</c:v>
                </c:pt>
                <c:pt idx="948">
                  <c:v>117.9</c:v>
                </c:pt>
                <c:pt idx="949">
                  <c:v>117.9</c:v>
                </c:pt>
                <c:pt idx="950">
                  <c:v>117.9</c:v>
                </c:pt>
                <c:pt idx="951">
                  <c:v>118</c:v>
                </c:pt>
                <c:pt idx="952">
                  <c:v>118</c:v>
                </c:pt>
                <c:pt idx="953">
                  <c:v>118</c:v>
                </c:pt>
                <c:pt idx="954">
                  <c:v>118.4</c:v>
                </c:pt>
                <c:pt idx="955">
                  <c:v>118.4</c:v>
                </c:pt>
                <c:pt idx="956">
                  <c:v>118.4</c:v>
                </c:pt>
                <c:pt idx="957">
                  <c:v>118.5</c:v>
                </c:pt>
                <c:pt idx="958">
                  <c:v>118.5</c:v>
                </c:pt>
                <c:pt idx="959">
                  <c:v>118.5</c:v>
                </c:pt>
                <c:pt idx="960">
                  <c:v>118.5</c:v>
                </c:pt>
                <c:pt idx="961">
                  <c:v>118.5</c:v>
                </c:pt>
                <c:pt idx="962">
                  <c:v>118.5</c:v>
                </c:pt>
                <c:pt idx="963">
                  <c:v>118.3</c:v>
                </c:pt>
                <c:pt idx="964">
                  <c:v>118.3</c:v>
                </c:pt>
                <c:pt idx="965">
                  <c:v>118.3</c:v>
                </c:pt>
                <c:pt idx="966">
                  <c:v>118.2</c:v>
                </c:pt>
                <c:pt idx="967">
                  <c:v>118.2</c:v>
                </c:pt>
                <c:pt idx="968">
                  <c:v>118.2</c:v>
                </c:pt>
                <c:pt idx="969">
                  <c:v>118.1</c:v>
                </c:pt>
                <c:pt idx="970">
                  <c:v>118.1</c:v>
                </c:pt>
                <c:pt idx="971">
                  <c:v>118.1</c:v>
                </c:pt>
                <c:pt idx="972">
                  <c:v>118.2</c:v>
                </c:pt>
                <c:pt idx="973">
                  <c:v>118.2</c:v>
                </c:pt>
                <c:pt idx="974">
                  <c:v>118.2</c:v>
                </c:pt>
                <c:pt idx="975">
                  <c:v>118.4</c:v>
                </c:pt>
                <c:pt idx="976">
                  <c:v>118.4</c:v>
                </c:pt>
                <c:pt idx="977">
                  <c:v>118.4</c:v>
                </c:pt>
                <c:pt idx="978">
                  <c:v>118</c:v>
                </c:pt>
                <c:pt idx="979">
                  <c:v>118</c:v>
                </c:pt>
                <c:pt idx="980">
                  <c:v>118</c:v>
                </c:pt>
                <c:pt idx="981">
                  <c:v>117.9</c:v>
                </c:pt>
                <c:pt idx="982">
                  <c:v>117.9</c:v>
                </c:pt>
                <c:pt idx="983">
                  <c:v>117.9</c:v>
                </c:pt>
                <c:pt idx="984">
                  <c:v>117.6</c:v>
                </c:pt>
                <c:pt idx="985">
                  <c:v>117.6</c:v>
                </c:pt>
                <c:pt idx="986">
                  <c:v>117.6</c:v>
                </c:pt>
                <c:pt idx="987">
                  <c:v>117.8</c:v>
                </c:pt>
                <c:pt idx="988">
                  <c:v>117.8</c:v>
                </c:pt>
                <c:pt idx="989">
                  <c:v>117.8</c:v>
                </c:pt>
                <c:pt idx="990">
                  <c:v>117.8</c:v>
                </c:pt>
                <c:pt idx="991">
                  <c:v>117.8</c:v>
                </c:pt>
                <c:pt idx="992">
                  <c:v>117.8</c:v>
                </c:pt>
                <c:pt idx="993">
                  <c:v>117.6</c:v>
                </c:pt>
                <c:pt idx="994">
                  <c:v>117.6</c:v>
                </c:pt>
                <c:pt idx="995">
                  <c:v>117.6</c:v>
                </c:pt>
                <c:pt idx="996">
                  <c:v>117.8</c:v>
                </c:pt>
                <c:pt idx="997">
                  <c:v>117.8</c:v>
                </c:pt>
                <c:pt idx="998">
                  <c:v>117.8</c:v>
                </c:pt>
                <c:pt idx="999">
                  <c:v>117.8</c:v>
                </c:pt>
                <c:pt idx="1000">
                  <c:v>117.8</c:v>
                </c:pt>
                <c:pt idx="1001">
                  <c:v>117.8</c:v>
                </c:pt>
                <c:pt idx="1002">
                  <c:v>117.7</c:v>
                </c:pt>
                <c:pt idx="1003">
                  <c:v>117.7</c:v>
                </c:pt>
                <c:pt idx="1004">
                  <c:v>117.7</c:v>
                </c:pt>
                <c:pt idx="1005">
                  <c:v>117.4</c:v>
                </c:pt>
                <c:pt idx="1006">
                  <c:v>117.4</c:v>
                </c:pt>
                <c:pt idx="1007">
                  <c:v>117.4</c:v>
                </c:pt>
                <c:pt idx="1008">
                  <c:v>116.9</c:v>
                </c:pt>
                <c:pt idx="1009">
                  <c:v>116.9</c:v>
                </c:pt>
                <c:pt idx="1010">
                  <c:v>116.9</c:v>
                </c:pt>
                <c:pt idx="1011">
                  <c:v>116.8</c:v>
                </c:pt>
                <c:pt idx="1012">
                  <c:v>116.8</c:v>
                </c:pt>
                <c:pt idx="1013">
                  <c:v>116.8</c:v>
                </c:pt>
                <c:pt idx="1014">
                  <c:v>117.1</c:v>
                </c:pt>
                <c:pt idx="1015">
                  <c:v>117.1</c:v>
                </c:pt>
                <c:pt idx="1016">
                  <c:v>117.1</c:v>
                </c:pt>
                <c:pt idx="1017">
                  <c:v>117.8</c:v>
                </c:pt>
                <c:pt idx="1018">
                  <c:v>117.8</c:v>
                </c:pt>
                <c:pt idx="1019">
                  <c:v>117.8</c:v>
                </c:pt>
                <c:pt idx="1020">
                  <c:v>118.2</c:v>
                </c:pt>
                <c:pt idx="1021">
                  <c:v>118.2</c:v>
                </c:pt>
                <c:pt idx="1022">
                  <c:v>118.2</c:v>
                </c:pt>
                <c:pt idx="1023">
                  <c:v>118</c:v>
                </c:pt>
                <c:pt idx="1024">
                  <c:v>118</c:v>
                </c:pt>
                <c:pt idx="1025">
                  <c:v>118</c:v>
                </c:pt>
                <c:pt idx="1026">
                  <c:v>117.9</c:v>
                </c:pt>
                <c:pt idx="1027">
                  <c:v>117.9</c:v>
                </c:pt>
                <c:pt idx="1028">
                  <c:v>117.9</c:v>
                </c:pt>
                <c:pt idx="1029">
                  <c:v>118.1</c:v>
                </c:pt>
                <c:pt idx="1030">
                  <c:v>118.1</c:v>
                </c:pt>
                <c:pt idx="1031">
                  <c:v>118.1</c:v>
                </c:pt>
                <c:pt idx="1032">
                  <c:v>118.2</c:v>
                </c:pt>
                <c:pt idx="1033">
                  <c:v>118.2</c:v>
                </c:pt>
                <c:pt idx="1034">
                  <c:v>118.2</c:v>
                </c:pt>
                <c:pt idx="1035">
                  <c:v>118.1</c:v>
                </c:pt>
                <c:pt idx="1036">
                  <c:v>118.1</c:v>
                </c:pt>
                <c:pt idx="1037">
                  <c:v>118.1</c:v>
                </c:pt>
                <c:pt idx="1038">
                  <c:v>117.8</c:v>
                </c:pt>
                <c:pt idx="1039">
                  <c:v>117.8</c:v>
                </c:pt>
                <c:pt idx="1040">
                  <c:v>117.8</c:v>
                </c:pt>
                <c:pt idx="1041">
                  <c:v>117.7</c:v>
                </c:pt>
                <c:pt idx="1042">
                  <c:v>117.7</c:v>
                </c:pt>
                <c:pt idx="1043">
                  <c:v>117.7</c:v>
                </c:pt>
                <c:pt idx="1044">
                  <c:v>117.9</c:v>
                </c:pt>
                <c:pt idx="1045">
                  <c:v>117.9</c:v>
                </c:pt>
                <c:pt idx="1046">
                  <c:v>117.9</c:v>
                </c:pt>
                <c:pt idx="1047">
                  <c:v>118.2</c:v>
                </c:pt>
                <c:pt idx="1048">
                  <c:v>118.2</c:v>
                </c:pt>
                <c:pt idx="1049">
                  <c:v>118.2</c:v>
                </c:pt>
                <c:pt idx="1050">
                  <c:v>118.3</c:v>
                </c:pt>
                <c:pt idx="1051">
                  <c:v>118.3</c:v>
                </c:pt>
                <c:pt idx="1052">
                  <c:v>118.3</c:v>
                </c:pt>
                <c:pt idx="1053">
                  <c:v>118.3</c:v>
                </c:pt>
                <c:pt idx="1054">
                  <c:v>118.3</c:v>
                </c:pt>
                <c:pt idx="1055">
                  <c:v>118.3</c:v>
                </c:pt>
                <c:pt idx="1056">
                  <c:v>118.3</c:v>
                </c:pt>
                <c:pt idx="1057">
                  <c:v>118.3</c:v>
                </c:pt>
                <c:pt idx="1058">
                  <c:v>118.3</c:v>
                </c:pt>
                <c:pt idx="1059">
                  <c:v>118.3</c:v>
                </c:pt>
                <c:pt idx="1060">
                  <c:v>118.3</c:v>
                </c:pt>
                <c:pt idx="1061">
                  <c:v>118.3</c:v>
                </c:pt>
                <c:pt idx="1062">
                  <c:v>118.4</c:v>
                </c:pt>
                <c:pt idx="1063">
                  <c:v>118.4</c:v>
                </c:pt>
                <c:pt idx="1064">
                  <c:v>118.4</c:v>
                </c:pt>
                <c:pt idx="1065">
                  <c:v>118.2</c:v>
                </c:pt>
                <c:pt idx="1066">
                  <c:v>118.2</c:v>
                </c:pt>
                <c:pt idx="1067">
                  <c:v>118.2</c:v>
                </c:pt>
                <c:pt idx="1068">
                  <c:v>118.7</c:v>
                </c:pt>
                <c:pt idx="1069">
                  <c:v>118.7</c:v>
                </c:pt>
                <c:pt idx="1070">
                  <c:v>118.7</c:v>
                </c:pt>
                <c:pt idx="1071">
                  <c:v>118.8</c:v>
                </c:pt>
                <c:pt idx="1072">
                  <c:v>118.8</c:v>
                </c:pt>
                <c:pt idx="1073">
                  <c:v>118.8</c:v>
                </c:pt>
                <c:pt idx="1074">
                  <c:v>119</c:v>
                </c:pt>
                <c:pt idx="1075">
                  <c:v>119</c:v>
                </c:pt>
                <c:pt idx="1076">
                  <c:v>119</c:v>
                </c:pt>
                <c:pt idx="1077">
                  <c:v>118.6</c:v>
                </c:pt>
                <c:pt idx="1078">
                  <c:v>118.6</c:v>
                </c:pt>
                <c:pt idx="1079">
                  <c:v>118.6</c:v>
                </c:pt>
                <c:pt idx="1080">
                  <c:v>118.4</c:v>
                </c:pt>
                <c:pt idx="1081">
                  <c:v>118.4</c:v>
                </c:pt>
                <c:pt idx="1082">
                  <c:v>118.4</c:v>
                </c:pt>
                <c:pt idx="1083">
                  <c:v>118.3</c:v>
                </c:pt>
                <c:pt idx="1084">
                  <c:v>118.3</c:v>
                </c:pt>
                <c:pt idx="1085">
                  <c:v>118.3</c:v>
                </c:pt>
                <c:pt idx="1086">
                  <c:v>118.3</c:v>
                </c:pt>
                <c:pt idx="1087">
                  <c:v>118.3</c:v>
                </c:pt>
                <c:pt idx="1088">
                  <c:v>118.3</c:v>
                </c:pt>
                <c:pt idx="1089">
                  <c:v>118.4</c:v>
                </c:pt>
                <c:pt idx="1090">
                  <c:v>118.4</c:v>
                </c:pt>
                <c:pt idx="1091">
                  <c:v>118.4</c:v>
                </c:pt>
                <c:pt idx="1092">
                  <c:v>118.5</c:v>
                </c:pt>
                <c:pt idx="1093">
                  <c:v>118.5</c:v>
                </c:pt>
                <c:pt idx="1094">
                  <c:v>118.5</c:v>
                </c:pt>
                <c:pt idx="1095">
                  <c:v>118.6</c:v>
                </c:pt>
                <c:pt idx="1096">
                  <c:v>118.6</c:v>
                </c:pt>
                <c:pt idx="1097">
                  <c:v>118.6</c:v>
                </c:pt>
                <c:pt idx="1098">
                  <c:v>118.7</c:v>
                </c:pt>
                <c:pt idx="1099">
                  <c:v>118.7</c:v>
                </c:pt>
                <c:pt idx="1100">
                  <c:v>118.7</c:v>
                </c:pt>
                <c:pt idx="1101">
                  <c:v>118.3</c:v>
                </c:pt>
                <c:pt idx="1102">
                  <c:v>118.3</c:v>
                </c:pt>
                <c:pt idx="1103">
                  <c:v>118.3</c:v>
                </c:pt>
                <c:pt idx="1104">
                  <c:v>118.6</c:v>
                </c:pt>
                <c:pt idx="1105">
                  <c:v>118.6</c:v>
                </c:pt>
                <c:pt idx="1106">
                  <c:v>118.6</c:v>
                </c:pt>
                <c:pt idx="1107">
                  <c:v>118.7</c:v>
                </c:pt>
                <c:pt idx="1108">
                  <c:v>118.7</c:v>
                </c:pt>
                <c:pt idx="1109">
                  <c:v>118.7</c:v>
                </c:pt>
                <c:pt idx="1110">
                  <c:v>118.9</c:v>
                </c:pt>
                <c:pt idx="1111">
                  <c:v>118.9</c:v>
                </c:pt>
                <c:pt idx="1112">
                  <c:v>118.9</c:v>
                </c:pt>
                <c:pt idx="1113">
                  <c:v>119</c:v>
                </c:pt>
                <c:pt idx="1114">
                  <c:v>119</c:v>
                </c:pt>
                <c:pt idx="1115">
                  <c:v>119</c:v>
                </c:pt>
                <c:pt idx="1116">
                  <c:v>119</c:v>
                </c:pt>
                <c:pt idx="1117">
                  <c:v>119</c:v>
                </c:pt>
                <c:pt idx="1118">
                  <c:v>119</c:v>
                </c:pt>
                <c:pt idx="1119">
                  <c:v>119</c:v>
                </c:pt>
                <c:pt idx="1120">
                  <c:v>119</c:v>
                </c:pt>
                <c:pt idx="1121">
                  <c:v>119</c:v>
                </c:pt>
                <c:pt idx="1122">
                  <c:v>118.5</c:v>
                </c:pt>
                <c:pt idx="1123">
                  <c:v>118.5</c:v>
                </c:pt>
                <c:pt idx="1124">
                  <c:v>118.5</c:v>
                </c:pt>
                <c:pt idx="1125">
                  <c:v>118.6</c:v>
                </c:pt>
                <c:pt idx="1126">
                  <c:v>118.6</c:v>
                </c:pt>
                <c:pt idx="1127">
                  <c:v>118.6</c:v>
                </c:pt>
                <c:pt idx="1128">
                  <c:v>118.6</c:v>
                </c:pt>
                <c:pt idx="1129">
                  <c:v>118.6</c:v>
                </c:pt>
                <c:pt idx="1130">
                  <c:v>118.6</c:v>
                </c:pt>
                <c:pt idx="1131">
                  <c:v>118.7</c:v>
                </c:pt>
                <c:pt idx="1132">
                  <c:v>118.7</c:v>
                </c:pt>
                <c:pt idx="1133">
                  <c:v>118.7</c:v>
                </c:pt>
                <c:pt idx="1134">
                  <c:v>118.6</c:v>
                </c:pt>
                <c:pt idx="1135">
                  <c:v>118.6</c:v>
                </c:pt>
                <c:pt idx="1136">
                  <c:v>118.6</c:v>
                </c:pt>
                <c:pt idx="1137">
                  <c:v>118.8</c:v>
                </c:pt>
                <c:pt idx="1138">
                  <c:v>118.8</c:v>
                </c:pt>
                <c:pt idx="1139">
                  <c:v>118.8</c:v>
                </c:pt>
                <c:pt idx="1140">
                  <c:v>118.9</c:v>
                </c:pt>
                <c:pt idx="1141">
                  <c:v>118.9</c:v>
                </c:pt>
                <c:pt idx="1142">
                  <c:v>118.9</c:v>
                </c:pt>
                <c:pt idx="1143">
                  <c:v>119.3</c:v>
                </c:pt>
                <c:pt idx="1144">
                  <c:v>119.3</c:v>
                </c:pt>
                <c:pt idx="1145">
                  <c:v>119.3</c:v>
                </c:pt>
                <c:pt idx="1146">
                  <c:v>119.5</c:v>
                </c:pt>
                <c:pt idx="1147">
                  <c:v>119.5</c:v>
                </c:pt>
                <c:pt idx="1148">
                  <c:v>119.5</c:v>
                </c:pt>
                <c:pt idx="1149">
                  <c:v>119.9</c:v>
                </c:pt>
                <c:pt idx="1150">
                  <c:v>119.9</c:v>
                </c:pt>
                <c:pt idx="1151">
                  <c:v>119.9</c:v>
                </c:pt>
                <c:pt idx="1152">
                  <c:v>120.1</c:v>
                </c:pt>
                <c:pt idx="1153">
                  <c:v>120.1</c:v>
                </c:pt>
                <c:pt idx="1154">
                  <c:v>120.1</c:v>
                </c:pt>
                <c:pt idx="1155">
                  <c:v>120.1</c:v>
                </c:pt>
                <c:pt idx="1156">
                  <c:v>120.1</c:v>
                </c:pt>
                <c:pt idx="1157">
                  <c:v>120.1</c:v>
                </c:pt>
                <c:pt idx="1158">
                  <c:v>120.1</c:v>
                </c:pt>
                <c:pt idx="1159">
                  <c:v>120.1</c:v>
                </c:pt>
                <c:pt idx="1160">
                  <c:v>120.1</c:v>
                </c:pt>
                <c:pt idx="1161">
                  <c:v>120.6</c:v>
                </c:pt>
                <c:pt idx="1162">
                  <c:v>120.6</c:v>
                </c:pt>
                <c:pt idx="1163">
                  <c:v>120.6</c:v>
                </c:pt>
                <c:pt idx="1164">
                  <c:v>121.1</c:v>
                </c:pt>
                <c:pt idx="1165">
                  <c:v>121.1</c:v>
                </c:pt>
                <c:pt idx="1166">
                  <c:v>121.1</c:v>
                </c:pt>
                <c:pt idx="1167">
                  <c:v>121.7</c:v>
                </c:pt>
                <c:pt idx="1168">
                  <c:v>121.7</c:v>
                </c:pt>
                <c:pt idx="1169">
                  <c:v>121.7</c:v>
                </c:pt>
                <c:pt idx="1170">
                  <c:v>122</c:v>
                </c:pt>
                <c:pt idx="1171">
                  <c:v>122</c:v>
                </c:pt>
                <c:pt idx="1172">
                  <c:v>122</c:v>
                </c:pt>
                <c:pt idx="1173">
                  <c:v>122.5</c:v>
                </c:pt>
                <c:pt idx="1174">
                  <c:v>122.5</c:v>
                </c:pt>
                <c:pt idx="1175">
                  <c:v>122.5</c:v>
                </c:pt>
                <c:pt idx="1176">
                  <c:v>123.1</c:v>
                </c:pt>
                <c:pt idx="1177">
                  <c:v>123.1</c:v>
                </c:pt>
                <c:pt idx="1178">
                  <c:v>123.1</c:v>
                </c:pt>
                <c:pt idx="1179">
                  <c:v>124</c:v>
                </c:pt>
                <c:pt idx="1180">
                  <c:v>124</c:v>
                </c:pt>
                <c:pt idx="1181">
                  <c:v>124</c:v>
                </c:pt>
                <c:pt idx="1182">
                  <c:v>125.5</c:v>
                </c:pt>
                <c:pt idx="1183">
                  <c:v>125.5</c:v>
                </c:pt>
                <c:pt idx="1184">
                  <c:v>125.5</c:v>
                </c:pt>
                <c:pt idx="1185">
                  <c:v>126.8</c:v>
                </c:pt>
                <c:pt idx="1186">
                  <c:v>126.8</c:v>
                </c:pt>
                <c:pt idx="1187">
                  <c:v>126.8</c:v>
                </c:pt>
                <c:pt idx="1188">
                  <c:v>128.5</c:v>
                </c:pt>
                <c:pt idx="1189">
                  <c:v>128.5</c:v>
                </c:pt>
                <c:pt idx="1190">
                  <c:v>128.5</c:v>
                </c:pt>
                <c:pt idx="1191">
                  <c:v>130.69999999999999</c:v>
                </c:pt>
                <c:pt idx="1192">
                  <c:v>130.69999999999999</c:v>
                </c:pt>
                <c:pt idx="1193">
                  <c:v>130.69999999999999</c:v>
                </c:pt>
                <c:pt idx="1194">
                  <c:v>133.19999999999999</c:v>
                </c:pt>
                <c:pt idx="1195">
                  <c:v>133.19999999999999</c:v>
                </c:pt>
                <c:pt idx="1196">
                  <c:v>133.19999999999999</c:v>
                </c:pt>
                <c:pt idx="1197">
                  <c:v>136</c:v>
                </c:pt>
                <c:pt idx="1198">
                  <c:v>136</c:v>
                </c:pt>
                <c:pt idx="1199">
                  <c:v>136</c:v>
                </c:pt>
                <c:pt idx="1200">
                  <c:v>137</c:v>
                </c:pt>
                <c:pt idx="1201">
                  <c:v>137</c:v>
                </c:pt>
                <c:pt idx="1202">
                  <c:v>137</c:v>
                </c:pt>
                <c:pt idx="1203">
                  <c:v>136.69999999999999</c:v>
                </c:pt>
                <c:pt idx="1204">
                  <c:v>136.69999999999999</c:v>
                </c:pt>
                <c:pt idx="1205">
                  <c:v>136.69999999999999</c:v>
                </c:pt>
                <c:pt idx="1206">
                  <c:v>135.30000000000001</c:v>
                </c:pt>
                <c:pt idx="1207">
                  <c:v>135.30000000000001</c:v>
                </c:pt>
                <c:pt idx="1208">
                  <c:v>135.30000000000001</c:v>
                </c:pt>
                <c:pt idx="1209">
                  <c:v>134.1</c:v>
                </c:pt>
                <c:pt idx="1210">
                  <c:v>134.1</c:v>
                </c:pt>
                <c:pt idx="1211">
                  <c:v>134.1</c:v>
                </c:pt>
                <c:pt idx="1212">
                  <c:v>133.80000000000001</c:v>
                </c:pt>
                <c:pt idx="1213">
                  <c:v>133.80000000000001</c:v>
                </c:pt>
                <c:pt idx="1214">
                  <c:v>133.80000000000001</c:v>
                </c:pt>
                <c:pt idx="1215">
                  <c:v>133.69999999999999</c:v>
                </c:pt>
                <c:pt idx="1216">
                  <c:v>133.69999999999999</c:v>
                </c:pt>
                <c:pt idx="1217">
                  <c:v>133.69999999999999</c:v>
                </c:pt>
                <c:pt idx="1218">
                  <c:v>133</c:v>
                </c:pt>
                <c:pt idx="1219">
                  <c:v>133</c:v>
                </c:pt>
                <c:pt idx="1220">
                  <c:v>133</c:v>
                </c:pt>
                <c:pt idx="1221">
                  <c:v>132</c:v>
                </c:pt>
                <c:pt idx="1222">
                  <c:v>132</c:v>
                </c:pt>
                <c:pt idx="1223">
                  <c:v>132</c:v>
                </c:pt>
                <c:pt idx="1224">
                  <c:v>130.9</c:v>
                </c:pt>
                <c:pt idx="1225">
                  <c:v>130.9</c:v>
                </c:pt>
                <c:pt idx="1226">
                  <c:v>130.9</c:v>
                </c:pt>
                <c:pt idx="1227">
                  <c:v>129.6</c:v>
                </c:pt>
                <c:pt idx="1228">
                  <c:v>129.6</c:v>
                </c:pt>
                <c:pt idx="1229">
                  <c:v>129.6</c:v>
                </c:pt>
                <c:pt idx="1230">
                  <c:v>128</c:v>
                </c:pt>
                <c:pt idx="1231">
                  <c:v>128</c:v>
                </c:pt>
                <c:pt idx="1232">
                  <c:v>128</c:v>
                </c:pt>
                <c:pt idx="1233">
                  <c:v>126.1</c:v>
                </c:pt>
                <c:pt idx="1234">
                  <c:v>126.1</c:v>
                </c:pt>
                <c:pt idx="1235">
                  <c:v>126.1</c:v>
                </c:pt>
                <c:pt idx="1236">
                  <c:v>124.7</c:v>
                </c:pt>
                <c:pt idx="1237">
                  <c:v>124.7</c:v>
                </c:pt>
                <c:pt idx="1238">
                  <c:v>124.7</c:v>
                </c:pt>
                <c:pt idx="1239">
                  <c:v>123.5</c:v>
                </c:pt>
                <c:pt idx="1240">
                  <c:v>123.5</c:v>
                </c:pt>
                <c:pt idx="1241">
                  <c:v>123.5</c:v>
                </c:pt>
                <c:pt idx="1242">
                  <c:v>122.8</c:v>
                </c:pt>
                <c:pt idx="1243">
                  <c:v>122.8</c:v>
                </c:pt>
                <c:pt idx="1244">
                  <c:v>122.8</c:v>
                </c:pt>
                <c:pt idx="1245">
                  <c:v>122.2</c:v>
                </c:pt>
                <c:pt idx="1246">
                  <c:v>122.2</c:v>
                </c:pt>
                <c:pt idx="1247">
                  <c:v>122.2</c:v>
                </c:pt>
                <c:pt idx="1248">
                  <c:v>122</c:v>
                </c:pt>
                <c:pt idx="1249">
                  <c:v>122</c:v>
                </c:pt>
                <c:pt idx="1250">
                  <c:v>122</c:v>
                </c:pt>
                <c:pt idx="1251">
                  <c:v>121.9</c:v>
                </c:pt>
                <c:pt idx="1252">
                  <c:v>121.9</c:v>
                </c:pt>
                <c:pt idx="1253">
                  <c:v>121.9</c:v>
                </c:pt>
                <c:pt idx="1254">
                  <c:v>122.2</c:v>
                </c:pt>
                <c:pt idx="1255">
                  <c:v>122.2</c:v>
                </c:pt>
                <c:pt idx="1256">
                  <c:v>122.2</c:v>
                </c:pt>
                <c:pt idx="1257">
                  <c:v>122.4</c:v>
                </c:pt>
                <c:pt idx="1258">
                  <c:v>122.4</c:v>
                </c:pt>
                <c:pt idx="1259">
                  <c:v>122.4</c:v>
                </c:pt>
                <c:pt idx="1260">
                  <c:v>122.4</c:v>
                </c:pt>
                <c:pt idx="1261">
                  <c:v>122.4</c:v>
                </c:pt>
                <c:pt idx="1262">
                  <c:v>122.4</c:v>
                </c:pt>
                <c:pt idx="1263">
                  <c:v>122.3</c:v>
                </c:pt>
                <c:pt idx="1264">
                  <c:v>122.3</c:v>
                </c:pt>
                <c:pt idx="1265">
                  <c:v>122.3</c:v>
                </c:pt>
                <c:pt idx="1266">
                  <c:v>122.2</c:v>
                </c:pt>
                <c:pt idx="1267">
                  <c:v>122.2</c:v>
                </c:pt>
                <c:pt idx="1268">
                  <c:v>122.2</c:v>
                </c:pt>
                <c:pt idx="1269">
                  <c:v>122.1</c:v>
                </c:pt>
                <c:pt idx="1270">
                  <c:v>122.1</c:v>
                </c:pt>
                <c:pt idx="1271">
                  <c:v>122.1</c:v>
                </c:pt>
                <c:pt idx="1272">
                  <c:v>121.9</c:v>
                </c:pt>
                <c:pt idx="1273">
                  <c:v>121.9</c:v>
                </c:pt>
                <c:pt idx="1274">
                  <c:v>121.9</c:v>
                </c:pt>
                <c:pt idx="1275">
                  <c:v>121.3</c:v>
                </c:pt>
                <c:pt idx="1276">
                  <c:v>121.3</c:v>
                </c:pt>
                <c:pt idx="1277">
                  <c:v>121.3</c:v>
                </c:pt>
                <c:pt idx="1278">
                  <c:v>120.9</c:v>
                </c:pt>
                <c:pt idx="1279">
                  <c:v>120.9</c:v>
                </c:pt>
                <c:pt idx="1280">
                  <c:v>120.9</c:v>
                </c:pt>
                <c:pt idx="1281">
                  <c:v>120.6</c:v>
                </c:pt>
                <c:pt idx="1282">
                  <c:v>120.6</c:v>
                </c:pt>
                <c:pt idx="1283">
                  <c:v>120.6</c:v>
                </c:pt>
                <c:pt idx="1284">
                  <c:v>120.7</c:v>
                </c:pt>
                <c:pt idx="1285">
                  <c:v>120.7</c:v>
                </c:pt>
                <c:pt idx="1286">
                  <c:v>120.7</c:v>
                </c:pt>
                <c:pt idx="1287">
                  <c:v>121</c:v>
                </c:pt>
                <c:pt idx="1288">
                  <c:v>121</c:v>
                </c:pt>
                <c:pt idx="1289">
                  <c:v>121</c:v>
                </c:pt>
                <c:pt idx="1290">
                  <c:v>121.1</c:v>
                </c:pt>
                <c:pt idx="1291">
                  <c:v>121.1</c:v>
                </c:pt>
                <c:pt idx="1292">
                  <c:v>121.1</c:v>
                </c:pt>
                <c:pt idx="1293">
                  <c:v>121.1</c:v>
                </c:pt>
                <c:pt idx="1294">
                  <c:v>121.1</c:v>
                </c:pt>
                <c:pt idx="1295">
                  <c:v>121.1</c:v>
                </c:pt>
                <c:pt idx="1296">
                  <c:v>120.4</c:v>
                </c:pt>
                <c:pt idx="1297">
                  <c:v>120.4</c:v>
                </c:pt>
                <c:pt idx="1298">
                  <c:v>120.4</c:v>
                </c:pt>
                <c:pt idx="1299">
                  <c:v>119.9</c:v>
                </c:pt>
                <c:pt idx="1300">
                  <c:v>119.9</c:v>
                </c:pt>
                <c:pt idx="1301">
                  <c:v>119.9</c:v>
                </c:pt>
                <c:pt idx="1302">
                  <c:v>119.3</c:v>
                </c:pt>
                <c:pt idx="1303">
                  <c:v>119.3</c:v>
                </c:pt>
                <c:pt idx="1304">
                  <c:v>119.3</c:v>
                </c:pt>
                <c:pt idx="1305">
                  <c:v>119.4</c:v>
                </c:pt>
                <c:pt idx="1306">
                  <c:v>119.4</c:v>
                </c:pt>
                <c:pt idx="1307">
                  <c:v>119.4</c:v>
                </c:pt>
                <c:pt idx="1308">
                  <c:v>119.6</c:v>
                </c:pt>
                <c:pt idx="1309">
                  <c:v>119.6</c:v>
                </c:pt>
                <c:pt idx="1310">
                  <c:v>119.6</c:v>
                </c:pt>
                <c:pt idx="1311">
                  <c:v>119.7</c:v>
                </c:pt>
                <c:pt idx="1312">
                  <c:v>119.7</c:v>
                </c:pt>
                <c:pt idx="1313">
                  <c:v>119.7</c:v>
                </c:pt>
                <c:pt idx="1314">
                  <c:v>119.6</c:v>
                </c:pt>
                <c:pt idx="1315">
                  <c:v>119.6</c:v>
                </c:pt>
                <c:pt idx="1316">
                  <c:v>119.6</c:v>
                </c:pt>
                <c:pt idx="1317">
                  <c:v>119.3</c:v>
                </c:pt>
                <c:pt idx="1318">
                  <c:v>119.3</c:v>
                </c:pt>
                <c:pt idx="1319">
                  <c:v>119.3</c:v>
                </c:pt>
                <c:pt idx="1320">
                  <c:v>119.5</c:v>
                </c:pt>
                <c:pt idx="1321">
                  <c:v>119.5</c:v>
                </c:pt>
                <c:pt idx="1322">
                  <c:v>119.5</c:v>
                </c:pt>
                <c:pt idx="1323">
                  <c:v>119.7</c:v>
                </c:pt>
                <c:pt idx="1324">
                  <c:v>119.7</c:v>
                </c:pt>
                <c:pt idx="1325">
                  <c:v>119.7</c:v>
                </c:pt>
                <c:pt idx="1326">
                  <c:v>119.9</c:v>
                </c:pt>
                <c:pt idx="1327">
                  <c:v>119.9</c:v>
                </c:pt>
                <c:pt idx="1328">
                  <c:v>119.9</c:v>
                </c:pt>
                <c:pt idx="1329">
                  <c:v>120.2</c:v>
                </c:pt>
                <c:pt idx="1330">
                  <c:v>120.2</c:v>
                </c:pt>
                <c:pt idx="1331">
                  <c:v>120.2</c:v>
                </c:pt>
                <c:pt idx="1332">
                  <c:v>120.6</c:v>
                </c:pt>
                <c:pt idx="1333">
                  <c:v>120.6</c:v>
                </c:pt>
                <c:pt idx="1334">
                  <c:v>120.6</c:v>
                </c:pt>
                <c:pt idx="1335">
                  <c:v>120.6</c:v>
                </c:pt>
                <c:pt idx="1336">
                  <c:v>120.6</c:v>
                </c:pt>
                <c:pt idx="1337">
                  <c:v>120.6</c:v>
                </c:pt>
                <c:pt idx="1338">
                  <c:v>120.7</c:v>
                </c:pt>
                <c:pt idx="1339">
                  <c:v>120.7</c:v>
                </c:pt>
                <c:pt idx="1340">
                  <c:v>120.7</c:v>
                </c:pt>
                <c:pt idx="1341">
                  <c:v>120.3</c:v>
                </c:pt>
                <c:pt idx="1342">
                  <c:v>120.3</c:v>
                </c:pt>
                <c:pt idx="1343">
                  <c:v>120.3</c:v>
                </c:pt>
                <c:pt idx="1344">
                  <c:v>120.2</c:v>
                </c:pt>
                <c:pt idx="1345">
                  <c:v>120.2</c:v>
                </c:pt>
                <c:pt idx="1346">
                  <c:v>120.2</c:v>
                </c:pt>
                <c:pt idx="1347">
                  <c:v>120</c:v>
                </c:pt>
                <c:pt idx="1348">
                  <c:v>120</c:v>
                </c:pt>
                <c:pt idx="1349">
                  <c:v>120</c:v>
                </c:pt>
                <c:pt idx="1350">
                  <c:v>119.8</c:v>
                </c:pt>
                <c:pt idx="1351">
                  <c:v>119.8</c:v>
                </c:pt>
                <c:pt idx="1352">
                  <c:v>119.8</c:v>
                </c:pt>
                <c:pt idx="1353">
                  <c:v>120.1</c:v>
                </c:pt>
                <c:pt idx="1354">
                  <c:v>120.1</c:v>
                </c:pt>
                <c:pt idx="1355">
                  <c:v>120.1</c:v>
                </c:pt>
                <c:pt idx="1356">
                  <c:v>120.4</c:v>
                </c:pt>
                <c:pt idx="1357">
                  <c:v>120.4</c:v>
                </c:pt>
                <c:pt idx="1358">
                  <c:v>120.4</c:v>
                </c:pt>
                <c:pt idx="1359">
                  <c:v>120.7</c:v>
                </c:pt>
                <c:pt idx="1360">
                  <c:v>120.7</c:v>
                </c:pt>
                <c:pt idx="1361">
                  <c:v>120.7</c:v>
                </c:pt>
                <c:pt idx="1362">
                  <c:v>120.6</c:v>
                </c:pt>
                <c:pt idx="1363">
                  <c:v>120.6</c:v>
                </c:pt>
                <c:pt idx="1364">
                  <c:v>120.6</c:v>
                </c:pt>
                <c:pt idx="1365">
                  <c:v>120.6</c:v>
                </c:pt>
                <c:pt idx="1366">
                  <c:v>120.6</c:v>
                </c:pt>
                <c:pt idx="1367">
                  <c:v>120.6</c:v>
                </c:pt>
                <c:pt idx="1368">
                  <c:v>120.5</c:v>
                </c:pt>
                <c:pt idx="1369">
                  <c:v>120.5</c:v>
                </c:pt>
                <c:pt idx="1370">
                  <c:v>120.5</c:v>
                </c:pt>
                <c:pt idx="1371">
                  <c:v>120.3</c:v>
                </c:pt>
                <c:pt idx="1372">
                  <c:v>120.3</c:v>
                </c:pt>
                <c:pt idx="1373">
                  <c:v>120.3</c:v>
                </c:pt>
                <c:pt idx="1374">
                  <c:v>120.3</c:v>
                </c:pt>
                <c:pt idx="1375">
                  <c:v>120.3</c:v>
                </c:pt>
                <c:pt idx="1376">
                  <c:v>120.3</c:v>
                </c:pt>
                <c:pt idx="1377">
                  <c:v>120.6</c:v>
                </c:pt>
                <c:pt idx="1378">
                  <c:v>120.6</c:v>
                </c:pt>
                <c:pt idx="1379">
                  <c:v>120.6</c:v>
                </c:pt>
                <c:pt idx="1380">
                  <c:v>120.9</c:v>
                </c:pt>
                <c:pt idx="1381">
                  <c:v>120.9</c:v>
                </c:pt>
                <c:pt idx="1382">
                  <c:v>120.9</c:v>
                </c:pt>
                <c:pt idx="1383">
                  <c:v>121</c:v>
                </c:pt>
                <c:pt idx="1384">
                  <c:v>121</c:v>
                </c:pt>
                <c:pt idx="1385">
                  <c:v>121</c:v>
                </c:pt>
                <c:pt idx="1386">
                  <c:v>121.3</c:v>
                </c:pt>
                <c:pt idx="1387">
                  <c:v>121.3</c:v>
                </c:pt>
                <c:pt idx="1388">
                  <c:v>121.3</c:v>
                </c:pt>
                <c:pt idx="1389">
                  <c:v>121.2</c:v>
                </c:pt>
                <c:pt idx="1390">
                  <c:v>121.2</c:v>
                </c:pt>
                <c:pt idx="1391">
                  <c:v>121.2</c:v>
                </c:pt>
                <c:pt idx="1392">
                  <c:v>121.6</c:v>
                </c:pt>
                <c:pt idx="1393">
                  <c:v>121.6</c:v>
                </c:pt>
                <c:pt idx="1394">
                  <c:v>121.6</c:v>
                </c:pt>
                <c:pt idx="1395">
                  <c:v>121.6</c:v>
                </c:pt>
                <c:pt idx="1396">
                  <c:v>121.6</c:v>
                </c:pt>
                <c:pt idx="1397">
                  <c:v>121.6</c:v>
                </c:pt>
                <c:pt idx="1398">
                  <c:v>122</c:v>
                </c:pt>
                <c:pt idx="1399">
                  <c:v>122</c:v>
                </c:pt>
                <c:pt idx="1400">
                  <c:v>122</c:v>
                </c:pt>
                <c:pt idx="1401">
                  <c:v>121.9</c:v>
                </c:pt>
                <c:pt idx="1402">
                  <c:v>121.9</c:v>
                </c:pt>
                <c:pt idx="1403">
                  <c:v>121.9</c:v>
                </c:pt>
                <c:pt idx="1404">
                  <c:v>121.9</c:v>
                </c:pt>
                <c:pt idx="1405">
                  <c:v>121.9</c:v>
                </c:pt>
                <c:pt idx="1406">
                  <c:v>121.9</c:v>
                </c:pt>
                <c:pt idx="1407">
                  <c:v>121.8</c:v>
                </c:pt>
                <c:pt idx="1408">
                  <c:v>121.8</c:v>
                </c:pt>
                <c:pt idx="1409">
                  <c:v>121.8</c:v>
                </c:pt>
                <c:pt idx="1410">
                  <c:v>121.9</c:v>
                </c:pt>
                <c:pt idx="1411">
                  <c:v>121.9</c:v>
                </c:pt>
                <c:pt idx="1412">
                  <c:v>121.9</c:v>
                </c:pt>
                <c:pt idx="1413">
                  <c:v>121.8</c:v>
                </c:pt>
                <c:pt idx="1414">
                  <c:v>121.8</c:v>
                </c:pt>
                <c:pt idx="1415">
                  <c:v>121.8</c:v>
                </c:pt>
                <c:pt idx="1416">
                  <c:v>121.7</c:v>
                </c:pt>
                <c:pt idx="1417">
                  <c:v>121.7</c:v>
                </c:pt>
                <c:pt idx="1418">
                  <c:v>121.7</c:v>
                </c:pt>
                <c:pt idx="1419">
                  <c:v>121.5</c:v>
                </c:pt>
                <c:pt idx="1420">
                  <c:v>121.5</c:v>
                </c:pt>
                <c:pt idx="1421">
                  <c:v>121.5</c:v>
                </c:pt>
                <c:pt idx="1422">
                  <c:v>121.5</c:v>
                </c:pt>
                <c:pt idx="1423">
                  <c:v>121.5</c:v>
                </c:pt>
                <c:pt idx="1424">
                  <c:v>121.5</c:v>
                </c:pt>
                <c:pt idx="1425">
                  <c:v>121.8</c:v>
                </c:pt>
                <c:pt idx="1426">
                  <c:v>121.8</c:v>
                </c:pt>
                <c:pt idx="1427">
                  <c:v>121.8</c:v>
                </c:pt>
                <c:pt idx="1428">
                  <c:v>122.2</c:v>
                </c:pt>
                <c:pt idx="1429">
                  <c:v>122.2</c:v>
                </c:pt>
                <c:pt idx="1430">
                  <c:v>122.2</c:v>
                </c:pt>
                <c:pt idx="1431">
                  <c:v>122.5</c:v>
                </c:pt>
                <c:pt idx="1432">
                  <c:v>122.5</c:v>
                </c:pt>
                <c:pt idx="1433">
                  <c:v>122.5</c:v>
                </c:pt>
                <c:pt idx="1434">
                  <c:v>122.5</c:v>
                </c:pt>
                <c:pt idx="1435">
                  <c:v>122.5</c:v>
                </c:pt>
                <c:pt idx="1436">
                  <c:v>122.5</c:v>
                </c:pt>
                <c:pt idx="1437">
                  <c:v>122.4</c:v>
                </c:pt>
                <c:pt idx="1438">
                  <c:v>122.4</c:v>
                </c:pt>
                <c:pt idx="1439">
                  <c:v>122.4</c:v>
                </c:pt>
                <c:pt idx="1440">
                  <c:v>122.4</c:v>
                </c:pt>
                <c:pt idx="1441">
                  <c:v>122.4</c:v>
                </c:pt>
                <c:pt idx="1442">
                  <c:v>122.4</c:v>
                </c:pt>
                <c:pt idx="1443">
                  <c:v>122.1</c:v>
                </c:pt>
                <c:pt idx="1444">
                  <c:v>122.1</c:v>
                </c:pt>
                <c:pt idx="1445">
                  <c:v>122.1</c:v>
                </c:pt>
                <c:pt idx="1446">
                  <c:v>122</c:v>
                </c:pt>
                <c:pt idx="1447">
                  <c:v>122</c:v>
                </c:pt>
                <c:pt idx="1448">
                  <c:v>122</c:v>
                </c:pt>
                <c:pt idx="1449">
                  <c:v>121.9</c:v>
                </c:pt>
                <c:pt idx="1450">
                  <c:v>121.9</c:v>
                </c:pt>
                <c:pt idx="1451">
                  <c:v>121.9</c:v>
                </c:pt>
                <c:pt idx="1452">
                  <c:v>122.3</c:v>
                </c:pt>
                <c:pt idx="1453">
                  <c:v>122.3</c:v>
                </c:pt>
                <c:pt idx="1454">
                  <c:v>122.3</c:v>
                </c:pt>
                <c:pt idx="1455">
                  <c:v>122.3</c:v>
                </c:pt>
                <c:pt idx="1456">
                  <c:v>122.3</c:v>
                </c:pt>
                <c:pt idx="1457">
                  <c:v>122.3</c:v>
                </c:pt>
                <c:pt idx="1458">
                  <c:v>122.1</c:v>
                </c:pt>
                <c:pt idx="1459">
                  <c:v>122.1</c:v>
                </c:pt>
                <c:pt idx="1460">
                  <c:v>122.1</c:v>
                </c:pt>
                <c:pt idx="1461">
                  <c:v>121.8</c:v>
                </c:pt>
                <c:pt idx="1462">
                  <c:v>121.8</c:v>
                </c:pt>
                <c:pt idx="1463">
                  <c:v>121.8</c:v>
                </c:pt>
                <c:pt idx="1464">
                  <c:v>121.9</c:v>
                </c:pt>
                <c:pt idx="1465">
                  <c:v>121.9</c:v>
                </c:pt>
                <c:pt idx="1466">
                  <c:v>121.9</c:v>
                </c:pt>
                <c:pt idx="1467">
                  <c:v>122</c:v>
                </c:pt>
                <c:pt idx="1468">
                  <c:v>122</c:v>
                </c:pt>
                <c:pt idx="1469">
                  <c:v>122</c:v>
                </c:pt>
                <c:pt idx="1470">
                  <c:v>122.2</c:v>
                </c:pt>
                <c:pt idx="1471">
                  <c:v>122.2</c:v>
                </c:pt>
                <c:pt idx="1472">
                  <c:v>122.2</c:v>
                </c:pt>
                <c:pt idx="1473">
                  <c:v>121.7</c:v>
                </c:pt>
                <c:pt idx="1474">
                  <c:v>121.7</c:v>
                </c:pt>
                <c:pt idx="1475">
                  <c:v>121.7</c:v>
                </c:pt>
                <c:pt idx="1476">
                  <c:v>121.4</c:v>
                </c:pt>
                <c:pt idx="1477">
                  <c:v>121.4</c:v>
                </c:pt>
                <c:pt idx="1478">
                  <c:v>121.4</c:v>
                </c:pt>
                <c:pt idx="1479">
                  <c:v>121.2</c:v>
                </c:pt>
                <c:pt idx="1480">
                  <c:v>121.2</c:v>
                </c:pt>
                <c:pt idx="1481">
                  <c:v>121.2</c:v>
                </c:pt>
                <c:pt idx="1482">
                  <c:v>121.2</c:v>
                </c:pt>
                <c:pt idx="1483">
                  <c:v>121.2</c:v>
                </c:pt>
                <c:pt idx="1484">
                  <c:v>121.2</c:v>
                </c:pt>
                <c:pt idx="1485">
                  <c:v>121.2</c:v>
                </c:pt>
                <c:pt idx="1486">
                  <c:v>121.2</c:v>
                </c:pt>
                <c:pt idx="1487">
                  <c:v>121.2</c:v>
                </c:pt>
                <c:pt idx="1488">
                  <c:v>121.2</c:v>
                </c:pt>
                <c:pt idx="1489">
                  <c:v>121.2</c:v>
                </c:pt>
                <c:pt idx="1490">
                  <c:v>121.2</c:v>
                </c:pt>
                <c:pt idx="1491">
                  <c:v>121.2</c:v>
                </c:pt>
                <c:pt idx="1492">
                  <c:v>121.2</c:v>
                </c:pt>
                <c:pt idx="1493">
                  <c:v>121.2</c:v>
                </c:pt>
                <c:pt idx="1494">
                  <c:v>121.1</c:v>
                </c:pt>
                <c:pt idx="1495">
                  <c:v>121.1</c:v>
                </c:pt>
                <c:pt idx="1496">
                  <c:v>121.1</c:v>
                </c:pt>
                <c:pt idx="1497">
                  <c:v>120.9</c:v>
                </c:pt>
                <c:pt idx="1498">
                  <c:v>120.9</c:v>
                </c:pt>
                <c:pt idx="1499">
                  <c:v>120.9</c:v>
                </c:pt>
                <c:pt idx="1500">
                  <c:v>120.8</c:v>
                </c:pt>
                <c:pt idx="1501">
                  <c:v>120.8</c:v>
                </c:pt>
                <c:pt idx="1502">
                  <c:v>120.8</c:v>
                </c:pt>
                <c:pt idx="1503">
                  <c:v>120.8</c:v>
                </c:pt>
                <c:pt idx="1504">
                  <c:v>120.8</c:v>
                </c:pt>
                <c:pt idx="1505">
                  <c:v>120.8</c:v>
                </c:pt>
                <c:pt idx="1506">
                  <c:v>121.1</c:v>
                </c:pt>
                <c:pt idx="1507">
                  <c:v>121.1</c:v>
                </c:pt>
                <c:pt idx="1508">
                  <c:v>121.1</c:v>
                </c:pt>
                <c:pt idx="1509">
                  <c:v>121</c:v>
                </c:pt>
                <c:pt idx="1510">
                  <c:v>121</c:v>
                </c:pt>
                <c:pt idx="1511">
                  <c:v>121</c:v>
                </c:pt>
                <c:pt idx="1512">
                  <c:v>121.4</c:v>
                </c:pt>
                <c:pt idx="1513">
                  <c:v>121.4</c:v>
                </c:pt>
                <c:pt idx="1514">
                  <c:v>121.4</c:v>
                </c:pt>
                <c:pt idx="1515">
                  <c:v>121.2</c:v>
                </c:pt>
                <c:pt idx="1516">
                  <c:v>121.2</c:v>
                </c:pt>
                <c:pt idx="1517">
                  <c:v>121.2</c:v>
                </c:pt>
                <c:pt idx="1518">
                  <c:v>121.5</c:v>
                </c:pt>
                <c:pt idx="1519">
                  <c:v>121.5</c:v>
                </c:pt>
                <c:pt idx="1520">
                  <c:v>121.5</c:v>
                </c:pt>
                <c:pt idx="1521">
                  <c:v>121.3</c:v>
                </c:pt>
                <c:pt idx="1522">
                  <c:v>121.3</c:v>
                </c:pt>
                <c:pt idx="1523">
                  <c:v>121.3</c:v>
                </c:pt>
                <c:pt idx="1524">
                  <c:v>121.3</c:v>
                </c:pt>
                <c:pt idx="1525">
                  <c:v>121.3</c:v>
                </c:pt>
                <c:pt idx="1526">
                  <c:v>121.3</c:v>
                </c:pt>
                <c:pt idx="1527">
                  <c:v>120.9</c:v>
                </c:pt>
                <c:pt idx="1528">
                  <c:v>120.9</c:v>
                </c:pt>
                <c:pt idx="1529">
                  <c:v>120.9</c:v>
                </c:pt>
                <c:pt idx="1530">
                  <c:v>120.7</c:v>
                </c:pt>
                <c:pt idx="1531">
                  <c:v>120.7</c:v>
                </c:pt>
                <c:pt idx="1532">
                  <c:v>120.7</c:v>
                </c:pt>
                <c:pt idx="1533">
                  <c:v>120.8</c:v>
                </c:pt>
                <c:pt idx="1534">
                  <c:v>120.8</c:v>
                </c:pt>
                <c:pt idx="1535">
                  <c:v>120.8</c:v>
                </c:pt>
                <c:pt idx="1536">
                  <c:v>121.1</c:v>
                </c:pt>
                <c:pt idx="1537">
                  <c:v>121.1</c:v>
                </c:pt>
                <c:pt idx="1538">
                  <c:v>121.1</c:v>
                </c:pt>
                <c:pt idx="1539">
                  <c:v>121</c:v>
                </c:pt>
                <c:pt idx="1540">
                  <c:v>121</c:v>
                </c:pt>
                <c:pt idx="1541">
                  <c:v>121</c:v>
                </c:pt>
                <c:pt idx="1542">
                  <c:v>120.9</c:v>
                </c:pt>
                <c:pt idx="1543">
                  <c:v>120.9</c:v>
                </c:pt>
                <c:pt idx="1544">
                  <c:v>120.9</c:v>
                </c:pt>
                <c:pt idx="1545">
                  <c:v>120.9</c:v>
                </c:pt>
                <c:pt idx="1546">
                  <c:v>120.9</c:v>
                </c:pt>
                <c:pt idx="1547">
                  <c:v>120.9</c:v>
                </c:pt>
                <c:pt idx="1548">
                  <c:v>121.2</c:v>
                </c:pt>
                <c:pt idx="1549">
                  <c:v>121.2</c:v>
                </c:pt>
                <c:pt idx="1550">
                  <c:v>121.2</c:v>
                </c:pt>
                <c:pt idx="1551">
                  <c:v>121.2</c:v>
                </c:pt>
                <c:pt idx="1552">
                  <c:v>121.2</c:v>
                </c:pt>
                <c:pt idx="1553">
                  <c:v>121.2</c:v>
                </c:pt>
                <c:pt idx="1554">
                  <c:v>121.4</c:v>
                </c:pt>
                <c:pt idx="1555">
                  <c:v>121.4</c:v>
                </c:pt>
                <c:pt idx="1556">
                  <c:v>121.4</c:v>
                </c:pt>
                <c:pt idx="1557">
                  <c:v>121.3</c:v>
                </c:pt>
                <c:pt idx="1558">
                  <c:v>121.3</c:v>
                </c:pt>
                <c:pt idx="1559">
                  <c:v>121.3</c:v>
                </c:pt>
                <c:pt idx="1560">
                  <c:v>121.3</c:v>
                </c:pt>
                <c:pt idx="1561">
                  <c:v>121.3</c:v>
                </c:pt>
                <c:pt idx="1562">
                  <c:v>121.3</c:v>
                </c:pt>
                <c:pt idx="1563">
                  <c:v>121.4</c:v>
                </c:pt>
                <c:pt idx="1564">
                  <c:v>121.4</c:v>
                </c:pt>
                <c:pt idx="1565">
                  <c:v>121.4</c:v>
                </c:pt>
                <c:pt idx="1566">
                  <c:v>121.7</c:v>
                </c:pt>
                <c:pt idx="1567">
                  <c:v>121.7</c:v>
                </c:pt>
                <c:pt idx="1568">
                  <c:v>121.7</c:v>
                </c:pt>
                <c:pt idx="1569">
                  <c:v>122</c:v>
                </c:pt>
                <c:pt idx="1570">
                  <c:v>122</c:v>
                </c:pt>
                <c:pt idx="1571">
                  <c:v>122</c:v>
                </c:pt>
                <c:pt idx="1572">
                  <c:v>121.7</c:v>
                </c:pt>
                <c:pt idx="1573">
                  <c:v>121.7</c:v>
                </c:pt>
                <c:pt idx="1574">
                  <c:v>121.7</c:v>
                </c:pt>
                <c:pt idx="1575">
                  <c:v>121.7</c:v>
                </c:pt>
                <c:pt idx="1576">
                  <c:v>121.7</c:v>
                </c:pt>
                <c:pt idx="1577">
                  <c:v>121.7</c:v>
                </c:pt>
                <c:pt idx="1578">
                  <c:v>121.5</c:v>
                </c:pt>
                <c:pt idx="1579">
                  <c:v>121.5</c:v>
                </c:pt>
                <c:pt idx="1580">
                  <c:v>121.5</c:v>
                </c:pt>
                <c:pt idx="1581">
                  <c:v>121.6</c:v>
                </c:pt>
                <c:pt idx="1582">
                  <c:v>121.6</c:v>
                </c:pt>
                <c:pt idx="1583">
                  <c:v>121.6</c:v>
                </c:pt>
                <c:pt idx="1584">
                  <c:v>121.5</c:v>
                </c:pt>
                <c:pt idx="1585">
                  <c:v>121.5</c:v>
                </c:pt>
                <c:pt idx="1586">
                  <c:v>121.5</c:v>
                </c:pt>
                <c:pt idx="1587">
                  <c:v>121.6</c:v>
                </c:pt>
                <c:pt idx="1588">
                  <c:v>121.6</c:v>
                </c:pt>
                <c:pt idx="1589">
                  <c:v>121.6</c:v>
                </c:pt>
                <c:pt idx="1590">
                  <c:v>121.4</c:v>
                </c:pt>
                <c:pt idx="1591">
                  <c:v>121.4</c:v>
                </c:pt>
                <c:pt idx="1592">
                  <c:v>121.4</c:v>
                </c:pt>
                <c:pt idx="1593">
                  <c:v>121.6</c:v>
                </c:pt>
                <c:pt idx="1594">
                  <c:v>121.6</c:v>
                </c:pt>
                <c:pt idx="1595">
                  <c:v>121.6</c:v>
                </c:pt>
                <c:pt idx="1596">
                  <c:v>121.7</c:v>
                </c:pt>
                <c:pt idx="1597">
                  <c:v>121.7</c:v>
                </c:pt>
                <c:pt idx="1598">
                  <c:v>121.7</c:v>
                </c:pt>
                <c:pt idx="1599">
                  <c:v>122.2</c:v>
                </c:pt>
                <c:pt idx="1600">
                  <c:v>122.2</c:v>
                </c:pt>
                <c:pt idx="1601">
                  <c:v>122.2</c:v>
                </c:pt>
                <c:pt idx="1602">
                  <c:v>122.3</c:v>
                </c:pt>
                <c:pt idx="1603">
                  <c:v>122.3</c:v>
                </c:pt>
                <c:pt idx="1604">
                  <c:v>122.3</c:v>
                </c:pt>
                <c:pt idx="1605">
                  <c:v>122.8</c:v>
                </c:pt>
                <c:pt idx="1606">
                  <c:v>122.8</c:v>
                </c:pt>
                <c:pt idx="1607">
                  <c:v>122.8</c:v>
                </c:pt>
                <c:pt idx="1608">
                  <c:v>124</c:v>
                </c:pt>
                <c:pt idx="1609">
                  <c:v>124</c:v>
                </c:pt>
                <c:pt idx="1610">
                  <c:v>124</c:v>
                </c:pt>
                <c:pt idx="1611">
                  <c:v>126.5</c:v>
                </c:pt>
                <c:pt idx="1612">
                  <c:v>126.5</c:v>
                </c:pt>
                <c:pt idx="1613">
                  <c:v>126.5</c:v>
                </c:pt>
                <c:pt idx="1614">
                  <c:v>130.4</c:v>
                </c:pt>
                <c:pt idx="1615">
                  <c:v>130.4</c:v>
                </c:pt>
                <c:pt idx="1616">
                  <c:v>130.4</c:v>
                </c:pt>
                <c:pt idx="1617">
                  <c:v>137.9</c:v>
                </c:pt>
                <c:pt idx="1618">
                  <c:v>137.9</c:v>
                </c:pt>
                <c:pt idx="1619">
                  <c:v>137.9</c:v>
                </c:pt>
                <c:pt idx="1620">
                  <c:v>149.69999999999999</c:v>
                </c:pt>
                <c:pt idx="1621">
                  <c:v>149.69999999999999</c:v>
                </c:pt>
                <c:pt idx="1622">
                  <c:v>149.69999999999999</c:v>
                </c:pt>
                <c:pt idx="1623">
                  <c:v>161.30000000000001</c:v>
                </c:pt>
                <c:pt idx="1624">
                  <c:v>161.30000000000001</c:v>
                </c:pt>
                <c:pt idx="1625">
                  <c:v>161.30000000000001</c:v>
                </c:pt>
                <c:pt idx="1626">
                  <c:v>163.69999999999999</c:v>
                </c:pt>
                <c:pt idx="1627">
                  <c:v>163.69999999999999</c:v>
                </c:pt>
                <c:pt idx="1628">
                  <c:v>163.69999999999999</c:v>
                </c:pt>
                <c:pt idx="1629">
                  <c:v>156.69999999999999</c:v>
                </c:pt>
                <c:pt idx="1630">
                  <c:v>156.69999999999999</c:v>
                </c:pt>
                <c:pt idx="1631">
                  <c:v>156.69999999999999</c:v>
                </c:pt>
                <c:pt idx="1632">
                  <c:v>147.30000000000001</c:v>
                </c:pt>
                <c:pt idx="1633">
                  <c:v>147.30000000000001</c:v>
                </c:pt>
                <c:pt idx="1634">
                  <c:v>147.30000000000001</c:v>
                </c:pt>
                <c:pt idx="1635">
                  <c:v>142</c:v>
                </c:pt>
                <c:pt idx="1636">
                  <c:v>142</c:v>
                </c:pt>
                <c:pt idx="1637">
                  <c:v>142</c:v>
                </c:pt>
                <c:pt idx="1638">
                  <c:v>139.30000000000001</c:v>
                </c:pt>
                <c:pt idx="1639">
                  <c:v>139.30000000000001</c:v>
                </c:pt>
                <c:pt idx="1640">
                  <c:v>139.30000000000001</c:v>
                </c:pt>
                <c:pt idx="1641">
                  <c:v>135.80000000000001</c:v>
                </c:pt>
                <c:pt idx="1642">
                  <c:v>135.80000000000001</c:v>
                </c:pt>
                <c:pt idx="1643">
                  <c:v>135.80000000000001</c:v>
                </c:pt>
                <c:pt idx="1644">
                  <c:v>131.4</c:v>
                </c:pt>
                <c:pt idx="1645">
                  <c:v>131.4</c:v>
                </c:pt>
                <c:pt idx="1646">
                  <c:v>131.4</c:v>
                </c:pt>
                <c:pt idx="1647">
                  <c:v>128.1</c:v>
                </c:pt>
                <c:pt idx="1648">
                  <c:v>128.1</c:v>
                </c:pt>
                <c:pt idx="1649">
                  <c:v>128.1</c:v>
                </c:pt>
                <c:pt idx="1650">
                  <c:v>126.3</c:v>
                </c:pt>
                <c:pt idx="1651">
                  <c:v>126.3</c:v>
                </c:pt>
                <c:pt idx="1652">
                  <c:v>126.3</c:v>
                </c:pt>
                <c:pt idx="1653">
                  <c:v>125.2</c:v>
                </c:pt>
                <c:pt idx="1654">
                  <c:v>125.2</c:v>
                </c:pt>
                <c:pt idx="1655">
                  <c:v>125.2</c:v>
                </c:pt>
                <c:pt idx="1656">
                  <c:v>124.5</c:v>
                </c:pt>
                <c:pt idx="1657">
                  <c:v>124.5</c:v>
                </c:pt>
                <c:pt idx="1658">
                  <c:v>124.5</c:v>
                </c:pt>
                <c:pt idx="1659">
                  <c:v>124</c:v>
                </c:pt>
                <c:pt idx="1660">
                  <c:v>124</c:v>
                </c:pt>
                <c:pt idx="1661">
                  <c:v>124</c:v>
                </c:pt>
                <c:pt idx="1662">
                  <c:v>123.9</c:v>
                </c:pt>
                <c:pt idx="1663">
                  <c:v>123.9</c:v>
                </c:pt>
                <c:pt idx="1664">
                  <c:v>123.9</c:v>
                </c:pt>
                <c:pt idx="1665">
                  <c:v>124.1</c:v>
                </c:pt>
                <c:pt idx="1666">
                  <c:v>124.1</c:v>
                </c:pt>
                <c:pt idx="1667">
                  <c:v>124.1</c:v>
                </c:pt>
                <c:pt idx="1668">
                  <c:v>124.3</c:v>
                </c:pt>
                <c:pt idx="1669">
                  <c:v>124.3</c:v>
                </c:pt>
                <c:pt idx="1670">
                  <c:v>124.3</c:v>
                </c:pt>
                <c:pt idx="1671">
                  <c:v>124.2</c:v>
                </c:pt>
                <c:pt idx="1672">
                  <c:v>124.2</c:v>
                </c:pt>
                <c:pt idx="1673">
                  <c:v>124.2</c:v>
                </c:pt>
                <c:pt idx="1674">
                  <c:v>124.2</c:v>
                </c:pt>
                <c:pt idx="1675">
                  <c:v>124.2</c:v>
                </c:pt>
                <c:pt idx="1676">
                  <c:v>124.2</c:v>
                </c:pt>
                <c:pt idx="1677">
                  <c:v>123.8</c:v>
                </c:pt>
                <c:pt idx="1678">
                  <c:v>123.8</c:v>
                </c:pt>
                <c:pt idx="1679">
                  <c:v>123.8</c:v>
                </c:pt>
                <c:pt idx="1680">
                  <c:v>123.8</c:v>
                </c:pt>
                <c:pt idx="1681">
                  <c:v>123.8</c:v>
                </c:pt>
                <c:pt idx="1682">
                  <c:v>123.8</c:v>
                </c:pt>
                <c:pt idx="1683">
                  <c:v>123.5</c:v>
                </c:pt>
                <c:pt idx="1684">
                  <c:v>123.5</c:v>
                </c:pt>
                <c:pt idx="1685">
                  <c:v>123.5</c:v>
                </c:pt>
                <c:pt idx="1686">
                  <c:v>123.6</c:v>
                </c:pt>
                <c:pt idx="1687">
                  <c:v>123.6</c:v>
                </c:pt>
                <c:pt idx="1688">
                  <c:v>123.6</c:v>
                </c:pt>
                <c:pt idx="1689">
                  <c:v>123.6</c:v>
                </c:pt>
                <c:pt idx="1690">
                  <c:v>123.6</c:v>
                </c:pt>
                <c:pt idx="1691">
                  <c:v>123.6</c:v>
                </c:pt>
                <c:pt idx="1692">
                  <c:v>123.9</c:v>
                </c:pt>
                <c:pt idx="1693">
                  <c:v>123.9</c:v>
                </c:pt>
                <c:pt idx="1694">
                  <c:v>123.9</c:v>
                </c:pt>
                <c:pt idx="1695">
                  <c:v>124.2</c:v>
                </c:pt>
                <c:pt idx="1696">
                  <c:v>124.2</c:v>
                </c:pt>
                <c:pt idx="1697">
                  <c:v>124.2</c:v>
                </c:pt>
                <c:pt idx="1698">
                  <c:v>124.4</c:v>
                </c:pt>
                <c:pt idx="1699">
                  <c:v>124.4</c:v>
                </c:pt>
                <c:pt idx="1700">
                  <c:v>124.4</c:v>
                </c:pt>
                <c:pt idx="1701">
                  <c:v>124.1</c:v>
                </c:pt>
                <c:pt idx="1702">
                  <c:v>124.1</c:v>
                </c:pt>
                <c:pt idx="1703">
                  <c:v>124.1</c:v>
                </c:pt>
                <c:pt idx="1704">
                  <c:v>124.1</c:v>
                </c:pt>
                <c:pt idx="1705">
                  <c:v>124.1</c:v>
                </c:pt>
                <c:pt idx="1706">
                  <c:v>124.1</c:v>
                </c:pt>
                <c:pt idx="1707">
                  <c:v>124.2</c:v>
                </c:pt>
                <c:pt idx="1708">
                  <c:v>124.2</c:v>
                </c:pt>
                <c:pt idx="1709">
                  <c:v>124.2</c:v>
                </c:pt>
                <c:pt idx="1710">
                  <c:v>124.7</c:v>
                </c:pt>
                <c:pt idx="1711">
                  <c:v>124.7</c:v>
                </c:pt>
                <c:pt idx="1712">
                  <c:v>124.7</c:v>
                </c:pt>
                <c:pt idx="1713">
                  <c:v>124.6</c:v>
                </c:pt>
                <c:pt idx="1714">
                  <c:v>124.6</c:v>
                </c:pt>
                <c:pt idx="1715">
                  <c:v>124.6</c:v>
                </c:pt>
                <c:pt idx="1716">
                  <c:v>124</c:v>
                </c:pt>
                <c:pt idx="1717">
                  <c:v>124</c:v>
                </c:pt>
                <c:pt idx="1718">
                  <c:v>124</c:v>
                </c:pt>
                <c:pt idx="1719">
                  <c:v>123.6</c:v>
                </c:pt>
                <c:pt idx="1720">
                  <c:v>123.6</c:v>
                </c:pt>
                <c:pt idx="1721">
                  <c:v>123.6</c:v>
                </c:pt>
                <c:pt idx="1722">
                  <c:v>123.6</c:v>
                </c:pt>
                <c:pt idx="1723">
                  <c:v>123.6</c:v>
                </c:pt>
                <c:pt idx="1724">
                  <c:v>123.6</c:v>
                </c:pt>
                <c:pt idx="1725">
                  <c:v>123.9</c:v>
                </c:pt>
                <c:pt idx="1726">
                  <c:v>123.9</c:v>
                </c:pt>
                <c:pt idx="1727">
                  <c:v>123.9</c:v>
                </c:pt>
                <c:pt idx="1728">
                  <c:v>124.2</c:v>
                </c:pt>
                <c:pt idx="1729">
                  <c:v>124.2</c:v>
                </c:pt>
                <c:pt idx="1730">
                  <c:v>124.2</c:v>
                </c:pt>
                <c:pt idx="1731">
                  <c:v>124.4</c:v>
                </c:pt>
                <c:pt idx="1732">
                  <c:v>124.4</c:v>
                </c:pt>
                <c:pt idx="1733">
                  <c:v>124.4</c:v>
                </c:pt>
                <c:pt idx="1734">
                  <c:v>124.3</c:v>
                </c:pt>
                <c:pt idx="1735">
                  <c:v>124.3</c:v>
                </c:pt>
                <c:pt idx="1736">
                  <c:v>124.3</c:v>
                </c:pt>
                <c:pt idx="1737">
                  <c:v>124.3</c:v>
                </c:pt>
                <c:pt idx="1738">
                  <c:v>124.3</c:v>
                </c:pt>
                <c:pt idx="1739">
                  <c:v>124.3</c:v>
                </c:pt>
                <c:pt idx="1740">
                  <c:v>124.6</c:v>
                </c:pt>
                <c:pt idx="1741">
                  <c:v>124.6</c:v>
                </c:pt>
                <c:pt idx="1742">
                  <c:v>124.6</c:v>
                </c:pt>
                <c:pt idx="1743">
                  <c:v>125.2</c:v>
                </c:pt>
                <c:pt idx="1744">
                  <c:v>125.2</c:v>
                </c:pt>
                <c:pt idx="1745">
                  <c:v>125.2</c:v>
                </c:pt>
                <c:pt idx="1746">
                  <c:v>125.5</c:v>
                </c:pt>
                <c:pt idx="1747">
                  <c:v>125.5</c:v>
                </c:pt>
                <c:pt idx="1748">
                  <c:v>125.5</c:v>
                </c:pt>
                <c:pt idx="1749">
                  <c:v>125.4</c:v>
                </c:pt>
                <c:pt idx="1750">
                  <c:v>125.4</c:v>
                </c:pt>
                <c:pt idx="1751">
                  <c:v>125.4</c:v>
                </c:pt>
                <c:pt idx="1752">
                  <c:v>125</c:v>
                </c:pt>
                <c:pt idx="1753">
                  <c:v>125</c:v>
                </c:pt>
                <c:pt idx="1754">
                  <c:v>125</c:v>
                </c:pt>
                <c:pt idx="1755">
                  <c:v>124.9</c:v>
                </c:pt>
                <c:pt idx="1756">
                  <c:v>124.9</c:v>
                </c:pt>
                <c:pt idx="1757">
                  <c:v>124.9</c:v>
                </c:pt>
                <c:pt idx="1758">
                  <c:v>124.9</c:v>
                </c:pt>
                <c:pt idx="1759">
                  <c:v>124.9</c:v>
                </c:pt>
                <c:pt idx="1760">
                  <c:v>124.9</c:v>
                </c:pt>
                <c:pt idx="1761">
                  <c:v>125.6</c:v>
                </c:pt>
                <c:pt idx="1762">
                  <c:v>125.6</c:v>
                </c:pt>
                <c:pt idx="1763">
                  <c:v>125.6</c:v>
                </c:pt>
                <c:pt idx="1764">
                  <c:v>125.4</c:v>
                </c:pt>
                <c:pt idx="1765">
                  <c:v>125.4</c:v>
                </c:pt>
                <c:pt idx="1766">
                  <c:v>125.4</c:v>
                </c:pt>
                <c:pt idx="1767">
                  <c:v>125.7</c:v>
                </c:pt>
                <c:pt idx="1768">
                  <c:v>125.7</c:v>
                </c:pt>
                <c:pt idx="1769">
                  <c:v>125.7</c:v>
                </c:pt>
                <c:pt idx="1770">
                  <c:v>125.3</c:v>
                </c:pt>
                <c:pt idx="1771">
                  <c:v>125.3</c:v>
                </c:pt>
                <c:pt idx="1772">
                  <c:v>125.3</c:v>
                </c:pt>
                <c:pt idx="1773">
                  <c:v>125.6</c:v>
                </c:pt>
                <c:pt idx="1774">
                  <c:v>125.6</c:v>
                </c:pt>
                <c:pt idx="1775">
                  <c:v>125.6</c:v>
                </c:pt>
                <c:pt idx="1776">
                  <c:v>125</c:v>
                </c:pt>
                <c:pt idx="1777">
                  <c:v>125</c:v>
                </c:pt>
                <c:pt idx="1778">
                  <c:v>125</c:v>
                </c:pt>
                <c:pt idx="1779">
                  <c:v>125</c:v>
                </c:pt>
                <c:pt idx="1780">
                  <c:v>125</c:v>
                </c:pt>
                <c:pt idx="1781">
                  <c:v>125</c:v>
                </c:pt>
                <c:pt idx="1782">
                  <c:v>124.6</c:v>
                </c:pt>
                <c:pt idx="1783">
                  <c:v>124.6</c:v>
                </c:pt>
                <c:pt idx="1784">
                  <c:v>124.6</c:v>
                </c:pt>
                <c:pt idx="1785">
                  <c:v>125.2</c:v>
                </c:pt>
                <c:pt idx="1786">
                  <c:v>125.2</c:v>
                </c:pt>
                <c:pt idx="1787">
                  <c:v>125.2</c:v>
                </c:pt>
                <c:pt idx="1788">
                  <c:v>125</c:v>
                </c:pt>
                <c:pt idx="1789">
                  <c:v>125</c:v>
                </c:pt>
                <c:pt idx="1790">
                  <c:v>125</c:v>
                </c:pt>
                <c:pt idx="1791">
                  <c:v>125.3</c:v>
                </c:pt>
                <c:pt idx="1792">
                  <c:v>125.3</c:v>
                </c:pt>
                <c:pt idx="1793">
                  <c:v>125.3</c:v>
                </c:pt>
                <c:pt idx="1794">
                  <c:v>125</c:v>
                </c:pt>
                <c:pt idx="1795">
                  <c:v>125</c:v>
                </c:pt>
                <c:pt idx="1796">
                  <c:v>125</c:v>
                </c:pt>
                <c:pt idx="1797">
                  <c:v>125</c:v>
                </c:pt>
                <c:pt idx="1798">
                  <c:v>125</c:v>
                </c:pt>
                <c:pt idx="1799">
                  <c:v>125</c:v>
                </c:pt>
                <c:pt idx="1800">
                  <c:v>124.9</c:v>
                </c:pt>
                <c:pt idx="1801">
                  <c:v>124.9</c:v>
                </c:pt>
                <c:pt idx="1802">
                  <c:v>124.9</c:v>
                </c:pt>
                <c:pt idx="1803">
                  <c:v>125</c:v>
                </c:pt>
                <c:pt idx="1804">
                  <c:v>125</c:v>
                </c:pt>
                <c:pt idx="1805">
                  <c:v>125</c:v>
                </c:pt>
                <c:pt idx="1806">
                  <c:v>124.6</c:v>
                </c:pt>
                <c:pt idx="1807">
                  <c:v>124.6</c:v>
                </c:pt>
                <c:pt idx="1808">
                  <c:v>124.6</c:v>
                </c:pt>
                <c:pt idx="1809">
                  <c:v>124.5</c:v>
                </c:pt>
                <c:pt idx="1810">
                  <c:v>124.5</c:v>
                </c:pt>
                <c:pt idx="1811">
                  <c:v>124.5</c:v>
                </c:pt>
                <c:pt idx="1812">
                  <c:v>124.6</c:v>
                </c:pt>
                <c:pt idx="1813">
                  <c:v>124.6</c:v>
                </c:pt>
                <c:pt idx="1814">
                  <c:v>124.6</c:v>
                </c:pt>
                <c:pt idx="1815">
                  <c:v>124.8</c:v>
                </c:pt>
                <c:pt idx="1816">
                  <c:v>124.8</c:v>
                </c:pt>
                <c:pt idx="1817">
                  <c:v>124.8</c:v>
                </c:pt>
                <c:pt idx="1818">
                  <c:v>124.6</c:v>
                </c:pt>
                <c:pt idx="1819">
                  <c:v>124.6</c:v>
                </c:pt>
                <c:pt idx="1820">
                  <c:v>124.6</c:v>
                </c:pt>
                <c:pt idx="1821">
                  <c:v>124.2</c:v>
                </c:pt>
                <c:pt idx="1822">
                  <c:v>124.2</c:v>
                </c:pt>
                <c:pt idx="1823">
                  <c:v>124.2</c:v>
                </c:pt>
                <c:pt idx="1824">
                  <c:v>124</c:v>
                </c:pt>
                <c:pt idx="1825">
                  <c:v>124</c:v>
                </c:pt>
                <c:pt idx="1826">
                  <c:v>124</c:v>
                </c:pt>
                <c:pt idx="1827">
                  <c:v>124</c:v>
                </c:pt>
                <c:pt idx="1828">
                  <c:v>124</c:v>
                </c:pt>
                <c:pt idx="1829">
                  <c:v>124</c:v>
                </c:pt>
                <c:pt idx="1830">
                  <c:v>123.8</c:v>
                </c:pt>
                <c:pt idx="1831">
                  <c:v>123.8</c:v>
                </c:pt>
                <c:pt idx="1832">
                  <c:v>123.8</c:v>
                </c:pt>
                <c:pt idx="1833">
                  <c:v>123.7</c:v>
                </c:pt>
                <c:pt idx="1834">
                  <c:v>123.7</c:v>
                </c:pt>
                <c:pt idx="1835">
                  <c:v>123.7</c:v>
                </c:pt>
                <c:pt idx="1836">
                  <c:v>123.7</c:v>
                </c:pt>
                <c:pt idx="1837">
                  <c:v>123.7</c:v>
                </c:pt>
                <c:pt idx="1838">
                  <c:v>123.7</c:v>
                </c:pt>
                <c:pt idx="1839">
                  <c:v>123.9</c:v>
                </c:pt>
                <c:pt idx="1840">
                  <c:v>123.9</c:v>
                </c:pt>
                <c:pt idx="1841">
                  <c:v>123.9</c:v>
                </c:pt>
                <c:pt idx="1842">
                  <c:v>123.9</c:v>
                </c:pt>
                <c:pt idx="1843">
                  <c:v>123.9</c:v>
                </c:pt>
                <c:pt idx="1844">
                  <c:v>123.9</c:v>
                </c:pt>
                <c:pt idx="1845">
                  <c:v>124</c:v>
                </c:pt>
                <c:pt idx="1846">
                  <c:v>124</c:v>
                </c:pt>
                <c:pt idx="1847">
                  <c:v>124</c:v>
                </c:pt>
                <c:pt idx="1848">
                  <c:v>124</c:v>
                </c:pt>
                <c:pt idx="1849">
                  <c:v>124</c:v>
                </c:pt>
                <c:pt idx="1850">
                  <c:v>124</c:v>
                </c:pt>
                <c:pt idx="1851">
                  <c:v>124.1</c:v>
                </c:pt>
                <c:pt idx="1852">
                  <c:v>124.1</c:v>
                </c:pt>
                <c:pt idx="1853">
                  <c:v>124.1</c:v>
                </c:pt>
                <c:pt idx="1854">
                  <c:v>123.9</c:v>
                </c:pt>
                <c:pt idx="1855">
                  <c:v>123.9</c:v>
                </c:pt>
                <c:pt idx="1856">
                  <c:v>123.9</c:v>
                </c:pt>
                <c:pt idx="1857">
                  <c:v>123.7</c:v>
                </c:pt>
                <c:pt idx="1858">
                  <c:v>123.7</c:v>
                </c:pt>
                <c:pt idx="1859">
                  <c:v>123.7</c:v>
                </c:pt>
                <c:pt idx="1860">
                  <c:v>123.4</c:v>
                </c:pt>
                <c:pt idx="1861">
                  <c:v>123.4</c:v>
                </c:pt>
                <c:pt idx="1862">
                  <c:v>123.4</c:v>
                </c:pt>
                <c:pt idx="1863">
                  <c:v>123.3</c:v>
                </c:pt>
                <c:pt idx="1864">
                  <c:v>123.3</c:v>
                </c:pt>
                <c:pt idx="1865">
                  <c:v>123.3</c:v>
                </c:pt>
                <c:pt idx="1866">
                  <c:v>123.5</c:v>
                </c:pt>
                <c:pt idx="1867">
                  <c:v>123.5</c:v>
                </c:pt>
                <c:pt idx="1868">
                  <c:v>123.5</c:v>
                </c:pt>
                <c:pt idx="1869">
                  <c:v>123.7</c:v>
                </c:pt>
                <c:pt idx="1870">
                  <c:v>123.7</c:v>
                </c:pt>
                <c:pt idx="1871">
                  <c:v>123.7</c:v>
                </c:pt>
                <c:pt idx="1872">
                  <c:v>124.1</c:v>
                </c:pt>
                <c:pt idx="1873">
                  <c:v>124.1</c:v>
                </c:pt>
                <c:pt idx="1874">
                  <c:v>124.1</c:v>
                </c:pt>
                <c:pt idx="1875">
                  <c:v>123.5</c:v>
                </c:pt>
                <c:pt idx="1876">
                  <c:v>123.5</c:v>
                </c:pt>
                <c:pt idx="1877">
                  <c:v>123.5</c:v>
                </c:pt>
                <c:pt idx="1878">
                  <c:v>123.1</c:v>
                </c:pt>
                <c:pt idx="1879">
                  <c:v>123.1</c:v>
                </c:pt>
                <c:pt idx="1880">
                  <c:v>123.1</c:v>
                </c:pt>
                <c:pt idx="1881">
                  <c:v>122.8</c:v>
                </c:pt>
                <c:pt idx="1882">
                  <c:v>122.8</c:v>
                </c:pt>
                <c:pt idx="1883">
                  <c:v>122.8</c:v>
                </c:pt>
                <c:pt idx="1884">
                  <c:v>123.3</c:v>
                </c:pt>
                <c:pt idx="1885">
                  <c:v>123.3</c:v>
                </c:pt>
                <c:pt idx="1886">
                  <c:v>123.3</c:v>
                </c:pt>
                <c:pt idx="1887">
                  <c:v>123.3</c:v>
                </c:pt>
                <c:pt idx="1888">
                  <c:v>123.3</c:v>
                </c:pt>
                <c:pt idx="1889">
                  <c:v>123.3</c:v>
                </c:pt>
                <c:pt idx="1890">
                  <c:v>123.3</c:v>
                </c:pt>
                <c:pt idx="1891">
                  <c:v>123.3</c:v>
                </c:pt>
                <c:pt idx="1892">
                  <c:v>123.3</c:v>
                </c:pt>
                <c:pt idx="1893">
                  <c:v>123.2</c:v>
                </c:pt>
                <c:pt idx="1894">
                  <c:v>123.2</c:v>
                </c:pt>
                <c:pt idx="1895">
                  <c:v>123.2</c:v>
                </c:pt>
                <c:pt idx="1896">
                  <c:v>123.3</c:v>
                </c:pt>
                <c:pt idx="1897">
                  <c:v>123.3</c:v>
                </c:pt>
                <c:pt idx="1898">
                  <c:v>123.3</c:v>
                </c:pt>
                <c:pt idx="1899">
                  <c:v>123.6</c:v>
                </c:pt>
                <c:pt idx="1900">
                  <c:v>123.6</c:v>
                </c:pt>
                <c:pt idx="1901">
                  <c:v>123.6</c:v>
                </c:pt>
                <c:pt idx="1902">
                  <c:v>123.9</c:v>
                </c:pt>
                <c:pt idx="1903">
                  <c:v>123.9</c:v>
                </c:pt>
                <c:pt idx="1904">
                  <c:v>123.9</c:v>
                </c:pt>
                <c:pt idx="1905">
                  <c:v>124.5</c:v>
                </c:pt>
                <c:pt idx="1906">
                  <c:v>124.5</c:v>
                </c:pt>
                <c:pt idx="1907">
                  <c:v>124.5</c:v>
                </c:pt>
                <c:pt idx="1908">
                  <c:v>124.8</c:v>
                </c:pt>
                <c:pt idx="1909">
                  <c:v>124.8</c:v>
                </c:pt>
                <c:pt idx="1910">
                  <c:v>124.8</c:v>
                </c:pt>
                <c:pt idx="1911">
                  <c:v>125</c:v>
                </c:pt>
                <c:pt idx="1912">
                  <c:v>125</c:v>
                </c:pt>
                <c:pt idx="1913">
                  <c:v>125</c:v>
                </c:pt>
                <c:pt idx="1914">
                  <c:v>124.6</c:v>
                </c:pt>
                <c:pt idx="1915">
                  <c:v>124.6</c:v>
                </c:pt>
                <c:pt idx="1916">
                  <c:v>124.6</c:v>
                </c:pt>
                <c:pt idx="1917">
                  <c:v>124.1</c:v>
                </c:pt>
                <c:pt idx="1918">
                  <c:v>124.1</c:v>
                </c:pt>
                <c:pt idx="1919">
                  <c:v>124.1</c:v>
                </c:pt>
                <c:pt idx="1920">
                  <c:v>123.7</c:v>
                </c:pt>
                <c:pt idx="1921">
                  <c:v>123.7</c:v>
                </c:pt>
                <c:pt idx="1922">
                  <c:v>123.7</c:v>
                </c:pt>
                <c:pt idx="1923">
                  <c:v>123.5</c:v>
                </c:pt>
                <c:pt idx="1924">
                  <c:v>123.5</c:v>
                </c:pt>
                <c:pt idx="1925">
                  <c:v>123.5</c:v>
                </c:pt>
                <c:pt idx="1926">
                  <c:v>123.8</c:v>
                </c:pt>
                <c:pt idx="1927">
                  <c:v>123.8</c:v>
                </c:pt>
                <c:pt idx="1928">
                  <c:v>123.8</c:v>
                </c:pt>
                <c:pt idx="1929">
                  <c:v>124.3</c:v>
                </c:pt>
                <c:pt idx="1930">
                  <c:v>124.3</c:v>
                </c:pt>
                <c:pt idx="1931">
                  <c:v>124.3</c:v>
                </c:pt>
                <c:pt idx="1932">
                  <c:v>124.6</c:v>
                </c:pt>
                <c:pt idx="1933">
                  <c:v>124.6</c:v>
                </c:pt>
                <c:pt idx="1934">
                  <c:v>124.6</c:v>
                </c:pt>
                <c:pt idx="1935">
                  <c:v>124.5</c:v>
                </c:pt>
                <c:pt idx="1936">
                  <c:v>124.5</c:v>
                </c:pt>
                <c:pt idx="1937">
                  <c:v>124.5</c:v>
                </c:pt>
                <c:pt idx="1938">
                  <c:v>124.2</c:v>
                </c:pt>
                <c:pt idx="1939">
                  <c:v>124.2</c:v>
                </c:pt>
                <c:pt idx="1940">
                  <c:v>124.2</c:v>
                </c:pt>
                <c:pt idx="1941">
                  <c:v>124.2</c:v>
                </c:pt>
                <c:pt idx="1942">
                  <c:v>124.2</c:v>
                </c:pt>
                <c:pt idx="1943">
                  <c:v>124.2</c:v>
                </c:pt>
                <c:pt idx="1944">
                  <c:v>124.5</c:v>
                </c:pt>
                <c:pt idx="1945">
                  <c:v>124.5</c:v>
                </c:pt>
                <c:pt idx="1946">
                  <c:v>124.5</c:v>
                </c:pt>
                <c:pt idx="1947">
                  <c:v>124.7</c:v>
                </c:pt>
                <c:pt idx="1948">
                  <c:v>124.7</c:v>
                </c:pt>
                <c:pt idx="1949">
                  <c:v>124.7</c:v>
                </c:pt>
                <c:pt idx="1950">
                  <c:v>124.6</c:v>
                </c:pt>
                <c:pt idx="1951">
                  <c:v>124.6</c:v>
                </c:pt>
                <c:pt idx="1952">
                  <c:v>124.6</c:v>
                </c:pt>
                <c:pt idx="1953">
                  <c:v>124.4</c:v>
                </c:pt>
                <c:pt idx="1954">
                  <c:v>124.4</c:v>
                </c:pt>
                <c:pt idx="1955">
                  <c:v>124.4</c:v>
                </c:pt>
                <c:pt idx="1956">
                  <c:v>124.5</c:v>
                </c:pt>
                <c:pt idx="1957">
                  <c:v>124.5</c:v>
                </c:pt>
                <c:pt idx="1958">
                  <c:v>124.5</c:v>
                </c:pt>
                <c:pt idx="1959">
                  <c:v>124.6</c:v>
                </c:pt>
                <c:pt idx="1960">
                  <c:v>124.6</c:v>
                </c:pt>
                <c:pt idx="1961">
                  <c:v>124.6</c:v>
                </c:pt>
                <c:pt idx="1962">
                  <c:v>124.6</c:v>
                </c:pt>
                <c:pt idx="1963">
                  <c:v>124.6</c:v>
                </c:pt>
                <c:pt idx="1964">
                  <c:v>124.6</c:v>
                </c:pt>
                <c:pt idx="1965">
                  <c:v>124.4</c:v>
                </c:pt>
                <c:pt idx="1966">
                  <c:v>124.4</c:v>
                </c:pt>
                <c:pt idx="1967">
                  <c:v>124.4</c:v>
                </c:pt>
                <c:pt idx="1968">
                  <c:v>124</c:v>
                </c:pt>
                <c:pt idx="1969">
                  <c:v>124</c:v>
                </c:pt>
                <c:pt idx="1970">
                  <c:v>124</c:v>
                </c:pt>
                <c:pt idx="1971">
                  <c:v>123.9</c:v>
                </c:pt>
                <c:pt idx="1972">
                  <c:v>123.9</c:v>
                </c:pt>
                <c:pt idx="1973">
                  <c:v>123.9</c:v>
                </c:pt>
                <c:pt idx="1974">
                  <c:v>123.8</c:v>
                </c:pt>
                <c:pt idx="1975">
                  <c:v>123.8</c:v>
                </c:pt>
                <c:pt idx="1976">
                  <c:v>123.8</c:v>
                </c:pt>
                <c:pt idx="1977">
                  <c:v>123.7</c:v>
                </c:pt>
                <c:pt idx="1978">
                  <c:v>123.7</c:v>
                </c:pt>
                <c:pt idx="1979">
                  <c:v>123.7</c:v>
                </c:pt>
                <c:pt idx="1980">
                  <c:v>123.8</c:v>
                </c:pt>
                <c:pt idx="1981">
                  <c:v>123.8</c:v>
                </c:pt>
                <c:pt idx="1982">
                  <c:v>123.8</c:v>
                </c:pt>
                <c:pt idx="1983">
                  <c:v>123.6</c:v>
                </c:pt>
                <c:pt idx="1984">
                  <c:v>123.6</c:v>
                </c:pt>
                <c:pt idx="1985">
                  <c:v>123.6</c:v>
                </c:pt>
                <c:pt idx="1986">
                  <c:v>123.6</c:v>
                </c:pt>
                <c:pt idx="1987">
                  <c:v>123.6</c:v>
                </c:pt>
                <c:pt idx="1988">
                  <c:v>123.6</c:v>
                </c:pt>
                <c:pt idx="1989">
                  <c:v>123.5</c:v>
                </c:pt>
                <c:pt idx="1990">
                  <c:v>123.5</c:v>
                </c:pt>
                <c:pt idx="1991">
                  <c:v>123.5</c:v>
                </c:pt>
                <c:pt idx="1992">
                  <c:v>123.3</c:v>
                </c:pt>
                <c:pt idx="1993">
                  <c:v>123.3</c:v>
                </c:pt>
                <c:pt idx="1994">
                  <c:v>123.3</c:v>
                </c:pt>
                <c:pt idx="1995">
                  <c:v>122.9</c:v>
                </c:pt>
                <c:pt idx="1996">
                  <c:v>122.9</c:v>
                </c:pt>
                <c:pt idx="1997">
                  <c:v>122.9</c:v>
                </c:pt>
                <c:pt idx="1998">
                  <c:v>122.6</c:v>
                </c:pt>
                <c:pt idx="1999">
                  <c:v>122.6</c:v>
                </c:pt>
                <c:pt idx="2000">
                  <c:v>122.6</c:v>
                </c:pt>
                <c:pt idx="2001">
                  <c:v>122.7</c:v>
                </c:pt>
                <c:pt idx="2002">
                  <c:v>122.7</c:v>
                </c:pt>
                <c:pt idx="2003">
                  <c:v>122.7</c:v>
                </c:pt>
                <c:pt idx="2004">
                  <c:v>123.3</c:v>
                </c:pt>
                <c:pt idx="2005">
                  <c:v>123.3</c:v>
                </c:pt>
                <c:pt idx="2006">
                  <c:v>123.3</c:v>
                </c:pt>
                <c:pt idx="2007">
                  <c:v>123.6</c:v>
                </c:pt>
                <c:pt idx="2008">
                  <c:v>123.6</c:v>
                </c:pt>
                <c:pt idx="2009">
                  <c:v>123.6</c:v>
                </c:pt>
                <c:pt idx="2010">
                  <c:v>123.8</c:v>
                </c:pt>
                <c:pt idx="2011">
                  <c:v>123.8</c:v>
                </c:pt>
                <c:pt idx="2012">
                  <c:v>123.8</c:v>
                </c:pt>
                <c:pt idx="2013">
                  <c:v>123.3</c:v>
                </c:pt>
                <c:pt idx="2014">
                  <c:v>123.3</c:v>
                </c:pt>
                <c:pt idx="2015">
                  <c:v>123.3</c:v>
                </c:pt>
                <c:pt idx="2016">
                  <c:v>122.8</c:v>
                </c:pt>
                <c:pt idx="2017">
                  <c:v>122.8</c:v>
                </c:pt>
                <c:pt idx="2018">
                  <c:v>122.8</c:v>
                </c:pt>
                <c:pt idx="2019">
                  <c:v>122.5</c:v>
                </c:pt>
                <c:pt idx="2020">
                  <c:v>122.5</c:v>
                </c:pt>
                <c:pt idx="2021">
                  <c:v>122.5</c:v>
                </c:pt>
                <c:pt idx="2022">
                  <c:v>122.7</c:v>
                </c:pt>
                <c:pt idx="2023">
                  <c:v>122.7</c:v>
                </c:pt>
                <c:pt idx="2024">
                  <c:v>122.7</c:v>
                </c:pt>
                <c:pt idx="2025">
                  <c:v>122.6</c:v>
                </c:pt>
                <c:pt idx="2026">
                  <c:v>122.6</c:v>
                </c:pt>
                <c:pt idx="2027">
                  <c:v>122.6</c:v>
                </c:pt>
                <c:pt idx="2028">
                  <c:v>122.4</c:v>
                </c:pt>
                <c:pt idx="2029">
                  <c:v>122.4</c:v>
                </c:pt>
                <c:pt idx="2030">
                  <c:v>122.4</c:v>
                </c:pt>
                <c:pt idx="2031">
                  <c:v>122.6</c:v>
                </c:pt>
                <c:pt idx="2032">
                  <c:v>122.6</c:v>
                </c:pt>
                <c:pt idx="2033">
                  <c:v>122.6</c:v>
                </c:pt>
                <c:pt idx="2034">
                  <c:v>123</c:v>
                </c:pt>
                <c:pt idx="2035">
                  <c:v>123</c:v>
                </c:pt>
                <c:pt idx="2036">
                  <c:v>123</c:v>
                </c:pt>
                <c:pt idx="2037">
                  <c:v>123.2</c:v>
                </c:pt>
                <c:pt idx="2038">
                  <c:v>123.2</c:v>
                </c:pt>
                <c:pt idx="2039">
                  <c:v>123.2</c:v>
                </c:pt>
                <c:pt idx="2040">
                  <c:v>123.4</c:v>
                </c:pt>
                <c:pt idx="2041">
                  <c:v>123.4</c:v>
                </c:pt>
                <c:pt idx="2042">
                  <c:v>123.4</c:v>
                </c:pt>
                <c:pt idx="2043">
                  <c:v>123.8</c:v>
                </c:pt>
                <c:pt idx="2044">
                  <c:v>123.8</c:v>
                </c:pt>
                <c:pt idx="2045">
                  <c:v>123.8</c:v>
                </c:pt>
                <c:pt idx="2046">
                  <c:v>124.1</c:v>
                </c:pt>
                <c:pt idx="2047">
                  <c:v>124.1</c:v>
                </c:pt>
                <c:pt idx="2048">
                  <c:v>124.1</c:v>
                </c:pt>
                <c:pt idx="2049">
                  <c:v>124.1</c:v>
                </c:pt>
                <c:pt idx="2050">
                  <c:v>124.1</c:v>
                </c:pt>
                <c:pt idx="2051">
                  <c:v>124.1</c:v>
                </c:pt>
                <c:pt idx="2052">
                  <c:v>124.2</c:v>
                </c:pt>
                <c:pt idx="2053">
                  <c:v>124.2</c:v>
                </c:pt>
                <c:pt idx="2054">
                  <c:v>124.2</c:v>
                </c:pt>
                <c:pt idx="2055">
                  <c:v>124.4</c:v>
                </c:pt>
                <c:pt idx="2056">
                  <c:v>124.4</c:v>
                </c:pt>
                <c:pt idx="2057">
                  <c:v>124.4</c:v>
                </c:pt>
                <c:pt idx="2058">
                  <c:v>124.6</c:v>
                </c:pt>
                <c:pt idx="2059">
                  <c:v>124.6</c:v>
                </c:pt>
                <c:pt idx="2060">
                  <c:v>124.6</c:v>
                </c:pt>
                <c:pt idx="2061">
                  <c:v>124.6</c:v>
                </c:pt>
                <c:pt idx="2062">
                  <c:v>124.6</c:v>
                </c:pt>
                <c:pt idx="2063">
                  <c:v>124.6</c:v>
                </c:pt>
                <c:pt idx="2064">
                  <c:v>124.5</c:v>
                </c:pt>
                <c:pt idx="2065">
                  <c:v>124.5</c:v>
                </c:pt>
                <c:pt idx="2066">
                  <c:v>124.5</c:v>
                </c:pt>
                <c:pt idx="2067">
                  <c:v>124.6</c:v>
                </c:pt>
                <c:pt idx="2068">
                  <c:v>124.6</c:v>
                </c:pt>
                <c:pt idx="2069">
                  <c:v>124.6</c:v>
                </c:pt>
                <c:pt idx="2070">
                  <c:v>124.3</c:v>
                </c:pt>
                <c:pt idx="2071">
                  <c:v>124.3</c:v>
                </c:pt>
                <c:pt idx="2072">
                  <c:v>124.3</c:v>
                </c:pt>
                <c:pt idx="2073">
                  <c:v>124.2</c:v>
                </c:pt>
                <c:pt idx="2074">
                  <c:v>124.2</c:v>
                </c:pt>
                <c:pt idx="2075">
                  <c:v>124.2</c:v>
                </c:pt>
                <c:pt idx="2076">
                  <c:v>124</c:v>
                </c:pt>
                <c:pt idx="2077">
                  <c:v>124</c:v>
                </c:pt>
                <c:pt idx="2078">
                  <c:v>124</c:v>
                </c:pt>
                <c:pt idx="2079">
                  <c:v>124.1</c:v>
                </c:pt>
                <c:pt idx="2080">
                  <c:v>124.1</c:v>
                </c:pt>
                <c:pt idx="2081">
                  <c:v>124.1</c:v>
                </c:pt>
                <c:pt idx="2082">
                  <c:v>124.3</c:v>
                </c:pt>
                <c:pt idx="2083">
                  <c:v>124.3</c:v>
                </c:pt>
                <c:pt idx="2084">
                  <c:v>124.3</c:v>
                </c:pt>
                <c:pt idx="2085">
                  <c:v>124.8</c:v>
                </c:pt>
                <c:pt idx="2086">
                  <c:v>124.8</c:v>
                </c:pt>
                <c:pt idx="2087">
                  <c:v>124.8</c:v>
                </c:pt>
                <c:pt idx="2088">
                  <c:v>125.3</c:v>
                </c:pt>
                <c:pt idx="2089">
                  <c:v>125.3</c:v>
                </c:pt>
                <c:pt idx="2090">
                  <c:v>125.3</c:v>
                </c:pt>
                <c:pt idx="2091">
                  <c:v>125.3</c:v>
                </c:pt>
                <c:pt idx="2092">
                  <c:v>125.3</c:v>
                </c:pt>
                <c:pt idx="2093">
                  <c:v>125.3</c:v>
                </c:pt>
                <c:pt idx="2094">
                  <c:v>125</c:v>
                </c:pt>
                <c:pt idx="2095">
                  <c:v>125</c:v>
                </c:pt>
                <c:pt idx="2096">
                  <c:v>125</c:v>
                </c:pt>
                <c:pt idx="2097">
                  <c:v>125</c:v>
                </c:pt>
                <c:pt idx="2098">
                  <c:v>125</c:v>
                </c:pt>
                <c:pt idx="2099">
                  <c:v>125</c:v>
                </c:pt>
                <c:pt idx="2100">
                  <c:v>125.1</c:v>
                </c:pt>
                <c:pt idx="2101">
                  <c:v>125.1</c:v>
                </c:pt>
                <c:pt idx="2102">
                  <c:v>125.1</c:v>
                </c:pt>
                <c:pt idx="2103">
                  <c:v>125.4</c:v>
                </c:pt>
                <c:pt idx="2104">
                  <c:v>125.4</c:v>
                </c:pt>
                <c:pt idx="2105">
                  <c:v>125.4</c:v>
                </c:pt>
                <c:pt idx="2106">
                  <c:v>125.1</c:v>
                </c:pt>
                <c:pt idx="2107">
                  <c:v>125.1</c:v>
                </c:pt>
                <c:pt idx="2108">
                  <c:v>125.1</c:v>
                </c:pt>
                <c:pt idx="2109">
                  <c:v>125.2</c:v>
                </c:pt>
                <c:pt idx="2110">
                  <c:v>125.2</c:v>
                </c:pt>
                <c:pt idx="2111">
                  <c:v>125.2</c:v>
                </c:pt>
                <c:pt idx="2112">
                  <c:v>125.2</c:v>
                </c:pt>
                <c:pt idx="2113">
                  <c:v>125.2</c:v>
                </c:pt>
                <c:pt idx="2114">
                  <c:v>125.2</c:v>
                </c:pt>
                <c:pt idx="2115">
                  <c:v>125.2</c:v>
                </c:pt>
                <c:pt idx="2116">
                  <c:v>125.2</c:v>
                </c:pt>
                <c:pt idx="2117">
                  <c:v>125.2</c:v>
                </c:pt>
                <c:pt idx="2118">
                  <c:v>124.9</c:v>
                </c:pt>
                <c:pt idx="2119">
                  <c:v>124.9</c:v>
                </c:pt>
                <c:pt idx="2120">
                  <c:v>124.9</c:v>
                </c:pt>
                <c:pt idx="2121">
                  <c:v>124.4</c:v>
                </c:pt>
                <c:pt idx="2122">
                  <c:v>124.4</c:v>
                </c:pt>
                <c:pt idx="2123">
                  <c:v>124.4</c:v>
                </c:pt>
                <c:pt idx="2124">
                  <c:v>124.4</c:v>
                </c:pt>
                <c:pt idx="2125">
                  <c:v>124.4</c:v>
                </c:pt>
                <c:pt idx="2126">
                  <c:v>124.4</c:v>
                </c:pt>
                <c:pt idx="2127">
                  <c:v>124.2</c:v>
                </c:pt>
                <c:pt idx="2128">
                  <c:v>124.2</c:v>
                </c:pt>
                <c:pt idx="2129">
                  <c:v>124.2</c:v>
                </c:pt>
                <c:pt idx="2130">
                  <c:v>123.9</c:v>
                </c:pt>
                <c:pt idx="2131">
                  <c:v>123.9</c:v>
                </c:pt>
                <c:pt idx="2132">
                  <c:v>123.9</c:v>
                </c:pt>
                <c:pt idx="2133">
                  <c:v>124.2</c:v>
                </c:pt>
                <c:pt idx="2134">
                  <c:v>124.2</c:v>
                </c:pt>
                <c:pt idx="2135">
                  <c:v>124.2</c:v>
                </c:pt>
                <c:pt idx="2136">
                  <c:v>124.1</c:v>
                </c:pt>
                <c:pt idx="2137">
                  <c:v>124.1</c:v>
                </c:pt>
                <c:pt idx="2138">
                  <c:v>124.1</c:v>
                </c:pt>
                <c:pt idx="2139">
                  <c:v>124.2</c:v>
                </c:pt>
                <c:pt idx="2140">
                  <c:v>124.2</c:v>
                </c:pt>
                <c:pt idx="2141">
                  <c:v>124.2</c:v>
                </c:pt>
                <c:pt idx="2142">
                  <c:v>124.4</c:v>
                </c:pt>
                <c:pt idx="2143">
                  <c:v>124.4</c:v>
                </c:pt>
                <c:pt idx="2144">
                  <c:v>124.4</c:v>
                </c:pt>
                <c:pt idx="2145">
                  <c:v>124.9</c:v>
                </c:pt>
                <c:pt idx="2146">
                  <c:v>124.9</c:v>
                </c:pt>
                <c:pt idx="2147">
                  <c:v>124.9</c:v>
                </c:pt>
                <c:pt idx="2148">
                  <c:v>125</c:v>
                </c:pt>
                <c:pt idx="2149">
                  <c:v>125</c:v>
                </c:pt>
                <c:pt idx="2150">
                  <c:v>125</c:v>
                </c:pt>
                <c:pt idx="2151">
                  <c:v>124.8</c:v>
                </c:pt>
                <c:pt idx="2152">
                  <c:v>124.8</c:v>
                </c:pt>
                <c:pt idx="2153">
                  <c:v>124.8</c:v>
                </c:pt>
                <c:pt idx="2154">
                  <c:v>124.7</c:v>
                </c:pt>
                <c:pt idx="2155">
                  <c:v>124.7</c:v>
                </c:pt>
                <c:pt idx="2156">
                  <c:v>124.7</c:v>
                </c:pt>
                <c:pt idx="2157">
                  <c:v>124.7</c:v>
                </c:pt>
                <c:pt idx="2158">
                  <c:v>124.7</c:v>
                </c:pt>
                <c:pt idx="2159">
                  <c:v>124.7</c:v>
                </c:pt>
                <c:pt idx="2160">
                  <c:v>124.4</c:v>
                </c:pt>
                <c:pt idx="2161">
                  <c:v>124.4</c:v>
                </c:pt>
                <c:pt idx="2162">
                  <c:v>124.4</c:v>
                </c:pt>
                <c:pt idx="2163">
                  <c:v>124.1</c:v>
                </c:pt>
                <c:pt idx="2164">
                  <c:v>124.1</c:v>
                </c:pt>
                <c:pt idx="2165">
                  <c:v>124.1</c:v>
                </c:pt>
                <c:pt idx="2166">
                  <c:v>124.3</c:v>
                </c:pt>
                <c:pt idx="2167">
                  <c:v>124.3</c:v>
                </c:pt>
                <c:pt idx="2168">
                  <c:v>124.3</c:v>
                </c:pt>
                <c:pt idx="2169">
                  <c:v>124.8</c:v>
                </c:pt>
                <c:pt idx="2170">
                  <c:v>124.8</c:v>
                </c:pt>
                <c:pt idx="2171">
                  <c:v>124.8</c:v>
                </c:pt>
                <c:pt idx="2172">
                  <c:v>125.1</c:v>
                </c:pt>
                <c:pt idx="2173">
                  <c:v>125.1</c:v>
                </c:pt>
                <c:pt idx="2174">
                  <c:v>125.1</c:v>
                </c:pt>
                <c:pt idx="2175">
                  <c:v>125.5</c:v>
                </c:pt>
                <c:pt idx="2176">
                  <c:v>125.5</c:v>
                </c:pt>
                <c:pt idx="2177">
                  <c:v>125.5</c:v>
                </c:pt>
                <c:pt idx="2178">
                  <c:v>125.9</c:v>
                </c:pt>
                <c:pt idx="2179">
                  <c:v>125.9</c:v>
                </c:pt>
                <c:pt idx="2180">
                  <c:v>125.9</c:v>
                </c:pt>
                <c:pt idx="2181">
                  <c:v>126.4</c:v>
                </c:pt>
                <c:pt idx="2182">
                  <c:v>126.4</c:v>
                </c:pt>
                <c:pt idx="2183">
                  <c:v>126.4</c:v>
                </c:pt>
                <c:pt idx="2184">
                  <c:v>126.6</c:v>
                </c:pt>
                <c:pt idx="2185">
                  <c:v>126.6</c:v>
                </c:pt>
                <c:pt idx="2186">
                  <c:v>126.6</c:v>
                </c:pt>
                <c:pt idx="2187">
                  <c:v>126.4</c:v>
                </c:pt>
                <c:pt idx="2188">
                  <c:v>126.4</c:v>
                </c:pt>
                <c:pt idx="2189">
                  <c:v>126.4</c:v>
                </c:pt>
                <c:pt idx="2190">
                  <c:v>126.3</c:v>
                </c:pt>
                <c:pt idx="2191">
                  <c:v>126.3</c:v>
                </c:pt>
                <c:pt idx="2192">
                  <c:v>126.3</c:v>
                </c:pt>
                <c:pt idx="2193">
                  <c:v>126</c:v>
                </c:pt>
                <c:pt idx="2194">
                  <c:v>126</c:v>
                </c:pt>
                <c:pt idx="2195">
                  <c:v>126</c:v>
                </c:pt>
                <c:pt idx="2196">
                  <c:v>126.4</c:v>
                </c:pt>
                <c:pt idx="2197">
                  <c:v>126.4</c:v>
                </c:pt>
                <c:pt idx="2198">
                  <c:v>126.4</c:v>
                </c:pt>
                <c:pt idx="2199">
                  <c:v>126.7</c:v>
                </c:pt>
                <c:pt idx="2200">
                  <c:v>126.7</c:v>
                </c:pt>
                <c:pt idx="2201">
                  <c:v>126.7</c:v>
                </c:pt>
                <c:pt idx="2202">
                  <c:v>127.2</c:v>
                </c:pt>
                <c:pt idx="2203">
                  <c:v>127.2</c:v>
                </c:pt>
                <c:pt idx="2204">
                  <c:v>127.2</c:v>
                </c:pt>
                <c:pt idx="2205">
                  <c:v>127.3</c:v>
                </c:pt>
                <c:pt idx="2206">
                  <c:v>127.3</c:v>
                </c:pt>
                <c:pt idx="2207">
                  <c:v>127.3</c:v>
                </c:pt>
                <c:pt idx="2208">
                  <c:v>126.9</c:v>
                </c:pt>
                <c:pt idx="2209">
                  <c:v>126.9</c:v>
                </c:pt>
                <c:pt idx="2210">
                  <c:v>126.9</c:v>
                </c:pt>
                <c:pt idx="2211">
                  <c:v>126.4</c:v>
                </c:pt>
                <c:pt idx="2212">
                  <c:v>126.4</c:v>
                </c:pt>
                <c:pt idx="2213">
                  <c:v>126.4</c:v>
                </c:pt>
                <c:pt idx="2214">
                  <c:v>125.7</c:v>
                </c:pt>
                <c:pt idx="2215">
                  <c:v>125.7</c:v>
                </c:pt>
                <c:pt idx="2216">
                  <c:v>125.7</c:v>
                </c:pt>
                <c:pt idx="2217">
                  <c:v>125.7</c:v>
                </c:pt>
                <c:pt idx="2218">
                  <c:v>125.7</c:v>
                </c:pt>
                <c:pt idx="2219">
                  <c:v>125.7</c:v>
                </c:pt>
                <c:pt idx="2220">
                  <c:v>126</c:v>
                </c:pt>
                <c:pt idx="2221">
                  <c:v>126</c:v>
                </c:pt>
                <c:pt idx="2222">
                  <c:v>126</c:v>
                </c:pt>
                <c:pt idx="2223">
                  <c:v>126.9</c:v>
                </c:pt>
                <c:pt idx="2224">
                  <c:v>126.9</c:v>
                </c:pt>
                <c:pt idx="2225">
                  <c:v>126.9</c:v>
                </c:pt>
                <c:pt idx="2226">
                  <c:v>127.4</c:v>
                </c:pt>
                <c:pt idx="2227">
                  <c:v>127.4</c:v>
                </c:pt>
                <c:pt idx="2228">
                  <c:v>127.4</c:v>
                </c:pt>
                <c:pt idx="2229">
                  <c:v>127.8</c:v>
                </c:pt>
                <c:pt idx="2230">
                  <c:v>127.8</c:v>
                </c:pt>
                <c:pt idx="2231">
                  <c:v>127.8</c:v>
                </c:pt>
                <c:pt idx="2232">
                  <c:v>127.6</c:v>
                </c:pt>
                <c:pt idx="2233">
                  <c:v>127.6</c:v>
                </c:pt>
                <c:pt idx="2234">
                  <c:v>127.6</c:v>
                </c:pt>
                <c:pt idx="2235">
                  <c:v>127.3</c:v>
                </c:pt>
                <c:pt idx="2236">
                  <c:v>127.3</c:v>
                </c:pt>
                <c:pt idx="2237">
                  <c:v>127.3</c:v>
                </c:pt>
                <c:pt idx="2238">
                  <c:v>126.9</c:v>
                </c:pt>
                <c:pt idx="2239">
                  <c:v>126.9</c:v>
                </c:pt>
                <c:pt idx="2240">
                  <c:v>126.9</c:v>
                </c:pt>
                <c:pt idx="2241">
                  <c:v>127</c:v>
                </c:pt>
                <c:pt idx="2242">
                  <c:v>127</c:v>
                </c:pt>
                <c:pt idx="2243">
                  <c:v>127</c:v>
                </c:pt>
                <c:pt idx="2244">
                  <c:v>127.2</c:v>
                </c:pt>
                <c:pt idx="2245">
                  <c:v>127.2</c:v>
                </c:pt>
                <c:pt idx="2246">
                  <c:v>127.2</c:v>
                </c:pt>
                <c:pt idx="2247">
                  <c:v>127.6</c:v>
                </c:pt>
                <c:pt idx="2248">
                  <c:v>127.6</c:v>
                </c:pt>
                <c:pt idx="2249">
                  <c:v>127.6</c:v>
                </c:pt>
                <c:pt idx="2250">
                  <c:v>127.5</c:v>
                </c:pt>
                <c:pt idx="2251">
                  <c:v>127.5</c:v>
                </c:pt>
                <c:pt idx="2252">
                  <c:v>127.5</c:v>
                </c:pt>
                <c:pt idx="2253">
                  <c:v>127.5</c:v>
                </c:pt>
                <c:pt idx="2254">
                  <c:v>127.5</c:v>
                </c:pt>
                <c:pt idx="2255">
                  <c:v>127.5</c:v>
                </c:pt>
                <c:pt idx="2256">
                  <c:v>127.5</c:v>
                </c:pt>
                <c:pt idx="2257">
                  <c:v>127.5</c:v>
                </c:pt>
                <c:pt idx="2258">
                  <c:v>127.5</c:v>
                </c:pt>
                <c:pt idx="2259">
                  <c:v>127.3</c:v>
                </c:pt>
                <c:pt idx="2260">
                  <c:v>127.3</c:v>
                </c:pt>
                <c:pt idx="2261">
                  <c:v>127.3</c:v>
                </c:pt>
                <c:pt idx="2262">
                  <c:v>127.5</c:v>
                </c:pt>
                <c:pt idx="2263">
                  <c:v>127.5</c:v>
                </c:pt>
                <c:pt idx="2264">
                  <c:v>127.5</c:v>
                </c:pt>
                <c:pt idx="2265">
                  <c:v>127.6</c:v>
                </c:pt>
                <c:pt idx="2266">
                  <c:v>127.6</c:v>
                </c:pt>
                <c:pt idx="2267">
                  <c:v>127.6</c:v>
                </c:pt>
                <c:pt idx="2268">
                  <c:v>127.7</c:v>
                </c:pt>
                <c:pt idx="2269">
                  <c:v>127.7</c:v>
                </c:pt>
                <c:pt idx="2270">
                  <c:v>127.7</c:v>
                </c:pt>
                <c:pt idx="2271">
                  <c:v>127.8</c:v>
                </c:pt>
                <c:pt idx="2272">
                  <c:v>127.8</c:v>
                </c:pt>
                <c:pt idx="2273">
                  <c:v>127.8</c:v>
                </c:pt>
                <c:pt idx="2274">
                  <c:v>127.9</c:v>
                </c:pt>
                <c:pt idx="2275">
                  <c:v>127.9</c:v>
                </c:pt>
                <c:pt idx="2276">
                  <c:v>127.9</c:v>
                </c:pt>
                <c:pt idx="2277">
                  <c:v>127.6</c:v>
                </c:pt>
                <c:pt idx="2278">
                  <c:v>127.6</c:v>
                </c:pt>
                <c:pt idx="2279">
                  <c:v>127.6</c:v>
                </c:pt>
                <c:pt idx="2280">
                  <c:v>127.4</c:v>
                </c:pt>
                <c:pt idx="2281">
                  <c:v>127.4</c:v>
                </c:pt>
                <c:pt idx="2282">
                  <c:v>127.4</c:v>
                </c:pt>
                <c:pt idx="2283">
                  <c:v>127.6</c:v>
                </c:pt>
                <c:pt idx="2284">
                  <c:v>127.6</c:v>
                </c:pt>
                <c:pt idx="2285">
                  <c:v>127.6</c:v>
                </c:pt>
                <c:pt idx="2286">
                  <c:v>129</c:v>
                </c:pt>
                <c:pt idx="2287">
                  <c:v>129</c:v>
                </c:pt>
                <c:pt idx="2288">
                  <c:v>129</c:v>
                </c:pt>
                <c:pt idx="2289">
                  <c:v>129.30000000000001</c:v>
                </c:pt>
                <c:pt idx="2290">
                  <c:v>129.30000000000001</c:v>
                </c:pt>
                <c:pt idx="2291">
                  <c:v>129.30000000000001</c:v>
                </c:pt>
                <c:pt idx="2292">
                  <c:v>129.5</c:v>
                </c:pt>
                <c:pt idx="2293">
                  <c:v>129.5</c:v>
                </c:pt>
                <c:pt idx="2294">
                  <c:v>129.5</c:v>
                </c:pt>
                <c:pt idx="2295">
                  <c:v>128.5</c:v>
                </c:pt>
                <c:pt idx="2296">
                  <c:v>128.5</c:v>
                </c:pt>
                <c:pt idx="2297">
                  <c:v>128.5</c:v>
                </c:pt>
                <c:pt idx="2298">
                  <c:v>127.9</c:v>
                </c:pt>
                <c:pt idx="2299">
                  <c:v>127.9</c:v>
                </c:pt>
                <c:pt idx="2300">
                  <c:v>127.9</c:v>
                </c:pt>
                <c:pt idx="2301">
                  <c:v>127.1</c:v>
                </c:pt>
                <c:pt idx="2302">
                  <c:v>127.1</c:v>
                </c:pt>
                <c:pt idx="2303">
                  <c:v>127.1</c:v>
                </c:pt>
                <c:pt idx="2304">
                  <c:v>127.2</c:v>
                </c:pt>
                <c:pt idx="2305">
                  <c:v>127.2</c:v>
                </c:pt>
                <c:pt idx="2306">
                  <c:v>127.2</c:v>
                </c:pt>
                <c:pt idx="2307">
                  <c:v>127.6</c:v>
                </c:pt>
                <c:pt idx="2308">
                  <c:v>127.6</c:v>
                </c:pt>
                <c:pt idx="2309">
                  <c:v>127.6</c:v>
                </c:pt>
                <c:pt idx="2310">
                  <c:v>128.4</c:v>
                </c:pt>
                <c:pt idx="2311">
                  <c:v>128.4</c:v>
                </c:pt>
                <c:pt idx="2312">
                  <c:v>128.4</c:v>
                </c:pt>
                <c:pt idx="2313">
                  <c:v>128.69999999999999</c:v>
                </c:pt>
                <c:pt idx="2314">
                  <c:v>128.69999999999999</c:v>
                </c:pt>
                <c:pt idx="2315">
                  <c:v>128.69999999999999</c:v>
                </c:pt>
                <c:pt idx="2316">
                  <c:v>128.4</c:v>
                </c:pt>
                <c:pt idx="2317">
                  <c:v>128.4</c:v>
                </c:pt>
                <c:pt idx="2318">
                  <c:v>128.4</c:v>
                </c:pt>
                <c:pt idx="2319">
                  <c:v>127.8</c:v>
                </c:pt>
                <c:pt idx="2320">
                  <c:v>127.8</c:v>
                </c:pt>
                <c:pt idx="2321">
                  <c:v>127.8</c:v>
                </c:pt>
                <c:pt idx="2322">
                  <c:v>127.4</c:v>
                </c:pt>
                <c:pt idx="2323">
                  <c:v>127.4</c:v>
                </c:pt>
                <c:pt idx="2324">
                  <c:v>127.4</c:v>
                </c:pt>
                <c:pt idx="2325">
                  <c:v>128.30000000000001</c:v>
                </c:pt>
                <c:pt idx="2326">
                  <c:v>128.30000000000001</c:v>
                </c:pt>
                <c:pt idx="2327">
                  <c:v>128.30000000000001</c:v>
                </c:pt>
                <c:pt idx="2328">
                  <c:v>128.9</c:v>
                </c:pt>
                <c:pt idx="2329">
                  <c:v>128.9</c:v>
                </c:pt>
                <c:pt idx="2330">
                  <c:v>128.9</c:v>
                </c:pt>
                <c:pt idx="2331">
                  <c:v>129</c:v>
                </c:pt>
                <c:pt idx="2332">
                  <c:v>129</c:v>
                </c:pt>
                <c:pt idx="2333">
                  <c:v>129</c:v>
                </c:pt>
                <c:pt idx="2334">
                  <c:v>127.8</c:v>
                </c:pt>
                <c:pt idx="2335">
                  <c:v>127.8</c:v>
                </c:pt>
                <c:pt idx="2336">
                  <c:v>127.8</c:v>
                </c:pt>
                <c:pt idx="2337">
                  <c:v>126.7</c:v>
                </c:pt>
                <c:pt idx="2338">
                  <c:v>126.7</c:v>
                </c:pt>
                <c:pt idx="2339">
                  <c:v>126.7</c:v>
                </c:pt>
                <c:pt idx="2340">
                  <c:v>126.7</c:v>
                </c:pt>
                <c:pt idx="2341">
                  <c:v>126.7</c:v>
                </c:pt>
                <c:pt idx="2342">
                  <c:v>126.7</c:v>
                </c:pt>
                <c:pt idx="2343">
                  <c:v>127.3</c:v>
                </c:pt>
                <c:pt idx="2344">
                  <c:v>127.3</c:v>
                </c:pt>
                <c:pt idx="2345">
                  <c:v>127.3</c:v>
                </c:pt>
                <c:pt idx="2346">
                  <c:v>128.30000000000001</c:v>
                </c:pt>
                <c:pt idx="2347">
                  <c:v>128.30000000000001</c:v>
                </c:pt>
                <c:pt idx="2348">
                  <c:v>128.30000000000001</c:v>
                </c:pt>
                <c:pt idx="2349">
                  <c:v>128.19999999999999</c:v>
                </c:pt>
                <c:pt idx="2350">
                  <c:v>128.19999999999999</c:v>
                </c:pt>
                <c:pt idx="2351">
                  <c:v>128.19999999999999</c:v>
                </c:pt>
                <c:pt idx="2352">
                  <c:v>127.8</c:v>
                </c:pt>
                <c:pt idx="2353">
                  <c:v>127.8</c:v>
                </c:pt>
                <c:pt idx="2354">
                  <c:v>127.8</c:v>
                </c:pt>
                <c:pt idx="2355">
                  <c:v>127.6</c:v>
                </c:pt>
                <c:pt idx="2356">
                  <c:v>127.6</c:v>
                </c:pt>
                <c:pt idx="2357">
                  <c:v>127.6</c:v>
                </c:pt>
                <c:pt idx="2358">
                  <c:v>127.9</c:v>
                </c:pt>
                <c:pt idx="2359">
                  <c:v>127.9</c:v>
                </c:pt>
                <c:pt idx="2360">
                  <c:v>127.9</c:v>
                </c:pt>
                <c:pt idx="2361">
                  <c:v>128.80000000000001</c:v>
                </c:pt>
                <c:pt idx="2362">
                  <c:v>128.80000000000001</c:v>
                </c:pt>
                <c:pt idx="2363">
                  <c:v>128.80000000000001</c:v>
                </c:pt>
                <c:pt idx="2364">
                  <c:v>129.1</c:v>
                </c:pt>
                <c:pt idx="2365">
                  <c:v>129.1</c:v>
                </c:pt>
                <c:pt idx="2366">
                  <c:v>129.1</c:v>
                </c:pt>
                <c:pt idx="2367">
                  <c:v>129</c:v>
                </c:pt>
                <c:pt idx="2368">
                  <c:v>129</c:v>
                </c:pt>
                <c:pt idx="2369">
                  <c:v>129</c:v>
                </c:pt>
                <c:pt idx="2370">
                  <c:v>128</c:v>
                </c:pt>
                <c:pt idx="2371">
                  <c:v>128</c:v>
                </c:pt>
                <c:pt idx="2372">
                  <c:v>128</c:v>
                </c:pt>
                <c:pt idx="2373">
                  <c:v>127.3</c:v>
                </c:pt>
                <c:pt idx="2374">
                  <c:v>127.3</c:v>
                </c:pt>
                <c:pt idx="2375">
                  <c:v>127.3</c:v>
                </c:pt>
                <c:pt idx="2376">
                  <c:v>127.1</c:v>
                </c:pt>
                <c:pt idx="2377">
                  <c:v>127.1</c:v>
                </c:pt>
                <c:pt idx="2378">
                  <c:v>127.1</c:v>
                </c:pt>
                <c:pt idx="2379">
                  <c:v>127.5</c:v>
                </c:pt>
                <c:pt idx="2380">
                  <c:v>127.5</c:v>
                </c:pt>
                <c:pt idx="2381">
                  <c:v>127.5</c:v>
                </c:pt>
                <c:pt idx="2382">
                  <c:v>127.8</c:v>
                </c:pt>
                <c:pt idx="2383">
                  <c:v>127.8</c:v>
                </c:pt>
                <c:pt idx="2384">
                  <c:v>127.8</c:v>
                </c:pt>
                <c:pt idx="2385">
                  <c:v>128.4</c:v>
                </c:pt>
                <c:pt idx="2386">
                  <c:v>128.4</c:v>
                </c:pt>
                <c:pt idx="2387">
                  <c:v>128.4</c:v>
                </c:pt>
                <c:pt idx="2388">
                  <c:v>129.1</c:v>
                </c:pt>
                <c:pt idx="2389">
                  <c:v>129.1</c:v>
                </c:pt>
                <c:pt idx="2390">
                  <c:v>129.1</c:v>
                </c:pt>
                <c:pt idx="2391">
                  <c:v>129.4</c:v>
                </c:pt>
                <c:pt idx="2392">
                  <c:v>129.4</c:v>
                </c:pt>
                <c:pt idx="2393">
                  <c:v>129.4</c:v>
                </c:pt>
                <c:pt idx="2394">
                  <c:v>129.30000000000001</c:v>
                </c:pt>
                <c:pt idx="2395">
                  <c:v>129.30000000000001</c:v>
                </c:pt>
                <c:pt idx="2396">
                  <c:v>129.30000000000001</c:v>
                </c:pt>
                <c:pt idx="2397">
                  <c:v>129.19999999999999</c:v>
                </c:pt>
                <c:pt idx="2398">
                  <c:v>129.19999999999999</c:v>
                </c:pt>
                <c:pt idx="2399">
                  <c:v>129.19999999999999</c:v>
                </c:pt>
                <c:pt idx="2400">
                  <c:v>129.30000000000001</c:v>
                </c:pt>
                <c:pt idx="2401">
                  <c:v>129.30000000000001</c:v>
                </c:pt>
                <c:pt idx="2402">
                  <c:v>129.30000000000001</c:v>
                </c:pt>
                <c:pt idx="2403">
                  <c:v>129.5</c:v>
                </c:pt>
                <c:pt idx="2404">
                  <c:v>129.5</c:v>
                </c:pt>
                <c:pt idx="2405">
                  <c:v>129.5</c:v>
                </c:pt>
                <c:pt idx="2406">
                  <c:v>129.80000000000001</c:v>
                </c:pt>
                <c:pt idx="2407">
                  <c:v>129.80000000000001</c:v>
                </c:pt>
                <c:pt idx="2408">
                  <c:v>129.80000000000001</c:v>
                </c:pt>
                <c:pt idx="2409">
                  <c:v>129.9</c:v>
                </c:pt>
                <c:pt idx="2410">
                  <c:v>129.9</c:v>
                </c:pt>
                <c:pt idx="2411">
                  <c:v>129.9</c:v>
                </c:pt>
                <c:pt idx="2412">
                  <c:v>130.19999999999999</c:v>
                </c:pt>
                <c:pt idx="2413">
                  <c:v>130.19999999999999</c:v>
                </c:pt>
                <c:pt idx="2414">
                  <c:v>130.19999999999999</c:v>
                </c:pt>
                <c:pt idx="2415">
                  <c:v>130.5</c:v>
                </c:pt>
                <c:pt idx="2416">
                  <c:v>130.5</c:v>
                </c:pt>
                <c:pt idx="2417">
                  <c:v>130.5</c:v>
                </c:pt>
                <c:pt idx="2418">
                  <c:v>130.9</c:v>
                </c:pt>
                <c:pt idx="2419">
                  <c:v>130.9</c:v>
                </c:pt>
                <c:pt idx="2420">
                  <c:v>130.9</c:v>
                </c:pt>
                <c:pt idx="2421">
                  <c:v>131.30000000000001</c:v>
                </c:pt>
                <c:pt idx="2422">
                  <c:v>131.30000000000001</c:v>
                </c:pt>
                <c:pt idx="2423">
                  <c:v>131.30000000000001</c:v>
                </c:pt>
                <c:pt idx="2424">
                  <c:v>131.19999999999999</c:v>
                </c:pt>
                <c:pt idx="2425">
                  <c:v>131.19999999999999</c:v>
                </c:pt>
                <c:pt idx="2426">
                  <c:v>131.19999999999999</c:v>
                </c:pt>
                <c:pt idx="2427">
                  <c:v>131.19999999999999</c:v>
                </c:pt>
                <c:pt idx="2428">
                  <c:v>131.19999999999999</c:v>
                </c:pt>
                <c:pt idx="2429">
                  <c:v>131.19999999999999</c:v>
                </c:pt>
                <c:pt idx="2430">
                  <c:v>130.5</c:v>
                </c:pt>
                <c:pt idx="2431">
                  <c:v>130.5</c:v>
                </c:pt>
                <c:pt idx="2432">
                  <c:v>130.5</c:v>
                </c:pt>
                <c:pt idx="2433">
                  <c:v>130.30000000000001</c:v>
                </c:pt>
                <c:pt idx="2434">
                  <c:v>130.30000000000001</c:v>
                </c:pt>
                <c:pt idx="2435">
                  <c:v>130.30000000000001</c:v>
                </c:pt>
                <c:pt idx="2436">
                  <c:v>130.19999999999999</c:v>
                </c:pt>
                <c:pt idx="2437">
                  <c:v>130.19999999999999</c:v>
                </c:pt>
                <c:pt idx="2438">
                  <c:v>130.19999999999999</c:v>
                </c:pt>
                <c:pt idx="2439">
                  <c:v>130.80000000000001</c:v>
                </c:pt>
                <c:pt idx="2440">
                  <c:v>130.80000000000001</c:v>
                </c:pt>
                <c:pt idx="2441">
                  <c:v>130.80000000000001</c:v>
                </c:pt>
                <c:pt idx="2442">
                  <c:v>130.80000000000001</c:v>
                </c:pt>
                <c:pt idx="2443">
                  <c:v>130.80000000000001</c:v>
                </c:pt>
                <c:pt idx="2444">
                  <c:v>130.80000000000001</c:v>
                </c:pt>
                <c:pt idx="2445">
                  <c:v>130.80000000000001</c:v>
                </c:pt>
                <c:pt idx="2446">
                  <c:v>130.80000000000001</c:v>
                </c:pt>
                <c:pt idx="2447">
                  <c:v>130.80000000000001</c:v>
                </c:pt>
                <c:pt idx="2448">
                  <c:v>130.6</c:v>
                </c:pt>
                <c:pt idx="2449">
                  <c:v>130.6</c:v>
                </c:pt>
                <c:pt idx="2450">
                  <c:v>130.6</c:v>
                </c:pt>
                <c:pt idx="2451">
                  <c:v>130.5</c:v>
                </c:pt>
                <c:pt idx="2452">
                  <c:v>130.5</c:v>
                </c:pt>
                <c:pt idx="2453">
                  <c:v>130.5</c:v>
                </c:pt>
                <c:pt idx="2454">
                  <c:v>129.6</c:v>
                </c:pt>
                <c:pt idx="2455">
                  <c:v>129.6</c:v>
                </c:pt>
                <c:pt idx="2456">
                  <c:v>129.6</c:v>
                </c:pt>
                <c:pt idx="2457">
                  <c:v>128.69999999999999</c:v>
                </c:pt>
                <c:pt idx="2458">
                  <c:v>128.69999999999999</c:v>
                </c:pt>
                <c:pt idx="2459">
                  <c:v>128.69999999999999</c:v>
                </c:pt>
                <c:pt idx="2460">
                  <c:v>128.4</c:v>
                </c:pt>
                <c:pt idx="2461">
                  <c:v>128.4</c:v>
                </c:pt>
                <c:pt idx="2462">
                  <c:v>128.4</c:v>
                </c:pt>
                <c:pt idx="2463">
                  <c:v>128.9</c:v>
                </c:pt>
                <c:pt idx="2464">
                  <c:v>128.9</c:v>
                </c:pt>
                <c:pt idx="2465">
                  <c:v>128.9</c:v>
                </c:pt>
                <c:pt idx="2466">
                  <c:v>129.19999999999999</c:v>
                </c:pt>
                <c:pt idx="2467">
                  <c:v>129.19999999999999</c:v>
                </c:pt>
                <c:pt idx="2468">
                  <c:v>129.19999999999999</c:v>
                </c:pt>
                <c:pt idx="2469">
                  <c:v>129.19999999999999</c:v>
                </c:pt>
                <c:pt idx="2470">
                  <c:v>129.19999999999999</c:v>
                </c:pt>
                <c:pt idx="2471">
                  <c:v>129.19999999999999</c:v>
                </c:pt>
                <c:pt idx="2472">
                  <c:v>129.1</c:v>
                </c:pt>
                <c:pt idx="2473">
                  <c:v>129.1</c:v>
                </c:pt>
                <c:pt idx="2474">
                  <c:v>129.1</c:v>
                </c:pt>
                <c:pt idx="2475">
                  <c:v>129.69999999999999</c:v>
                </c:pt>
                <c:pt idx="2476">
                  <c:v>129.69999999999999</c:v>
                </c:pt>
                <c:pt idx="2477">
                  <c:v>129.69999999999999</c:v>
                </c:pt>
                <c:pt idx="2478">
                  <c:v>130.5</c:v>
                </c:pt>
                <c:pt idx="2479">
                  <c:v>130.5</c:v>
                </c:pt>
                <c:pt idx="2480">
                  <c:v>130.5</c:v>
                </c:pt>
                <c:pt idx="2481">
                  <c:v>131.30000000000001</c:v>
                </c:pt>
                <c:pt idx="2482">
                  <c:v>131.30000000000001</c:v>
                </c:pt>
                <c:pt idx="2483">
                  <c:v>131.30000000000001</c:v>
                </c:pt>
                <c:pt idx="2484">
                  <c:v>132.1</c:v>
                </c:pt>
                <c:pt idx="2485">
                  <c:v>132.1</c:v>
                </c:pt>
                <c:pt idx="2486">
                  <c:v>132.1</c:v>
                </c:pt>
                <c:pt idx="2487">
                  <c:v>132.80000000000001</c:v>
                </c:pt>
                <c:pt idx="2488">
                  <c:v>132.80000000000001</c:v>
                </c:pt>
                <c:pt idx="2489">
                  <c:v>132.80000000000001</c:v>
                </c:pt>
                <c:pt idx="2490">
                  <c:v>133.4</c:v>
                </c:pt>
                <c:pt idx="2491">
                  <c:v>133.4</c:v>
                </c:pt>
                <c:pt idx="2492">
                  <c:v>133.4</c:v>
                </c:pt>
                <c:pt idx="2493">
                  <c:v>133.1</c:v>
                </c:pt>
                <c:pt idx="2494">
                  <c:v>133.1</c:v>
                </c:pt>
                <c:pt idx="2495">
                  <c:v>133.1</c:v>
                </c:pt>
                <c:pt idx="2496">
                  <c:v>131.9</c:v>
                </c:pt>
                <c:pt idx="2497">
                  <c:v>131.9</c:v>
                </c:pt>
                <c:pt idx="2498">
                  <c:v>131.9</c:v>
                </c:pt>
                <c:pt idx="2499">
                  <c:v>131</c:v>
                </c:pt>
                <c:pt idx="2500">
                  <c:v>131</c:v>
                </c:pt>
                <c:pt idx="2501">
                  <c:v>131</c:v>
                </c:pt>
                <c:pt idx="2502">
                  <c:v>130.80000000000001</c:v>
                </c:pt>
                <c:pt idx="2503">
                  <c:v>130.80000000000001</c:v>
                </c:pt>
                <c:pt idx="2504">
                  <c:v>130.80000000000001</c:v>
                </c:pt>
                <c:pt idx="2505">
                  <c:v>131</c:v>
                </c:pt>
                <c:pt idx="2506">
                  <c:v>131</c:v>
                </c:pt>
                <c:pt idx="2507">
                  <c:v>131</c:v>
                </c:pt>
                <c:pt idx="2508">
                  <c:v>131</c:v>
                </c:pt>
                <c:pt idx="2509">
                  <c:v>131</c:v>
                </c:pt>
                <c:pt idx="2510">
                  <c:v>131</c:v>
                </c:pt>
                <c:pt idx="2511">
                  <c:v>130.69999999999999</c:v>
                </c:pt>
                <c:pt idx="2512">
                  <c:v>130.69999999999999</c:v>
                </c:pt>
                <c:pt idx="2513">
                  <c:v>130.69999999999999</c:v>
                </c:pt>
                <c:pt idx="2514">
                  <c:v>130.5</c:v>
                </c:pt>
                <c:pt idx="2515">
                  <c:v>130.5</c:v>
                </c:pt>
                <c:pt idx="2516">
                  <c:v>130.5</c:v>
                </c:pt>
                <c:pt idx="2517">
                  <c:v>130.5</c:v>
                </c:pt>
                <c:pt idx="2518">
                  <c:v>130.5</c:v>
                </c:pt>
                <c:pt idx="2519">
                  <c:v>130.5</c:v>
                </c:pt>
                <c:pt idx="2520">
                  <c:v>130.69999999999999</c:v>
                </c:pt>
                <c:pt idx="2521">
                  <c:v>130.69999999999999</c:v>
                </c:pt>
                <c:pt idx="2522">
                  <c:v>130.69999999999999</c:v>
                </c:pt>
                <c:pt idx="2523">
                  <c:v>130.9</c:v>
                </c:pt>
                <c:pt idx="2524">
                  <c:v>130.9</c:v>
                </c:pt>
                <c:pt idx="2525">
                  <c:v>130.9</c:v>
                </c:pt>
                <c:pt idx="2526">
                  <c:v>131.1</c:v>
                </c:pt>
                <c:pt idx="2527">
                  <c:v>131.1</c:v>
                </c:pt>
                <c:pt idx="2528">
                  <c:v>131.1</c:v>
                </c:pt>
                <c:pt idx="2529">
                  <c:v>131</c:v>
                </c:pt>
                <c:pt idx="2530">
                  <c:v>131</c:v>
                </c:pt>
                <c:pt idx="2531">
                  <c:v>131</c:v>
                </c:pt>
                <c:pt idx="2532">
                  <c:v>130.69999999999999</c:v>
                </c:pt>
                <c:pt idx="2533">
                  <c:v>130.69999999999999</c:v>
                </c:pt>
                <c:pt idx="2534">
                  <c:v>130.69999999999999</c:v>
                </c:pt>
                <c:pt idx="2535">
                  <c:v>130.4</c:v>
                </c:pt>
                <c:pt idx="2536">
                  <c:v>130.4</c:v>
                </c:pt>
                <c:pt idx="2537">
                  <c:v>130.4</c:v>
                </c:pt>
                <c:pt idx="2538">
                  <c:v>130.6</c:v>
                </c:pt>
                <c:pt idx="2539">
                  <c:v>130.6</c:v>
                </c:pt>
                <c:pt idx="2540">
                  <c:v>130.6</c:v>
                </c:pt>
                <c:pt idx="2541">
                  <c:v>130.69999999999999</c:v>
                </c:pt>
                <c:pt idx="2542">
                  <c:v>130.69999999999999</c:v>
                </c:pt>
                <c:pt idx="2543">
                  <c:v>130.69999999999999</c:v>
                </c:pt>
                <c:pt idx="2544">
                  <c:v>130.80000000000001</c:v>
                </c:pt>
                <c:pt idx="2545">
                  <c:v>130.80000000000001</c:v>
                </c:pt>
                <c:pt idx="2546">
                  <c:v>130.80000000000001</c:v>
                </c:pt>
                <c:pt idx="2547">
                  <c:v>130.69999999999999</c:v>
                </c:pt>
                <c:pt idx="2548">
                  <c:v>130.69999999999999</c:v>
                </c:pt>
                <c:pt idx="2549">
                  <c:v>130.69999999999999</c:v>
                </c:pt>
                <c:pt idx="2550">
                  <c:v>131.19999999999999</c:v>
                </c:pt>
                <c:pt idx="2551">
                  <c:v>131.19999999999999</c:v>
                </c:pt>
                <c:pt idx="2552">
                  <c:v>131.19999999999999</c:v>
                </c:pt>
                <c:pt idx="2553">
                  <c:v>131.1</c:v>
                </c:pt>
                <c:pt idx="2554">
                  <c:v>131.1</c:v>
                </c:pt>
                <c:pt idx="2555">
                  <c:v>131.1</c:v>
                </c:pt>
                <c:pt idx="2556">
                  <c:v>131.30000000000001</c:v>
                </c:pt>
                <c:pt idx="2557">
                  <c:v>131.30000000000001</c:v>
                </c:pt>
                <c:pt idx="2558">
                  <c:v>131.30000000000001</c:v>
                </c:pt>
                <c:pt idx="2559">
                  <c:v>130.69999999999999</c:v>
                </c:pt>
                <c:pt idx="2560">
                  <c:v>130.69999999999999</c:v>
                </c:pt>
                <c:pt idx="2561">
                  <c:v>130.69999999999999</c:v>
                </c:pt>
                <c:pt idx="2562">
                  <c:v>130.80000000000001</c:v>
                </c:pt>
                <c:pt idx="2563">
                  <c:v>130.80000000000001</c:v>
                </c:pt>
                <c:pt idx="2564">
                  <c:v>130.80000000000001</c:v>
                </c:pt>
                <c:pt idx="2565">
                  <c:v>130.5</c:v>
                </c:pt>
                <c:pt idx="2566">
                  <c:v>130.5</c:v>
                </c:pt>
                <c:pt idx="2567">
                  <c:v>130.5</c:v>
                </c:pt>
                <c:pt idx="2568">
                  <c:v>130.9</c:v>
                </c:pt>
                <c:pt idx="2569">
                  <c:v>130.9</c:v>
                </c:pt>
                <c:pt idx="2570">
                  <c:v>130.9</c:v>
                </c:pt>
                <c:pt idx="2571">
                  <c:v>131</c:v>
                </c:pt>
                <c:pt idx="2572">
                  <c:v>131</c:v>
                </c:pt>
                <c:pt idx="2573">
                  <c:v>131</c:v>
                </c:pt>
                <c:pt idx="2574">
                  <c:v>131</c:v>
                </c:pt>
                <c:pt idx="2575">
                  <c:v>131</c:v>
                </c:pt>
                <c:pt idx="2576">
                  <c:v>131</c:v>
                </c:pt>
                <c:pt idx="2577">
                  <c:v>131.19999999999999</c:v>
                </c:pt>
                <c:pt idx="2578">
                  <c:v>131.19999999999999</c:v>
                </c:pt>
                <c:pt idx="2579">
                  <c:v>131.19999999999999</c:v>
                </c:pt>
                <c:pt idx="2580">
                  <c:v>131.30000000000001</c:v>
                </c:pt>
                <c:pt idx="2581">
                  <c:v>131.30000000000001</c:v>
                </c:pt>
                <c:pt idx="2582">
                  <c:v>131.30000000000001</c:v>
                </c:pt>
                <c:pt idx="2583">
                  <c:v>131.4</c:v>
                </c:pt>
                <c:pt idx="2584">
                  <c:v>131.4</c:v>
                </c:pt>
                <c:pt idx="2585">
                  <c:v>131.4</c:v>
                </c:pt>
                <c:pt idx="2586">
                  <c:v>131.5</c:v>
                </c:pt>
                <c:pt idx="2587">
                  <c:v>131.5</c:v>
                </c:pt>
                <c:pt idx="2588">
                  <c:v>131.5</c:v>
                </c:pt>
                <c:pt idx="2589">
                  <c:v>131.4</c:v>
                </c:pt>
                <c:pt idx="2590">
                  <c:v>131.4</c:v>
                </c:pt>
                <c:pt idx="2591">
                  <c:v>131.4</c:v>
                </c:pt>
                <c:pt idx="2592">
                  <c:v>131.6</c:v>
                </c:pt>
                <c:pt idx="2593">
                  <c:v>131.6</c:v>
                </c:pt>
                <c:pt idx="2594">
                  <c:v>131.6</c:v>
                </c:pt>
                <c:pt idx="2595">
                  <c:v>132</c:v>
                </c:pt>
                <c:pt idx="2596">
                  <c:v>132</c:v>
                </c:pt>
                <c:pt idx="2597">
                  <c:v>132</c:v>
                </c:pt>
                <c:pt idx="2598">
                  <c:v>132.1</c:v>
                </c:pt>
                <c:pt idx="2599">
                  <c:v>132.1</c:v>
                </c:pt>
                <c:pt idx="2600">
                  <c:v>132.1</c:v>
                </c:pt>
                <c:pt idx="2601">
                  <c:v>132.5</c:v>
                </c:pt>
                <c:pt idx="2602">
                  <c:v>132.5</c:v>
                </c:pt>
                <c:pt idx="2603">
                  <c:v>132.5</c:v>
                </c:pt>
                <c:pt idx="2604">
                  <c:v>132.69999999999999</c:v>
                </c:pt>
                <c:pt idx="2605">
                  <c:v>132.69999999999999</c:v>
                </c:pt>
                <c:pt idx="2606">
                  <c:v>132.69999999999999</c:v>
                </c:pt>
                <c:pt idx="2607">
                  <c:v>133.1</c:v>
                </c:pt>
                <c:pt idx="2608">
                  <c:v>133.1</c:v>
                </c:pt>
                <c:pt idx="2609">
                  <c:v>133.1</c:v>
                </c:pt>
                <c:pt idx="2610">
                  <c:v>132.4</c:v>
                </c:pt>
                <c:pt idx="2611">
                  <c:v>132.4</c:v>
                </c:pt>
                <c:pt idx="2612">
                  <c:v>132.4</c:v>
                </c:pt>
                <c:pt idx="2613">
                  <c:v>132.1</c:v>
                </c:pt>
                <c:pt idx="2614">
                  <c:v>132.1</c:v>
                </c:pt>
                <c:pt idx="2615">
                  <c:v>132.1</c:v>
                </c:pt>
                <c:pt idx="2616">
                  <c:v>131.80000000000001</c:v>
                </c:pt>
                <c:pt idx="2617">
                  <c:v>131.80000000000001</c:v>
                </c:pt>
                <c:pt idx="2618">
                  <c:v>131.80000000000001</c:v>
                </c:pt>
                <c:pt idx="2619">
                  <c:v>131.69999999999999</c:v>
                </c:pt>
                <c:pt idx="2620">
                  <c:v>131.69999999999999</c:v>
                </c:pt>
                <c:pt idx="2621">
                  <c:v>131.69999999999999</c:v>
                </c:pt>
                <c:pt idx="2622">
                  <c:v>131.69999999999999</c:v>
                </c:pt>
                <c:pt idx="2623">
                  <c:v>131.69999999999999</c:v>
                </c:pt>
                <c:pt idx="2624">
                  <c:v>131.69999999999999</c:v>
                </c:pt>
                <c:pt idx="2625">
                  <c:v>131.4</c:v>
                </c:pt>
                <c:pt idx="2626">
                  <c:v>131.4</c:v>
                </c:pt>
                <c:pt idx="2627">
                  <c:v>131.4</c:v>
                </c:pt>
                <c:pt idx="2628">
                  <c:v>131.6</c:v>
                </c:pt>
                <c:pt idx="2629">
                  <c:v>131.6</c:v>
                </c:pt>
                <c:pt idx="2630">
                  <c:v>131.6</c:v>
                </c:pt>
                <c:pt idx="2631">
                  <c:v>131.4</c:v>
                </c:pt>
                <c:pt idx="2632">
                  <c:v>131.4</c:v>
                </c:pt>
                <c:pt idx="2633">
                  <c:v>131.4</c:v>
                </c:pt>
                <c:pt idx="2634">
                  <c:v>131.4</c:v>
                </c:pt>
                <c:pt idx="2635">
                  <c:v>131.4</c:v>
                </c:pt>
                <c:pt idx="2636">
                  <c:v>131.4</c:v>
                </c:pt>
                <c:pt idx="2637">
                  <c:v>131.30000000000001</c:v>
                </c:pt>
                <c:pt idx="2638">
                  <c:v>131.30000000000001</c:v>
                </c:pt>
                <c:pt idx="2639">
                  <c:v>131.30000000000001</c:v>
                </c:pt>
                <c:pt idx="2640">
                  <c:v>131.1</c:v>
                </c:pt>
                <c:pt idx="2641">
                  <c:v>131.1</c:v>
                </c:pt>
                <c:pt idx="2642">
                  <c:v>131.1</c:v>
                </c:pt>
                <c:pt idx="2643">
                  <c:v>131.30000000000001</c:v>
                </c:pt>
                <c:pt idx="2644">
                  <c:v>131.30000000000001</c:v>
                </c:pt>
                <c:pt idx="2645">
                  <c:v>131.30000000000001</c:v>
                </c:pt>
                <c:pt idx="2646">
                  <c:v>131.4</c:v>
                </c:pt>
                <c:pt idx="2647">
                  <c:v>131.4</c:v>
                </c:pt>
                <c:pt idx="2648">
                  <c:v>131.4</c:v>
                </c:pt>
                <c:pt idx="2649">
                  <c:v>131.6</c:v>
                </c:pt>
                <c:pt idx="2650">
                  <c:v>131.6</c:v>
                </c:pt>
                <c:pt idx="2651">
                  <c:v>131.6</c:v>
                </c:pt>
                <c:pt idx="2652">
                  <c:v>131.5</c:v>
                </c:pt>
                <c:pt idx="2653">
                  <c:v>131.5</c:v>
                </c:pt>
                <c:pt idx="2654">
                  <c:v>131.5</c:v>
                </c:pt>
                <c:pt idx="2655">
                  <c:v>131.5</c:v>
                </c:pt>
                <c:pt idx="2656">
                  <c:v>131.5</c:v>
                </c:pt>
                <c:pt idx="2657">
                  <c:v>131.5</c:v>
                </c:pt>
                <c:pt idx="2658">
                  <c:v>131.19999999999999</c:v>
                </c:pt>
                <c:pt idx="2659">
                  <c:v>131.19999999999999</c:v>
                </c:pt>
                <c:pt idx="2660">
                  <c:v>131.19999999999999</c:v>
                </c:pt>
                <c:pt idx="2661">
                  <c:v>130.69999999999999</c:v>
                </c:pt>
                <c:pt idx="2662">
                  <c:v>130.69999999999999</c:v>
                </c:pt>
                <c:pt idx="2663">
                  <c:v>130.69999999999999</c:v>
                </c:pt>
                <c:pt idx="2664">
                  <c:v>130.4</c:v>
                </c:pt>
                <c:pt idx="2665">
                  <c:v>130.4</c:v>
                </c:pt>
                <c:pt idx="2666">
                  <c:v>130.4</c:v>
                </c:pt>
                <c:pt idx="2667">
                  <c:v>130.5</c:v>
                </c:pt>
                <c:pt idx="2668">
                  <c:v>130.5</c:v>
                </c:pt>
                <c:pt idx="2669">
                  <c:v>130.5</c:v>
                </c:pt>
                <c:pt idx="2670">
                  <c:v>130.5</c:v>
                </c:pt>
                <c:pt idx="2671">
                  <c:v>130.5</c:v>
                </c:pt>
                <c:pt idx="2672">
                  <c:v>130.5</c:v>
                </c:pt>
                <c:pt idx="2673">
                  <c:v>130.30000000000001</c:v>
                </c:pt>
                <c:pt idx="2674">
                  <c:v>130.30000000000001</c:v>
                </c:pt>
                <c:pt idx="2675">
                  <c:v>130.30000000000001</c:v>
                </c:pt>
                <c:pt idx="2676">
                  <c:v>130.5</c:v>
                </c:pt>
                <c:pt idx="2677">
                  <c:v>130.5</c:v>
                </c:pt>
                <c:pt idx="2678">
                  <c:v>130.5</c:v>
                </c:pt>
                <c:pt idx="2679">
                  <c:v>131.30000000000001</c:v>
                </c:pt>
                <c:pt idx="2680">
                  <c:v>131.30000000000001</c:v>
                </c:pt>
                <c:pt idx="2681">
                  <c:v>131.30000000000001</c:v>
                </c:pt>
                <c:pt idx="2682">
                  <c:v>131.80000000000001</c:v>
                </c:pt>
                <c:pt idx="2683">
                  <c:v>131.80000000000001</c:v>
                </c:pt>
                <c:pt idx="2684">
                  <c:v>131.80000000000001</c:v>
                </c:pt>
                <c:pt idx="2685">
                  <c:v>131.80000000000001</c:v>
                </c:pt>
                <c:pt idx="2686">
                  <c:v>131.80000000000001</c:v>
                </c:pt>
                <c:pt idx="2687">
                  <c:v>131.80000000000001</c:v>
                </c:pt>
                <c:pt idx="2688">
                  <c:v>131.1</c:v>
                </c:pt>
                <c:pt idx="2689">
                  <c:v>131.1</c:v>
                </c:pt>
                <c:pt idx="2690">
                  <c:v>131.1</c:v>
                </c:pt>
                <c:pt idx="2691">
                  <c:v>130.6</c:v>
                </c:pt>
                <c:pt idx="2692">
                  <c:v>130.6</c:v>
                </c:pt>
                <c:pt idx="2693">
                  <c:v>130.6</c:v>
                </c:pt>
                <c:pt idx="2694">
                  <c:v>130.30000000000001</c:v>
                </c:pt>
                <c:pt idx="2695">
                  <c:v>130.30000000000001</c:v>
                </c:pt>
                <c:pt idx="2696">
                  <c:v>130.30000000000001</c:v>
                </c:pt>
                <c:pt idx="2697">
                  <c:v>130.9</c:v>
                </c:pt>
                <c:pt idx="2698">
                  <c:v>130.9</c:v>
                </c:pt>
                <c:pt idx="2699">
                  <c:v>130.9</c:v>
                </c:pt>
                <c:pt idx="2700">
                  <c:v>131.4</c:v>
                </c:pt>
                <c:pt idx="2701">
                  <c:v>131.4</c:v>
                </c:pt>
                <c:pt idx="2702">
                  <c:v>131.4</c:v>
                </c:pt>
                <c:pt idx="2703">
                  <c:v>131.9</c:v>
                </c:pt>
                <c:pt idx="2704">
                  <c:v>131.9</c:v>
                </c:pt>
                <c:pt idx="2705">
                  <c:v>131.9</c:v>
                </c:pt>
                <c:pt idx="2706">
                  <c:v>131.5</c:v>
                </c:pt>
                <c:pt idx="2707">
                  <c:v>131.5</c:v>
                </c:pt>
                <c:pt idx="2708">
                  <c:v>131.5</c:v>
                </c:pt>
                <c:pt idx="2709">
                  <c:v>131.30000000000001</c:v>
                </c:pt>
                <c:pt idx="2710">
                  <c:v>131.30000000000001</c:v>
                </c:pt>
                <c:pt idx="2711">
                  <c:v>131.30000000000001</c:v>
                </c:pt>
                <c:pt idx="2712">
                  <c:v>131.5</c:v>
                </c:pt>
                <c:pt idx="2713">
                  <c:v>131.5</c:v>
                </c:pt>
                <c:pt idx="2714">
                  <c:v>131.5</c:v>
                </c:pt>
                <c:pt idx="2715">
                  <c:v>132.30000000000001</c:v>
                </c:pt>
                <c:pt idx="2716">
                  <c:v>132.30000000000001</c:v>
                </c:pt>
                <c:pt idx="2717">
                  <c:v>132.30000000000001</c:v>
                </c:pt>
                <c:pt idx="2718">
                  <c:v>132.80000000000001</c:v>
                </c:pt>
                <c:pt idx="2719">
                  <c:v>132.80000000000001</c:v>
                </c:pt>
                <c:pt idx="2720">
                  <c:v>132.80000000000001</c:v>
                </c:pt>
                <c:pt idx="2721">
                  <c:v>132.80000000000001</c:v>
                </c:pt>
                <c:pt idx="2722">
                  <c:v>132.80000000000001</c:v>
                </c:pt>
                <c:pt idx="2723">
                  <c:v>132.80000000000001</c:v>
                </c:pt>
                <c:pt idx="2724">
                  <c:v>132.5</c:v>
                </c:pt>
                <c:pt idx="2725">
                  <c:v>132.5</c:v>
                </c:pt>
                <c:pt idx="2726">
                  <c:v>132.5</c:v>
                </c:pt>
                <c:pt idx="2727">
                  <c:v>132.19999999999999</c:v>
                </c:pt>
                <c:pt idx="2728">
                  <c:v>132.19999999999999</c:v>
                </c:pt>
                <c:pt idx="2729">
                  <c:v>132.19999999999999</c:v>
                </c:pt>
                <c:pt idx="2730">
                  <c:v>132.19999999999999</c:v>
                </c:pt>
                <c:pt idx="2731">
                  <c:v>132.19999999999999</c:v>
                </c:pt>
                <c:pt idx="2732">
                  <c:v>132.19999999999999</c:v>
                </c:pt>
                <c:pt idx="2733">
                  <c:v>132.69999999999999</c:v>
                </c:pt>
                <c:pt idx="2734">
                  <c:v>132.69999999999999</c:v>
                </c:pt>
                <c:pt idx="2735">
                  <c:v>132.69999999999999</c:v>
                </c:pt>
                <c:pt idx="2736">
                  <c:v>132.5</c:v>
                </c:pt>
                <c:pt idx="2737">
                  <c:v>132.5</c:v>
                </c:pt>
                <c:pt idx="2738">
                  <c:v>132.5</c:v>
                </c:pt>
                <c:pt idx="2739">
                  <c:v>132.4</c:v>
                </c:pt>
                <c:pt idx="2740">
                  <c:v>132.4</c:v>
                </c:pt>
                <c:pt idx="2741">
                  <c:v>132.4</c:v>
                </c:pt>
                <c:pt idx="2742">
                  <c:v>132.30000000000001</c:v>
                </c:pt>
                <c:pt idx="2743">
                  <c:v>132.30000000000001</c:v>
                </c:pt>
                <c:pt idx="2744">
                  <c:v>132.30000000000001</c:v>
                </c:pt>
                <c:pt idx="2745">
                  <c:v>133</c:v>
                </c:pt>
                <c:pt idx="2746">
                  <c:v>133</c:v>
                </c:pt>
                <c:pt idx="2747">
                  <c:v>133</c:v>
                </c:pt>
                <c:pt idx="2748">
                  <c:v>132.80000000000001</c:v>
                </c:pt>
                <c:pt idx="2749">
                  <c:v>132.80000000000001</c:v>
                </c:pt>
                <c:pt idx="2750">
                  <c:v>132.80000000000001</c:v>
                </c:pt>
                <c:pt idx="2751">
                  <c:v>132.19999999999999</c:v>
                </c:pt>
                <c:pt idx="2752">
                  <c:v>132.19999999999999</c:v>
                </c:pt>
                <c:pt idx="2753">
                  <c:v>132.19999999999999</c:v>
                </c:pt>
                <c:pt idx="2754">
                  <c:v>131.5</c:v>
                </c:pt>
                <c:pt idx="2755">
                  <c:v>131.5</c:v>
                </c:pt>
                <c:pt idx="2756">
                  <c:v>131.5</c:v>
                </c:pt>
                <c:pt idx="2757">
                  <c:v>131.1</c:v>
                </c:pt>
                <c:pt idx="2758">
                  <c:v>131.1</c:v>
                </c:pt>
                <c:pt idx="2759">
                  <c:v>131.1</c:v>
                </c:pt>
                <c:pt idx="2760">
                  <c:v>131.4</c:v>
                </c:pt>
                <c:pt idx="2761">
                  <c:v>131.4</c:v>
                </c:pt>
                <c:pt idx="2762">
                  <c:v>131.4</c:v>
                </c:pt>
                <c:pt idx="2763">
                  <c:v>131.4</c:v>
                </c:pt>
                <c:pt idx="2764">
                  <c:v>131.4</c:v>
                </c:pt>
                <c:pt idx="2765">
                  <c:v>131.4</c:v>
                </c:pt>
                <c:pt idx="2766">
                  <c:v>132</c:v>
                </c:pt>
                <c:pt idx="2767">
                  <c:v>132</c:v>
                </c:pt>
                <c:pt idx="2768">
                  <c:v>132</c:v>
                </c:pt>
                <c:pt idx="2769">
                  <c:v>132.30000000000001</c:v>
                </c:pt>
                <c:pt idx="2770">
                  <c:v>132.30000000000001</c:v>
                </c:pt>
                <c:pt idx="2771">
                  <c:v>132.30000000000001</c:v>
                </c:pt>
                <c:pt idx="2772">
                  <c:v>132.30000000000001</c:v>
                </c:pt>
                <c:pt idx="2773">
                  <c:v>132.30000000000001</c:v>
                </c:pt>
                <c:pt idx="2774">
                  <c:v>132.30000000000001</c:v>
                </c:pt>
                <c:pt idx="2775">
                  <c:v>132</c:v>
                </c:pt>
                <c:pt idx="2776">
                  <c:v>132</c:v>
                </c:pt>
                <c:pt idx="2777">
                  <c:v>132</c:v>
                </c:pt>
                <c:pt idx="2778">
                  <c:v>131.4</c:v>
                </c:pt>
                <c:pt idx="2779">
                  <c:v>131.4</c:v>
                </c:pt>
                <c:pt idx="2780">
                  <c:v>131.4</c:v>
                </c:pt>
                <c:pt idx="2781">
                  <c:v>131.4</c:v>
                </c:pt>
                <c:pt idx="2782">
                  <c:v>131.4</c:v>
                </c:pt>
                <c:pt idx="2783">
                  <c:v>131.4</c:v>
                </c:pt>
                <c:pt idx="2784">
                  <c:v>131.6</c:v>
                </c:pt>
                <c:pt idx="2785">
                  <c:v>131.6</c:v>
                </c:pt>
                <c:pt idx="2786">
                  <c:v>131.6</c:v>
                </c:pt>
                <c:pt idx="2787">
                  <c:v>132.19999999999999</c:v>
                </c:pt>
                <c:pt idx="2788">
                  <c:v>132.19999999999999</c:v>
                </c:pt>
                <c:pt idx="2789">
                  <c:v>132.19999999999999</c:v>
                </c:pt>
                <c:pt idx="2790">
                  <c:v>133</c:v>
                </c:pt>
                <c:pt idx="2791">
                  <c:v>133</c:v>
                </c:pt>
                <c:pt idx="2792">
                  <c:v>133</c:v>
                </c:pt>
                <c:pt idx="2793">
                  <c:v>133.4</c:v>
                </c:pt>
                <c:pt idx="2794">
                  <c:v>133.4</c:v>
                </c:pt>
                <c:pt idx="2795">
                  <c:v>133.4</c:v>
                </c:pt>
                <c:pt idx="2796">
                  <c:v>133.19999999999999</c:v>
                </c:pt>
                <c:pt idx="2797">
                  <c:v>133.19999999999999</c:v>
                </c:pt>
                <c:pt idx="2798">
                  <c:v>133.19999999999999</c:v>
                </c:pt>
                <c:pt idx="2799">
                  <c:v>132.80000000000001</c:v>
                </c:pt>
                <c:pt idx="2800">
                  <c:v>132.80000000000001</c:v>
                </c:pt>
                <c:pt idx="2801">
                  <c:v>132.80000000000001</c:v>
                </c:pt>
                <c:pt idx="2802">
                  <c:v>132.9</c:v>
                </c:pt>
                <c:pt idx="2803">
                  <c:v>132.9</c:v>
                </c:pt>
                <c:pt idx="2804">
                  <c:v>132.9</c:v>
                </c:pt>
                <c:pt idx="2805">
                  <c:v>133.19999999999999</c:v>
                </c:pt>
                <c:pt idx="2806">
                  <c:v>133.19999999999999</c:v>
                </c:pt>
                <c:pt idx="2807">
                  <c:v>133.19999999999999</c:v>
                </c:pt>
                <c:pt idx="2808">
                  <c:v>133.30000000000001</c:v>
                </c:pt>
                <c:pt idx="2809">
                  <c:v>133.30000000000001</c:v>
                </c:pt>
                <c:pt idx="2810">
                  <c:v>133.30000000000001</c:v>
                </c:pt>
                <c:pt idx="2811">
                  <c:v>133.69999999999999</c:v>
                </c:pt>
                <c:pt idx="2812">
                  <c:v>133.69999999999999</c:v>
                </c:pt>
                <c:pt idx="2813">
                  <c:v>133.69999999999999</c:v>
                </c:pt>
                <c:pt idx="2814">
                  <c:v>134.19999999999999</c:v>
                </c:pt>
                <c:pt idx="2815">
                  <c:v>134.19999999999999</c:v>
                </c:pt>
                <c:pt idx="2816">
                  <c:v>134.19999999999999</c:v>
                </c:pt>
                <c:pt idx="2817">
                  <c:v>135.1</c:v>
                </c:pt>
                <c:pt idx="2818">
                  <c:v>135.1</c:v>
                </c:pt>
                <c:pt idx="2819">
                  <c:v>135.1</c:v>
                </c:pt>
                <c:pt idx="2820">
                  <c:v>135.30000000000001</c:v>
                </c:pt>
                <c:pt idx="2821">
                  <c:v>135.30000000000001</c:v>
                </c:pt>
                <c:pt idx="2822">
                  <c:v>135.30000000000001</c:v>
                </c:pt>
                <c:pt idx="2823">
                  <c:v>135</c:v>
                </c:pt>
                <c:pt idx="2824">
                  <c:v>135</c:v>
                </c:pt>
                <c:pt idx="2825">
                  <c:v>135</c:v>
                </c:pt>
                <c:pt idx="2826">
                  <c:v>133.9</c:v>
                </c:pt>
                <c:pt idx="2827">
                  <c:v>133.9</c:v>
                </c:pt>
                <c:pt idx="2828">
                  <c:v>133.9</c:v>
                </c:pt>
                <c:pt idx="2829">
                  <c:v>133.30000000000001</c:v>
                </c:pt>
                <c:pt idx="2830">
                  <c:v>133.30000000000001</c:v>
                </c:pt>
                <c:pt idx="2831">
                  <c:v>133.30000000000001</c:v>
                </c:pt>
                <c:pt idx="2832">
                  <c:v>133</c:v>
                </c:pt>
                <c:pt idx="2833">
                  <c:v>133</c:v>
                </c:pt>
                <c:pt idx="2834">
                  <c:v>133</c:v>
                </c:pt>
                <c:pt idx="2835">
                  <c:v>133.80000000000001</c:v>
                </c:pt>
                <c:pt idx="2836">
                  <c:v>133.80000000000001</c:v>
                </c:pt>
                <c:pt idx="2837">
                  <c:v>133.80000000000001</c:v>
                </c:pt>
                <c:pt idx="2838">
                  <c:v>134.30000000000001</c:v>
                </c:pt>
                <c:pt idx="2839">
                  <c:v>134.30000000000001</c:v>
                </c:pt>
                <c:pt idx="2840">
                  <c:v>134.30000000000001</c:v>
                </c:pt>
                <c:pt idx="2841">
                  <c:v>135.19999999999999</c:v>
                </c:pt>
                <c:pt idx="2842">
                  <c:v>135.19999999999999</c:v>
                </c:pt>
                <c:pt idx="2843">
                  <c:v>135.19999999999999</c:v>
                </c:pt>
                <c:pt idx="2844">
                  <c:v>135.5</c:v>
                </c:pt>
                <c:pt idx="2845">
                  <c:v>135.5</c:v>
                </c:pt>
                <c:pt idx="2846">
                  <c:v>135.5</c:v>
                </c:pt>
                <c:pt idx="2847">
                  <c:v>136.6</c:v>
                </c:pt>
                <c:pt idx="2848">
                  <c:v>136.6</c:v>
                </c:pt>
                <c:pt idx="2849">
                  <c:v>136.6</c:v>
                </c:pt>
                <c:pt idx="2850">
                  <c:v>137.19999999999999</c:v>
                </c:pt>
                <c:pt idx="2851">
                  <c:v>137.19999999999999</c:v>
                </c:pt>
                <c:pt idx="2852">
                  <c:v>137.19999999999999</c:v>
                </c:pt>
                <c:pt idx="2853">
                  <c:v>137.69999999999999</c:v>
                </c:pt>
                <c:pt idx="2854">
                  <c:v>137.69999999999999</c:v>
                </c:pt>
                <c:pt idx="2855">
                  <c:v>137.69999999999999</c:v>
                </c:pt>
                <c:pt idx="2856">
                  <c:v>137.69999999999999</c:v>
                </c:pt>
                <c:pt idx="2857">
                  <c:v>137.69999999999999</c:v>
                </c:pt>
                <c:pt idx="2858">
                  <c:v>137.69999999999999</c:v>
                </c:pt>
                <c:pt idx="2859">
                  <c:v>137.80000000000001</c:v>
                </c:pt>
                <c:pt idx="2860">
                  <c:v>137.80000000000001</c:v>
                </c:pt>
                <c:pt idx="2861">
                  <c:v>137.80000000000001</c:v>
                </c:pt>
                <c:pt idx="2862">
                  <c:v>138.4</c:v>
                </c:pt>
                <c:pt idx="2863">
                  <c:v>138.4</c:v>
                </c:pt>
                <c:pt idx="2864">
                  <c:v>138.4</c:v>
                </c:pt>
                <c:pt idx="2865">
                  <c:v>138.9</c:v>
                </c:pt>
                <c:pt idx="2866">
                  <c:v>138.9</c:v>
                </c:pt>
                <c:pt idx="2867">
                  <c:v>138.9</c:v>
                </c:pt>
                <c:pt idx="2868">
                  <c:v>139.19999999999999</c:v>
                </c:pt>
                <c:pt idx="2869">
                  <c:v>139.19999999999999</c:v>
                </c:pt>
                <c:pt idx="2870">
                  <c:v>139.19999999999999</c:v>
                </c:pt>
                <c:pt idx="2871">
                  <c:v>138.9</c:v>
                </c:pt>
                <c:pt idx="2872">
                  <c:v>138.9</c:v>
                </c:pt>
                <c:pt idx="2873">
                  <c:v>138.9</c:v>
                </c:pt>
                <c:pt idx="2874">
                  <c:v>138.1</c:v>
                </c:pt>
                <c:pt idx="2875">
                  <c:v>138.1</c:v>
                </c:pt>
                <c:pt idx="2876">
                  <c:v>138.1</c:v>
                </c:pt>
                <c:pt idx="2877">
                  <c:v>137.6</c:v>
                </c:pt>
                <c:pt idx="2878">
                  <c:v>137.6</c:v>
                </c:pt>
                <c:pt idx="2879">
                  <c:v>137.6</c:v>
                </c:pt>
                <c:pt idx="2880">
                  <c:v>137.5</c:v>
                </c:pt>
                <c:pt idx="2881">
                  <c:v>137.5</c:v>
                </c:pt>
                <c:pt idx="2882">
                  <c:v>137.5</c:v>
                </c:pt>
                <c:pt idx="2883">
                  <c:v>137.69999999999999</c:v>
                </c:pt>
                <c:pt idx="2884">
                  <c:v>137.69999999999999</c:v>
                </c:pt>
                <c:pt idx="2885">
                  <c:v>137.69999999999999</c:v>
                </c:pt>
                <c:pt idx="2886">
                  <c:v>138.19999999999999</c:v>
                </c:pt>
                <c:pt idx="2887">
                  <c:v>138.19999999999999</c:v>
                </c:pt>
                <c:pt idx="2888">
                  <c:v>138.19999999999999</c:v>
                </c:pt>
                <c:pt idx="2889">
                  <c:v>137.69999999999999</c:v>
                </c:pt>
                <c:pt idx="2890">
                  <c:v>137.69999999999999</c:v>
                </c:pt>
                <c:pt idx="2891">
                  <c:v>137.69999999999999</c:v>
                </c:pt>
                <c:pt idx="2892">
                  <c:v>137.4</c:v>
                </c:pt>
                <c:pt idx="2893">
                  <c:v>137.4</c:v>
                </c:pt>
                <c:pt idx="2894">
                  <c:v>137.4</c:v>
                </c:pt>
                <c:pt idx="2895">
                  <c:v>137.19999999999999</c:v>
                </c:pt>
                <c:pt idx="2896">
                  <c:v>137.19999999999999</c:v>
                </c:pt>
                <c:pt idx="2897">
                  <c:v>137.19999999999999</c:v>
                </c:pt>
                <c:pt idx="2898">
                  <c:v>138.19999999999999</c:v>
                </c:pt>
                <c:pt idx="2899">
                  <c:v>138.19999999999999</c:v>
                </c:pt>
                <c:pt idx="2900">
                  <c:v>138.19999999999999</c:v>
                </c:pt>
                <c:pt idx="2901">
                  <c:v>139.4</c:v>
                </c:pt>
                <c:pt idx="2902">
                  <c:v>139.4</c:v>
                </c:pt>
                <c:pt idx="2903">
                  <c:v>139.4</c:v>
                </c:pt>
                <c:pt idx="2904">
                  <c:v>140.5</c:v>
                </c:pt>
                <c:pt idx="2905">
                  <c:v>140.5</c:v>
                </c:pt>
                <c:pt idx="2906">
                  <c:v>140.5</c:v>
                </c:pt>
                <c:pt idx="2907">
                  <c:v>141.69999999999999</c:v>
                </c:pt>
                <c:pt idx="2908">
                  <c:v>141.69999999999999</c:v>
                </c:pt>
                <c:pt idx="2909">
                  <c:v>141.69999999999999</c:v>
                </c:pt>
                <c:pt idx="2910">
                  <c:v>142.80000000000001</c:v>
                </c:pt>
                <c:pt idx="2911">
                  <c:v>142.80000000000001</c:v>
                </c:pt>
                <c:pt idx="2912">
                  <c:v>142.80000000000001</c:v>
                </c:pt>
                <c:pt idx="2913">
                  <c:v>143.4</c:v>
                </c:pt>
                <c:pt idx="2914">
                  <c:v>143.4</c:v>
                </c:pt>
                <c:pt idx="2915">
                  <c:v>143.4</c:v>
                </c:pt>
                <c:pt idx="2916">
                  <c:v>142.9</c:v>
                </c:pt>
                <c:pt idx="2917">
                  <c:v>142.9</c:v>
                </c:pt>
                <c:pt idx="2918">
                  <c:v>142.9</c:v>
                </c:pt>
                <c:pt idx="2919">
                  <c:v>141.9</c:v>
                </c:pt>
                <c:pt idx="2920">
                  <c:v>141.9</c:v>
                </c:pt>
                <c:pt idx="2921">
                  <c:v>141.9</c:v>
                </c:pt>
                <c:pt idx="2922">
                  <c:v>141.30000000000001</c:v>
                </c:pt>
                <c:pt idx="2923">
                  <c:v>141.30000000000001</c:v>
                </c:pt>
                <c:pt idx="2924">
                  <c:v>141.30000000000001</c:v>
                </c:pt>
                <c:pt idx="2925">
                  <c:v>141.19999999999999</c:v>
                </c:pt>
                <c:pt idx="2926">
                  <c:v>141.19999999999999</c:v>
                </c:pt>
                <c:pt idx="2927">
                  <c:v>141.19999999999999</c:v>
                </c:pt>
                <c:pt idx="2928">
                  <c:v>141.19999999999999</c:v>
                </c:pt>
                <c:pt idx="2929">
                  <c:v>141.19999999999999</c:v>
                </c:pt>
                <c:pt idx="2930">
                  <c:v>141.19999999999999</c:v>
                </c:pt>
                <c:pt idx="2931">
                  <c:v>140.6</c:v>
                </c:pt>
                <c:pt idx="2932">
                  <c:v>140.6</c:v>
                </c:pt>
                <c:pt idx="2933">
                  <c:v>140.6</c:v>
                </c:pt>
                <c:pt idx="2934">
                  <c:v>140</c:v>
                </c:pt>
                <c:pt idx="2935">
                  <c:v>140</c:v>
                </c:pt>
                <c:pt idx="2936">
                  <c:v>140</c:v>
                </c:pt>
                <c:pt idx="2937">
                  <c:v>139</c:v>
                </c:pt>
                <c:pt idx="2938">
                  <c:v>139</c:v>
                </c:pt>
                <c:pt idx="2939">
                  <c:v>139</c:v>
                </c:pt>
                <c:pt idx="2940">
                  <c:v>139</c:v>
                </c:pt>
                <c:pt idx="2941">
                  <c:v>139</c:v>
                </c:pt>
                <c:pt idx="2942">
                  <c:v>139</c:v>
                </c:pt>
                <c:pt idx="2943">
                  <c:v>139</c:v>
                </c:pt>
                <c:pt idx="2944">
                  <c:v>139</c:v>
                </c:pt>
                <c:pt idx="2945">
                  <c:v>139</c:v>
                </c:pt>
                <c:pt idx="2946">
                  <c:v>139.80000000000001</c:v>
                </c:pt>
                <c:pt idx="2947">
                  <c:v>139.80000000000001</c:v>
                </c:pt>
                <c:pt idx="2948">
                  <c:v>139.80000000000001</c:v>
                </c:pt>
                <c:pt idx="2949">
                  <c:v>140.5</c:v>
                </c:pt>
                <c:pt idx="2950">
                  <c:v>140.5</c:v>
                </c:pt>
                <c:pt idx="2951">
                  <c:v>140.5</c:v>
                </c:pt>
                <c:pt idx="2952">
                  <c:v>141.5</c:v>
                </c:pt>
                <c:pt idx="2953">
                  <c:v>141.5</c:v>
                </c:pt>
                <c:pt idx="2954">
                  <c:v>141.5</c:v>
                </c:pt>
                <c:pt idx="2955">
                  <c:v>141.6</c:v>
                </c:pt>
                <c:pt idx="2956">
                  <c:v>141.6</c:v>
                </c:pt>
                <c:pt idx="2957">
                  <c:v>141.6</c:v>
                </c:pt>
                <c:pt idx="2958">
                  <c:v>141.80000000000001</c:v>
                </c:pt>
                <c:pt idx="2959">
                  <c:v>141.80000000000001</c:v>
                </c:pt>
                <c:pt idx="2960">
                  <c:v>141.80000000000001</c:v>
                </c:pt>
                <c:pt idx="2961">
                  <c:v>141.69999999999999</c:v>
                </c:pt>
                <c:pt idx="2962">
                  <c:v>141.69999999999999</c:v>
                </c:pt>
                <c:pt idx="2963">
                  <c:v>141.69999999999999</c:v>
                </c:pt>
                <c:pt idx="2964">
                  <c:v>142</c:v>
                </c:pt>
                <c:pt idx="2965">
                  <c:v>142</c:v>
                </c:pt>
                <c:pt idx="2966">
                  <c:v>142</c:v>
                </c:pt>
                <c:pt idx="2967">
                  <c:v>141.30000000000001</c:v>
                </c:pt>
                <c:pt idx="2968">
                  <c:v>141.30000000000001</c:v>
                </c:pt>
                <c:pt idx="2969">
                  <c:v>141.30000000000001</c:v>
                </c:pt>
                <c:pt idx="2970">
                  <c:v>140.30000000000001</c:v>
                </c:pt>
                <c:pt idx="2971">
                  <c:v>140.30000000000001</c:v>
                </c:pt>
                <c:pt idx="2972">
                  <c:v>140.30000000000001</c:v>
                </c:pt>
                <c:pt idx="2973">
                  <c:v>139.5</c:v>
                </c:pt>
                <c:pt idx="2974">
                  <c:v>139.5</c:v>
                </c:pt>
                <c:pt idx="2975">
                  <c:v>139.5</c:v>
                </c:pt>
                <c:pt idx="2976">
                  <c:v>139.4</c:v>
                </c:pt>
                <c:pt idx="2977">
                  <c:v>139.4</c:v>
                </c:pt>
                <c:pt idx="2978">
                  <c:v>139.4</c:v>
                </c:pt>
                <c:pt idx="2979">
                  <c:v>140.4</c:v>
                </c:pt>
                <c:pt idx="2980">
                  <c:v>140.4</c:v>
                </c:pt>
                <c:pt idx="2981">
                  <c:v>140.4</c:v>
                </c:pt>
                <c:pt idx="2982">
                  <c:v>141.30000000000001</c:v>
                </c:pt>
                <c:pt idx="2983">
                  <c:v>141.30000000000001</c:v>
                </c:pt>
                <c:pt idx="2984">
                  <c:v>141.30000000000001</c:v>
                </c:pt>
                <c:pt idx="2985">
                  <c:v>141.69999999999999</c:v>
                </c:pt>
                <c:pt idx="2986">
                  <c:v>141.69999999999999</c:v>
                </c:pt>
                <c:pt idx="2987">
                  <c:v>141.69999999999999</c:v>
                </c:pt>
                <c:pt idx="2988">
                  <c:v>141.19999999999999</c:v>
                </c:pt>
                <c:pt idx="2989">
                  <c:v>141.19999999999999</c:v>
                </c:pt>
                <c:pt idx="2990">
                  <c:v>141.19999999999999</c:v>
                </c:pt>
                <c:pt idx="2991">
                  <c:v>141</c:v>
                </c:pt>
                <c:pt idx="2992">
                  <c:v>141</c:v>
                </c:pt>
                <c:pt idx="2993">
                  <c:v>141</c:v>
                </c:pt>
                <c:pt idx="2994">
                  <c:v>141.69999999999999</c:v>
                </c:pt>
                <c:pt idx="2995">
                  <c:v>141.69999999999999</c:v>
                </c:pt>
                <c:pt idx="2996">
                  <c:v>141.69999999999999</c:v>
                </c:pt>
                <c:pt idx="2997">
                  <c:v>142.69999999999999</c:v>
                </c:pt>
                <c:pt idx="2998">
                  <c:v>142.69999999999999</c:v>
                </c:pt>
                <c:pt idx="2999">
                  <c:v>142.69999999999999</c:v>
                </c:pt>
                <c:pt idx="3000">
                  <c:v>144.4</c:v>
                </c:pt>
                <c:pt idx="3001">
                  <c:v>144.4</c:v>
                </c:pt>
                <c:pt idx="3002">
                  <c:v>144.4</c:v>
                </c:pt>
                <c:pt idx="3003">
                  <c:v>146</c:v>
                </c:pt>
                <c:pt idx="3004">
                  <c:v>146</c:v>
                </c:pt>
                <c:pt idx="3005">
                  <c:v>146</c:v>
                </c:pt>
                <c:pt idx="3006">
                  <c:v>147.69999999999999</c:v>
                </c:pt>
                <c:pt idx="3007">
                  <c:v>147.69999999999999</c:v>
                </c:pt>
                <c:pt idx="3008">
                  <c:v>147.69999999999999</c:v>
                </c:pt>
                <c:pt idx="3009">
                  <c:v>149.6</c:v>
                </c:pt>
                <c:pt idx="3010">
                  <c:v>149.6</c:v>
                </c:pt>
                <c:pt idx="3011">
                  <c:v>149.6</c:v>
                </c:pt>
                <c:pt idx="3012">
                  <c:v>151.5</c:v>
                </c:pt>
                <c:pt idx="3013">
                  <c:v>151.5</c:v>
                </c:pt>
                <c:pt idx="3014">
                  <c:v>151.5</c:v>
                </c:pt>
                <c:pt idx="3015">
                  <c:v>154</c:v>
                </c:pt>
                <c:pt idx="3016">
                  <c:v>154</c:v>
                </c:pt>
                <c:pt idx="3017">
                  <c:v>154</c:v>
                </c:pt>
                <c:pt idx="3018">
                  <c:v>156</c:v>
                </c:pt>
                <c:pt idx="3019">
                  <c:v>156</c:v>
                </c:pt>
                <c:pt idx="3020">
                  <c:v>156</c:v>
                </c:pt>
                <c:pt idx="3021">
                  <c:v>157.30000000000001</c:v>
                </c:pt>
                <c:pt idx="3022">
                  <c:v>157.30000000000001</c:v>
                </c:pt>
                <c:pt idx="3023">
                  <c:v>157.30000000000001</c:v>
                </c:pt>
                <c:pt idx="3024">
                  <c:v>157.80000000000001</c:v>
                </c:pt>
                <c:pt idx="3025">
                  <c:v>157.80000000000001</c:v>
                </c:pt>
                <c:pt idx="3026">
                  <c:v>157.80000000000001</c:v>
                </c:pt>
                <c:pt idx="3027">
                  <c:v>158</c:v>
                </c:pt>
                <c:pt idx="3028">
                  <c:v>158</c:v>
                </c:pt>
                <c:pt idx="3029">
                  <c:v>158</c:v>
                </c:pt>
                <c:pt idx="3030">
                  <c:v>158.5</c:v>
                </c:pt>
                <c:pt idx="3031">
                  <c:v>158.5</c:v>
                </c:pt>
                <c:pt idx="3032">
                  <c:v>158.5</c:v>
                </c:pt>
                <c:pt idx="3033">
                  <c:v>159.1</c:v>
                </c:pt>
                <c:pt idx="3034">
                  <c:v>159.1</c:v>
                </c:pt>
                <c:pt idx="3035">
                  <c:v>159.1</c:v>
                </c:pt>
                <c:pt idx="3036">
                  <c:v>159.6</c:v>
                </c:pt>
                <c:pt idx="3037">
                  <c:v>159.6</c:v>
                </c:pt>
                <c:pt idx="3038">
                  <c:v>159.6</c:v>
                </c:pt>
                <c:pt idx="3039">
                  <c:v>160.30000000000001</c:v>
                </c:pt>
                <c:pt idx="3040">
                  <c:v>160.30000000000001</c:v>
                </c:pt>
                <c:pt idx="3041">
                  <c:v>160.30000000000001</c:v>
                </c:pt>
                <c:pt idx="3042">
                  <c:v>160.9</c:v>
                </c:pt>
                <c:pt idx="3043">
                  <c:v>160.9</c:v>
                </c:pt>
                <c:pt idx="3044">
                  <c:v>160.9</c:v>
                </c:pt>
                <c:pt idx="3045">
                  <c:v>161.80000000000001</c:v>
                </c:pt>
                <c:pt idx="3046">
                  <c:v>161.80000000000001</c:v>
                </c:pt>
                <c:pt idx="3047">
                  <c:v>161.80000000000001</c:v>
                </c:pt>
                <c:pt idx="3048">
                  <c:v>162.1</c:v>
                </c:pt>
                <c:pt idx="3049">
                  <c:v>162.1</c:v>
                </c:pt>
                <c:pt idx="3050">
                  <c:v>162.1</c:v>
                </c:pt>
                <c:pt idx="3051">
                  <c:v>162.19999999999999</c:v>
                </c:pt>
                <c:pt idx="3052">
                  <c:v>162.19999999999999</c:v>
                </c:pt>
                <c:pt idx="3053">
                  <c:v>162.19999999999999</c:v>
                </c:pt>
                <c:pt idx="3054">
                  <c:v>162.1</c:v>
                </c:pt>
                <c:pt idx="3055">
                  <c:v>162.1</c:v>
                </c:pt>
                <c:pt idx="3056">
                  <c:v>162.1</c:v>
                </c:pt>
                <c:pt idx="3057">
                  <c:v>161.9</c:v>
                </c:pt>
                <c:pt idx="3058">
                  <c:v>161.9</c:v>
                </c:pt>
                <c:pt idx="3059">
                  <c:v>161.9</c:v>
                </c:pt>
                <c:pt idx="3060">
                  <c:v>162.30000000000001</c:v>
                </c:pt>
                <c:pt idx="3061">
                  <c:v>162.30000000000001</c:v>
                </c:pt>
                <c:pt idx="3062">
                  <c:v>162.30000000000001</c:v>
                </c:pt>
                <c:pt idx="3063">
                  <c:v>162.4</c:v>
                </c:pt>
                <c:pt idx="3064">
                  <c:v>162.4</c:v>
                </c:pt>
                <c:pt idx="3065">
                  <c:v>162.4</c:v>
                </c:pt>
                <c:pt idx="3066">
                  <c:v>163</c:v>
                </c:pt>
                <c:pt idx="3067">
                  <c:v>163</c:v>
                </c:pt>
                <c:pt idx="3068">
                  <c:v>163</c:v>
                </c:pt>
                <c:pt idx="3069">
                  <c:v>163.1</c:v>
                </c:pt>
                <c:pt idx="3070">
                  <c:v>163.1</c:v>
                </c:pt>
                <c:pt idx="3071">
                  <c:v>163.1</c:v>
                </c:pt>
                <c:pt idx="3072">
                  <c:v>163.6</c:v>
                </c:pt>
                <c:pt idx="3073">
                  <c:v>163.6</c:v>
                </c:pt>
                <c:pt idx="3074">
                  <c:v>163.6</c:v>
                </c:pt>
                <c:pt idx="3075">
                  <c:v>164</c:v>
                </c:pt>
                <c:pt idx="3076">
                  <c:v>164</c:v>
                </c:pt>
                <c:pt idx="3077">
                  <c:v>164</c:v>
                </c:pt>
                <c:pt idx="3078">
                  <c:v>165.1</c:v>
                </c:pt>
                <c:pt idx="3079">
                  <c:v>165.1</c:v>
                </c:pt>
                <c:pt idx="3080">
                  <c:v>165.1</c:v>
                </c:pt>
                <c:pt idx="3081">
                  <c:v>166.5</c:v>
                </c:pt>
                <c:pt idx="3082">
                  <c:v>166.5</c:v>
                </c:pt>
                <c:pt idx="3083">
                  <c:v>166.5</c:v>
                </c:pt>
                <c:pt idx="3084">
                  <c:v>168.7</c:v>
                </c:pt>
                <c:pt idx="3085">
                  <c:v>168.7</c:v>
                </c:pt>
                <c:pt idx="3086">
                  <c:v>168.7</c:v>
                </c:pt>
                <c:pt idx="3087">
                  <c:v>171</c:v>
                </c:pt>
                <c:pt idx="3088">
                  <c:v>171</c:v>
                </c:pt>
                <c:pt idx="3089">
                  <c:v>171</c:v>
                </c:pt>
                <c:pt idx="3090">
                  <c:v>173.3</c:v>
                </c:pt>
                <c:pt idx="3091">
                  <c:v>173.3</c:v>
                </c:pt>
                <c:pt idx="3092">
                  <c:v>173.3</c:v>
                </c:pt>
                <c:pt idx="3093">
                  <c:v>175.4</c:v>
                </c:pt>
                <c:pt idx="3094">
                  <c:v>175.4</c:v>
                </c:pt>
                <c:pt idx="3095">
                  <c:v>175.4</c:v>
                </c:pt>
                <c:pt idx="3096">
                  <c:v>176.9</c:v>
                </c:pt>
                <c:pt idx="3097">
                  <c:v>176.9</c:v>
                </c:pt>
                <c:pt idx="3098">
                  <c:v>176.9</c:v>
                </c:pt>
                <c:pt idx="3099">
                  <c:v>177.9</c:v>
                </c:pt>
                <c:pt idx="3100">
                  <c:v>177.9</c:v>
                </c:pt>
                <c:pt idx="3101">
                  <c:v>177.9</c:v>
                </c:pt>
                <c:pt idx="3102">
                  <c:v>178.2</c:v>
                </c:pt>
                <c:pt idx="3103">
                  <c:v>178.2</c:v>
                </c:pt>
                <c:pt idx="3104">
                  <c:v>178.2</c:v>
                </c:pt>
                <c:pt idx="3105">
                  <c:v>179</c:v>
                </c:pt>
                <c:pt idx="3106">
                  <c:v>179</c:v>
                </c:pt>
                <c:pt idx="3107">
                  <c:v>179</c:v>
                </c:pt>
                <c:pt idx="3108">
                  <c:v>179.8</c:v>
                </c:pt>
                <c:pt idx="3109">
                  <c:v>179.8</c:v>
                </c:pt>
                <c:pt idx="3110">
                  <c:v>179.8</c:v>
                </c:pt>
                <c:pt idx="3111">
                  <c:v>180.4</c:v>
                </c:pt>
                <c:pt idx="3112">
                  <c:v>180.4</c:v>
                </c:pt>
                <c:pt idx="3113">
                  <c:v>180.4</c:v>
                </c:pt>
                <c:pt idx="3114">
                  <c:v>180.6</c:v>
                </c:pt>
                <c:pt idx="3115">
                  <c:v>180.6</c:v>
                </c:pt>
                <c:pt idx="3116">
                  <c:v>180.6</c:v>
                </c:pt>
                <c:pt idx="3117">
                  <c:v>181.6</c:v>
                </c:pt>
                <c:pt idx="3118">
                  <c:v>181.6</c:v>
                </c:pt>
                <c:pt idx="3119">
                  <c:v>181.6</c:v>
                </c:pt>
                <c:pt idx="3120">
                  <c:v>183.1</c:v>
                </c:pt>
                <c:pt idx="3121">
                  <c:v>183.1</c:v>
                </c:pt>
                <c:pt idx="3122">
                  <c:v>183.1</c:v>
                </c:pt>
                <c:pt idx="3123">
                  <c:v>184.6</c:v>
                </c:pt>
                <c:pt idx="3124">
                  <c:v>184.6</c:v>
                </c:pt>
                <c:pt idx="3125">
                  <c:v>184.6</c:v>
                </c:pt>
                <c:pt idx="3126">
                  <c:v>185.7</c:v>
                </c:pt>
                <c:pt idx="3127">
                  <c:v>185.7</c:v>
                </c:pt>
                <c:pt idx="3128">
                  <c:v>185.7</c:v>
                </c:pt>
                <c:pt idx="3129">
                  <c:v>186.2</c:v>
                </c:pt>
                <c:pt idx="3130">
                  <c:v>186.2</c:v>
                </c:pt>
                <c:pt idx="3131">
                  <c:v>186.2</c:v>
                </c:pt>
                <c:pt idx="3132">
                  <c:v>186.2</c:v>
                </c:pt>
                <c:pt idx="3133">
                  <c:v>186.2</c:v>
                </c:pt>
                <c:pt idx="3134">
                  <c:v>186.2</c:v>
                </c:pt>
                <c:pt idx="3135">
                  <c:v>185.9</c:v>
                </c:pt>
                <c:pt idx="3136">
                  <c:v>185.9</c:v>
                </c:pt>
                <c:pt idx="3137">
                  <c:v>185.9</c:v>
                </c:pt>
                <c:pt idx="3138">
                  <c:v>185.4</c:v>
                </c:pt>
                <c:pt idx="3139">
                  <c:v>185.4</c:v>
                </c:pt>
                <c:pt idx="3140">
                  <c:v>185.4</c:v>
                </c:pt>
                <c:pt idx="3141">
                  <c:v>185.7</c:v>
                </c:pt>
                <c:pt idx="3142">
                  <c:v>185.7</c:v>
                </c:pt>
                <c:pt idx="3143">
                  <c:v>185.7</c:v>
                </c:pt>
                <c:pt idx="3144">
                  <c:v>186.3</c:v>
                </c:pt>
                <c:pt idx="3145">
                  <c:v>186.3</c:v>
                </c:pt>
                <c:pt idx="3146">
                  <c:v>186.3</c:v>
                </c:pt>
                <c:pt idx="3147">
                  <c:v>187.9</c:v>
                </c:pt>
                <c:pt idx="3148">
                  <c:v>187.9</c:v>
                </c:pt>
                <c:pt idx="3149">
                  <c:v>187.9</c:v>
                </c:pt>
                <c:pt idx="3150">
                  <c:v>188.3</c:v>
                </c:pt>
                <c:pt idx="3151">
                  <c:v>188.3</c:v>
                </c:pt>
                <c:pt idx="3152">
                  <c:v>188.3</c:v>
                </c:pt>
                <c:pt idx="3153">
                  <c:v>189</c:v>
                </c:pt>
                <c:pt idx="3154">
                  <c:v>189</c:v>
                </c:pt>
                <c:pt idx="3155">
                  <c:v>189</c:v>
                </c:pt>
                <c:pt idx="3156">
                  <c:v>189.6</c:v>
                </c:pt>
                <c:pt idx="3157">
                  <c:v>189.6</c:v>
                </c:pt>
                <c:pt idx="3158">
                  <c:v>189.6</c:v>
                </c:pt>
                <c:pt idx="3159">
                  <c:v>191.6</c:v>
                </c:pt>
                <c:pt idx="3160">
                  <c:v>191.6</c:v>
                </c:pt>
                <c:pt idx="3161">
                  <c:v>191.6</c:v>
                </c:pt>
                <c:pt idx="3162">
                  <c:v>193</c:v>
                </c:pt>
                <c:pt idx="3163">
                  <c:v>193</c:v>
                </c:pt>
                <c:pt idx="3164">
                  <c:v>193</c:v>
                </c:pt>
                <c:pt idx="3165">
                  <c:v>193.2</c:v>
                </c:pt>
                <c:pt idx="3166">
                  <c:v>193.2</c:v>
                </c:pt>
                <c:pt idx="3167">
                  <c:v>193.2</c:v>
                </c:pt>
                <c:pt idx="3168">
                  <c:v>192.7</c:v>
                </c:pt>
                <c:pt idx="3169">
                  <c:v>192.7</c:v>
                </c:pt>
                <c:pt idx="3170">
                  <c:v>192.7</c:v>
                </c:pt>
                <c:pt idx="3171">
                  <c:v>191.8</c:v>
                </c:pt>
                <c:pt idx="3172">
                  <c:v>191.8</c:v>
                </c:pt>
                <c:pt idx="3173">
                  <c:v>191.8</c:v>
                </c:pt>
                <c:pt idx="3174">
                  <c:v>191.6</c:v>
                </c:pt>
                <c:pt idx="3175">
                  <c:v>191.6</c:v>
                </c:pt>
                <c:pt idx="3176">
                  <c:v>191.6</c:v>
                </c:pt>
                <c:pt idx="3177">
                  <c:v>190.6</c:v>
                </c:pt>
                <c:pt idx="3178">
                  <c:v>190.6</c:v>
                </c:pt>
                <c:pt idx="3179">
                  <c:v>190.6</c:v>
                </c:pt>
                <c:pt idx="3180">
                  <c:v>189.1</c:v>
                </c:pt>
                <c:pt idx="3181">
                  <c:v>189.1</c:v>
                </c:pt>
                <c:pt idx="3182">
                  <c:v>189.1</c:v>
                </c:pt>
                <c:pt idx="3183">
                  <c:v>187.3</c:v>
                </c:pt>
                <c:pt idx="3184">
                  <c:v>187.3</c:v>
                </c:pt>
                <c:pt idx="3185">
                  <c:v>187.3</c:v>
                </c:pt>
                <c:pt idx="3186">
                  <c:v>186.1</c:v>
                </c:pt>
                <c:pt idx="3187">
                  <c:v>186.1</c:v>
                </c:pt>
                <c:pt idx="3188">
                  <c:v>186.1</c:v>
                </c:pt>
                <c:pt idx="3189">
                  <c:v>185.5</c:v>
                </c:pt>
                <c:pt idx="3190">
                  <c:v>185.5</c:v>
                </c:pt>
                <c:pt idx="3191">
                  <c:v>185.5</c:v>
                </c:pt>
                <c:pt idx="3192">
                  <c:v>184.6</c:v>
                </c:pt>
                <c:pt idx="3193">
                  <c:v>184.6</c:v>
                </c:pt>
                <c:pt idx="3194">
                  <c:v>184.6</c:v>
                </c:pt>
                <c:pt idx="3195">
                  <c:v>184.5</c:v>
                </c:pt>
                <c:pt idx="3196">
                  <c:v>184.5</c:v>
                </c:pt>
                <c:pt idx="3197">
                  <c:v>184.5</c:v>
                </c:pt>
                <c:pt idx="3198">
                  <c:v>183.6</c:v>
                </c:pt>
                <c:pt idx="3199">
                  <c:v>183.6</c:v>
                </c:pt>
                <c:pt idx="3200">
                  <c:v>183.6</c:v>
                </c:pt>
                <c:pt idx="3201">
                  <c:v>183.2</c:v>
                </c:pt>
                <c:pt idx="3202">
                  <c:v>183.2</c:v>
                </c:pt>
                <c:pt idx="3203">
                  <c:v>183.2</c:v>
                </c:pt>
                <c:pt idx="3204">
                  <c:v>182.9</c:v>
                </c:pt>
                <c:pt idx="3205">
                  <c:v>182.9</c:v>
                </c:pt>
                <c:pt idx="3206">
                  <c:v>182.9</c:v>
                </c:pt>
                <c:pt idx="3207">
                  <c:v>182.9</c:v>
                </c:pt>
                <c:pt idx="3208">
                  <c:v>182.9</c:v>
                </c:pt>
                <c:pt idx="3209">
                  <c:v>182.9</c:v>
                </c:pt>
                <c:pt idx="3210">
                  <c:v>183</c:v>
                </c:pt>
                <c:pt idx="3211">
                  <c:v>183</c:v>
                </c:pt>
                <c:pt idx="3212">
                  <c:v>183</c:v>
                </c:pt>
                <c:pt idx="3213">
                  <c:v>182.7</c:v>
                </c:pt>
                <c:pt idx="3214">
                  <c:v>182.7</c:v>
                </c:pt>
                <c:pt idx="3215">
                  <c:v>182.7</c:v>
                </c:pt>
                <c:pt idx="3216">
                  <c:v>182.8</c:v>
                </c:pt>
                <c:pt idx="3217">
                  <c:v>182.8</c:v>
                </c:pt>
                <c:pt idx="3218">
                  <c:v>182.8</c:v>
                </c:pt>
                <c:pt idx="3219">
                  <c:v>181.6</c:v>
                </c:pt>
                <c:pt idx="3220">
                  <c:v>181.6</c:v>
                </c:pt>
                <c:pt idx="3221">
                  <c:v>181.6</c:v>
                </c:pt>
                <c:pt idx="3222">
                  <c:v>179.2</c:v>
                </c:pt>
                <c:pt idx="3223">
                  <c:v>179.2</c:v>
                </c:pt>
                <c:pt idx="3224">
                  <c:v>179.2</c:v>
                </c:pt>
                <c:pt idx="3225">
                  <c:v>177.6</c:v>
                </c:pt>
                <c:pt idx="3226">
                  <c:v>177.6</c:v>
                </c:pt>
                <c:pt idx="3227">
                  <c:v>177.6</c:v>
                </c:pt>
                <c:pt idx="3228">
                  <c:v>175.4</c:v>
                </c:pt>
                <c:pt idx="3229">
                  <c:v>175.4</c:v>
                </c:pt>
                <c:pt idx="3230">
                  <c:v>175.4</c:v>
                </c:pt>
                <c:pt idx="3231">
                  <c:v>173.9</c:v>
                </c:pt>
                <c:pt idx="3232">
                  <c:v>173.9</c:v>
                </c:pt>
                <c:pt idx="3233">
                  <c:v>173.9</c:v>
                </c:pt>
                <c:pt idx="3234">
                  <c:v>171.6</c:v>
                </c:pt>
                <c:pt idx="3235">
                  <c:v>171.6</c:v>
                </c:pt>
                <c:pt idx="3236">
                  <c:v>171.6</c:v>
                </c:pt>
                <c:pt idx="3237">
                  <c:v>170.9</c:v>
                </c:pt>
                <c:pt idx="3238">
                  <c:v>170.9</c:v>
                </c:pt>
                <c:pt idx="3239">
                  <c:v>170.9</c:v>
                </c:pt>
                <c:pt idx="3240">
                  <c:v>170.8</c:v>
                </c:pt>
                <c:pt idx="3241">
                  <c:v>170.8</c:v>
                </c:pt>
                <c:pt idx="3242">
                  <c:v>170.8</c:v>
                </c:pt>
                <c:pt idx="3243">
                  <c:v>170.6</c:v>
                </c:pt>
                <c:pt idx="3244">
                  <c:v>170.6</c:v>
                </c:pt>
                <c:pt idx="3245">
                  <c:v>170.6</c:v>
                </c:pt>
                <c:pt idx="3246">
                  <c:v>169.8</c:v>
                </c:pt>
                <c:pt idx="3247">
                  <c:v>169.8</c:v>
                </c:pt>
                <c:pt idx="3248">
                  <c:v>169.8</c:v>
                </c:pt>
                <c:pt idx="3249">
                  <c:v>168</c:v>
                </c:pt>
                <c:pt idx="3250">
                  <c:v>168</c:v>
                </c:pt>
                <c:pt idx="3251">
                  <c:v>168</c:v>
                </c:pt>
                <c:pt idx="3252">
                  <c:v>165.5</c:v>
                </c:pt>
                <c:pt idx="3253">
                  <c:v>165.5</c:v>
                </c:pt>
                <c:pt idx="3254">
                  <c:v>165.5</c:v>
                </c:pt>
                <c:pt idx="3255">
                  <c:v>162.69999999999999</c:v>
                </c:pt>
                <c:pt idx="3256">
                  <c:v>162.69999999999999</c:v>
                </c:pt>
                <c:pt idx="3257">
                  <c:v>162.69999999999999</c:v>
                </c:pt>
                <c:pt idx="3258">
                  <c:v>160.1</c:v>
                </c:pt>
                <c:pt idx="3259">
                  <c:v>160.1</c:v>
                </c:pt>
                <c:pt idx="3260">
                  <c:v>160.1</c:v>
                </c:pt>
                <c:pt idx="3261">
                  <c:v>156.9</c:v>
                </c:pt>
                <c:pt idx="3262">
                  <c:v>156.9</c:v>
                </c:pt>
                <c:pt idx="3263">
                  <c:v>156.9</c:v>
                </c:pt>
                <c:pt idx="3264">
                  <c:v>153.5</c:v>
                </c:pt>
                <c:pt idx="3265">
                  <c:v>153.5</c:v>
                </c:pt>
                <c:pt idx="3266">
                  <c:v>153.5</c:v>
                </c:pt>
                <c:pt idx="3267">
                  <c:v>150.30000000000001</c:v>
                </c:pt>
                <c:pt idx="3268">
                  <c:v>150.30000000000001</c:v>
                </c:pt>
                <c:pt idx="3269">
                  <c:v>150.30000000000001</c:v>
                </c:pt>
                <c:pt idx="3270">
                  <c:v>148.5</c:v>
                </c:pt>
                <c:pt idx="3271">
                  <c:v>148.5</c:v>
                </c:pt>
                <c:pt idx="3272">
                  <c:v>148.5</c:v>
                </c:pt>
                <c:pt idx="3273">
                  <c:v>147.69999999999999</c:v>
                </c:pt>
                <c:pt idx="3274">
                  <c:v>147.69999999999999</c:v>
                </c:pt>
                <c:pt idx="3275">
                  <c:v>147.69999999999999</c:v>
                </c:pt>
                <c:pt idx="3276">
                  <c:v>147.9</c:v>
                </c:pt>
                <c:pt idx="3277">
                  <c:v>147.9</c:v>
                </c:pt>
                <c:pt idx="3278">
                  <c:v>147.9</c:v>
                </c:pt>
                <c:pt idx="3279">
                  <c:v>146.9</c:v>
                </c:pt>
                <c:pt idx="3280">
                  <c:v>146.9</c:v>
                </c:pt>
                <c:pt idx="3281">
                  <c:v>146.9</c:v>
                </c:pt>
                <c:pt idx="3282">
                  <c:v>145.5</c:v>
                </c:pt>
                <c:pt idx="3283">
                  <c:v>145.5</c:v>
                </c:pt>
                <c:pt idx="3284">
                  <c:v>145.5</c:v>
                </c:pt>
                <c:pt idx="3285">
                  <c:v>144.1</c:v>
                </c:pt>
                <c:pt idx="3286">
                  <c:v>144.1</c:v>
                </c:pt>
                <c:pt idx="3287">
                  <c:v>144.1</c:v>
                </c:pt>
                <c:pt idx="3288">
                  <c:v>145.80000000000001</c:v>
                </c:pt>
                <c:pt idx="3289">
                  <c:v>145.80000000000001</c:v>
                </c:pt>
                <c:pt idx="3290">
                  <c:v>145.80000000000001</c:v>
                </c:pt>
                <c:pt idx="3291">
                  <c:v>146.9</c:v>
                </c:pt>
                <c:pt idx="3292">
                  <c:v>146.9</c:v>
                </c:pt>
                <c:pt idx="3293">
                  <c:v>146.9</c:v>
                </c:pt>
                <c:pt idx="3294">
                  <c:v>147.1</c:v>
                </c:pt>
                <c:pt idx="3295">
                  <c:v>147.1</c:v>
                </c:pt>
                <c:pt idx="3296">
                  <c:v>147.1</c:v>
                </c:pt>
                <c:pt idx="3297">
                  <c:v>145.30000000000001</c:v>
                </c:pt>
                <c:pt idx="3298">
                  <c:v>145.30000000000001</c:v>
                </c:pt>
                <c:pt idx="3299">
                  <c:v>145.30000000000001</c:v>
                </c:pt>
                <c:pt idx="3300">
                  <c:v>143.6</c:v>
                </c:pt>
                <c:pt idx="3301">
                  <c:v>143.6</c:v>
                </c:pt>
                <c:pt idx="3302">
                  <c:v>143.6</c:v>
                </c:pt>
                <c:pt idx="3303">
                  <c:v>141.6</c:v>
                </c:pt>
                <c:pt idx="3304">
                  <c:v>141.6</c:v>
                </c:pt>
                <c:pt idx="3305">
                  <c:v>141.6</c:v>
                </c:pt>
                <c:pt idx="3306">
                  <c:v>139.19999999999999</c:v>
                </c:pt>
                <c:pt idx="3307">
                  <c:v>139.19999999999999</c:v>
                </c:pt>
                <c:pt idx="3308">
                  <c:v>139.19999999999999</c:v>
                </c:pt>
                <c:pt idx="3309">
                  <c:v>136.4</c:v>
                </c:pt>
                <c:pt idx="3310">
                  <c:v>136.4</c:v>
                </c:pt>
                <c:pt idx="3311">
                  <c:v>136.4</c:v>
                </c:pt>
                <c:pt idx="3312">
                  <c:v>134.30000000000001</c:v>
                </c:pt>
                <c:pt idx="3313">
                  <c:v>134.30000000000001</c:v>
                </c:pt>
                <c:pt idx="3314">
                  <c:v>134.30000000000001</c:v>
                </c:pt>
                <c:pt idx="3315">
                  <c:v>132.69999999999999</c:v>
                </c:pt>
                <c:pt idx="3316">
                  <c:v>132.69999999999999</c:v>
                </c:pt>
                <c:pt idx="3317">
                  <c:v>132.69999999999999</c:v>
                </c:pt>
                <c:pt idx="3318">
                  <c:v>131.4</c:v>
                </c:pt>
                <c:pt idx="3319">
                  <c:v>131.4</c:v>
                </c:pt>
                <c:pt idx="3320">
                  <c:v>131.4</c:v>
                </c:pt>
                <c:pt idx="3321">
                  <c:v>129.6</c:v>
                </c:pt>
                <c:pt idx="3322">
                  <c:v>129.6</c:v>
                </c:pt>
                <c:pt idx="3323">
                  <c:v>129.6</c:v>
                </c:pt>
                <c:pt idx="3324">
                  <c:v>127.4</c:v>
                </c:pt>
                <c:pt idx="3325">
                  <c:v>127.4</c:v>
                </c:pt>
                <c:pt idx="3326">
                  <c:v>127.4</c:v>
                </c:pt>
                <c:pt idx="3327">
                  <c:v>125.7</c:v>
                </c:pt>
                <c:pt idx="3328">
                  <c:v>125.7</c:v>
                </c:pt>
                <c:pt idx="3329">
                  <c:v>125.7</c:v>
                </c:pt>
                <c:pt idx="3330">
                  <c:v>124.8</c:v>
                </c:pt>
                <c:pt idx="3331">
                  <c:v>124.8</c:v>
                </c:pt>
                <c:pt idx="3332">
                  <c:v>124.8</c:v>
                </c:pt>
                <c:pt idx="3333">
                  <c:v>123</c:v>
                </c:pt>
                <c:pt idx="3334">
                  <c:v>123</c:v>
                </c:pt>
                <c:pt idx="3335">
                  <c:v>123</c:v>
                </c:pt>
                <c:pt idx="3336">
                  <c:v>120.5</c:v>
                </c:pt>
                <c:pt idx="3337">
                  <c:v>120.5</c:v>
                </c:pt>
                <c:pt idx="3338">
                  <c:v>120.5</c:v>
                </c:pt>
                <c:pt idx="3339">
                  <c:v>119.3</c:v>
                </c:pt>
                <c:pt idx="3340">
                  <c:v>119.3</c:v>
                </c:pt>
                <c:pt idx="3341">
                  <c:v>119.3</c:v>
                </c:pt>
                <c:pt idx="3342">
                  <c:v>119.8</c:v>
                </c:pt>
                <c:pt idx="3343">
                  <c:v>119.8</c:v>
                </c:pt>
                <c:pt idx="3344">
                  <c:v>119.8</c:v>
                </c:pt>
                <c:pt idx="3345">
                  <c:v>121.3</c:v>
                </c:pt>
                <c:pt idx="3346">
                  <c:v>121.3</c:v>
                </c:pt>
                <c:pt idx="3347">
                  <c:v>121.3</c:v>
                </c:pt>
                <c:pt idx="3348">
                  <c:v>121.4</c:v>
                </c:pt>
                <c:pt idx="3349">
                  <c:v>121.4</c:v>
                </c:pt>
                <c:pt idx="3350">
                  <c:v>121.4</c:v>
                </c:pt>
                <c:pt idx="3351">
                  <c:v>121.1</c:v>
                </c:pt>
                <c:pt idx="3352">
                  <c:v>121.1</c:v>
                </c:pt>
                <c:pt idx="3353">
                  <c:v>121.1</c:v>
                </c:pt>
                <c:pt idx="3354">
                  <c:v>120.5</c:v>
                </c:pt>
                <c:pt idx="3355">
                  <c:v>120.5</c:v>
                </c:pt>
                <c:pt idx="3356">
                  <c:v>120.5</c:v>
                </c:pt>
                <c:pt idx="3357">
                  <c:v>120</c:v>
                </c:pt>
                <c:pt idx="3358">
                  <c:v>120</c:v>
                </c:pt>
                <c:pt idx="3359">
                  <c:v>120</c:v>
                </c:pt>
                <c:pt idx="3360">
                  <c:v>119.5</c:v>
                </c:pt>
                <c:pt idx="3361">
                  <c:v>119.5</c:v>
                </c:pt>
                <c:pt idx="3362">
                  <c:v>119.5</c:v>
                </c:pt>
                <c:pt idx="3363">
                  <c:v>118</c:v>
                </c:pt>
                <c:pt idx="3364">
                  <c:v>118</c:v>
                </c:pt>
                <c:pt idx="3365">
                  <c:v>118</c:v>
                </c:pt>
                <c:pt idx="3366">
                  <c:v>118.6</c:v>
                </c:pt>
                <c:pt idx="3367">
                  <c:v>118.6</c:v>
                </c:pt>
                <c:pt idx="3368">
                  <c:v>118.6</c:v>
                </c:pt>
                <c:pt idx="3369">
                  <c:v>119.9</c:v>
                </c:pt>
                <c:pt idx="3370">
                  <c:v>119.9</c:v>
                </c:pt>
                <c:pt idx="3371">
                  <c:v>119.9</c:v>
                </c:pt>
                <c:pt idx="3372">
                  <c:v>122.3</c:v>
                </c:pt>
                <c:pt idx="3373">
                  <c:v>122.3</c:v>
                </c:pt>
                <c:pt idx="3374">
                  <c:v>122.3</c:v>
                </c:pt>
                <c:pt idx="3375">
                  <c:v>122.5</c:v>
                </c:pt>
                <c:pt idx="3376">
                  <c:v>122.5</c:v>
                </c:pt>
                <c:pt idx="3377">
                  <c:v>122.5</c:v>
                </c:pt>
                <c:pt idx="3378">
                  <c:v>122.6</c:v>
                </c:pt>
                <c:pt idx="3379">
                  <c:v>122.6</c:v>
                </c:pt>
                <c:pt idx="3380">
                  <c:v>122.6</c:v>
                </c:pt>
                <c:pt idx="3381">
                  <c:v>122.2</c:v>
                </c:pt>
                <c:pt idx="3382">
                  <c:v>122.2</c:v>
                </c:pt>
                <c:pt idx="3383">
                  <c:v>122.2</c:v>
                </c:pt>
                <c:pt idx="3384">
                  <c:v>121.8</c:v>
                </c:pt>
                <c:pt idx="3385">
                  <c:v>121.8</c:v>
                </c:pt>
                <c:pt idx="3386">
                  <c:v>121.8</c:v>
                </c:pt>
                <c:pt idx="3387">
                  <c:v>120.9</c:v>
                </c:pt>
                <c:pt idx="3388">
                  <c:v>120.9</c:v>
                </c:pt>
                <c:pt idx="3389">
                  <c:v>120.9</c:v>
                </c:pt>
                <c:pt idx="3390">
                  <c:v>120.8</c:v>
                </c:pt>
                <c:pt idx="3391">
                  <c:v>120.8</c:v>
                </c:pt>
                <c:pt idx="3392">
                  <c:v>120.8</c:v>
                </c:pt>
                <c:pt idx="3393">
                  <c:v>120.6</c:v>
                </c:pt>
                <c:pt idx="3394">
                  <c:v>120.6</c:v>
                </c:pt>
                <c:pt idx="3395">
                  <c:v>120.6</c:v>
                </c:pt>
                <c:pt idx="3396">
                  <c:v>120.7</c:v>
                </c:pt>
                <c:pt idx="3397">
                  <c:v>120.7</c:v>
                </c:pt>
                <c:pt idx="3398">
                  <c:v>120.7</c:v>
                </c:pt>
                <c:pt idx="3399">
                  <c:v>120.1</c:v>
                </c:pt>
                <c:pt idx="3400">
                  <c:v>120.1</c:v>
                </c:pt>
                <c:pt idx="3401">
                  <c:v>120.1</c:v>
                </c:pt>
                <c:pt idx="3402">
                  <c:v>120.1</c:v>
                </c:pt>
                <c:pt idx="3403">
                  <c:v>120.1</c:v>
                </c:pt>
                <c:pt idx="3404">
                  <c:v>120.1</c:v>
                </c:pt>
                <c:pt idx="3405">
                  <c:v>119.9</c:v>
                </c:pt>
                <c:pt idx="3406">
                  <c:v>119.9</c:v>
                </c:pt>
                <c:pt idx="3407">
                  <c:v>119.9</c:v>
                </c:pt>
                <c:pt idx="3408">
                  <c:v>119.6</c:v>
                </c:pt>
                <c:pt idx="3409">
                  <c:v>119.6</c:v>
                </c:pt>
                <c:pt idx="3410">
                  <c:v>119.6</c:v>
                </c:pt>
                <c:pt idx="3411">
                  <c:v>119.3</c:v>
                </c:pt>
                <c:pt idx="3412">
                  <c:v>119.3</c:v>
                </c:pt>
                <c:pt idx="3413">
                  <c:v>119.3</c:v>
                </c:pt>
                <c:pt idx="3414">
                  <c:v>119.3</c:v>
                </c:pt>
                <c:pt idx="3415">
                  <c:v>119.3</c:v>
                </c:pt>
                <c:pt idx="3416">
                  <c:v>119.3</c:v>
                </c:pt>
                <c:pt idx="3417">
                  <c:v>119.5</c:v>
                </c:pt>
                <c:pt idx="3418">
                  <c:v>119.5</c:v>
                </c:pt>
                <c:pt idx="3419">
                  <c:v>119.5</c:v>
                </c:pt>
                <c:pt idx="3420">
                  <c:v>118.4</c:v>
                </c:pt>
                <c:pt idx="3421">
                  <c:v>118.4</c:v>
                </c:pt>
                <c:pt idx="3422">
                  <c:v>118.4</c:v>
                </c:pt>
                <c:pt idx="3423">
                  <c:v>118.5</c:v>
                </c:pt>
                <c:pt idx="3424">
                  <c:v>118.5</c:v>
                </c:pt>
                <c:pt idx="3425">
                  <c:v>118.5</c:v>
                </c:pt>
                <c:pt idx="3426">
                  <c:v>118.4</c:v>
                </c:pt>
                <c:pt idx="3427">
                  <c:v>118.4</c:v>
                </c:pt>
                <c:pt idx="3428">
                  <c:v>118.4</c:v>
                </c:pt>
                <c:pt idx="3429">
                  <c:v>119.4</c:v>
                </c:pt>
                <c:pt idx="3430">
                  <c:v>119.4</c:v>
                </c:pt>
                <c:pt idx="3431">
                  <c:v>119.4</c:v>
                </c:pt>
                <c:pt idx="3432">
                  <c:v>119.4</c:v>
                </c:pt>
                <c:pt idx="3433">
                  <c:v>119.4</c:v>
                </c:pt>
                <c:pt idx="3434">
                  <c:v>119.4</c:v>
                </c:pt>
                <c:pt idx="3435">
                  <c:v>119.4</c:v>
                </c:pt>
                <c:pt idx="3436">
                  <c:v>119.4</c:v>
                </c:pt>
                <c:pt idx="3437">
                  <c:v>119.4</c:v>
                </c:pt>
                <c:pt idx="3438">
                  <c:v>119.1</c:v>
                </c:pt>
                <c:pt idx="3439">
                  <c:v>119.1</c:v>
                </c:pt>
                <c:pt idx="3440">
                  <c:v>119.1</c:v>
                </c:pt>
                <c:pt idx="3441">
                  <c:v>118.7</c:v>
                </c:pt>
                <c:pt idx="3442">
                  <c:v>118.7</c:v>
                </c:pt>
                <c:pt idx="3443">
                  <c:v>118.7</c:v>
                </c:pt>
                <c:pt idx="3444">
                  <c:v>118.4</c:v>
                </c:pt>
                <c:pt idx="3445">
                  <c:v>118.4</c:v>
                </c:pt>
                <c:pt idx="3446">
                  <c:v>118.4</c:v>
                </c:pt>
                <c:pt idx="3447">
                  <c:v>118.3</c:v>
                </c:pt>
                <c:pt idx="3448">
                  <c:v>118.3</c:v>
                </c:pt>
                <c:pt idx="3449">
                  <c:v>118.3</c:v>
                </c:pt>
                <c:pt idx="3450">
                  <c:v>118.2</c:v>
                </c:pt>
                <c:pt idx="3451">
                  <c:v>118.2</c:v>
                </c:pt>
                <c:pt idx="3452">
                  <c:v>118.2</c:v>
                </c:pt>
                <c:pt idx="3453">
                  <c:v>118</c:v>
                </c:pt>
                <c:pt idx="3454">
                  <c:v>118</c:v>
                </c:pt>
                <c:pt idx="3455">
                  <c:v>118</c:v>
                </c:pt>
                <c:pt idx="3456">
                  <c:v>118.1</c:v>
                </c:pt>
                <c:pt idx="3457">
                  <c:v>118.1</c:v>
                </c:pt>
                <c:pt idx="3458">
                  <c:v>118.1</c:v>
                </c:pt>
                <c:pt idx="3459">
                  <c:v>117.9</c:v>
                </c:pt>
                <c:pt idx="3460">
                  <c:v>117.9</c:v>
                </c:pt>
                <c:pt idx="3461">
                  <c:v>117.9</c:v>
                </c:pt>
                <c:pt idx="3462">
                  <c:v>117.8</c:v>
                </c:pt>
                <c:pt idx="3463">
                  <c:v>117.8</c:v>
                </c:pt>
                <c:pt idx="3464">
                  <c:v>117.8</c:v>
                </c:pt>
                <c:pt idx="3465">
                  <c:v>117.6</c:v>
                </c:pt>
                <c:pt idx="3466">
                  <c:v>117.6</c:v>
                </c:pt>
                <c:pt idx="3467">
                  <c:v>117.6</c:v>
                </c:pt>
                <c:pt idx="3468">
                  <c:v>117.7</c:v>
                </c:pt>
                <c:pt idx="3469">
                  <c:v>117.7</c:v>
                </c:pt>
                <c:pt idx="3470">
                  <c:v>117.7</c:v>
                </c:pt>
                <c:pt idx="3471">
                  <c:v>117.6</c:v>
                </c:pt>
                <c:pt idx="3472">
                  <c:v>117.6</c:v>
                </c:pt>
                <c:pt idx="3473">
                  <c:v>117.6</c:v>
                </c:pt>
                <c:pt idx="3474">
                  <c:v>117.7</c:v>
                </c:pt>
                <c:pt idx="3475">
                  <c:v>117.7</c:v>
                </c:pt>
                <c:pt idx="3476">
                  <c:v>117.7</c:v>
                </c:pt>
                <c:pt idx="3477">
                  <c:v>118.1</c:v>
                </c:pt>
                <c:pt idx="3478">
                  <c:v>118.1</c:v>
                </c:pt>
                <c:pt idx="3479">
                  <c:v>118.1</c:v>
                </c:pt>
                <c:pt idx="3480">
                  <c:v>118.3</c:v>
                </c:pt>
                <c:pt idx="3481">
                  <c:v>118.3</c:v>
                </c:pt>
                <c:pt idx="3482">
                  <c:v>118.3</c:v>
                </c:pt>
                <c:pt idx="3483">
                  <c:v>118.6</c:v>
                </c:pt>
                <c:pt idx="3484">
                  <c:v>118.6</c:v>
                </c:pt>
                <c:pt idx="3485">
                  <c:v>118.6</c:v>
                </c:pt>
                <c:pt idx="3486">
                  <c:v>118.4</c:v>
                </c:pt>
                <c:pt idx="3487">
                  <c:v>118.4</c:v>
                </c:pt>
                <c:pt idx="3488">
                  <c:v>118.4</c:v>
                </c:pt>
                <c:pt idx="3489">
                  <c:v>116.9</c:v>
                </c:pt>
                <c:pt idx="3490">
                  <c:v>116.9</c:v>
                </c:pt>
                <c:pt idx="3491">
                  <c:v>116.9</c:v>
                </c:pt>
                <c:pt idx="3492">
                  <c:v>114.8</c:v>
                </c:pt>
                <c:pt idx="3493">
                  <c:v>114.8</c:v>
                </c:pt>
                <c:pt idx="3494">
                  <c:v>114.8</c:v>
                </c:pt>
                <c:pt idx="3495">
                  <c:v>112.9</c:v>
                </c:pt>
                <c:pt idx="3496">
                  <c:v>112.9</c:v>
                </c:pt>
                <c:pt idx="3497">
                  <c:v>112.9</c:v>
                </c:pt>
                <c:pt idx="3498">
                  <c:v>112</c:v>
                </c:pt>
                <c:pt idx="3499">
                  <c:v>112</c:v>
                </c:pt>
                <c:pt idx="3500">
                  <c:v>112</c:v>
                </c:pt>
                <c:pt idx="3501">
                  <c:v>111.9</c:v>
                </c:pt>
                <c:pt idx="3502">
                  <c:v>111.9</c:v>
                </c:pt>
                <c:pt idx="3503">
                  <c:v>111.9</c:v>
                </c:pt>
                <c:pt idx="3504">
                  <c:v>111.8</c:v>
                </c:pt>
                <c:pt idx="3505">
                  <c:v>111.8</c:v>
                </c:pt>
                <c:pt idx="3506">
                  <c:v>111.8</c:v>
                </c:pt>
                <c:pt idx="3507">
                  <c:v>112.1</c:v>
                </c:pt>
                <c:pt idx="3508">
                  <c:v>112.1</c:v>
                </c:pt>
                <c:pt idx="3509">
                  <c:v>112.1</c:v>
                </c:pt>
                <c:pt idx="3510">
                  <c:v>111.4</c:v>
                </c:pt>
                <c:pt idx="3511">
                  <c:v>111.4</c:v>
                </c:pt>
                <c:pt idx="3512">
                  <c:v>111.4</c:v>
                </c:pt>
                <c:pt idx="3513">
                  <c:v>111.3</c:v>
                </c:pt>
                <c:pt idx="3514">
                  <c:v>111.3</c:v>
                </c:pt>
                <c:pt idx="3515">
                  <c:v>111.3</c:v>
                </c:pt>
                <c:pt idx="3516">
                  <c:v>111.4</c:v>
                </c:pt>
                <c:pt idx="3517">
                  <c:v>111.4</c:v>
                </c:pt>
                <c:pt idx="3518">
                  <c:v>111.4</c:v>
                </c:pt>
                <c:pt idx="3519">
                  <c:v>113.3</c:v>
                </c:pt>
                <c:pt idx="3520">
                  <c:v>113.3</c:v>
                </c:pt>
                <c:pt idx="3521">
                  <c:v>113.3</c:v>
                </c:pt>
                <c:pt idx="3522">
                  <c:v>115.3</c:v>
                </c:pt>
                <c:pt idx="3523">
                  <c:v>115.3</c:v>
                </c:pt>
                <c:pt idx="3524">
                  <c:v>115.3</c:v>
                </c:pt>
                <c:pt idx="3525">
                  <c:v>117.1</c:v>
                </c:pt>
                <c:pt idx="3526">
                  <c:v>117.1</c:v>
                </c:pt>
                <c:pt idx="3527">
                  <c:v>117.1</c:v>
                </c:pt>
                <c:pt idx="3528">
                  <c:v>117.9</c:v>
                </c:pt>
                <c:pt idx="3529">
                  <c:v>117.9</c:v>
                </c:pt>
                <c:pt idx="3530">
                  <c:v>117.9</c:v>
                </c:pt>
                <c:pt idx="3531">
                  <c:v>117.2</c:v>
                </c:pt>
                <c:pt idx="3532">
                  <c:v>117.2</c:v>
                </c:pt>
                <c:pt idx="3533">
                  <c:v>117.2</c:v>
                </c:pt>
                <c:pt idx="3534">
                  <c:v>116.8</c:v>
                </c:pt>
                <c:pt idx="3535">
                  <c:v>116.8</c:v>
                </c:pt>
                <c:pt idx="3536">
                  <c:v>116.8</c:v>
                </c:pt>
                <c:pt idx="3537">
                  <c:v>116.8</c:v>
                </c:pt>
                <c:pt idx="3538">
                  <c:v>116.8</c:v>
                </c:pt>
                <c:pt idx="3539">
                  <c:v>116.8</c:v>
                </c:pt>
                <c:pt idx="3540">
                  <c:v>117.5</c:v>
                </c:pt>
                <c:pt idx="3541">
                  <c:v>117.5</c:v>
                </c:pt>
                <c:pt idx="3542">
                  <c:v>117.5</c:v>
                </c:pt>
                <c:pt idx="3543">
                  <c:v>117.9</c:v>
                </c:pt>
                <c:pt idx="3544">
                  <c:v>117.9</c:v>
                </c:pt>
                <c:pt idx="3545">
                  <c:v>117.9</c:v>
                </c:pt>
                <c:pt idx="3546">
                  <c:v>118</c:v>
                </c:pt>
                <c:pt idx="3547">
                  <c:v>118</c:v>
                </c:pt>
                <c:pt idx="3548">
                  <c:v>118</c:v>
                </c:pt>
                <c:pt idx="3549">
                  <c:v>118.1</c:v>
                </c:pt>
                <c:pt idx="3550">
                  <c:v>118.1</c:v>
                </c:pt>
                <c:pt idx="3551">
                  <c:v>118.1</c:v>
                </c:pt>
                <c:pt idx="3552">
                  <c:v>118.3</c:v>
                </c:pt>
                <c:pt idx="3553">
                  <c:v>118.3</c:v>
                </c:pt>
                <c:pt idx="3554">
                  <c:v>118.3</c:v>
                </c:pt>
                <c:pt idx="3555">
                  <c:v>118.5</c:v>
                </c:pt>
                <c:pt idx="3556">
                  <c:v>118.5</c:v>
                </c:pt>
                <c:pt idx="3557">
                  <c:v>118.5</c:v>
                </c:pt>
                <c:pt idx="3558">
                  <c:v>119.1</c:v>
                </c:pt>
                <c:pt idx="3559">
                  <c:v>119.1</c:v>
                </c:pt>
                <c:pt idx="3560">
                  <c:v>119.1</c:v>
                </c:pt>
                <c:pt idx="3561">
                  <c:v>119.3</c:v>
                </c:pt>
                <c:pt idx="3562">
                  <c:v>119.3</c:v>
                </c:pt>
                <c:pt idx="3563">
                  <c:v>119.3</c:v>
                </c:pt>
                <c:pt idx="3564">
                  <c:v>119.4</c:v>
                </c:pt>
                <c:pt idx="3565">
                  <c:v>119.4</c:v>
                </c:pt>
                <c:pt idx="3566">
                  <c:v>119.4</c:v>
                </c:pt>
                <c:pt idx="3567">
                  <c:v>119.1</c:v>
                </c:pt>
                <c:pt idx="3568">
                  <c:v>119.1</c:v>
                </c:pt>
                <c:pt idx="3569">
                  <c:v>119.1</c:v>
                </c:pt>
                <c:pt idx="3570">
                  <c:v>119.6</c:v>
                </c:pt>
                <c:pt idx="3571">
                  <c:v>119.6</c:v>
                </c:pt>
                <c:pt idx="3572">
                  <c:v>119.6</c:v>
                </c:pt>
                <c:pt idx="3573">
                  <c:v>120.2</c:v>
                </c:pt>
                <c:pt idx="3574">
                  <c:v>120.2</c:v>
                </c:pt>
                <c:pt idx="3575">
                  <c:v>120.2</c:v>
                </c:pt>
                <c:pt idx="3576">
                  <c:v>121</c:v>
                </c:pt>
                <c:pt idx="3577">
                  <c:v>121</c:v>
                </c:pt>
                <c:pt idx="3578">
                  <c:v>121</c:v>
                </c:pt>
                <c:pt idx="3579">
                  <c:v>121.6</c:v>
                </c:pt>
                <c:pt idx="3580">
                  <c:v>121.6</c:v>
                </c:pt>
                <c:pt idx="3581">
                  <c:v>121.6</c:v>
                </c:pt>
                <c:pt idx="3582">
                  <c:v>121.7</c:v>
                </c:pt>
                <c:pt idx="3583">
                  <c:v>121.7</c:v>
                </c:pt>
                <c:pt idx="3584">
                  <c:v>121.7</c:v>
                </c:pt>
                <c:pt idx="3585">
                  <c:v>121.8</c:v>
                </c:pt>
                <c:pt idx="3586">
                  <c:v>121.8</c:v>
                </c:pt>
                <c:pt idx="3587">
                  <c:v>121.8</c:v>
                </c:pt>
                <c:pt idx="3588">
                  <c:v>121.7</c:v>
                </c:pt>
                <c:pt idx="3589">
                  <c:v>121.7</c:v>
                </c:pt>
                <c:pt idx="3590">
                  <c:v>121.7</c:v>
                </c:pt>
                <c:pt idx="3591">
                  <c:v>121.5</c:v>
                </c:pt>
                <c:pt idx="3592">
                  <c:v>121.5</c:v>
                </c:pt>
                <c:pt idx="3593">
                  <c:v>121.5</c:v>
                </c:pt>
                <c:pt idx="3594">
                  <c:v>122</c:v>
                </c:pt>
                <c:pt idx="3595">
                  <c:v>122</c:v>
                </c:pt>
                <c:pt idx="3596">
                  <c:v>122</c:v>
                </c:pt>
                <c:pt idx="3597">
                  <c:v>122.8</c:v>
                </c:pt>
                <c:pt idx="3598">
                  <c:v>122.8</c:v>
                </c:pt>
                <c:pt idx="3599">
                  <c:v>122.8</c:v>
                </c:pt>
                <c:pt idx="3600">
                  <c:v>124.3</c:v>
                </c:pt>
                <c:pt idx="3601">
                  <c:v>124.3</c:v>
                </c:pt>
                <c:pt idx="3602">
                  <c:v>124.3</c:v>
                </c:pt>
                <c:pt idx="3603">
                  <c:v>125.2</c:v>
                </c:pt>
                <c:pt idx="3604">
                  <c:v>125.2</c:v>
                </c:pt>
                <c:pt idx="3605">
                  <c:v>125.2</c:v>
                </c:pt>
                <c:pt idx="3606">
                  <c:v>125.8</c:v>
                </c:pt>
                <c:pt idx="3607">
                  <c:v>125.8</c:v>
                </c:pt>
                <c:pt idx="3608">
                  <c:v>125.8</c:v>
                </c:pt>
                <c:pt idx="3609">
                  <c:v>125.8</c:v>
                </c:pt>
                <c:pt idx="3610">
                  <c:v>125.8</c:v>
                </c:pt>
                <c:pt idx="3611">
                  <c:v>125.8</c:v>
                </c:pt>
                <c:pt idx="3612">
                  <c:v>125.6</c:v>
                </c:pt>
                <c:pt idx="3613">
                  <c:v>125.6</c:v>
                </c:pt>
                <c:pt idx="3614">
                  <c:v>125.6</c:v>
                </c:pt>
                <c:pt idx="3615">
                  <c:v>125.4</c:v>
                </c:pt>
                <c:pt idx="3616">
                  <c:v>125.4</c:v>
                </c:pt>
                <c:pt idx="3617">
                  <c:v>125.4</c:v>
                </c:pt>
                <c:pt idx="3618">
                  <c:v>125.3</c:v>
                </c:pt>
                <c:pt idx="3619">
                  <c:v>125.3</c:v>
                </c:pt>
                <c:pt idx="3620">
                  <c:v>125.3</c:v>
                </c:pt>
                <c:pt idx="3621">
                  <c:v>125.5</c:v>
                </c:pt>
                <c:pt idx="3622">
                  <c:v>125.5</c:v>
                </c:pt>
                <c:pt idx="3623">
                  <c:v>125.5</c:v>
                </c:pt>
                <c:pt idx="3624">
                  <c:v>126</c:v>
                </c:pt>
                <c:pt idx="3625">
                  <c:v>126</c:v>
                </c:pt>
                <c:pt idx="3626">
                  <c:v>126</c:v>
                </c:pt>
                <c:pt idx="3627">
                  <c:v>126.4</c:v>
                </c:pt>
                <c:pt idx="3628">
                  <c:v>126.4</c:v>
                </c:pt>
                <c:pt idx="3629">
                  <c:v>126.4</c:v>
                </c:pt>
                <c:pt idx="3630">
                  <c:v>126.9</c:v>
                </c:pt>
                <c:pt idx="3631">
                  <c:v>126.9</c:v>
                </c:pt>
                <c:pt idx="3632">
                  <c:v>126.9</c:v>
                </c:pt>
                <c:pt idx="3633">
                  <c:v>127</c:v>
                </c:pt>
                <c:pt idx="3634">
                  <c:v>127</c:v>
                </c:pt>
                <c:pt idx="3635">
                  <c:v>127</c:v>
                </c:pt>
                <c:pt idx="3636">
                  <c:v>127.2</c:v>
                </c:pt>
                <c:pt idx="3637">
                  <c:v>127.2</c:v>
                </c:pt>
                <c:pt idx="3638">
                  <c:v>127.2</c:v>
                </c:pt>
                <c:pt idx="3639">
                  <c:v>127.4</c:v>
                </c:pt>
                <c:pt idx="3640">
                  <c:v>127.4</c:v>
                </c:pt>
                <c:pt idx="3641">
                  <c:v>127.4</c:v>
                </c:pt>
                <c:pt idx="3642">
                  <c:v>128</c:v>
                </c:pt>
                <c:pt idx="3643">
                  <c:v>128</c:v>
                </c:pt>
                <c:pt idx="3644">
                  <c:v>128</c:v>
                </c:pt>
                <c:pt idx="3645">
                  <c:v>128.5</c:v>
                </c:pt>
                <c:pt idx="3646">
                  <c:v>128.5</c:v>
                </c:pt>
                <c:pt idx="3647">
                  <c:v>128.5</c:v>
                </c:pt>
                <c:pt idx="3648">
                  <c:v>129.4</c:v>
                </c:pt>
                <c:pt idx="3649">
                  <c:v>129.4</c:v>
                </c:pt>
                <c:pt idx="3650">
                  <c:v>129.4</c:v>
                </c:pt>
                <c:pt idx="3651">
                  <c:v>130.19999999999999</c:v>
                </c:pt>
                <c:pt idx="3652">
                  <c:v>130.19999999999999</c:v>
                </c:pt>
                <c:pt idx="3653">
                  <c:v>130.19999999999999</c:v>
                </c:pt>
                <c:pt idx="3654">
                  <c:v>130.6</c:v>
                </c:pt>
                <c:pt idx="3655">
                  <c:v>130.6</c:v>
                </c:pt>
                <c:pt idx="3656">
                  <c:v>130.6</c:v>
                </c:pt>
                <c:pt idx="3657">
                  <c:v>130.4</c:v>
                </c:pt>
                <c:pt idx="3658">
                  <c:v>130.4</c:v>
                </c:pt>
                <c:pt idx="3659">
                  <c:v>130.4</c:v>
                </c:pt>
                <c:pt idx="3660">
                  <c:v>130.1</c:v>
                </c:pt>
                <c:pt idx="3661">
                  <c:v>130.1</c:v>
                </c:pt>
                <c:pt idx="3662">
                  <c:v>130.1</c:v>
                </c:pt>
                <c:pt idx="3663">
                  <c:v>130.1</c:v>
                </c:pt>
                <c:pt idx="3664">
                  <c:v>130.1</c:v>
                </c:pt>
                <c:pt idx="3665">
                  <c:v>130.1</c:v>
                </c:pt>
                <c:pt idx="3666">
                  <c:v>130.30000000000001</c:v>
                </c:pt>
                <c:pt idx="3667">
                  <c:v>130.30000000000001</c:v>
                </c:pt>
                <c:pt idx="3668">
                  <c:v>130.30000000000001</c:v>
                </c:pt>
                <c:pt idx="3669">
                  <c:v>130.19999999999999</c:v>
                </c:pt>
                <c:pt idx="3670">
                  <c:v>130.19999999999999</c:v>
                </c:pt>
                <c:pt idx="3671">
                  <c:v>130.19999999999999</c:v>
                </c:pt>
                <c:pt idx="3672">
                  <c:v>130.1</c:v>
                </c:pt>
                <c:pt idx="3673">
                  <c:v>130.1</c:v>
                </c:pt>
                <c:pt idx="3674">
                  <c:v>130.1</c:v>
                </c:pt>
                <c:pt idx="3675">
                  <c:v>129.80000000000001</c:v>
                </c:pt>
                <c:pt idx="3676">
                  <c:v>129.80000000000001</c:v>
                </c:pt>
                <c:pt idx="3677">
                  <c:v>129.80000000000001</c:v>
                </c:pt>
                <c:pt idx="3678">
                  <c:v>130.19999999999999</c:v>
                </c:pt>
                <c:pt idx="3679">
                  <c:v>130.19999999999999</c:v>
                </c:pt>
                <c:pt idx="3680">
                  <c:v>130.19999999999999</c:v>
                </c:pt>
                <c:pt idx="3681">
                  <c:v>130.30000000000001</c:v>
                </c:pt>
                <c:pt idx="3682">
                  <c:v>130.30000000000001</c:v>
                </c:pt>
                <c:pt idx="3683">
                  <c:v>130.30000000000001</c:v>
                </c:pt>
                <c:pt idx="3684">
                  <c:v>130.4</c:v>
                </c:pt>
                <c:pt idx="3685">
                  <c:v>130.4</c:v>
                </c:pt>
                <c:pt idx="3686">
                  <c:v>130.4</c:v>
                </c:pt>
                <c:pt idx="3687">
                  <c:v>130.5</c:v>
                </c:pt>
                <c:pt idx="3688">
                  <c:v>130.5</c:v>
                </c:pt>
                <c:pt idx="3689">
                  <c:v>130.5</c:v>
                </c:pt>
                <c:pt idx="3690">
                  <c:v>130.30000000000001</c:v>
                </c:pt>
                <c:pt idx="3691">
                  <c:v>130.30000000000001</c:v>
                </c:pt>
                <c:pt idx="3692">
                  <c:v>130.30000000000001</c:v>
                </c:pt>
                <c:pt idx="3693">
                  <c:v>130.30000000000001</c:v>
                </c:pt>
                <c:pt idx="3694">
                  <c:v>130.30000000000001</c:v>
                </c:pt>
                <c:pt idx="3695">
                  <c:v>130.30000000000001</c:v>
                </c:pt>
                <c:pt idx="3696">
                  <c:v>130</c:v>
                </c:pt>
                <c:pt idx="3697">
                  <c:v>130</c:v>
                </c:pt>
                <c:pt idx="3698">
                  <c:v>130</c:v>
                </c:pt>
                <c:pt idx="3699">
                  <c:v>129.80000000000001</c:v>
                </c:pt>
                <c:pt idx="3700">
                  <c:v>129.80000000000001</c:v>
                </c:pt>
                <c:pt idx="3701">
                  <c:v>129.80000000000001</c:v>
                </c:pt>
                <c:pt idx="3702">
                  <c:v>129.9</c:v>
                </c:pt>
                <c:pt idx="3703">
                  <c:v>129.9</c:v>
                </c:pt>
                <c:pt idx="3704">
                  <c:v>129.9</c:v>
                </c:pt>
                <c:pt idx="3705">
                  <c:v>130.1</c:v>
                </c:pt>
                <c:pt idx="3706">
                  <c:v>130.1</c:v>
                </c:pt>
                <c:pt idx="3707">
                  <c:v>130.1</c:v>
                </c:pt>
                <c:pt idx="3708">
                  <c:v>130.1</c:v>
                </c:pt>
                <c:pt idx="3709">
                  <c:v>130.1</c:v>
                </c:pt>
                <c:pt idx="3710">
                  <c:v>130.1</c:v>
                </c:pt>
                <c:pt idx="3711">
                  <c:v>130</c:v>
                </c:pt>
                <c:pt idx="3712">
                  <c:v>130</c:v>
                </c:pt>
                <c:pt idx="3713">
                  <c:v>130</c:v>
                </c:pt>
                <c:pt idx="3714">
                  <c:v>129.9</c:v>
                </c:pt>
                <c:pt idx="3715">
                  <c:v>129.9</c:v>
                </c:pt>
                <c:pt idx="3716">
                  <c:v>129.9</c:v>
                </c:pt>
                <c:pt idx="3717">
                  <c:v>130.19999999999999</c:v>
                </c:pt>
                <c:pt idx="3718">
                  <c:v>130.19999999999999</c:v>
                </c:pt>
                <c:pt idx="3719">
                  <c:v>130.19999999999999</c:v>
                </c:pt>
                <c:pt idx="3720">
                  <c:v>130.30000000000001</c:v>
                </c:pt>
                <c:pt idx="3721">
                  <c:v>130.30000000000001</c:v>
                </c:pt>
                <c:pt idx="3722">
                  <c:v>130.30000000000001</c:v>
                </c:pt>
                <c:pt idx="3723">
                  <c:v>130.19999999999999</c:v>
                </c:pt>
                <c:pt idx="3724">
                  <c:v>130.19999999999999</c:v>
                </c:pt>
                <c:pt idx="3725">
                  <c:v>130.19999999999999</c:v>
                </c:pt>
                <c:pt idx="3726">
                  <c:v>129.80000000000001</c:v>
                </c:pt>
                <c:pt idx="3727">
                  <c:v>129.80000000000001</c:v>
                </c:pt>
                <c:pt idx="3728">
                  <c:v>129.80000000000001</c:v>
                </c:pt>
                <c:pt idx="3729">
                  <c:v>129.4</c:v>
                </c:pt>
                <c:pt idx="3730">
                  <c:v>129.4</c:v>
                </c:pt>
                <c:pt idx="3731">
                  <c:v>129.4</c:v>
                </c:pt>
                <c:pt idx="3732">
                  <c:v>129</c:v>
                </c:pt>
                <c:pt idx="3733">
                  <c:v>129</c:v>
                </c:pt>
                <c:pt idx="3734">
                  <c:v>129</c:v>
                </c:pt>
                <c:pt idx="3735">
                  <c:v>129</c:v>
                </c:pt>
                <c:pt idx="3736">
                  <c:v>129</c:v>
                </c:pt>
                <c:pt idx="3737">
                  <c:v>129</c:v>
                </c:pt>
                <c:pt idx="3738">
                  <c:v>129.5</c:v>
                </c:pt>
                <c:pt idx="3739">
                  <c:v>129.5</c:v>
                </c:pt>
                <c:pt idx="3740">
                  <c:v>129.5</c:v>
                </c:pt>
                <c:pt idx="3741">
                  <c:v>129.80000000000001</c:v>
                </c:pt>
                <c:pt idx="3742">
                  <c:v>129.80000000000001</c:v>
                </c:pt>
                <c:pt idx="3743">
                  <c:v>129.80000000000001</c:v>
                </c:pt>
                <c:pt idx="3744">
                  <c:v>130.19999999999999</c:v>
                </c:pt>
                <c:pt idx="3745">
                  <c:v>130.19999999999999</c:v>
                </c:pt>
                <c:pt idx="3746">
                  <c:v>130.19999999999999</c:v>
                </c:pt>
                <c:pt idx="3747">
                  <c:v>130.4</c:v>
                </c:pt>
                <c:pt idx="3748">
                  <c:v>130.4</c:v>
                </c:pt>
                <c:pt idx="3749">
                  <c:v>130.4</c:v>
                </c:pt>
                <c:pt idx="3750">
                  <c:v>130.4</c:v>
                </c:pt>
                <c:pt idx="3751">
                  <c:v>130.4</c:v>
                </c:pt>
                <c:pt idx="3752">
                  <c:v>130.4</c:v>
                </c:pt>
                <c:pt idx="3753">
                  <c:v>130.80000000000001</c:v>
                </c:pt>
                <c:pt idx="3754">
                  <c:v>130.80000000000001</c:v>
                </c:pt>
                <c:pt idx="3755">
                  <c:v>130.80000000000001</c:v>
                </c:pt>
                <c:pt idx="3756">
                  <c:v>131.1</c:v>
                </c:pt>
                <c:pt idx="3757">
                  <c:v>131.1</c:v>
                </c:pt>
                <c:pt idx="3758">
                  <c:v>131.1</c:v>
                </c:pt>
                <c:pt idx="3759">
                  <c:v>131.19999999999999</c:v>
                </c:pt>
                <c:pt idx="3760">
                  <c:v>131.19999999999999</c:v>
                </c:pt>
                <c:pt idx="3761">
                  <c:v>131.19999999999999</c:v>
                </c:pt>
                <c:pt idx="3762">
                  <c:v>130.80000000000001</c:v>
                </c:pt>
                <c:pt idx="3763">
                  <c:v>130.80000000000001</c:v>
                </c:pt>
                <c:pt idx="3764">
                  <c:v>130.80000000000001</c:v>
                </c:pt>
                <c:pt idx="3765">
                  <c:v>130.69999999999999</c:v>
                </c:pt>
                <c:pt idx="3766">
                  <c:v>130.69999999999999</c:v>
                </c:pt>
                <c:pt idx="3767">
                  <c:v>130.69999999999999</c:v>
                </c:pt>
                <c:pt idx="3768">
                  <c:v>130.9</c:v>
                </c:pt>
                <c:pt idx="3769">
                  <c:v>130.9</c:v>
                </c:pt>
                <c:pt idx="3770">
                  <c:v>130.9</c:v>
                </c:pt>
                <c:pt idx="3771">
                  <c:v>131.1</c:v>
                </c:pt>
                <c:pt idx="3772">
                  <c:v>131.1</c:v>
                </c:pt>
                <c:pt idx="3773">
                  <c:v>131.1</c:v>
                </c:pt>
                <c:pt idx="3774">
                  <c:v>131.19999999999999</c:v>
                </c:pt>
                <c:pt idx="3775">
                  <c:v>131.19999999999999</c:v>
                </c:pt>
                <c:pt idx="3776">
                  <c:v>131.19999999999999</c:v>
                </c:pt>
                <c:pt idx="3777">
                  <c:v>131.5</c:v>
                </c:pt>
                <c:pt idx="3778">
                  <c:v>131.5</c:v>
                </c:pt>
                <c:pt idx="3779">
                  <c:v>131.5</c:v>
                </c:pt>
                <c:pt idx="3780">
                  <c:v>131.4</c:v>
                </c:pt>
                <c:pt idx="3781">
                  <c:v>131.4</c:v>
                </c:pt>
                <c:pt idx="3782">
                  <c:v>131.4</c:v>
                </c:pt>
                <c:pt idx="3783">
                  <c:v>131.6</c:v>
                </c:pt>
                <c:pt idx="3784">
                  <c:v>131.6</c:v>
                </c:pt>
                <c:pt idx="3785">
                  <c:v>131.6</c:v>
                </c:pt>
                <c:pt idx="3786">
                  <c:v>131.6</c:v>
                </c:pt>
                <c:pt idx="3787">
                  <c:v>131.6</c:v>
                </c:pt>
                <c:pt idx="3788">
                  <c:v>131.6</c:v>
                </c:pt>
                <c:pt idx="3789">
                  <c:v>131.6</c:v>
                </c:pt>
                <c:pt idx="3790">
                  <c:v>131.6</c:v>
                </c:pt>
                <c:pt idx="3791">
                  <c:v>131.6</c:v>
                </c:pt>
                <c:pt idx="3792">
                  <c:v>131.30000000000001</c:v>
                </c:pt>
                <c:pt idx="3793">
                  <c:v>131.30000000000001</c:v>
                </c:pt>
                <c:pt idx="3794">
                  <c:v>131.30000000000001</c:v>
                </c:pt>
                <c:pt idx="3795">
                  <c:v>130.9</c:v>
                </c:pt>
                <c:pt idx="3796">
                  <c:v>130.9</c:v>
                </c:pt>
                <c:pt idx="3797">
                  <c:v>130.9</c:v>
                </c:pt>
                <c:pt idx="3798">
                  <c:v>130.5</c:v>
                </c:pt>
                <c:pt idx="3799">
                  <c:v>130.5</c:v>
                </c:pt>
                <c:pt idx="3800">
                  <c:v>130.5</c:v>
                </c:pt>
                <c:pt idx="3801">
                  <c:v>130.1</c:v>
                </c:pt>
                <c:pt idx="3802">
                  <c:v>130.1</c:v>
                </c:pt>
                <c:pt idx="3803">
                  <c:v>130.1</c:v>
                </c:pt>
                <c:pt idx="3804">
                  <c:v>129.5</c:v>
                </c:pt>
                <c:pt idx="3805">
                  <c:v>129.5</c:v>
                </c:pt>
                <c:pt idx="3806">
                  <c:v>129.5</c:v>
                </c:pt>
                <c:pt idx="3807">
                  <c:v>129.80000000000001</c:v>
                </c:pt>
                <c:pt idx="3808">
                  <c:v>129.80000000000001</c:v>
                </c:pt>
                <c:pt idx="3809">
                  <c:v>129.80000000000001</c:v>
                </c:pt>
                <c:pt idx="3810">
                  <c:v>130.30000000000001</c:v>
                </c:pt>
                <c:pt idx="3811">
                  <c:v>130.30000000000001</c:v>
                </c:pt>
                <c:pt idx="3812">
                  <c:v>130.30000000000001</c:v>
                </c:pt>
                <c:pt idx="3813">
                  <c:v>130.9</c:v>
                </c:pt>
                <c:pt idx="3814">
                  <c:v>130.9</c:v>
                </c:pt>
                <c:pt idx="3815">
                  <c:v>130.9</c:v>
                </c:pt>
                <c:pt idx="3816">
                  <c:v>131.1</c:v>
                </c:pt>
                <c:pt idx="3817">
                  <c:v>131.1</c:v>
                </c:pt>
                <c:pt idx="3818">
                  <c:v>131.1</c:v>
                </c:pt>
                <c:pt idx="3819">
                  <c:v>131.1</c:v>
                </c:pt>
                <c:pt idx="3820">
                  <c:v>131.1</c:v>
                </c:pt>
                <c:pt idx="3821">
                  <c:v>131.1</c:v>
                </c:pt>
                <c:pt idx="3822">
                  <c:v>131.30000000000001</c:v>
                </c:pt>
                <c:pt idx="3823">
                  <c:v>131.30000000000001</c:v>
                </c:pt>
                <c:pt idx="3824">
                  <c:v>131.30000000000001</c:v>
                </c:pt>
                <c:pt idx="3825">
                  <c:v>131</c:v>
                </c:pt>
                <c:pt idx="3826">
                  <c:v>131</c:v>
                </c:pt>
                <c:pt idx="3827">
                  <c:v>131</c:v>
                </c:pt>
                <c:pt idx="3828">
                  <c:v>130.80000000000001</c:v>
                </c:pt>
                <c:pt idx="3829">
                  <c:v>130.80000000000001</c:v>
                </c:pt>
                <c:pt idx="3830">
                  <c:v>130.80000000000001</c:v>
                </c:pt>
                <c:pt idx="3831">
                  <c:v>131</c:v>
                </c:pt>
                <c:pt idx="3832">
                  <c:v>131</c:v>
                </c:pt>
                <c:pt idx="3833">
                  <c:v>131</c:v>
                </c:pt>
                <c:pt idx="3834">
                  <c:v>131.69999999999999</c:v>
                </c:pt>
                <c:pt idx="3835">
                  <c:v>131.69999999999999</c:v>
                </c:pt>
                <c:pt idx="3836">
                  <c:v>131.69999999999999</c:v>
                </c:pt>
                <c:pt idx="3837">
                  <c:v>132.30000000000001</c:v>
                </c:pt>
                <c:pt idx="3838">
                  <c:v>132.30000000000001</c:v>
                </c:pt>
                <c:pt idx="3839">
                  <c:v>132.30000000000001</c:v>
                </c:pt>
                <c:pt idx="3840">
                  <c:v>132.5</c:v>
                </c:pt>
                <c:pt idx="3841">
                  <c:v>132.5</c:v>
                </c:pt>
                <c:pt idx="3842">
                  <c:v>132.5</c:v>
                </c:pt>
                <c:pt idx="3843">
                  <c:v>132.4</c:v>
                </c:pt>
                <c:pt idx="3844">
                  <c:v>132.4</c:v>
                </c:pt>
                <c:pt idx="3845">
                  <c:v>132.4</c:v>
                </c:pt>
                <c:pt idx="3846">
                  <c:v>132.6</c:v>
                </c:pt>
                <c:pt idx="3847">
                  <c:v>132.6</c:v>
                </c:pt>
                <c:pt idx="3848">
                  <c:v>132.6</c:v>
                </c:pt>
                <c:pt idx="3849">
                  <c:v>132.69999999999999</c:v>
                </c:pt>
                <c:pt idx="3850">
                  <c:v>132.69999999999999</c:v>
                </c:pt>
                <c:pt idx="3851">
                  <c:v>132.69999999999999</c:v>
                </c:pt>
                <c:pt idx="3852">
                  <c:v>132.69999999999999</c:v>
                </c:pt>
                <c:pt idx="3853">
                  <c:v>132.69999999999999</c:v>
                </c:pt>
                <c:pt idx="3854">
                  <c:v>132.69999999999999</c:v>
                </c:pt>
                <c:pt idx="3855">
                  <c:v>132.5</c:v>
                </c:pt>
                <c:pt idx="3856">
                  <c:v>132.5</c:v>
                </c:pt>
                <c:pt idx="3857">
                  <c:v>132.5</c:v>
                </c:pt>
                <c:pt idx="3858">
                  <c:v>132.19999999999999</c:v>
                </c:pt>
                <c:pt idx="3859">
                  <c:v>132.19999999999999</c:v>
                </c:pt>
                <c:pt idx="3860">
                  <c:v>132.19999999999999</c:v>
                </c:pt>
                <c:pt idx="3861">
                  <c:v>132.4</c:v>
                </c:pt>
                <c:pt idx="3862">
                  <c:v>132.4</c:v>
                </c:pt>
                <c:pt idx="3863">
                  <c:v>132.4</c:v>
                </c:pt>
                <c:pt idx="3864">
                  <c:v>132.4</c:v>
                </c:pt>
                <c:pt idx="3865">
                  <c:v>132.4</c:v>
                </c:pt>
                <c:pt idx="3866">
                  <c:v>132.4</c:v>
                </c:pt>
                <c:pt idx="3867">
                  <c:v>132.6</c:v>
                </c:pt>
                <c:pt idx="3868">
                  <c:v>132.6</c:v>
                </c:pt>
                <c:pt idx="3869">
                  <c:v>132.6</c:v>
                </c:pt>
                <c:pt idx="3870">
                  <c:v>132.30000000000001</c:v>
                </c:pt>
                <c:pt idx="3871">
                  <c:v>132.30000000000001</c:v>
                </c:pt>
                <c:pt idx="3872">
                  <c:v>132.30000000000001</c:v>
                </c:pt>
                <c:pt idx="3873">
                  <c:v>132.19999999999999</c:v>
                </c:pt>
                <c:pt idx="3874">
                  <c:v>132.19999999999999</c:v>
                </c:pt>
                <c:pt idx="3875">
                  <c:v>132.19999999999999</c:v>
                </c:pt>
                <c:pt idx="3876">
                  <c:v>132</c:v>
                </c:pt>
                <c:pt idx="3877">
                  <c:v>132</c:v>
                </c:pt>
                <c:pt idx="3878">
                  <c:v>132</c:v>
                </c:pt>
                <c:pt idx="3879">
                  <c:v>131.9</c:v>
                </c:pt>
                <c:pt idx="3880">
                  <c:v>131.9</c:v>
                </c:pt>
                <c:pt idx="3881">
                  <c:v>131.9</c:v>
                </c:pt>
                <c:pt idx="3882">
                  <c:v>131.9</c:v>
                </c:pt>
                <c:pt idx="3883">
                  <c:v>131.9</c:v>
                </c:pt>
                <c:pt idx="3884">
                  <c:v>131.9</c:v>
                </c:pt>
                <c:pt idx="3885">
                  <c:v>132.5</c:v>
                </c:pt>
                <c:pt idx="3886">
                  <c:v>132.5</c:v>
                </c:pt>
                <c:pt idx="3887">
                  <c:v>132.5</c:v>
                </c:pt>
                <c:pt idx="3888">
                  <c:v>133.1</c:v>
                </c:pt>
                <c:pt idx="3889">
                  <c:v>133.1</c:v>
                </c:pt>
                <c:pt idx="3890">
                  <c:v>133.1</c:v>
                </c:pt>
                <c:pt idx="3891">
                  <c:v>133.5</c:v>
                </c:pt>
                <c:pt idx="3892">
                  <c:v>133.5</c:v>
                </c:pt>
                <c:pt idx="3893">
                  <c:v>133.5</c:v>
                </c:pt>
                <c:pt idx="3894">
                  <c:v>133.1</c:v>
                </c:pt>
                <c:pt idx="3895">
                  <c:v>133.1</c:v>
                </c:pt>
                <c:pt idx="3896">
                  <c:v>133.1</c:v>
                </c:pt>
                <c:pt idx="3897">
                  <c:v>132.69999999999999</c:v>
                </c:pt>
                <c:pt idx="3898">
                  <c:v>132.69999999999999</c:v>
                </c:pt>
                <c:pt idx="3899">
                  <c:v>132.69999999999999</c:v>
                </c:pt>
                <c:pt idx="3900">
                  <c:v>132.6</c:v>
                </c:pt>
                <c:pt idx="3901">
                  <c:v>132.6</c:v>
                </c:pt>
                <c:pt idx="3902">
                  <c:v>132.6</c:v>
                </c:pt>
                <c:pt idx="3903">
                  <c:v>132.5</c:v>
                </c:pt>
                <c:pt idx="3904">
                  <c:v>132.5</c:v>
                </c:pt>
                <c:pt idx="3905">
                  <c:v>132.5</c:v>
                </c:pt>
                <c:pt idx="3906">
                  <c:v>132.19999999999999</c:v>
                </c:pt>
                <c:pt idx="3907">
                  <c:v>132.19999999999999</c:v>
                </c:pt>
                <c:pt idx="3908">
                  <c:v>132.19999999999999</c:v>
                </c:pt>
                <c:pt idx="3909">
                  <c:v>131.6</c:v>
                </c:pt>
                <c:pt idx="3910">
                  <c:v>131.6</c:v>
                </c:pt>
                <c:pt idx="3911">
                  <c:v>131.6</c:v>
                </c:pt>
                <c:pt idx="3912">
                  <c:v>131.19999999999999</c:v>
                </c:pt>
                <c:pt idx="3913">
                  <c:v>131.19999999999999</c:v>
                </c:pt>
                <c:pt idx="3914">
                  <c:v>131.19999999999999</c:v>
                </c:pt>
                <c:pt idx="3915">
                  <c:v>131.5</c:v>
                </c:pt>
                <c:pt idx="3916">
                  <c:v>131.5</c:v>
                </c:pt>
                <c:pt idx="3917">
                  <c:v>131.5</c:v>
                </c:pt>
                <c:pt idx="3918">
                  <c:v>131.69999999999999</c:v>
                </c:pt>
                <c:pt idx="3919">
                  <c:v>131.69999999999999</c:v>
                </c:pt>
                <c:pt idx="3920">
                  <c:v>131.69999999999999</c:v>
                </c:pt>
                <c:pt idx="3921">
                  <c:v>132</c:v>
                </c:pt>
                <c:pt idx="3922">
                  <c:v>132</c:v>
                </c:pt>
                <c:pt idx="3923">
                  <c:v>132</c:v>
                </c:pt>
                <c:pt idx="3924">
                  <c:v>131.69999999999999</c:v>
                </c:pt>
                <c:pt idx="3925">
                  <c:v>131.69999999999999</c:v>
                </c:pt>
                <c:pt idx="3926">
                  <c:v>131.69999999999999</c:v>
                </c:pt>
                <c:pt idx="3927">
                  <c:v>131.69999999999999</c:v>
                </c:pt>
                <c:pt idx="3928">
                  <c:v>131.69999999999999</c:v>
                </c:pt>
                <c:pt idx="3929">
                  <c:v>131.69999999999999</c:v>
                </c:pt>
                <c:pt idx="3930">
                  <c:v>131.6</c:v>
                </c:pt>
                <c:pt idx="3931">
                  <c:v>131.6</c:v>
                </c:pt>
                <c:pt idx="3932">
                  <c:v>131.6</c:v>
                </c:pt>
                <c:pt idx="3933">
                  <c:v>131.6</c:v>
                </c:pt>
                <c:pt idx="3934">
                  <c:v>131.6</c:v>
                </c:pt>
                <c:pt idx="3935">
                  <c:v>131.6</c:v>
                </c:pt>
                <c:pt idx="3936">
                  <c:v>130.80000000000001</c:v>
                </c:pt>
                <c:pt idx="3937">
                  <c:v>130.80000000000001</c:v>
                </c:pt>
                <c:pt idx="3938">
                  <c:v>130.80000000000001</c:v>
                </c:pt>
                <c:pt idx="3939">
                  <c:v>130.9</c:v>
                </c:pt>
                <c:pt idx="3940">
                  <c:v>130.9</c:v>
                </c:pt>
                <c:pt idx="3941">
                  <c:v>130.9</c:v>
                </c:pt>
                <c:pt idx="3942">
                  <c:v>131.19999999999999</c:v>
                </c:pt>
                <c:pt idx="3943">
                  <c:v>131.19999999999999</c:v>
                </c:pt>
                <c:pt idx="3944">
                  <c:v>131.19999999999999</c:v>
                </c:pt>
                <c:pt idx="3945">
                  <c:v>131.5</c:v>
                </c:pt>
                <c:pt idx="3946">
                  <c:v>131.5</c:v>
                </c:pt>
                <c:pt idx="3947">
                  <c:v>131.5</c:v>
                </c:pt>
                <c:pt idx="3948">
                  <c:v>131.1</c:v>
                </c:pt>
                <c:pt idx="3949">
                  <c:v>131.1</c:v>
                </c:pt>
                <c:pt idx="3950">
                  <c:v>131.1</c:v>
                </c:pt>
                <c:pt idx="3951">
                  <c:v>130.4</c:v>
                </c:pt>
                <c:pt idx="3952">
                  <c:v>130.4</c:v>
                </c:pt>
                <c:pt idx="3953">
                  <c:v>130.4</c:v>
                </c:pt>
                <c:pt idx="3954">
                  <c:v>130.5</c:v>
                </c:pt>
                <c:pt idx="3955">
                  <c:v>130.5</c:v>
                </c:pt>
                <c:pt idx="3956">
                  <c:v>130.5</c:v>
                </c:pt>
                <c:pt idx="3957">
                  <c:v>130.6</c:v>
                </c:pt>
                <c:pt idx="3958">
                  <c:v>130.6</c:v>
                </c:pt>
                <c:pt idx="3959">
                  <c:v>130.6</c:v>
                </c:pt>
                <c:pt idx="3960">
                  <c:v>131</c:v>
                </c:pt>
                <c:pt idx="3961">
                  <c:v>131</c:v>
                </c:pt>
                <c:pt idx="3962">
                  <c:v>131</c:v>
                </c:pt>
                <c:pt idx="3963">
                  <c:v>130.9</c:v>
                </c:pt>
                <c:pt idx="3964">
                  <c:v>130.9</c:v>
                </c:pt>
                <c:pt idx="3965">
                  <c:v>130.9</c:v>
                </c:pt>
                <c:pt idx="3966">
                  <c:v>130.69999999999999</c:v>
                </c:pt>
                <c:pt idx="3967">
                  <c:v>130.69999999999999</c:v>
                </c:pt>
                <c:pt idx="3968">
                  <c:v>130.69999999999999</c:v>
                </c:pt>
                <c:pt idx="3969">
                  <c:v>130.69999999999999</c:v>
                </c:pt>
                <c:pt idx="3970">
                  <c:v>130.69999999999999</c:v>
                </c:pt>
                <c:pt idx="3971">
                  <c:v>130.69999999999999</c:v>
                </c:pt>
                <c:pt idx="3972">
                  <c:v>130.5</c:v>
                </c:pt>
                <c:pt idx="3973">
                  <c:v>130.5</c:v>
                </c:pt>
                <c:pt idx="3974">
                  <c:v>130.5</c:v>
                </c:pt>
                <c:pt idx="3975">
                  <c:v>130.4</c:v>
                </c:pt>
                <c:pt idx="3976">
                  <c:v>130.4</c:v>
                </c:pt>
                <c:pt idx="3977">
                  <c:v>130.4</c:v>
                </c:pt>
                <c:pt idx="3978">
                  <c:v>129.69999999999999</c:v>
                </c:pt>
                <c:pt idx="3979">
                  <c:v>129.69999999999999</c:v>
                </c:pt>
                <c:pt idx="3980">
                  <c:v>129.69999999999999</c:v>
                </c:pt>
                <c:pt idx="3981">
                  <c:v>129.4</c:v>
                </c:pt>
                <c:pt idx="3982">
                  <c:v>129.4</c:v>
                </c:pt>
                <c:pt idx="3983">
                  <c:v>129.4</c:v>
                </c:pt>
                <c:pt idx="3984">
                  <c:v>129.6</c:v>
                </c:pt>
                <c:pt idx="3985">
                  <c:v>129.6</c:v>
                </c:pt>
                <c:pt idx="3986">
                  <c:v>129.6</c:v>
                </c:pt>
                <c:pt idx="3987">
                  <c:v>130.19999999999999</c:v>
                </c:pt>
                <c:pt idx="3988">
                  <c:v>130.19999999999999</c:v>
                </c:pt>
                <c:pt idx="3989">
                  <c:v>130.19999999999999</c:v>
                </c:pt>
                <c:pt idx="3990">
                  <c:v>130.6</c:v>
                </c:pt>
                <c:pt idx="3991">
                  <c:v>130.6</c:v>
                </c:pt>
                <c:pt idx="3992">
                  <c:v>130.6</c:v>
                </c:pt>
                <c:pt idx="3993">
                  <c:v>130.4</c:v>
                </c:pt>
                <c:pt idx="3994">
                  <c:v>130.4</c:v>
                </c:pt>
                <c:pt idx="3995">
                  <c:v>130.4</c:v>
                </c:pt>
                <c:pt idx="3996">
                  <c:v>129.9</c:v>
                </c:pt>
                <c:pt idx="3997">
                  <c:v>129.9</c:v>
                </c:pt>
                <c:pt idx="3998">
                  <c:v>129.9</c:v>
                </c:pt>
                <c:pt idx="3999">
                  <c:v>129.4</c:v>
                </c:pt>
                <c:pt idx="4000">
                  <c:v>129.4</c:v>
                </c:pt>
                <c:pt idx="4001">
                  <c:v>129.4</c:v>
                </c:pt>
                <c:pt idx="4002">
                  <c:v>129.1</c:v>
                </c:pt>
                <c:pt idx="4003">
                  <c:v>129.1</c:v>
                </c:pt>
                <c:pt idx="4004">
                  <c:v>129.1</c:v>
                </c:pt>
                <c:pt idx="4005">
                  <c:v>129</c:v>
                </c:pt>
                <c:pt idx="4006">
                  <c:v>129</c:v>
                </c:pt>
                <c:pt idx="4007">
                  <c:v>129</c:v>
                </c:pt>
                <c:pt idx="4008">
                  <c:v>128.69999999999999</c:v>
                </c:pt>
                <c:pt idx="4009">
                  <c:v>128.69999999999999</c:v>
                </c:pt>
                <c:pt idx="4010">
                  <c:v>128.69999999999999</c:v>
                </c:pt>
                <c:pt idx="4011">
                  <c:v>128.30000000000001</c:v>
                </c:pt>
                <c:pt idx="4012">
                  <c:v>128.30000000000001</c:v>
                </c:pt>
                <c:pt idx="4013">
                  <c:v>128.30000000000001</c:v>
                </c:pt>
                <c:pt idx="4014">
                  <c:v>127.8</c:v>
                </c:pt>
                <c:pt idx="4015">
                  <c:v>127.8</c:v>
                </c:pt>
                <c:pt idx="4016">
                  <c:v>127.8</c:v>
                </c:pt>
                <c:pt idx="4017">
                  <c:v>128.30000000000001</c:v>
                </c:pt>
                <c:pt idx="4018">
                  <c:v>128.30000000000001</c:v>
                </c:pt>
                <c:pt idx="4019">
                  <c:v>128.30000000000001</c:v>
                </c:pt>
                <c:pt idx="4020">
                  <c:v>128.5</c:v>
                </c:pt>
                <c:pt idx="4021">
                  <c:v>128.5</c:v>
                </c:pt>
                <c:pt idx="4022">
                  <c:v>128.5</c:v>
                </c:pt>
                <c:pt idx="4023">
                  <c:v>128.4</c:v>
                </c:pt>
                <c:pt idx="4024">
                  <c:v>128.4</c:v>
                </c:pt>
                <c:pt idx="4025">
                  <c:v>128.4</c:v>
                </c:pt>
                <c:pt idx="4026">
                  <c:v>128</c:v>
                </c:pt>
                <c:pt idx="4027">
                  <c:v>128</c:v>
                </c:pt>
                <c:pt idx="4028">
                  <c:v>128</c:v>
                </c:pt>
                <c:pt idx="4029">
                  <c:v>128.19999999999999</c:v>
                </c:pt>
                <c:pt idx="4030">
                  <c:v>128.19999999999999</c:v>
                </c:pt>
                <c:pt idx="4031">
                  <c:v>128.19999999999999</c:v>
                </c:pt>
                <c:pt idx="4032">
                  <c:v>128.30000000000001</c:v>
                </c:pt>
                <c:pt idx="4033">
                  <c:v>128.30000000000001</c:v>
                </c:pt>
                <c:pt idx="4034">
                  <c:v>128.30000000000001</c:v>
                </c:pt>
                <c:pt idx="4035">
                  <c:v>128.1</c:v>
                </c:pt>
                <c:pt idx="4036">
                  <c:v>128.1</c:v>
                </c:pt>
                <c:pt idx="4037">
                  <c:v>128.1</c:v>
                </c:pt>
                <c:pt idx="4038">
                  <c:v>127.8</c:v>
                </c:pt>
                <c:pt idx="4039">
                  <c:v>127.8</c:v>
                </c:pt>
                <c:pt idx="4040">
                  <c:v>127.8</c:v>
                </c:pt>
                <c:pt idx="4041">
                  <c:v>127.3</c:v>
                </c:pt>
                <c:pt idx="4042">
                  <c:v>127.3</c:v>
                </c:pt>
                <c:pt idx="4043">
                  <c:v>127.3</c:v>
                </c:pt>
                <c:pt idx="4044">
                  <c:v>127.4</c:v>
                </c:pt>
                <c:pt idx="4045">
                  <c:v>127.4</c:v>
                </c:pt>
                <c:pt idx="4046">
                  <c:v>127.4</c:v>
                </c:pt>
                <c:pt idx="4047">
                  <c:v>127.5</c:v>
                </c:pt>
                <c:pt idx="4048">
                  <c:v>127.5</c:v>
                </c:pt>
                <c:pt idx="4049">
                  <c:v>127.5</c:v>
                </c:pt>
                <c:pt idx="4050">
                  <c:v>127.9</c:v>
                </c:pt>
                <c:pt idx="4051">
                  <c:v>127.9</c:v>
                </c:pt>
                <c:pt idx="4052">
                  <c:v>127.9</c:v>
                </c:pt>
                <c:pt idx="4053">
                  <c:v>128</c:v>
                </c:pt>
                <c:pt idx="4054">
                  <c:v>128</c:v>
                </c:pt>
                <c:pt idx="4055">
                  <c:v>128</c:v>
                </c:pt>
                <c:pt idx="4056">
                  <c:v>127.9</c:v>
                </c:pt>
                <c:pt idx="4057">
                  <c:v>127.9</c:v>
                </c:pt>
                <c:pt idx="4058">
                  <c:v>127.9</c:v>
                </c:pt>
                <c:pt idx="4059">
                  <c:v>128</c:v>
                </c:pt>
                <c:pt idx="4060">
                  <c:v>128</c:v>
                </c:pt>
                <c:pt idx="4061">
                  <c:v>128</c:v>
                </c:pt>
                <c:pt idx="4062">
                  <c:v>128.1</c:v>
                </c:pt>
                <c:pt idx="4063">
                  <c:v>128.1</c:v>
                </c:pt>
                <c:pt idx="4064">
                  <c:v>128.1</c:v>
                </c:pt>
                <c:pt idx="4065">
                  <c:v>128.1</c:v>
                </c:pt>
                <c:pt idx="4066">
                  <c:v>128.1</c:v>
                </c:pt>
                <c:pt idx="4067">
                  <c:v>128.1</c:v>
                </c:pt>
                <c:pt idx="4068">
                  <c:v>127.9</c:v>
                </c:pt>
                <c:pt idx="4069">
                  <c:v>127.9</c:v>
                </c:pt>
                <c:pt idx="4070">
                  <c:v>127.9</c:v>
                </c:pt>
                <c:pt idx="4071">
                  <c:v>127.8</c:v>
                </c:pt>
                <c:pt idx="4072">
                  <c:v>127.8</c:v>
                </c:pt>
                <c:pt idx="4073">
                  <c:v>127.8</c:v>
                </c:pt>
                <c:pt idx="4074">
                  <c:v>128</c:v>
                </c:pt>
                <c:pt idx="4075">
                  <c:v>128</c:v>
                </c:pt>
                <c:pt idx="4076">
                  <c:v>128</c:v>
                </c:pt>
                <c:pt idx="4077">
                  <c:v>128.1</c:v>
                </c:pt>
                <c:pt idx="4078">
                  <c:v>128.1</c:v>
                </c:pt>
                <c:pt idx="4079">
                  <c:v>128.1</c:v>
                </c:pt>
                <c:pt idx="4080">
                  <c:v>128.19999999999999</c:v>
                </c:pt>
                <c:pt idx="4081">
                  <c:v>128.19999999999999</c:v>
                </c:pt>
                <c:pt idx="4082">
                  <c:v>128.19999999999999</c:v>
                </c:pt>
                <c:pt idx="4083">
                  <c:v>127.9</c:v>
                </c:pt>
                <c:pt idx="4084">
                  <c:v>127.9</c:v>
                </c:pt>
                <c:pt idx="4085">
                  <c:v>127.9</c:v>
                </c:pt>
                <c:pt idx="4086">
                  <c:v>127.6</c:v>
                </c:pt>
                <c:pt idx="4087">
                  <c:v>127.6</c:v>
                </c:pt>
                <c:pt idx="4088">
                  <c:v>127.6</c:v>
                </c:pt>
                <c:pt idx="4089">
                  <c:v>127.4</c:v>
                </c:pt>
                <c:pt idx="4090">
                  <c:v>127.4</c:v>
                </c:pt>
                <c:pt idx="4091">
                  <c:v>127.4</c:v>
                </c:pt>
                <c:pt idx="4092">
                  <c:v>127.1</c:v>
                </c:pt>
                <c:pt idx="4093">
                  <c:v>127.1</c:v>
                </c:pt>
                <c:pt idx="4094">
                  <c:v>127.1</c:v>
                </c:pt>
                <c:pt idx="4095">
                  <c:v>126.9</c:v>
                </c:pt>
                <c:pt idx="4096">
                  <c:v>126.9</c:v>
                </c:pt>
                <c:pt idx="4097">
                  <c:v>126.9</c:v>
                </c:pt>
                <c:pt idx="4098">
                  <c:v>126.7</c:v>
                </c:pt>
                <c:pt idx="4099">
                  <c:v>126.7</c:v>
                </c:pt>
                <c:pt idx="4100">
                  <c:v>126.7</c:v>
                </c:pt>
                <c:pt idx="4101">
                  <c:v>127</c:v>
                </c:pt>
                <c:pt idx="4102">
                  <c:v>127</c:v>
                </c:pt>
                <c:pt idx="4103">
                  <c:v>127</c:v>
                </c:pt>
                <c:pt idx="4104">
                  <c:v>127.2</c:v>
                </c:pt>
                <c:pt idx="4105">
                  <c:v>127.2</c:v>
                </c:pt>
                <c:pt idx="4106">
                  <c:v>127.2</c:v>
                </c:pt>
                <c:pt idx="4107">
                  <c:v>127.3</c:v>
                </c:pt>
                <c:pt idx="4108">
                  <c:v>127.3</c:v>
                </c:pt>
                <c:pt idx="4109">
                  <c:v>127.3</c:v>
                </c:pt>
                <c:pt idx="4110">
                  <c:v>127</c:v>
                </c:pt>
                <c:pt idx="4111">
                  <c:v>127</c:v>
                </c:pt>
                <c:pt idx="4112">
                  <c:v>127</c:v>
                </c:pt>
                <c:pt idx="4113">
                  <c:v>126.8</c:v>
                </c:pt>
                <c:pt idx="4114">
                  <c:v>126.8</c:v>
                </c:pt>
                <c:pt idx="4115">
                  <c:v>126.8</c:v>
                </c:pt>
                <c:pt idx="4116">
                  <c:v>127</c:v>
                </c:pt>
                <c:pt idx="4117">
                  <c:v>127</c:v>
                </c:pt>
                <c:pt idx="4118">
                  <c:v>127</c:v>
                </c:pt>
                <c:pt idx="4119">
                  <c:v>127.2</c:v>
                </c:pt>
                <c:pt idx="4120">
                  <c:v>127.2</c:v>
                </c:pt>
                <c:pt idx="4121">
                  <c:v>127.2</c:v>
                </c:pt>
                <c:pt idx="4122">
                  <c:v>127.4</c:v>
                </c:pt>
                <c:pt idx="4123">
                  <c:v>127.4</c:v>
                </c:pt>
                <c:pt idx="4124">
                  <c:v>127.4</c:v>
                </c:pt>
                <c:pt idx="4125">
                  <c:v>127.5</c:v>
                </c:pt>
                <c:pt idx="4126">
                  <c:v>127.5</c:v>
                </c:pt>
                <c:pt idx="4127">
                  <c:v>127.5</c:v>
                </c:pt>
                <c:pt idx="4128">
                  <c:v>126.9</c:v>
                </c:pt>
                <c:pt idx="4129">
                  <c:v>126.9</c:v>
                </c:pt>
                <c:pt idx="4130">
                  <c:v>126.9</c:v>
                </c:pt>
                <c:pt idx="4131">
                  <c:v>126.6</c:v>
                </c:pt>
                <c:pt idx="4132">
                  <c:v>126.6</c:v>
                </c:pt>
                <c:pt idx="4133">
                  <c:v>126.6</c:v>
                </c:pt>
                <c:pt idx="4134">
                  <c:v>126.2</c:v>
                </c:pt>
                <c:pt idx="4135">
                  <c:v>126.2</c:v>
                </c:pt>
                <c:pt idx="4136">
                  <c:v>126.2</c:v>
                </c:pt>
                <c:pt idx="4137">
                  <c:v>126.5</c:v>
                </c:pt>
                <c:pt idx="4138">
                  <c:v>126.5</c:v>
                </c:pt>
                <c:pt idx="4139">
                  <c:v>126.5</c:v>
                </c:pt>
                <c:pt idx="4140">
                  <c:v>126.3</c:v>
                </c:pt>
                <c:pt idx="4141">
                  <c:v>126.3</c:v>
                </c:pt>
                <c:pt idx="4142">
                  <c:v>126.3</c:v>
                </c:pt>
                <c:pt idx="4143">
                  <c:v>126.3</c:v>
                </c:pt>
                <c:pt idx="4144">
                  <c:v>126.3</c:v>
                </c:pt>
                <c:pt idx="4145">
                  <c:v>126.3</c:v>
                </c:pt>
                <c:pt idx="4146">
                  <c:v>125.8</c:v>
                </c:pt>
                <c:pt idx="4147">
                  <c:v>125.8</c:v>
                </c:pt>
                <c:pt idx="4148">
                  <c:v>125.8</c:v>
                </c:pt>
                <c:pt idx="4149">
                  <c:v>126</c:v>
                </c:pt>
                <c:pt idx="4150">
                  <c:v>126</c:v>
                </c:pt>
                <c:pt idx="4151">
                  <c:v>126</c:v>
                </c:pt>
                <c:pt idx="4152">
                  <c:v>125.6</c:v>
                </c:pt>
                <c:pt idx="4153">
                  <c:v>125.6</c:v>
                </c:pt>
                <c:pt idx="4154">
                  <c:v>125.6</c:v>
                </c:pt>
                <c:pt idx="4155">
                  <c:v>125.5</c:v>
                </c:pt>
                <c:pt idx="4156">
                  <c:v>125.5</c:v>
                </c:pt>
                <c:pt idx="4157">
                  <c:v>125.5</c:v>
                </c:pt>
                <c:pt idx="4158">
                  <c:v>124.7</c:v>
                </c:pt>
                <c:pt idx="4159">
                  <c:v>124.7</c:v>
                </c:pt>
                <c:pt idx="4160">
                  <c:v>124.7</c:v>
                </c:pt>
                <c:pt idx="4161">
                  <c:v>124.4</c:v>
                </c:pt>
                <c:pt idx="4162">
                  <c:v>124.4</c:v>
                </c:pt>
                <c:pt idx="4163">
                  <c:v>124.4</c:v>
                </c:pt>
                <c:pt idx="4164">
                  <c:v>124.4</c:v>
                </c:pt>
                <c:pt idx="4165">
                  <c:v>124.4</c:v>
                </c:pt>
                <c:pt idx="4166">
                  <c:v>124.4</c:v>
                </c:pt>
                <c:pt idx="4167">
                  <c:v>124.7</c:v>
                </c:pt>
                <c:pt idx="4168">
                  <c:v>124.7</c:v>
                </c:pt>
                <c:pt idx="4169">
                  <c:v>124.7</c:v>
                </c:pt>
                <c:pt idx="4170">
                  <c:v>124.5</c:v>
                </c:pt>
                <c:pt idx="4171">
                  <c:v>124.5</c:v>
                </c:pt>
                <c:pt idx="4172">
                  <c:v>124.5</c:v>
                </c:pt>
                <c:pt idx="4173">
                  <c:v>124.4</c:v>
                </c:pt>
                <c:pt idx="4174">
                  <c:v>124.4</c:v>
                </c:pt>
                <c:pt idx="4175">
                  <c:v>124.4</c:v>
                </c:pt>
                <c:pt idx="4176">
                  <c:v>124.4</c:v>
                </c:pt>
                <c:pt idx="4177">
                  <c:v>124.4</c:v>
                </c:pt>
                <c:pt idx="4178">
                  <c:v>124.4</c:v>
                </c:pt>
                <c:pt idx="4179">
                  <c:v>125</c:v>
                </c:pt>
                <c:pt idx="4180">
                  <c:v>125</c:v>
                </c:pt>
                <c:pt idx="4181">
                  <c:v>125</c:v>
                </c:pt>
                <c:pt idx="4182">
                  <c:v>125</c:v>
                </c:pt>
                <c:pt idx="4183">
                  <c:v>125</c:v>
                </c:pt>
                <c:pt idx="4184">
                  <c:v>125</c:v>
                </c:pt>
                <c:pt idx="4185">
                  <c:v>125.2</c:v>
                </c:pt>
                <c:pt idx="4186">
                  <c:v>125.2</c:v>
                </c:pt>
                <c:pt idx="4187">
                  <c:v>125.2</c:v>
                </c:pt>
                <c:pt idx="4188">
                  <c:v>125.2</c:v>
                </c:pt>
                <c:pt idx="4189">
                  <c:v>125.2</c:v>
                </c:pt>
                <c:pt idx="4190">
                  <c:v>125.2</c:v>
                </c:pt>
                <c:pt idx="4191">
                  <c:v>125.5</c:v>
                </c:pt>
                <c:pt idx="4192">
                  <c:v>125.5</c:v>
                </c:pt>
                <c:pt idx="4193">
                  <c:v>125.5</c:v>
                </c:pt>
                <c:pt idx="4194">
                  <c:v>125.7</c:v>
                </c:pt>
                <c:pt idx="4195">
                  <c:v>125.7</c:v>
                </c:pt>
                <c:pt idx="4196">
                  <c:v>125.7</c:v>
                </c:pt>
                <c:pt idx="4197">
                  <c:v>126.1</c:v>
                </c:pt>
                <c:pt idx="4198">
                  <c:v>126.1</c:v>
                </c:pt>
                <c:pt idx="4199">
                  <c:v>126.1</c:v>
                </c:pt>
                <c:pt idx="4200">
                  <c:v>126.5</c:v>
                </c:pt>
                <c:pt idx="4201">
                  <c:v>126.5</c:v>
                </c:pt>
                <c:pt idx="4202">
                  <c:v>126.5</c:v>
                </c:pt>
                <c:pt idx="4203">
                  <c:v>126.7</c:v>
                </c:pt>
                <c:pt idx="4204">
                  <c:v>126.7</c:v>
                </c:pt>
                <c:pt idx="4205">
                  <c:v>126.7</c:v>
                </c:pt>
                <c:pt idx="4206">
                  <c:v>126.6</c:v>
                </c:pt>
                <c:pt idx="4207">
                  <c:v>126.6</c:v>
                </c:pt>
                <c:pt idx="4208">
                  <c:v>126.6</c:v>
                </c:pt>
                <c:pt idx="4209">
                  <c:v>126.2</c:v>
                </c:pt>
                <c:pt idx="4210">
                  <c:v>126.2</c:v>
                </c:pt>
                <c:pt idx="4211">
                  <c:v>126.2</c:v>
                </c:pt>
                <c:pt idx="4212">
                  <c:v>125.8</c:v>
                </c:pt>
                <c:pt idx="4213">
                  <c:v>125.8</c:v>
                </c:pt>
                <c:pt idx="4214">
                  <c:v>125.8</c:v>
                </c:pt>
                <c:pt idx="4215">
                  <c:v>125.4</c:v>
                </c:pt>
                <c:pt idx="4216">
                  <c:v>125.4</c:v>
                </c:pt>
                <c:pt idx="4217">
                  <c:v>125.4</c:v>
                </c:pt>
                <c:pt idx="4218">
                  <c:v>125.5</c:v>
                </c:pt>
                <c:pt idx="4219">
                  <c:v>125.5</c:v>
                </c:pt>
                <c:pt idx="4220">
                  <c:v>125.5</c:v>
                </c:pt>
                <c:pt idx="4221">
                  <c:v>125.6</c:v>
                </c:pt>
                <c:pt idx="4222">
                  <c:v>125.6</c:v>
                </c:pt>
                <c:pt idx="4223">
                  <c:v>125.6</c:v>
                </c:pt>
                <c:pt idx="4224">
                  <c:v>126</c:v>
                </c:pt>
                <c:pt idx="4225">
                  <c:v>126</c:v>
                </c:pt>
                <c:pt idx="4226">
                  <c:v>126</c:v>
                </c:pt>
                <c:pt idx="4227">
                  <c:v>126.2</c:v>
                </c:pt>
                <c:pt idx="4228">
                  <c:v>126.2</c:v>
                </c:pt>
                <c:pt idx="4229">
                  <c:v>126.2</c:v>
                </c:pt>
                <c:pt idx="4230">
                  <c:v>126.2</c:v>
                </c:pt>
                <c:pt idx="4231">
                  <c:v>126.2</c:v>
                </c:pt>
                <c:pt idx="4232">
                  <c:v>126.2</c:v>
                </c:pt>
                <c:pt idx="4233">
                  <c:v>125.7</c:v>
                </c:pt>
                <c:pt idx="4234">
                  <c:v>125.7</c:v>
                </c:pt>
                <c:pt idx="4235">
                  <c:v>125.7</c:v>
                </c:pt>
                <c:pt idx="4236">
                  <c:v>125.5</c:v>
                </c:pt>
                <c:pt idx="4237">
                  <c:v>125.5</c:v>
                </c:pt>
                <c:pt idx="4238">
                  <c:v>125.5</c:v>
                </c:pt>
                <c:pt idx="4239">
                  <c:v>125.3</c:v>
                </c:pt>
                <c:pt idx="4240">
                  <c:v>125.3</c:v>
                </c:pt>
                <c:pt idx="4241">
                  <c:v>125.3</c:v>
                </c:pt>
                <c:pt idx="4242">
                  <c:v>125.2</c:v>
                </c:pt>
                <c:pt idx="4243">
                  <c:v>125.2</c:v>
                </c:pt>
                <c:pt idx="4244">
                  <c:v>125.2</c:v>
                </c:pt>
                <c:pt idx="4245">
                  <c:v>125</c:v>
                </c:pt>
                <c:pt idx="4246">
                  <c:v>125</c:v>
                </c:pt>
                <c:pt idx="4247">
                  <c:v>125</c:v>
                </c:pt>
                <c:pt idx="4248">
                  <c:v>124.7</c:v>
                </c:pt>
                <c:pt idx="4249">
                  <c:v>124.7</c:v>
                </c:pt>
                <c:pt idx="4250">
                  <c:v>124.7</c:v>
                </c:pt>
                <c:pt idx="4251">
                  <c:v>124.5</c:v>
                </c:pt>
                <c:pt idx="4252">
                  <c:v>124.5</c:v>
                </c:pt>
                <c:pt idx="4253">
                  <c:v>124.5</c:v>
                </c:pt>
                <c:pt idx="4254">
                  <c:v>124.3</c:v>
                </c:pt>
                <c:pt idx="4255">
                  <c:v>124.3</c:v>
                </c:pt>
                <c:pt idx="4256">
                  <c:v>124.3</c:v>
                </c:pt>
                <c:pt idx="4257">
                  <c:v>124.4</c:v>
                </c:pt>
                <c:pt idx="4258">
                  <c:v>124.4</c:v>
                </c:pt>
                <c:pt idx="4259">
                  <c:v>124.4</c:v>
                </c:pt>
                <c:pt idx="4260">
                  <c:v>124.2</c:v>
                </c:pt>
                <c:pt idx="4261">
                  <c:v>124.2</c:v>
                </c:pt>
                <c:pt idx="4262">
                  <c:v>124.2</c:v>
                </c:pt>
                <c:pt idx="4263">
                  <c:v>123.9</c:v>
                </c:pt>
                <c:pt idx="4264">
                  <c:v>123.9</c:v>
                </c:pt>
                <c:pt idx="4265">
                  <c:v>123.9</c:v>
                </c:pt>
                <c:pt idx="4266">
                  <c:v>123.7</c:v>
                </c:pt>
                <c:pt idx="4267">
                  <c:v>123.7</c:v>
                </c:pt>
                <c:pt idx="4268">
                  <c:v>123.7</c:v>
                </c:pt>
                <c:pt idx="4269">
                  <c:v>124</c:v>
                </c:pt>
                <c:pt idx="4270">
                  <c:v>124</c:v>
                </c:pt>
                <c:pt idx="4271">
                  <c:v>124</c:v>
                </c:pt>
                <c:pt idx="4272">
                  <c:v>124</c:v>
                </c:pt>
                <c:pt idx="4273">
                  <c:v>124</c:v>
                </c:pt>
                <c:pt idx="4274">
                  <c:v>124</c:v>
                </c:pt>
                <c:pt idx="4275">
                  <c:v>124.1</c:v>
                </c:pt>
                <c:pt idx="4276">
                  <c:v>124.1</c:v>
                </c:pt>
                <c:pt idx="4277">
                  <c:v>124.1</c:v>
                </c:pt>
                <c:pt idx="4278">
                  <c:v>123.8</c:v>
                </c:pt>
                <c:pt idx="4279">
                  <c:v>123.8</c:v>
                </c:pt>
                <c:pt idx="4280">
                  <c:v>123.8</c:v>
                </c:pt>
                <c:pt idx="4281">
                  <c:v>123.6</c:v>
                </c:pt>
                <c:pt idx="4282">
                  <c:v>123.6</c:v>
                </c:pt>
                <c:pt idx="4283">
                  <c:v>123.6</c:v>
                </c:pt>
                <c:pt idx="4284">
                  <c:v>123.8</c:v>
                </c:pt>
                <c:pt idx="4285">
                  <c:v>123.8</c:v>
                </c:pt>
                <c:pt idx="4286">
                  <c:v>123.8</c:v>
                </c:pt>
                <c:pt idx="4287">
                  <c:v>123.9</c:v>
                </c:pt>
                <c:pt idx="4288">
                  <c:v>123.9</c:v>
                </c:pt>
                <c:pt idx="4289">
                  <c:v>123.9</c:v>
                </c:pt>
                <c:pt idx="4290">
                  <c:v>124</c:v>
                </c:pt>
                <c:pt idx="4291">
                  <c:v>124</c:v>
                </c:pt>
                <c:pt idx="4292">
                  <c:v>124</c:v>
                </c:pt>
                <c:pt idx="4293">
                  <c:v>123.6</c:v>
                </c:pt>
                <c:pt idx="4294">
                  <c:v>123.6</c:v>
                </c:pt>
                <c:pt idx="4295">
                  <c:v>123.6</c:v>
                </c:pt>
                <c:pt idx="4296">
                  <c:v>123.3</c:v>
                </c:pt>
                <c:pt idx="4297">
                  <c:v>123.3</c:v>
                </c:pt>
                <c:pt idx="4298">
                  <c:v>123.3</c:v>
                </c:pt>
                <c:pt idx="4299">
                  <c:v>123.6</c:v>
                </c:pt>
                <c:pt idx="4300">
                  <c:v>123.6</c:v>
                </c:pt>
                <c:pt idx="4301">
                  <c:v>123.6</c:v>
                </c:pt>
                <c:pt idx="4302">
                  <c:v>123.8</c:v>
                </c:pt>
                <c:pt idx="4303">
                  <c:v>123.8</c:v>
                </c:pt>
                <c:pt idx="4304">
                  <c:v>123.8</c:v>
                </c:pt>
                <c:pt idx="4305">
                  <c:v>123.9</c:v>
                </c:pt>
                <c:pt idx="4306">
                  <c:v>123.9</c:v>
                </c:pt>
                <c:pt idx="4307">
                  <c:v>123.9</c:v>
                </c:pt>
                <c:pt idx="4308">
                  <c:v>123.6</c:v>
                </c:pt>
                <c:pt idx="4309">
                  <c:v>123.6</c:v>
                </c:pt>
                <c:pt idx="4310">
                  <c:v>123.6</c:v>
                </c:pt>
                <c:pt idx="4311">
                  <c:v>123.8</c:v>
                </c:pt>
                <c:pt idx="4312">
                  <c:v>123.8</c:v>
                </c:pt>
                <c:pt idx="4313">
                  <c:v>123.8</c:v>
                </c:pt>
                <c:pt idx="4314">
                  <c:v>123.8</c:v>
                </c:pt>
                <c:pt idx="4315">
                  <c:v>123.8</c:v>
                </c:pt>
                <c:pt idx="4316">
                  <c:v>123.8</c:v>
                </c:pt>
                <c:pt idx="4317">
                  <c:v>123.9</c:v>
                </c:pt>
                <c:pt idx="4318">
                  <c:v>123.9</c:v>
                </c:pt>
                <c:pt idx="4319">
                  <c:v>123.9</c:v>
                </c:pt>
                <c:pt idx="4320">
                  <c:v>123.7</c:v>
                </c:pt>
                <c:pt idx="4321">
                  <c:v>123.7</c:v>
                </c:pt>
                <c:pt idx="4322">
                  <c:v>123.7</c:v>
                </c:pt>
                <c:pt idx="4323">
                  <c:v>124.2</c:v>
                </c:pt>
                <c:pt idx="4324">
                  <c:v>124.2</c:v>
                </c:pt>
                <c:pt idx="4325">
                  <c:v>124.2</c:v>
                </c:pt>
                <c:pt idx="4326">
                  <c:v>124.4</c:v>
                </c:pt>
                <c:pt idx="4327">
                  <c:v>124.4</c:v>
                </c:pt>
                <c:pt idx="4328">
                  <c:v>124.4</c:v>
                </c:pt>
                <c:pt idx="4329">
                  <c:v>124.5</c:v>
                </c:pt>
                <c:pt idx="4330">
                  <c:v>124.5</c:v>
                </c:pt>
                <c:pt idx="4331">
                  <c:v>124.5</c:v>
                </c:pt>
                <c:pt idx="4332">
                  <c:v>124.2</c:v>
                </c:pt>
                <c:pt idx="4333">
                  <c:v>124.2</c:v>
                </c:pt>
                <c:pt idx="4334">
                  <c:v>124.2</c:v>
                </c:pt>
                <c:pt idx="4335">
                  <c:v>124.2</c:v>
                </c:pt>
                <c:pt idx="4336">
                  <c:v>124.2</c:v>
                </c:pt>
                <c:pt idx="4337">
                  <c:v>124.2</c:v>
                </c:pt>
                <c:pt idx="4338">
                  <c:v>124.4</c:v>
                </c:pt>
                <c:pt idx="4339">
                  <c:v>124.4</c:v>
                </c:pt>
                <c:pt idx="4340">
                  <c:v>124.4</c:v>
                </c:pt>
                <c:pt idx="4341">
                  <c:v>124.5</c:v>
                </c:pt>
                <c:pt idx="4342">
                  <c:v>124.5</c:v>
                </c:pt>
                <c:pt idx="4343">
                  <c:v>124.5</c:v>
                </c:pt>
                <c:pt idx="4344">
                  <c:v>124.5</c:v>
                </c:pt>
                <c:pt idx="4345">
                  <c:v>124.5</c:v>
                </c:pt>
                <c:pt idx="4346">
                  <c:v>124.5</c:v>
                </c:pt>
                <c:pt idx="4347">
                  <c:v>124.4</c:v>
                </c:pt>
                <c:pt idx="4348">
                  <c:v>124.4</c:v>
                </c:pt>
                <c:pt idx="4349">
                  <c:v>124.4</c:v>
                </c:pt>
                <c:pt idx="4350">
                  <c:v>124.3</c:v>
                </c:pt>
                <c:pt idx="4351">
                  <c:v>124.3</c:v>
                </c:pt>
                <c:pt idx="4352">
                  <c:v>124.3</c:v>
                </c:pt>
                <c:pt idx="4353">
                  <c:v>124.1</c:v>
                </c:pt>
                <c:pt idx="4354">
                  <c:v>124.1</c:v>
                </c:pt>
                <c:pt idx="4355">
                  <c:v>124.1</c:v>
                </c:pt>
                <c:pt idx="4356">
                  <c:v>124</c:v>
                </c:pt>
                <c:pt idx="4357">
                  <c:v>124</c:v>
                </c:pt>
                <c:pt idx="4358">
                  <c:v>124</c:v>
                </c:pt>
                <c:pt idx="4359">
                  <c:v>124.2</c:v>
                </c:pt>
                <c:pt idx="4360">
                  <c:v>124.2</c:v>
                </c:pt>
                <c:pt idx="4361">
                  <c:v>124.2</c:v>
                </c:pt>
                <c:pt idx="4362">
                  <c:v>124.3</c:v>
                </c:pt>
                <c:pt idx="4363">
                  <c:v>124.3</c:v>
                </c:pt>
                <c:pt idx="4364">
                  <c:v>124.3</c:v>
                </c:pt>
                <c:pt idx="4365">
                  <c:v>124.4</c:v>
                </c:pt>
                <c:pt idx="4366">
                  <c:v>124.4</c:v>
                </c:pt>
                <c:pt idx="4367">
                  <c:v>124.4</c:v>
                </c:pt>
                <c:pt idx="4368">
                  <c:v>124.2</c:v>
                </c:pt>
                <c:pt idx="4369">
                  <c:v>124.2</c:v>
                </c:pt>
                <c:pt idx="4370">
                  <c:v>124.2</c:v>
                </c:pt>
                <c:pt idx="4371">
                  <c:v>124.4</c:v>
                </c:pt>
                <c:pt idx="4372">
                  <c:v>124.4</c:v>
                </c:pt>
                <c:pt idx="4373">
                  <c:v>124.4</c:v>
                </c:pt>
                <c:pt idx="4374">
                  <c:v>124.7</c:v>
                </c:pt>
                <c:pt idx="4375">
                  <c:v>124.7</c:v>
                </c:pt>
                <c:pt idx="4376">
                  <c:v>124.7</c:v>
                </c:pt>
                <c:pt idx="4377">
                  <c:v>124.8</c:v>
                </c:pt>
                <c:pt idx="4378">
                  <c:v>124.8</c:v>
                </c:pt>
                <c:pt idx="4379">
                  <c:v>124.8</c:v>
                </c:pt>
                <c:pt idx="4380">
                  <c:v>124.4</c:v>
                </c:pt>
                <c:pt idx="4381">
                  <c:v>124.4</c:v>
                </c:pt>
                <c:pt idx="4382">
                  <c:v>124.4</c:v>
                </c:pt>
                <c:pt idx="4383">
                  <c:v>124.3</c:v>
                </c:pt>
                <c:pt idx="4384">
                  <c:v>124.3</c:v>
                </c:pt>
                <c:pt idx="4385">
                  <c:v>124.3</c:v>
                </c:pt>
                <c:pt idx="4386">
                  <c:v>124.3</c:v>
                </c:pt>
                <c:pt idx="4387">
                  <c:v>124.3</c:v>
                </c:pt>
                <c:pt idx="4388">
                  <c:v>124.3</c:v>
                </c:pt>
                <c:pt idx="4389">
                  <c:v>125</c:v>
                </c:pt>
                <c:pt idx="4390">
                  <c:v>125</c:v>
                </c:pt>
                <c:pt idx="4391">
                  <c:v>125</c:v>
                </c:pt>
                <c:pt idx="4392">
                  <c:v>125.3</c:v>
                </c:pt>
                <c:pt idx="4393">
                  <c:v>125.3</c:v>
                </c:pt>
                <c:pt idx="4394">
                  <c:v>125.3</c:v>
                </c:pt>
                <c:pt idx="4395">
                  <c:v>125.1</c:v>
                </c:pt>
                <c:pt idx="4396">
                  <c:v>125.1</c:v>
                </c:pt>
                <c:pt idx="4397">
                  <c:v>125.1</c:v>
                </c:pt>
                <c:pt idx="4398">
                  <c:v>124.8</c:v>
                </c:pt>
                <c:pt idx="4399">
                  <c:v>124.8</c:v>
                </c:pt>
                <c:pt idx="4400">
                  <c:v>124.8</c:v>
                </c:pt>
                <c:pt idx="4401">
                  <c:v>124.8</c:v>
                </c:pt>
                <c:pt idx="4402">
                  <c:v>124.8</c:v>
                </c:pt>
                <c:pt idx="4403">
                  <c:v>124.8</c:v>
                </c:pt>
                <c:pt idx="4404">
                  <c:v>125.4</c:v>
                </c:pt>
                <c:pt idx="4405">
                  <c:v>125.4</c:v>
                </c:pt>
                <c:pt idx="4406">
                  <c:v>125.4</c:v>
                </c:pt>
                <c:pt idx="4407">
                  <c:v>125.3</c:v>
                </c:pt>
                <c:pt idx="4408">
                  <c:v>125.3</c:v>
                </c:pt>
                <c:pt idx="4409">
                  <c:v>125.3</c:v>
                </c:pt>
                <c:pt idx="4410">
                  <c:v>124.9</c:v>
                </c:pt>
                <c:pt idx="4411">
                  <c:v>124.9</c:v>
                </c:pt>
                <c:pt idx="4412">
                  <c:v>124.9</c:v>
                </c:pt>
                <c:pt idx="4413">
                  <c:v>124.6</c:v>
                </c:pt>
                <c:pt idx="4414">
                  <c:v>124.6</c:v>
                </c:pt>
                <c:pt idx="4415">
                  <c:v>124.6</c:v>
                </c:pt>
                <c:pt idx="4416">
                  <c:v>124.6</c:v>
                </c:pt>
                <c:pt idx="4417">
                  <c:v>124.6</c:v>
                </c:pt>
                <c:pt idx="4418">
                  <c:v>124.6</c:v>
                </c:pt>
                <c:pt idx="4419">
                  <c:v>125</c:v>
                </c:pt>
                <c:pt idx="4420">
                  <c:v>125</c:v>
                </c:pt>
                <c:pt idx="4421">
                  <c:v>125</c:v>
                </c:pt>
                <c:pt idx="4422">
                  <c:v>125.2</c:v>
                </c:pt>
                <c:pt idx="4423">
                  <c:v>125.2</c:v>
                </c:pt>
                <c:pt idx="4424">
                  <c:v>125.2</c:v>
                </c:pt>
                <c:pt idx="4425">
                  <c:v>125.3</c:v>
                </c:pt>
                <c:pt idx="4426">
                  <c:v>125.3</c:v>
                </c:pt>
                <c:pt idx="4427">
                  <c:v>125.3</c:v>
                </c:pt>
                <c:pt idx="4428">
                  <c:v>125.5</c:v>
                </c:pt>
                <c:pt idx="4429">
                  <c:v>125.5</c:v>
                </c:pt>
                <c:pt idx="4430">
                  <c:v>125.5</c:v>
                </c:pt>
                <c:pt idx="4431">
                  <c:v>125.5</c:v>
                </c:pt>
                <c:pt idx="4432">
                  <c:v>125.5</c:v>
                </c:pt>
                <c:pt idx="4433">
                  <c:v>125.5</c:v>
                </c:pt>
                <c:pt idx="4434">
                  <c:v>126.2</c:v>
                </c:pt>
                <c:pt idx="4435">
                  <c:v>126.2</c:v>
                </c:pt>
                <c:pt idx="4436">
                  <c:v>126.2</c:v>
                </c:pt>
                <c:pt idx="4437">
                  <c:v>126.1</c:v>
                </c:pt>
                <c:pt idx="4438">
                  <c:v>126.1</c:v>
                </c:pt>
                <c:pt idx="4439">
                  <c:v>126.1</c:v>
                </c:pt>
                <c:pt idx="4440">
                  <c:v>126.5</c:v>
                </c:pt>
                <c:pt idx="4441">
                  <c:v>126.5</c:v>
                </c:pt>
                <c:pt idx="4442">
                  <c:v>126.5</c:v>
                </c:pt>
                <c:pt idx="4443">
                  <c:v>126.6</c:v>
                </c:pt>
                <c:pt idx="4444">
                  <c:v>126.6</c:v>
                </c:pt>
                <c:pt idx="4445">
                  <c:v>126.6</c:v>
                </c:pt>
                <c:pt idx="4446">
                  <c:v>127.1</c:v>
                </c:pt>
                <c:pt idx="4447">
                  <c:v>127.1</c:v>
                </c:pt>
                <c:pt idx="4448">
                  <c:v>127.1</c:v>
                </c:pt>
                <c:pt idx="4449">
                  <c:v>127.5</c:v>
                </c:pt>
                <c:pt idx="4450">
                  <c:v>127.5</c:v>
                </c:pt>
                <c:pt idx="4451">
                  <c:v>127.5</c:v>
                </c:pt>
                <c:pt idx="4452">
                  <c:v>127.5</c:v>
                </c:pt>
                <c:pt idx="4453">
                  <c:v>127.5</c:v>
                </c:pt>
                <c:pt idx="4454">
                  <c:v>127.5</c:v>
                </c:pt>
                <c:pt idx="4455">
                  <c:v>127.5</c:v>
                </c:pt>
                <c:pt idx="4456">
                  <c:v>127.5</c:v>
                </c:pt>
                <c:pt idx="4457">
                  <c:v>127.5</c:v>
                </c:pt>
                <c:pt idx="4458">
                  <c:v>127.6</c:v>
                </c:pt>
                <c:pt idx="4459">
                  <c:v>127.6</c:v>
                </c:pt>
                <c:pt idx="4460">
                  <c:v>127.6</c:v>
                </c:pt>
                <c:pt idx="4461">
                  <c:v>127.4</c:v>
                </c:pt>
                <c:pt idx="4462">
                  <c:v>127.4</c:v>
                </c:pt>
                <c:pt idx="4463">
                  <c:v>127.4</c:v>
                </c:pt>
                <c:pt idx="4464">
                  <c:v>127.1</c:v>
                </c:pt>
                <c:pt idx="4465">
                  <c:v>127.1</c:v>
                </c:pt>
                <c:pt idx="4466">
                  <c:v>127.1</c:v>
                </c:pt>
                <c:pt idx="4467">
                  <c:v>126.8</c:v>
                </c:pt>
                <c:pt idx="4468">
                  <c:v>126.8</c:v>
                </c:pt>
                <c:pt idx="4469">
                  <c:v>126.8</c:v>
                </c:pt>
                <c:pt idx="4470">
                  <c:v>126.5</c:v>
                </c:pt>
                <c:pt idx="4471">
                  <c:v>126.5</c:v>
                </c:pt>
                <c:pt idx="4472">
                  <c:v>126.5</c:v>
                </c:pt>
                <c:pt idx="4473">
                  <c:v>126.6</c:v>
                </c:pt>
                <c:pt idx="4474">
                  <c:v>126.6</c:v>
                </c:pt>
                <c:pt idx="4475">
                  <c:v>126.6</c:v>
                </c:pt>
                <c:pt idx="4476">
                  <c:v>126.2</c:v>
                </c:pt>
                <c:pt idx="4477">
                  <c:v>126.2</c:v>
                </c:pt>
                <c:pt idx="4478">
                  <c:v>126.2</c:v>
                </c:pt>
                <c:pt idx="4479">
                  <c:v>126.2</c:v>
                </c:pt>
                <c:pt idx="4480">
                  <c:v>126.2</c:v>
                </c:pt>
                <c:pt idx="4481">
                  <c:v>126.2</c:v>
                </c:pt>
                <c:pt idx="4482">
                  <c:v>126</c:v>
                </c:pt>
                <c:pt idx="4483">
                  <c:v>126</c:v>
                </c:pt>
                <c:pt idx="4484">
                  <c:v>126</c:v>
                </c:pt>
                <c:pt idx="4485">
                  <c:v>126</c:v>
                </c:pt>
                <c:pt idx="4486">
                  <c:v>126</c:v>
                </c:pt>
                <c:pt idx="4487">
                  <c:v>126</c:v>
                </c:pt>
                <c:pt idx="4488">
                  <c:v>125.8</c:v>
                </c:pt>
                <c:pt idx="4489">
                  <c:v>125.8</c:v>
                </c:pt>
                <c:pt idx="4490">
                  <c:v>125.8</c:v>
                </c:pt>
                <c:pt idx="4491">
                  <c:v>125.7</c:v>
                </c:pt>
                <c:pt idx="4492">
                  <c:v>125.7</c:v>
                </c:pt>
                <c:pt idx="4493">
                  <c:v>125.7</c:v>
                </c:pt>
                <c:pt idx="4494">
                  <c:v>125.5</c:v>
                </c:pt>
                <c:pt idx="4495">
                  <c:v>125.5</c:v>
                </c:pt>
                <c:pt idx="4496">
                  <c:v>125.5</c:v>
                </c:pt>
                <c:pt idx="4497">
                  <c:v>125.7</c:v>
                </c:pt>
                <c:pt idx="4498">
                  <c:v>125.7</c:v>
                </c:pt>
                <c:pt idx="4499">
                  <c:v>125.7</c:v>
                </c:pt>
                <c:pt idx="4500">
                  <c:v>125.9</c:v>
                </c:pt>
                <c:pt idx="4501">
                  <c:v>125.9</c:v>
                </c:pt>
                <c:pt idx="4502">
                  <c:v>125.9</c:v>
                </c:pt>
                <c:pt idx="4503">
                  <c:v>125.7</c:v>
                </c:pt>
                <c:pt idx="4504">
                  <c:v>125.7</c:v>
                </c:pt>
                <c:pt idx="4505">
                  <c:v>125.7</c:v>
                </c:pt>
                <c:pt idx="4506">
                  <c:v>125.2</c:v>
                </c:pt>
                <c:pt idx="4507">
                  <c:v>125.2</c:v>
                </c:pt>
                <c:pt idx="4508">
                  <c:v>125.2</c:v>
                </c:pt>
                <c:pt idx="4509">
                  <c:v>124.9</c:v>
                </c:pt>
                <c:pt idx="4510">
                  <c:v>124.9</c:v>
                </c:pt>
                <c:pt idx="4511">
                  <c:v>124.9</c:v>
                </c:pt>
                <c:pt idx="4512">
                  <c:v>124.6</c:v>
                </c:pt>
                <c:pt idx="4513">
                  <c:v>124.6</c:v>
                </c:pt>
                <c:pt idx="4514">
                  <c:v>124.6</c:v>
                </c:pt>
                <c:pt idx="4515">
                  <c:v>124.2</c:v>
                </c:pt>
                <c:pt idx="4516">
                  <c:v>124.2</c:v>
                </c:pt>
                <c:pt idx="4517">
                  <c:v>124.2</c:v>
                </c:pt>
                <c:pt idx="4518">
                  <c:v>123.6</c:v>
                </c:pt>
                <c:pt idx="4519">
                  <c:v>123.6</c:v>
                </c:pt>
                <c:pt idx="4520">
                  <c:v>123.6</c:v>
                </c:pt>
                <c:pt idx="4521">
                  <c:v>123.5</c:v>
                </c:pt>
                <c:pt idx="4522">
                  <c:v>123.5</c:v>
                </c:pt>
                <c:pt idx="4523">
                  <c:v>123.5</c:v>
                </c:pt>
                <c:pt idx="4524">
                  <c:v>123.6</c:v>
                </c:pt>
                <c:pt idx="4525">
                  <c:v>123.6</c:v>
                </c:pt>
                <c:pt idx="4526">
                  <c:v>123.6</c:v>
                </c:pt>
                <c:pt idx="4527">
                  <c:v>123.7</c:v>
                </c:pt>
                <c:pt idx="4528">
                  <c:v>123.7</c:v>
                </c:pt>
                <c:pt idx="4529">
                  <c:v>123.7</c:v>
                </c:pt>
                <c:pt idx="4530">
                  <c:v>123.2</c:v>
                </c:pt>
                <c:pt idx="4531">
                  <c:v>123.2</c:v>
                </c:pt>
                <c:pt idx="4532">
                  <c:v>123.2</c:v>
                </c:pt>
                <c:pt idx="4533">
                  <c:v>122.7</c:v>
                </c:pt>
                <c:pt idx="4534">
                  <c:v>122.7</c:v>
                </c:pt>
                <c:pt idx="4535">
                  <c:v>122.7</c:v>
                </c:pt>
                <c:pt idx="4536">
                  <c:v>122.2</c:v>
                </c:pt>
                <c:pt idx="4537">
                  <c:v>122.2</c:v>
                </c:pt>
                <c:pt idx="4538">
                  <c:v>122.2</c:v>
                </c:pt>
                <c:pt idx="4539">
                  <c:v>122.1</c:v>
                </c:pt>
                <c:pt idx="4540">
                  <c:v>122.1</c:v>
                </c:pt>
                <c:pt idx="4541">
                  <c:v>122.1</c:v>
                </c:pt>
                <c:pt idx="4542">
                  <c:v>122.2</c:v>
                </c:pt>
                <c:pt idx="4543">
                  <c:v>122.2</c:v>
                </c:pt>
                <c:pt idx="4544">
                  <c:v>122.2</c:v>
                </c:pt>
                <c:pt idx="4545">
                  <c:v>121.8</c:v>
                </c:pt>
                <c:pt idx="4546">
                  <c:v>121.8</c:v>
                </c:pt>
                <c:pt idx="4547">
                  <c:v>121.8</c:v>
                </c:pt>
                <c:pt idx="4548">
                  <c:v>121.7</c:v>
                </c:pt>
                <c:pt idx="4549">
                  <c:v>121.7</c:v>
                </c:pt>
                <c:pt idx="4550">
                  <c:v>121.7</c:v>
                </c:pt>
                <c:pt idx="4551">
                  <c:v>121.5</c:v>
                </c:pt>
                <c:pt idx="4552">
                  <c:v>121.5</c:v>
                </c:pt>
                <c:pt idx="4553">
                  <c:v>121.5</c:v>
                </c:pt>
                <c:pt idx="4554">
                  <c:v>121.5</c:v>
                </c:pt>
                <c:pt idx="4555">
                  <c:v>121.5</c:v>
                </c:pt>
                <c:pt idx="4556">
                  <c:v>121.5</c:v>
                </c:pt>
                <c:pt idx="4557">
                  <c:v>121.3</c:v>
                </c:pt>
                <c:pt idx="4558">
                  <c:v>121.3</c:v>
                </c:pt>
                <c:pt idx="4559">
                  <c:v>121.3</c:v>
                </c:pt>
                <c:pt idx="4560">
                  <c:v>121.2</c:v>
                </c:pt>
                <c:pt idx="4561">
                  <c:v>121.2</c:v>
                </c:pt>
                <c:pt idx="4562">
                  <c:v>121.2</c:v>
                </c:pt>
                <c:pt idx="4563">
                  <c:v>121.2</c:v>
                </c:pt>
                <c:pt idx="4564">
                  <c:v>121.2</c:v>
                </c:pt>
                <c:pt idx="4565">
                  <c:v>121.2</c:v>
                </c:pt>
                <c:pt idx="4566">
                  <c:v>121.1</c:v>
                </c:pt>
                <c:pt idx="4567">
                  <c:v>121.1</c:v>
                </c:pt>
                <c:pt idx="4568">
                  <c:v>121.1</c:v>
                </c:pt>
                <c:pt idx="4569">
                  <c:v>121</c:v>
                </c:pt>
                <c:pt idx="4570">
                  <c:v>121</c:v>
                </c:pt>
                <c:pt idx="4571">
                  <c:v>121</c:v>
                </c:pt>
                <c:pt idx="4572">
                  <c:v>120.7</c:v>
                </c:pt>
                <c:pt idx="4573">
                  <c:v>120.7</c:v>
                </c:pt>
                <c:pt idx="4574">
                  <c:v>120.7</c:v>
                </c:pt>
                <c:pt idx="4575">
                  <c:v>120.4</c:v>
                </c:pt>
                <c:pt idx="4576">
                  <c:v>120.4</c:v>
                </c:pt>
                <c:pt idx="4577">
                  <c:v>120.4</c:v>
                </c:pt>
                <c:pt idx="4578">
                  <c:v>120.2</c:v>
                </c:pt>
                <c:pt idx="4579">
                  <c:v>120.2</c:v>
                </c:pt>
                <c:pt idx="4580">
                  <c:v>120.2</c:v>
                </c:pt>
                <c:pt idx="4581">
                  <c:v>120.6</c:v>
                </c:pt>
                <c:pt idx="4582">
                  <c:v>120.6</c:v>
                </c:pt>
                <c:pt idx="4583">
                  <c:v>120.6</c:v>
                </c:pt>
                <c:pt idx="4584">
                  <c:v>120.3</c:v>
                </c:pt>
                <c:pt idx="4585">
                  <c:v>120.3</c:v>
                </c:pt>
                <c:pt idx="4586">
                  <c:v>120.3</c:v>
                </c:pt>
                <c:pt idx="4587">
                  <c:v>120.2</c:v>
                </c:pt>
                <c:pt idx="4588">
                  <c:v>120.2</c:v>
                </c:pt>
                <c:pt idx="4589">
                  <c:v>120.2</c:v>
                </c:pt>
                <c:pt idx="4590">
                  <c:v>120</c:v>
                </c:pt>
                <c:pt idx="4591">
                  <c:v>120</c:v>
                </c:pt>
                <c:pt idx="4592">
                  <c:v>120</c:v>
                </c:pt>
                <c:pt idx="4593">
                  <c:v>120.2</c:v>
                </c:pt>
                <c:pt idx="4594">
                  <c:v>120.2</c:v>
                </c:pt>
                <c:pt idx="4595">
                  <c:v>120.2</c:v>
                </c:pt>
                <c:pt idx="4596">
                  <c:v>119.9</c:v>
                </c:pt>
                <c:pt idx="4597">
                  <c:v>119.9</c:v>
                </c:pt>
                <c:pt idx="4598">
                  <c:v>119.9</c:v>
                </c:pt>
                <c:pt idx="4599">
                  <c:v>119.9</c:v>
                </c:pt>
                <c:pt idx="4600">
                  <c:v>119.9</c:v>
                </c:pt>
                <c:pt idx="4601">
                  <c:v>119.9</c:v>
                </c:pt>
                <c:pt idx="4602">
                  <c:v>119.5</c:v>
                </c:pt>
                <c:pt idx="4603">
                  <c:v>119.5</c:v>
                </c:pt>
                <c:pt idx="4604">
                  <c:v>119.5</c:v>
                </c:pt>
                <c:pt idx="4605">
                  <c:v>119.6</c:v>
                </c:pt>
                <c:pt idx="4606">
                  <c:v>119.6</c:v>
                </c:pt>
                <c:pt idx="4607">
                  <c:v>119.6</c:v>
                </c:pt>
                <c:pt idx="4608">
                  <c:v>119.2</c:v>
                </c:pt>
                <c:pt idx="4609">
                  <c:v>119.2</c:v>
                </c:pt>
                <c:pt idx="4610">
                  <c:v>119.2</c:v>
                </c:pt>
                <c:pt idx="4611">
                  <c:v>119.6</c:v>
                </c:pt>
                <c:pt idx="4612">
                  <c:v>119.6</c:v>
                </c:pt>
                <c:pt idx="4613">
                  <c:v>119.6</c:v>
                </c:pt>
                <c:pt idx="4614">
                  <c:v>119.8</c:v>
                </c:pt>
                <c:pt idx="4615">
                  <c:v>119.8</c:v>
                </c:pt>
                <c:pt idx="4616">
                  <c:v>119.8</c:v>
                </c:pt>
                <c:pt idx="4617">
                  <c:v>119.9</c:v>
                </c:pt>
                <c:pt idx="4618">
                  <c:v>119.9</c:v>
                </c:pt>
                <c:pt idx="4619">
                  <c:v>119.9</c:v>
                </c:pt>
                <c:pt idx="4620">
                  <c:v>119.8</c:v>
                </c:pt>
                <c:pt idx="4621">
                  <c:v>119.8</c:v>
                </c:pt>
                <c:pt idx="4622">
                  <c:v>119.8</c:v>
                </c:pt>
                <c:pt idx="4623">
                  <c:v>119.9</c:v>
                </c:pt>
                <c:pt idx="4624">
                  <c:v>119.9</c:v>
                </c:pt>
                <c:pt idx="4625">
                  <c:v>119.9</c:v>
                </c:pt>
                <c:pt idx="4626">
                  <c:v>120</c:v>
                </c:pt>
                <c:pt idx="4627">
                  <c:v>120</c:v>
                </c:pt>
                <c:pt idx="4628">
                  <c:v>120</c:v>
                </c:pt>
                <c:pt idx="4629">
                  <c:v>119.9</c:v>
                </c:pt>
                <c:pt idx="4630">
                  <c:v>119.9</c:v>
                </c:pt>
                <c:pt idx="4631">
                  <c:v>119.9</c:v>
                </c:pt>
                <c:pt idx="4632">
                  <c:v>119.9</c:v>
                </c:pt>
                <c:pt idx="4633">
                  <c:v>119.9</c:v>
                </c:pt>
                <c:pt idx="4634">
                  <c:v>119.9</c:v>
                </c:pt>
                <c:pt idx="4635">
                  <c:v>120.1</c:v>
                </c:pt>
                <c:pt idx="4636">
                  <c:v>120.1</c:v>
                </c:pt>
                <c:pt idx="4637">
                  <c:v>120.1</c:v>
                </c:pt>
                <c:pt idx="4638">
                  <c:v>120.7</c:v>
                </c:pt>
                <c:pt idx="4639">
                  <c:v>120.7</c:v>
                </c:pt>
                <c:pt idx="4640">
                  <c:v>120.7</c:v>
                </c:pt>
                <c:pt idx="4641">
                  <c:v>121.1</c:v>
                </c:pt>
                <c:pt idx="4642">
                  <c:v>121.1</c:v>
                </c:pt>
                <c:pt idx="4643">
                  <c:v>121.1</c:v>
                </c:pt>
                <c:pt idx="4644">
                  <c:v>121.5</c:v>
                </c:pt>
                <c:pt idx="4645">
                  <c:v>121.5</c:v>
                </c:pt>
                <c:pt idx="4646">
                  <c:v>121.5</c:v>
                </c:pt>
                <c:pt idx="4647">
                  <c:v>121.6</c:v>
                </c:pt>
                <c:pt idx="4648">
                  <c:v>121.6</c:v>
                </c:pt>
                <c:pt idx="4649">
                  <c:v>121.6</c:v>
                </c:pt>
                <c:pt idx="4650">
                  <c:v>121.5</c:v>
                </c:pt>
                <c:pt idx="4651">
                  <c:v>121.5</c:v>
                </c:pt>
                <c:pt idx="4652">
                  <c:v>121.5</c:v>
                </c:pt>
                <c:pt idx="4653">
                  <c:v>121.5</c:v>
                </c:pt>
                <c:pt idx="4654">
                  <c:v>121.5</c:v>
                </c:pt>
                <c:pt idx="4655">
                  <c:v>121.5</c:v>
                </c:pt>
                <c:pt idx="4656">
                  <c:v>121.5</c:v>
                </c:pt>
                <c:pt idx="4657">
                  <c:v>121.5</c:v>
                </c:pt>
                <c:pt idx="4658">
                  <c:v>121.5</c:v>
                </c:pt>
                <c:pt idx="4659">
                  <c:v>121.7</c:v>
                </c:pt>
                <c:pt idx="4660">
                  <c:v>121.7</c:v>
                </c:pt>
                <c:pt idx="4661">
                  <c:v>121.7</c:v>
                </c:pt>
                <c:pt idx="4662">
                  <c:v>121.8</c:v>
                </c:pt>
                <c:pt idx="4663">
                  <c:v>121.8</c:v>
                </c:pt>
                <c:pt idx="4664">
                  <c:v>121.8</c:v>
                </c:pt>
                <c:pt idx="4665">
                  <c:v>121.5</c:v>
                </c:pt>
                <c:pt idx="4666">
                  <c:v>121.5</c:v>
                </c:pt>
                <c:pt idx="4667">
                  <c:v>121.5</c:v>
                </c:pt>
                <c:pt idx="4668">
                  <c:v>121.5</c:v>
                </c:pt>
                <c:pt idx="4669">
                  <c:v>121.5</c:v>
                </c:pt>
                <c:pt idx="4670">
                  <c:v>121.5</c:v>
                </c:pt>
                <c:pt idx="4671">
                  <c:v>121</c:v>
                </c:pt>
                <c:pt idx="4672">
                  <c:v>121</c:v>
                </c:pt>
                <c:pt idx="4673">
                  <c:v>121</c:v>
                </c:pt>
                <c:pt idx="4674">
                  <c:v>121.3</c:v>
                </c:pt>
                <c:pt idx="4675">
                  <c:v>121.3</c:v>
                </c:pt>
                <c:pt idx="4676">
                  <c:v>121.3</c:v>
                </c:pt>
                <c:pt idx="4677">
                  <c:v>121.2</c:v>
                </c:pt>
                <c:pt idx="4678">
                  <c:v>121.2</c:v>
                </c:pt>
                <c:pt idx="4679">
                  <c:v>121.2</c:v>
                </c:pt>
                <c:pt idx="4680">
                  <c:v>121.4</c:v>
                </c:pt>
                <c:pt idx="4681">
                  <c:v>121.4</c:v>
                </c:pt>
                <c:pt idx="4682">
                  <c:v>121.4</c:v>
                </c:pt>
                <c:pt idx="4683">
                  <c:v>121.4</c:v>
                </c:pt>
                <c:pt idx="4684">
                  <c:v>121.4</c:v>
                </c:pt>
                <c:pt idx="4685">
                  <c:v>121.4</c:v>
                </c:pt>
                <c:pt idx="4686">
                  <c:v>121.5</c:v>
                </c:pt>
                <c:pt idx="4687">
                  <c:v>121.5</c:v>
                </c:pt>
                <c:pt idx="4688">
                  <c:v>121.5</c:v>
                </c:pt>
                <c:pt idx="4689">
                  <c:v>121.3</c:v>
                </c:pt>
                <c:pt idx="4690">
                  <c:v>121.3</c:v>
                </c:pt>
                <c:pt idx="4691">
                  <c:v>121.3</c:v>
                </c:pt>
                <c:pt idx="4692">
                  <c:v>121.1</c:v>
                </c:pt>
                <c:pt idx="4693">
                  <c:v>121.1</c:v>
                </c:pt>
                <c:pt idx="4694">
                  <c:v>121.1</c:v>
                </c:pt>
                <c:pt idx="4695">
                  <c:v>120.9</c:v>
                </c:pt>
                <c:pt idx="4696">
                  <c:v>120.9</c:v>
                </c:pt>
                <c:pt idx="4697">
                  <c:v>120.9</c:v>
                </c:pt>
                <c:pt idx="4698">
                  <c:v>121.2</c:v>
                </c:pt>
                <c:pt idx="4699">
                  <c:v>121.2</c:v>
                </c:pt>
                <c:pt idx="4700">
                  <c:v>121.2</c:v>
                </c:pt>
                <c:pt idx="4701">
                  <c:v>121.1</c:v>
                </c:pt>
                <c:pt idx="4702">
                  <c:v>121.1</c:v>
                </c:pt>
                <c:pt idx="4703">
                  <c:v>121.1</c:v>
                </c:pt>
                <c:pt idx="4704">
                  <c:v>121.1</c:v>
                </c:pt>
                <c:pt idx="4705">
                  <c:v>121.1</c:v>
                </c:pt>
                <c:pt idx="4706">
                  <c:v>121.1</c:v>
                </c:pt>
                <c:pt idx="4707">
                  <c:v>120.7</c:v>
                </c:pt>
                <c:pt idx="4708">
                  <c:v>120.7</c:v>
                </c:pt>
                <c:pt idx="4709">
                  <c:v>120.7</c:v>
                </c:pt>
                <c:pt idx="4710">
                  <c:v>120.4</c:v>
                </c:pt>
                <c:pt idx="4711">
                  <c:v>120.4</c:v>
                </c:pt>
                <c:pt idx="4712">
                  <c:v>120.4</c:v>
                </c:pt>
                <c:pt idx="4713">
                  <c:v>120.3</c:v>
                </c:pt>
                <c:pt idx="4714">
                  <c:v>120.3</c:v>
                </c:pt>
                <c:pt idx="4715">
                  <c:v>120.3</c:v>
                </c:pt>
                <c:pt idx="4716">
                  <c:v>120.1</c:v>
                </c:pt>
                <c:pt idx="4717">
                  <c:v>120.1</c:v>
                </c:pt>
                <c:pt idx="4718">
                  <c:v>120.1</c:v>
                </c:pt>
                <c:pt idx="4719">
                  <c:v>120.4</c:v>
                </c:pt>
                <c:pt idx="4720">
                  <c:v>120.4</c:v>
                </c:pt>
                <c:pt idx="4721">
                  <c:v>120.4</c:v>
                </c:pt>
                <c:pt idx="4722">
                  <c:v>120.3</c:v>
                </c:pt>
                <c:pt idx="4723">
                  <c:v>120.3</c:v>
                </c:pt>
                <c:pt idx="4724">
                  <c:v>120.3</c:v>
                </c:pt>
                <c:pt idx="4725">
                  <c:v>120.6</c:v>
                </c:pt>
                <c:pt idx="4726">
                  <c:v>120.6</c:v>
                </c:pt>
                <c:pt idx="4727">
                  <c:v>120.6</c:v>
                </c:pt>
                <c:pt idx="4728">
                  <c:v>120.4</c:v>
                </c:pt>
                <c:pt idx="4729">
                  <c:v>120.4</c:v>
                </c:pt>
                <c:pt idx="4730">
                  <c:v>120.4</c:v>
                </c:pt>
                <c:pt idx="4731">
                  <c:v>120.7</c:v>
                </c:pt>
                <c:pt idx="4732">
                  <c:v>120.7</c:v>
                </c:pt>
                <c:pt idx="4733">
                  <c:v>120.7</c:v>
                </c:pt>
                <c:pt idx="4734">
                  <c:v>120.8</c:v>
                </c:pt>
                <c:pt idx="4735">
                  <c:v>120.8</c:v>
                </c:pt>
                <c:pt idx="4736">
                  <c:v>120.8</c:v>
                </c:pt>
                <c:pt idx="4737">
                  <c:v>120.9</c:v>
                </c:pt>
                <c:pt idx="4738">
                  <c:v>120.9</c:v>
                </c:pt>
                <c:pt idx="4739">
                  <c:v>120.9</c:v>
                </c:pt>
                <c:pt idx="4740">
                  <c:v>120.7</c:v>
                </c:pt>
                <c:pt idx="4741">
                  <c:v>120.7</c:v>
                </c:pt>
                <c:pt idx="4742">
                  <c:v>120.7</c:v>
                </c:pt>
                <c:pt idx="4743">
                  <c:v>120.4</c:v>
                </c:pt>
                <c:pt idx="4744">
                  <c:v>120.4</c:v>
                </c:pt>
                <c:pt idx="4745">
                  <c:v>120.4</c:v>
                </c:pt>
                <c:pt idx="4746">
                  <c:v>120.4</c:v>
                </c:pt>
                <c:pt idx="4747">
                  <c:v>120.4</c:v>
                </c:pt>
                <c:pt idx="4748">
                  <c:v>120.4</c:v>
                </c:pt>
                <c:pt idx="4749">
                  <c:v>120.5</c:v>
                </c:pt>
                <c:pt idx="4750">
                  <c:v>120.5</c:v>
                </c:pt>
                <c:pt idx="4751">
                  <c:v>120.5</c:v>
                </c:pt>
                <c:pt idx="4752">
                  <c:v>120.8</c:v>
                </c:pt>
                <c:pt idx="4753">
                  <c:v>120.8</c:v>
                </c:pt>
                <c:pt idx="4754">
                  <c:v>120.8</c:v>
                </c:pt>
                <c:pt idx="4755">
                  <c:v>120.7</c:v>
                </c:pt>
                <c:pt idx="4756">
                  <c:v>120.7</c:v>
                </c:pt>
                <c:pt idx="4757">
                  <c:v>120.7</c:v>
                </c:pt>
                <c:pt idx="4758">
                  <c:v>120.4</c:v>
                </c:pt>
                <c:pt idx="4759">
                  <c:v>120.4</c:v>
                </c:pt>
                <c:pt idx="4760">
                  <c:v>120.4</c:v>
                </c:pt>
                <c:pt idx="4761">
                  <c:v>120.2</c:v>
                </c:pt>
                <c:pt idx="4762">
                  <c:v>120.2</c:v>
                </c:pt>
                <c:pt idx="4763">
                  <c:v>120.2</c:v>
                </c:pt>
                <c:pt idx="4764">
                  <c:v>120.4</c:v>
                </c:pt>
                <c:pt idx="4765">
                  <c:v>120.4</c:v>
                </c:pt>
                <c:pt idx="4766">
                  <c:v>120.4</c:v>
                </c:pt>
                <c:pt idx="4767">
                  <c:v>120.2</c:v>
                </c:pt>
                <c:pt idx="4768">
                  <c:v>120.2</c:v>
                </c:pt>
                <c:pt idx="4769">
                  <c:v>120.2</c:v>
                </c:pt>
                <c:pt idx="4770">
                  <c:v>120.2</c:v>
                </c:pt>
                <c:pt idx="4771">
                  <c:v>120.2</c:v>
                </c:pt>
                <c:pt idx="4772">
                  <c:v>120.2</c:v>
                </c:pt>
                <c:pt idx="4773">
                  <c:v>120.2</c:v>
                </c:pt>
                <c:pt idx="4774">
                  <c:v>120.2</c:v>
                </c:pt>
                <c:pt idx="4775">
                  <c:v>120.2</c:v>
                </c:pt>
                <c:pt idx="4776">
                  <c:v>120.4</c:v>
                </c:pt>
                <c:pt idx="4777">
                  <c:v>120.4</c:v>
                </c:pt>
                <c:pt idx="4778">
                  <c:v>120.4</c:v>
                </c:pt>
                <c:pt idx="4779">
                  <c:v>120.2</c:v>
                </c:pt>
                <c:pt idx="4780">
                  <c:v>120.2</c:v>
                </c:pt>
                <c:pt idx="4781">
                  <c:v>120.2</c:v>
                </c:pt>
                <c:pt idx="4782">
                  <c:v>120.3</c:v>
                </c:pt>
                <c:pt idx="4783">
                  <c:v>120.3</c:v>
                </c:pt>
                <c:pt idx="4784">
                  <c:v>120.3</c:v>
                </c:pt>
                <c:pt idx="4785">
                  <c:v>120.4</c:v>
                </c:pt>
                <c:pt idx="4786">
                  <c:v>120.4</c:v>
                </c:pt>
                <c:pt idx="4787">
                  <c:v>120.4</c:v>
                </c:pt>
                <c:pt idx="4788">
                  <c:v>120.4</c:v>
                </c:pt>
                <c:pt idx="4789">
                  <c:v>120.4</c:v>
                </c:pt>
                <c:pt idx="4790">
                  <c:v>120.4</c:v>
                </c:pt>
                <c:pt idx="4791">
                  <c:v>120</c:v>
                </c:pt>
                <c:pt idx="4792">
                  <c:v>120</c:v>
                </c:pt>
                <c:pt idx="4793">
                  <c:v>120</c:v>
                </c:pt>
                <c:pt idx="4794">
                  <c:v>119.9</c:v>
                </c:pt>
                <c:pt idx="4795">
                  <c:v>119.9</c:v>
                </c:pt>
                <c:pt idx="4796">
                  <c:v>119.9</c:v>
                </c:pt>
                <c:pt idx="4797">
                  <c:v>119.8</c:v>
                </c:pt>
                <c:pt idx="4798">
                  <c:v>119.8</c:v>
                </c:pt>
                <c:pt idx="4799">
                  <c:v>119.8</c:v>
                </c:pt>
                <c:pt idx="4800">
                  <c:v>120.1</c:v>
                </c:pt>
                <c:pt idx="4801">
                  <c:v>120.1</c:v>
                </c:pt>
                <c:pt idx="4802">
                  <c:v>120.1</c:v>
                </c:pt>
                <c:pt idx="4803">
                  <c:v>120.3</c:v>
                </c:pt>
                <c:pt idx="4804">
                  <c:v>120.3</c:v>
                </c:pt>
                <c:pt idx="4805">
                  <c:v>120.3</c:v>
                </c:pt>
                <c:pt idx="4806">
                  <c:v>121</c:v>
                </c:pt>
                <c:pt idx="4807">
                  <c:v>121</c:v>
                </c:pt>
                <c:pt idx="4808">
                  <c:v>121</c:v>
                </c:pt>
                <c:pt idx="4809">
                  <c:v>120.8</c:v>
                </c:pt>
                <c:pt idx="4810">
                  <c:v>120.8</c:v>
                </c:pt>
                <c:pt idx="4811">
                  <c:v>120.8</c:v>
                </c:pt>
                <c:pt idx="4812">
                  <c:v>120.3</c:v>
                </c:pt>
                <c:pt idx="4813">
                  <c:v>120.3</c:v>
                </c:pt>
                <c:pt idx="4814">
                  <c:v>120.3</c:v>
                </c:pt>
                <c:pt idx="4815">
                  <c:v>119.8</c:v>
                </c:pt>
                <c:pt idx="4816">
                  <c:v>119.8</c:v>
                </c:pt>
                <c:pt idx="4817">
                  <c:v>119.8</c:v>
                </c:pt>
                <c:pt idx="4818">
                  <c:v>119.4</c:v>
                </c:pt>
                <c:pt idx="4819">
                  <c:v>119.4</c:v>
                </c:pt>
                <c:pt idx="4820">
                  <c:v>119.4</c:v>
                </c:pt>
                <c:pt idx="4821">
                  <c:v>119.1</c:v>
                </c:pt>
                <c:pt idx="4822">
                  <c:v>119.1</c:v>
                </c:pt>
                <c:pt idx="4823">
                  <c:v>119.1</c:v>
                </c:pt>
                <c:pt idx="4824">
                  <c:v>119.1</c:v>
                </c:pt>
                <c:pt idx="4825">
                  <c:v>119.1</c:v>
                </c:pt>
                <c:pt idx="4826">
                  <c:v>119.1</c:v>
                </c:pt>
                <c:pt idx="4827">
                  <c:v>119.2</c:v>
                </c:pt>
                <c:pt idx="4828">
                  <c:v>119.2</c:v>
                </c:pt>
                <c:pt idx="4829">
                  <c:v>119.2</c:v>
                </c:pt>
                <c:pt idx="4830">
                  <c:v>119.5</c:v>
                </c:pt>
                <c:pt idx="4831">
                  <c:v>119.5</c:v>
                </c:pt>
                <c:pt idx="4832">
                  <c:v>119.5</c:v>
                </c:pt>
                <c:pt idx="4833">
                  <c:v>119.1</c:v>
                </c:pt>
                <c:pt idx="4834">
                  <c:v>119.1</c:v>
                </c:pt>
                <c:pt idx="4835">
                  <c:v>119.1</c:v>
                </c:pt>
                <c:pt idx="4836">
                  <c:v>119.1</c:v>
                </c:pt>
                <c:pt idx="4837">
                  <c:v>119.1</c:v>
                </c:pt>
                <c:pt idx="4838">
                  <c:v>119.1</c:v>
                </c:pt>
                <c:pt idx="4839">
                  <c:v>118.9</c:v>
                </c:pt>
                <c:pt idx="4840">
                  <c:v>118.9</c:v>
                </c:pt>
                <c:pt idx="4841">
                  <c:v>118.9</c:v>
                </c:pt>
                <c:pt idx="4842">
                  <c:v>119</c:v>
                </c:pt>
                <c:pt idx="4843">
                  <c:v>119</c:v>
                </c:pt>
                <c:pt idx="4844">
                  <c:v>119</c:v>
                </c:pt>
                <c:pt idx="4845">
                  <c:v>119.1</c:v>
                </c:pt>
                <c:pt idx="4846">
                  <c:v>119.1</c:v>
                </c:pt>
                <c:pt idx="4847">
                  <c:v>119.1</c:v>
                </c:pt>
                <c:pt idx="4848">
                  <c:v>119.1</c:v>
                </c:pt>
                <c:pt idx="4849">
                  <c:v>119.1</c:v>
                </c:pt>
                <c:pt idx="4850">
                  <c:v>119.1</c:v>
                </c:pt>
                <c:pt idx="4851">
                  <c:v>119.1</c:v>
                </c:pt>
                <c:pt idx="4852">
                  <c:v>119.1</c:v>
                </c:pt>
                <c:pt idx="4853">
                  <c:v>119.1</c:v>
                </c:pt>
                <c:pt idx="4854">
                  <c:v>118.8</c:v>
                </c:pt>
                <c:pt idx="4855">
                  <c:v>118.8</c:v>
                </c:pt>
                <c:pt idx="4856">
                  <c:v>118.8</c:v>
                </c:pt>
                <c:pt idx="4857">
                  <c:v>118.7</c:v>
                </c:pt>
                <c:pt idx="4858">
                  <c:v>118.7</c:v>
                </c:pt>
                <c:pt idx="4859">
                  <c:v>118.7</c:v>
                </c:pt>
                <c:pt idx="4860">
                  <c:v>118.5</c:v>
                </c:pt>
                <c:pt idx="4861">
                  <c:v>118.5</c:v>
                </c:pt>
                <c:pt idx="4862">
                  <c:v>118.5</c:v>
                </c:pt>
                <c:pt idx="4863">
                  <c:v>118.3</c:v>
                </c:pt>
                <c:pt idx="4864">
                  <c:v>118.3</c:v>
                </c:pt>
                <c:pt idx="4865">
                  <c:v>118.3</c:v>
                </c:pt>
                <c:pt idx="4866">
                  <c:v>118.6</c:v>
                </c:pt>
                <c:pt idx="4867">
                  <c:v>118.6</c:v>
                </c:pt>
                <c:pt idx="4868">
                  <c:v>118.6</c:v>
                </c:pt>
                <c:pt idx="4869">
                  <c:v>118.7</c:v>
                </c:pt>
                <c:pt idx="4870">
                  <c:v>118.7</c:v>
                </c:pt>
                <c:pt idx="4871">
                  <c:v>118.7</c:v>
                </c:pt>
                <c:pt idx="4872">
                  <c:v>118.8</c:v>
                </c:pt>
                <c:pt idx="4873">
                  <c:v>118.8</c:v>
                </c:pt>
                <c:pt idx="4874">
                  <c:v>118.8</c:v>
                </c:pt>
                <c:pt idx="4875">
                  <c:v>118.4</c:v>
                </c:pt>
                <c:pt idx="4876">
                  <c:v>118.4</c:v>
                </c:pt>
                <c:pt idx="4877">
                  <c:v>118.4</c:v>
                </c:pt>
                <c:pt idx="4878">
                  <c:v>118.6</c:v>
                </c:pt>
                <c:pt idx="4879">
                  <c:v>118.6</c:v>
                </c:pt>
                <c:pt idx="4880">
                  <c:v>118.6</c:v>
                </c:pt>
                <c:pt idx="4881">
                  <c:v>118.6</c:v>
                </c:pt>
                <c:pt idx="4882">
                  <c:v>118.6</c:v>
                </c:pt>
                <c:pt idx="4883">
                  <c:v>118.6</c:v>
                </c:pt>
                <c:pt idx="4884">
                  <c:v>118.8</c:v>
                </c:pt>
                <c:pt idx="4885">
                  <c:v>118.8</c:v>
                </c:pt>
                <c:pt idx="4886">
                  <c:v>118.8</c:v>
                </c:pt>
                <c:pt idx="4887">
                  <c:v>118.7</c:v>
                </c:pt>
                <c:pt idx="4888">
                  <c:v>118.7</c:v>
                </c:pt>
                <c:pt idx="4889">
                  <c:v>118.7</c:v>
                </c:pt>
                <c:pt idx="4890">
                  <c:v>118.6</c:v>
                </c:pt>
                <c:pt idx="4891">
                  <c:v>118.6</c:v>
                </c:pt>
                <c:pt idx="4892">
                  <c:v>118.6</c:v>
                </c:pt>
                <c:pt idx="4893">
                  <c:v>118.6</c:v>
                </c:pt>
                <c:pt idx="4894">
                  <c:v>118.6</c:v>
                </c:pt>
                <c:pt idx="4895">
                  <c:v>118.6</c:v>
                </c:pt>
                <c:pt idx="4896">
                  <c:v>118.8</c:v>
                </c:pt>
                <c:pt idx="4897">
                  <c:v>118.8</c:v>
                </c:pt>
                <c:pt idx="4898">
                  <c:v>118.8</c:v>
                </c:pt>
                <c:pt idx="4899">
                  <c:v>119</c:v>
                </c:pt>
                <c:pt idx="4900">
                  <c:v>119</c:v>
                </c:pt>
                <c:pt idx="4901">
                  <c:v>119</c:v>
                </c:pt>
                <c:pt idx="4902">
                  <c:v>118.6</c:v>
                </c:pt>
                <c:pt idx="4903">
                  <c:v>118.6</c:v>
                </c:pt>
                <c:pt idx="4904">
                  <c:v>118.6</c:v>
                </c:pt>
                <c:pt idx="4905">
                  <c:v>118.5</c:v>
                </c:pt>
                <c:pt idx="4906">
                  <c:v>118.5</c:v>
                </c:pt>
                <c:pt idx="4907">
                  <c:v>118.5</c:v>
                </c:pt>
                <c:pt idx="4908">
                  <c:v>117.7</c:v>
                </c:pt>
                <c:pt idx="4909">
                  <c:v>117.7</c:v>
                </c:pt>
                <c:pt idx="4910">
                  <c:v>117.7</c:v>
                </c:pt>
                <c:pt idx="4911">
                  <c:v>118</c:v>
                </c:pt>
                <c:pt idx="4912">
                  <c:v>118</c:v>
                </c:pt>
                <c:pt idx="4913">
                  <c:v>118</c:v>
                </c:pt>
                <c:pt idx="4914">
                  <c:v>117.8</c:v>
                </c:pt>
                <c:pt idx="4915">
                  <c:v>117.8</c:v>
                </c:pt>
                <c:pt idx="4916">
                  <c:v>117.8</c:v>
                </c:pt>
                <c:pt idx="4917">
                  <c:v>118.3</c:v>
                </c:pt>
                <c:pt idx="4918">
                  <c:v>118.3</c:v>
                </c:pt>
                <c:pt idx="4919">
                  <c:v>118.3</c:v>
                </c:pt>
                <c:pt idx="4920">
                  <c:v>118.5</c:v>
                </c:pt>
                <c:pt idx="4921">
                  <c:v>118.5</c:v>
                </c:pt>
                <c:pt idx="4922">
                  <c:v>118.5</c:v>
                </c:pt>
                <c:pt idx="4923">
                  <c:v>118.2</c:v>
                </c:pt>
                <c:pt idx="4924">
                  <c:v>118.2</c:v>
                </c:pt>
                <c:pt idx="4925">
                  <c:v>118.2</c:v>
                </c:pt>
                <c:pt idx="4926">
                  <c:v>118.2</c:v>
                </c:pt>
                <c:pt idx="4927">
                  <c:v>118.2</c:v>
                </c:pt>
                <c:pt idx="4928">
                  <c:v>118.2</c:v>
                </c:pt>
                <c:pt idx="4929">
                  <c:v>117.9</c:v>
                </c:pt>
                <c:pt idx="4930">
                  <c:v>117.9</c:v>
                </c:pt>
                <c:pt idx="4931">
                  <c:v>117.9</c:v>
                </c:pt>
                <c:pt idx="4932">
                  <c:v>118.2</c:v>
                </c:pt>
                <c:pt idx="4933">
                  <c:v>118.2</c:v>
                </c:pt>
                <c:pt idx="4934">
                  <c:v>118.2</c:v>
                </c:pt>
                <c:pt idx="4935">
                  <c:v>118.3</c:v>
                </c:pt>
                <c:pt idx="4936">
                  <c:v>118.3</c:v>
                </c:pt>
                <c:pt idx="4937">
                  <c:v>118.3</c:v>
                </c:pt>
                <c:pt idx="4938">
                  <c:v>118.2</c:v>
                </c:pt>
                <c:pt idx="4939">
                  <c:v>118.2</c:v>
                </c:pt>
                <c:pt idx="4940">
                  <c:v>118.2</c:v>
                </c:pt>
                <c:pt idx="4941">
                  <c:v>118.5</c:v>
                </c:pt>
                <c:pt idx="4942">
                  <c:v>118.5</c:v>
                </c:pt>
                <c:pt idx="4943">
                  <c:v>118.5</c:v>
                </c:pt>
                <c:pt idx="4944">
                  <c:v>118.7</c:v>
                </c:pt>
                <c:pt idx="4945">
                  <c:v>118.7</c:v>
                </c:pt>
                <c:pt idx="4946">
                  <c:v>118.7</c:v>
                </c:pt>
                <c:pt idx="4947">
                  <c:v>118.8</c:v>
                </c:pt>
                <c:pt idx="4948">
                  <c:v>118.8</c:v>
                </c:pt>
                <c:pt idx="4949">
                  <c:v>118.8</c:v>
                </c:pt>
                <c:pt idx="4950">
                  <c:v>118.9</c:v>
                </c:pt>
                <c:pt idx="4951">
                  <c:v>118.9</c:v>
                </c:pt>
                <c:pt idx="4952">
                  <c:v>118.9</c:v>
                </c:pt>
                <c:pt idx="4953">
                  <c:v>119</c:v>
                </c:pt>
                <c:pt idx="4954">
                  <c:v>119</c:v>
                </c:pt>
                <c:pt idx="4955">
                  <c:v>119</c:v>
                </c:pt>
                <c:pt idx="4956">
                  <c:v>119.3</c:v>
                </c:pt>
                <c:pt idx="4957">
                  <c:v>119.3</c:v>
                </c:pt>
                <c:pt idx="4958">
                  <c:v>119.3</c:v>
                </c:pt>
                <c:pt idx="4959">
                  <c:v>119</c:v>
                </c:pt>
                <c:pt idx="4960">
                  <c:v>119</c:v>
                </c:pt>
                <c:pt idx="4961">
                  <c:v>119</c:v>
                </c:pt>
                <c:pt idx="4962">
                  <c:v>118.9</c:v>
                </c:pt>
                <c:pt idx="4963">
                  <c:v>118.9</c:v>
                </c:pt>
                <c:pt idx="4964">
                  <c:v>118.9</c:v>
                </c:pt>
                <c:pt idx="4965">
                  <c:v>118.5</c:v>
                </c:pt>
                <c:pt idx="4966">
                  <c:v>118.5</c:v>
                </c:pt>
                <c:pt idx="4967">
                  <c:v>118.5</c:v>
                </c:pt>
                <c:pt idx="4968">
                  <c:v>118.2</c:v>
                </c:pt>
                <c:pt idx="4969">
                  <c:v>118.2</c:v>
                </c:pt>
                <c:pt idx="4970">
                  <c:v>118.2</c:v>
                </c:pt>
                <c:pt idx="4971">
                  <c:v>118.6</c:v>
                </c:pt>
                <c:pt idx="4972">
                  <c:v>118.6</c:v>
                </c:pt>
                <c:pt idx="4973">
                  <c:v>118.6</c:v>
                </c:pt>
                <c:pt idx="4974">
                  <c:v>119.2</c:v>
                </c:pt>
                <c:pt idx="4975">
                  <c:v>119.2</c:v>
                </c:pt>
                <c:pt idx="4976">
                  <c:v>119.2</c:v>
                </c:pt>
                <c:pt idx="4977">
                  <c:v>119.5</c:v>
                </c:pt>
                <c:pt idx="4978">
                  <c:v>119.5</c:v>
                </c:pt>
                <c:pt idx="4979">
                  <c:v>119.5</c:v>
                </c:pt>
                <c:pt idx="4980">
                  <c:v>119.1</c:v>
                </c:pt>
                <c:pt idx="4981">
                  <c:v>119.1</c:v>
                </c:pt>
                <c:pt idx="4982">
                  <c:v>119.1</c:v>
                </c:pt>
                <c:pt idx="4983">
                  <c:v>118.4</c:v>
                </c:pt>
                <c:pt idx="4984">
                  <c:v>118.4</c:v>
                </c:pt>
                <c:pt idx="4985">
                  <c:v>118.4</c:v>
                </c:pt>
                <c:pt idx="4986">
                  <c:v>118.5</c:v>
                </c:pt>
                <c:pt idx="4987">
                  <c:v>118.5</c:v>
                </c:pt>
                <c:pt idx="4988">
                  <c:v>118.5</c:v>
                </c:pt>
                <c:pt idx="4989">
                  <c:v>118.6</c:v>
                </c:pt>
                <c:pt idx="4990">
                  <c:v>118.6</c:v>
                </c:pt>
                <c:pt idx="4991">
                  <c:v>118.6</c:v>
                </c:pt>
                <c:pt idx="4992">
                  <c:v>118.9</c:v>
                </c:pt>
                <c:pt idx="4993">
                  <c:v>118.9</c:v>
                </c:pt>
                <c:pt idx="4994">
                  <c:v>118.9</c:v>
                </c:pt>
                <c:pt idx="4995">
                  <c:v>118.6</c:v>
                </c:pt>
                <c:pt idx="4996">
                  <c:v>118.6</c:v>
                </c:pt>
                <c:pt idx="4997">
                  <c:v>118.6</c:v>
                </c:pt>
                <c:pt idx="4998">
                  <c:v>118.5</c:v>
                </c:pt>
                <c:pt idx="4999">
                  <c:v>118.5</c:v>
                </c:pt>
                <c:pt idx="5000">
                  <c:v>118.5</c:v>
                </c:pt>
                <c:pt idx="5001">
                  <c:v>118.5</c:v>
                </c:pt>
                <c:pt idx="5002">
                  <c:v>118.5</c:v>
                </c:pt>
                <c:pt idx="5003">
                  <c:v>118.5</c:v>
                </c:pt>
                <c:pt idx="5004">
                  <c:v>118.9</c:v>
                </c:pt>
                <c:pt idx="5005">
                  <c:v>118.9</c:v>
                </c:pt>
                <c:pt idx="5006">
                  <c:v>118.9</c:v>
                </c:pt>
                <c:pt idx="5007">
                  <c:v>119.2</c:v>
                </c:pt>
                <c:pt idx="5008">
                  <c:v>119.2</c:v>
                </c:pt>
                <c:pt idx="5009">
                  <c:v>119.2</c:v>
                </c:pt>
                <c:pt idx="5010">
                  <c:v>119.2</c:v>
                </c:pt>
                <c:pt idx="5011">
                  <c:v>119.2</c:v>
                </c:pt>
                <c:pt idx="5012">
                  <c:v>119.2</c:v>
                </c:pt>
                <c:pt idx="5013">
                  <c:v>118.9</c:v>
                </c:pt>
                <c:pt idx="5014">
                  <c:v>118.9</c:v>
                </c:pt>
                <c:pt idx="5015">
                  <c:v>118.9</c:v>
                </c:pt>
                <c:pt idx="5016">
                  <c:v>118.6</c:v>
                </c:pt>
                <c:pt idx="5017">
                  <c:v>118.6</c:v>
                </c:pt>
                <c:pt idx="5018">
                  <c:v>118.6</c:v>
                </c:pt>
                <c:pt idx="5019">
                  <c:v>118.5</c:v>
                </c:pt>
                <c:pt idx="5020">
                  <c:v>118.5</c:v>
                </c:pt>
                <c:pt idx="5021">
                  <c:v>118.5</c:v>
                </c:pt>
                <c:pt idx="5022">
                  <c:v>118.6</c:v>
                </c:pt>
                <c:pt idx="5023">
                  <c:v>118.6</c:v>
                </c:pt>
                <c:pt idx="5024">
                  <c:v>118.6</c:v>
                </c:pt>
                <c:pt idx="5025">
                  <c:v>118.8</c:v>
                </c:pt>
                <c:pt idx="5026">
                  <c:v>118.8</c:v>
                </c:pt>
                <c:pt idx="5027">
                  <c:v>118.8</c:v>
                </c:pt>
                <c:pt idx="5028">
                  <c:v>119.1</c:v>
                </c:pt>
                <c:pt idx="5029">
                  <c:v>119.1</c:v>
                </c:pt>
                <c:pt idx="5030">
                  <c:v>119.1</c:v>
                </c:pt>
                <c:pt idx="5031">
                  <c:v>119</c:v>
                </c:pt>
                <c:pt idx="5032">
                  <c:v>119</c:v>
                </c:pt>
                <c:pt idx="5033">
                  <c:v>119</c:v>
                </c:pt>
                <c:pt idx="5034">
                  <c:v>118.9</c:v>
                </c:pt>
                <c:pt idx="5035">
                  <c:v>118.9</c:v>
                </c:pt>
                <c:pt idx="5036">
                  <c:v>118.9</c:v>
                </c:pt>
                <c:pt idx="5037">
                  <c:v>118.7</c:v>
                </c:pt>
                <c:pt idx="5038">
                  <c:v>118.7</c:v>
                </c:pt>
                <c:pt idx="5039">
                  <c:v>118.7</c:v>
                </c:pt>
                <c:pt idx="5040">
                  <c:v>118.9</c:v>
                </c:pt>
                <c:pt idx="5041">
                  <c:v>118.9</c:v>
                </c:pt>
                <c:pt idx="5042">
                  <c:v>118.9</c:v>
                </c:pt>
                <c:pt idx="5043">
                  <c:v>118.7</c:v>
                </c:pt>
                <c:pt idx="5044">
                  <c:v>118.7</c:v>
                </c:pt>
                <c:pt idx="5045">
                  <c:v>118.7</c:v>
                </c:pt>
                <c:pt idx="5046">
                  <c:v>118.7</c:v>
                </c:pt>
                <c:pt idx="5047">
                  <c:v>118.7</c:v>
                </c:pt>
                <c:pt idx="5048">
                  <c:v>118.7</c:v>
                </c:pt>
                <c:pt idx="5049">
                  <c:v>118.4</c:v>
                </c:pt>
                <c:pt idx="5050">
                  <c:v>118.4</c:v>
                </c:pt>
                <c:pt idx="5051">
                  <c:v>118.4</c:v>
                </c:pt>
                <c:pt idx="5052">
                  <c:v>118.4</c:v>
                </c:pt>
                <c:pt idx="5053">
                  <c:v>118.4</c:v>
                </c:pt>
                <c:pt idx="5054">
                  <c:v>118.4</c:v>
                </c:pt>
                <c:pt idx="5055">
                  <c:v>118.6</c:v>
                </c:pt>
                <c:pt idx="5056">
                  <c:v>118.6</c:v>
                </c:pt>
                <c:pt idx="5057">
                  <c:v>118.6</c:v>
                </c:pt>
                <c:pt idx="5058">
                  <c:v>118.9</c:v>
                </c:pt>
                <c:pt idx="5059">
                  <c:v>118.9</c:v>
                </c:pt>
                <c:pt idx="5060">
                  <c:v>118.9</c:v>
                </c:pt>
                <c:pt idx="5061">
                  <c:v>118.8</c:v>
                </c:pt>
                <c:pt idx="5062">
                  <c:v>118.8</c:v>
                </c:pt>
                <c:pt idx="5063">
                  <c:v>118.8</c:v>
                </c:pt>
                <c:pt idx="5064">
                  <c:v>118.6</c:v>
                </c:pt>
                <c:pt idx="5065">
                  <c:v>118.6</c:v>
                </c:pt>
                <c:pt idx="5066">
                  <c:v>118.6</c:v>
                </c:pt>
                <c:pt idx="5067">
                  <c:v>118.2</c:v>
                </c:pt>
                <c:pt idx="5068">
                  <c:v>118.2</c:v>
                </c:pt>
                <c:pt idx="5069">
                  <c:v>118.2</c:v>
                </c:pt>
                <c:pt idx="5070">
                  <c:v>118.4</c:v>
                </c:pt>
                <c:pt idx="5071">
                  <c:v>118.4</c:v>
                </c:pt>
                <c:pt idx="5072">
                  <c:v>118.4</c:v>
                </c:pt>
                <c:pt idx="5073">
                  <c:v>118.2</c:v>
                </c:pt>
                <c:pt idx="5074">
                  <c:v>118.2</c:v>
                </c:pt>
                <c:pt idx="5075">
                  <c:v>118.2</c:v>
                </c:pt>
                <c:pt idx="5076">
                  <c:v>118.6</c:v>
                </c:pt>
                <c:pt idx="5077">
                  <c:v>118.6</c:v>
                </c:pt>
                <c:pt idx="5078">
                  <c:v>118.6</c:v>
                </c:pt>
                <c:pt idx="5079">
                  <c:v>118.7</c:v>
                </c:pt>
                <c:pt idx="5080">
                  <c:v>118.7</c:v>
                </c:pt>
                <c:pt idx="5081">
                  <c:v>118.7</c:v>
                </c:pt>
                <c:pt idx="5082">
                  <c:v>119</c:v>
                </c:pt>
                <c:pt idx="5083">
                  <c:v>119</c:v>
                </c:pt>
                <c:pt idx="5084">
                  <c:v>119</c:v>
                </c:pt>
                <c:pt idx="5085">
                  <c:v>118.8</c:v>
                </c:pt>
                <c:pt idx="5086">
                  <c:v>118.8</c:v>
                </c:pt>
                <c:pt idx="5087">
                  <c:v>118.8</c:v>
                </c:pt>
                <c:pt idx="5088">
                  <c:v>118.9</c:v>
                </c:pt>
                <c:pt idx="5089">
                  <c:v>118.9</c:v>
                </c:pt>
                <c:pt idx="5090">
                  <c:v>118.9</c:v>
                </c:pt>
                <c:pt idx="5091">
                  <c:v>118.9</c:v>
                </c:pt>
                <c:pt idx="5092">
                  <c:v>118.9</c:v>
                </c:pt>
                <c:pt idx="5093">
                  <c:v>118.9</c:v>
                </c:pt>
                <c:pt idx="5094">
                  <c:v>118.9</c:v>
                </c:pt>
                <c:pt idx="5095">
                  <c:v>118.9</c:v>
                </c:pt>
                <c:pt idx="5096">
                  <c:v>118.9</c:v>
                </c:pt>
                <c:pt idx="5097">
                  <c:v>118.7</c:v>
                </c:pt>
                <c:pt idx="5098">
                  <c:v>118.7</c:v>
                </c:pt>
                <c:pt idx="5099">
                  <c:v>118.7</c:v>
                </c:pt>
                <c:pt idx="5100">
                  <c:v>118.3</c:v>
                </c:pt>
                <c:pt idx="5101">
                  <c:v>118.3</c:v>
                </c:pt>
                <c:pt idx="5102">
                  <c:v>118.3</c:v>
                </c:pt>
                <c:pt idx="5103">
                  <c:v>118.1</c:v>
                </c:pt>
                <c:pt idx="5104">
                  <c:v>118.1</c:v>
                </c:pt>
                <c:pt idx="5105">
                  <c:v>118.1</c:v>
                </c:pt>
                <c:pt idx="5106">
                  <c:v>118.6</c:v>
                </c:pt>
                <c:pt idx="5107">
                  <c:v>118.6</c:v>
                </c:pt>
                <c:pt idx="5108">
                  <c:v>118.6</c:v>
                </c:pt>
                <c:pt idx="5109">
                  <c:v>119</c:v>
                </c:pt>
                <c:pt idx="5110">
                  <c:v>119</c:v>
                </c:pt>
                <c:pt idx="5111">
                  <c:v>119</c:v>
                </c:pt>
                <c:pt idx="5112">
                  <c:v>119.4</c:v>
                </c:pt>
                <c:pt idx="5113">
                  <c:v>119.4</c:v>
                </c:pt>
                <c:pt idx="5114">
                  <c:v>119.4</c:v>
                </c:pt>
                <c:pt idx="5115">
                  <c:v>119</c:v>
                </c:pt>
                <c:pt idx="5116">
                  <c:v>119</c:v>
                </c:pt>
                <c:pt idx="5117">
                  <c:v>119</c:v>
                </c:pt>
                <c:pt idx="5118">
                  <c:v>118.7</c:v>
                </c:pt>
                <c:pt idx="5119">
                  <c:v>118.7</c:v>
                </c:pt>
                <c:pt idx="5120">
                  <c:v>118.7</c:v>
                </c:pt>
                <c:pt idx="5121">
                  <c:v>118.4</c:v>
                </c:pt>
                <c:pt idx="5122">
                  <c:v>118.4</c:v>
                </c:pt>
                <c:pt idx="5123">
                  <c:v>118.4</c:v>
                </c:pt>
                <c:pt idx="5124">
                  <c:v>117.8</c:v>
                </c:pt>
                <c:pt idx="5125">
                  <c:v>117.8</c:v>
                </c:pt>
                <c:pt idx="5126">
                  <c:v>117.8</c:v>
                </c:pt>
                <c:pt idx="5127">
                  <c:v>117.7</c:v>
                </c:pt>
                <c:pt idx="5128">
                  <c:v>117.7</c:v>
                </c:pt>
                <c:pt idx="5129">
                  <c:v>117.7</c:v>
                </c:pt>
                <c:pt idx="5130">
                  <c:v>117.8</c:v>
                </c:pt>
                <c:pt idx="5131">
                  <c:v>117.8</c:v>
                </c:pt>
                <c:pt idx="5132">
                  <c:v>117.8</c:v>
                </c:pt>
                <c:pt idx="5133">
                  <c:v>118.2</c:v>
                </c:pt>
                <c:pt idx="5134">
                  <c:v>118.2</c:v>
                </c:pt>
                <c:pt idx="5135">
                  <c:v>118.2</c:v>
                </c:pt>
                <c:pt idx="5136">
                  <c:v>118.4</c:v>
                </c:pt>
                <c:pt idx="5137">
                  <c:v>118.4</c:v>
                </c:pt>
                <c:pt idx="5138">
                  <c:v>118.4</c:v>
                </c:pt>
                <c:pt idx="5139">
                  <c:v>118.1</c:v>
                </c:pt>
                <c:pt idx="5140">
                  <c:v>118.1</c:v>
                </c:pt>
                <c:pt idx="5141">
                  <c:v>118.1</c:v>
                </c:pt>
                <c:pt idx="5142">
                  <c:v>118.3</c:v>
                </c:pt>
                <c:pt idx="5143">
                  <c:v>118.3</c:v>
                </c:pt>
                <c:pt idx="5144">
                  <c:v>118.3</c:v>
                </c:pt>
                <c:pt idx="5145">
                  <c:v>118.3</c:v>
                </c:pt>
                <c:pt idx="5146">
                  <c:v>118.3</c:v>
                </c:pt>
                <c:pt idx="5147">
                  <c:v>118.3</c:v>
                </c:pt>
                <c:pt idx="5148">
                  <c:v>118.7</c:v>
                </c:pt>
                <c:pt idx="5149">
                  <c:v>118.7</c:v>
                </c:pt>
                <c:pt idx="5150">
                  <c:v>118.7</c:v>
                </c:pt>
                <c:pt idx="5151">
                  <c:v>118.5</c:v>
                </c:pt>
                <c:pt idx="5152">
                  <c:v>118.5</c:v>
                </c:pt>
                <c:pt idx="5153">
                  <c:v>118.5</c:v>
                </c:pt>
                <c:pt idx="5154">
                  <c:v>118.8</c:v>
                </c:pt>
                <c:pt idx="5155">
                  <c:v>118.8</c:v>
                </c:pt>
                <c:pt idx="5156">
                  <c:v>118.8</c:v>
                </c:pt>
                <c:pt idx="5157">
                  <c:v>118.6</c:v>
                </c:pt>
                <c:pt idx="5158">
                  <c:v>118.6</c:v>
                </c:pt>
                <c:pt idx="5159">
                  <c:v>118.6</c:v>
                </c:pt>
                <c:pt idx="5160">
                  <c:v>118.7</c:v>
                </c:pt>
                <c:pt idx="5161">
                  <c:v>118.7</c:v>
                </c:pt>
                <c:pt idx="5162">
                  <c:v>118.7</c:v>
                </c:pt>
                <c:pt idx="5163">
                  <c:v>118.8</c:v>
                </c:pt>
                <c:pt idx="5164">
                  <c:v>118.8</c:v>
                </c:pt>
                <c:pt idx="5165">
                  <c:v>118.8</c:v>
                </c:pt>
                <c:pt idx="5166">
                  <c:v>118.7</c:v>
                </c:pt>
                <c:pt idx="5167">
                  <c:v>118.7</c:v>
                </c:pt>
                <c:pt idx="5168">
                  <c:v>118.7</c:v>
                </c:pt>
                <c:pt idx="5169">
                  <c:v>118.8</c:v>
                </c:pt>
                <c:pt idx="5170">
                  <c:v>118.8</c:v>
                </c:pt>
                <c:pt idx="5171">
                  <c:v>118.8</c:v>
                </c:pt>
                <c:pt idx="5172">
                  <c:v>118.7</c:v>
                </c:pt>
                <c:pt idx="5173">
                  <c:v>118.7</c:v>
                </c:pt>
                <c:pt idx="5174">
                  <c:v>118.7</c:v>
                </c:pt>
                <c:pt idx="5175">
                  <c:v>118.9</c:v>
                </c:pt>
                <c:pt idx="5176">
                  <c:v>118.9</c:v>
                </c:pt>
                <c:pt idx="5177">
                  <c:v>118.9</c:v>
                </c:pt>
                <c:pt idx="5178">
                  <c:v>118.9</c:v>
                </c:pt>
                <c:pt idx="5179">
                  <c:v>118.9</c:v>
                </c:pt>
                <c:pt idx="5180">
                  <c:v>118.9</c:v>
                </c:pt>
                <c:pt idx="5181">
                  <c:v>119</c:v>
                </c:pt>
                <c:pt idx="5182">
                  <c:v>119</c:v>
                </c:pt>
                <c:pt idx="5183">
                  <c:v>119</c:v>
                </c:pt>
                <c:pt idx="5184">
                  <c:v>118.8</c:v>
                </c:pt>
                <c:pt idx="5185">
                  <c:v>118.8</c:v>
                </c:pt>
                <c:pt idx="5186">
                  <c:v>118.8</c:v>
                </c:pt>
                <c:pt idx="5187">
                  <c:v>118.8</c:v>
                </c:pt>
                <c:pt idx="5188">
                  <c:v>118.8</c:v>
                </c:pt>
                <c:pt idx="5189">
                  <c:v>118.8</c:v>
                </c:pt>
                <c:pt idx="5190">
                  <c:v>118.7</c:v>
                </c:pt>
                <c:pt idx="5191">
                  <c:v>118.7</c:v>
                </c:pt>
                <c:pt idx="5192">
                  <c:v>118.7</c:v>
                </c:pt>
                <c:pt idx="5193">
                  <c:v>118.7</c:v>
                </c:pt>
                <c:pt idx="5194">
                  <c:v>118.7</c:v>
                </c:pt>
                <c:pt idx="5195">
                  <c:v>118.7</c:v>
                </c:pt>
                <c:pt idx="5196">
                  <c:v>118.6</c:v>
                </c:pt>
                <c:pt idx="5197">
                  <c:v>118.6</c:v>
                </c:pt>
                <c:pt idx="5198">
                  <c:v>118.6</c:v>
                </c:pt>
                <c:pt idx="5199">
                  <c:v>118.5</c:v>
                </c:pt>
                <c:pt idx="5200">
                  <c:v>118.5</c:v>
                </c:pt>
                <c:pt idx="5201">
                  <c:v>118.5</c:v>
                </c:pt>
                <c:pt idx="5202">
                  <c:v>118.7</c:v>
                </c:pt>
                <c:pt idx="5203">
                  <c:v>118.7</c:v>
                </c:pt>
                <c:pt idx="5204">
                  <c:v>118.7</c:v>
                </c:pt>
                <c:pt idx="5205">
                  <c:v>118.7</c:v>
                </c:pt>
                <c:pt idx="5206">
                  <c:v>118.7</c:v>
                </c:pt>
                <c:pt idx="5207">
                  <c:v>118.7</c:v>
                </c:pt>
                <c:pt idx="5208">
                  <c:v>118.4</c:v>
                </c:pt>
                <c:pt idx="5209">
                  <c:v>118.4</c:v>
                </c:pt>
                <c:pt idx="5210">
                  <c:v>118.4</c:v>
                </c:pt>
                <c:pt idx="5211">
                  <c:v>118.3</c:v>
                </c:pt>
                <c:pt idx="5212">
                  <c:v>118.3</c:v>
                </c:pt>
                <c:pt idx="5213">
                  <c:v>118.3</c:v>
                </c:pt>
                <c:pt idx="5214">
                  <c:v>118.3</c:v>
                </c:pt>
                <c:pt idx="5215">
                  <c:v>118.3</c:v>
                </c:pt>
                <c:pt idx="5216">
                  <c:v>118.3</c:v>
                </c:pt>
                <c:pt idx="5217">
                  <c:v>118.6</c:v>
                </c:pt>
                <c:pt idx="5218">
                  <c:v>118.6</c:v>
                </c:pt>
                <c:pt idx="5219">
                  <c:v>118.6</c:v>
                </c:pt>
                <c:pt idx="5220">
                  <c:v>118.5</c:v>
                </c:pt>
                <c:pt idx="5221">
                  <c:v>118.5</c:v>
                </c:pt>
                <c:pt idx="5222">
                  <c:v>118.5</c:v>
                </c:pt>
                <c:pt idx="5223">
                  <c:v>118.2</c:v>
                </c:pt>
                <c:pt idx="5224">
                  <c:v>118.2</c:v>
                </c:pt>
                <c:pt idx="5225">
                  <c:v>118.2</c:v>
                </c:pt>
                <c:pt idx="5226">
                  <c:v>117.5</c:v>
                </c:pt>
                <c:pt idx="5227">
                  <c:v>117.5</c:v>
                </c:pt>
                <c:pt idx="5228">
                  <c:v>117.5</c:v>
                </c:pt>
                <c:pt idx="5229">
                  <c:v>117.6</c:v>
                </c:pt>
                <c:pt idx="5230">
                  <c:v>117.6</c:v>
                </c:pt>
                <c:pt idx="5231">
                  <c:v>117.6</c:v>
                </c:pt>
                <c:pt idx="5232">
                  <c:v>117.9</c:v>
                </c:pt>
                <c:pt idx="5233">
                  <c:v>117.9</c:v>
                </c:pt>
                <c:pt idx="5234">
                  <c:v>117.9</c:v>
                </c:pt>
                <c:pt idx="5235">
                  <c:v>118.2</c:v>
                </c:pt>
                <c:pt idx="5236">
                  <c:v>118.2</c:v>
                </c:pt>
                <c:pt idx="5237">
                  <c:v>118.2</c:v>
                </c:pt>
                <c:pt idx="5238">
                  <c:v>118.1</c:v>
                </c:pt>
                <c:pt idx="5239">
                  <c:v>118.1</c:v>
                </c:pt>
                <c:pt idx="5240">
                  <c:v>118.1</c:v>
                </c:pt>
                <c:pt idx="5241">
                  <c:v>118.4</c:v>
                </c:pt>
                <c:pt idx="5242">
                  <c:v>118.4</c:v>
                </c:pt>
                <c:pt idx="5243">
                  <c:v>118.4</c:v>
                </c:pt>
                <c:pt idx="5244">
                  <c:v>118.3</c:v>
                </c:pt>
                <c:pt idx="5245">
                  <c:v>118.3</c:v>
                </c:pt>
                <c:pt idx="5246">
                  <c:v>118.3</c:v>
                </c:pt>
                <c:pt idx="5247">
                  <c:v>118.4</c:v>
                </c:pt>
                <c:pt idx="5248">
                  <c:v>118.4</c:v>
                </c:pt>
                <c:pt idx="5249">
                  <c:v>118.4</c:v>
                </c:pt>
                <c:pt idx="5250">
                  <c:v>118.3</c:v>
                </c:pt>
                <c:pt idx="5251">
                  <c:v>118.3</c:v>
                </c:pt>
                <c:pt idx="5252">
                  <c:v>118.3</c:v>
                </c:pt>
                <c:pt idx="5253">
                  <c:v>118.5</c:v>
                </c:pt>
                <c:pt idx="5254">
                  <c:v>118.5</c:v>
                </c:pt>
                <c:pt idx="5255">
                  <c:v>118.5</c:v>
                </c:pt>
                <c:pt idx="5256">
                  <c:v>118.6</c:v>
                </c:pt>
                <c:pt idx="5257">
                  <c:v>118.6</c:v>
                </c:pt>
                <c:pt idx="5258">
                  <c:v>118.6</c:v>
                </c:pt>
                <c:pt idx="5259">
                  <c:v>118.3</c:v>
                </c:pt>
                <c:pt idx="5260">
                  <c:v>118.3</c:v>
                </c:pt>
                <c:pt idx="5261">
                  <c:v>118.3</c:v>
                </c:pt>
                <c:pt idx="5262">
                  <c:v>118.4</c:v>
                </c:pt>
                <c:pt idx="5263">
                  <c:v>118.4</c:v>
                </c:pt>
                <c:pt idx="5264">
                  <c:v>118.4</c:v>
                </c:pt>
                <c:pt idx="5265">
                  <c:v>118.4</c:v>
                </c:pt>
                <c:pt idx="5266">
                  <c:v>118.4</c:v>
                </c:pt>
                <c:pt idx="5267">
                  <c:v>118.4</c:v>
                </c:pt>
                <c:pt idx="5268">
                  <c:v>118.3</c:v>
                </c:pt>
                <c:pt idx="5269">
                  <c:v>118.3</c:v>
                </c:pt>
                <c:pt idx="5270">
                  <c:v>118.3</c:v>
                </c:pt>
                <c:pt idx="5271">
                  <c:v>118.2</c:v>
                </c:pt>
                <c:pt idx="5272">
                  <c:v>118.2</c:v>
                </c:pt>
                <c:pt idx="5273">
                  <c:v>118.2</c:v>
                </c:pt>
                <c:pt idx="5274">
                  <c:v>118.3</c:v>
                </c:pt>
                <c:pt idx="5275">
                  <c:v>118.3</c:v>
                </c:pt>
                <c:pt idx="5276">
                  <c:v>118.3</c:v>
                </c:pt>
                <c:pt idx="5277">
                  <c:v>118.6</c:v>
                </c:pt>
                <c:pt idx="5278">
                  <c:v>118.6</c:v>
                </c:pt>
                <c:pt idx="5279">
                  <c:v>118.6</c:v>
                </c:pt>
                <c:pt idx="5280">
                  <c:v>118.9</c:v>
                </c:pt>
                <c:pt idx="5281">
                  <c:v>118.9</c:v>
                </c:pt>
                <c:pt idx="5282">
                  <c:v>118.9</c:v>
                </c:pt>
                <c:pt idx="5283">
                  <c:v>118.9</c:v>
                </c:pt>
                <c:pt idx="5284">
                  <c:v>118.9</c:v>
                </c:pt>
                <c:pt idx="5285">
                  <c:v>118.9</c:v>
                </c:pt>
                <c:pt idx="5286">
                  <c:v>118.8</c:v>
                </c:pt>
                <c:pt idx="5287">
                  <c:v>118.8</c:v>
                </c:pt>
                <c:pt idx="5288">
                  <c:v>118.8</c:v>
                </c:pt>
                <c:pt idx="5289">
                  <c:v>118.7</c:v>
                </c:pt>
                <c:pt idx="5290">
                  <c:v>118.7</c:v>
                </c:pt>
                <c:pt idx="5291">
                  <c:v>118.7</c:v>
                </c:pt>
                <c:pt idx="5292">
                  <c:v>118.6</c:v>
                </c:pt>
                <c:pt idx="5293">
                  <c:v>118.6</c:v>
                </c:pt>
                <c:pt idx="5294">
                  <c:v>118.6</c:v>
                </c:pt>
                <c:pt idx="5295">
                  <c:v>118.6</c:v>
                </c:pt>
                <c:pt idx="5296">
                  <c:v>118.6</c:v>
                </c:pt>
                <c:pt idx="5297">
                  <c:v>118.6</c:v>
                </c:pt>
                <c:pt idx="5298">
                  <c:v>118.3</c:v>
                </c:pt>
                <c:pt idx="5299">
                  <c:v>118.3</c:v>
                </c:pt>
                <c:pt idx="5300">
                  <c:v>118.3</c:v>
                </c:pt>
                <c:pt idx="5301">
                  <c:v>118.5</c:v>
                </c:pt>
                <c:pt idx="5302">
                  <c:v>118.5</c:v>
                </c:pt>
                <c:pt idx="5303">
                  <c:v>118.5</c:v>
                </c:pt>
                <c:pt idx="5304">
                  <c:v>118.8</c:v>
                </c:pt>
                <c:pt idx="5305">
                  <c:v>118.8</c:v>
                </c:pt>
                <c:pt idx="5306">
                  <c:v>118.8</c:v>
                </c:pt>
                <c:pt idx="5307">
                  <c:v>118.9</c:v>
                </c:pt>
                <c:pt idx="5308">
                  <c:v>118.9</c:v>
                </c:pt>
                <c:pt idx="5309">
                  <c:v>118.9</c:v>
                </c:pt>
                <c:pt idx="5310">
                  <c:v>118.7</c:v>
                </c:pt>
                <c:pt idx="5311">
                  <c:v>118.7</c:v>
                </c:pt>
                <c:pt idx="5312">
                  <c:v>118.7</c:v>
                </c:pt>
                <c:pt idx="5313">
                  <c:v>118.4</c:v>
                </c:pt>
                <c:pt idx="5314">
                  <c:v>118.4</c:v>
                </c:pt>
                <c:pt idx="5315">
                  <c:v>118.4</c:v>
                </c:pt>
                <c:pt idx="5316">
                  <c:v>118.5</c:v>
                </c:pt>
                <c:pt idx="5317">
                  <c:v>118.5</c:v>
                </c:pt>
                <c:pt idx="5318">
                  <c:v>118.5</c:v>
                </c:pt>
                <c:pt idx="5319">
                  <c:v>118.7</c:v>
                </c:pt>
                <c:pt idx="5320">
                  <c:v>118.7</c:v>
                </c:pt>
                <c:pt idx="5321">
                  <c:v>118.7</c:v>
                </c:pt>
                <c:pt idx="5322">
                  <c:v>118.7</c:v>
                </c:pt>
                <c:pt idx="5323">
                  <c:v>118.7</c:v>
                </c:pt>
                <c:pt idx="5324">
                  <c:v>118.7</c:v>
                </c:pt>
                <c:pt idx="5325">
                  <c:v>118.5</c:v>
                </c:pt>
                <c:pt idx="5326">
                  <c:v>118.5</c:v>
                </c:pt>
                <c:pt idx="5327">
                  <c:v>118.5</c:v>
                </c:pt>
                <c:pt idx="5328">
                  <c:v>118.1</c:v>
                </c:pt>
                <c:pt idx="5329">
                  <c:v>118.1</c:v>
                </c:pt>
                <c:pt idx="5330">
                  <c:v>118.1</c:v>
                </c:pt>
                <c:pt idx="5331">
                  <c:v>118.4</c:v>
                </c:pt>
                <c:pt idx="5332">
                  <c:v>118.4</c:v>
                </c:pt>
                <c:pt idx="5333">
                  <c:v>118.4</c:v>
                </c:pt>
                <c:pt idx="5334">
                  <c:v>118.2</c:v>
                </c:pt>
                <c:pt idx="5335">
                  <c:v>118.2</c:v>
                </c:pt>
                <c:pt idx="5336">
                  <c:v>118.2</c:v>
                </c:pt>
                <c:pt idx="5337">
                  <c:v>118.5</c:v>
                </c:pt>
                <c:pt idx="5338">
                  <c:v>118.5</c:v>
                </c:pt>
                <c:pt idx="5339">
                  <c:v>118.5</c:v>
                </c:pt>
                <c:pt idx="5340">
                  <c:v>118.3</c:v>
                </c:pt>
                <c:pt idx="5341">
                  <c:v>118.3</c:v>
                </c:pt>
                <c:pt idx="5342">
                  <c:v>118.3</c:v>
                </c:pt>
                <c:pt idx="5343">
                  <c:v>118.5</c:v>
                </c:pt>
                <c:pt idx="5344">
                  <c:v>118.5</c:v>
                </c:pt>
                <c:pt idx="5345">
                  <c:v>118.5</c:v>
                </c:pt>
                <c:pt idx="5346">
                  <c:v>118.3</c:v>
                </c:pt>
                <c:pt idx="5347">
                  <c:v>118.3</c:v>
                </c:pt>
                <c:pt idx="5348">
                  <c:v>118.3</c:v>
                </c:pt>
                <c:pt idx="5349">
                  <c:v>118.4</c:v>
                </c:pt>
                <c:pt idx="5350">
                  <c:v>118.4</c:v>
                </c:pt>
                <c:pt idx="5351">
                  <c:v>118.4</c:v>
                </c:pt>
                <c:pt idx="5352">
                  <c:v>118.4</c:v>
                </c:pt>
                <c:pt idx="5353">
                  <c:v>118.4</c:v>
                </c:pt>
                <c:pt idx="5354">
                  <c:v>118.4</c:v>
                </c:pt>
                <c:pt idx="5355">
                  <c:v>118.4</c:v>
                </c:pt>
                <c:pt idx="5356">
                  <c:v>118.4</c:v>
                </c:pt>
                <c:pt idx="5357">
                  <c:v>118.4</c:v>
                </c:pt>
                <c:pt idx="5358">
                  <c:v>118.4</c:v>
                </c:pt>
                <c:pt idx="5359">
                  <c:v>118.4</c:v>
                </c:pt>
                <c:pt idx="5360">
                  <c:v>118.4</c:v>
                </c:pt>
                <c:pt idx="5361">
                  <c:v>118.4</c:v>
                </c:pt>
                <c:pt idx="5362">
                  <c:v>118.4</c:v>
                </c:pt>
                <c:pt idx="5363">
                  <c:v>118.4</c:v>
                </c:pt>
                <c:pt idx="5364">
                  <c:v>118.5</c:v>
                </c:pt>
                <c:pt idx="5365">
                  <c:v>118.5</c:v>
                </c:pt>
                <c:pt idx="5366">
                  <c:v>118.5</c:v>
                </c:pt>
                <c:pt idx="5367">
                  <c:v>118.5</c:v>
                </c:pt>
                <c:pt idx="5368">
                  <c:v>118.5</c:v>
                </c:pt>
                <c:pt idx="5369">
                  <c:v>118.5</c:v>
                </c:pt>
                <c:pt idx="5370">
                  <c:v>118.3</c:v>
                </c:pt>
                <c:pt idx="5371">
                  <c:v>118.3</c:v>
                </c:pt>
                <c:pt idx="5372">
                  <c:v>118.3</c:v>
                </c:pt>
                <c:pt idx="5373">
                  <c:v>118.2</c:v>
                </c:pt>
                <c:pt idx="5374">
                  <c:v>118.2</c:v>
                </c:pt>
                <c:pt idx="5375">
                  <c:v>118.2</c:v>
                </c:pt>
                <c:pt idx="5376">
                  <c:v>118.2</c:v>
                </c:pt>
                <c:pt idx="5377">
                  <c:v>118.2</c:v>
                </c:pt>
                <c:pt idx="5378">
                  <c:v>118.2</c:v>
                </c:pt>
                <c:pt idx="5379">
                  <c:v>118.8</c:v>
                </c:pt>
                <c:pt idx="5380">
                  <c:v>118.8</c:v>
                </c:pt>
                <c:pt idx="5381">
                  <c:v>118.8</c:v>
                </c:pt>
                <c:pt idx="5382">
                  <c:v>118.9</c:v>
                </c:pt>
                <c:pt idx="5383">
                  <c:v>118.9</c:v>
                </c:pt>
                <c:pt idx="5384">
                  <c:v>118.9</c:v>
                </c:pt>
                <c:pt idx="5385">
                  <c:v>119</c:v>
                </c:pt>
                <c:pt idx="5386">
                  <c:v>119</c:v>
                </c:pt>
                <c:pt idx="5387">
                  <c:v>119</c:v>
                </c:pt>
                <c:pt idx="5388">
                  <c:v>118.6</c:v>
                </c:pt>
                <c:pt idx="5389">
                  <c:v>118.6</c:v>
                </c:pt>
                <c:pt idx="5390">
                  <c:v>118.6</c:v>
                </c:pt>
                <c:pt idx="5391">
                  <c:v>118.1</c:v>
                </c:pt>
                <c:pt idx="5392">
                  <c:v>118.1</c:v>
                </c:pt>
                <c:pt idx="5393">
                  <c:v>118.1</c:v>
                </c:pt>
                <c:pt idx="5394">
                  <c:v>118</c:v>
                </c:pt>
                <c:pt idx="5395">
                  <c:v>118</c:v>
                </c:pt>
                <c:pt idx="5396">
                  <c:v>118</c:v>
                </c:pt>
                <c:pt idx="5397">
                  <c:v>118</c:v>
                </c:pt>
                <c:pt idx="5398">
                  <c:v>118</c:v>
                </c:pt>
                <c:pt idx="5399">
                  <c:v>118</c:v>
                </c:pt>
                <c:pt idx="5400">
                  <c:v>118.1</c:v>
                </c:pt>
                <c:pt idx="5401">
                  <c:v>118.1</c:v>
                </c:pt>
                <c:pt idx="5402">
                  <c:v>118.1</c:v>
                </c:pt>
                <c:pt idx="5403">
                  <c:v>117.8</c:v>
                </c:pt>
                <c:pt idx="5404">
                  <c:v>117.8</c:v>
                </c:pt>
                <c:pt idx="5405">
                  <c:v>117.8</c:v>
                </c:pt>
                <c:pt idx="5406">
                  <c:v>118</c:v>
                </c:pt>
                <c:pt idx="5407">
                  <c:v>118</c:v>
                </c:pt>
                <c:pt idx="5408">
                  <c:v>118</c:v>
                </c:pt>
                <c:pt idx="5409">
                  <c:v>118.1</c:v>
                </c:pt>
                <c:pt idx="5410">
                  <c:v>118.1</c:v>
                </c:pt>
                <c:pt idx="5411">
                  <c:v>118.1</c:v>
                </c:pt>
                <c:pt idx="5412">
                  <c:v>118</c:v>
                </c:pt>
                <c:pt idx="5413">
                  <c:v>118</c:v>
                </c:pt>
                <c:pt idx="5414">
                  <c:v>118</c:v>
                </c:pt>
                <c:pt idx="5415">
                  <c:v>117.7</c:v>
                </c:pt>
                <c:pt idx="5416">
                  <c:v>117.7</c:v>
                </c:pt>
                <c:pt idx="5417">
                  <c:v>117.7</c:v>
                </c:pt>
                <c:pt idx="5418">
                  <c:v>117.6</c:v>
                </c:pt>
                <c:pt idx="5419">
                  <c:v>117.6</c:v>
                </c:pt>
                <c:pt idx="5420">
                  <c:v>117.6</c:v>
                </c:pt>
                <c:pt idx="5421">
                  <c:v>117.9</c:v>
                </c:pt>
                <c:pt idx="5422">
                  <c:v>117.9</c:v>
                </c:pt>
                <c:pt idx="5423">
                  <c:v>117.9</c:v>
                </c:pt>
                <c:pt idx="5424">
                  <c:v>118.1</c:v>
                </c:pt>
                <c:pt idx="5425">
                  <c:v>118.1</c:v>
                </c:pt>
                <c:pt idx="5426">
                  <c:v>118.1</c:v>
                </c:pt>
                <c:pt idx="5427">
                  <c:v>117.7</c:v>
                </c:pt>
                <c:pt idx="5428">
                  <c:v>117.7</c:v>
                </c:pt>
                <c:pt idx="5429">
                  <c:v>117.7</c:v>
                </c:pt>
                <c:pt idx="5430">
                  <c:v>117.6</c:v>
                </c:pt>
                <c:pt idx="5431">
                  <c:v>117.6</c:v>
                </c:pt>
                <c:pt idx="5432">
                  <c:v>117.6</c:v>
                </c:pt>
                <c:pt idx="5433">
                  <c:v>117.4</c:v>
                </c:pt>
                <c:pt idx="5434">
                  <c:v>117.4</c:v>
                </c:pt>
                <c:pt idx="5435">
                  <c:v>117.4</c:v>
                </c:pt>
                <c:pt idx="5436">
                  <c:v>117.8</c:v>
                </c:pt>
                <c:pt idx="5437">
                  <c:v>117.8</c:v>
                </c:pt>
                <c:pt idx="5438">
                  <c:v>117.8</c:v>
                </c:pt>
                <c:pt idx="5439">
                  <c:v>118.1</c:v>
                </c:pt>
                <c:pt idx="5440">
                  <c:v>118.1</c:v>
                </c:pt>
                <c:pt idx="5441">
                  <c:v>118.1</c:v>
                </c:pt>
                <c:pt idx="5442">
                  <c:v>118.2</c:v>
                </c:pt>
                <c:pt idx="5443">
                  <c:v>118.2</c:v>
                </c:pt>
                <c:pt idx="5444">
                  <c:v>118.2</c:v>
                </c:pt>
                <c:pt idx="5445">
                  <c:v>118.1</c:v>
                </c:pt>
                <c:pt idx="5446">
                  <c:v>118.1</c:v>
                </c:pt>
                <c:pt idx="5447">
                  <c:v>118.1</c:v>
                </c:pt>
                <c:pt idx="5448">
                  <c:v>117.9</c:v>
                </c:pt>
                <c:pt idx="5449">
                  <c:v>117.9</c:v>
                </c:pt>
                <c:pt idx="5450">
                  <c:v>117.9</c:v>
                </c:pt>
                <c:pt idx="5451">
                  <c:v>117.9</c:v>
                </c:pt>
                <c:pt idx="5452">
                  <c:v>117.9</c:v>
                </c:pt>
                <c:pt idx="5453">
                  <c:v>117.9</c:v>
                </c:pt>
                <c:pt idx="5454">
                  <c:v>117.6</c:v>
                </c:pt>
                <c:pt idx="5455">
                  <c:v>117.6</c:v>
                </c:pt>
                <c:pt idx="5456">
                  <c:v>117.6</c:v>
                </c:pt>
                <c:pt idx="5457">
                  <c:v>116.2</c:v>
                </c:pt>
                <c:pt idx="5458">
                  <c:v>116.2</c:v>
                </c:pt>
                <c:pt idx="5459">
                  <c:v>116.2</c:v>
                </c:pt>
                <c:pt idx="5460">
                  <c:v>113.2</c:v>
                </c:pt>
                <c:pt idx="5461">
                  <c:v>113.2</c:v>
                </c:pt>
                <c:pt idx="5462">
                  <c:v>113.2</c:v>
                </c:pt>
                <c:pt idx="5463">
                  <c:v>110.4</c:v>
                </c:pt>
                <c:pt idx="5464">
                  <c:v>110.4</c:v>
                </c:pt>
                <c:pt idx="5465">
                  <c:v>110.4</c:v>
                </c:pt>
                <c:pt idx="5466">
                  <c:v>108.3</c:v>
                </c:pt>
                <c:pt idx="5467">
                  <c:v>108.3</c:v>
                </c:pt>
                <c:pt idx="5468">
                  <c:v>108.3</c:v>
                </c:pt>
                <c:pt idx="5469">
                  <c:v>108</c:v>
                </c:pt>
                <c:pt idx="5470">
                  <c:v>108</c:v>
                </c:pt>
                <c:pt idx="5471">
                  <c:v>108</c:v>
                </c:pt>
                <c:pt idx="5472">
                  <c:v>107.4</c:v>
                </c:pt>
                <c:pt idx="5473">
                  <c:v>107.4</c:v>
                </c:pt>
                <c:pt idx="5474">
                  <c:v>107.4</c:v>
                </c:pt>
                <c:pt idx="5475">
                  <c:v>107.3</c:v>
                </c:pt>
                <c:pt idx="5476">
                  <c:v>107.3</c:v>
                </c:pt>
                <c:pt idx="5477">
                  <c:v>107.3</c:v>
                </c:pt>
                <c:pt idx="5478">
                  <c:v>107.4</c:v>
                </c:pt>
                <c:pt idx="5479">
                  <c:v>107.4</c:v>
                </c:pt>
                <c:pt idx="5480">
                  <c:v>107.4</c:v>
                </c:pt>
                <c:pt idx="5481">
                  <c:v>107.6</c:v>
                </c:pt>
                <c:pt idx="5482">
                  <c:v>107.6</c:v>
                </c:pt>
                <c:pt idx="5483">
                  <c:v>107.6</c:v>
                </c:pt>
                <c:pt idx="5484">
                  <c:v>107.8</c:v>
                </c:pt>
                <c:pt idx="5485">
                  <c:v>107.8</c:v>
                </c:pt>
                <c:pt idx="5486">
                  <c:v>107.8</c:v>
                </c:pt>
                <c:pt idx="5487">
                  <c:v>107.6</c:v>
                </c:pt>
                <c:pt idx="5488">
                  <c:v>107.6</c:v>
                </c:pt>
                <c:pt idx="5489">
                  <c:v>107.6</c:v>
                </c:pt>
                <c:pt idx="5490">
                  <c:v>107.8</c:v>
                </c:pt>
                <c:pt idx="5491">
                  <c:v>107.8</c:v>
                </c:pt>
                <c:pt idx="5492">
                  <c:v>107.8</c:v>
                </c:pt>
                <c:pt idx="5493">
                  <c:v>108</c:v>
                </c:pt>
                <c:pt idx="5494">
                  <c:v>108</c:v>
                </c:pt>
                <c:pt idx="5495">
                  <c:v>108</c:v>
                </c:pt>
                <c:pt idx="5496">
                  <c:v>108.1</c:v>
                </c:pt>
                <c:pt idx="5497">
                  <c:v>108.1</c:v>
                </c:pt>
                <c:pt idx="5498">
                  <c:v>108.1</c:v>
                </c:pt>
                <c:pt idx="5499">
                  <c:v>108.1</c:v>
                </c:pt>
                <c:pt idx="5500">
                  <c:v>108.1</c:v>
                </c:pt>
                <c:pt idx="5501">
                  <c:v>108.1</c:v>
                </c:pt>
                <c:pt idx="5502">
                  <c:v>108.4</c:v>
                </c:pt>
                <c:pt idx="5503">
                  <c:v>108.4</c:v>
                </c:pt>
                <c:pt idx="5504">
                  <c:v>108.4</c:v>
                </c:pt>
                <c:pt idx="5505">
                  <c:v>108.7</c:v>
                </c:pt>
                <c:pt idx="5506">
                  <c:v>108.7</c:v>
                </c:pt>
                <c:pt idx="5507">
                  <c:v>108.7</c:v>
                </c:pt>
                <c:pt idx="5508">
                  <c:v>108.7</c:v>
                </c:pt>
                <c:pt idx="5509">
                  <c:v>108.7</c:v>
                </c:pt>
                <c:pt idx="5510">
                  <c:v>108.7</c:v>
                </c:pt>
                <c:pt idx="5511">
                  <c:v>108.5</c:v>
                </c:pt>
                <c:pt idx="5512">
                  <c:v>108.5</c:v>
                </c:pt>
                <c:pt idx="5513">
                  <c:v>108.5</c:v>
                </c:pt>
                <c:pt idx="5514">
                  <c:v>110.5</c:v>
                </c:pt>
                <c:pt idx="5515">
                  <c:v>110.5</c:v>
                </c:pt>
                <c:pt idx="5516">
                  <c:v>110.5</c:v>
                </c:pt>
                <c:pt idx="5517">
                  <c:v>113.8</c:v>
                </c:pt>
                <c:pt idx="5518">
                  <c:v>113.8</c:v>
                </c:pt>
                <c:pt idx="5519">
                  <c:v>113.8</c:v>
                </c:pt>
                <c:pt idx="5520">
                  <c:v>117.1</c:v>
                </c:pt>
                <c:pt idx="5521">
                  <c:v>117.1</c:v>
                </c:pt>
                <c:pt idx="5522">
                  <c:v>117.1</c:v>
                </c:pt>
                <c:pt idx="5523">
                  <c:v>118.4</c:v>
                </c:pt>
                <c:pt idx="5524">
                  <c:v>118.4</c:v>
                </c:pt>
                <c:pt idx="5525">
                  <c:v>118.4</c:v>
                </c:pt>
                <c:pt idx="5526">
                  <c:v>117.4</c:v>
                </c:pt>
                <c:pt idx="5527">
                  <c:v>117.4</c:v>
                </c:pt>
                <c:pt idx="5528">
                  <c:v>117.4</c:v>
                </c:pt>
                <c:pt idx="5529">
                  <c:v>115.1</c:v>
                </c:pt>
                <c:pt idx="5530">
                  <c:v>115.1</c:v>
                </c:pt>
                <c:pt idx="5531">
                  <c:v>115.1</c:v>
                </c:pt>
                <c:pt idx="5532">
                  <c:v>113.7</c:v>
                </c:pt>
                <c:pt idx="5533">
                  <c:v>113.7</c:v>
                </c:pt>
                <c:pt idx="5534">
                  <c:v>113.7</c:v>
                </c:pt>
                <c:pt idx="5535">
                  <c:v>114.3</c:v>
                </c:pt>
                <c:pt idx="5536">
                  <c:v>114.3</c:v>
                </c:pt>
                <c:pt idx="5537">
                  <c:v>114.3</c:v>
                </c:pt>
                <c:pt idx="5538">
                  <c:v>116.4</c:v>
                </c:pt>
                <c:pt idx="5539">
                  <c:v>116.4</c:v>
                </c:pt>
                <c:pt idx="5540">
                  <c:v>116.4</c:v>
                </c:pt>
                <c:pt idx="5541">
                  <c:v>118.3</c:v>
                </c:pt>
                <c:pt idx="5542">
                  <c:v>118.3</c:v>
                </c:pt>
                <c:pt idx="5543">
                  <c:v>118.3</c:v>
                </c:pt>
                <c:pt idx="5544">
                  <c:v>118.9</c:v>
                </c:pt>
                <c:pt idx="5545">
                  <c:v>118.9</c:v>
                </c:pt>
                <c:pt idx="5546">
                  <c:v>118.9</c:v>
                </c:pt>
                <c:pt idx="5547">
                  <c:v>118.8</c:v>
                </c:pt>
                <c:pt idx="5548">
                  <c:v>118.8</c:v>
                </c:pt>
                <c:pt idx="5549">
                  <c:v>118.8</c:v>
                </c:pt>
                <c:pt idx="5550">
                  <c:v>118.5</c:v>
                </c:pt>
                <c:pt idx="5551">
                  <c:v>118.5</c:v>
                </c:pt>
                <c:pt idx="5552">
                  <c:v>118.5</c:v>
                </c:pt>
                <c:pt idx="5553">
                  <c:v>118.5</c:v>
                </c:pt>
                <c:pt idx="5554">
                  <c:v>118.5</c:v>
                </c:pt>
                <c:pt idx="5555">
                  <c:v>118.5</c:v>
                </c:pt>
                <c:pt idx="5556">
                  <c:v>118.5</c:v>
                </c:pt>
                <c:pt idx="5557">
                  <c:v>118.5</c:v>
                </c:pt>
                <c:pt idx="5558">
                  <c:v>118.5</c:v>
                </c:pt>
                <c:pt idx="5559">
                  <c:v>118.5</c:v>
                </c:pt>
                <c:pt idx="5560">
                  <c:v>118.5</c:v>
                </c:pt>
                <c:pt idx="5561">
                  <c:v>118.5</c:v>
                </c:pt>
                <c:pt idx="5562">
                  <c:v>118.7</c:v>
                </c:pt>
                <c:pt idx="5563">
                  <c:v>118.7</c:v>
                </c:pt>
                <c:pt idx="5564">
                  <c:v>118.7</c:v>
                </c:pt>
                <c:pt idx="5565">
                  <c:v>118.8</c:v>
                </c:pt>
                <c:pt idx="5566">
                  <c:v>118.8</c:v>
                </c:pt>
                <c:pt idx="5567">
                  <c:v>118.8</c:v>
                </c:pt>
                <c:pt idx="5568">
                  <c:v>118.9</c:v>
                </c:pt>
                <c:pt idx="5569">
                  <c:v>118.9</c:v>
                </c:pt>
                <c:pt idx="5570">
                  <c:v>118.9</c:v>
                </c:pt>
                <c:pt idx="5571">
                  <c:v>118.9</c:v>
                </c:pt>
                <c:pt idx="5572">
                  <c:v>118.9</c:v>
                </c:pt>
                <c:pt idx="5573">
                  <c:v>118.9</c:v>
                </c:pt>
                <c:pt idx="5574">
                  <c:v>119.2</c:v>
                </c:pt>
                <c:pt idx="5575">
                  <c:v>119.2</c:v>
                </c:pt>
                <c:pt idx="5576">
                  <c:v>119.2</c:v>
                </c:pt>
                <c:pt idx="5577">
                  <c:v>119.2</c:v>
                </c:pt>
                <c:pt idx="5578">
                  <c:v>119.2</c:v>
                </c:pt>
                <c:pt idx="5579">
                  <c:v>119.2</c:v>
                </c:pt>
                <c:pt idx="5580">
                  <c:v>119.2</c:v>
                </c:pt>
                <c:pt idx="5581">
                  <c:v>119.2</c:v>
                </c:pt>
                <c:pt idx="5582">
                  <c:v>119.2</c:v>
                </c:pt>
                <c:pt idx="5583">
                  <c:v>119</c:v>
                </c:pt>
                <c:pt idx="5584">
                  <c:v>119</c:v>
                </c:pt>
                <c:pt idx="5585">
                  <c:v>119</c:v>
                </c:pt>
                <c:pt idx="5586">
                  <c:v>118.9</c:v>
                </c:pt>
                <c:pt idx="5587">
                  <c:v>118.9</c:v>
                </c:pt>
                <c:pt idx="5588">
                  <c:v>118.9</c:v>
                </c:pt>
                <c:pt idx="5589">
                  <c:v>119</c:v>
                </c:pt>
                <c:pt idx="5590">
                  <c:v>119</c:v>
                </c:pt>
                <c:pt idx="5591">
                  <c:v>119</c:v>
                </c:pt>
                <c:pt idx="5592">
                  <c:v>118.9</c:v>
                </c:pt>
                <c:pt idx="5593">
                  <c:v>118.9</c:v>
                </c:pt>
                <c:pt idx="5594">
                  <c:v>118.9</c:v>
                </c:pt>
                <c:pt idx="5595">
                  <c:v>119</c:v>
                </c:pt>
                <c:pt idx="5596">
                  <c:v>119</c:v>
                </c:pt>
                <c:pt idx="5597">
                  <c:v>119</c:v>
                </c:pt>
                <c:pt idx="5598">
                  <c:v>118.7</c:v>
                </c:pt>
                <c:pt idx="5599">
                  <c:v>118.7</c:v>
                </c:pt>
                <c:pt idx="5600">
                  <c:v>118.7</c:v>
                </c:pt>
                <c:pt idx="5601">
                  <c:v>118.9</c:v>
                </c:pt>
                <c:pt idx="5602">
                  <c:v>118.9</c:v>
                </c:pt>
                <c:pt idx="5603">
                  <c:v>118.9</c:v>
                </c:pt>
                <c:pt idx="5604">
                  <c:v>118.8</c:v>
                </c:pt>
                <c:pt idx="5605">
                  <c:v>118.8</c:v>
                </c:pt>
                <c:pt idx="5606">
                  <c:v>118.8</c:v>
                </c:pt>
                <c:pt idx="5607">
                  <c:v>118.6</c:v>
                </c:pt>
                <c:pt idx="5608">
                  <c:v>118.6</c:v>
                </c:pt>
                <c:pt idx="5609">
                  <c:v>118.6</c:v>
                </c:pt>
                <c:pt idx="5610">
                  <c:v>118.8</c:v>
                </c:pt>
                <c:pt idx="5611">
                  <c:v>118.8</c:v>
                </c:pt>
                <c:pt idx="5612">
                  <c:v>118.8</c:v>
                </c:pt>
                <c:pt idx="5613">
                  <c:v>118.8</c:v>
                </c:pt>
                <c:pt idx="5614">
                  <c:v>118.8</c:v>
                </c:pt>
                <c:pt idx="5615">
                  <c:v>118.8</c:v>
                </c:pt>
                <c:pt idx="5616">
                  <c:v>118.9</c:v>
                </c:pt>
                <c:pt idx="5617">
                  <c:v>118.9</c:v>
                </c:pt>
                <c:pt idx="5618">
                  <c:v>118.9</c:v>
                </c:pt>
                <c:pt idx="5619">
                  <c:v>118.8</c:v>
                </c:pt>
                <c:pt idx="5620">
                  <c:v>118.8</c:v>
                </c:pt>
                <c:pt idx="5621">
                  <c:v>118.8</c:v>
                </c:pt>
                <c:pt idx="5622">
                  <c:v>119.1</c:v>
                </c:pt>
                <c:pt idx="5623">
                  <c:v>119.1</c:v>
                </c:pt>
                <c:pt idx="5624">
                  <c:v>119.1</c:v>
                </c:pt>
                <c:pt idx="5625">
                  <c:v>119.3</c:v>
                </c:pt>
                <c:pt idx="5626">
                  <c:v>119.3</c:v>
                </c:pt>
                <c:pt idx="5627">
                  <c:v>119.3</c:v>
                </c:pt>
                <c:pt idx="5628">
                  <c:v>119.3</c:v>
                </c:pt>
                <c:pt idx="5629">
                  <c:v>119.3</c:v>
                </c:pt>
                <c:pt idx="5630">
                  <c:v>119.3</c:v>
                </c:pt>
                <c:pt idx="5631">
                  <c:v>119.2</c:v>
                </c:pt>
                <c:pt idx="5632">
                  <c:v>119.2</c:v>
                </c:pt>
                <c:pt idx="5633">
                  <c:v>119.2</c:v>
                </c:pt>
                <c:pt idx="5634">
                  <c:v>119.1</c:v>
                </c:pt>
                <c:pt idx="5635">
                  <c:v>119.1</c:v>
                </c:pt>
                <c:pt idx="5636">
                  <c:v>119.1</c:v>
                </c:pt>
                <c:pt idx="5637">
                  <c:v>119.3</c:v>
                </c:pt>
                <c:pt idx="5638">
                  <c:v>119.3</c:v>
                </c:pt>
                <c:pt idx="5639">
                  <c:v>119.3</c:v>
                </c:pt>
                <c:pt idx="5640">
                  <c:v>119.1</c:v>
                </c:pt>
                <c:pt idx="5641">
                  <c:v>119.1</c:v>
                </c:pt>
                <c:pt idx="5642">
                  <c:v>119.1</c:v>
                </c:pt>
                <c:pt idx="5643">
                  <c:v>118.9</c:v>
                </c:pt>
                <c:pt idx="5644">
                  <c:v>118.9</c:v>
                </c:pt>
                <c:pt idx="5645">
                  <c:v>118.9</c:v>
                </c:pt>
                <c:pt idx="5646">
                  <c:v>118.6</c:v>
                </c:pt>
                <c:pt idx="5647">
                  <c:v>118.6</c:v>
                </c:pt>
                <c:pt idx="5648">
                  <c:v>118.6</c:v>
                </c:pt>
                <c:pt idx="5649">
                  <c:v>118.9</c:v>
                </c:pt>
                <c:pt idx="5650">
                  <c:v>118.9</c:v>
                </c:pt>
                <c:pt idx="5651">
                  <c:v>118.9</c:v>
                </c:pt>
                <c:pt idx="5652">
                  <c:v>119.3</c:v>
                </c:pt>
                <c:pt idx="5653">
                  <c:v>119.3</c:v>
                </c:pt>
                <c:pt idx="5654">
                  <c:v>119.3</c:v>
                </c:pt>
                <c:pt idx="5655">
                  <c:v>119.5</c:v>
                </c:pt>
                <c:pt idx="5656">
                  <c:v>119.5</c:v>
                </c:pt>
                <c:pt idx="5657">
                  <c:v>119.5</c:v>
                </c:pt>
                <c:pt idx="5658">
                  <c:v>119.4</c:v>
                </c:pt>
                <c:pt idx="5659">
                  <c:v>119.4</c:v>
                </c:pt>
                <c:pt idx="5660">
                  <c:v>119.4</c:v>
                </c:pt>
                <c:pt idx="5661">
                  <c:v>119.3</c:v>
                </c:pt>
                <c:pt idx="5662">
                  <c:v>119.3</c:v>
                </c:pt>
                <c:pt idx="5663">
                  <c:v>119.3</c:v>
                </c:pt>
                <c:pt idx="5664">
                  <c:v>119.1</c:v>
                </c:pt>
                <c:pt idx="5665">
                  <c:v>119.1</c:v>
                </c:pt>
                <c:pt idx="5666">
                  <c:v>119.1</c:v>
                </c:pt>
                <c:pt idx="5667">
                  <c:v>119.3</c:v>
                </c:pt>
                <c:pt idx="5668">
                  <c:v>119.3</c:v>
                </c:pt>
                <c:pt idx="5669">
                  <c:v>119.3</c:v>
                </c:pt>
                <c:pt idx="5670">
                  <c:v>119.2</c:v>
                </c:pt>
                <c:pt idx="5671">
                  <c:v>119.2</c:v>
                </c:pt>
                <c:pt idx="5672">
                  <c:v>119.2</c:v>
                </c:pt>
                <c:pt idx="5673">
                  <c:v>119.3</c:v>
                </c:pt>
                <c:pt idx="5674">
                  <c:v>119.3</c:v>
                </c:pt>
                <c:pt idx="5675">
                  <c:v>119.3</c:v>
                </c:pt>
                <c:pt idx="5676">
                  <c:v>119.2</c:v>
                </c:pt>
                <c:pt idx="5677">
                  <c:v>119.2</c:v>
                </c:pt>
                <c:pt idx="5678">
                  <c:v>119.2</c:v>
                </c:pt>
                <c:pt idx="5679">
                  <c:v>119.3</c:v>
                </c:pt>
                <c:pt idx="5680">
                  <c:v>119.3</c:v>
                </c:pt>
                <c:pt idx="5681">
                  <c:v>119.3</c:v>
                </c:pt>
                <c:pt idx="5682">
                  <c:v>119.5</c:v>
                </c:pt>
                <c:pt idx="5683">
                  <c:v>119.5</c:v>
                </c:pt>
                <c:pt idx="5684">
                  <c:v>119.5</c:v>
                </c:pt>
                <c:pt idx="5685">
                  <c:v>119.4</c:v>
                </c:pt>
                <c:pt idx="5686">
                  <c:v>119.4</c:v>
                </c:pt>
                <c:pt idx="5687">
                  <c:v>119.4</c:v>
                </c:pt>
                <c:pt idx="5688">
                  <c:v>119.8</c:v>
                </c:pt>
                <c:pt idx="5689">
                  <c:v>119.8</c:v>
                </c:pt>
                <c:pt idx="5690">
                  <c:v>119.8</c:v>
                </c:pt>
                <c:pt idx="5691">
                  <c:v>120.1</c:v>
                </c:pt>
                <c:pt idx="5692">
                  <c:v>120.1</c:v>
                </c:pt>
                <c:pt idx="5693">
                  <c:v>120.1</c:v>
                </c:pt>
                <c:pt idx="5694">
                  <c:v>120</c:v>
                </c:pt>
                <c:pt idx="5695">
                  <c:v>120</c:v>
                </c:pt>
                <c:pt idx="5696">
                  <c:v>120</c:v>
                </c:pt>
                <c:pt idx="5697">
                  <c:v>119.6</c:v>
                </c:pt>
                <c:pt idx="5698">
                  <c:v>119.6</c:v>
                </c:pt>
                <c:pt idx="5699">
                  <c:v>119.6</c:v>
                </c:pt>
                <c:pt idx="5700">
                  <c:v>119.2</c:v>
                </c:pt>
                <c:pt idx="5701">
                  <c:v>119.2</c:v>
                </c:pt>
                <c:pt idx="5702">
                  <c:v>119.2</c:v>
                </c:pt>
                <c:pt idx="5703">
                  <c:v>119.1</c:v>
                </c:pt>
                <c:pt idx="5704">
                  <c:v>119.1</c:v>
                </c:pt>
                <c:pt idx="5705">
                  <c:v>119.1</c:v>
                </c:pt>
                <c:pt idx="5706">
                  <c:v>119.4</c:v>
                </c:pt>
                <c:pt idx="5707">
                  <c:v>119.4</c:v>
                </c:pt>
                <c:pt idx="5708">
                  <c:v>119.4</c:v>
                </c:pt>
                <c:pt idx="5709">
                  <c:v>119.6</c:v>
                </c:pt>
                <c:pt idx="5710">
                  <c:v>119.6</c:v>
                </c:pt>
                <c:pt idx="5711">
                  <c:v>119.6</c:v>
                </c:pt>
                <c:pt idx="5712">
                  <c:v>119.7</c:v>
                </c:pt>
                <c:pt idx="5713">
                  <c:v>119.7</c:v>
                </c:pt>
                <c:pt idx="5714">
                  <c:v>119.7</c:v>
                </c:pt>
                <c:pt idx="5715">
                  <c:v>119.4</c:v>
                </c:pt>
                <c:pt idx="5716">
                  <c:v>119.4</c:v>
                </c:pt>
                <c:pt idx="5717">
                  <c:v>119.4</c:v>
                </c:pt>
                <c:pt idx="5718">
                  <c:v>118.9</c:v>
                </c:pt>
                <c:pt idx="5719">
                  <c:v>118.9</c:v>
                </c:pt>
                <c:pt idx="5720">
                  <c:v>118.9</c:v>
                </c:pt>
                <c:pt idx="5721">
                  <c:v>118.9</c:v>
                </c:pt>
                <c:pt idx="5722">
                  <c:v>118.9</c:v>
                </c:pt>
                <c:pt idx="5723">
                  <c:v>118.9</c:v>
                </c:pt>
                <c:pt idx="5724">
                  <c:v>119</c:v>
                </c:pt>
                <c:pt idx="5725">
                  <c:v>119</c:v>
                </c:pt>
                <c:pt idx="5726">
                  <c:v>119</c:v>
                </c:pt>
                <c:pt idx="5727">
                  <c:v>119.2</c:v>
                </c:pt>
                <c:pt idx="5728">
                  <c:v>119.2</c:v>
                </c:pt>
                <c:pt idx="5729">
                  <c:v>119.2</c:v>
                </c:pt>
                <c:pt idx="5730">
                  <c:v>119.1</c:v>
                </c:pt>
                <c:pt idx="5731">
                  <c:v>119.1</c:v>
                </c:pt>
                <c:pt idx="5732">
                  <c:v>119.1</c:v>
                </c:pt>
                <c:pt idx="5733">
                  <c:v>119.2</c:v>
                </c:pt>
                <c:pt idx="5734">
                  <c:v>119.2</c:v>
                </c:pt>
                <c:pt idx="5735">
                  <c:v>119.2</c:v>
                </c:pt>
                <c:pt idx="5736">
                  <c:v>119</c:v>
                </c:pt>
                <c:pt idx="5737">
                  <c:v>119</c:v>
                </c:pt>
                <c:pt idx="5738">
                  <c:v>119</c:v>
                </c:pt>
                <c:pt idx="5739">
                  <c:v>119.1</c:v>
                </c:pt>
                <c:pt idx="5740">
                  <c:v>119.1</c:v>
                </c:pt>
                <c:pt idx="5741">
                  <c:v>119.1</c:v>
                </c:pt>
                <c:pt idx="5742">
                  <c:v>119</c:v>
                </c:pt>
                <c:pt idx="5743">
                  <c:v>119</c:v>
                </c:pt>
                <c:pt idx="5744">
                  <c:v>119</c:v>
                </c:pt>
                <c:pt idx="5745">
                  <c:v>118.9</c:v>
                </c:pt>
                <c:pt idx="5746">
                  <c:v>118.9</c:v>
                </c:pt>
                <c:pt idx="5747">
                  <c:v>118.9</c:v>
                </c:pt>
                <c:pt idx="5748">
                  <c:v>118.7</c:v>
                </c:pt>
                <c:pt idx="5749">
                  <c:v>118.7</c:v>
                </c:pt>
                <c:pt idx="5750">
                  <c:v>118.7</c:v>
                </c:pt>
                <c:pt idx="5751">
                  <c:v>118.6</c:v>
                </c:pt>
                <c:pt idx="5752">
                  <c:v>118.6</c:v>
                </c:pt>
                <c:pt idx="5753">
                  <c:v>118.6</c:v>
                </c:pt>
                <c:pt idx="5754">
                  <c:v>118.7</c:v>
                </c:pt>
                <c:pt idx="5755">
                  <c:v>118.7</c:v>
                </c:pt>
                <c:pt idx="5756">
                  <c:v>118.7</c:v>
                </c:pt>
                <c:pt idx="5757">
                  <c:v>119.1</c:v>
                </c:pt>
                <c:pt idx="5758">
                  <c:v>119.1</c:v>
                </c:pt>
                <c:pt idx="5759">
                  <c:v>119.1</c:v>
                </c:pt>
                <c:pt idx="5760">
                  <c:v>118.9</c:v>
                </c:pt>
                <c:pt idx="5761">
                  <c:v>118.9</c:v>
                </c:pt>
                <c:pt idx="5762">
                  <c:v>118.9</c:v>
                </c:pt>
                <c:pt idx="5763">
                  <c:v>118.8</c:v>
                </c:pt>
                <c:pt idx="5764">
                  <c:v>118.8</c:v>
                </c:pt>
                <c:pt idx="5765">
                  <c:v>118.8</c:v>
                </c:pt>
                <c:pt idx="5766">
                  <c:v>118.6</c:v>
                </c:pt>
                <c:pt idx="5767">
                  <c:v>118.6</c:v>
                </c:pt>
                <c:pt idx="5768">
                  <c:v>118.6</c:v>
                </c:pt>
                <c:pt idx="5769">
                  <c:v>118.8</c:v>
                </c:pt>
                <c:pt idx="5770">
                  <c:v>118.8</c:v>
                </c:pt>
                <c:pt idx="5771">
                  <c:v>118.8</c:v>
                </c:pt>
                <c:pt idx="5772">
                  <c:v>118.8</c:v>
                </c:pt>
                <c:pt idx="5773">
                  <c:v>118.8</c:v>
                </c:pt>
                <c:pt idx="5774">
                  <c:v>118.8</c:v>
                </c:pt>
                <c:pt idx="5775">
                  <c:v>118.9</c:v>
                </c:pt>
                <c:pt idx="5776">
                  <c:v>118.9</c:v>
                </c:pt>
                <c:pt idx="5777">
                  <c:v>118.9</c:v>
                </c:pt>
                <c:pt idx="5778">
                  <c:v>118.9</c:v>
                </c:pt>
                <c:pt idx="5779">
                  <c:v>118.9</c:v>
                </c:pt>
                <c:pt idx="5780">
                  <c:v>118.9</c:v>
                </c:pt>
                <c:pt idx="5781">
                  <c:v>119.1</c:v>
                </c:pt>
                <c:pt idx="5782">
                  <c:v>119.1</c:v>
                </c:pt>
                <c:pt idx="5783">
                  <c:v>119.1</c:v>
                </c:pt>
                <c:pt idx="5784">
                  <c:v>119.2</c:v>
                </c:pt>
                <c:pt idx="5785">
                  <c:v>119.2</c:v>
                </c:pt>
                <c:pt idx="5786">
                  <c:v>119.2</c:v>
                </c:pt>
                <c:pt idx="5787">
                  <c:v>119.6</c:v>
                </c:pt>
                <c:pt idx="5788">
                  <c:v>119.6</c:v>
                </c:pt>
                <c:pt idx="5789">
                  <c:v>119.6</c:v>
                </c:pt>
                <c:pt idx="5790">
                  <c:v>119.6</c:v>
                </c:pt>
                <c:pt idx="5791">
                  <c:v>119.6</c:v>
                </c:pt>
                <c:pt idx="5792">
                  <c:v>119.6</c:v>
                </c:pt>
                <c:pt idx="5793">
                  <c:v>119.4</c:v>
                </c:pt>
                <c:pt idx="5794">
                  <c:v>119.4</c:v>
                </c:pt>
                <c:pt idx="5795">
                  <c:v>119.4</c:v>
                </c:pt>
                <c:pt idx="5796">
                  <c:v>118.9</c:v>
                </c:pt>
                <c:pt idx="5797">
                  <c:v>118.9</c:v>
                </c:pt>
                <c:pt idx="5798">
                  <c:v>118.9</c:v>
                </c:pt>
                <c:pt idx="5799">
                  <c:v>119</c:v>
                </c:pt>
                <c:pt idx="5800">
                  <c:v>119</c:v>
                </c:pt>
                <c:pt idx="5801">
                  <c:v>119</c:v>
                </c:pt>
                <c:pt idx="5802">
                  <c:v>118.6</c:v>
                </c:pt>
                <c:pt idx="5803">
                  <c:v>118.6</c:v>
                </c:pt>
                <c:pt idx="5804">
                  <c:v>118.6</c:v>
                </c:pt>
                <c:pt idx="5805">
                  <c:v>118.9</c:v>
                </c:pt>
                <c:pt idx="5806">
                  <c:v>118.9</c:v>
                </c:pt>
                <c:pt idx="5807">
                  <c:v>118.9</c:v>
                </c:pt>
                <c:pt idx="5808">
                  <c:v>119</c:v>
                </c:pt>
                <c:pt idx="5809">
                  <c:v>119</c:v>
                </c:pt>
                <c:pt idx="5810">
                  <c:v>119</c:v>
                </c:pt>
                <c:pt idx="5811">
                  <c:v>119.4</c:v>
                </c:pt>
                <c:pt idx="5812">
                  <c:v>119.4</c:v>
                </c:pt>
                <c:pt idx="5813">
                  <c:v>119.4</c:v>
                </c:pt>
                <c:pt idx="5814">
                  <c:v>119.4</c:v>
                </c:pt>
                <c:pt idx="5815">
                  <c:v>119.4</c:v>
                </c:pt>
                <c:pt idx="5816">
                  <c:v>119.4</c:v>
                </c:pt>
                <c:pt idx="5817">
                  <c:v>119.3</c:v>
                </c:pt>
                <c:pt idx="5818">
                  <c:v>119.3</c:v>
                </c:pt>
                <c:pt idx="5819">
                  <c:v>119.3</c:v>
                </c:pt>
                <c:pt idx="5820">
                  <c:v>119.2</c:v>
                </c:pt>
                <c:pt idx="5821">
                  <c:v>119.2</c:v>
                </c:pt>
                <c:pt idx="5822">
                  <c:v>119.2</c:v>
                </c:pt>
                <c:pt idx="5823">
                  <c:v>119.2</c:v>
                </c:pt>
                <c:pt idx="5824">
                  <c:v>119.2</c:v>
                </c:pt>
                <c:pt idx="5825">
                  <c:v>119.2</c:v>
                </c:pt>
                <c:pt idx="5826">
                  <c:v>119.3</c:v>
                </c:pt>
                <c:pt idx="5827">
                  <c:v>119.3</c:v>
                </c:pt>
                <c:pt idx="5828">
                  <c:v>119.3</c:v>
                </c:pt>
                <c:pt idx="5829">
                  <c:v>119.4</c:v>
                </c:pt>
                <c:pt idx="5830">
                  <c:v>119.4</c:v>
                </c:pt>
                <c:pt idx="5831">
                  <c:v>119.4</c:v>
                </c:pt>
                <c:pt idx="5832">
                  <c:v>119.3</c:v>
                </c:pt>
                <c:pt idx="5833">
                  <c:v>119.3</c:v>
                </c:pt>
                <c:pt idx="5834">
                  <c:v>119.3</c:v>
                </c:pt>
                <c:pt idx="5835">
                  <c:v>119</c:v>
                </c:pt>
                <c:pt idx="5836">
                  <c:v>119</c:v>
                </c:pt>
                <c:pt idx="5837">
                  <c:v>119</c:v>
                </c:pt>
                <c:pt idx="5838">
                  <c:v>119.1</c:v>
                </c:pt>
                <c:pt idx="5839">
                  <c:v>119.1</c:v>
                </c:pt>
                <c:pt idx="5840">
                  <c:v>119.1</c:v>
                </c:pt>
                <c:pt idx="5841">
                  <c:v>119</c:v>
                </c:pt>
                <c:pt idx="5842">
                  <c:v>119</c:v>
                </c:pt>
                <c:pt idx="5843">
                  <c:v>119</c:v>
                </c:pt>
                <c:pt idx="5844">
                  <c:v>119.1</c:v>
                </c:pt>
                <c:pt idx="5845">
                  <c:v>119.1</c:v>
                </c:pt>
                <c:pt idx="5846">
                  <c:v>119.1</c:v>
                </c:pt>
                <c:pt idx="5847">
                  <c:v>119</c:v>
                </c:pt>
                <c:pt idx="5848">
                  <c:v>119</c:v>
                </c:pt>
                <c:pt idx="5849">
                  <c:v>119</c:v>
                </c:pt>
                <c:pt idx="5850">
                  <c:v>119.4</c:v>
                </c:pt>
                <c:pt idx="5851">
                  <c:v>119.4</c:v>
                </c:pt>
                <c:pt idx="5852">
                  <c:v>119.4</c:v>
                </c:pt>
                <c:pt idx="5853">
                  <c:v>119.6</c:v>
                </c:pt>
                <c:pt idx="5854">
                  <c:v>119.6</c:v>
                </c:pt>
                <c:pt idx="5855">
                  <c:v>119.6</c:v>
                </c:pt>
                <c:pt idx="5856">
                  <c:v>120</c:v>
                </c:pt>
                <c:pt idx="5857">
                  <c:v>120</c:v>
                </c:pt>
                <c:pt idx="5858">
                  <c:v>120</c:v>
                </c:pt>
                <c:pt idx="5859">
                  <c:v>119.8</c:v>
                </c:pt>
                <c:pt idx="5860">
                  <c:v>119.8</c:v>
                </c:pt>
                <c:pt idx="5861">
                  <c:v>119.8</c:v>
                </c:pt>
                <c:pt idx="5862">
                  <c:v>119.6</c:v>
                </c:pt>
                <c:pt idx="5863">
                  <c:v>119.6</c:v>
                </c:pt>
                <c:pt idx="5864">
                  <c:v>119.6</c:v>
                </c:pt>
                <c:pt idx="5865">
                  <c:v>119.1</c:v>
                </c:pt>
                <c:pt idx="5866">
                  <c:v>119.1</c:v>
                </c:pt>
                <c:pt idx="5867">
                  <c:v>119.1</c:v>
                </c:pt>
                <c:pt idx="5868">
                  <c:v>118.7</c:v>
                </c:pt>
                <c:pt idx="5869">
                  <c:v>118.7</c:v>
                </c:pt>
                <c:pt idx="5870">
                  <c:v>118.7</c:v>
                </c:pt>
                <c:pt idx="5871">
                  <c:v>118.4</c:v>
                </c:pt>
                <c:pt idx="5872">
                  <c:v>118.4</c:v>
                </c:pt>
                <c:pt idx="5873">
                  <c:v>118.4</c:v>
                </c:pt>
                <c:pt idx="5874">
                  <c:v>118.8</c:v>
                </c:pt>
                <c:pt idx="5875">
                  <c:v>118.8</c:v>
                </c:pt>
                <c:pt idx="5876">
                  <c:v>118.8</c:v>
                </c:pt>
                <c:pt idx="5877">
                  <c:v>119.1</c:v>
                </c:pt>
                <c:pt idx="5878">
                  <c:v>119.1</c:v>
                </c:pt>
                <c:pt idx="5879">
                  <c:v>119.1</c:v>
                </c:pt>
                <c:pt idx="5880">
                  <c:v>119.4</c:v>
                </c:pt>
                <c:pt idx="5881">
                  <c:v>119.4</c:v>
                </c:pt>
                <c:pt idx="5882">
                  <c:v>119.4</c:v>
                </c:pt>
                <c:pt idx="5883">
                  <c:v>119.7</c:v>
                </c:pt>
                <c:pt idx="5884">
                  <c:v>119.7</c:v>
                </c:pt>
                <c:pt idx="5885">
                  <c:v>119.7</c:v>
                </c:pt>
                <c:pt idx="5886">
                  <c:v>119.5</c:v>
                </c:pt>
                <c:pt idx="5887">
                  <c:v>119.5</c:v>
                </c:pt>
                <c:pt idx="5888">
                  <c:v>119.5</c:v>
                </c:pt>
                <c:pt idx="5889">
                  <c:v>119.5</c:v>
                </c:pt>
                <c:pt idx="5890">
                  <c:v>119.5</c:v>
                </c:pt>
                <c:pt idx="5891">
                  <c:v>119.5</c:v>
                </c:pt>
                <c:pt idx="5892">
                  <c:v>119.3</c:v>
                </c:pt>
                <c:pt idx="5893">
                  <c:v>119.3</c:v>
                </c:pt>
                <c:pt idx="5894">
                  <c:v>119.3</c:v>
                </c:pt>
                <c:pt idx="5895">
                  <c:v>119.4</c:v>
                </c:pt>
                <c:pt idx="5896">
                  <c:v>119.4</c:v>
                </c:pt>
                <c:pt idx="5897">
                  <c:v>119.4</c:v>
                </c:pt>
                <c:pt idx="5898">
                  <c:v>119.5</c:v>
                </c:pt>
                <c:pt idx="5899">
                  <c:v>119.5</c:v>
                </c:pt>
                <c:pt idx="5900">
                  <c:v>119.5</c:v>
                </c:pt>
                <c:pt idx="5901">
                  <c:v>119.6</c:v>
                </c:pt>
                <c:pt idx="5902">
                  <c:v>119.6</c:v>
                </c:pt>
                <c:pt idx="5903">
                  <c:v>119.6</c:v>
                </c:pt>
                <c:pt idx="5904">
                  <c:v>119.5</c:v>
                </c:pt>
                <c:pt idx="5905">
                  <c:v>119.5</c:v>
                </c:pt>
                <c:pt idx="5906">
                  <c:v>119.5</c:v>
                </c:pt>
                <c:pt idx="5907">
                  <c:v>119.7</c:v>
                </c:pt>
                <c:pt idx="5908">
                  <c:v>119.7</c:v>
                </c:pt>
                <c:pt idx="5909">
                  <c:v>119.7</c:v>
                </c:pt>
                <c:pt idx="5910">
                  <c:v>120</c:v>
                </c:pt>
                <c:pt idx="5911">
                  <c:v>120</c:v>
                </c:pt>
                <c:pt idx="5912">
                  <c:v>120</c:v>
                </c:pt>
                <c:pt idx="5913">
                  <c:v>120</c:v>
                </c:pt>
                <c:pt idx="5914">
                  <c:v>120</c:v>
                </c:pt>
                <c:pt idx="5915">
                  <c:v>120</c:v>
                </c:pt>
                <c:pt idx="5916">
                  <c:v>120.2</c:v>
                </c:pt>
                <c:pt idx="5917">
                  <c:v>120.2</c:v>
                </c:pt>
                <c:pt idx="5918">
                  <c:v>120.2</c:v>
                </c:pt>
                <c:pt idx="5919">
                  <c:v>119.8</c:v>
                </c:pt>
                <c:pt idx="5920">
                  <c:v>119.8</c:v>
                </c:pt>
                <c:pt idx="5921">
                  <c:v>119.8</c:v>
                </c:pt>
                <c:pt idx="5922">
                  <c:v>120.2</c:v>
                </c:pt>
                <c:pt idx="5923">
                  <c:v>120.2</c:v>
                </c:pt>
                <c:pt idx="5924">
                  <c:v>120.2</c:v>
                </c:pt>
                <c:pt idx="5925">
                  <c:v>119.7</c:v>
                </c:pt>
                <c:pt idx="5926">
                  <c:v>119.7</c:v>
                </c:pt>
                <c:pt idx="5927">
                  <c:v>119.7</c:v>
                </c:pt>
                <c:pt idx="5928">
                  <c:v>120</c:v>
                </c:pt>
                <c:pt idx="5929">
                  <c:v>120</c:v>
                </c:pt>
                <c:pt idx="5930">
                  <c:v>120</c:v>
                </c:pt>
                <c:pt idx="5931">
                  <c:v>119.8</c:v>
                </c:pt>
                <c:pt idx="5932">
                  <c:v>119.8</c:v>
                </c:pt>
                <c:pt idx="5933">
                  <c:v>119.8</c:v>
                </c:pt>
                <c:pt idx="5934">
                  <c:v>120.1</c:v>
                </c:pt>
                <c:pt idx="5935">
                  <c:v>120.1</c:v>
                </c:pt>
                <c:pt idx="5936">
                  <c:v>120.1</c:v>
                </c:pt>
                <c:pt idx="5937">
                  <c:v>119.8</c:v>
                </c:pt>
                <c:pt idx="5938">
                  <c:v>119.8</c:v>
                </c:pt>
                <c:pt idx="5939">
                  <c:v>119.8</c:v>
                </c:pt>
                <c:pt idx="5940">
                  <c:v>120.1</c:v>
                </c:pt>
                <c:pt idx="5941">
                  <c:v>120.1</c:v>
                </c:pt>
                <c:pt idx="5942">
                  <c:v>120.1</c:v>
                </c:pt>
                <c:pt idx="5943">
                  <c:v>120</c:v>
                </c:pt>
                <c:pt idx="5944">
                  <c:v>120</c:v>
                </c:pt>
                <c:pt idx="5945">
                  <c:v>120</c:v>
                </c:pt>
                <c:pt idx="5946">
                  <c:v>120.1</c:v>
                </c:pt>
                <c:pt idx="5947">
                  <c:v>120.1</c:v>
                </c:pt>
                <c:pt idx="5948">
                  <c:v>120.1</c:v>
                </c:pt>
                <c:pt idx="5949">
                  <c:v>119.9</c:v>
                </c:pt>
                <c:pt idx="5950">
                  <c:v>119.9</c:v>
                </c:pt>
                <c:pt idx="5951">
                  <c:v>119.9</c:v>
                </c:pt>
                <c:pt idx="5952">
                  <c:v>120.2</c:v>
                </c:pt>
                <c:pt idx="5953">
                  <c:v>120.2</c:v>
                </c:pt>
                <c:pt idx="5954">
                  <c:v>120.2</c:v>
                </c:pt>
                <c:pt idx="5955">
                  <c:v>120.1</c:v>
                </c:pt>
                <c:pt idx="5956">
                  <c:v>120.1</c:v>
                </c:pt>
                <c:pt idx="5957">
                  <c:v>120.1</c:v>
                </c:pt>
                <c:pt idx="5958">
                  <c:v>120.3</c:v>
                </c:pt>
                <c:pt idx="5959">
                  <c:v>120.3</c:v>
                </c:pt>
                <c:pt idx="5960">
                  <c:v>120.3</c:v>
                </c:pt>
                <c:pt idx="5961">
                  <c:v>120.1</c:v>
                </c:pt>
                <c:pt idx="5962">
                  <c:v>120.1</c:v>
                </c:pt>
                <c:pt idx="5963">
                  <c:v>120.1</c:v>
                </c:pt>
                <c:pt idx="5964">
                  <c:v>120.1</c:v>
                </c:pt>
                <c:pt idx="5965">
                  <c:v>120.1</c:v>
                </c:pt>
                <c:pt idx="5966">
                  <c:v>120.1</c:v>
                </c:pt>
                <c:pt idx="5967">
                  <c:v>119.8</c:v>
                </c:pt>
                <c:pt idx="5968">
                  <c:v>119.8</c:v>
                </c:pt>
                <c:pt idx="5969">
                  <c:v>119.8</c:v>
                </c:pt>
                <c:pt idx="5970">
                  <c:v>119.9</c:v>
                </c:pt>
                <c:pt idx="5971">
                  <c:v>119.9</c:v>
                </c:pt>
                <c:pt idx="5972">
                  <c:v>119.9</c:v>
                </c:pt>
                <c:pt idx="5973">
                  <c:v>119.6</c:v>
                </c:pt>
                <c:pt idx="5974">
                  <c:v>119.6</c:v>
                </c:pt>
                <c:pt idx="5975">
                  <c:v>119.6</c:v>
                </c:pt>
                <c:pt idx="5976">
                  <c:v>119.9</c:v>
                </c:pt>
                <c:pt idx="5977">
                  <c:v>119.9</c:v>
                </c:pt>
                <c:pt idx="5978">
                  <c:v>119.9</c:v>
                </c:pt>
                <c:pt idx="5979">
                  <c:v>120</c:v>
                </c:pt>
                <c:pt idx="5980">
                  <c:v>120</c:v>
                </c:pt>
                <c:pt idx="5981">
                  <c:v>120</c:v>
                </c:pt>
                <c:pt idx="5982">
                  <c:v>120.1</c:v>
                </c:pt>
                <c:pt idx="5983">
                  <c:v>120.1</c:v>
                </c:pt>
                <c:pt idx="5984">
                  <c:v>120.1</c:v>
                </c:pt>
                <c:pt idx="5985">
                  <c:v>120.4</c:v>
                </c:pt>
                <c:pt idx="5986">
                  <c:v>120.4</c:v>
                </c:pt>
                <c:pt idx="5987">
                  <c:v>120.4</c:v>
                </c:pt>
                <c:pt idx="5988">
                  <c:v>120.2</c:v>
                </c:pt>
                <c:pt idx="5989">
                  <c:v>120.2</c:v>
                </c:pt>
                <c:pt idx="5990">
                  <c:v>120.2</c:v>
                </c:pt>
                <c:pt idx="5991">
                  <c:v>120.2</c:v>
                </c:pt>
                <c:pt idx="5992">
                  <c:v>120.2</c:v>
                </c:pt>
                <c:pt idx="5993">
                  <c:v>120.2</c:v>
                </c:pt>
                <c:pt idx="5994">
                  <c:v>120</c:v>
                </c:pt>
                <c:pt idx="5995">
                  <c:v>120</c:v>
                </c:pt>
                <c:pt idx="5996">
                  <c:v>120</c:v>
                </c:pt>
                <c:pt idx="5997">
                  <c:v>120.2</c:v>
                </c:pt>
                <c:pt idx="5998">
                  <c:v>120.2</c:v>
                </c:pt>
                <c:pt idx="5999">
                  <c:v>120.2</c:v>
                </c:pt>
                <c:pt idx="6000">
                  <c:v>120.2</c:v>
                </c:pt>
                <c:pt idx="6001">
                  <c:v>120.2</c:v>
                </c:pt>
                <c:pt idx="6002">
                  <c:v>120.2</c:v>
                </c:pt>
                <c:pt idx="6003">
                  <c:v>120.2</c:v>
                </c:pt>
                <c:pt idx="6004">
                  <c:v>120.2</c:v>
                </c:pt>
                <c:pt idx="6005">
                  <c:v>120.2</c:v>
                </c:pt>
                <c:pt idx="6006">
                  <c:v>120.1</c:v>
                </c:pt>
                <c:pt idx="6007">
                  <c:v>120.1</c:v>
                </c:pt>
                <c:pt idx="6008">
                  <c:v>120.1</c:v>
                </c:pt>
                <c:pt idx="6009">
                  <c:v>120.4</c:v>
                </c:pt>
                <c:pt idx="6010">
                  <c:v>120.4</c:v>
                </c:pt>
                <c:pt idx="6011">
                  <c:v>120.4</c:v>
                </c:pt>
                <c:pt idx="6012">
                  <c:v>120.7</c:v>
                </c:pt>
                <c:pt idx="6013">
                  <c:v>120.7</c:v>
                </c:pt>
                <c:pt idx="6014">
                  <c:v>120.7</c:v>
                </c:pt>
                <c:pt idx="6015">
                  <c:v>121</c:v>
                </c:pt>
                <c:pt idx="6016">
                  <c:v>121</c:v>
                </c:pt>
                <c:pt idx="6017">
                  <c:v>121</c:v>
                </c:pt>
                <c:pt idx="6018">
                  <c:v>120.9</c:v>
                </c:pt>
                <c:pt idx="6019">
                  <c:v>120.9</c:v>
                </c:pt>
                <c:pt idx="6020">
                  <c:v>120.9</c:v>
                </c:pt>
                <c:pt idx="6021">
                  <c:v>120.9</c:v>
                </c:pt>
                <c:pt idx="6022">
                  <c:v>120.9</c:v>
                </c:pt>
                <c:pt idx="6023">
                  <c:v>120.9</c:v>
                </c:pt>
                <c:pt idx="6024">
                  <c:v>121</c:v>
                </c:pt>
                <c:pt idx="6025">
                  <c:v>121</c:v>
                </c:pt>
                <c:pt idx="6026">
                  <c:v>121</c:v>
                </c:pt>
                <c:pt idx="6027">
                  <c:v>121.4</c:v>
                </c:pt>
                <c:pt idx="6028">
                  <c:v>121.4</c:v>
                </c:pt>
                <c:pt idx="6029">
                  <c:v>121.4</c:v>
                </c:pt>
                <c:pt idx="6030">
                  <c:v>121.8</c:v>
                </c:pt>
                <c:pt idx="6031">
                  <c:v>121.8</c:v>
                </c:pt>
                <c:pt idx="6032">
                  <c:v>121.8</c:v>
                </c:pt>
                <c:pt idx="6033">
                  <c:v>121.9</c:v>
                </c:pt>
                <c:pt idx="6034">
                  <c:v>121.9</c:v>
                </c:pt>
                <c:pt idx="6035">
                  <c:v>121.9</c:v>
                </c:pt>
                <c:pt idx="6036">
                  <c:v>121.9</c:v>
                </c:pt>
                <c:pt idx="6037">
                  <c:v>121.9</c:v>
                </c:pt>
                <c:pt idx="6038">
                  <c:v>121.9</c:v>
                </c:pt>
                <c:pt idx="6039">
                  <c:v>121.5</c:v>
                </c:pt>
                <c:pt idx="6040">
                  <c:v>121.5</c:v>
                </c:pt>
                <c:pt idx="6041">
                  <c:v>121.5</c:v>
                </c:pt>
                <c:pt idx="6042">
                  <c:v>121.3</c:v>
                </c:pt>
                <c:pt idx="6043">
                  <c:v>121.3</c:v>
                </c:pt>
                <c:pt idx="6044">
                  <c:v>121.3</c:v>
                </c:pt>
                <c:pt idx="6045">
                  <c:v>121.1</c:v>
                </c:pt>
                <c:pt idx="6046">
                  <c:v>121.1</c:v>
                </c:pt>
                <c:pt idx="6047">
                  <c:v>121.1</c:v>
                </c:pt>
                <c:pt idx="6048">
                  <c:v>121.3</c:v>
                </c:pt>
                <c:pt idx="6049">
                  <c:v>121.3</c:v>
                </c:pt>
                <c:pt idx="6050">
                  <c:v>121.3</c:v>
                </c:pt>
                <c:pt idx="6051">
                  <c:v>121.3</c:v>
                </c:pt>
                <c:pt idx="6052">
                  <c:v>121.3</c:v>
                </c:pt>
                <c:pt idx="6053">
                  <c:v>121.3</c:v>
                </c:pt>
                <c:pt idx="6054">
                  <c:v>121.4</c:v>
                </c:pt>
                <c:pt idx="6055">
                  <c:v>121.4</c:v>
                </c:pt>
                <c:pt idx="6056">
                  <c:v>121.4</c:v>
                </c:pt>
                <c:pt idx="6057">
                  <c:v>121.1</c:v>
                </c:pt>
                <c:pt idx="6058">
                  <c:v>121.1</c:v>
                </c:pt>
                <c:pt idx="6059">
                  <c:v>121.1</c:v>
                </c:pt>
                <c:pt idx="6060">
                  <c:v>121.3</c:v>
                </c:pt>
                <c:pt idx="6061">
                  <c:v>121.3</c:v>
                </c:pt>
                <c:pt idx="6062">
                  <c:v>121.3</c:v>
                </c:pt>
                <c:pt idx="6063">
                  <c:v>121.2</c:v>
                </c:pt>
                <c:pt idx="6064">
                  <c:v>121.2</c:v>
                </c:pt>
                <c:pt idx="6065">
                  <c:v>121.2</c:v>
                </c:pt>
                <c:pt idx="6066">
                  <c:v>121</c:v>
                </c:pt>
                <c:pt idx="6067">
                  <c:v>121</c:v>
                </c:pt>
                <c:pt idx="6068">
                  <c:v>121</c:v>
                </c:pt>
                <c:pt idx="6069">
                  <c:v>121</c:v>
                </c:pt>
                <c:pt idx="6070">
                  <c:v>121</c:v>
                </c:pt>
                <c:pt idx="6071">
                  <c:v>121</c:v>
                </c:pt>
                <c:pt idx="6072">
                  <c:v>120.5</c:v>
                </c:pt>
                <c:pt idx="6073">
                  <c:v>120.5</c:v>
                </c:pt>
                <c:pt idx="6074">
                  <c:v>120.5</c:v>
                </c:pt>
                <c:pt idx="6075">
                  <c:v>121</c:v>
                </c:pt>
                <c:pt idx="6076">
                  <c:v>121</c:v>
                </c:pt>
                <c:pt idx="6077">
                  <c:v>121</c:v>
                </c:pt>
                <c:pt idx="6078">
                  <c:v>120.7</c:v>
                </c:pt>
                <c:pt idx="6079">
                  <c:v>120.7</c:v>
                </c:pt>
                <c:pt idx="6080">
                  <c:v>120.7</c:v>
                </c:pt>
                <c:pt idx="6081">
                  <c:v>121.1</c:v>
                </c:pt>
                <c:pt idx="6082">
                  <c:v>121.1</c:v>
                </c:pt>
                <c:pt idx="6083">
                  <c:v>121.1</c:v>
                </c:pt>
                <c:pt idx="6084">
                  <c:v>120.9</c:v>
                </c:pt>
                <c:pt idx="6085">
                  <c:v>120.9</c:v>
                </c:pt>
                <c:pt idx="6086">
                  <c:v>120.9</c:v>
                </c:pt>
                <c:pt idx="6087">
                  <c:v>121</c:v>
                </c:pt>
                <c:pt idx="6088">
                  <c:v>121</c:v>
                </c:pt>
                <c:pt idx="6089">
                  <c:v>121</c:v>
                </c:pt>
                <c:pt idx="6090">
                  <c:v>120.9</c:v>
                </c:pt>
                <c:pt idx="6091">
                  <c:v>120.9</c:v>
                </c:pt>
                <c:pt idx="6092">
                  <c:v>120.9</c:v>
                </c:pt>
                <c:pt idx="6093">
                  <c:v>121</c:v>
                </c:pt>
                <c:pt idx="6094">
                  <c:v>121</c:v>
                </c:pt>
                <c:pt idx="6095">
                  <c:v>121</c:v>
                </c:pt>
                <c:pt idx="6096">
                  <c:v>121.2</c:v>
                </c:pt>
                <c:pt idx="6097">
                  <c:v>121.2</c:v>
                </c:pt>
                <c:pt idx="6098">
                  <c:v>121.2</c:v>
                </c:pt>
                <c:pt idx="6099">
                  <c:v>121.5</c:v>
                </c:pt>
                <c:pt idx="6100">
                  <c:v>121.5</c:v>
                </c:pt>
                <c:pt idx="6101">
                  <c:v>121.5</c:v>
                </c:pt>
                <c:pt idx="6102">
                  <c:v>122</c:v>
                </c:pt>
                <c:pt idx="6103">
                  <c:v>122</c:v>
                </c:pt>
                <c:pt idx="6104">
                  <c:v>122</c:v>
                </c:pt>
                <c:pt idx="6105">
                  <c:v>122.4</c:v>
                </c:pt>
                <c:pt idx="6106">
                  <c:v>122.4</c:v>
                </c:pt>
                <c:pt idx="6107">
                  <c:v>122.4</c:v>
                </c:pt>
                <c:pt idx="6108">
                  <c:v>122.3</c:v>
                </c:pt>
                <c:pt idx="6109">
                  <c:v>122.3</c:v>
                </c:pt>
                <c:pt idx="6110">
                  <c:v>122.3</c:v>
                </c:pt>
                <c:pt idx="6111">
                  <c:v>122.1</c:v>
                </c:pt>
                <c:pt idx="6112">
                  <c:v>122.1</c:v>
                </c:pt>
                <c:pt idx="6113">
                  <c:v>122.1</c:v>
                </c:pt>
                <c:pt idx="6114">
                  <c:v>122.1</c:v>
                </c:pt>
                <c:pt idx="6115">
                  <c:v>122.1</c:v>
                </c:pt>
                <c:pt idx="6116">
                  <c:v>122.1</c:v>
                </c:pt>
                <c:pt idx="6117">
                  <c:v>122.5</c:v>
                </c:pt>
                <c:pt idx="6118">
                  <c:v>122.5</c:v>
                </c:pt>
                <c:pt idx="6119">
                  <c:v>122.5</c:v>
                </c:pt>
                <c:pt idx="6120">
                  <c:v>122.7</c:v>
                </c:pt>
                <c:pt idx="6121">
                  <c:v>122.7</c:v>
                </c:pt>
                <c:pt idx="6122">
                  <c:v>122.7</c:v>
                </c:pt>
                <c:pt idx="6123">
                  <c:v>123.2</c:v>
                </c:pt>
                <c:pt idx="6124">
                  <c:v>123.2</c:v>
                </c:pt>
                <c:pt idx="6125">
                  <c:v>123.2</c:v>
                </c:pt>
                <c:pt idx="6126">
                  <c:v>123.8</c:v>
                </c:pt>
                <c:pt idx="6127">
                  <c:v>123.8</c:v>
                </c:pt>
                <c:pt idx="6128">
                  <c:v>123.8</c:v>
                </c:pt>
                <c:pt idx="6129">
                  <c:v>124.1</c:v>
                </c:pt>
                <c:pt idx="6130">
                  <c:v>124.1</c:v>
                </c:pt>
                <c:pt idx="6131">
                  <c:v>124.1</c:v>
                </c:pt>
                <c:pt idx="6132">
                  <c:v>124</c:v>
                </c:pt>
                <c:pt idx="6133">
                  <c:v>124</c:v>
                </c:pt>
                <c:pt idx="6134">
                  <c:v>124</c:v>
                </c:pt>
                <c:pt idx="6135">
                  <c:v>123.6</c:v>
                </c:pt>
                <c:pt idx="6136">
                  <c:v>123.6</c:v>
                </c:pt>
                <c:pt idx="6137">
                  <c:v>123.6</c:v>
                </c:pt>
                <c:pt idx="6138">
                  <c:v>123.8</c:v>
                </c:pt>
                <c:pt idx="6139">
                  <c:v>123.8</c:v>
                </c:pt>
                <c:pt idx="6140">
                  <c:v>123.8</c:v>
                </c:pt>
                <c:pt idx="6141">
                  <c:v>124</c:v>
                </c:pt>
                <c:pt idx="6142">
                  <c:v>124</c:v>
                </c:pt>
                <c:pt idx="6143">
                  <c:v>124</c:v>
                </c:pt>
                <c:pt idx="6144">
                  <c:v>124.3</c:v>
                </c:pt>
                <c:pt idx="6145">
                  <c:v>124.3</c:v>
                </c:pt>
                <c:pt idx="6146">
                  <c:v>124.3</c:v>
                </c:pt>
                <c:pt idx="6147">
                  <c:v>124.5</c:v>
                </c:pt>
                <c:pt idx="6148">
                  <c:v>124.5</c:v>
                </c:pt>
                <c:pt idx="6149">
                  <c:v>124.5</c:v>
                </c:pt>
                <c:pt idx="6150">
                  <c:v>124.6</c:v>
                </c:pt>
                <c:pt idx="6151">
                  <c:v>124.6</c:v>
                </c:pt>
                <c:pt idx="6152">
                  <c:v>124.6</c:v>
                </c:pt>
                <c:pt idx="6153">
                  <c:v>124.6</c:v>
                </c:pt>
                <c:pt idx="6154">
                  <c:v>124.6</c:v>
                </c:pt>
                <c:pt idx="6155">
                  <c:v>124.6</c:v>
                </c:pt>
                <c:pt idx="6156">
                  <c:v>124.8</c:v>
                </c:pt>
                <c:pt idx="6157">
                  <c:v>124.8</c:v>
                </c:pt>
                <c:pt idx="6158">
                  <c:v>124.8</c:v>
                </c:pt>
                <c:pt idx="6159">
                  <c:v>125.2</c:v>
                </c:pt>
                <c:pt idx="6160">
                  <c:v>125.2</c:v>
                </c:pt>
                <c:pt idx="6161">
                  <c:v>125.2</c:v>
                </c:pt>
                <c:pt idx="6162">
                  <c:v>125.4</c:v>
                </c:pt>
                <c:pt idx="6163">
                  <c:v>125.4</c:v>
                </c:pt>
                <c:pt idx="6164">
                  <c:v>125.4</c:v>
                </c:pt>
                <c:pt idx="6165">
                  <c:v>125.4</c:v>
                </c:pt>
                <c:pt idx="6166">
                  <c:v>125.4</c:v>
                </c:pt>
                <c:pt idx="6167">
                  <c:v>125.4</c:v>
                </c:pt>
                <c:pt idx="6168">
                  <c:v>125.6</c:v>
                </c:pt>
                <c:pt idx="6169">
                  <c:v>125.6</c:v>
                </c:pt>
                <c:pt idx="6170">
                  <c:v>125.6</c:v>
                </c:pt>
                <c:pt idx="6171">
                  <c:v>125.7</c:v>
                </c:pt>
                <c:pt idx="6172">
                  <c:v>125.7</c:v>
                </c:pt>
                <c:pt idx="6173">
                  <c:v>125.7</c:v>
                </c:pt>
                <c:pt idx="6174">
                  <c:v>126</c:v>
                </c:pt>
                <c:pt idx="6175">
                  <c:v>126</c:v>
                </c:pt>
                <c:pt idx="6176">
                  <c:v>126</c:v>
                </c:pt>
                <c:pt idx="6177">
                  <c:v>126.2</c:v>
                </c:pt>
                <c:pt idx="6178">
                  <c:v>126.2</c:v>
                </c:pt>
                <c:pt idx="6179">
                  <c:v>126.2</c:v>
                </c:pt>
                <c:pt idx="6180">
                  <c:v>126</c:v>
                </c:pt>
                <c:pt idx="6181">
                  <c:v>126</c:v>
                </c:pt>
                <c:pt idx="6182">
                  <c:v>126</c:v>
                </c:pt>
                <c:pt idx="6183">
                  <c:v>126</c:v>
                </c:pt>
                <c:pt idx="6184">
                  <c:v>126</c:v>
                </c:pt>
                <c:pt idx="6185">
                  <c:v>126</c:v>
                </c:pt>
                <c:pt idx="6186">
                  <c:v>126</c:v>
                </c:pt>
                <c:pt idx="6187">
                  <c:v>126</c:v>
                </c:pt>
                <c:pt idx="6188">
                  <c:v>126</c:v>
                </c:pt>
                <c:pt idx="6189">
                  <c:v>126</c:v>
                </c:pt>
                <c:pt idx="6190">
                  <c:v>126</c:v>
                </c:pt>
                <c:pt idx="6191">
                  <c:v>126</c:v>
                </c:pt>
                <c:pt idx="6192">
                  <c:v>126</c:v>
                </c:pt>
                <c:pt idx="6193">
                  <c:v>126</c:v>
                </c:pt>
                <c:pt idx="6194">
                  <c:v>126</c:v>
                </c:pt>
                <c:pt idx="6195">
                  <c:v>125.7</c:v>
                </c:pt>
                <c:pt idx="6196">
                  <c:v>125.7</c:v>
                </c:pt>
                <c:pt idx="6197">
                  <c:v>125.7</c:v>
                </c:pt>
                <c:pt idx="6198">
                  <c:v>125.7</c:v>
                </c:pt>
                <c:pt idx="6199">
                  <c:v>125.7</c:v>
                </c:pt>
                <c:pt idx="6200">
                  <c:v>125.7</c:v>
                </c:pt>
                <c:pt idx="6201">
                  <c:v>125.2</c:v>
                </c:pt>
                <c:pt idx="6202">
                  <c:v>125.2</c:v>
                </c:pt>
                <c:pt idx="6203">
                  <c:v>125.2</c:v>
                </c:pt>
                <c:pt idx="6204">
                  <c:v>125.4</c:v>
                </c:pt>
                <c:pt idx="6205">
                  <c:v>125.4</c:v>
                </c:pt>
                <c:pt idx="6206">
                  <c:v>125.4</c:v>
                </c:pt>
                <c:pt idx="6207">
                  <c:v>125.5</c:v>
                </c:pt>
                <c:pt idx="6208">
                  <c:v>125.5</c:v>
                </c:pt>
                <c:pt idx="6209">
                  <c:v>125.5</c:v>
                </c:pt>
                <c:pt idx="6210">
                  <c:v>126</c:v>
                </c:pt>
                <c:pt idx="6211">
                  <c:v>126</c:v>
                </c:pt>
                <c:pt idx="6212">
                  <c:v>126</c:v>
                </c:pt>
                <c:pt idx="6213">
                  <c:v>126.2</c:v>
                </c:pt>
                <c:pt idx="6214">
                  <c:v>126.2</c:v>
                </c:pt>
                <c:pt idx="6215">
                  <c:v>126.2</c:v>
                </c:pt>
                <c:pt idx="6216">
                  <c:v>126.6</c:v>
                </c:pt>
                <c:pt idx="6217">
                  <c:v>126.6</c:v>
                </c:pt>
                <c:pt idx="6218">
                  <c:v>126.6</c:v>
                </c:pt>
                <c:pt idx="6219">
                  <c:v>126.6</c:v>
                </c:pt>
                <c:pt idx="6220">
                  <c:v>126.6</c:v>
                </c:pt>
                <c:pt idx="6221">
                  <c:v>126.6</c:v>
                </c:pt>
                <c:pt idx="6222">
                  <c:v>126.4</c:v>
                </c:pt>
                <c:pt idx="6223">
                  <c:v>126.4</c:v>
                </c:pt>
                <c:pt idx="6224">
                  <c:v>126.4</c:v>
                </c:pt>
                <c:pt idx="6225">
                  <c:v>126.3</c:v>
                </c:pt>
                <c:pt idx="6226">
                  <c:v>126.3</c:v>
                </c:pt>
                <c:pt idx="6227">
                  <c:v>126.3</c:v>
                </c:pt>
                <c:pt idx="6228">
                  <c:v>126.2</c:v>
                </c:pt>
                <c:pt idx="6229">
                  <c:v>126.2</c:v>
                </c:pt>
                <c:pt idx="6230">
                  <c:v>126.2</c:v>
                </c:pt>
                <c:pt idx="6231">
                  <c:v>126.3</c:v>
                </c:pt>
                <c:pt idx="6232">
                  <c:v>126.3</c:v>
                </c:pt>
                <c:pt idx="6233">
                  <c:v>126.3</c:v>
                </c:pt>
                <c:pt idx="6234">
                  <c:v>126.5</c:v>
                </c:pt>
                <c:pt idx="6235">
                  <c:v>126.5</c:v>
                </c:pt>
                <c:pt idx="6236">
                  <c:v>126.5</c:v>
                </c:pt>
                <c:pt idx="6237">
                  <c:v>126.4</c:v>
                </c:pt>
                <c:pt idx="6238">
                  <c:v>126.4</c:v>
                </c:pt>
                <c:pt idx="6239">
                  <c:v>126.4</c:v>
                </c:pt>
                <c:pt idx="6240">
                  <c:v>126.7</c:v>
                </c:pt>
                <c:pt idx="6241">
                  <c:v>126.7</c:v>
                </c:pt>
                <c:pt idx="6242">
                  <c:v>126.7</c:v>
                </c:pt>
                <c:pt idx="6243">
                  <c:v>126.7</c:v>
                </c:pt>
                <c:pt idx="6244">
                  <c:v>126.7</c:v>
                </c:pt>
                <c:pt idx="6245">
                  <c:v>126.7</c:v>
                </c:pt>
                <c:pt idx="6246">
                  <c:v>126.6</c:v>
                </c:pt>
                <c:pt idx="6247">
                  <c:v>126.6</c:v>
                </c:pt>
                <c:pt idx="6248">
                  <c:v>126.6</c:v>
                </c:pt>
                <c:pt idx="6249">
                  <c:v>126.3</c:v>
                </c:pt>
                <c:pt idx="6250">
                  <c:v>126.3</c:v>
                </c:pt>
                <c:pt idx="6251">
                  <c:v>126.3</c:v>
                </c:pt>
                <c:pt idx="6252">
                  <c:v>126.2</c:v>
                </c:pt>
                <c:pt idx="6253">
                  <c:v>126.2</c:v>
                </c:pt>
                <c:pt idx="6254">
                  <c:v>126.2</c:v>
                </c:pt>
                <c:pt idx="6255">
                  <c:v>126.4</c:v>
                </c:pt>
                <c:pt idx="6256">
                  <c:v>126.4</c:v>
                </c:pt>
                <c:pt idx="6257">
                  <c:v>126.4</c:v>
                </c:pt>
                <c:pt idx="6258">
                  <c:v>126.3</c:v>
                </c:pt>
                <c:pt idx="6259">
                  <c:v>126.3</c:v>
                </c:pt>
                <c:pt idx="6260">
                  <c:v>126.3</c:v>
                </c:pt>
                <c:pt idx="6261">
                  <c:v>126.1</c:v>
                </c:pt>
                <c:pt idx="6262">
                  <c:v>126.1</c:v>
                </c:pt>
                <c:pt idx="6263">
                  <c:v>126.1</c:v>
                </c:pt>
                <c:pt idx="6264">
                  <c:v>125.7</c:v>
                </c:pt>
                <c:pt idx="6265">
                  <c:v>125.7</c:v>
                </c:pt>
                <c:pt idx="6266">
                  <c:v>125.7</c:v>
                </c:pt>
                <c:pt idx="6267">
                  <c:v>125.7</c:v>
                </c:pt>
                <c:pt idx="6268">
                  <c:v>125.7</c:v>
                </c:pt>
                <c:pt idx="6269">
                  <c:v>125.7</c:v>
                </c:pt>
                <c:pt idx="6270">
                  <c:v>125.5</c:v>
                </c:pt>
                <c:pt idx="6271">
                  <c:v>125.5</c:v>
                </c:pt>
                <c:pt idx="6272">
                  <c:v>125.5</c:v>
                </c:pt>
                <c:pt idx="6273">
                  <c:v>125.5</c:v>
                </c:pt>
                <c:pt idx="6274">
                  <c:v>125.5</c:v>
                </c:pt>
                <c:pt idx="6275">
                  <c:v>125.5</c:v>
                </c:pt>
                <c:pt idx="6276">
                  <c:v>125.3</c:v>
                </c:pt>
                <c:pt idx="6277">
                  <c:v>125.3</c:v>
                </c:pt>
                <c:pt idx="6278">
                  <c:v>125.3</c:v>
                </c:pt>
                <c:pt idx="6279">
                  <c:v>125.6</c:v>
                </c:pt>
                <c:pt idx="6280">
                  <c:v>125.6</c:v>
                </c:pt>
                <c:pt idx="6281">
                  <c:v>125.6</c:v>
                </c:pt>
                <c:pt idx="6282">
                  <c:v>125.5</c:v>
                </c:pt>
                <c:pt idx="6283">
                  <c:v>125.5</c:v>
                </c:pt>
                <c:pt idx="6284">
                  <c:v>125.5</c:v>
                </c:pt>
                <c:pt idx="6285">
                  <c:v>125.3</c:v>
                </c:pt>
                <c:pt idx="6286">
                  <c:v>125.3</c:v>
                </c:pt>
                <c:pt idx="6287">
                  <c:v>125.3</c:v>
                </c:pt>
                <c:pt idx="6288">
                  <c:v>124.9</c:v>
                </c:pt>
                <c:pt idx="6289">
                  <c:v>124.9</c:v>
                </c:pt>
                <c:pt idx="6290">
                  <c:v>124.9</c:v>
                </c:pt>
                <c:pt idx="6291">
                  <c:v>125</c:v>
                </c:pt>
                <c:pt idx="6292">
                  <c:v>125</c:v>
                </c:pt>
                <c:pt idx="6293">
                  <c:v>125</c:v>
                </c:pt>
                <c:pt idx="6294">
                  <c:v>125</c:v>
                </c:pt>
                <c:pt idx="6295">
                  <c:v>125</c:v>
                </c:pt>
                <c:pt idx="6296">
                  <c:v>125</c:v>
                </c:pt>
                <c:pt idx="6297">
                  <c:v>125.2</c:v>
                </c:pt>
                <c:pt idx="6298">
                  <c:v>125.2</c:v>
                </c:pt>
                <c:pt idx="6299">
                  <c:v>125.2</c:v>
                </c:pt>
                <c:pt idx="6300">
                  <c:v>124.9</c:v>
                </c:pt>
                <c:pt idx="6301">
                  <c:v>124.9</c:v>
                </c:pt>
                <c:pt idx="6302">
                  <c:v>124.9</c:v>
                </c:pt>
                <c:pt idx="6303">
                  <c:v>124.9</c:v>
                </c:pt>
                <c:pt idx="6304">
                  <c:v>124.9</c:v>
                </c:pt>
                <c:pt idx="6305">
                  <c:v>124.9</c:v>
                </c:pt>
                <c:pt idx="6306">
                  <c:v>125</c:v>
                </c:pt>
                <c:pt idx="6307">
                  <c:v>125</c:v>
                </c:pt>
                <c:pt idx="6308">
                  <c:v>125</c:v>
                </c:pt>
                <c:pt idx="6309">
                  <c:v>124.9</c:v>
                </c:pt>
                <c:pt idx="6310">
                  <c:v>124.9</c:v>
                </c:pt>
                <c:pt idx="6311">
                  <c:v>124.9</c:v>
                </c:pt>
                <c:pt idx="6312">
                  <c:v>124.7</c:v>
                </c:pt>
                <c:pt idx="6313">
                  <c:v>124.7</c:v>
                </c:pt>
                <c:pt idx="6314">
                  <c:v>124.7</c:v>
                </c:pt>
                <c:pt idx="6315">
                  <c:v>124.4</c:v>
                </c:pt>
                <c:pt idx="6316">
                  <c:v>124.4</c:v>
                </c:pt>
                <c:pt idx="6317">
                  <c:v>124.4</c:v>
                </c:pt>
                <c:pt idx="6318">
                  <c:v>124.4</c:v>
                </c:pt>
                <c:pt idx="6319">
                  <c:v>124.4</c:v>
                </c:pt>
                <c:pt idx="6320">
                  <c:v>124.4</c:v>
                </c:pt>
                <c:pt idx="6321">
                  <c:v>124.4</c:v>
                </c:pt>
                <c:pt idx="6322">
                  <c:v>124.4</c:v>
                </c:pt>
                <c:pt idx="6323">
                  <c:v>124.4</c:v>
                </c:pt>
                <c:pt idx="6324">
                  <c:v>124.1</c:v>
                </c:pt>
                <c:pt idx="6325">
                  <c:v>124.1</c:v>
                </c:pt>
                <c:pt idx="6326">
                  <c:v>124.1</c:v>
                </c:pt>
                <c:pt idx="6327">
                  <c:v>123.7</c:v>
                </c:pt>
                <c:pt idx="6328">
                  <c:v>123.7</c:v>
                </c:pt>
                <c:pt idx="6329">
                  <c:v>123.7</c:v>
                </c:pt>
                <c:pt idx="6330">
                  <c:v>123.4</c:v>
                </c:pt>
                <c:pt idx="6331">
                  <c:v>123.4</c:v>
                </c:pt>
                <c:pt idx="6332">
                  <c:v>123.4</c:v>
                </c:pt>
                <c:pt idx="6333">
                  <c:v>123.6</c:v>
                </c:pt>
                <c:pt idx="6334">
                  <c:v>123.6</c:v>
                </c:pt>
                <c:pt idx="6335">
                  <c:v>123.6</c:v>
                </c:pt>
                <c:pt idx="6336">
                  <c:v>124</c:v>
                </c:pt>
                <c:pt idx="6337">
                  <c:v>124</c:v>
                </c:pt>
                <c:pt idx="6338">
                  <c:v>124</c:v>
                </c:pt>
                <c:pt idx="6339">
                  <c:v>124.2</c:v>
                </c:pt>
                <c:pt idx="6340">
                  <c:v>124.2</c:v>
                </c:pt>
                <c:pt idx="6341">
                  <c:v>124.2</c:v>
                </c:pt>
                <c:pt idx="6342">
                  <c:v>124.1</c:v>
                </c:pt>
                <c:pt idx="6343">
                  <c:v>124.1</c:v>
                </c:pt>
                <c:pt idx="6344">
                  <c:v>124.1</c:v>
                </c:pt>
                <c:pt idx="6345">
                  <c:v>124.4</c:v>
                </c:pt>
                <c:pt idx="6346">
                  <c:v>124.4</c:v>
                </c:pt>
                <c:pt idx="6347">
                  <c:v>124.4</c:v>
                </c:pt>
                <c:pt idx="6348">
                  <c:v>124.3</c:v>
                </c:pt>
                <c:pt idx="6349">
                  <c:v>124.3</c:v>
                </c:pt>
                <c:pt idx="6350">
                  <c:v>124.3</c:v>
                </c:pt>
                <c:pt idx="6351">
                  <c:v>124.4</c:v>
                </c:pt>
                <c:pt idx="6352">
                  <c:v>124.4</c:v>
                </c:pt>
                <c:pt idx="6353">
                  <c:v>124.4</c:v>
                </c:pt>
                <c:pt idx="6354">
                  <c:v>124</c:v>
                </c:pt>
                <c:pt idx="6355">
                  <c:v>124</c:v>
                </c:pt>
                <c:pt idx="6356">
                  <c:v>124</c:v>
                </c:pt>
                <c:pt idx="6357">
                  <c:v>123.9</c:v>
                </c:pt>
                <c:pt idx="6358">
                  <c:v>123.9</c:v>
                </c:pt>
                <c:pt idx="6359">
                  <c:v>123.9</c:v>
                </c:pt>
                <c:pt idx="6360">
                  <c:v>123.6</c:v>
                </c:pt>
                <c:pt idx="6361">
                  <c:v>123.6</c:v>
                </c:pt>
                <c:pt idx="6362">
                  <c:v>123.6</c:v>
                </c:pt>
                <c:pt idx="6363">
                  <c:v>123.6</c:v>
                </c:pt>
                <c:pt idx="6364">
                  <c:v>123.6</c:v>
                </c:pt>
                <c:pt idx="6365">
                  <c:v>123.6</c:v>
                </c:pt>
                <c:pt idx="6366">
                  <c:v>123.4</c:v>
                </c:pt>
                <c:pt idx="6367">
                  <c:v>123.4</c:v>
                </c:pt>
                <c:pt idx="6368">
                  <c:v>123.4</c:v>
                </c:pt>
                <c:pt idx="6369">
                  <c:v>123.4</c:v>
                </c:pt>
                <c:pt idx="6370">
                  <c:v>123.4</c:v>
                </c:pt>
                <c:pt idx="6371">
                  <c:v>123.4</c:v>
                </c:pt>
                <c:pt idx="6372">
                  <c:v>123.3</c:v>
                </c:pt>
                <c:pt idx="6373">
                  <c:v>123.3</c:v>
                </c:pt>
                <c:pt idx="6374">
                  <c:v>123.3</c:v>
                </c:pt>
                <c:pt idx="6375">
                  <c:v>123.2</c:v>
                </c:pt>
                <c:pt idx="6376">
                  <c:v>123.2</c:v>
                </c:pt>
                <c:pt idx="6377">
                  <c:v>123.2</c:v>
                </c:pt>
                <c:pt idx="6378">
                  <c:v>123.5</c:v>
                </c:pt>
                <c:pt idx="6379">
                  <c:v>123.5</c:v>
                </c:pt>
                <c:pt idx="6380">
                  <c:v>123.5</c:v>
                </c:pt>
                <c:pt idx="6381">
                  <c:v>123.8</c:v>
                </c:pt>
                <c:pt idx="6382">
                  <c:v>123.8</c:v>
                </c:pt>
                <c:pt idx="6383">
                  <c:v>123.8</c:v>
                </c:pt>
                <c:pt idx="6384">
                  <c:v>123.7</c:v>
                </c:pt>
                <c:pt idx="6385">
                  <c:v>123.7</c:v>
                </c:pt>
                <c:pt idx="6386">
                  <c:v>123.7</c:v>
                </c:pt>
                <c:pt idx="6387">
                  <c:v>123.7</c:v>
                </c:pt>
                <c:pt idx="6388">
                  <c:v>123.7</c:v>
                </c:pt>
                <c:pt idx="6389">
                  <c:v>123.7</c:v>
                </c:pt>
                <c:pt idx="6390">
                  <c:v>123.7</c:v>
                </c:pt>
                <c:pt idx="6391">
                  <c:v>123.7</c:v>
                </c:pt>
                <c:pt idx="6392">
                  <c:v>123.7</c:v>
                </c:pt>
                <c:pt idx="6393">
                  <c:v>123.9</c:v>
                </c:pt>
                <c:pt idx="6394">
                  <c:v>123.9</c:v>
                </c:pt>
                <c:pt idx="6395">
                  <c:v>123.9</c:v>
                </c:pt>
                <c:pt idx="6396">
                  <c:v>124</c:v>
                </c:pt>
                <c:pt idx="6397">
                  <c:v>124</c:v>
                </c:pt>
                <c:pt idx="6398">
                  <c:v>124</c:v>
                </c:pt>
                <c:pt idx="6399">
                  <c:v>124.1</c:v>
                </c:pt>
                <c:pt idx="6400">
                  <c:v>124.1</c:v>
                </c:pt>
                <c:pt idx="6401">
                  <c:v>124.1</c:v>
                </c:pt>
                <c:pt idx="6402">
                  <c:v>124.1</c:v>
                </c:pt>
                <c:pt idx="6403">
                  <c:v>124.1</c:v>
                </c:pt>
                <c:pt idx="6404">
                  <c:v>124.1</c:v>
                </c:pt>
                <c:pt idx="6405">
                  <c:v>124.2</c:v>
                </c:pt>
                <c:pt idx="6406">
                  <c:v>124.2</c:v>
                </c:pt>
                <c:pt idx="6407">
                  <c:v>124.2</c:v>
                </c:pt>
                <c:pt idx="6408">
                  <c:v>124.3</c:v>
                </c:pt>
                <c:pt idx="6409">
                  <c:v>124.3</c:v>
                </c:pt>
                <c:pt idx="6410">
                  <c:v>124.3</c:v>
                </c:pt>
                <c:pt idx="6411">
                  <c:v>124.6</c:v>
                </c:pt>
                <c:pt idx="6412">
                  <c:v>124.6</c:v>
                </c:pt>
                <c:pt idx="6413">
                  <c:v>124.6</c:v>
                </c:pt>
                <c:pt idx="6414">
                  <c:v>124.5</c:v>
                </c:pt>
                <c:pt idx="6415">
                  <c:v>124.5</c:v>
                </c:pt>
                <c:pt idx="6416">
                  <c:v>124.5</c:v>
                </c:pt>
                <c:pt idx="6417">
                  <c:v>124.3</c:v>
                </c:pt>
                <c:pt idx="6418">
                  <c:v>124.3</c:v>
                </c:pt>
                <c:pt idx="6419">
                  <c:v>124.3</c:v>
                </c:pt>
                <c:pt idx="6420">
                  <c:v>124</c:v>
                </c:pt>
                <c:pt idx="6421">
                  <c:v>124</c:v>
                </c:pt>
                <c:pt idx="6422">
                  <c:v>124</c:v>
                </c:pt>
                <c:pt idx="6423">
                  <c:v>123.6</c:v>
                </c:pt>
                <c:pt idx="6424">
                  <c:v>123.6</c:v>
                </c:pt>
                <c:pt idx="6425">
                  <c:v>123.6</c:v>
                </c:pt>
                <c:pt idx="6426">
                  <c:v>123.4</c:v>
                </c:pt>
                <c:pt idx="6427">
                  <c:v>123.4</c:v>
                </c:pt>
                <c:pt idx="6428">
                  <c:v>123.4</c:v>
                </c:pt>
                <c:pt idx="6429">
                  <c:v>123.5</c:v>
                </c:pt>
                <c:pt idx="6430">
                  <c:v>123.5</c:v>
                </c:pt>
                <c:pt idx="6431">
                  <c:v>123.5</c:v>
                </c:pt>
                <c:pt idx="6432">
                  <c:v>124.2</c:v>
                </c:pt>
                <c:pt idx="6433">
                  <c:v>124.2</c:v>
                </c:pt>
                <c:pt idx="6434">
                  <c:v>124.2</c:v>
                </c:pt>
                <c:pt idx="6435">
                  <c:v>124.4</c:v>
                </c:pt>
                <c:pt idx="6436">
                  <c:v>124.4</c:v>
                </c:pt>
                <c:pt idx="6437">
                  <c:v>124.4</c:v>
                </c:pt>
                <c:pt idx="6438">
                  <c:v>124.5</c:v>
                </c:pt>
                <c:pt idx="6439">
                  <c:v>124.5</c:v>
                </c:pt>
                <c:pt idx="6440">
                  <c:v>124.5</c:v>
                </c:pt>
                <c:pt idx="6441">
                  <c:v>124.4</c:v>
                </c:pt>
                <c:pt idx="6442">
                  <c:v>124.4</c:v>
                </c:pt>
                <c:pt idx="6443">
                  <c:v>124.4</c:v>
                </c:pt>
                <c:pt idx="6444">
                  <c:v>124.5</c:v>
                </c:pt>
                <c:pt idx="6445">
                  <c:v>124.5</c:v>
                </c:pt>
                <c:pt idx="6446">
                  <c:v>124.5</c:v>
                </c:pt>
                <c:pt idx="6447">
                  <c:v>124.2</c:v>
                </c:pt>
                <c:pt idx="6448">
                  <c:v>124.2</c:v>
                </c:pt>
                <c:pt idx="6449">
                  <c:v>124.2</c:v>
                </c:pt>
                <c:pt idx="6450">
                  <c:v>124.2</c:v>
                </c:pt>
                <c:pt idx="6451">
                  <c:v>124.2</c:v>
                </c:pt>
                <c:pt idx="6452">
                  <c:v>124.2</c:v>
                </c:pt>
                <c:pt idx="6453">
                  <c:v>124.1</c:v>
                </c:pt>
                <c:pt idx="6454">
                  <c:v>124.1</c:v>
                </c:pt>
                <c:pt idx="6455">
                  <c:v>124.1</c:v>
                </c:pt>
                <c:pt idx="6456">
                  <c:v>124.2</c:v>
                </c:pt>
                <c:pt idx="6457">
                  <c:v>124.2</c:v>
                </c:pt>
                <c:pt idx="6458">
                  <c:v>124.2</c:v>
                </c:pt>
                <c:pt idx="6459">
                  <c:v>124.2</c:v>
                </c:pt>
                <c:pt idx="6460">
                  <c:v>124.2</c:v>
                </c:pt>
                <c:pt idx="6461">
                  <c:v>124.2</c:v>
                </c:pt>
                <c:pt idx="6462">
                  <c:v>124</c:v>
                </c:pt>
                <c:pt idx="6463">
                  <c:v>124</c:v>
                </c:pt>
                <c:pt idx="6464">
                  <c:v>124</c:v>
                </c:pt>
                <c:pt idx="6465">
                  <c:v>124.3</c:v>
                </c:pt>
                <c:pt idx="6466">
                  <c:v>124.3</c:v>
                </c:pt>
                <c:pt idx="6467">
                  <c:v>124.3</c:v>
                </c:pt>
                <c:pt idx="6468">
                  <c:v>123.9</c:v>
                </c:pt>
                <c:pt idx="6469">
                  <c:v>123.9</c:v>
                </c:pt>
                <c:pt idx="6470">
                  <c:v>123.9</c:v>
                </c:pt>
                <c:pt idx="6471">
                  <c:v>124.2</c:v>
                </c:pt>
                <c:pt idx="6472">
                  <c:v>124.2</c:v>
                </c:pt>
                <c:pt idx="6473">
                  <c:v>124.2</c:v>
                </c:pt>
                <c:pt idx="6474">
                  <c:v>124.1</c:v>
                </c:pt>
                <c:pt idx="6475">
                  <c:v>124.1</c:v>
                </c:pt>
                <c:pt idx="6476">
                  <c:v>124.1</c:v>
                </c:pt>
                <c:pt idx="6477">
                  <c:v>124.6</c:v>
                </c:pt>
                <c:pt idx="6478">
                  <c:v>124.6</c:v>
                </c:pt>
                <c:pt idx="6479">
                  <c:v>124.6</c:v>
                </c:pt>
                <c:pt idx="6480">
                  <c:v>124.8</c:v>
                </c:pt>
                <c:pt idx="6481">
                  <c:v>124.8</c:v>
                </c:pt>
                <c:pt idx="6482">
                  <c:v>124.8</c:v>
                </c:pt>
                <c:pt idx="6483">
                  <c:v>125.2</c:v>
                </c:pt>
                <c:pt idx="6484">
                  <c:v>125.2</c:v>
                </c:pt>
                <c:pt idx="6485">
                  <c:v>125.2</c:v>
                </c:pt>
                <c:pt idx="6486">
                  <c:v>125.3</c:v>
                </c:pt>
                <c:pt idx="6487">
                  <c:v>125.3</c:v>
                </c:pt>
                <c:pt idx="6488">
                  <c:v>125.3</c:v>
                </c:pt>
                <c:pt idx="6489">
                  <c:v>125.3</c:v>
                </c:pt>
                <c:pt idx="6490">
                  <c:v>125.3</c:v>
                </c:pt>
                <c:pt idx="6491">
                  <c:v>125.3</c:v>
                </c:pt>
                <c:pt idx="6492">
                  <c:v>125</c:v>
                </c:pt>
                <c:pt idx="6493">
                  <c:v>125</c:v>
                </c:pt>
                <c:pt idx="6494">
                  <c:v>125</c:v>
                </c:pt>
                <c:pt idx="6495">
                  <c:v>124.6</c:v>
                </c:pt>
                <c:pt idx="6496">
                  <c:v>124.6</c:v>
                </c:pt>
                <c:pt idx="6497">
                  <c:v>124.6</c:v>
                </c:pt>
                <c:pt idx="6498">
                  <c:v>124.2</c:v>
                </c:pt>
                <c:pt idx="6499">
                  <c:v>124.2</c:v>
                </c:pt>
                <c:pt idx="6500">
                  <c:v>124.2</c:v>
                </c:pt>
                <c:pt idx="6501">
                  <c:v>124</c:v>
                </c:pt>
                <c:pt idx="6502">
                  <c:v>124</c:v>
                </c:pt>
                <c:pt idx="6503">
                  <c:v>124</c:v>
                </c:pt>
                <c:pt idx="6504">
                  <c:v>124</c:v>
                </c:pt>
                <c:pt idx="6505">
                  <c:v>124</c:v>
                </c:pt>
                <c:pt idx="6506">
                  <c:v>124</c:v>
                </c:pt>
                <c:pt idx="6507">
                  <c:v>124.2</c:v>
                </c:pt>
                <c:pt idx="6508">
                  <c:v>124.2</c:v>
                </c:pt>
                <c:pt idx="6509">
                  <c:v>124.2</c:v>
                </c:pt>
                <c:pt idx="6510">
                  <c:v>124.3</c:v>
                </c:pt>
                <c:pt idx="6511">
                  <c:v>124.3</c:v>
                </c:pt>
                <c:pt idx="6512">
                  <c:v>124.3</c:v>
                </c:pt>
                <c:pt idx="6513">
                  <c:v>124.5</c:v>
                </c:pt>
                <c:pt idx="6514">
                  <c:v>124.5</c:v>
                </c:pt>
                <c:pt idx="6515">
                  <c:v>124.5</c:v>
                </c:pt>
                <c:pt idx="6516">
                  <c:v>124.3</c:v>
                </c:pt>
                <c:pt idx="6517">
                  <c:v>124.3</c:v>
                </c:pt>
                <c:pt idx="6518">
                  <c:v>124.3</c:v>
                </c:pt>
                <c:pt idx="6519">
                  <c:v>124.1</c:v>
                </c:pt>
                <c:pt idx="6520">
                  <c:v>124.1</c:v>
                </c:pt>
                <c:pt idx="6521">
                  <c:v>124.1</c:v>
                </c:pt>
                <c:pt idx="6522">
                  <c:v>124</c:v>
                </c:pt>
                <c:pt idx="6523">
                  <c:v>124</c:v>
                </c:pt>
                <c:pt idx="6524">
                  <c:v>124</c:v>
                </c:pt>
                <c:pt idx="6525">
                  <c:v>124.1</c:v>
                </c:pt>
                <c:pt idx="6526">
                  <c:v>124.1</c:v>
                </c:pt>
                <c:pt idx="6527">
                  <c:v>124.1</c:v>
                </c:pt>
                <c:pt idx="6528">
                  <c:v>124.2</c:v>
                </c:pt>
                <c:pt idx="6529">
                  <c:v>124.2</c:v>
                </c:pt>
                <c:pt idx="6530">
                  <c:v>124.2</c:v>
                </c:pt>
                <c:pt idx="6531">
                  <c:v>123.8</c:v>
                </c:pt>
                <c:pt idx="6532">
                  <c:v>123.8</c:v>
                </c:pt>
                <c:pt idx="6533">
                  <c:v>123.8</c:v>
                </c:pt>
                <c:pt idx="6534">
                  <c:v>123.6</c:v>
                </c:pt>
                <c:pt idx="6535">
                  <c:v>123.6</c:v>
                </c:pt>
                <c:pt idx="6536">
                  <c:v>123.6</c:v>
                </c:pt>
                <c:pt idx="6537">
                  <c:v>123.2</c:v>
                </c:pt>
                <c:pt idx="6538">
                  <c:v>123.2</c:v>
                </c:pt>
                <c:pt idx="6539">
                  <c:v>123.2</c:v>
                </c:pt>
                <c:pt idx="6540">
                  <c:v>122.9</c:v>
                </c:pt>
                <c:pt idx="6541">
                  <c:v>122.9</c:v>
                </c:pt>
                <c:pt idx="6542">
                  <c:v>122.9</c:v>
                </c:pt>
                <c:pt idx="6543">
                  <c:v>122.8</c:v>
                </c:pt>
                <c:pt idx="6544">
                  <c:v>122.8</c:v>
                </c:pt>
                <c:pt idx="6545">
                  <c:v>122.8</c:v>
                </c:pt>
                <c:pt idx="6546">
                  <c:v>122.8</c:v>
                </c:pt>
                <c:pt idx="6547">
                  <c:v>122.8</c:v>
                </c:pt>
                <c:pt idx="6548">
                  <c:v>122.8</c:v>
                </c:pt>
                <c:pt idx="6549">
                  <c:v>122.8</c:v>
                </c:pt>
                <c:pt idx="6550">
                  <c:v>122.8</c:v>
                </c:pt>
                <c:pt idx="6551">
                  <c:v>122.8</c:v>
                </c:pt>
                <c:pt idx="6552">
                  <c:v>122.3</c:v>
                </c:pt>
                <c:pt idx="6553">
                  <c:v>122.3</c:v>
                </c:pt>
                <c:pt idx="6554">
                  <c:v>122.3</c:v>
                </c:pt>
                <c:pt idx="6555">
                  <c:v>121.8</c:v>
                </c:pt>
                <c:pt idx="6556">
                  <c:v>121.8</c:v>
                </c:pt>
                <c:pt idx="6557">
                  <c:v>121.8</c:v>
                </c:pt>
                <c:pt idx="6558">
                  <c:v>121.3</c:v>
                </c:pt>
                <c:pt idx="6559">
                  <c:v>121.3</c:v>
                </c:pt>
                <c:pt idx="6560">
                  <c:v>121.3</c:v>
                </c:pt>
                <c:pt idx="6561">
                  <c:v>121.5</c:v>
                </c:pt>
                <c:pt idx="6562">
                  <c:v>121.5</c:v>
                </c:pt>
                <c:pt idx="6563">
                  <c:v>121.5</c:v>
                </c:pt>
                <c:pt idx="6564">
                  <c:v>121.7</c:v>
                </c:pt>
                <c:pt idx="6565">
                  <c:v>121.7</c:v>
                </c:pt>
                <c:pt idx="6566">
                  <c:v>121.7</c:v>
                </c:pt>
                <c:pt idx="6567">
                  <c:v>121.7</c:v>
                </c:pt>
                <c:pt idx="6568">
                  <c:v>121.7</c:v>
                </c:pt>
                <c:pt idx="6569">
                  <c:v>121.7</c:v>
                </c:pt>
                <c:pt idx="6570">
                  <c:v>121.6</c:v>
                </c:pt>
                <c:pt idx="6571">
                  <c:v>121.6</c:v>
                </c:pt>
                <c:pt idx="6572">
                  <c:v>121.6</c:v>
                </c:pt>
                <c:pt idx="6573">
                  <c:v>121.9</c:v>
                </c:pt>
                <c:pt idx="6574">
                  <c:v>121.9</c:v>
                </c:pt>
                <c:pt idx="6575">
                  <c:v>121.9</c:v>
                </c:pt>
                <c:pt idx="6576">
                  <c:v>122.4</c:v>
                </c:pt>
                <c:pt idx="6577">
                  <c:v>122.4</c:v>
                </c:pt>
                <c:pt idx="6578">
                  <c:v>122.4</c:v>
                </c:pt>
                <c:pt idx="6579">
                  <c:v>122.4</c:v>
                </c:pt>
                <c:pt idx="6580">
                  <c:v>122.4</c:v>
                </c:pt>
                <c:pt idx="6581">
                  <c:v>122.4</c:v>
                </c:pt>
                <c:pt idx="6582">
                  <c:v>122.2</c:v>
                </c:pt>
                <c:pt idx="6583">
                  <c:v>122.2</c:v>
                </c:pt>
                <c:pt idx="6584">
                  <c:v>122.2</c:v>
                </c:pt>
                <c:pt idx="6585">
                  <c:v>122.3</c:v>
                </c:pt>
                <c:pt idx="6586">
                  <c:v>122.3</c:v>
                </c:pt>
                <c:pt idx="6587">
                  <c:v>122.3</c:v>
                </c:pt>
                <c:pt idx="6588">
                  <c:v>122.3</c:v>
                </c:pt>
                <c:pt idx="6589">
                  <c:v>122.3</c:v>
                </c:pt>
                <c:pt idx="6590">
                  <c:v>122.3</c:v>
                </c:pt>
                <c:pt idx="6591">
                  <c:v>122.3</c:v>
                </c:pt>
                <c:pt idx="6592">
                  <c:v>122.3</c:v>
                </c:pt>
                <c:pt idx="6593">
                  <c:v>122.3</c:v>
                </c:pt>
                <c:pt idx="6594">
                  <c:v>122.1</c:v>
                </c:pt>
                <c:pt idx="6595">
                  <c:v>122.1</c:v>
                </c:pt>
                <c:pt idx="6596">
                  <c:v>122.1</c:v>
                </c:pt>
                <c:pt idx="6597">
                  <c:v>122.4</c:v>
                </c:pt>
                <c:pt idx="6598">
                  <c:v>122.4</c:v>
                </c:pt>
                <c:pt idx="6599">
                  <c:v>122.4</c:v>
                </c:pt>
                <c:pt idx="6600">
                  <c:v>122.6</c:v>
                </c:pt>
                <c:pt idx="6601">
                  <c:v>122.6</c:v>
                </c:pt>
                <c:pt idx="6602">
                  <c:v>122.6</c:v>
                </c:pt>
                <c:pt idx="6603">
                  <c:v>122.9</c:v>
                </c:pt>
                <c:pt idx="6604">
                  <c:v>122.9</c:v>
                </c:pt>
                <c:pt idx="6605">
                  <c:v>122.9</c:v>
                </c:pt>
                <c:pt idx="6606">
                  <c:v>123</c:v>
                </c:pt>
                <c:pt idx="6607">
                  <c:v>123</c:v>
                </c:pt>
                <c:pt idx="6608">
                  <c:v>123</c:v>
                </c:pt>
                <c:pt idx="6609">
                  <c:v>123.1</c:v>
                </c:pt>
                <c:pt idx="6610">
                  <c:v>123.1</c:v>
                </c:pt>
                <c:pt idx="6611">
                  <c:v>123.1</c:v>
                </c:pt>
                <c:pt idx="6612">
                  <c:v>123.3</c:v>
                </c:pt>
                <c:pt idx="6613">
                  <c:v>123.3</c:v>
                </c:pt>
                <c:pt idx="6614">
                  <c:v>123.3</c:v>
                </c:pt>
                <c:pt idx="6615">
                  <c:v>123.3</c:v>
                </c:pt>
                <c:pt idx="6616">
                  <c:v>123.3</c:v>
                </c:pt>
                <c:pt idx="6617">
                  <c:v>123.3</c:v>
                </c:pt>
                <c:pt idx="6618">
                  <c:v>123.2</c:v>
                </c:pt>
                <c:pt idx="6619">
                  <c:v>123.2</c:v>
                </c:pt>
                <c:pt idx="6620">
                  <c:v>123.2</c:v>
                </c:pt>
                <c:pt idx="6621">
                  <c:v>123.6</c:v>
                </c:pt>
                <c:pt idx="6622">
                  <c:v>123.6</c:v>
                </c:pt>
                <c:pt idx="6623">
                  <c:v>123.6</c:v>
                </c:pt>
                <c:pt idx="6624">
                  <c:v>123.9</c:v>
                </c:pt>
                <c:pt idx="6625">
                  <c:v>123.9</c:v>
                </c:pt>
                <c:pt idx="6626">
                  <c:v>123.9</c:v>
                </c:pt>
                <c:pt idx="6627">
                  <c:v>124.1</c:v>
                </c:pt>
                <c:pt idx="6628">
                  <c:v>124.1</c:v>
                </c:pt>
                <c:pt idx="6629">
                  <c:v>124.1</c:v>
                </c:pt>
                <c:pt idx="6630">
                  <c:v>124</c:v>
                </c:pt>
                <c:pt idx="6631">
                  <c:v>124</c:v>
                </c:pt>
                <c:pt idx="6632">
                  <c:v>124</c:v>
                </c:pt>
                <c:pt idx="6633">
                  <c:v>124.2</c:v>
                </c:pt>
                <c:pt idx="6634">
                  <c:v>124.2</c:v>
                </c:pt>
                <c:pt idx="6635">
                  <c:v>124.2</c:v>
                </c:pt>
                <c:pt idx="6636">
                  <c:v>124.8</c:v>
                </c:pt>
                <c:pt idx="6637">
                  <c:v>124.8</c:v>
                </c:pt>
                <c:pt idx="6638">
                  <c:v>124.8</c:v>
                </c:pt>
                <c:pt idx="6639">
                  <c:v>124.7</c:v>
                </c:pt>
                <c:pt idx="6640">
                  <c:v>124.7</c:v>
                </c:pt>
                <c:pt idx="6641">
                  <c:v>124.7</c:v>
                </c:pt>
                <c:pt idx="6642">
                  <c:v>124.6</c:v>
                </c:pt>
                <c:pt idx="6643">
                  <c:v>124.6</c:v>
                </c:pt>
                <c:pt idx="6644">
                  <c:v>124.6</c:v>
                </c:pt>
                <c:pt idx="6645">
                  <c:v>124.3</c:v>
                </c:pt>
                <c:pt idx="6646">
                  <c:v>124.3</c:v>
                </c:pt>
                <c:pt idx="6647">
                  <c:v>124.3</c:v>
                </c:pt>
                <c:pt idx="6648">
                  <c:v>124.7</c:v>
                </c:pt>
                <c:pt idx="6649">
                  <c:v>124.7</c:v>
                </c:pt>
                <c:pt idx="6650">
                  <c:v>124.7</c:v>
                </c:pt>
                <c:pt idx="6651">
                  <c:v>124.7</c:v>
                </c:pt>
                <c:pt idx="6652">
                  <c:v>124.7</c:v>
                </c:pt>
                <c:pt idx="6653">
                  <c:v>124.7</c:v>
                </c:pt>
                <c:pt idx="6654">
                  <c:v>125.1</c:v>
                </c:pt>
                <c:pt idx="6655">
                  <c:v>125.1</c:v>
                </c:pt>
                <c:pt idx="6656">
                  <c:v>125.1</c:v>
                </c:pt>
                <c:pt idx="6657">
                  <c:v>125.2</c:v>
                </c:pt>
                <c:pt idx="6658">
                  <c:v>125.2</c:v>
                </c:pt>
                <c:pt idx="6659">
                  <c:v>125.2</c:v>
                </c:pt>
                <c:pt idx="6660">
                  <c:v>125.1</c:v>
                </c:pt>
                <c:pt idx="6661">
                  <c:v>125.1</c:v>
                </c:pt>
                <c:pt idx="6662">
                  <c:v>125.1</c:v>
                </c:pt>
                <c:pt idx="6663">
                  <c:v>125.1</c:v>
                </c:pt>
                <c:pt idx="6664">
                  <c:v>125.1</c:v>
                </c:pt>
                <c:pt idx="6665">
                  <c:v>125.1</c:v>
                </c:pt>
                <c:pt idx="6666">
                  <c:v>125.2</c:v>
                </c:pt>
                <c:pt idx="6667">
                  <c:v>125.2</c:v>
                </c:pt>
                <c:pt idx="6668">
                  <c:v>125.2</c:v>
                </c:pt>
                <c:pt idx="6669">
                  <c:v>125.4</c:v>
                </c:pt>
                <c:pt idx="6670">
                  <c:v>125.4</c:v>
                </c:pt>
                <c:pt idx="6671">
                  <c:v>125.4</c:v>
                </c:pt>
                <c:pt idx="6672">
                  <c:v>125.6</c:v>
                </c:pt>
                <c:pt idx="6673">
                  <c:v>125.6</c:v>
                </c:pt>
                <c:pt idx="6674">
                  <c:v>125.6</c:v>
                </c:pt>
                <c:pt idx="6675">
                  <c:v>125.9</c:v>
                </c:pt>
                <c:pt idx="6676">
                  <c:v>125.9</c:v>
                </c:pt>
                <c:pt idx="6677">
                  <c:v>125.9</c:v>
                </c:pt>
                <c:pt idx="6678">
                  <c:v>126.4</c:v>
                </c:pt>
                <c:pt idx="6679">
                  <c:v>126.4</c:v>
                </c:pt>
                <c:pt idx="6680">
                  <c:v>126.4</c:v>
                </c:pt>
                <c:pt idx="6681">
                  <c:v>126.6</c:v>
                </c:pt>
                <c:pt idx="6682">
                  <c:v>126.6</c:v>
                </c:pt>
                <c:pt idx="6683">
                  <c:v>126.6</c:v>
                </c:pt>
                <c:pt idx="6684">
                  <c:v>127.6</c:v>
                </c:pt>
                <c:pt idx="6685">
                  <c:v>127.6</c:v>
                </c:pt>
                <c:pt idx="6686">
                  <c:v>127.6</c:v>
                </c:pt>
                <c:pt idx="6687">
                  <c:v>129</c:v>
                </c:pt>
                <c:pt idx="6688">
                  <c:v>129</c:v>
                </c:pt>
                <c:pt idx="6689">
                  <c:v>129</c:v>
                </c:pt>
                <c:pt idx="6690">
                  <c:v>131.5</c:v>
                </c:pt>
                <c:pt idx="6691">
                  <c:v>131.5</c:v>
                </c:pt>
                <c:pt idx="6692">
                  <c:v>131.5</c:v>
                </c:pt>
                <c:pt idx="6693">
                  <c:v>133.80000000000001</c:v>
                </c:pt>
                <c:pt idx="6694">
                  <c:v>133.80000000000001</c:v>
                </c:pt>
                <c:pt idx="6695">
                  <c:v>133.80000000000001</c:v>
                </c:pt>
                <c:pt idx="6696">
                  <c:v>134.6</c:v>
                </c:pt>
                <c:pt idx="6697">
                  <c:v>134.6</c:v>
                </c:pt>
                <c:pt idx="6698">
                  <c:v>134.6</c:v>
                </c:pt>
                <c:pt idx="6699">
                  <c:v>134.4</c:v>
                </c:pt>
                <c:pt idx="6700">
                  <c:v>134.4</c:v>
                </c:pt>
                <c:pt idx="6701">
                  <c:v>134.4</c:v>
                </c:pt>
                <c:pt idx="6702">
                  <c:v>133.1</c:v>
                </c:pt>
                <c:pt idx="6703">
                  <c:v>133.1</c:v>
                </c:pt>
                <c:pt idx="6704">
                  <c:v>133.1</c:v>
                </c:pt>
                <c:pt idx="6705">
                  <c:v>131.80000000000001</c:v>
                </c:pt>
                <c:pt idx="6706">
                  <c:v>131.80000000000001</c:v>
                </c:pt>
                <c:pt idx="6707">
                  <c:v>131.80000000000001</c:v>
                </c:pt>
                <c:pt idx="6708">
                  <c:v>130.4</c:v>
                </c:pt>
                <c:pt idx="6709">
                  <c:v>130.4</c:v>
                </c:pt>
                <c:pt idx="6710">
                  <c:v>130.4</c:v>
                </c:pt>
                <c:pt idx="6711">
                  <c:v>129.5</c:v>
                </c:pt>
                <c:pt idx="6712">
                  <c:v>129.5</c:v>
                </c:pt>
                <c:pt idx="6713">
                  <c:v>129.5</c:v>
                </c:pt>
                <c:pt idx="6714">
                  <c:v>129.4</c:v>
                </c:pt>
                <c:pt idx="6715">
                  <c:v>129.4</c:v>
                </c:pt>
                <c:pt idx="6716">
                  <c:v>129.4</c:v>
                </c:pt>
                <c:pt idx="6717">
                  <c:v>130</c:v>
                </c:pt>
                <c:pt idx="6718">
                  <c:v>130</c:v>
                </c:pt>
                <c:pt idx="6719">
                  <c:v>130</c:v>
                </c:pt>
                <c:pt idx="6720">
                  <c:v>131.6</c:v>
                </c:pt>
                <c:pt idx="6721">
                  <c:v>131.6</c:v>
                </c:pt>
                <c:pt idx="6722">
                  <c:v>131.6</c:v>
                </c:pt>
                <c:pt idx="6723">
                  <c:v>133.30000000000001</c:v>
                </c:pt>
                <c:pt idx="6724">
                  <c:v>133.30000000000001</c:v>
                </c:pt>
                <c:pt idx="6725">
                  <c:v>133.30000000000001</c:v>
                </c:pt>
                <c:pt idx="6726">
                  <c:v>134.80000000000001</c:v>
                </c:pt>
                <c:pt idx="6727">
                  <c:v>134.80000000000001</c:v>
                </c:pt>
                <c:pt idx="6728">
                  <c:v>134.80000000000001</c:v>
                </c:pt>
                <c:pt idx="6729">
                  <c:v>134.6</c:v>
                </c:pt>
                <c:pt idx="6730">
                  <c:v>134.6</c:v>
                </c:pt>
                <c:pt idx="6731">
                  <c:v>134.6</c:v>
                </c:pt>
                <c:pt idx="6732">
                  <c:v>134</c:v>
                </c:pt>
                <c:pt idx="6733">
                  <c:v>134</c:v>
                </c:pt>
                <c:pt idx="6734">
                  <c:v>134</c:v>
                </c:pt>
                <c:pt idx="6735">
                  <c:v>132.80000000000001</c:v>
                </c:pt>
                <c:pt idx="6736">
                  <c:v>132.80000000000001</c:v>
                </c:pt>
                <c:pt idx="6737">
                  <c:v>132.80000000000001</c:v>
                </c:pt>
                <c:pt idx="6738">
                  <c:v>131.80000000000001</c:v>
                </c:pt>
                <c:pt idx="6739">
                  <c:v>131.80000000000001</c:v>
                </c:pt>
                <c:pt idx="6740">
                  <c:v>131.80000000000001</c:v>
                </c:pt>
                <c:pt idx="6741">
                  <c:v>131.30000000000001</c:v>
                </c:pt>
                <c:pt idx="6742">
                  <c:v>131.30000000000001</c:v>
                </c:pt>
                <c:pt idx="6743">
                  <c:v>131.30000000000001</c:v>
                </c:pt>
                <c:pt idx="6744">
                  <c:v>130.80000000000001</c:v>
                </c:pt>
                <c:pt idx="6745">
                  <c:v>130.80000000000001</c:v>
                </c:pt>
                <c:pt idx="6746">
                  <c:v>130.80000000000001</c:v>
                </c:pt>
                <c:pt idx="6747">
                  <c:v>131.1</c:v>
                </c:pt>
                <c:pt idx="6748">
                  <c:v>131.1</c:v>
                </c:pt>
                <c:pt idx="6749">
                  <c:v>131.1</c:v>
                </c:pt>
                <c:pt idx="6750">
                  <c:v>131.4</c:v>
                </c:pt>
                <c:pt idx="6751">
                  <c:v>131.4</c:v>
                </c:pt>
                <c:pt idx="6752">
                  <c:v>131.4</c:v>
                </c:pt>
                <c:pt idx="6753">
                  <c:v>133</c:v>
                </c:pt>
                <c:pt idx="6754">
                  <c:v>133</c:v>
                </c:pt>
                <c:pt idx="6755">
                  <c:v>133</c:v>
                </c:pt>
                <c:pt idx="6756">
                  <c:v>133.9</c:v>
                </c:pt>
                <c:pt idx="6757">
                  <c:v>133.9</c:v>
                </c:pt>
                <c:pt idx="6758">
                  <c:v>133.9</c:v>
                </c:pt>
                <c:pt idx="6759">
                  <c:v>134.80000000000001</c:v>
                </c:pt>
                <c:pt idx="6760">
                  <c:v>134.80000000000001</c:v>
                </c:pt>
                <c:pt idx="6761">
                  <c:v>134.80000000000001</c:v>
                </c:pt>
                <c:pt idx="6762">
                  <c:v>134.6</c:v>
                </c:pt>
                <c:pt idx="6763">
                  <c:v>134.6</c:v>
                </c:pt>
                <c:pt idx="6764">
                  <c:v>134.6</c:v>
                </c:pt>
                <c:pt idx="6765">
                  <c:v>134.80000000000001</c:v>
                </c:pt>
                <c:pt idx="6766">
                  <c:v>134.80000000000001</c:v>
                </c:pt>
                <c:pt idx="6767">
                  <c:v>134.80000000000001</c:v>
                </c:pt>
                <c:pt idx="6768">
                  <c:v>135.19999999999999</c:v>
                </c:pt>
                <c:pt idx="6769">
                  <c:v>135.19999999999999</c:v>
                </c:pt>
                <c:pt idx="6770">
                  <c:v>135.19999999999999</c:v>
                </c:pt>
                <c:pt idx="6771">
                  <c:v>136.1</c:v>
                </c:pt>
                <c:pt idx="6772">
                  <c:v>136.1</c:v>
                </c:pt>
                <c:pt idx="6773">
                  <c:v>136.1</c:v>
                </c:pt>
              </c:numCache>
            </c:numRef>
          </c:val>
          <c:smooth val="1"/>
        </c:ser>
        <c:ser>
          <c:idx val="4"/>
          <c:order val="4"/>
          <c:spPr>
            <a:ln w="15875">
              <a:solidFill>
                <a:srgbClr val="00206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Sheet2!$F$23153:$F$29926</c:f>
              <c:numCache>
                <c:formatCode>General</c:formatCode>
                <c:ptCount val="6774"/>
                <c:pt idx="0">
                  <c:v>120.8</c:v>
                </c:pt>
                <c:pt idx="1">
                  <c:v>121.3</c:v>
                </c:pt>
                <c:pt idx="2">
                  <c:v>121.3</c:v>
                </c:pt>
                <c:pt idx="3">
                  <c:v>121.3</c:v>
                </c:pt>
                <c:pt idx="4">
                  <c:v>121</c:v>
                </c:pt>
                <c:pt idx="5">
                  <c:v>121</c:v>
                </c:pt>
                <c:pt idx="6">
                  <c:v>121</c:v>
                </c:pt>
                <c:pt idx="7">
                  <c:v>121.2</c:v>
                </c:pt>
                <c:pt idx="8">
                  <c:v>121.2</c:v>
                </c:pt>
                <c:pt idx="9">
                  <c:v>121.2</c:v>
                </c:pt>
                <c:pt idx="10">
                  <c:v>120.9</c:v>
                </c:pt>
                <c:pt idx="11">
                  <c:v>120.9</c:v>
                </c:pt>
                <c:pt idx="12">
                  <c:v>120.9</c:v>
                </c:pt>
                <c:pt idx="13">
                  <c:v>120.9</c:v>
                </c:pt>
                <c:pt idx="14">
                  <c:v>120.9</c:v>
                </c:pt>
                <c:pt idx="15">
                  <c:v>120.9</c:v>
                </c:pt>
                <c:pt idx="16">
                  <c:v>120.4</c:v>
                </c:pt>
                <c:pt idx="17">
                  <c:v>120.4</c:v>
                </c:pt>
                <c:pt idx="18">
                  <c:v>120.4</c:v>
                </c:pt>
                <c:pt idx="19">
                  <c:v>120.5</c:v>
                </c:pt>
                <c:pt idx="20">
                  <c:v>120.5</c:v>
                </c:pt>
                <c:pt idx="21">
                  <c:v>120.5</c:v>
                </c:pt>
                <c:pt idx="22">
                  <c:v>120.5</c:v>
                </c:pt>
                <c:pt idx="23">
                  <c:v>120.5</c:v>
                </c:pt>
                <c:pt idx="24">
                  <c:v>120.5</c:v>
                </c:pt>
                <c:pt idx="25">
                  <c:v>120.8</c:v>
                </c:pt>
                <c:pt idx="26">
                  <c:v>120.8</c:v>
                </c:pt>
                <c:pt idx="27">
                  <c:v>120.8</c:v>
                </c:pt>
                <c:pt idx="28">
                  <c:v>120.5</c:v>
                </c:pt>
                <c:pt idx="29">
                  <c:v>120.5</c:v>
                </c:pt>
                <c:pt idx="30">
                  <c:v>120.5</c:v>
                </c:pt>
                <c:pt idx="31">
                  <c:v>120.5</c:v>
                </c:pt>
                <c:pt idx="32">
                  <c:v>120.5</c:v>
                </c:pt>
                <c:pt idx="33">
                  <c:v>120.5</c:v>
                </c:pt>
                <c:pt idx="34">
                  <c:v>120.5</c:v>
                </c:pt>
                <c:pt idx="35">
                  <c:v>120.5</c:v>
                </c:pt>
                <c:pt idx="36">
                  <c:v>120.5</c:v>
                </c:pt>
                <c:pt idx="37">
                  <c:v>120.7</c:v>
                </c:pt>
                <c:pt idx="38">
                  <c:v>120.7</c:v>
                </c:pt>
                <c:pt idx="39">
                  <c:v>120.7</c:v>
                </c:pt>
                <c:pt idx="40">
                  <c:v>120.8</c:v>
                </c:pt>
                <c:pt idx="41">
                  <c:v>120.8</c:v>
                </c:pt>
                <c:pt idx="42">
                  <c:v>120.8</c:v>
                </c:pt>
                <c:pt idx="43">
                  <c:v>120.8</c:v>
                </c:pt>
                <c:pt idx="44">
                  <c:v>120.8</c:v>
                </c:pt>
                <c:pt idx="45">
                  <c:v>120.8</c:v>
                </c:pt>
                <c:pt idx="46">
                  <c:v>120.5</c:v>
                </c:pt>
                <c:pt idx="47">
                  <c:v>120.5</c:v>
                </c:pt>
                <c:pt idx="48">
                  <c:v>120.5</c:v>
                </c:pt>
                <c:pt idx="49">
                  <c:v>120.5</c:v>
                </c:pt>
                <c:pt idx="50">
                  <c:v>120.5</c:v>
                </c:pt>
                <c:pt idx="51">
                  <c:v>120.5</c:v>
                </c:pt>
                <c:pt idx="52">
                  <c:v>120.5</c:v>
                </c:pt>
                <c:pt idx="53">
                  <c:v>120.5</c:v>
                </c:pt>
                <c:pt idx="54">
                  <c:v>120.5</c:v>
                </c:pt>
                <c:pt idx="55">
                  <c:v>120.8</c:v>
                </c:pt>
                <c:pt idx="56">
                  <c:v>120.8</c:v>
                </c:pt>
                <c:pt idx="57">
                  <c:v>120.8</c:v>
                </c:pt>
                <c:pt idx="58">
                  <c:v>121</c:v>
                </c:pt>
                <c:pt idx="59">
                  <c:v>121</c:v>
                </c:pt>
                <c:pt idx="60">
                  <c:v>121</c:v>
                </c:pt>
                <c:pt idx="61">
                  <c:v>121.4</c:v>
                </c:pt>
                <c:pt idx="62">
                  <c:v>121.4</c:v>
                </c:pt>
                <c:pt idx="63">
                  <c:v>121.4</c:v>
                </c:pt>
                <c:pt idx="64">
                  <c:v>121.5</c:v>
                </c:pt>
                <c:pt idx="65">
                  <c:v>121.5</c:v>
                </c:pt>
                <c:pt idx="66">
                  <c:v>121.5</c:v>
                </c:pt>
                <c:pt idx="67">
                  <c:v>121.4</c:v>
                </c:pt>
                <c:pt idx="68">
                  <c:v>121.4</c:v>
                </c:pt>
                <c:pt idx="69">
                  <c:v>121.4</c:v>
                </c:pt>
                <c:pt idx="70">
                  <c:v>121</c:v>
                </c:pt>
                <c:pt idx="71">
                  <c:v>121</c:v>
                </c:pt>
                <c:pt idx="72">
                  <c:v>121</c:v>
                </c:pt>
                <c:pt idx="73">
                  <c:v>120.6</c:v>
                </c:pt>
                <c:pt idx="74">
                  <c:v>120.6</c:v>
                </c:pt>
                <c:pt idx="75">
                  <c:v>120.6</c:v>
                </c:pt>
                <c:pt idx="76">
                  <c:v>120.5</c:v>
                </c:pt>
                <c:pt idx="77">
                  <c:v>120.5</c:v>
                </c:pt>
                <c:pt idx="78">
                  <c:v>120.5</c:v>
                </c:pt>
                <c:pt idx="79">
                  <c:v>120.4</c:v>
                </c:pt>
                <c:pt idx="80">
                  <c:v>120.4</c:v>
                </c:pt>
                <c:pt idx="81">
                  <c:v>120.4</c:v>
                </c:pt>
                <c:pt idx="82">
                  <c:v>120.4</c:v>
                </c:pt>
                <c:pt idx="83">
                  <c:v>120.4</c:v>
                </c:pt>
                <c:pt idx="84">
                  <c:v>120.4</c:v>
                </c:pt>
                <c:pt idx="85">
                  <c:v>120.5</c:v>
                </c:pt>
                <c:pt idx="86">
                  <c:v>120.5</c:v>
                </c:pt>
                <c:pt idx="87">
                  <c:v>120.5</c:v>
                </c:pt>
                <c:pt idx="88">
                  <c:v>120.3</c:v>
                </c:pt>
                <c:pt idx="89">
                  <c:v>120.3</c:v>
                </c:pt>
                <c:pt idx="90">
                  <c:v>120.3</c:v>
                </c:pt>
                <c:pt idx="91">
                  <c:v>120</c:v>
                </c:pt>
                <c:pt idx="92">
                  <c:v>120</c:v>
                </c:pt>
                <c:pt idx="93">
                  <c:v>120</c:v>
                </c:pt>
                <c:pt idx="94">
                  <c:v>119.8</c:v>
                </c:pt>
                <c:pt idx="95">
                  <c:v>119.8</c:v>
                </c:pt>
                <c:pt idx="96">
                  <c:v>119.8</c:v>
                </c:pt>
                <c:pt idx="97">
                  <c:v>119.8</c:v>
                </c:pt>
                <c:pt idx="98">
                  <c:v>119.8</c:v>
                </c:pt>
                <c:pt idx="99">
                  <c:v>119.8</c:v>
                </c:pt>
                <c:pt idx="100">
                  <c:v>120</c:v>
                </c:pt>
                <c:pt idx="101">
                  <c:v>120</c:v>
                </c:pt>
                <c:pt idx="102">
                  <c:v>120</c:v>
                </c:pt>
                <c:pt idx="103">
                  <c:v>119.5</c:v>
                </c:pt>
                <c:pt idx="104">
                  <c:v>119.5</c:v>
                </c:pt>
                <c:pt idx="105">
                  <c:v>119.5</c:v>
                </c:pt>
                <c:pt idx="106">
                  <c:v>119.9</c:v>
                </c:pt>
                <c:pt idx="107">
                  <c:v>119.9</c:v>
                </c:pt>
                <c:pt idx="108">
                  <c:v>119.9</c:v>
                </c:pt>
                <c:pt idx="109">
                  <c:v>120.2</c:v>
                </c:pt>
                <c:pt idx="110">
                  <c:v>120.2</c:v>
                </c:pt>
                <c:pt idx="111">
                  <c:v>120.2</c:v>
                </c:pt>
                <c:pt idx="112">
                  <c:v>120.3</c:v>
                </c:pt>
                <c:pt idx="113">
                  <c:v>120.3</c:v>
                </c:pt>
                <c:pt idx="114">
                  <c:v>120.3</c:v>
                </c:pt>
                <c:pt idx="115">
                  <c:v>120</c:v>
                </c:pt>
                <c:pt idx="116">
                  <c:v>120</c:v>
                </c:pt>
                <c:pt idx="117">
                  <c:v>120</c:v>
                </c:pt>
                <c:pt idx="118">
                  <c:v>119.7</c:v>
                </c:pt>
                <c:pt idx="119">
                  <c:v>119.7</c:v>
                </c:pt>
                <c:pt idx="120">
                  <c:v>119.7</c:v>
                </c:pt>
                <c:pt idx="121">
                  <c:v>119.9</c:v>
                </c:pt>
                <c:pt idx="122">
                  <c:v>119.9</c:v>
                </c:pt>
                <c:pt idx="123">
                  <c:v>119.9</c:v>
                </c:pt>
                <c:pt idx="124">
                  <c:v>119.9</c:v>
                </c:pt>
                <c:pt idx="125">
                  <c:v>119.9</c:v>
                </c:pt>
                <c:pt idx="126">
                  <c:v>119.9</c:v>
                </c:pt>
                <c:pt idx="127">
                  <c:v>119.8</c:v>
                </c:pt>
                <c:pt idx="128">
                  <c:v>119.8</c:v>
                </c:pt>
                <c:pt idx="129">
                  <c:v>119.8</c:v>
                </c:pt>
                <c:pt idx="130">
                  <c:v>119.6</c:v>
                </c:pt>
                <c:pt idx="131">
                  <c:v>119.6</c:v>
                </c:pt>
                <c:pt idx="132">
                  <c:v>119.6</c:v>
                </c:pt>
                <c:pt idx="133">
                  <c:v>119.8</c:v>
                </c:pt>
                <c:pt idx="134">
                  <c:v>119.8</c:v>
                </c:pt>
                <c:pt idx="135">
                  <c:v>119.8</c:v>
                </c:pt>
                <c:pt idx="136">
                  <c:v>120.1</c:v>
                </c:pt>
                <c:pt idx="137">
                  <c:v>120.1</c:v>
                </c:pt>
                <c:pt idx="138">
                  <c:v>120.1</c:v>
                </c:pt>
                <c:pt idx="139">
                  <c:v>120.4</c:v>
                </c:pt>
                <c:pt idx="140">
                  <c:v>120.4</c:v>
                </c:pt>
                <c:pt idx="141">
                  <c:v>120.4</c:v>
                </c:pt>
                <c:pt idx="142">
                  <c:v>120.5</c:v>
                </c:pt>
                <c:pt idx="143">
                  <c:v>120.5</c:v>
                </c:pt>
                <c:pt idx="144">
                  <c:v>120.5</c:v>
                </c:pt>
                <c:pt idx="145">
                  <c:v>120.4</c:v>
                </c:pt>
                <c:pt idx="146">
                  <c:v>120.4</c:v>
                </c:pt>
                <c:pt idx="147">
                  <c:v>120.4</c:v>
                </c:pt>
                <c:pt idx="148">
                  <c:v>120</c:v>
                </c:pt>
                <c:pt idx="149">
                  <c:v>120</c:v>
                </c:pt>
                <c:pt idx="150">
                  <c:v>120</c:v>
                </c:pt>
                <c:pt idx="151">
                  <c:v>119.6</c:v>
                </c:pt>
                <c:pt idx="152">
                  <c:v>119.6</c:v>
                </c:pt>
                <c:pt idx="153">
                  <c:v>119.6</c:v>
                </c:pt>
                <c:pt idx="154">
                  <c:v>119.3</c:v>
                </c:pt>
                <c:pt idx="155">
                  <c:v>119.3</c:v>
                </c:pt>
                <c:pt idx="156">
                  <c:v>119.3</c:v>
                </c:pt>
                <c:pt idx="157">
                  <c:v>119.8</c:v>
                </c:pt>
                <c:pt idx="158">
                  <c:v>119.8</c:v>
                </c:pt>
                <c:pt idx="159">
                  <c:v>119.8</c:v>
                </c:pt>
                <c:pt idx="160">
                  <c:v>119.8</c:v>
                </c:pt>
                <c:pt idx="161">
                  <c:v>119.8</c:v>
                </c:pt>
                <c:pt idx="162">
                  <c:v>119.8</c:v>
                </c:pt>
                <c:pt idx="163">
                  <c:v>120.2</c:v>
                </c:pt>
                <c:pt idx="164">
                  <c:v>120.2</c:v>
                </c:pt>
                <c:pt idx="165">
                  <c:v>120.2</c:v>
                </c:pt>
                <c:pt idx="166">
                  <c:v>120</c:v>
                </c:pt>
                <c:pt idx="167">
                  <c:v>120</c:v>
                </c:pt>
                <c:pt idx="168">
                  <c:v>120</c:v>
                </c:pt>
                <c:pt idx="169">
                  <c:v>120.1</c:v>
                </c:pt>
                <c:pt idx="170">
                  <c:v>120.1</c:v>
                </c:pt>
                <c:pt idx="171">
                  <c:v>120.1</c:v>
                </c:pt>
                <c:pt idx="172">
                  <c:v>119.9</c:v>
                </c:pt>
                <c:pt idx="173">
                  <c:v>119.9</c:v>
                </c:pt>
                <c:pt idx="174">
                  <c:v>119.9</c:v>
                </c:pt>
                <c:pt idx="175">
                  <c:v>119.9</c:v>
                </c:pt>
                <c:pt idx="176">
                  <c:v>119.9</c:v>
                </c:pt>
                <c:pt idx="177">
                  <c:v>119.9</c:v>
                </c:pt>
                <c:pt idx="178">
                  <c:v>120.1</c:v>
                </c:pt>
                <c:pt idx="179">
                  <c:v>120.1</c:v>
                </c:pt>
                <c:pt idx="180">
                  <c:v>120.1</c:v>
                </c:pt>
                <c:pt idx="181">
                  <c:v>119.9</c:v>
                </c:pt>
                <c:pt idx="182">
                  <c:v>119.9</c:v>
                </c:pt>
                <c:pt idx="183">
                  <c:v>119.9</c:v>
                </c:pt>
                <c:pt idx="184">
                  <c:v>119.9</c:v>
                </c:pt>
                <c:pt idx="185">
                  <c:v>119.9</c:v>
                </c:pt>
                <c:pt idx="186">
                  <c:v>119.9</c:v>
                </c:pt>
                <c:pt idx="187">
                  <c:v>119.4</c:v>
                </c:pt>
                <c:pt idx="188">
                  <c:v>119.4</c:v>
                </c:pt>
                <c:pt idx="189">
                  <c:v>119.4</c:v>
                </c:pt>
                <c:pt idx="190">
                  <c:v>120</c:v>
                </c:pt>
                <c:pt idx="191">
                  <c:v>120</c:v>
                </c:pt>
                <c:pt idx="192">
                  <c:v>120</c:v>
                </c:pt>
                <c:pt idx="193">
                  <c:v>119.8</c:v>
                </c:pt>
                <c:pt idx="194">
                  <c:v>119.8</c:v>
                </c:pt>
                <c:pt idx="195">
                  <c:v>119.8</c:v>
                </c:pt>
                <c:pt idx="196">
                  <c:v>120.3</c:v>
                </c:pt>
                <c:pt idx="197">
                  <c:v>120.3</c:v>
                </c:pt>
                <c:pt idx="198">
                  <c:v>120.3</c:v>
                </c:pt>
                <c:pt idx="199">
                  <c:v>120</c:v>
                </c:pt>
                <c:pt idx="200">
                  <c:v>120</c:v>
                </c:pt>
                <c:pt idx="201">
                  <c:v>120</c:v>
                </c:pt>
                <c:pt idx="202">
                  <c:v>119.9</c:v>
                </c:pt>
                <c:pt idx="203">
                  <c:v>119.9</c:v>
                </c:pt>
                <c:pt idx="204">
                  <c:v>119.9</c:v>
                </c:pt>
                <c:pt idx="205">
                  <c:v>119.8</c:v>
                </c:pt>
                <c:pt idx="206">
                  <c:v>119.8</c:v>
                </c:pt>
                <c:pt idx="207">
                  <c:v>119.8</c:v>
                </c:pt>
                <c:pt idx="208">
                  <c:v>120</c:v>
                </c:pt>
                <c:pt idx="209">
                  <c:v>120</c:v>
                </c:pt>
                <c:pt idx="210">
                  <c:v>120</c:v>
                </c:pt>
                <c:pt idx="211">
                  <c:v>120.1</c:v>
                </c:pt>
                <c:pt idx="212">
                  <c:v>120.1</c:v>
                </c:pt>
                <c:pt idx="213">
                  <c:v>120.1</c:v>
                </c:pt>
                <c:pt idx="214">
                  <c:v>120</c:v>
                </c:pt>
                <c:pt idx="215">
                  <c:v>120</c:v>
                </c:pt>
                <c:pt idx="216">
                  <c:v>120</c:v>
                </c:pt>
                <c:pt idx="217">
                  <c:v>120.2</c:v>
                </c:pt>
                <c:pt idx="218">
                  <c:v>120.2</c:v>
                </c:pt>
                <c:pt idx="219">
                  <c:v>120.2</c:v>
                </c:pt>
                <c:pt idx="220">
                  <c:v>120.2</c:v>
                </c:pt>
                <c:pt idx="221">
                  <c:v>120.2</c:v>
                </c:pt>
                <c:pt idx="222">
                  <c:v>120.2</c:v>
                </c:pt>
                <c:pt idx="223">
                  <c:v>120.1</c:v>
                </c:pt>
                <c:pt idx="224">
                  <c:v>120.1</c:v>
                </c:pt>
                <c:pt idx="225">
                  <c:v>120.1</c:v>
                </c:pt>
                <c:pt idx="226">
                  <c:v>120.1</c:v>
                </c:pt>
                <c:pt idx="227">
                  <c:v>120.1</c:v>
                </c:pt>
                <c:pt idx="228">
                  <c:v>120.1</c:v>
                </c:pt>
                <c:pt idx="229">
                  <c:v>120.4</c:v>
                </c:pt>
                <c:pt idx="230">
                  <c:v>120.4</c:v>
                </c:pt>
                <c:pt idx="231">
                  <c:v>120.4</c:v>
                </c:pt>
                <c:pt idx="232">
                  <c:v>120.2</c:v>
                </c:pt>
                <c:pt idx="233">
                  <c:v>120.2</c:v>
                </c:pt>
                <c:pt idx="234">
                  <c:v>120.2</c:v>
                </c:pt>
                <c:pt idx="235">
                  <c:v>119.9</c:v>
                </c:pt>
                <c:pt idx="236">
                  <c:v>119.9</c:v>
                </c:pt>
                <c:pt idx="237">
                  <c:v>119.9</c:v>
                </c:pt>
                <c:pt idx="238">
                  <c:v>119.7</c:v>
                </c:pt>
                <c:pt idx="239">
                  <c:v>119.7</c:v>
                </c:pt>
                <c:pt idx="240">
                  <c:v>119.7</c:v>
                </c:pt>
                <c:pt idx="241">
                  <c:v>120</c:v>
                </c:pt>
                <c:pt idx="242">
                  <c:v>120</c:v>
                </c:pt>
                <c:pt idx="243">
                  <c:v>120</c:v>
                </c:pt>
                <c:pt idx="244">
                  <c:v>119.8</c:v>
                </c:pt>
                <c:pt idx="245">
                  <c:v>119.8</c:v>
                </c:pt>
                <c:pt idx="246">
                  <c:v>119.8</c:v>
                </c:pt>
                <c:pt idx="247">
                  <c:v>119.8</c:v>
                </c:pt>
                <c:pt idx="248">
                  <c:v>119.8</c:v>
                </c:pt>
                <c:pt idx="249">
                  <c:v>119.8</c:v>
                </c:pt>
                <c:pt idx="250">
                  <c:v>119.6</c:v>
                </c:pt>
                <c:pt idx="251">
                  <c:v>119.6</c:v>
                </c:pt>
                <c:pt idx="252">
                  <c:v>119.6</c:v>
                </c:pt>
                <c:pt idx="253">
                  <c:v>119.6</c:v>
                </c:pt>
                <c:pt idx="254">
                  <c:v>119.6</c:v>
                </c:pt>
                <c:pt idx="255">
                  <c:v>119.6</c:v>
                </c:pt>
                <c:pt idx="256">
                  <c:v>119.6</c:v>
                </c:pt>
                <c:pt idx="257">
                  <c:v>119.6</c:v>
                </c:pt>
                <c:pt idx="258">
                  <c:v>119.6</c:v>
                </c:pt>
                <c:pt idx="259">
                  <c:v>119.9</c:v>
                </c:pt>
                <c:pt idx="260">
                  <c:v>119.9</c:v>
                </c:pt>
                <c:pt idx="261">
                  <c:v>119.9</c:v>
                </c:pt>
                <c:pt idx="262">
                  <c:v>119.9</c:v>
                </c:pt>
                <c:pt idx="263">
                  <c:v>119.9</c:v>
                </c:pt>
                <c:pt idx="264">
                  <c:v>119.9</c:v>
                </c:pt>
                <c:pt idx="265">
                  <c:v>119.8</c:v>
                </c:pt>
                <c:pt idx="266">
                  <c:v>119.8</c:v>
                </c:pt>
                <c:pt idx="267">
                  <c:v>119.8</c:v>
                </c:pt>
                <c:pt idx="268">
                  <c:v>119.7</c:v>
                </c:pt>
                <c:pt idx="269">
                  <c:v>119.7</c:v>
                </c:pt>
                <c:pt idx="270">
                  <c:v>119.7</c:v>
                </c:pt>
                <c:pt idx="271">
                  <c:v>119.4</c:v>
                </c:pt>
                <c:pt idx="272">
                  <c:v>119.4</c:v>
                </c:pt>
                <c:pt idx="273">
                  <c:v>119.4</c:v>
                </c:pt>
                <c:pt idx="274">
                  <c:v>119.5</c:v>
                </c:pt>
                <c:pt idx="275">
                  <c:v>119.5</c:v>
                </c:pt>
                <c:pt idx="276">
                  <c:v>119.5</c:v>
                </c:pt>
                <c:pt idx="277">
                  <c:v>119.1</c:v>
                </c:pt>
                <c:pt idx="278">
                  <c:v>119.1</c:v>
                </c:pt>
                <c:pt idx="279">
                  <c:v>119.1</c:v>
                </c:pt>
                <c:pt idx="280">
                  <c:v>119</c:v>
                </c:pt>
                <c:pt idx="281">
                  <c:v>119</c:v>
                </c:pt>
                <c:pt idx="282">
                  <c:v>119</c:v>
                </c:pt>
                <c:pt idx="283">
                  <c:v>118.7</c:v>
                </c:pt>
                <c:pt idx="284">
                  <c:v>118.7</c:v>
                </c:pt>
                <c:pt idx="285">
                  <c:v>118.7</c:v>
                </c:pt>
                <c:pt idx="286">
                  <c:v>118.5</c:v>
                </c:pt>
                <c:pt idx="287">
                  <c:v>118.5</c:v>
                </c:pt>
                <c:pt idx="288">
                  <c:v>118.5</c:v>
                </c:pt>
                <c:pt idx="289">
                  <c:v>119.2</c:v>
                </c:pt>
                <c:pt idx="290">
                  <c:v>119.2</c:v>
                </c:pt>
                <c:pt idx="291">
                  <c:v>119.2</c:v>
                </c:pt>
                <c:pt idx="292">
                  <c:v>119.6</c:v>
                </c:pt>
                <c:pt idx="293">
                  <c:v>119.6</c:v>
                </c:pt>
                <c:pt idx="294">
                  <c:v>119.6</c:v>
                </c:pt>
                <c:pt idx="295">
                  <c:v>119.9</c:v>
                </c:pt>
                <c:pt idx="296">
                  <c:v>119.9</c:v>
                </c:pt>
                <c:pt idx="297">
                  <c:v>119.9</c:v>
                </c:pt>
                <c:pt idx="298">
                  <c:v>119.5</c:v>
                </c:pt>
                <c:pt idx="299">
                  <c:v>119.5</c:v>
                </c:pt>
                <c:pt idx="300">
                  <c:v>119.5</c:v>
                </c:pt>
                <c:pt idx="301">
                  <c:v>119.2</c:v>
                </c:pt>
                <c:pt idx="302">
                  <c:v>119.2</c:v>
                </c:pt>
                <c:pt idx="303">
                  <c:v>119.2</c:v>
                </c:pt>
                <c:pt idx="304">
                  <c:v>119.1</c:v>
                </c:pt>
                <c:pt idx="305">
                  <c:v>119.1</c:v>
                </c:pt>
                <c:pt idx="306">
                  <c:v>119.1</c:v>
                </c:pt>
                <c:pt idx="307">
                  <c:v>119.3</c:v>
                </c:pt>
                <c:pt idx="308">
                  <c:v>119.3</c:v>
                </c:pt>
                <c:pt idx="309">
                  <c:v>119.3</c:v>
                </c:pt>
                <c:pt idx="310">
                  <c:v>119</c:v>
                </c:pt>
                <c:pt idx="311">
                  <c:v>119</c:v>
                </c:pt>
                <c:pt idx="312">
                  <c:v>119</c:v>
                </c:pt>
                <c:pt idx="313">
                  <c:v>118.8</c:v>
                </c:pt>
                <c:pt idx="314">
                  <c:v>118.8</c:v>
                </c:pt>
                <c:pt idx="315">
                  <c:v>118.8</c:v>
                </c:pt>
                <c:pt idx="316">
                  <c:v>118.6</c:v>
                </c:pt>
                <c:pt idx="317">
                  <c:v>118.6</c:v>
                </c:pt>
                <c:pt idx="318">
                  <c:v>118.6</c:v>
                </c:pt>
                <c:pt idx="319">
                  <c:v>118.8</c:v>
                </c:pt>
                <c:pt idx="320">
                  <c:v>118.8</c:v>
                </c:pt>
                <c:pt idx="321">
                  <c:v>118.8</c:v>
                </c:pt>
                <c:pt idx="322">
                  <c:v>118.7</c:v>
                </c:pt>
                <c:pt idx="323">
                  <c:v>118.7</c:v>
                </c:pt>
                <c:pt idx="324">
                  <c:v>118.7</c:v>
                </c:pt>
                <c:pt idx="325">
                  <c:v>119</c:v>
                </c:pt>
                <c:pt idx="326">
                  <c:v>119</c:v>
                </c:pt>
                <c:pt idx="327">
                  <c:v>119</c:v>
                </c:pt>
                <c:pt idx="328">
                  <c:v>119.1</c:v>
                </c:pt>
                <c:pt idx="329">
                  <c:v>119.1</c:v>
                </c:pt>
                <c:pt idx="330">
                  <c:v>119.1</c:v>
                </c:pt>
                <c:pt idx="331">
                  <c:v>119.3</c:v>
                </c:pt>
                <c:pt idx="332">
                  <c:v>119.3</c:v>
                </c:pt>
                <c:pt idx="333">
                  <c:v>119.3</c:v>
                </c:pt>
                <c:pt idx="334">
                  <c:v>119.2</c:v>
                </c:pt>
                <c:pt idx="335">
                  <c:v>119.2</c:v>
                </c:pt>
                <c:pt idx="336">
                  <c:v>119.2</c:v>
                </c:pt>
                <c:pt idx="337">
                  <c:v>119.5</c:v>
                </c:pt>
                <c:pt idx="338">
                  <c:v>119.5</c:v>
                </c:pt>
                <c:pt idx="339">
                  <c:v>119.5</c:v>
                </c:pt>
                <c:pt idx="340">
                  <c:v>119.7</c:v>
                </c:pt>
                <c:pt idx="341">
                  <c:v>119.7</c:v>
                </c:pt>
                <c:pt idx="342">
                  <c:v>119.7</c:v>
                </c:pt>
                <c:pt idx="343">
                  <c:v>119.6</c:v>
                </c:pt>
                <c:pt idx="344">
                  <c:v>119.6</c:v>
                </c:pt>
                <c:pt idx="345">
                  <c:v>119.6</c:v>
                </c:pt>
                <c:pt idx="346">
                  <c:v>119.4</c:v>
                </c:pt>
                <c:pt idx="347">
                  <c:v>119.4</c:v>
                </c:pt>
                <c:pt idx="348">
                  <c:v>119.4</c:v>
                </c:pt>
                <c:pt idx="349">
                  <c:v>119.2</c:v>
                </c:pt>
                <c:pt idx="350">
                  <c:v>119.2</c:v>
                </c:pt>
                <c:pt idx="351">
                  <c:v>119.2</c:v>
                </c:pt>
                <c:pt idx="352">
                  <c:v>119.3</c:v>
                </c:pt>
                <c:pt idx="353">
                  <c:v>119.3</c:v>
                </c:pt>
                <c:pt idx="354">
                  <c:v>119.3</c:v>
                </c:pt>
                <c:pt idx="355">
                  <c:v>119</c:v>
                </c:pt>
                <c:pt idx="356">
                  <c:v>119</c:v>
                </c:pt>
                <c:pt idx="357">
                  <c:v>119</c:v>
                </c:pt>
                <c:pt idx="358">
                  <c:v>119.2</c:v>
                </c:pt>
                <c:pt idx="359">
                  <c:v>119.2</c:v>
                </c:pt>
                <c:pt idx="360">
                  <c:v>119.2</c:v>
                </c:pt>
                <c:pt idx="361">
                  <c:v>119.2</c:v>
                </c:pt>
                <c:pt idx="362">
                  <c:v>119.2</c:v>
                </c:pt>
                <c:pt idx="363">
                  <c:v>119.2</c:v>
                </c:pt>
                <c:pt idx="364">
                  <c:v>119.2</c:v>
                </c:pt>
                <c:pt idx="365">
                  <c:v>119.2</c:v>
                </c:pt>
                <c:pt idx="366">
                  <c:v>119.2</c:v>
                </c:pt>
                <c:pt idx="367">
                  <c:v>119</c:v>
                </c:pt>
                <c:pt idx="368">
                  <c:v>119</c:v>
                </c:pt>
                <c:pt idx="369">
                  <c:v>119</c:v>
                </c:pt>
                <c:pt idx="370">
                  <c:v>118.8</c:v>
                </c:pt>
                <c:pt idx="371">
                  <c:v>118.8</c:v>
                </c:pt>
                <c:pt idx="372">
                  <c:v>118.8</c:v>
                </c:pt>
                <c:pt idx="373">
                  <c:v>118.6</c:v>
                </c:pt>
                <c:pt idx="374">
                  <c:v>118.6</c:v>
                </c:pt>
                <c:pt idx="375">
                  <c:v>118.6</c:v>
                </c:pt>
                <c:pt idx="376">
                  <c:v>118.6</c:v>
                </c:pt>
                <c:pt idx="377">
                  <c:v>118.6</c:v>
                </c:pt>
                <c:pt idx="378">
                  <c:v>118.6</c:v>
                </c:pt>
                <c:pt idx="379">
                  <c:v>118.6</c:v>
                </c:pt>
                <c:pt idx="380">
                  <c:v>118.6</c:v>
                </c:pt>
                <c:pt idx="381">
                  <c:v>118.6</c:v>
                </c:pt>
                <c:pt idx="382">
                  <c:v>118.9</c:v>
                </c:pt>
                <c:pt idx="383">
                  <c:v>118.9</c:v>
                </c:pt>
                <c:pt idx="384">
                  <c:v>118.9</c:v>
                </c:pt>
                <c:pt idx="385">
                  <c:v>118.9</c:v>
                </c:pt>
                <c:pt idx="386">
                  <c:v>118.9</c:v>
                </c:pt>
                <c:pt idx="387">
                  <c:v>118.9</c:v>
                </c:pt>
                <c:pt idx="388">
                  <c:v>119.1</c:v>
                </c:pt>
                <c:pt idx="389">
                  <c:v>119.1</c:v>
                </c:pt>
                <c:pt idx="390">
                  <c:v>119.1</c:v>
                </c:pt>
                <c:pt idx="391">
                  <c:v>119.1</c:v>
                </c:pt>
                <c:pt idx="392">
                  <c:v>119.1</c:v>
                </c:pt>
                <c:pt idx="393">
                  <c:v>119.1</c:v>
                </c:pt>
                <c:pt idx="394">
                  <c:v>119.1</c:v>
                </c:pt>
                <c:pt idx="395">
                  <c:v>119.1</c:v>
                </c:pt>
                <c:pt idx="396">
                  <c:v>119.1</c:v>
                </c:pt>
                <c:pt idx="397">
                  <c:v>118.8</c:v>
                </c:pt>
                <c:pt idx="398">
                  <c:v>118.8</c:v>
                </c:pt>
                <c:pt idx="399">
                  <c:v>118.8</c:v>
                </c:pt>
                <c:pt idx="400">
                  <c:v>118.9</c:v>
                </c:pt>
                <c:pt idx="401">
                  <c:v>118.9</c:v>
                </c:pt>
                <c:pt idx="402">
                  <c:v>118.9</c:v>
                </c:pt>
                <c:pt idx="403">
                  <c:v>119.1</c:v>
                </c:pt>
                <c:pt idx="404">
                  <c:v>119.1</c:v>
                </c:pt>
                <c:pt idx="405">
                  <c:v>119.1</c:v>
                </c:pt>
                <c:pt idx="406">
                  <c:v>119.1</c:v>
                </c:pt>
                <c:pt idx="407">
                  <c:v>119.1</c:v>
                </c:pt>
                <c:pt idx="408">
                  <c:v>119.1</c:v>
                </c:pt>
                <c:pt idx="409">
                  <c:v>118.6</c:v>
                </c:pt>
                <c:pt idx="410">
                  <c:v>118.6</c:v>
                </c:pt>
                <c:pt idx="411">
                  <c:v>118.6</c:v>
                </c:pt>
                <c:pt idx="412">
                  <c:v>118.6</c:v>
                </c:pt>
                <c:pt idx="413">
                  <c:v>118.6</c:v>
                </c:pt>
                <c:pt idx="414">
                  <c:v>118.6</c:v>
                </c:pt>
                <c:pt idx="415">
                  <c:v>118.9</c:v>
                </c:pt>
                <c:pt idx="416">
                  <c:v>118.9</c:v>
                </c:pt>
                <c:pt idx="417">
                  <c:v>118.9</c:v>
                </c:pt>
                <c:pt idx="418">
                  <c:v>118.9</c:v>
                </c:pt>
                <c:pt idx="419">
                  <c:v>118.9</c:v>
                </c:pt>
                <c:pt idx="420">
                  <c:v>118.9</c:v>
                </c:pt>
                <c:pt idx="421">
                  <c:v>118.5</c:v>
                </c:pt>
                <c:pt idx="422">
                  <c:v>118.5</c:v>
                </c:pt>
                <c:pt idx="423">
                  <c:v>118.5</c:v>
                </c:pt>
                <c:pt idx="424">
                  <c:v>117.8</c:v>
                </c:pt>
                <c:pt idx="425">
                  <c:v>117.8</c:v>
                </c:pt>
                <c:pt idx="426">
                  <c:v>117.8</c:v>
                </c:pt>
                <c:pt idx="427">
                  <c:v>118.2</c:v>
                </c:pt>
                <c:pt idx="428">
                  <c:v>118.2</c:v>
                </c:pt>
                <c:pt idx="429">
                  <c:v>118.2</c:v>
                </c:pt>
                <c:pt idx="430">
                  <c:v>118.4</c:v>
                </c:pt>
                <c:pt idx="431">
                  <c:v>118.4</c:v>
                </c:pt>
                <c:pt idx="432">
                  <c:v>118.4</c:v>
                </c:pt>
                <c:pt idx="433">
                  <c:v>118.8</c:v>
                </c:pt>
                <c:pt idx="434">
                  <c:v>118.8</c:v>
                </c:pt>
                <c:pt idx="435">
                  <c:v>118.8</c:v>
                </c:pt>
                <c:pt idx="436">
                  <c:v>118.3</c:v>
                </c:pt>
                <c:pt idx="437">
                  <c:v>118.3</c:v>
                </c:pt>
                <c:pt idx="438">
                  <c:v>118.3</c:v>
                </c:pt>
                <c:pt idx="439">
                  <c:v>118.8</c:v>
                </c:pt>
                <c:pt idx="440">
                  <c:v>118.8</c:v>
                </c:pt>
                <c:pt idx="441">
                  <c:v>118.8</c:v>
                </c:pt>
                <c:pt idx="442">
                  <c:v>118.8</c:v>
                </c:pt>
                <c:pt idx="443">
                  <c:v>118.8</c:v>
                </c:pt>
                <c:pt idx="444">
                  <c:v>118.8</c:v>
                </c:pt>
                <c:pt idx="445">
                  <c:v>119.1</c:v>
                </c:pt>
                <c:pt idx="446">
                  <c:v>119.1</c:v>
                </c:pt>
                <c:pt idx="447">
                  <c:v>119.1</c:v>
                </c:pt>
                <c:pt idx="448">
                  <c:v>118.8</c:v>
                </c:pt>
                <c:pt idx="449">
                  <c:v>118.8</c:v>
                </c:pt>
                <c:pt idx="450">
                  <c:v>118.8</c:v>
                </c:pt>
                <c:pt idx="451">
                  <c:v>118.9</c:v>
                </c:pt>
                <c:pt idx="452">
                  <c:v>118.9</c:v>
                </c:pt>
                <c:pt idx="453">
                  <c:v>118.9</c:v>
                </c:pt>
                <c:pt idx="454">
                  <c:v>119.2</c:v>
                </c:pt>
                <c:pt idx="455">
                  <c:v>119.2</c:v>
                </c:pt>
                <c:pt idx="456">
                  <c:v>119.2</c:v>
                </c:pt>
                <c:pt idx="457">
                  <c:v>119.3</c:v>
                </c:pt>
                <c:pt idx="458">
                  <c:v>119.3</c:v>
                </c:pt>
                <c:pt idx="459">
                  <c:v>119.3</c:v>
                </c:pt>
                <c:pt idx="460">
                  <c:v>119.5</c:v>
                </c:pt>
                <c:pt idx="461">
                  <c:v>119.5</c:v>
                </c:pt>
                <c:pt idx="462">
                  <c:v>119.5</c:v>
                </c:pt>
                <c:pt idx="463">
                  <c:v>118.8</c:v>
                </c:pt>
                <c:pt idx="464">
                  <c:v>118.8</c:v>
                </c:pt>
                <c:pt idx="465">
                  <c:v>118.8</c:v>
                </c:pt>
                <c:pt idx="466">
                  <c:v>118.4</c:v>
                </c:pt>
                <c:pt idx="467">
                  <c:v>118.4</c:v>
                </c:pt>
                <c:pt idx="468">
                  <c:v>118.4</c:v>
                </c:pt>
                <c:pt idx="469">
                  <c:v>119</c:v>
                </c:pt>
                <c:pt idx="470">
                  <c:v>119</c:v>
                </c:pt>
                <c:pt idx="471">
                  <c:v>119</c:v>
                </c:pt>
                <c:pt idx="472">
                  <c:v>119.1</c:v>
                </c:pt>
                <c:pt idx="473">
                  <c:v>119.1</c:v>
                </c:pt>
                <c:pt idx="474">
                  <c:v>119.1</c:v>
                </c:pt>
                <c:pt idx="475">
                  <c:v>118.9</c:v>
                </c:pt>
                <c:pt idx="476">
                  <c:v>118.9</c:v>
                </c:pt>
                <c:pt idx="477">
                  <c:v>118.9</c:v>
                </c:pt>
                <c:pt idx="478">
                  <c:v>118.1</c:v>
                </c:pt>
                <c:pt idx="479">
                  <c:v>118.1</c:v>
                </c:pt>
                <c:pt idx="480">
                  <c:v>118.1</c:v>
                </c:pt>
                <c:pt idx="481">
                  <c:v>118.4</c:v>
                </c:pt>
                <c:pt idx="482">
                  <c:v>118.4</c:v>
                </c:pt>
                <c:pt idx="483">
                  <c:v>118.4</c:v>
                </c:pt>
                <c:pt idx="484">
                  <c:v>118.6</c:v>
                </c:pt>
                <c:pt idx="485">
                  <c:v>118.6</c:v>
                </c:pt>
                <c:pt idx="486">
                  <c:v>118.6</c:v>
                </c:pt>
                <c:pt idx="487">
                  <c:v>118.8</c:v>
                </c:pt>
                <c:pt idx="488">
                  <c:v>118.8</c:v>
                </c:pt>
                <c:pt idx="489">
                  <c:v>118.8</c:v>
                </c:pt>
                <c:pt idx="490">
                  <c:v>118.2</c:v>
                </c:pt>
                <c:pt idx="491">
                  <c:v>118.2</c:v>
                </c:pt>
                <c:pt idx="492">
                  <c:v>118.2</c:v>
                </c:pt>
                <c:pt idx="493">
                  <c:v>118.1</c:v>
                </c:pt>
                <c:pt idx="494">
                  <c:v>118.1</c:v>
                </c:pt>
                <c:pt idx="495">
                  <c:v>118.1</c:v>
                </c:pt>
                <c:pt idx="496">
                  <c:v>118</c:v>
                </c:pt>
                <c:pt idx="497">
                  <c:v>118</c:v>
                </c:pt>
                <c:pt idx="498">
                  <c:v>118</c:v>
                </c:pt>
                <c:pt idx="499">
                  <c:v>118.1</c:v>
                </c:pt>
                <c:pt idx="500">
                  <c:v>118.1</c:v>
                </c:pt>
                <c:pt idx="501">
                  <c:v>118.1</c:v>
                </c:pt>
                <c:pt idx="502">
                  <c:v>117.9</c:v>
                </c:pt>
                <c:pt idx="503">
                  <c:v>117.9</c:v>
                </c:pt>
                <c:pt idx="504">
                  <c:v>117.9</c:v>
                </c:pt>
                <c:pt idx="505">
                  <c:v>117.7</c:v>
                </c:pt>
                <c:pt idx="506">
                  <c:v>117.7</c:v>
                </c:pt>
                <c:pt idx="507">
                  <c:v>117.7</c:v>
                </c:pt>
                <c:pt idx="508">
                  <c:v>117.5</c:v>
                </c:pt>
                <c:pt idx="509">
                  <c:v>117.5</c:v>
                </c:pt>
                <c:pt idx="510">
                  <c:v>117.5</c:v>
                </c:pt>
                <c:pt idx="511">
                  <c:v>117.7</c:v>
                </c:pt>
                <c:pt idx="512">
                  <c:v>117.7</c:v>
                </c:pt>
                <c:pt idx="513">
                  <c:v>117.7</c:v>
                </c:pt>
                <c:pt idx="514">
                  <c:v>118</c:v>
                </c:pt>
                <c:pt idx="515">
                  <c:v>118</c:v>
                </c:pt>
                <c:pt idx="516">
                  <c:v>118</c:v>
                </c:pt>
                <c:pt idx="517">
                  <c:v>118.3</c:v>
                </c:pt>
                <c:pt idx="518">
                  <c:v>118.3</c:v>
                </c:pt>
                <c:pt idx="519">
                  <c:v>118.3</c:v>
                </c:pt>
                <c:pt idx="520">
                  <c:v>118.2</c:v>
                </c:pt>
                <c:pt idx="521">
                  <c:v>118.2</c:v>
                </c:pt>
                <c:pt idx="522">
                  <c:v>118.2</c:v>
                </c:pt>
                <c:pt idx="523">
                  <c:v>118</c:v>
                </c:pt>
                <c:pt idx="524">
                  <c:v>118</c:v>
                </c:pt>
                <c:pt idx="525">
                  <c:v>118</c:v>
                </c:pt>
                <c:pt idx="526">
                  <c:v>118.2</c:v>
                </c:pt>
                <c:pt idx="527">
                  <c:v>118.2</c:v>
                </c:pt>
                <c:pt idx="528">
                  <c:v>118.2</c:v>
                </c:pt>
                <c:pt idx="529">
                  <c:v>118.1</c:v>
                </c:pt>
                <c:pt idx="530">
                  <c:v>118.1</c:v>
                </c:pt>
                <c:pt idx="531">
                  <c:v>118.1</c:v>
                </c:pt>
                <c:pt idx="532">
                  <c:v>118</c:v>
                </c:pt>
                <c:pt idx="533">
                  <c:v>118</c:v>
                </c:pt>
                <c:pt idx="534">
                  <c:v>118</c:v>
                </c:pt>
                <c:pt idx="535">
                  <c:v>117.8</c:v>
                </c:pt>
                <c:pt idx="536">
                  <c:v>117.8</c:v>
                </c:pt>
                <c:pt idx="537">
                  <c:v>117.8</c:v>
                </c:pt>
                <c:pt idx="538">
                  <c:v>118</c:v>
                </c:pt>
                <c:pt idx="539">
                  <c:v>118</c:v>
                </c:pt>
                <c:pt idx="540">
                  <c:v>118</c:v>
                </c:pt>
                <c:pt idx="541">
                  <c:v>117.9</c:v>
                </c:pt>
                <c:pt idx="542">
                  <c:v>117.9</c:v>
                </c:pt>
                <c:pt idx="543">
                  <c:v>117.9</c:v>
                </c:pt>
                <c:pt idx="544">
                  <c:v>117.6</c:v>
                </c:pt>
                <c:pt idx="545">
                  <c:v>117.6</c:v>
                </c:pt>
                <c:pt idx="546">
                  <c:v>117.6</c:v>
                </c:pt>
                <c:pt idx="547">
                  <c:v>117.6</c:v>
                </c:pt>
                <c:pt idx="548">
                  <c:v>117.6</c:v>
                </c:pt>
                <c:pt idx="549">
                  <c:v>117.6</c:v>
                </c:pt>
                <c:pt idx="550">
                  <c:v>117.4</c:v>
                </c:pt>
                <c:pt idx="551">
                  <c:v>117.4</c:v>
                </c:pt>
                <c:pt idx="552">
                  <c:v>117.4</c:v>
                </c:pt>
                <c:pt idx="553">
                  <c:v>118</c:v>
                </c:pt>
                <c:pt idx="554">
                  <c:v>118</c:v>
                </c:pt>
                <c:pt idx="555">
                  <c:v>118</c:v>
                </c:pt>
                <c:pt idx="556">
                  <c:v>118.4</c:v>
                </c:pt>
                <c:pt idx="557">
                  <c:v>118.4</c:v>
                </c:pt>
                <c:pt idx="558">
                  <c:v>118.4</c:v>
                </c:pt>
                <c:pt idx="559">
                  <c:v>118.6</c:v>
                </c:pt>
                <c:pt idx="560">
                  <c:v>118.6</c:v>
                </c:pt>
                <c:pt idx="561">
                  <c:v>118.6</c:v>
                </c:pt>
                <c:pt idx="562">
                  <c:v>118.2</c:v>
                </c:pt>
                <c:pt idx="563">
                  <c:v>118.2</c:v>
                </c:pt>
                <c:pt idx="564">
                  <c:v>118.2</c:v>
                </c:pt>
                <c:pt idx="565">
                  <c:v>117.5</c:v>
                </c:pt>
                <c:pt idx="566">
                  <c:v>117.5</c:v>
                </c:pt>
                <c:pt idx="567">
                  <c:v>117.5</c:v>
                </c:pt>
                <c:pt idx="568">
                  <c:v>117.7</c:v>
                </c:pt>
                <c:pt idx="569">
                  <c:v>117.7</c:v>
                </c:pt>
                <c:pt idx="570">
                  <c:v>117.7</c:v>
                </c:pt>
                <c:pt idx="571">
                  <c:v>117.7</c:v>
                </c:pt>
                <c:pt idx="572">
                  <c:v>117.7</c:v>
                </c:pt>
                <c:pt idx="573">
                  <c:v>117.7</c:v>
                </c:pt>
                <c:pt idx="574">
                  <c:v>117.9</c:v>
                </c:pt>
                <c:pt idx="575">
                  <c:v>117.9</c:v>
                </c:pt>
                <c:pt idx="576">
                  <c:v>117.9</c:v>
                </c:pt>
                <c:pt idx="577">
                  <c:v>118</c:v>
                </c:pt>
                <c:pt idx="578">
                  <c:v>118</c:v>
                </c:pt>
                <c:pt idx="579">
                  <c:v>118</c:v>
                </c:pt>
                <c:pt idx="580">
                  <c:v>118.1</c:v>
                </c:pt>
                <c:pt idx="581">
                  <c:v>118.1</c:v>
                </c:pt>
                <c:pt idx="582">
                  <c:v>118.1</c:v>
                </c:pt>
                <c:pt idx="583">
                  <c:v>118.1</c:v>
                </c:pt>
                <c:pt idx="584">
                  <c:v>118.1</c:v>
                </c:pt>
                <c:pt idx="585">
                  <c:v>118.1</c:v>
                </c:pt>
                <c:pt idx="586">
                  <c:v>118</c:v>
                </c:pt>
                <c:pt idx="587">
                  <c:v>118</c:v>
                </c:pt>
                <c:pt idx="588">
                  <c:v>118</c:v>
                </c:pt>
                <c:pt idx="589">
                  <c:v>118.2</c:v>
                </c:pt>
                <c:pt idx="590">
                  <c:v>118.2</c:v>
                </c:pt>
                <c:pt idx="591">
                  <c:v>118.2</c:v>
                </c:pt>
                <c:pt idx="592">
                  <c:v>118.1</c:v>
                </c:pt>
                <c:pt idx="593">
                  <c:v>118.1</c:v>
                </c:pt>
                <c:pt idx="594">
                  <c:v>118.1</c:v>
                </c:pt>
                <c:pt idx="595">
                  <c:v>118.1</c:v>
                </c:pt>
                <c:pt idx="596">
                  <c:v>118.1</c:v>
                </c:pt>
                <c:pt idx="597">
                  <c:v>118.1</c:v>
                </c:pt>
                <c:pt idx="598">
                  <c:v>117.8</c:v>
                </c:pt>
                <c:pt idx="599">
                  <c:v>117.8</c:v>
                </c:pt>
                <c:pt idx="600">
                  <c:v>117.8</c:v>
                </c:pt>
                <c:pt idx="601">
                  <c:v>117.9</c:v>
                </c:pt>
                <c:pt idx="602">
                  <c:v>117.9</c:v>
                </c:pt>
                <c:pt idx="603">
                  <c:v>117.9</c:v>
                </c:pt>
                <c:pt idx="604">
                  <c:v>117.3</c:v>
                </c:pt>
                <c:pt idx="605">
                  <c:v>117.3</c:v>
                </c:pt>
                <c:pt idx="606">
                  <c:v>117.3</c:v>
                </c:pt>
                <c:pt idx="607">
                  <c:v>117.5</c:v>
                </c:pt>
                <c:pt idx="608">
                  <c:v>117.5</c:v>
                </c:pt>
                <c:pt idx="609">
                  <c:v>117.5</c:v>
                </c:pt>
                <c:pt idx="610">
                  <c:v>117.4</c:v>
                </c:pt>
                <c:pt idx="611">
                  <c:v>117.4</c:v>
                </c:pt>
                <c:pt idx="612">
                  <c:v>117.4</c:v>
                </c:pt>
                <c:pt idx="613">
                  <c:v>117.9</c:v>
                </c:pt>
                <c:pt idx="614">
                  <c:v>117.9</c:v>
                </c:pt>
                <c:pt idx="615">
                  <c:v>117.9</c:v>
                </c:pt>
                <c:pt idx="616">
                  <c:v>117.6</c:v>
                </c:pt>
                <c:pt idx="617">
                  <c:v>117.6</c:v>
                </c:pt>
                <c:pt idx="618">
                  <c:v>117.6</c:v>
                </c:pt>
                <c:pt idx="619">
                  <c:v>117.3</c:v>
                </c:pt>
                <c:pt idx="620">
                  <c:v>117.3</c:v>
                </c:pt>
                <c:pt idx="621">
                  <c:v>117.3</c:v>
                </c:pt>
                <c:pt idx="622">
                  <c:v>116.9</c:v>
                </c:pt>
                <c:pt idx="623">
                  <c:v>116.9</c:v>
                </c:pt>
                <c:pt idx="624">
                  <c:v>116.9</c:v>
                </c:pt>
                <c:pt idx="625">
                  <c:v>117.2</c:v>
                </c:pt>
                <c:pt idx="626">
                  <c:v>117.2</c:v>
                </c:pt>
                <c:pt idx="627">
                  <c:v>117.2</c:v>
                </c:pt>
                <c:pt idx="628">
                  <c:v>117.1</c:v>
                </c:pt>
                <c:pt idx="629">
                  <c:v>117.1</c:v>
                </c:pt>
                <c:pt idx="630">
                  <c:v>117.1</c:v>
                </c:pt>
                <c:pt idx="631">
                  <c:v>117.4</c:v>
                </c:pt>
                <c:pt idx="632">
                  <c:v>117.4</c:v>
                </c:pt>
                <c:pt idx="633">
                  <c:v>117.4</c:v>
                </c:pt>
                <c:pt idx="634">
                  <c:v>117.2</c:v>
                </c:pt>
                <c:pt idx="635">
                  <c:v>117.2</c:v>
                </c:pt>
                <c:pt idx="636">
                  <c:v>117.2</c:v>
                </c:pt>
                <c:pt idx="637">
                  <c:v>116.8</c:v>
                </c:pt>
                <c:pt idx="638">
                  <c:v>116.8</c:v>
                </c:pt>
                <c:pt idx="639">
                  <c:v>116.8</c:v>
                </c:pt>
                <c:pt idx="640">
                  <c:v>117.2</c:v>
                </c:pt>
                <c:pt idx="641">
                  <c:v>117.2</c:v>
                </c:pt>
                <c:pt idx="642">
                  <c:v>117.2</c:v>
                </c:pt>
                <c:pt idx="643">
                  <c:v>116.6</c:v>
                </c:pt>
                <c:pt idx="644">
                  <c:v>116.6</c:v>
                </c:pt>
                <c:pt idx="645">
                  <c:v>116.6</c:v>
                </c:pt>
                <c:pt idx="646">
                  <c:v>117</c:v>
                </c:pt>
                <c:pt idx="647">
                  <c:v>117</c:v>
                </c:pt>
                <c:pt idx="648">
                  <c:v>117</c:v>
                </c:pt>
                <c:pt idx="649">
                  <c:v>116.7</c:v>
                </c:pt>
                <c:pt idx="650">
                  <c:v>116.7</c:v>
                </c:pt>
                <c:pt idx="651">
                  <c:v>116.7</c:v>
                </c:pt>
                <c:pt idx="652">
                  <c:v>117.4</c:v>
                </c:pt>
                <c:pt idx="653">
                  <c:v>117.4</c:v>
                </c:pt>
                <c:pt idx="654">
                  <c:v>117.4</c:v>
                </c:pt>
                <c:pt idx="655">
                  <c:v>117.7</c:v>
                </c:pt>
                <c:pt idx="656">
                  <c:v>117.7</c:v>
                </c:pt>
                <c:pt idx="657">
                  <c:v>117.7</c:v>
                </c:pt>
                <c:pt idx="658">
                  <c:v>117.8</c:v>
                </c:pt>
                <c:pt idx="659">
                  <c:v>117.8</c:v>
                </c:pt>
                <c:pt idx="660">
                  <c:v>117.8</c:v>
                </c:pt>
                <c:pt idx="661">
                  <c:v>118</c:v>
                </c:pt>
                <c:pt idx="662">
                  <c:v>118</c:v>
                </c:pt>
                <c:pt idx="663">
                  <c:v>118</c:v>
                </c:pt>
                <c:pt idx="664">
                  <c:v>118</c:v>
                </c:pt>
                <c:pt idx="665">
                  <c:v>118</c:v>
                </c:pt>
                <c:pt idx="666">
                  <c:v>118</c:v>
                </c:pt>
                <c:pt idx="667">
                  <c:v>117.6</c:v>
                </c:pt>
                <c:pt idx="668">
                  <c:v>117.6</c:v>
                </c:pt>
                <c:pt idx="669">
                  <c:v>117.6</c:v>
                </c:pt>
                <c:pt idx="670">
                  <c:v>117.5</c:v>
                </c:pt>
                <c:pt idx="671">
                  <c:v>117.5</c:v>
                </c:pt>
                <c:pt idx="672">
                  <c:v>117.5</c:v>
                </c:pt>
                <c:pt idx="673">
                  <c:v>117.7</c:v>
                </c:pt>
                <c:pt idx="674">
                  <c:v>117.7</c:v>
                </c:pt>
                <c:pt idx="675">
                  <c:v>117.7</c:v>
                </c:pt>
                <c:pt idx="676">
                  <c:v>117.9</c:v>
                </c:pt>
                <c:pt idx="677">
                  <c:v>117.9</c:v>
                </c:pt>
                <c:pt idx="678">
                  <c:v>117.9</c:v>
                </c:pt>
                <c:pt idx="679">
                  <c:v>117.5</c:v>
                </c:pt>
                <c:pt idx="680">
                  <c:v>117.5</c:v>
                </c:pt>
                <c:pt idx="681">
                  <c:v>117.5</c:v>
                </c:pt>
                <c:pt idx="682">
                  <c:v>117.1</c:v>
                </c:pt>
                <c:pt idx="683">
                  <c:v>117.1</c:v>
                </c:pt>
                <c:pt idx="684">
                  <c:v>117.1</c:v>
                </c:pt>
                <c:pt idx="685">
                  <c:v>116.9</c:v>
                </c:pt>
                <c:pt idx="686">
                  <c:v>116.9</c:v>
                </c:pt>
                <c:pt idx="687">
                  <c:v>116.9</c:v>
                </c:pt>
                <c:pt idx="688">
                  <c:v>116.9</c:v>
                </c:pt>
                <c:pt idx="689">
                  <c:v>116.9</c:v>
                </c:pt>
                <c:pt idx="690">
                  <c:v>116.9</c:v>
                </c:pt>
                <c:pt idx="691">
                  <c:v>116.7</c:v>
                </c:pt>
                <c:pt idx="692">
                  <c:v>116.7</c:v>
                </c:pt>
                <c:pt idx="693">
                  <c:v>116.7</c:v>
                </c:pt>
                <c:pt idx="694">
                  <c:v>117.1</c:v>
                </c:pt>
                <c:pt idx="695">
                  <c:v>117.1</c:v>
                </c:pt>
                <c:pt idx="696">
                  <c:v>117.1</c:v>
                </c:pt>
                <c:pt idx="697">
                  <c:v>117.5</c:v>
                </c:pt>
                <c:pt idx="698">
                  <c:v>117.5</c:v>
                </c:pt>
                <c:pt idx="699">
                  <c:v>117.5</c:v>
                </c:pt>
                <c:pt idx="700">
                  <c:v>117.7</c:v>
                </c:pt>
                <c:pt idx="701">
                  <c:v>117.7</c:v>
                </c:pt>
                <c:pt idx="702">
                  <c:v>117.7</c:v>
                </c:pt>
                <c:pt idx="703">
                  <c:v>117.7</c:v>
                </c:pt>
                <c:pt idx="704">
                  <c:v>117.7</c:v>
                </c:pt>
                <c:pt idx="705">
                  <c:v>117.7</c:v>
                </c:pt>
                <c:pt idx="706">
                  <c:v>117.7</c:v>
                </c:pt>
                <c:pt idx="707">
                  <c:v>117.7</c:v>
                </c:pt>
                <c:pt idx="708">
                  <c:v>117.7</c:v>
                </c:pt>
                <c:pt idx="709">
                  <c:v>117.8</c:v>
                </c:pt>
                <c:pt idx="710">
                  <c:v>117.8</c:v>
                </c:pt>
                <c:pt idx="711">
                  <c:v>117.8</c:v>
                </c:pt>
                <c:pt idx="712">
                  <c:v>118</c:v>
                </c:pt>
                <c:pt idx="713">
                  <c:v>118</c:v>
                </c:pt>
                <c:pt idx="714">
                  <c:v>118</c:v>
                </c:pt>
                <c:pt idx="715">
                  <c:v>117.7</c:v>
                </c:pt>
                <c:pt idx="716">
                  <c:v>117.7</c:v>
                </c:pt>
                <c:pt idx="717">
                  <c:v>117.7</c:v>
                </c:pt>
                <c:pt idx="718">
                  <c:v>118</c:v>
                </c:pt>
                <c:pt idx="719">
                  <c:v>118</c:v>
                </c:pt>
                <c:pt idx="720">
                  <c:v>118</c:v>
                </c:pt>
                <c:pt idx="721">
                  <c:v>118.3</c:v>
                </c:pt>
                <c:pt idx="722">
                  <c:v>118.3</c:v>
                </c:pt>
                <c:pt idx="723">
                  <c:v>118.3</c:v>
                </c:pt>
                <c:pt idx="724">
                  <c:v>118.5</c:v>
                </c:pt>
                <c:pt idx="725">
                  <c:v>118.5</c:v>
                </c:pt>
                <c:pt idx="726">
                  <c:v>118.5</c:v>
                </c:pt>
                <c:pt idx="727">
                  <c:v>118.3</c:v>
                </c:pt>
                <c:pt idx="728">
                  <c:v>118.3</c:v>
                </c:pt>
                <c:pt idx="729">
                  <c:v>118.3</c:v>
                </c:pt>
                <c:pt idx="730">
                  <c:v>117.7</c:v>
                </c:pt>
                <c:pt idx="731">
                  <c:v>117.7</c:v>
                </c:pt>
                <c:pt idx="732">
                  <c:v>117.7</c:v>
                </c:pt>
                <c:pt idx="733">
                  <c:v>117.7</c:v>
                </c:pt>
                <c:pt idx="734">
                  <c:v>117.7</c:v>
                </c:pt>
                <c:pt idx="735">
                  <c:v>117.7</c:v>
                </c:pt>
                <c:pt idx="736">
                  <c:v>117.3</c:v>
                </c:pt>
                <c:pt idx="737">
                  <c:v>117.3</c:v>
                </c:pt>
                <c:pt idx="738">
                  <c:v>117.3</c:v>
                </c:pt>
                <c:pt idx="739">
                  <c:v>117.4</c:v>
                </c:pt>
                <c:pt idx="740">
                  <c:v>117.4</c:v>
                </c:pt>
                <c:pt idx="741">
                  <c:v>117.4</c:v>
                </c:pt>
                <c:pt idx="742">
                  <c:v>117.2</c:v>
                </c:pt>
                <c:pt idx="743">
                  <c:v>117.2</c:v>
                </c:pt>
                <c:pt idx="744">
                  <c:v>117.2</c:v>
                </c:pt>
                <c:pt idx="745">
                  <c:v>117.5</c:v>
                </c:pt>
                <c:pt idx="746">
                  <c:v>117.5</c:v>
                </c:pt>
                <c:pt idx="747">
                  <c:v>117.5</c:v>
                </c:pt>
                <c:pt idx="748">
                  <c:v>118.2</c:v>
                </c:pt>
                <c:pt idx="749">
                  <c:v>118.2</c:v>
                </c:pt>
                <c:pt idx="750">
                  <c:v>118.2</c:v>
                </c:pt>
                <c:pt idx="751">
                  <c:v>118.4</c:v>
                </c:pt>
                <c:pt idx="752">
                  <c:v>118.4</c:v>
                </c:pt>
                <c:pt idx="753">
                  <c:v>118.4</c:v>
                </c:pt>
                <c:pt idx="754">
                  <c:v>118.4</c:v>
                </c:pt>
                <c:pt idx="755">
                  <c:v>118.4</c:v>
                </c:pt>
                <c:pt idx="756">
                  <c:v>118.4</c:v>
                </c:pt>
                <c:pt idx="757">
                  <c:v>117.9</c:v>
                </c:pt>
                <c:pt idx="758">
                  <c:v>117.9</c:v>
                </c:pt>
                <c:pt idx="759">
                  <c:v>117.9</c:v>
                </c:pt>
                <c:pt idx="760">
                  <c:v>117.8</c:v>
                </c:pt>
                <c:pt idx="761">
                  <c:v>117.8</c:v>
                </c:pt>
                <c:pt idx="762">
                  <c:v>117.8</c:v>
                </c:pt>
                <c:pt idx="763">
                  <c:v>118.1</c:v>
                </c:pt>
                <c:pt idx="764">
                  <c:v>118.1</c:v>
                </c:pt>
                <c:pt idx="765">
                  <c:v>118.1</c:v>
                </c:pt>
                <c:pt idx="766">
                  <c:v>118.5</c:v>
                </c:pt>
                <c:pt idx="767">
                  <c:v>118.5</c:v>
                </c:pt>
                <c:pt idx="768">
                  <c:v>118.5</c:v>
                </c:pt>
                <c:pt idx="769">
                  <c:v>119.2</c:v>
                </c:pt>
                <c:pt idx="770">
                  <c:v>119.2</c:v>
                </c:pt>
                <c:pt idx="771">
                  <c:v>119.2</c:v>
                </c:pt>
                <c:pt idx="772">
                  <c:v>119.3</c:v>
                </c:pt>
                <c:pt idx="773">
                  <c:v>119.3</c:v>
                </c:pt>
                <c:pt idx="774">
                  <c:v>119.3</c:v>
                </c:pt>
                <c:pt idx="775">
                  <c:v>118.5</c:v>
                </c:pt>
                <c:pt idx="776">
                  <c:v>118.5</c:v>
                </c:pt>
                <c:pt idx="777">
                  <c:v>118.5</c:v>
                </c:pt>
                <c:pt idx="778">
                  <c:v>117.8</c:v>
                </c:pt>
                <c:pt idx="779">
                  <c:v>117.8</c:v>
                </c:pt>
                <c:pt idx="780">
                  <c:v>117.8</c:v>
                </c:pt>
                <c:pt idx="781">
                  <c:v>117.7</c:v>
                </c:pt>
                <c:pt idx="782">
                  <c:v>117.7</c:v>
                </c:pt>
                <c:pt idx="783">
                  <c:v>117.7</c:v>
                </c:pt>
                <c:pt idx="784">
                  <c:v>118.3</c:v>
                </c:pt>
                <c:pt idx="785">
                  <c:v>118.3</c:v>
                </c:pt>
                <c:pt idx="786">
                  <c:v>118.3</c:v>
                </c:pt>
                <c:pt idx="787">
                  <c:v>118.6</c:v>
                </c:pt>
                <c:pt idx="788">
                  <c:v>118.6</c:v>
                </c:pt>
                <c:pt idx="789">
                  <c:v>118.6</c:v>
                </c:pt>
                <c:pt idx="790">
                  <c:v>118.3</c:v>
                </c:pt>
                <c:pt idx="791">
                  <c:v>118.3</c:v>
                </c:pt>
                <c:pt idx="792">
                  <c:v>118.3</c:v>
                </c:pt>
                <c:pt idx="793">
                  <c:v>117.7</c:v>
                </c:pt>
                <c:pt idx="794">
                  <c:v>117.7</c:v>
                </c:pt>
                <c:pt idx="795">
                  <c:v>117.7</c:v>
                </c:pt>
                <c:pt idx="796">
                  <c:v>117.5</c:v>
                </c:pt>
                <c:pt idx="797">
                  <c:v>117.5</c:v>
                </c:pt>
                <c:pt idx="798">
                  <c:v>117.5</c:v>
                </c:pt>
                <c:pt idx="799">
                  <c:v>117.5</c:v>
                </c:pt>
                <c:pt idx="800">
                  <c:v>117.5</c:v>
                </c:pt>
                <c:pt idx="801">
                  <c:v>117.5</c:v>
                </c:pt>
                <c:pt idx="802">
                  <c:v>118.1</c:v>
                </c:pt>
                <c:pt idx="803">
                  <c:v>118.1</c:v>
                </c:pt>
                <c:pt idx="804">
                  <c:v>118.1</c:v>
                </c:pt>
                <c:pt idx="805">
                  <c:v>118.1</c:v>
                </c:pt>
                <c:pt idx="806">
                  <c:v>118.1</c:v>
                </c:pt>
                <c:pt idx="807">
                  <c:v>118.1</c:v>
                </c:pt>
                <c:pt idx="808">
                  <c:v>118.2</c:v>
                </c:pt>
                <c:pt idx="809">
                  <c:v>118.2</c:v>
                </c:pt>
                <c:pt idx="810">
                  <c:v>118.2</c:v>
                </c:pt>
                <c:pt idx="811">
                  <c:v>117.8</c:v>
                </c:pt>
                <c:pt idx="812">
                  <c:v>117.8</c:v>
                </c:pt>
                <c:pt idx="813">
                  <c:v>117.8</c:v>
                </c:pt>
                <c:pt idx="814">
                  <c:v>117.5</c:v>
                </c:pt>
                <c:pt idx="815">
                  <c:v>117.5</c:v>
                </c:pt>
                <c:pt idx="816">
                  <c:v>117.5</c:v>
                </c:pt>
                <c:pt idx="817">
                  <c:v>117.2</c:v>
                </c:pt>
                <c:pt idx="818">
                  <c:v>117.2</c:v>
                </c:pt>
                <c:pt idx="819">
                  <c:v>117.2</c:v>
                </c:pt>
                <c:pt idx="820">
                  <c:v>117.9</c:v>
                </c:pt>
                <c:pt idx="821">
                  <c:v>117.9</c:v>
                </c:pt>
                <c:pt idx="822">
                  <c:v>117.9</c:v>
                </c:pt>
                <c:pt idx="823">
                  <c:v>118.4</c:v>
                </c:pt>
                <c:pt idx="824">
                  <c:v>118.4</c:v>
                </c:pt>
                <c:pt idx="825">
                  <c:v>118.4</c:v>
                </c:pt>
                <c:pt idx="826">
                  <c:v>118.3</c:v>
                </c:pt>
                <c:pt idx="827">
                  <c:v>118.3</c:v>
                </c:pt>
                <c:pt idx="828">
                  <c:v>118.3</c:v>
                </c:pt>
                <c:pt idx="829">
                  <c:v>118</c:v>
                </c:pt>
                <c:pt idx="830">
                  <c:v>118</c:v>
                </c:pt>
                <c:pt idx="831">
                  <c:v>118</c:v>
                </c:pt>
                <c:pt idx="832">
                  <c:v>117.9</c:v>
                </c:pt>
                <c:pt idx="833">
                  <c:v>117.9</c:v>
                </c:pt>
                <c:pt idx="834">
                  <c:v>117.9</c:v>
                </c:pt>
                <c:pt idx="835">
                  <c:v>118.1</c:v>
                </c:pt>
                <c:pt idx="836">
                  <c:v>118.1</c:v>
                </c:pt>
                <c:pt idx="837">
                  <c:v>118.1</c:v>
                </c:pt>
                <c:pt idx="838">
                  <c:v>118.1</c:v>
                </c:pt>
                <c:pt idx="839">
                  <c:v>118.1</c:v>
                </c:pt>
                <c:pt idx="840">
                  <c:v>118.1</c:v>
                </c:pt>
                <c:pt idx="841">
                  <c:v>118.1</c:v>
                </c:pt>
                <c:pt idx="842">
                  <c:v>118.1</c:v>
                </c:pt>
                <c:pt idx="843">
                  <c:v>118.1</c:v>
                </c:pt>
                <c:pt idx="844">
                  <c:v>118.2</c:v>
                </c:pt>
                <c:pt idx="845">
                  <c:v>118.2</c:v>
                </c:pt>
                <c:pt idx="846">
                  <c:v>118.2</c:v>
                </c:pt>
                <c:pt idx="847">
                  <c:v>118.5</c:v>
                </c:pt>
                <c:pt idx="848">
                  <c:v>118.5</c:v>
                </c:pt>
                <c:pt idx="849">
                  <c:v>118.5</c:v>
                </c:pt>
                <c:pt idx="850">
                  <c:v>118.2</c:v>
                </c:pt>
                <c:pt idx="851">
                  <c:v>118.2</c:v>
                </c:pt>
                <c:pt idx="852">
                  <c:v>118.2</c:v>
                </c:pt>
                <c:pt idx="853">
                  <c:v>118.3</c:v>
                </c:pt>
                <c:pt idx="854">
                  <c:v>118.3</c:v>
                </c:pt>
                <c:pt idx="855">
                  <c:v>118.3</c:v>
                </c:pt>
                <c:pt idx="856">
                  <c:v>118</c:v>
                </c:pt>
                <c:pt idx="857">
                  <c:v>118</c:v>
                </c:pt>
                <c:pt idx="858">
                  <c:v>118</c:v>
                </c:pt>
                <c:pt idx="859">
                  <c:v>118.3</c:v>
                </c:pt>
                <c:pt idx="860">
                  <c:v>118.3</c:v>
                </c:pt>
                <c:pt idx="861">
                  <c:v>118.3</c:v>
                </c:pt>
                <c:pt idx="862">
                  <c:v>118.6</c:v>
                </c:pt>
                <c:pt idx="863">
                  <c:v>118.6</c:v>
                </c:pt>
                <c:pt idx="864">
                  <c:v>118.6</c:v>
                </c:pt>
                <c:pt idx="865">
                  <c:v>118.6</c:v>
                </c:pt>
                <c:pt idx="866">
                  <c:v>118.6</c:v>
                </c:pt>
                <c:pt idx="867">
                  <c:v>118.6</c:v>
                </c:pt>
                <c:pt idx="868">
                  <c:v>118.5</c:v>
                </c:pt>
                <c:pt idx="869">
                  <c:v>118.5</c:v>
                </c:pt>
                <c:pt idx="870">
                  <c:v>118.5</c:v>
                </c:pt>
                <c:pt idx="871">
                  <c:v>118.3</c:v>
                </c:pt>
                <c:pt idx="872">
                  <c:v>118.3</c:v>
                </c:pt>
                <c:pt idx="873">
                  <c:v>118.3</c:v>
                </c:pt>
                <c:pt idx="874">
                  <c:v>118.1</c:v>
                </c:pt>
                <c:pt idx="875">
                  <c:v>118.1</c:v>
                </c:pt>
                <c:pt idx="876">
                  <c:v>118.1</c:v>
                </c:pt>
                <c:pt idx="877">
                  <c:v>118</c:v>
                </c:pt>
                <c:pt idx="878">
                  <c:v>118</c:v>
                </c:pt>
                <c:pt idx="879">
                  <c:v>118</c:v>
                </c:pt>
                <c:pt idx="880">
                  <c:v>117.9</c:v>
                </c:pt>
                <c:pt idx="881">
                  <c:v>117.9</c:v>
                </c:pt>
                <c:pt idx="882">
                  <c:v>117.9</c:v>
                </c:pt>
                <c:pt idx="883">
                  <c:v>118</c:v>
                </c:pt>
                <c:pt idx="884">
                  <c:v>118</c:v>
                </c:pt>
                <c:pt idx="885">
                  <c:v>118</c:v>
                </c:pt>
                <c:pt idx="886">
                  <c:v>118.1</c:v>
                </c:pt>
                <c:pt idx="887">
                  <c:v>118.1</c:v>
                </c:pt>
                <c:pt idx="888">
                  <c:v>118.1</c:v>
                </c:pt>
                <c:pt idx="889">
                  <c:v>118.2</c:v>
                </c:pt>
                <c:pt idx="890">
                  <c:v>118.2</c:v>
                </c:pt>
                <c:pt idx="891">
                  <c:v>118.2</c:v>
                </c:pt>
                <c:pt idx="892">
                  <c:v>118.6</c:v>
                </c:pt>
                <c:pt idx="893">
                  <c:v>118.6</c:v>
                </c:pt>
                <c:pt idx="894">
                  <c:v>118.6</c:v>
                </c:pt>
                <c:pt idx="895">
                  <c:v>118.7</c:v>
                </c:pt>
                <c:pt idx="896">
                  <c:v>118.7</c:v>
                </c:pt>
                <c:pt idx="897">
                  <c:v>118.7</c:v>
                </c:pt>
                <c:pt idx="898">
                  <c:v>118.4</c:v>
                </c:pt>
                <c:pt idx="899">
                  <c:v>118.4</c:v>
                </c:pt>
                <c:pt idx="900">
                  <c:v>118.4</c:v>
                </c:pt>
                <c:pt idx="901">
                  <c:v>117.9</c:v>
                </c:pt>
                <c:pt idx="902">
                  <c:v>117.9</c:v>
                </c:pt>
                <c:pt idx="903">
                  <c:v>117.9</c:v>
                </c:pt>
                <c:pt idx="904">
                  <c:v>118.2</c:v>
                </c:pt>
                <c:pt idx="905">
                  <c:v>118.2</c:v>
                </c:pt>
                <c:pt idx="906">
                  <c:v>118.2</c:v>
                </c:pt>
                <c:pt idx="907">
                  <c:v>118.4</c:v>
                </c:pt>
                <c:pt idx="908">
                  <c:v>118.4</c:v>
                </c:pt>
                <c:pt idx="909">
                  <c:v>118.4</c:v>
                </c:pt>
                <c:pt idx="910">
                  <c:v>118.4</c:v>
                </c:pt>
                <c:pt idx="911">
                  <c:v>118.4</c:v>
                </c:pt>
                <c:pt idx="912">
                  <c:v>118.4</c:v>
                </c:pt>
                <c:pt idx="913">
                  <c:v>118.1</c:v>
                </c:pt>
                <c:pt idx="914">
                  <c:v>118.1</c:v>
                </c:pt>
                <c:pt idx="915">
                  <c:v>118.1</c:v>
                </c:pt>
                <c:pt idx="916">
                  <c:v>118.3</c:v>
                </c:pt>
                <c:pt idx="917">
                  <c:v>118.3</c:v>
                </c:pt>
                <c:pt idx="918">
                  <c:v>118.3</c:v>
                </c:pt>
                <c:pt idx="919">
                  <c:v>118.9</c:v>
                </c:pt>
                <c:pt idx="920">
                  <c:v>118.9</c:v>
                </c:pt>
                <c:pt idx="921">
                  <c:v>118.9</c:v>
                </c:pt>
                <c:pt idx="922">
                  <c:v>119.1</c:v>
                </c:pt>
                <c:pt idx="923">
                  <c:v>119.1</c:v>
                </c:pt>
                <c:pt idx="924">
                  <c:v>119.1</c:v>
                </c:pt>
                <c:pt idx="925">
                  <c:v>119.2</c:v>
                </c:pt>
                <c:pt idx="926">
                  <c:v>119.2</c:v>
                </c:pt>
                <c:pt idx="927">
                  <c:v>119.2</c:v>
                </c:pt>
                <c:pt idx="928">
                  <c:v>118.9</c:v>
                </c:pt>
                <c:pt idx="929">
                  <c:v>118.9</c:v>
                </c:pt>
                <c:pt idx="930">
                  <c:v>118.9</c:v>
                </c:pt>
                <c:pt idx="931">
                  <c:v>118.7</c:v>
                </c:pt>
                <c:pt idx="932">
                  <c:v>118.7</c:v>
                </c:pt>
                <c:pt idx="933">
                  <c:v>118.7</c:v>
                </c:pt>
                <c:pt idx="934">
                  <c:v>118.4</c:v>
                </c:pt>
                <c:pt idx="935">
                  <c:v>118.4</c:v>
                </c:pt>
                <c:pt idx="936">
                  <c:v>118.4</c:v>
                </c:pt>
                <c:pt idx="937">
                  <c:v>118.6</c:v>
                </c:pt>
                <c:pt idx="938">
                  <c:v>118.6</c:v>
                </c:pt>
                <c:pt idx="939">
                  <c:v>118.6</c:v>
                </c:pt>
                <c:pt idx="940">
                  <c:v>118.8</c:v>
                </c:pt>
                <c:pt idx="941">
                  <c:v>118.8</c:v>
                </c:pt>
                <c:pt idx="942">
                  <c:v>118.8</c:v>
                </c:pt>
                <c:pt idx="943">
                  <c:v>118.9</c:v>
                </c:pt>
                <c:pt idx="944">
                  <c:v>118.9</c:v>
                </c:pt>
                <c:pt idx="945">
                  <c:v>118.9</c:v>
                </c:pt>
                <c:pt idx="946">
                  <c:v>118.7</c:v>
                </c:pt>
                <c:pt idx="947">
                  <c:v>118.7</c:v>
                </c:pt>
                <c:pt idx="948">
                  <c:v>118.7</c:v>
                </c:pt>
                <c:pt idx="949">
                  <c:v>118.8</c:v>
                </c:pt>
                <c:pt idx="950">
                  <c:v>118.8</c:v>
                </c:pt>
                <c:pt idx="951">
                  <c:v>118.8</c:v>
                </c:pt>
                <c:pt idx="952">
                  <c:v>118.9</c:v>
                </c:pt>
                <c:pt idx="953">
                  <c:v>118.9</c:v>
                </c:pt>
                <c:pt idx="954">
                  <c:v>118.9</c:v>
                </c:pt>
                <c:pt idx="955">
                  <c:v>119.4</c:v>
                </c:pt>
                <c:pt idx="956">
                  <c:v>119.4</c:v>
                </c:pt>
                <c:pt idx="957">
                  <c:v>119.4</c:v>
                </c:pt>
                <c:pt idx="958">
                  <c:v>119.3</c:v>
                </c:pt>
                <c:pt idx="959">
                  <c:v>119.3</c:v>
                </c:pt>
                <c:pt idx="960">
                  <c:v>119.3</c:v>
                </c:pt>
                <c:pt idx="961">
                  <c:v>119.1</c:v>
                </c:pt>
                <c:pt idx="962">
                  <c:v>119.1</c:v>
                </c:pt>
                <c:pt idx="963">
                  <c:v>119.1</c:v>
                </c:pt>
                <c:pt idx="964">
                  <c:v>119</c:v>
                </c:pt>
                <c:pt idx="965">
                  <c:v>119</c:v>
                </c:pt>
                <c:pt idx="966">
                  <c:v>119</c:v>
                </c:pt>
                <c:pt idx="967">
                  <c:v>119.2</c:v>
                </c:pt>
                <c:pt idx="968">
                  <c:v>119.2</c:v>
                </c:pt>
                <c:pt idx="969">
                  <c:v>119.2</c:v>
                </c:pt>
                <c:pt idx="970">
                  <c:v>119.6</c:v>
                </c:pt>
                <c:pt idx="971">
                  <c:v>119.6</c:v>
                </c:pt>
                <c:pt idx="972">
                  <c:v>119.6</c:v>
                </c:pt>
                <c:pt idx="973">
                  <c:v>119.4</c:v>
                </c:pt>
                <c:pt idx="974">
                  <c:v>119.4</c:v>
                </c:pt>
                <c:pt idx="975">
                  <c:v>119.4</c:v>
                </c:pt>
                <c:pt idx="976">
                  <c:v>119.4</c:v>
                </c:pt>
                <c:pt idx="977">
                  <c:v>119.4</c:v>
                </c:pt>
                <c:pt idx="978">
                  <c:v>119.4</c:v>
                </c:pt>
                <c:pt idx="979">
                  <c:v>119.5</c:v>
                </c:pt>
                <c:pt idx="980">
                  <c:v>119.5</c:v>
                </c:pt>
                <c:pt idx="981">
                  <c:v>119.5</c:v>
                </c:pt>
                <c:pt idx="982">
                  <c:v>119.5</c:v>
                </c:pt>
                <c:pt idx="983">
                  <c:v>119.5</c:v>
                </c:pt>
                <c:pt idx="984">
                  <c:v>119.5</c:v>
                </c:pt>
                <c:pt idx="985">
                  <c:v>119.4</c:v>
                </c:pt>
                <c:pt idx="986">
                  <c:v>119.4</c:v>
                </c:pt>
                <c:pt idx="987">
                  <c:v>119.4</c:v>
                </c:pt>
                <c:pt idx="988">
                  <c:v>119.5</c:v>
                </c:pt>
                <c:pt idx="989">
                  <c:v>119.5</c:v>
                </c:pt>
                <c:pt idx="990">
                  <c:v>119.5</c:v>
                </c:pt>
                <c:pt idx="991">
                  <c:v>119.6</c:v>
                </c:pt>
                <c:pt idx="992">
                  <c:v>119.6</c:v>
                </c:pt>
                <c:pt idx="993">
                  <c:v>119.6</c:v>
                </c:pt>
                <c:pt idx="994">
                  <c:v>119.3</c:v>
                </c:pt>
                <c:pt idx="995">
                  <c:v>119.3</c:v>
                </c:pt>
                <c:pt idx="996">
                  <c:v>119.3</c:v>
                </c:pt>
                <c:pt idx="997">
                  <c:v>119</c:v>
                </c:pt>
                <c:pt idx="998">
                  <c:v>119</c:v>
                </c:pt>
                <c:pt idx="999">
                  <c:v>119</c:v>
                </c:pt>
                <c:pt idx="1000">
                  <c:v>119</c:v>
                </c:pt>
                <c:pt idx="1001">
                  <c:v>119</c:v>
                </c:pt>
                <c:pt idx="1002">
                  <c:v>119</c:v>
                </c:pt>
                <c:pt idx="1003">
                  <c:v>119</c:v>
                </c:pt>
                <c:pt idx="1004">
                  <c:v>119</c:v>
                </c:pt>
                <c:pt idx="1005">
                  <c:v>119</c:v>
                </c:pt>
                <c:pt idx="1006">
                  <c:v>118.8</c:v>
                </c:pt>
                <c:pt idx="1007">
                  <c:v>118.8</c:v>
                </c:pt>
                <c:pt idx="1008">
                  <c:v>118.8</c:v>
                </c:pt>
                <c:pt idx="1009">
                  <c:v>118.6</c:v>
                </c:pt>
                <c:pt idx="1010">
                  <c:v>118.6</c:v>
                </c:pt>
                <c:pt idx="1011">
                  <c:v>118.6</c:v>
                </c:pt>
                <c:pt idx="1012">
                  <c:v>118.9</c:v>
                </c:pt>
                <c:pt idx="1013">
                  <c:v>118.9</c:v>
                </c:pt>
                <c:pt idx="1014">
                  <c:v>118.9</c:v>
                </c:pt>
                <c:pt idx="1015">
                  <c:v>119</c:v>
                </c:pt>
                <c:pt idx="1016">
                  <c:v>119</c:v>
                </c:pt>
                <c:pt idx="1017">
                  <c:v>119</c:v>
                </c:pt>
                <c:pt idx="1018">
                  <c:v>119.5</c:v>
                </c:pt>
                <c:pt idx="1019">
                  <c:v>119.5</c:v>
                </c:pt>
                <c:pt idx="1020">
                  <c:v>119.5</c:v>
                </c:pt>
                <c:pt idx="1021">
                  <c:v>119.7</c:v>
                </c:pt>
                <c:pt idx="1022">
                  <c:v>119.7</c:v>
                </c:pt>
                <c:pt idx="1023">
                  <c:v>119.7</c:v>
                </c:pt>
                <c:pt idx="1024">
                  <c:v>119.8</c:v>
                </c:pt>
                <c:pt idx="1025">
                  <c:v>119.8</c:v>
                </c:pt>
                <c:pt idx="1026">
                  <c:v>119.8</c:v>
                </c:pt>
                <c:pt idx="1027">
                  <c:v>119.5</c:v>
                </c:pt>
                <c:pt idx="1028">
                  <c:v>119.5</c:v>
                </c:pt>
                <c:pt idx="1029">
                  <c:v>119.5</c:v>
                </c:pt>
                <c:pt idx="1030">
                  <c:v>119.2</c:v>
                </c:pt>
                <c:pt idx="1031">
                  <c:v>119.2</c:v>
                </c:pt>
                <c:pt idx="1032">
                  <c:v>119.2</c:v>
                </c:pt>
                <c:pt idx="1033">
                  <c:v>119.2</c:v>
                </c:pt>
                <c:pt idx="1034">
                  <c:v>119.2</c:v>
                </c:pt>
                <c:pt idx="1035">
                  <c:v>119.2</c:v>
                </c:pt>
                <c:pt idx="1036">
                  <c:v>119.5</c:v>
                </c:pt>
                <c:pt idx="1037">
                  <c:v>119.5</c:v>
                </c:pt>
                <c:pt idx="1038">
                  <c:v>119.5</c:v>
                </c:pt>
                <c:pt idx="1039">
                  <c:v>119.4</c:v>
                </c:pt>
                <c:pt idx="1040">
                  <c:v>119.4</c:v>
                </c:pt>
                <c:pt idx="1041">
                  <c:v>119.4</c:v>
                </c:pt>
                <c:pt idx="1042">
                  <c:v>119.8</c:v>
                </c:pt>
                <c:pt idx="1043">
                  <c:v>119.8</c:v>
                </c:pt>
                <c:pt idx="1044">
                  <c:v>119.8</c:v>
                </c:pt>
                <c:pt idx="1045">
                  <c:v>119.4</c:v>
                </c:pt>
                <c:pt idx="1046">
                  <c:v>119.4</c:v>
                </c:pt>
                <c:pt idx="1047">
                  <c:v>119.4</c:v>
                </c:pt>
                <c:pt idx="1048">
                  <c:v>119.5</c:v>
                </c:pt>
                <c:pt idx="1049">
                  <c:v>119.5</c:v>
                </c:pt>
                <c:pt idx="1050">
                  <c:v>119.5</c:v>
                </c:pt>
                <c:pt idx="1051">
                  <c:v>119.5</c:v>
                </c:pt>
                <c:pt idx="1052">
                  <c:v>119.5</c:v>
                </c:pt>
                <c:pt idx="1053">
                  <c:v>119.5</c:v>
                </c:pt>
                <c:pt idx="1054">
                  <c:v>119.6</c:v>
                </c:pt>
                <c:pt idx="1055">
                  <c:v>119.6</c:v>
                </c:pt>
                <c:pt idx="1056">
                  <c:v>119.6</c:v>
                </c:pt>
                <c:pt idx="1057">
                  <c:v>119.9</c:v>
                </c:pt>
                <c:pt idx="1058">
                  <c:v>119.9</c:v>
                </c:pt>
                <c:pt idx="1059">
                  <c:v>119.9</c:v>
                </c:pt>
                <c:pt idx="1060">
                  <c:v>120</c:v>
                </c:pt>
                <c:pt idx="1061">
                  <c:v>120</c:v>
                </c:pt>
                <c:pt idx="1062">
                  <c:v>120</c:v>
                </c:pt>
                <c:pt idx="1063">
                  <c:v>120.4</c:v>
                </c:pt>
                <c:pt idx="1064">
                  <c:v>120.4</c:v>
                </c:pt>
                <c:pt idx="1065">
                  <c:v>120.4</c:v>
                </c:pt>
                <c:pt idx="1066">
                  <c:v>120.8</c:v>
                </c:pt>
                <c:pt idx="1067">
                  <c:v>120.8</c:v>
                </c:pt>
                <c:pt idx="1068">
                  <c:v>120.8</c:v>
                </c:pt>
                <c:pt idx="1069">
                  <c:v>120.7</c:v>
                </c:pt>
                <c:pt idx="1070">
                  <c:v>120.7</c:v>
                </c:pt>
                <c:pt idx="1071">
                  <c:v>120.7</c:v>
                </c:pt>
                <c:pt idx="1072">
                  <c:v>120.3</c:v>
                </c:pt>
                <c:pt idx="1073">
                  <c:v>120.3</c:v>
                </c:pt>
                <c:pt idx="1074">
                  <c:v>120.3</c:v>
                </c:pt>
                <c:pt idx="1075">
                  <c:v>120.1</c:v>
                </c:pt>
                <c:pt idx="1076">
                  <c:v>120.1</c:v>
                </c:pt>
                <c:pt idx="1077">
                  <c:v>120.1</c:v>
                </c:pt>
                <c:pt idx="1078">
                  <c:v>120.2</c:v>
                </c:pt>
                <c:pt idx="1079">
                  <c:v>120.2</c:v>
                </c:pt>
                <c:pt idx="1080">
                  <c:v>120.2</c:v>
                </c:pt>
                <c:pt idx="1081">
                  <c:v>120.3</c:v>
                </c:pt>
                <c:pt idx="1082">
                  <c:v>120.3</c:v>
                </c:pt>
                <c:pt idx="1083">
                  <c:v>120.3</c:v>
                </c:pt>
                <c:pt idx="1084">
                  <c:v>120.4</c:v>
                </c:pt>
                <c:pt idx="1085">
                  <c:v>120.4</c:v>
                </c:pt>
                <c:pt idx="1086">
                  <c:v>120.4</c:v>
                </c:pt>
                <c:pt idx="1087">
                  <c:v>119.9</c:v>
                </c:pt>
                <c:pt idx="1088">
                  <c:v>119.9</c:v>
                </c:pt>
                <c:pt idx="1089">
                  <c:v>119.9</c:v>
                </c:pt>
                <c:pt idx="1090">
                  <c:v>119.9</c:v>
                </c:pt>
                <c:pt idx="1091">
                  <c:v>119.9</c:v>
                </c:pt>
                <c:pt idx="1092">
                  <c:v>119.9</c:v>
                </c:pt>
                <c:pt idx="1093">
                  <c:v>120.1</c:v>
                </c:pt>
                <c:pt idx="1094">
                  <c:v>120.1</c:v>
                </c:pt>
                <c:pt idx="1095">
                  <c:v>120.1</c:v>
                </c:pt>
                <c:pt idx="1096">
                  <c:v>120.4</c:v>
                </c:pt>
                <c:pt idx="1097">
                  <c:v>120.4</c:v>
                </c:pt>
                <c:pt idx="1098">
                  <c:v>120.4</c:v>
                </c:pt>
                <c:pt idx="1099">
                  <c:v>120.2</c:v>
                </c:pt>
                <c:pt idx="1100">
                  <c:v>120.2</c:v>
                </c:pt>
                <c:pt idx="1101">
                  <c:v>120.2</c:v>
                </c:pt>
                <c:pt idx="1102">
                  <c:v>119.5</c:v>
                </c:pt>
                <c:pt idx="1103">
                  <c:v>119.5</c:v>
                </c:pt>
                <c:pt idx="1104">
                  <c:v>119.5</c:v>
                </c:pt>
                <c:pt idx="1105">
                  <c:v>120.1</c:v>
                </c:pt>
                <c:pt idx="1106">
                  <c:v>120.1</c:v>
                </c:pt>
                <c:pt idx="1107">
                  <c:v>120.1</c:v>
                </c:pt>
                <c:pt idx="1108">
                  <c:v>120.2</c:v>
                </c:pt>
                <c:pt idx="1109">
                  <c:v>120.2</c:v>
                </c:pt>
                <c:pt idx="1110">
                  <c:v>120.2</c:v>
                </c:pt>
                <c:pt idx="1111">
                  <c:v>120.3</c:v>
                </c:pt>
                <c:pt idx="1112">
                  <c:v>120.3</c:v>
                </c:pt>
                <c:pt idx="1113">
                  <c:v>120.3</c:v>
                </c:pt>
                <c:pt idx="1114">
                  <c:v>120.6</c:v>
                </c:pt>
                <c:pt idx="1115">
                  <c:v>120.6</c:v>
                </c:pt>
                <c:pt idx="1116">
                  <c:v>120.6</c:v>
                </c:pt>
                <c:pt idx="1117">
                  <c:v>121</c:v>
                </c:pt>
                <c:pt idx="1118">
                  <c:v>121</c:v>
                </c:pt>
                <c:pt idx="1119">
                  <c:v>121</c:v>
                </c:pt>
                <c:pt idx="1120">
                  <c:v>121</c:v>
                </c:pt>
                <c:pt idx="1121">
                  <c:v>121</c:v>
                </c:pt>
                <c:pt idx="1122">
                  <c:v>121</c:v>
                </c:pt>
                <c:pt idx="1123">
                  <c:v>120.6</c:v>
                </c:pt>
                <c:pt idx="1124">
                  <c:v>120.6</c:v>
                </c:pt>
                <c:pt idx="1125">
                  <c:v>120.6</c:v>
                </c:pt>
                <c:pt idx="1126">
                  <c:v>120.2</c:v>
                </c:pt>
                <c:pt idx="1127">
                  <c:v>120.2</c:v>
                </c:pt>
                <c:pt idx="1128">
                  <c:v>120.2</c:v>
                </c:pt>
                <c:pt idx="1129">
                  <c:v>120.3</c:v>
                </c:pt>
                <c:pt idx="1130">
                  <c:v>120.3</c:v>
                </c:pt>
                <c:pt idx="1131">
                  <c:v>120.3</c:v>
                </c:pt>
                <c:pt idx="1132">
                  <c:v>120.3</c:v>
                </c:pt>
                <c:pt idx="1133">
                  <c:v>120.3</c:v>
                </c:pt>
                <c:pt idx="1134">
                  <c:v>120.3</c:v>
                </c:pt>
                <c:pt idx="1135">
                  <c:v>120.6</c:v>
                </c:pt>
                <c:pt idx="1136">
                  <c:v>120.6</c:v>
                </c:pt>
                <c:pt idx="1137">
                  <c:v>120.6</c:v>
                </c:pt>
                <c:pt idx="1138">
                  <c:v>121</c:v>
                </c:pt>
                <c:pt idx="1139">
                  <c:v>121</c:v>
                </c:pt>
                <c:pt idx="1140">
                  <c:v>121</c:v>
                </c:pt>
                <c:pt idx="1141">
                  <c:v>120.8</c:v>
                </c:pt>
                <c:pt idx="1142">
                  <c:v>120.8</c:v>
                </c:pt>
                <c:pt idx="1143">
                  <c:v>120.8</c:v>
                </c:pt>
                <c:pt idx="1144">
                  <c:v>120.8</c:v>
                </c:pt>
                <c:pt idx="1145">
                  <c:v>120.8</c:v>
                </c:pt>
                <c:pt idx="1146">
                  <c:v>120.8</c:v>
                </c:pt>
                <c:pt idx="1147">
                  <c:v>120.5</c:v>
                </c:pt>
                <c:pt idx="1148">
                  <c:v>120.5</c:v>
                </c:pt>
                <c:pt idx="1149">
                  <c:v>120.5</c:v>
                </c:pt>
                <c:pt idx="1150">
                  <c:v>121.1</c:v>
                </c:pt>
                <c:pt idx="1151">
                  <c:v>121.1</c:v>
                </c:pt>
                <c:pt idx="1152">
                  <c:v>121.1</c:v>
                </c:pt>
                <c:pt idx="1153">
                  <c:v>121.3</c:v>
                </c:pt>
                <c:pt idx="1154">
                  <c:v>121.3</c:v>
                </c:pt>
                <c:pt idx="1155">
                  <c:v>121.3</c:v>
                </c:pt>
                <c:pt idx="1156">
                  <c:v>122</c:v>
                </c:pt>
                <c:pt idx="1157">
                  <c:v>122</c:v>
                </c:pt>
                <c:pt idx="1158">
                  <c:v>122</c:v>
                </c:pt>
                <c:pt idx="1159">
                  <c:v>122.6</c:v>
                </c:pt>
                <c:pt idx="1160">
                  <c:v>122.6</c:v>
                </c:pt>
                <c:pt idx="1161">
                  <c:v>122.6</c:v>
                </c:pt>
                <c:pt idx="1162">
                  <c:v>122.9</c:v>
                </c:pt>
                <c:pt idx="1163">
                  <c:v>122.9</c:v>
                </c:pt>
                <c:pt idx="1164">
                  <c:v>122.9</c:v>
                </c:pt>
                <c:pt idx="1165">
                  <c:v>123.6</c:v>
                </c:pt>
                <c:pt idx="1166">
                  <c:v>123.6</c:v>
                </c:pt>
                <c:pt idx="1167">
                  <c:v>123.6</c:v>
                </c:pt>
                <c:pt idx="1168">
                  <c:v>124.2</c:v>
                </c:pt>
                <c:pt idx="1169">
                  <c:v>124.2</c:v>
                </c:pt>
                <c:pt idx="1170">
                  <c:v>124.2</c:v>
                </c:pt>
                <c:pt idx="1171">
                  <c:v>125.1</c:v>
                </c:pt>
                <c:pt idx="1172">
                  <c:v>125.1</c:v>
                </c:pt>
                <c:pt idx="1173">
                  <c:v>125.1</c:v>
                </c:pt>
                <c:pt idx="1174">
                  <c:v>125.4</c:v>
                </c:pt>
                <c:pt idx="1175">
                  <c:v>125.4</c:v>
                </c:pt>
                <c:pt idx="1176">
                  <c:v>125.4</c:v>
                </c:pt>
                <c:pt idx="1177">
                  <c:v>126</c:v>
                </c:pt>
                <c:pt idx="1178">
                  <c:v>126</c:v>
                </c:pt>
                <c:pt idx="1179">
                  <c:v>126</c:v>
                </c:pt>
                <c:pt idx="1180">
                  <c:v>126.9</c:v>
                </c:pt>
                <c:pt idx="1181">
                  <c:v>126.9</c:v>
                </c:pt>
                <c:pt idx="1182">
                  <c:v>126.9</c:v>
                </c:pt>
                <c:pt idx="1183">
                  <c:v>129.30000000000001</c:v>
                </c:pt>
                <c:pt idx="1184">
                  <c:v>129.30000000000001</c:v>
                </c:pt>
                <c:pt idx="1185">
                  <c:v>129.30000000000001</c:v>
                </c:pt>
                <c:pt idx="1186">
                  <c:v>131.1</c:v>
                </c:pt>
                <c:pt idx="1187">
                  <c:v>131.1</c:v>
                </c:pt>
                <c:pt idx="1188">
                  <c:v>131.1</c:v>
                </c:pt>
                <c:pt idx="1189">
                  <c:v>133.69999999999999</c:v>
                </c:pt>
                <c:pt idx="1190">
                  <c:v>133.69999999999999</c:v>
                </c:pt>
                <c:pt idx="1191">
                  <c:v>133.69999999999999</c:v>
                </c:pt>
                <c:pt idx="1192">
                  <c:v>136</c:v>
                </c:pt>
                <c:pt idx="1193">
                  <c:v>136</c:v>
                </c:pt>
                <c:pt idx="1194">
                  <c:v>136</c:v>
                </c:pt>
                <c:pt idx="1195">
                  <c:v>139.9</c:v>
                </c:pt>
                <c:pt idx="1196">
                  <c:v>139.9</c:v>
                </c:pt>
                <c:pt idx="1197">
                  <c:v>139.9</c:v>
                </c:pt>
                <c:pt idx="1198">
                  <c:v>143.1</c:v>
                </c:pt>
                <c:pt idx="1199">
                  <c:v>143.1</c:v>
                </c:pt>
                <c:pt idx="1200">
                  <c:v>143.1</c:v>
                </c:pt>
                <c:pt idx="1201">
                  <c:v>144.30000000000001</c:v>
                </c:pt>
                <c:pt idx="1202">
                  <c:v>144.30000000000001</c:v>
                </c:pt>
                <c:pt idx="1203">
                  <c:v>144.30000000000001</c:v>
                </c:pt>
                <c:pt idx="1204">
                  <c:v>143.1</c:v>
                </c:pt>
                <c:pt idx="1205">
                  <c:v>143.1</c:v>
                </c:pt>
                <c:pt idx="1206">
                  <c:v>143.1</c:v>
                </c:pt>
                <c:pt idx="1207">
                  <c:v>141.30000000000001</c:v>
                </c:pt>
                <c:pt idx="1208">
                  <c:v>141.30000000000001</c:v>
                </c:pt>
                <c:pt idx="1209">
                  <c:v>141.30000000000001</c:v>
                </c:pt>
                <c:pt idx="1210">
                  <c:v>139.9</c:v>
                </c:pt>
                <c:pt idx="1211">
                  <c:v>139.9</c:v>
                </c:pt>
                <c:pt idx="1212">
                  <c:v>139.9</c:v>
                </c:pt>
                <c:pt idx="1213">
                  <c:v>139.69999999999999</c:v>
                </c:pt>
                <c:pt idx="1214">
                  <c:v>139.69999999999999</c:v>
                </c:pt>
                <c:pt idx="1215">
                  <c:v>139.69999999999999</c:v>
                </c:pt>
                <c:pt idx="1216">
                  <c:v>138.80000000000001</c:v>
                </c:pt>
                <c:pt idx="1217">
                  <c:v>138.80000000000001</c:v>
                </c:pt>
                <c:pt idx="1218">
                  <c:v>138.80000000000001</c:v>
                </c:pt>
                <c:pt idx="1219">
                  <c:v>137.9</c:v>
                </c:pt>
                <c:pt idx="1220">
                  <c:v>137.9</c:v>
                </c:pt>
                <c:pt idx="1221">
                  <c:v>137.9</c:v>
                </c:pt>
                <c:pt idx="1222">
                  <c:v>136.69999999999999</c:v>
                </c:pt>
                <c:pt idx="1223">
                  <c:v>136.69999999999999</c:v>
                </c:pt>
                <c:pt idx="1224">
                  <c:v>136.69999999999999</c:v>
                </c:pt>
                <c:pt idx="1225">
                  <c:v>135.5</c:v>
                </c:pt>
                <c:pt idx="1226">
                  <c:v>135.5</c:v>
                </c:pt>
                <c:pt idx="1227">
                  <c:v>135.5</c:v>
                </c:pt>
                <c:pt idx="1228">
                  <c:v>134.1</c:v>
                </c:pt>
                <c:pt idx="1229">
                  <c:v>134.1</c:v>
                </c:pt>
                <c:pt idx="1230">
                  <c:v>134.1</c:v>
                </c:pt>
                <c:pt idx="1231">
                  <c:v>131.30000000000001</c:v>
                </c:pt>
                <c:pt idx="1232">
                  <c:v>131.30000000000001</c:v>
                </c:pt>
                <c:pt idx="1233">
                  <c:v>131.30000000000001</c:v>
                </c:pt>
                <c:pt idx="1234">
                  <c:v>128.80000000000001</c:v>
                </c:pt>
                <c:pt idx="1235">
                  <c:v>128.80000000000001</c:v>
                </c:pt>
                <c:pt idx="1236">
                  <c:v>128.80000000000001</c:v>
                </c:pt>
                <c:pt idx="1237">
                  <c:v>126.5</c:v>
                </c:pt>
                <c:pt idx="1238">
                  <c:v>126.5</c:v>
                </c:pt>
                <c:pt idx="1239">
                  <c:v>126.5</c:v>
                </c:pt>
                <c:pt idx="1240">
                  <c:v>125.5</c:v>
                </c:pt>
                <c:pt idx="1241">
                  <c:v>125.5</c:v>
                </c:pt>
                <c:pt idx="1242">
                  <c:v>125.5</c:v>
                </c:pt>
                <c:pt idx="1243">
                  <c:v>125.4</c:v>
                </c:pt>
                <c:pt idx="1244">
                  <c:v>125.4</c:v>
                </c:pt>
                <c:pt idx="1245">
                  <c:v>125.4</c:v>
                </c:pt>
                <c:pt idx="1246">
                  <c:v>125.3</c:v>
                </c:pt>
                <c:pt idx="1247">
                  <c:v>125.3</c:v>
                </c:pt>
                <c:pt idx="1248">
                  <c:v>125.3</c:v>
                </c:pt>
                <c:pt idx="1249">
                  <c:v>125.5</c:v>
                </c:pt>
                <c:pt idx="1250">
                  <c:v>125.5</c:v>
                </c:pt>
                <c:pt idx="1251">
                  <c:v>125.5</c:v>
                </c:pt>
                <c:pt idx="1252">
                  <c:v>125.2</c:v>
                </c:pt>
                <c:pt idx="1253">
                  <c:v>125.2</c:v>
                </c:pt>
                <c:pt idx="1254">
                  <c:v>125.2</c:v>
                </c:pt>
                <c:pt idx="1255">
                  <c:v>125.3</c:v>
                </c:pt>
                <c:pt idx="1256">
                  <c:v>125.3</c:v>
                </c:pt>
                <c:pt idx="1257">
                  <c:v>125.3</c:v>
                </c:pt>
                <c:pt idx="1258">
                  <c:v>124.7</c:v>
                </c:pt>
                <c:pt idx="1259">
                  <c:v>124.7</c:v>
                </c:pt>
                <c:pt idx="1260">
                  <c:v>124.7</c:v>
                </c:pt>
                <c:pt idx="1261">
                  <c:v>124.1</c:v>
                </c:pt>
                <c:pt idx="1262">
                  <c:v>124.1</c:v>
                </c:pt>
                <c:pt idx="1263">
                  <c:v>124.1</c:v>
                </c:pt>
                <c:pt idx="1264">
                  <c:v>123.9</c:v>
                </c:pt>
                <c:pt idx="1265">
                  <c:v>123.9</c:v>
                </c:pt>
                <c:pt idx="1266">
                  <c:v>123.9</c:v>
                </c:pt>
                <c:pt idx="1267">
                  <c:v>124.2</c:v>
                </c:pt>
                <c:pt idx="1268">
                  <c:v>124.2</c:v>
                </c:pt>
                <c:pt idx="1269">
                  <c:v>124.2</c:v>
                </c:pt>
                <c:pt idx="1270">
                  <c:v>124.3</c:v>
                </c:pt>
                <c:pt idx="1271">
                  <c:v>124.3</c:v>
                </c:pt>
                <c:pt idx="1272">
                  <c:v>124.3</c:v>
                </c:pt>
                <c:pt idx="1273">
                  <c:v>123.9</c:v>
                </c:pt>
                <c:pt idx="1274">
                  <c:v>123.9</c:v>
                </c:pt>
                <c:pt idx="1275">
                  <c:v>123.9</c:v>
                </c:pt>
                <c:pt idx="1276">
                  <c:v>123.7</c:v>
                </c:pt>
                <c:pt idx="1277">
                  <c:v>123.7</c:v>
                </c:pt>
                <c:pt idx="1278">
                  <c:v>123.7</c:v>
                </c:pt>
                <c:pt idx="1279">
                  <c:v>123.5</c:v>
                </c:pt>
                <c:pt idx="1280">
                  <c:v>123.5</c:v>
                </c:pt>
                <c:pt idx="1281">
                  <c:v>123.5</c:v>
                </c:pt>
                <c:pt idx="1282">
                  <c:v>123.4</c:v>
                </c:pt>
                <c:pt idx="1283">
                  <c:v>123.4</c:v>
                </c:pt>
                <c:pt idx="1284">
                  <c:v>123.4</c:v>
                </c:pt>
                <c:pt idx="1285">
                  <c:v>122.9</c:v>
                </c:pt>
                <c:pt idx="1286">
                  <c:v>122.9</c:v>
                </c:pt>
                <c:pt idx="1287">
                  <c:v>122.9</c:v>
                </c:pt>
                <c:pt idx="1288">
                  <c:v>122.6</c:v>
                </c:pt>
                <c:pt idx="1289">
                  <c:v>122.6</c:v>
                </c:pt>
                <c:pt idx="1290">
                  <c:v>122.6</c:v>
                </c:pt>
                <c:pt idx="1291">
                  <c:v>122.5</c:v>
                </c:pt>
                <c:pt idx="1292">
                  <c:v>122.5</c:v>
                </c:pt>
                <c:pt idx="1293">
                  <c:v>122.5</c:v>
                </c:pt>
                <c:pt idx="1294">
                  <c:v>122</c:v>
                </c:pt>
                <c:pt idx="1295">
                  <c:v>122</c:v>
                </c:pt>
                <c:pt idx="1296">
                  <c:v>122</c:v>
                </c:pt>
                <c:pt idx="1297">
                  <c:v>121.3</c:v>
                </c:pt>
                <c:pt idx="1298">
                  <c:v>121.3</c:v>
                </c:pt>
                <c:pt idx="1299">
                  <c:v>121.3</c:v>
                </c:pt>
                <c:pt idx="1300">
                  <c:v>121</c:v>
                </c:pt>
                <c:pt idx="1301">
                  <c:v>121</c:v>
                </c:pt>
                <c:pt idx="1302">
                  <c:v>121</c:v>
                </c:pt>
                <c:pt idx="1303">
                  <c:v>121</c:v>
                </c:pt>
                <c:pt idx="1304">
                  <c:v>121</c:v>
                </c:pt>
                <c:pt idx="1305">
                  <c:v>121</c:v>
                </c:pt>
                <c:pt idx="1306">
                  <c:v>121.2</c:v>
                </c:pt>
                <c:pt idx="1307">
                  <c:v>121.2</c:v>
                </c:pt>
                <c:pt idx="1308">
                  <c:v>121.2</c:v>
                </c:pt>
                <c:pt idx="1309">
                  <c:v>120.7</c:v>
                </c:pt>
                <c:pt idx="1310">
                  <c:v>120.7</c:v>
                </c:pt>
                <c:pt idx="1311">
                  <c:v>120.7</c:v>
                </c:pt>
                <c:pt idx="1312">
                  <c:v>120.9</c:v>
                </c:pt>
                <c:pt idx="1313">
                  <c:v>120.9</c:v>
                </c:pt>
                <c:pt idx="1314">
                  <c:v>120.9</c:v>
                </c:pt>
                <c:pt idx="1315">
                  <c:v>120.3</c:v>
                </c:pt>
                <c:pt idx="1316">
                  <c:v>120.3</c:v>
                </c:pt>
                <c:pt idx="1317">
                  <c:v>120.3</c:v>
                </c:pt>
                <c:pt idx="1318">
                  <c:v>120.5</c:v>
                </c:pt>
                <c:pt idx="1319">
                  <c:v>120.5</c:v>
                </c:pt>
                <c:pt idx="1320">
                  <c:v>120.5</c:v>
                </c:pt>
                <c:pt idx="1321">
                  <c:v>120.4</c:v>
                </c:pt>
                <c:pt idx="1322">
                  <c:v>120.4</c:v>
                </c:pt>
                <c:pt idx="1323">
                  <c:v>120.4</c:v>
                </c:pt>
                <c:pt idx="1324">
                  <c:v>121.5</c:v>
                </c:pt>
                <c:pt idx="1325">
                  <c:v>121.5</c:v>
                </c:pt>
                <c:pt idx="1326">
                  <c:v>121.5</c:v>
                </c:pt>
                <c:pt idx="1327">
                  <c:v>122</c:v>
                </c:pt>
                <c:pt idx="1328">
                  <c:v>122</c:v>
                </c:pt>
                <c:pt idx="1329">
                  <c:v>122</c:v>
                </c:pt>
                <c:pt idx="1330">
                  <c:v>122.5</c:v>
                </c:pt>
                <c:pt idx="1331">
                  <c:v>122.5</c:v>
                </c:pt>
                <c:pt idx="1332">
                  <c:v>122.5</c:v>
                </c:pt>
                <c:pt idx="1333">
                  <c:v>122.1</c:v>
                </c:pt>
                <c:pt idx="1334">
                  <c:v>122.1</c:v>
                </c:pt>
                <c:pt idx="1335">
                  <c:v>122.1</c:v>
                </c:pt>
                <c:pt idx="1336">
                  <c:v>122.2</c:v>
                </c:pt>
                <c:pt idx="1337">
                  <c:v>122.2</c:v>
                </c:pt>
                <c:pt idx="1338">
                  <c:v>122.2</c:v>
                </c:pt>
                <c:pt idx="1339">
                  <c:v>121.5</c:v>
                </c:pt>
                <c:pt idx="1340">
                  <c:v>121.5</c:v>
                </c:pt>
                <c:pt idx="1341">
                  <c:v>121.5</c:v>
                </c:pt>
                <c:pt idx="1342">
                  <c:v>121.8</c:v>
                </c:pt>
                <c:pt idx="1343">
                  <c:v>121.8</c:v>
                </c:pt>
                <c:pt idx="1344">
                  <c:v>121.8</c:v>
                </c:pt>
                <c:pt idx="1345">
                  <c:v>121.3</c:v>
                </c:pt>
                <c:pt idx="1346">
                  <c:v>121.3</c:v>
                </c:pt>
                <c:pt idx="1347">
                  <c:v>121.3</c:v>
                </c:pt>
                <c:pt idx="1348">
                  <c:v>121.7</c:v>
                </c:pt>
                <c:pt idx="1349">
                  <c:v>121.7</c:v>
                </c:pt>
                <c:pt idx="1350">
                  <c:v>121.7</c:v>
                </c:pt>
                <c:pt idx="1351">
                  <c:v>121.5</c:v>
                </c:pt>
                <c:pt idx="1352">
                  <c:v>121.5</c:v>
                </c:pt>
                <c:pt idx="1353">
                  <c:v>121.5</c:v>
                </c:pt>
                <c:pt idx="1354">
                  <c:v>121.7</c:v>
                </c:pt>
                <c:pt idx="1355">
                  <c:v>121.7</c:v>
                </c:pt>
                <c:pt idx="1356">
                  <c:v>121.7</c:v>
                </c:pt>
                <c:pt idx="1357">
                  <c:v>121.8</c:v>
                </c:pt>
                <c:pt idx="1358">
                  <c:v>121.8</c:v>
                </c:pt>
                <c:pt idx="1359">
                  <c:v>121.8</c:v>
                </c:pt>
                <c:pt idx="1360">
                  <c:v>122</c:v>
                </c:pt>
                <c:pt idx="1361">
                  <c:v>122</c:v>
                </c:pt>
                <c:pt idx="1362">
                  <c:v>122</c:v>
                </c:pt>
                <c:pt idx="1363">
                  <c:v>121.6</c:v>
                </c:pt>
                <c:pt idx="1364">
                  <c:v>121.6</c:v>
                </c:pt>
                <c:pt idx="1365">
                  <c:v>121.6</c:v>
                </c:pt>
                <c:pt idx="1366">
                  <c:v>122</c:v>
                </c:pt>
                <c:pt idx="1367">
                  <c:v>122</c:v>
                </c:pt>
                <c:pt idx="1368">
                  <c:v>122</c:v>
                </c:pt>
                <c:pt idx="1369">
                  <c:v>121.7</c:v>
                </c:pt>
                <c:pt idx="1370">
                  <c:v>121.7</c:v>
                </c:pt>
                <c:pt idx="1371">
                  <c:v>121.7</c:v>
                </c:pt>
                <c:pt idx="1372">
                  <c:v>122.5</c:v>
                </c:pt>
                <c:pt idx="1373">
                  <c:v>122.5</c:v>
                </c:pt>
                <c:pt idx="1374">
                  <c:v>122.5</c:v>
                </c:pt>
                <c:pt idx="1375">
                  <c:v>122.2</c:v>
                </c:pt>
                <c:pt idx="1376">
                  <c:v>122.2</c:v>
                </c:pt>
                <c:pt idx="1377">
                  <c:v>122.2</c:v>
                </c:pt>
                <c:pt idx="1378">
                  <c:v>122.3</c:v>
                </c:pt>
                <c:pt idx="1379">
                  <c:v>122.3</c:v>
                </c:pt>
                <c:pt idx="1380">
                  <c:v>122.3</c:v>
                </c:pt>
                <c:pt idx="1381">
                  <c:v>121.9</c:v>
                </c:pt>
                <c:pt idx="1382">
                  <c:v>121.9</c:v>
                </c:pt>
                <c:pt idx="1383">
                  <c:v>121.9</c:v>
                </c:pt>
                <c:pt idx="1384">
                  <c:v>121.8</c:v>
                </c:pt>
                <c:pt idx="1385">
                  <c:v>121.8</c:v>
                </c:pt>
                <c:pt idx="1386">
                  <c:v>121.8</c:v>
                </c:pt>
                <c:pt idx="1387">
                  <c:v>122.3</c:v>
                </c:pt>
                <c:pt idx="1388">
                  <c:v>122.3</c:v>
                </c:pt>
                <c:pt idx="1389">
                  <c:v>122.3</c:v>
                </c:pt>
                <c:pt idx="1390">
                  <c:v>123.4</c:v>
                </c:pt>
                <c:pt idx="1391">
                  <c:v>123.4</c:v>
                </c:pt>
                <c:pt idx="1392">
                  <c:v>123.4</c:v>
                </c:pt>
                <c:pt idx="1393">
                  <c:v>123.9</c:v>
                </c:pt>
                <c:pt idx="1394">
                  <c:v>123.9</c:v>
                </c:pt>
                <c:pt idx="1395">
                  <c:v>123.9</c:v>
                </c:pt>
                <c:pt idx="1396">
                  <c:v>123.9</c:v>
                </c:pt>
                <c:pt idx="1397">
                  <c:v>123.9</c:v>
                </c:pt>
                <c:pt idx="1398">
                  <c:v>123.9</c:v>
                </c:pt>
                <c:pt idx="1399">
                  <c:v>123.3</c:v>
                </c:pt>
                <c:pt idx="1400">
                  <c:v>123.3</c:v>
                </c:pt>
                <c:pt idx="1401">
                  <c:v>123.3</c:v>
                </c:pt>
                <c:pt idx="1402">
                  <c:v>123.5</c:v>
                </c:pt>
                <c:pt idx="1403">
                  <c:v>123.5</c:v>
                </c:pt>
                <c:pt idx="1404">
                  <c:v>123.5</c:v>
                </c:pt>
                <c:pt idx="1405">
                  <c:v>123.5</c:v>
                </c:pt>
                <c:pt idx="1406">
                  <c:v>123.5</c:v>
                </c:pt>
                <c:pt idx="1407">
                  <c:v>123.5</c:v>
                </c:pt>
                <c:pt idx="1408">
                  <c:v>123.4</c:v>
                </c:pt>
                <c:pt idx="1409">
                  <c:v>123.4</c:v>
                </c:pt>
                <c:pt idx="1410">
                  <c:v>123.4</c:v>
                </c:pt>
                <c:pt idx="1411">
                  <c:v>123</c:v>
                </c:pt>
                <c:pt idx="1412">
                  <c:v>123</c:v>
                </c:pt>
                <c:pt idx="1413">
                  <c:v>123</c:v>
                </c:pt>
                <c:pt idx="1414">
                  <c:v>123.2</c:v>
                </c:pt>
                <c:pt idx="1415">
                  <c:v>123.2</c:v>
                </c:pt>
                <c:pt idx="1416">
                  <c:v>123.2</c:v>
                </c:pt>
                <c:pt idx="1417">
                  <c:v>123.5</c:v>
                </c:pt>
                <c:pt idx="1418">
                  <c:v>123.5</c:v>
                </c:pt>
                <c:pt idx="1419">
                  <c:v>123.5</c:v>
                </c:pt>
                <c:pt idx="1420">
                  <c:v>123.4</c:v>
                </c:pt>
                <c:pt idx="1421">
                  <c:v>123.4</c:v>
                </c:pt>
                <c:pt idx="1422">
                  <c:v>123.4</c:v>
                </c:pt>
                <c:pt idx="1423">
                  <c:v>123.4</c:v>
                </c:pt>
                <c:pt idx="1424">
                  <c:v>123.4</c:v>
                </c:pt>
                <c:pt idx="1425">
                  <c:v>123.4</c:v>
                </c:pt>
                <c:pt idx="1426">
                  <c:v>123.1</c:v>
                </c:pt>
                <c:pt idx="1427">
                  <c:v>123.1</c:v>
                </c:pt>
                <c:pt idx="1428">
                  <c:v>123.1</c:v>
                </c:pt>
                <c:pt idx="1429">
                  <c:v>123.4</c:v>
                </c:pt>
                <c:pt idx="1430">
                  <c:v>123.4</c:v>
                </c:pt>
                <c:pt idx="1431">
                  <c:v>123.4</c:v>
                </c:pt>
                <c:pt idx="1432">
                  <c:v>123.6</c:v>
                </c:pt>
                <c:pt idx="1433">
                  <c:v>123.6</c:v>
                </c:pt>
                <c:pt idx="1434">
                  <c:v>123.6</c:v>
                </c:pt>
                <c:pt idx="1435">
                  <c:v>124.2</c:v>
                </c:pt>
                <c:pt idx="1436">
                  <c:v>124.2</c:v>
                </c:pt>
                <c:pt idx="1437">
                  <c:v>124.2</c:v>
                </c:pt>
                <c:pt idx="1438">
                  <c:v>124.5</c:v>
                </c:pt>
                <c:pt idx="1439">
                  <c:v>124.5</c:v>
                </c:pt>
                <c:pt idx="1440">
                  <c:v>124.5</c:v>
                </c:pt>
                <c:pt idx="1441">
                  <c:v>123.9</c:v>
                </c:pt>
                <c:pt idx="1442">
                  <c:v>123.9</c:v>
                </c:pt>
                <c:pt idx="1443">
                  <c:v>123.9</c:v>
                </c:pt>
                <c:pt idx="1444">
                  <c:v>123.2</c:v>
                </c:pt>
                <c:pt idx="1445">
                  <c:v>123.2</c:v>
                </c:pt>
                <c:pt idx="1446">
                  <c:v>123.2</c:v>
                </c:pt>
                <c:pt idx="1447">
                  <c:v>122.8</c:v>
                </c:pt>
                <c:pt idx="1448">
                  <c:v>122.8</c:v>
                </c:pt>
                <c:pt idx="1449">
                  <c:v>122.8</c:v>
                </c:pt>
                <c:pt idx="1450">
                  <c:v>123.1</c:v>
                </c:pt>
                <c:pt idx="1451">
                  <c:v>123.1</c:v>
                </c:pt>
                <c:pt idx="1452">
                  <c:v>123.1</c:v>
                </c:pt>
                <c:pt idx="1453">
                  <c:v>123.6</c:v>
                </c:pt>
                <c:pt idx="1454">
                  <c:v>123.6</c:v>
                </c:pt>
                <c:pt idx="1455">
                  <c:v>123.6</c:v>
                </c:pt>
                <c:pt idx="1456">
                  <c:v>123.9</c:v>
                </c:pt>
                <c:pt idx="1457">
                  <c:v>123.9</c:v>
                </c:pt>
                <c:pt idx="1458">
                  <c:v>123.9</c:v>
                </c:pt>
                <c:pt idx="1459">
                  <c:v>123.5</c:v>
                </c:pt>
                <c:pt idx="1460">
                  <c:v>123.5</c:v>
                </c:pt>
                <c:pt idx="1461">
                  <c:v>123.5</c:v>
                </c:pt>
                <c:pt idx="1462">
                  <c:v>123.3</c:v>
                </c:pt>
                <c:pt idx="1463">
                  <c:v>123.3</c:v>
                </c:pt>
                <c:pt idx="1464">
                  <c:v>123.3</c:v>
                </c:pt>
                <c:pt idx="1465">
                  <c:v>123.2</c:v>
                </c:pt>
                <c:pt idx="1466">
                  <c:v>123.2</c:v>
                </c:pt>
                <c:pt idx="1467">
                  <c:v>123.2</c:v>
                </c:pt>
                <c:pt idx="1468">
                  <c:v>124</c:v>
                </c:pt>
                <c:pt idx="1469">
                  <c:v>124</c:v>
                </c:pt>
                <c:pt idx="1470">
                  <c:v>124</c:v>
                </c:pt>
                <c:pt idx="1471">
                  <c:v>124</c:v>
                </c:pt>
                <c:pt idx="1472">
                  <c:v>124</c:v>
                </c:pt>
                <c:pt idx="1473">
                  <c:v>124</c:v>
                </c:pt>
                <c:pt idx="1474">
                  <c:v>124.2</c:v>
                </c:pt>
                <c:pt idx="1475">
                  <c:v>124.2</c:v>
                </c:pt>
                <c:pt idx="1476">
                  <c:v>124.2</c:v>
                </c:pt>
                <c:pt idx="1477">
                  <c:v>123.1</c:v>
                </c:pt>
                <c:pt idx="1478">
                  <c:v>123.1</c:v>
                </c:pt>
                <c:pt idx="1479">
                  <c:v>123.1</c:v>
                </c:pt>
                <c:pt idx="1480">
                  <c:v>123.1</c:v>
                </c:pt>
                <c:pt idx="1481">
                  <c:v>123.1</c:v>
                </c:pt>
                <c:pt idx="1482">
                  <c:v>123.1</c:v>
                </c:pt>
                <c:pt idx="1483">
                  <c:v>122.9</c:v>
                </c:pt>
                <c:pt idx="1484">
                  <c:v>122.9</c:v>
                </c:pt>
                <c:pt idx="1485">
                  <c:v>122.9</c:v>
                </c:pt>
                <c:pt idx="1486">
                  <c:v>123.3</c:v>
                </c:pt>
                <c:pt idx="1487">
                  <c:v>123.3</c:v>
                </c:pt>
                <c:pt idx="1488">
                  <c:v>123.3</c:v>
                </c:pt>
                <c:pt idx="1489">
                  <c:v>123.3</c:v>
                </c:pt>
                <c:pt idx="1490">
                  <c:v>123.3</c:v>
                </c:pt>
                <c:pt idx="1491">
                  <c:v>123.3</c:v>
                </c:pt>
                <c:pt idx="1492">
                  <c:v>123.1</c:v>
                </c:pt>
                <c:pt idx="1493">
                  <c:v>123.1</c:v>
                </c:pt>
                <c:pt idx="1494">
                  <c:v>123.1</c:v>
                </c:pt>
                <c:pt idx="1495">
                  <c:v>122.6</c:v>
                </c:pt>
                <c:pt idx="1496">
                  <c:v>122.6</c:v>
                </c:pt>
                <c:pt idx="1497">
                  <c:v>122.6</c:v>
                </c:pt>
                <c:pt idx="1498">
                  <c:v>122.4</c:v>
                </c:pt>
                <c:pt idx="1499">
                  <c:v>122.4</c:v>
                </c:pt>
                <c:pt idx="1500">
                  <c:v>122.4</c:v>
                </c:pt>
                <c:pt idx="1501">
                  <c:v>122</c:v>
                </c:pt>
                <c:pt idx="1502">
                  <c:v>122</c:v>
                </c:pt>
                <c:pt idx="1503">
                  <c:v>122</c:v>
                </c:pt>
                <c:pt idx="1504">
                  <c:v>122</c:v>
                </c:pt>
                <c:pt idx="1505">
                  <c:v>122</c:v>
                </c:pt>
                <c:pt idx="1506">
                  <c:v>122</c:v>
                </c:pt>
                <c:pt idx="1507">
                  <c:v>122.2</c:v>
                </c:pt>
                <c:pt idx="1508">
                  <c:v>122.2</c:v>
                </c:pt>
                <c:pt idx="1509">
                  <c:v>122.2</c:v>
                </c:pt>
                <c:pt idx="1510">
                  <c:v>122.9</c:v>
                </c:pt>
                <c:pt idx="1511">
                  <c:v>122.9</c:v>
                </c:pt>
                <c:pt idx="1512">
                  <c:v>122.9</c:v>
                </c:pt>
                <c:pt idx="1513">
                  <c:v>123.5</c:v>
                </c:pt>
                <c:pt idx="1514">
                  <c:v>123.5</c:v>
                </c:pt>
                <c:pt idx="1515">
                  <c:v>123.5</c:v>
                </c:pt>
                <c:pt idx="1516">
                  <c:v>123.3</c:v>
                </c:pt>
                <c:pt idx="1517">
                  <c:v>123.3</c:v>
                </c:pt>
                <c:pt idx="1518">
                  <c:v>123.3</c:v>
                </c:pt>
                <c:pt idx="1519">
                  <c:v>123.6</c:v>
                </c:pt>
                <c:pt idx="1520">
                  <c:v>123.6</c:v>
                </c:pt>
                <c:pt idx="1521">
                  <c:v>123.6</c:v>
                </c:pt>
                <c:pt idx="1522">
                  <c:v>123.4</c:v>
                </c:pt>
                <c:pt idx="1523">
                  <c:v>123.4</c:v>
                </c:pt>
                <c:pt idx="1524">
                  <c:v>123.4</c:v>
                </c:pt>
                <c:pt idx="1525">
                  <c:v>123.5</c:v>
                </c:pt>
                <c:pt idx="1526">
                  <c:v>123.5</c:v>
                </c:pt>
                <c:pt idx="1527">
                  <c:v>123.5</c:v>
                </c:pt>
                <c:pt idx="1528">
                  <c:v>122.8</c:v>
                </c:pt>
                <c:pt idx="1529">
                  <c:v>122.8</c:v>
                </c:pt>
                <c:pt idx="1530">
                  <c:v>122.8</c:v>
                </c:pt>
                <c:pt idx="1531">
                  <c:v>123</c:v>
                </c:pt>
                <c:pt idx="1532">
                  <c:v>123</c:v>
                </c:pt>
                <c:pt idx="1533">
                  <c:v>123</c:v>
                </c:pt>
                <c:pt idx="1534">
                  <c:v>123.2</c:v>
                </c:pt>
                <c:pt idx="1535">
                  <c:v>123.2</c:v>
                </c:pt>
                <c:pt idx="1536">
                  <c:v>123.2</c:v>
                </c:pt>
                <c:pt idx="1537">
                  <c:v>123.5</c:v>
                </c:pt>
                <c:pt idx="1538">
                  <c:v>123.5</c:v>
                </c:pt>
                <c:pt idx="1539">
                  <c:v>123.5</c:v>
                </c:pt>
                <c:pt idx="1540">
                  <c:v>123.6</c:v>
                </c:pt>
                <c:pt idx="1541">
                  <c:v>123.6</c:v>
                </c:pt>
                <c:pt idx="1542">
                  <c:v>123.6</c:v>
                </c:pt>
                <c:pt idx="1543">
                  <c:v>123.3</c:v>
                </c:pt>
                <c:pt idx="1544">
                  <c:v>123.3</c:v>
                </c:pt>
                <c:pt idx="1545">
                  <c:v>123.3</c:v>
                </c:pt>
                <c:pt idx="1546">
                  <c:v>123.1</c:v>
                </c:pt>
                <c:pt idx="1547">
                  <c:v>123.1</c:v>
                </c:pt>
                <c:pt idx="1548">
                  <c:v>123.1</c:v>
                </c:pt>
                <c:pt idx="1549">
                  <c:v>122.9</c:v>
                </c:pt>
                <c:pt idx="1550">
                  <c:v>122.9</c:v>
                </c:pt>
                <c:pt idx="1551">
                  <c:v>122.9</c:v>
                </c:pt>
                <c:pt idx="1552">
                  <c:v>123.3</c:v>
                </c:pt>
                <c:pt idx="1553">
                  <c:v>123.3</c:v>
                </c:pt>
                <c:pt idx="1554">
                  <c:v>123.3</c:v>
                </c:pt>
                <c:pt idx="1555">
                  <c:v>123.4</c:v>
                </c:pt>
                <c:pt idx="1556">
                  <c:v>123.4</c:v>
                </c:pt>
                <c:pt idx="1557">
                  <c:v>123.4</c:v>
                </c:pt>
                <c:pt idx="1558">
                  <c:v>123.7</c:v>
                </c:pt>
                <c:pt idx="1559">
                  <c:v>123.7</c:v>
                </c:pt>
                <c:pt idx="1560">
                  <c:v>123.7</c:v>
                </c:pt>
                <c:pt idx="1561">
                  <c:v>123.5</c:v>
                </c:pt>
                <c:pt idx="1562">
                  <c:v>123.5</c:v>
                </c:pt>
                <c:pt idx="1563">
                  <c:v>123.5</c:v>
                </c:pt>
                <c:pt idx="1564">
                  <c:v>123.6</c:v>
                </c:pt>
                <c:pt idx="1565">
                  <c:v>123.6</c:v>
                </c:pt>
                <c:pt idx="1566">
                  <c:v>123.6</c:v>
                </c:pt>
                <c:pt idx="1567">
                  <c:v>123.3</c:v>
                </c:pt>
                <c:pt idx="1568">
                  <c:v>123.3</c:v>
                </c:pt>
                <c:pt idx="1569">
                  <c:v>123.3</c:v>
                </c:pt>
                <c:pt idx="1570">
                  <c:v>123.4</c:v>
                </c:pt>
                <c:pt idx="1571">
                  <c:v>123.4</c:v>
                </c:pt>
                <c:pt idx="1572">
                  <c:v>123.4</c:v>
                </c:pt>
                <c:pt idx="1573">
                  <c:v>123.5</c:v>
                </c:pt>
                <c:pt idx="1574">
                  <c:v>123.5</c:v>
                </c:pt>
                <c:pt idx="1575">
                  <c:v>123.5</c:v>
                </c:pt>
                <c:pt idx="1576">
                  <c:v>123.9</c:v>
                </c:pt>
                <c:pt idx="1577">
                  <c:v>123.9</c:v>
                </c:pt>
                <c:pt idx="1578">
                  <c:v>123.9</c:v>
                </c:pt>
                <c:pt idx="1579">
                  <c:v>123.5</c:v>
                </c:pt>
                <c:pt idx="1580">
                  <c:v>123.5</c:v>
                </c:pt>
                <c:pt idx="1581">
                  <c:v>123.5</c:v>
                </c:pt>
                <c:pt idx="1582">
                  <c:v>123</c:v>
                </c:pt>
                <c:pt idx="1583">
                  <c:v>123</c:v>
                </c:pt>
                <c:pt idx="1584">
                  <c:v>123</c:v>
                </c:pt>
                <c:pt idx="1585">
                  <c:v>122.6</c:v>
                </c:pt>
                <c:pt idx="1586">
                  <c:v>122.6</c:v>
                </c:pt>
                <c:pt idx="1587">
                  <c:v>122.6</c:v>
                </c:pt>
                <c:pt idx="1588">
                  <c:v>123</c:v>
                </c:pt>
                <c:pt idx="1589">
                  <c:v>123</c:v>
                </c:pt>
                <c:pt idx="1590">
                  <c:v>123</c:v>
                </c:pt>
                <c:pt idx="1591">
                  <c:v>123.8</c:v>
                </c:pt>
                <c:pt idx="1592">
                  <c:v>123.8</c:v>
                </c:pt>
                <c:pt idx="1593">
                  <c:v>123.8</c:v>
                </c:pt>
                <c:pt idx="1594">
                  <c:v>124.4</c:v>
                </c:pt>
                <c:pt idx="1595">
                  <c:v>124.4</c:v>
                </c:pt>
                <c:pt idx="1596">
                  <c:v>124.4</c:v>
                </c:pt>
                <c:pt idx="1597">
                  <c:v>125</c:v>
                </c:pt>
                <c:pt idx="1598">
                  <c:v>125</c:v>
                </c:pt>
                <c:pt idx="1599">
                  <c:v>125</c:v>
                </c:pt>
                <c:pt idx="1600">
                  <c:v>125.2</c:v>
                </c:pt>
                <c:pt idx="1601">
                  <c:v>125.2</c:v>
                </c:pt>
                <c:pt idx="1602">
                  <c:v>125.2</c:v>
                </c:pt>
                <c:pt idx="1603">
                  <c:v>125.8</c:v>
                </c:pt>
                <c:pt idx="1604">
                  <c:v>125.8</c:v>
                </c:pt>
                <c:pt idx="1605">
                  <c:v>125.8</c:v>
                </c:pt>
                <c:pt idx="1606">
                  <c:v>126.2</c:v>
                </c:pt>
                <c:pt idx="1607">
                  <c:v>126.2</c:v>
                </c:pt>
                <c:pt idx="1608">
                  <c:v>126.2</c:v>
                </c:pt>
                <c:pt idx="1609">
                  <c:v>127.4</c:v>
                </c:pt>
                <c:pt idx="1610">
                  <c:v>127.4</c:v>
                </c:pt>
                <c:pt idx="1611">
                  <c:v>127.4</c:v>
                </c:pt>
                <c:pt idx="1612">
                  <c:v>129.69999999999999</c:v>
                </c:pt>
                <c:pt idx="1613">
                  <c:v>129.69999999999999</c:v>
                </c:pt>
                <c:pt idx="1614">
                  <c:v>129.69999999999999</c:v>
                </c:pt>
                <c:pt idx="1615">
                  <c:v>134.5</c:v>
                </c:pt>
                <c:pt idx="1616">
                  <c:v>134.5</c:v>
                </c:pt>
                <c:pt idx="1617">
                  <c:v>134.5</c:v>
                </c:pt>
                <c:pt idx="1618">
                  <c:v>146.30000000000001</c:v>
                </c:pt>
                <c:pt idx="1619">
                  <c:v>146.30000000000001</c:v>
                </c:pt>
                <c:pt idx="1620">
                  <c:v>146.30000000000001</c:v>
                </c:pt>
                <c:pt idx="1621">
                  <c:v>162.9</c:v>
                </c:pt>
                <c:pt idx="1622">
                  <c:v>162.9</c:v>
                </c:pt>
                <c:pt idx="1623">
                  <c:v>162.9</c:v>
                </c:pt>
                <c:pt idx="1624">
                  <c:v>179.4</c:v>
                </c:pt>
                <c:pt idx="1625">
                  <c:v>179.4</c:v>
                </c:pt>
                <c:pt idx="1626">
                  <c:v>179.4</c:v>
                </c:pt>
                <c:pt idx="1627">
                  <c:v>179.3</c:v>
                </c:pt>
                <c:pt idx="1628">
                  <c:v>179.3</c:v>
                </c:pt>
                <c:pt idx="1629">
                  <c:v>179.3</c:v>
                </c:pt>
                <c:pt idx="1630">
                  <c:v>168.6</c:v>
                </c:pt>
                <c:pt idx="1631">
                  <c:v>168.6</c:v>
                </c:pt>
                <c:pt idx="1632">
                  <c:v>168.6</c:v>
                </c:pt>
                <c:pt idx="1633">
                  <c:v>154.80000000000001</c:v>
                </c:pt>
                <c:pt idx="1634">
                  <c:v>154.80000000000001</c:v>
                </c:pt>
                <c:pt idx="1635">
                  <c:v>154.80000000000001</c:v>
                </c:pt>
                <c:pt idx="1636">
                  <c:v>149.19999999999999</c:v>
                </c:pt>
                <c:pt idx="1637">
                  <c:v>149.19999999999999</c:v>
                </c:pt>
                <c:pt idx="1638">
                  <c:v>149.19999999999999</c:v>
                </c:pt>
                <c:pt idx="1639">
                  <c:v>145.4</c:v>
                </c:pt>
                <c:pt idx="1640">
                  <c:v>145.4</c:v>
                </c:pt>
                <c:pt idx="1641">
                  <c:v>145.4</c:v>
                </c:pt>
                <c:pt idx="1642">
                  <c:v>139.6</c:v>
                </c:pt>
                <c:pt idx="1643">
                  <c:v>139.6</c:v>
                </c:pt>
                <c:pt idx="1644">
                  <c:v>139.6</c:v>
                </c:pt>
                <c:pt idx="1645">
                  <c:v>134.19999999999999</c:v>
                </c:pt>
                <c:pt idx="1646">
                  <c:v>134.19999999999999</c:v>
                </c:pt>
                <c:pt idx="1647">
                  <c:v>134.19999999999999</c:v>
                </c:pt>
                <c:pt idx="1648">
                  <c:v>130.30000000000001</c:v>
                </c:pt>
                <c:pt idx="1649">
                  <c:v>130.30000000000001</c:v>
                </c:pt>
                <c:pt idx="1650">
                  <c:v>130.30000000000001</c:v>
                </c:pt>
                <c:pt idx="1651">
                  <c:v>128.5</c:v>
                </c:pt>
                <c:pt idx="1652">
                  <c:v>128.5</c:v>
                </c:pt>
                <c:pt idx="1653">
                  <c:v>128.5</c:v>
                </c:pt>
                <c:pt idx="1654">
                  <c:v>126.9</c:v>
                </c:pt>
                <c:pt idx="1655">
                  <c:v>126.9</c:v>
                </c:pt>
                <c:pt idx="1656">
                  <c:v>126.9</c:v>
                </c:pt>
                <c:pt idx="1657">
                  <c:v>126.2</c:v>
                </c:pt>
                <c:pt idx="1658">
                  <c:v>126.2</c:v>
                </c:pt>
                <c:pt idx="1659">
                  <c:v>126.2</c:v>
                </c:pt>
                <c:pt idx="1660">
                  <c:v>126.1</c:v>
                </c:pt>
                <c:pt idx="1661">
                  <c:v>126.1</c:v>
                </c:pt>
                <c:pt idx="1662">
                  <c:v>126.1</c:v>
                </c:pt>
                <c:pt idx="1663">
                  <c:v>126.4</c:v>
                </c:pt>
                <c:pt idx="1664">
                  <c:v>126.4</c:v>
                </c:pt>
                <c:pt idx="1665">
                  <c:v>126.4</c:v>
                </c:pt>
                <c:pt idx="1666">
                  <c:v>125.7</c:v>
                </c:pt>
                <c:pt idx="1667">
                  <c:v>125.7</c:v>
                </c:pt>
                <c:pt idx="1668">
                  <c:v>125.7</c:v>
                </c:pt>
                <c:pt idx="1669">
                  <c:v>125.6</c:v>
                </c:pt>
                <c:pt idx="1670">
                  <c:v>125.6</c:v>
                </c:pt>
                <c:pt idx="1671">
                  <c:v>125.6</c:v>
                </c:pt>
                <c:pt idx="1672">
                  <c:v>125.5</c:v>
                </c:pt>
                <c:pt idx="1673">
                  <c:v>125.5</c:v>
                </c:pt>
                <c:pt idx="1674">
                  <c:v>125.5</c:v>
                </c:pt>
                <c:pt idx="1675">
                  <c:v>125.6</c:v>
                </c:pt>
                <c:pt idx="1676">
                  <c:v>125.6</c:v>
                </c:pt>
                <c:pt idx="1677">
                  <c:v>125.6</c:v>
                </c:pt>
                <c:pt idx="1678">
                  <c:v>125.5</c:v>
                </c:pt>
                <c:pt idx="1679">
                  <c:v>125.5</c:v>
                </c:pt>
                <c:pt idx="1680">
                  <c:v>125.5</c:v>
                </c:pt>
                <c:pt idx="1681">
                  <c:v>125.5</c:v>
                </c:pt>
                <c:pt idx="1682">
                  <c:v>125.5</c:v>
                </c:pt>
                <c:pt idx="1683">
                  <c:v>125.5</c:v>
                </c:pt>
                <c:pt idx="1684">
                  <c:v>126</c:v>
                </c:pt>
                <c:pt idx="1685">
                  <c:v>126</c:v>
                </c:pt>
                <c:pt idx="1686">
                  <c:v>126</c:v>
                </c:pt>
                <c:pt idx="1687">
                  <c:v>126.1</c:v>
                </c:pt>
                <c:pt idx="1688">
                  <c:v>126.1</c:v>
                </c:pt>
                <c:pt idx="1689">
                  <c:v>126.1</c:v>
                </c:pt>
                <c:pt idx="1690">
                  <c:v>125.6</c:v>
                </c:pt>
                <c:pt idx="1691">
                  <c:v>125.6</c:v>
                </c:pt>
                <c:pt idx="1692">
                  <c:v>125.6</c:v>
                </c:pt>
                <c:pt idx="1693">
                  <c:v>125.4</c:v>
                </c:pt>
                <c:pt idx="1694">
                  <c:v>125.4</c:v>
                </c:pt>
                <c:pt idx="1695">
                  <c:v>125.4</c:v>
                </c:pt>
                <c:pt idx="1696">
                  <c:v>125.5</c:v>
                </c:pt>
                <c:pt idx="1697">
                  <c:v>125.5</c:v>
                </c:pt>
                <c:pt idx="1698">
                  <c:v>125.5</c:v>
                </c:pt>
                <c:pt idx="1699">
                  <c:v>126.5</c:v>
                </c:pt>
                <c:pt idx="1700">
                  <c:v>126.5</c:v>
                </c:pt>
                <c:pt idx="1701">
                  <c:v>126.5</c:v>
                </c:pt>
                <c:pt idx="1702">
                  <c:v>126.8</c:v>
                </c:pt>
                <c:pt idx="1703">
                  <c:v>126.8</c:v>
                </c:pt>
                <c:pt idx="1704">
                  <c:v>126.8</c:v>
                </c:pt>
                <c:pt idx="1705">
                  <c:v>126.9</c:v>
                </c:pt>
                <c:pt idx="1706">
                  <c:v>126.9</c:v>
                </c:pt>
                <c:pt idx="1707">
                  <c:v>126.9</c:v>
                </c:pt>
                <c:pt idx="1708">
                  <c:v>126.3</c:v>
                </c:pt>
                <c:pt idx="1709">
                  <c:v>126.3</c:v>
                </c:pt>
                <c:pt idx="1710">
                  <c:v>126.3</c:v>
                </c:pt>
                <c:pt idx="1711">
                  <c:v>126</c:v>
                </c:pt>
                <c:pt idx="1712">
                  <c:v>126</c:v>
                </c:pt>
                <c:pt idx="1713">
                  <c:v>126</c:v>
                </c:pt>
                <c:pt idx="1714">
                  <c:v>125.9</c:v>
                </c:pt>
                <c:pt idx="1715">
                  <c:v>125.9</c:v>
                </c:pt>
                <c:pt idx="1716">
                  <c:v>125.9</c:v>
                </c:pt>
                <c:pt idx="1717">
                  <c:v>125.5</c:v>
                </c:pt>
                <c:pt idx="1718">
                  <c:v>125.5</c:v>
                </c:pt>
                <c:pt idx="1719">
                  <c:v>125.5</c:v>
                </c:pt>
                <c:pt idx="1720">
                  <c:v>125</c:v>
                </c:pt>
                <c:pt idx="1721">
                  <c:v>125</c:v>
                </c:pt>
                <c:pt idx="1722">
                  <c:v>125</c:v>
                </c:pt>
                <c:pt idx="1723">
                  <c:v>125</c:v>
                </c:pt>
                <c:pt idx="1724">
                  <c:v>125</c:v>
                </c:pt>
                <c:pt idx="1725">
                  <c:v>125</c:v>
                </c:pt>
                <c:pt idx="1726">
                  <c:v>125.4</c:v>
                </c:pt>
                <c:pt idx="1727">
                  <c:v>125.4</c:v>
                </c:pt>
                <c:pt idx="1728">
                  <c:v>125.4</c:v>
                </c:pt>
                <c:pt idx="1729">
                  <c:v>125.8</c:v>
                </c:pt>
                <c:pt idx="1730">
                  <c:v>125.8</c:v>
                </c:pt>
                <c:pt idx="1731">
                  <c:v>125.8</c:v>
                </c:pt>
                <c:pt idx="1732">
                  <c:v>126</c:v>
                </c:pt>
                <c:pt idx="1733">
                  <c:v>126</c:v>
                </c:pt>
                <c:pt idx="1734">
                  <c:v>126</c:v>
                </c:pt>
                <c:pt idx="1735">
                  <c:v>125.7</c:v>
                </c:pt>
                <c:pt idx="1736">
                  <c:v>125.7</c:v>
                </c:pt>
                <c:pt idx="1737">
                  <c:v>125.7</c:v>
                </c:pt>
                <c:pt idx="1738">
                  <c:v>125.8</c:v>
                </c:pt>
                <c:pt idx="1739">
                  <c:v>125.8</c:v>
                </c:pt>
                <c:pt idx="1740">
                  <c:v>125.8</c:v>
                </c:pt>
                <c:pt idx="1741">
                  <c:v>126.2</c:v>
                </c:pt>
                <c:pt idx="1742">
                  <c:v>126.2</c:v>
                </c:pt>
                <c:pt idx="1743">
                  <c:v>126.2</c:v>
                </c:pt>
                <c:pt idx="1744">
                  <c:v>126.7</c:v>
                </c:pt>
                <c:pt idx="1745">
                  <c:v>126.7</c:v>
                </c:pt>
                <c:pt idx="1746">
                  <c:v>126.7</c:v>
                </c:pt>
                <c:pt idx="1747">
                  <c:v>126.6</c:v>
                </c:pt>
                <c:pt idx="1748">
                  <c:v>126.6</c:v>
                </c:pt>
                <c:pt idx="1749">
                  <c:v>126.6</c:v>
                </c:pt>
                <c:pt idx="1750">
                  <c:v>126.2</c:v>
                </c:pt>
                <c:pt idx="1751">
                  <c:v>126.2</c:v>
                </c:pt>
                <c:pt idx="1752">
                  <c:v>126.2</c:v>
                </c:pt>
                <c:pt idx="1753">
                  <c:v>126.2</c:v>
                </c:pt>
                <c:pt idx="1754">
                  <c:v>126.2</c:v>
                </c:pt>
                <c:pt idx="1755">
                  <c:v>126.2</c:v>
                </c:pt>
                <c:pt idx="1756">
                  <c:v>126.3</c:v>
                </c:pt>
                <c:pt idx="1757">
                  <c:v>126.3</c:v>
                </c:pt>
                <c:pt idx="1758">
                  <c:v>126.3</c:v>
                </c:pt>
                <c:pt idx="1759">
                  <c:v>126.5</c:v>
                </c:pt>
                <c:pt idx="1760">
                  <c:v>126.5</c:v>
                </c:pt>
                <c:pt idx="1761">
                  <c:v>126.5</c:v>
                </c:pt>
                <c:pt idx="1762">
                  <c:v>126.8</c:v>
                </c:pt>
                <c:pt idx="1763">
                  <c:v>126.8</c:v>
                </c:pt>
                <c:pt idx="1764">
                  <c:v>126.8</c:v>
                </c:pt>
                <c:pt idx="1765">
                  <c:v>127.2</c:v>
                </c:pt>
                <c:pt idx="1766">
                  <c:v>127.2</c:v>
                </c:pt>
                <c:pt idx="1767">
                  <c:v>127.2</c:v>
                </c:pt>
                <c:pt idx="1768">
                  <c:v>127.9</c:v>
                </c:pt>
                <c:pt idx="1769">
                  <c:v>127.9</c:v>
                </c:pt>
                <c:pt idx="1770">
                  <c:v>127.9</c:v>
                </c:pt>
                <c:pt idx="1771">
                  <c:v>128.1</c:v>
                </c:pt>
                <c:pt idx="1772">
                  <c:v>128.1</c:v>
                </c:pt>
                <c:pt idx="1773">
                  <c:v>128.1</c:v>
                </c:pt>
                <c:pt idx="1774">
                  <c:v>127.3</c:v>
                </c:pt>
                <c:pt idx="1775">
                  <c:v>127.3</c:v>
                </c:pt>
                <c:pt idx="1776">
                  <c:v>127.3</c:v>
                </c:pt>
                <c:pt idx="1777">
                  <c:v>126.4</c:v>
                </c:pt>
                <c:pt idx="1778">
                  <c:v>126.4</c:v>
                </c:pt>
                <c:pt idx="1779">
                  <c:v>126.4</c:v>
                </c:pt>
                <c:pt idx="1780">
                  <c:v>125.8</c:v>
                </c:pt>
                <c:pt idx="1781">
                  <c:v>125.8</c:v>
                </c:pt>
                <c:pt idx="1782">
                  <c:v>125.8</c:v>
                </c:pt>
                <c:pt idx="1783">
                  <c:v>126.5</c:v>
                </c:pt>
                <c:pt idx="1784">
                  <c:v>126.5</c:v>
                </c:pt>
                <c:pt idx="1785">
                  <c:v>126.5</c:v>
                </c:pt>
                <c:pt idx="1786">
                  <c:v>127</c:v>
                </c:pt>
                <c:pt idx="1787">
                  <c:v>127</c:v>
                </c:pt>
                <c:pt idx="1788">
                  <c:v>127</c:v>
                </c:pt>
                <c:pt idx="1789">
                  <c:v>127.5</c:v>
                </c:pt>
                <c:pt idx="1790">
                  <c:v>127.5</c:v>
                </c:pt>
                <c:pt idx="1791">
                  <c:v>127.5</c:v>
                </c:pt>
                <c:pt idx="1792">
                  <c:v>127</c:v>
                </c:pt>
                <c:pt idx="1793">
                  <c:v>127</c:v>
                </c:pt>
                <c:pt idx="1794">
                  <c:v>127</c:v>
                </c:pt>
                <c:pt idx="1795">
                  <c:v>127.1</c:v>
                </c:pt>
                <c:pt idx="1796">
                  <c:v>127.1</c:v>
                </c:pt>
                <c:pt idx="1797">
                  <c:v>127.1</c:v>
                </c:pt>
                <c:pt idx="1798">
                  <c:v>126.3</c:v>
                </c:pt>
                <c:pt idx="1799">
                  <c:v>126.3</c:v>
                </c:pt>
                <c:pt idx="1800">
                  <c:v>126.3</c:v>
                </c:pt>
                <c:pt idx="1801">
                  <c:v>126.7</c:v>
                </c:pt>
                <c:pt idx="1802">
                  <c:v>126.7</c:v>
                </c:pt>
                <c:pt idx="1803">
                  <c:v>126.7</c:v>
                </c:pt>
                <c:pt idx="1804">
                  <c:v>126.6</c:v>
                </c:pt>
                <c:pt idx="1805">
                  <c:v>126.6</c:v>
                </c:pt>
                <c:pt idx="1806">
                  <c:v>126.6</c:v>
                </c:pt>
                <c:pt idx="1807">
                  <c:v>126.8</c:v>
                </c:pt>
                <c:pt idx="1808">
                  <c:v>126.8</c:v>
                </c:pt>
                <c:pt idx="1809">
                  <c:v>126.8</c:v>
                </c:pt>
                <c:pt idx="1810">
                  <c:v>127</c:v>
                </c:pt>
                <c:pt idx="1811">
                  <c:v>127</c:v>
                </c:pt>
                <c:pt idx="1812">
                  <c:v>127</c:v>
                </c:pt>
                <c:pt idx="1813">
                  <c:v>126.8</c:v>
                </c:pt>
                <c:pt idx="1814">
                  <c:v>126.8</c:v>
                </c:pt>
                <c:pt idx="1815">
                  <c:v>126.8</c:v>
                </c:pt>
                <c:pt idx="1816">
                  <c:v>126.7</c:v>
                </c:pt>
                <c:pt idx="1817">
                  <c:v>126.7</c:v>
                </c:pt>
                <c:pt idx="1818">
                  <c:v>126.7</c:v>
                </c:pt>
                <c:pt idx="1819">
                  <c:v>126.4</c:v>
                </c:pt>
                <c:pt idx="1820">
                  <c:v>126.4</c:v>
                </c:pt>
                <c:pt idx="1821">
                  <c:v>126.4</c:v>
                </c:pt>
                <c:pt idx="1822">
                  <c:v>126.4</c:v>
                </c:pt>
                <c:pt idx="1823">
                  <c:v>126.4</c:v>
                </c:pt>
                <c:pt idx="1824">
                  <c:v>126.4</c:v>
                </c:pt>
                <c:pt idx="1825">
                  <c:v>126.2</c:v>
                </c:pt>
                <c:pt idx="1826">
                  <c:v>126.2</c:v>
                </c:pt>
                <c:pt idx="1827">
                  <c:v>126.2</c:v>
                </c:pt>
                <c:pt idx="1828">
                  <c:v>126.3</c:v>
                </c:pt>
                <c:pt idx="1829">
                  <c:v>126.3</c:v>
                </c:pt>
                <c:pt idx="1830">
                  <c:v>126.3</c:v>
                </c:pt>
                <c:pt idx="1831">
                  <c:v>125.7</c:v>
                </c:pt>
                <c:pt idx="1832">
                  <c:v>125.7</c:v>
                </c:pt>
                <c:pt idx="1833">
                  <c:v>125.7</c:v>
                </c:pt>
                <c:pt idx="1834">
                  <c:v>125.8</c:v>
                </c:pt>
                <c:pt idx="1835">
                  <c:v>125.8</c:v>
                </c:pt>
                <c:pt idx="1836">
                  <c:v>125.8</c:v>
                </c:pt>
                <c:pt idx="1837">
                  <c:v>125.6</c:v>
                </c:pt>
                <c:pt idx="1838">
                  <c:v>125.6</c:v>
                </c:pt>
                <c:pt idx="1839">
                  <c:v>125.6</c:v>
                </c:pt>
                <c:pt idx="1840">
                  <c:v>125.8</c:v>
                </c:pt>
                <c:pt idx="1841">
                  <c:v>125.8</c:v>
                </c:pt>
                <c:pt idx="1842">
                  <c:v>125.8</c:v>
                </c:pt>
                <c:pt idx="1843">
                  <c:v>125.7</c:v>
                </c:pt>
                <c:pt idx="1844">
                  <c:v>125.7</c:v>
                </c:pt>
                <c:pt idx="1845">
                  <c:v>125.7</c:v>
                </c:pt>
                <c:pt idx="1846">
                  <c:v>125.8</c:v>
                </c:pt>
                <c:pt idx="1847">
                  <c:v>125.8</c:v>
                </c:pt>
                <c:pt idx="1848">
                  <c:v>125.8</c:v>
                </c:pt>
                <c:pt idx="1849">
                  <c:v>126.2</c:v>
                </c:pt>
                <c:pt idx="1850">
                  <c:v>126.2</c:v>
                </c:pt>
                <c:pt idx="1851">
                  <c:v>126.2</c:v>
                </c:pt>
                <c:pt idx="1852">
                  <c:v>126.1</c:v>
                </c:pt>
                <c:pt idx="1853">
                  <c:v>126.1</c:v>
                </c:pt>
                <c:pt idx="1854">
                  <c:v>126.1</c:v>
                </c:pt>
                <c:pt idx="1855">
                  <c:v>126.4</c:v>
                </c:pt>
                <c:pt idx="1856">
                  <c:v>126.4</c:v>
                </c:pt>
                <c:pt idx="1857">
                  <c:v>126.4</c:v>
                </c:pt>
                <c:pt idx="1858">
                  <c:v>126.2</c:v>
                </c:pt>
                <c:pt idx="1859">
                  <c:v>126.2</c:v>
                </c:pt>
                <c:pt idx="1860">
                  <c:v>126.2</c:v>
                </c:pt>
                <c:pt idx="1861">
                  <c:v>126.2</c:v>
                </c:pt>
                <c:pt idx="1862">
                  <c:v>126.2</c:v>
                </c:pt>
                <c:pt idx="1863">
                  <c:v>126.2</c:v>
                </c:pt>
                <c:pt idx="1864">
                  <c:v>125.6</c:v>
                </c:pt>
                <c:pt idx="1865">
                  <c:v>125.6</c:v>
                </c:pt>
                <c:pt idx="1866">
                  <c:v>125.6</c:v>
                </c:pt>
                <c:pt idx="1867">
                  <c:v>125.4</c:v>
                </c:pt>
                <c:pt idx="1868">
                  <c:v>125.4</c:v>
                </c:pt>
                <c:pt idx="1869">
                  <c:v>125.4</c:v>
                </c:pt>
                <c:pt idx="1870">
                  <c:v>124.9</c:v>
                </c:pt>
                <c:pt idx="1871">
                  <c:v>124.9</c:v>
                </c:pt>
                <c:pt idx="1872">
                  <c:v>124.9</c:v>
                </c:pt>
                <c:pt idx="1873">
                  <c:v>125</c:v>
                </c:pt>
                <c:pt idx="1874">
                  <c:v>125</c:v>
                </c:pt>
                <c:pt idx="1875">
                  <c:v>125</c:v>
                </c:pt>
                <c:pt idx="1876">
                  <c:v>124.8</c:v>
                </c:pt>
                <c:pt idx="1877">
                  <c:v>124.8</c:v>
                </c:pt>
                <c:pt idx="1878">
                  <c:v>124.8</c:v>
                </c:pt>
                <c:pt idx="1879">
                  <c:v>124.9</c:v>
                </c:pt>
                <c:pt idx="1880">
                  <c:v>124.9</c:v>
                </c:pt>
                <c:pt idx="1881">
                  <c:v>124.9</c:v>
                </c:pt>
                <c:pt idx="1882">
                  <c:v>124.5</c:v>
                </c:pt>
                <c:pt idx="1883">
                  <c:v>124.5</c:v>
                </c:pt>
                <c:pt idx="1884">
                  <c:v>124.5</c:v>
                </c:pt>
                <c:pt idx="1885">
                  <c:v>124.8</c:v>
                </c:pt>
                <c:pt idx="1886">
                  <c:v>124.8</c:v>
                </c:pt>
                <c:pt idx="1887">
                  <c:v>124.8</c:v>
                </c:pt>
                <c:pt idx="1888">
                  <c:v>124.8</c:v>
                </c:pt>
                <c:pt idx="1889">
                  <c:v>124.8</c:v>
                </c:pt>
                <c:pt idx="1890">
                  <c:v>124.8</c:v>
                </c:pt>
                <c:pt idx="1891">
                  <c:v>124.6</c:v>
                </c:pt>
                <c:pt idx="1892">
                  <c:v>124.6</c:v>
                </c:pt>
                <c:pt idx="1893">
                  <c:v>124.6</c:v>
                </c:pt>
                <c:pt idx="1894">
                  <c:v>124.6</c:v>
                </c:pt>
                <c:pt idx="1895">
                  <c:v>124.6</c:v>
                </c:pt>
                <c:pt idx="1896">
                  <c:v>124.6</c:v>
                </c:pt>
                <c:pt idx="1897">
                  <c:v>125.1</c:v>
                </c:pt>
                <c:pt idx="1898">
                  <c:v>125.1</c:v>
                </c:pt>
                <c:pt idx="1899">
                  <c:v>125.1</c:v>
                </c:pt>
                <c:pt idx="1900">
                  <c:v>126</c:v>
                </c:pt>
                <c:pt idx="1901">
                  <c:v>126</c:v>
                </c:pt>
                <c:pt idx="1902">
                  <c:v>126</c:v>
                </c:pt>
                <c:pt idx="1903">
                  <c:v>126.6</c:v>
                </c:pt>
                <c:pt idx="1904">
                  <c:v>126.6</c:v>
                </c:pt>
                <c:pt idx="1905">
                  <c:v>126.6</c:v>
                </c:pt>
                <c:pt idx="1906">
                  <c:v>126.6</c:v>
                </c:pt>
                <c:pt idx="1907">
                  <c:v>126.6</c:v>
                </c:pt>
                <c:pt idx="1908">
                  <c:v>126.6</c:v>
                </c:pt>
                <c:pt idx="1909">
                  <c:v>126.2</c:v>
                </c:pt>
                <c:pt idx="1910">
                  <c:v>126.2</c:v>
                </c:pt>
                <c:pt idx="1911">
                  <c:v>126.2</c:v>
                </c:pt>
                <c:pt idx="1912">
                  <c:v>125.7</c:v>
                </c:pt>
                <c:pt idx="1913">
                  <c:v>125.7</c:v>
                </c:pt>
                <c:pt idx="1914">
                  <c:v>125.7</c:v>
                </c:pt>
                <c:pt idx="1915">
                  <c:v>125.4</c:v>
                </c:pt>
                <c:pt idx="1916">
                  <c:v>125.4</c:v>
                </c:pt>
                <c:pt idx="1917">
                  <c:v>125.4</c:v>
                </c:pt>
                <c:pt idx="1918">
                  <c:v>125.7</c:v>
                </c:pt>
                <c:pt idx="1919">
                  <c:v>125.7</c:v>
                </c:pt>
                <c:pt idx="1920">
                  <c:v>125.7</c:v>
                </c:pt>
                <c:pt idx="1921">
                  <c:v>125.7</c:v>
                </c:pt>
                <c:pt idx="1922">
                  <c:v>125.7</c:v>
                </c:pt>
                <c:pt idx="1923">
                  <c:v>125.7</c:v>
                </c:pt>
                <c:pt idx="1924">
                  <c:v>126.2</c:v>
                </c:pt>
                <c:pt idx="1925">
                  <c:v>126.2</c:v>
                </c:pt>
                <c:pt idx="1926">
                  <c:v>126.2</c:v>
                </c:pt>
                <c:pt idx="1927">
                  <c:v>126.2</c:v>
                </c:pt>
                <c:pt idx="1928">
                  <c:v>126.2</c:v>
                </c:pt>
                <c:pt idx="1929">
                  <c:v>126.2</c:v>
                </c:pt>
                <c:pt idx="1930">
                  <c:v>126.4</c:v>
                </c:pt>
                <c:pt idx="1931">
                  <c:v>126.4</c:v>
                </c:pt>
                <c:pt idx="1932">
                  <c:v>126.4</c:v>
                </c:pt>
                <c:pt idx="1933">
                  <c:v>126</c:v>
                </c:pt>
                <c:pt idx="1934">
                  <c:v>126</c:v>
                </c:pt>
                <c:pt idx="1935">
                  <c:v>126</c:v>
                </c:pt>
                <c:pt idx="1936">
                  <c:v>125.4</c:v>
                </c:pt>
                <c:pt idx="1937">
                  <c:v>125.4</c:v>
                </c:pt>
                <c:pt idx="1938">
                  <c:v>125.4</c:v>
                </c:pt>
                <c:pt idx="1939">
                  <c:v>125.8</c:v>
                </c:pt>
                <c:pt idx="1940">
                  <c:v>125.8</c:v>
                </c:pt>
                <c:pt idx="1941">
                  <c:v>125.8</c:v>
                </c:pt>
                <c:pt idx="1942">
                  <c:v>125.9</c:v>
                </c:pt>
                <c:pt idx="1943">
                  <c:v>125.9</c:v>
                </c:pt>
                <c:pt idx="1944">
                  <c:v>125.9</c:v>
                </c:pt>
                <c:pt idx="1945">
                  <c:v>126.2</c:v>
                </c:pt>
                <c:pt idx="1946">
                  <c:v>126.2</c:v>
                </c:pt>
                <c:pt idx="1947">
                  <c:v>126.2</c:v>
                </c:pt>
                <c:pt idx="1948">
                  <c:v>125.8</c:v>
                </c:pt>
                <c:pt idx="1949">
                  <c:v>125.8</c:v>
                </c:pt>
                <c:pt idx="1950">
                  <c:v>125.8</c:v>
                </c:pt>
                <c:pt idx="1951">
                  <c:v>126.3</c:v>
                </c:pt>
                <c:pt idx="1952">
                  <c:v>126.3</c:v>
                </c:pt>
                <c:pt idx="1953">
                  <c:v>126.3</c:v>
                </c:pt>
                <c:pt idx="1954">
                  <c:v>126.3</c:v>
                </c:pt>
                <c:pt idx="1955">
                  <c:v>126.3</c:v>
                </c:pt>
                <c:pt idx="1956">
                  <c:v>126.3</c:v>
                </c:pt>
                <c:pt idx="1957">
                  <c:v>126.2</c:v>
                </c:pt>
                <c:pt idx="1958">
                  <c:v>126.2</c:v>
                </c:pt>
                <c:pt idx="1959">
                  <c:v>126.2</c:v>
                </c:pt>
                <c:pt idx="1960">
                  <c:v>125.8</c:v>
                </c:pt>
                <c:pt idx="1961">
                  <c:v>125.8</c:v>
                </c:pt>
                <c:pt idx="1962">
                  <c:v>125.8</c:v>
                </c:pt>
                <c:pt idx="1963">
                  <c:v>125.5</c:v>
                </c:pt>
                <c:pt idx="1964">
                  <c:v>125.5</c:v>
                </c:pt>
                <c:pt idx="1965">
                  <c:v>125.5</c:v>
                </c:pt>
                <c:pt idx="1966">
                  <c:v>125.5</c:v>
                </c:pt>
                <c:pt idx="1967">
                  <c:v>125.5</c:v>
                </c:pt>
                <c:pt idx="1968">
                  <c:v>125.5</c:v>
                </c:pt>
                <c:pt idx="1969">
                  <c:v>125.8</c:v>
                </c:pt>
                <c:pt idx="1970">
                  <c:v>125.8</c:v>
                </c:pt>
                <c:pt idx="1971">
                  <c:v>125.8</c:v>
                </c:pt>
                <c:pt idx="1972">
                  <c:v>126.2</c:v>
                </c:pt>
                <c:pt idx="1973">
                  <c:v>126.2</c:v>
                </c:pt>
                <c:pt idx="1974">
                  <c:v>126.2</c:v>
                </c:pt>
                <c:pt idx="1975">
                  <c:v>126.2</c:v>
                </c:pt>
                <c:pt idx="1976">
                  <c:v>126.2</c:v>
                </c:pt>
                <c:pt idx="1977">
                  <c:v>126.2</c:v>
                </c:pt>
                <c:pt idx="1978">
                  <c:v>126.5</c:v>
                </c:pt>
                <c:pt idx="1979">
                  <c:v>126.5</c:v>
                </c:pt>
                <c:pt idx="1980">
                  <c:v>126.5</c:v>
                </c:pt>
                <c:pt idx="1981">
                  <c:v>126.2</c:v>
                </c:pt>
                <c:pt idx="1982">
                  <c:v>126.2</c:v>
                </c:pt>
                <c:pt idx="1983">
                  <c:v>126.2</c:v>
                </c:pt>
                <c:pt idx="1984">
                  <c:v>126.2</c:v>
                </c:pt>
                <c:pt idx="1985">
                  <c:v>126.2</c:v>
                </c:pt>
                <c:pt idx="1986">
                  <c:v>126.2</c:v>
                </c:pt>
                <c:pt idx="1987">
                  <c:v>125.8</c:v>
                </c:pt>
                <c:pt idx="1988">
                  <c:v>125.8</c:v>
                </c:pt>
                <c:pt idx="1989">
                  <c:v>125.8</c:v>
                </c:pt>
                <c:pt idx="1990">
                  <c:v>125.5</c:v>
                </c:pt>
                <c:pt idx="1991">
                  <c:v>125.5</c:v>
                </c:pt>
                <c:pt idx="1992">
                  <c:v>125.5</c:v>
                </c:pt>
                <c:pt idx="1993">
                  <c:v>125.2</c:v>
                </c:pt>
                <c:pt idx="1994">
                  <c:v>125.2</c:v>
                </c:pt>
                <c:pt idx="1995">
                  <c:v>125.2</c:v>
                </c:pt>
                <c:pt idx="1996">
                  <c:v>124.7</c:v>
                </c:pt>
                <c:pt idx="1997">
                  <c:v>124.7</c:v>
                </c:pt>
                <c:pt idx="1998">
                  <c:v>124.7</c:v>
                </c:pt>
                <c:pt idx="1999">
                  <c:v>124.4</c:v>
                </c:pt>
                <c:pt idx="2000">
                  <c:v>124.4</c:v>
                </c:pt>
                <c:pt idx="2001">
                  <c:v>124.4</c:v>
                </c:pt>
                <c:pt idx="2002">
                  <c:v>124</c:v>
                </c:pt>
                <c:pt idx="2003">
                  <c:v>124</c:v>
                </c:pt>
                <c:pt idx="2004">
                  <c:v>124</c:v>
                </c:pt>
                <c:pt idx="2005">
                  <c:v>124.5</c:v>
                </c:pt>
                <c:pt idx="2006">
                  <c:v>124.5</c:v>
                </c:pt>
                <c:pt idx="2007">
                  <c:v>124.5</c:v>
                </c:pt>
                <c:pt idx="2008">
                  <c:v>125.5</c:v>
                </c:pt>
                <c:pt idx="2009">
                  <c:v>125.5</c:v>
                </c:pt>
                <c:pt idx="2010">
                  <c:v>125.5</c:v>
                </c:pt>
                <c:pt idx="2011">
                  <c:v>125.8</c:v>
                </c:pt>
                <c:pt idx="2012">
                  <c:v>125.8</c:v>
                </c:pt>
                <c:pt idx="2013">
                  <c:v>125.8</c:v>
                </c:pt>
                <c:pt idx="2014">
                  <c:v>125.6</c:v>
                </c:pt>
                <c:pt idx="2015">
                  <c:v>125.6</c:v>
                </c:pt>
                <c:pt idx="2016">
                  <c:v>125.6</c:v>
                </c:pt>
                <c:pt idx="2017">
                  <c:v>124.7</c:v>
                </c:pt>
                <c:pt idx="2018">
                  <c:v>124.7</c:v>
                </c:pt>
                <c:pt idx="2019">
                  <c:v>124.7</c:v>
                </c:pt>
                <c:pt idx="2020">
                  <c:v>124.4</c:v>
                </c:pt>
                <c:pt idx="2021">
                  <c:v>124.4</c:v>
                </c:pt>
                <c:pt idx="2022">
                  <c:v>124.4</c:v>
                </c:pt>
                <c:pt idx="2023">
                  <c:v>124.1</c:v>
                </c:pt>
                <c:pt idx="2024">
                  <c:v>124.1</c:v>
                </c:pt>
                <c:pt idx="2025">
                  <c:v>124.1</c:v>
                </c:pt>
                <c:pt idx="2026">
                  <c:v>124</c:v>
                </c:pt>
                <c:pt idx="2027">
                  <c:v>124</c:v>
                </c:pt>
                <c:pt idx="2028">
                  <c:v>124</c:v>
                </c:pt>
                <c:pt idx="2029">
                  <c:v>123.6</c:v>
                </c:pt>
                <c:pt idx="2030">
                  <c:v>123.6</c:v>
                </c:pt>
                <c:pt idx="2031">
                  <c:v>123.6</c:v>
                </c:pt>
                <c:pt idx="2032">
                  <c:v>123.5</c:v>
                </c:pt>
                <c:pt idx="2033">
                  <c:v>123.5</c:v>
                </c:pt>
                <c:pt idx="2034">
                  <c:v>123.5</c:v>
                </c:pt>
                <c:pt idx="2035">
                  <c:v>123.9</c:v>
                </c:pt>
                <c:pt idx="2036">
                  <c:v>123.9</c:v>
                </c:pt>
                <c:pt idx="2037">
                  <c:v>123.9</c:v>
                </c:pt>
                <c:pt idx="2038">
                  <c:v>124.2</c:v>
                </c:pt>
                <c:pt idx="2039">
                  <c:v>124.2</c:v>
                </c:pt>
                <c:pt idx="2040">
                  <c:v>124.2</c:v>
                </c:pt>
                <c:pt idx="2041">
                  <c:v>125</c:v>
                </c:pt>
                <c:pt idx="2042">
                  <c:v>125</c:v>
                </c:pt>
                <c:pt idx="2043">
                  <c:v>125</c:v>
                </c:pt>
                <c:pt idx="2044">
                  <c:v>125.4</c:v>
                </c:pt>
                <c:pt idx="2045">
                  <c:v>125.4</c:v>
                </c:pt>
                <c:pt idx="2046">
                  <c:v>125.4</c:v>
                </c:pt>
                <c:pt idx="2047">
                  <c:v>126.3</c:v>
                </c:pt>
                <c:pt idx="2048">
                  <c:v>126.3</c:v>
                </c:pt>
                <c:pt idx="2049">
                  <c:v>126.3</c:v>
                </c:pt>
                <c:pt idx="2050">
                  <c:v>126.1</c:v>
                </c:pt>
                <c:pt idx="2051">
                  <c:v>126.1</c:v>
                </c:pt>
                <c:pt idx="2052">
                  <c:v>126.1</c:v>
                </c:pt>
                <c:pt idx="2053">
                  <c:v>126.2</c:v>
                </c:pt>
                <c:pt idx="2054">
                  <c:v>126.2</c:v>
                </c:pt>
                <c:pt idx="2055">
                  <c:v>126.2</c:v>
                </c:pt>
                <c:pt idx="2056">
                  <c:v>126</c:v>
                </c:pt>
                <c:pt idx="2057">
                  <c:v>126</c:v>
                </c:pt>
                <c:pt idx="2058">
                  <c:v>126</c:v>
                </c:pt>
                <c:pt idx="2059">
                  <c:v>126.1</c:v>
                </c:pt>
                <c:pt idx="2060">
                  <c:v>126.1</c:v>
                </c:pt>
                <c:pt idx="2061">
                  <c:v>126.1</c:v>
                </c:pt>
                <c:pt idx="2062">
                  <c:v>126.3</c:v>
                </c:pt>
                <c:pt idx="2063">
                  <c:v>126.3</c:v>
                </c:pt>
                <c:pt idx="2064">
                  <c:v>126.3</c:v>
                </c:pt>
                <c:pt idx="2065">
                  <c:v>126.2</c:v>
                </c:pt>
                <c:pt idx="2066">
                  <c:v>126.2</c:v>
                </c:pt>
                <c:pt idx="2067">
                  <c:v>126.2</c:v>
                </c:pt>
                <c:pt idx="2068">
                  <c:v>126.4</c:v>
                </c:pt>
                <c:pt idx="2069">
                  <c:v>126.4</c:v>
                </c:pt>
                <c:pt idx="2070">
                  <c:v>126.4</c:v>
                </c:pt>
                <c:pt idx="2071">
                  <c:v>125.9</c:v>
                </c:pt>
                <c:pt idx="2072">
                  <c:v>125.9</c:v>
                </c:pt>
                <c:pt idx="2073">
                  <c:v>125.9</c:v>
                </c:pt>
                <c:pt idx="2074">
                  <c:v>125.9</c:v>
                </c:pt>
                <c:pt idx="2075">
                  <c:v>125.9</c:v>
                </c:pt>
                <c:pt idx="2076">
                  <c:v>125.9</c:v>
                </c:pt>
                <c:pt idx="2077">
                  <c:v>125.5</c:v>
                </c:pt>
                <c:pt idx="2078">
                  <c:v>125.5</c:v>
                </c:pt>
                <c:pt idx="2079">
                  <c:v>125.5</c:v>
                </c:pt>
                <c:pt idx="2080">
                  <c:v>126.1</c:v>
                </c:pt>
                <c:pt idx="2081">
                  <c:v>126.1</c:v>
                </c:pt>
                <c:pt idx="2082">
                  <c:v>126.1</c:v>
                </c:pt>
                <c:pt idx="2083">
                  <c:v>126.6</c:v>
                </c:pt>
                <c:pt idx="2084">
                  <c:v>126.6</c:v>
                </c:pt>
                <c:pt idx="2085">
                  <c:v>126.6</c:v>
                </c:pt>
                <c:pt idx="2086">
                  <c:v>127</c:v>
                </c:pt>
                <c:pt idx="2087">
                  <c:v>127</c:v>
                </c:pt>
                <c:pt idx="2088">
                  <c:v>127</c:v>
                </c:pt>
                <c:pt idx="2089">
                  <c:v>126.6</c:v>
                </c:pt>
                <c:pt idx="2090">
                  <c:v>126.6</c:v>
                </c:pt>
                <c:pt idx="2091">
                  <c:v>126.6</c:v>
                </c:pt>
                <c:pt idx="2092">
                  <c:v>126.3</c:v>
                </c:pt>
                <c:pt idx="2093">
                  <c:v>126.3</c:v>
                </c:pt>
                <c:pt idx="2094">
                  <c:v>126.3</c:v>
                </c:pt>
                <c:pt idx="2095">
                  <c:v>126.1</c:v>
                </c:pt>
                <c:pt idx="2096">
                  <c:v>126.1</c:v>
                </c:pt>
                <c:pt idx="2097">
                  <c:v>126.1</c:v>
                </c:pt>
                <c:pt idx="2098">
                  <c:v>126.6</c:v>
                </c:pt>
                <c:pt idx="2099">
                  <c:v>126.6</c:v>
                </c:pt>
                <c:pt idx="2100">
                  <c:v>126.6</c:v>
                </c:pt>
                <c:pt idx="2101">
                  <c:v>126.6</c:v>
                </c:pt>
                <c:pt idx="2102">
                  <c:v>126.6</c:v>
                </c:pt>
                <c:pt idx="2103">
                  <c:v>126.6</c:v>
                </c:pt>
                <c:pt idx="2104">
                  <c:v>126.7</c:v>
                </c:pt>
                <c:pt idx="2105">
                  <c:v>126.7</c:v>
                </c:pt>
                <c:pt idx="2106">
                  <c:v>126.7</c:v>
                </c:pt>
                <c:pt idx="2107">
                  <c:v>126.3</c:v>
                </c:pt>
                <c:pt idx="2108">
                  <c:v>126.3</c:v>
                </c:pt>
                <c:pt idx="2109">
                  <c:v>126.3</c:v>
                </c:pt>
                <c:pt idx="2110">
                  <c:v>127</c:v>
                </c:pt>
                <c:pt idx="2111">
                  <c:v>127</c:v>
                </c:pt>
                <c:pt idx="2112">
                  <c:v>127</c:v>
                </c:pt>
                <c:pt idx="2113">
                  <c:v>127.5</c:v>
                </c:pt>
                <c:pt idx="2114">
                  <c:v>127.5</c:v>
                </c:pt>
                <c:pt idx="2115">
                  <c:v>127.5</c:v>
                </c:pt>
                <c:pt idx="2116">
                  <c:v>127.4</c:v>
                </c:pt>
                <c:pt idx="2117">
                  <c:v>127.4</c:v>
                </c:pt>
                <c:pt idx="2118">
                  <c:v>127.4</c:v>
                </c:pt>
                <c:pt idx="2119">
                  <c:v>126.5</c:v>
                </c:pt>
                <c:pt idx="2120">
                  <c:v>126.5</c:v>
                </c:pt>
                <c:pt idx="2121">
                  <c:v>126.5</c:v>
                </c:pt>
                <c:pt idx="2122">
                  <c:v>125.5</c:v>
                </c:pt>
                <c:pt idx="2123">
                  <c:v>125.5</c:v>
                </c:pt>
                <c:pt idx="2124">
                  <c:v>125.5</c:v>
                </c:pt>
                <c:pt idx="2125">
                  <c:v>125.1</c:v>
                </c:pt>
                <c:pt idx="2126">
                  <c:v>125.1</c:v>
                </c:pt>
                <c:pt idx="2127">
                  <c:v>125.1</c:v>
                </c:pt>
                <c:pt idx="2128">
                  <c:v>125</c:v>
                </c:pt>
                <c:pt idx="2129">
                  <c:v>125</c:v>
                </c:pt>
                <c:pt idx="2130">
                  <c:v>125</c:v>
                </c:pt>
                <c:pt idx="2131">
                  <c:v>124.8</c:v>
                </c:pt>
                <c:pt idx="2132">
                  <c:v>124.8</c:v>
                </c:pt>
                <c:pt idx="2133">
                  <c:v>124.8</c:v>
                </c:pt>
                <c:pt idx="2134">
                  <c:v>124.9</c:v>
                </c:pt>
                <c:pt idx="2135">
                  <c:v>124.9</c:v>
                </c:pt>
                <c:pt idx="2136">
                  <c:v>124.9</c:v>
                </c:pt>
                <c:pt idx="2137">
                  <c:v>124.8</c:v>
                </c:pt>
                <c:pt idx="2138">
                  <c:v>124.8</c:v>
                </c:pt>
                <c:pt idx="2139">
                  <c:v>124.8</c:v>
                </c:pt>
                <c:pt idx="2140">
                  <c:v>125.3</c:v>
                </c:pt>
                <c:pt idx="2141">
                  <c:v>125.3</c:v>
                </c:pt>
                <c:pt idx="2142">
                  <c:v>125.3</c:v>
                </c:pt>
                <c:pt idx="2143">
                  <c:v>125.7</c:v>
                </c:pt>
                <c:pt idx="2144">
                  <c:v>125.7</c:v>
                </c:pt>
                <c:pt idx="2145">
                  <c:v>125.7</c:v>
                </c:pt>
                <c:pt idx="2146">
                  <c:v>126.3</c:v>
                </c:pt>
                <c:pt idx="2147">
                  <c:v>126.3</c:v>
                </c:pt>
                <c:pt idx="2148">
                  <c:v>126.3</c:v>
                </c:pt>
                <c:pt idx="2149">
                  <c:v>126.9</c:v>
                </c:pt>
                <c:pt idx="2150">
                  <c:v>126.9</c:v>
                </c:pt>
                <c:pt idx="2151">
                  <c:v>126.9</c:v>
                </c:pt>
                <c:pt idx="2152">
                  <c:v>126.6</c:v>
                </c:pt>
                <c:pt idx="2153">
                  <c:v>126.6</c:v>
                </c:pt>
                <c:pt idx="2154">
                  <c:v>126.6</c:v>
                </c:pt>
                <c:pt idx="2155">
                  <c:v>126.6</c:v>
                </c:pt>
                <c:pt idx="2156">
                  <c:v>126.6</c:v>
                </c:pt>
                <c:pt idx="2157">
                  <c:v>126.6</c:v>
                </c:pt>
                <c:pt idx="2158">
                  <c:v>126.4</c:v>
                </c:pt>
                <c:pt idx="2159">
                  <c:v>126.4</c:v>
                </c:pt>
                <c:pt idx="2160">
                  <c:v>126.4</c:v>
                </c:pt>
                <c:pt idx="2161">
                  <c:v>126.8</c:v>
                </c:pt>
                <c:pt idx="2162">
                  <c:v>126.8</c:v>
                </c:pt>
                <c:pt idx="2163">
                  <c:v>126.8</c:v>
                </c:pt>
                <c:pt idx="2164">
                  <c:v>126.4</c:v>
                </c:pt>
                <c:pt idx="2165">
                  <c:v>126.4</c:v>
                </c:pt>
                <c:pt idx="2166">
                  <c:v>126.4</c:v>
                </c:pt>
                <c:pt idx="2167">
                  <c:v>126.3</c:v>
                </c:pt>
                <c:pt idx="2168">
                  <c:v>126.3</c:v>
                </c:pt>
                <c:pt idx="2169">
                  <c:v>126.3</c:v>
                </c:pt>
                <c:pt idx="2170">
                  <c:v>126.6</c:v>
                </c:pt>
                <c:pt idx="2171">
                  <c:v>126.6</c:v>
                </c:pt>
                <c:pt idx="2172">
                  <c:v>126.6</c:v>
                </c:pt>
                <c:pt idx="2173">
                  <c:v>127.1</c:v>
                </c:pt>
                <c:pt idx="2174">
                  <c:v>127.1</c:v>
                </c:pt>
                <c:pt idx="2175">
                  <c:v>127.1</c:v>
                </c:pt>
                <c:pt idx="2176">
                  <c:v>127.4</c:v>
                </c:pt>
                <c:pt idx="2177">
                  <c:v>127.4</c:v>
                </c:pt>
                <c:pt idx="2178">
                  <c:v>127.4</c:v>
                </c:pt>
                <c:pt idx="2179">
                  <c:v>127.7</c:v>
                </c:pt>
                <c:pt idx="2180">
                  <c:v>127.7</c:v>
                </c:pt>
                <c:pt idx="2181">
                  <c:v>127.7</c:v>
                </c:pt>
                <c:pt idx="2182">
                  <c:v>127.8</c:v>
                </c:pt>
                <c:pt idx="2183">
                  <c:v>127.8</c:v>
                </c:pt>
                <c:pt idx="2184">
                  <c:v>127.8</c:v>
                </c:pt>
                <c:pt idx="2185">
                  <c:v>128.80000000000001</c:v>
                </c:pt>
                <c:pt idx="2186">
                  <c:v>128.80000000000001</c:v>
                </c:pt>
                <c:pt idx="2187">
                  <c:v>128.80000000000001</c:v>
                </c:pt>
                <c:pt idx="2188">
                  <c:v>128.4</c:v>
                </c:pt>
                <c:pt idx="2189">
                  <c:v>128.4</c:v>
                </c:pt>
                <c:pt idx="2190">
                  <c:v>128.4</c:v>
                </c:pt>
                <c:pt idx="2191">
                  <c:v>128.1</c:v>
                </c:pt>
                <c:pt idx="2192">
                  <c:v>128.1</c:v>
                </c:pt>
                <c:pt idx="2193">
                  <c:v>128.1</c:v>
                </c:pt>
                <c:pt idx="2194">
                  <c:v>127.5</c:v>
                </c:pt>
                <c:pt idx="2195">
                  <c:v>127.5</c:v>
                </c:pt>
                <c:pt idx="2196">
                  <c:v>127.5</c:v>
                </c:pt>
                <c:pt idx="2197">
                  <c:v>128</c:v>
                </c:pt>
                <c:pt idx="2198">
                  <c:v>128</c:v>
                </c:pt>
                <c:pt idx="2199">
                  <c:v>128</c:v>
                </c:pt>
                <c:pt idx="2200">
                  <c:v>128.9</c:v>
                </c:pt>
                <c:pt idx="2201">
                  <c:v>128.9</c:v>
                </c:pt>
                <c:pt idx="2202">
                  <c:v>128.9</c:v>
                </c:pt>
                <c:pt idx="2203">
                  <c:v>129.6</c:v>
                </c:pt>
                <c:pt idx="2204">
                  <c:v>129.6</c:v>
                </c:pt>
                <c:pt idx="2205">
                  <c:v>129.6</c:v>
                </c:pt>
                <c:pt idx="2206">
                  <c:v>129.30000000000001</c:v>
                </c:pt>
                <c:pt idx="2207">
                  <c:v>129.30000000000001</c:v>
                </c:pt>
                <c:pt idx="2208">
                  <c:v>129.30000000000001</c:v>
                </c:pt>
                <c:pt idx="2209">
                  <c:v>128.5</c:v>
                </c:pt>
                <c:pt idx="2210">
                  <c:v>128.5</c:v>
                </c:pt>
                <c:pt idx="2211">
                  <c:v>128.5</c:v>
                </c:pt>
                <c:pt idx="2212">
                  <c:v>127.7</c:v>
                </c:pt>
                <c:pt idx="2213">
                  <c:v>127.7</c:v>
                </c:pt>
                <c:pt idx="2214">
                  <c:v>127.7</c:v>
                </c:pt>
                <c:pt idx="2215">
                  <c:v>127.6</c:v>
                </c:pt>
                <c:pt idx="2216">
                  <c:v>127.6</c:v>
                </c:pt>
                <c:pt idx="2217">
                  <c:v>127.6</c:v>
                </c:pt>
                <c:pt idx="2218">
                  <c:v>128.30000000000001</c:v>
                </c:pt>
                <c:pt idx="2219">
                  <c:v>128.30000000000001</c:v>
                </c:pt>
                <c:pt idx="2220">
                  <c:v>128.30000000000001</c:v>
                </c:pt>
                <c:pt idx="2221">
                  <c:v>129.1</c:v>
                </c:pt>
                <c:pt idx="2222">
                  <c:v>129.1</c:v>
                </c:pt>
                <c:pt idx="2223">
                  <c:v>129.1</c:v>
                </c:pt>
                <c:pt idx="2224">
                  <c:v>129.5</c:v>
                </c:pt>
                <c:pt idx="2225">
                  <c:v>129.5</c:v>
                </c:pt>
                <c:pt idx="2226">
                  <c:v>129.5</c:v>
                </c:pt>
                <c:pt idx="2227">
                  <c:v>129.30000000000001</c:v>
                </c:pt>
                <c:pt idx="2228">
                  <c:v>129.30000000000001</c:v>
                </c:pt>
                <c:pt idx="2229">
                  <c:v>129.30000000000001</c:v>
                </c:pt>
                <c:pt idx="2230">
                  <c:v>129</c:v>
                </c:pt>
                <c:pt idx="2231">
                  <c:v>129</c:v>
                </c:pt>
                <c:pt idx="2232">
                  <c:v>129</c:v>
                </c:pt>
                <c:pt idx="2233">
                  <c:v>128.80000000000001</c:v>
                </c:pt>
                <c:pt idx="2234">
                  <c:v>128.80000000000001</c:v>
                </c:pt>
                <c:pt idx="2235">
                  <c:v>128.80000000000001</c:v>
                </c:pt>
                <c:pt idx="2236">
                  <c:v>128.9</c:v>
                </c:pt>
                <c:pt idx="2237">
                  <c:v>128.9</c:v>
                </c:pt>
                <c:pt idx="2238">
                  <c:v>128.9</c:v>
                </c:pt>
                <c:pt idx="2239">
                  <c:v>129</c:v>
                </c:pt>
                <c:pt idx="2240">
                  <c:v>129</c:v>
                </c:pt>
                <c:pt idx="2241">
                  <c:v>129</c:v>
                </c:pt>
                <c:pt idx="2242">
                  <c:v>128.9</c:v>
                </c:pt>
                <c:pt idx="2243">
                  <c:v>128.9</c:v>
                </c:pt>
                <c:pt idx="2244">
                  <c:v>128.9</c:v>
                </c:pt>
                <c:pt idx="2245">
                  <c:v>129.19999999999999</c:v>
                </c:pt>
                <c:pt idx="2246">
                  <c:v>129.19999999999999</c:v>
                </c:pt>
                <c:pt idx="2247">
                  <c:v>129.19999999999999</c:v>
                </c:pt>
                <c:pt idx="2248">
                  <c:v>129.5</c:v>
                </c:pt>
                <c:pt idx="2249">
                  <c:v>129.5</c:v>
                </c:pt>
                <c:pt idx="2250">
                  <c:v>129.5</c:v>
                </c:pt>
                <c:pt idx="2251">
                  <c:v>130</c:v>
                </c:pt>
                <c:pt idx="2252">
                  <c:v>130</c:v>
                </c:pt>
                <c:pt idx="2253">
                  <c:v>130</c:v>
                </c:pt>
                <c:pt idx="2254">
                  <c:v>129.80000000000001</c:v>
                </c:pt>
                <c:pt idx="2255">
                  <c:v>129.80000000000001</c:v>
                </c:pt>
                <c:pt idx="2256">
                  <c:v>129.80000000000001</c:v>
                </c:pt>
                <c:pt idx="2257">
                  <c:v>129.6</c:v>
                </c:pt>
                <c:pt idx="2258">
                  <c:v>129.6</c:v>
                </c:pt>
                <c:pt idx="2259">
                  <c:v>129.6</c:v>
                </c:pt>
                <c:pt idx="2260">
                  <c:v>129.5</c:v>
                </c:pt>
                <c:pt idx="2261">
                  <c:v>129.5</c:v>
                </c:pt>
                <c:pt idx="2262">
                  <c:v>129.5</c:v>
                </c:pt>
                <c:pt idx="2263">
                  <c:v>129.19999999999999</c:v>
                </c:pt>
                <c:pt idx="2264">
                  <c:v>129.19999999999999</c:v>
                </c:pt>
                <c:pt idx="2265">
                  <c:v>129.19999999999999</c:v>
                </c:pt>
                <c:pt idx="2266">
                  <c:v>129</c:v>
                </c:pt>
                <c:pt idx="2267">
                  <c:v>129</c:v>
                </c:pt>
                <c:pt idx="2268">
                  <c:v>129</c:v>
                </c:pt>
                <c:pt idx="2269">
                  <c:v>129.80000000000001</c:v>
                </c:pt>
                <c:pt idx="2270">
                  <c:v>129.80000000000001</c:v>
                </c:pt>
                <c:pt idx="2271">
                  <c:v>129.80000000000001</c:v>
                </c:pt>
                <c:pt idx="2272">
                  <c:v>130.80000000000001</c:v>
                </c:pt>
                <c:pt idx="2273">
                  <c:v>130.80000000000001</c:v>
                </c:pt>
                <c:pt idx="2274">
                  <c:v>130.80000000000001</c:v>
                </c:pt>
                <c:pt idx="2275">
                  <c:v>130.80000000000001</c:v>
                </c:pt>
                <c:pt idx="2276">
                  <c:v>130.80000000000001</c:v>
                </c:pt>
                <c:pt idx="2277">
                  <c:v>130.80000000000001</c:v>
                </c:pt>
                <c:pt idx="2278">
                  <c:v>130</c:v>
                </c:pt>
                <c:pt idx="2279">
                  <c:v>130</c:v>
                </c:pt>
                <c:pt idx="2280">
                  <c:v>130</c:v>
                </c:pt>
                <c:pt idx="2281">
                  <c:v>129.5</c:v>
                </c:pt>
                <c:pt idx="2282">
                  <c:v>129.5</c:v>
                </c:pt>
                <c:pt idx="2283">
                  <c:v>129.5</c:v>
                </c:pt>
                <c:pt idx="2284">
                  <c:v>130.30000000000001</c:v>
                </c:pt>
                <c:pt idx="2285">
                  <c:v>130.30000000000001</c:v>
                </c:pt>
                <c:pt idx="2286">
                  <c:v>130.30000000000001</c:v>
                </c:pt>
                <c:pt idx="2287">
                  <c:v>130.9</c:v>
                </c:pt>
                <c:pt idx="2288">
                  <c:v>130.9</c:v>
                </c:pt>
                <c:pt idx="2289">
                  <c:v>130.9</c:v>
                </c:pt>
                <c:pt idx="2290">
                  <c:v>131.4</c:v>
                </c:pt>
                <c:pt idx="2291">
                  <c:v>131.4</c:v>
                </c:pt>
                <c:pt idx="2292">
                  <c:v>131.4</c:v>
                </c:pt>
                <c:pt idx="2293">
                  <c:v>131</c:v>
                </c:pt>
                <c:pt idx="2294">
                  <c:v>131</c:v>
                </c:pt>
                <c:pt idx="2295">
                  <c:v>131</c:v>
                </c:pt>
                <c:pt idx="2296">
                  <c:v>130</c:v>
                </c:pt>
                <c:pt idx="2297">
                  <c:v>130</c:v>
                </c:pt>
                <c:pt idx="2298">
                  <c:v>130</c:v>
                </c:pt>
                <c:pt idx="2299">
                  <c:v>129.5</c:v>
                </c:pt>
                <c:pt idx="2300">
                  <c:v>129.5</c:v>
                </c:pt>
                <c:pt idx="2301">
                  <c:v>129.5</c:v>
                </c:pt>
                <c:pt idx="2302">
                  <c:v>128.69999999999999</c:v>
                </c:pt>
                <c:pt idx="2303">
                  <c:v>128.69999999999999</c:v>
                </c:pt>
                <c:pt idx="2304">
                  <c:v>128.69999999999999</c:v>
                </c:pt>
                <c:pt idx="2305">
                  <c:v>129.30000000000001</c:v>
                </c:pt>
                <c:pt idx="2306">
                  <c:v>129.30000000000001</c:v>
                </c:pt>
                <c:pt idx="2307">
                  <c:v>129.30000000000001</c:v>
                </c:pt>
                <c:pt idx="2308">
                  <c:v>129.69999999999999</c:v>
                </c:pt>
                <c:pt idx="2309">
                  <c:v>129.69999999999999</c:v>
                </c:pt>
                <c:pt idx="2310">
                  <c:v>129.69999999999999</c:v>
                </c:pt>
                <c:pt idx="2311">
                  <c:v>130.6</c:v>
                </c:pt>
                <c:pt idx="2312">
                  <c:v>130.6</c:v>
                </c:pt>
                <c:pt idx="2313">
                  <c:v>130.6</c:v>
                </c:pt>
                <c:pt idx="2314">
                  <c:v>131.19999999999999</c:v>
                </c:pt>
                <c:pt idx="2315">
                  <c:v>131.19999999999999</c:v>
                </c:pt>
                <c:pt idx="2316">
                  <c:v>131.19999999999999</c:v>
                </c:pt>
                <c:pt idx="2317">
                  <c:v>130.9</c:v>
                </c:pt>
                <c:pt idx="2318">
                  <c:v>130.9</c:v>
                </c:pt>
                <c:pt idx="2319">
                  <c:v>130.9</c:v>
                </c:pt>
                <c:pt idx="2320">
                  <c:v>130.19999999999999</c:v>
                </c:pt>
                <c:pt idx="2321">
                  <c:v>130.19999999999999</c:v>
                </c:pt>
                <c:pt idx="2322">
                  <c:v>130.19999999999999</c:v>
                </c:pt>
                <c:pt idx="2323">
                  <c:v>130</c:v>
                </c:pt>
                <c:pt idx="2324">
                  <c:v>130</c:v>
                </c:pt>
                <c:pt idx="2325">
                  <c:v>130</c:v>
                </c:pt>
                <c:pt idx="2326">
                  <c:v>130.69999999999999</c:v>
                </c:pt>
                <c:pt idx="2327">
                  <c:v>130.69999999999999</c:v>
                </c:pt>
                <c:pt idx="2328">
                  <c:v>130.69999999999999</c:v>
                </c:pt>
                <c:pt idx="2329">
                  <c:v>131.4</c:v>
                </c:pt>
                <c:pt idx="2330">
                  <c:v>131.4</c:v>
                </c:pt>
                <c:pt idx="2331">
                  <c:v>131.4</c:v>
                </c:pt>
                <c:pt idx="2332">
                  <c:v>130.69999999999999</c:v>
                </c:pt>
                <c:pt idx="2333">
                  <c:v>130.69999999999999</c:v>
                </c:pt>
                <c:pt idx="2334">
                  <c:v>130.69999999999999</c:v>
                </c:pt>
                <c:pt idx="2335">
                  <c:v>129.4</c:v>
                </c:pt>
                <c:pt idx="2336">
                  <c:v>129.4</c:v>
                </c:pt>
                <c:pt idx="2337">
                  <c:v>129.4</c:v>
                </c:pt>
                <c:pt idx="2338">
                  <c:v>128.4</c:v>
                </c:pt>
                <c:pt idx="2339">
                  <c:v>128.4</c:v>
                </c:pt>
                <c:pt idx="2340">
                  <c:v>128.4</c:v>
                </c:pt>
                <c:pt idx="2341">
                  <c:v>128.4</c:v>
                </c:pt>
                <c:pt idx="2342">
                  <c:v>128.4</c:v>
                </c:pt>
                <c:pt idx="2343">
                  <c:v>128.4</c:v>
                </c:pt>
                <c:pt idx="2344">
                  <c:v>128.80000000000001</c:v>
                </c:pt>
                <c:pt idx="2345">
                  <c:v>128.80000000000001</c:v>
                </c:pt>
                <c:pt idx="2346">
                  <c:v>128.80000000000001</c:v>
                </c:pt>
                <c:pt idx="2347">
                  <c:v>129.6</c:v>
                </c:pt>
                <c:pt idx="2348">
                  <c:v>129.6</c:v>
                </c:pt>
                <c:pt idx="2349">
                  <c:v>129.6</c:v>
                </c:pt>
                <c:pt idx="2350">
                  <c:v>129.80000000000001</c:v>
                </c:pt>
                <c:pt idx="2351">
                  <c:v>129.80000000000001</c:v>
                </c:pt>
                <c:pt idx="2352">
                  <c:v>129.80000000000001</c:v>
                </c:pt>
                <c:pt idx="2353">
                  <c:v>129.6</c:v>
                </c:pt>
                <c:pt idx="2354">
                  <c:v>129.6</c:v>
                </c:pt>
                <c:pt idx="2355">
                  <c:v>129.6</c:v>
                </c:pt>
                <c:pt idx="2356">
                  <c:v>129.69999999999999</c:v>
                </c:pt>
                <c:pt idx="2357">
                  <c:v>129.69999999999999</c:v>
                </c:pt>
                <c:pt idx="2358">
                  <c:v>129.69999999999999</c:v>
                </c:pt>
                <c:pt idx="2359">
                  <c:v>130.5</c:v>
                </c:pt>
                <c:pt idx="2360">
                  <c:v>130.5</c:v>
                </c:pt>
                <c:pt idx="2361">
                  <c:v>130.5</c:v>
                </c:pt>
                <c:pt idx="2362">
                  <c:v>130.80000000000001</c:v>
                </c:pt>
                <c:pt idx="2363">
                  <c:v>130.80000000000001</c:v>
                </c:pt>
                <c:pt idx="2364">
                  <c:v>130.80000000000001</c:v>
                </c:pt>
                <c:pt idx="2365">
                  <c:v>131.1</c:v>
                </c:pt>
                <c:pt idx="2366">
                  <c:v>131.1</c:v>
                </c:pt>
                <c:pt idx="2367">
                  <c:v>131.1</c:v>
                </c:pt>
                <c:pt idx="2368">
                  <c:v>130.1</c:v>
                </c:pt>
                <c:pt idx="2369">
                  <c:v>130.1</c:v>
                </c:pt>
                <c:pt idx="2370">
                  <c:v>130.1</c:v>
                </c:pt>
                <c:pt idx="2371">
                  <c:v>129.80000000000001</c:v>
                </c:pt>
                <c:pt idx="2372">
                  <c:v>129.80000000000001</c:v>
                </c:pt>
                <c:pt idx="2373">
                  <c:v>129.80000000000001</c:v>
                </c:pt>
                <c:pt idx="2374">
                  <c:v>128.80000000000001</c:v>
                </c:pt>
                <c:pt idx="2375">
                  <c:v>128.80000000000001</c:v>
                </c:pt>
                <c:pt idx="2376">
                  <c:v>128.80000000000001</c:v>
                </c:pt>
                <c:pt idx="2377">
                  <c:v>129.69999999999999</c:v>
                </c:pt>
                <c:pt idx="2378">
                  <c:v>129.69999999999999</c:v>
                </c:pt>
                <c:pt idx="2379">
                  <c:v>129.69999999999999</c:v>
                </c:pt>
                <c:pt idx="2380">
                  <c:v>130.69999999999999</c:v>
                </c:pt>
                <c:pt idx="2381">
                  <c:v>130.69999999999999</c:v>
                </c:pt>
                <c:pt idx="2382">
                  <c:v>130.69999999999999</c:v>
                </c:pt>
                <c:pt idx="2383">
                  <c:v>131.5</c:v>
                </c:pt>
                <c:pt idx="2384">
                  <c:v>131.5</c:v>
                </c:pt>
                <c:pt idx="2385">
                  <c:v>131.5</c:v>
                </c:pt>
                <c:pt idx="2386">
                  <c:v>131.80000000000001</c:v>
                </c:pt>
                <c:pt idx="2387">
                  <c:v>131.80000000000001</c:v>
                </c:pt>
                <c:pt idx="2388">
                  <c:v>131.80000000000001</c:v>
                </c:pt>
                <c:pt idx="2389">
                  <c:v>131.9</c:v>
                </c:pt>
                <c:pt idx="2390">
                  <c:v>131.9</c:v>
                </c:pt>
                <c:pt idx="2391">
                  <c:v>131.9</c:v>
                </c:pt>
                <c:pt idx="2392">
                  <c:v>131.9</c:v>
                </c:pt>
                <c:pt idx="2393">
                  <c:v>131.9</c:v>
                </c:pt>
                <c:pt idx="2394">
                  <c:v>131.9</c:v>
                </c:pt>
                <c:pt idx="2395">
                  <c:v>131.5</c:v>
                </c:pt>
                <c:pt idx="2396">
                  <c:v>131.5</c:v>
                </c:pt>
                <c:pt idx="2397">
                  <c:v>131.5</c:v>
                </c:pt>
                <c:pt idx="2398">
                  <c:v>131.6</c:v>
                </c:pt>
                <c:pt idx="2399">
                  <c:v>131.6</c:v>
                </c:pt>
                <c:pt idx="2400">
                  <c:v>131.6</c:v>
                </c:pt>
                <c:pt idx="2401">
                  <c:v>131.9</c:v>
                </c:pt>
                <c:pt idx="2402">
                  <c:v>131.9</c:v>
                </c:pt>
                <c:pt idx="2403">
                  <c:v>131.9</c:v>
                </c:pt>
                <c:pt idx="2404">
                  <c:v>132.1</c:v>
                </c:pt>
                <c:pt idx="2405">
                  <c:v>132.1</c:v>
                </c:pt>
                <c:pt idx="2406">
                  <c:v>132.1</c:v>
                </c:pt>
                <c:pt idx="2407">
                  <c:v>132.19999999999999</c:v>
                </c:pt>
                <c:pt idx="2408">
                  <c:v>132.19999999999999</c:v>
                </c:pt>
                <c:pt idx="2409">
                  <c:v>132.19999999999999</c:v>
                </c:pt>
                <c:pt idx="2410">
                  <c:v>132.5</c:v>
                </c:pt>
                <c:pt idx="2411">
                  <c:v>132.5</c:v>
                </c:pt>
                <c:pt idx="2412">
                  <c:v>132.5</c:v>
                </c:pt>
                <c:pt idx="2413">
                  <c:v>132.80000000000001</c:v>
                </c:pt>
                <c:pt idx="2414">
                  <c:v>132.80000000000001</c:v>
                </c:pt>
                <c:pt idx="2415">
                  <c:v>132.80000000000001</c:v>
                </c:pt>
                <c:pt idx="2416">
                  <c:v>133.1</c:v>
                </c:pt>
                <c:pt idx="2417">
                  <c:v>133.1</c:v>
                </c:pt>
                <c:pt idx="2418">
                  <c:v>133.1</c:v>
                </c:pt>
                <c:pt idx="2419">
                  <c:v>133.4</c:v>
                </c:pt>
                <c:pt idx="2420">
                  <c:v>133.4</c:v>
                </c:pt>
                <c:pt idx="2421">
                  <c:v>133.4</c:v>
                </c:pt>
                <c:pt idx="2422">
                  <c:v>134.19999999999999</c:v>
                </c:pt>
                <c:pt idx="2423">
                  <c:v>134.19999999999999</c:v>
                </c:pt>
                <c:pt idx="2424">
                  <c:v>134.19999999999999</c:v>
                </c:pt>
                <c:pt idx="2425">
                  <c:v>134</c:v>
                </c:pt>
                <c:pt idx="2426">
                  <c:v>134</c:v>
                </c:pt>
                <c:pt idx="2427">
                  <c:v>134</c:v>
                </c:pt>
                <c:pt idx="2428">
                  <c:v>133.4</c:v>
                </c:pt>
                <c:pt idx="2429">
                  <c:v>133.4</c:v>
                </c:pt>
                <c:pt idx="2430">
                  <c:v>133.4</c:v>
                </c:pt>
                <c:pt idx="2431">
                  <c:v>132.19999999999999</c:v>
                </c:pt>
                <c:pt idx="2432">
                  <c:v>132.19999999999999</c:v>
                </c:pt>
                <c:pt idx="2433">
                  <c:v>132.19999999999999</c:v>
                </c:pt>
                <c:pt idx="2434">
                  <c:v>132.30000000000001</c:v>
                </c:pt>
                <c:pt idx="2435">
                  <c:v>132.30000000000001</c:v>
                </c:pt>
                <c:pt idx="2436">
                  <c:v>132.30000000000001</c:v>
                </c:pt>
                <c:pt idx="2437">
                  <c:v>132.80000000000001</c:v>
                </c:pt>
                <c:pt idx="2438">
                  <c:v>132.80000000000001</c:v>
                </c:pt>
                <c:pt idx="2439">
                  <c:v>132.80000000000001</c:v>
                </c:pt>
                <c:pt idx="2440">
                  <c:v>133.1</c:v>
                </c:pt>
                <c:pt idx="2441">
                  <c:v>133.1</c:v>
                </c:pt>
                <c:pt idx="2442">
                  <c:v>133.1</c:v>
                </c:pt>
                <c:pt idx="2443">
                  <c:v>132.30000000000001</c:v>
                </c:pt>
                <c:pt idx="2444">
                  <c:v>132.30000000000001</c:v>
                </c:pt>
                <c:pt idx="2445">
                  <c:v>132.30000000000001</c:v>
                </c:pt>
                <c:pt idx="2446">
                  <c:v>132.30000000000001</c:v>
                </c:pt>
                <c:pt idx="2447">
                  <c:v>132.30000000000001</c:v>
                </c:pt>
                <c:pt idx="2448">
                  <c:v>132.30000000000001</c:v>
                </c:pt>
                <c:pt idx="2449">
                  <c:v>132.4</c:v>
                </c:pt>
                <c:pt idx="2450">
                  <c:v>132.4</c:v>
                </c:pt>
                <c:pt idx="2451">
                  <c:v>132.4</c:v>
                </c:pt>
                <c:pt idx="2452">
                  <c:v>132.69999999999999</c:v>
                </c:pt>
                <c:pt idx="2453">
                  <c:v>132.69999999999999</c:v>
                </c:pt>
                <c:pt idx="2454">
                  <c:v>132.69999999999999</c:v>
                </c:pt>
                <c:pt idx="2455">
                  <c:v>132.1</c:v>
                </c:pt>
                <c:pt idx="2456">
                  <c:v>132.1</c:v>
                </c:pt>
                <c:pt idx="2457">
                  <c:v>132.1</c:v>
                </c:pt>
                <c:pt idx="2458">
                  <c:v>131.19999999999999</c:v>
                </c:pt>
                <c:pt idx="2459">
                  <c:v>131.19999999999999</c:v>
                </c:pt>
                <c:pt idx="2460">
                  <c:v>131.19999999999999</c:v>
                </c:pt>
                <c:pt idx="2461">
                  <c:v>131</c:v>
                </c:pt>
                <c:pt idx="2462">
                  <c:v>131</c:v>
                </c:pt>
                <c:pt idx="2463">
                  <c:v>131</c:v>
                </c:pt>
                <c:pt idx="2464">
                  <c:v>131</c:v>
                </c:pt>
                <c:pt idx="2465">
                  <c:v>131</c:v>
                </c:pt>
                <c:pt idx="2466">
                  <c:v>131</c:v>
                </c:pt>
                <c:pt idx="2467">
                  <c:v>131.5</c:v>
                </c:pt>
                <c:pt idx="2468">
                  <c:v>131.5</c:v>
                </c:pt>
                <c:pt idx="2469">
                  <c:v>131.5</c:v>
                </c:pt>
                <c:pt idx="2470">
                  <c:v>131.5</c:v>
                </c:pt>
                <c:pt idx="2471">
                  <c:v>131.5</c:v>
                </c:pt>
                <c:pt idx="2472">
                  <c:v>131.5</c:v>
                </c:pt>
                <c:pt idx="2473">
                  <c:v>131.1</c:v>
                </c:pt>
                <c:pt idx="2474">
                  <c:v>131.1</c:v>
                </c:pt>
                <c:pt idx="2475">
                  <c:v>131.1</c:v>
                </c:pt>
                <c:pt idx="2476">
                  <c:v>131.19999999999999</c:v>
                </c:pt>
                <c:pt idx="2477">
                  <c:v>131.19999999999999</c:v>
                </c:pt>
                <c:pt idx="2478">
                  <c:v>131.19999999999999</c:v>
                </c:pt>
                <c:pt idx="2479">
                  <c:v>131.9</c:v>
                </c:pt>
                <c:pt idx="2480">
                  <c:v>131.9</c:v>
                </c:pt>
                <c:pt idx="2481">
                  <c:v>131.9</c:v>
                </c:pt>
                <c:pt idx="2482">
                  <c:v>133.1</c:v>
                </c:pt>
                <c:pt idx="2483">
                  <c:v>133.1</c:v>
                </c:pt>
                <c:pt idx="2484">
                  <c:v>133.1</c:v>
                </c:pt>
                <c:pt idx="2485">
                  <c:v>133.69999999999999</c:v>
                </c:pt>
                <c:pt idx="2486">
                  <c:v>133.69999999999999</c:v>
                </c:pt>
                <c:pt idx="2487">
                  <c:v>133.69999999999999</c:v>
                </c:pt>
                <c:pt idx="2488">
                  <c:v>134.6</c:v>
                </c:pt>
                <c:pt idx="2489">
                  <c:v>134.6</c:v>
                </c:pt>
                <c:pt idx="2490">
                  <c:v>134.6</c:v>
                </c:pt>
                <c:pt idx="2491">
                  <c:v>135.1</c:v>
                </c:pt>
                <c:pt idx="2492">
                  <c:v>135.1</c:v>
                </c:pt>
                <c:pt idx="2493">
                  <c:v>135.1</c:v>
                </c:pt>
                <c:pt idx="2494">
                  <c:v>135.30000000000001</c:v>
                </c:pt>
                <c:pt idx="2495">
                  <c:v>135.30000000000001</c:v>
                </c:pt>
                <c:pt idx="2496">
                  <c:v>135.30000000000001</c:v>
                </c:pt>
                <c:pt idx="2497">
                  <c:v>134.1</c:v>
                </c:pt>
                <c:pt idx="2498">
                  <c:v>134.1</c:v>
                </c:pt>
                <c:pt idx="2499">
                  <c:v>134.1</c:v>
                </c:pt>
                <c:pt idx="2500">
                  <c:v>133.6</c:v>
                </c:pt>
                <c:pt idx="2501">
                  <c:v>133.6</c:v>
                </c:pt>
                <c:pt idx="2502">
                  <c:v>133.6</c:v>
                </c:pt>
                <c:pt idx="2503">
                  <c:v>133.4</c:v>
                </c:pt>
                <c:pt idx="2504">
                  <c:v>133.4</c:v>
                </c:pt>
                <c:pt idx="2505">
                  <c:v>133.4</c:v>
                </c:pt>
                <c:pt idx="2506">
                  <c:v>133.4</c:v>
                </c:pt>
                <c:pt idx="2507">
                  <c:v>133.4</c:v>
                </c:pt>
                <c:pt idx="2508">
                  <c:v>133.4</c:v>
                </c:pt>
                <c:pt idx="2509">
                  <c:v>133</c:v>
                </c:pt>
                <c:pt idx="2510">
                  <c:v>133</c:v>
                </c:pt>
                <c:pt idx="2511">
                  <c:v>133</c:v>
                </c:pt>
                <c:pt idx="2512">
                  <c:v>132.30000000000001</c:v>
                </c:pt>
                <c:pt idx="2513">
                  <c:v>132.30000000000001</c:v>
                </c:pt>
                <c:pt idx="2514">
                  <c:v>132.30000000000001</c:v>
                </c:pt>
                <c:pt idx="2515">
                  <c:v>132.5</c:v>
                </c:pt>
                <c:pt idx="2516">
                  <c:v>132.5</c:v>
                </c:pt>
                <c:pt idx="2517">
                  <c:v>132.5</c:v>
                </c:pt>
                <c:pt idx="2518">
                  <c:v>132.9</c:v>
                </c:pt>
                <c:pt idx="2519">
                  <c:v>132.9</c:v>
                </c:pt>
                <c:pt idx="2520">
                  <c:v>132.9</c:v>
                </c:pt>
                <c:pt idx="2521">
                  <c:v>132.9</c:v>
                </c:pt>
                <c:pt idx="2522">
                  <c:v>132.9</c:v>
                </c:pt>
                <c:pt idx="2523">
                  <c:v>132.9</c:v>
                </c:pt>
                <c:pt idx="2524">
                  <c:v>133.1</c:v>
                </c:pt>
                <c:pt idx="2525">
                  <c:v>133.1</c:v>
                </c:pt>
                <c:pt idx="2526">
                  <c:v>133.1</c:v>
                </c:pt>
                <c:pt idx="2527">
                  <c:v>132.69999999999999</c:v>
                </c:pt>
                <c:pt idx="2528">
                  <c:v>132.69999999999999</c:v>
                </c:pt>
                <c:pt idx="2529">
                  <c:v>132.69999999999999</c:v>
                </c:pt>
                <c:pt idx="2530">
                  <c:v>132.69999999999999</c:v>
                </c:pt>
                <c:pt idx="2531">
                  <c:v>132.69999999999999</c:v>
                </c:pt>
                <c:pt idx="2532">
                  <c:v>132.69999999999999</c:v>
                </c:pt>
                <c:pt idx="2533">
                  <c:v>132.1</c:v>
                </c:pt>
                <c:pt idx="2534">
                  <c:v>132.1</c:v>
                </c:pt>
                <c:pt idx="2535">
                  <c:v>132.1</c:v>
                </c:pt>
                <c:pt idx="2536">
                  <c:v>132.1</c:v>
                </c:pt>
                <c:pt idx="2537">
                  <c:v>132.1</c:v>
                </c:pt>
                <c:pt idx="2538">
                  <c:v>132.1</c:v>
                </c:pt>
                <c:pt idx="2539">
                  <c:v>132.19999999999999</c:v>
                </c:pt>
                <c:pt idx="2540">
                  <c:v>132.19999999999999</c:v>
                </c:pt>
                <c:pt idx="2541">
                  <c:v>132.19999999999999</c:v>
                </c:pt>
                <c:pt idx="2542">
                  <c:v>132.80000000000001</c:v>
                </c:pt>
                <c:pt idx="2543">
                  <c:v>132.80000000000001</c:v>
                </c:pt>
                <c:pt idx="2544">
                  <c:v>132.80000000000001</c:v>
                </c:pt>
                <c:pt idx="2545">
                  <c:v>133.19999999999999</c:v>
                </c:pt>
                <c:pt idx="2546">
                  <c:v>133.19999999999999</c:v>
                </c:pt>
                <c:pt idx="2547">
                  <c:v>133.19999999999999</c:v>
                </c:pt>
                <c:pt idx="2548">
                  <c:v>133.69999999999999</c:v>
                </c:pt>
                <c:pt idx="2549">
                  <c:v>133.69999999999999</c:v>
                </c:pt>
                <c:pt idx="2550">
                  <c:v>133.69999999999999</c:v>
                </c:pt>
                <c:pt idx="2551">
                  <c:v>134.1</c:v>
                </c:pt>
                <c:pt idx="2552">
                  <c:v>134.1</c:v>
                </c:pt>
                <c:pt idx="2553">
                  <c:v>134.1</c:v>
                </c:pt>
                <c:pt idx="2554">
                  <c:v>134.19999999999999</c:v>
                </c:pt>
                <c:pt idx="2555">
                  <c:v>134.19999999999999</c:v>
                </c:pt>
                <c:pt idx="2556">
                  <c:v>134.19999999999999</c:v>
                </c:pt>
                <c:pt idx="2557">
                  <c:v>133.6</c:v>
                </c:pt>
                <c:pt idx="2558">
                  <c:v>133.6</c:v>
                </c:pt>
                <c:pt idx="2559">
                  <c:v>133.6</c:v>
                </c:pt>
                <c:pt idx="2560">
                  <c:v>133.30000000000001</c:v>
                </c:pt>
                <c:pt idx="2561">
                  <c:v>133.30000000000001</c:v>
                </c:pt>
                <c:pt idx="2562">
                  <c:v>133.30000000000001</c:v>
                </c:pt>
                <c:pt idx="2563">
                  <c:v>133.6</c:v>
                </c:pt>
                <c:pt idx="2564">
                  <c:v>133.6</c:v>
                </c:pt>
                <c:pt idx="2565">
                  <c:v>133.6</c:v>
                </c:pt>
                <c:pt idx="2566">
                  <c:v>133.9</c:v>
                </c:pt>
                <c:pt idx="2567">
                  <c:v>133.9</c:v>
                </c:pt>
                <c:pt idx="2568">
                  <c:v>133.9</c:v>
                </c:pt>
                <c:pt idx="2569">
                  <c:v>134.30000000000001</c:v>
                </c:pt>
                <c:pt idx="2570">
                  <c:v>134.30000000000001</c:v>
                </c:pt>
                <c:pt idx="2571">
                  <c:v>134.30000000000001</c:v>
                </c:pt>
                <c:pt idx="2572">
                  <c:v>134.19999999999999</c:v>
                </c:pt>
                <c:pt idx="2573">
                  <c:v>134.19999999999999</c:v>
                </c:pt>
                <c:pt idx="2574">
                  <c:v>134.19999999999999</c:v>
                </c:pt>
                <c:pt idx="2575">
                  <c:v>134.19999999999999</c:v>
                </c:pt>
                <c:pt idx="2576">
                  <c:v>134.19999999999999</c:v>
                </c:pt>
                <c:pt idx="2577">
                  <c:v>134.19999999999999</c:v>
                </c:pt>
                <c:pt idx="2578">
                  <c:v>133.6</c:v>
                </c:pt>
                <c:pt idx="2579">
                  <c:v>133.6</c:v>
                </c:pt>
                <c:pt idx="2580">
                  <c:v>133.6</c:v>
                </c:pt>
                <c:pt idx="2581">
                  <c:v>133.4</c:v>
                </c:pt>
                <c:pt idx="2582">
                  <c:v>133.4</c:v>
                </c:pt>
                <c:pt idx="2583">
                  <c:v>133.4</c:v>
                </c:pt>
                <c:pt idx="2584">
                  <c:v>133.6</c:v>
                </c:pt>
                <c:pt idx="2585">
                  <c:v>133.6</c:v>
                </c:pt>
                <c:pt idx="2586">
                  <c:v>133.6</c:v>
                </c:pt>
                <c:pt idx="2587">
                  <c:v>134.1</c:v>
                </c:pt>
                <c:pt idx="2588">
                  <c:v>134.1</c:v>
                </c:pt>
                <c:pt idx="2589">
                  <c:v>134.1</c:v>
                </c:pt>
                <c:pt idx="2590">
                  <c:v>134.1</c:v>
                </c:pt>
                <c:pt idx="2591">
                  <c:v>134.1</c:v>
                </c:pt>
                <c:pt idx="2592">
                  <c:v>134.1</c:v>
                </c:pt>
                <c:pt idx="2593">
                  <c:v>134.19999999999999</c:v>
                </c:pt>
                <c:pt idx="2594">
                  <c:v>134.19999999999999</c:v>
                </c:pt>
                <c:pt idx="2595">
                  <c:v>134.19999999999999</c:v>
                </c:pt>
                <c:pt idx="2596">
                  <c:v>134</c:v>
                </c:pt>
                <c:pt idx="2597">
                  <c:v>134</c:v>
                </c:pt>
                <c:pt idx="2598">
                  <c:v>134</c:v>
                </c:pt>
                <c:pt idx="2599">
                  <c:v>134.5</c:v>
                </c:pt>
                <c:pt idx="2600">
                  <c:v>134.5</c:v>
                </c:pt>
                <c:pt idx="2601">
                  <c:v>134.5</c:v>
                </c:pt>
                <c:pt idx="2602">
                  <c:v>134.9</c:v>
                </c:pt>
                <c:pt idx="2603">
                  <c:v>134.9</c:v>
                </c:pt>
                <c:pt idx="2604">
                  <c:v>134.9</c:v>
                </c:pt>
                <c:pt idx="2605">
                  <c:v>135.30000000000001</c:v>
                </c:pt>
                <c:pt idx="2606">
                  <c:v>135.30000000000001</c:v>
                </c:pt>
                <c:pt idx="2607">
                  <c:v>135.30000000000001</c:v>
                </c:pt>
                <c:pt idx="2608">
                  <c:v>134.5</c:v>
                </c:pt>
                <c:pt idx="2609">
                  <c:v>134.5</c:v>
                </c:pt>
                <c:pt idx="2610">
                  <c:v>134.5</c:v>
                </c:pt>
                <c:pt idx="2611">
                  <c:v>133.69999999999999</c:v>
                </c:pt>
                <c:pt idx="2612">
                  <c:v>133.69999999999999</c:v>
                </c:pt>
                <c:pt idx="2613">
                  <c:v>133.69999999999999</c:v>
                </c:pt>
                <c:pt idx="2614">
                  <c:v>133.30000000000001</c:v>
                </c:pt>
                <c:pt idx="2615">
                  <c:v>133.30000000000001</c:v>
                </c:pt>
                <c:pt idx="2616">
                  <c:v>133.30000000000001</c:v>
                </c:pt>
                <c:pt idx="2617">
                  <c:v>133.5</c:v>
                </c:pt>
                <c:pt idx="2618">
                  <c:v>133.5</c:v>
                </c:pt>
                <c:pt idx="2619">
                  <c:v>133.5</c:v>
                </c:pt>
                <c:pt idx="2620">
                  <c:v>133.5</c:v>
                </c:pt>
                <c:pt idx="2621">
                  <c:v>133.5</c:v>
                </c:pt>
                <c:pt idx="2622">
                  <c:v>133.5</c:v>
                </c:pt>
                <c:pt idx="2623">
                  <c:v>133.4</c:v>
                </c:pt>
                <c:pt idx="2624">
                  <c:v>133.4</c:v>
                </c:pt>
                <c:pt idx="2625">
                  <c:v>133.4</c:v>
                </c:pt>
                <c:pt idx="2626">
                  <c:v>133.6</c:v>
                </c:pt>
                <c:pt idx="2627">
                  <c:v>133.6</c:v>
                </c:pt>
                <c:pt idx="2628">
                  <c:v>133.6</c:v>
                </c:pt>
                <c:pt idx="2629">
                  <c:v>133.9</c:v>
                </c:pt>
                <c:pt idx="2630">
                  <c:v>133.9</c:v>
                </c:pt>
                <c:pt idx="2631">
                  <c:v>133.9</c:v>
                </c:pt>
                <c:pt idx="2632">
                  <c:v>134.19999999999999</c:v>
                </c:pt>
                <c:pt idx="2633">
                  <c:v>134.19999999999999</c:v>
                </c:pt>
                <c:pt idx="2634">
                  <c:v>134.19999999999999</c:v>
                </c:pt>
                <c:pt idx="2635">
                  <c:v>133.80000000000001</c:v>
                </c:pt>
                <c:pt idx="2636">
                  <c:v>133.80000000000001</c:v>
                </c:pt>
                <c:pt idx="2637">
                  <c:v>133.80000000000001</c:v>
                </c:pt>
                <c:pt idx="2638">
                  <c:v>133.9</c:v>
                </c:pt>
                <c:pt idx="2639">
                  <c:v>133.9</c:v>
                </c:pt>
                <c:pt idx="2640">
                  <c:v>133.9</c:v>
                </c:pt>
                <c:pt idx="2641">
                  <c:v>133.1</c:v>
                </c:pt>
                <c:pt idx="2642">
                  <c:v>133.1</c:v>
                </c:pt>
                <c:pt idx="2643">
                  <c:v>133.1</c:v>
                </c:pt>
                <c:pt idx="2644">
                  <c:v>133.5</c:v>
                </c:pt>
                <c:pt idx="2645">
                  <c:v>133.5</c:v>
                </c:pt>
                <c:pt idx="2646">
                  <c:v>133.5</c:v>
                </c:pt>
                <c:pt idx="2647">
                  <c:v>133.5</c:v>
                </c:pt>
                <c:pt idx="2648">
                  <c:v>133.5</c:v>
                </c:pt>
                <c:pt idx="2649">
                  <c:v>133.5</c:v>
                </c:pt>
                <c:pt idx="2650">
                  <c:v>133.9</c:v>
                </c:pt>
                <c:pt idx="2651">
                  <c:v>133.9</c:v>
                </c:pt>
                <c:pt idx="2652">
                  <c:v>133.9</c:v>
                </c:pt>
                <c:pt idx="2653">
                  <c:v>133.80000000000001</c:v>
                </c:pt>
                <c:pt idx="2654">
                  <c:v>133.80000000000001</c:v>
                </c:pt>
                <c:pt idx="2655">
                  <c:v>133.80000000000001</c:v>
                </c:pt>
                <c:pt idx="2656">
                  <c:v>133.6</c:v>
                </c:pt>
                <c:pt idx="2657">
                  <c:v>133.6</c:v>
                </c:pt>
                <c:pt idx="2658">
                  <c:v>133.6</c:v>
                </c:pt>
                <c:pt idx="2659">
                  <c:v>132.4</c:v>
                </c:pt>
                <c:pt idx="2660">
                  <c:v>132.4</c:v>
                </c:pt>
                <c:pt idx="2661">
                  <c:v>132.4</c:v>
                </c:pt>
                <c:pt idx="2662">
                  <c:v>131.80000000000001</c:v>
                </c:pt>
                <c:pt idx="2663">
                  <c:v>131.80000000000001</c:v>
                </c:pt>
                <c:pt idx="2664">
                  <c:v>131.80000000000001</c:v>
                </c:pt>
                <c:pt idx="2665">
                  <c:v>131.6</c:v>
                </c:pt>
                <c:pt idx="2666">
                  <c:v>131.6</c:v>
                </c:pt>
                <c:pt idx="2667">
                  <c:v>131.6</c:v>
                </c:pt>
                <c:pt idx="2668">
                  <c:v>132.30000000000001</c:v>
                </c:pt>
                <c:pt idx="2669">
                  <c:v>132.30000000000001</c:v>
                </c:pt>
                <c:pt idx="2670">
                  <c:v>132.30000000000001</c:v>
                </c:pt>
                <c:pt idx="2671">
                  <c:v>132.69999999999999</c:v>
                </c:pt>
                <c:pt idx="2672">
                  <c:v>132.69999999999999</c:v>
                </c:pt>
                <c:pt idx="2673">
                  <c:v>132.69999999999999</c:v>
                </c:pt>
                <c:pt idx="2674">
                  <c:v>132.6</c:v>
                </c:pt>
                <c:pt idx="2675">
                  <c:v>132.6</c:v>
                </c:pt>
                <c:pt idx="2676">
                  <c:v>132.6</c:v>
                </c:pt>
                <c:pt idx="2677">
                  <c:v>132.80000000000001</c:v>
                </c:pt>
                <c:pt idx="2678">
                  <c:v>132.80000000000001</c:v>
                </c:pt>
                <c:pt idx="2679">
                  <c:v>132.80000000000001</c:v>
                </c:pt>
                <c:pt idx="2680">
                  <c:v>133.4</c:v>
                </c:pt>
                <c:pt idx="2681">
                  <c:v>133.4</c:v>
                </c:pt>
                <c:pt idx="2682">
                  <c:v>133.4</c:v>
                </c:pt>
                <c:pt idx="2683">
                  <c:v>133.80000000000001</c:v>
                </c:pt>
                <c:pt idx="2684">
                  <c:v>133.80000000000001</c:v>
                </c:pt>
                <c:pt idx="2685">
                  <c:v>133.80000000000001</c:v>
                </c:pt>
                <c:pt idx="2686">
                  <c:v>133.6</c:v>
                </c:pt>
                <c:pt idx="2687">
                  <c:v>133.6</c:v>
                </c:pt>
                <c:pt idx="2688">
                  <c:v>133.6</c:v>
                </c:pt>
                <c:pt idx="2689">
                  <c:v>132.6</c:v>
                </c:pt>
                <c:pt idx="2690">
                  <c:v>132.6</c:v>
                </c:pt>
                <c:pt idx="2691">
                  <c:v>132.6</c:v>
                </c:pt>
                <c:pt idx="2692">
                  <c:v>131.6</c:v>
                </c:pt>
                <c:pt idx="2693">
                  <c:v>131.6</c:v>
                </c:pt>
                <c:pt idx="2694">
                  <c:v>131.6</c:v>
                </c:pt>
                <c:pt idx="2695">
                  <c:v>131.80000000000001</c:v>
                </c:pt>
                <c:pt idx="2696">
                  <c:v>131.80000000000001</c:v>
                </c:pt>
                <c:pt idx="2697">
                  <c:v>131.80000000000001</c:v>
                </c:pt>
                <c:pt idx="2698">
                  <c:v>132.30000000000001</c:v>
                </c:pt>
                <c:pt idx="2699">
                  <c:v>132.30000000000001</c:v>
                </c:pt>
                <c:pt idx="2700">
                  <c:v>132.30000000000001</c:v>
                </c:pt>
                <c:pt idx="2701">
                  <c:v>133.19999999999999</c:v>
                </c:pt>
                <c:pt idx="2702">
                  <c:v>133.19999999999999</c:v>
                </c:pt>
                <c:pt idx="2703">
                  <c:v>133.19999999999999</c:v>
                </c:pt>
                <c:pt idx="2704">
                  <c:v>133.19999999999999</c:v>
                </c:pt>
                <c:pt idx="2705">
                  <c:v>133.19999999999999</c:v>
                </c:pt>
                <c:pt idx="2706">
                  <c:v>133.19999999999999</c:v>
                </c:pt>
                <c:pt idx="2707">
                  <c:v>133.4</c:v>
                </c:pt>
                <c:pt idx="2708">
                  <c:v>133.4</c:v>
                </c:pt>
                <c:pt idx="2709">
                  <c:v>133.4</c:v>
                </c:pt>
                <c:pt idx="2710">
                  <c:v>133.30000000000001</c:v>
                </c:pt>
                <c:pt idx="2711">
                  <c:v>133.30000000000001</c:v>
                </c:pt>
                <c:pt idx="2712">
                  <c:v>133.30000000000001</c:v>
                </c:pt>
                <c:pt idx="2713">
                  <c:v>133.69999999999999</c:v>
                </c:pt>
                <c:pt idx="2714">
                  <c:v>133.69999999999999</c:v>
                </c:pt>
                <c:pt idx="2715">
                  <c:v>133.69999999999999</c:v>
                </c:pt>
                <c:pt idx="2716">
                  <c:v>134.19999999999999</c:v>
                </c:pt>
                <c:pt idx="2717">
                  <c:v>134.19999999999999</c:v>
                </c:pt>
                <c:pt idx="2718">
                  <c:v>134.19999999999999</c:v>
                </c:pt>
                <c:pt idx="2719">
                  <c:v>134.69999999999999</c:v>
                </c:pt>
                <c:pt idx="2720">
                  <c:v>134.69999999999999</c:v>
                </c:pt>
                <c:pt idx="2721">
                  <c:v>134.69999999999999</c:v>
                </c:pt>
                <c:pt idx="2722">
                  <c:v>134.9</c:v>
                </c:pt>
                <c:pt idx="2723">
                  <c:v>134.9</c:v>
                </c:pt>
                <c:pt idx="2724">
                  <c:v>134.9</c:v>
                </c:pt>
                <c:pt idx="2725">
                  <c:v>134.6</c:v>
                </c:pt>
                <c:pt idx="2726">
                  <c:v>134.6</c:v>
                </c:pt>
                <c:pt idx="2727">
                  <c:v>134.6</c:v>
                </c:pt>
                <c:pt idx="2728">
                  <c:v>134.30000000000001</c:v>
                </c:pt>
                <c:pt idx="2729">
                  <c:v>134.30000000000001</c:v>
                </c:pt>
                <c:pt idx="2730">
                  <c:v>134.30000000000001</c:v>
                </c:pt>
                <c:pt idx="2731">
                  <c:v>134.4</c:v>
                </c:pt>
                <c:pt idx="2732">
                  <c:v>134.4</c:v>
                </c:pt>
                <c:pt idx="2733">
                  <c:v>134.4</c:v>
                </c:pt>
                <c:pt idx="2734">
                  <c:v>134.80000000000001</c:v>
                </c:pt>
                <c:pt idx="2735">
                  <c:v>134.80000000000001</c:v>
                </c:pt>
                <c:pt idx="2736">
                  <c:v>134.80000000000001</c:v>
                </c:pt>
                <c:pt idx="2737">
                  <c:v>134.69999999999999</c:v>
                </c:pt>
                <c:pt idx="2738">
                  <c:v>134.69999999999999</c:v>
                </c:pt>
                <c:pt idx="2739">
                  <c:v>134.69999999999999</c:v>
                </c:pt>
                <c:pt idx="2740">
                  <c:v>134.19999999999999</c:v>
                </c:pt>
                <c:pt idx="2741">
                  <c:v>134.19999999999999</c:v>
                </c:pt>
                <c:pt idx="2742">
                  <c:v>134.19999999999999</c:v>
                </c:pt>
                <c:pt idx="2743">
                  <c:v>134.6</c:v>
                </c:pt>
                <c:pt idx="2744">
                  <c:v>134.6</c:v>
                </c:pt>
                <c:pt idx="2745">
                  <c:v>134.6</c:v>
                </c:pt>
                <c:pt idx="2746">
                  <c:v>135.4</c:v>
                </c:pt>
                <c:pt idx="2747">
                  <c:v>135.4</c:v>
                </c:pt>
                <c:pt idx="2748">
                  <c:v>135.4</c:v>
                </c:pt>
                <c:pt idx="2749">
                  <c:v>135.5</c:v>
                </c:pt>
                <c:pt idx="2750">
                  <c:v>135.5</c:v>
                </c:pt>
                <c:pt idx="2751">
                  <c:v>135.5</c:v>
                </c:pt>
                <c:pt idx="2752">
                  <c:v>134.5</c:v>
                </c:pt>
                <c:pt idx="2753">
                  <c:v>134.5</c:v>
                </c:pt>
                <c:pt idx="2754">
                  <c:v>134.5</c:v>
                </c:pt>
                <c:pt idx="2755">
                  <c:v>133.80000000000001</c:v>
                </c:pt>
                <c:pt idx="2756">
                  <c:v>133.80000000000001</c:v>
                </c:pt>
                <c:pt idx="2757">
                  <c:v>133.80000000000001</c:v>
                </c:pt>
                <c:pt idx="2758">
                  <c:v>133.19999999999999</c:v>
                </c:pt>
                <c:pt idx="2759">
                  <c:v>133.19999999999999</c:v>
                </c:pt>
                <c:pt idx="2760">
                  <c:v>133.19999999999999</c:v>
                </c:pt>
                <c:pt idx="2761">
                  <c:v>133</c:v>
                </c:pt>
                <c:pt idx="2762">
                  <c:v>133</c:v>
                </c:pt>
                <c:pt idx="2763">
                  <c:v>133</c:v>
                </c:pt>
                <c:pt idx="2764">
                  <c:v>133.19999999999999</c:v>
                </c:pt>
                <c:pt idx="2765">
                  <c:v>133.19999999999999</c:v>
                </c:pt>
                <c:pt idx="2766">
                  <c:v>133.19999999999999</c:v>
                </c:pt>
                <c:pt idx="2767">
                  <c:v>134.30000000000001</c:v>
                </c:pt>
                <c:pt idx="2768">
                  <c:v>134.30000000000001</c:v>
                </c:pt>
                <c:pt idx="2769">
                  <c:v>134.30000000000001</c:v>
                </c:pt>
                <c:pt idx="2770">
                  <c:v>135.1</c:v>
                </c:pt>
                <c:pt idx="2771">
                  <c:v>135.1</c:v>
                </c:pt>
                <c:pt idx="2772">
                  <c:v>135.1</c:v>
                </c:pt>
                <c:pt idx="2773">
                  <c:v>135.19999999999999</c:v>
                </c:pt>
                <c:pt idx="2774">
                  <c:v>135.19999999999999</c:v>
                </c:pt>
                <c:pt idx="2775">
                  <c:v>135.19999999999999</c:v>
                </c:pt>
                <c:pt idx="2776">
                  <c:v>134.69999999999999</c:v>
                </c:pt>
                <c:pt idx="2777">
                  <c:v>134.69999999999999</c:v>
                </c:pt>
                <c:pt idx="2778">
                  <c:v>134.69999999999999</c:v>
                </c:pt>
                <c:pt idx="2779">
                  <c:v>134.19999999999999</c:v>
                </c:pt>
                <c:pt idx="2780">
                  <c:v>134.19999999999999</c:v>
                </c:pt>
                <c:pt idx="2781">
                  <c:v>134.19999999999999</c:v>
                </c:pt>
                <c:pt idx="2782">
                  <c:v>133.4</c:v>
                </c:pt>
                <c:pt idx="2783">
                  <c:v>133.4</c:v>
                </c:pt>
                <c:pt idx="2784">
                  <c:v>133.4</c:v>
                </c:pt>
                <c:pt idx="2785">
                  <c:v>133.80000000000001</c:v>
                </c:pt>
                <c:pt idx="2786">
                  <c:v>133.80000000000001</c:v>
                </c:pt>
                <c:pt idx="2787">
                  <c:v>133.80000000000001</c:v>
                </c:pt>
                <c:pt idx="2788">
                  <c:v>134.6</c:v>
                </c:pt>
                <c:pt idx="2789">
                  <c:v>134.6</c:v>
                </c:pt>
                <c:pt idx="2790">
                  <c:v>134.6</c:v>
                </c:pt>
                <c:pt idx="2791">
                  <c:v>135.5</c:v>
                </c:pt>
                <c:pt idx="2792">
                  <c:v>135.5</c:v>
                </c:pt>
                <c:pt idx="2793">
                  <c:v>135.5</c:v>
                </c:pt>
                <c:pt idx="2794">
                  <c:v>135.6</c:v>
                </c:pt>
                <c:pt idx="2795">
                  <c:v>135.6</c:v>
                </c:pt>
                <c:pt idx="2796">
                  <c:v>135.6</c:v>
                </c:pt>
                <c:pt idx="2797">
                  <c:v>135.30000000000001</c:v>
                </c:pt>
                <c:pt idx="2798">
                  <c:v>135.30000000000001</c:v>
                </c:pt>
                <c:pt idx="2799">
                  <c:v>135.30000000000001</c:v>
                </c:pt>
                <c:pt idx="2800">
                  <c:v>135.4</c:v>
                </c:pt>
                <c:pt idx="2801">
                  <c:v>135.4</c:v>
                </c:pt>
                <c:pt idx="2802">
                  <c:v>135.4</c:v>
                </c:pt>
                <c:pt idx="2803">
                  <c:v>135.1</c:v>
                </c:pt>
                <c:pt idx="2804">
                  <c:v>135.1</c:v>
                </c:pt>
                <c:pt idx="2805">
                  <c:v>135.1</c:v>
                </c:pt>
                <c:pt idx="2806">
                  <c:v>135.1</c:v>
                </c:pt>
                <c:pt idx="2807">
                  <c:v>135.1</c:v>
                </c:pt>
                <c:pt idx="2808">
                  <c:v>135.1</c:v>
                </c:pt>
                <c:pt idx="2809">
                  <c:v>135.5</c:v>
                </c:pt>
                <c:pt idx="2810">
                  <c:v>135.5</c:v>
                </c:pt>
                <c:pt idx="2811">
                  <c:v>135.5</c:v>
                </c:pt>
                <c:pt idx="2812">
                  <c:v>136.1</c:v>
                </c:pt>
                <c:pt idx="2813">
                  <c:v>136.1</c:v>
                </c:pt>
                <c:pt idx="2814">
                  <c:v>136.1</c:v>
                </c:pt>
                <c:pt idx="2815">
                  <c:v>136.9</c:v>
                </c:pt>
                <c:pt idx="2816">
                  <c:v>136.9</c:v>
                </c:pt>
                <c:pt idx="2817">
                  <c:v>136.9</c:v>
                </c:pt>
                <c:pt idx="2818">
                  <c:v>138.4</c:v>
                </c:pt>
                <c:pt idx="2819">
                  <c:v>138.4</c:v>
                </c:pt>
                <c:pt idx="2820">
                  <c:v>138.4</c:v>
                </c:pt>
                <c:pt idx="2821">
                  <c:v>139</c:v>
                </c:pt>
                <c:pt idx="2822">
                  <c:v>139</c:v>
                </c:pt>
                <c:pt idx="2823">
                  <c:v>139</c:v>
                </c:pt>
                <c:pt idx="2824">
                  <c:v>138.1</c:v>
                </c:pt>
                <c:pt idx="2825">
                  <c:v>138.1</c:v>
                </c:pt>
                <c:pt idx="2826">
                  <c:v>138.1</c:v>
                </c:pt>
                <c:pt idx="2827">
                  <c:v>136.6</c:v>
                </c:pt>
                <c:pt idx="2828">
                  <c:v>136.6</c:v>
                </c:pt>
                <c:pt idx="2829">
                  <c:v>136.6</c:v>
                </c:pt>
                <c:pt idx="2830">
                  <c:v>135.6</c:v>
                </c:pt>
                <c:pt idx="2831">
                  <c:v>135.6</c:v>
                </c:pt>
                <c:pt idx="2832">
                  <c:v>135.6</c:v>
                </c:pt>
                <c:pt idx="2833">
                  <c:v>135.6</c:v>
                </c:pt>
                <c:pt idx="2834">
                  <c:v>135.6</c:v>
                </c:pt>
                <c:pt idx="2835">
                  <c:v>135.6</c:v>
                </c:pt>
                <c:pt idx="2836">
                  <c:v>136.4</c:v>
                </c:pt>
                <c:pt idx="2837">
                  <c:v>136.4</c:v>
                </c:pt>
                <c:pt idx="2838">
                  <c:v>136.4</c:v>
                </c:pt>
                <c:pt idx="2839">
                  <c:v>137.30000000000001</c:v>
                </c:pt>
                <c:pt idx="2840">
                  <c:v>137.30000000000001</c:v>
                </c:pt>
                <c:pt idx="2841">
                  <c:v>137.30000000000001</c:v>
                </c:pt>
                <c:pt idx="2842">
                  <c:v>138.5</c:v>
                </c:pt>
                <c:pt idx="2843">
                  <c:v>138.5</c:v>
                </c:pt>
                <c:pt idx="2844">
                  <c:v>138.5</c:v>
                </c:pt>
                <c:pt idx="2845">
                  <c:v>139</c:v>
                </c:pt>
                <c:pt idx="2846">
                  <c:v>139</c:v>
                </c:pt>
                <c:pt idx="2847">
                  <c:v>139</c:v>
                </c:pt>
                <c:pt idx="2848">
                  <c:v>139.69999999999999</c:v>
                </c:pt>
                <c:pt idx="2849">
                  <c:v>139.69999999999999</c:v>
                </c:pt>
                <c:pt idx="2850">
                  <c:v>139.69999999999999</c:v>
                </c:pt>
                <c:pt idx="2851">
                  <c:v>140.1</c:v>
                </c:pt>
                <c:pt idx="2852">
                  <c:v>140.1</c:v>
                </c:pt>
                <c:pt idx="2853">
                  <c:v>140.1</c:v>
                </c:pt>
                <c:pt idx="2854">
                  <c:v>140.30000000000001</c:v>
                </c:pt>
                <c:pt idx="2855">
                  <c:v>140.30000000000001</c:v>
                </c:pt>
                <c:pt idx="2856">
                  <c:v>140.30000000000001</c:v>
                </c:pt>
                <c:pt idx="2857">
                  <c:v>140.6</c:v>
                </c:pt>
                <c:pt idx="2858">
                  <c:v>140.6</c:v>
                </c:pt>
                <c:pt idx="2859">
                  <c:v>140.6</c:v>
                </c:pt>
                <c:pt idx="2860">
                  <c:v>141.1</c:v>
                </c:pt>
                <c:pt idx="2861">
                  <c:v>141.1</c:v>
                </c:pt>
                <c:pt idx="2862">
                  <c:v>141.1</c:v>
                </c:pt>
                <c:pt idx="2863">
                  <c:v>141.6</c:v>
                </c:pt>
                <c:pt idx="2864">
                  <c:v>141.6</c:v>
                </c:pt>
                <c:pt idx="2865">
                  <c:v>141.6</c:v>
                </c:pt>
                <c:pt idx="2866">
                  <c:v>141.80000000000001</c:v>
                </c:pt>
                <c:pt idx="2867">
                  <c:v>141.80000000000001</c:v>
                </c:pt>
                <c:pt idx="2868">
                  <c:v>141.80000000000001</c:v>
                </c:pt>
                <c:pt idx="2869">
                  <c:v>141.69999999999999</c:v>
                </c:pt>
                <c:pt idx="2870">
                  <c:v>141.69999999999999</c:v>
                </c:pt>
                <c:pt idx="2871">
                  <c:v>141.69999999999999</c:v>
                </c:pt>
                <c:pt idx="2872">
                  <c:v>141.80000000000001</c:v>
                </c:pt>
                <c:pt idx="2873">
                  <c:v>141.80000000000001</c:v>
                </c:pt>
                <c:pt idx="2874">
                  <c:v>141.80000000000001</c:v>
                </c:pt>
                <c:pt idx="2875">
                  <c:v>141.4</c:v>
                </c:pt>
                <c:pt idx="2876">
                  <c:v>141.4</c:v>
                </c:pt>
                <c:pt idx="2877">
                  <c:v>141.4</c:v>
                </c:pt>
                <c:pt idx="2878">
                  <c:v>140.69999999999999</c:v>
                </c:pt>
                <c:pt idx="2879">
                  <c:v>140.69999999999999</c:v>
                </c:pt>
                <c:pt idx="2880">
                  <c:v>140.69999999999999</c:v>
                </c:pt>
                <c:pt idx="2881">
                  <c:v>140.30000000000001</c:v>
                </c:pt>
                <c:pt idx="2882">
                  <c:v>140.30000000000001</c:v>
                </c:pt>
                <c:pt idx="2883">
                  <c:v>140.30000000000001</c:v>
                </c:pt>
                <c:pt idx="2884">
                  <c:v>140.80000000000001</c:v>
                </c:pt>
                <c:pt idx="2885">
                  <c:v>140.80000000000001</c:v>
                </c:pt>
                <c:pt idx="2886">
                  <c:v>140.80000000000001</c:v>
                </c:pt>
                <c:pt idx="2887">
                  <c:v>140.9</c:v>
                </c:pt>
                <c:pt idx="2888">
                  <c:v>140.9</c:v>
                </c:pt>
                <c:pt idx="2889">
                  <c:v>140.9</c:v>
                </c:pt>
                <c:pt idx="2890">
                  <c:v>140.6</c:v>
                </c:pt>
                <c:pt idx="2891">
                  <c:v>140.6</c:v>
                </c:pt>
                <c:pt idx="2892">
                  <c:v>140.6</c:v>
                </c:pt>
                <c:pt idx="2893">
                  <c:v>140.19999999999999</c:v>
                </c:pt>
                <c:pt idx="2894">
                  <c:v>140.19999999999999</c:v>
                </c:pt>
                <c:pt idx="2895">
                  <c:v>140.19999999999999</c:v>
                </c:pt>
                <c:pt idx="2896">
                  <c:v>140.80000000000001</c:v>
                </c:pt>
                <c:pt idx="2897">
                  <c:v>140.80000000000001</c:v>
                </c:pt>
                <c:pt idx="2898">
                  <c:v>140.80000000000001</c:v>
                </c:pt>
                <c:pt idx="2899">
                  <c:v>141.6</c:v>
                </c:pt>
                <c:pt idx="2900">
                  <c:v>141.6</c:v>
                </c:pt>
                <c:pt idx="2901">
                  <c:v>141.6</c:v>
                </c:pt>
                <c:pt idx="2902">
                  <c:v>142.4</c:v>
                </c:pt>
                <c:pt idx="2903">
                  <c:v>142.4</c:v>
                </c:pt>
                <c:pt idx="2904">
                  <c:v>142.4</c:v>
                </c:pt>
                <c:pt idx="2905">
                  <c:v>143.30000000000001</c:v>
                </c:pt>
                <c:pt idx="2906">
                  <c:v>143.30000000000001</c:v>
                </c:pt>
                <c:pt idx="2907">
                  <c:v>143.30000000000001</c:v>
                </c:pt>
                <c:pt idx="2908">
                  <c:v>144.6</c:v>
                </c:pt>
                <c:pt idx="2909">
                  <c:v>144.6</c:v>
                </c:pt>
                <c:pt idx="2910">
                  <c:v>144.6</c:v>
                </c:pt>
                <c:pt idx="2911">
                  <c:v>146.19999999999999</c:v>
                </c:pt>
                <c:pt idx="2912">
                  <c:v>146.19999999999999</c:v>
                </c:pt>
                <c:pt idx="2913">
                  <c:v>146.19999999999999</c:v>
                </c:pt>
                <c:pt idx="2914">
                  <c:v>146.9</c:v>
                </c:pt>
                <c:pt idx="2915">
                  <c:v>146.9</c:v>
                </c:pt>
                <c:pt idx="2916">
                  <c:v>146.9</c:v>
                </c:pt>
                <c:pt idx="2917">
                  <c:v>145.80000000000001</c:v>
                </c:pt>
                <c:pt idx="2918">
                  <c:v>145.80000000000001</c:v>
                </c:pt>
                <c:pt idx="2919">
                  <c:v>145.80000000000001</c:v>
                </c:pt>
                <c:pt idx="2920">
                  <c:v>144.6</c:v>
                </c:pt>
                <c:pt idx="2921">
                  <c:v>144.6</c:v>
                </c:pt>
                <c:pt idx="2922">
                  <c:v>144.6</c:v>
                </c:pt>
                <c:pt idx="2923">
                  <c:v>144.30000000000001</c:v>
                </c:pt>
                <c:pt idx="2924">
                  <c:v>144.30000000000001</c:v>
                </c:pt>
                <c:pt idx="2925">
                  <c:v>144.30000000000001</c:v>
                </c:pt>
                <c:pt idx="2926">
                  <c:v>144</c:v>
                </c:pt>
                <c:pt idx="2927">
                  <c:v>144</c:v>
                </c:pt>
                <c:pt idx="2928">
                  <c:v>144</c:v>
                </c:pt>
                <c:pt idx="2929">
                  <c:v>144.19999999999999</c:v>
                </c:pt>
                <c:pt idx="2930">
                  <c:v>144.19999999999999</c:v>
                </c:pt>
                <c:pt idx="2931">
                  <c:v>144.19999999999999</c:v>
                </c:pt>
                <c:pt idx="2932">
                  <c:v>143.5</c:v>
                </c:pt>
                <c:pt idx="2933">
                  <c:v>143.5</c:v>
                </c:pt>
                <c:pt idx="2934">
                  <c:v>143.5</c:v>
                </c:pt>
                <c:pt idx="2935">
                  <c:v>142.80000000000001</c:v>
                </c:pt>
                <c:pt idx="2936">
                  <c:v>142.80000000000001</c:v>
                </c:pt>
                <c:pt idx="2937">
                  <c:v>142.80000000000001</c:v>
                </c:pt>
                <c:pt idx="2938">
                  <c:v>141.6</c:v>
                </c:pt>
                <c:pt idx="2939">
                  <c:v>141.6</c:v>
                </c:pt>
                <c:pt idx="2940">
                  <c:v>141.6</c:v>
                </c:pt>
                <c:pt idx="2941">
                  <c:v>141</c:v>
                </c:pt>
                <c:pt idx="2942">
                  <c:v>141</c:v>
                </c:pt>
                <c:pt idx="2943">
                  <c:v>141</c:v>
                </c:pt>
                <c:pt idx="2944">
                  <c:v>141.6</c:v>
                </c:pt>
                <c:pt idx="2945">
                  <c:v>141.6</c:v>
                </c:pt>
                <c:pt idx="2946">
                  <c:v>141.6</c:v>
                </c:pt>
                <c:pt idx="2947">
                  <c:v>142.6</c:v>
                </c:pt>
                <c:pt idx="2948">
                  <c:v>142.6</c:v>
                </c:pt>
                <c:pt idx="2949">
                  <c:v>142.6</c:v>
                </c:pt>
                <c:pt idx="2950">
                  <c:v>143.69999999999999</c:v>
                </c:pt>
                <c:pt idx="2951">
                  <c:v>143.69999999999999</c:v>
                </c:pt>
                <c:pt idx="2952">
                  <c:v>143.69999999999999</c:v>
                </c:pt>
                <c:pt idx="2953">
                  <c:v>144.6</c:v>
                </c:pt>
                <c:pt idx="2954">
                  <c:v>144.6</c:v>
                </c:pt>
                <c:pt idx="2955">
                  <c:v>144.6</c:v>
                </c:pt>
                <c:pt idx="2956">
                  <c:v>144.5</c:v>
                </c:pt>
                <c:pt idx="2957">
                  <c:v>144.5</c:v>
                </c:pt>
                <c:pt idx="2958">
                  <c:v>144.5</c:v>
                </c:pt>
                <c:pt idx="2959">
                  <c:v>144.6</c:v>
                </c:pt>
                <c:pt idx="2960">
                  <c:v>144.6</c:v>
                </c:pt>
                <c:pt idx="2961">
                  <c:v>144.6</c:v>
                </c:pt>
                <c:pt idx="2962">
                  <c:v>145</c:v>
                </c:pt>
                <c:pt idx="2963">
                  <c:v>145</c:v>
                </c:pt>
                <c:pt idx="2964">
                  <c:v>145</c:v>
                </c:pt>
                <c:pt idx="2965">
                  <c:v>145.5</c:v>
                </c:pt>
                <c:pt idx="2966">
                  <c:v>145.5</c:v>
                </c:pt>
                <c:pt idx="2967">
                  <c:v>145.5</c:v>
                </c:pt>
                <c:pt idx="2968">
                  <c:v>144.6</c:v>
                </c:pt>
                <c:pt idx="2969">
                  <c:v>144.6</c:v>
                </c:pt>
                <c:pt idx="2970">
                  <c:v>144.6</c:v>
                </c:pt>
                <c:pt idx="2971">
                  <c:v>143.30000000000001</c:v>
                </c:pt>
                <c:pt idx="2972">
                  <c:v>143.30000000000001</c:v>
                </c:pt>
                <c:pt idx="2973">
                  <c:v>143.30000000000001</c:v>
                </c:pt>
                <c:pt idx="2974">
                  <c:v>142.19999999999999</c:v>
                </c:pt>
                <c:pt idx="2975">
                  <c:v>142.19999999999999</c:v>
                </c:pt>
                <c:pt idx="2976">
                  <c:v>142.19999999999999</c:v>
                </c:pt>
                <c:pt idx="2977">
                  <c:v>142.30000000000001</c:v>
                </c:pt>
                <c:pt idx="2978">
                  <c:v>142.30000000000001</c:v>
                </c:pt>
                <c:pt idx="2979">
                  <c:v>142.30000000000001</c:v>
                </c:pt>
                <c:pt idx="2980">
                  <c:v>143.9</c:v>
                </c:pt>
                <c:pt idx="2981">
                  <c:v>143.9</c:v>
                </c:pt>
                <c:pt idx="2982">
                  <c:v>143.9</c:v>
                </c:pt>
                <c:pt idx="2983">
                  <c:v>144.80000000000001</c:v>
                </c:pt>
                <c:pt idx="2984">
                  <c:v>144.80000000000001</c:v>
                </c:pt>
                <c:pt idx="2985">
                  <c:v>144.80000000000001</c:v>
                </c:pt>
                <c:pt idx="2986">
                  <c:v>144.9</c:v>
                </c:pt>
                <c:pt idx="2987">
                  <c:v>144.9</c:v>
                </c:pt>
                <c:pt idx="2988">
                  <c:v>144.9</c:v>
                </c:pt>
                <c:pt idx="2989">
                  <c:v>144.30000000000001</c:v>
                </c:pt>
                <c:pt idx="2990">
                  <c:v>144.30000000000001</c:v>
                </c:pt>
                <c:pt idx="2991">
                  <c:v>144.30000000000001</c:v>
                </c:pt>
                <c:pt idx="2992">
                  <c:v>144.4</c:v>
                </c:pt>
                <c:pt idx="2993">
                  <c:v>144.4</c:v>
                </c:pt>
                <c:pt idx="2994">
                  <c:v>144.4</c:v>
                </c:pt>
                <c:pt idx="2995">
                  <c:v>146.1</c:v>
                </c:pt>
                <c:pt idx="2996">
                  <c:v>146.1</c:v>
                </c:pt>
                <c:pt idx="2997">
                  <c:v>146.1</c:v>
                </c:pt>
                <c:pt idx="2998">
                  <c:v>147.1</c:v>
                </c:pt>
                <c:pt idx="2999">
                  <c:v>147.1</c:v>
                </c:pt>
                <c:pt idx="3000">
                  <c:v>147.1</c:v>
                </c:pt>
                <c:pt idx="3001">
                  <c:v>148.9</c:v>
                </c:pt>
                <c:pt idx="3002">
                  <c:v>148.9</c:v>
                </c:pt>
                <c:pt idx="3003">
                  <c:v>148.9</c:v>
                </c:pt>
                <c:pt idx="3004">
                  <c:v>150</c:v>
                </c:pt>
                <c:pt idx="3005">
                  <c:v>150</c:v>
                </c:pt>
                <c:pt idx="3006">
                  <c:v>150</c:v>
                </c:pt>
                <c:pt idx="3007">
                  <c:v>152.5</c:v>
                </c:pt>
                <c:pt idx="3008">
                  <c:v>152.5</c:v>
                </c:pt>
                <c:pt idx="3009">
                  <c:v>152.5</c:v>
                </c:pt>
                <c:pt idx="3010">
                  <c:v>155.5</c:v>
                </c:pt>
                <c:pt idx="3011">
                  <c:v>155.5</c:v>
                </c:pt>
                <c:pt idx="3012">
                  <c:v>155.5</c:v>
                </c:pt>
                <c:pt idx="3013">
                  <c:v>158.69999999999999</c:v>
                </c:pt>
                <c:pt idx="3014">
                  <c:v>158.69999999999999</c:v>
                </c:pt>
                <c:pt idx="3015">
                  <c:v>158.69999999999999</c:v>
                </c:pt>
                <c:pt idx="3016">
                  <c:v>161.6</c:v>
                </c:pt>
                <c:pt idx="3017">
                  <c:v>161.6</c:v>
                </c:pt>
                <c:pt idx="3018">
                  <c:v>161.6</c:v>
                </c:pt>
                <c:pt idx="3019">
                  <c:v>163.6</c:v>
                </c:pt>
                <c:pt idx="3020">
                  <c:v>163.6</c:v>
                </c:pt>
                <c:pt idx="3021">
                  <c:v>163.6</c:v>
                </c:pt>
                <c:pt idx="3022">
                  <c:v>164.9</c:v>
                </c:pt>
                <c:pt idx="3023">
                  <c:v>164.9</c:v>
                </c:pt>
                <c:pt idx="3024">
                  <c:v>164.9</c:v>
                </c:pt>
                <c:pt idx="3025">
                  <c:v>165.4</c:v>
                </c:pt>
                <c:pt idx="3026">
                  <c:v>165.4</c:v>
                </c:pt>
                <c:pt idx="3027">
                  <c:v>165.4</c:v>
                </c:pt>
                <c:pt idx="3028">
                  <c:v>166.2</c:v>
                </c:pt>
                <c:pt idx="3029">
                  <c:v>166.2</c:v>
                </c:pt>
                <c:pt idx="3030">
                  <c:v>166.2</c:v>
                </c:pt>
                <c:pt idx="3031">
                  <c:v>167.4</c:v>
                </c:pt>
                <c:pt idx="3032">
                  <c:v>167.4</c:v>
                </c:pt>
                <c:pt idx="3033">
                  <c:v>167.4</c:v>
                </c:pt>
                <c:pt idx="3034">
                  <c:v>168.1</c:v>
                </c:pt>
                <c:pt idx="3035">
                  <c:v>168.1</c:v>
                </c:pt>
                <c:pt idx="3036">
                  <c:v>168.1</c:v>
                </c:pt>
                <c:pt idx="3037">
                  <c:v>168.2</c:v>
                </c:pt>
                <c:pt idx="3038">
                  <c:v>168.2</c:v>
                </c:pt>
                <c:pt idx="3039">
                  <c:v>168.2</c:v>
                </c:pt>
                <c:pt idx="3040">
                  <c:v>168.3</c:v>
                </c:pt>
                <c:pt idx="3041">
                  <c:v>168.3</c:v>
                </c:pt>
                <c:pt idx="3042">
                  <c:v>168.3</c:v>
                </c:pt>
                <c:pt idx="3043">
                  <c:v>169.4</c:v>
                </c:pt>
                <c:pt idx="3044">
                  <c:v>169.4</c:v>
                </c:pt>
                <c:pt idx="3045">
                  <c:v>169.4</c:v>
                </c:pt>
                <c:pt idx="3046">
                  <c:v>170.5</c:v>
                </c:pt>
                <c:pt idx="3047">
                  <c:v>170.5</c:v>
                </c:pt>
                <c:pt idx="3048">
                  <c:v>170.5</c:v>
                </c:pt>
                <c:pt idx="3049">
                  <c:v>171.5</c:v>
                </c:pt>
                <c:pt idx="3050">
                  <c:v>171.5</c:v>
                </c:pt>
                <c:pt idx="3051">
                  <c:v>171.5</c:v>
                </c:pt>
                <c:pt idx="3052">
                  <c:v>171.6</c:v>
                </c:pt>
                <c:pt idx="3053">
                  <c:v>171.6</c:v>
                </c:pt>
                <c:pt idx="3054">
                  <c:v>171.6</c:v>
                </c:pt>
                <c:pt idx="3055">
                  <c:v>171.9</c:v>
                </c:pt>
                <c:pt idx="3056">
                  <c:v>171.9</c:v>
                </c:pt>
                <c:pt idx="3057">
                  <c:v>171.9</c:v>
                </c:pt>
                <c:pt idx="3058">
                  <c:v>171.9</c:v>
                </c:pt>
                <c:pt idx="3059">
                  <c:v>171.9</c:v>
                </c:pt>
                <c:pt idx="3060">
                  <c:v>171.9</c:v>
                </c:pt>
                <c:pt idx="3061">
                  <c:v>172.5</c:v>
                </c:pt>
                <c:pt idx="3062">
                  <c:v>172.5</c:v>
                </c:pt>
                <c:pt idx="3063">
                  <c:v>172.5</c:v>
                </c:pt>
                <c:pt idx="3064">
                  <c:v>172.5</c:v>
                </c:pt>
                <c:pt idx="3065">
                  <c:v>172.5</c:v>
                </c:pt>
                <c:pt idx="3066">
                  <c:v>172.5</c:v>
                </c:pt>
                <c:pt idx="3067">
                  <c:v>172.8</c:v>
                </c:pt>
                <c:pt idx="3068">
                  <c:v>172.8</c:v>
                </c:pt>
                <c:pt idx="3069">
                  <c:v>172.8</c:v>
                </c:pt>
                <c:pt idx="3070">
                  <c:v>172.8</c:v>
                </c:pt>
                <c:pt idx="3071">
                  <c:v>172.8</c:v>
                </c:pt>
                <c:pt idx="3072">
                  <c:v>172.8</c:v>
                </c:pt>
                <c:pt idx="3073">
                  <c:v>173.2</c:v>
                </c:pt>
                <c:pt idx="3074">
                  <c:v>173.2</c:v>
                </c:pt>
                <c:pt idx="3075">
                  <c:v>173.2</c:v>
                </c:pt>
                <c:pt idx="3076">
                  <c:v>174.2</c:v>
                </c:pt>
                <c:pt idx="3077">
                  <c:v>174.2</c:v>
                </c:pt>
                <c:pt idx="3078">
                  <c:v>174.2</c:v>
                </c:pt>
                <c:pt idx="3079">
                  <c:v>175.4</c:v>
                </c:pt>
                <c:pt idx="3080">
                  <c:v>175.4</c:v>
                </c:pt>
                <c:pt idx="3081">
                  <c:v>175.4</c:v>
                </c:pt>
                <c:pt idx="3082">
                  <c:v>177</c:v>
                </c:pt>
                <c:pt idx="3083">
                  <c:v>177</c:v>
                </c:pt>
                <c:pt idx="3084">
                  <c:v>177</c:v>
                </c:pt>
                <c:pt idx="3085">
                  <c:v>179.5</c:v>
                </c:pt>
                <c:pt idx="3086">
                  <c:v>179.5</c:v>
                </c:pt>
                <c:pt idx="3087">
                  <c:v>179.5</c:v>
                </c:pt>
                <c:pt idx="3088">
                  <c:v>182.7</c:v>
                </c:pt>
                <c:pt idx="3089">
                  <c:v>182.7</c:v>
                </c:pt>
                <c:pt idx="3090">
                  <c:v>182.7</c:v>
                </c:pt>
                <c:pt idx="3091">
                  <c:v>185.4</c:v>
                </c:pt>
                <c:pt idx="3092">
                  <c:v>185.4</c:v>
                </c:pt>
                <c:pt idx="3093">
                  <c:v>185.4</c:v>
                </c:pt>
                <c:pt idx="3094">
                  <c:v>187.6</c:v>
                </c:pt>
                <c:pt idx="3095">
                  <c:v>187.6</c:v>
                </c:pt>
                <c:pt idx="3096">
                  <c:v>187.6</c:v>
                </c:pt>
                <c:pt idx="3097">
                  <c:v>189.2</c:v>
                </c:pt>
                <c:pt idx="3098">
                  <c:v>189.2</c:v>
                </c:pt>
                <c:pt idx="3099">
                  <c:v>189.2</c:v>
                </c:pt>
                <c:pt idx="3100">
                  <c:v>190.3</c:v>
                </c:pt>
                <c:pt idx="3101">
                  <c:v>190.3</c:v>
                </c:pt>
                <c:pt idx="3102">
                  <c:v>190.3</c:v>
                </c:pt>
                <c:pt idx="3103">
                  <c:v>190.5</c:v>
                </c:pt>
                <c:pt idx="3104">
                  <c:v>190.5</c:v>
                </c:pt>
                <c:pt idx="3105">
                  <c:v>190.5</c:v>
                </c:pt>
                <c:pt idx="3106">
                  <c:v>190.8</c:v>
                </c:pt>
                <c:pt idx="3107">
                  <c:v>190.8</c:v>
                </c:pt>
                <c:pt idx="3108">
                  <c:v>190.8</c:v>
                </c:pt>
                <c:pt idx="3109">
                  <c:v>191.4</c:v>
                </c:pt>
                <c:pt idx="3110">
                  <c:v>191.4</c:v>
                </c:pt>
                <c:pt idx="3111">
                  <c:v>191.4</c:v>
                </c:pt>
                <c:pt idx="3112">
                  <c:v>192.4</c:v>
                </c:pt>
                <c:pt idx="3113">
                  <c:v>192.4</c:v>
                </c:pt>
                <c:pt idx="3114">
                  <c:v>192.4</c:v>
                </c:pt>
                <c:pt idx="3115">
                  <c:v>192.9</c:v>
                </c:pt>
                <c:pt idx="3116">
                  <c:v>192.9</c:v>
                </c:pt>
                <c:pt idx="3117">
                  <c:v>192.9</c:v>
                </c:pt>
                <c:pt idx="3118">
                  <c:v>194.2</c:v>
                </c:pt>
                <c:pt idx="3119">
                  <c:v>194.2</c:v>
                </c:pt>
                <c:pt idx="3120">
                  <c:v>194.2</c:v>
                </c:pt>
                <c:pt idx="3121">
                  <c:v>195.9</c:v>
                </c:pt>
                <c:pt idx="3122">
                  <c:v>195.9</c:v>
                </c:pt>
                <c:pt idx="3123">
                  <c:v>195.9</c:v>
                </c:pt>
                <c:pt idx="3124">
                  <c:v>197.7</c:v>
                </c:pt>
                <c:pt idx="3125">
                  <c:v>197.7</c:v>
                </c:pt>
                <c:pt idx="3126">
                  <c:v>197.7</c:v>
                </c:pt>
                <c:pt idx="3127">
                  <c:v>199</c:v>
                </c:pt>
                <c:pt idx="3128">
                  <c:v>199</c:v>
                </c:pt>
                <c:pt idx="3129">
                  <c:v>199</c:v>
                </c:pt>
                <c:pt idx="3130">
                  <c:v>199.8</c:v>
                </c:pt>
                <c:pt idx="3131">
                  <c:v>199.8</c:v>
                </c:pt>
                <c:pt idx="3132">
                  <c:v>199.8</c:v>
                </c:pt>
                <c:pt idx="3133">
                  <c:v>199.4</c:v>
                </c:pt>
                <c:pt idx="3134">
                  <c:v>199.4</c:v>
                </c:pt>
                <c:pt idx="3135">
                  <c:v>199.4</c:v>
                </c:pt>
                <c:pt idx="3136">
                  <c:v>198.4</c:v>
                </c:pt>
                <c:pt idx="3137">
                  <c:v>198.4</c:v>
                </c:pt>
                <c:pt idx="3138">
                  <c:v>198.4</c:v>
                </c:pt>
                <c:pt idx="3139">
                  <c:v>197.5</c:v>
                </c:pt>
                <c:pt idx="3140">
                  <c:v>197.5</c:v>
                </c:pt>
                <c:pt idx="3141">
                  <c:v>197.5</c:v>
                </c:pt>
                <c:pt idx="3142">
                  <c:v>198</c:v>
                </c:pt>
                <c:pt idx="3143">
                  <c:v>198</c:v>
                </c:pt>
                <c:pt idx="3144">
                  <c:v>198</c:v>
                </c:pt>
                <c:pt idx="3145">
                  <c:v>199.3</c:v>
                </c:pt>
                <c:pt idx="3146">
                  <c:v>199.3</c:v>
                </c:pt>
                <c:pt idx="3147">
                  <c:v>199.3</c:v>
                </c:pt>
                <c:pt idx="3148">
                  <c:v>200.8</c:v>
                </c:pt>
                <c:pt idx="3149">
                  <c:v>200.8</c:v>
                </c:pt>
                <c:pt idx="3150">
                  <c:v>200.8</c:v>
                </c:pt>
                <c:pt idx="3151">
                  <c:v>201.9</c:v>
                </c:pt>
                <c:pt idx="3152">
                  <c:v>201.9</c:v>
                </c:pt>
                <c:pt idx="3153">
                  <c:v>201.9</c:v>
                </c:pt>
                <c:pt idx="3154">
                  <c:v>202.5</c:v>
                </c:pt>
                <c:pt idx="3155">
                  <c:v>202.5</c:v>
                </c:pt>
                <c:pt idx="3156">
                  <c:v>202.5</c:v>
                </c:pt>
                <c:pt idx="3157">
                  <c:v>204</c:v>
                </c:pt>
                <c:pt idx="3158">
                  <c:v>204</c:v>
                </c:pt>
                <c:pt idx="3159">
                  <c:v>204</c:v>
                </c:pt>
                <c:pt idx="3160">
                  <c:v>205.7</c:v>
                </c:pt>
                <c:pt idx="3161">
                  <c:v>205.7</c:v>
                </c:pt>
                <c:pt idx="3162">
                  <c:v>205.7</c:v>
                </c:pt>
                <c:pt idx="3163">
                  <c:v>207.6</c:v>
                </c:pt>
                <c:pt idx="3164">
                  <c:v>207.6</c:v>
                </c:pt>
                <c:pt idx="3165">
                  <c:v>207.6</c:v>
                </c:pt>
                <c:pt idx="3166">
                  <c:v>207.6</c:v>
                </c:pt>
                <c:pt idx="3167">
                  <c:v>207.6</c:v>
                </c:pt>
                <c:pt idx="3168">
                  <c:v>207.6</c:v>
                </c:pt>
                <c:pt idx="3169">
                  <c:v>206.9</c:v>
                </c:pt>
                <c:pt idx="3170">
                  <c:v>206.9</c:v>
                </c:pt>
                <c:pt idx="3171">
                  <c:v>206.9</c:v>
                </c:pt>
                <c:pt idx="3172">
                  <c:v>205.7</c:v>
                </c:pt>
                <c:pt idx="3173">
                  <c:v>205.7</c:v>
                </c:pt>
                <c:pt idx="3174">
                  <c:v>205.7</c:v>
                </c:pt>
                <c:pt idx="3175">
                  <c:v>204.4</c:v>
                </c:pt>
                <c:pt idx="3176">
                  <c:v>204.4</c:v>
                </c:pt>
                <c:pt idx="3177">
                  <c:v>204.4</c:v>
                </c:pt>
                <c:pt idx="3178">
                  <c:v>203.4</c:v>
                </c:pt>
                <c:pt idx="3179">
                  <c:v>203.4</c:v>
                </c:pt>
                <c:pt idx="3180">
                  <c:v>203.4</c:v>
                </c:pt>
                <c:pt idx="3181">
                  <c:v>201.5</c:v>
                </c:pt>
                <c:pt idx="3182">
                  <c:v>201.5</c:v>
                </c:pt>
                <c:pt idx="3183">
                  <c:v>201.5</c:v>
                </c:pt>
                <c:pt idx="3184">
                  <c:v>199.8</c:v>
                </c:pt>
                <c:pt idx="3185">
                  <c:v>199.8</c:v>
                </c:pt>
                <c:pt idx="3186">
                  <c:v>199.8</c:v>
                </c:pt>
                <c:pt idx="3187">
                  <c:v>199</c:v>
                </c:pt>
                <c:pt idx="3188">
                  <c:v>199</c:v>
                </c:pt>
                <c:pt idx="3189">
                  <c:v>199</c:v>
                </c:pt>
                <c:pt idx="3190">
                  <c:v>198.8</c:v>
                </c:pt>
                <c:pt idx="3191">
                  <c:v>198.8</c:v>
                </c:pt>
                <c:pt idx="3192">
                  <c:v>198.8</c:v>
                </c:pt>
                <c:pt idx="3193">
                  <c:v>198</c:v>
                </c:pt>
                <c:pt idx="3194">
                  <c:v>198</c:v>
                </c:pt>
                <c:pt idx="3195">
                  <c:v>198</c:v>
                </c:pt>
                <c:pt idx="3196">
                  <c:v>197.2</c:v>
                </c:pt>
                <c:pt idx="3197">
                  <c:v>197.2</c:v>
                </c:pt>
                <c:pt idx="3198">
                  <c:v>197.2</c:v>
                </c:pt>
                <c:pt idx="3199">
                  <c:v>195.9</c:v>
                </c:pt>
                <c:pt idx="3200">
                  <c:v>195.9</c:v>
                </c:pt>
                <c:pt idx="3201">
                  <c:v>195.9</c:v>
                </c:pt>
                <c:pt idx="3202">
                  <c:v>195.7</c:v>
                </c:pt>
                <c:pt idx="3203">
                  <c:v>195.7</c:v>
                </c:pt>
                <c:pt idx="3204">
                  <c:v>195.7</c:v>
                </c:pt>
                <c:pt idx="3205">
                  <c:v>195</c:v>
                </c:pt>
                <c:pt idx="3206">
                  <c:v>195</c:v>
                </c:pt>
                <c:pt idx="3207">
                  <c:v>195</c:v>
                </c:pt>
                <c:pt idx="3208">
                  <c:v>195</c:v>
                </c:pt>
                <c:pt idx="3209">
                  <c:v>195</c:v>
                </c:pt>
                <c:pt idx="3210">
                  <c:v>195</c:v>
                </c:pt>
                <c:pt idx="3211">
                  <c:v>195.5</c:v>
                </c:pt>
                <c:pt idx="3212">
                  <c:v>195.5</c:v>
                </c:pt>
                <c:pt idx="3213">
                  <c:v>195.5</c:v>
                </c:pt>
                <c:pt idx="3214">
                  <c:v>195.5</c:v>
                </c:pt>
                <c:pt idx="3215">
                  <c:v>195.5</c:v>
                </c:pt>
                <c:pt idx="3216">
                  <c:v>195.5</c:v>
                </c:pt>
                <c:pt idx="3217">
                  <c:v>195.3</c:v>
                </c:pt>
                <c:pt idx="3218">
                  <c:v>195.3</c:v>
                </c:pt>
                <c:pt idx="3219">
                  <c:v>195.3</c:v>
                </c:pt>
                <c:pt idx="3220">
                  <c:v>193</c:v>
                </c:pt>
                <c:pt idx="3221">
                  <c:v>193</c:v>
                </c:pt>
                <c:pt idx="3222">
                  <c:v>193</c:v>
                </c:pt>
                <c:pt idx="3223">
                  <c:v>190.1</c:v>
                </c:pt>
                <c:pt idx="3224">
                  <c:v>190.1</c:v>
                </c:pt>
                <c:pt idx="3225">
                  <c:v>190.1</c:v>
                </c:pt>
                <c:pt idx="3226">
                  <c:v>187.3</c:v>
                </c:pt>
                <c:pt idx="3227">
                  <c:v>187.3</c:v>
                </c:pt>
                <c:pt idx="3228">
                  <c:v>187.3</c:v>
                </c:pt>
                <c:pt idx="3229">
                  <c:v>184.4</c:v>
                </c:pt>
                <c:pt idx="3230">
                  <c:v>184.4</c:v>
                </c:pt>
                <c:pt idx="3231">
                  <c:v>184.4</c:v>
                </c:pt>
                <c:pt idx="3232">
                  <c:v>182.2</c:v>
                </c:pt>
                <c:pt idx="3233">
                  <c:v>182.2</c:v>
                </c:pt>
                <c:pt idx="3234">
                  <c:v>182.2</c:v>
                </c:pt>
                <c:pt idx="3235">
                  <c:v>179.8</c:v>
                </c:pt>
                <c:pt idx="3236">
                  <c:v>179.8</c:v>
                </c:pt>
                <c:pt idx="3237">
                  <c:v>179.8</c:v>
                </c:pt>
                <c:pt idx="3238">
                  <c:v>178.6</c:v>
                </c:pt>
                <c:pt idx="3239">
                  <c:v>178.6</c:v>
                </c:pt>
                <c:pt idx="3240">
                  <c:v>178.6</c:v>
                </c:pt>
                <c:pt idx="3241">
                  <c:v>177.3</c:v>
                </c:pt>
                <c:pt idx="3242">
                  <c:v>177.3</c:v>
                </c:pt>
                <c:pt idx="3243">
                  <c:v>177.3</c:v>
                </c:pt>
                <c:pt idx="3244">
                  <c:v>176.3</c:v>
                </c:pt>
                <c:pt idx="3245">
                  <c:v>176.3</c:v>
                </c:pt>
                <c:pt idx="3246">
                  <c:v>176.3</c:v>
                </c:pt>
                <c:pt idx="3247">
                  <c:v>174.7</c:v>
                </c:pt>
                <c:pt idx="3248">
                  <c:v>174.7</c:v>
                </c:pt>
                <c:pt idx="3249">
                  <c:v>174.7</c:v>
                </c:pt>
                <c:pt idx="3250">
                  <c:v>172.3</c:v>
                </c:pt>
                <c:pt idx="3251">
                  <c:v>172.3</c:v>
                </c:pt>
                <c:pt idx="3252">
                  <c:v>172.3</c:v>
                </c:pt>
                <c:pt idx="3253">
                  <c:v>169.4</c:v>
                </c:pt>
                <c:pt idx="3254">
                  <c:v>169.4</c:v>
                </c:pt>
                <c:pt idx="3255">
                  <c:v>169.4</c:v>
                </c:pt>
                <c:pt idx="3256">
                  <c:v>166.9</c:v>
                </c:pt>
                <c:pt idx="3257">
                  <c:v>166.9</c:v>
                </c:pt>
                <c:pt idx="3258">
                  <c:v>166.9</c:v>
                </c:pt>
                <c:pt idx="3259">
                  <c:v>164.3</c:v>
                </c:pt>
                <c:pt idx="3260">
                  <c:v>164.3</c:v>
                </c:pt>
                <c:pt idx="3261">
                  <c:v>164.3</c:v>
                </c:pt>
                <c:pt idx="3262">
                  <c:v>160.9</c:v>
                </c:pt>
                <c:pt idx="3263">
                  <c:v>160.9</c:v>
                </c:pt>
                <c:pt idx="3264">
                  <c:v>160.9</c:v>
                </c:pt>
                <c:pt idx="3265">
                  <c:v>156.6</c:v>
                </c:pt>
                <c:pt idx="3266">
                  <c:v>156.6</c:v>
                </c:pt>
                <c:pt idx="3267">
                  <c:v>156.6</c:v>
                </c:pt>
                <c:pt idx="3268">
                  <c:v>153.4</c:v>
                </c:pt>
                <c:pt idx="3269">
                  <c:v>153.4</c:v>
                </c:pt>
                <c:pt idx="3270">
                  <c:v>153.4</c:v>
                </c:pt>
                <c:pt idx="3271">
                  <c:v>151.5</c:v>
                </c:pt>
                <c:pt idx="3272">
                  <c:v>151.5</c:v>
                </c:pt>
                <c:pt idx="3273">
                  <c:v>151.5</c:v>
                </c:pt>
                <c:pt idx="3274">
                  <c:v>151.6</c:v>
                </c:pt>
                <c:pt idx="3275">
                  <c:v>151.6</c:v>
                </c:pt>
                <c:pt idx="3276">
                  <c:v>151.6</c:v>
                </c:pt>
                <c:pt idx="3277">
                  <c:v>151.80000000000001</c:v>
                </c:pt>
                <c:pt idx="3278">
                  <c:v>151.80000000000001</c:v>
                </c:pt>
                <c:pt idx="3279">
                  <c:v>151.80000000000001</c:v>
                </c:pt>
                <c:pt idx="3280">
                  <c:v>151</c:v>
                </c:pt>
                <c:pt idx="3281">
                  <c:v>151</c:v>
                </c:pt>
                <c:pt idx="3282">
                  <c:v>151</c:v>
                </c:pt>
                <c:pt idx="3283">
                  <c:v>149.19999999999999</c:v>
                </c:pt>
                <c:pt idx="3284">
                  <c:v>149.19999999999999</c:v>
                </c:pt>
                <c:pt idx="3285">
                  <c:v>149.19999999999999</c:v>
                </c:pt>
                <c:pt idx="3286">
                  <c:v>148.6</c:v>
                </c:pt>
                <c:pt idx="3287">
                  <c:v>148.6</c:v>
                </c:pt>
                <c:pt idx="3288">
                  <c:v>148.6</c:v>
                </c:pt>
                <c:pt idx="3289">
                  <c:v>150.30000000000001</c:v>
                </c:pt>
                <c:pt idx="3290">
                  <c:v>150.30000000000001</c:v>
                </c:pt>
                <c:pt idx="3291">
                  <c:v>150.30000000000001</c:v>
                </c:pt>
                <c:pt idx="3292">
                  <c:v>151.1</c:v>
                </c:pt>
                <c:pt idx="3293">
                  <c:v>151.1</c:v>
                </c:pt>
                <c:pt idx="3294">
                  <c:v>151.1</c:v>
                </c:pt>
                <c:pt idx="3295">
                  <c:v>150.30000000000001</c:v>
                </c:pt>
                <c:pt idx="3296">
                  <c:v>150.30000000000001</c:v>
                </c:pt>
                <c:pt idx="3297">
                  <c:v>150.30000000000001</c:v>
                </c:pt>
                <c:pt idx="3298">
                  <c:v>148.4</c:v>
                </c:pt>
                <c:pt idx="3299">
                  <c:v>148.4</c:v>
                </c:pt>
                <c:pt idx="3300">
                  <c:v>148.4</c:v>
                </c:pt>
                <c:pt idx="3301">
                  <c:v>146.30000000000001</c:v>
                </c:pt>
                <c:pt idx="3302">
                  <c:v>146.30000000000001</c:v>
                </c:pt>
                <c:pt idx="3303">
                  <c:v>146.30000000000001</c:v>
                </c:pt>
                <c:pt idx="3304">
                  <c:v>144.30000000000001</c:v>
                </c:pt>
                <c:pt idx="3305">
                  <c:v>144.30000000000001</c:v>
                </c:pt>
                <c:pt idx="3306">
                  <c:v>144.30000000000001</c:v>
                </c:pt>
                <c:pt idx="3307">
                  <c:v>141.30000000000001</c:v>
                </c:pt>
                <c:pt idx="3308">
                  <c:v>141.30000000000001</c:v>
                </c:pt>
                <c:pt idx="3309">
                  <c:v>141.30000000000001</c:v>
                </c:pt>
                <c:pt idx="3310">
                  <c:v>138.4</c:v>
                </c:pt>
                <c:pt idx="3311">
                  <c:v>138.4</c:v>
                </c:pt>
                <c:pt idx="3312">
                  <c:v>138.4</c:v>
                </c:pt>
                <c:pt idx="3313">
                  <c:v>136</c:v>
                </c:pt>
                <c:pt idx="3314">
                  <c:v>136</c:v>
                </c:pt>
                <c:pt idx="3315">
                  <c:v>136</c:v>
                </c:pt>
                <c:pt idx="3316">
                  <c:v>134.1</c:v>
                </c:pt>
                <c:pt idx="3317">
                  <c:v>134.1</c:v>
                </c:pt>
                <c:pt idx="3318">
                  <c:v>134.1</c:v>
                </c:pt>
                <c:pt idx="3319">
                  <c:v>132.19999999999999</c:v>
                </c:pt>
                <c:pt idx="3320">
                  <c:v>132.19999999999999</c:v>
                </c:pt>
                <c:pt idx="3321">
                  <c:v>132.19999999999999</c:v>
                </c:pt>
                <c:pt idx="3322">
                  <c:v>130.4</c:v>
                </c:pt>
                <c:pt idx="3323">
                  <c:v>130.4</c:v>
                </c:pt>
                <c:pt idx="3324">
                  <c:v>130.4</c:v>
                </c:pt>
                <c:pt idx="3325">
                  <c:v>128.80000000000001</c:v>
                </c:pt>
                <c:pt idx="3326">
                  <c:v>128.80000000000001</c:v>
                </c:pt>
                <c:pt idx="3327">
                  <c:v>128.80000000000001</c:v>
                </c:pt>
                <c:pt idx="3328">
                  <c:v>127.9</c:v>
                </c:pt>
                <c:pt idx="3329">
                  <c:v>127.9</c:v>
                </c:pt>
                <c:pt idx="3330">
                  <c:v>127.9</c:v>
                </c:pt>
                <c:pt idx="3331">
                  <c:v>127.3</c:v>
                </c:pt>
                <c:pt idx="3332">
                  <c:v>127.3</c:v>
                </c:pt>
                <c:pt idx="3333">
                  <c:v>127.3</c:v>
                </c:pt>
                <c:pt idx="3334">
                  <c:v>124.8</c:v>
                </c:pt>
                <c:pt idx="3335">
                  <c:v>124.8</c:v>
                </c:pt>
                <c:pt idx="3336">
                  <c:v>124.8</c:v>
                </c:pt>
                <c:pt idx="3337">
                  <c:v>122.9</c:v>
                </c:pt>
                <c:pt idx="3338">
                  <c:v>122.9</c:v>
                </c:pt>
                <c:pt idx="3339">
                  <c:v>122.9</c:v>
                </c:pt>
                <c:pt idx="3340">
                  <c:v>121.3</c:v>
                </c:pt>
                <c:pt idx="3341">
                  <c:v>121.3</c:v>
                </c:pt>
                <c:pt idx="3342">
                  <c:v>121.3</c:v>
                </c:pt>
                <c:pt idx="3343">
                  <c:v>122.4</c:v>
                </c:pt>
                <c:pt idx="3344">
                  <c:v>122.4</c:v>
                </c:pt>
                <c:pt idx="3345">
                  <c:v>122.4</c:v>
                </c:pt>
                <c:pt idx="3346">
                  <c:v>123.1</c:v>
                </c:pt>
                <c:pt idx="3347">
                  <c:v>123.1</c:v>
                </c:pt>
                <c:pt idx="3348">
                  <c:v>123.1</c:v>
                </c:pt>
                <c:pt idx="3349">
                  <c:v>123.3</c:v>
                </c:pt>
                <c:pt idx="3350">
                  <c:v>123.3</c:v>
                </c:pt>
                <c:pt idx="3351">
                  <c:v>123.3</c:v>
                </c:pt>
                <c:pt idx="3352">
                  <c:v>122.9</c:v>
                </c:pt>
                <c:pt idx="3353">
                  <c:v>122.9</c:v>
                </c:pt>
                <c:pt idx="3354">
                  <c:v>122.9</c:v>
                </c:pt>
                <c:pt idx="3355">
                  <c:v>122.6</c:v>
                </c:pt>
                <c:pt idx="3356">
                  <c:v>122.6</c:v>
                </c:pt>
                <c:pt idx="3357">
                  <c:v>122.6</c:v>
                </c:pt>
                <c:pt idx="3358">
                  <c:v>122.3</c:v>
                </c:pt>
                <c:pt idx="3359">
                  <c:v>122.3</c:v>
                </c:pt>
                <c:pt idx="3360">
                  <c:v>122.3</c:v>
                </c:pt>
                <c:pt idx="3361">
                  <c:v>121</c:v>
                </c:pt>
                <c:pt idx="3362">
                  <c:v>121</c:v>
                </c:pt>
                <c:pt idx="3363">
                  <c:v>121</c:v>
                </c:pt>
                <c:pt idx="3364">
                  <c:v>120</c:v>
                </c:pt>
                <c:pt idx="3365">
                  <c:v>120</c:v>
                </c:pt>
                <c:pt idx="3366">
                  <c:v>120</c:v>
                </c:pt>
                <c:pt idx="3367">
                  <c:v>120</c:v>
                </c:pt>
                <c:pt idx="3368">
                  <c:v>120</c:v>
                </c:pt>
                <c:pt idx="3369">
                  <c:v>120</c:v>
                </c:pt>
                <c:pt idx="3370">
                  <c:v>121.8</c:v>
                </c:pt>
                <c:pt idx="3371">
                  <c:v>121.8</c:v>
                </c:pt>
                <c:pt idx="3372">
                  <c:v>121.8</c:v>
                </c:pt>
                <c:pt idx="3373">
                  <c:v>123.7</c:v>
                </c:pt>
                <c:pt idx="3374">
                  <c:v>123.7</c:v>
                </c:pt>
                <c:pt idx="3375">
                  <c:v>123.7</c:v>
                </c:pt>
                <c:pt idx="3376">
                  <c:v>124.2</c:v>
                </c:pt>
                <c:pt idx="3377">
                  <c:v>124.2</c:v>
                </c:pt>
                <c:pt idx="3378">
                  <c:v>124.2</c:v>
                </c:pt>
                <c:pt idx="3379">
                  <c:v>124</c:v>
                </c:pt>
                <c:pt idx="3380">
                  <c:v>124</c:v>
                </c:pt>
                <c:pt idx="3381">
                  <c:v>124</c:v>
                </c:pt>
                <c:pt idx="3382">
                  <c:v>123</c:v>
                </c:pt>
                <c:pt idx="3383">
                  <c:v>123</c:v>
                </c:pt>
                <c:pt idx="3384">
                  <c:v>123</c:v>
                </c:pt>
                <c:pt idx="3385">
                  <c:v>122.3</c:v>
                </c:pt>
                <c:pt idx="3386">
                  <c:v>122.3</c:v>
                </c:pt>
                <c:pt idx="3387">
                  <c:v>122.3</c:v>
                </c:pt>
                <c:pt idx="3388">
                  <c:v>121.9</c:v>
                </c:pt>
                <c:pt idx="3389">
                  <c:v>121.9</c:v>
                </c:pt>
                <c:pt idx="3390">
                  <c:v>121.9</c:v>
                </c:pt>
                <c:pt idx="3391">
                  <c:v>121.9</c:v>
                </c:pt>
                <c:pt idx="3392">
                  <c:v>121.9</c:v>
                </c:pt>
                <c:pt idx="3393">
                  <c:v>121.9</c:v>
                </c:pt>
                <c:pt idx="3394">
                  <c:v>121.9</c:v>
                </c:pt>
                <c:pt idx="3395">
                  <c:v>121.9</c:v>
                </c:pt>
                <c:pt idx="3396">
                  <c:v>121.9</c:v>
                </c:pt>
                <c:pt idx="3397">
                  <c:v>122.1</c:v>
                </c:pt>
                <c:pt idx="3398">
                  <c:v>122.1</c:v>
                </c:pt>
                <c:pt idx="3399">
                  <c:v>122.1</c:v>
                </c:pt>
                <c:pt idx="3400">
                  <c:v>121.6</c:v>
                </c:pt>
                <c:pt idx="3401">
                  <c:v>121.6</c:v>
                </c:pt>
                <c:pt idx="3402">
                  <c:v>121.6</c:v>
                </c:pt>
                <c:pt idx="3403">
                  <c:v>121</c:v>
                </c:pt>
                <c:pt idx="3404">
                  <c:v>121</c:v>
                </c:pt>
                <c:pt idx="3405">
                  <c:v>121</c:v>
                </c:pt>
                <c:pt idx="3406">
                  <c:v>120.5</c:v>
                </c:pt>
                <c:pt idx="3407">
                  <c:v>120.5</c:v>
                </c:pt>
                <c:pt idx="3408">
                  <c:v>120.5</c:v>
                </c:pt>
                <c:pt idx="3409">
                  <c:v>120.6</c:v>
                </c:pt>
                <c:pt idx="3410">
                  <c:v>120.6</c:v>
                </c:pt>
                <c:pt idx="3411">
                  <c:v>120.6</c:v>
                </c:pt>
                <c:pt idx="3412">
                  <c:v>120.8</c:v>
                </c:pt>
                <c:pt idx="3413">
                  <c:v>120.8</c:v>
                </c:pt>
                <c:pt idx="3414">
                  <c:v>120.8</c:v>
                </c:pt>
                <c:pt idx="3415">
                  <c:v>121.1</c:v>
                </c:pt>
                <c:pt idx="3416">
                  <c:v>121.1</c:v>
                </c:pt>
                <c:pt idx="3417">
                  <c:v>121.1</c:v>
                </c:pt>
                <c:pt idx="3418">
                  <c:v>120.9</c:v>
                </c:pt>
                <c:pt idx="3419">
                  <c:v>120.9</c:v>
                </c:pt>
                <c:pt idx="3420">
                  <c:v>120.9</c:v>
                </c:pt>
                <c:pt idx="3421">
                  <c:v>120.6</c:v>
                </c:pt>
                <c:pt idx="3422">
                  <c:v>120.6</c:v>
                </c:pt>
                <c:pt idx="3423">
                  <c:v>120.6</c:v>
                </c:pt>
                <c:pt idx="3424">
                  <c:v>120.5</c:v>
                </c:pt>
                <c:pt idx="3425">
                  <c:v>120.5</c:v>
                </c:pt>
                <c:pt idx="3426">
                  <c:v>120.5</c:v>
                </c:pt>
                <c:pt idx="3427">
                  <c:v>120.8</c:v>
                </c:pt>
                <c:pt idx="3428">
                  <c:v>120.8</c:v>
                </c:pt>
                <c:pt idx="3429">
                  <c:v>120.8</c:v>
                </c:pt>
                <c:pt idx="3430">
                  <c:v>120.9</c:v>
                </c:pt>
                <c:pt idx="3431">
                  <c:v>120.9</c:v>
                </c:pt>
                <c:pt idx="3432">
                  <c:v>120.9</c:v>
                </c:pt>
                <c:pt idx="3433">
                  <c:v>120.5</c:v>
                </c:pt>
                <c:pt idx="3434">
                  <c:v>120.5</c:v>
                </c:pt>
                <c:pt idx="3435">
                  <c:v>120.5</c:v>
                </c:pt>
                <c:pt idx="3436">
                  <c:v>120.3</c:v>
                </c:pt>
                <c:pt idx="3437">
                  <c:v>120.3</c:v>
                </c:pt>
                <c:pt idx="3438">
                  <c:v>120.3</c:v>
                </c:pt>
                <c:pt idx="3439">
                  <c:v>119.9</c:v>
                </c:pt>
                <c:pt idx="3440">
                  <c:v>119.9</c:v>
                </c:pt>
                <c:pt idx="3441">
                  <c:v>119.9</c:v>
                </c:pt>
                <c:pt idx="3442">
                  <c:v>119.5</c:v>
                </c:pt>
                <c:pt idx="3443">
                  <c:v>119.5</c:v>
                </c:pt>
                <c:pt idx="3444">
                  <c:v>119.5</c:v>
                </c:pt>
                <c:pt idx="3445">
                  <c:v>119.2</c:v>
                </c:pt>
                <c:pt idx="3446">
                  <c:v>119.2</c:v>
                </c:pt>
                <c:pt idx="3447">
                  <c:v>119.2</c:v>
                </c:pt>
                <c:pt idx="3448">
                  <c:v>119.4</c:v>
                </c:pt>
                <c:pt idx="3449">
                  <c:v>119.4</c:v>
                </c:pt>
                <c:pt idx="3450">
                  <c:v>119.4</c:v>
                </c:pt>
                <c:pt idx="3451">
                  <c:v>119.4</c:v>
                </c:pt>
                <c:pt idx="3452">
                  <c:v>119.4</c:v>
                </c:pt>
                <c:pt idx="3453">
                  <c:v>119.4</c:v>
                </c:pt>
                <c:pt idx="3454">
                  <c:v>119.4</c:v>
                </c:pt>
                <c:pt idx="3455">
                  <c:v>119.4</c:v>
                </c:pt>
                <c:pt idx="3456">
                  <c:v>119.4</c:v>
                </c:pt>
                <c:pt idx="3457">
                  <c:v>119.2</c:v>
                </c:pt>
                <c:pt idx="3458">
                  <c:v>119.2</c:v>
                </c:pt>
                <c:pt idx="3459">
                  <c:v>119.2</c:v>
                </c:pt>
                <c:pt idx="3460">
                  <c:v>119.2</c:v>
                </c:pt>
                <c:pt idx="3461">
                  <c:v>119.2</c:v>
                </c:pt>
                <c:pt idx="3462">
                  <c:v>119.2</c:v>
                </c:pt>
                <c:pt idx="3463">
                  <c:v>119.6</c:v>
                </c:pt>
                <c:pt idx="3464">
                  <c:v>119.6</c:v>
                </c:pt>
                <c:pt idx="3465">
                  <c:v>119.6</c:v>
                </c:pt>
                <c:pt idx="3466">
                  <c:v>119.5</c:v>
                </c:pt>
                <c:pt idx="3467">
                  <c:v>119.5</c:v>
                </c:pt>
                <c:pt idx="3468">
                  <c:v>119.5</c:v>
                </c:pt>
                <c:pt idx="3469">
                  <c:v>119.9</c:v>
                </c:pt>
                <c:pt idx="3470">
                  <c:v>119.9</c:v>
                </c:pt>
                <c:pt idx="3471">
                  <c:v>119.9</c:v>
                </c:pt>
                <c:pt idx="3472">
                  <c:v>119.9</c:v>
                </c:pt>
                <c:pt idx="3473">
                  <c:v>119.9</c:v>
                </c:pt>
                <c:pt idx="3474">
                  <c:v>119.9</c:v>
                </c:pt>
                <c:pt idx="3475">
                  <c:v>120.2</c:v>
                </c:pt>
                <c:pt idx="3476">
                  <c:v>120.2</c:v>
                </c:pt>
                <c:pt idx="3477">
                  <c:v>120.2</c:v>
                </c:pt>
                <c:pt idx="3478">
                  <c:v>120.2</c:v>
                </c:pt>
                <c:pt idx="3479">
                  <c:v>120.2</c:v>
                </c:pt>
                <c:pt idx="3480">
                  <c:v>120.2</c:v>
                </c:pt>
                <c:pt idx="3481">
                  <c:v>120.6</c:v>
                </c:pt>
                <c:pt idx="3482">
                  <c:v>120.6</c:v>
                </c:pt>
                <c:pt idx="3483">
                  <c:v>120.6</c:v>
                </c:pt>
                <c:pt idx="3484">
                  <c:v>120.4</c:v>
                </c:pt>
                <c:pt idx="3485">
                  <c:v>120.4</c:v>
                </c:pt>
                <c:pt idx="3486">
                  <c:v>120.4</c:v>
                </c:pt>
                <c:pt idx="3487">
                  <c:v>120.3</c:v>
                </c:pt>
                <c:pt idx="3488">
                  <c:v>120.3</c:v>
                </c:pt>
                <c:pt idx="3489">
                  <c:v>120.3</c:v>
                </c:pt>
                <c:pt idx="3490">
                  <c:v>118</c:v>
                </c:pt>
                <c:pt idx="3491">
                  <c:v>118</c:v>
                </c:pt>
                <c:pt idx="3492">
                  <c:v>118</c:v>
                </c:pt>
                <c:pt idx="3493">
                  <c:v>115.8</c:v>
                </c:pt>
                <c:pt idx="3494">
                  <c:v>115.8</c:v>
                </c:pt>
                <c:pt idx="3495">
                  <c:v>115.8</c:v>
                </c:pt>
                <c:pt idx="3496">
                  <c:v>113.9</c:v>
                </c:pt>
                <c:pt idx="3497">
                  <c:v>113.9</c:v>
                </c:pt>
                <c:pt idx="3498">
                  <c:v>113.9</c:v>
                </c:pt>
                <c:pt idx="3499">
                  <c:v>113.8</c:v>
                </c:pt>
                <c:pt idx="3500">
                  <c:v>113.8</c:v>
                </c:pt>
                <c:pt idx="3501">
                  <c:v>113.8</c:v>
                </c:pt>
                <c:pt idx="3502">
                  <c:v>114.4</c:v>
                </c:pt>
                <c:pt idx="3503">
                  <c:v>114.4</c:v>
                </c:pt>
                <c:pt idx="3504">
                  <c:v>114.4</c:v>
                </c:pt>
                <c:pt idx="3505">
                  <c:v>114.5</c:v>
                </c:pt>
                <c:pt idx="3506">
                  <c:v>114.5</c:v>
                </c:pt>
                <c:pt idx="3507">
                  <c:v>114.5</c:v>
                </c:pt>
                <c:pt idx="3508">
                  <c:v>114.1</c:v>
                </c:pt>
                <c:pt idx="3509">
                  <c:v>114.1</c:v>
                </c:pt>
                <c:pt idx="3510">
                  <c:v>114.1</c:v>
                </c:pt>
                <c:pt idx="3511">
                  <c:v>113.5</c:v>
                </c:pt>
                <c:pt idx="3512">
                  <c:v>113.5</c:v>
                </c:pt>
                <c:pt idx="3513">
                  <c:v>113.5</c:v>
                </c:pt>
                <c:pt idx="3514">
                  <c:v>112.9</c:v>
                </c:pt>
                <c:pt idx="3515">
                  <c:v>112.9</c:v>
                </c:pt>
                <c:pt idx="3516">
                  <c:v>112.9</c:v>
                </c:pt>
                <c:pt idx="3517">
                  <c:v>113.5</c:v>
                </c:pt>
                <c:pt idx="3518">
                  <c:v>113.5</c:v>
                </c:pt>
                <c:pt idx="3519">
                  <c:v>113.5</c:v>
                </c:pt>
                <c:pt idx="3520">
                  <c:v>115.5</c:v>
                </c:pt>
                <c:pt idx="3521">
                  <c:v>115.5</c:v>
                </c:pt>
                <c:pt idx="3522">
                  <c:v>115.5</c:v>
                </c:pt>
                <c:pt idx="3523">
                  <c:v>117.6</c:v>
                </c:pt>
                <c:pt idx="3524">
                  <c:v>117.6</c:v>
                </c:pt>
                <c:pt idx="3525">
                  <c:v>117.6</c:v>
                </c:pt>
                <c:pt idx="3526">
                  <c:v>119.4</c:v>
                </c:pt>
                <c:pt idx="3527">
                  <c:v>119.4</c:v>
                </c:pt>
                <c:pt idx="3528">
                  <c:v>119.4</c:v>
                </c:pt>
                <c:pt idx="3529">
                  <c:v>119.8</c:v>
                </c:pt>
                <c:pt idx="3530">
                  <c:v>119.8</c:v>
                </c:pt>
                <c:pt idx="3531">
                  <c:v>119.8</c:v>
                </c:pt>
                <c:pt idx="3532">
                  <c:v>119.3</c:v>
                </c:pt>
                <c:pt idx="3533">
                  <c:v>119.3</c:v>
                </c:pt>
                <c:pt idx="3534">
                  <c:v>119.3</c:v>
                </c:pt>
                <c:pt idx="3535">
                  <c:v>118.6</c:v>
                </c:pt>
                <c:pt idx="3536">
                  <c:v>118.6</c:v>
                </c:pt>
                <c:pt idx="3537">
                  <c:v>118.6</c:v>
                </c:pt>
                <c:pt idx="3538">
                  <c:v>118.3</c:v>
                </c:pt>
                <c:pt idx="3539">
                  <c:v>118.3</c:v>
                </c:pt>
                <c:pt idx="3540">
                  <c:v>118.3</c:v>
                </c:pt>
                <c:pt idx="3541">
                  <c:v>119.1</c:v>
                </c:pt>
                <c:pt idx="3542">
                  <c:v>119.1</c:v>
                </c:pt>
                <c:pt idx="3543">
                  <c:v>119.1</c:v>
                </c:pt>
                <c:pt idx="3544">
                  <c:v>119.7</c:v>
                </c:pt>
                <c:pt idx="3545">
                  <c:v>119.7</c:v>
                </c:pt>
                <c:pt idx="3546">
                  <c:v>119.7</c:v>
                </c:pt>
                <c:pt idx="3547">
                  <c:v>120.1</c:v>
                </c:pt>
                <c:pt idx="3548">
                  <c:v>120.1</c:v>
                </c:pt>
                <c:pt idx="3549">
                  <c:v>120.1</c:v>
                </c:pt>
                <c:pt idx="3550">
                  <c:v>119.6</c:v>
                </c:pt>
                <c:pt idx="3551">
                  <c:v>119.6</c:v>
                </c:pt>
                <c:pt idx="3552">
                  <c:v>119.6</c:v>
                </c:pt>
                <c:pt idx="3553">
                  <c:v>119.8</c:v>
                </c:pt>
                <c:pt idx="3554">
                  <c:v>119.8</c:v>
                </c:pt>
                <c:pt idx="3555">
                  <c:v>119.8</c:v>
                </c:pt>
                <c:pt idx="3556">
                  <c:v>120.2</c:v>
                </c:pt>
                <c:pt idx="3557">
                  <c:v>120.2</c:v>
                </c:pt>
                <c:pt idx="3558">
                  <c:v>120.2</c:v>
                </c:pt>
                <c:pt idx="3559">
                  <c:v>121.3</c:v>
                </c:pt>
                <c:pt idx="3560">
                  <c:v>121.3</c:v>
                </c:pt>
                <c:pt idx="3561">
                  <c:v>121.3</c:v>
                </c:pt>
                <c:pt idx="3562">
                  <c:v>121.6</c:v>
                </c:pt>
                <c:pt idx="3563">
                  <c:v>121.6</c:v>
                </c:pt>
                <c:pt idx="3564">
                  <c:v>121.6</c:v>
                </c:pt>
                <c:pt idx="3565">
                  <c:v>121.6</c:v>
                </c:pt>
                <c:pt idx="3566">
                  <c:v>121.6</c:v>
                </c:pt>
                <c:pt idx="3567">
                  <c:v>121.6</c:v>
                </c:pt>
                <c:pt idx="3568">
                  <c:v>121.1</c:v>
                </c:pt>
                <c:pt idx="3569">
                  <c:v>121.1</c:v>
                </c:pt>
                <c:pt idx="3570">
                  <c:v>121.1</c:v>
                </c:pt>
                <c:pt idx="3571">
                  <c:v>121.2</c:v>
                </c:pt>
                <c:pt idx="3572">
                  <c:v>121.2</c:v>
                </c:pt>
                <c:pt idx="3573">
                  <c:v>121.2</c:v>
                </c:pt>
                <c:pt idx="3574">
                  <c:v>121.5</c:v>
                </c:pt>
                <c:pt idx="3575">
                  <c:v>121.5</c:v>
                </c:pt>
                <c:pt idx="3576">
                  <c:v>121.5</c:v>
                </c:pt>
                <c:pt idx="3577">
                  <c:v>122.3</c:v>
                </c:pt>
                <c:pt idx="3578">
                  <c:v>122.3</c:v>
                </c:pt>
                <c:pt idx="3579">
                  <c:v>122.3</c:v>
                </c:pt>
                <c:pt idx="3580">
                  <c:v>122.5</c:v>
                </c:pt>
                <c:pt idx="3581">
                  <c:v>122.5</c:v>
                </c:pt>
                <c:pt idx="3582">
                  <c:v>122.5</c:v>
                </c:pt>
                <c:pt idx="3583">
                  <c:v>123</c:v>
                </c:pt>
                <c:pt idx="3584">
                  <c:v>123</c:v>
                </c:pt>
                <c:pt idx="3585">
                  <c:v>123</c:v>
                </c:pt>
                <c:pt idx="3586">
                  <c:v>123.4</c:v>
                </c:pt>
                <c:pt idx="3587">
                  <c:v>123.4</c:v>
                </c:pt>
                <c:pt idx="3588">
                  <c:v>123.4</c:v>
                </c:pt>
                <c:pt idx="3589">
                  <c:v>123.6</c:v>
                </c:pt>
                <c:pt idx="3590">
                  <c:v>123.6</c:v>
                </c:pt>
                <c:pt idx="3591">
                  <c:v>123.6</c:v>
                </c:pt>
                <c:pt idx="3592">
                  <c:v>123.7</c:v>
                </c:pt>
                <c:pt idx="3593">
                  <c:v>123.7</c:v>
                </c:pt>
                <c:pt idx="3594">
                  <c:v>123.7</c:v>
                </c:pt>
                <c:pt idx="3595">
                  <c:v>124.3</c:v>
                </c:pt>
                <c:pt idx="3596">
                  <c:v>124.3</c:v>
                </c:pt>
                <c:pt idx="3597">
                  <c:v>124.3</c:v>
                </c:pt>
                <c:pt idx="3598">
                  <c:v>125.2</c:v>
                </c:pt>
                <c:pt idx="3599">
                  <c:v>125.2</c:v>
                </c:pt>
                <c:pt idx="3600">
                  <c:v>125.2</c:v>
                </c:pt>
                <c:pt idx="3601">
                  <c:v>126.1</c:v>
                </c:pt>
                <c:pt idx="3602">
                  <c:v>126.1</c:v>
                </c:pt>
                <c:pt idx="3603">
                  <c:v>126.1</c:v>
                </c:pt>
                <c:pt idx="3604">
                  <c:v>126.9</c:v>
                </c:pt>
                <c:pt idx="3605">
                  <c:v>126.9</c:v>
                </c:pt>
                <c:pt idx="3606">
                  <c:v>126.9</c:v>
                </c:pt>
                <c:pt idx="3607">
                  <c:v>127</c:v>
                </c:pt>
                <c:pt idx="3608">
                  <c:v>127</c:v>
                </c:pt>
                <c:pt idx="3609">
                  <c:v>127</c:v>
                </c:pt>
                <c:pt idx="3610">
                  <c:v>127.3</c:v>
                </c:pt>
                <c:pt idx="3611">
                  <c:v>127.3</c:v>
                </c:pt>
                <c:pt idx="3612">
                  <c:v>127.3</c:v>
                </c:pt>
                <c:pt idx="3613">
                  <c:v>127.2</c:v>
                </c:pt>
                <c:pt idx="3614">
                  <c:v>127.2</c:v>
                </c:pt>
                <c:pt idx="3615">
                  <c:v>127.2</c:v>
                </c:pt>
                <c:pt idx="3616">
                  <c:v>127.4</c:v>
                </c:pt>
                <c:pt idx="3617">
                  <c:v>127.4</c:v>
                </c:pt>
                <c:pt idx="3618">
                  <c:v>127.4</c:v>
                </c:pt>
                <c:pt idx="3619">
                  <c:v>127.2</c:v>
                </c:pt>
                <c:pt idx="3620">
                  <c:v>127.2</c:v>
                </c:pt>
                <c:pt idx="3621">
                  <c:v>127.2</c:v>
                </c:pt>
                <c:pt idx="3622">
                  <c:v>127.1</c:v>
                </c:pt>
                <c:pt idx="3623">
                  <c:v>127.1</c:v>
                </c:pt>
                <c:pt idx="3624">
                  <c:v>127.1</c:v>
                </c:pt>
                <c:pt idx="3625">
                  <c:v>127.7</c:v>
                </c:pt>
                <c:pt idx="3626">
                  <c:v>127.7</c:v>
                </c:pt>
                <c:pt idx="3627">
                  <c:v>127.7</c:v>
                </c:pt>
                <c:pt idx="3628">
                  <c:v>128.5</c:v>
                </c:pt>
                <c:pt idx="3629">
                  <c:v>128.5</c:v>
                </c:pt>
                <c:pt idx="3630">
                  <c:v>128.5</c:v>
                </c:pt>
                <c:pt idx="3631">
                  <c:v>129.19999999999999</c:v>
                </c:pt>
                <c:pt idx="3632">
                  <c:v>129.19999999999999</c:v>
                </c:pt>
                <c:pt idx="3633">
                  <c:v>129.19999999999999</c:v>
                </c:pt>
                <c:pt idx="3634">
                  <c:v>129.1</c:v>
                </c:pt>
                <c:pt idx="3635">
                  <c:v>129.1</c:v>
                </c:pt>
                <c:pt idx="3636">
                  <c:v>129.1</c:v>
                </c:pt>
                <c:pt idx="3637">
                  <c:v>129.5</c:v>
                </c:pt>
                <c:pt idx="3638">
                  <c:v>129.5</c:v>
                </c:pt>
                <c:pt idx="3639">
                  <c:v>129.5</c:v>
                </c:pt>
                <c:pt idx="3640">
                  <c:v>130.1</c:v>
                </c:pt>
                <c:pt idx="3641">
                  <c:v>130.1</c:v>
                </c:pt>
                <c:pt idx="3642">
                  <c:v>130.1</c:v>
                </c:pt>
                <c:pt idx="3643">
                  <c:v>130.69999999999999</c:v>
                </c:pt>
                <c:pt idx="3644">
                  <c:v>130.69999999999999</c:v>
                </c:pt>
                <c:pt idx="3645">
                  <c:v>130.69999999999999</c:v>
                </c:pt>
                <c:pt idx="3646">
                  <c:v>130.9</c:v>
                </c:pt>
                <c:pt idx="3647">
                  <c:v>130.9</c:v>
                </c:pt>
                <c:pt idx="3648">
                  <c:v>130.9</c:v>
                </c:pt>
                <c:pt idx="3649">
                  <c:v>130.9</c:v>
                </c:pt>
                <c:pt idx="3650">
                  <c:v>130.9</c:v>
                </c:pt>
                <c:pt idx="3651">
                  <c:v>130.9</c:v>
                </c:pt>
                <c:pt idx="3652">
                  <c:v>131.69999999999999</c:v>
                </c:pt>
                <c:pt idx="3653">
                  <c:v>131.69999999999999</c:v>
                </c:pt>
                <c:pt idx="3654">
                  <c:v>131.69999999999999</c:v>
                </c:pt>
                <c:pt idx="3655">
                  <c:v>131.80000000000001</c:v>
                </c:pt>
                <c:pt idx="3656">
                  <c:v>131.80000000000001</c:v>
                </c:pt>
                <c:pt idx="3657">
                  <c:v>131.80000000000001</c:v>
                </c:pt>
                <c:pt idx="3658">
                  <c:v>132.1</c:v>
                </c:pt>
                <c:pt idx="3659">
                  <c:v>132.1</c:v>
                </c:pt>
                <c:pt idx="3660">
                  <c:v>132.1</c:v>
                </c:pt>
                <c:pt idx="3661">
                  <c:v>131.9</c:v>
                </c:pt>
                <c:pt idx="3662">
                  <c:v>131.9</c:v>
                </c:pt>
                <c:pt idx="3663">
                  <c:v>131.9</c:v>
                </c:pt>
                <c:pt idx="3664">
                  <c:v>131.80000000000001</c:v>
                </c:pt>
                <c:pt idx="3665">
                  <c:v>131.80000000000001</c:v>
                </c:pt>
                <c:pt idx="3666">
                  <c:v>131.80000000000001</c:v>
                </c:pt>
                <c:pt idx="3667">
                  <c:v>131.69999999999999</c:v>
                </c:pt>
                <c:pt idx="3668">
                  <c:v>131.69999999999999</c:v>
                </c:pt>
                <c:pt idx="3669">
                  <c:v>131.69999999999999</c:v>
                </c:pt>
                <c:pt idx="3670">
                  <c:v>131.69999999999999</c:v>
                </c:pt>
                <c:pt idx="3671">
                  <c:v>131.69999999999999</c:v>
                </c:pt>
                <c:pt idx="3672">
                  <c:v>131.69999999999999</c:v>
                </c:pt>
                <c:pt idx="3673">
                  <c:v>132</c:v>
                </c:pt>
                <c:pt idx="3674">
                  <c:v>132</c:v>
                </c:pt>
                <c:pt idx="3675">
                  <c:v>132</c:v>
                </c:pt>
                <c:pt idx="3676">
                  <c:v>132.19999999999999</c:v>
                </c:pt>
                <c:pt idx="3677">
                  <c:v>132.19999999999999</c:v>
                </c:pt>
                <c:pt idx="3678">
                  <c:v>132.19999999999999</c:v>
                </c:pt>
                <c:pt idx="3679">
                  <c:v>132.19999999999999</c:v>
                </c:pt>
                <c:pt idx="3680">
                  <c:v>132.19999999999999</c:v>
                </c:pt>
                <c:pt idx="3681">
                  <c:v>132.19999999999999</c:v>
                </c:pt>
                <c:pt idx="3682">
                  <c:v>132.4</c:v>
                </c:pt>
                <c:pt idx="3683">
                  <c:v>132.4</c:v>
                </c:pt>
                <c:pt idx="3684">
                  <c:v>132.4</c:v>
                </c:pt>
                <c:pt idx="3685">
                  <c:v>132.80000000000001</c:v>
                </c:pt>
                <c:pt idx="3686">
                  <c:v>132.80000000000001</c:v>
                </c:pt>
                <c:pt idx="3687">
                  <c:v>132.80000000000001</c:v>
                </c:pt>
                <c:pt idx="3688">
                  <c:v>133</c:v>
                </c:pt>
                <c:pt idx="3689">
                  <c:v>133</c:v>
                </c:pt>
                <c:pt idx="3690">
                  <c:v>133</c:v>
                </c:pt>
                <c:pt idx="3691">
                  <c:v>132.5</c:v>
                </c:pt>
                <c:pt idx="3692">
                  <c:v>132.5</c:v>
                </c:pt>
                <c:pt idx="3693">
                  <c:v>132.5</c:v>
                </c:pt>
                <c:pt idx="3694">
                  <c:v>132.4</c:v>
                </c:pt>
                <c:pt idx="3695">
                  <c:v>132.4</c:v>
                </c:pt>
                <c:pt idx="3696">
                  <c:v>132.4</c:v>
                </c:pt>
                <c:pt idx="3697">
                  <c:v>132.69999999999999</c:v>
                </c:pt>
                <c:pt idx="3698">
                  <c:v>132.69999999999999</c:v>
                </c:pt>
                <c:pt idx="3699">
                  <c:v>132.69999999999999</c:v>
                </c:pt>
                <c:pt idx="3700">
                  <c:v>132.4</c:v>
                </c:pt>
                <c:pt idx="3701">
                  <c:v>132.4</c:v>
                </c:pt>
                <c:pt idx="3702">
                  <c:v>132.4</c:v>
                </c:pt>
                <c:pt idx="3703">
                  <c:v>131.5</c:v>
                </c:pt>
                <c:pt idx="3704">
                  <c:v>131.5</c:v>
                </c:pt>
                <c:pt idx="3705">
                  <c:v>131.5</c:v>
                </c:pt>
                <c:pt idx="3706">
                  <c:v>131.19999999999999</c:v>
                </c:pt>
                <c:pt idx="3707">
                  <c:v>131.19999999999999</c:v>
                </c:pt>
                <c:pt idx="3708">
                  <c:v>131.19999999999999</c:v>
                </c:pt>
                <c:pt idx="3709">
                  <c:v>131.69999999999999</c:v>
                </c:pt>
                <c:pt idx="3710">
                  <c:v>131.69999999999999</c:v>
                </c:pt>
                <c:pt idx="3711">
                  <c:v>131.69999999999999</c:v>
                </c:pt>
                <c:pt idx="3712">
                  <c:v>131.69999999999999</c:v>
                </c:pt>
                <c:pt idx="3713">
                  <c:v>131.69999999999999</c:v>
                </c:pt>
                <c:pt idx="3714">
                  <c:v>131.69999999999999</c:v>
                </c:pt>
                <c:pt idx="3715">
                  <c:v>131.30000000000001</c:v>
                </c:pt>
                <c:pt idx="3716">
                  <c:v>131.30000000000001</c:v>
                </c:pt>
                <c:pt idx="3717">
                  <c:v>131.30000000000001</c:v>
                </c:pt>
                <c:pt idx="3718">
                  <c:v>131</c:v>
                </c:pt>
                <c:pt idx="3719">
                  <c:v>131</c:v>
                </c:pt>
                <c:pt idx="3720">
                  <c:v>131</c:v>
                </c:pt>
                <c:pt idx="3721">
                  <c:v>131.4</c:v>
                </c:pt>
                <c:pt idx="3722">
                  <c:v>131.4</c:v>
                </c:pt>
                <c:pt idx="3723">
                  <c:v>131.4</c:v>
                </c:pt>
                <c:pt idx="3724">
                  <c:v>131.80000000000001</c:v>
                </c:pt>
                <c:pt idx="3725">
                  <c:v>131.80000000000001</c:v>
                </c:pt>
                <c:pt idx="3726">
                  <c:v>131.80000000000001</c:v>
                </c:pt>
                <c:pt idx="3727">
                  <c:v>131.5</c:v>
                </c:pt>
                <c:pt idx="3728">
                  <c:v>131.5</c:v>
                </c:pt>
                <c:pt idx="3729">
                  <c:v>131.5</c:v>
                </c:pt>
                <c:pt idx="3730">
                  <c:v>131</c:v>
                </c:pt>
                <c:pt idx="3731">
                  <c:v>131</c:v>
                </c:pt>
                <c:pt idx="3732">
                  <c:v>131</c:v>
                </c:pt>
                <c:pt idx="3733">
                  <c:v>130.69999999999999</c:v>
                </c:pt>
                <c:pt idx="3734">
                  <c:v>130.69999999999999</c:v>
                </c:pt>
                <c:pt idx="3735">
                  <c:v>130.69999999999999</c:v>
                </c:pt>
                <c:pt idx="3736">
                  <c:v>131.19999999999999</c:v>
                </c:pt>
                <c:pt idx="3737">
                  <c:v>131.19999999999999</c:v>
                </c:pt>
                <c:pt idx="3738">
                  <c:v>131.19999999999999</c:v>
                </c:pt>
                <c:pt idx="3739">
                  <c:v>131.5</c:v>
                </c:pt>
                <c:pt idx="3740">
                  <c:v>131.5</c:v>
                </c:pt>
                <c:pt idx="3741">
                  <c:v>131.5</c:v>
                </c:pt>
                <c:pt idx="3742">
                  <c:v>131.9</c:v>
                </c:pt>
                <c:pt idx="3743">
                  <c:v>131.9</c:v>
                </c:pt>
                <c:pt idx="3744">
                  <c:v>131.9</c:v>
                </c:pt>
                <c:pt idx="3745">
                  <c:v>131.69999999999999</c:v>
                </c:pt>
                <c:pt idx="3746">
                  <c:v>131.69999999999999</c:v>
                </c:pt>
                <c:pt idx="3747">
                  <c:v>131.69999999999999</c:v>
                </c:pt>
                <c:pt idx="3748">
                  <c:v>131.80000000000001</c:v>
                </c:pt>
                <c:pt idx="3749">
                  <c:v>131.80000000000001</c:v>
                </c:pt>
                <c:pt idx="3750">
                  <c:v>131.80000000000001</c:v>
                </c:pt>
                <c:pt idx="3751">
                  <c:v>131.9</c:v>
                </c:pt>
                <c:pt idx="3752">
                  <c:v>131.9</c:v>
                </c:pt>
                <c:pt idx="3753">
                  <c:v>131.9</c:v>
                </c:pt>
                <c:pt idx="3754">
                  <c:v>132</c:v>
                </c:pt>
                <c:pt idx="3755">
                  <c:v>132</c:v>
                </c:pt>
                <c:pt idx="3756">
                  <c:v>132</c:v>
                </c:pt>
                <c:pt idx="3757">
                  <c:v>132.1</c:v>
                </c:pt>
                <c:pt idx="3758">
                  <c:v>132.1</c:v>
                </c:pt>
                <c:pt idx="3759">
                  <c:v>132.1</c:v>
                </c:pt>
                <c:pt idx="3760">
                  <c:v>132.19999999999999</c:v>
                </c:pt>
                <c:pt idx="3761">
                  <c:v>132.19999999999999</c:v>
                </c:pt>
                <c:pt idx="3762">
                  <c:v>132.19999999999999</c:v>
                </c:pt>
                <c:pt idx="3763">
                  <c:v>132</c:v>
                </c:pt>
                <c:pt idx="3764">
                  <c:v>132</c:v>
                </c:pt>
                <c:pt idx="3765">
                  <c:v>132</c:v>
                </c:pt>
                <c:pt idx="3766">
                  <c:v>132.1</c:v>
                </c:pt>
                <c:pt idx="3767">
                  <c:v>132.1</c:v>
                </c:pt>
                <c:pt idx="3768">
                  <c:v>132.1</c:v>
                </c:pt>
                <c:pt idx="3769">
                  <c:v>132.4</c:v>
                </c:pt>
                <c:pt idx="3770">
                  <c:v>132.4</c:v>
                </c:pt>
                <c:pt idx="3771">
                  <c:v>132.4</c:v>
                </c:pt>
                <c:pt idx="3772">
                  <c:v>133</c:v>
                </c:pt>
                <c:pt idx="3773">
                  <c:v>133</c:v>
                </c:pt>
                <c:pt idx="3774">
                  <c:v>133</c:v>
                </c:pt>
                <c:pt idx="3775">
                  <c:v>133.5</c:v>
                </c:pt>
                <c:pt idx="3776">
                  <c:v>133.5</c:v>
                </c:pt>
                <c:pt idx="3777">
                  <c:v>133.5</c:v>
                </c:pt>
                <c:pt idx="3778">
                  <c:v>132.9</c:v>
                </c:pt>
                <c:pt idx="3779">
                  <c:v>132.9</c:v>
                </c:pt>
                <c:pt idx="3780">
                  <c:v>132.9</c:v>
                </c:pt>
                <c:pt idx="3781">
                  <c:v>132.6</c:v>
                </c:pt>
                <c:pt idx="3782">
                  <c:v>132.6</c:v>
                </c:pt>
                <c:pt idx="3783">
                  <c:v>132.6</c:v>
                </c:pt>
                <c:pt idx="3784">
                  <c:v>132.5</c:v>
                </c:pt>
                <c:pt idx="3785">
                  <c:v>132.5</c:v>
                </c:pt>
                <c:pt idx="3786">
                  <c:v>132.5</c:v>
                </c:pt>
                <c:pt idx="3787">
                  <c:v>133</c:v>
                </c:pt>
                <c:pt idx="3788">
                  <c:v>133</c:v>
                </c:pt>
                <c:pt idx="3789">
                  <c:v>133</c:v>
                </c:pt>
                <c:pt idx="3790">
                  <c:v>133.19999999999999</c:v>
                </c:pt>
                <c:pt idx="3791">
                  <c:v>133.19999999999999</c:v>
                </c:pt>
                <c:pt idx="3792">
                  <c:v>133.19999999999999</c:v>
                </c:pt>
                <c:pt idx="3793">
                  <c:v>132.80000000000001</c:v>
                </c:pt>
                <c:pt idx="3794">
                  <c:v>132.80000000000001</c:v>
                </c:pt>
                <c:pt idx="3795">
                  <c:v>132.80000000000001</c:v>
                </c:pt>
                <c:pt idx="3796">
                  <c:v>132.6</c:v>
                </c:pt>
                <c:pt idx="3797">
                  <c:v>132.6</c:v>
                </c:pt>
                <c:pt idx="3798">
                  <c:v>132.6</c:v>
                </c:pt>
                <c:pt idx="3799">
                  <c:v>132.5</c:v>
                </c:pt>
                <c:pt idx="3800">
                  <c:v>132.5</c:v>
                </c:pt>
                <c:pt idx="3801">
                  <c:v>132.5</c:v>
                </c:pt>
                <c:pt idx="3802">
                  <c:v>132.4</c:v>
                </c:pt>
                <c:pt idx="3803">
                  <c:v>132.4</c:v>
                </c:pt>
                <c:pt idx="3804">
                  <c:v>132.4</c:v>
                </c:pt>
                <c:pt idx="3805">
                  <c:v>132.30000000000001</c:v>
                </c:pt>
                <c:pt idx="3806">
                  <c:v>132.30000000000001</c:v>
                </c:pt>
                <c:pt idx="3807">
                  <c:v>132.30000000000001</c:v>
                </c:pt>
                <c:pt idx="3808">
                  <c:v>132</c:v>
                </c:pt>
                <c:pt idx="3809">
                  <c:v>132</c:v>
                </c:pt>
                <c:pt idx="3810">
                  <c:v>132</c:v>
                </c:pt>
                <c:pt idx="3811">
                  <c:v>131.80000000000001</c:v>
                </c:pt>
                <c:pt idx="3812">
                  <c:v>131.80000000000001</c:v>
                </c:pt>
                <c:pt idx="3813">
                  <c:v>131.80000000000001</c:v>
                </c:pt>
                <c:pt idx="3814">
                  <c:v>131.5</c:v>
                </c:pt>
                <c:pt idx="3815">
                  <c:v>131.5</c:v>
                </c:pt>
                <c:pt idx="3816">
                  <c:v>131.5</c:v>
                </c:pt>
                <c:pt idx="3817">
                  <c:v>132.1</c:v>
                </c:pt>
                <c:pt idx="3818">
                  <c:v>132.1</c:v>
                </c:pt>
                <c:pt idx="3819">
                  <c:v>132.1</c:v>
                </c:pt>
                <c:pt idx="3820">
                  <c:v>132.69999999999999</c:v>
                </c:pt>
                <c:pt idx="3821">
                  <c:v>132.69999999999999</c:v>
                </c:pt>
                <c:pt idx="3822">
                  <c:v>132.69999999999999</c:v>
                </c:pt>
                <c:pt idx="3823">
                  <c:v>133.19999999999999</c:v>
                </c:pt>
                <c:pt idx="3824">
                  <c:v>133.19999999999999</c:v>
                </c:pt>
                <c:pt idx="3825">
                  <c:v>133.19999999999999</c:v>
                </c:pt>
                <c:pt idx="3826">
                  <c:v>132.6</c:v>
                </c:pt>
                <c:pt idx="3827">
                  <c:v>132.6</c:v>
                </c:pt>
                <c:pt idx="3828">
                  <c:v>132.6</c:v>
                </c:pt>
                <c:pt idx="3829">
                  <c:v>132.5</c:v>
                </c:pt>
                <c:pt idx="3830">
                  <c:v>132.5</c:v>
                </c:pt>
                <c:pt idx="3831">
                  <c:v>132.5</c:v>
                </c:pt>
                <c:pt idx="3832">
                  <c:v>133</c:v>
                </c:pt>
                <c:pt idx="3833">
                  <c:v>133</c:v>
                </c:pt>
                <c:pt idx="3834">
                  <c:v>133</c:v>
                </c:pt>
                <c:pt idx="3835">
                  <c:v>133.9</c:v>
                </c:pt>
                <c:pt idx="3836">
                  <c:v>133.9</c:v>
                </c:pt>
                <c:pt idx="3837">
                  <c:v>133.9</c:v>
                </c:pt>
                <c:pt idx="3838">
                  <c:v>134.5</c:v>
                </c:pt>
                <c:pt idx="3839">
                  <c:v>134.5</c:v>
                </c:pt>
                <c:pt idx="3840">
                  <c:v>134.5</c:v>
                </c:pt>
                <c:pt idx="3841">
                  <c:v>134.4</c:v>
                </c:pt>
                <c:pt idx="3842">
                  <c:v>134.4</c:v>
                </c:pt>
                <c:pt idx="3843">
                  <c:v>134.4</c:v>
                </c:pt>
                <c:pt idx="3844">
                  <c:v>134.4</c:v>
                </c:pt>
                <c:pt idx="3845">
                  <c:v>134.4</c:v>
                </c:pt>
                <c:pt idx="3846">
                  <c:v>134.4</c:v>
                </c:pt>
                <c:pt idx="3847">
                  <c:v>134.19999999999999</c:v>
                </c:pt>
                <c:pt idx="3848">
                  <c:v>134.19999999999999</c:v>
                </c:pt>
                <c:pt idx="3849">
                  <c:v>134.19999999999999</c:v>
                </c:pt>
                <c:pt idx="3850">
                  <c:v>134.6</c:v>
                </c:pt>
                <c:pt idx="3851">
                  <c:v>134.6</c:v>
                </c:pt>
                <c:pt idx="3852">
                  <c:v>134.6</c:v>
                </c:pt>
                <c:pt idx="3853">
                  <c:v>134.4</c:v>
                </c:pt>
                <c:pt idx="3854">
                  <c:v>134.4</c:v>
                </c:pt>
                <c:pt idx="3855">
                  <c:v>134.4</c:v>
                </c:pt>
                <c:pt idx="3856">
                  <c:v>134.19999999999999</c:v>
                </c:pt>
                <c:pt idx="3857">
                  <c:v>134.19999999999999</c:v>
                </c:pt>
                <c:pt idx="3858">
                  <c:v>134.19999999999999</c:v>
                </c:pt>
                <c:pt idx="3859">
                  <c:v>134</c:v>
                </c:pt>
                <c:pt idx="3860">
                  <c:v>134</c:v>
                </c:pt>
                <c:pt idx="3861">
                  <c:v>134</c:v>
                </c:pt>
                <c:pt idx="3862">
                  <c:v>134.30000000000001</c:v>
                </c:pt>
                <c:pt idx="3863">
                  <c:v>134.30000000000001</c:v>
                </c:pt>
                <c:pt idx="3864">
                  <c:v>134.30000000000001</c:v>
                </c:pt>
                <c:pt idx="3865">
                  <c:v>134.80000000000001</c:v>
                </c:pt>
                <c:pt idx="3866">
                  <c:v>134.80000000000001</c:v>
                </c:pt>
                <c:pt idx="3867">
                  <c:v>134.80000000000001</c:v>
                </c:pt>
                <c:pt idx="3868">
                  <c:v>134.9</c:v>
                </c:pt>
                <c:pt idx="3869">
                  <c:v>134.9</c:v>
                </c:pt>
                <c:pt idx="3870">
                  <c:v>134.9</c:v>
                </c:pt>
                <c:pt idx="3871">
                  <c:v>134.6</c:v>
                </c:pt>
                <c:pt idx="3872">
                  <c:v>134.6</c:v>
                </c:pt>
                <c:pt idx="3873">
                  <c:v>134.6</c:v>
                </c:pt>
                <c:pt idx="3874">
                  <c:v>134.1</c:v>
                </c:pt>
                <c:pt idx="3875">
                  <c:v>134.1</c:v>
                </c:pt>
                <c:pt idx="3876">
                  <c:v>134.1</c:v>
                </c:pt>
                <c:pt idx="3877">
                  <c:v>133.6</c:v>
                </c:pt>
                <c:pt idx="3878">
                  <c:v>133.6</c:v>
                </c:pt>
                <c:pt idx="3879">
                  <c:v>133.6</c:v>
                </c:pt>
                <c:pt idx="3880">
                  <c:v>133.1</c:v>
                </c:pt>
                <c:pt idx="3881">
                  <c:v>133.1</c:v>
                </c:pt>
                <c:pt idx="3882">
                  <c:v>133.1</c:v>
                </c:pt>
                <c:pt idx="3883">
                  <c:v>133.69999999999999</c:v>
                </c:pt>
                <c:pt idx="3884">
                  <c:v>133.69999999999999</c:v>
                </c:pt>
                <c:pt idx="3885">
                  <c:v>133.69999999999999</c:v>
                </c:pt>
                <c:pt idx="3886">
                  <c:v>134.5</c:v>
                </c:pt>
                <c:pt idx="3887">
                  <c:v>134.5</c:v>
                </c:pt>
                <c:pt idx="3888">
                  <c:v>134.5</c:v>
                </c:pt>
                <c:pt idx="3889">
                  <c:v>135.6</c:v>
                </c:pt>
                <c:pt idx="3890">
                  <c:v>135.6</c:v>
                </c:pt>
                <c:pt idx="3891">
                  <c:v>135.6</c:v>
                </c:pt>
                <c:pt idx="3892">
                  <c:v>135</c:v>
                </c:pt>
                <c:pt idx="3893">
                  <c:v>135</c:v>
                </c:pt>
                <c:pt idx="3894">
                  <c:v>135</c:v>
                </c:pt>
                <c:pt idx="3895">
                  <c:v>135</c:v>
                </c:pt>
                <c:pt idx="3896">
                  <c:v>135</c:v>
                </c:pt>
                <c:pt idx="3897">
                  <c:v>135</c:v>
                </c:pt>
                <c:pt idx="3898">
                  <c:v>134.1</c:v>
                </c:pt>
                <c:pt idx="3899">
                  <c:v>134.1</c:v>
                </c:pt>
                <c:pt idx="3900">
                  <c:v>134.1</c:v>
                </c:pt>
                <c:pt idx="3901">
                  <c:v>133.80000000000001</c:v>
                </c:pt>
                <c:pt idx="3902">
                  <c:v>133.80000000000001</c:v>
                </c:pt>
                <c:pt idx="3903">
                  <c:v>133.80000000000001</c:v>
                </c:pt>
                <c:pt idx="3904">
                  <c:v>133.69999999999999</c:v>
                </c:pt>
                <c:pt idx="3905">
                  <c:v>133.69999999999999</c:v>
                </c:pt>
                <c:pt idx="3906">
                  <c:v>133.69999999999999</c:v>
                </c:pt>
                <c:pt idx="3907">
                  <c:v>134</c:v>
                </c:pt>
                <c:pt idx="3908">
                  <c:v>134</c:v>
                </c:pt>
                <c:pt idx="3909">
                  <c:v>134</c:v>
                </c:pt>
                <c:pt idx="3910">
                  <c:v>134.19999999999999</c:v>
                </c:pt>
                <c:pt idx="3911">
                  <c:v>134.19999999999999</c:v>
                </c:pt>
                <c:pt idx="3912">
                  <c:v>134.19999999999999</c:v>
                </c:pt>
                <c:pt idx="3913">
                  <c:v>133.4</c:v>
                </c:pt>
                <c:pt idx="3914">
                  <c:v>133.4</c:v>
                </c:pt>
                <c:pt idx="3915">
                  <c:v>133.4</c:v>
                </c:pt>
                <c:pt idx="3916">
                  <c:v>133.4</c:v>
                </c:pt>
                <c:pt idx="3917">
                  <c:v>133.4</c:v>
                </c:pt>
                <c:pt idx="3918">
                  <c:v>133.4</c:v>
                </c:pt>
                <c:pt idx="3919">
                  <c:v>133.9</c:v>
                </c:pt>
                <c:pt idx="3920">
                  <c:v>133.9</c:v>
                </c:pt>
                <c:pt idx="3921">
                  <c:v>133.9</c:v>
                </c:pt>
                <c:pt idx="3922">
                  <c:v>134.30000000000001</c:v>
                </c:pt>
                <c:pt idx="3923">
                  <c:v>134.30000000000001</c:v>
                </c:pt>
                <c:pt idx="3924">
                  <c:v>134.30000000000001</c:v>
                </c:pt>
                <c:pt idx="3925">
                  <c:v>133.30000000000001</c:v>
                </c:pt>
                <c:pt idx="3926">
                  <c:v>133.30000000000001</c:v>
                </c:pt>
                <c:pt idx="3927">
                  <c:v>133.30000000000001</c:v>
                </c:pt>
                <c:pt idx="3928">
                  <c:v>132.9</c:v>
                </c:pt>
                <c:pt idx="3929">
                  <c:v>132.9</c:v>
                </c:pt>
                <c:pt idx="3930">
                  <c:v>132.9</c:v>
                </c:pt>
                <c:pt idx="3931">
                  <c:v>133</c:v>
                </c:pt>
                <c:pt idx="3932">
                  <c:v>133</c:v>
                </c:pt>
                <c:pt idx="3933">
                  <c:v>133</c:v>
                </c:pt>
                <c:pt idx="3934">
                  <c:v>133.5</c:v>
                </c:pt>
                <c:pt idx="3935">
                  <c:v>133.5</c:v>
                </c:pt>
                <c:pt idx="3936">
                  <c:v>133.5</c:v>
                </c:pt>
                <c:pt idx="3937">
                  <c:v>133.30000000000001</c:v>
                </c:pt>
                <c:pt idx="3938">
                  <c:v>133.30000000000001</c:v>
                </c:pt>
                <c:pt idx="3939">
                  <c:v>133.30000000000001</c:v>
                </c:pt>
                <c:pt idx="3940">
                  <c:v>133</c:v>
                </c:pt>
                <c:pt idx="3941">
                  <c:v>133</c:v>
                </c:pt>
                <c:pt idx="3942">
                  <c:v>133</c:v>
                </c:pt>
                <c:pt idx="3943">
                  <c:v>132.9</c:v>
                </c:pt>
                <c:pt idx="3944">
                  <c:v>132.9</c:v>
                </c:pt>
                <c:pt idx="3945">
                  <c:v>132.9</c:v>
                </c:pt>
                <c:pt idx="3946">
                  <c:v>132.6</c:v>
                </c:pt>
                <c:pt idx="3947">
                  <c:v>132.6</c:v>
                </c:pt>
                <c:pt idx="3948">
                  <c:v>132.6</c:v>
                </c:pt>
                <c:pt idx="3949">
                  <c:v>132.4</c:v>
                </c:pt>
                <c:pt idx="3950">
                  <c:v>132.4</c:v>
                </c:pt>
                <c:pt idx="3951">
                  <c:v>132.4</c:v>
                </c:pt>
                <c:pt idx="3952">
                  <c:v>132.5</c:v>
                </c:pt>
                <c:pt idx="3953">
                  <c:v>132.5</c:v>
                </c:pt>
                <c:pt idx="3954">
                  <c:v>132.5</c:v>
                </c:pt>
                <c:pt idx="3955">
                  <c:v>132.69999999999999</c:v>
                </c:pt>
                <c:pt idx="3956">
                  <c:v>132.69999999999999</c:v>
                </c:pt>
                <c:pt idx="3957">
                  <c:v>132.69999999999999</c:v>
                </c:pt>
                <c:pt idx="3958">
                  <c:v>132.30000000000001</c:v>
                </c:pt>
                <c:pt idx="3959">
                  <c:v>132.30000000000001</c:v>
                </c:pt>
                <c:pt idx="3960">
                  <c:v>132.30000000000001</c:v>
                </c:pt>
                <c:pt idx="3961">
                  <c:v>132.19999999999999</c:v>
                </c:pt>
                <c:pt idx="3962">
                  <c:v>132.19999999999999</c:v>
                </c:pt>
                <c:pt idx="3963">
                  <c:v>132.19999999999999</c:v>
                </c:pt>
                <c:pt idx="3964">
                  <c:v>131.80000000000001</c:v>
                </c:pt>
                <c:pt idx="3965">
                  <c:v>131.80000000000001</c:v>
                </c:pt>
                <c:pt idx="3966">
                  <c:v>131.80000000000001</c:v>
                </c:pt>
                <c:pt idx="3967">
                  <c:v>132.19999999999999</c:v>
                </c:pt>
                <c:pt idx="3968">
                  <c:v>132.19999999999999</c:v>
                </c:pt>
                <c:pt idx="3969">
                  <c:v>132.19999999999999</c:v>
                </c:pt>
                <c:pt idx="3970">
                  <c:v>132.30000000000001</c:v>
                </c:pt>
                <c:pt idx="3971">
                  <c:v>132.30000000000001</c:v>
                </c:pt>
                <c:pt idx="3972">
                  <c:v>132.30000000000001</c:v>
                </c:pt>
                <c:pt idx="3973">
                  <c:v>132.19999999999999</c:v>
                </c:pt>
                <c:pt idx="3974">
                  <c:v>132.19999999999999</c:v>
                </c:pt>
                <c:pt idx="3975">
                  <c:v>132.19999999999999</c:v>
                </c:pt>
                <c:pt idx="3976">
                  <c:v>131.9</c:v>
                </c:pt>
                <c:pt idx="3977">
                  <c:v>131.9</c:v>
                </c:pt>
                <c:pt idx="3978">
                  <c:v>131.9</c:v>
                </c:pt>
                <c:pt idx="3979">
                  <c:v>130.80000000000001</c:v>
                </c:pt>
                <c:pt idx="3980">
                  <c:v>130.80000000000001</c:v>
                </c:pt>
                <c:pt idx="3981">
                  <c:v>130.80000000000001</c:v>
                </c:pt>
                <c:pt idx="3982">
                  <c:v>131</c:v>
                </c:pt>
                <c:pt idx="3983">
                  <c:v>131</c:v>
                </c:pt>
                <c:pt idx="3984">
                  <c:v>131</c:v>
                </c:pt>
                <c:pt idx="3985">
                  <c:v>131.19999999999999</c:v>
                </c:pt>
                <c:pt idx="3986">
                  <c:v>131.19999999999999</c:v>
                </c:pt>
                <c:pt idx="3987">
                  <c:v>131.19999999999999</c:v>
                </c:pt>
                <c:pt idx="3988">
                  <c:v>132.4</c:v>
                </c:pt>
                <c:pt idx="3989">
                  <c:v>132.4</c:v>
                </c:pt>
                <c:pt idx="3990">
                  <c:v>132.4</c:v>
                </c:pt>
                <c:pt idx="3991">
                  <c:v>132.4</c:v>
                </c:pt>
                <c:pt idx="3992">
                  <c:v>132.4</c:v>
                </c:pt>
                <c:pt idx="3993">
                  <c:v>132.4</c:v>
                </c:pt>
                <c:pt idx="3994">
                  <c:v>132.19999999999999</c:v>
                </c:pt>
                <c:pt idx="3995">
                  <c:v>132.19999999999999</c:v>
                </c:pt>
                <c:pt idx="3996">
                  <c:v>132.19999999999999</c:v>
                </c:pt>
                <c:pt idx="3997">
                  <c:v>131.6</c:v>
                </c:pt>
                <c:pt idx="3998">
                  <c:v>131.6</c:v>
                </c:pt>
                <c:pt idx="3999">
                  <c:v>131.6</c:v>
                </c:pt>
                <c:pt idx="4000">
                  <c:v>131</c:v>
                </c:pt>
                <c:pt idx="4001">
                  <c:v>131</c:v>
                </c:pt>
                <c:pt idx="4002">
                  <c:v>131</c:v>
                </c:pt>
                <c:pt idx="4003">
                  <c:v>130.6</c:v>
                </c:pt>
                <c:pt idx="4004">
                  <c:v>130.6</c:v>
                </c:pt>
                <c:pt idx="4005">
                  <c:v>130.6</c:v>
                </c:pt>
                <c:pt idx="4006">
                  <c:v>130.1</c:v>
                </c:pt>
                <c:pt idx="4007">
                  <c:v>130.1</c:v>
                </c:pt>
                <c:pt idx="4008">
                  <c:v>130.1</c:v>
                </c:pt>
                <c:pt idx="4009">
                  <c:v>129.69999999999999</c:v>
                </c:pt>
                <c:pt idx="4010">
                  <c:v>129.69999999999999</c:v>
                </c:pt>
                <c:pt idx="4011">
                  <c:v>129.69999999999999</c:v>
                </c:pt>
                <c:pt idx="4012">
                  <c:v>129.5</c:v>
                </c:pt>
                <c:pt idx="4013">
                  <c:v>129.5</c:v>
                </c:pt>
                <c:pt idx="4014">
                  <c:v>129.5</c:v>
                </c:pt>
                <c:pt idx="4015">
                  <c:v>129.30000000000001</c:v>
                </c:pt>
                <c:pt idx="4016">
                  <c:v>129.30000000000001</c:v>
                </c:pt>
                <c:pt idx="4017">
                  <c:v>129.30000000000001</c:v>
                </c:pt>
                <c:pt idx="4018">
                  <c:v>129.80000000000001</c:v>
                </c:pt>
                <c:pt idx="4019">
                  <c:v>129.80000000000001</c:v>
                </c:pt>
                <c:pt idx="4020">
                  <c:v>129.80000000000001</c:v>
                </c:pt>
                <c:pt idx="4021">
                  <c:v>129.69999999999999</c:v>
                </c:pt>
                <c:pt idx="4022">
                  <c:v>129.69999999999999</c:v>
                </c:pt>
                <c:pt idx="4023">
                  <c:v>129.69999999999999</c:v>
                </c:pt>
                <c:pt idx="4024">
                  <c:v>130.1</c:v>
                </c:pt>
                <c:pt idx="4025">
                  <c:v>130.1</c:v>
                </c:pt>
                <c:pt idx="4026">
                  <c:v>130.1</c:v>
                </c:pt>
                <c:pt idx="4027">
                  <c:v>129.80000000000001</c:v>
                </c:pt>
                <c:pt idx="4028">
                  <c:v>129.80000000000001</c:v>
                </c:pt>
                <c:pt idx="4029">
                  <c:v>129.80000000000001</c:v>
                </c:pt>
                <c:pt idx="4030">
                  <c:v>130.19999999999999</c:v>
                </c:pt>
                <c:pt idx="4031">
                  <c:v>130.19999999999999</c:v>
                </c:pt>
                <c:pt idx="4032">
                  <c:v>130.19999999999999</c:v>
                </c:pt>
                <c:pt idx="4033">
                  <c:v>130.30000000000001</c:v>
                </c:pt>
                <c:pt idx="4034">
                  <c:v>130.30000000000001</c:v>
                </c:pt>
                <c:pt idx="4035">
                  <c:v>130.30000000000001</c:v>
                </c:pt>
                <c:pt idx="4036">
                  <c:v>130.19999999999999</c:v>
                </c:pt>
                <c:pt idx="4037">
                  <c:v>130.19999999999999</c:v>
                </c:pt>
                <c:pt idx="4038">
                  <c:v>130.19999999999999</c:v>
                </c:pt>
                <c:pt idx="4039">
                  <c:v>130</c:v>
                </c:pt>
                <c:pt idx="4040">
                  <c:v>130</c:v>
                </c:pt>
                <c:pt idx="4041">
                  <c:v>130</c:v>
                </c:pt>
                <c:pt idx="4042">
                  <c:v>129.4</c:v>
                </c:pt>
                <c:pt idx="4043">
                  <c:v>129.4</c:v>
                </c:pt>
                <c:pt idx="4044">
                  <c:v>129.4</c:v>
                </c:pt>
                <c:pt idx="4045">
                  <c:v>129.30000000000001</c:v>
                </c:pt>
                <c:pt idx="4046">
                  <c:v>129.30000000000001</c:v>
                </c:pt>
                <c:pt idx="4047">
                  <c:v>129.30000000000001</c:v>
                </c:pt>
                <c:pt idx="4048">
                  <c:v>128.9</c:v>
                </c:pt>
                <c:pt idx="4049">
                  <c:v>128.9</c:v>
                </c:pt>
                <c:pt idx="4050">
                  <c:v>128.9</c:v>
                </c:pt>
                <c:pt idx="4051">
                  <c:v>129.69999999999999</c:v>
                </c:pt>
                <c:pt idx="4052">
                  <c:v>129.69999999999999</c:v>
                </c:pt>
                <c:pt idx="4053">
                  <c:v>129.69999999999999</c:v>
                </c:pt>
                <c:pt idx="4054">
                  <c:v>130</c:v>
                </c:pt>
                <c:pt idx="4055">
                  <c:v>130</c:v>
                </c:pt>
                <c:pt idx="4056">
                  <c:v>130</c:v>
                </c:pt>
                <c:pt idx="4057">
                  <c:v>130.19999999999999</c:v>
                </c:pt>
                <c:pt idx="4058">
                  <c:v>130.19999999999999</c:v>
                </c:pt>
                <c:pt idx="4059">
                  <c:v>130.19999999999999</c:v>
                </c:pt>
                <c:pt idx="4060">
                  <c:v>129.80000000000001</c:v>
                </c:pt>
                <c:pt idx="4061">
                  <c:v>129.80000000000001</c:v>
                </c:pt>
                <c:pt idx="4062">
                  <c:v>129.80000000000001</c:v>
                </c:pt>
                <c:pt idx="4063">
                  <c:v>129.9</c:v>
                </c:pt>
                <c:pt idx="4064">
                  <c:v>129.9</c:v>
                </c:pt>
                <c:pt idx="4065">
                  <c:v>129.9</c:v>
                </c:pt>
                <c:pt idx="4066">
                  <c:v>129.9</c:v>
                </c:pt>
                <c:pt idx="4067">
                  <c:v>129.9</c:v>
                </c:pt>
                <c:pt idx="4068">
                  <c:v>129.9</c:v>
                </c:pt>
                <c:pt idx="4069">
                  <c:v>129.6</c:v>
                </c:pt>
                <c:pt idx="4070">
                  <c:v>129.6</c:v>
                </c:pt>
                <c:pt idx="4071">
                  <c:v>129.6</c:v>
                </c:pt>
                <c:pt idx="4072">
                  <c:v>129.80000000000001</c:v>
                </c:pt>
                <c:pt idx="4073">
                  <c:v>129.80000000000001</c:v>
                </c:pt>
                <c:pt idx="4074">
                  <c:v>129.80000000000001</c:v>
                </c:pt>
                <c:pt idx="4075">
                  <c:v>130</c:v>
                </c:pt>
                <c:pt idx="4076">
                  <c:v>130</c:v>
                </c:pt>
                <c:pt idx="4077">
                  <c:v>130</c:v>
                </c:pt>
                <c:pt idx="4078">
                  <c:v>130.4</c:v>
                </c:pt>
                <c:pt idx="4079">
                  <c:v>130.4</c:v>
                </c:pt>
                <c:pt idx="4080">
                  <c:v>130.4</c:v>
                </c:pt>
                <c:pt idx="4081">
                  <c:v>130.30000000000001</c:v>
                </c:pt>
                <c:pt idx="4082">
                  <c:v>130.30000000000001</c:v>
                </c:pt>
                <c:pt idx="4083">
                  <c:v>130.30000000000001</c:v>
                </c:pt>
                <c:pt idx="4084">
                  <c:v>130.1</c:v>
                </c:pt>
                <c:pt idx="4085">
                  <c:v>130.1</c:v>
                </c:pt>
                <c:pt idx="4086">
                  <c:v>130.1</c:v>
                </c:pt>
                <c:pt idx="4087">
                  <c:v>129.69999999999999</c:v>
                </c:pt>
                <c:pt idx="4088">
                  <c:v>129.69999999999999</c:v>
                </c:pt>
                <c:pt idx="4089">
                  <c:v>129.69999999999999</c:v>
                </c:pt>
                <c:pt idx="4090">
                  <c:v>129.5</c:v>
                </c:pt>
                <c:pt idx="4091">
                  <c:v>129.5</c:v>
                </c:pt>
                <c:pt idx="4092">
                  <c:v>129.5</c:v>
                </c:pt>
                <c:pt idx="4093">
                  <c:v>129.19999999999999</c:v>
                </c:pt>
                <c:pt idx="4094">
                  <c:v>129.19999999999999</c:v>
                </c:pt>
                <c:pt idx="4095">
                  <c:v>129.19999999999999</c:v>
                </c:pt>
                <c:pt idx="4096">
                  <c:v>128.9</c:v>
                </c:pt>
                <c:pt idx="4097">
                  <c:v>128.9</c:v>
                </c:pt>
                <c:pt idx="4098">
                  <c:v>128.9</c:v>
                </c:pt>
                <c:pt idx="4099">
                  <c:v>128.30000000000001</c:v>
                </c:pt>
                <c:pt idx="4100">
                  <c:v>128.30000000000001</c:v>
                </c:pt>
                <c:pt idx="4101">
                  <c:v>128.30000000000001</c:v>
                </c:pt>
                <c:pt idx="4102">
                  <c:v>128.19999999999999</c:v>
                </c:pt>
                <c:pt idx="4103">
                  <c:v>128.19999999999999</c:v>
                </c:pt>
                <c:pt idx="4104">
                  <c:v>128.19999999999999</c:v>
                </c:pt>
                <c:pt idx="4105">
                  <c:v>128.19999999999999</c:v>
                </c:pt>
                <c:pt idx="4106">
                  <c:v>128.19999999999999</c:v>
                </c:pt>
                <c:pt idx="4107">
                  <c:v>128.19999999999999</c:v>
                </c:pt>
                <c:pt idx="4108">
                  <c:v>128.30000000000001</c:v>
                </c:pt>
                <c:pt idx="4109">
                  <c:v>128.30000000000001</c:v>
                </c:pt>
                <c:pt idx="4110">
                  <c:v>128.30000000000001</c:v>
                </c:pt>
                <c:pt idx="4111">
                  <c:v>128.1</c:v>
                </c:pt>
                <c:pt idx="4112">
                  <c:v>128.1</c:v>
                </c:pt>
                <c:pt idx="4113">
                  <c:v>128.1</c:v>
                </c:pt>
                <c:pt idx="4114">
                  <c:v>128.4</c:v>
                </c:pt>
                <c:pt idx="4115">
                  <c:v>128.4</c:v>
                </c:pt>
                <c:pt idx="4116">
                  <c:v>128.4</c:v>
                </c:pt>
                <c:pt idx="4117">
                  <c:v>128.19999999999999</c:v>
                </c:pt>
                <c:pt idx="4118">
                  <c:v>128.19999999999999</c:v>
                </c:pt>
                <c:pt idx="4119">
                  <c:v>128.19999999999999</c:v>
                </c:pt>
                <c:pt idx="4120">
                  <c:v>128.5</c:v>
                </c:pt>
                <c:pt idx="4121">
                  <c:v>128.5</c:v>
                </c:pt>
                <c:pt idx="4122">
                  <c:v>128.5</c:v>
                </c:pt>
                <c:pt idx="4123">
                  <c:v>128.1</c:v>
                </c:pt>
                <c:pt idx="4124">
                  <c:v>128.1</c:v>
                </c:pt>
                <c:pt idx="4125">
                  <c:v>128.1</c:v>
                </c:pt>
                <c:pt idx="4126">
                  <c:v>128.4</c:v>
                </c:pt>
                <c:pt idx="4127">
                  <c:v>128.4</c:v>
                </c:pt>
                <c:pt idx="4128">
                  <c:v>128.4</c:v>
                </c:pt>
                <c:pt idx="4129">
                  <c:v>128.4</c:v>
                </c:pt>
                <c:pt idx="4130">
                  <c:v>128.4</c:v>
                </c:pt>
                <c:pt idx="4131">
                  <c:v>128.4</c:v>
                </c:pt>
                <c:pt idx="4132">
                  <c:v>128.30000000000001</c:v>
                </c:pt>
                <c:pt idx="4133">
                  <c:v>128.30000000000001</c:v>
                </c:pt>
                <c:pt idx="4134">
                  <c:v>128.30000000000001</c:v>
                </c:pt>
                <c:pt idx="4135">
                  <c:v>127.9</c:v>
                </c:pt>
                <c:pt idx="4136">
                  <c:v>127.9</c:v>
                </c:pt>
                <c:pt idx="4137">
                  <c:v>127.9</c:v>
                </c:pt>
                <c:pt idx="4138">
                  <c:v>128</c:v>
                </c:pt>
                <c:pt idx="4139">
                  <c:v>128</c:v>
                </c:pt>
                <c:pt idx="4140">
                  <c:v>128</c:v>
                </c:pt>
                <c:pt idx="4141">
                  <c:v>128.1</c:v>
                </c:pt>
                <c:pt idx="4142">
                  <c:v>128.1</c:v>
                </c:pt>
                <c:pt idx="4143">
                  <c:v>128.1</c:v>
                </c:pt>
                <c:pt idx="4144">
                  <c:v>128.1</c:v>
                </c:pt>
                <c:pt idx="4145">
                  <c:v>128.1</c:v>
                </c:pt>
                <c:pt idx="4146">
                  <c:v>128.1</c:v>
                </c:pt>
                <c:pt idx="4147">
                  <c:v>127.9</c:v>
                </c:pt>
                <c:pt idx="4148">
                  <c:v>127.9</c:v>
                </c:pt>
                <c:pt idx="4149">
                  <c:v>127.9</c:v>
                </c:pt>
                <c:pt idx="4150">
                  <c:v>128</c:v>
                </c:pt>
                <c:pt idx="4151">
                  <c:v>128</c:v>
                </c:pt>
                <c:pt idx="4152">
                  <c:v>128</c:v>
                </c:pt>
                <c:pt idx="4153">
                  <c:v>127.7</c:v>
                </c:pt>
                <c:pt idx="4154">
                  <c:v>127.7</c:v>
                </c:pt>
                <c:pt idx="4155">
                  <c:v>127.7</c:v>
                </c:pt>
                <c:pt idx="4156">
                  <c:v>127.4</c:v>
                </c:pt>
                <c:pt idx="4157">
                  <c:v>127.4</c:v>
                </c:pt>
                <c:pt idx="4158">
                  <c:v>127.4</c:v>
                </c:pt>
                <c:pt idx="4159">
                  <c:v>127</c:v>
                </c:pt>
                <c:pt idx="4160">
                  <c:v>127</c:v>
                </c:pt>
                <c:pt idx="4161">
                  <c:v>127</c:v>
                </c:pt>
                <c:pt idx="4162">
                  <c:v>126.6</c:v>
                </c:pt>
                <c:pt idx="4163">
                  <c:v>126.6</c:v>
                </c:pt>
                <c:pt idx="4164">
                  <c:v>126.6</c:v>
                </c:pt>
                <c:pt idx="4165">
                  <c:v>126.3</c:v>
                </c:pt>
                <c:pt idx="4166">
                  <c:v>126.3</c:v>
                </c:pt>
                <c:pt idx="4167">
                  <c:v>126.3</c:v>
                </c:pt>
                <c:pt idx="4168">
                  <c:v>126.2</c:v>
                </c:pt>
                <c:pt idx="4169">
                  <c:v>126.2</c:v>
                </c:pt>
                <c:pt idx="4170">
                  <c:v>126.2</c:v>
                </c:pt>
                <c:pt idx="4171">
                  <c:v>126.2</c:v>
                </c:pt>
                <c:pt idx="4172">
                  <c:v>126.2</c:v>
                </c:pt>
                <c:pt idx="4173">
                  <c:v>126.2</c:v>
                </c:pt>
                <c:pt idx="4174">
                  <c:v>126.3</c:v>
                </c:pt>
                <c:pt idx="4175">
                  <c:v>126.3</c:v>
                </c:pt>
                <c:pt idx="4176">
                  <c:v>126.3</c:v>
                </c:pt>
                <c:pt idx="4177">
                  <c:v>126.1</c:v>
                </c:pt>
                <c:pt idx="4178">
                  <c:v>126.1</c:v>
                </c:pt>
                <c:pt idx="4179">
                  <c:v>126.1</c:v>
                </c:pt>
                <c:pt idx="4180">
                  <c:v>126.3</c:v>
                </c:pt>
                <c:pt idx="4181">
                  <c:v>126.3</c:v>
                </c:pt>
                <c:pt idx="4182">
                  <c:v>126.3</c:v>
                </c:pt>
                <c:pt idx="4183">
                  <c:v>126.2</c:v>
                </c:pt>
                <c:pt idx="4184">
                  <c:v>126.2</c:v>
                </c:pt>
                <c:pt idx="4185">
                  <c:v>126.2</c:v>
                </c:pt>
                <c:pt idx="4186">
                  <c:v>126.7</c:v>
                </c:pt>
                <c:pt idx="4187">
                  <c:v>126.7</c:v>
                </c:pt>
                <c:pt idx="4188">
                  <c:v>126.7</c:v>
                </c:pt>
                <c:pt idx="4189">
                  <c:v>126.8</c:v>
                </c:pt>
                <c:pt idx="4190">
                  <c:v>126.8</c:v>
                </c:pt>
                <c:pt idx="4191">
                  <c:v>126.8</c:v>
                </c:pt>
                <c:pt idx="4192">
                  <c:v>127</c:v>
                </c:pt>
                <c:pt idx="4193">
                  <c:v>127</c:v>
                </c:pt>
                <c:pt idx="4194">
                  <c:v>127</c:v>
                </c:pt>
                <c:pt idx="4195">
                  <c:v>127.2</c:v>
                </c:pt>
                <c:pt idx="4196">
                  <c:v>127.2</c:v>
                </c:pt>
                <c:pt idx="4197">
                  <c:v>127.2</c:v>
                </c:pt>
                <c:pt idx="4198">
                  <c:v>127.4</c:v>
                </c:pt>
                <c:pt idx="4199">
                  <c:v>127.4</c:v>
                </c:pt>
                <c:pt idx="4200">
                  <c:v>127.4</c:v>
                </c:pt>
                <c:pt idx="4201">
                  <c:v>127.5</c:v>
                </c:pt>
                <c:pt idx="4202">
                  <c:v>127.5</c:v>
                </c:pt>
                <c:pt idx="4203">
                  <c:v>127.5</c:v>
                </c:pt>
                <c:pt idx="4204">
                  <c:v>127.6</c:v>
                </c:pt>
                <c:pt idx="4205">
                  <c:v>127.6</c:v>
                </c:pt>
                <c:pt idx="4206">
                  <c:v>127.6</c:v>
                </c:pt>
                <c:pt idx="4207">
                  <c:v>127.9</c:v>
                </c:pt>
                <c:pt idx="4208">
                  <c:v>127.9</c:v>
                </c:pt>
                <c:pt idx="4209">
                  <c:v>127.9</c:v>
                </c:pt>
                <c:pt idx="4210">
                  <c:v>128</c:v>
                </c:pt>
                <c:pt idx="4211">
                  <c:v>128</c:v>
                </c:pt>
                <c:pt idx="4212">
                  <c:v>128</c:v>
                </c:pt>
                <c:pt idx="4213">
                  <c:v>127.9</c:v>
                </c:pt>
                <c:pt idx="4214">
                  <c:v>127.9</c:v>
                </c:pt>
                <c:pt idx="4215">
                  <c:v>127.9</c:v>
                </c:pt>
                <c:pt idx="4216">
                  <c:v>127.9</c:v>
                </c:pt>
                <c:pt idx="4217">
                  <c:v>127.9</c:v>
                </c:pt>
                <c:pt idx="4218">
                  <c:v>127.9</c:v>
                </c:pt>
                <c:pt idx="4219">
                  <c:v>127.6</c:v>
                </c:pt>
                <c:pt idx="4220">
                  <c:v>127.6</c:v>
                </c:pt>
                <c:pt idx="4221">
                  <c:v>127.6</c:v>
                </c:pt>
                <c:pt idx="4222">
                  <c:v>127.5</c:v>
                </c:pt>
                <c:pt idx="4223">
                  <c:v>127.5</c:v>
                </c:pt>
                <c:pt idx="4224">
                  <c:v>127.5</c:v>
                </c:pt>
                <c:pt idx="4225">
                  <c:v>127.8</c:v>
                </c:pt>
                <c:pt idx="4226">
                  <c:v>127.8</c:v>
                </c:pt>
                <c:pt idx="4227">
                  <c:v>127.8</c:v>
                </c:pt>
                <c:pt idx="4228">
                  <c:v>128.19999999999999</c:v>
                </c:pt>
                <c:pt idx="4229">
                  <c:v>128.19999999999999</c:v>
                </c:pt>
                <c:pt idx="4230">
                  <c:v>128.19999999999999</c:v>
                </c:pt>
                <c:pt idx="4231">
                  <c:v>128.5</c:v>
                </c:pt>
                <c:pt idx="4232">
                  <c:v>128.5</c:v>
                </c:pt>
                <c:pt idx="4233">
                  <c:v>128.5</c:v>
                </c:pt>
                <c:pt idx="4234">
                  <c:v>128.5</c:v>
                </c:pt>
                <c:pt idx="4235">
                  <c:v>128.5</c:v>
                </c:pt>
                <c:pt idx="4236">
                  <c:v>128.5</c:v>
                </c:pt>
                <c:pt idx="4237">
                  <c:v>128.1</c:v>
                </c:pt>
                <c:pt idx="4238">
                  <c:v>128.1</c:v>
                </c:pt>
                <c:pt idx="4239">
                  <c:v>128.1</c:v>
                </c:pt>
                <c:pt idx="4240">
                  <c:v>127.8</c:v>
                </c:pt>
                <c:pt idx="4241">
                  <c:v>127.8</c:v>
                </c:pt>
                <c:pt idx="4242">
                  <c:v>127.8</c:v>
                </c:pt>
                <c:pt idx="4243">
                  <c:v>126.6</c:v>
                </c:pt>
                <c:pt idx="4244">
                  <c:v>126.6</c:v>
                </c:pt>
                <c:pt idx="4245">
                  <c:v>126.6</c:v>
                </c:pt>
                <c:pt idx="4246">
                  <c:v>126.6</c:v>
                </c:pt>
                <c:pt idx="4247">
                  <c:v>126.6</c:v>
                </c:pt>
                <c:pt idx="4248">
                  <c:v>126.6</c:v>
                </c:pt>
                <c:pt idx="4249">
                  <c:v>126.5</c:v>
                </c:pt>
                <c:pt idx="4250">
                  <c:v>126.5</c:v>
                </c:pt>
                <c:pt idx="4251">
                  <c:v>126.5</c:v>
                </c:pt>
                <c:pt idx="4252">
                  <c:v>126</c:v>
                </c:pt>
                <c:pt idx="4253">
                  <c:v>126</c:v>
                </c:pt>
                <c:pt idx="4254">
                  <c:v>126</c:v>
                </c:pt>
                <c:pt idx="4255">
                  <c:v>125.8</c:v>
                </c:pt>
                <c:pt idx="4256">
                  <c:v>125.8</c:v>
                </c:pt>
                <c:pt idx="4257">
                  <c:v>125.8</c:v>
                </c:pt>
                <c:pt idx="4258">
                  <c:v>125.8</c:v>
                </c:pt>
                <c:pt idx="4259">
                  <c:v>125.8</c:v>
                </c:pt>
                <c:pt idx="4260">
                  <c:v>125.8</c:v>
                </c:pt>
                <c:pt idx="4261">
                  <c:v>126.1</c:v>
                </c:pt>
                <c:pt idx="4262">
                  <c:v>126.1</c:v>
                </c:pt>
                <c:pt idx="4263">
                  <c:v>126.1</c:v>
                </c:pt>
                <c:pt idx="4264">
                  <c:v>125.8</c:v>
                </c:pt>
                <c:pt idx="4265">
                  <c:v>125.8</c:v>
                </c:pt>
                <c:pt idx="4266">
                  <c:v>125.8</c:v>
                </c:pt>
                <c:pt idx="4267">
                  <c:v>126</c:v>
                </c:pt>
                <c:pt idx="4268">
                  <c:v>126</c:v>
                </c:pt>
                <c:pt idx="4269">
                  <c:v>126</c:v>
                </c:pt>
                <c:pt idx="4270">
                  <c:v>126.1</c:v>
                </c:pt>
                <c:pt idx="4271">
                  <c:v>126.1</c:v>
                </c:pt>
                <c:pt idx="4272">
                  <c:v>126.1</c:v>
                </c:pt>
                <c:pt idx="4273">
                  <c:v>126</c:v>
                </c:pt>
                <c:pt idx="4274">
                  <c:v>126</c:v>
                </c:pt>
                <c:pt idx="4275">
                  <c:v>126</c:v>
                </c:pt>
                <c:pt idx="4276">
                  <c:v>126</c:v>
                </c:pt>
                <c:pt idx="4277">
                  <c:v>126</c:v>
                </c:pt>
                <c:pt idx="4278">
                  <c:v>126</c:v>
                </c:pt>
                <c:pt idx="4279">
                  <c:v>125.7</c:v>
                </c:pt>
                <c:pt idx="4280">
                  <c:v>125.7</c:v>
                </c:pt>
                <c:pt idx="4281">
                  <c:v>125.7</c:v>
                </c:pt>
                <c:pt idx="4282">
                  <c:v>125.9</c:v>
                </c:pt>
                <c:pt idx="4283">
                  <c:v>125.9</c:v>
                </c:pt>
                <c:pt idx="4284">
                  <c:v>125.9</c:v>
                </c:pt>
                <c:pt idx="4285">
                  <c:v>125.2</c:v>
                </c:pt>
                <c:pt idx="4286">
                  <c:v>125.2</c:v>
                </c:pt>
                <c:pt idx="4287">
                  <c:v>125.2</c:v>
                </c:pt>
                <c:pt idx="4288">
                  <c:v>125.7</c:v>
                </c:pt>
                <c:pt idx="4289">
                  <c:v>125.7</c:v>
                </c:pt>
                <c:pt idx="4290">
                  <c:v>125.7</c:v>
                </c:pt>
                <c:pt idx="4291">
                  <c:v>125.6</c:v>
                </c:pt>
                <c:pt idx="4292">
                  <c:v>125.6</c:v>
                </c:pt>
                <c:pt idx="4293">
                  <c:v>125.6</c:v>
                </c:pt>
                <c:pt idx="4294">
                  <c:v>125.8</c:v>
                </c:pt>
                <c:pt idx="4295">
                  <c:v>125.8</c:v>
                </c:pt>
                <c:pt idx="4296">
                  <c:v>125.8</c:v>
                </c:pt>
                <c:pt idx="4297">
                  <c:v>125.6</c:v>
                </c:pt>
                <c:pt idx="4298">
                  <c:v>125.6</c:v>
                </c:pt>
                <c:pt idx="4299">
                  <c:v>125.6</c:v>
                </c:pt>
                <c:pt idx="4300">
                  <c:v>125.7</c:v>
                </c:pt>
                <c:pt idx="4301">
                  <c:v>125.7</c:v>
                </c:pt>
                <c:pt idx="4302">
                  <c:v>125.7</c:v>
                </c:pt>
                <c:pt idx="4303">
                  <c:v>125.8</c:v>
                </c:pt>
                <c:pt idx="4304">
                  <c:v>125.8</c:v>
                </c:pt>
                <c:pt idx="4305">
                  <c:v>125.8</c:v>
                </c:pt>
                <c:pt idx="4306">
                  <c:v>125.4</c:v>
                </c:pt>
                <c:pt idx="4307">
                  <c:v>125.4</c:v>
                </c:pt>
                <c:pt idx="4308">
                  <c:v>125.4</c:v>
                </c:pt>
                <c:pt idx="4309">
                  <c:v>125.4</c:v>
                </c:pt>
                <c:pt idx="4310">
                  <c:v>125.4</c:v>
                </c:pt>
                <c:pt idx="4311">
                  <c:v>125.4</c:v>
                </c:pt>
                <c:pt idx="4312">
                  <c:v>125.4</c:v>
                </c:pt>
                <c:pt idx="4313">
                  <c:v>125.4</c:v>
                </c:pt>
                <c:pt idx="4314">
                  <c:v>125.4</c:v>
                </c:pt>
                <c:pt idx="4315">
                  <c:v>125.3</c:v>
                </c:pt>
                <c:pt idx="4316">
                  <c:v>125.3</c:v>
                </c:pt>
                <c:pt idx="4317">
                  <c:v>125.3</c:v>
                </c:pt>
                <c:pt idx="4318">
                  <c:v>125.1</c:v>
                </c:pt>
                <c:pt idx="4319">
                  <c:v>125.1</c:v>
                </c:pt>
                <c:pt idx="4320">
                  <c:v>125.1</c:v>
                </c:pt>
                <c:pt idx="4321">
                  <c:v>125</c:v>
                </c:pt>
                <c:pt idx="4322">
                  <c:v>125</c:v>
                </c:pt>
                <c:pt idx="4323">
                  <c:v>125</c:v>
                </c:pt>
                <c:pt idx="4324">
                  <c:v>125.8</c:v>
                </c:pt>
                <c:pt idx="4325">
                  <c:v>125.8</c:v>
                </c:pt>
                <c:pt idx="4326">
                  <c:v>125.8</c:v>
                </c:pt>
                <c:pt idx="4327">
                  <c:v>126.2</c:v>
                </c:pt>
                <c:pt idx="4328">
                  <c:v>126.2</c:v>
                </c:pt>
                <c:pt idx="4329">
                  <c:v>126.2</c:v>
                </c:pt>
                <c:pt idx="4330">
                  <c:v>126.4</c:v>
                </c:pt>
                <c:pt idx="4331">
                  <c:v>126.4</c:v>
                </c:pt>
                <c:pt idx="4332">
                  <c:v>126.4</c:v>
                </c:pt>
                <c:pt idx="4333">
                  <c:v>126.4</c:v>
                </c:pt>
                <c:pt idx="4334">
                  <c:v>126.4</c:v>
                </c:pt>
                <c:pt idx="4335">
                  <c:v>126.4</c:v>
                </c:pt>
                <c:pt idx="4336">
                  <c:v>126.5</c:v>
                </c:pt>
                <c:pt idx="4337">
                  <c:v>126.5</c:v>
                </c:pt>
                <c:pt idx="4338">
                  <c:v>126.5</c:v>
                </c:pt>
                <c:pt idx="4339">
                  <c:v>126.4</c:v>
                </c:pt>
                <c:pt idx="4340">
                  <c:v>126.4</c:v>
                </c:pt>
                <c:pt idx="4341">
                  <c:v>126.4</c:v>
                </c:pt>
                <c:pt idx="4342">
                  <c:v>126.4</c:v>
                </c:pt>
                <c:pt idx="4343">
                  <c:v>126.4</c:v>
                </c:pt>
                <c:pt idx="4344">
                  <c:v>126.4</c:v>
                </c:pt>
                <c:pt idx="4345">
                  <c:v>126</c:v>
                </c:pt>
                <c:pt idx="4346">
                  <c:v>126</c:v>
                </c:pt>
                <c:pt idx="4347">
                  <c:v>126</c:v>
                </c:pt>
                <c:pt idx="4348">
                  <c:v>125.8</c:v>
                </c:pt>
                <c:pt idx="4349">
                  <c:v>125.8</c:v>
                </c:pt>
                <c:pt idx="4350">
                  <c:v>125.8</c:v>
                </c:pt>
                <c:pt idx="4351">
                  <c:v>125.5</c:v>
                </c:pt>
                <c:pt idx="4352">
                  <c:v>125.5</c:v>
                </c:pt>
                <c:pt idx="4353">
                  <c:v>125.5</c:v>
                </c:pt>
                <c:pt idx="4354">
                  <c:v>125.4</c:v>
                </c:pt>
                <c:pt idx="4355">
                  <c:v>125.4</c:v>
                </c:pt>
                <c:pt idx="4356">
                  <c:v>125.4</c:v>
                </c:pt>
                <c:pt idx="4357">
                  <c:v>125.4</c:v>
                </c:pt>
                <c:pt idx="4358">
                  <c:v>125.4</c:v>
                </c:pt>
                <c:pt idx="4359">
                  <c:v>125.4</c:v>
                </c:pt>
                <c:pt idx="4360">
                  <c:v>125.7</c:v>
                </c:pt>
                <c:pt idx="4361">
                  <c:v>125.7</c:v>
                </c:pt>
                <c:pt idx="4362">
                  <c:v>125.7</c:v>
                </c:pt>
                <c:pt idx="4363">
                  <c:v>125.6</c:v>
                </c:pt>
                <c:pt idx="4364">
                  <c:v>125.6</c:v>
                </c:pt>
                <c:pt idx="4365">
                  <c:v>125.6</c:v>
                </c:pt>
                <c:pt idx="4366">
                  <c:v>125.8</c:v>
                </c:pt>
                <c:pt idx="4367">
                  <c:v>125.8</c:v>
                </c:pt>
                <c:pt idx="4368">
                  <c:v>125.8</c:v>
                </c:pt>
                <c:pt idx="4369">
                  <c:v>125.8</c:v>
                </c:pt>
                <c:pt idx="4370">
                  <c:v>125.8</c:v>
                </c:pt>
                <c:pt idx="4371">
                  <c:v>125.8</c:v>
                </c:pt>
                <c:pt idx="4372">
                  <c:v>126.2</c:v>
                </c:pt>
                <c:pt idx="4373">
                  <c:v>126.2</c:v>
                </c:pt>
                <c:pt idx="4374">
                  <c:v>126.2</c:v>
                </c:pt>
                <c:pt idx="4375">
                  <c:v>126.1</c:v>
                </c:pt>
                <c:pt idx="4376">
                  <c:v>126.1</c:v>
                </c:pt>
                <c:pt idx="4377">
                  <c:v>126.1</c:v>
                </c:pt>
                <c:pt idx="4378">
                  <c:v>125.9</c:v>
                </c:pt>
                <c:pt idx="4379">
                  <c:v>125.9</c:v>
                </c:pt>
                <c:pt idx="4380">
                  <c:v>125.9</c:v>
                </c:pt>
                <c:pt idx="4381">
                  <c:v>125.3</c:v>
                </c:pt>
                <c:pt idx="4382">
                  <c:v>125.3</c:v>
                </c:pt>
                <c:pt idx="4383">
                  <c:v>125.3</c:v>
                </c:pt>
                <c:pt idx="4384">
                  <c:v>124.9</c:v>
                </c:pt>
                <c:pt idx="4385">
                  <c:v>124.9</c:v>
                </c:pt>
                <c:pt idx="4386">
                  <c:v>124.9</c:v>
                </c:pt>
                <c:pt idx="4387">
                  <c:v>125.4</c:v>
                </c:pt>
                <c:pt idx="4388">
                  <c:v>125.4</c:v>
                </c:pt>
                <c:pt idx="4389">
                  <c:v>125.4</c:v>
                </c:pt>
                <c:pt idx="4390">
                  <c:v>126.6</c:v>
                </c:pt>
                <c:pt idx="4391">
                  <c:v>126.6</c:v>
                </c:pt>
                <c:pt idx="4392">
                  <c:v>126.6</c:v>
                </c:pt>
                <c:pt idx="4393">
                  <c:v>127.6</c:v>
                </c:pt>
                <c:pt idx="4394">
                  <c:v>127.6</c:v>
                </c:pt>
                <c:pt idx="4395">
                  <c:v>127.6</c:v>
                </c:pt>
                <c:pt idx="4396">
                  <c:v>127.6</c:v>
                </c:pt>
                <c:pt idx="4397">
                  <c:v>127.6</c:v>
                </c:pt>
                <c:pt idx="4398">
                  <c:v>127.6</c:v>
                </c:pt>
                <c:pt idx="4399">
                  <c:v>127</c:v>
                </c:pt>
                <c:pt idx="4400">
                  <c:v>127</c:v>
                </c:pt>
                <c:pt idx="4401">
                  <c:v>127</c:v>
                </c:pt>
                <c:pt idx="4402">
                  <c:v>126.7</c:v>
                </c:pt>
                <c:pt idx="4403">
                  <c:v>126.7</c:v>
                </c:pt>
                <c:pt idx="4404">
                  <c:v>126.7</c:v>
                </c:pt>
                <c:pt idx="4405">
                  <c:v>126.5</c:v>
                </c:pt>
                <c:pt idx="4406">
                  <c:v>126.5</c:v>
                </c:pt>
                <c:pt idx="4407">
                  <c:v>126.5</c:v>
                </c:pt>
                <c:pt idx="4408">
                  <c:v>126.6</c:v>
                </c:pt>
                <c:pt idx="4409">
                  <c:v>126.6</c:v>
                </c:pt>
                <c:pt idx="4410">
                  <c:v>126.6</c:v>
                </c:pt>
                <c:pt idx="4411">
                  <c:v>127.2</c:v>
                </c:pt>
                <c:pt idx="4412">
                  <c:v>127.2</c:v>
                </c:pt>
                <c:pt idx="4413">
                  <c:v>127.2</c:v>
                </c:pt>
                <c:pt idx="4414">
                  <c:v>127.6</c:v>
                </c:pt>
                <c:pt idx="4415">
                  <c:v>127.6</c:v>
                </c:pt>
                <c:pt idx="4416">
                  <c:v>127.6</c:v>
                </c:pt>
                <c:pt idx="4417">
                  <c:v>127.8</c:v>
                </c:pt>
                <c:pt idx="4418">
                  <c:v>127.8</c:v>
                </c:pt>
                <c:pt idx="4419">
                  <c:v>127.8</c:v>
                </c:pt>
                <c:pt idx="4420">
                  <c:v>127.8</c:v>
                </c:pt>
                <c:pt idx="4421">
                  <c:v>127.8</c:v>
                </c:pt>
                <c:pt idx="4422">
                  <c:v>127.8</c:v>
                </c:pt>
                <c:pt idx="4423">
                  <c:v>127.7</c:v>
                </c:pt>
                <c:pt idx="4424">
                  <c:v>127.7</c:v>
                </c:pt>
                <c:pt idx="4425">
                  <c:v>127.7</c:v>
                </c:pt>
                <c:pt idx="4426">
                  <c:v>127.7</c:v>
                </c:pt>
                <c:pt idx="4427">
                  <c:v>127.7</c:v>
                </c:pt>
                <c:pt idx="4428">
                  <c:v>127.7</c:v>
                </c:pt>
                <c:pt idx="4429">
                  <c:v>127.5</c:v>
                </c:pt>
                <c:pt idx="4430">
                  <c:v>127.5</c:v>
                </c:pt>
                <c:pt idx="4431">
                  <c:v>127.5</c:v>
                </c:pt>
                <c:pt idx="4432">
                  <c:v>127.8</c:v>
                </c:pt>
                <c:pt idx="4433">
                  <c:v>127.8</c:v>
                </c:pt>
                <c:pt idx="4434">
                  <c:v>127.8</c:v>
                </c:pt>
                <c:pt idx="4435">
                  <c:v>128.5</c:v>
                </c:pt>
                <c:pt idx="4436">
                  <c:v>128.5</c:v>
                </c:pt>
                <c:pt idx="4437">
                  <c:v>128.5</c:v>
                </c:pt>
                <c:pt idx="4438">
                  <c:v>129.19999999999999</c:v>
                </c:pt>
                <c:pt idx="4439">
                  <c:v>129.19999999999999</c:v>
                </c:pt>
                <c:pt idx="4440">
                  <c:v>129.19999999999999</c:v>
                </c:pt>
                <c:pt idx="4441">
                  <c:v>130.1</c:v>
                </c:pt>
                <c:pt idx="4442">
                  <c:v>130.1</c:v>
                </c:pt>
                <c:pt idx="4443">
                  <c:v>130.1</c:v>
                </c:pt>
                <c:pt idx="4444">
                  <c:v>130.30000000000001</c:v>
                </c:pt>
                <c:pt idx="4445">
                  <c:v>130.30000000000001</c:v>
                </c:pt>
                <c:pt idx="4446">
                  <c:v>130.30000000000001</c:v>
                </c:pt>
                <c:pt idx="4447">
                  <c:v>130.1</c:v>
                </c:pt>
                <c:pt idx="4448">
                  <c:v>130.1</c:v>
                </c:pt>
                <c:pt idx="4449">
                  <c:v>130.1</c:v>
                </c:pt>
                <c:pt idx="4450">
                  <c:v>129.9</c:v>
                </c:pt>
                <c:pt idx="4451">
                  <c:v>129.9</c:v>
                </c:pt>
                <c:pt idx="4452">
                  <c:v>129.9</c:v>
                </c:pt>
                <c:pt idx="4453">
                  <c:v>129.9</c:v>
                </c:pt>
                <c:pt idx="4454">
                  <c:v>129.9</c:v>
                </c:pt>
                <c:pt idx="4455">
                  <c:v>129.9</c:v>
                </c:pt>
                <c:pt idx="4456">
                  <c:v>129.69999999999999</c:v>
                </c:pt>
                <c:pt idx="4457">
                  <c:v>129.69999999999999</c:v>
                </c:pt>
                <c:pt idx="4458">
                  <c:v>129.69999999999999</c:v>
                </c:pt>
                <c:pt idx="4459">
                  <c:v>129.5</c:v>
                </c:pt>
                <c:pt idx="4460">
                  <c:v>129.5</c:v>
                </c:pt>
                <c:pt idx="4461">
                  <c:v>129.5</c:v>
                </c:pt>
                <c:pt idx="4462">
                  <c:v>129.69999999999999</c:v>
                </c:pt>
                <c:pt idx="4463">
                  <c:v>129.69999999999999</c:v>
                </c:pt>
                <c:pt idx="4464">
                  <c:v>129.69999999999999</c:v>
                </c:pt>
                <c:pt idx="4465">
                  <c:v>129.9</c:v>
                </c:pt>
                <c:pt idx="4466">
                  <c:v>129.9</c:v>
                </c:pt>
                <c:pt idx="4467">
                  <c:v>129.9</c:v>
                </c:pt>
                <c:pt idx="4468">
                  <c:v>130</c:v>
                </c:pt>
                <c:pt idx="4469">
                  <c:v>130</c:v>
                </c:pt>
                <c:pt idx="4470">
                  <c:v>130</c:v>
                </c:pt>
                <c:pt idx="4471">
                  <c:v>129.9</c:v>
                </c:pt>
                <c:pt idx="4472">
                  <c:v>129.9</c:v>
                </c:pt>
                <c:pt idx="4473">
                  <c:v>129.9</c:v>
                </c:pt>
                <c:pt idx="4474">
                  <c:v>130</c:v>
                </c:pt>
                <c:pt idx="4475">
                  <c:v>130</c:v>
                </c:pt>
                <c:pt idx="4476">
                  <c:v>130</c:v>
                </c:pt>
                <c:pt idx="4477">
                  <c:v>129.9</c:v>
                </c:pt>
                <c:pt idx="4478">
                  <c:v>129.9</c:v>
                </c:pt>
                <c:pt idx="4479">
                  <c:v>129.9</c:v>
                </c:pt>
                <c:pt idx="4480">
                  <c:v>129.6</c:v>
                </c:pt>
                <c:pt idx="4481">
                  <c:v>129.6</c:v>
                </c:pt>
                <c:pt idx="4482">
                  <c:v>129.6</c:v>
                </c:pt>
                <c:pt idx="4483">
                  <c:v>129.1</c:v>
                </c:pt>
                <c:pt idx="4484">
                  <c:v>129.1</c:v>
                </c:pt>
                <c:pt idx="4485">
                  <c:v>129.1</c:v>
                </c:pt>
                <c:pt idx="4486">
                  <c:v>128.69999999999999</c:v>
                </c:pt>
                <c:pt idx="4487">
                  <c:v>128.69999999999999</c:v>
                </c:pt>
                <c:pt idx="4488">
                  <c:v>128.69999999999999</c:v>
                </c:pt>
                <c:pt idx="4489">
                  <c:v>128.1</c:v>
                </c:pt>
                <c:pt idx="4490">
                  <c:v>128.1</c:v>
                </c:pt>
                <c:pt idx="4491">
                  <c:v>128.1</c:v>
                </c:pt>
                <c:pt idx="4492">
                  <c:v>127.9</c:v>
                </c:pt>
                <c:pt idx="4493">
                  <c:v>127.9</c:v>
                </c:pt>
                <c:pt idx="4494">
                  <c:v>127.9</c:v>
                </c:pt>
                <c:pt idx="4495">
                  <c:v>127.8</c:v>
                </c:pt>
                <c:pt idx="4496">
                  <c:v>127.8</c:v>
                </c:pt>
                <c:pt idx="4497">
                  <c:v>127.8</c:v>
                </c:pt>
                <c:pt idx="4498">
                  <c:v>128.5</c:v>
                </c:pt>
                <c:pt idx="4499">
                  <c:v>128.5</c:v>
                </c:pt>
                <c:pt idx="4500">
                  <c:v>128.5</c:v>
                </c:pt>
                <c:pt idx="4501">
                  <c:v>128.69999999999999</c:v>
                </c:pt>
                <c:pt idx="4502">
                  <c:v>128.69999999999999</c:v>
                </c:pt>
                <c:pt idx="4503">
                  <c:v>128.69999999999999</c:v>
                </c:pt>
                <c:pt idx="4504">
                  <c:v>128.30000000000001</c:v>
                </c:pt>
                <c:pt idx="4505">
                  <c:v>128.30000000000001</c:v>
                </c:pt>
                <c:pt idx="4506">
                  <c:v>128.30000000000001</c:v>
                </c:pt>
                <c:pt idx="4507">
                  <c:v>127.5</c:v>
                </c:pt>
                <c:pt idx="4508">
                  <c:v>127.5</c:v>
                </c:pt>
                <c:pt idx="4509">
                  <c:v>127.5</c:v>
                </c:pt>
                <c:pt idx="4510">
                  <c:v>127.2</c:v>
                </c:pt>
                <c:pt idx="4511">
                  <c:v>127.2</c:v>
                </c:pt>
                <c:pt idx="4512">
                  <c:v>127.2</c:v>
                </c:pt>
                <c:pt idx="4513">
                  <c:v>127.2</c:v>
                </c:pt>
                <c:pt idx="4514">
                  <c:v>127.2</c:v>
                </c:pt>
                <c:pt idx="4515">
                  <c:v>127.2</c:v>
                </c:pt>
                <c:pt idx="4516">
                  <c:v>126.7</c:v>
                </c:pt>
                <c:pt idx="4517">
                  <c:v>126.7</c:v>
                </c:pt>
                <c:pt idx="4518">
                  <c:v>126.7</c:v>
                </c:pt>
                <c:pt idx="4519">
                  <c:v>125.8</c:v>
                </c:pt>
                <c:pt idx="4520">
                  <c:v>125.8</c:v>
                </c:pt>
                <c:pt idx="4521">
                  <c:v>125.8</c:v>
                </c:pt>
                <c:pt idx="4522">
                  <c:v>125.4</c:v>
                </c:pt>
                <c:pt idx="4523">
                  <c:v>125.4</c:v>
                </c:pt>
                <c:pt idx="4524">
                  <c:v>125.4</c:v>
                </c:pt>
                <c:pt idx="4525">
                  <c:v>125.3</c:v>
                </c:pt>
                <c:pt idx="4526">
                  <c:v>125.3</c:v>
                </c:pt>
                <c:pt idx="4527">
                  <c:v>125.3</c:v>
                </c:pt>
                <c:pt idx="4528">
                  <c:v>125.5</c:v>
                </c:pt>
                <c:pt idx="4529">
                  <c:v>125.5</c:v>
                </c:pt>
                <c:pt idx="4530">
                  <c:v>125.5</c:v>
                </c:pt>
                <c:pt idx="4531">
                  <c:v>124.9</c:v>
                </c:pt>
                <c:pt idx="4532">
                  <c:v>124.9</c:v>
                </c:pt>
                <c:pt idx="4533">
                  <c:v>124.9</c:v>
                </c:pt>
                <c:pt idx="4534">
                  <c:v>124.6</c:v>
                </c:pt>
                <c:pt idx="4535">
                  <c:v>124.6</c:v>
                </c:pt>
                <c:pt idx="4536">
                  <c:v>124.6</c:v>
                </c:pt>
                <c:pt idx="4537">
                  <c:v>124.3</c:v>
                </c:pt>
                <c:pt idx="4538">
                  <c:v>124.3</c:v>
                </c:pt>
                <c:pt idx="4539">
                  <c:v>124.3</c:v>
                </c:pt>
                <c:pt idx="4540">
                  <c:v>123.9</c:v>
                </c:pt>
                <c:pt idx="4541">
                  <c:v>123.9</c:v>
                </c:pt>
                <c:pt idx="4542">
                  <c:v>123.9</c:v>
                </c:pt>
                <c:pt idx="4543">
                  <c:v>123.5</c:v>
                </c:pt>
                <c:pt idx="4544">
                  <c:v>123.5</c:v>
                </c:pt>
                <c:pt idx="4545">
                  <c:v>123.5</c:v>
                </c:pt>
                <c:pt idx="4546">
                  <c:v>123.5</c:v>
                </c:pt>
                <c:pt idx="4547">
                  <c:v>123.5</c:v>
                </c:pt>
                <c:pt idx="4548">
                  <c:v>123.5</c:v>
                </c:pt>
                <c:pt idx="4549">
                  <c:v>123.5</c:v>
                </c:pt>
                <c:pt idx="4550">
                  <c:v>123.5</c:v>
                </c:pt>
                <c:pt idx="4551">
                  <c:v>123.5</c:v>
                </c:pt>
                <c:pt idx="4552">
                  <c:v>123.6</c:v>
                </c:pt>
                <c:pt idx="4553">
                  <c:v>123.6</c:v>
                </c:pt>
                <c:pt idx="4554">
                  <c:v>123.6</c:v>
                </c:pt>
                <c:pt idx="4555">
                  <c:v>123.1</c:v>
                </c:pt>
                <c:pt idx="4556">
                  <c:v>123.1</c:v>
                </c:pt>
                <c:pt idx="4557">
                  <c:v>123.1</c:v>
                </c:pt>
                <c:pt idx="4558">
                  <c:v>123.1</c:v>
                </c:pt>
                <c:pt idx="4559">
                  <c:v>123.1</c:v>
                </c:pt>
                <c:pt idx="4560">
                  <c:v>123.1</c:v>
                </c:pt>
                <c:pt idx="4561">
                  <c:v>122.7</c:v>
                </c:pt>
                <c:pt idx="4562">
                  <c:v>122.7</c:v>
                </c:pt>
                <c:pt idx="4563">
                  <c:v>122.7</c:v>
                </c:pt>
                <c:pt idx="4564">
                  <c:v>123.1</c:v>
                </c:pt>
                <c:pt idx="4565">
                  <c:v>123.1</c:v>
                </c:pt>
                <c:pt idx="4566">
                  <c:v>123.1</c:v>
                </c:pt>
                <c:pt idx="4567">
                  <c:v>122.9</c:v>
                </c:pt>
                <c:pt idx="4568">
                  <c:v>122.9</c:v>
                </c:pt>
                <c:pt idx="4569">
                  <c:v>122.9</c:v>
                </c:pt>
                <c:pt idx="4570">
                  <c:v>122.7</c:v>
                </c:pt>
                <c:pt idx="4571">
                  <c:v>122.7</c:v>
                </c:pt>
                <c:pt idx="4572">
                  <c:v>122.7</c:v>
                </c:pt>
                <c:pt idx="4573">
                  <c:v>122.2</c:v>
                </c:pt>
                <c:pt idx="4574">
                  <c:v>122.2</c:v>
                </c:pt>
                <c:pt idx="4575">
                  <c:v>122.2</c:v>
                </c:pt>
                <c:pt idx="4576">
                  <c:v>122.2</c:v>
                </c:pt>
                <c:pt idx="4577">
                  <c:v>122.2</c:v>
                </c:pt>
                <c:pt idx="4578">
                  <c:v>122.2</c:v>
                </c:pt>
                <c:pt idx="4579">
                  <c:v>122.3</c:v>
                </c:pt>
                <c:pt idx="4580">
                  <c:v>122.3</c:v>
                </c:pt>
                <c:pt idx="4581">
                  <c:v>122.3</c:v>
                </c:pt>
                <c:pt idx="4582">
                  <c:v>122</c:v>
                </c:pt>
                <c:pt idx="4583">
                  <c:v>122</c:v>
                </c:pt>
                <c:pt idx="4584">
                  <c:v>122</c:v>
                </c:pt>
                <c:pt idx="4585">
                  <c:v>121.6</c:v>
                </c:pt>
                <c:pt idx="4586">
                  <c:v>121.6</c:v>
                </c:pt>
                <c:pt idx="4587">
                  <c:v>121.6</c:v>
                </c:pt>
                <c:pt idx="4588">
                  <c:v>120.9</c:v>
                </c:pt>
                <c:pt idx="4589">
                  <c:v>120.9</c:v>
                </c:pt>
                <c:pt idx="4590">
                  <c:v>120.9</c:v>
                </c:pt>
                <c:pt idx="4591">
                  <c:v>120.7</c:v>
                </c:pt>
                <c:pt idx="4592">
                  <c:v>120.7</c:v>
                </c:pt>
                <c:pt idx="4593">
                  <c:v>120.7</c:v>
                </c:pt>
                <c:pt idx="4594">
                  <c:v>120.7</c:v>
                </c:pt>
                <c:pt idx="4595">
                  <c:v>120.7</c:v>
                </c:pt>
                <c:pt idx="4596">
                  <c:v>120.7</c:v>
                </c:pt>
                <c:pt idx="4597">
                  <c:v>121.6</c:v>
                </c:pt>
                <c:pt idx="4598">
                  <c:v>121.6</c:v>
                </c:pt>
                <c:pt idx="4599">
                  <c:v>121.6</c:v>
                </c:pt>
                <c:pt idx="4600">
                  <c:v>122.2</c:v>
                </c:pt>
                <c:pt idx="4601">
                  <c:v>122.2</c:v>
                </c:pt>
                <c:pt idx="4602">
                  <c:v>122.2</c:v>
                </c:pt>
                <c:pt idx="4603">
                  <c:v>122</c:v>
                </c:pt>
                <c:pt idx="4604">
                  <c:v>122</c:v>
                </c:pt>
                <c:pt idx="4605">
                  <c:v>122</c:v>
                </c:pt>
                <c:pt idx="4606">
                  <c:v>121.5</c:v>
                </c:pt>
                <c:pt idx="4607">
                  <c:v>121.5</c:v>
                </c:pt>
                <c:pt idx="4608">
                  <c:v>121.5</c:v>
                </c:pt>
                <c:pt idx="4609">
                  <c:v>121.2</c:v>
                </c:pt>
                <c:pt idx="4610">
                  <c:v>121.2</c:v>
                </c:pt>
                <c:pt idx="4611">
                  <c:v>121.2</c:v>
                </c:pt>
                <c:pt idx="4612">
                  <c:v>121.3</c:v>
                </c:pt>
                <c:pt idx="4613">
                  <c:v>121.3</c:v>
                </c:pt>
                <c:pt idx="4614">
                  <c:v>121.3</c:v>
                </c:pt>
                <c:pt idx="4615">
                  <c:v>121</c:v>
                </c:pt>
                <c:pt idx="4616">
                  <c:v>121</c:v>
                </c:pt>
                <c:pt idx="4617">
                  <c:v>121</c:v>
                </c:pt>
                <c:pt idx="4618">
                  <c:v>121.1</c:v>
                </c:pt>
                <c:pt idx="4619">
                  <c:v>121.1</c:v>
                </c:pt>
                <c:pt idx="4620">
                  <c:v>121.1</c:v>
                </c:pt>
                <c:pt idx="4621">
                  <c:v>120.9</c:v>
                </c:pt>
                <c:pt idx="4622">
                  <c:v>120.9</c:v>
                </c:pt>
                <c:pt idx="4623">
                  <c:v>120.9</c:v>
                </c:pt>
                <c:pt idx="4624">
                  <c:v>121.3</c:v>
                </c:pt>
                <c:pt idx="4625">
                  <c:v>121.3</c:v>
                </c:pt>
                <c:pt idx="4626">
                  <c:v>121.3</c:v>
                </c:pt>
                <c:pt idx="4627">
                  <c:v>121</c:v>
                </c:pt>
                <c:pt idx="4628">
                  <c:v>121</c:v>
                </c:pt>
                <c:pt idx="4629">
                  <c:v>121</c:v>
                </c:pt>
                <c:pt idx="4630">
                  <c:v>121</c:v>
                </c:pt>
                <c:pt idx="4631">
                  <c:v>121</c:v>
                </c:pt>
                <c:pt idx="4632">
                  <c:v>121</c:v>
                </c:pt>
                <c:pt idx="4633">
                  <c:v>121.1</c:v>
                </c:pt>
                <c:pt idx="4634">
                  <c:v>121.1</c:v>
                </c:pt>
                <c:pt idx="4635">
                  <c:v>121.1</c:v>
                </c:pt>
                <c:pt idx="4636">
                  <c:v>121.6</c:v>
                </c:pt>
                <c:pt idx="4637">
                  <c:v>121.6</c:v>
                </c:pt>
                <c:pt idx="4638">
                  <c:v>121.6</c:v>
                </c:pt>
                <c:pt idx="4639">
                  <c:v>122.2</c:v>
                </c:pt>
                <c:pt idx="4640">
                  <c:v>122.2</c:v>
                </c:pt>
                <c:pt idx="4641">
                  <c:v>122.2</c:v>
                </c:pt>
                <c:pt idx="4642">
                  <c:v>122.7</c:v>
                </c:pt>
                <c:pt idx="4643">
                  <c:v>122.7</c:v>
                </c:pt>
                <c:pt idx="4644">
                  <c:v>122.7</c:v>
                </c:pt>
                <c:pt idx="4645">
                  <c:v>123.1</c:v>
                </c:pt>
                <c:pt idx="4646">
                  <c:v>123.1</c:v>
                </c:pt>
                <c:pt idx="4647">
                  <c:v>123.1</c:v>
                </c:pt>
                <c:pt idx="4648">
                  <c:v>123.4</c:v>
                </c:pt>
                <c:pt idx="4649">
                  <c:v>123.4</c:v>
                </c:pt>
                <c:pt idx="4650">
                  <c:v>123.4</c:v>
                </c:pt>
                <c:pt idx="4651">
                  <c:v>123.3</c:v>
                </c:pt>
                <c:pt idx="4652">
                  <c:v>123.3</c:v>
                </c:pt>
                <c:pt idx="4653">
                  <c:v>123.3</c:v>
                </c:pt>
                <c:pt idx="4654">
                  <c:v>122.9</c:v>
                </c:pt>
                <c:pt idx="4655">
                  <c:v>122.9</c:v>
                </c:pt>
                <c:pt idx="4656">
                  <c:v>122.9</c:v>
                </c:pt>
                <c:pt idx="4657">
                  <c:v>122.2</c:v>
                </c:pt>
                <c:pt idx="4658">
                  <c:v>122.2</c:v>
                </c:pt>
                <c:pt idx="4659">
                  <c:v>122.2</c:v>
                </c:pt>
                <c:pt idx="4660">
                  <c:v>122.3</c:v>
                </c:pt>
                <c:pt idx="4661">
                  <c:v>122.3</c:v>
                </c:pt>
                <c:pt idx="4662">
                  <c:v>122.3</c:v>
                </c:pt>
                <c:pt idx="4663">
                  <c:v>122.1</c:v>
                </c:pt>
                <c:pt idx="4664">
                  <c:v>122.1</c:v>
                </c:pt>
                <c:pt idx="4665">
                  <c:v>122.1</c:v>
                </c:pt>
                <c:pt idx="4666">
                  <c:v>122.7</c:v>
                </c:pt>
                <c:pt idx="4667">
                  <c:v>122.7</c:v>
                </c:pt>
                <c:pt idx="4668">
                  <c:v>122.7</c:v>
                </c:pt>
                <c:pt idx="4669">
                  <c:v>122.6</c:v>
                </c:pt>
                <c:pt idx="4670">
                  <c:v>122.6</c:v>
                </c:pt>
                <c:pt idx="4671">
                  <c:v>122.6</c:v>
                </c:pt>
                <c:pt idx="4672">
                  <c:v>122.5</c:v>
                </c:pt>
                <c:pt idx="4673">
                  <c:v>122.5</c:v>
                </c:pt>
                <c:pt idx="4674">
                  <c:v>122.5</c:v>
                </c:pt>
                <c:pt idx="4675">
                  <c:v>122.2</c:v>
                </c:pt>
                <c:pt idx="4676">
                  <c:v>122.2</c:v>
                </c:pt>
                <c:pt idx="4677">
                  <c:v>122.2</c:v>
                </c:pt>
                <c:pt idx="4678">
                  <c:v>121.8</c:v>
                </c:pt>
                <c:pt idx="4679">
                  <c:v>121.8</c:v>
                </c:pt>
                <c:pt idx="4680">
                  <c:v>121.8</c:v>
                </c:pt>
                <c:pt idx="4681">
                  <c:v>121.8</c:v>
                </c:pt>
                <c:pt idx="4682">
                  <c:v>121.8</c:v>
                </c:pt>
                <c:pt idx="4683">
                  <c:v>121.8</c:v>
                </c:pt>
                <c:pt idx="4684">
                  <c:v>121.3</c:v>
                </c:pt>
                <c:pt idx="4685">
                  <c:v>121.3</c:v>
                </c:pt>
                <c:pt idx="4686">
                  <c:v>121.3</c:v>
                </c:pt>
                <c:pt idx="4687">
                  <c:v>121.4</c:v>
                </c:pt>
                <c:pt idx="4688">
                  <c:v>121.4</c:v>
                </c:pt>
                <c:pt idx="4689">
                  <c:v>121.4</c:v>
                </c:pt>
                <c:pt idx="4690">
                  <c:v>121.5</c:v>
                </c:pt>
                <c:pt idx="4691">
                  <c:v>121.5</c:v>
                </c:pt>
                <c:pt idx="4692">
                  <c:v>121.5</c:v>
                </c:pt>
                <c:pt idx="4693">
                  <c:v>122.1</c:v>
                </c:pt>
                <c:pt idx="4694">
                  <c:v>122.1</c:v>
                </c:pt>
                <c:pt idx="4695">
                  <c:v>122.1</c:v>
                </c:pt>
                <c:pt idx="4696">
                  <c:v>121.9</c:v>
                </c:pt>
                <c:pt idx="4697">
                  <c:v>121.9</c:v>
                </c:pt>
                <c:pt idx="4698">
                  <c:v>121.9</c:v>
                </c:pt>
                <c:pt idx="4699">
                  <c:v>121.9</c:v>
                </c:pt>
                <c:pt idx="4700">
                  <c:v>121.9</c:v>
                </c:pt>
                <c:pt idx="4701">
                  <c:v>121.9</c:v>
                </c:pt>
                <c:pt idx="4702">
                  <c:v>122.1</c:v>
                </c:pt>
                <c:pt idx="4703">
                  <c:v>122.1</c:v>
                </c:pt>
                <c:pt idx="4704">
                  <c:v>122.1</c:v>
                </c:pt>
                <c:pt idx="4705">
                  <c:v>121.9</c:v>
                </c:pt>
                <c:pt idx="4706">
                  <c:v>121.9</c:v>
                </c:pt>
                <c:pt idx="4707">
                  <c:v>121.9</c:v>
                </c:pt>
                <c:pt idx="4708">
                  <c:v>121.9</c:v>
                </c:pt>
                <c:pt idx="4709">
                  <c:v>121.9</c:v>
                </c:pt>
                <c:pt idx="4710">
                  <c:v>121.9</c:v>
                </c:pt>
                <c:pt idx="4711">
                  <c:v>121.2</c:v>
                </c:pt>
                <c:pt idx="4712">
                  <c:v>121.2</c:v>
                </c:pt>
                <c:pt idx="4713">
                  <c:v>121.2</c:v>
                </c:pt>
                <c:pt idx="4714">
                  <c:v>121.3</c:v>
                </c:pt>
                <c:pt idx="4715">
                  <c:v>121.3</c:v>
                </c:pt>
                <c:pt idx="4716">
                  <c:v>121.3</c:v>
                </c:pt>
                <c:pt idx="4717">
                  <c:v>121.6</c:v>
                </c:pt>
                <c:pt idx="4718">
                  <c:v>121.6</c:v>
                </c:pt>
                <c:pt idx="4719">
                  <c:v>121.6</c:v>
                </c:pt>
                <c:pt idx="4720">
                  <c:v>121.6</c:v>
                </c:pt>
                <c:pt idx="4721">
                  <c:v>121.6</c:v>
                </c:pt>
                <c:pt idx="4722">
                  <c:v>121.6</c:v>
                </c:pt>
                <c:pt idx="4723">
                  <c:v>121.8</c:v>
                </c:pt>
                <c:pt idx="4724">
                  <c:v>121.8</c:v>
                </c:pt>
                <c:pt idx="4725">
                  <c:v>121.8</c:v>
                </c:pt>
                <c:pt idx="4726">
                  <c:v>122</c:v>
                </c:pt>
                <c:pt idx="4727">
                  <c:v>122</c:v>
                </c:pt>
                <c:pt idx="4728">
                  <c:v>122</c:v>
                </c:pt>
                <c:pt idx="4729">
                  <c:v>122.2</c:v>
                </c:pt>
                <c:pt idx="4730">
                  <c:v>122.2</c:v>
                </c:pt>
                <c:pt idx="4731">
                  <c:v>122.2</c:v>
                </c:pt>
                <c:pt idx="4732">
                  <c:v>122.6</c:v>
                </c:pt>
                <c:pt idx="4733">
                  <c:v>122.6</c:v>
                </c:pt>
                <c:pt idx="4734">
                  <c:v>122.6</c:v>
                </c:pt>
                <c:pt idx="4735">
                  <c:v>122.2</c:v>
                </c:pt>
                <c:pt idx="4736">
                  <c:v>122.2</c:v>
                </c:pt>
                <c:pt idx="4737">
                  <c:v>122.2</c:v>
                </c:pt>
                <c:pt idx="4738">
                  <c:v>122.6</c:v>
                </c:pt>
                <c:pt idx="4739">
                  <c:v>122.6</c:v>
                </c:pt>
                <c:pt idx="4740">
                  <c:v>122.6</c:v>
                </c:pt>
                <c:pt idx="4741">
                  <c:v>122.2</c:v>
                </c:pt>
                <c:pt idx="4742">
                  <c:v>122.2</c:v>
                </c:pt>
                <c:pt idx="4743">
                  <c:v>122.2</c:v>
                </c:pt>
                <c:pt idx="4744">
                  <c:v>122.3</c:v>
                </c:pt>
                <c:pt idx="4745">
                  <c:v>122.3</c:v>
                </c:pt>
                <c:pt idx="4746">
                  <c:v>122.3</c:v>
                </c:pt>
                <c:pt idx="4747">
                  <c:v>121.8</c:v>
                </c:pt>
                <c:pt idx="4748">
                  <c:v>121.8</c:v>
                </c:pt>
                <c:pt idx="4749">
                  <c:v>121.8</c:v>
                </c:pt>
                <c:pt idx="4750">
                  <c:v>121.6</c:v>
                </c:pt>
                <c:pt idx="4751">
                  <c:v>121.6</c:v>
                </c:pt>
                <c:pt idx="4752">
                  <c:v>121.6</c:v>
                </c:pt>
                <c:pt idx="4753">
                  <c:v>121.6</c:v>
                </c:pt>
                <c:pt idx="4754">
                  <c:v>121.6</c:v>
                </c:pt>
                <c:pt idx="4755">
                  <c:v>121.6</c:v>
                </c:pt>
                <c:pt idx="4756">
                  <c:v>121.7</c:v>
                </c:pt>
                <c:pt idx="4757">
                  <c:v>121.7</c:v>
                </c:pt>
                <c:pt idx="4758">
                  <c:v>121.7</c:v>
                </c:pt>
                <c:pt idx="4759">
                  <c:v>122</c:v>
                </c:pt>
                <c:pt idx="4760">
                  <c:v>122</c:v>
                </c:pt>
                <c:pt idx="4761">
                  <c:v>122</c:v>
                </c:pt>
                <c:pt idx="4762">
                  <c:v>121.7</c:v>
                </c:pt>
                <c:pt idx="4763">
                  <c:v>121.7</c:v>
                </c:pt>
                <c:pt idx="4764">
                  <c:v>121.7</c:v>
                </c:pt>
                <c:pt idx="4765">
                  <c:v>121.7</c:v>
                </c:pt>
                <c:pt idx="4766">
                  <c:v>121.7</c:v>
                </c:pt>
                <c:pt idx="4767">
                  <c:v>121.7</c:v>
                </c:pt>
                <c:pt idx="4768">
                  <c:v>121</c:v>
                </c:pt>
                <c:pt idx="4769">
                  <c:v>121</c:v>
                </c:pt>
                <c:pt idx="4770">
                  <c:v>121</c:v>
                </c:pt>
                <c:pt idx="4771">
                  <c:v>121.3</c:v>
                </c:pt>
                <c:pt idx="4772">
                  <c:v>121.3</c:v>
                </c:pt>
                <c:pt idx="4773">
                  <c:v>121.3</c:v>
                </c:pt>
                <c:pt idx="4774">
                  <c:v>121</c:v>
                </c:pt>
                <c:pt idx="4775">
                  <c:v>121</c:v>
                </c:pt>
                <c:pt idx="4776">
                  <c:v>121</c:v>
                </c:pt>
                <c:pt idx="4777">
                  <c:v>121.4</c:v>
                </c:pt>
                <c:pt idx="4778">
                  <c:v>121.4</c:v>
                </c:pt>
                <c:pt idx="4779">
                  <c:v>121.4</c:v>
                </c:pt>
                <c:pt idx="4780">
                  <c:v>121.4</c:v>
                </c:pt>
                <c:pt idx="4781">
                  <c:v>121.4</c:v>
                </c:pt>
                <c:pt idx="4782">
                  <c:v>121.4</c:v>
                </c:pt>
                <c:pt idx="4783">
                  <c:v>121.7</c:v>
                </c:pt>
                <c:pt idx="4784">
                  <c:v>121.7</c:v>
                </c:pt>
                <c:pt idx="4785">
                  <c:v>121.7</c:v>
                </c:pt>
                <c:pt idx="4786">
                  <c:v>121.8</c:v>
                </c:pt>
                <c:pt idx="4787">
                  <c:v>121.8</c:v>
                </c:pt>
                <c:pt idx="4788">
                  <c:v>121.8</c:v>
                </c:pt>
                <c:pt idx="4789">
                  <c:v>121.7</c:v>
                </c:pt>
                <c:pt idx="4790">
                  <c:v>121.7</c:v>
                </c:pt>
                <c:pt idx="4791">
                  <c:v>121.7</c:v>
                </c:pt>
                <c:pt idx="4792">
                  <c:v>121.5</c:v>
                </c:pt>
                <c:pt idx="4793">
                  <c:v>121.5</c:v>
                </c:pt>
                <c:pt idx="4794">
                  <c:v>121.5</c:v>
                </c:pt>
                <c:pt idx="4795">
                  <c:v>121</c:v>
                </c:pt>
                <c:pt idx="4796">
                  <c:v>121</c:v>
                </c:pt>
                <c:pt idx="4797">
                  <c:v>121</c:v>
                </c:pt>
                <c:pt idx="4798">
                  <c:v>121.2</c:v>
                </c:pt>
                <c:pt idx="4799">
                  <c:v>121.2</c:v>
                </c:pt>
                <c:pt idx="4800">
                  <c:v>121.2</c:v>
                </c:pt>
                <c:pt idx="4801">
                  <c:v>121.2</c:v>
                </c:pt>
                <c:pt idx="4802">
                  <c:v>121.2</c:v>
                </c:pt>
                <c:pt idx="4803">
                  <c:v>121.2</c:v>
                </c:pt>
                <c:pt idx="4804">
                  <c:v>121.8</c:v>
                </c:pt>
                <c:pt idx="4805">
                  <c:v>121.8</c:v>
                </c:pt>
                <c:pt idx="4806">
                  <c:v>121.8</c:v>
                </c:pt>
                <c:pt idx="4807">
                  <c:v>122</c:v>
                </c:pt>
                <c:pt idx="4808">
                  <c:v>122</c:v>
                </c:pt>
                <c:pt idx="4809">
                  <c:v>122</c:v>
                </c:pt>
                <c:pt idx="4810">
                  <c:v>121.8</c:v>
                </c:pt>
                <c:pt idx="4811">
                  <c:v>121.8</c:v>
                </c:pt>
                <c:pt idx="4812">
                  <c:v>121.8</c:v>
                </c:pt>
                <c:pt idx="4813">
                  <c:v>121.6</c:v>
                </c:pt>
                <c:pt idx="4814">
                  <c:v>121.6</c:v>
                </c:pt>
                <c:pt idx="4815">
                  <c:v>121.6</c:v>
                </c:pt>
                <c:pt idx="4816">
                  <c:v>121.5</c:v>
                </c:pt>
                <c:pt idx="4817">
                  <c:v>121.5</c:v>
                </c:pt>
                <c:pt idx="4818">
                  <c:v>121.5</c:v>
                </c:pt>
                <c:pt idx="4819">
                  <c:v>121.4</c:v>
                </c:pt>
                <c:pt idx="4820">
                  <c:v>121.4</c:v>
                </c:pt>
                <c:pt idx="4821">
                  <c:v>121.4</c:v>
                </c:pt>
                <c:pt idx="4822">
                  <c:v>121.4</c:v>
                </c:pt>
                <c:pt idx="4823">
                  <c:v>121.4</c:v>
                </c:pt>
                <c:pt idx="4824">
                  <c:v>121.4</c:v>
                </c:pt>
                <c:pt idx="4825">
                  <c:v>121</c:v>
                </c:pt>
                <c:pt idx="4826">
                  <c:v>121</c:v>
                </c:pt>
                <c:pt idx="4827">
                  <c:v>121</c:v>
                </c:pt>
                <c:pt idx="4828">
                  <c:v>120.9</c:v>
                </c:pt>
                <c:pt idx="4829">
                  <c:v>120.9</c:v>
                </c:pt>
                <c:pt idx="4830">
                  <c:v>120.9</c:v>
                </c:pt>
                <c:pt idx="4831">
                  <c:v>120.5</c:v>
                </c:pt>
                <c:pt idx="4832">
                  <c:v>120.5</c:v>
                </c:pt>
                <c:pt idx="4833">
                  <c:v>120.5</c:v>
                </c:pt>
                <c:pt idx="4834">
                  <c:v>120.3</c:v>
                </c:pt>
                <c:pt idx="4835">
                  <c:v>120.3</c:v>
                </c:pt>
                <c:pt idx="4836">
                  <c:v>120.3</c:v>
                </c:pt>
                <c:pt idx="4837">
                  <c:v>120.9</c:v>
                </c:pt>
                <c:pt idx="4838">
                  <c:v>120.9</c:v>
                </c:pt>
                <c:pt idx="4839">
                  <c:v>120.9</c:v>
                </c:pt>
                <c:pt idx="4840">
                  <c:v>120.9</c:v>
                </c:pt>
                <c:pt idx="4841">
                  <c:v>120.9</c:v>
                </c:pt>
                <c:pt idx="4842">
                  <c:v>120.9</c:v>
                </c:pt>
                <c:pt idx="4843">
                  <c:v>120.9</c:v>
                </c:pt>
                <c:pt idx="4844">
                  <c:v>120.9</c:v>
                </c:pt>
                <c:pt idx="4845">
                  <c:v>120.9</c:v>
                </c:pt>
                <c:pt idx="4846">
                  <c:v>121.1</c:v>
                </c:pt>
                <c:pt idx="4847">
                  <c:v>121.1</c:v>
                </c:pt>
                <c:pt idx="4848">
                  <c:v>121.1</c:v>
                </c:pt>
                <c:pt idx="4849">
                  <c:v>121.3</c:v>
                </c:pt>
                <c:pt idx="4850">
                  <c:v>121.3</c:v>
                </c:pt>
                <c:pt idx="4851">
                  <c:v>121.3</c:v>
                </c:pt>
                <c:pt idx="4852">
                  <c:v>121.8</c:v>
                </c:pt>
                <c:pt idx="4853">
                  <c:v>121.8</c:v>
                </c:pt>
                <c:pt idx="4854">
                  <c:v>121.8</c:v>
                </c:pt>
                <c:pt idx="4855">
                  <c:v>121.4</c:v>
                </c:pt>
                <c:pt idx="4856">
                  <c:v>121.4</c:v>
                </c:pt>
                <c:pt idx="4857">
                  <c:v>121.4</c:v>
                </c:pt>
                <c:pt idx="4858">
                  <c:v>121.8</c:v>
                </c:pt>
                <c:pt idx="4859">
                  <c:v>121.8</c:v>
                </c:pt>
                <c:pt idx="4860">
                  <c:v>121.8</c:v>
                </c:pt>
                <c:pt idx="4861">
                  <c:v>121.7</c:v>
                </c:pt>
                <c:pt idx="4862">
                  <c:v>121.7</c:v>
                </c:pt>
                <c:pt idx="4863">
                  <c:v>121.7</c:v>
                </c:pt>
                <c:pt idx="4864">
                  <c:v>122</c:v>
                </c:pt>
                <c:pt idx="4865">
                  <c:v>122</c:v>
                </c:pt>
                <c:pt idx="4866">
                  <c:v>122</c:v>
                </c:pt>
                <c:pt idx="4867">
                  <c:v>122</c:v>
                </c:pt>
                <c:pt idx="4868">
                  <c:v>122</c:v>
                </c:pt>
                <c:pt idx="4869">
                  <c:v>122</c:v>
                </c:pt>
                <c:pt idx="4870">
                  <c:v>122</c:v>
                </c:pt>
                <c:pt idx="4871">
                  <c:v>122</c:v>
                </c:pt>
                <c:pt idx="4872">
                  <c:v>122</c:v>
                </c:pt>
                <c:pt idx="4873">
                  <c:v>121.8</c:v>
                </c:pt>
                <c:pt idx="4874">
                  <c:v>121.8</c:v>
                </c:pt>
                <c:pt idx="4875">
                  <c:v>121.8</c:v>
                </c:pt>
                <c:pt idx="4876">
                  <c:v>121.3</c:v>
                </c:pt>
                <c:pt idx="4877">
                  <c:v>121.3</c:v>
                </c:pt>
                <c:pt idx="4878">
                  <c:v>121.3</c:v>
                </c:pt>
                <c:pt idx="4879">
                  <c:v>121.1</c:v>
                </c:pt>
                <c:pt idx="4880">
                  <c:v>121.1</c:v>
                </c:pt>
                <c:pt idx="4881">
                  <c:v>121.1</c:v>
                </c:pt>
                <c:pt idx="4882">
                  <c:v>120.7</c:v>
                </c:pt>
                <c:pt idx="4883">
                  <c:v>120.7</c:v>
                </c:pt>
                <c:pt idx="4884">
                  <c:v>120.7</c:v>
                </c:pt>
                <c:pt idx="4885">
                  <c:v>121.1</c:v>
                </c:pt>
                <c:pt idx="4886">
                  <c:v>121.1</c:v>
                </c:pt>
                <c:pt idx="4887">
                  <c:v>121.1</c:v>
                </c:pt>
                <c:pt idx="4888">
                  <c:v>120.9</c:v>
                </c:pt>
                <c:pt idx="4889">
                  <c:v>120.9</c:v>
                </c:pt>
                <c:pt idx="4890">
                  <c:v>120.9</c:v>
                </c:pt>
                <c:pt idx="4891">
                  <c:v>121</c:v>
                </c:pt>
                <c:pt idx="4892">
                  <c:v>121</c:v>
                </c:pt>
                <c:pt idx="4893">
                  <c:v>121</c:v>
                </c:pt>
                <c:pt idx="4894">
                  <c:v>120.9</c:v>
                </c:pt>
                <c:pt idx="4895">
                  <c:v>120.9</c:v>
                </c:pt>
                <c:pt idx="4896">
                  <c:v>120.9</c:v>
                </c:pt>
                <c:pt idx="4897">
                  <c:v>120.7</c:v>
                </c:pt>
                <c:pt idx="4898">
                  <c:v>120.7</c:v>
                </c:pt>
                <c:pt idx="4899">
                  <c:v>120.7</c:v>
                </c:pt>
                <c:pt idx="4900">
                  <c:v>120.7</c:v>
                </c:pt>
                <c:pt idx="4901">
                  <c:v>120.7</c:v>
                </c:pt>
                <c:pt idx="4902">
                  <c:v>120.7</c:v>
                </c:pt>
                <c:pt idx="4903">
                  <c:v>120.8</c:v>
                </c:pt>
                <c:pt idx="4904">
                  <c:v>120.8</c:v>
                </c:pt>
                <c:pt idx="4905">
                  <c:v>120.8</c:v>
                </c:pt>
                <c:pt idx="4906">
                  <c:v>120.6</c:v>
                </c:pt>
                <c:pt idx="4907">
                  <c:v>120.6</c:v>
                </c:pt>
                <c:pt idx="4908">
                  <c:v>120.6</c:v>
                </c:pt>
                <c:pt idx="4909">
                  <c:v>120.7</c:v>
                </c:pt>
                <c:pt idx="4910">
                  <c:v>120.7</c:v>
                </c:pt>
                <c:pt idx="4911">
                  <c:v>120.7</c:v>
                </c:pt>
                <c:pt idx="4912">
                  <c:v>120.5</c:v>
                </c:pt>
                <c:pt idx="4913">
                  <c:v>120.5</c:v>
                </c:pt>
                <c:pt idx="4914">
                  <c:v>120.5</c:v>
                </c:pt>
                <c:pt idx="4915">
                  <c:v>121.1</c:v>
                </c:pt>
                <c:pt idx="4916">
                  <c:v>121.1</c:v>
                </c:pt>
                <c:pt idx="4917">
                  <c:v>121.1</c:v>
                </c:pt>
                <c:pt idx="4918">
                  <c:v>121.2</c:v>
                </c:pt>
                <c:pt idx="4919">
                  <c:v>121.2</c:v>
                </c:pt>
                <c:pt idx="4920">
                  <c:v>121.2</c:v>
                </c:pt>
                <c:pt idx="4921">
                  <c:v>121.4</c:v>
                </c:pt>
                <c:pt idx="4922">
                  <c:v>121.4</c:v>
                </c:pt>
                <c:pt idx="4923">
                  <c:v>121.4</c:v>
                </c:pt>
                <c:pt idx="4924">
                  <c:v>121.4</c:v>
                </c:pt>
                <c:pt idx="4925">
                  <c:v>121.4</c:v>
                </c:pt>
                <c:pt idx="4926">
                  <c:v>121.4</c:v>
                </c:pt>
                <c:pt idx="4927">
                  <c:v>121.3</c:v>
                </c:pt>
                <c:pt idx="4928">
                  <c:v>121.3</c:v>
                </c:pt>
                <c:pt idx="4929">
                  <c:v>121.3</c:v>
                </c:pt>
                <c:pt idx="4930">
                  <c:v>121</c:v>
                </c:pt>
                <c:pt idx="4931">
                  <c:v>121</c:v>
                </c:pt>
                <c:pt idx="4932">
                  <c:v>121</c:v>
                </c:pt>
                <c:pt idx="4933">
                  <c:v>120.7</c:v>
                </c:pt>
                <c:pt idx="4934">
                  <c:v>120.7</c:v>
                </c:pt>
                <c:pt idx="4935">
                  <c:v>120.7</c:v>
                </c:pt>
                <c:pt idx="4936">
                  <c:v>120.2</c:v>
                </c:pt>
                <c:pt idx="4937">
                  <c:v>120.2</c:v>
                </c:pt>
                <c:pt idx="4938">
                  <c:v>120.2</c:v>
                </c:pt>
                <c:pt idx="4939">
                  <c:v>120.1</c:v>
                </c:pt>
                <c:pt idx="4940">
                  <c:v>120.1</c:v>
                </c:pt>
                <c:pt idx="4941">
                  <c:v>120.1</c:v>
                </c:pt>
                <c:pt idx="4942">
                  <c:v>120.7</c:v>
                </c:pt>
                <c:pt idx="4943">
                  <c:v>120.7</c:v>
                </c:pt>
                <c:pt idx="4944">
                  <c:v>120.7</c:v>
                </c:pt>
                <c:pt idx="4945">
                  <c:v>121.6</c:v>
                </c:pt>
                <c:pt idx="4946">
                  <c:v>121.6</c:v>
                </c:pt>
                <c:pt idx="4947">
                  <c:v>121.6</c:v>
                </c:pt>
                <c:pt idx="4948">
                  <c:v>122</c:v>
                </c:pt>
                <c:pt idx="4949">
                  <c:v>122</c:v>
                </c:pt>
                <c:pt idx="4950">
                  <c:v>122</c:v>
                </c:pt>
                <c:pt idx="4951">
                  <c:v>121.8</c:v>
                </c:pt>
                <c:pt idx="4952">
                  <c:v>121.8</c:v>
                </c:pt>
                <c:pt idx="4953">
                  <c:v>121.8</c:v>
                </c:pt>
                <c:pt idx="4954">
                  <c:v>121.8</c:v>
                </c:pt>
                <c:pt idx="4955">
                  <c:v>121.8</c:v>
                </c:pt>
                <c:pt idx="4956">
                  <c:v>121.8</c:v>
                </c:pt>
                <c:pt idx="4957">
                  <c:v>121.8</c:v>
                </c:pt>
                <c:pt idx="4958">
                  <c:v>121.8</c:v>
                </c:pt>
                <c:pt idx="4959">
                  <c:v>121.8</c:v>
                </c:pt>
                <c:pt idx="4960">
                  <c:v>121.4</c:v>
                </c:pt>
                <c:pt idx="4961">
                  <c:v>121.4</c:v>
                </c:pt>
                <c:pt idx="4962">
                  <c:v>121.4</c:v>
                </c:pt>
                <c:pt idx="4963">
                  <c:v>120.7</c:v>
                </c:pt>
                <c:pt idx="4964">
                  <c:v>120.7</c:v>
                </c:pt>
                <c:pt idx="4965">
                  <c:v>120.7</c:v>
                </c:pt>
                <c:pt idx="4966">
                  <c:v>120.5</c:v>
                </c:pt>
                <c:pt idx="4967">
                  <c:v>120.5</c:v>
                </c:pt>
                <c:pt idx="4968">
                  <c:v>120.5</c:v>
                </c:pt>
                <c:pt idx="4969">
                  <c:v>120.7</c:v>
                </c:pt>
                <c:pt idx="4970">
                  <c:v>120.7</c:v>
                </c:pt>
                <c:pt idx="4971">
                  <c:v>120.7</c:v>
                </c:pt>
                <c:pt idx="4972">
                  <c:v>121.3</c:v>
                </c:pt>
                <c:pt idx="4973">
                  <c:v>121.3</c:v>
                </c:pt>
                <c:pt idx="4974">
                  <c:v>121.3</c:v>
                </c:pt>
                <c:pt idx="4975">
                  <c:v>120.8</c:v>
                </c:pt>
                <c:pt idx="4976">
                  <c:v>120.8</c:v>
                </c:pt>
                <c:pt idx="4977">
                  <c:v>120.8</c:v>
                </c:pt>
                <c:pt idx="4978">
                  <c:v>121</c:v>
                </c:pt>
                <c:pt idx="4979">
                  <c:v>121</c:v>
                </c:pt>
                <c:pt idx="4980">
                  <c:v>121</c:v>
                </c:pt>
                <c:pt idx="4981">
                  <c:v>120.8</c:v>
                </c:pt>
                <c:pt idx="4982">
                  <c:v>120.8</c:v>
                </c:pt>
                <c:pt idx="4983">
                  <c:v>120.8</c:v>
                </c:pt>
                <c:pt idx="4984">
                  <c:v>121.5</c:v>
                </c:pt>
                <c:pt idx="4985">
                  <c:v>121.5</c:v>
                </c:pt>
                <c:pt idx="4986">
                  <c:v>121.5</c:v>
                </c:pt>
                <c:pt idx="4987">
                  <c:v>121.8</c:v>
                </c:pt>
                <c:pt idx="4988">
                  <c:v>121.8</c:v>
                </c:pt>
                <c:pt idx="4989">
                  <c:v>121.8</c:v>
                </c:pt>
                <c:pt idx="4990">
                  <c:v>121.7</c:v>
                </c:pt>
                <c:pt idx="4991">
                  <c:v>121.7</c:v>
                </c:pt>
                <c:pt idx="4992">
                  <c:v>121.7</c:v>
                </c:pt>
                <c:pt idx="4993">
                  <c:v>121.3</c:v>
                </c:pt>
                <c:pt idx="4994">
                  <c:v>121.3</c:v>
                </c:pt>
                <c:pt idx="4995">
                  <c:v>121.3</c:v>
                </c:pt>
                <c:pt idx="4996">
                  <c:v>121.1</c:v>
                </c:pt>
                <c:pt idx="4997">
                  <c:v>121.1</c:v>
                </c:pt>
                <c:pt idx="4998">
                  <c:v>121.1</c:v>
                </c:pt>
                <c:pt idx="4999">
                  <c:v>121.3</c:v>
                </c:pt>
                <c:pt idx="5000">
                  <c:v>121.3</c:v>
                </c:pt>
                <c:pt idx="5001">
                  <c:v>121.3</c:v>
                </c:pt>
                <c:pt idx="5002">
                  <c:v>121.5</c:v>
                </c:pt>
                <c:pt idx="5003">
                  <c:v>121.5</c:v>
                </c:pt>
                <c:pt idx="5004">
                  <c:v>121.5</c:v>
                </c:pt>
                <c:pt idx="5005">
                  <c:v>121.2</c:v>
                </c:pt>
                <c:pt idx="5006">
                  <c:v>121.2</c:v>
                </c:pt>
                <c:pt idx="5007">
                  <c:v>121.2</c:v>
                </c:pt>
                <c:pt idx="5008">
                  <c:v>120.9</c:v>
                </c:pt>
                <c:pt idx="5009">
                  <c:v>120.9</c:v>
                </c:pt>
                <c:pt idx="5010">
                  <c:v>120.9</c:v>
                </c:pt>
                <c:pt idx="5011">
                  <c:v>120.2</c:v>
                </c:pt>
                <c:pt idx="5012">
                  <c:v>120.2</c:v>
                </c:pt>
                <c:pt idx="5013">
                  <c:v>120.2</c:v>
                </c:pt>
                <c:pt idx="5014">
                  <c:v>120.5</c:v>
                </c:pt>
                <c:pt idx="5015">
                  <c:v>120.5</c:v>
                </c:pt>
                <c:pt idx="5016">
                  <c:v>120.5</c:v>
                </c:pt>
                <c:pt idx="5017">
                  <c:v>120.6</c:v>
                </c:pt>
                <c:pt idx="5018">
                  <c:v>120.6</c:v>
                </c:pt>
                <c:pt idx="5019">
                  <c:v>120.6</c:v>
                </c:pt>
                <c:pt idx="5020">
                  <c:v>120.9</c:v>
                </c:pt>
                <c:pt idx="5021">
                  <c:v>120.9</c:v>
                </c:pt>
                <c:pt idx="5022">
                  <c:v>120.9</c:v>
                </c:pt>
                <c:pt idx="5023">
                  <c:v>120.8</c:v>
                </c:pt>
                <c:pt idx="5024">
                  <c:v>120.8</c:v>
                </c:pt>
                <c:pt idx="5025">
                  <c:v>120.8</c:v>
                </c:pt>
                <c:pt idx="5026">
                  <c:v>120.8</c:v>
                </c:pt>
                <c:pt idx="5027">
                  <c:v>120.8</c:v>
                </c:pt>
                <c:pt idx="5028">
                  <c:v>120.8</c:v>
                </c:pt>
                <c:pt idx="5029">
                  <c:v>121</c:v>
                </c:pt>
                <c:pt idx="5030">
                  <c:v>121</c:v>
                </c:pt>
                <c:pt idx="5031">
                  <c:v>121</c:v>
                </c:pt>
                <c:pt idx="5032">
                  <c:v>120.5</c:v>
                </c:pt>
                <c:pt idx="5033">
                  <c:v>120.5</c:v>
                </c:pt>
                <c:pt idx="5034">
                  <c:v>120.5</c:v>
                </c:pt>
                <c:pt idx="5035">
                  <c:v>120.7</c:v>
                </c:pt>
                <c:pt idx="5036">
                  <c:v>120.7</c:v>
                </c:pt>
                <c:pt idx="5037">
                  <c:v>120.7</c:v>
                </c:pt>
                <c:pt idx="5038">
                  <c:v>120.4</c:v>
                </c:pt>
                <c:pt idx="5039">
                  <c:v>120.4</c:v>
                </c:pt>
                <c:pt idx="5040">
                  <c:v>120.4</c:v>
                </c:pt>
                <c:pt idx="5041">
                  <c:v>120.4</c:v>
                </c:pt>
                <c:pt idx="5042">
                  <c:v>120.4</c:v>
                </c:pt>
                <c:pt idx="5043">
                  <c:v>120.4</c:v>
                </c:pt>
                <c:pt idx="5044">
                  <c:v>120</c:v>
                </c:pt>
                <c:pt idx="5045">
                  <c:v>120</c:v>
                </c:pt>
                <c:pt idx="5046">
                  <c:v>120</c:v>
                </c:pt>
                <c:pt idx="5047">
                  <c:v>119.6</c:v>
                </c:pt>
                <c:pt idx="5048">
                  <c:v>119.6</c:v>
                </c:pt>
                <c:pt idx="5049">
                  <c:v>119.6</c:v>
                </c:pt>
                <c:pt idx="5050">
                  <c:v>119.7</c:v>
                </c:pt>
                <c:pt idx="5051">
                  <c:v>119.7</c:v>
                </c:pt>
                <c:pt idx="5052">
                  <c:v>119.7</c:v>
                </c:pt>
                <c:pt idx="5053">
                  <c:v>119.4</c:v>
                </c:pt>
                <c:pt idx="5054">
                  <c:v>119.4</c:v>
                </c:pt>
                <c:pt idx="5055">
                  <c:v>119.4</c:v>
                </c:pt>
                <c:pt idx="5056">
                  <c:v>119.6</c:v>
                </c:pt>
                <c:pt idx="5057">
                  <c:v>119.6</c:v>
                </c:pt>
                <c:pt idx="5058">
                  <c:v>119.6</c:v>
                </c:pt>
                <c:pt idx="5059">
                  <c:v>120</c:v>
                </c:pt>
                <c:pt idx="5060">
                  <c:v>120</c:v>
                </c:pt>
                <c:pt idx="5061">
                  <c:v>120</c:v>
                </c:pt>
                <c:pt idx="5062">
                  <c:v>120.1</c:v>
                </c:pt>
                <c:pt idx="5063">
                  <c:v>120.1</c:v>
                </c:pt>
                <c:pt idx="5064">
                  <c:v>120.1</c:v>
                </c:pt>
                <c:pt idx="5065">
                  <c:v>120.2</c:v>
                </c:pt>
                <c:pt idx="5066">
                  <c:v>120.2</c:v>
                </c:pt>
                <c:pt idx="5067">
                  <c:v>120.2</c:v>
                </c:pt>
                <c:pt idx="5068">
                  <c:v>119.6</c:v>
                </c:pt>
                <c:pt idx="5069">
                  <c:v>119.6</c:v>
                </c:pt>
                <c:pt idx="5070">
                  <c:v>119.6</c:v>
                </c:pt>
                <c:pt idx="5071">
                  <c:v>119.9</c:v>
                </c:pt>
                <c:pt idx="5072">
                  <c:v>119.9</c:v>
                </c:pt>
                <c:pt idx="5073">
                  <c:v>119.9</c:v>
                </c:pt>
                <c:pt idx="5074">
                  <c:v>119.9</c:v>
                </c:pt>
                <c:pt idx="5075">
                  <c:v>119.9</c:v>
                </c:pt>
                <c:pt idx="5076">
                  <c:v>119.9</c:v>
                </c:pt>
                <c:pt idx="5077">
                  <c:v>120.4</c:v>
                </c:pt>
                <c:pt idx="5078">
                  <c:v>120.4</c:v>
                </c:pt>
                <c:pt idx="5079">
                  <c:v>120.4</c:v>
                </c:pt>
                <c:pt idx="5080">
                  <c:v>120.8</c:v>
                </c:pt>
                <c:pt idx="5081">
                  <c:v>120.8</c:v>
                </c:pt>
                <c:pt idx="5082">
                  <c:v>120.8</c:v>
                </c:pt>
                <c:pt idx="5083">
                  <c:v>120.6</c:v>
                </c:pt>
                <c:pt idx="5084">
                  <c:v>120.6</c:v>
                </c:pt>
                <c:pt idx="5085">
                  <c:v>120.6</c:v>
                </c:pt>
                <c:pt idx="5086">
                  <c:v>120.6</c:v>
                </c:pt>
                <c:pt idx="5087">
                  <c:v>120.6</c:v>
                </c:pt>
                <c:pt idx="5088">
                  <c:v>120.6</c:v>
                </c:pt>
                <c:pt idx="5089">
                  <c:v>120.7</c:v>
                </c:pt>
                <c:pt idx="5090">
                  <c:v>120.7</c:v>
                </c:pt>
                <c:pt idx="5091">
                  <c:v>120.7</c:v>
                </c:pt>
                <c:pt idx="5092">
                  <c:v>120.8</c:v>
                </c:pt>
                <c:pt idx="5093">
                  <c:v>120.8</c:v>
                </c:pt>
                <c:pt idx="5094">
                  <c:v>120.8</c:v>
                </c:pt>
                <c:pt idx="5095">
                  <c:v>120.6</c:v>
                </c:pt>
                <c:pt idx="5096">
                  <c:v>120.6</c:v>
                </c:pt>
                <c:pt idx="5097">
                  <c:v>120.6</c:v>
                </c:pt>
                <c:pt idx="5098">
                  <c:v>120</c:v>
                </c:pt>
                <c:pt idx="5099">
                  <c:v>120</c:v>
                </c:pt>
                <c:pt idx="5100">
                  <c:v>120</c:v>
                </c:pt>
                <c:pt idx="5101">
                  <c:v>119.9</c:v>
                </c:pt>
                <c:pt idx="5102">
                  <c:v>119.9</c:v>
                </c:pt>
                <c:pt idx="5103">
                  <c:v>119.9</c:v>
                </c:pt>
                <c:pt idx="5104">
                  <c:v>119.9</c:v>
                </c:pt>
                <c:pt idx="5105">
                  <c:v>119.9</c:v>
                </c:pt>
                <c:pt idx="5106">
                  <c:v>119.9</c:v>
                </c:pt>
                <c:pt idx="5107">
                  <c:v>119.8</c:v>
                </c:pt>
                <c:pt idx="5108">
                  <c:v>119.8</c:v>
                </c:pt>
                <c:pt idx="5109">
                  <c:v>119.8</c:v>
                </c:pt>
                <c:pt idx="5110">
                  <c:v>119.9</c:v>
                </c:pt>
                <c:pt idx="5111">
                  <c:v>119.9</c:v>
                </c:pt>
                <c:pt idx="5112">
                  <c:v>119.9</c:v>
                </c:pt>
                <c:pt idx="5113">
                  <c:v>119.8</c:v>
                </c:pt>
                <c:pt idx="5114">
                  <c:v>119.8</c:v>
                </c:pt>
                <c:pt idx="5115">
                  <c:v>119.8</c:v>
                </c:pt>
                <c:pt idx="5116">
                  <c:v>120.1</c:v>
                </c:pt>
                <c:pt idx="5117">
                  <c:v>120.1</c:v>
                </c:pt>
                <c:pt idx="5118">
                  <c:v>120.1</c:v>
                </c:pt>
                <c:pt idx="5119">
                  <c:v>119.9</c:v>
                </c:pt>
                <c:pt idx="5120">
                  <c:v>119.9</c:v>
                </c:pt>
                <c:pt idx="5121">
                  <c:v>119.9</c:v>
                </c:pt>
                <c:pt idx="5122">
                  <c:v>120</c:v>
                </c:pt>
                <c:pt idx="5123">
                  <c:v>120</c:v>
                </c:pt>
                <c:pt idx="5124">
                  <c:v>120</c:v>
                </c:pt>
                <c:pt idx="5125">
                  <c:v>119.8</c:v>
                </c:pt>
                <c:pt idx="5126">
                  <c:v>119.8</c:v>
                </c:pt>
                <c:pt idx="5127">
                  <c:v>119.8</c:v>
                </c:pt>
                <c:pt idx="5128">
                  <c:v>119.7</c:v>
                </c:pt>
                <c:pt idx="5129">
                  <c:v>119.7</c:v>
                </c:pt>
                <c:pt idx="5130">
                  <c:v>119.7</c:v>
                </c:pt>
                <c:pt idx="5131">
                  <c:v>119.8</c:v>
                </c:pt>
                <c:pt idx="5132">
                  <c:v>119.8</c:v>
                </c:pt>
                <c:pt idx="5133">
                  <c:v>119.8</c:v>
                </c:pt>
                <c:pt idx="5134">
                  <c:v>119.5</c:v>
                </c:pt>
                <c:pt idx="5135">
                  <c:v>119.5</c:v>
                </c:pt>
                <c:pt idx="5136">
                  <c:v>119.5</c:v>
                </c:pt>
                <c:pt idx="5137">
                  <c:v>119.7</c:v>
                </c:pt>
                <c:pt idx="5138">
                  <c:v>119.7</c:v>
                </c:pt>
                <c:pt idx="5139">
                  <c:v>119.7</c:v>
                </c:pt>
                <c:pt idx="5140">
                  <c:v>119.8</c:v>
                </c:pt>
                <c:pt idx="5141">
                  <c:v>119.8</c:v>
                </c:pt>
                <c:pt idx="5142">
                  <c:v>119.8</c:v>
                </c:pt>
                <c:pt idx="5143">
                  <c:v>120</c:v>
                </c:pt>
                <c:pt idx="5144">
                  <c:v>120</c:v>
                </c:pt>
                <c:pt idx="5145">
                  <c:v>120</c:v>
                </c:pt>
                <c:pt idx="5146">
                  <c:v>119.6</c:v>
                </c:pt>
                <c:pt idx="5147">
                  <c:v>119.6</c:v>
                </c:pt>
                <c:pt idx="5148">
                  <c:v>119.6</c:v>
                </c:pt>
                <c:pt idx="5149">
                  <c:v>119.4</c:v>
                </c:pt>
                <c:pt idx="5150">
                  <c:v>119.4</c:v>
                </c:pt>
                <c:pt idx="5151">
                  <c:v>119.4</c:v>
                </c:pt>
                <c:pt idx="5152">
                  <c:v>119.5</c:v>
                </c:pt>
                <c:pt idx="5153">
                  <c:v>119.5</c:v>
                </c:pt>
                <c:pt idx="5154">
                  <c:v>119.5</c:v>
                </c:pt>
                <c:pt idx="5155">
                  <c:v>120</c:v>
                </c:pt>
                <c:pt idx="5156">
                  <c:v>120</c:v>
                </c:pt>
                <c:pt idx="5157">
                  <c:v>120</c:v>
                </c:pt>
                <c:pt idx="5158">
                  <c:v>119.9</c:v>
                </c:pt>
                <c:pt idx="5159">
                  <c:v>119.9</c:v>
                </c:pt>
                <c:pt idx="5160">
                  <c:v>119.9</c:v>
                </c:pt>
                <c:pt idx="5161">
                  <c:v>119.9</c:v>
                </c:pt>
                <c:pt idx="5162">
                  <c:v>119.9</c:v>
                </c:pt>
                <c:pt idx="5163">
                  <c:v>119.9</c:v>
                </c:pt>
                <c:pt idx="5164">
                  <c:v>119.6</c:v>
                </c:pt>
                <c:pt idx="5165">
                  <c:v>119.6</c:v>
                </c:pt>
                <c:pt idx="5166">
                  <c:v>119.6</c:v>
                </c:pt>
                <c:pt idx="5167">
                  <c:v>120</c:v>
                </c:pt>
                <c:pt idx="5168">
                  <c:v>120</c:v>
                </c:pt>
                <c:pt idx="5169">
                  <c:v>120</c:v>
                </c:pt>
                <c:pt idx="5170">
                  <c:v>120</c:v>
                </c:pt>
                <c:pt idx="5171">
                  <c:v>120</c:v>
                </c:pt>
                <c:pt idx="5172">
                  <c:v>120</c:v>
                </c:pt>
                <c:pt idx="5173">
                  <c:v>119.9</c:v>
                </c:pt>
                <c:pt idx="5174">
                  <c:v>119.9</c:v>
                </c:pt>
                <c:pt idx="5175">
                  <c:v>119.9</c:v>
                </c:pt>
                <c:pt idx="5176">
                  <c:v>119.7</c:v>
                </c:pt>
                <c:pt idx="5177">
                  <c:v>119.7</c:v>
                </c:pt>
                <c:pt idx="5178">
                  <c:v>119.7</c:v>
                </c:pt>
                <c:pt idx="5179">
                  <c:v>119.4</c:v>
                </c:pt>
                <c:pt idx="5180">
                  <c:v>119.4</c:v>
                </c:pt>
                <c:pt idx="5181">
                  <c:v>119.4</c:v>
                </c:pt>
                <c:pt idx="5182">
                  <c:v>119.6</c:v>
                </c:pt>
                <c:pt idx="5183">
                  <c:v>119.6</c:v>
                </c:pt>
                <c:pt idx="5184">
                  <c:v>119.6</c:v>
                </c:pt>
                <c:pt idx="5185">
                  <c:v>119.8</c:v>
                </c:pt>
                <c:pt idx="5186">
                  <c:v>119.8</c:v>
                </c:pt>
                <c:pt idx="5187">
                  <c:v>119.8</c:v>
                </c:pt>
                <c:pt idx="5188">
                  <c:v>120.3</c:v>
                </c:pt>
                <c:pt idx="5189">
                  <c:v>120.3</c:v>
                </c:pt>
                <c:pt idx="5190">
                  <c:v>120.3</c:v>
                </c:pt>
                <c:pt idx="5191">
                  <c:v>120.1</c:v>
                </c:pt>
                <c:pt idx="5192">
                  <c:v>120.1</c:v>
                </c:pt>
                <c:pt idx="5193">
                  <c:v>120.1</c:v>
                </c:pt>
                <c:pt idx="5194">
                  <c:v>120</c:v>
                </c:pt>
                <c:pt idx="5195">
                  <c:v>120</c:v>
                </c:pt>
                <c:pt idx="5196">
                  <c:v>120</c:v>
                </c:pt>
                <c:pt idx="5197">
                  <c:v>119.7</c:v>
                </c:pt>
                <c:pt idx="5198">
                  <c:v>119.7</c:v>
                </c:pt>
                <c:pt idx="5199">
                  <c:v>119.7</c:v>
                </c:pt>
                <c:pt idx="5200">
                  <c:v>119.6</c:v>
                </c:pt>
                <c:pt idx="5201">
                  <c:v>119.6</c:v>
                </c:pt>
                <c:pt idx="5202">
                  <c:v>119.6</c:v>
                </c:pt>
                <c:pt idx="5203">
                  <c:v>119.5</c:v>
                </c:pt>
                <c:pt idx="5204">
                  <c:v>119.5</c:v>
                </c:pt>
                <c:pt idx="5205">
                  <c:v>119.5</c:v>
                </c:pt>
                <c:pt idx="5206">
                  <c:v>119.8</c:v>
                </c:pt>
                <c:pt idx="5207">
                  <c:v>119.8</c:v>
                </c:pt>
                <c:pt idx="5208">
                  <c:v>119.8</c:v>
                </c:pt>
                <c:pt idx="5209">
                  <c:v>120.5</c:v>
                </c:pt>
                <c:pt idx="5210">
                  <c:v>120.5</c:v>
                </c:pt>
                <c:pt idx="5211">
                  <c:v>120.5</c:v>
                </c:pt>
                <c:pt idx="5212">
                  <c:v>120.3</c:v>
                </c:pt>
                <c:pt idx="5213">
                  <c:v>120.3</c:v>
                </c:pt>
                <c:pt idx="5214">
                  <c:v>120.3</c:v>
                </c:pt>
                <c:pt idx="5215">
                  <c:v>120</c:v>
                </c:pt>
                <c:pt idx="5216">
                  <c:v>120</c:v>
                </c:pt>
                <c:pt idx="5217">
                  <c:v>120</c:v>
                </c:pt>
                <c:pt idx="5218">
                  <c:v>119.3</c:v>
                </c:pt>
                <c:pt idx="5219">
                  <c:v>119.3</c:v>
                </c:pt>
                <c:pt idx="5220">
                  <c:v>119.3</c:v>
                </c:pt>
                <c:pt idx="5221">
                  <c:v>119.5</c:v>
                </c:pt>
                <c:pt idx="5222">
                  <c:v>119.5</c:v>
                </c:pt>
                <c:pt idx="5223">
                  <c:v>119.5</c:v>
                </c:pt>
                <c:pt idx="5224">
                  <c:v>119.4</c:v>
                </c:pt>
                <c:pt idx="5225">
                  <c:v>119.4</c:v>
                </c:pt>
                <c:pt idx="5226">
                  <c:v>119.4</c:v>
                </c:pt>
                <c:pt idx="5227">
                  <c:v>119.7</c:v>
                </c:pt>
                <c:pt idx="5228">
                  <c:v>119.7</c:v>
                </c:pt>
                <c:pt idx="5229">
                  <c:v>119.7</c:v>
                </c:pt>
                <c:pt idx="5230">
                  <c:v>120.1</c:v>
                </c:pt>
                <c:pt idx="5231">
                  <c:v>120.1</c:v>
                </c:pt>
                <c:pt idx="5232">
                  <c:v>120.1</c:v>
                </c:pt>
                <c:pt idx="5233">
                  <c:v>120</c:v>
                </c:pt>
                <c:pt idx="5234">
                  <c:v>120</c:v>
                </c:pt>
                <c:pt idx="5235">
                  <c:v>120</c:v>
                </c:pt>
                <c:pt idx="5236">
                  <c:v>120.1</c:v>
                </c:pt>
                <c:pt idx="5237">
                  <c:v>120.1</c:v>
                </c:pt>
                <c:pt idx="5238">
                  <c:v>120.1</c:v>
                </c:pt>
                <c:pt idx="5239">
                  <c:v>120.2</c:v>
                </c:pt>
                <c:pt idx="5240">
                  <c:v>120.2</c:v>
                </c:pt>
                <c:pt idx="5241">
                  <c:v>120.2</c:v>
                </c:pt>
                <c:pt idx="5242">
                  <c:v>120.3</c:v>
                </c:pt>
                <c:pt idx="5243">
                  <c:v>120.3</c:v>
                </c:pt>
                <c:pt idx="5244">
                  <c:v>120.3</c:v>
                </c:pt>
                <c:pt idx="5245">
                  <c:v>120</c:v>
                </c:pt>
                <c:pt idx="5246">
                  <c:v>120</c:v>
                </c:pt>
                <c:pt idx="5247">
                  <c:v>120</c:v>
                </c:pt>
                <c:pt idx="5248">
                  <c:v>119.8</c:v>
                </c:pt>
                <c:pt idx="5249">
                  <c:v>119.8</c:v>
                </c:pt>
                <c:pt idx="5250">
                  <c:v>119.8</c:v>
                </c:pt>
                <c:pt idx="5251">
                  <c:v>120.3</c:v>
                </c:pt>
                <c:pt idx="5252">
                  <c:v>120.3</c:v>
                </c:pt>
                <c:pt idx="5253">
                  <c:v>120.3</c:v>
                </c:pt>
                <c:pt idx="5254">
                  <c:v>120</c:v>
                </c:pt>
                <c:pt idx="5255">
                  <c:v>120</c:v>
                </c:pt>
                <c:pt idx="5256">
                  <c:v>120</c:v>
                </c:pt>
                <c:pt idx="5257">
                  <c:v>119.9</c:v>
                </c:pt>
                <c:pt idx="5258">
                  <c:v>119.9</c:v>
                </c:pt>
                <c:pt idx="5259">
                  <c:v>119.9</c:v>
                </c:pt>
                <c:pt idx="5260">
                  <c:v>119.4</c:v>
                </c:pt>
                <c:pt idx="5261">
                  <c:v>119.4</c:v>
                </c:pt>
                <c:pt idx="5262">
                  <c:v>119.4</c:v>
                </c:pt>
                <c:pt idx="5263">
                  <c:v>119.9</c:v>
                </c:pt>
                <c:pt idx="5264">
                  <c:v>119.9</c:v>
                </c:pt>
                <c:pt idx="5265">
                  <c:v>119.9</c:v>
                </c:pt>
                <c:pt idx="5266">
                  <c:v>120</c:v>
                </c:pt>
                <c:pt idx="5267">
                  <c:v>120</c:v>
                </c:pt>
                <c:pt idx="5268">
                  <c:v>120</c:v>
                </c:pt>
                <c:pt idx="5269">
                  <c:v>120</c:v>
                </c:pt>
                <c:pt idx="5270">
                  <c:v>120</c:v>
                </c:pt>
                <c:pt idx="5271">
                  <c:v>120</c:v>
                </c:pt>
                <c:pt idx="5272">
                  <c:v>120</c:v>
                </c:pt>
                <c:pt idx="5273">
                  <c:v>120</c:v>
                </c:pt>
                <c:pt idx="5274">
                  <c:v>120</c:v>
                </c:pt>
                <c:pt idx="5275">
                  <c:v>120.3</c:v>
                </c:pt>
                <c:pt idx="5276">
                  <c:v>120.3</c:v>
                </c:pt>
                <c:pt idx="5277">
                  <c:v>120.3</c:v>
                </c:pt>
                <c:pt idx="5278">
                  <c:v>120.3</c:v>
                </c:pt>
                <c:pt idx="5279">
                  <c:v>120.3</c:v>
                </c:pt>
                <c:pt idx="5280">
                  <c:v>120.3</c:v>
                </c:pt>
                <c:pt idx="5281">
                  <c:v>121</c:v>
                </c:pt>
                <c:pt idx="5282">
                  <c:v>121</c:v>
                </c:pt>
                <c:pt idx="5283">
                  <c:v>121</c:v>
                </c:pt>
                <c:pt idx="5284">
                  <c:v>120.6</c:v>
                </c:pt>
                <c:pt idx="5285">
                  <c:v>120.6</c:v>
                </c:pt>
                <c:pt idx="5286">
                  <c:v>120.6</c:v>
                </c:pt>
                <c:pt idx="5287">
                  <c:v>120.7</c:v>
                </c:pt>
                <c:pt idx="5288">
                  <c:v>120.7</c:v>
                </c:pt>
                <c:pt idx="5289">
                  <c:v>120.7</c:v>
                </c:pt>
                <c:pt idx="5290">
                  <c:v>120.1</c:v>
                </c:pt>
                <c:pt idx="5291">
                  <c:v>120.1</c:v>
                </c:pt>
                <c:pt idx="5292">
                  <c:v>120.1</c:v>
                </c:pt>
                <c:pt idx="5293">
                  <c:v>120.3</c:v>
                </c:pt>
                <c:pt idx="5294">
                  <c:v>120.3</c:v>
                </c:pt>
                <c:pt idx="5295">
                  <c:v>120.3</c:v>
                </c:pt>
                <c:pt idx="5296">
                  <c:v>120.4</c:v>
                </c:pt>
                <c:pt idx="5297">
                  <c:v>120.4</c:v>
                </c:pt>
                <c:pt idx="5298">
                  <c:v>120.4</c:v>
                </c:pt>
                <c:pt idx="5299">
                  <c:v>120.4</c:v>
                </c:pt>
                <c:pt idx="5300">
                  <c:v>120.4</c:v>
                </c:pt>
                <c:pt idx="5301">
                  <c:v>120.4</c:v>
                </c:pt>
                <c:pt idx="5302">
                  <c:v>120.1</c:v>
                </c:pt>
                <c:pt idx="5303">
                  <c:v>120.1</c:v>
                </c:pt>
                <c:pt idx="5304">
                  <c:v>120.1</c:v>
                </c:pt>
                <c:pt idx="5305">
                  <c:v>119.9</c:v>
                </c:pt>
                <c:pt idx="5306">
                  <c:v>119.9</c:v>
                </c:pt>
                <c:pt idx="5307">
                  <c:v>119.9</c:v>
                </c:pt>
                <c:pt idx="5308">
                  <c:v>119.3</c:v>
                </c:pt>
                <c:pt idx="5309">
                  <c:v>119.3</c:v>
                </c:pt>
                <c:pt idx="5310">
                  <c:v>119.3</c:v>
                </c:pt>
                <c:pt idx="5311">
                  <c:v>119.4</c:v>
                </c:pt>
                <c:pt idx="5312">
                  <c:v>119.4</c:v>
                </c:pt>
                <c:pt idx="5313">
                  <c:v>119.4</c:v>
                </c:pt>
                <c:pt idx="5314">
                  <c:v>119.5</c:v>
                </c:pt>
                <c:pt idx="5315">
                  <c:v>119.5</c:v>
                </c:pt>
                <c:pt idx="5316">
                  <c:v>119.5</c:v>
                </c:pt>
                <c:pt idx="5317">
                  <c:v>119.6</c:v>
                </c:pt>
                <c:pt idx="5318">
                  <c:v>119.6</c:v>
                </c:pt>
                <c:pt idx="5319">
                  <c:v>119.6</c:v>
                </c:pt>
                <c:pt idx="5320">
                  <c:v>119.6</c:v>
                </c:pt>
                <c:pt idx="5321">
                  <c:v>119.6</c:v>
                </c:pt>
                <c:pt idx="5322">
                  <c:v>119.6</c:v>
                </c:pt>
                <c:pt idx="5323">
                  <c:v>119.5</c:v>
                </c:pt>
                <c:pt idx="5324">
                  <c:v>119.5</c:v>
                </c:pt>
                <c:pt idx="5325">
                  <c:v>119.5</c:v>
                </c:pt>
                <c:pt idx="5326">
                  <c:v>119.7</c:v>
                </c:pt>
                <c:pt idx="5327">
                  <c:v>119.7</c:v>
                </c:pt>
                <c:pt idx="5328">
                  <c:v>119.7</c:v>
                </c:pt>
                <c:pt idx="5329">
                  <c:v>120</c:v>
                </c:pt>
                <c:pt idx="5330">
                  <c:v>120</c:v>
                </c:pt>
                <c:pt idx="5331">
                  <c:v>120</c:v>
                </c:pt>
                <c:pt idx="5332">
                  <c:v>119.8</c:v>
                </c:pt>
                <c:pt idx="5333">
                  <c:v>119.8</c:v>
                </c:pt>
                <c:pt idx="5334">
                  <c:v>119.8</c:v>
                </c:pt>
                <c:pt idx="5335">
                  <c:v>120</c:v>
                </c:pt>
                <c:pt idx="5336">
                  <c:v>120</c:v>
                </c:pt>
                <c:pt idx="5337">
                  <c:v>120</c:v>
                </c:pt>
                <c:pt idx="5338">
                  <c:v>119.8</c:v>
                </c:pt>
                <c:pt idx="5339">
                  <c:v>119.8</c:v>
                </c:pt>
                <c:pt idx="5340">
                  <c:v>119.8</c:v>
                </c:pt>
                <c:pt idx="5341">
                  <c:v>119.7</c:v>
                </c:pt>
                <c:pt idx="5342">
                  <c:v>119.7</c:v>
                </c:pt>
                <c:pt idx="5343">
                  <c:v>119.7</c:v>
                </c:pt>
                <c:pt idx="5344">
                  <c:v>119.5</c:v>
                </c:pt>
                <c:pt idx="5345">
                  <c:v>119.5</c:v>
                </c:pt>
                <c:pt idx="5346">
                  <c:v>119.5</c:v>
                </c:pt>
                <c:pt idx="5347">
                  <c:v>119.4</c:v>
                </c:pt>
                <c:pt idx="5348">
                  <c:v>119.4</c:v>
                </c:pt>
                <c:pt idx="5349">
                  <c:v>119.4</c:v>
                </c:pt>
                <c:pt idx="5350">
                  <c:v>119.8</c:v>
                </c:pt>
                <c:pt idx="5351">
                  <c:v>119.8</c:v>
                </c:pt>
                <c:pt idx="5352">
                  <c:v>119.8</c:v>
                </c:pt>
                <c:pt idx="5353">
                  <c:v>119.6</c:v>
                </c:pt>
                <c:pt idx="5354">
                  <c:v>119.6</c:v>
                </c:pt>
                <c:pt idx="5355">
                  <c:v>119.6</c:v>
                </c:pt>
                <c:pt idx="5356">
                  <c:v>119.6</c:v>
                </c:pt>
                <c:pt idx="5357">
                  <c:v>119.6</c:v>
                </c:pt>
                <c:pt idx="5358">
                  <c:v>119.6</c:v>
                </c:pt>
                <c:pt idx="5359">
                  <c:v>119.6</c:v>
                </c:pt>
                <c:pt idx="5360">
                  <c:v>119.6</c:v>
                </c:pt>
                <c:pt idx="5361">
                  <c:v>119.6</c:v>
                </c:pt>
                <c:pt idx="5362">
                  <c:v>119.8</c:v>
                </c:pt>
                <c:pt idx="5363">
                  <c:v>119.8</c:v>
                </c:pt>
                <c:pt idx="5364">
                  <c:v>119.8</c:v>
                </c:pt>
                <c:pt idx="5365">
                  <c:v>119.6</c:v>
                </c:pt>
                <c:pt idx="5366">
                  <c:v>119.6</c:v>
                </c:pt>
                <c:pt idx="5367">
                  <c:v>119.6</c:v>
                </c:pt>
                <c:pt idx="5368">
                  <c:v>119.4</c:v>
                </c:pt>
                <c:pt idx="5369">
                  <c:v>119.4</c:v>
                </c:pt>
                <c:pt idx="5370">
                  <c:v>119.4</c:v>
                </c:pt>
                <c:pt idx="5371">
                  <c:v>119.5</c:v>
                </c:pt>
                <c:pt idx="5372">
                  <c:v>119.5</c:v>
                </c:pt>
                <c:pt idx="5373">
                  <c:v>119.5</c:v>
                </c:pt>
                <c:pt idx="5374">
                  <c:v>119.9</c:v>
                </c:pt>
                <c:pt idx="5375">
                  <c:v>119.9</c:v>
                </c:pt>
                <c:pt idx="5376">
                  <c:v>119.9</c:v>
                </c:pt>
                <c:pt idx="5377">
                  <c:v>120</c:v>
                </c:pt>
                <c:pt idx="5378">
                  <c:v>120</c:v>
                </c:pt>
                <c:pt idx="5379">
                  <c:v>120</c:v>
                </c:pt>
                <c:pt idx="5380">
                  <c:v>119.6</c:v>
                </c:pt>
                <c:pt idx="5381">
                  <c:v>119.6</c:v>
                </c:pt>
                <c:pt idx="5382">
                  <c:v>119.6</c:v>
                </c:pt>
                <c:pt idx="5383">
                  <c:v>120</c:v>
                </c:pt>
                <c:pt idx="5384">
                  <c:v>120</c:v>
                </c:pt>
                <c:pt idx="5385">
                  <c:v>120</c:v>
                </c:pt>
                <c:pt idx="5386">
                  <c:v>119.9</c:v>
                </c:pt>
                <c:pt idx="5387">
                  <c:v>119.9</c:v>
                </c:pt>
                <c:pt idx="5388">
                  <c:v>119.9</c:v>
                </c:pt>
                <c:pt idx="5389">
                  <c:v>120.6</c:v>
                </c:pt>
                <c:pt idx="5390">
                  <c:v>120.6</c:v>
                </c:pt>
                <c:pt idx="5391">
                  <c:v>120.6</c:v>
                </c:pt>
                <c:pt idx="5392">
                  <c:v>120.2</c:v>
                </c:pt>
                <c:pt idx="5393">
                  <c:v>120.2</c:v>
                </c:pt>
                <c:pt idx="5394">
                  <c:v>120.2</c:v>
                </c:pt>
                <c:pt idx="5395">
                  <c:v>120.3</c:v>
                </c:pt>
                <c:pt idx="5396">
                  <c:v>120.3</c:v>
                </c:pt>
                <c:pt idx="5397">
                  <c:v>120.3</c:v>
                </c:pt>
                <c:pt idx="5398">
                  <c:v>119.9</c:v>
                </c:pt>
                <c:pt idx="5399">
                  <c:v>119.9</c:v>
                </c:pt>
                <c:pt idx="5400">
                  <c:v>119.9</c:v>
                </c:pt>
                <c:pt idx="5401">
                  <c:v>120.2</c:v>
                </c:pt>
                <c:pt idx="5402">
                  <c:v>120.2</c:v>
                </c:pt>
                <c:pt idx="5403">
                  <c:v>120.2</c:v>
                </c:pt>
                <c:pt idx="5404">
                  <c:v>119.9</c:v>
                </c:pt>
                <c:pt idx="5405">
                  <c:v>119.9</c:v>
                </c:pt>
                <c:pt idx="5406">
                  <c:v>119.9</c:v>
                </c:pt>
                <c:pt idx="5407">
                  <c:v>119.6</c:v>
                </c:pt>
                <c:pt idx="5408">
                  <c:v>119.6</c:v>
                </c:pt>
                <c:pt idx="5409">
                  <c:v>119.6</c:v>
                </c:pt>
                <c:pt idx="5410">
                  <c:v>119.2</c:v>
                </c:pt>
                <c:pt idx="5411">
                  <c:v>119.2</c:v>
                </c:pt>
                <c:pt idx="5412">
                  <c:v>119.2</c:v>
                </c:pt>
                <c:pt idx="5413">
                  <c:v>119.1</c:v>
                </c:pt>
                <c:pt idx="5414">
                  <c:v>119.1</c:v>
                </c:pt>
                <c:pt idx="5415">
                  <c:v>119.1</c:v>
                </c:pt>
                <c:pt idx="5416">
                  <c:v>119.2</c:v>
                </c:pt>
                <c:pt idx="5417">
                  <c:v>119.2</c:v>
                </c:pt>
                <c:pt idx="5418">
                  <c:v>119.2</c:v>
                </c:pt>
                <c:pt idx="5419">
                  <c:v>119.1</c:v>
                </c:pt>
                <c:pt idx="5420">
                  <c:v>119.1</c:v>
                </c:pt>
                <c:pt idx="5421">
                  <c:v>119.1</c:v>
                </c:pt>
                <c:pt idx="5422">
                  <c:v>119.2</c:v>
                </c:pt>
                <c:pt idx="5423">
                  <c:v>119.2</c:v>
                </c:pt>
                <c:pt idx="5424">
                  <c:v>119.2</c:v>
                </c:pt>
                <c:pt idx="5425">
                  <c:v>119</c:v>
                </c:pt>
                <c:pt idx="5426">
                  <c:v>119</c:v>
                </c:pt>
                <c:pt idx="5427">
                  <c:v>119</c:v>
                </c:pt>
                <c:pt idx="5428">
                  <c:v>118.6</c:v>
                </c:pt>
                <c:pt idx="5429">
                  <c:v>118.6</c:v>
                </c:pt>
                <c:pt idx="5430">
                  <c:v>118.6</c:v>
                </c:pt>
                <c:pt idx="5431">
                  <c:v>118.6</c:v>
                </c:pt>
                <c:pt idx="5432">
                  <c:v>118.6</c:v>
                </c:pt>
                <c:pt idx="5433">
                  <c:v>118.6</c:v>
                </c:pt>
                <c:pt idx="5434">
                  <c:v>118.8</c:v>
                </c:pt>
                <c:pt idx="5435">
                  <c:v>118.8</c:v>
                </c:pt>
                <c:pt idx="5436">
                  <c:v>118.8</c:v>
                </c:pt>
                <c:pt idx="5437">
                  <c:v>119.6</c:v>
                </c:pt>
                <c:pt idx="5438">
                  <c:v>119.6</c:v>
                </c:pt>
                <c:pt idx="5439">
                  <c:v>119.6</c:v>
                </c:pt>
                <c:pt idx="5440">
                  <c:v>119.5</c:v>
                </c:pt>
                <c:pt idx="5441">
                  <c:v>119.5</c:v>
                </c:pt>
                <c:pt idx="5442">
                  <c:v>119.5</c:v>
                </c:pt>
                <c:pt idx="5443">
                  <c:v>119.4</c:v>
                </c:pt>
                <c:pt idx="5444">
                  <c:v>119.4</c:v>
                </c:pt>
                <c:pt idx="5445">
                  <c:v>119.4</c:v>
                </c:pt>
                <c:pt idx="5446">
                  <c:v>119.1</c:v>
                </c:pt>
                <c:pt idx="5447">
                  <c:v>119.1</c:v>
                </c:pt>
                <c:pt idx="5448">
                  <c:v>119.1</c:v>
                </c:pt>
                <c:pt idx="5449">
                  <c:v>119.6</c:v>
                </c:pt>
                <c:pt idx="5450">
                  <c:v>119.6</c:v>
                </c:pt>
                <c:pt idx="5451">
                  <c:v>119.6</c:v>
                </c:pt>
                <c:pt idx="5452">
                  <c:v>119.5</c:v>
                </c:pt>
                <c:pt idx="5453">
                  <c:v>119.5</c:v>
                </c:pt>
                <c:pt idx="5454">
                  <c:v>119.5</c:v>
                </c:pt>
                <c:pt idx="5455">
                  <c:v>119</c:v>
                </c:pt>
                <c:pt idx="5456">
                  <c:v>119</c:v>
                </c:pt>
                <c:pt idx="5457">
                  <c:v>119</c:v>
                </c:pt>
                <c:pt idx="5458">
                  <c:v>117.2</c:v>
                </c:pt>
                <c:pt idx="5459">
                  <c:v>117.2</c:v>
                </c:pt>
                <c:pt idx="5460">
                  <c:v>117.2</c:v>
                </c:pt>
                <c:pt idx="5461">
                  <c:v>114.2</c:v>
                </c:pt>
                <c:pt idx="5462">
                  <c:v>114.2</c:v>
                </c:pt>
                <c:pt idx="5463">
                  <c:v>114.2</c:v>
                </c:pt>
                <c:pt idx="5464">
                  <c:v>111.7</c:v>
                </c:pt>
                <c:pt idx="5465">
                  <c:v>111.7</c:v>
                </c:pt>
                <c:pt idx="5466">
                  <c:v>111.7</c:v>
                </c:pt>
                <c:pt idx="5467">
                  <c:v>110.1</c:v>
                </c:pt>
                <c:pt idx="5468">
                  <c:v>110.1</c:v>
                </c:pt>
                <c:pt idx="5469">
                  <c:v>110.1</c:v>
                </c:pt>
                <c:pt idx="5470">
                  <c:v>109.7</c:v>
                </c:pt>
                <c:pt idx="5471">
                  <c:v>109.7</c:v>
                </c:pt>
                <c:pt idx="5472">
                  <c:v>109.7</c:v>
                </c:pt>
                <c:pt idx="5473">
                  <c:v>109.1</c:v>
                </c:pt>
                <c:pt idx="5474">
                  <c:v>109.1</c:v>
                </c:pt>
                <c:pt idx="5475">
                  <c:v>109.1</c:v>
                </c:pt>
                <c:pt idx="5476">
                  <c:v>108.4</c:v>
                </c:pt>
                <c:pt idx="5477">
                  <c:v>108.4</c:v>
                </c:pt>
                <c:pt idx="5478">
                  <c:v>108.4</c:v>
                </c:pt>
                <c:pt idx="5479">
                  <c:v>108</c:v>
                </c:pt>
                <c:pt idx="5480">
                  <c:v>108</c:v>
                </c:pt>
                <c:pt idx="5481">
                  <c:v>108</c:v>
                </c:pt>
                <c:pt idx="5482">
                  <c:v>108.6</c:v>
                </c:pt>
                <c:pt idx="5483">
                  <c:v>108.6</c:v>
                </c:pt>
                <c:pt idx="5484">
                  <c:v>108.6</c:v>
                </c:pt>
                <c:pt idx="5485">
                  <c:v>109.1</c:v>
                </c:pt>
                <c:pt idx="5486">
                  <c:v>109.1</c:v>
                </c:pt>
                <c:pt idx="5487">
                  <c:v>109.1</c:v>
                </c:pt>
                <c:pt idx="5488">
                  <c:v>109.7</c:v>
                </c:pt>
                <c:pt idx="5489">
                  <c:v>109.7</c:v>
                </c:pt>
                <c:pt idx="5490">
                  <c:v>109.7</c:v>
                </c:pt>
                <c:pt idx="5491">
                  <c:v>109.2</c:v>
                </c:pt>
                <c:pt idx="5492">
                  <c:v>109.2</c:v>
                </c:pt>
                <c:pt idx="5493">
                  <c:v>109.2</c:v>
                </c:pt>
                <c:pt idx="5494">
                  <c:v>109.4</c:v>
                </c:pt>
                <c:pt idx="5495">
                  <c:v>109.4</c:v>
                </c:pt>
                <c:pt idx="5496">
                  <c:v>109.4</c:v>
                </c:pt>
                <c:pt idx="5497">
                  <c:v>109.7</c:v>
                </c:pt>
                <c:pt idx="5498">
                  <c:v>109.7</c:v>
                </c:pt>
                <c:pt idx="5499">
                  <c:v>109.7</c:v>
                </c:pt>
                <c:pt idx="5500">
                  <c:v>110.8</c:v>
                </c:pt>
                <c:pt idx="5501">
                  <c:v>110.8</c:v>
                </c:pt>
                <c:pt idx="5502">
                  <c:v>110.8</c:v>
                </c:pt>
                <c:pt idx="5503">
                  <c:v>110.7</c:v>
                </c:pt>
                <c:pt idx="5504">
                  <c:v>110.7</c:v>
                </c:pt>
                <c:pt idx="5505">
                  <c:v>110.7</c:v>
                </c:pt>
                <c:pt idx="5506">
                  <c:v>110.7</c:v>
                </c:pt>
                <c:pt idx="5507">
                  <c:v>110.7</c:v>
                </c:pt>
                <c:pt idx="5508">
                  <c:v>110.7</c:v>
                </c:pt>
                <c:pt idx="5509">
                  <c:v>110.3</c:v>
                </c:pt>
                <c:pt idx="5510">
                  <c:v>110.3</c:v>
                </c:pt>
                <c:pt idx="5511">
                  <c:v>110.3</c:v>
                </c:pt>
                <c:pt idx="5512">
                  <c:v>110.5</c:v>
                </c:pt>
                <c:pt idx="5513">
                  <c:v>110.5</c:v>
                </c:pt>
                <c:pt idx="5514">
                  <c:v>110.5</c:v>
                </c:pt>
                <c:pt idx="5515">
                  <c:v>112.7</c:v>
                </c:pt>
                <c:pt idx="5516">
                  <c:v>112.7</c:v>
                </c:pt>
                <c:pt idx="5517">
                  <c:v>112.7</c:v>
                </c:pt>
                <c:pt idx="5518">
                  <c:v>115.5</c:v>
                </c:pt>
                <c:pt idx="5519">
                  <c:v>115.5</c:v>
                </c:pt>
                <c:pt idx="5520">
                  <c:v>115.5</c:v>
                </c:pt>
                <c:pt idx="5521">
                  <c:v>118.2</c:v>
                </c:pt>
                <c:pt idx="5522">
                  <c:v>118.2</c:v>
                </c:pt>
                <c:pt idx="5523">
                  <c:v>118.2</c:v>
                </c:pt>
                <c:pt idx="5524">
                  <c:v>118.7</c:v>
                </c:pt>
                <c:pt idx="5525">
                  <c:v>118.7</c:v>
                </c:pt>
                <c:pt idx="5526">
                  <c:v>118.7</c:v>
                </c:pt>
                <c:pt idx="5527">
                  <c:v>118</c:v>
                </c:pt>
                <c:pt idx="5528">
                  <c:v>118</c:v>
                </c:pt>
                <c:pt idx="5529">
                  <c:v>118</c:v>
                </c:pt>
                <c:pt idx="5530">
                  <c:v>116.4</c:v>
                </c:pt>
                <c:pt idx="5531">
                  <c:v>116.4</c:v>
                </c:pt>
                <c:pt idx="5532">
                  <c:v>116.4</c:v>
                </c:pt>
                <c:pt idx="5533">
                  <c:v>115.8</c:v>
                </c:pt>
                <c:pt idx="5534">
                  <c:v>115.8</c:v>
                </c:pt>
                <c:pt idx="5535">
                  <c:v>115.8</c:v>
                </c:pt>
                <c:pt idx="5536">
                  <c:v>116.3</c:v>
                </c:pt>
                <c:pt idx="5537">
                  <c:v>116.3</c:v>
                </c:pt>
                <c:pt idx="5538">
                  <c:v>116.3</c:v>
                </c:pt>
                <c:pt idx="5539">
                  <c:v>118.3</c:v>
                </c:pt>
                <c:pt idx="5540">
                  <c:v>118.3</c:v>
                </c:pt>
                <c:pt idx="5541">
                  <c:v>118.3</c:v>
                </c:pt>
                <c:pt idx="5542">
                  <c:v>119.2</c:v>
                </c:pt>
                <c:pt idx="5543">
                  <c:v>119.2</c:v>
                </c:pt>
                <c:pt idx="5544">
                  <c:v>119.2</c:v>
                </c:pt>
                <c:pt idx="5545">
                  <c:v>120</c:v>
                </c:pt>
                <c:pt idx="5546">
                  <c:v>120</c:v>
                </c:pt>
                <c:pt idx="5547">
                  <c:v>120</c:v>
                </c:pt>
                <c:pt idx="5548">
                  <c:v>119.8</c:v>
                </c:pt>
                <c:pt idx="5549">
                  <c:v>119.8</c:v>
                </c:pt>
                <c:pt idx="5550">
                  <c:v>119.8</c:v>
                </c:pt>
                <c:pt idx="5551">
                  <c:v>120.1</c:v>
                </c:pt>
                <c:pt idx="5552">
                  <c:v>120.1</c:v>
                </c:pt>
                <c:pt idx="5553">
                  <c:v>120.1</c:v>
                </c:pt>
                <c:pt idx="5554">
                  <c:v>120</c:v>
                </c:pt>
                <c:pt idx="5555">
                  <c:v>120</c:v>
                </c:pt>
                <c:pt idx="5556">
                  <c:v>120</c:v>
                </c:pt>
                <c:pt idx="5557">
                  <c:v>120.1</c:v>
                </c:pt>
                <c:pt idx="5558">
                  <c:v>120.1</c:v>
                </c:pt>
                <c:pt idx="5559">
                  <c:v>120.1</c:v>
                </c:pt>
                <c:pt idx="5560">
                  <c:v>120</c:v>
                </c:pt>
                <c:pt idx="5561">
                  <c:v>120</c:v>
                </c:pt>
                <c:pt idx="5562">
                  <c:v>120</c:v>
                </c:pt>
                <c:pt idx="5563">
                  <c:v>120.2</c:v>
                </c:pt>
                <c:pt idx="5564">
                  <c:v>120.2</c:v>
                </c:pt>
                <c:pt idx="5565">
                  <c:v>120.2</c:v>
                </c:pt>
                <c:pt idx="5566">
                  <c:v>120.4</c:v>
                </c:pt>
                <c:pt idx="5567">
                  <c:v>120.4</c:v>
                </c:pt>
                <c:pt idx="5568">
                  <c:v>120.4</c:v>
                </c:pt>
                <c:pt idx="5569">
                  <c:v>120.5</c:v>
                </c:pt>
                <c:pt idx="5570">
                  <c:v>120.5</c:v>
                </c:pt>
                <c:pt idx="5571">
                  <c:v>120.5</c:v>
                </c:pt>
                <c:pt idx="5572">
                  <c:v>120.4</c:v>
                </c:pt>
                <c:pt idx="5573">
                  <c:v>120.4</c:v>
                </c:pt>
                <c:pt idx="5574">
                  <c:v>120.4</c:v>
                </c:pt>
                <c:pt idx="5575">
                  <c:v>120.2</c:v>
                </c:pt>
                <c:pt idx="5576">
                  <c:v>120.2</c:v>
                </c:pt>
                <c:pt idx="5577">
                  <c:v>120.2</c:v>
                </c:pt>
                <c:pt idx="5578">
                  <c:v>120.4</c:v>
                </c:pt>
                <c:pt idx="5579">
                  <c:v>120.4</c:v>
                </c:pt>
                <c:pt idx="5580">
                  <c:v>120.4</c:v>
                </c:pt>
                <c:pt idx="5581">
                  <c:v>120.5</c:v>
                </c:pt>
                <c:pt idx="5582">
                  <c:v>120.5</c:v>
                </c:pt>
                <c:pt idx="5583">
                  <c:v>120.5</c:v>
                </c:pt>
                <c:pt idx="5584">
                  <c:v>120.3</c:v>
                </c:pt>
                <c:pt idx="5585">
                  <c:v>120.3</c:v>
                </c:pt>
                <c:pt idx="5586">
                  <c:v>120.3</c:v>
                </c:pt>
                <c:pt idx="5587">
                  <c:v>120.1</c:v>
                </c:pt>
                <c:pt idx="5588">
                  <c:v>120.1</c:v>
                </c:pt>
                <c:pt idx="5589">
                  <c:v>120.1</c:v>
                </c:pt>
                <c:pt idx="5590">
                  <c:v>119.9</c:v>
                </c:pt>
                <c:pt idx="5591">
                  <c:v>119.9</c:v>
                </c:pt>
                <c:pt idx="5592">
                  <c:v>119.9</c:v>
                </c:pt>
                <c:pt idx="5593">
                  <c:v>120</c:v>
                </c:pt>
                <c:pt idx="5594">
                  <c:v>120</c:v>
                </c:pt>
                <c:pt idx="5595">
                  <c:v>120</c:v>
                </c:pt>
                <c:pt idx="5596">
                  <c:v>120.4</c:v>
                </c:pt>
                <c:pt idx="5597">
                  <c:v>120.4</c:v>
                </c:pt>
                <c:pt idx="5598">
                  <c:v>120.4</c:v>
                </c:pt>
                <c:pt idx="5599">
                  <c:v>120.5</c:v>
                </c:pt>
                <c:pt idx="5600">
                  <c:v>120.5</c:v>
                </c:pt>
                <c:pt idx="5601">
                  <c:v>120.5</c:v>
                </c:pt>
                <c:pt idx="5602">
                  <c:v>120.6</c:v>
                </c:pt>
                <c:pt idx="5603">
                  <c:v>120.6</c:v>
                </c:pt>
                <c:pt idx="5604">
                  <c:v>120.6</c:v>
                </c:pt>
                <c:pt idx="5605">
                  <c:v>120.3</c:v>
                </c:pt>
                <c:pt idx="5606">
                  <c:v>120.3</c:v>
                </c:pt>
                <c:pt idx="5607">
                  <c:v>120.3</c:v>
                </c:pt>
                <c:pt idx="5608">
                  <c:v>120.2</c:v>
                </c:pt>
                <c:pt idx="5609">
                  <c:v>120.2</c:v>
                </c:pt>
                <c:pt idx="5610">
                  <c:v>120.2</c:v>
                </c:pt>
                <c:pt idx="5611">
                  <c:v>120.3</c:v>
                </c:pt>
                <c:pt idx="5612">
                  <c:v>120.3</c:v>
                </c:pt>
                <c:pt idx="5613">
                  <c:v>120.3</c:v>
                </c:pt>
                <c:pt idx="5614">
                  <c:v>120.5</c:v>
                </c:pt>
                <c:pt idx="5615">
                  <c:v>120.5</c:v>
                </c:pt>
                <c:pt idx="5616">
                  <c:v>120.5</c:v>
                </c:pt>
                <c:pt idx="5617">
                  <c:v>120.7</c:v>
                </c:pt>
                <c:pt idx="5618">
                  <c:v>120.7</c:v>
                </c:pt>
                <c:pt idx="5619">
                  <c:v>120.7</c:v>
                </c:pt>
                <c:pt idx="5620">
                  <c:v>120.8</c:v>
                </c:pt>
                <c:pt idx="5621">
                  <c:v>120.8</c:v>
                </c:pt>
                <c:pt idx="5622">
                  <c:v>120.8</c:v>
                </c:pt>
                <c:pt idx="5623">
                  <c:v>120.8</c:v>
                </c:pt>
                <c:pt idx="5624">
                  <c:v>120.8</c:v>
                </c:pt>
                <c:pt idx="5625">
                  <c:v>120.8</c:v>
                </c:pt>
                <c:pt idx="5626">
                  <c:v>121.1</c:v>
                </c:pt>
                <c:pt idx="5627">
                  <c:v>121.1</c:v>
                </c:pt>
                <c:pt idx="5628">
                  <c:v>121.1</c:v>
                </c:pt>
                <c:pt idx="5629">
                  <c:v>121.2</c:v>
                </c:pt>
                <c:pt idx="5630">
                  <c:v>121.2</c:v>
                </c:pt>
                <c:pt idx="5631">
                  <c:v>121.2</c:v>
                </c:pt>
                <c:pt idx="5632">
                  <c:v>121.2</c:v>
                </c:pt>
                <c:pt idx="5633">
                  <c:v>121.2</c:v>
                </c:pt>
                <c:pt idx="5634">
                  <c:v>121.2</c:v>
                </c:pt>
                <c:pt idx="5635">
                  <c:v>121.4</c:v>
                </c:pt>
                <c:pt idx="5636">
                  <c:v>121.4</c:v>
                </c:pt>
                <c:pt idx="5637">
                  <c:v>121.4</c:v>
                </c:pt>
                <c:pt idx="5638">
                  <c:v>120.7</c:v>
                </c:pt>
                <c:pt idx="5639">
                  <c:v>120.7</c:v>
                </c:pt>
                <c:pt idx="5640">
                  <c:v>120.7</c:v>
                </c:pt>
                <c:pt idx="5641">
                  <c:v>120.6</c:v>
                </c:pt>
                <c:pt idx="5642">
                  <c:v>120.6</c:v>
                </c:pt>
                <c:pt idx="5643">
                  <c:v>120.6</c:v>
                </c:pt>
                <c:pt idx="5644">
                  <c:v>120.1</c:v>
                </c:pt>
                <c:pt idx="5645">
                  <c:v>120.1</c:v>
                </c:pt>
                <c:pt idx="5646">
                  <c:v>120.1</c:v>
                </c:pt>
                <c:pt idx="5647">
                  <c:v>121</c:v>
                </c:pt>
                <c:pt idx="5648">
                  <c:v>121</c:v>
                </c:pt>
                <c:pt idx="5649">
                  <c:v>121</c:v>
                </c:pt>
                <c:pt idx="5650">
                  <c:v>120.7</c:v>
                </c:pt>
                <c:pt idx="5651">
                  <c:v>120.7</c:v>
                </c:pt>
                <c:pt idx="5652">
                  <c:v>120.7</c:v>
                </c:pt>
                <c:pt idx="5653">
                  <c:v>120.6</c:v>
                </c:pt>
                <c:pt idx="5654">
                  <c:v>120.6</c:v>
                </c:pt>
                <c:pt idx="5655">
                  <c:v>120.6</c:v>
                </c:pt>
                <c:pt idx="5656">
                  <c:v>120</c:v>
                </c:pt>
                <c:pt idx="5657">
                  <c:v>120</c:v>
                </c:pt>
                <c:pt idx="5658">
                  <c:v>120</c:v>
                </c:pt>
                <c:pt idx="5659">
                  <c:v>120.6</c:v>
                </c:pt>
                <c:pt idx="5660">
                  <c:v>120.6</c:v>
                </c:pt>
                <c:pt idx="5661">
                  <c:v>120.6</c:v>
                </c:pt>
                <c:pt idx="5662">
                  <c:v>120.4</c:v>
                </c:pt>
                <c:pt idx="5663">
                  <c:v>120.4</c:v>
                </c:pt>
                <c:pt idx="5664">
                  <c:v>120.4</c:v>
                </c:pt>
                <c:pt idx="5665">
                  <c:v>120.9</c:v>
                </c:pt>
                <c:pt idx="5666">
                  <c:v>120.9</c:v>
                </c:pt>
                <c:pt idx="5667">
                  <c:v>120.9</c:v>
                </c:pt>
                <c:pt idx="5668">
                  <c:v>120.5</c:v>
                </c:pt>
                <c:pt idx="5669">
                  <c:v>120.5</c:v>
                </c:pt>
                <c:pt idx="5670">
                  <c:v>120.5</c:v>
                </c:pt>
                <c:pt idx="5671">
                  <c:v>121.3</c:v>
                </c:pt>
                <c:pt idx="5672">
                  <c:v>121.3</c:v>
                </c:pt>
                <c:pt idx="5673">
                  <c:v>121.3</c:v>
                </c:pt>
                <c:pt idx="5674">
                  <c:v>121.5</c:v>
                </c:pt>
                <c:pt idx="5675">
                  <c:v>121.5</c:v>
                </c:pt>
                <c:pt idx="5676">
                  <c:v>121.5</c:v>
                </c:pt>
                <c:pt idx="5677">
                  <c:v>121.7</c:v>
                </c:pt>
                <c:pt idx="5678">
                  <c:v>121.7</c:v>
                </c:pt>
                <c:pt idx="5679">
                  <c:v>121.7</c:v>
                </c:pt>
                <c:pt idx="5680">
                  <c:v>121.5</c:v>
                </c:pt>
                <c:pt idx="5681">
                  <c:v>121.5</c:v>
                </c:pt>
                <c:pt idx="5682">
                  <c:v>121.5</c:v>
                </c:pt>
                <c:pt idx="5683">
                  <c:v>120.8</c:v>
                </c:pt>
                <c:pt idx="5684">
                  <c:v>120.8</c:v>
                </c:pt>
                <c:pt idx="5685">
                  <c:v>120.8</c:v>
                </c:pt>
                <c:pt idx="5686">
                  <c:v>120.4</c:v>
                </c:pt>
                <c:pt idx="5687">
                  <c:v>120.4</c:v>
                </c:pt>
                <c:pt idx="5688">
                  <c:v>120.4</c:v>
                </c:pt>
                <c:pt idx="5689">
                  <c:v>120.6</c:v>
                </c:pt>
                <c:pt idx="5690">
                  <c:v>120.6</c:v>
                </c:pt>
                <c:pt idx="5691">
                  <c:v>120.6</c:v>
                </c:pt>
                <c:pt idx="5692">
                  <c:v>121.3</c:v>
                </c:pt>
                <c:pt idx="5693">
                  <c:v>121.3</c:v>
                </c:pt>
                <c:pt idx="5694">
                  <c:v>121.3</c:v>
                </c:pt>
                <c:pt idx="5695">
                  <c:v>122</c:v>
                </c:pt>
                <c:pt idx="5696">
                  <c:v>122</c:v>
                </c:pt>
                <c:pt idx="5697">
                  <c:v>122</c:v>
                </c:pt>
                <c:pt idx="5698">
                  <c:v>122</c:v>
                </c:pt>
                <c:pt idx="5699">
                  <c:v>122</c:v>
                </c:pt>
                <c:pt idx="5700">
                  <c:v>122</c:v>
                </c:pt>
                <c:pt idx="5701">
                  <c:v>121.9</c:v>
                </c:pt>
                <c:pt idx="5702">
                  <c:v>121.9</c:v>
                </c:pt>
                <c:pt idx="5703">
                  <c:v>121.9</c:v>
                </c:pt>
                <c:pt idx="5704">
                  <c:v>121.9</c:v>
                </c:pt>
                <c:pt idx="5705">
                  <c:v>121.9</c:v>
                </c:pt>
                <c:pt idx="5706">
                  <c:v>121.9</c:v>
                </c:pt>
                <c:pt idx="5707">
                  <c:v>121.6</c:v>
                </c:pt>
                <c:pt idx="5708">
                  <c:v>121.6</c:v>
                </c:pt>
                <c:pt idx="5709">
                  <c:v>121.6</c:v>
                </c:pt>
                <c:pt idx="5710">
                  <c:v>121.6</c:v>
                </c:pt>
                <c:pt idx="5711">
                  <c:v>121.6</c:v>
                </c:pt>
                <c:pt idx="5712">
                  <c:v>121.6</c:v>
                </c:pt>
                <c:pt idx="5713">
                  <c:v>121.3</c:v>
                </c:pt>
                <c:pt idx="5714">
                  <c:v>121.3</c:v>
                </c:pt>
                <c:pt idx="5715">
                  <c:v>121.3</c:v>
                </c:pt>
                <c:pt idx="5716">
                  <c:v>121.5</c:v>
                </c:pt>
                <c:pt idx="5717">
                  <c:v>121.5</c:v>
                </c:pt>
                <c:pt idx="5718">
                  <c:v>121.5</c:v>
                </c:pt>
                <c:pt idx="5719">
                  <c:v>121.3</c:v>
                </c:pt>
                <c:pt idx="5720">
                  <c:v>121.3</c:v>
                </c:pt>
                <c:pt idx="5721">
                  <c:v>121.3</c:v>
                </c:pt>
                <c:pt idx="5722">
                  <c:v>121.2</c:v>
                </c:pt>
                <c:pt idx="5723">
                  <c:v>121.2</c:v>
                </c:pt>
                <c:pt idx="5724">
                  <c:v>121.2</c:v>
                </c:pt>
                <c:pt idx="5725">
                  <c:v>121</c:v>
                </c:pt>
                <c:pt idx="5726">
                  <c:v>121</c:v>
                </c:pt>
                <c:pt idx="5727">
                  <c:v>121</c:v>
                </c:pt>
                <c:pt idx="5728">
                  <c:v>120.8</c:v>
                </c:pt>
                <c:pt idx="5729">
                  <c:v>120.8</c:v>
                </c:pt>
                <c:pt idx="5730">
                  <c:v>120.8</c:v>
                </c:pt>
                <c:pt idx="5731">
                  <c:v>120.5</c:v>
                </c:pt>
                <c:pt idx="5732">
                  <c:v>120.5</c:v>
                </c:pt>
                <c:pt idx="5733">
                  <c:v>120.5</c:v>
                </c:pt>
                <c:pt idx="5734">
                  <c:v>120.2</c:v>
                </c:pt>
                <c:pt idx="5735">
                  <c:v>120.2</c:v>
                </c:pt>
                <c:pt idx="5736">
                  <c:v>120.2</c:v>
                </c:pt>
                <c:pt idx="5737">
                  <c:v>120.2</c:v>
                </c:pt>
                <c:pt idx="5738">
                  <c:v>120.2</c:v>
                </c:pt>
                <c:pt idx="5739">
                  <c:v>120.2</c:v>
                </c:pt>
                <c:pt idx="5740">
                  <c:v>120.4</c:v>
                </c:pt>
                <c:pt idx="5741">
                  <c:v>120.4</c:v>
                </c:pt>
                <c:pt idx="5742">
                  <c:v>120.4</c:v>
                </c:pt>
                <c:pt idx="5743">
                  <c:v>121.1</c:v>
                </c:pt>
                <c:pt idx="5744">
                  <c:v>121.1</c:v>
                </c:pt>
                <c:pt idx="5745">
                  <c:v>121.1</c:v>
                </c:pt>
                <c:pt idx="5746">
                  <c:v>121.2</c:v>
                </c:pt>
                <c:pt idx="5747">
                  <c:v>121.2</c:v>
                </c:pt>
                <c:pt idx="5748">
                  <c:v>121.2</c:v>
                </c:pt>
                <c:pt idx="5749">
                  <c:v>120.6</c:v>
                </c:pt>
                <c:pt idx="5750">
                  <c:v>120.6</c:v>
                </c:pt>
                <c:pt idx="5751">
                  <c:v>120.6</c:v>
                </c:pt>
                <c:pt idx="5752">
                  <c:v>120.4</c:v>
                </c:pt>
                <c:pt idx="5753">
                  <c:v>120.4</c:v>
                </c:pt>
                <c:pt idx="5754">
                  <c:v>120.4</c:v>
                </c:pt>
                <c:pt idx="5755">
                  <c:v>120.1</c:v>
                </c:pt>
                <c:pt idx="5756">
                  <c:v>120.1</c:v>
                </c:pt>
                <c:pt idx="5757">
                  <c:v>120.1</c:v>
                </c:pt>
                <c:pt idx="5758">
                  <c:v>120.4</c:v>
                </c:pt>
                <c:pt idx="5759">
                  <c:v>120.4</c:v>
                </c:pt>
                <c:pt idx="5760">
                  <c:v>120.4</c:v>
                </c:pt>
                <c:pt idx="5761">
                  <c:v>120.3</c:v>
                </c:pt>
                <c:pt idx="5762">
                  <c:v>120.3</c:v>
                </c:pt>
                <c:pt idx="5763">
                  <c:v>120.3</c:v>
                </c:pt>
                <c:pt idx="5764">
                  <c:v>120.7</c:v>
                </c:pt>
                <c:pt idx="5765">
                  <c:v>120.7</c:v>
                </c:pt>
                <c:pt idx="5766">
                  <c:v>120.7</c:v>
                </c:pt>
                <c:pt idx="5767">
                  <c:v>120.9</c:v>
                </c:pt>
                <c:pt idx="5768">
                  <c:v>120.9</c:v>
                </c:pt>
                <c:pt idx="5769">
                  <c:v>120.9</c:v>
                </c:pt>
                <c:pt idx="5770">
                  <c:v>120.7</c:v>
                </c:pt>
                <c:pt idx="5771">
                  <c:v>120.7</c:v>
                </c:pt>
                <c:pt idx="5772">
                  <c:v>120.7</c:v>
                </c:pt>
                <c:pt idx="5773">
                  <c:v>120.5</c:v>
                </c:pt>
                <c:pt idx="5774">
                  <c:v>120.5</c:v>
                </c:pt>
                <c:pt idx="5775">
                  <c:v>120.5</c:v>
                </c:pt>
                <c:pt idx="5776">
                  <c:v>120.2</c:v>
                </c:pt>
                <c:pt idx="5777">
                  <c:v>120.2</c:v>
                </c:pt>
                <c:pt idx="5778">
                  <c:v>120.2</c:v>
                </c:pt>
                <c:pt idx="5779">
                  <c:v>120.1</c:v>
                </c:pt>
                <c:pt idx="5780">
                  <c:v>120.1</c:v>
                </c:pt>
                <c:pt idx="5781">
                  <c:v>120.1</c:v>
                </c:pt>
                <c:pt idx="5782">
                  <c:v>119.6</c:v>
                </c:pt>
                <c:pt idx="5783">
                  <c:v>119.6</c:v>
                </c:pt>
                <c:pt idx="5784">
                  <c:v>119.6</c:v>
                </c:pt>
                <c:pt idx="5785">
                  <c:v>120</c:v>
                </c:pt>
                <c:pt idx="5786">
                  <c:v>120</c:v>
                </c:pt>
                <c:pt idx="5787">
                  <c:v>120</c:v>
                </c:pt>
                <c:pt idx="5788">
                  <c:v>120.3</c:v>
                </c:pt>
                <c:pt idx="5789">
                  <c:v>120.3</c:v>
                </c:pt>
                <c:pt idx="5790">
                  <c:v>120.3</c:v>
                </c:pt>
                <c:pt idx="5791">
                  <c:v>120.7</c:v>
                </c:pt>
                <c:pt idx="5792">
                  <c:v>120.7</c:v>
                </c:pt>
                <c:pt idx="5793">
                  <c:v>120.7</c:v>
                </c:pt>
                <c:pt idx="5794">
                  <c:v>120.8</c:v>
                </c:pt>
                <c:pt idx="5795">
                  <c:v>120.8</c:v>
                </c:pt>
                <c:pt idx="5796">
                  <c:v>120.8</c:v>
                </c:pt>
                <c:pt idx="5797">
                  <c:v>120.5</c:v>
                </c:pt>
                <c:pt idx="5798">
                  <c:v>120.5</c:v>
                </c:pt>
                <c:pt idx="5799">
                  <c:v>120.5</c:v>
                </c:pt>
                <c:pt idx="5800">
                  <c:v>120.4</c:v>
                </c:pt>
                <c:pt idx="5801">
                  <c:v>120.4</c:v>
                </c:pt>
                <c:pt idx="5802">
                  <c:v>120.4</c:v>
                </c:pt>
                <c:pt idx="5803">
                  <c:v>120.4</c:v>
                </c:pt>
                <c:pt idx="5804">
                  <c:v>120.4</c:v>
                </c:pt>
                <c:pt idx="5805">
                  <c:v>120.4</c:v>
                </c:pt>
                <c:pt idx="5806">
                  <c:v>120.6</c:v>
                </c:pt>
                <c:pt idx="5807">
                  <c:v>120.6</c:v>
                </c:pt>
                <c:pt idx="5808">
                  <c:v>120.6</c:v>
                </c:pt>
                <c:pt idx="5809">
                  <c:v>121.1</c:v>
                </c:pt>
                <c:pt idx="5810">
                  <c:v>121.1</c:v>
                </c:pt>
                <c:pt idx="5811">
                  <c:v>121.1</c:v>
                </c:pt>
                <c:pt idx="5812">
                  <c:v>121</c:v>
                </c:pt>
                <c:pt idx="5813">
                  <c:v>121</c:v>
                </c:pt>
                <c:pt idx="5814">
                  <c:v>121</c:v>
                </c:pt>
                <c:pt idx="5815">
                  <c:v>121.2</c:v>
                </c:pt>
                <c:pt idx="5816">
                  <c:v>121.2</c:v>
                </c:pt>
                <c:pt idx="5817">
                  <c:v>121.2</c:v>
                </c:pt>
                <c:pt idx="5818">
                  <c:v>121.3</c:v>
                </c:pt>
                <c:pt idx="5819">
                  <c:v>121.3</c:v>
                </c:pt>
                <c:pt idx="5820">
                  <c:v>121.3</c:v>
                </c:pt>
                <c:pt idx="5821">
                  <c:v>121.3</c:v>
                </c:pt>
                <c:pt idx="5822">
                  <c:v>121.3</c:v>
                </c:pt>
                <c:pt idx="5823">
                  <c:v>121.3</c:v>
                </c:pt>
                <c:pt idx="5824">
                  <c:v>121.3</c:v>
                </c:pt>
                <c:pt idx="5825">
                  <c:v>121.3</c:v>
                </c:pt>
                <c:pt idx="5826">
                  <c:v>121.3</c:v>
                </c:pt>
                <c:pt idx="5827">
                  <c:v>120.9</c:v>
                </c:pt>
                <c:pt idx="5828">
                  <c:v>120.9</c:v>
                </c:pt>
                <c:pt idx="5829">
                  <c:v>120.9</c:v>
                </c:pt>
                <c:pt idx="5830">
                  <c:v>120.9</c:v>
                </c:pt>
                <c:pt idx="5831">
                  <c:v>120.9</c:v>
                </c:pt>
                <c:pt idx="5832">
                  <c:v>120.9</c:v>
                </c:pt>
                <c:pt idx="5833">
                  <c:v>120.8</c:v>
                </c:pt>
                <c:pt idx="5834">
                  <c:v>120.8</c:v>
                </c:pt>
                <c:pt idx="5835">
                  <c:v>120.8</c:v>
                </c:pt>
                <c:pt idx="5836">
                  <c:v>121.2</c:v>
                </c:pt>
                <c:pt idx="5837">
                  <c:v>121.2</c:v>
                </c:pt>
                <c:pt idx="5838">
                  <c:v>121.2</c:v>
                </c:pt>
                <c:pt idx="5839">
                  <c:v>121.3</c:v>
                </c:pt>
                <c:pt idx="5840">
                  <c:v>121.3</c:v>
                </c:pt>
                <c:pt idx="5841">
                  <c:v>121.3</c:v>
                </c:pt>
                <c:pt idx="5842">
                  <c:v>121.5</c:v>
                </c:pt>
                <c:pt idx="5843">
                  <c:v>121.5</c:v>
                </c:pt>
                <c:pt idx="5844">
                  <c:v>121.5</c:v>
                </c:pt>
                <c:pt idx="5845">
                  <c:v>121.4</c:v>
                </c:pt>
                <c:pt idx="5846">
                  <c:v>121.4</c:v>
                </c:pt>
                <c:pt idx="5847">
                  <c:v>121.4</c:v>
                </c:pt>
                <c:pt idx="5848">
                  <c:v>121.9</c:v>
                </c:pt>
                <c:pt idx="5849">
                  <c:v>121.9</c:v>
                </c:pt>
                <c:pt idx="5850">
                  <c:v>121.9</c:v>
                </c:pt>
                <c:pt idx="5851">
                  <c:v>122.1</c:v>
                </c:pt>
                <c:pt idx="5852">
                  <c:v>122.1</c:v>
                </c:pt>
                <c:pt idx="5853">
                  <c:v>122.1</c:v>
                </c:pt>
                <c:pt idx="5854">
                  <c:v>121.9</c:v>
                </c:pt>
                <c:pt idx="5855">
                  <c:v>121.9</c:v>
                </c:pt>
                <c:pt idx="5856">
                  <c:v>121.9</c:v>
                </c:pt>
                <c:pt idx="5857">
                  <c:v>121.9</c:v>
                </c:pt>
                <c:pt idx="5858">
                  <c:v>121.9</c:v>
                </c:pt>
                <c:pt idx="5859">
                  <c:v>121.9</c:v>
                </c:pt>
                <c:pt idx="5860">
                  <c:v>121.7</c:v>
                </c:pt>
                <c:pt idx="5861">
                  <c:v>121.7</c:v>
                </c:pt>
                <c:pt idx="5862">
                  <c:v>121.7</c:v>
                </c:pt>
                <c:pt idx="5863">
                  <c:v>121.9</c:v>
                </c:pt>
                <c:pt idx="5864">
                  <c:v>121.9</c:v>
                </c:pt>
                <c:pt idx="5865">
                  <c:v>121.9</c:v>
                </c:pt>
                <c:pt idx="5866">
                  <c:v>121.4</c:v>
                </c:pt>
                <c:pt idx="5867">
                  <c:v>121.4</c:v>
                </c:pt>
                <c:pt idx="5868">
                  <c:v>121.4</c:v>
                </c:pt>
                <c:pt idx="5869">
                  <c:v>121.2</c:v>
                </c:pt>
                <c:pt idx="5870">
                  <c:v>121.2</c:v>
                </c:pt>
                <c:pt idx="5871">
                  <c:v>121.2</c:v>
                </c:pt>
                <c:pt idx="5872">
                  <c:v>121.3</c:v>
                </c:pt>
                <c:pt idx="5873">
                  <c:v>121.3</c:v>
                </c:pt>
                <c:pt idx="5874">
                  <c:v>121.3</c:v>
                </c:pt>
                <c:pt idx="5875">
                  <c:v>121.6</c:v>
                </c:pt>
                <c:pt idx="5876">
                  <c:v>121.6</c:v>
                </c:pt>
                <c:pt idx="5877">
                  <c:v>121.6</c:v>
                </c:pt>
                <c:pt idx="5878">
                  <c:v>121.5</c:v>
                </c:pt>
                <c:pt idx="5879">
                  <c:v>121.5</c:v>
                </c:pt>
                <c:pt idx="5880">
                  <c:v>121.5</c:v>
                </c:pt>
                <c:pt idx="5881">
                  <c:v>121.2</c:v>
                </c:pt>
                <c:pt idx="5882">
                  <c:v>121.2</c:v>
                </c:pt>
                <c:pt idx="5883">
                  <c:v>121.2</c:v>
                </c:pt>
                <c:pt idx="5884">
                  <c:v>121</c:v>
                </c:pt>
                <c:pt idx="5885">
                  <c:v>121</c:v>
                </c:pt>
                <c:pt idx="5886">
                  <c:v>121</c:v>
                </c:pt>
                <c:pt idx="5887">
                  <c:v>120.9</c:v>
                </c:pt>
                <c:pt idx="5888">
                  <c:v>120.9</c:v>
                </c:pt>
                <c:pt idx="5889">
                  <c:v>120.9</c:v>
                </c:pt>
                <c:pt idx="5890">
                  <c:v>120.8</c:v>
                </c:pt>
                <c:pt idx="5891">
                  <c:v>120.8</c:v>
                </c:pt>
                <c:pt idx="5892">
                  <c:v>120.8</c:v>
                </c:pt>
                <c:pt idx="5893">
                  <c:v>121</c:v>
                </c:pt>
                <c:pt idx="5894">
                  <c:v>121</c:v>
                </c:pt>
                <c:pt idx="5895">
                  <c:v>121</c:v>
                </c:pt>
                <c:pt idx="5896">
                  <c:v>121.1</c:v>
                </c:pt>
                <c:pt idx="5897">
                  <c:v>121.1</c:v>
                </c:pt>
                <c:pt idx="5898">
                  <c:v>121.1</c:v>
                </c:pt>
                <c:pt idx="5899">
                  <c:v>121.5</c:v>
                </c:pt>
                <c:pt idx="5900">
                  <c:v>121.5</c:v>
                </c:pt>
                <c:pt idx="5901">
                  <c:v>121.5</c:v>
                </c:pt>
                <c:pt idx="5902">
                  <c:v>122</c:v>
                </c:pt>
                <c:pt idx="5903">
                  <c:v>122</c:v>
                </c:pt>
                <c:pt idx="5904">
                  <c:v>122</c:v>
                </c:pt>
                <c:pt idx="5905">
                  <c:v>122.4</c:v>
                </c:pt>
                <c:pt idx="5906">
                  <c:v>122.4</c:v>
                </c:pt>
                <c:pt idx="5907">
                  <c:v>122.4</c:v>
                </c:pt>
                <c:pt idx="5908">
                  <c:v>122.7</c:v>
                </c:pt>
                <c:pt idx="5909">
                  <c:v>122.7</c:v>
                </c:pt>
                <c:pt idx="5910">
                  <c:v>122.7</c:v>
                </c:pt>
                <c:pt idx="5911">
                  <c:v>122.2</c:v>
                </c:pt>
                <c:pt idx="5912">
                  <c:v>122.2</c:v>
                </c:pt>
                <c:pt idx="5913">
                  <c:v>122.2</c:v>
                </c:pt>
                <c:pt idx="5914">
                  <c:v>122.3</c:v>
                </c:pt>
                <c:pt idx="5915">
                  <c:v>122.3</c:v>
                </c:pt>
                <c:pt idx="5916">
                  <c:v>122.3</c:v>
                </c:pt>
                <c:pt idx="5917">
                  <c:v>122.2</c:v>
                </c:pt>
                <c:pt idx="5918">
                  <c:v>122.2</c:v>
                </c:pt>
                <c:pt idx="5919">
                  <c:v>122.2</c:v>
                </c:pt>
                <c:pt idx="5920">
                  <c:v>122.3</c:v>
                </c:pt>
                <c:pt idx="5921">
                  <c:v>122.3</c:v>
                </c:pt>
                <c:pt idx="5922">
                  <c:v>122.3</c:v>
                </c:pt>
                <c:pt idx="5923">
                  <c:v>122.2</c:v>
                </c:pt>
                <c:pt idx="5924">
                  <c:v>122.2</c:v>
                </c:pt>
                <c:pt idx="5925">
                  <c:v>122.2</c:v>
                </c:pt>
                <c:pt idx="5926">
                  <c:v>122</c:v>
                </c:pt>
                <c:pt idx="5927">
                  <c:v>122</c:v>
                </c:pt>
                <c:pt idx="5928">
                  <c:v>122</c:v>
                </c:pt>
                <c:pt idx="5929">
                  <c:v>121.9</c:v>
                </c:pt>
                <c:pt idx="5930">
                  <c:v>121.9</c:v>
                </c:pt>
                <c:pt idx="5931">
                  <c:v>121.9</c:v>
                </c:pt>
                <c:pt idx="5932">
                  <c:v>121.8</c:v>
                </c:pt>
                <c:pt idx="5933">
                  <c:v>121.8</c:v>
                </c:pt>
                <c:pt idx="5934">
                  <c:v>121.8</c:v>
                </c:pt>
                <c:pt idx="5935">
                  <c:v>121.6</c:v>
                </c:pt>
                <c:pt idx="5936">
                  <c:v>121.6</c:v>
                </c:pt>
                <c:pt idx="5937">
                  <c:v>121.6</c:v>
                </c:pt>
                <c:pt idx="5938">
                  <c:v>121.8</c:v>
                </c:pt>
                <c:pt idx="5939">
                  <c:v>121.8</c:v>
                </c:pt>
                <c:pt idx="5940">
                  <c:v>121.8</c:v>
                </c:pt>
                <c:pt idx="5941">
                  <c:v>122.3</c:v>
                </c:pt>
                <c:pt idx="5942">
                  <c:v>122.3</c:v>
                </c:pt>
                <c:pt idx="5943">
                  <c:v>122.3</c:v>
                </c:pt>
                <c:pt idx="5944">
                  <c:v>122.4</c:v>
                </c:pt>
                <c:pt idx="5945">
                  <c:v>122.4</c:v>
                </c:pt>
                <c:pt idx="5946">
                  <c:v>122.4</c:v>
                </c:pt>
                <c:pt idx="5947">
                  <c:v>122.2</c:v>
                </c:pt>
                <c:pt idx="5948">
                  <c:v>122.2</c:v>
                </c:pt>
                <c:pt idx="5949">
                  <c:v>122.2</c:v>
                </c:pt>
                <c:pt idx="5950">
                  <c:v>122</c:v>
                </c:pt>
                <c:pt idx="5951">
                  <c:v>122</c:v>
                </c:pt>
                <c:pt idx="5952">
                  <c:v>122</c:v>
                </c:pt>
                <c:pt idx="5953">
                  <c:v>122.1</c:v>
                </c:pt>
                <c:pt idx="5954">
                  <c:v>122.1</c:v>
                </c:pt>
                <c:pt idx="5955">
                  <c:v>122.1</c:v>
                </c:pt>
                <c:pt idx="5956">
                  <c:v>122.2</c:v>
                </c:pt>
                <c:pt idx="5957">
                  <c:v>122.2</c:v>
                </c:pt>
                <c:pt idx="5958">
                  <c:v>122.2</c:v>
                </c:pt>
                <c:pt idx="5959">
                  <c:v>122.1</c:v>
                </c:pt>
                <c:pt idx="5960">
                  <c:v>122.1</c:v>
                </c:pt>
                <c:pt idx="5961">
                  <c:v>122.1</c:v>
                </c:pt>
                <c:pt idx="5962">
                  <c:v>122.1</c:v>
                </c:pt>
                <c:pt idx="5963">
                  <c:v>122.1</c:v>
                </c:pt>
                <c:pt idx="5964">
                  <c:v>122.1</c:v>
                </c:pt>
                <c:pt idx="5965">
                  <c:v>122</c:v>
                </c:pt>
                <c:pt idx="5966">
                  <c:v>122</c:v>
                </c:pt>
                <c:pt idx="5967">
                  <c:v>122</c:v>
                </c:pt>
                <c:pt idx="5968">
                  <c:v>121.8</c:v>
                </c:pt>
                <c:pt idx="5969">
                  <c:v>121.8</c:v>
                </c:pt>
                <c:pt idx="5970">
                  <c:v>121.8</c:v>
                </c:pt>
                <c:pt idx="5971">
                  <c:v>121.9</c:v>
                </c:pt>
                <c:pt idx="5972">
                  <c:v>121.9</c:v>
                </c:pt>
                <c:pt idx="5973">
                  <c:v>121.9</c:v>
                </c:pt>
                <c:pt idx="5974">
                  <c:v>121.5</c:v>
                </c:pt>
                <c:pt idx="5975">
                  <c:v>121.5</c:v>
                </c:pt>
                <c:pt idx="5976">
                  <c:v>121.5</c:v>
                </c:pt>
                <c:pt idx="5977">
                  <c:v>121.6</c:v>
                </c:pt>
                <c:pt idx="5978">
                  <c:v>121.6</c:v>
                </c:pt>
                <c:pt idx="5979">
                  <c:v>121.6</c:v>
                </c:pt>
                <c:pt idx="5980">
                  <c:v>121.8</c:v>
                </c:pt>
                <c:pt idx="5981">
                  <c:v>121.8</c:v>
                </c:pt>
                <c:pt idx="5982">
                  <c:v>121.8</c:v>
                </c:pt>
                <c:pt idx="5983">
                  <c:v>122.5</c:v>
                </c:pt>
                <c:pt idx="5984">
                  <c:v>122.5</c:v>
                </c:pt>
                <c:pt idx="5985">
                  <c:v>122.5</c:v>
                </c:pt>
                <c:pt idx="5986">
                  <c:v>122.4</c:v>
                </c:pt>
                <c:pt idx="5987">
                  <c:v>122.4</c:v>
                </c:pt>
                <c:pt idx="5988">
                  <c:v>122.4</c:v>
                </c:pt>
                <c:pt idx="5989">
                  <c:v>122</c:v>
                </c:pt>
                <c:pt idx="5990">
                  <c:v>122</c:v>
                </c:pt>
                <c:pt idx="5991">
                  <c:v>122</c:v>
                </c:pt>
                <c:pt idx="5992">
                  <c:v>121.5</c:v>
                </c:pt>
                <c:pt idx="5993">
                  <c:v>121.5</c:v>
                </c:pt>
                <c:pt idx="5994">
                  <c:v>121.5</c:v>
                </c:pt>
                <c:pt idx="5995">
                  <c:v>122.1</c:v>
                </c:pt>
                <c:pt idx="5996">
                  <c:v>122.1</c:v>
                </c:pt>
                <c:pt idx="5997">
                  <c:v>122.1</c:v>
                </c:pt>
                <c:pt idx="5998">
                  <c:v>122.4</c:v>
                </c:pt>
                <c:pt idx="5999">
                  <c:v>122.4</c:v>
                </c:pt>
                <c:pt idx="6000">
                  <c:v>122.4</c:v>
                </c:pt>
                <c:pt idx="6001">
                  <c:v>122.6</c:v>
                </c:pt>
                <c:pt idx="6002">
                  <c:v>122.6</c:v>
                </c:pt>
                <c:pt idx="6003">
                  <c:v>122.6</c:v>
                </c:pt>
                <c:pt idx="6004">
                  <c:v>122</c:v>
                </c:pt>
                <c:pt idx="6005">
                  <c:v>122</c:v>
                </c:pt>
                <c:pt idx="6006">
                  <c:v>122</c:v>
                </c:pt>
                <c:pt idx="6007">
                  <c:v>122.1</c:v>
                </c:pt>
                <c:pt idx="6008">
                  <c:v>122.1</c:v>
                </c:pt>
                <c:pt idx="6009">
                  <c:v>122.1</c:v>
                </c:pt>
                <c:pt idx="6010">
                  <c:v>122.3</c:v>
                </c:pt>
                <c:pt idx="6011">
                  <c:v>122.3</c:v>
                </c:pt>
                <c:pt idx="6012">
                  <c:v>122.3</c:v>
                </c:pt>
                <c:pt idx="6013">
                  <c:v>122.7</c:v>
                </c:pt>
                <c:pt idx="6014">
                  <c:v>122.7</c:v>
                </c:pt>
                <c:pt idx="6015">
                  <c:v>122.7</c:v>
                </c:pt>
                <c:pt idx="6016">
                  <c:v>123.1</c:v>
                </c:pt>
                <c:pt idx="6017">
                  <c:v>123.1</c:v>
                </c:pt>
                <c:pt idx="6018">
                  <c:v>123.1</c:v>
                </c:pt>
                <c:pt idx="6019">
                  <c:v>123</c:v>
                </c:pt>
                <c:pt idx="6020">
                  <c:v>123</c:v>
                </c:pt>
                <c:pt idx="6021">
                  <c:v>123</c:v>
                </c:pt>
                <c:pt idx="6022">
                  <c:v>123</c:v>
                </c:pt>
                <c:pt idx="6023">
                  <c:v>123</c:v>
                </c:pt>
                <c:pt idx="6024">
                  <c:v>123</c:v>
                </c:pt>
                <c:pt idx="6025">
                  <c:v>122.9</c:v>
                </c:pt>
                <c:pt idx="6026">
                  <c:v>122.9</c:v>
                </c:pt>
                <c:pt idx="6027">
                  <c:v>122.9</c:v>
                </c:pt>
                <c:pt idx="6028">
                  <c:v>123.1</c:v>
                </c:pt>
                <c:pt idx="6029">
                  <c:v>123.1</c:v>
                </c:pt>
                <c:pt idx="6030">
                  <c:v>123.1</c:v>
                </c:pt>
                <c:pt idx="6031">
                  <c:v>122.9</c:v>
                </c:pt>
                <c:pt idx="6032">
                  <c:v>122.9</c:v>
                </c:pt>
                <c:pt idx="6033">
                  <c:v>122.9</c:v>
                </c:pt>
                <c:pt idx="6034">
                  <c:v>123.2</c:v>
                </c:pt>
                <c:pt idx="6035">
                  <c:v>123.2</c:v>
                </c:pt>
                <c:pt idx="6036">
                  <c:v>123.2</c:v>
                </c:pt>
                <c:pt idx="6037">
                  <c:v>123.4</c:v>
                </c:pt>
                <c:pt idx="6038">
                  <c:v>123.4</c:v>
                </c:pt>
                <c:pt idx="6039">
                  <c:v>123.4</c:v>
                </c:pt>
                <c:pt idx="6040">
                  <c:v>123.8</c:v>
                </c:pt>
                <c:pt idx="6041">
                  <c:v>123.8</c:v>
                </c:pt>
                <c:pt idx="6042">
                  <c:v>123.8</c:v>
                </c:pt>
                <c:pt idx="6043">
                  <c:v>123.2</c:v>
                </c:pt>
                <c:pt idx="6044">
                  <c:v>123.2</c:v>
                </c:pt>
                <c:pt idx="6045">
                  <c:v>123.2</c:v>
                </c:pt>
                <c:pt idx="6046">
                  <c:v>123.4</c:v>
                </c:pt>
                <c:pt idx="6047">
                  <c:v>123.4</c:v>
                </c:pt>
                <c:pt idx="6048">
                  <c:v>123.4</c:v>
                </c:pt>
                <c:pt idx="6049">
                  <c:v>123.5</c:v>
                </c:pt>
                <c:pt idx="6050">
                  <c:v>123.5</c:v>
                </c:pt>
                <c:pt idx="6051">
                  <c:v>123.5</c:v>
                </c:pt>
                <c:pt idx="6052">
                  <c:v>123.5</c:v>
                </c:pt>
                <c:pt idx="6053">
                  <c:v>123.5</c:v>
                </c:pt>
                <c:pt idx="6054">
                  <c:v>123.5</c:v>
                </c:pt>
                <c:pt idx="6055">
                  <c:v>123.2</c:v>
                </c:pt>
                <c:pt idx="6056">
                  <c:v>123.2</c:v>
                </c:pt>
                <c:pt idx="6057">
                  <c:v>123.2</c:v>
                </c:pt>
                <c:pt idx="6058">
                  <c:v>123.3</c:v>
                </c:pt>
                <c:pt idx="6059">
                  <c:v>123.3</c:v>
                </c:pt>
                <c:pt idx="6060">
                  <c:v>123.3</c:v>
                </c:pt>
                <c:pt idx="6061">
                  <c:v>123.7</c:v>
                </c:pt>
                <c:pt idx="6062">
                  <c:v>123.7</c:v>
                </c:pt>
                <c:pt idx="6063">
                  <c:v>123.7</c:v>
                </c:pt>
                <c:pt idx="6064">
                  <c:v>123.6</c:v>
                </c:pt>
                <c:pt idx="6065">
                  <c:v>123.6</c:v>
                </c:pt>
                <c:pt idx="6066">
                  <c:v>123.6</c:v>
                </c:pt>
                <c:pt idx="6067">
                  <c:v>123.5</c:v>
                </c:pt>
                <c:pt idx="6068">
                  <c:v>123.5</c:v>
                </c:pt>
                <c:pt idx="6069">
                  <c:v>123.5</c:v>
                </c:pt>
                <c:pt idx="6070">
                  <c:v>123.3</c:v>
                </c:pt>
                <c:pt idx="6071">
                  <c:v>123.3</c:v>
                </c:pt>
                <c:pt idx="6072">
                  <c:v>123.3</c:v>
                </c:pt>
                <c:pt idx="6073">
                  <c:v>123.2</c:v>
                </c:pt>
                <c:pt idx="6074">
                  <c:v>123.2</c:v>
                </c:pt>
                <c:pt idx="6075">
                  <c:v>123.2</c:v>
                </c:pt>
                <c:pt idx="6076">
                  <c:v>123.4</c:v>
                </c:pt>
                <c:pt idx="6077">
                  <c:v>123.4</c:v>
                </c:pt>
                <c:pt idx="6078">
                  <c:v>123.4</c:v>
                </c:pt>
                <c:pt idx="6079">
                  <c:v>123.4</c:v>
                </c:pt>
                <c:pt idx="6080">
                  <c:v>123.4</c:v>
                </c:pt>
                <c:pt idx="6081">
                  <c:v>123.4</c:v>
                </c:pt>
                <c:pt idx="6082">
                  <c:v>123.5</c:v>
                </c:pt>
                <c:pt idx="6083">
                  <c:v>123.5</c:v>
                </c:pt>
                <c:pt idx="6084">
                  <c:v>123.5</c:v>
                </c:pt>
                <c:pt idx="6085">
                  <c:v>123.1</c:v>
                </c:pt>
                <c:pt idx="6086">
                  <c:v>123.1</c:v>
                </c:pt>
                <c:pt idx="6087">
                  <c:v>123.1</c:v>
                </c:pt>
                <c:pt idx="6088">
                  <c:v>122.8</c:v>
                </c:pt>
                <c:pt idx="6089">
                  <c:v>122.8</c:v>
                </c:pt>
                <c:pt idx="6090">
                  <c:v>122.8</c:v>
                </c:pt>
                <c:pt idx="6091">
                  <c:v>123.3</c:v>
                </c:pt>
                <c:pt idx="6092">
                  <c:v>123.3</c:v>
                </c:pt>
                <c:pt idx="6093">
                  <c:v>123.3</c:v>
                </c:pt>
                <c:pt idx="6094">
                  <c:v>123.4</c:v>
                </c:pt>
                <c:pt idx="6095">
                  <c:v>123.4</c:v>
                </c:pt>
                <c:pt idx="6096">
                  <c:v>123.4</c:v>
                </c:pt>
                <c:pt idx="6097">
                  <c:v>123.7</c:v>
                </c:pt>
                <c:pt idx="6098">
                  <c:v>123.7</c:v>
                </c:pt>
                <c:pt idx="6099">
                  <c:v>123.7</c:v>
                </c:pt>
                <c:pt idx="6100">
                  <c:v>123.5</c:v>
                </c:pt>
                <c:pt idx="6101">
                  <c:v>123.5</c:v>
                </c:pt>
                <c:pt idx="6102">
                  <c:v>123.5</c:v>
                </c:pt>
                <c:pt idx="6103">
                  <c:v>123.8</c:v>
                </c:pt>
                <c:pt idx="6104">
                  <c:v>123.8</c:v>
                </c:pt>
                <c:pt idx="6105">
                  <c:v>123.8</c:v>
                </c:pt>
                <c:pt idx="6106">
                  <c:v>123.7</c:v>
                </c:pt>
                <c:pt idx="6107">
                  <c:v>123.7</c:v>
                </c:pt>
                <c:pt idx="6108">
                  <c:v>123.7</c:v>
                </c:pt>
                <c:pt idx="6109">
                  <c:v>123.7</c:v>
                </c:pt>
                <c:pt idx="6110">
                  <c:v>123.7</c:v>
                </c:pt>
                <c:pt idx="6111">
                  <c:v>123.7</c:v>
                </c:pt>
                <c:pt idx="6112">
                  <c:v>124.1</c:v>
                </c:pt>
                <c:pt idx="6113">
                  <c:v>124.1</c:v>
                </c:pt>
                <c:pt idx="6114">
                  <c:v>124.1</c:v>
                </c:pt>
                <c:pt idx="6115">
                  <c:v>124.6</c:v>
                </c:pt>
                <c:pt idx="6116">
                  <c:v>124.6</c:v>
                </c:pt>
                <c:pt idx="6117">
                  <c:v>124.6</c:v>
                </c:pt>
                <c:pt idx="6118">
                  <c:v>125.4</c:v>
                </c:pt>
                <c:pt idx="6119">
                  <c:v>125.4</c:v>
                </c:pt>
                <c:pt idx="6120">
                  <c:v>125.4</c:v>
                </c:pt>
                <c:pt idx="6121">
                  <c:v>126.1</c:v>
                </c:pt>
                <c:pt idx="6122">
                  <c:v>126.1</c:v>
                </c:pt>
                <c:pt idx="6123">
                  <c:v>126.1</c:v>
                </c:pt>
                <c:pt idx="6124">
                  <c:v>126.7</c:v>
                </c:pt>
                <c:pt idx="6125">
                  <c:v>126.7</c:v>
                </c:pt>
                <c:pt idx="6126">
                  <c:v>126.7</c:v>
                </c:pt>
                <c:pt idx="6127">
                  <c:v>126.7</c:v>
                </c:pt>
                <c:pt idx="6128">
                  <c:v>126.7</c:v>
                </c:pt>
                <c:pt idx="6129">
                  <c:v>126.7</c:v>
                </c:pt>
                <c:pt idx="6130">
                  <c:v>126.4</c:v>
                </c:pt>
                <c:pt idx="6131">
                  <c:v>126.4</c:v>
                </c:pt>
                <c:pt idx="6132">
                  <c:v>126.4</c:v>
                </c:pt>
                <c:pt idx="6133">
                  <c:v>126</c:v>
                </c:pt>
                <c:pt idx="6134">
                  <c:v>126</c:v>
                </c:pt>
                <c:pt idx="6135">
                  <c:v>126</c:v>
                </c:pt>
                <c:pt idx="6136">
                  <c:v>126.2</c:v>
                </c:pt>
                <c:pt idx="6137">
                  <c:v>126.2</c:v>
                </c:pt>
                <c:pt idx="6138">
                  <c:v>126.2</c:v>
                </c:pt>
                <c:pt idx="6139">
                  <c:v>126.4</c:v>
                </c:pt>
                <c:pt idx="6140">
                  <c:v>126.4</c:v>
                </c:pt>
                <c:pt idx="6141">
                  <c:v>126.4</c:v>
                </c:pt>
                <c:pt idx="6142">
                  <c:v>126.6</c:v>
                </c:pt>
                <c:pt idx="6143">
                  <c:v>126.6</c:v>
                </c:pt>
                <c:pt idx="6144">
                  <c:v>126.6</c:v>
                </c:pt>
                <c:pt idx="6145">
                  <c:v>126.6</c:v>
                </c:pt>
                <c:pt idx="6146">
                  <c:v>126.6</c:v>
                </c:pt>
                <c:pt idx="6147">
                  <c:v>126.6</c:v>
                </c:pt>
                <c:pt idx="6148">
                  <c:v>127.2</c:v>
                </c:pt>
                <c:pt idx="6149">
                  <c:v>127.2</c:v>
                </c:pt>
                <c:pt idx="6150">
                  <c:v>127.2</c:v>
                </c:pt>
                <c:pt idx="6151">
                  <c:v>127.7</c:v>
                </c:pt>
                <c:pt idx="6152">
                  <c:v>127.7</c:v>
                </c:pt>
                <c:pt idx="6153">
                  <c:v>127.7</c:v>
                </c:pt>
                <c:pt idx="6154">
                  <c:v>128</c:v>
                </c:pt>
                <c:pt idx="6155">
                  <c:v>128</c:v>
                </c:pt>
                <c:pt idx="6156">
                  <c:v>128</c:v>
                </c:pt>
                <c:pt idx="6157">
                  <c:v>128.19999999999999</c:v>
                </c:pt>
                <c:pt idx="6158">
                  <c:v>128.19999999999999</c:v>
                </c:pt>
                <c:pt idx="6159">
                  <c:v>128.19999999999999</c:v>
                </c:pt>
                <c:pt idx="6160">
                  <c:v>128.4</c:v>
                </c:pt>
                <c:pt idx="6161">
                  <c:v>128.4</c:v>
                </c:pt>
                <c:pt idx="6162">
                  <c:v>128.4</c:v>
                </c:pt>
                <c:pt idx="6163">
                  <c:v>128.9</c:v>
                </c:pt>
                <c:pt idx="6164">
                  <c:v>128.9</c:v>
                </c:pt>
                <c:pt idx="6165">
                  <c:v>128.9</c:v>
                </c:pt>
                <c:pt idx="6166">
                  <c:v>128.9</c:v>
                </c:pt>
                <c:pt idx="6167">
                  <c:v>128.9</c:v>
                </c:pt>
                <c:pt idx="6168">
                  <c:v>128.9</c:v>
                </c:pt>
                <c:pt idx="6169">
                  <c:v>129.30000000000001</c:v>
                </c:pt>
                <c:pt idx="6170">
                  <c:v>129.30000000000001</c:v>
                </c:pt>
                <c:pt idx="6171">
                  <c:v>129.30000000000001</c:v>
                </c:pt>
                <c:pt idx="6172">
                  <c:v>129.30000000000001</c:v>
                </c:pt>
                <c:pt idx="6173">
                  <c:v>129.30000000000001</c:v>
                </c:pt>
                <c:pt idx="6174">
                  <c:v>129.30000000000001</c:v>
                </c:pt>
                <c:pt idx="6175">
                  <c:v>129.30000000000001</c:v>
                </c:pt>
                <c:pt idx="6176">
                  <c:v>129.30000000000001</c:v>
                </c:pt>
                <c:pt idx="6177">
                  <c:v>129.30000000000001</c:v>
                </c:pt>
                <c:pt idx="6178">
                  <c:v>129.30000000000001</c:v>
                </c:pt>
                <c:pt idx="6179">
                  <c:v>129.30000000000001</c:v>
                </c:pt>
                <c:pt idx="6180">
                  <c:v>129.30000000000001</c:v>
                </c:pt>
                <c:pt idx="6181">
                  <c:v>129.30000000000001</c:v>
                </c:pt>
                <c:pt idx="6182">
                  <c:v>129.30000000000001</c:v>
                </c:pt>
                <c:pt idx="6183">
                  <c:v>129.30000000000001</c:v>
                </c:pt>
                <c:pt idx="6184">
                  <c:v>129.4</c:v>
                </c:pt>
                <c:pt idx="6185">
                  <c:v>129.4</c:v>
                </c:pt>
                <c:pt idx="6186">
                  <c:v>129.4</c:v>
                </c:pt>
                <c:pt idx="6187">
                  <c:v>128.9</c:v>
                </c:pt>
                <c:pt idx="6188">
                  <c:v>128.9</c:v>
                </c:pt>
                <c:pt idx="6189">
                  <c:v>128.9</c:v>
                </c:pt>
                <c:pt idx="6190">
                  <c:v>128.80000000000001</c:v>
                </c:pt>
                <c:pt idx="6191">
                  <c:v>128.80000000000001</c:v>
                </c:pt>
                <c:pt idx="6192">
                  <c:v>128.80000000000001</c:v>
                </c:pt>
                <c:pt idx="6193">
                  <c:v>128.5</c:v>
                </c:pt>
                <c:pt idx="6194">
                  <c:v>128.5</c:v>
                </c:pt>
                <c:pt idx="6195">
                  <c:v>128.5</c:v>
                </c:pt>
                <c:pt idx="6196">
                  <c:v>128.4</c:v>
                </c:pt>
                <c:pt idx="6197">
                  <c:v>128.4</c:v>
                </c:pt>
                <c:pt idx="6198">
                  <c:v>128.4</c:v>
                </c:pt>
                <c:pt idx="6199">
                  <c:v>128.4</c:v>
                </c:pt>
                <c:pt idx="6200">
                  <c:v>128.4</c:v>
                </c:pt>
                <c:pt idx="6201">
                  <c:v>128.4</c:v>
                </c:pt>
                <c:pt idx="6202">
                  <c:v>128.6</c:v>
                </c:pt>
                <c:pt idx="6203">
                  <c:v>128.6</c:v>
                </c:pt>
                <c:pt idx="6204">
                  <c:v>128.6</c:v>
                </c:pt>
                <c:pt idx="6205">
                  <c:v>129.19999999999999</c:v>
                </c:pt>
                <c:pt idx="6206">
                  <c:v>129.19999999999999</c:v>
                </c:pt>
                <c:pt idx="6207">
                  <c:v>129.19999999999999</c:v>
                </c:pt>
                <c:pt idx="6208">
                  <c:v>129.30000000000001</c:v>
                </c:pt>
                <c:pt idx="6209">
                  <c:v>129.30000000000001</c:v>
                </c:pt>
                <c:pt idx="6210">
                  <c:v>129.30000000000001</c:v>
                </c:pt>
                <c:pt idx="6211">
                  <c:v>129.80000000000001</c:v>
                </c:pt>
                <c:pt idx="6212">
                  <c:v>129.80000000000001</c:v>
                </c:pt>
                <c:pt idx="6213">
                  <c:v>129.80000000000001</c:v>
                </c:pt>
                <c:pt idx="6214">
                  <c:v>129.4</c:v>
                </c:pt>
                <c:pt idx="6215">
                  <c:v>129.4</c:v>
                </c:pt>
                <c:pt idx="6216">
                  <c:v>129.4</c:v>
                </c:pt>
                <c:pt idx="6217">
                  <c:v>129.4</c:v>
                </c:pt>
                <c:pt idx="6218">
                  <c:v>129.4</c:v>
                </c:pt>
                <c:pt idx="6219">
                  <c:v>129.4</c:v>
                </c:pt>
                <c:pt idx="6220">
                  <c:v>129.19999999999999</c:v>
                </c:pt>
                <c:pt idx="6221">
                  <c:v>129.19999999999999</c:v>
                </c:pt>
                <c:pt idx="6222">
                  <c:v>129.19999999999999</c:v>
                </c:pt>
                <c:pt idx="6223">
                  <c:v>129.6</c:v>
                </c:pt>
                <c:pt idx="6224">
                  <c:v>129.6</c:v>
                </c:pt>
                <c:pt idx="6225">
                  <c:v>129.6</c:v>
                </c:pt>
                <c:pt idx="6226">
                  <c:v>129.80000000000001</c:v>
                </c:pt>
                <c:pt idx="6227">
                  <c:v>129.80000000000001</c:v>
                </c:pt>
                <c:pt idx="6228">
                  <c:v>129.80000000000001</c:v>
                </c:pt>
                <c:pt idx="6229">
                  <c:v>129.69999999999999</c:v>
                </c:pt>
                <c:pt idx="6230">
                  <c:v>129.69999999999999</c:v>
                </c:pt>
                <c:pt idx="6231">
                  <c:v>129.69999999999999</c:v>
                </c:pt>
                <c:pt idx="6232">
                  <c:v>129.80000000000001</c:v>
                </c:pt>
                <c:pt idx="6233">
                  <c:v>129.80000000000001</c:v>
                </c:pt>
                <c:pt idx="6234">
                  <c:v>129.80000000000001</c:v>
                </c:pt>
                <c:pt idx="6235">
                  <c:v>129.5</c:v>
                </c:pt>
                <c:pt idx="6236">
                  <c:v>129.5</c:v>
                </c:pt>
                <c:pt idx="6237">
                  <c:v>129.5</c:v>
                </c:pt>
                <c:pt idx="6238">
                  <c:v>129.9</c:v>
                </c:pt>
                <c:pt idx="6239">
                  <c:v>129.9</c:v>
                </c:pt>
                <c:pt idx="6240">
                  <c:v>129.9</c:v>
                </c:pt>
                <c:pt idx="6241">
                  <c:v>129.6</c:v>
                </c:pt>
                <c:pt idx="6242">
                  <c:v>129.6</c:v>
                </c:pt>
                <c:pt idx="6243">
                  <c:v>129.6</c:v>
                </c:pt>
                <c:pt idx="6244">
                  <c:v>129.69999999999999</c:v>
                </c:pt>
                <c:pt idx="6245">
                  <c:v>129.69999999999999</c:v>
                </c:pt>
                <c:pt idx="6246">
                  <c:v>129.69999999999999</c:v>
                </c:pt>
                <c:pt idx="6247">
                  <c:v>129.69999999999999</c:v>
                </c:pt>
                <c:pt idx="6248">
                  <c:v>129.69999999999999</c:v>
                </c:pt>
                <c:pt idx="6249">
                  <c:v>129.69999999999999</c:v>
                </c:pt>
                <c:pt idx="6250">
                  <c:v>129.9</c:v>
                </c:pt>
                <c:pt idx="6251">
                  <c:v>129.9</c:v>
                </c:pt>
                <c:pt idx="6252">
                  <c:v>129.9</c:v>
                </c:pt>
                <c:pt idx="6253">
                  <c:v>130</c:v>
                </c:pt>
                <c:pt idx="6254">
                  <c:v>130</c:v>
                </c:pt>
                <c:pt idx="6255">
                  <c:v>130</c:v>
                </c:pt>
                <c:pt idx="6256">
                  <c:v>129.6</c:v>
                </c:pt>
                <c:pt idx="6257">
                  <c:v>129.6</c:v>
                </c:pt>
                <c:pt idx="6258">
                  <c:v>129.6</c:v>
                </c:pt>
                <c:pt idx="6259">
                  <c:v>129.4</c:v>
                </c:pt>
                <c:pt idx="6260">
                  <c:v>129.4</c:v>
                </c:pt>
                <c:pt idx="6261">
                  <c:v>129.4</c:v>
                </c:pt>
                <c:pt idx="6262">
                  <c:v>128.9</c:v>
                </c:pt>
                <c:pt idx="6263">
                  <c:v>128.9</c:v>
                </c:pt>
                <c:pt idx="6264">
                  <c:v>128.9</c:v>
                </c:pt>
                <c:pt idx="6265">
                  <c:v>129.1</c:v>
                </c:pt>
                <c:pt idx="6266">
                  <c:v>129.1</c:v>
                </c:pt>
                <c:pt idx="6267">
                  <c:v>129.1</c:v>
                </c:pt>
                <c:pt idx="6268">
                  <c:v>128.80000000000001</c:v>
                </c:pt>
                <c:pt idx="6269">
                  <c:v>128.80000000000001</c:v>
                </c:pt>
                <c:pt idx="6270">
                  <c:v>128.80000000000001</c:v>
                </c:pt>
                <c:pt idx="6271">
                  <c:v>129</c:v>
                </c:pt>
                <c:pt idx="6272">
                  <c:v>129</c:v>
                </c:pt>
                <c:pt idx="6273">
                  <c:v>129</c:v>
                </c:pt>
                <c:pt idx="6274">
                  <c:v>128.9</c:v>
                </c:pt>
                <c:pt idx="6275">
                  <c:v>128.9</c:v>
                </c:pt>
                <c:pt idx="6276">
                  <c:v>128.9</c:v>
                </c:pt>
                <c:pt idx="6277">
                  <c:v>129.30000000000001</c:v>
                </c:pt>
                <c:pt idx="6278">
                  <c:v>129.30000000000001</c:v>
                </c:pt>
                <c:pt idx="6279">
                  <c:v>129.30000000000001</c:v>
                </c:pt>
                <c:pt idx="6280">
                  <c:v>128.9</c:v>
                </c:pt>
                <c:pt idx="6281">
                  <c:v>128.9</c:v>
                </c:pt>
                <c:pt idx="6282">
                  <c:v>128.9</c:v>
                </c:pt>
                <c:pt idx="6283">
                  <c:v>128.69999999999999</c:v>
                </c:pt>
                <c:pt idx="6284">
                  <c:v>128.69999999999999</c:v>
                </c:pt>
                <c:pt idx="6285">
                  <c:v>128.69999999999999</c:v>
                </c:pt>
                <c:pt idx="6286">
                  <c:v>128.30000000000001</c:v>
                </c:pt>
                <c:pt idx="6287">
                  <c:v>128.30000000000001</c:v>
                </c:pt>
                <c:pt idx="6288">
                  <c:v>128.30000000000001</c:v>
                </c:pt>
                <c:pt idx="6289">
                  <c:v>128.5</c:v>
                </c:pt>
                <c:pt idx="6290">
                  <c:v>128.5</c:v>
                </c:pt>
                <c:pt idx="6291">
                  <c:v>128.5</c:v>
                </c:pt>
                <c:pt idx="6292">
                  <c:v>128.19999999999999</c:v>
                </c:pt>
                <c:pt idx="6293">
                  <c:v>128.19999999999999</c:v>
                </c:pt>
                <c:pt idx="6294">
                  <c:v>128.19999999999999</c:v>
                </c:pt>
                <c:pt idx="6295">
                  <c:v>128.1</c:v>
                </c:pt>
                <c:pt idx="6296">
                  <c:v>128.1</c:v>
                </c:pt>
                <c:pt idx="6297">
                  <c:v>128.1</c:v>
                </c:pt>
                <c:pt idx="6298">
                  <c:v>127.8</c:v>
                </c:pt>
                <c:pt idx="6299">
                  <c:v>127.8</c:v>
                </c:pt>
                <c:pt idx="6300">
                  <c:v>127.8</c:v>
                </c:pt>
                <c:pt idx="6301">
                  <c:v>128</c:v>
                </c:pt>
                <c:pt idx="6302">
                  <c:v>128</c:v>
                </c:pt>
                <c:pt idx="6303">
                  <c:v>128</c:v>
                </c:pt>
                <c:pt idx="6304">
                  <c:v>128.1</c:v>
                </c:pt>
                <c:pt idx="6305">
                  <c:v>128.1</c:v>
                </c:pt>
                <c:pt idx="6306">
                  <c:v>128.1</c:v>
                </c:pt>
                <c:pt idx="6307">
                  <c:v>128</c:v>
                </c:pt>
                <c:pt idx="6308">
                  <c:v>128</c:v>
                </c:pt>
                <c:pt idx="6309">
                  <c:v>128</c:v>
                </c:pt>
                <c:pt idx="6310">
                  <c:v>127.6</c:v>
                </c:pt>
                <c:pt idx="6311">
                  <c:v>127.6</c:v>
                </c:pt>
                <c:pt idx="6312">
                  <c:v>127.6</c:v>
                </c:pt>
                <c:pt idx="6313">
                  <c:v>127</c:v>
                </c:pt>
                <c:pt idx="6314">
                  <c:v>127</c:v>
                </c:pt>
                <c:pt idx="6315">
                  <c:v>127</c:v>
                </c:pt>
                <c:pt idx="6316">
                  <c:v>127.2</c:v>
                </c:pt>
                <c:pt idx="6317">
                  <c:v>127.2</c:v>
                </c:pt>
                <c:pt idx="6318">
                  <c:v>127.2</c:v>
                </c:pt>
                <c:pt idx="6319">
                  <c:v>127.1</c:v>
                </c:pt>
                <c:pt idx="6320">
                  <c:v>127.1</c:v>
                </c:pt>
                <c:pt idx="6321">
                  <c:v>127.1</c:v>
                </c:pt>
                <c:pt idx="6322">
                  <c:v>127</c:v>
                </c:pt>
                <c:pt idx="6323">
                  <c:v>127</c:v>
                </c:pt>
                <c:pt idx="6324">
                  <c:v>127</c:v>
                </c:pt>
                <c:pt idx="6325">
                  <c:v>126.4</c:v>
                </c:pt>
                <c:pt idx="6326">
                  <c:v>126.4</c:v>
                </c:pt>
                <c:pt idx="6327">
                  <c:v>126.4</c:v>
                </c:pt>
                <c:pt idx="6328">
                  <c:v>126.3</c:v>
                </c:pt>
                <c:pt idx="6329">
                  <c:v>126.3</c:v>
                </c:pt>
                <c:pt idx="6330">
                  <c:v>126.3</c:v>
                </c:pt>
                <c:pt idx="6331">
                  <c:v>126.4</c:v>
                </c:pt>
                <c:pt idx="6332">
                  <c:v>126.4</c:v>
                </c:pt>
                <c:pt idx="6333">
                  <c:v>126.4</c:v>
                </c:pt>
                <c:pt idx="6334">
                  <c:v>126.4</c:v>
                </c:pt>
                <c:pt idx="6335">
                  <c:v>126.4</c:v>
                </c:pt>
                <c:pt idx="6336">
                  <c:v>126.4</c:v>
                </c:pt>
                <c:pt idx="6337">
                  <c:v>126.3</c:v>
                </c:pt>
                <c:pt idx="6338">
                  <c:v>126.3</c:v>
                </c:pt>
                <c:pt idx="6339">
                  <c:v>126.3</c:v>
                </c:pt>
                <c:pt idx="6340">
                  <c:v>126.3</c:v>
                </c:pt>
                <c:pt idx="6341">
                  <c:v>126.3</c:v>
                </c:pt>
                <c:pt idx="6342">
                  <c:v>126.3</c:v>
                </c:pt>
                <c:pt idx="6343">
                  <c:v>126.8</c:v>
                </c:pt>
                <c:pt idx="6344">
                  <c:v>126.8</c:v>
                </c:pt>
                <c:pt idx="6345">
                  <c:v>126.8</c:v>
                </c:pt>
                <c:pt idx="6346">
                  <c:v>127.1</c:v>
                </c:pt>
                <c:pt idx="6347">
                  <c:v>127.1</c:v>
                </c:pt>
                <c:pt idx="6348">
                  <c:v>127.1</c:v>
                </c:pt>
                <c:pt idx="6349">
                  <c:v>126.6</c:v>
                </c:pt>
                <c:pt idx="6350">
                  <c:v>126.6</c:v>
                </c:pt>
                <c:pt idx="6351">
                  <c:v>126.6</c:v>
                </c:pt>
                <c:pt idx="6352">
                  <c:v>126.1</c:v>
                </c:pt>
                <c:pt idx="6353">
                  <c:v>126.1</c:v>
                </c:pt>
                <c:pt idx="6354">
                  <c:v>126.1</c:v>
                </c:pt>
                <c:pt idx="6355">
                  <c:v>125.9</c:v>
                </c:pt>
                <c:pt idx="6356">
                  <c:v>125.9</c:v>
                </c:pt>
                <c:pt idx="6357">
                  <c:v>125.9</c:v>
                </c:pt>
                <c:pt idx="6358">
                  <c:v>125.7</c:v>
                </c:pt>
                <c:pt idx="6359">
                  <c:v>125.7</c:v>
                </c:pt>
                <c:pt idx="6360">
                  <c:v>125.7</c:v>
                </c:pt>
                <c:pt idx="6361">
                  <c:v>125.4</c:v>
                </c:pt>
                <c:pt idx="6362">
                  <c:v>125.4</c:v>
                </c:pt>
                <c:pt idx="6363">
                  <c:v>125.4</c:v>
                </c:pt>
                <c:pt idx="6364">
                  <c:v>124.9</c:v>
                </c:pt>
                <c:pt idx="6365">
                  <c:v>124.9</c:v>
                </c:pt>
                <c:pt idx="6366">
                  <c:v>124.9</c:v>
                </c:pt>
                <c:pt idx="6367">
                  <c:v>125.2</c:v>
                </c:pt>
                <c:pt idx="6368">
                  <c:v>125.2</c:v>
                </c:pt>
                <c:pt idx="6369">
                  <c:v>125.2</c:v>
                </c:pt>
                <c:pt idx="6370">
                  <c:v>125.7</c:v>
                </c:pt>
                <c:pt idx="6371">
                  <c:v>125.7</c:v>
                </c:pt>
                <c:pt idx="6372">
                  <c:v>125.7</c:v>
                </c:pt>
                <c:pt idx="6373">
                  <c:v>126.1</c:v>
                </c:pt>
                <c:pt idx="6374">
                  <c:v>126.1</c:v>
                </c:pt>
                <c:pt idx="6375">
                  <c:v>126.1</c:v>
                </c:pt>
                <c:pt idx="6376">
                  <c:v>125.7</c:v>
                </c:pt>
                <c:pt idx="6377">
                  <c:v>125.7</c:v>
                </c:pt>
                <c:pt idx="6378">
                  <c:v>125.7</c:v>
                </c:pt>
                <c:pt idx="6379">
                  <c:v>125.3</c:v>
                </c:pt>
                <c:pt idx="6380">
                  <c:v>125.3</c:v>
                </c:pt>
                <c:pt idx="6381">
                  <c:v>125.3</c:v>
                </c:pt>
                <c:pt idx="6382">
                  <c:v>125</c:v>
                </c:pt>
                <c:pt idx="6383">
                  <c:v>125</c:v>
                </c:pt>
                <c:pt idx="6384">
                  <c:v>125</c:v>
                </c:pt>
                <c:pt idx="6385">
                  <c:v>125.4</c:v>
                </c:pt>
                <c:pt idx="6386">
                  <c:v>125.4</c:v>
                </c:pt>
                <c:pt idx="6387">
                  <c:v>125.4</c:v>
                </c:pt>
                <c:pt idx="6388">
                  <c:v>125.9</c:v>
                </c:pt>
                <c:pt idx="6389">
                  <c:v>125.9</c:v>
                </c:pt>
                <c:pt idx="6390">
                  <c:v>125.9</c:v>
                </c:pt>
                <c:pt idx="6391">
                  <c:v>126.5</c:v>
                </c:pt>
                <c:pt idx="6392">
                  <c:v>126.5</c:v>
                </c:pt>
                <c:pt idx="6393">
                  <c:v>126.5</c:v>
                </c:pt>
                <c:pt idx="6394">
                  <c:v>126.5</c:v>
                </c:pt>
                <c:pt idx="6395">
                  <c:v>126.5</c:v>
                </c:pt>
                <c:pt idx="6396">
                  <c:v>126.5</c:v>
                </c:pt>
                <c:pt idx="6397">
                  <c:v>127.1</c:v>
                </c:pt>
                <c:pt idx="6398">
                  <c:v>127.1</c:v>
                </c:pt>
                <c:pt idx="6399">
                  <c:v>127.1</c:v>
                </c:pt>
                <c:pt idx="6400">
                  <c:v>126.8</c:v>
                </c:pt>
                <c:pt idx="6401">
                  <c:v>126.8</c:v>
                </c:pt>
                <c:pt idx="6402">
                  <c:v>126.8</c:v>
                </c:pt>
                <c:pt idx="6403">
                  <c:v>127.1</c:v>
                </c:pt>
                <c:pt idx="6404">
                  <c:v>127.1</c:v>
                </c:pt>
                <c:pt idx="6405">
                  <c:v>127.1</c:v>
                </c:pt>
                <c:pt idx="6406">
                  <c:v>126.9</c:v>
                </c:pt>
                <c:pt idx="6407">
                  <c:v>126.9</c:v>
                </c:pt>
                <c:pt idx="6408">
                  <c:v>126.9</c:v>
                </c:pt>
                <c:pt idx="6409">
                  <c:v>127.3</c:v>
                </c:pt>
                <c:pt idx="6410">
                  <c:v>127.3</c:v>
                </c:pt>
                <c:pt idx="6411">
                  <c:v>127.3</c:v>
                </c:pt>
                <c:pt idx="6412">
                  <c:v>127.3</c:v>
                </c:pt>
                <c:pt idx="6413">
                  <c:v>127.3</c:v>
                </c:pt>
                <c:pt idx="6414">
                  <c:v>127.3</c:v>
                </c:pt>
                <c:pt idx="6415">
                  <c:v>127.3</c:v>
                </c:pt>
                <c:pt idx="6416">
                  <c:v>127.3</c:v>
                </c:pt>
                <c:pt idx="6417">
                  <c:v>127.3</c:v>
                </c:pt>
                <c:pt idx="6418">
                  <c:v>127.3</c:v>
                </c:pt>
                <c:pt idx="6419">
                  <c:v>127.3</c:v>
                </c:pt>
                <c:pt idx="6420">
                  <c:v>127.3</c:v>
                </c:pt>
                <c:pt idx="6421">
                  <c:v>127.4</c:v>
                </c:pt>
                <c:pt idx="6422">
                  <c:v>127.4</c:v>
                </c:pt>
                <c:pt idx="6423">
                  <c:v>127.4</c:v>
                </c:pt>
                <c:pt idx="6424">
                  <c:v>127.2</c:v>
                </c:pt>
                <c:pt idx="6425">
                  <c:v>127.2</c:v>
                </c:pt>
                <c:pt idx="6426">
                  <c:v>127.2</c:v>
                </c:pt>
                <c:pt idx="6427">
                  <c:v>127.1</c:v>
                </c:pt>
                <c:pt idx="6428">
                  <c:v>127.1</c:v>
                </c:pt>
                <c:pt idx="6429">
                  <c:v>127.1</c:v>
                </c:pt>
                <c:pt idx="6430">
                  <c:v>127</c:v>
                </c:pt>
                <c:pt idx="6431">
                  <c:v>127</c:v>
                </c:pt>
                <c:pt idx="6432">
                  <c:v>127</c:v>
                </c:pt>
                <c:pt idx="6433">
                  <c:v>127.1</c:v>
                </c:pt>
                <c:pt idx="6434">
                  <c:v>127.1</c:v>
                </c:pt>
                <c:pt idx="6435">
                  <c:v>127.1</c:v>
                </c:pt>
                <c:pt idx="6436">
                  <c:v>127</c:v>
                </c:pt>
                <c:pt idx="6437">
                  <c:v>127</c:v>
                </c:pt>
                <c:pt idx="6438">
                  <c:v>127</c:v>
                </c:pt>
                <c:pt idx="6439">
                  <c:v>127.2</c:v>
                </c:pt>
                <c:pt idx="6440">
                  <c:v>127.2</c:v>
                </c:pt>
                <c:pt idx="6441">
                  <c:v>127.2</c:v>
                </c:pt>
                <c:pt idx="6442">
                  <c:v>127.1</c:v>
                </c:pt>
                <c:pt idx="6443">
                  <c:v>127.1</c:v>
                </c:pt>
                <c:pt idx="6444">
                  <c:v>127.1</c:v>
                </c:pt>
                <c:pt idx="6445">
                  <c:v>126.4</c:v>
                </c:pt>
                <c:pt idx="6446">
                  <c:v>126.4</c:v>
                </c:pt>
                <c:pt idx="6447">
                  <c:v>126.4</c:v>
                </c:pt>
                <c:pt idx="6448">
                  <c:v>126.6</c:v>
                </c:pt>
                <c:pt idx="6449">
                  <c:v>126.6</c:v>
                </c:pt>
                <c:pt idx="6450">
                  <c:v>126.6</c:v>
                </c:pt>
                <c:pt idx="6451">
                  <c:v>126.6</c:v>
                </c:pt>
                <c:pt idx="6452">
                  <c:v>126.6</c:v>
                </c:pt>
                <c:pt idx="6453">
                  <c:v>126.6</c:v>
                </c:pt>
                <c:pt idx="6454">
                  <c:v>126.9</c:v>
                </c:pt>
                <c:pt idx="6455">
                  <c:v>126.9</c:v>
                </c:pt>
                <c:pt idx="6456">
                  <c:v>126.9</c:v>
                </c:pt>
                <c:pt idx="6457">
                  <c:v>126.3</c:v>
                </c:pt>
                <c:pt idx="6458">
                  <c:v>126.3</c:v>
                </c:pt>
                <c:pt idx="6459">
                  <c:v>126.3</c:v>
                </c:pt>
                <c:pt idx="6460">
                  <c:v>126.1</c:v>
                </c:pt>
                <c:pt idx="6461">
                  <c:v>126.1</c:v>
                </c:pt>
                <c:pt idx="6462">
                  <c:v>126.1</c:v>
                </c:pt>
                <c:pt idx="6463">
                  <c:v>126.2</c:v>
                </c:pt>
                <c:pt idx="6464">
                  <c:v>126.2</c:v>
                </c:pt>
                <c:pt idx="6465">
                  <c:v>126.2</c:v>
                </c:pt>
                <c:pt idx="6466">
                  <c:v>126.2</c:v>
                </c:pt>
                <c:pt idx="6467">
                  <c:v>126.2</c:v>
                </c:pt>
                <c:pt idx="6468">
                  <c:v>126.2</c:v>
                </c:pt>
                <c:pt idx="6469">
                  <c:v>126.1</c:v>
                </c:pt>
                <c:pt idx="6470">
                  <c:v>126.1</c:v>
                </c:pt>
                <c:pt idx="6471">
                  <c:v>126.1</c:v>
                </c:pt>
                <c:pt idx="6472">
                  <c:v>126.2</c:v>
                </c:pt>
                <c:pt idx="6473">
                  <c:v>126.2</c:v>
                </c:pt>
                <c:pt idx="6474">
                  <c:v>126.2</c:v>
                </c:pt>
                <c:pt idx="6475">
                  <c:v>126.6</c:v>
                </c:pt>
                <c:pt idx="6476">
                  <c:v>126.6</c:v>
                </c:pt>
                <c:pt idx="6477">
                  <c:v>126.6</c:v>
                </c:pt>
                <c:pt idx="6478">
                  <c:v>126.7</c:v>
                </c:pt>
                <c:pt idx="6479">
                  <c:v>126.7</c:v>
                </c:pt>
                <c:pt idx="6480">
                  <c:v>126.7</c:v>
                </c:pt>
                <c:pt idx="6481">
                  <c:v>127.1</c:v>
                </c:pt>
                <c:pt idx="6482">
                  <c:v>127.1</c:v>
                </c:pt>
                <c:pt idx="6483">
                  <c:v>127.1</c:v>
                </c:pt>
                <c:pt idx="6484">
                  <c:v>127.7</c:v>
                </c:pt>
                <c:pt idx="6485">
                  <c:v>127.7</c:v>
                </c:pt>
                <c:pt idx="6486">
                  <c:v>127.7</c:v>
                </c:pt>
                <c:pt idx="6487">
                  <c:v>128</c:v>
                </c:pt>
                <c:pt idx="6488">
                  <c:v>128</c:v>
                </c:pt>
                <c:pt idx="6489">
                  <c:v>128</c:v>
                </c:pt>
                <c:pt idx="6490">
                  <c:v>127.8</c:v>
                </c:pt>
                <c:pt idx="6491">
                  <c:v>127.8</c:v>
                </c:pt>
                <c:pt idx="6492">
                  <c:v>127.8</c:v>
                </c:pt>
                <c:pt idx="6493">
                  <c:v>127.1</c:v>
                </c:pt>
                <c:pt idx="6494">
                  <c:v>127.1</c:v>
                </c:pt>
                <c:pt idx="6495">
                  <c:v>127.1</c:v>
                </c:pt>
                <c:pt idx="6496">
                  <c:v>126.8</c:v>
                </c:pt>
                <c:pt idx="6497">
                  <c:v>126.8</c:v>
                </c:pt>
                <c:pt idx="6498">
                  <c:v>126.8</c:v>
                </c:pt>
                <c:pt idx="6499">
                  <c:v>126.9</c:v>
                </c:pt>
                <c:pt idx="6500">
                  <c:v>126.9</c:v>
                </c:pt>
                <c:pt idx="6501">
                  <c:v>126.9</c:v>
                </c:pt>
                <c:pt idx="6502">
                  <c:v>127.4</c:v>
                </c:pt>
                <c:pt idx="6503">
                  <c:v>127.4</c:v>
                </c:pt>
                <c:pt idx="6504">
                  <c:v>127.4</c:v>
                </c:pt>
                <c:pt idx="6505">
                  <c:v>127.5</c:v>
                </c:pt>
                <c:pt idx="6506">
                  <c:v>127.5</c:v>
                </c:pt>
                <c:pt idx="6507">
                  <c:v>127.5</c:v>
                </c:pt>
                <c:pt idx="6508">
                  <c:v>127.9</c:v>
                </c:pt>
                <c:pt idx="6509">
                  <c:v>127.9</c:v>
                </c:pt>
                <c:pt idx="6510">
                  <c:v>127.9</c:v>
                </c:pt>
                <c:pt idx="6511">
                  <c:v>127.4</c:v>
                </c:pt>
                <c:pt idx="6512">
                  <c:v>127.4</c:v>
                </c:pt>
                <c:pt idx="6513">
                  <c:v>127.4</c:v>
                </c:pt>
                <c:pt idx="6514">
                  <c:v>127.9</c:v>
                </c:pt>
                <c:pt idx="6515">
                  <c:v>127.9</c:v>
                </c:pt>
                <c:pt idx="6516">
                  <c:v>127.9</c:v>
                </c:pt>
                <c:pt idx="6517">
                  <c:v>127.5</c:v>
                </c:pt>
                <c:pt idx="6518">
                  <c:v>127.5</c:v>
                </c:pt>
                <c:pt idx="6519">
                  <c:v>127.5</c:v>
                </c:pt>
                <c:pt idx="6520">
                  <c:v>127.6</c:v>
                </c:pt>
                <c:pt idx="6521">
                  <c:v>127.6</c:v>
                </c:pt>
                <c:pt idx="6522">
                  <c:v>127.6</c:v>
                </c:pt>
                <c:pt idx="6523">
                  <c:v>127.5</c:v>
                </c:pt>
                <c:pt idx="6524">
                  <c:v>127.5</c:v>
                </c:pt>
                <c:pt idx="6525">
                  <c:v>127.5</c:v>
                </c:pt>
                <c:pt idx="6526">
                  <c:v>127.8</c:v>
                </c:pt>
                <c:pt idx="6527">
                  <c:v>127.8</c:v>
                </c:pt>
                <c:pt idx="6528">
                  <c:v>127.8</c:v>
                </c:pt>
                <c:pt idx="6529">
                  <c:v>127.9</c:v>
                </c:pt>
                <c:pt idx="6530">
                  <c:v>127.9</c:v>
                </c:pt>
                <c:pt idx="6531">
                  <c:v>127.9</c:v>
                </c:pt>
                <c:pt idx="6532">
                  <c:v>127.6</c:v>
                </c:pt>
                <c:pt idx="6533">
                  <c:v>127.6</c:v>
                </c:pt>
                <c:pt idx="6534">
                  <c:v>127.6</c:v>
                </c:pt>
                <c:pt idx="6535">
                  <c:v>127</c:v>
                </c:pt>
                <c:pt idx="6536">
                  <c:v>127</c:v>
                </c:pt>
                <c:pt idx="6537">
                  <c:v>127</c:v>
                </c:pt>
                <c:pt idx="6538">
                  <c:v>126.9</c:v>
                </c:pt>
                <c:pt idx="6539">
                  <c:v>126.9</c:v>
                </c:pt>
                <c:pt idx="6540">
                  <c:v>126.9</c:v>
                </c:pt>
                <c:pt idx="6541">
                  <c:v>126.6</c:v>
                </c:pt>
                <c:pt idx="6542">
                  <c:v>126.6</c:v>
                </c:pt>
                <c:pt idx="6543">
                  <c:v>126.6</c:v>
                </c:pt>
                <c:pt idx="6544">
                  <c:v>126.6</c:v>
                </c:pt>
                <c:pt idx="6545">
                  <c:v>126.6</c:v>
                </c:pt>
                <c:pt idx="6546">
                  <c:v>126.6</c:v>
                </c:pt>
                <c:pt idx="6547">
                  <c:v>126.4</c:v>
                </c:pt>
                <c:pt idx="6548">
                  <c:v>126.4</c:v>
                </c:pt>
                <c:pt idx="6549">
                  <c:v>126.4</c:v>
                </c:pt>
                <c:pt idx="6550">
                  <c:v>126.2</c:v>
                </c:pt>
                <c:pt idx="6551">
                  <c:v>126.2</c:v>
                </c:pt>
                <c:pt idx="6552">
                  <c:v>126.2</c:v>
                </c:pt>
                <c:pt idx="6553">
                  <c:v>125.6</c:v>
                </c:pt>
                <c:pt idx="6554">
                  <c:v>125.6</c:v>
                </c:pt>
                <c:pt idx="6555">
                  <c:v>125.6</c:v>
                </c:pt>
                <c:pt idx="6556">
                  <c:v>124.9</c:v>
                </c:pt>
                <c:pt idx="6557">
                  <c:v>124.9</c:v>
                </c:pt>
                <c:pt idx="6558">
                  <c:v>124.9</c:v>
                </c:pt>
                <c:pt idx="6559">
                  <c:v>124.9</c:v>
                </c:pt>
                <c:pt idx="6560">
                  <c:v>124.9</c:v>
                </c:pt>
                <c:pt idx="6561">
                  <c:v>124.9</c:v>
                </c:pt>
                <c:pt idx="6562">
                  <c:v>125.3</c:v>
                </c:pt>
                <c:pt idx="6563">
                  <c:v>125.3</c:v>
                </c:pt>
                <c:pt idx="6564">
                  <c:v>125.3</c:v>
                </c:pt>
                <c:pt idx="6565">
                  <c:v>125.8</c:v>
                </c:pt>
                <c:pt idx="6566">
                  <c:v>125.8</c:v>
                </c:pt>
                <c:pt idx="6567">
                  <c:v>125.8</c:v>
                </c:pt>
                <c:pt idx="6568">
                  <c:v>125.3</c:v>
                </c:pt>
                <c:pt idx="6569">
                  <c:v>125.3</c:v>
                </c:pt>
                <c:pt idx="6570">
                  <c:v>125.3</c:v>
                </c:pt>
                <c:pt idx="6571">
                  <c:v>125.1</c:v>
                </c:pt>
                <c:pt idx="6572">
                  <c:v>125.1</c:v>
                </c:pt>
                <c:pt idx="6573">
                  <c:v>125.1</c:v>
                </c:pt>
                <c:pt idx="6574">
                  <c:v>125</c:v>
                </c:pt>
                <c:pt idx="6575">
                  <c:v>125</c:v>
                </c:pt>
                <c:pt idx="6576">
                  <c:v>125</c:v>
                </c:pt>
                <c:pt idx="6577">
                  <c:v>125.6</c:v>
                </c:pt>
                <c:pt idx="6578">
                  <c:v>125.6</c:v>
                </c:pt>
                <c:pt idx="6579">
                  <c:v>125.6</c:v>
                </c:pt>
                <c:pt idx="6580">
                  <c:v>125.8</c:v>
                </c:pt>
                <c:pt idx="6581">
                  <c:v>125.8</c:v>
                </c:pt>
                <c:pt idx="6582">
                  <c:v>125.8</c:v>
                </c:pt>
                <c:pt idx="6583">
                  <c:v>125.9</c:v>
                </c:pt>
                <c:pt idx="6584">
                  <c:v>125.9</c:v>
                </c:pt>
                <c:pt idx="6585">
                  <c:v>125.9</c:v>
                </c:pt>
                <c:pt idx="6586">
                  <c:v>125.8</c:v>
                </c:pt>
                <c:pt idx="6587">
                  <c:v>125.8</c:v>
                </c:pt>
                <c:pt idx="6588">
                  <c:v>125.8</c:v>
                </c:pt>
                <c:pt idx="6589">
                  <c:v>125.4</c:v>
                </c:pt>
                <c:pt idx="6590">
                  <c:v>125.4</c:v>
                </c:pt>
                <c:pt idx="6591">
                  <c:v>125.4</c:v>
                </c:pt>
                <c:pt idx="6592">
                  <c:v>125.5</c:v>
                </c:pt>
                <c:pt idx="6593">
                  <c:v>125.5</c:v>
                </c:pt>
                <c:pt idx="6594">
                  <c:v>125.5</c:v>
                </c:pt>
                <c:pt idx="6595">
                  <c:v>125.5</c:v>
                </c:pt>
                <c:pt idx="6596">
                  <c:v>125.5</c:v>
                </c:pt>
                <c:pt idx="6597">
                  <c:v>125.5</c:v>
                </c:pt>
                <c:pt idx="6598">
                  <c:v>125.7</c:v>
                </c:pt>
                <c:pt idx="6599">
                  <c:v>125.7</c:v>
                </c:pt>
                <c:pt idx="6600">
                  <c:v>125.7</c:v>
                </c:pt>
                <c:pt idx="6601">
                  <c:v>126.2</c:v>
                </c:pt>
                <c:pt idx="6602">
                  <c:v>126.2</c:v>
                </c:pt>
                <c:pt idx="6603">
                  <c:v>126.2</c:v>
                </c:pt>
                <c:pt idx="6604">
                  <c:v>126</c:v>
                </c:pt>
                <c:pt idx="6605">
                  <c:v>126</c:v>
                </c:pt>
                <c:pt idx="6606">
                  <c:v>126</c:v>
                </c:pt>
                <c:pt idx="6607">
                  <c:v>126.1</c:v>
                </c:pt>
                <c:pt idx="6608">
                  <c:v>126.1</c:v>
                </c:pt>
                <c:pt idx="6609">
                  <c:v>126.1</c:v>
                </c:pt>
                <c:pt idx="6610">
                  <c:v>126.1</c:v>
                </c:pt>
                <c:pt idx="6611">
                  <c:v>126.1</c:v>
                </c:pt>
                <c:pt idx="6612">
                  <c:v>126.1</c:v>
                </c:pt>
                <c:pt idx="6613">
                  <c:v>126.3</c:v>
                </c:pt>
                <c:pt idx="6614">
                  <c:v>126.3</c:v>
                </c:pt>
                <c:pt idx="6615">
                  <c:v>126.3</c:v>
                </c:pt>
                <c:pt idx="6616">
                  <c:v>126.5</c:v>
                </c:pt>
                <c:pt idx="6617">
                  <c:v>126.5</c:v>
                </c:pt>
                <c:pt idx="6618">
                  <c:v>126.5</c:v>
                </c:pt>
                <c:pt idx="6619">
                  <c:v>126.1</c:v>
                </c:pt>
                <c:pt idx="6620">
                  <c:v>126.1</c:v>
                </c:pt>
                <c:pt idx="6621">
                  <c:v>126.1</c:v>
                </c:pt>
                <c:pt idx="6622">
                  <c:v>125.9</c:v>
                </c:pt>
                <c:pt idx="6623">
                  <c:v>125.9</c:v>
                </c:pt>
                <c:pt idx="6624">
                  <c:v>125.9</c:v>
                </c:pt>
                <c:pt idx="6625">
                  <c:v>126</c:v>
                </c:pt>
                <c:pt idx="6626">
                  <c:v>126</c:v>
                </c:pt>
                <c:pt idx="6627">
                  <c:v>126</c:v>
                </c:pt>
                <c:pt idx="6628">
                  <c:v>126.2</c:v>
                </c:pt>
                <c:pt idx="6629">
                  <c:v>126.2</c:v>
                </c:pt>
                <c:pt idx="6630">
                  <c:v>126.2</c:v>
                </c:pt>
                <c:pt idx="6631">
                  <c:v>126.9</c:v>
                </c:pt>
                <c:pt idx="6632">
                  <c:v>126.9</c:v>
                </c:pt>
                <c:pt idx="6633">
                  <c:v>126.9</c:v>
                </c:pt>
                <c:pt idx="6634">
                  <c:v>127.5</c:v>
                </c:pt>
                <c:pt idx="6635">
                  <c:v>127.5</c:v>
                </c:pt>
                <c:pt idx="6636">
                  <c:v>127.5</c:v>
                </c:pt>
                <c:pt idx="6637">
                  <c:v>128.30000000000001</c:v>
                </c:pt>
                <c:pt idx="6638">
                  <c:v>128.30000000000001</c:v>
                </c:pt>
                <c:pt idx="6639">
                  <c:v>128.30000000000001</c:v>
                </c:pt>
                <c:pt idx="6640">
                  <c:v>128.9</c:v>
                </c:pt>
                <c:pt idx="6641">
                  <c:v>128.9</c:v>
                </c:pt>
                <c:pt idx="6642">
                  <c:v>128.9</c:v>
                </c:pt>
                <c:pt idx="6643">
                  <c:v>128.69999999999999</c:v>
                </c:pt>
                <c:pt idx="6644">
                  <c:v>128.69999999999999</c:v>
                </c:pt>
                <c:pt idx="6645">
                  <c:v>128.69999999999999</c:v>
                </c:pt>
                <c:pt idx="6646">
                  <c:v>128.69999999999999</c:v>
                </c:pt>
                <c:pt idx="6647">
                  <c:v>128.69999999999999</c:v>
                </c:pt>
                <c:pt idx="6648">
                  <c:v>128.69999999999999</c:v>
                </c:pt>
                <c:pt idx="6649">
                  <c:v>128.4</c:v>
                </c:pt>
                <c:pt idx="6650">
                  <c:v>128.4</c:v>
                </c:pt>
                <c:pt idx="6651">
                  <c:v>128.4</c:v>
                </c:pt>
                <c:pt idx="6652">
                  <c:v>128.5</c:v>
                </c:pt>
                <c:pt idx="6653">
                  <c:v>128.5</c:v>
                </c:pt>
                <c:pt idx="6654">
                  <c:v>128.5</c:v>
                </c:pt>
                <c:pt idx="6655">
                  <c:v>128.19999999999999</c:v>
                </c:pt>
                <c:pt idx="6656">
                  <c:v>128.19999999999999</c:v>
                </c:pt>
                <c:pt idx="6657">
                  <c:v>128.19999999999999</c:v>
                </c:pt>
                <c:pt idx="6658">
                  <c:v>128</c:v>
                </c:pt>
                <c:pt idx="6659">
                  <c:v>128</c:v>
                </c:pt>
                <c:pt idx="6660">
                  <c:v>128</c:v>
                </c:pt>
                <c:pt idx="6661">
                  <c:v>128.5</c:v>
                </c:pt>
                <c:pt idx="6662">
                  <c:v>128.5</c:v>
                </c:pt>
                <c:pt idx="6663">
                  <c:v>128.5</c:v>
                </c:pt>
                <c:pt idx="6664">
                  <c:v>128.6</c:v>
                </c:pt>
                <c:pt idx="6665">
                  <c:v>128.6</c:v>
                </c:pt>
                <c:pt idx="6666">
                  <c:v>128.6</c:v>
                </c:pt>
                <c:pt idx="6667">
                  <c:v>129.1</c:v>
                </c:pt>
                <c:pt idx="6668">
                  <c:v>129.1</c:v>
                </c:pt>
                <c:pt idx="6669">
                  <c:v>129.1</c:v>
                </c:pt>
                <c:pt idx="6670">
                  <c:v>129</c:v>
                </c:pt>
                <c:pt idx="6671">
                  <c:v>129</c:v>
                </c:pt>
                <c:pt idx="6672">
                  <c:v>129</c:v>
                </c:pt>
                <c:pt idx="6673">
                  <c:v>129.30000000000001</c:v>
                </c:pt>
                <c:pt idx="6674">
                  <c:v>129.30000000000001</c:v>
                </c:pt>
                <c:pt idx="6675">
                  <c:v>129.30000000000001</c:v>
                </c:pt>
                <c:pt idx="6676">
                  <c:v>129.19999999999999</c:v>
                </c:pt>
                <c:pt idx="6677">
                  <c:v>129.19999999999999</c:v>
                </c:pt>
                <c:pt idx="6678">
                  <c:v>129.19999999999999</c:v>
                </c:pt>
                <c:pt idx="6679">
                  <c:v>129.19999999999999</c:v>
                </c:pt>
                <c:pt idx="6680">
                  <c:v>129.19999999999999</c:v>
                </c:pt>
                <c:pt idx="6681">
                  <c:v>129.19999999999999</c:v>
                </c:pt>
                <c:pt idx="6682">
                  <c:v>129.9</c:v>
                </c:pt>
                <c:pt idx="6683">
                  <c:v>129.9</c:v>
                </c:pt>
                <c:pt idx="6684">
                  <c:v>129.9</c:v>
                </c:pt>
                <c:pt idx="6685">
                  <c:v>131.19999999999999</c:v>
                </c:pt>
                <c:pt idx="6686">
                  <c:v>131.19999999999999</c:v>
                </c:pt>
                <c:pt idx="6687">
                  <c:v>131.19999999999999</c:v>
                </c:pt>
                <c:pt idx="6688">
                  <c:v>134.19999999999999</c:v>
                </c:pt>
                <c:pt idx="6689">
                  <c:v>134.19999999999999</c:v>
                </c:pt>
                <c:pt idx="6690">
                  <c:v>134.19999999999999</c:v>
                </c:pt>
                <c:pt idx="6691">
                  <c:v>137.4</c:v>
                </c:pt>
                <c:pt idx="6692">
                  <c:v>137.4</c:v>
                </c:pt>
                <c:pt idx="6693">
                  <c:v>137.4</c:v>
                </c:pt>
                <c:pt idx="6694">
                  <c:v>141</c:v>
                </c:pt>
                <c:pt idx="6695">
                  <c:v>141</c:v>
                </c:pt>
                <c:pt idx="6696">
                  <c:v>141</c:v>
                </c:pt>
                <c:pt idx="6697">
                  <c:v>141.80000000000001</c:v>
                </c:pt>
                <c:pt idx="6698">
                  <c:v>141.80000000000001</c:v>
                </c:pt>
                <c:pt idx="6699">
                  <c:v>141.80000000000001</c:v>
                </c:pt>
                <c:pt idx="6700">
                  <c:v>140.9</c:v>
                </c:pt>
                <c:pt idx="6701">
                  <c:v>140.9</c:v>
                </c:pt>
                <c:pt idx="6702">
                  <c:v>140.9</c:v>
                </c:pt>
                <c:pt idx="6703">
                  <c:v>138.4</c:v>
                </c:pt>
                <c:pt idx="6704">
                  <c:v>138.4</c:v>
                </c:pt>
                <c:pt idx="6705">
                  <c:v>138.4</c:v>
                </c:pt>
                <c:pt idx="6706">
                  <c:v>135.80000000000001</c:v>
                </c:pt>
                <c:pt idx="6707">
                  <c:v>135.80000000000001</c:v>
                </c:pt>
                <c:pt idx="6708">
                  <c:v>135.80000000000001</c:v>
                </c:pt>
                <c:pt idx="6709">
                  <c:v>134.19999999999999</c:v>
                </c:pt>
                <c:pt idx="6710">
                  <c:v>134.19999999999999</c:v>
                </c:pt>
                <c:pt idx="6711">
                  <c:v>134.19999999999999</c:v>
                </c:pt>
                <c:pt idx="6712">
                  <c:v>133.1</c:v>
                </c:pt>
                <c:pt idx="6713">
                  <c:v>133.1</c:v>
                </c:pt>
                <c:pt idx="6714">
                  <c:v>133.1</c:v>
                </c:pt>
                <c:pt idx="6715">
                  <c:v>133.80000000000001</c:v>
                </c:pt>
                <c:pt idx="6716">
                  <c:v>133.80000000000001</c:v>
                </c:pt>
                <c:pt idx="6717">
                  <c:v>133.80000000000001</c:v>
                </c:pt>
                <c:pt idx="6718">
                  <c:v>134.69999999999999</c:v>
                </c:pt>
                <c:pt idx="6719">
                  <c:v>134.69999999999999</c:v>
                </c:pt>
                <c:pt idx="6720">
                  <c:v>134.69999999999999</c:v>
                </c:pt>
                <c:pt idx="6721">
                  <c:v>136.80000000000001</c:v>
                </c:pt>
                <c:pt idx="6722">
                  <c:v>136.80000000000001</c:v>
                </c:pt>
                <c:pt idx="6723">
                  <c:v>136.80000000000001</c:v>
                </c:pt>
                <c:pt idx="6724">
                  <c:v>138.6</c:v>
                </c:pt>
                <c:pt idx="6725">
                  <c:v>138.6</c:v>
                </c:pt>
                <c:pt idx="6726">
                  <c:v>138.6</c:v>
                </c:pt>
                <c:pt idx="6727">
                  <c:v>140.4</c:v>
                </c:pt>
                <c:pt idx="6728">
                  <c:v>140.4</c:v>
                </c:pt>
                <c:pt idx="6729">
                  <c:v>140.4</c:v>
                </c:pt>
                <c:pt idx="6730">
                  <c:v>140.4</c:v>
                </c:pt>
                <c:pt idx="6731">
                  <c:v>140.4</c:v>
                </c:pt>
                <c:pt idx="6732">
                  <c:v>140.4</c:v>
                </c:pt>
                <c:pt idx="6733">
                  <c:v>139.30000000000001</c:v>
                </c:pt>
                <c:pt idx="6734">
                  <c:v>139.30000000000001</c:v>
                </c:pt>
                <c:pt idx="6735">
                  <c:v>139.30000000000001</c:v>
                </c:pt>
                <c:pt idx="6736">
                  <c:v>137.1</c:v>
                </c:pt>
                <c:pt idx="6737">
                  <c:v>137.1</c:v>
                </c:pt>
                <c:pt idx="6738">
                  <c:v>137.1</c:v>
                </c:pt>
                <c:pt idx="6739">
                  <c:v>136</c:v>
                </c:pt>
                <c:pt idx="6740">
                  <c:v>136</c:v>
                </c:pt>
                <c:pt idx="6741">
                  <c:v>136</c:v>
                </c:pt>
                <c:pt idx="6742">
                  <c:v>135.80000000000001</c:v>
                </c:pt>
                <c:pt idx="6743">
                  <c:v>135.80000000000001</c:v>
                </c:pt>
                <c:pt idx="6744">
                  <c:v>135.80000000000001</c:v>
                </c:pt>
                <c:pt idx="6745">
                  <c:v>136</c:v>
                </c:pt>
                <c:pt idx="6746">
                  <c:v>136</c:v>
                </c:pt>
                <c:pt idx="6747">
                  <c:v>136</c:v>
                </c:pt>
                <c:pt idx="6748">
                  <c:v>136.1</c:v>
                </c:pt>
                <c:pt idx="6749">
                  <c:v>136.1</c:v>
                </c:pt>
                <c:pt idx="6750">
                  <c:v>136.1</c:v>
                </c:pt>
                <c:pt idx="6751">
                  <c:v>136.80000000000001</c:v>
                </c:pt>
                <c:pt idx="6752">
                  <c:v>136.80000000000001</c:v>
                </c:pt>
                <c:pt idx="6753">
                  <c:v>136.80000000000001</c:v>
                </c:pt>
                <c:pt idx="6754">
                  <c:v>137.69999999999999</c:v>
                </c:pt>
                <c:pt idx="6755">
                  <c:v>137.69999999999999</c:v>
                </c:pt>
                <c:pt idx="6756">
                  <c:v>137.69999999999999</c:v>
                </c:pt>
                <c:pt idx="6757">
                  <c:v>138.80000000000001</c:v>
                </c:pt>
                <c:pt idx="6758">
                  <c:v>138.80000000000001</c:v>
                </c:pt>
                <c:pt idx="6759">
                  <c:v>138.80000000000001</c:v>
                </c:pt>
                <c:pt idx="6760">
                  <c:v>139.6</c:v>
                </c:pt>
                <c:pt idx="6761">
                  <c:v>139.6</c:v>
                </c:pt>
                <c:pt idx="6762">
                  <c:v>139.6</c:v>
                </c:pt>
                <c:pt idx="6763">
                  <c:v>140.19999999999999</c:v>
                </c:pt>
                <c:pt idx="6764">
                  <c:v>140.19999999999999</c:v>
                </c:pt>
                <c:pt idx="6765">
                  <c:v>140.19999999999999</c:v>
                </c:pt>
                <c:pt idx="6766">
                  <c:v>140.69999999999999</c:v>
                </c:pt>
                <c:pt idx="6767">
                  <c:v>140.69999999999999</c:v>
                </c:pt>
                <c:pt idx="6768">
                  <c:v>140.69999999999999</c:v>
                </c:pt>
                <c:pt idx="6769">
                  <c:v>141.5</c:v>
                </c:pt>
                <c:pt idx="6770">
                  <c:v>141.5</c:v>
                </c:pt>
                <c:pt idx="6771">
                  <c:v>141.5</c:v>
                </c:pt>
                <c:pt idx="6772">
                  <c:v>142.9</c:v>
                </c:pt>
                <c:pt idx="6773">
                  <c:v>142.9</c:v>
                </c:pt>
              </c:numCache>
            </c:numRef>
          </c:val>
          <c:smooth val="1"/>
        </c:ser>
        <c:ser>
          <c:idx val="5"/>
          <c:order val="5"/>
          <c:spPr>
            <a:ln w="15875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Sheet2!$G$23153:$G$29926</c:f>
              <c:numCache>
                <c:formatCode>General</c:formatCode>
                <c:ptCount val="6774"/>
                <c:pt idx="0">
                  <c:v>121.3</c:v>
                </c:pt>
                <c:pt idx="1">
                  <c:v>121.5</c:v>
                </c:pt>
                <c:pt idx="2">
                  <c:v>121.5</c:v>
                </c:pt>
                <c:pt idx="3">
                  <c:v>121.5</c:v>
                </c:pt>
                <c:pt idx="4">
                  <c:v>121.4</c:v>
                </c:pt>
                <c:pt idx="5">
                  <c:v>121.4</c:v>
                </c:pt>
                <c:pt idx="6">
                  <c:v>121.4</c:v>
                </c:pt>
                <c:pt idx="7">
                  <c:v>121.1</c:v>
                </c:pt>
                <c:pt idx="8">
                  <c:v>121.1</c:v>
                </c:pt>
                <c:pt idx="9">
                  <c:v>121.1</c:v>
                </c:pt>
                <c:pt idx="10">
                  <c:v>120.6</c:v>
                </c:pt>
                <c:pt idx="11">
                  <c:v>120.6</c:v>
                </c:pt>
                <c:pt idx="12">
                  <c:v>120.6</c:v>
                </c:pt>
                <c:pt idx="13">
                  <c:v>120.6</c:v>
                </c:pt>
                <c:pt idx="14">
                  <c:v>120.6</c:v>
                </c:pt>
                <c:pt idx="15">
                  <c:v>120.6</c:v>
                </c:pt>
                <c:pt idx="16">
                  <c:v>120.9</c:v>
                </c:pt>
                <c:pt idx="17">
                  <c:v>120.9</c:v>
                </c:pt>
                <c:pt idx="18">
                  <c:v>120.9</c:v>
                </c:pt>
                <c:pt idx="19">
                  <c:v>121</c:v>
                </c:pt>
                <c:pt idx="20">
                  <c:v>121</c:v>
                </c:pt>
                <c:pt idx="21">
                  <c:v>121</c:v>
                </c:pt>
                <c:pt idx="22">
                  <c:v>120.8</c:v>
                </c:pt>
                <c:pt idx="23">
                  <c:v>120.8</c:v>
                </c:pt>
                <c:pt idx="24">
                  <c:v>120.8</c:v>
                </c:pt>
                <c:pt idx="25">
                  <c:v>120.6</c:v>
                </c:pt>
                <c:pt idx="26">
                  <c:v>120.6</c:v>
                </c:pt>
                <c:pt idx="27">
                  <c:v>120.6</c:v>
                </c:pt>
                <c:pt idx="28">
                  <c:v>120.5</c:v>
                </c:pt>
                <c:pt idx="29">
                  <c:v>120.5</c:v>
                </c:pt>
                <c:pt idx="30">
                  <c:v>120.5</c:v>
                </c:pt>
                <c:pt idx="31">
                  <c:v>120.6</c:v>
                </c:pt>
                <c:pt idx="32">
                  <c:v>120.6</c:v>
                </c:pt>
                <c:pt idx="33">
                  <c:v>120.6</c:v>
                </c:pt>
                <c:pt idx="34">
                  <c:v>120.5</c:v>
                </c:pt>
                <c:pt idx="35">
                  <c:v>120.5</c:v>
                </c:pt>
                <c:pt idx="36">
                  <c:v>120.5</c:v>
                </c:pt>
                <c:pt idx="37">
                  <c:v>120</c:v>
                </c:pt>
                <c:pt idx="38">
                  <c:v>120</c:v>
                </c:pt>
                <c:pt idx="39">
                  <c:v>120</c:v>
                </c:pt>
                <c:pt idx="40">
                  <c:v>119.9</c:v>
                </c:pt>
                <c:pt idx="41">
                  <c:v>119.9</c:v>
                </c:pt>
                <c:pt idx="42">
                  <c:v>119.9</c:v>
                </c:pt>
                <c:pt idx="43">
                  <c:v>119.5</c:v>
                </c:pt>
                <c:pt idx="44">
                  <c:v>119.5</c:v>
                </c:pt>
                <c:pt idx="45">
                  <c:v>119.5</c:v>
                </c:pt>
                <c:pt idx="46">
                  <c:v>119.7</c:v>
                </c:pt>
                <c:pt idx="47">
                  <c:v>119.7</c:v>
                </c:pt>
                <c:pt idx="48">
                  <c:v>119.7</c:v>
                </c:pt>
                <c:pt idx="49">
                  <c:v>119.5</c:v>
                </c:pt>
                <c:pt idx="50">
                  <c:v>119.5</c:v>
                </c:pt>
                <c:pt idx="51">
                  <c:v>119.5</c:v>
                </c:pt>
                <c:pt idx="52">
                  <c:v>119.1</c:v>
                </c:pt>
                <c:pt idx="53">
                  <c:v>119.1</c:v>
                </c:pt>
                <c:pt idx="54">
                  <c:v>119.1</c:v>
                </c:pt>
                <c:pt idx="55">
                  <c:v>119</c:v>
                </c:pt>
                <c:pt idx="56">
                  <c:v>119</c:v>
                </c:pt>
                <c:pt idx="57">
                  <c:v>119</c:v>
                </c:pt>
                <c:pt idx="58">
                  <c:v>118.8</c:v>
                </c:pt>
                <c:pt idx="59">
                  <c:v>118.8</c:v>
                </c:pt>
                <c:pt idx="60">
                  <c:v>118.8</c:v>
                </c:pt>
                <c:pt idx="61">
                  <c:v>119.8</c:v>
                </c:pt>
                <c:pt idx="62">
                  <c:v>119.8</c:v>
                </c:pt>
                <c:pt idx="63">
                  <c:v>119.8</c:v>
                </c:pt>
                <c:pt idx="64">
                  <c:v>120.2</c:v>
                </c:pt>
                <c:pt idx="65">
                  <c:v>120.2</c:v>
                </c:pt>
                <c:pt idx="66">
                  <c:v>120.2</c:v>
                </c:pt>
                <c:pt idx="67">
                  <c:v>120.4</c:v>
                </c:pt>
                <c:pt idx="68">
                  <c:v>120.4</c:v>
                </c:pt>
                <c:pt idx="69">
                  <c:v>120.4</c:v>
                </c:pt>
                <c:pt idx="70">
                  <c:v>119.8</c:v>
                </c:pt>
                <c:pt idx="71">
                  <c:v>119.8</c:v>
                </c:pt>
                <c:pt idx="72">
                  <c:v>119.8</c:v>
                </c:pt>
                <c:pt idx="73">
                  <c:v>119.8</c:v>
                </c:pt>
                <c:pt idx="74">
                  <c:v>119.8</c:v>
                </c:pt>
                <c:pt idx="75">
                  <c:v>119.8</c:v>
                </c:pt>
                <c:pt idx="76">
                  <c:v>119.7</c:v>
                </c:pt>
                <c:pt idx="77">
                  <c:v>119.7</c:v>
                </c:pt>
                <c:pt idx="78">
                  <c:v>119.7</c:v>
                </c:pt>
                <c:pt idx="79">
                  <c:v>119.8</c:v>
                </c:pt>
                <c:pt idx="80">
                  <c:v>119.8</c:v>
                </c:pt>
                <c:pt idx="81">
                  <c:v>119.8</c:v>
                </c:pt>
                <c:pt idx="82">
                  <c:v>119.1</c:v>
                </c:pt>
                <c:pt idx="83">
                  <c:v>119.1</c:v>
                </c:pt>
                <c:pt idx="84">
                  <c:v>119.1</c:v>
                </c:pt>
                <c:pt idx="85">
                  <c:v>119.1</c:v>
                </c:pt>
                <c:pt idx="86">
                  <c:v>119.1</c:v>
                </c:pt>
                <c:pt idx="87">
                  <c:v>119.1</c:v>
                </c:pt>
                <c:pt idx="88">
                  <c:v>118.8</c:v>
                </c:pt>
                <c:pt idx="89">
                  <c:v>118.8</c:v>
                </c:pt>
                <c:pt idx="90">
                  <c:v>118.8</c:v>
                </c:pt>
                <c:pt idx="91">
                  <c:v>119.3</c:v>
                </c:pt>
                <c:pt idx="92">
                  <c:v>119.3</c:v>
                </c:pt>
                <c:pt idx="93">
                  <c:v>119.3</c:v>
                </c:pt>
                <c:pt idx="94">
                  <c:v>119.4</c:v>
                </c:pt>
                <c:pt idx="95">
                  <c:v>119.4</c:v>
                </c:pt>
                <c:pt idx="96">
                  <c:v>119.4</c:v>
                </c:pt>
                <c:pt idx="97">
                  <c:v>119.5</c:v>
                </c:pt>
                <c:pt idx="98">
                  <c:v>119.5</c:v>
                </c:pt>
                <c:pt idx="99">
                  <c:v>119.5</c:v>
                </c:pt>
                <c:pt idx="100">
                  <c:v>119.4</c:v>
                </c:pt>
                <c:pt idx="101">
                  <c:v>119.4</c:v>
                </c:pt>
                <c:pt idx="102">
                  <c:v>119.4</c:v>
                </c:pt>
                <c:pt idx="103">
                  <c:v>119.5</c:v>
                </c:pt>
                <c:pt idx="104">
                  <c:v>119.5</c:v>
                </c:pt>
                <c:pt idx="105">
                  <c:v>119.5</c:v>
                </c:pt>
                <c:pt idx="106">
                  <c:v>119.5</c:v>
                </c:pt>
                <c:pt idx="107">
                  <c:v>119.5</c:v>
                </c:pt>
                <c:pt idx="108">
                  <c:v>119.5</c:v>
                </c:pt>
                <c:pt idx="109">
                  <c:v>119.6</c:v>
                </c:pt>
                <c:pt idx="110">
                  <c:v>119.6</c:v>
                </c:pt>
                <c:pt idx="111">
                  <c:v>119.6</c:v>
                </c:pt>
                <c:pt idx="112">
                  <c:v>119.5</c:v>
                </c:pt>
                <c:pt idx="113">
                  <c:v>119.5</c:v>
                </c:pt>
                <c:pt idx="114">
                  <c:v>119.5</c:v>
                </c:pt>
                <c:pt idx="115">
                  <c:v>119.4</c:v>
                </c:pt>
                <c:pt idx="116">
                  <c:v>119.4</c:v>
                </c:pt>
                <c:pt idx="117">
                  <c:v>119.4</c:v>
                </c:pt>
                <c:pt idx="118">
                  <c:v>119.6</c:v>
                </c:pt>
                <c:pt idx="119">
                  <c:v>119.6</c:v>
                </c:pt>
                <c:pt idx="120">
                  <c:v>119.6</c:v>
                </c:pt>
                <c:pt idx="121">
                  <c:v>119.7</c:v>
                </c:pt>
                <c:pt idx="122">
                  <c:v>119.7</c:v>
                </c:pt>
                <c:pt idx="123">
                  <c:v>119.7</c:v>
                </c:pt>
                <c:pt idx="124">
                  <c:v>119.8</c:v>
                </c:pt>
                <c:pt idx="125">
                  <c:v>119.8</c:v>
                </c:pt>
                <c:pt idx="126">
                  <c:v>119.8</c:v>
                </c:pt>
                <c:pt idx="127">
                  <c:v>119.5</c:v>
                </c:pt>
                <c:pt idx="128">
                  <c:v>119.5</c:v>
                </c:pt>
                <c:pt idx="129">
                  <c:v>119.5</c:v>
                </c:pt>
                <c:pt idx="130">
                  <c:v>119.7</c:v>
                </c:pt>
                <c:pt idx="131">
                  <c:v>119.7</c:v>
                </c:pt>
                <c:pt idx="132">
                  <c:v>119.7</c:v>
                </c:pt>
                <c:pt idx="133">
                  <c:v>119.6</c:v>
                </c:pt>
                <c:pt idx="134">
                  <c:v>119.6</c:v>
                </c:pt>
                <c:pt idx="135">
                  <c:v>119.6</c:v>
                </c:pt>
                <c:pt idx="136">
                  <c:v>119.2</c:v>
                </c:pt>
                <c:pt idx="137">
                  <c:v>119.2</c:v>
                </c:pt>
                <c:pt idx="138">
                  <c:v>119.2</c:v>
                </c:pt>
                <c:pt idx="139">
                  <c:v>119.1</c:v>
                </c:pt>
                <c:pt idx="140">
                  <c:v>119.1</c:v>
                </c:pt>
                <c:pt idx="141">
                  <c:v>119.1</c:v>
                </c:pt>
                <c:pt idx="142">
                  <c:v>119.3</c:v>
                </c:pt>
                <c:pt idx="143">
                  <c:v>119.3</c:v>
                </c:pt>
                <c:pt idx="144">
                  <c:v>119.3</c:v>
                </c:pt>
                <c:pt idx="145">
                  <c:v>120.1</c:v>
                </c:pt>
                <c:pt idx="146">
                  <c:v>120.1</c:v>
                </c:pt>
                <c:pt idx="147">
                  <c:v>120.1</c:v>
                </c:pt>
                <c:pt idx="148">
                  <c:v>119.9</c:v>
                </c:pt>
                <c:pt idx="149">
                  <c:v>119.9</c:v>
                </c:pt>
                <c:pt idx="150">
                  <c:v>119.9</c:v>
                </c:pt>
                <c:pt idx="151">
                  <c:v>120.3</c:v>
                </c:pt>
                <c:pt idx="152">
                  <c:v>120.3</c:v>
                </c:pt>
                <c:pt idx="153">
                  <c:v>120.3</c:v>
                </c:pt>
                <c:pt idx="154">
                  <c:v>120</c:v>
                </c:pt>
                <c:pt idx="155">
                  <c:v>120</c:v>
                </c:pt>
                <c:pt idx="156">
                  <c:v>120</c:v>
                </c:pt>
                <c:pt idx="157">
                  <c:v>119.7</c:v>
                </c:pt>
                <c:pt idx="158">
                  <c:v>119.7</c:v>
                </c:pt>
                <c:pt idx="159">
                  <c:v>119.7</c:v>
                </c:pt>
                <c:pt idx="160">
                  <c:v>119.9</c:v>
                </c:pt>
                <c:pt idx="161">
                  <c:v>119.9</c:v>
                </c:pt>
                <c:pt idx="162">
                  <c:v>119.9</c:v>
                </c:pt>
                <c:pt idx="163">
                  <c:v>119.9</c:v>
                </c:pt>
                <c:pt idx="164">
                  <c:v>119.9</c:v>
                </c:pt>
                <c:pt idx="165">
                  <c:v>119.9</c:v>
                </c:pt>
                <c:pt idx="166">
                  <c:v>120.3</c:v>
                </c:pt>
                <c:pt idx="167">
                  <c:v>120.3</c:v>
                </c:pt>
                <c:pt idx="168">
                  <c:v>120.3</c:v>
                </c:pt>
                <c:pt idx="169">
                  <c:v>120</c:v>
                </c:pt>
                <c:pt idx="170">
                  <c:v>120</c:v>
                </c:pt>
                <c:pt idx="171">
                  <c:v>120</c:v>
                </c:pt>
                <c:pt idx="172">
                  <c:v>119.8</c:v>
                </c:pt>
                <c:pt idx="173">
                  <c:v>119.8</c:v>
                </c:pt>
                <c:pt idx="174">
                  <c:v>119.8</c:v>
                </c:pt>
                <c:pt idx="175">
                  <c:v>120.1</c:v>
                </c:pt>
                <c:pt idx="176">
                  <c:v>120.1</c:v>
                </c:pt>
                <c:pt idx="177">
                  <c:v>120.1</c:v>
                </c:pt>
                <c:pt idx="178">
                  <c:v>120.2</c:v>
                </c:pt>
                <c:pt idx="179">
                  <c:v>120.2</c:v>
                </c:pt>
                <c:pt idx="180">
                  <c:v>120.2</c:v>
                </c:pt>
                <c:pt idx="181">
                  <c:v>120.1</c:v>
                </c:pt>
                <c:pt idx="182">
                  <c:v>120.1</c:v>
                </c:pt>
                <c:pt idx="183">
                  <c:v>120.1</c:v>
                </c:pt>
                <c:pt idx="184">
                  <c:v>119.8</c:v>
                </c:pt>
                <c:pt idx="185">
                  <c:v>119.8</c:v>
                </c:pt>
                <c:pt idx="186">
                  <c:v>119.8</c:v>
                </c:pt>
                <c:pt idx="187">
                  <c:v>119.5</c:v>
                </c:pt>
                <c:pt idx="188">
                  <c:v>119.5</c:v>
                </c:pt>
                <c:pt idx="189">
                  <c:v>119.5</c:v>
                </c:pt>
                <c:pt idx="190">
                  <c:v>120.3</c:v>
                </c:pt>
                <c:pt idx="191">
                  <c:v>120.3</c:v>
                </c:pt>
                <c:pt idx="192">
                  <c:v>120.3</c:v>
                </c:pt>
                <c:pt idx="193">
                  <c:v>120.4</c:v>
                </c:pt>
                <c:pt idx="194">
                  <c:v>120.4</c:v>
                </c:pt>
                <c:pt idx="195">
                  <c:v>120.4</c:v>
                </c:pt>
                <c:pt idx="196">
                  <c:v>120.2</c:v>
                </c:pt>
                <c:pt idx="197">
                  <c:v>120.2</c:v>
                </c:pt>
                <c:pt idx="198">
                  <c:v>120.2</c:v>
                </c:pt>
                <c:pt idx="199">
                  <c:v>119.3</c:v>
                </c:pt>
                <c:pt idx="200">
                  <c:v>119.3</c:v>
                </c:pt>
                <c:pt idx="201">
                  <c:v>119.3</c:v>
                </c:pt>
                <c:pt idx="202">
                  <c:v>119</c:v>
                </c:pt>
                <c:pt idx="203">
                  <c:v>119</c:v>
                </c:pt>
                <c:pt idx="204">
                  <c:v>119</c:v>
                </c:pt>
                <c:pt idx="205">
                  <c:v>119.6</c:v>
                </c:pt>
                <c:pt idx="206">
                  <c:v>119.6</c:v>
                </c:pt>
                <c:pt idx="207">
                  <c:v>119.6</c:v>
                </c:pt>
                <c:pt idx="208">
                  <c:v>120.3</c:v>
                </c:pt>
                <c:pt idx="209">
                  <c:v>120.3</c:v>
                </c:pt>
                <c:pt idx="210">
                  <c:v>120.3</c:v>
                </c:pt>
                <c:pt idx="211">
                  <c:v>120.5</c:v>
                </c:pt>
                <c:pt idx="212">
                  <c:v>120.5</c:v>
                </c:pt>
                <c:pt idx="213">
                  <c:v>120.5</c:v>
                </c:pt>
                <c:pt idx="214">
                  <c:v>119.8</c:v>
                </c:pt>
                <c:pt idx="215">
                  <c:v>119.8</c:v>
                </c:pt>
                <c:pt idx="216">
                  <c:v>119.8</c:v>
                </c:pt>
                <c:pt idx="217">
                  <c:v>119.1</c:v>
                </c:pt>
                <c:pt idx="218">
                  <c:v>119.1</c:v>
                </c:pt>
                <c:pt idx="219">
                  <c:v>119.1</c:v>
                </c:pt>
                <c:pt idx="220">
                  <c:v>118.8</c:v>
                </c:pt>
                <c:pt idx="221">
                  <c:v>118.8</c:v>
                </c:pt>
                <c:pt idx="222">
                  <c:v>118.8</c:v>
                </c:pt>
                <c:pt idx="223">
                  <c:v>118.9</c:v>
                </c:pt>
                <c:pt idx="224">
                  <c:v>118.9</c:v>
                </c:pt>
                <c:pt idx="225">
                  <c:v>118.9</c:v>
                </c:pt>
                <c:pt idx="226">
                  <c:v>118.8</c:v>
                </c:pt>
                <c:pt idx="227">
                  <c:v>118.8</c:v>
                </c:pt>
                <c:pt idx="228">
                  <c:v>118.8</c:v>
                </c:pt>
                <c:pt idx="229">
                  <c:v>119.1</c:v>
                </c:pt>
                <c:pt idx="230">
                  <c:v>119.1</c:v>
                </c:pt>
                <c:pt idx="231">
                  <c:v>119.1</c:v>
                </c:pt>
                <c:pt idx="232">
                  <c:v>119.2</c:v>
                </c:pt>
                <c:pt idx="233">
                  <c:v>119.2</c:v>
                </c:pt>
                <c:pt idx="234">
                  <c:v>119.2</c:v>
                </c:pt>
                <c:pt idx="235">
                  <c:v>119.7</c:v>
                </c:pt>
                <c:pt idx="236">
                  <c:v>119.7</c:v>
                </c:pt>
                <c:pt idx="237">
                  <c:v>119.7</c:v>
                </c:pt>
                <c:pt idx="238">
                  <c:v>119.3</c:v>
                </c:pt>
                <c:pt idx="239">
                  <c:v>119.3</c:v>
                </c:pt>
                <c:pt idx="240">
                  <c:v>119.3</c:v>
                </c:pt>
                <c:pt idx="241">
                  <c:v>119.5</c:v>
                </c:pt>
                <c:pt idx="242">
                  <c:v>119.5</c:v>
                </c:pt>
                <c:pt idx="243">
                  <c:v>119.5</c:v>
                </c:pt>
                <c:pt idx="244">
                  <c:v>119.5</c:v>
                </c:pt>
                <c:pt idx="245">
                  <c:v>119.5</c:v>
                </c:pt>
                <c:pt idx="246">
                  <c:v>119.5</c:v>
                </c:pt>
                <c:pt idx="247">
                  <c:v>119.7</c:v>
                </c:pt>
                <c:pt idx="248">
                  <c:v>119.7</c:v>
                </c:pt>
                <c:pt idx="249">
                  <c:v>119.7</c:v>
                </c:pt>
                <c:pt idx="250">
                  <c:v>119.9</c:v>
                </c:pt>
                <c:pt idx="251">
                  <c:v>119.9</c:v>
                </c:pt>
                <c:pt idx="252">
                  <c:v>119.9</c:v>
                </c:pt>
                <c:pt idx="253">
                  <c:v>119.9</c:v>
                </c:pt>
                <c:pt idx="254">
                  <c:v>119.9</c:v>
                </c:pt>
                <c:pt idx="255">
                  <c:v>119.9</c:v>
                </c:pt>
                <c:pt idx="256">
                  <c:v>119.9</c:v>
                </c:pt>
                <c:pt idx="257">
                  <c:v>119.9</c:v>
                </c:pt>
                <c:pt idx="258">
                  <c:v>119.9</c:v>
                </c:pt>
                <c:pt idx="259">
                  <c:v>119.1</c:v>
                </c:pt>
                <c:pt idx="260">
                  <c:v>119.1</c:v>
                </c:pt>
                <c:pt idx="261">
                  <c:v>119.1</c:v>
                </c:pt>
                <c:pt idx="262">
                  <c:v>118.8</c:v>
                </c:pt>
                <c:pt idx="263">
                  <c:v>118.8</c:v>
                </c:pt>
                <c:pt idx="264">
                  <c:v>118.8</c:v>
                </c:pt>
                <c:pt idx="265">
                  <c:v>118.7</c:v>
                </c:pt>
                <c:pt idx="266">
                  <c:v>118.7</c:v>
                </c:pt>
                <c:pt idx="267">
                  <c:v>118.7</c:v>
                </c:pt>
                <c:pt idx="268">
                  <c:v>118.8</c:v>
                </c:pt>
                <c:pt idx="269">
                  <c:v>118.8</c:v>
                </c:pt>
                <c:pt idx="270">
                  <c:v>118.8</c:v>
                </c:pt>
                <c:pt idx="271">
                  <c:v>119.1</c:v>
                </c:pt>
                <c:pt idx="272">
                  <c:v>119.1</c:v>
                </c:pt>
                <c:pt idx="273">
                  <c:v>119.1</c:v>
                </c:pt>
                <c:pt idx="274">
                  <c:v>118.5</c:v>
                </c:pt>
                <c:pt idx="275">
                  <c:v>118.5</c:v>
                </c:pt>
                <c:pt idx="276">
                  <c:v>118.5</c:v>
                </c:pt>
                <c:pt idx="277">
                  <c:v>118.4</c:v>
                </c:pt>
                <c:pt idx="278">
                  <c:v>118.4</c:v>
                </c:pt>
                <c:pt idx="279">
                  <c:v>118.4</c:v>
                </c:pt>
                <c:pt idx="280">
                  <c:v>118.2</c:v>
                </c:pt>
                <c:pt idx="281">
                  <c:v>118.2</c:v>
                </c:pt>
                <c:pt idx="282">
                  <c:v>118.2</c:v>
                </c:pt>
                <c:pt idx="283">
                  <c:v>118.8</c:v>
                </c:pt>
                <c:pt idx="284">
                  <c:v>118.8</c:v>
                </c:pt>
                <c:pt idx="285">
                  <c:v>118.8</c:v>
                </c:pt>
                <c:pt idx="286">
                  <c:v>118.9</c:v>
                </c:pt>
                <c:pt idx="287">
                  <c:v>118.9</c:v>
                </c:pt>
                <c:pt idx="288">
                  <c:v>118.9</c:v>
                </c:pt>
                <c:pt idx="289">
                  <c:v>119.1</c:v>
                </c:pt>
                <c:pt idx="290">
                  <c:v>119.1</c:v>
                </c:pt>
                <c:pt idx="291">
                  <c:v>119.1</c:v>
                </c:pt>
                <c:pt idx="292">
                  <c:v>118.8</c:v>
                </c:pt>
                <c:pt idx="293">
                  <c:v>118.8</c:v>
                </c:pt>
                <c:pt idx="294">
                  <c:v>118.8</c:v>
                </c:pt>
                <c:pt idx="295">
                  <c:v>118.9</c:v>
                </c:pt>
                <c:pt idx="296">
                  <c:v>118.9</c:v>
                </c:pt>
                <c:pt idx="297">
                  <c:v>118.9</c:v>
                </c:pt>
                <c:pt idx="298">
                  <c:v>118.8</c:v>
                </c:pt>
                <c:pt idx="299">
                  <c:v>118.8</c:v>
                </c:pt>
                <c:pt idx="300">
                  <c:v>118.8</c:v>
                </c:pt>
                <c:pt idx="301">
                  <c:v>118.5</c:v>
                </c:pt>
                <c:pt idx="302">
                  <c:v>118.5</c:v>
                </c:pt>
                <c:pt idx="303">
                  <c:v>118.5</c:v>
                </c:pt>
                <c:pt idx="304">
                  <c:v>118.3</c:v>
                </c:pt>
                <c:pt idx="305">
                  <c:v>118.3</c:v>
                </c:pt>
                <c:pt idx="306">
                  <c:v>118.3</c:v>
                </c:pt>
                <c:pt idx="307">
                  <c:v>118.5</c:v>
                </c:pt>
                <c:pt idx="308">
                  <c:v>118.5</c:v>
                </c:pt>
                <c:pt idx="309">
                  <c:v>118.5</c:v>
                </c:pt>
                <c:pt idx="310">
                  <c:v>118.7</c:v>
                </c:pt>
                <c:pt idx="311">
                  <c:v>118.7</c:v>
                </c:pt>
                <c:pt idx="312">
                  <c:v>118.7</c:v>
                </c:pt>
                <c:pt idx="313">
                  <c:v>118.3</c:v>
                </c:pt>
                <c:pt idx="314">
                  <c:v>118.3</c:v>
                </c:pt>
                <c:pt idx="315">
                  <c:v>118.3</c:v>
                </c:pt>
                <c:pt idx="316">
                  <c:v>118.4</c:v>
                </c:pt>
                <c:pt idx="317">
                  <c:v>118.4</c:v>
                </c:pt>
                <c:pt idx="318">
                  <c:v>118.4</c:v>
                </c:pt>
                <c:pt idx="319">
                  <c:v>118.5</c:v>
                </c:pt>
                <c:pt idx="320">
                  <c:v>118.5</c:v>
                </c:pt>
                <c:pt idx="321">
                  <c:v>118.5</c:v>
                </c:pt>
                <c:pt idx="322">
                  <c:v>119.4</c:v>
                </c:pt>
                <c:pt idx="323">
                  <c:v>119.4</c:v>
                </c:pt>
                <c:pt idx="324">
                  <c:v>119.4</c:v>
                </c:pt>
                <c:pt idx="325">
                  <c:v>119.2</c:v>
                </c:pt>
                <c:pt idx="326">
                  <c:v>119.2</c:v>
                </c:pt>
                <c:pt idx="327">
                  <c:v>119.2</c:v>
                </c:pt>
                <c:pt idx="328">
                  <c:v>119.4</c:v>
                </c:pt>
                <c:pt idx="329">
                  <c:v>119.4</c:v>
                </c:pt>
                <c:pt idx="330">
                  <c:v>119.4</c:v>
                </c:pt>
                <c:pt idx="331">
                  <c:v>118.8</c:v>
                </c:pt>
                <c:pt idx="332">
                  <c:v>118.8</c:v>
                </c:pt>
                <c:pt idx="333">
                  <c:v>118.8</c:v>
                </c:pt>
                <c:pt idx="334">
                  <c:v>118.9</c:v>
                </c:pt>
                <c:pt idx="335">
                  <c:v>118.9</c:v>
                </c:pt>
                <c:pt idx="336">
                  <c:v>118.9</c:v>
                </c:pt>
                <c:pt idx="337">
                  <c:v>118.6</c:v>
                </c:pt>
                <c:pt idx="338">
                  <c:v>118.6</c:v>
                </c:pt>
                <c:pt idx="339">
                  <c:v>118.6</c:v>
                </c:pt>
                <c:pt idx="340">
                  <c:v>118.8</c:v>
                </c:pt>
                <c:pt idx="341">
                  <c:v>118.8</c:v>
                </c:pt>
                <c:pt idx="342">
                  <c:v>118.8</c:v>
                </c:pt>
                <c:pt idx="343">
                  <c:v>118.9</c:v>
                </c:pt>
                <c:pt idx="344">
                  <c:v>118.9</c:v>
                </c:pt>
                <c:pt idx="345">
                  <c:v>118.9</c:v>
                </c:pt>
                <c:pt idx="346">
                  <c:v>119.3</c:v>
                </c:pt>
                <c:pt idx="347">
                  <c:v>119.3</c:v>
                </c:pt>
                <c:pt idx="348">
                  <c:v>119.3</c:v>
                </c:pt>
                <c:pt idx="349">
                  <c:v>119.3</c:v>
                </c:pt>
                <c:pt idx="350">
                  <c:v>119.3</c:v>
                </c:pt>
                <c:pt idx="351">
                  <c:v>119.3</c:v>
                </c:pt>
                <c:pt idx="352">
                  <c:v>119.4</c:v>
                </c:pt>
                <c:pt idx="353">
                  <c:v>119.4</c:v>
                </c:pt>
                <c:pt idx="354">
                  <c:v>119.4</c:v>
                </c:pt>
                <c:pt idx="355">
                  <c:v>118.8</c:v>
                </c:pt>
                <c:pt idx="356">
                  <c:v>118.8</c:v>
                </c:pt>
                <c:pt idx="357">
                  <c:v>118.8</c:v>
                </c:pt>
                <c:pt idx="358">
                  <c:v>119.2</c:v>
                </c:pt>
                <c:pt idx="359">
                  <c:v>119.2</c:v>
                </c:pt>
                <c:pt idx="360">
                  <c:v>119.2</c:v>
                </c:pt>
                <c:pt idx="361">
                  <c:v>118.8</c:v>
                </c:pt>
                <c:pt idx="362">
                  <c:v>118.8</c:v>
                </c:pt>
                <c:pt idx="363">
                  <c:v>118.8</c:v>
                </c:pt>
                <c:pt idx="364">
                  <c:v>119.3</c:v>
                </c:pt>
                <c:pt idx="365">
                  <c:v>119.3</c:v>
                </c:pt>
                <c:pt idx="366">
                  <c:v>119.3</c:v>
                </c:pt>
                <c:pt idx="367">
                  <c:v>118.8</c:v>
                </c:pt>
                <c:pt idx="368">
                  <c:v>118.8</c:v>
                </c:pt>
                <c:pt idx="369">
                  <c:v>118.8</c:v>
                </c:pt>
                <c:pt idx="370">
                  <c:v>118.7</c:v>
                </c:pt>
                <c:pt idx="371">
                  <c:v>118.7</c:v>
                </c:pt>
                <c:pt idx="372">
                  <c:v>118.7</c:v>
                </c:pt>
                <c:pt idx="373">
                  <c:v>118.6</c:v>
                </c:pt>
                <c:pt idx="374">
                  <c:v>118.6</c:v>
                </c:pt>
                <c:pt idx="375">
                  <c:v>118.6</c:v>
                </c:pt>
                <c:pt idx="376">
                  <c:v>118.5</c:v>
                </c:pt>
                <c:pt idx="377">
                  <c:v>118.5</c:v>
                </c:pt>
                <c:pt idx="378">
                  <c:v>118.5</c:v>
                </c:pt>
                <c:pt idx="379">
                  <c:v>118.5</c:v>
                </c:pt>
                <c:pt idx="380">
                  <c:v>118.5</c:v>
                </c:pt>
                <c:pt idx="381">
                  <c:v>118.5</c:v>
                </c:pt>
                <c:pt idx="382">
                  <c:v>118.1</c:v>
                </c:pt>
                <c:pt idx="383">
                  <c:v>118.1</c:v>
                </c:pt>
                <c:pt idx="384">
                  <c:v>118.1</c:v>
                </c:pt>
                <c:pt idx="385">
                  <c:v>118.4</c:v>
                </c:pt>
                <c:pt idx="386">
                  <c:v>118.4</c:v>
                </c:pt>
                <c:pt idx="387">
                  <c:v>118.4</c:v>
                </c:pt>
                <c:pt idx="388">
                  <c:v>118.9</c:v>
                </c:pt>
                <c:pt idx="389">
                  <c:v>118.9</c:v>
                </c:pt>
                <c:pt idx="390">
                  <c:v>118.9</c:v>
                </c:pt>
                <c:pt idx="391">
                  <c:v>118.9</c:v>
                </c:pt>
                <c:pt idx="392">
                  <c:v>118.9</c:v>
                </c:pt>
                <c:pt idx="393">
                  <c:v>118.9</c:v>
                </c:pt>
                <c:pt idx="394">
                  <c:v>118.3</c:v>
                </c:pt>
                <c:pt idx="395">
                  <c:v>118.3</c:v>
                </c:pt>
                <c:pt idx="396">
                  <c:v>118.3</c:v>
                </c:pt>
                <c:pt idx="397">
                  <c:v>117.9</c:v>
                </c:pt>
                <c:pt idx="398">
                  <c:v>117.9</c:v>
                </c:pt>
                <c:pt idx="399">
                  <c:v>117.9</c:v>
                </c:pt>
                <c:pt idx="400">
                  <c:v>117.6</c:v>
                </c:pt>
                <c:pt idx="401">
                  <c:v>117.6</c:v>
                </c:pt>
                <c:pt idx="402">
                  <c:v>117.6</c:v>
                </c:pt>
                <c:pt idx="403">
                  <c:v>117.8</c:v>
                </c:pt>
                <c:pt idx="404">
                  <c:v>117.8</c:v>
                </c:pt>
                <c:pt idx="405">
                  <c:v>117.8</c:v>
                </c:pt>
                <c:pt idx="406">
                  <c:v>117.7</c:v>
                </c:pt>
                <c:pt idx="407">
                  <c:v>117.7</c:v>
                </c:pt>
                <c:pt idx="408">
                  <c:v>117.7</c:v>
                </c:pt>
                <c:pt idx="409">
                  <c:v>117.9</c:v>
                </c:pt>
                <c:pt idx="410">
                  <c:v>117.9</c:v>
                </c:pt>
                <c:pt idx="411">
                  <c:v>117.9</c:v>
                </c:pt>
                <c:pt idx="412">
                  <c:v>117.8</c:v>
                </c:pt>
                <c:pt idx="413">
                  <c:v>117.8</c:v>
                </c:pt>
                <c:pt idx="414">
                  <c:v>117.8</c:v>
                </c:pt>
                <c:pt idx="415">
                  <c:v>117.3</c:v>
                </c:pt>
                <c:pt idx="416">
                  <c:v>117.3</c:v>
                </c:pt>
                <c:pt idx="417">
                  <c:v>117.3</c:v>
                </c:pt>
                <c:pt idx="418">
                  <c:v>117.2</c:v>
                </c:pt>
                <c:pt idx="419">
                  <c:v>117.2</c:v>
                </c:pt>
                <c:pt idx="420">
                  <c:v>117.2</c:v>
                </c:pt>
                <c:pt idx="421">
                  <c:v>117.6</c:v>
                </c:pt>
                <c:pt idx="422">
                  <c:v>117.6</c:v>
                </c:pt>
                <c:pt idx="423">
                  <c:v>117.6</c:v>
                </c:pt>
                <c:pt idx="424">
                  <c:v>118</c:v>
                </c:pt>
                <c:pt idx="425">
                  <c:v>118</c:v>
                </c:pt>
                <c:pt idx="426">
                  <c:v>118</c:v>
                </c:pt>
                <c:pt idx="427">
                  <c:v>118.7</c:v>
                </c:pt>
                <c:pt idx="428">
                  <c:v>118.7</c:v>
                </c:pt>
                <c:pt idx="429">
                  <c:v>118.7</c:v>
                </c:pt>
                <c:pt idx="430">
                  <c:v>118.6</c:v>
                </c:pt>
                <c:pt idx="431">
                  <c:v>118.6</c:v>
                </c:pt>
                <c:pt idx="432">
                  <c:v>118.6</c:v>
                </c:pt>
                <c:pt idx="433">
                  <c:v>118.9</c:v>
                </c:pt>
                <c:pt idx="434">
                  <c:v>118.9</c:v>
                </c:pt>
                <c:pt idx="435">
                  <c:v>118.9</c:v>
                </c:pt>
                <c:pt idx="436">
                  <c:v>118.7</c:v>
                </c:pt>
                <c:pt idx="437">
                  <c:v>118.7</c:v>
                </c:pt>
                <c:pt idx="438">
                  <c:v>118.7</c:v>
                </c:pt>
                <c:pt idx="439">
                  <c:v>118.9</c:v>
                </c:pt>
                <c:pt idx="440">
                  <c:v>118.9</c:v>
                </c:pt>
                <c:pt idx="441">
                  <c:v>118.9</c:v>
                </c:pt>
                <c:pt idx="442">
                  <c:v>118.8</c:v>
                </c:pt>
                <c:pt idx="443">
                  <c:v>118.8</c:v>
                </c:pt>
                <c:pt idx="444">
                  <c:v>118.8</c:v>
                </c:pt>
                <c:pt idx="445">
                  <c:v>118.3</c:v>
                </c:pt>
                <c:pt idx="446">
                  <c:v>118.3</c:v>
                </c:pt>
                <c:pt idx="447">
                  <c:v>118.3</c:v>
                </c:pt>
                <c:pt idx="448">
                  <c:v>117.9</c:v>
                </c:pt>
                <c:pt idx="449">
                  <c:v>117.9</c:v>
                </c:pt>
                <c:pt idx="450">
                  <c:v>117.9</c:v>
                </c:pt>
                <c:pt idx="451">
                  <c:v>118.1</c:v>
                </c:pt>
                <c:pt idx="452">
                  <c:v>118.1</c:v>
                </c:pt>
                <c:pt idx="453">
                  <c:v>118.1</c:v>
                </c:pt>
                <c:pt idx="454">
                  <c:v>118.4</c:v>
                </c:pt>
                <c:pt idx="455">
                  <c:v>118.4</c:v>
                </c:pt>
                <c:pt idx="456">
                  <c:v>118.4</c:v>
                </c:pt>
                <c:pt idx="457">
                  <c:v>119.2</c:v>
                </c:pt>
                <c:pt idx="458">
                  <c:v>119.2</c:v>
                </c:pt>
                <c:pt idx="459">
                  <c:v>119.2</c:v>
                </c:pt>
                <c:pt idx="460">
                  <c:v>119</c:v>
                </c:pt>
                <c:pt idx="461">
                  <c:v>119</c:v>
                </c:pt>
                <c:pt idx="462">
                  <c:v>119</c:v>
                </c:pt>
                <c:pt idx="463">
                  <c:v>119.5</c:v>
                </c:pt>
                <c:pt idx="464">
                  <c:v>119.5</c:v>
                </c:pt>
                <c:pt idx="465">
                  <c:v>119.5</c:v>
                </c:pt>
                <c:pt idx="466">
                  <c:v>118.7</c:v>
                </c:pt>
                <c:pt idx="467">
                  <c:v>118.7</c:v>
                </c:pt>
                <c:pt idx="468">
                  <c:v>118.7</c:v>
                </c:pt>
                <c:pt idx="469">
                  <c:v>119.2</c:v>
                </c:pt>
                <c:pt idx="470">
                  <c:v>119.2</c:v>
                </c:pt>
                <c:pt idx="471">
                  <c:v>119.2</c:v>
                </c:pt>
                <c:pt idx="472">
                  <c:v>118.7</c:v>
                </c:pt>
                <c:pt idx="473">
                  <c:v>118.7</c:v>
                </c:pt>
                <c:pt idx="474">
                  <c:v>118.7</c:v>
                </c:pt>
                <c:pt idx="475">
                  <c:v>118.6</c:v>
                </c:pt>
                <c:pt idx="476">
                  <c:v>118.6</c:v>
                </c:pt>
                <c:pt idx="477">
                  <c:v>118.6</c:v>
                </c:pt>
                <c:pt idx="478">
                  <c:v>117.9</c:v>
                </c:pt>
                <c:pt idx="479">
                  <c:v>117.9</c:v>
                </c:pt>
                <c:pt idx="480">
                  <c:v>117.9</c:v>
                </c:pt>
                <c:pt idx="481">
                  <c:v>117.9</c:v>
                </c:pt>
                <c:pt idx="482">
                  <c:v>117.9</c:v>
                </c:pt>
                <c:pt idx="483">
                  <c:v>117.9</c:v>
                </c:pt>
                <c:pt idx="484">
                  <c:v>117.7</c:v>
                </c:pt>
                <c:pt idx="485">
                  <c:v>117.7</c:v>
                </c:pt>
                <c:pt idx="486">
                  <c:v>117.7</c:v>
                </c:pt>
                <c:pt idx="487">
                  <c:v>118.1</c:v>
                </c:pt>
                <c:pt idx="488">
                  <c:v>118.1</c:v>
                </c:pt>
                <c:pt idx="489">
                  <c:v>118.1</c:v>
                </c:pt>
                <c:pt idx="490">
                  <c:v>118</c:v>
                </c:pt>
                <c:pt idx="491">
                  <c:v>118</c:v>
                </c:pt>
                <c:pt idx="492">
                  <c:v>118</c:v>
                </c:pt>
                <c:pt idx="493">
                  <c:v>118.6</c:v>
                </c:pt>
                <c:pt idx="494">
                  <c:v>118.6</c:v>
                </c:pt>
                <c:pt idx="495">
                  <c:v>118.6</c:v>
                </c:pt>
                <c:pt idx="496">
                  <c:v>118.2</c:v>
                </c:pt>
                <c:pt idx="497">
                  <c:v>118.2</c:v>
                </c:pt>
                <c:pt idx="498">
                  <c:v>118.2</c:v>
                </c:pt>
                <c:pt idx="499">
                  <c:v>118.3</c:v>
                </c:pt>
                <c:pt idx="500">
                  <c:v>118.3</c:v>
                </c:pt>
                <c:pt idx="501">
                  <c:v>118.3</c:v>
                </c:pt>
                <c:pt idx="502">
                  <c:v>117.9</c:v>
                </c:pt>
                <c:pt idx="503">
                  <c:v>117.9</c:v>
                </c:pt>
                <c:pt idx="504">
                  <c:v>117.9</c:v>
                </c:pt>
                <c:pt idx="505">
                  <c:v>118.1</c:v>
                </c:pt>
                <c:pt idx="506">
                  <c:v>118.1</c:v>
                </c:pt>
                <c:pt idx="507">
                  <c:v>118.1</c:v>
                </c:pt>
                <c:pt idx="508">
                  <c:v>118.1</c:v>
                </c:pt>
                <c:pt idx="509">
                  <c:v>118.1</c:v>
                </c:pt>
                <c:pt idx="510">
                  <c:v>118.1</c:v>
                </c:pt>
                <c:pt idx="511">
                  <c:v>118.2</c:v>
                </c:pt>
                <c:pt idx="512">
                  <c:v>118.2</c:v>
                </c:pt>
                <c:pt idx="513">
                  <c:v>118.2</c:v>
                </c:pt>
                <c:pt idx="514">
                  <c:v>118.1</c:v>
                </c:pt>
                <c:pt idx="515">
                  <c:v>118.1</c:v>
                </c:pt>
                <c:pt idx="516">
                  <c:v>118.1</c:v>
                </c:pt>
                <c:pt idx="517">
                  <c:v>117.9</c:v>
                </c:pt>
                <c:pt idx="518">
                  <c:v>117.9</c:v>
                </c:pt>
                <c:pt idx="519">
                  <c:v>117.9</c:v>
                </c:pt>
                <c:pt idx="520">
                  <c:v>118</c:v>
                </c:pt>
                <c:pt idx="521">
                  <c:v>118</c:v>
                </c:pt>
                <c:pt idx="522">
                  <c:v>118</c:v>
                </c:pt>
                <c:pt idx="523">
                  <c:v>118.1</c:v>
                </c:pt>
                <c:pt idx="524">
                  <c:v>118.1</c:v>
                </c:pt>
                <c:pt idx="525">
                  <c:v>118.1</c:v>
                </c:pt>
                <c:pt idx="526">
                  <c:v>118.6</c:v>
                </c:pt>
                <c:pt idx="527">
                  <c:v>118.6</c:v>
                </c:pt>
                <c:pt idx="528">
                  <c:v>118.6</c:v>
                </c:pt>
                <c:pt idx="529">
                  <c:v>117.6</c:v>
                </c:pt>
                <c:pt idx="530">
                  <c:v>117.6</c:v>
                </c:pt>
                <c:pt idx="531">
                  <c:v>117.6</c:v>
                </c:pt>
                <c:pt idx="532">
                  <c:v>117.4</c:v>
                </c:pt>
                <c:pt idx="533">
                  <c:v>117.4</c:v>
                </c:pt>
                <c:pt idx="534">
                  <c:v>117.4</c:v>
                </c:pt>
                <c:pt idx="535">
                  <c:v>116.6</c:v>
                </c:pt>
                <c:pt idx="536">
                  <c:v>116.6</c:v>
                </c:pt>
                <c:pt idx="537">
                  <c:v>116.6</c:v>
                </c:pt>
                <c:pt idx="538">
                  <c:v>117.4</c:v>
                </c:pt>
                <c:pt idx="539">
                  <c:v>117.4</c:v>
                </c:pt>
                <c:pt idx="540">
                  <c:v>117.4</c:v>
                </c:pt>
                <c:pt idx="541">
                  <c:v>117</c:v>
                </c:pt>
                <c:pt idx="542">
                  <c:v>117</c:v>
                </c:pt>
                <c:pt idx="543">
                  <c:v>117</c:v>
                </c:pt>
                <c:pt idx="544">
                  <c:v>117</c:v>
                </c:pt>
                <c:pt idx="545">
                  <c:v>117</c:v>
                </c:pt>
                <c:pt idx="546">
                  <c:v>117</c:v>
                </c:pt>
                <c:pt idx="547">
                  <c:v>116.6</c:v>
                </c:pt>
                <c:pt idx="548">
                  <c:v>116.6</c:v>
                </c:pt>
                <c:pt idx="549">
                  <c:v>116.6</c:v>
                </c:pt>
                <c:pt idx="550">
                  <c:v>117.8</c:v>
                </c:pt>
                <c:pt idx="551">
                  <c:v>117.8</c:v>
                </c:pt>
                <c:pt idx="552">
                  <c:v>117.8</c:v>
                </c:pt>
                <c:pt idx="553">
                  <c:v>118.2</c:v>
                </c:pt>
                <c:pt idx="554">
                  <c:v>118.2</c:v>
                </c:pt>
                <c:pt idx="555">
                  <c:v>118.2</c:v>
                </c:pt>
                <c:pt idx="556">
                  <c:v>118.1</c:v>
                </c:pt>
                <c:pt idx="557">
                  <c:v>118.1</c:v>
                </c:pt>
                <c:pt idx="558">
                  <c:v>118.1</c:v>
                </c:pt>
                <c:pt idx="559">
                  <c:v>117.6</c:v>
                </c:pt>
                <c:pt idx="560">
                  <c:v>117.6</c:v>
                </c:pt>
                <c:pt idx="561">
                  <c:v>117.6</c:v>
                </c:pt>
                <c:pt idx="562">
                  <c:v>117.5</c:v>
                </c:pt>
                <c:pt idx="563">
                  <c:v>117.5</c:v>
                </c:pt>
                <c:pt idx="564">
                  <c:v>117.5</c:v>
                </c:pt>
                <c:pt idx="565">
                  <c:v>118</c:v>
                </c:pt>
                <c:pt idx="566">
                  <c:v>118</c:v>
                </c:pt>
                <c:pt idx="567">
                  <c:v>118</c:v>
                </c:pt>
                <c:pt idx="568">
                  <c:v>118.2</c:v>
                </c:pt>
                <c:pt idx="569">
                  <c:v>118.2</c:v>
                </c:pt>
                <c:pt idx="570">
                  <c:v>118.2</c:v>
                </c:pt>
                <c:pt idx="571">
                  <c:v>117.9</c:v>
                </c:pt>
                <c:pt idx="572">
                  <c:v>117.9</c:v>
                </c:pt>
                <c:pt idx="573">
                  <c:v>117.9</c:v>
                </c:pt>
                <c:pt idx="574">
                  <c:v>117.8</c:v>
                </c:pt>
                <c:pt idx="575">
                  <c:v>117.8</c:v>
                </c:pt>
                <c:pt idx="576">
                  <c:v>117.8</c:v>
                </c:pt>
                <c:pt idx="577">
                  <c:v>117.9</c:v>
                </c:pt>
                <c:pt idx="578">
                  <c:v>117.9</c:v>
                </c:pt>
                <c:pt idx="579">
                  <c:v>117.9</c:v>
                </c:pt>
                <c:pt idx="580">
                  <c:v>118.1</c:v>
                </c:pt>
                <c:pt idx="581">
                  <c:v>118.1</c:v>
                </c:pt>
                <c:pt idx="582">
                  <c:v>118.1</c:v>
                </c:pt>
                <c:pt idx="583">
                  <c:v>117.9</c:v>
                </c:pt>
                <c:pt idx="584">
                  <c:v>117.9</c:v>
                </c:pt>
                <c:pt idx="585">
                  <c:v>117.9</c:v>
                </c:pt>
                <c:pt idx="586">
                  <c:v>117.8</c:v>
                </c:pt>
                <c:pt idx="587">
                  <c:v>117.8</c:v>
                </c:pt>
                <c:pt idx="588">
                  <c:v>117.8</c:v>
                </c:pt>
                <c:pt idx="589">
                  <c:v>117.2</c:v>
                </c:pt>
                <c:pt idx="590">
                  <c:v>117.2</c:v>
                </c:pt>
                <c:pt idx="591">
                  <c:v>117.2</c:v>
                </c:pt>
                <c:pt idx="592">
                  <c:v>117.2</c:v>
                </c:pt>
                <c:pt idx="593">
                  <c:v>117.2</c:v>
                </c:pt>
                <c:pt idx="594">
                  <c:v>117.2</c:v>
                </c:pt>
                <c:pt idx="595">
                  <c:v>117.5</c:v>
                </c:pt>
                <c:pt idx="596">
                  <c:v>117.5</c:v>
                </c:pt>
                <c:pt idx="597">
                  <c:v>117.5</c:v>
                </c:pt>
                <c:pt idx="598">
                  <c:v>118</c:v>
                </c:pt>
                <c:pt idx="599">
                  <c:v>118</c:v>
                </c:pt>
                <c:pt idx="600">
                  <c:v>118</c:v>
                </c:pt>
                <c:pt idx="601">
                  <c:v>118.2</c:v>
                </c:pt>
                <c:pt idx="602">
                  <c:v>118.2</c:v>
                </c:pt>
                <c:pt idx="603">
                  <c:v>118.2</c:v>
                </c:pt>
                <c:pt idx="604">
                  <c:v>117.8</c:v>
                </c:pt>
                <c:pt idx="605">
                  <c:v>117.8</c:v>
                </c:pt>
                <c:pt idx="606">
                  <c:v>117.8</c:v>
                </c:pt>
                <c:pt idx="607">
                  <c:v>118</c:v>
                </c:pt>
                <c:pt idx="608">
                  <c:v>118</c:v>
                </c:pt>
                <c:pt idx="609">
                  <c:v>118</c:v>
                </c:pt>
                <c:pt idx="610">
                  <c:v>118</c:v>
                </c:pt>
                <c:pt idx="611">
                  <c:v>118</c:v>
                </c:pt>
                <c:pt idx="612">
                  <c:v>118</c:v>
                </c:pt>
                <c:pt idx="613">
                  <c:v>117.6</c:v>
                </c:pt>
                <c:pt idx="614">
                  <c:v>117.6</c:v>
                </c:pt>
                <c:pt idx="615">
                  <c:v>117.6</c:v>
                </c:pt>
                <c:pt idx="616">
                  <c:v>117.3</c:v>
                </c:pt>
                <c:pt idx="617">
                  <c:v>117.3</c:v>
                </c:pt>
                <c:pt idx="618">
                  <c:v>117.3</c:v>
                </c:pt>
                <c:pt idx="619">
                  <c:v>116.9</c:v>
                </c:pt>
                <c:pt idx="620">
                  <c:v>116.9</c:v>
                </c:pt>
                <c:pt idx="621">
                  <c:v>116.9</c:v>
                </c:pt>
                <c:pt idx="622">
                  <c:v>116.6</c:v>
                </c:pt>
                <c:pt idx="623">
                  <c:v>116.6</c:v>
                </c:pt>
                <c:pt idx="624">
                  <c:v>116.6</c:v>
                </c:pt>
                <c:pt idx="625">
                  <c:v>116.4</c:v>
                </c:pt>
                <c:pt idx="626">
                  <c:v>116.4</c:v>
                </c:pt>
                <c:pt idx="627">
                  <c:v>116.4</c:v>
                </c:pt>
                <c:pt idx="628">
                  <c:v>116.6</c:v>
                </c:pt>
                <c:pt idx="629">
                  <c:v>116.6</c:v>
                </c:pt>
                <c:pt idx="630">
                  <c:v>116.6</c:v>
                </c:pt>
                <c:pt idx="631">
                  <c:v>117.6</c:v>
                </c:pt>
                <c:pt idx="632">
                  <c:v>117.6</c:v>
                </c:pt>
                <c:pt idx="633">
                  <c:v>117.6</c:v>
                </c:pt>
                <c:pt idx="634">
                  <c:v>117.8</c:v>
                </c:pt>
                <c:pt idx="635">
                  <c:v>117.8</c:v>
                </c:pt>
                <c:pt idx="636">
                  <c:v>117.8</c:v>
                </c:pt>
                <c:pt idx="637">
                  <c:v>118.1</c:v>
                </c:pt>
                <c:pt idx="638">
                  <c:v>118.1</c:v>
                </c:pt>
                <c:pt idx="639">
                  <c:v>118.1</c:v>
                </c:pt>
                <c:pt idx="640">
                  <c:v>117.6</c:v>
                </c:pt>
                <c:pt idx="641">
                  <c:v>117.6</c:v>
                </c:pt>
                <c:pt idx="642">
                  <c:v>117.6</c:v>
                </c:pt>
                <c:pt idx="643">
                  <c:v>117.2</c:v>
                </c:pt>
                <c:pt idx="644">
                  <c:v>117.2</c:v>
                </c:pt>
                <c:pt idx="645">
                  <c:v>117.2</c:v>
                </c:pt>
                <c:pt idx="646">
                  <c:v>116.9</c:v>
                </c:pt>
                <c:pt idx="647">
                  <c:v>116.9</c:v>
                </c:pt>
                <c:pt idx="648">
                  <c:v>116.9</c:v>
                </c:pt>
                <c:pt idx="649">
                  <c:v>117.2</c:v>
                </c:pt>
                <c:pt idx="650">
                  <c:v>117.2</c:v>
                </c:pt>
                <c:pt idx="651">
                  <c:v>117.2</c:v>
                </c:pt>
                <c:pt idx="652">
                  <c:v>117.6</c:v>
                </c:pt>
                <c:pt idx="653">
                  <c:v>117.6</c:v>
                </c:pt>
                <c:pt idx="654">
                  <c:v>117.6</c:v>
                </c:pt>
                <c:pt idx="655">
                  <c:v>117.7</c:v>
                </c:pt>
                <c:pt idx="656">
                  <c:v>117.7</c:v>
                </c:pt>
                <c:pt idx="657">
                  <c:v>117.7</c:v>
                </c:pt>
                <c:pt idx="658">
                  <c:v>117.7</c:v>
                </c:pt>
                <c:pt idx="659">
                  <c:v>117.7</c:v>
                </c:pt>
                <c:pt idx="660">
                  <c:v>117.7</c:v>
                </c:pt>
                <c:pt idx="661">
                  <c:v>118</c:v>
                </c:pt>
                <c:pt idx="662">
                  <c:v>118</c:v>
                </c:pt>
                <c:pt idx="663">
                  <c:v>118</c:v>
                </c:pt>
                <c:pt idx="664">
                  <c:v>117.7</c:v>
                </c:pt>
                <c:pt idx="665">
                  <c:v>117.7</c:v>
                </c:pt>
                <c:pt idx="666">
                  <c:v>117.7</c:v>
                </c:pt>
                <c:pt idx="667">
                  <c:v>117.1</c:v>
                </c:pt>
                <c:pt idx="668">
                  <c:v>117.1</c:v>
                </c:pt>
                <c:pt idx="669">
                  <c:v>117.1</c:v>
                </c:pt>
                <c:pt idx="670">
                  <c:v>116.8</c:v>
                </c:pt>
                <c:pt idx="671">
                  <c:v>116.8</c:v>
                </c:pt>
                <c:pt idx="672">
                  <c:v>116.8</c:v>
                </c:pt>
                <c:pt idx="673">
                  <c:v>117</c:v>
                </c:pt>
                <c:pt idx="674">
                  <c:v>117</c:v>
                </c:pt>
                <c:pt idx="675">
                  <c:v>117</c:v>
                </c:pt>
                <c:pt idx="676">
                  <c:v>117.3</c:v>
                </c:pt>
                <c:pt idx="677">
                  <c:v>117.3</c:v>
                </c:pt>
                <c:pt idx="678">
                  <c:v>117.3</c:v>
                </c:pt>
                <c:pt idx="679">
                  <c:v>117.2</c:v>
                </c:pt>
                <c:pt idx="680">
                  <c:v>117.2</c:v>
                </c:pt>
                <c:pt idx="681">
                  <c:v>117.2</c:v>
                </c:pt>
                <c:pt idx="682">
                  <c:v>117.2</c:v>
                </c:pt>
                <c:pt idx="683">
                  <c:v>117.2</c:v>
                </c:pt>
                <c:pt idx="684">
                  <c:v>117.2</c:v>
                </c:pt>
                <c:pt idx="685">
                  <c:v>117.3</c:v>
                </c:pt>
                <c:pt idx="686">
                  <c:v>117.3</c:v>
                </c:pt>
                <c:pt idx="687">
                  <c:v>117.3</c:v>
                </c:pt>
                <c:pt idx="688">
                  <c:v>117.3</c:v>
                </c:pt>
                <c:pt idx="689">
                  <c:v>117.3</c:v>
                </c:pt>
                <c:pt idx="690">
                  <c:v>117.3</c:v>
                </c:pt>
                <c:pt idx="691">
                  <c:v>117.1</c:v>
                </c:pt>
                <c:pt idx="692">
                  <c:v>117.1</c:v>
                </c:pt>
                <c:pt idx="693">
                  <c:v>117.1</c:v>
                </c:pt>
                <c:pt idx="694">
                  <c:v>116.9</c:v>
                </c:pt>
                <c:pt idx="695">
                  <c:v>116.9</c:v>
                </c:pt>
                <c:pt idx="696">
                  <c:v>116.9</c:v>
                </c:pt>
                <c:pt idx="697">
                  <c:v>117</c:v>
                </c:pt>
                <c:pt idx="698">
                  <c:v>117</c:v>
                </c:pt>
                <c:pt idx="699">
                  <c:v>117</c:v>
                </c:pt>
                <c:pt idx="700">
                  <c:v>117</c:v>
                </c:pt>
                <c:pt idx="701">
                  <c:v>117</c:v>
                </c:pt>
                <c:pt idx="702">
                  <c:v>117</c:v>
                </c:pt>
                <c:pt idx="703">
                  <c:v>117.4</c:v>
                </c:pt>
                <c:pt idx="704">
                  <c:v>117.4</c:v>
                </c:pt>
                <c:pt idx="705">
                  <c:v>117.4</c:v>
                </c:pt>
                <c:pt idx="706">
                  <c:v>117.5</c:v>
                </c:pt>
                <c:pt idx="707">
                  <c:v>117.5</c:v>
                </c:pt>
                <c:pt idx="708">
                  <c:v>117.5</c:v>
                </c:pt>
                <c:pt idx="709">
                  <c:v>117.8</c:v>
                </c:pt>
                <c:pt idx="710">
                  <c:v>117.8</c:v>
                </c:pt>
                <c:pt idx="711">
                  <c:v>117.8</c:v>
                </c:pt>
                <c:pt idx="712">
                  <c:v>117.5</c:v>
                </c:pt>
                <c:pt idx="713">
                  <c:v>117.5</c:v>
                </c:pt>
                <c:pt idx="714">
                  <c:v>117.5</c:v>
                </c:pt>
                <c:pt idx="715">
                  <c:v>117.6</c:v>
                </c:pt>
                <c:pt idx="716">
                  <c:v>117.6</c:v>
                </c:pt>
                <c:pt idx="717">
                  <c:v>117.6</c:v>
                </c:pt>
                <c:pt idx="718">
                  <c:v>117.6</c:v>
                </c:pt>
                <c:pt idx="719">
                  <c:v>117.6</c:v>
                </c:pt>
                <c:pt idx="720">
                  <c:v>117.6</c:v>
                </c:pt>
                <c:pt idx="721">
                  <c:v>117.6</c:v>
                </c:pt>
                <c:pt idx="722">
                  <c:v>117.6</c:v>
                </c:pt>
                <c:pt idx="723">
                  <c:v>117.6</c:v>
                </c:pt>
                <c:pt idx="724">
                  <c:v>117.4</c:v>
                </c:pt>
                <c:pt idx="725">
                  <c:v>117.4</c:v>
                </c:pt>
                <c:pt idx="726">
                  <c:v>117.4</c:v>
                </c:pt>
                <c:pt idx="727">
                  <c:v>117.3</c:v>
                </c:pt>
                <c:pt idx="728">
                  <c:v>117.3</c:v>
                </c:pt>
                <c:pt idx="729">
                  <c:v>117.3</c:v>
                </c:pt>
                <c:pt idx="730">
                  <c:v>117.4</c:v>
                </c:pt>
                <c:pt idx="731">
                  <c:v>117.4</c:v>
                </c:pt>
                <c:pt idx="732">
                  <c:v>117.4</c:v>
                </c:pt>
                <c:pt idx="733">
                  <c:v>117.4</c:v>
                </c:pt>
                <c:pt idx="734">
                  <c:v>117.4</c:v>
                </c:pt>
                <c:pt idx="735">
                  <c:v>117.4</c:v>
                </c:pt>
                <c:pt idx="736">
                  <c:v>117.6</c:v>
                </c:pt>
                <c:pt idx="737">
                  <c:v>117.6</c:v>
                </c:pt>
                <c:pt idx="738">
                  <c:v>117.6</c:v>
                </c:pt>
                <c:pt idx="739">
                  <c:v>117.7</c:v>
                </c:pt>
                <c:pt idx="740">
                  <c:v>117.7</c:v>
                </c:pt>
                <c:pt idx="741">
                  <c:v>117.7</c:v>
                </c:pt>
                <c:pt idx="742">
                  <c:v>117.8</c:v>
                </c:pt>
                <c:pt idx="743">
                  <c:v>117.8</c:v>
                </c:pt>
                <c:pt idx="744">
                  <c:v>117.8</c:v>
                </c:pt>
                <c:pt idx="745">
                  <c:v>118.1</c:v>
                </c:pt>
                <c:pt idx="746">
                  <c:v>118.1</c:v>
                </c:pt>
                <c:pt idx="747">
                  <c:v>118.1</c:v>
                </c:pt>
                <c:pt idx="748">
                  <c:v>118.2</c:v>
                </c:pt>
                <c:pt idx="749">
                  <c:v>118.2</c:v>
                </c:pt>
                <c:pt idx="750">
                  <c:v>118.2</c:v>
                </c:pt>
                <c:pt idx="751">
                  <c:v>118.3</c:v>
                </c:pt>
                <c:pt idx="752">
                  <c:v>118.3</c:v>
                </c:pt>
                <c:pt idx="753">
                  <c:v>118.3</c:v>
                </c:pt>
                <c:pt idx="754">
                  <c:v>117.8</c:v>
                </c:pt>
                <c:pt idx="755">
                  <c:v>117.8</c:v>
                </c:pt>
                <c:pt idx="756">
                  <c:v>117.8</c:v>
                </c:pt>
                <c:pt idx="757">
                  <c:v>118</c:v>
                </c:pt>
                <c:pt idx="758">
                  <c:v>118</c:v>
                </c:pt>
                <c:pt idx="759">
                  <c:v>118</c:v>
                </c:pt>
                <c:pt idx="760">
                  <c:v>117.9</c:v>
                </c:pt>
                <c:pt idx="761">
                  <c:v>117.9</c:v>
                </c:pt>
                <c:pt idx="762">
                  <c:v>117.9</c:v>
                </c:pt>
                <c:pt idx="763">
                  <c:v>118.3</c:v>
                </c:pt>
                <c:pt idx="764">
                  <c:v>118.3</c:v>
                </c:pt>
                <c:pt idx="765">
                  <c:v>118.3</c:v>
                </c:pt>
                <c:pt idx="766">
                  <c:v>118.1</c:v>
                </c:pt>
                <c:pt idx="767">
                  <c:v>118.1</c:v>
                </c:pt>
                <c:pt idx="768">
                  <c:v>118.1</c:v>
                </c:pt>
                <c:pt idx="769">
                  <c:v>118.2</c:v>
                </c:pt>
                <c:pt idx="770">
                  <c:v>118.2</c:v>
                </c:pt>
                <c:pt idx="771">
                  <c:v>118.2</c:v>
                </c:pt>
                <c:pt idx="772">
                  <c:v>118.2</c:v>
                </c:pt>
                <c:pt idx="773">
                  <c:v>118.2</c:v>
                </c:pt>
                <c:pt idx="774">
                  <c:v>118.2</c:v>
                </c:pt>
                <c:pt idx="775">
                  <c:v>117.9</c:v>
                </c:pt>
                <c:pt idx="776">
                  <c:v>117.9</c:v>
                </c:pt>
                <c:pt idx="777">
                  <c:v>117.9</c:v>
                </c:pt>
                <c:pt idx="778">
                  <c:v>117.5</c:v>
                </c:pt>
                <c:pt idx="779">
                  <c:v>117.5</c:v>
                </c:pt>
                <c:pt idx="780">
                  <c:v>117.5</c:v>
                </c:pt>
                <c:pt idx="781">
                  <c:v>117.4</c:v>
                </c:pt>
                <c:pt idx="782">
                  <c:v>117.4</c:v>
                </c:pt>
                <c:pt idx="783">
                  <c:v>117.4</c:v>
                </c:pt>
                <c:pt idx="784">
                  <c:v>117.8</c:v>
                </c:pt>
                <c:pt idx="785">
                  <c:v>117.8</c:v>
                </c:pt>
                <c:pt idx="786">
                  <c:v>117.8</c:v>
                </c:pt>
                <c:pt idx="787">
                  <c:v>118.3</c:v>
                </c:pt>
                <c:pt idx="788">
                  <c:v>118.3</c:v>
                </c:pt>
                <c:pt idx="789">
                  <c:v>118.3</c:v>
                </c:pt>
                <c:pt idx="790">
                  <c:v>118.2</c:v>
                </c:pt>
                <c:pt idx="791">
                  <c:v>118.2</c:v>
                </c:pt>
                <c:pt idx="792">
                  <c:v>118.2</c:v>
                </c:pt>
                <c:pt idx="793">
                  <c:v>117.7</c:v>
                </c:pt>
                <c:pt idx="794">
                  <c:v>117.7</c:v>
                </c:pt>
                <c:pt idx="795">
                  <c:v>117.7</c:v>
                </c:pt>
                <c:pt idx="796">
                  <c:v>117.2</c:v>
                </c:pt>
                <c:pt idx="797">
                  <c:v>117.2</c:v>
                </c:pt>
                <c:pt idx="798">
                  <c:v>117.2</c:v>
                </c:pt>
                <c:pt idx="799">
                  <c:v>117.2</c:v>
                </c:pt>
                <c:pt idx="800">
                  <c:v>117.2</c:v>
                </c:pt>
                <c:pt idx="801">
                  <c:v>117.2</c:v>
                </c:pt>
                <c:pt idx="802">
                  <c:v>117.2</c:v>
                </c:pt>
                <c:pt idx="803">
                  <c:v>117.2</c:v>
                </c:pt>
                <c:pt idx="804">
                  <c:v>117.2</c:v>
                </c:pt>
                <c:pt idx="805">
                  <c:v>117.5</c:v>
                </c:pt>
                <c:pt idx="806">
                  <c:v>117.5</c:v>
                </c:pt>
                <c:pt idx="807">
                  <c:v>117.5</c:v>
                </c:pt>
                <c:pt idx="808">
                  <c:v>117.3</c:v>
                </c:pt>
                <c:pt idx="809">
                  <c:v>117.3</c:v>
                </c:pt>
                <c:pt idx="810">
                  <c:v>117.3</c:v>
                </c:pt>
                <c:pt idx="811">
                  <c:v>117.5</c:v>
                </c:pt>
                <c:pt idx="812">
                  <c:v>117.5</c:v>
                </c:pt>
                <c:pt idx="813">
                  <c:v>117.5</c:v>
                </c:pt>
                <c:pt idx="814">
                  <c:v>117.5</c:v>
                </c:pt>
                <c:pt idx="815">
                  <c:v>117.5</c:v>
                </c:pt>
                <c:pt idx="816">
                  <c:v>117.5</c:v>
                </c:pt>
                <c:pt idx="817">
                  <c:v>117.7</c:v>
                </c:pt>
                <c:pt idx="818">
                  <c:v>117.7</c:v>
                </c:pt>
                <c:pt idx="819">
                  <c:v>117.7</c:v>
                </c:pt>
                <c:pt idx="820">
                  <c:v>117.8</c:v>
                </c:pt>
                <c:pt idx="821">
                  <c:v>117.8</c:v>
                </c:pt>
                <c:pt idx="822">
                  <c:v>117.8</c:v>
                </c:pt>
                <c:pt idx="823">
                  <c:v>118</c:v>
                </c:pt>
                <c:pt idx="824">
                  <c:v>118</c:v>
                </c:pt>
                <c:pt idx="825">
                  <c:v>118</c:v>
                </c:pt>
                <c:pt idx="826">
                  <c:v>117.3</c:v>
                </c:pt>
                <c:pt idx="827">
                  <c:v>117.3</c:v>
                </c:pt>
                <c:pt idx="828">
                  <c:v>117.3</c:v>
                </c:pt>
                <c:pt idx="829">
                  <c:v>117.1</c:v>
                </c:pt>
                <c:pt idx="830">
                  <c:v>117.1</c:v>
                </c:pt>
                <c:pt idx="831">
                  <c:v>117.1</c:v>
                </c:pt>
                <c:pt idx="832">
                  <c:v>116.6</c:v>
                </c:pt>
                <c:pt idx="833">
                  <c:v>116.6</c:v>
                </c:pt>
                <c:pt idx="834">
                  <c:v>116.6</c:v>
                </c:pt>
                <c:pt idx="835">
                  <c:v>116.8</c:v>
                </c:pt>
                <c:pt idx="836">
                  <c:v>116.8</c:v>
                </c:pt>
                <c:pt idx="837">
                  <c:v>116.8</c:v>
                </c:pt>
                <c:pt idx="838">
                  <c:v>117.2</c:v>
                </c:pt>
                <c:pt idx="839">
                  <c:v>117.2</c:v>
                </c:pt>
                <c:pt idx="840">
                  <c:v>117.2</c:v>
                </c:pt>
                <c:pt idx="841">
                  <c:v>117.8</c:v>
                </c:pt>
                <c:pt idx="842">
                  <c:v>117.8</c:v>
                </c:pt>
                <c:pt idx="843">
                  <c:v>117.8</c:v>
                </c:pt>
                <c:pt idx="844">
                  <c:v>117.9</c:v>
                </c:pt>
                <c:pt idx="845">
                  <c:v>117.9</c:v>
                </c:pt>
                <c:pt idx="846">
                  <c:v>117.9</c:v>
                </c:pt>
                <c:pt idx="847">
                  <c:v>117.1</c:v>
                </c:pt>
                <c:pt idx="848">
                  <c:v>117.1</c:v>
                </c:pt>
                <c:pt idx="849">
                  <c:v>117.1</c:v>
                </c:pt>
                <c:pt idx="850">
                  <c:v>116.7</c:v>
                </c:pt>
                <c:pt idx="851">
                  <c:v>116.7</c:v>
                </c:pt>
                <c:pt idx="852">
                  <c:v>116.7</c:v>
                </c:pt>
                <c:pt idx="853">
                  <c:v>116.9</c:v>
                </c:pt>
                <c:pt idx="854">
                  <c:v>116.9</c:v>
                </c:pt>
                <c:pt idx="855">
                  <c:v>116.9</c:v>
                </c:pt>
                <c:pt idx="856">
                  <c:v>117.6</c:v>
                </c:pt>
                <c:pt idx="857">
                  <c:v>117.6</c:v>
                </c:pt>
                <c:pt idx="858">
                  <c:v>117.6</c:v>
                </c:pt>
                <c:pt idx="859">
                  <c:v>117.4</c:v>
                </c:pt>
                <c:pt idx="860">
                  <c:v>117.4</c:v>
                </c:pt>
                <c:pt idx="861">
                  <c:v>117.4</c:v>
                </c:pt>
                <c:pt idx="862">
                  <c:v>118.1</c:v>
                </c:pt>
                <c:pt idx="863">
                  <c:v>118.1</c:v>
                </c:pt>
                <c:pt idx="864">
                  <c:v>118.1</c:v>
                </c:pt>
                <c:pt idx="865">
                  <c:v>117.9</c:v>
                </c:pt>
                <c:pt idx="866">
                  <c:v>117.9</c:v>
                </c:pt>
                <c:pt idx="867">
                  <c:v>117.9</c:v>
                </c:pt>
                <c:pt idx="868">
                  <c:v>118.5</c:v>
                </c:pt>
                <c:pt idx="869">
                  <c:v>118.5</c:v>
                </c:pt>
                <c:pt idx="870">
                  <c:v>118.5</c:v>
                </c:pt>
                <c:pt idx="871">
                  <c:v>118.1</c:v>
                </c:pt>
                <c:pt idx="872">
                  <c:v>118.1</c:v>
                </c:pt>
                <c:pt idx="873">
                  <c:v>118.1</c:v>
                </c:pt>
                <c:pt idx="874">
                  <c:v>118.1</c:v>
                </c:pt>
                <c:pt idx="875">
                  <c:v>118.1</c:v>
                </c:pt>
                <c:pt idx="876">
                  <c:v>118.1</c:v>
                </c:pt>
                <c:pt idx="877">
                  <c:v>117.6</c:v>
                </c:pt>
                <c:pt idx="878">
                  <c:v>117.6</c:v>
                </c:pt>
                <c:pt idx="879">
                  <c:v>117.6</c:v>
                </c:pt>
                <c:pt idx="880">
                  <c:v>117.3</c:v>
                </c:pt>
                <c:pt idx="881">
                  <c:v>117.3</c:v>
                </c:pt>
                <c:pt idx="882">
                  <c:v>117.3</c:v>
                </c:pt>
                <c:pt idx="883">
                  <c:v>117.4</c:v>
                </c:pt>
                <c:pt idx="884">
                  <c:v>117.4</c:v>
                </c:pt>
                <c:pt idx="885">
                  <c:v>117.4</c:v>
                </c:pt>
                <c:pt idx="886">
                  <c:v>117.8</c:v>
                </c:pt>
                <c:pt idx="887">
                  <c:v>117.8</c:v>
                </c:pt>
                <c:pt idx="888">
                  <c:v>117.8</c:v>
                </c:pt>
                <c:pt idx="889">
                  <c:v>118.5</c:v>
                </c:pt>
                <c:pt idx="890">
                  <c:v>118.5</c:v>
                </c:pt>
                <c:pt idx="891">
                  <c:v>118.5</c:v>
                </c:pt>
                <c:pt idx="892">
                  <c:v>118.9</c:v>
                </c:pt>
                <c:pt idx="893">
                  <c:v>118.9</c:v>
                </c:pt>
                <c:pt idx="894">
                  <c:v>118.9</c:v>
                </c:pt>
                <c:pt idx="895">
                  <c:v>118.7</c:v>
                </c:pt>
                <c:pt idx="896">
                  <c:v>118.7</c:v>
                </c:pt>
                <c:pt idx="897">
                  <c:v>118.7</c:v>
                </c:pt>
                <c:pt idx="898">
                  <c:v>118.2</c:v>
                </c:pt>
                <c:pt idx="899">
                  <c:v>118.2</c:v>
                </c:pt>
                <c:pt idx="900">
                  <c:v>118.2</c:v>
                </c:pt>
                <c:pt idx="901">
                  <c:v>117.9</c:v>
                </c:pt>
                <c:pt idx="902">
                  <c:v>117.9</c:v>
                </c:pt>
                <c:pt idx="903">
                  <c:v>117.9</c:v>
                </c:pt>
                <c:pt idx="904">
                  <c:v>118</c:v>
                </c:pt>
                <c:pt idx="905">
                  <c:v>118</c:v>
                </c:pt>
                <c:pt idx="906">
                  <c:v>118</c:v>
                </c:pt>
                <c:pt idx="907">
                  <c:v>118.4</c:v>
                </c:pt>
                <c:pt idx="908">
                  <c:v>118.4</c:v>
                </c:pt>
                <c:pt idx="909">
                  <c:v>118.4</c:v>
                </c:pt>
                <c:pt idx="910">
                  <c:v>118.1</c:v>
                </c:pt>
                <c:pt idx="911">
                  <c:v>118.1</c:v>
                </c:pt>
                <c:pt idx="912">
                  <c:v>118.1</c:v>
                </c:pt>
                <c:pt idx="913">
                  <c:v>118.1</c:v>
                </c:pt>
                <c:pt idx="914">
                  <c:v>118.1</c:v>
                </c:pt>
                <c:pt idx="915">
                  <c:v>118.1</c:v>
                </c:pt>
                <c:pt idx="916">
                  <c:v>117.7</c:v>
                </c:pt>
                <c:pt idx="917">
                  <c:v>117.7</c:v>
                </c:pt>
                <c:pt idx="918">
                  <c:v>117.7</c:v>
                </c:pt>
                <c:pt idx="919">
                  <c:v>118.3</c:v>
                </c:pt>
                <c:pt idx="920">
                  <c:v>118.3</c:v>
                </c:pt>
                <c:pt idx="921">
                  <c:v>118.3</c:v>
                </c:pt>
                <c:pt idx="922">
                  <c:v>118.3</c:v>
                </c:pt>
                <c:pt idx="923">
                  <c:v>118.3</c:v>
                </c:pt>
                <c:pt idx="924">
                  <c:v>118.3</c:v>
                </c:pt>
                <c:pt idx="925">
                  <c:v>118.8</c:v>
                </c:pt>
                <c:pt idx="926">
                  <c:v>118.8</c:v>
                </c:pt>
                <c:pt idx="927">
                  <c:v>118.8</c:v>
                </c:pt>
                <c:pt idx="928">
                  <c:v>118.7</c:v>
                </c:pt>
                <c:pt idx="929">
                  <c:v>118.7</c:v>
                </c:pt>
                <c:pt idx="930">
                  <c:v>118.7</c:v>
                </c:pt>
                <c:pt idx="931">
                  <c:v>118.6</c:v>
                </c:pt>
                <c:pt idx="932">
                  <c:v>118.6</c:v>
                </c:pt>
                <c:pt idx="933">
                  <c:v>118.6</c:v>
                </c:pt>
                <c:pt idx="934">
                  <c:v>118.5</c:v>
                </c:pt>
                <c:pt idx="935">
                  <c:v>118.5</c:v>
                </c:pt>
                <c:pt idx="936">
                  <c:v>118.5</c:v>
                </c:pt>
                <c:pt idx="937">
                  <c:v>118.6</c:v>
                </c:pt>
                <c:pt idx="938">
                  <c:v>118.6</c:v>
                </c:pt>
                <c:pt idx="939">
                  <c:v>118.6</c:v>
                </c:pt>
                <c:pt idx="940">
                  <c:v>119</c:v>
                </c:pt>
                <c:pt idx="941">
                  <c:v>119</c:v>
                </c:pt>
                <c:pt idx="942">
                  <c:v>119</c:v>
                </c:pt>
                <c:pt idx="943">
                  <c:v>119</c:v>
                </c:pt>
                <c:pt idx="944">
                  <c:v>119</c:v>
                </c:pt>
                <c:pt idx="945">
                  <c:v>119</c:v>
                </c:pt>
                <c:pt idx="946">
                  <c:v>119.4</c:v>
                </c:pt>
                <c:pt idx="947">
                  <c:v>119.4</c:v>
                </c:pt>
                <c:pt idx="948">
                  <c:v>119.4</c:v>
                </c:pt>
                <c:pt idx="949">
                  <c:v>119.5</c:v>
                </c:pt>
                <c:pt idx="950">
                  <c:v>119.5</c:v>
                </c:pt>
                <c:pt idx="951">
                  <c:v>119.5</c:v>
                </c:pt>
                <c:pt idx="952">
                  <c:v>119.3</c:v>
                </c:pt>
                <c:pt idx="953">
                  <c:v>119.3</c:v>
                </c:pt>
                <c:pt idx="954">
                  <c:v>119.3</c:v>
                </c:pt>
                <c:pt idx="955">
                  <c:v>119.1</c:v>
                </c:pt>
                <c:pt idx="956">
                  <c:v>119.1</c:v>
                </c:pt>
                <c:pt idx="957">
                  <c:v>119.1</c:v>
                </c:pt>
                <c:pt idx="958">
                  <c:v>119.1</c:v>
                </c:pt>
                <c:pt idx="959">
                  <c:v>119.1</c:v>
                </c:pt>
                <c:pt idx="960">
                  <c:v>119.1</c:v>
                </c:pt>
                <c:pt idx="961">
                  <c:v>119.2</c:v>
                </c:pt>
                <c:pt idx="962">
                  <c:v>119.2</c:v>
                </c:pt>
                <c:pt idx="963">
                  <c:v>119.2</c:v>
                </c:pt>
                <c:pt idx="964">
                  <c:v>119.2</c:v>
                </c:pt>
                <c:pt idx="965">
                  <c:v>119.2</c:v>
                </c:pt>
                <c:pt idx="966">
                  <c:v>119.2</c:v>
                </c:pt>
                <c:pt idx="967">
                  <c:v>119.5</c:v>
                </c:pt>
                <c:pt idx="968">
                  <c:v>119.5</c:v>
                </c:pt>
                <c:pt idx="969">
                  <c:v>119.5</c:v>
                </c:pt>
                <c:pt idx="970">
                  <c:v>119.6</c:v>
                </c:pt>
                <c:pt idx="971">
                  <c:v>119.6</c:v>
                </c:pt>
                <c:pt idx="972">
                  <c:v>119.6</c:v>
                </c:pt>
                <c:pt idx="973">
                  <c:v>119.3</c:v>
                </c:pt>
                <c:pt idx="974">
                  <c:v>119.3</c:v>
                </c:pt>
                <c:pt idx="975">
                  <c:v>119.3</c:v>
                </c:pt>
                <c:pt idx="976">
                  <c:v>118.9</c:v>
                </c:pt>
                <c:pt idx="977">
                  <c:v>118.9</c:v>
                </c:pt>
                <c:pt idx="978">
                  <c:v>118.9</c:v>
                </c:pt>
                <c:pt idx="979">
                  <c:v>119</c:v>
                </c:pt>
                <c:pt idx="980">
                  <c:v>119</c:v>
                </c:pt>
                <c:pt idx="981">
                  <c:v>119</c:v>
                </c:pt>
                <c:pt idx="982">
                  <c:v>119.3</c:v>
                </c:pt>
                <c:pt idx="983">
                  <c:v>119.3</c:v>
                </c:pt>
                <c:pt idx="984">
                  <c:v>119.3</c:v>
                </c:pt>
                <c:pt idx="985">
                  <c:v>119.2</c:v>
                </c:pt>
                <c:pt idx="986">
                  <c:v>119.2</c:v>
                </c:pt>
                <c:pt idx="987">
                  <c:v>119.2</c:v>
                </c:pt>
                <c:pt idx="988">
                  <c:v>118.6</c:v>
                </c:pt>
                <c:pt idx="989">
                  <c:v>118.6</c:v>
                </c:pt>
                <c:pt idx="990">
                  <c:v>118.6</c:v>
                </c:pt>
                <c:pt idx="991">
                  <c:v>117.9</c:v>
                </c:pt>
                <c:pt idx="992">
                  <c:v>117.9</c:v>
                </c:pt>
                <c:pt idx="993">
                  <c:v>117.9</c:v>
                </c:pt>
                <c:pt idx="994">
                  <c:v>118.1</c:v>
                </c:pt>
                <c:pt idx="995">
                  <c:v>118.1</c:v>
                </c:pt>
                <c:pt idx="996">
                  <c:v>118.1</c:v>
                </c:pt>
                <c:pt idx="997">
                  <c:v>118.6</c:v>
                </c:pt>
                <c:pt idx="998">
                  <c:v>118.6</c:v>
                </c:pt>
                <c:pt idx="999">
                  <c:v>118.6</c:v>
                </c:pt>
                <c:pt idx="1000">
                  <c:v>118.8</c:v>
                </c:pt>
                <c:pt idx="1001">
                  <c:v>118.8</c:v>
                </c:pt>
                <c:pt idx="1002">
                  <c:v>118.8</c:v>
                </c:pt>
                <c:pt idx="1003">
                  <c:v>118.8</c:v>
                </c:pt>
                <c:pt idx="1004">
                  <c:v>118.8</c:v>
                </c:pt>
                <c:pt idx="1005">
                  <c:v>118.8</c:v>
                </c:pt>
                <c:pt idx="1006">
                  <c:v>118.8</c:v>
                </c:pt>
                <c:pt idx="1007">
                  <c:v>118.8</c:v>
                </c:pt>
                <c:pt idx="1008">
                  <c:v>118.8</c:v>
                </c:pt>
                <c:pt idx="1009">
                  <c:v>118.9</c:v>
                </c:pt>
                <c:pt idx="1010">
                  <c:v>118.9</c:v>
                </c:pt>
                <c:pt idx="1011">
                  <c:v>118.9</c:v>
                </c:pt>
                <c:pt idx="1012">
                  <c:v>118.4</c:v>
                </c:pt>
                <c:pt idx="1013">
                  <c:v>118.4</c:v>
                </c:pt>
                <c:pt idx="1014">
                  <c:v>118.4</c:v>
                </c:pt>
                <c:pt idx="1015">
                  <c:v>118.2</c:v>
                </c:pt>
                <c:pt idx="1016">
                  <c:v>118.2</c:v>
                </c:pt>
                <c:pt idx="1017">
                  <c:v>118.2</c:v>
                </c:pt>
                <c:pt idx="1018">
                  <c:v>118.6</c:v>
                </c:pt>
                <c:pt idx="1019">
                  <c:v>118.6</c:v>
                </c:pt>
                <c:pt idx="1020">
                  <c:v>118.6</c:v>
                </c:pt>
                <c:pt idx="1021">
                  <c:v>119.4</c:v>
                </c:pt>
                <c:pt idx="1022">
                  <c:v>119.4</c:v>
                </c:pt>
                <c:pt idx="1023">
                  <c:v>119.4</c:v>
                </c:pt>
                <c:pt idx="1024">
                  <c:v>119.5</c:v>
                </c:pt>
                <c:pt idx="1025">
                  <c:v>119.5</c:v>
                </c:pt>
                <c:pt idx="1026">
                  <c:v>119.5</c:v>
                </c:pt>
                <c:pt idx="1027">
                  <c:v>119</c:v>
                </c:pt>
                <c:pt idx="1028">
                  <c:v>119</c:v>
                </c:pt>
                <c:pt idx="1029">
                  <c:v>119</c:v>
                </c:pt>
                <c:pt idx="1030">
                  <c:v>118.7</c:v>
                </c:pt>
                <c:pt idx="1031">
                  <c:v>118.7</c:v>
                </c:pt>
                <c:pt idx="1032">
                  <c:v>118.7</c:v>
                </c:pt>
                <c:pt idx="1033">
                  <c:v>118.8</c:v>
                </c:pt>
                <c:pt idx="1034">
                  <c:v>118.8</c:v>
                </c:pt>
                <c:pt idx="1035">
                  <c:v>118.8</c:v>
                </c:pt>
                <c:pt idx="1036">
                  <c:v>119.4</c:v>
                </c:pt>
                <c:pt idx="1037">
                  <c:v>119.4</c:v>
                </c:pt>
                <c:pt idx="1038">
                  <c:v>119.4</c:v>
                </c:pt>
                <c:pt idx="1039">
                  <c:v>119.9</c:v>
                </c:pt>
                <c:pt idx="1040">
                  <c:v>119.9</c:v>
                </c:pt>
                <c:pt idx="1041">
                  <c:v>119.9</c:v>
                </c:pt>
                <c:pt idx="1042">
                  <c:v>120</c:v>
                </c:pt>
                <c:pt idx="1043">
                  <c:v>120</c:v>
                </c:pt>
                <c:pt idx="1044">
                  <c:v>120</c:v>
                </c:pt>
                <c:pt idx="1045">
                  <c:v>120.1</c:v>
                </c:pt>
                <c:pt idx="1046">
                  <c:v>120.1</c:v>
                </c:pt>
                <c:pt idx="1047">
                  <c:v>120.1</c:v>
                </c:pt>
                <c:pt idx="1048">
                  <c:v>119.3</c:v>
                </c:pt>
                <c:pt idx="1049">
                  <c:v>119.3</c:v>
                </c:pt>
                <c:pt idx="1050">
                  <c:v>119.3</c:v>
                </c:pt>
                <c:pt idx="1051">
                  <c:v>119.3</c:v>
                </c:pt>
                <c:pt idx="1052">
                  <c:v>119.3</c:v>
                </c:pt>
                <c:pt idx="1053">
                  <c:v>119.3</c:v>
                </c:pt>
                <c:pt idx="1054">
                  <c:v>119.1</c:v>
                </c:pt>
                <c:pt idx="1055">
                  <c:v>119.1</c:v>
                </c:pt>
                <c:pt idx="1056">
                  <c:v>119.1</c:v>
                </c:pt>
                <c:pt idx="1057">
                  <c:v>119.7</c:v>
                </c:pt>
                <c:pt idx="1058">
                  <c:v>119.7</c:v>
                </c:pt>
                <c:pt idx="1059">
                  <c:v>119.7</c:v>
                </c:pt>
                <c:pt idx="1060">
                  <c:v>119.8</c:v>
                </c:pt>
                <c:pt idx="1061">
                  <c:v>119.8</c:v>
                </c:pt>
                <c:pt idx="1062">
                  <c:v>119.8</c:v>
                </c:pt>
                <c:pt idx="1063">
                  <c:v>120</c:v>
                </c:pt>
                <c:pt idx="1064">
                  <c:v>120</c:v>
                </c:pt>
                <c:pt idx="1065">
                  <c:v>120</c:v>
                </c:pt>
                <c:pt idx="1066">
                  <c:v>120.2</c:v>
                </c:pt>
                <c:pt idx="1067">
                  <c:v>120.2</c:v>
                </c:pt>
                <c:pt idx="1068">
                  <c:v>120.2</c:v>
                </c:pt>
                <c:pt idx="1069">
                  <c:v>120</c:v>
                </c:pt>
                <c:pt idx="1070">
                  <c:v>120</c:v>
                </c:pt>
                <c:pt idx="1071">
                  <c:v>120</c:v>
                </c:pt>
                <c:pt idx="1072">
                  <c:v>119.9</c:v>
                </c:pt>
                <c:pt idx="1073">
                  <c:v>119.9</c:v>
                </c:pt>
                <c:pt idx="1074">
                  <c:v>119.9</c:v>
                </c:pt>
                <c:pt idx="1075">
                  <c:v>119.6</c:v>
                </c:pt>
                <c:pt idx="1076">
                  <c:v>119.6</c:v>
                </c:pt>
                <c:pt idx="1077">
                  <c:v>119.6</c:v>
                </c:pt>
                <c:pt idx="1078">
                  <c:v>120.1</c:v>
                </c:pt>
                <c:pt idx="1079">
                  <c:v>120.1</c:v>
                </c:pt>
                <c:pt idx="1080">
                  <c:v>120.1</c:v>
                </c:pt>
                <c:pt idx="1081">
                  <c:v>120.1</c:v>
                </c:pt>
                <c:pt idx="1082">
                  <c:v>120.1</c:v>
                </c:pt>
                <c:pt idx="1083">
                  <c:v>120.1</c:v>
                </c:pt>
                <c:pt idx="1084">
                  <c:v>120.2</c:v>
                </c:pt>
                <c:pt idx="1085">
                  <c:v>120.2</c:v>
                </c:pt>
                <c:pt idx="1086">
                  <c:v>120.2</c:v>
                </c:pt>
                <c:pt idx="1087">
                  <c:v>120.3</c:v>
                </c:pt>
                <c:pt idx="1088">
                  <c:v>120.3</c:v>
                </c:pt>
                <c:pt idx="1089">
                  <c:v>120.3</c:v>
                </c:pt>
                <c:pt idx="1090">
                  <c:v>120.6</c:v>
                </c:pt>
                <c:pt idx="1091">
                  <c:v>120.6</c:v>
                </c:pt>
                <c:pt idx="1092">
                  <c:v>120.6</c:v>
                </c:pt>
                <c:pt idx="1093">
                  <c:v>120.7</c:v>
                </c:pt>
                <c:pt idx="1094">
                  <c:v>120.7</c:v>
                </c:pt>
                <c:pt idx="1095">
                  <c:v>120.7</c:v>
                </c:pt>
                <c:pt idx="1096">
                  <c:v>120.5</c:v>
                </c:pt>
                <c:pt idx="1097">
                  <c:v>120.5</c:v>
                </c:pt>
                <c:pt idx="1098">
                  <c:v>120.5</c:v>
                </c:pt>
                <c:pt idx="1099">
                  <c:v>119.9</c:v>
                </c:pt>
                <c:pt idx="1100">
                  <c:v>119.9</c:v>
                </c:pt>
                <c:pt idx="1101">
                  <c:v>119.9</c:v>
                </c:pt>
                <c:pt idx="1102">
                  <c:v>119.6</c:v>
                </c:pt>
                <c:pt idx="1103">
                  <c:v>119.6</c:v>
                </c:pt>
                <c:pt idx="1104">
                  <c:v>119.6</c:v>
                </c:pt>
                <c:pt idx="1105">
                  <c:v>119.3</c:v>
                </c:pt>
                <c:pt idx="1106">
                  <c:v>119.3</c:v>
                </c:pt>
                <c:pt idx="1107">
                  <c:v>119.3</c:v>
                </c:pt>
                <c:pt idx="1108">
                  <c:v>119.6</c:v>
                </c:pt>
                <c:pt idx="1109">
                  <c:v>119.6</c:v>
                </c:pt>
                <c:pt idx="1110">
                  <c:v>119.6</c:v>
                </c:pt>
                <c:pt idx="1111">
                  <c:v>119.2</c:v>
                </c:pt>
                <c:pt idx="1112">
                  <c:v>119.2</c:v>
                </c:pt>
                <c:pt idx="1113">
                  <c:v>119.2</c:v>
                </c:pt>
                <c:pt idx="1114">
                  <c:v>119.8</c:v>
                </c:pt>
                <c:pt idx="1115">
                  <c:v>119.8</c:v>
                </c:pt>
                <c:pt idx="1116">
                  <c:v>119.8</c:v>
                </c:pt>
                <c:pt idx="1117">
                  <c:v>120.2</c:v>
                </c:pt>
                <c:pt idx="1118">
                  <c:v>120.2</c:v>
                </c:pt>
                <c:pt idx="1119">
                  <c:v>120.2</c:v>
                </c:pt>
                <c:pt idx="1120">
                  <c:v>121.3</c:v>
                </c:pt>
                <c:pt idx="1121">
                  <c:v>121.3</c:v>
                </c:pt>
                <c:pt idx="1122">
                  <c:v>121.3</c:v>
                </c:pt>
                <c:pt idx="1123">
                  <c:v>121</c:v>
                </c:pt>
                <c:pt idx="1124">
                  <c:v>121</c:v>
                </c:pt>
                <c:pt idx="1125">
                  <c:v>121</c:v>
                </c:pt>
                <c:pt idx="1126">
                  <c:v>120.5</c:v>
                </c:pt>
                <c:pt idx="1127">
                  <c:v>120.5</c:v>
                </c:pt>
                <c:pt idx="1128">
                  <c:v>120.5</c:v>
                </c:pt>
                <c:pt idx="1129">
                  <c:v>120.2</c:v>
                </c:pt>
                <c:pt idx="1130">
                  <c:v>120.2</c:v>
                </c:pt>
                <c:pt idx="1131">
                  <c:v>120.2</c:v>
                </c:pt>
                <c:pt idx="1132">
                  <c:v>120.1</c:v>
                </c:pt>
                <c:pt idx="1133">
                  <c:v>120.1</c:v>
                </c:pt>
                <c:pt idx="1134">
                  <c:v>120.1</c:v>
                </c:pt>
                <c:pt idx="1135">
                  <c:v>120.1</c:v>
                </c:pt>
                <c:pt idx="1136">
                  <c:v>120.1</c:v>
                </c:pt>
                <c:pt idx="1137">
                  <c:v>120.1</c:v>
                </c:pt>
                <c:pt idx="1138">
                  <c:v>119.6</c:v>
                </c:pt>
                <c:pt idx="1139">
                  <c:v>119.6</c:v>
                </c:pt>
                <c:pt idx="1140">
                  <c:v>119.6</c:v>
                </c:pt>
                <c:pt idx="1141">
                  <c:v>119.6</c:v>
                </c:pt>
                <c:pt idx="1142">
                  <c:v>119.6</c:v>
                </c:pt>
                <c:pt idx="1143">
                  <c:v>119.6</c:v>
                </c:pt>
                <c:pt idx="1144">
                  <c:v>120.1</c:v>
                </c:pt>
                <c:pt idx="1145">
                  <c:v>120.1</c:v>
                </c:pt>
                <c:pt idx="1146">
                  <c:v>120.1</c:v>
                </c:pt>
                <c:pt idx="1147">
                  <c:v>120.5</c:v>
                </c:pt>
                <c:pt idx="1148">
                  <c:v>120.5</c:v>
                </c:pt>
                <c:pt idx="1149">
                  <c:v>120.5</c:v>
                </c:pt>
                <c:pt idx="1150">
                  <c:v>121</c:v>
                </c:pt>
                <c:pt idx="1151">
                  <c:v>121</c:v>
                </c:pt>
                <c:pt idx="1152">
                  <c:v>121</c:v>
                </c:pt>
                <c:pt idx="1153">
                  <c:v>120.8</c:v>
                </c:pt>
                <c:pt idx="1154">
                  <c:v>120.8</c:v>
                </c:pt>
                <c:pt idx="1155">
                  <c:v>120.8</c:v>
                </c:pt>
                <c:pt idx="1156">
                  <c:v>121.3</c:v>
                </c:pt>
                <c:pt idx="1157">
                  <c:v>121.3</c:v>
                </c:pt>
                <c:pt idx="1158">
                  <c:v>121.3</c:v>
                </c:pt>
                <c:pt idx="1159">
                  <c:v>121.8</c:v>
                </c:pt>
                <c:pt idx="1160">
                  <c:v>121.8</c:v>
                </c:pt>
                <c:pt idx="1161">
                  <c:v>121.8</c:v>
                </c:pt>
                <c:pt idx="1162">
                  <c:v>123.1</c:v>
                </c:pt>
                <c:pt idx="1163">
                  <c:v>123.1</c:v>
                </c:pt>
                <c:pt idx="1164">
                  <c:v>123.1</c:v>
                </c:pt>
                <c:pt idx="1165">
                  <c:v>123.7</c:v>
                </c:pt>
                <c:pt idx="1166">
                  <c:v>123.7</c:v>
                </c:pt>
                <c:pt idx="1167">
                  <c:v>123.7</c:v>
                </c:pt>
                <c:pt idx="1168">
                  <c:v>124.3</c:v>
                </c:pt>
                <c:pt idx="1169">
                  <c:v>124.3</c:v>
                </c:pt>
                <c:pt idx="1170">
                  <c:v>124.3</c:v>
                </c:pt>
                <c:pt idx="1171">
                  <c:v>124.8</c:v>
                </c:pt>
                <c:pt idx="1172">
                  <c:v>124.8</c:v>
                </c:pt>
                <c:pt idx="1173">
                  <c:v>124.8</c:v>
                </c:pt>
                <c:pt idx="1174">
                  <c:v>125.8</c:v>
                </c:pt>
                <c:pt idx="1175">
                  <c:v>125.8</c:v>
                </c:pt>
                <c:pt idx="1176">
                  <c:v>125.8</c:v>
                </c:pt>
                <c:pt idx="1177">
                  <c:v>127.6</c:v>
                </c:pt>
                <c:pt idx="1178">
                  <c:v>127.6</c:v>
                </c:pt>
                <c:pt idx="1179">
                  <c:v>127.6</c:v>
                </c:pt>
                <c:pt idx="1180">
                  <c:v>129</c:v>
                </c:pt>
                <c:pt idx="1181">
                  <c:v>129</c:v>
                </c:pt>
                <c:pt idx="1182">
                  <c:v>129</c:v>
                </c:pt>
                <c:pt idx="1183">
                  <c:v>131.1</c:v>
                </c:pt>
                <c:pt idx="1184">
                  <c:v>131.1</c:v>
                </c:pt>
                <c:pt idx="1185">
                  <c:v>131.1</c:v>
                </c:pt>
                <c:pt idx="1186">
                  <c:v>132.19999999999999</c:v>
                </c:pt>
                <c:pt idx="1187">
                  <c:v>132.19999999999999</c:v>
                </c:pt>
                <c:pt idx="1188">
                  <c:v>132.19999999999999</c:v>
                </c:pt>
                <c:pt idx="1189">
                  <c:v>135.1</c:v>
                </c:pt>
                <c:pt idx="1190">
                  <c:v>135.1</c:v>
                </c:pt>
                <c:pt idx="1191">
                  <c:v>135.1</c:v>
                </c:pt>
                <c:pt idx="1192">
                  <c:v>138.5</c:v>
                </c:pt>
                <c:pt idx="1193">
                  <c:v>138.5</c:v>
                </c:pt>
                <c:pt idx="1194">
                  <c:v>138.5</c:v>
                </c:pt>
                <c:pt idx="1195">
                  <c:v>143.9</c:v>
                </c:pt>
                <c:pt idx="1196">
                  <c:v>143.9</c:v>
                </c:pt>
                <c:pt idx="1197">
                  <c:v>143.9</c:v>
                </c:pt>
                <c:pt idx="1198">
                  <c:v>147.4</c:v>
                </c:pt>
                <c:pt idx="1199">
                  <c:v>147.4</c:v>
                </c:pt>
                <c:pt idx="1200">
                  <c:v>147.4</c:v>
                </c:pt>
                <c:pt idx="1201">
                  <c:v>147.9</c:v>
                </c:pt>
                <c:pt idx="1202">
                  <c:v>147.9</c:v>
                </c:pt>
                <c:pt idx="1203">
                  <c:v>147.9</c:v>
                </c:pt>
                <c:pt idx="1204">
                  <c:v>145.30000000000001</c:v>
                </c:pt>
                <c:pt idx="1205">
                  <c:v>145.30000000000001</c:v>
                </c:pt>
                <c:pt idx="1206">
                  <c:v>145.30000000000001</c:v>
                </c:pt>
                <c:pt idx="1207">
                  <c:v>142.69999999999999</c:v>
                </c:pt>
                <c:pt idx="1208">
                  <c:v>142.69999999999999</c:v>
                </c:pt>
                <c:pt idx="1209">
                  <c:v>142.69999999999999</c:v>
                </c:pt>
                <c:pt idx="1210">
                  <c:v>141.6</c:v>
                </c:pt>
                <c:pt idx="1211">
                  <c:v>141.6</c:v>
                </c:pt>
                <c:pt idx="1212">
                  <c:v>141.6</c:v>
                </c:pt>
                <c:pt idx="1213">
                  <c:v>141.4</c:v>
                </c:pt>
                <c:pt idx="1214">
                  <c:v>141.4</c:v>
                </c:pt>
                <c:pt idx="1215">
                  <c:v>141.4</c:v>
                </c:pt>
                <c:pt idx="1216">
                  <c:v>140.80000000000001</c:v>
                </c:pt>
                <c:pt idx="1217">
                  <c:v>140.80000000000001</c:v>
                </c:pt>
                <c:pt idx="1218">
                  <c:v>140.80000000000001</c:v>
                </c:pt>
                <c:pt idx="1219">
                  <c:v>139.69999999999999</c:v>
                </c:pt>
                <c:pt idx="1220">
                  <c:v>139.69999999999999</c:v>
                </c:pt>
                <c:pt idx="1221">
                  <c:v>139.69999999999999</c:v>
                </c:pt>
                <c:pt idx="1222">
                  <c:v>138.6</c:v>
                </c:pt>
                <c:pt idx="1223">
                  <c:v>138.6</c:v>
                </c:pt>
                <c:pt idx="1224">
                  <c:v>138.6</c:v>
                </c:pt>
                <c:pt idx="1225">
                  <c:v>137.1</c:v>
                </c:pt>
                <c:pt idx="1226">
                  <c:v>137.1</c:v>
                </c:pt>
                <c:pt idx="1227">
                  <c:v>137.1</c:v>
                </c:pt>
                <c:pt idx="1228">
                  <c:v>135.1</c:v>
                </c:pt>
                <c:pt idx="1229">
                  <c:v>135.1</c:v>
                </c:pt>
                <c:pt idx="1230">
                  <c:v>135.1</c:v>
                </c:pt>
                <c:pt idx="1231">
                  <c:v>132.4</c:v>
                </c:pt>
                <c:pt idx="1232">
                  <c:v>132.4</c:v>
                </c:pt>
                <c:pt idx="1233">
                  <c:v>132.4</c:v>
                </c:pt>
                <c:pt idx="1234">
                  <c:v>130.19999999999999</c:v>
                </c:pt>
                <c:pt idx="1235">
                  <c:v>130.19999999999999</c:v>
                </c:pt>
                <c:pt idx="1236">
                  <c:v>130.19999999999999</c:v>
                </c:pt>
                <c:pt idx="1237">
                  <c:v>128.6</c:v>
                </c:pt>
                <c:pt idx="1238">
                  <c:v>128.6</c:v>
                </c:pt>
                <c:pt idx="1239">
                  <c:v>128.6</c:v>
                </c:pt>
                <c:pt idx="1240">
                  <c:v>127.2</c:v>
                </c:pt>
                <c:pt idx="1241">
                  <c:v>127.2</c:v>
                </c:pt>
                <c:pt idx="1242">
                  <c:v>127.2</c:v>
                </c:pt>
                <c:pt idx="1243">
                  <c:v>126.5</c:v>
                </c:pt>
                <c:pt idx="1244">
                  <c:v>126.5</c:v>
                </c:pt>
                <c:pt idx="1245">
                  <c:v>126.5</c:v>
                </c:pt>
                <c:pt idx="1246">
                  <c:v>125.7</c:v>
                </c:pt>
                <c:pt idx="1247">
                  <c:v>125.7</c:v>
                </c:pt>
                <c:pt idx="1248">
                  <c:v>125.7</c:v>
                </c:pt>
                <c:pt idx="1249">
                  <c:v>125.6</c:v>
                </c:pt>
                <c:pt idx="1250">
                  <c:v>125.6</c:v>
                </c:pt>
                <c:pt idx="1251">
                  <c:v>125.6</c:v>
                </c:pt>
                <c:pt idx="1252">
                  <c:v>125.2</c:v>
                </c:pt>
                <c:pt idx="1253">
                  <c:v>125.2</c:v>
                </c:pt>
                <c:pt idx="1254">
                  <c:v>125.2</c:v>
                </c:pt>
                <c:pt idx="1255">
                  <c:v>125.2</c:v>
                </c:pt>
                <c:pt idx="1256">
                  <c:v>125.2</c:v>
                </c:pt>
                <c:pt idx="1257">
                  <c:v>125.2</c:v>
                </c:pt>
                <c:pt idx="1258">
                  <c:v>124.6</c:v>
                </c:pt>
                <c:pt idx="1259">
                  <c:v>124.6</c:v>
                </c:pt>
                <c:pt idx="1260">
                  <c:v>124.6</c:v>
                </c:pt>
                <c:pt idx="1261">
                  <c:v>124.1</c:v>
                </c:pt>
                <c:pt idx="1262">
                  <c:v>124.1</c:v>
                </c:pt>
                <c:pt idx="1263">
                  <c:v>124.1</c:v>
                </c:pt>
                <c:pt idx="1264">
                  <c:v>123.7</c:v>
                </c:pt>
                <c:pt idx="1265">
                  <c:v>123.7</c:v>
                </c:pt>
                <c:pt idx="1266">
                  <c:v>123.7</c:v>
                </c:pt>
                <c:pt idx="1267">
                  <c:v>123.2</c:v>
                </c:pt>
                <c:pt idx="1268">
                  <c:v>123.2</c:v>
                </c:pt>
                <c:pt idx="1269">
                  <c:v>123.2</c:v>
                </c:pt>
                <c:pt idx="1270">
                  <c:v>122.9</c:v>
                </c:pt>
                <c:pt idx="1271">
                  <c:v>122.9</c:v>
                </c:pt>
                <c:pt idx="1272">
                  <c:v>122.9</c:v>
                </c:pt>
                <c:pt idx="1273">
                  <c:v>123.7</c:v>
                </c:pt>
                <c:pt idx="1274">
                  <c:v>123.7</c:v>
                </c:pt>
                <c:pt idx="1275">
                  <c:v>123.7</c:v>
                </c:pt>
                <c:pt idx="1276">
                  <c:v>124.3</c:v>
                </c:pt>
                <c:pt idx="1277">
                  <c:v>124.3</c:v>
                </c:pt>
                <c:pt idx="1278">
                  <c:v>124.3</c:v>
                </c:pt>
                <c:pt idx="1279">
                  <c:v>124.3</c:v>
                </c:pt>
                <c:pt idx="1280">
                  <c:v>124.3</c:v>
                </c:pt>
                <c:pt idx="1281">
                  <c:v>124.3</c:v>
                </c:pt>
                <c:pt idx="1282">
                  <c:v>123.4</c:v>
                </c:pt>
                <c:pt idx="1283">
                  <c:v>123.4</c:v>
                </c:pt>
                <c:pt idx="1284">
                  <c:v>123.4</c:v>
                </c:pt>
                <c:pt idx="1285">
                  <c:v>122.8</c:v>
                </c:pt>
                <c:pt idx="1286">
                  <c:v>122.8</c:v>
                </c:pt>
                <c:pt idx="1287">
                  <c:v>122.8</c:v>
                </c:pt>
                <c:pt idx="1288">
                  <c:v>122.5</c:v>
                </c:pt>
                <c:pt idx="1289">
                  <c:v>122.5</c:v>
                </c:pt>
                <c:pt idx="1290">
                  <c:v>122.5</c:v>
                </c:pt>
                <c:pt idx="1291">
                  <c:v>122.2</c:v>
                </c:pt>
                <c:pt idx="1292">
                  <c:v>122.2</c:v>
                </c:pt>
                <c:pt idx="1293">
                  <c:v>122.2</c:v>
                </c:pt>
                <c:pt idx="1294">
                  <c:v>121.7</c:v>
                </c:pt>
                <c:pt idx="1295">
                  <c:v>121.7</c:v>
                </c:pt>
                <c:pt idx="1296">
                  <c:v>121.7</c:v>
                </c:pt>
                <c:pt idx="1297">
                  <c:v>121.7</c:v>
                </c:pt>
                <c:pt idx="1298">
                  <c:v>121.7</c:v>
                </c:pt>
                <c:pt idx="1299">
                  <c:v>121.7</c:v>
                </c:pt>
                <c:pt idx="1300">
                  <c:v>121.3</c:v>
                </c:pt>
                <c:pt idx="1301">
                  <c:v>121.3</c:v>
                </c:pt>
                <c:pt idx="1302">
                  <c:v>121.3</c:v>
                </c:pt>
                <c:pt idx="1303">
                  <c:v>121.6</c:v>
                </c:pt>
                <c:pt idx="1304">
                  <c:v>121.6</c:v>
                </c:pt>
                <c:pt idx="1305">
                  <c:v>121.6</c:v>
                </c:pt>
                <c:pt idx="1306">
                  <c:v>121.2</c:v>
                </c:pt>
                <c:pt idx="1307">
                  <c:v>121.2</c:v>
                </c:pt>
                <c:pt idx="1308">
                  <c:v>121.2</c:v>
                </c:pt>
                <c:pt idx="1309">
                  <c:v>121.2</c:v>
                </c:pt>
                <c:pt idx="1310">
                  <c:v>121.2</c:v>
                </c:pt>
                <c:pt idx="1311">
                  <c:v>121.2</c:v>
                </c:pt>
                <c:pt idx="1312">
                  <c:v>120.8</c:v>
                </c:pt>
                <c:pt idx="1313">
                  <c:v>120.8</c:v>
                </c:pt>
                <c:pt idx="1314">
                  <c:v>120.8</c:v>
                </c:pt>
                <c:pt idx="1315">
                  <c:v>120.7</c:v>
                </c:pt>
                <c:pt idx="1316">
                  <c:v>120.7</c:v>
                </c:pt>
                <c:pt idx="1317">
                  <c:v>120.7</c:v>
                </c:pt>
                <c:pt idx="1318">
                  <c:v>120.8</c:v>
                </c:pt>
                <c:pt idx="1319">
                  <c:v>120.8</c:v>
                </c:pt>
                <c:pt idx="1320">
                  <c:v>120.8</c:v>
                </c:pt>
                <c:pt idx="1321">
                  <c:v>121.2</c:v>
                </c:pt>
                <c:pt idx="1322">
                  <c:v>121.2</c:v>
                </c:pt>
                <c:pt idx="1323">
                  <c:v>121.2</c:v>
                </c:pt>
                <c:pt idx="1324">
                  <c:v>121.2</c:v>
                </c:pt>
                <c:pt idx="1325">
                  <c:v>121.2</c:v>
                </c:pt>
                <c:pt idx="1326">
                  <c:v>121.2</c:v>
                </c:pt>
                <c:pt idx="1327">
                  <c:v>121.3</c:v>
                </c:pt>
                <c:pt idx="1328">
                  <c:v>121.3</c:v>
                </c:pt>
                <c:pt idx="1329">
                  <c:v>121.3</c:v>
                </c:pt>
                <c:pt idx="1330">
                  <c:v>121.7</c:v>
                </c:pt>
                <c:pt idx="1331">
                  <c:v>121.7</c:v>
                </c:pt>
                <c:pt idx="1332">
                  <c:v>121.7</c:v>
                </c:pt>
                <c:pt idx="1333">
                  <c:v>121.9</c:v>
                </c:pt>
                <c:pt idx="1334">
                  <c:v>121.9</c:v>
                </c:pt>
                <c:pt idx="1335">
                  <c:v>121.9</c:v>
                </c:pt>
                <c:pt idx="1336">
                  <c:v>122.1</c:v>
                </c:pt>
                <c:pt idx="1337">
                  <c:v>122.1</c:v>
                </c:pt>
                <c:pt idx="1338">
                  <c:v>122.1</c:v>
                </c:pt>
                <c:pt idx="1339">
                  <c:v>121.4</c:v>
                </c:pt>
                <c:pt idx="1340">
                  <c:v>121.4</c:v>
                </c:pt>
                <c:pt idx="1341">
                  <c:v>121.4</c:v>
                </c:pt>
                <c:pt idx="1342">
                  <c:v>121.4</c:v>
                </c:pt>
                <c:pt idx="1343">
                  <c:v>121.4</c:v>
                </c:pt>
                <c:pt idx="1344">
                  <c:v>121.4</c:v>
                </c:pt>
                <c:pt idx="1345">
                  <c:v>121.4</c:v>
                </c:pt>
                <c:pt idx="1346">
                  <c:v>121.4</c:v>
                </c:pt>
                <c:pt idx="1347">
                  <c:v>121.4</c:v>
                </c:pt>
                <c:pt idx="1348">
                  <c:v>121.7</c:v>
                </c:pt>
                <c:pt idx="1349">
                  <c:v>121.7</c:v>
                </c:pt>
                <c:pt idx="1350">
                  <c:v>121.7</c:v>
                </c:pt>
                <c:pt idx="1351">
                  <c:v>121.4</c:v>
                </c:pt>
                <c:pt idx="1352">
                  <c:v>121.4</c:v>
                </c:pt>
                <c:pt idx="1353">
                  <c:v>121.4</c:v>
                </c:pt>
                <c:pt idx="1354">
                  <c:v>121.5</c:v>
                </c:pt>
                <c:pt idx="1355">
                  <c:v>121.5</c:v>
                </c:pt>
                <c:pt idx="1356">
                  <c:v>121.5</c:v>
                </c:pt>
                <c:pt idx="1357">
                  <c:v>121.3</c:v>
                </c:pt>
                <c:pt idx="1358">
                  <c:v>121.3</c:v>
                </c:pt>
                <c:pt idx="1359">
                  <c:v>121.3</c:v>
                </c:pt>
                <c:pt idx="1360">
                  <c:v>121.9</c:v>
                </c:pt>
                <c:pt idx="1361">
                  <c:v>121.9</c:v>
                </c:pt>
                <c:pt idx="1362">
                  <c:v>121.9</c:v>
                </c:pt>
                <c:pt idx="1363">
                  <c:v>121.5</c:v>
                </c:pt>
                <c:pt idx="1364">
                  <c:v>121.5</c:v>
                </c:pt>
                <c:pt idx="1365">
                  <c:v>121.5</c:v>
                </c:pt>
                <c:pt idx="1366">
                  <c:v>122</c:v>
                </c:pt>
                <c:pt idx="1367">
                  <c:v>122</c:v>
                </c:pt>
                <c:pt idx="1368">
                  <c:v>122</c:v>
                </c:pt>
                <c:pt idx="1369">
                  <c:v>121.4</c:v>
                </c:pt>
                <c:pt idx="1370">
                  <c:v>121.4</c:v>
                </c:pt>
                <c:pt idx="1371">
                  <c:v>121.4</c:v>
                </c:pt>
                <c:pt idx="1372">
                  <c:v>121.6</c:v>
                </c:pt>
                <c:pt idx="1373">
                  <c:v>121.6</c:v>
                </c:pt>
                <c:pt idx="1374">
                  <c:v>121.6</c:v>
                </c:pt>
                <c:pt idx="1375">
                  <c:v>121.4</c:v>
                </c:pt>
                <c:pt idx="1376">
                  <c:v>121.4</c:v>
                </c:pt>
                <c:pt idx="1377">
                  <c:v>121.4</c:v>
                </c:pt>
                <c:pt idx="1378">
                  <c:v>121.9</c:v>
                </c:pt>
                <c:pt idx="1379">
                  <c:v>121.9</c:v>
                </c:pt>
                <c:pt idx="1380">
                  <c:v>121.9</c:v>
                </c:pt>
                <c:pt idx="1381">
                  <c:v>122.3</c:v>
                </c:pt>
                <c:pt idx="1382">
                  <c:v>122.3</c:v>
                </c:pt>
                <c:pt idx="1383">
                  <c:v>122.3</c:v>
                </c:pt>
                <c:pt idx="1384">
                  <c:v>122.7</c:v>
                </c:pt>
                <c:pt idx="1385">
                  <c:v>122.7</c:v>
                </c:pt>
                <c:pt idx="1386">
                  <c:v>122.7</c:v>
                </c:pt>
                <c:pt idx="1387">
                  <c:v>122.7</c:v>
                </c:pt>
                <c:pt idx="1388">
                  <c:v>122.7</c:v>
                </c:pt>
                <c:pt idx="1389">
                  <c:v>122.7</c:v>
                </c:pt>
                <c:pt idx="1390">
                  <c:v>122.9</c:v>
                </c:pt>
                <c:pt idx="1391">
                  <c:v>122.9</c:v>
                </c:pt>
                <c:pt idx="1392">
                  <c:v>122.9</c:v>
                </c:pt>
                <c:pt idx="1393">
                  <c:v>123</c:v>
                </c:pt>
                <c:pt idx="1394">
                  <c:v>123</c:v>
                </c:pt>
                <c:pt idx="1395">
                  <c:v>123</c:v>
                </c:pt>
                <c:pt idx="1396">
                  <c:v>123.3</c:v>
                </c:pt>
                <c:pt idx="1397">
                  <c:v>123.3</c:v>
                </c:pt>
                <c:pt idx="1398">
                  <c:v>123.3</c:v>
                </c:pt>
                <c:pt idx="1399">
                  <c:v>123.2</c:v>
                </c:pt>
                <c:pt idx="1400">
                  <c:v>123.2</c:v>
                </c:pt>
                <c:pt idx="1401">
                  <c:v>123.2</c:v>
                </c:pt>
                <c:pt idx="1402">
                  <c:v>123.3</c:v>
                </c:pt>
                <c:pt idx="1403">
                  <c:v>123.3</c:v>
                </c:pt>
                <c:pt idx="1404">
                  <c:v>123.3</c:v>
                </c:pt>
                <c:pt idx="1405">
                  <c:v>123</c:v>
                </c:pt>
                <c:pt idx="1406">
                  <c:v>123</c:v>
                </c:pt>
                <c:pt idx="1407">
                  <c:v>123</c:v>
                </c:pt>
                <c:pt idx="1408">
                  <c:v>122.8</c:v>
                </c:pt>
                <c:pt idx="1409">
                  <c:v>122.8</c:v>
                </c:pt>
                <c:pt idx="1410">
                  <c:v>122.8</c:v>
                </c:pt>
                <c:pt idx="1411">
                  <c:v>123</c:v>
                </c:pt>
                <c:pt idx="1412">
                  <c:v>123</c:v>
                </c:pt>
                <c:pt idx="1413">
                  <c:v>123</c:v>
                </c:pt>
                <c:pt idx="1414">
                  <c:v>123</c:v>
                </c:pt>
                <c:pt idx="1415">
                  <c:v>123</c:v>
                </c:pt>
                <c:pt idx="1416">
                  <c:v>123</c:v>
                </c:pt>
                <c:pt idx="1417">
                  <c:v>123.3</c:v>
                </c:pt>
                <c:pt idx="1418">
                  <c:v>123.3</c:v>
                </c:pt>
                <c:pt idx="1419">
                  <c:v>123.3</c:v>
                </c:pt>
                <c:pt idx="1420">
                  <c:v>123.1</c:v>
                </c:pt>
                <c:pt idx="1421">
                  <c:v>123.1</c:v>
                </c:pt>
                <c:pt idx="1422">
                  <c:v>123.1</c:v>
                </c:pt>
                <c:pt idx="1423">
                  <c:v>123.1</c:v>
                </c:pt>
                <c:pt idx="1424">
                  <c:v>123.1</c:v>
                </c:pt>
                <c:pt idx="1425">
                  <c:v>123.1</c:v>
                </c:pt>
                <c:pt idx="1426">
                  <c:v>123.7</c:v>
                </c:pt>
                <c:pt idx="1427">
                  <c:v>123.7</c:v>
                </c:pt>
                <c:pt idx="1428">
                  <c:v>123.7</c:v>
                </c:pt>
                <c:pt idx="1429">
                  <c:v>123.6</c:v>
                </c:pt>
                <c:pt idx="1430">
                  <c:v>123.6</c:v>
                </c:pt>
                <c:pt idx="1431">
                  <c:v>123.6</c:v>
                </c:pt>
                <c:pt idx="1432">
                  <c:v>123.3</c:v>
                </c:pt>
                <c:pt idx="1433">
                  <c:v>123.3</c:v>
                </c:pt>
                <c:pt idx="1434">
                  <c:v>123.3</c:v>
                </c:pt>
                <c:pt idx="1435">
                  <c:v>122.6</c:v>
                </c:pt>
                <c:pt idx="1436">
                  <c:v>122.6</c:v>
                </c:pt>
                <c:pt idx="1437">
                  <c:v>122.6</c:v>
                </c:pt>
                <c:pt idx="1438">
                  <c:v>123.2</c:v>
                </c:pt>
                <c:pt idx="1439">
                  <c:v>123.2</c:v>
                </c:pt>
                <c:pt idx="1440">
                  <c:v>123.2</c:v>
                </c:pt>
                <c:pt idx="1441">
                  <c:v>123.8</c:v>
                </c:pt>
                <c:pt idx="1442">
                  <c:v>123.8</c:v>
                </c:pt>
                <c:pt idx="1443">
                  <c:v>123.8</c:v>
                </c:pt>
                <c:pt idx="1444">
                  <c:v>123.9</c:v>
                </c:pt>
                <c:pt idx="1445">
                  <c:v>123.9</c:v>
                </c:pt>
                <c:pt idx="1446">
                  <c:v>123.9</c:v>
                </c:pt>
                <c:pt idx="1447">
                  <c:v>123.7</c:v>
                </c:pt>
                <c:pt idx="1448">
                  <c:v>123.7</c:v>
                </c:pt>
                <c:pt idx="1449">
                  <c:v>123.7</c:v>
                </c:pt>
                <c:pt idx="1450">
                  <c:v>123.6</c:v>
                </c:pt>
                <c:pt idx="1451">
                  <c:v>123.6</c:v>
                </c:pt>
                <c:pt idx="1452">
                  <c:v>123.6</c:v>
                </c:pt>
                <c:pt idx="1453">
                  <c:v>124</c:v>
                </c:pt>
                <c:pt idx="1454">
                  <c:v>124</c:v>
                </c:pt>
                <c:pt idx="1455">
                  <c:v>124</c:v>
                </c:pt>
                <c:pt idx="1456">
                  <c:v>123.9</c:v>
                </c:pt>
                <c:pt idx="1457">
                  <c:v>123.9</c:v>
                </c:pt>
                <c:pt idx="1458">
                  <c:v>123.9</c:v>
                </c:pt>
                <c:pt idx="1459">
                  <c:v>123.9</c:v>
                </c:pt>
                <c:pt idx="1460">
                  <c:v>123.9</c:v>
                </c:pt>
                <c:pt idx="1461">
                  <c:v>123.9</c:v>
                </c:pt>
                <c:pt idx="1462">
                  <c:v>123.7</c:v>
                </c:pt>
                <c:pt idx="1463">
                  <c:v>123.7</c:v>
                </c:pt>
                <c:pt idx="1464">
                  <c:v>123.7</c:v>
                </c:pt>
                <c:pt idx="1465">
                  <c:v>123.1</c:v>
                </c:pt>
                <c:pt idx="1466">
                  <c:v>123.1</c:v>
                </c:pt>
                <c:pt idx="1467">
                  <c:v>123.1</c:v>
                </c:pt>
                <c:pt idx="1468">
                  <c:v>123.4</c:v>
                </c:pt>
                <c:pt idx="1469">
                  <c:v>123.4</c:v>
                </c:pt>
                <c:pt idx="1470">
                  <c:v>123.4</c:v>
                </c:pt>
                <c:pt idx="1471">
                  <c:v>123.3</c:v>
                </c:pt>
                <c:pt idx="1472">
                  <c:v>123.3</c:v>
                </c:pt>
                <c:pt idx="1473">
                  <c:v>123.3</c:v>
                </c:pt>
                <c:pt idx="1474">
                  <c:v>123.5</c:v>
                </c:pt>
                <c:pt idx="1475">
                  <c:v>123.5</c:v>
                </c:pt>
                <c:pt idx="1476">
                  <c:v>123.5</c:v>
                </c:pt>
                <c:pt idx="1477">
                  <c:v>123.3</c:v>
                </c:pt>
                <c:pt idx="1478">
                  <c:v>123.3</c:v>
                </c:pt>
                <c:pt idx="1479">
                  <c:v>123.3</c:v>
                </c:pt>
                <c:pt idx="1480">
                  <c:v>123.1</c:v>
                </c:pt>
                <c:pt idx="1481">
                  <c:v>123.1</c:v>
                </c:pt>
                <c:pt idx="1482">
                  <c:v>123.1</c:v>
                </c:pt>
                <c:pt idx="1483">
                  <c:v>123</c:v>
                </c:pt>
                <c:pt idx="1484">
                  <c:v>123</c:v>
                </c:pt>
                <c:pt idx="1485">
                  <c:v>123</c:v>
                </c:pt>
                <c:pt idx="1486">
                  <c:v>122.6</c:v>
                </c:pt>
                <c:pt idx="1487">
                  <c:v>122.6</c:v>
                </c:pt>
                <c:pt idx="1488">
                  <c:v>122.6</c:v>
                </c:pt>
                <c:pt idx="1489">
                  <c:v>122.5</c:v>
                </c:pt>
                <c:pt idx="1490">
                  <c:v>122.5</c:v>
                </c:pt>
                <c:pt idx="1491">
                  <c:v>122.5</c:v>
                </c:pt>
                <c:pt idx="1492">
                  <c:v>122.4</c:v>
                </c:pt>
                <c:pt idx="1493">
                  <c:v>122.4</c:v>
                </c:pt>
                <c:pt idx="1494">
                  <c:v>122.4</c:v>
                </c:pt>
                <c:pt idx="1495">
                  <c:v>122.1</c:v>
                </c:pt>
                <c:pt idx="1496">
                  <c:v>122.1</c:v>
                </c:pt>
                <c:pt idx="1497">
                  <c:v>122.1</c:v>
                </c:pt>
                <c:pt idx="1498">
                  <c:v>122.3</c:v>
                </c:pt>
                <c:pt idx="1499">
                  <c:v>122.3</c:v>
                </c:pt>
                <c:pt idx="1500">
                  <c:v>122.3</c:v>
                </c:pt>
                <c:pt idx="1501">
                  <c:v>122.7</c:v>
                </c:pt>
                <c:pt idx="1502">
                  <c:v>122.7</c:v>
                </c:pt>
                <c:pt idx="1503">
                  <c:v>122.7</c:v>
                </c:pt>
                <c:pt idx="1504">
                  <c:v>122.8</c:v>
                </c:pt>
                <c:pt idx="1505">
                  <c:v>122.8</c:v>
                </c:pt>
                <c:pt idx="1506">
                  <c:v>122.8</c:v>
                </c:pt>
                <c:pt idx="1507">
                  <c:v>122.4</c:v>
                </c:pt>
                <c:pt idx="1508">
                  <c:v>122.4</c:v>
                </c:pt>
                <c:pt idx="1509">
                  <c:v>122.4</c:v>
                </c:pt>
                <c:pt idx="1510">
                  <c:v>122.2</c:v>
                </c:pt>
                <c:pt idx="1511">
                  <c:v>122.2</c:v>
                </c:pt>
                <c:pt idx="1512">
                  <c:v>122.2</c:v>
                </c:pt>
                <c:pt idx="1513">
                  <c:v>122.4</c:v>
                </c:pt>
                <c:pt idx="1514">
                  <c:v>122.4</c:v>
                </c:pt>
                <c:pt idx="1515">
                  <c:v>122.4</c:v>
                </c:pt>
                <c:pt idx="1516">
                  <c:v>122.8</c:v>
                </c:pt>
                <c:pt idx="1517">
                  <c:v>122.8</c:v>
                </c:pt>
                <c:pt idx="1518">
                  <c:v>122.8</c:v>
                </c:pt>
                <c:pt idx="1519">
                  <c:v>123</c:v>
                </c:pt>
                <c:pt idx="1520">
                  <c:v>123</c:v>
                </c:pt>
                <c:pt idx="1521">
                  <c:v>123</c:v>
                </c:pt>
                <c:pt idx="1522">
                  <c:v>122.8</c:v>
                </c:pt>
                <c:pt idx="1523">
                  <c:v>122.8</c:v>
                </c:pt>
                <c:pt idx="1524">
                  <c:v>122.8</c:v>
                </c:pt>
                <c:pt idx="1525">
                  <c:v>122.1</c:v>
                </c:pt>
                <c:pt idx="1526">
                  <c:v>122.1</c:v>
                </c:pt>
                <c:pt idx="1527">
                  <c:v>122.1</c:v>
                </c:pt>
                <c:pt idx="1528">
                  <c:v>122.6</c:v>
                </c:pt>
                <c:pt idx="1529">
                  <c:v>122.6</c:v>
                </c:pt>
                <c:pt idx="1530">
                  <c:v>122.6</c:v>
                </c:pt>
                <c:pt idx="1531">
                  <c:v>122.5</c:v>
                </c:pt>
                <c:pt idx="1532">
                  <c:v>122.5</c:v>
                </c:pt>
                <c:pt idx="1533">
                  <c:v>122.5</c:v>
                </c:pt>
                <c:pt idx="1534">
                  <c:v>123</c:v>
                </c:pt>
                <c:pt idx="1535">
                  <c:v>123</c:v>
                </c:pt>
                <c:pt idx="1536">
                  <c:v>123</c:v>
                </c:pt>
                <c:pt idx="1537">
                  <c:v>122.8</c:v>
                </c:pt>
                <c:pt idx="1538">
                  <c:v>122.8</c:v>
                </c:pt>
                <c:pt idx="1539">
                  <c:v>122.8</c:v>
                </c:pt>
                <c:pt idx="1540">
                  <c:v>122.8</c:v>
                </c:pt>
                <c:pt idx="1541">
                  <c:v>122.8</c:v>
                </c:pt>
                <c:pt idx="1542">
                  <c:v>122.8</c:v>
                </c:pt>
                <c:pt idx="1543">
                  <c:v>122.8</c:v>
                </c:pt>
                <c:pt idx="1544">
                  <c:v>122.8</c:v>
                </c:pt>
                <c:pt idx="1545">
                  <c:v>122.8</c:v>
                </c:pt>
                <c:pt idx="1546">
                  <c:v>122.5</c:v>
                </c:pt>
                <c:pt idx="1547">
                  <c:v>122.5</c:v>
                </c:pt>
                <c:pt idx="1548">
                  <c:v>122.5</c:v>
                </c:pt>
                <c:pt idx="1549">
                  <c:v>122.9</c:v>
                </c:pt>
                <c:pt idx="1550">
                  <c:v>122.9</c:v>
                </c:pt>
                <c:pt idx="1551">
                  <c:v>122.9</c:v>
                </c:pt>
                <c:pt idx="1552">
                  <c:v>122.7</c:v>
                </c:pt>
                <c:pt idx="1553">
                  <c:v>122.7</c:v>
                </c:pt>
                <c:pt idx="1554">
                  <c:v>122.7</c:v>
                </c:pt>
                <c:pt idx="1555">
                  <c:v>122.7</c:v>
                </c:pt>
                <c:pt idx="1556">
                  <c:v>122.7</c:v>
                </c:pt>
                <c:pt idx="1557">
                  <c:v>122.7</c:v>
                </c:pt>
                <c:pt idx="1558">
                  <c:v>122.6</c:v>
                </c:pt>
                <c:pt idx="1559">
                  <c:v>122.6</c:v>
                </c:pt>
                <c:pt idx="1560">
                  <c:v>122.6</c:v>
                </c:pt>
                <c:pt idx="1561">
                  <c:v>123</c:v>
                </c:pt>
                <c:pt idx="1562">
                  <c:v>123</c:v>
                </c:pt>
                <c:pt idx="1563">
                  <c:v>123</c:v>
                </c:pt>
                <c:pt idx="1564">
                  <c:v>123.2</c:v>
                </c:pt>
                <c:pt idx="1565">
                  <c:v>123.2</c:v>
                </c:pt>
                <c:pt idx="1566">
                  <c:v>123.2</c:v>
                </c:pt>
                <c:pt idx="1567">
                  <c:v>123.1</c:v>
                </c:pt>
                <c:pt idx="1568">
                  <c:v>123.1</c:v>
                </c:pt>
                <c:pt idx="1569">
                  <c:v>123.1</c:v>
                </c:pt>
                <c:pt idx="1570">
                  <c:v>123.4</c:v>
                </c:pt>
                <c:pt idx="1571">
                  <c:v>123.4</c:v>
                </c:pt>
                <c:pt idx="1572">
                  <c:v>123.4</c:v>
                </c:pt>
                <c:pt idx="1573">
                  <c:v>123.5</c:v>
                </c:pt>
                <c:pt idx="1574">
                  <c:v>123.5</c:v>
                </c:pt>
                <c:pt idx="1575">
                  <c:v>123.5</c:v>
                </c:pt>
                <c:pt idx="1576">
                  <c:v>123.5</c:v>
                </c:pt>
                <c:pt idx="1577">
                  <c:v>123.5</c:v>
                </c:pt>
                <c:pt idx="1578">
                  <c:v>123.5</c:v>
                </c:pt>
                <c:pt idx="1579">
                  <c:v>123.1</c:v>
                </c:pt>
                <c:pt idx="1580">
                  <c:v>123.1</c:v>
                </c:pt>
                <c:pt idx="1581">
                  <c:v>123.1</c:v>
                </c:pt>
                <c:pt idx="1582">
                  <c:v>123.2</c:v>
                </c:pt>
                <c:pt idx="1583">
                  <c:v>123.2</c:v>
                </c:pt>
                <c:pt idx="1584">
                  <c:v>123.2</c:v>
                </c:pt>
                <c:pt idx="1585">
                  <c:v>123.5</c:v>
                </c:pt>
                <c:pt idx="1586">
                  <c:v>123.5</c:v>
                </c:pt>
                <c:pt idx="1587">
                  <c:v>123.5</c:v>
                </c:pt>
                <c:pt idx="1588">
                  <c:v>123.8</c:v>
                </c:pt>
                <c:pt idx="1589">
                  <c:v>123.8</c:v>
                </c:pt>
                <c:pt idx="1590">
                  <c:v>123.8</c:v>
                </c:pt>
                <c:pt idx="1591">
                  <c:v>123.7</c:v>
                </c:pt>
                <c:pt idx="1592">
                  <c:v>123.7</c:v>
                </c:pt>
                <c:pt idx="1593">
                  <c:v>123.7</c:v>
                </c:pt>
                <c:pt idx="1594">
                  <c:v>123.5</c:v>
                </c:pt>
                <c:pt idx="1595">
                  <c:v>123.5</c:v>
                </c:pt>
                <c:pt idx="1596">
                  <c:v>123.5</c:v>
                </c:pt>
                <c:pt idx="1597">
                  <c:v>124.2</c:v>
                </c:pt>
                <c:pt idx="1598">
                  <c:v>124.2</c:v>
                </c:pt>
                <c:pt idx="1599">
                  <c:v>124.2</c:v>
                </c:pt>
                <c:pt idx="1600">
                  <c:v>124.8</c:v>
                </c:pt>
                <c:pt idx="1601">
                  <c:v>124.8</c:v>
                </c:pt>
                <c:pt idx="1602">
                  <c:v>124.8</c:v>
                </c:pt>
                <c:pt idx="1603">
                  <c:v>125</c:v>
                </c:pt>
                <c:pt idx="1604">
                  <c:v>125</c:v>
                </c:pt>
                <c:pt idx="1605">
                  <c:v>125</c:v>
                </c:pt>
                <c:pt idx="1606">
                  <c:v>125.7</c:v>
                </c:pt>
                <c:pt idx="1607">
                  <c:v>125.7</c:v>
                </c:pt>
                <c:pt idx="1608">
                  <c:v>125.7</c:v>
                </c:pt>
                <c:pt idx="1609">
                  <c:v>127.5</c:v>
                </c:pt>
                <c:pt idx="1610">
                  <c:v>127.5</c:v>
                </c:pt>
                <c:pt idx="1611">
                  <c:v>127.5</c:v>
                </c:pt>
                <c:pt idx="1612">
                  <c:v>131.4</c:v>
                </c:pt>
                <c:pt idx="1613">
                  <c:v>131.4</c:v>
                </c:pt>
                <c:pt idx="1614">
                  <c:v>131.4</c:v>
                </c:pt>
                <c:pt idx="1615">
                  <c:v>137.5</c:v>
                </c:pt>
                <c:pt idx="1616">
                  <c:v>137.5</c:v>
                </c:pt>
                <c:pt idx="1617">
                  <c:v>137.5</c:v>
                </c:pt>
                <c:pt idx="1618">
                  <c:v>151.30000000000001</c:v>
                </c:pt>
                <c:pt idx="1619">
                  <c:v>151.30000000000001</c:v>
                </c:pt>
                <c:pt idx="1620">
                  <c:v>151.30000000000001</c:v>
                </c:pt>
                <c:pt idx="1621">
                  <c:v>171.8</c:v>
                </c:pt>
                <c:pt idx="1622">
                  <c:v>171.8</c:v>
                </c:pt>
                <c:pt idx="1623">
                  <c:v>171.8</c:v>
                </c:pt>
                <c:pt idx="1624">
                  <c:v>190.8</c:v>
                </c:pt>
                <c:pt idx="1625">
                  <c:v>190.8</c:v>
                </c:pt>
                <c:pt idx="1626">
                  <c:v>190.8</c:v>
                </c:pt>
                <c:pt idx="1627">
                  <c:v>188.9</c:v>
                </c:pt>
                <c:pt idx="1628">
                  <c:v>188.9</c:v>
                </c:pt>
                <c:pt idx="1629">
                  <c:v>188.9</c:v>
                </c:pt>
                <c:pt idx="1630">
                  <c:v>174.4</c:v>
                </c:pt>
                <c:pt idx="1631">
                  <c:v>174.4</c:v>
                </c:pt>
                <c:pt idx="1632">
                  <c:v>174.4</c:v>
                </c:pt>
                <c:pt idx="1633">
                  <c:v>157.6</c:v>
                </c:pt>
                <c:pt idx="1634">
                  <c:v>157.6</c:v>
                </c:pt>
                <c:pt idx="1635">
                  <c:v>157.6</c:v>
                </c:pt>
                <c:pt idx="1636">
                  <c:v>152.30000000000001</c:v>
                </c:pt>
                <c:pt idx="1637">
                  <c:v>152.30000000000001</c:v>
                </c:pt>
                <c:pt idx="1638">
                  <c:v>152.30000000000001</c:v>
                </c:pt>
                <c:pt idx="1639">
                  <c:v>148.1</c:v>
                </c:pt>
                <c:pt idx="1640">
                  <c:v>148.1</c:v>
                </c:pt>
                <c:pt idx="1641">
                  <c:v>148.1</c:v>
                </c:pt>
                <c:pt idx="1642">
                  <c:v>141.9</c:v>
                </c:pt>
                <c:pt idx="1643">
                  <c:v>141.9</c:v>
                </c:pt>
                <c:pt idx="1644">
                  <c:v>141.9</c:v>
                </c:pt>
                <c:pt idx="1645">
                  <c:v>135.1</c:v>
                </c:pt>
                <c:pt idx="1646">
                  <c:v>135.1</c:v>
                </c:pt>
                <c:pt idx="1647">
                  <c:v>135.1</c:v>
                </c:pt>
                <c:pt idx="1648">
                  <c:v>130.69999999999999</c:v>
                </c:pt>
                <c:pt idx="1649">
                  <c:v>130.69999999999999</c:v>
                </c:pt>
                <c:pt idx="1650">
                  <c:v>130.69999999999999</c:v>
                </c:pt>
                <c:pt idx="1651">
                  <c:v>128</c:v>
                </c:pt>
                <c:pt idx="1652">
                  <c:v>128</c:v>
                </c:pt>
                <c:pt idx="1653">
                  <c:v>128</c:v>
                </c:pt>
                <c:pt idx="1654">
                  <c:v>126.7</c:v>
                </c:pt>
                <c:pt idx="1655">
                  <c:v>126.7</c:v>
                </c:pt>
                <c:pt idx="1656">
                  <c:v>126.7</c:v>
                </c:pt>
                <c:pt idx="1657">
                  <c:v>126.1</c:v>
                </c:pt>
                <c:pt idx="1658">
                  <c:v>126.1</c:v>
                </c:pt>
                <c:pt idx="1659">
                  <c:v>126.1</c:v>
                </c:pt>
                <c:pt idx="1660">
                  <c:v>126.2</c:v>
                </c:pt>
                <c:pt idx="1661">
                  <c:v>126.2</c:v>
                </c:pt>
                <c:pt idx="1662">
                  <c:v>126.2</c:v>
                </c:pt>
                <c:pt idx="1663">
                  <c:v>126.3</c:v>
                </c:pt>
                <c:pt idx="1664">
                  <c:v>126.3</c:v>
                </c:pt>
                <c:pt idx="1665">
                  <c:v>126.3</c:v>
                </c:pt>
                <c:pt idx="1666">
                  <c:v>126.1</c:v>
                </c:pt>
                <c:pt idx="1667">
                  <c:v>126.1</c:v>
                </c:pt>
                <c:pt idx="1668">
                  <c:v>126.1</c:v>
                </c:pt>
                <c:pt idx="1669">
                  <c:v>125.3</c:v>
                </c:pt>
                <c:pt idx="1670">
                  <c:v>125.3</c:v>
                </c:pt>
                <c:pt idx="1671">
                  <c:v>125.3</c:v>
                </c:pt>
                <c:pt idx="1672">
                  <c:v>124.8</c:v>
                </c:pt>
                <c:pt idx="1673">
                  <c:v>124.8</c:v>
                </c:pt>
                <c:pt idx="1674">
                  <c:v>124.8</c:v>
                </c:pt>
                <c:pt idx="1675">
                  <c:v>124.5</c:v>
                </c:pt>
                <c:pt idx="1676">
                  <c:v>124.5</c:v>
                </c:pt>
                <c:pt idx="1677">
                  <c:v>124.5</c:v>
                </c:pt>
                <c:pt idx="1678">
                  <c:v>125</c:v>
                </c:pt>
                <c:pt idx="1679">
                  <c:v>125</c:v>
                </c:pt>
                <c:pt idx="1680">
                  <c:v>125</c:v>
                </c:pt>
                <c:pt idx="1681">
                  <c:v>125.4</c:v>
                </c:pt>
                <c:pt idx="1682">
                  <c:v>125.4</c:v>
                </c:pt>
                <c:pt idx="1683">
                  <c:v>125.4</c:v>
                </c:pt>
                <c:pt idx="1684">
                  <c:v>126</c:v>
                </c:pt>
                <c:pt idx="1685">
                  <c:v>126</c:v>
                </c:pt>
                <c:pt idx="1686">
                  <c:v>126</c:v>
                </c:pt>
                <c:pt idx="1687">
                  <c:v>125.7</c:v>
                </c:pt>
                <c:pt idx="1688">
                  <c:v>125.7</c:v>
                </c:pt>
                <c:pt idx="1689">
                  <c:v>125.7</c:v>
                </c:pt>
                <c:pt idx="1690">
                  <c:v>125.5</c:v>
                </c:pt>
                <c:pt idx="1691">
                  <c:v>125.5</c:v>
                </c:pt>
                <c:pt idx="1692">
                  <c:v>125.5</c:v>
                </c:pt>
                <c:pt idx="1693">
                  <c:v>125.1</c:v>
                </c:pt>
                <c:pt idx="1694">
                  <c:v>125.1</c:v>
                </c:pt>
                <c:pt idx="1695">
                  <c:v>125.1</c:v>
                </c:pt>
                <c:pt idx="1696">
                  <c:v>125.4</c:v>
                </c:pt>
                <c:pt idx="1697">
                  <c:v>125.4</c:v>
                </c:pt>
                <c:pt idx="1698">
                  <c:v>125.4</c:v>
                </c:pt>
                <c:pt idx="1699">
                  <c:v>125.6</c:v>
                </c:pt>
                <c:pt idx="1700">
                  <c:v>125.6</c:v>
                </c:pt>
                <c:pt idx="1701">
                  <c:v>125.6</c:v>
                </c:pt>
                <c:pt idx="1702">
                  <c:v>126.1</c:v>
                </c:pt>
                <c:pt idx="1703">
                  <c:v>126.1</c:v>
                </c:pt>
                <c:pt idx="1704">
                  <c:v>126.1</c:v>
                </c:pt>
                <c:pt idx="1705">
                  <c:v>126</c:v>
                </c:pt>
                <c:pt idx="1706">
                  <c:v>126</c:v>
                </c:pt>
                <c:pt idx="1707">
                  <c:v>126</c:v>
                </c:pt>
                <c:pt idx="1708">
                  <c:v>125.9</c:v>
                </c:pt>
                <c:pt idx="1709">
                  <c:v>125.9</c:v>
                </c:pt>
                <c:pt idx="1710">
                  <c:v>125.9</c:v>
                </c:pt>
                <c:pt idx="1711">
                  <c:v>125.7</c:v>
                </c:pt>
                <c:pt idx="1712">
                  <c:v>125.7</c:v>
                </c:pt>
                <c:pt idx="1713">
                  <c:v>125.7</c:v>
                </c:pt>
                <c:pt idx="1714">
                  <c:v>126.1</c:v>
                </c:pt>
                <c:pt idx="1715">
                  <c:v>126.1</c:v>
                </c:pt>
                <c:pt idx="1716">
                  <c:v>126.1</c:v>
                </c:pt>
                <c:pt idx="1717">
                  <c:v>126.1</c:v>
                </c:pt>
                <c:pt idx="1718">
                  <c:v>126.1</c:v>
                </c:pt>
                <c:pt idx="1719">
                  <c:v>126.1</c:v>
                </c:pt>
                <c:pt idx="1720">
                  <c:v>125.4</c:v>
                </c:pt>
                <c:pt idx="1721">
                  <c:v>125.4</c:v>
                </c:pt>
                <c:pt idx="1722">
                  <c:v>125.4</c:v>
                </c:pt>
                <c:pt idx="1723">
                  <c:v>125.3</c:v>
                </c:pt>
                <c:pt idx="1724">
                  <c:v>125.3</c:v>
                </c:pt>
                <c:pt idx="1725">
                  <c:v>125.3</c:v>
                </c:pt>
                <c:pt idx="1726">
                  <c:v>125.3</c:v>
                </c:pt>
                <c:pt idx="1727">
                  <c:v>125.3</c:v>
                </c:pt>
                <c:pt idx="1728">
                  <c:v>125.3</c:v>
                </c:pt>
                <c:pt idx="1729">
                  <c:v>126.1</c:v>
                </c:pt>
                <c:pt idx="1730">
                  <c:v>126.1</c:v>
                </c:pt>
                <c:pt idx="1731">
                  <c:v>126.1</c:v>
                </c:pt>
                <c:pt idx="1732">
                  <c:v>126.1</c:v>
                </c:pt>
                <c:pt idx="1733">
                  <c:v>126.1</c:v>
                </c:pt>
                <c:pt idx="1734">
                  <c:v>126.1</c:v>
                </c:pt>
                <c:pt idx="1735">
                  <c:v>126</c:v>
                </c:pt>
                <c:pt idx="1736">
                  <c:v>126</c:v>
                </c:pt>
                <c:pt idx="1737">
                  <c:v>126</c:v>
                </c:pt>
                <c:pt idx="1738">
                  <c:v>126.3</c:v>
                </c:pt>
                <c:pt idx="1739">
                  <c:v>126.3</c:v>
                </c:pt>
                <c:pt idx="1740">
                  <c:v>126.3</c:v>
                </c:pt>
                <c:pt idx="1741">
                  <c:v>126.2</c:v>
                </c:pt>
                <c:pt idx="1742">
                  <c:v>126.2</c:v>
                </c:pt>
                <c:pt idx="1743">
                  <c:v>126.2</c:v>
                </c:pt>
                <c:pt idx="1744">
                  <c:v>126.8</c:v>
                </c:pt>
                <c:pt idx="1745">
                  <c:v>126.8</c:v>
                </c:pt>
                <c:pt idx="1746">
                  <c:v>126.8</c:v>
                </c:pt>
                <c:pt idx="1747">
                  <c:v>126.4</c:v>
                </c:pt>
                <c:pt idx="1748">
                  <c:v>126.4</c:v>
                </c:pt>
                <c:pt idx="1749">
                  <c:v>126.4</c:v>
                </c:pt>
                <c:pt idx="1750">
                  <c:v>126.4</c:v>
                </c:pt>
                <c:pt idx="1751">
                  <c:v>126.4</c:v>
                </c:pt>
                <c:pt idx="1752">
                  <c:v>126.4</c:v>
                </c:pt>
                <c:pt idx="1753">
                  <c:v>126.4</c:v>
                </c:pt>
                <c:pt idx="1754">
                  <c:v>126.4</c:v>
                </c:pt>
                <c:pt idx="1755">
                  <c:v>126.4</c:v>
                </c:pt>
                <c:pt idx="1756">
                  <c:v>126.4</c:v>
                </c:pt>
                <c:pt idx="1757">
                  <c:v>126.4</c:v>
                </c:pt>
                <c:pt idx="1758">
                  <c:v>126.4</c:v>
                </c:pt>
                <c:pt idx="1759">
                  <c:v>126.3</c:v>
                </c:pt>
                <c:pt idx="1760">
                  <c:v>126.3</c:v>
                </c:pt>
                <c:pt idx="1761">
                  <c:v>126.3</c:v>
                </c:pt>
                <c:pt idx="1762">
                  <c:v>126.4</c:v>
                </c:pt>
                <c:pt idx="1763">
                  <c:v>126.4</c:v>
                </c:pt>
                <c:pt idx="1764">
                  <c:v>126.4</c:v>
                </c:pt>
                <c:pt idx="1765">
                  <c:v>126.8</c:v>
                </c:pt>
                <c:pt idx="1766">
                  <c:v>126.8</c:v>
                </c:pt>
                <c:pt idx="1767">
                  <c:v>126.8</c:v>
                </c:pt>
                <c:pt idx="1768">
                  <c:v>127.1</c:v>
                </c:pt>
                <c:pt idx="1769">
                  <c:v>127.1</c:v>
                </c:pt>
                <c:pt idx="1770">
                  <c:v>127.1</c:v>
                </c:pt>
                <c:pt idx="1771">
                  <c:v>127.2</c:v>
                </c:pt>
                <c:pt idx="1772">
                  <c:v>127.2</c:v>
                </c:pt>
                <c:pt idx="1773">
                  <c:v>127.2</c:v>
                </c:pt>
                <c:pt idx="1774">
                  <c:v>127.2</c:v>
                </c:pt>
                <c:pt idx="1775">
                  <c:v>127.2</c:v>
                </c:pt>
                <c:pt idx="1776">
                  <c:v>127.2</c:v>
                </c:pt>
                <c:pt idx="1777">
                  <c:v>126.9</c:v>
                </c:pt>
                <c:pt idx="1778">
                  <c:v>126.9</c:v>
                </c:pt>
                <c:pt idx="1779">
                  <c:v>126.9</c:v>
                </c:pt>
                <c:pt idx="1780">
                  <c:v>126.4</c:v>
                </c:pt>
                <c:pt idx="1781">
                  <c:v>126.4</c:v>
                </c:pt>
                <c:pt idx="1782">
                  <c:v>126.4</c:v>
                </c:pt>
                <c:pt idx="1783">
                  <c:v>126.6</c:v>
                </c:pt>
                <c:pt idx="1784">
                  <c:v>126.6</c:v>
                </c:pt>
                <c:pt idx="1785">
                  <c:v>126.6</c:v>
                </c:pt>
                <c:pt idx="1786">
                  <c:v>127.3</c:v>
                </c:pt>
                <c:pt idx="1787">
                  <c:v>127.3</c:v>
                </c:pt>
                <c:pt idx="1788">
                  <c:v>127.3</c:v>
                </c:pt>
                <c:pt idx="1789">
                  <c:v>127.5</c:v>
                </c:pt>
                <c:pt idx="1790">
                  <c:v>127.5</c:v>
                </c:pt>
                <c:pt idx="1791">
                  <c:v>127.5</c:v>
                </c:pt>
                <c:pt idx="1792">
                  <c:v>127.1</c:v>
                </c:pt>
                <c:pt idx="1793">
                  <c:v>127.1</c:v>
                </c:pt>
                <c:pt idx="1794">
                  <c:v>127.1</c:v>
                </c:pt>
                <c:pt idx="1795">
                  <c:v>126.6</c:v>
                </c:pt>
                <c:pt idx="1796">
                  <c:v>126.6</c:v>
                </c:pt>
                <c:pt idx="1797">
                  <c:v>126.6</c:v>
                </c:pt>
                <c:pt idx="1798">
                  <c:v>126.7</c:v>
                </c:pt>
                <c:pt idx="1799">
                  <c:v>126.7</c:v>
                </c:pt>
                <c:pt idx="1800">
                  <c:v>126.7</c:v>
                </c:pt>
                <c:pt idx="1801">
                  <c:v>126.5</c:v>
                </c:pt>
                <c:pt idx="1802">
                  <c:v>126.5</c:v>
                </c:pt>
                <c:pt idx="1803">
                  <c:v>126.5</c:v>
                </c:pt>
                <c:pt idx="1804">
                  <c:v>126.5</c:v>
                </c:pt>
                <c:pt idx="1805">
                  <c:v>126.5</c:v>
                </c:pt>
                <c:pt idx="1806">
                  <c:v>126.5</c:v>
                </c:pt>
                <c:pt idx="1807">
                  <c:v>126.5</c:v>
                </c:pt>
                <c:pt idx="1808">
                  <c:v>126.5</c:v>
                </c:pt>
                <c:pt idx="1809">
                  <c:v>126.5</c:v>
                </c:pt>
                <c:pt idx="1810">
                  <c:v>126.8</c:v>
                </c:pt>
                <c:pt idx="1811">
                  <c:v>126.8</c:v>
                </c:pt>
                <c:pt idx="1812">
                  <c:v>126.8</c:v>
                </c:pt>
                <c:pt idx="1813">
                  <c:v>127</c:v>
                </c:pt>
                <c:pt idx="1814">
                  <c:v>127</c:v>
                </c:pt>
                <c:pt idx="1815">
                  <c:v>127</c:v>
                </c:pt>
                <c:pt idx="1816">
                  <c:v>126.8</c:v>
                </c:pt>
                <c:pt idx="1817">
                  <c:v>126.8</c:v>
                </c:pt>
                <c:pt idx="1818">
                  <c:v>126.8</c:v>
                </c:pt>
                <c:pt idx="1819">
                  <c:v>126.3</c:v>
                </c:pt>
                <c:pt idx="1820">
                  <c:v>126.3</c:v>
                </c:pt>
                <c:pt idx="1821">
                  <c:v>126.3</c:v>
                </c:pt>
                <c:pt idx="1822">
                  <c:v>126.2</c:v>
                </c:pt>
                <c:pt idx="1823">
                  <c:v>126.2</c:v>
                </c:pt>
                <c:pt idx="1824">
                  <c:v>126.2</c:v>
                </c:pt>
                <c:pt idx="1825">
                  <c:v>125.5</c:v>
                </c:pt>
                <c:pt idx="1826">
                  <c:v>125.5</c:v>
                </c:pt>
                <c:pt idx="1827">
                  <c:v>125.5</c:v>
                </c:pt>
                <c:pt idx="1828">
                  <c:v>125</c:v>
                </c:pt>
                <c:pt idx="1829">
                  <c:v>125</c:v>
                </c:pt>
                <c:pt idx="1830">
                  <c:v>125</c:v>
                </c:pt>
                <c:pt idx="1831">
                  <c:v>125.3</c:v>
                </c:pt>
                <c:pt idx="1832">
                  <c:v>125.3</c:v>
                </c:pt>
                <c:pt idx="1833">
                  <c:v>125.3</c:v>
                </c:pt>
                <c:pt idx="1834">
                  <c:v>125.5</c:v>
                </c:pt>
                <c:pt idx="1835">
                  <c:v>125.5</c:v>
                </c:pt>
                <c:pt idx="1836">
                  <c:v>125.5</c:v>
                </c:pt>
                <c:pt idx="1837">
                  <c:v>125.6</c:v>
                </c:pt>
                <c:pt idx="1838">
                  <c:v>125.6</c:v>
                </c:pt>
                <c:pt idx="1839">
                  <c:v>125.6</c:v>
                </c:pt>
                <c:pt idx="1840">
                  <c:v>125.1</c:v>
                </c:pt>
                <c:pt idx="1841">
                  <c:v>125.1</c:v>
                </c:pt>
                <c:pt idx="1842">
                  <c:v>125.1</c:v>
                </c:pt>
                <c:pt idx="1843">
                  <c:v>125.3</c:v>
                </c:pt>
                <c:pt idx="1844">
                  <c:v>125.3</c:v>
                </c:pt>
                <c:pt idx="1845">
                  <c:v>125.3</c:v>
                </c:pt>
                <c:pt idx="1846">
                  <c:v>125.5</c:v>
                </c:pt>
                <c:pt idx="1847">
                  <c:v>125.5</c:v>
                </c:pt>
                <c:pt idx="1848">
                  <c:v>125.5</c:v>
                </c:pt>
                <c:pt idx="1849">
                  <c:v>125.9</c:v>
                </c:pt>
                <c:pt idx="1850">
                  <c:v>125.9</c:v>
                </c:pt>
                <c:pt idx="1851">
                  <c:v>125.9</c:v>
                </c:pt>
                <c:pt idx="1852">
                  <c:v>126.1</c:v>
                </c:pt>
                <c:pt idx="1853">
                  <c:v>126.1</c:v>
                </c:pt>
                <c:pt idx="1854">
                  <c:v>126.1</c:v>
                </c:pt>
                <c:pt idx="1855">
                  <c:v>126</c:v>
                </c:pt>
                <c:pt idx="1856">
                  <c:v>126</c:v>
                </c:pt>
                <c:pt idx="1857">
                  <c:v>126</c:v>
                </c:pt>
                <c:pt idx="1858">
                  <c:v>125.4</c:v>
                </c:pt>
                <c:pt idx="1859">
                  <c:v>125.4</c:v>
                </c:pt>
                <c:pt idx="1860">
                  <c:v>125.4</c:v>
                </c:pt>
                <c:pt idx="1861">
                  <c:v>125.3</c:v>
                </c:pt>
                <c:pt idx="1862">
                  <c:v>125.3</c:v>
                </c:pt>
                <c:pt idx="1863">
                  <c:v>125.3</c:v>
                </c:pt>
                <c:pt idx="1864">
                  <c:v>125.1</c:v>
                </c:pt>
                <c:pt idx="1865">
                  <c:v>125.1</c:v>
                </c:pt>
                <c:pt idx="1866">
                  <c:v>125.1</c:v>
                </c:pt>
                <c:pt idx="1867">
                  <c:v>125.3</c:v>
                </c:pt>
                <c:pt idx="1868">
                  <c:v>125.3</c:v>
                </c:pt>
                <c:pt idx="1869">
                  <c:v>125.3</c:v>
                </c:pt>
                <c:pt idx="1870">
                  <c:v>125.1</c:v>
                </c:pt>
                <c:pt idx="1871">
                  <c:v>125.1</c:v>
                </c:pt>
                <c:pt idx="1872">
                  <c:v>125.1</c:v>
                </c:pt>
                <c:pt idx="1873">
                  <c:v>125.3</c:v>
                </c:pt>
                <c:pt idx="1874">
                  <c:v>125.3</c:v>
                </c:pt>
                <c:pt idx="1875">
                  <c:v>125.3</c:v>
                </c:pt>
                <c:pt idx="1876">
                  <c:v>124.2</c:v>
                </c:pt>
                <c:pt idx="1877">
                  <c:v>124.2</c:v>
                </c:pt>
                <c:pt idx="1878">
                  <c:v>124.2</c:v>
                </c:pt>
                <c:pt idx="1879">
                  <c:v>124.3</c:v>
                </c:pt>
                <c:pt idx="1880">
                  <c:v>124.3</c:v>
                </c:pt>
                <c:pt idx="1881">
                  <c:v>124.3</c:v>
                </c:pt>
                <c:pt idx="1882">
                  <c:v>124.5</c:v>
                </c:pt>
                <c:pt idx="1883">
                  <c:v>124.5</c:v>
                </c:pt>
                <c:pt idx="1884">
                  <c:v>124.5</c:v>
                </c:pt>
                <c:pt idx="1885">
                  <c:v>125.4</c:v>
                </c:pt>
                <c:pt idx="1886">
                  <c:v>125.4</c:v>
                </c:pt>
                <c:pt idx="1887">
                  <c:v>125.4</c:v>
                </c:pt>
                <c:pt idx="1888">
                  <c:v>125.1</c:v>
                </c:pt>
                <c:pt idx="1889">
                  <c:v>125.1</c:v>
                </c:pt>
                <c:pt idx="1890">
                  <c:v>125.1</c:v>
                </c:pt>
                <c:pt idx="1891">
                  <c:v>124.7</c:v>
                </c:pt>
                <c:pt idx="1892">
                  <c:v>124.7</c:v>
                </c:pt>
                <c:pt idx="1893">
                  <c:v>124.7</c:v>
                </c:pt>
                <c:pt idx="1894">
                  <c:v>124.7</c:v>
                </c:pt>
                <c:pt idx="1895">
                  <c:v>124.7</c:v>
                </c:pt>
                <c:pt idx="1896">
                  <c:v>124.7</c:v>
                </c:pt>
                <c:pt idx="1897">
                  <c:v>124.9</c:v>
                </c:pt>
                <c:pt idx="1898">
                  <c:v>124.9</c:v>
                </c:pt>
                <c:pt idx="1899">
                  <c:v>124.9</c:v>
                </c:pt>
                <c:pt idx="1900">
                  <c:v>125.1</c:v>
                </c:pt>
                <c:pt idx="1901">
                  <c:v>125.1</c:v>
                </c:pt>
                <c:pt idx="1902">
                  <c:v>125.1</c:v>
                </c:pt>
                <c:pt idx="1903">
                  <c:v>125.4</c:v>
                </c:pt>
                <c:pt idx="1904">
                  <c:v>125.4</c:v>
                </c:pt>
                <c:pt idx="1905">
                  <c:v>125.4</c:v>
                </c:pt>
                <c:pt idx="1906">
                  <c:v>125.5</c:v>
                </c:pt>
                <c:pt idx="1907">
                  <c:v>125.5</c:v>
                </c:pt>
                <c:pt idx="1908">
                  <c:v>125.5</c:v>
                </c:pt>
                <c:pt idx="1909">
                  <c:v>125.5</c:v>
                </c:pt>
                <c:pt idx="1910">
                  <c:v>125.5</c:v>
                </c:pt>
                <c:pt idx="1911">
                  <c:v>125.5</c:v>
                </c:pt>
                <c:pt idx="1912">
                  <c:v>125.1</c:v>
                </c:pt>
                <c:pt idx="1913">
                  <c:v>125.1</c:v>
                </c:pt>
                <c:pt idx="1914">
                  <c:v>125.1</c:v>
                </c:pt>
                <c:pt idx="1915">
                  <c:v>125.3</c:v>
                </c:pt>
                <c:pt idx="1916">
                  <c:v>125.3</c:v>
                </c:pt>
                <c:pt idx="1917">
                  <c:v>125.3</c:v>
                </c:pt>
                <c:pt idx="1918">
                  <c:v>125.5</c:v>
                </c:pt>
                <c:pt idx="1919">
                  <c:v>125.5</c:v>
                </c:pt>
                <c:pt idx="1920">
                  <c:v>125.5</c:v>
                </c:pt>
                <c:pt idx="1921">
                  <c:v>125.4</c:v>
                </c:pt>
                <c:pt idx="1922">
                  <c:v>125.4</c:v>
                </c:pt>
                <c:pt idx="1923">
                  <c:v>125.4</c:v>
                </c:pt>
                <c:pt idx="1924">
                  <c:v>125.6</c:v>
                </c:pt>
                <c:pt idx="1925">
                  <c:v>125.6</c:v>
                </c:pt>
                <c:pt idx="1926">
                  <c:v>125.6</c:v>
                </c:pt>
                <c:pt idx="1927">
                  <c:v>125.9</c:v>
                </c:pt>
                <c:pt idx="1928">
                  <c:v>125.9</c:v>
                </c:pt>
                <c:pt idx="1929">
                  <c:v>125.9</c:v>
                </c:pt>
                <c:pt idx="1930">
                  <c:v>126.2</c:v>
                </c:pt>
                <c:pt idx="1931">
                  <c:v>126.2</c:v>
                </c:pt>
                <c:pt idx="1932">
                  <c:v>126.2</c:v>
                </c:pt>
                <c:pt idx="1933">
                  <c:v>125.9</c:v>
                </c:pt>
                <c:pt idx="1934">
                  <c:v>125.9</c:v>
                </c:pt>
                <c:pt idx="1935">
                  <c:v>125.9</c:v>
                </c:pt>
                <c:pt idx="1936">
                  <c:v>125.6</c:v>
                </c:pt>
                <c:pt idx="1937">
                  <c:v>125.6</c:v>
                </c:pt>
                <c:pt idx="1938">
                  <c:v>125.6</c:v>
                </c:pt>
                <c:pt idx="1939">
                  <c:v>126.2</c:v>
                </c:pt>
                <c:pt idx="1940">
                  <c:v>126.2</c:v>
                </c:pt>
                <c:pt idx="1941">
                  <c:v>126.2</c:v>
                </c:pt>
                <c:pt idx="1942">
                  <c:v>126.8</c:v>
                </c:pt>
                <c:pt idx="1943">
                  <c:v>126.8</c:v>
                </c:pt>
                <c:pt idx="1944">
                  <c:v>126.8</c:v>
                </c:pt>
                <c:pt idx="1945">
                  <c:v>127.1</c:v>
                </c:pt>
                <c:pt idx="1946">
                  <c:v>127.1</c:v>
                </c:pt>
                <c:pt idx="1947">
                  <c:v>127.1</c:v>
                </c:pt>
                <c:pt idx="1948">
                  <c:v>127.1</c:v>
                </c:pt>
                <c:pt idx="1949">
                  <c:v>127.1</c:v>
                </c:pt>
                <c:pt idx="1950">
                  <c:v>127.1</c:v>
                </c:pt>
                <c:pt idx="1951">
                  <c:v>126.9</c:v>
                </c:pt>
                <c:pt idx="1952">
                  <c:v>126.9</c:v>
                </c:pt>
                <c:pt idx="1953">
                  <c:v>126.9</c:v>
                </c:pt>
                <c:pt idx="1954">
                  <c:v>126.6</c:v>
                </c:pt>
                <c:pt idx="1955">
                  <c:v>126.6</c:v>
                </c:pt>
                <c:pt idx="1956">
                  <c:v>126.6</c:v>
                </c:pt>
                <c:pt idx="1957">
                  <c:v>126.1</c:v>
                </c:pt>
                <c:pt idx="1958">
                  <c:v>126.1</c:v>
                </c:pt>
                <c:pt idx="1959">
                  <c:v>126.1</c:v>
                </c:pt>
                <c:pt idx="1960">
                  <c:v>126</c:v>
                </c:pt>
                <c:pt idx="1961">
                  <c:v>126</c:v>
                </c:pt>
                <c:pt idx="1962">
                  <c:v>126</c:v>
                </c:pt>
                <c:pt idx="1963">
                  <c:v>126</c:v>
                </c:pt>
                <c:pt idx="1964">
                  <c:v>126</c:v>
                </c:pt>
                <c:pt idx="1965">
                  <c:v>126</c:v>
                </c:pt>
                <c:pt idx="1966">
                  <c:v>126.1</c:v>
                </c:pt>
                <c:pt idx="1967">
                  <c:v>126.1</c:v>
                </c:pt>
                <c:pt idx="1968">
                  <c:v>126.1</c:v>
                </c:pt>
                <c:pt idx="1969">
                  <c:v>125.9</c:v>
                </c:pt>
                <c:pt idx="1970">
                  <c:v>125.9</c:v>
                </c:pt>
                <c:pt idx="1971">
                  <c:v>125.9</c:v>
                </c:pt>
                <c:pt idx="1972">
                  <c:v>126.2</c:v>
                </c:pt>
                <c:pt idx="1973">
                  <c:v>126.2</c:v>
                </c:pt>
                <c:pt idx="1974">
                  <c:v>126.2</c:v>
                </c:pt>
                <c:pt idx="1975">
                  <c:v>125.9</c:v>
                </c:pt>
                <c:pt idx="1976">
                  <c:v>125.9</c:v>
                </c:pt>
                <c:pt idx="1977">
                  <c:v>125.9</c:v>
                </c:pt>
                <c:pt idx="1978">
                  <c:v>126.2</c:v>
                </c:pt>
                <c:pt idx="1979">
                  <c:v>126.2</c:v>
                </c:pt>
                <c:pt idx="1980">
                  <c:v>126.2</c:v>
                </c:pt>
                <c:pt idx="1981">
                  <c:v>125.9</c:v>
                </c:pt>
                <c:pt idx="1982">
                  <c:v>125.9</c:v>
                </c:pt>
                <c:pt idx="1983">
                  <c:v>125.9</c:v>
                </c:pt>
                <c:pt idx="1984">
                  <c:v>126</c:v>
                </c:pt>
                <c:pt idx="1985">
                  <c:v>126</c:v>
                </c:pt>
                <c:pt idx="1986">
                  <c:v>126</c:v>
                </c:pt>
                <c:pt idx="1987">
                  <c:v>125.5</c:v>
                </c:pt>
                <c:pt idx="1988">
                  <c:v>125.5</c:v>
                </c:pt>
                <c:pt idx="1989">
                  <c:v>125.5</c:v>
                </c:pt>
                <c:pt idx="1990">
                  <c:v>125.2</c:v>
                </c:pt>
                <c:pt idx="1991">
                  <c:v>125.2</c:v>
                </c:pt>
                <c:pt idx="1992">
                  <c:v>125.2</c:v>
                </c:pt>
                <c:pt idx="1993">
                  <c:v>124.7</c:v>
                </c:pt>
                <c:pt idx="1994">
                  <c:v>124.7</c:v>
                </c:pt>
                <c:pt idx="1995">
                  <c:v>124.7</c:v>
                </c:pt>
                <c:pt idx="1996">
                  <c:v>124.5</c:v>
                </c:pt>
                <c:pt idx="1997">
                  <c:v>124.5</c:v>
                </c:pt>
                <c:pt idx="1998">
                  <c:v>124.5</c:v>
                </c:pt>
                <c:pt idx="1999">
                  <c:v>124.2</c:v>
                </c:pt>
                <c:pt idx="2000">
                  <c:v>124.2</c:v>
                </c:pt>
                <c:pt idx="2001">
                  <c:v>124.2</c:v>
                </c:pt>
                <c:pt idx="2002">
                  <c:v>123.8</c:v>
                </c:pt>
                <c:pt idx="2003">
                  <c:v>123.8</c:v>
                </c:pt>
                <c:pt idx="2004">
                  <c:v>123.8</c:v>
                </c:pt>
                <c:pt idx="2005">
                  <c:v>123.9</c:v>
                </c:pt>
                <c:pt idx="2006">
                  <c:v>123.9</c:v>
                </c:pt>
                <c:pt idx="2007">
                  <c:v>123.9</c:v>
                </c:pt>
                <c:pt idx="2008">
                  <c:v>124.2</c:v>
                </c:pt>
                <c:pt idx="2009">
                  <c:v>124.2</c:v>
                </c:pt>
                <c:pt idx="2010">
                  <c:v>124.2</c:v>
                </c:pt>
                <c:pt idx="2011">
                  <c:v>124.6</c:v>
                </c:pt>
                <c:pt idx="2012">
                  <c:v>124.6</c:v>
                </c:pt>
                <c:pt idx="2013">
                  <c:v>124.6</c:v>
                </c:pt>
                <c:pt idx="2014">
                  <c:v>124.4</c:v>
                </c:pt>
                <c:pt idx="2015">
                  <c:v>124.4</c:v>
                </c:pt>
                <c:pt idx="2016">
                  <c:v>124.4</c:v>
                </c:pt>
                <c:pt idx="2017">
                  <c:v>124.2</c:v>
                </c:pt>
                <c:pt idx="2018">
                  <c:v>124.2</c:v>
                </c:pt>
                <c:pt idx="2019">
                  <c:v>124.2</c:v>
                </c:pt>
                <c:pt idx="2020">
                  <c:v>124.8</c:v>
                </c:pt>
                <c:pt idx="2021">
                  <c:v>124.8</c:v>
                </c:pt>
                <c:pt idx="2022">
                  <c:v>124.8</c:v>
                </c:pt>
                <c:pt idx="2023">
                  <c:v>124.9</c:v>
                </c:pt>
                <c:pt idx="2024">
                  <c:v>124.9</c:v>
                </c:pt>
                <c:pt idx="2025">
                  <c:v>124.9</c:v>
                </c:pt>
                <c:pt idx="2026">
                  <c:v>125.1</c:v>
                </c:pt>
                <c:pt idx="2027">
                  <c:v>125.1</c:v>
                </c:pt>
                <c:pt idx="2028">
                  <c:v>125.1</c:v>
                </c:pt>
                <c:pt idx="2029">
                  <c:v>124</c:v>
                </c:pt>
                <c:pt idx="2030">
                  <c:v>124</c:v>
                </c:pt>
                <c:pt idx="2031">
                  <c:v>124</c:v>
                </c:pt>
                <c:pt idx="2032">
                  <c:v>124.1</c:v>
                </c:pt>
                <c:pt idx="2033">
                  <c:v>124.1</c:v>
                </c:pt>
                <c:pt idx="2034">
                  <c:v>124.1</c:v>
                </c:pt>
                <c:pt idx="2035">
                  <c:v>124.6</c:v>
                </c:pt>
                <c:pt idx="2036">
                  <c:v>124.6</c:v>
                </c:pt>
                <c:pt idx="2037">
                  <c:v>124.6</c:v>
                </c:pt>
                <c:pt idx="2038">
                  <c:v>125.4</c:v>
                </c:pt>
                <c:pt idx="2039">
                  <c:v>125.4</c:v>
                </c:pt>
                <c:pt idx="2040">
                  <c:v>125.4</c:v>
                </c:pt>
                <c:pt idx="2041">
                  <c:v>125.6</c:v>
                </c:pt>
                <c:pt idx="2042">
                  <c:v>125.6</c:v>
                </c:pt>
                <c:pt idx="2043">
                  <c:v>125.6</c:v>
                </c:pt>
                <c:pt idx="2044">
                  <c:v>125.7</c:v>
                </c:pt>
                <c:pt idx="2045">
                  <c:v>125.7</c:v>
                </c:pt>
                <c:pt idx="2046">
                  <c:v>125.7</c:v>
                </c:pt>
                <c:pt idx="2047">
                  <c:v>126</c:v>
                </c:pt>
                <c:pt idx="2048">
                  <c:v>126</c:v>
                </c:pt>
                <c:pt idx="2049">
                  <c:v>126</c:v>
                </c:pt>
                <c:pt idx="2050">
                  <c:v>126.2</c:v>
                </c:pt>
                <c:pt idx="2051">
                  <c:v>126.2</c:v>
                </c:pt>
                <c:pt idx="2052">
                  <c:v>126.2</c:v>
                </c:pt>
                <c:pt idx="2053">
                  <c:v>126</c:v>
                </c:pt>
                <c:pt idx="2054">
                  <c:v>126</c:v>
                </c:pt>
                <c:pt idx="2055">
                  <c:v>126</c:v>
                </c:pt>
                <c:pt idx="2056">
                  <c:v>125.7</c:v>
                </c:pt>
                <c:pt idx="2057">
                  <c:v>125.7</c:v>
                </c:pt>
                <c:pt idx="2058">
                  <c:v>125.7</c:v>
                </c:pt>
                <c:pt idx="2059">
                  <c:v>125.6</c:v>
                </c:pt>
                <c:pt idx="2060">
                  <c:v>125.6</c:v>
                </c:pt>
                <c:pt idx="2061">
                  <c:v>125.6</c:v>
                </c:pt>
                <c:pt idx="2062">
                  <c:v>125.6</c:v>
                </c:pt>
                <c:pt idx="2063">
                  <c:v>125.6</c:v>
                </c:pt>
                <c:pt idx="2064">
                  <c:v>125.6</c:v>
                </c:pt>
                <c:pt idx="2065">
                  <c:v>126</c:v>
                </c:pt>
                <c:pt idx="2066">
                  <c:v>126</c:v>
                </c:pt>
                <c:pt idx="2067">
                  <c:v>126</c:v>
                </c:pt>
                <c:pt idx="2068">
                  <c:v>125.9</c:v>
                </c:pt>
                <c:pt idx="2069">
                  <c:v>125.9</c:v>
                </c:pt>
                <c:pt idx="2070">
                  <c:v>125.9</c:v>
                </c:pt>
                <c:pt idx="2071">
                  <c:v>126.1</c:v>
                </c:pt>
                <c:pt idx="2072">
                  <c:v>126.1</c:v>
                </c:pt>
                <c:pt idx="2073">
                  <c:v>126.1</c:v>
                </c:pt>
                <c:pt idx="2074">
                  <c:v>125.6</c:v>
                </c:pt>
                <c:pt idx="2075">
                  <c:v>125.6</c:v>
                </c:pt>
                <c:pt idx="2076">
                  <c:v>125.6</c:v>
                </c:pt>
                <c:pt idx="2077">
                  <c:v>125.9</c:v>
                </c:pt>
                <c:pt idx="2078">
                  <c:v>125.9</c:v>
                </c:pt>
                <c:pt idx="2079">
                  <c:v>125.9</c:v>
                </c:pt>
                <c:pt idx="2080">
                  <c:v>125.8</c:v>
                </c:pt>
                <c:pt idx="2081">
                  <c:v>125.8</c:v>
                </c:pt>
                <c:pt idx="2082">
                  <c:v>125.8</c:v>
                </c:pt>
                <c:pt idx="2083">
                  <c:v>126.4</c:v>
                </c:pt>
                <c:pt idx="2084">
                  <c:v>126.4</c:v>
                </c:pt>
                <c:pt idx="2085">
                  <c:v>126.4</c:v>
                </c:pt>
                <c:pt idx="2086">
                  <c:v>126.5</c:v>
                </c:pt>
                <c:pt idx="2087">
                  <c:v>126.5</c:v>
                </c:pt>
                <c:pt idx="2088">
                  <c:v>126.5</c:v>
                </c:pt>
                <c:pt idx="2089">
                  <c:v>126.8</c:v>
                </c:pt>
                <c:pt idx="2090">
                  <c:v>126.8</c:v>
                </c:pt>
                <c:pt idx="2091">
                  <c:v>126.8</c:v>
                </c:pt>
                <c:pt idx="2092">
                  <c:v>126.8</c:v>
                </c:pt>
                <c:pt idx="2093">
                  <c:v>126.8</c:v>
                </c:pt>
                <c:pt idx="2094">
                  <c:v>126.8</c:v>
                </c:pt>
                <c:pt idx="2095">
                  <c:v>126.8</c:v>
                </c:pt>
                <c:pt idx="2096">
                  <c:v>126.8</c:v>
                </c:pt>
                <c:pt idx="2097">
                  <c:v>126.8</c:v>
                </c:pt>
                <c:pt idx="2098">
                  <c:v>126.9</c:v>
                </c:pt>
                <c:pt idx="2099">
                  <c:v>126.9</c:v>
                </c:pt>
                <c:pt idx="2100">
                  <c:v>126.9</c:v>
                </c:pt>
                <c:pt idx="2101">
                  <c:v>126.9</c:v>
                </c:pt>
                <c:pt idx="2102">
                  <c:v>126.9</c:v>
                </c:pt>
                <c:pt idx="2103">
                  <c:v>126.9</c:v>
                </c:pt>
                <c:pt idx="2104">
                  <c:v>127</c:v>
                </c:pt>
                <c:pt idx="2105">
                  <c:v>127</c:v>
                </c:pt>
                <c:pt idx="2106">
                  <c:v>127</c:v>
                </c:pt>
                <c:pt idx="2107">
                  <c:v>126.6</c:v>
                </c:pt>
                <c:pt idx="2108">
                  <c:v>126.6</c:v>
                </c:pt>
                <c:pt idx="2109">
                  <c:v>126.6</c:v>
                </c:pt>
                <c:pt idx="2110">
                  <c:v>127.1</c:v>
                </c:pt>
                <c:pt idx="2111">
                  <c:v>127.1</c:v>
                </c:pt>
                <c:pt idx="2112">
                  <c:v>127.1</c:v>
                </c:pt>
                <c:pt idx="2113">
                  <c:v>127.5</c:v>
                </c:pt>
                <c:pt idx="2114">
                  <c:v>127.5</c:v>
                </c:pt>
                <c:pt idx="2115">
                  <c:v>127.5</c:v>
                </c:pt>
                <c:pt idx="2116">
                  <c:v>127.5</c:v>
                </c:pt>
                <c:pt idx="2117">
                  <c:v>127.5</c:v>
                </c:pt>
                <c:pt idx="2118">
                  <c:v>127.5</c:v>
                </c:pt>
                <c:pt idx="2119">
                  <c:v>126.5</c:v>
                </c:pt>
                <c:pt idx="2120">
                  <c:v>126.5</c:v>
                </c:pt>
                <c:pt idx="2121">
                  <c:v>126.5</c:v>
                </c:pt>
                <c:pt idx="2122">
                  <c:v>125.4</c:v>
                </c:pt>
                <c:pt idx="2123">
                  <c:v>125.4</c:v>
                </c:pt>
                <c:pt idx="2124">
                  <c:v>125.4</c:v>
                </c:pt>
                <c:pt idx="2125">
                  <c:v>124.9</c:v>
                </c:pt>
                <c:pt idx="2126">
                  <c:v>124.9</c:v>
                </c:pt>
                <c:pt idx="2127">
                  <c:v>124.9</c:v>
                </c:pt>
                <c:pt idx="2128">
                  <c:v>125.4</c:v>
                </c:pt>
                <c:pt idx="2129">
                  <c:v>125.4</c:v>
                </c:pt>
                <c:pt idx="2130">
                  <c:v>125.4</c:v>
                </c:pt>
                <c:pt idx="2131">
                  <c:v>126.1</c:v>
                </c:pt>
                <c:pt idx="2132">
                  <c:v>126.1</c:v>
                </c:pt>
                <c:pt idx="2133">
                  <c:v>126.1</c:v>
                </c:pt>
                <c:pt idx="2134">
                  <c:v>126.7</c:v>
                </c:pt>
                <c:pt idx="2135">
                  <c:v>126.7</c:v>
                </c:pt>
                <c:pt idx="2136">
                  <c:v>126.7</c:v>
                </c:pt>
                <c:pt idx="2137">
                  <c:v>126.6</c:v>
                </c:pt>
                <c:pt idx="2138">
                  <c:v>126.6</c:v>
                </c:pt>
                <c:pt idx="2139">
                  <c:v>126.6</c:v>
                </c:pt>
                <c:pt idx="2140">
                  <c:v>126.7</c:v>
                </c:pt>
                <c:pt idx="2141">
                  <c:v>126.7</c:v>
                </c:pt>
                <c:pt idx="2142">
                  <c:v>126.7</c:v>
                </c:pt>
                <c:pt idx="2143">
                  <c:v>126.3</c:v>
                </c:pt>
                <c:pt idx="2144">
                  <c:v>126.3</c:v>
                </c:pt>
                <c:pt idx="2145">
                  <c:v>126.3</c:v>
                </c:pt>
                <c:pt idx="2146">
                  <c:v>126.6</c:v>
                </c:pt>
                <c:pt idx="2147">
                  <c:v>126.6</c:v>
                </c:pt>
                <c:pt idx="2148">
                  <c:v>126.6</c:v>
                </c:pt>
                <c:pt idx="2149">
                  <c:v>126</c:v>
                </c:pt>
                <c:pt idx="2150">
                  <c:v>126</c:v>
                </c:pt>
                <c:pt idx="2151">
                  <c:v>126</c:v>
                </c:pt>
                <c:pt idx="2152">
                  <c:v>126.4</c:v>
                </c:pt>
                <c:pt idx="2153">
                  <c:v>126.4</c:v>
                </c:pt>
                <c:pt idx="2154">
                  <c:v>126.4</c:v>
                </c:pt>
                <c:pt idx="2155">
                  <c:v>126.3</c:v>
                </c:pt>
                <c:pt idx="2156">
                  <c:v>126.3</c:v>
                </c:pt>
                <c:pt idx="2157">
                  <c:v>126.3</c:v>
                </c:pt>
                <c:pt idx="2158">
                  <c:v>126.2</c:v>
                </c:pt>
                <c:pt idx="2159">
                  <c:v>126.2</c:v>
                </c:pt>
                <c:pt idx="2160">
                  <c:v>126.2</c:v>
                </c:pt>
                <c:pt idx="2161">
                  <c:v>126.3</c:v>
                </c:pt>
                <c:pt idx="2162">
                  <c:v>126.3</c:v>
                </c:pt>
                <c:pt idx="2163">
                  <c:v>126.3</c:v>
                </c:pt>
                <c:pt idx="2164">
                  <c:v>125.9</c:v>
                </c:pt>
                <c:pt idx="2165">
                  <c:v>125.9</c:v>
                </c:pt>
                <c:pt idx="2166">
                  <c:v>125.9</c:v>
                </c:pt>
                <c:pt idx="2167">
                  <c:v>126</c:v>
                </c:pt>
                <c:pt idx="2168">
                  <c:v>126</c:v>
                </c:pt>
                <c:pt idx="2169">
                  <c:v>126</c:v>
                </c:pt>
                <c:pt idx="2170">
                  <c:v>125.6</c:v>
                </c:pt>
                <c:pt idx="2171">
                  <c:v>125.6</c:v>
                </c:pt>
                <c:pt idx="2172">
                  <c:v>125.6</c:v>
                </c:pt>
                <c:pt idx="2173">
                  <c:v>126.6</c:v>
                </c:pt>
                <c:pt idx="2174">
                  <c:v>126.6</c:v>
                </c:pt>
                <c:pt idx="2175">
                  <c:v>126.6</c:v>
                </c:pt>
                <c:pt idx="2176">
                  <c:v>127.4</c:v>
                </c:pt>
                <c:pt idx="2177">
                  <c:v>127.4</c:v>
                </c:pt>
                <c:pt idx="2178">
                  <c:v>127.4</c:v>
                </c:pt>
                <c:pt idx="2179">
                  <c:v>128</c:v>
                </c:pt>
                <c:pt idx="2180">
                  <c:v>128</c:v>
                </c:pt>
                <c:pt idx="2181">
                  <c:v>128</c:v>
                </c:pt>
                <c:pt idx="2182">
                  <c:v>128</c:v>
                </c:pt>
                <c:pt idx="2183">
                  <c:v>128</c:v>
                </c:pt>
                <c:pt idx="2184">
                  <c:v>128</c:v>
                </c:pt>
                <c:pt idx="2185">
                  <c:v>128.4</c:v>
                </c:pt>
                <c:pt idx="2186">
                  <c:v>128.4</c:v>
                </c:pt>
                <c:pt idx="2187">
                  <c:v>128.4</c:v>
                </c:pt>
                <c:pt idx="2188">
                  <c:v>129</c:v>
                </c:pt>
                <c:pt idx="2189">
                  <c:v>129</c:v>
                </c:pt>
                <c:pt idx="2190">
                  <c:v>129</c:v>
                </c:pt>
                <c:pt idx="2191">
                  <c:v>128.69999999999999</c:v>
                </c:pt>
                <c:pt idx="2192">
                  <c:v>128.69999999999999</c:v>
                </c:pt>
                <c:pt idx="2193">
                  <c:v>128.69999999999999</c:v>
                </c:pt>
                <c:pt idx="2194">
                  <c:v>128.19999999999999</c:v>
                </c:pt>
                <c:pt idx="2195">
                  <c:v>128.19999999999999</c:v>
                </c:pt>
                <c:pt idx="2196">
                  <c:v>128.19999999999999</c:v>
                </c:pt>
                <c:pt idx="2197">
                  <c:v>128.5</c:v>
                </c:pt>
                <c:pt idx="2198">
                  <c:v>128.5</c:v>
                </c:pt>
                <c:pt idx="2199">
                  <c:v>128.5</c:v>
                </c:pt>
                <c:pt idx="2200">
                  <c:v>129.19999999999999</c:v>
                </c:pt>
                <c:pt idx="2201">
                  <c:v>129.19999999999999</c:v>
                </c:pt>
                <c:pt idx="2202">
                  <c:v>129.19999999999999</c:v>
                </c:pt>
                <c:pt idx="2203">
                  <c:v>129.6</c:v>
                </c:pt>
                <c:pt idx="2204">
                  <c:v>129.6</c:v>
                </c:pt>
                <c:pt idx="2205">
                  <c:v>129.6</c:v>
                </c:pt>
                <c:pt idx="2206">
                  <c:v>129.4</c:v>
                </c:pt>
                <c:pt idx="2207">
                  <c:v>129.4</c:v>
                </c:pt>
                <c:pt idx="2208">
                  <c:v>129.4</c:v>
                </c:pt>
                <c:pt idx="2209">
                  <c:v>129</c:v>
                </c:pt>
                <c:pt idx="2210">
                  <c:v>129</c:v>
                </c:pt>
                <c:pt idx="2211">
                  <c:v>129</c:v>
                </c:pt>
                <c:pt idx="2212">
                  <c:v>128.80000000000001</c:v>
                </c:pt>
                <c:pt idx="2213">
                  <c:v>128.80000000000001</c:v>
                </c:pt>
                <c:pt idx="2214">
                  <c:v>128.80000000000001</c:v>
                </c:pt>
                <c:pt idx="2215">
                  <c:v>128.1</c:v>
                </c:pt>
                <c:pt idx="2216">
                  <c:v>128.1</c:v>
                </c:pt>
                <c:pt idx="2217">
                  <c:v>128.1</c:v>
                </c:pt>
                <c:pt idx="2218">
                  <c:v>127.8</c:v>
                </c:pt>
                <c:pt idx="2219">
                  <c:v>127.8</c:v>
                </c:pt>
                <c:pt idx="2220">
                  <c:v>127.8</c:v>
                </c:pt>
                <c:pt idx="2221">
                  <c:v>128</c:v>
                </c:pt>
                <c:pt idx="2222">
                  <c:v>128</c:v>
                </c:pt>
                <c:pt idx="2223">
                  <c:v>128</c:v>
                </c:pt>
                <c:pt idx="2224">
                  <c:v>129.19999999999999</c:v>
                </c:pt>
                <c:pt idx="2225">
                  <c:v>129.19999999999999</c:v>
                </c:pt>
                <c:pt idx="2226">
                  <c:v>129.19999999999999</c:v>
                </c:pt>
                <c:pt idx="2227">
                  <c:v>130.30000000000001</c:v>
                </c:pt>
                <c:pt idx="2228">
                  <c:v>130.30000000000001</c:v>
                </c:pt>
                <c:pt idx="2229">
                  <c:v>130.30000000000001</c:v>
                </c:pt>
                <c:pt idx="2230">
                  <c:v>130.69999999999999</c:v>
                </c:pt>
                <c:pt idx="2231">
                  <c:v>130.69999999999999</c:v>
                </c:pt>
                <c:pt idx="2232">
                  <c:v>130.69999999999999</c:v>
                </c:pt>
                <c:pt idx="2233">
                  <c:v>130.5</c:v>
                </c:pt>
                <c:pt idx="2234">
                  <c:v>130.5</c:v>
                </c:pt>
                <c:pt idx="2235">
                  <c:v>130.5</c:v>
                </c:pt>
                <c:pt idx="2236">
                  <c:v>130.1</c:v>
                </c:pt>
                <c:pt idx="2237">
                  <c:v>130.1</c:v>
                </c:pt>
                <c:pt idx="2238">
                  <c:v>130.1</c:v>
                </c:pt>
                <c:pt idx="2239">
                  <c:v>129.6</c:v>
                </c:pt>
                <c:pt idx="2240">
                  <c:v>129.6</c:v>
                </c:pt>
                <c:pt idx="2241">
                  <c:v>129.6</c:v>
                </c:pt>
                <c:pt idx="2242">
                  <c:v>129.69999999999999</c:v>
                </c:pt>
                <c:pt idx="2243">
                  <c:v>129.69999999999999</c:v>
                </c:pt>
                <c:pt idx="2244">
                  <c:v>129.69999999999999</c:v>
                </c:pt>
                <c:pt idx="2245">
                  <c:v>130</c:v>
                </c:pt>
                <c:pt idx="2246">
                  <c:v>130</c:v>
                </c:pt>
                <c:pt idx="2247">
                  <c:v>130</c:v>
                </c:pt>
                <c:pt idx="2248">
                  <c:v>130.30000000000001</c:v>
                </c:pt>
                <c:pt idx="2249">
                  <c:v>130.30000000000001</c:v>
                </c:pt>
                <c:pt idx="2250">
                  <c:v>130.30000000000001</c:v>
                </c:pt>
                <c:pt idx="2251">
                  <c:v>129.9</c:v>
                </c:pt>
                <c:pt idx="2252">
                  <c:v>129.9</c:v>
                </c:pt>
                <c:pt idx="2253">
                  <c:v>129.9</c:v>
                </c:pt>
                <c:pt idx="2254">
                  <c:v>129.5</c:v>
                </c:pt>
                <c:pt idx="2255">
                  <c:v>129.5</c:v>
                </c:pt>
                <c:pt idx="2256">
                  <c:v>129.5</c:v>
                </c:pt>
                <c:pt idx="2257">
                  <c:v>129.30000000000001</c:v>
                </c:pt>
                <c:pt idx="2258">
                  <c:v>129.30000000000001</c:v>
                </c:pt>
                <c:pt idx="2259">
                  <c:v>129.30000000000001</c:v>
                </c:pt>
                <c:pt idx="2260">
                  <c:v>129.4</c:v>
                </c:pt>
                <c:pt idx="2261">
                  <c:v>129.4</c:v>
                </c:pt>
                <c:pt idx="2262">
                  <c:v>129.4</c:v>
                </c:pt>
                <c:pt idx="2263">
                  <c:v>129.4</c:v>
                </c:pt>
                <c:pt idx="2264">
                  <c:v>129.4</c:v>
                </c:pt>
                <c:pt idx="2265">
                  <c:v>129.4</c:v>
                </c:pt>
                <c:pt idx="2266">
                  <c:v>129.5</c:v>
                </c:pt>
                <c:pt idx="2267">
                  <c:v>129.5</c:v>
                </c:pt>
                <c:pt idx="2268">
                  <c:v>129.5</c:v>
                </c:pt>
                <c:pt idx="2269">
                  <c:v>130</c:v>
                </c:pt>
                <c:pt idx="2270">
                  <c:v>130</c:v>
                </c:pt>
                <c:pt idx="2271">
                  <c:v>130</c:v>
                </c:pt>
                <c:pt idx="2272">
                  <c:v>130.69999999999999</c:v>
                </c:pt>
                <c:pt idx="2273">
                  <c:v>130.69999999999999</c:v>
                </c:pt>
                <c:pt idx="2274">
                  <c:v>130.69999999999999</c:v>
                </c:pt>
                <c:pt idx="2275">
                  <c:v>130.6</c:v>
                </c:pt>
                <c:pt idx="2276">
                  <c:v>130.6</c:v>
                </c:pt>
                <c:pt idx="2277">
                  <c:v>130.6</c:v>
                </c:pt>
                <c:pt idx="2278">
                  <c:v>129.9</c:v>
                </c:pt>
                <c:pt idx="2279">
                  <c:v>129.9</c:v>
                </c:pt>
                <c:pt idx="2280">
                  <c:v>129.9</c:v>
                </c:pt>
                <c:pt idx="2281">
                  <c:v>129.5</c:v>
                </c:pt>
                <c:pt idx="2282">
                  <c:v>129.5</c:v>
                </c:pt>
                <c:pt idx="2283">
                  <c:v>129.5</c:v>
                </c:pt>
                <c:pt idx="2284">
                  <c:v>130</c:v>
                </c:pt>
                <c:pt idx="2285">
                  <c:v>130</c:v>
                </c:pt>
                <c:pt idx="2286">
                  <c:v>130</c:v>
                </c:pt>
                <c:pt idx="2287">
                  <c:v>130.69999999999999</c:v>
                </c:pt>
                <c:pt idx="2288">
                  <c:v>130.69999999999999</c:v>
                </c:pt>
                <c:pt idx="2289">
                  <c:v>130.69999999999999</c:v>
                </c:pt>
                <c:pt idx="2290">
                  <c:v>131.19999999999999</c:v>
                </c:pt>
                <c:pt idx="2291">
                  <c:v>131.19999999999999</c:v>
                </c:pt>
                <c:pt idx="2292">
                  <c:v>131.19999999999999</c:v>
                </c:pt>
                <c:pt idx="2293">
                  <c:v>131.4</c:v>
                </c:pt>
                <c:pt idx="2294">
                  <c:v>131.4</c:v>
                </c:pt>
                <c:pt idx="2295">
                  <c:v>131.4</c:v>
                </c:pt>
                <c:pt idx="2296">
                  <c:v>131.30000000000001</c:v>
                </c:pt>
                <c:pt idx="2297">
                  <c:v>131.30000000000001</c:v>
                </c:pt>
                <c:pt idx="2298">
                  <c:v>131.30000000000001</c:v>
                </c:pt>
                <c:pt idx="2299">
                  <c:v>130.6</c:v>
                </c:pt>
                <c:pt idx="2300">
                  <c:v>130.6</c:v>
                </c:pt>
                <c:pt idx="2301">
                  <c:v>130.6</c:v>
                </c:pt>
                <c:pt idx="2302">
                  <c:v>129.80000000000001</c:v>
                </c:pt>
                <c:pt idx="2303">
                  <c:v>129.80000000000001</c:v>
                </c:pt>
                <c:pt idx="2304">
                  <c:v>129.80000000000001</c:v>
                </c:pt>
                <c:pt idx="2305">
                  <c:v>129.5</c:v>
                </c:pt>
                <c:pt idx="2306">
                  <c:v>129.5</c:v>
                </c:pt>
                <c:pt idx="2307">
                  <c:v>129.5</c:v>
                </c:pt>
                <c:pt idx="2308">
                  <c:v>130.1</c:v>
                </c:pt>
                <c:pt idx="2309">
                  <c:v>130.1</c:v>
                </c:pt>
                <c:pt idx="2310">
                  <c:v>130.1</c:v>
                </c:pt>
                <c:pt idx="2311">
                  <c:v>131.19999999999999</c:v>
                </c:pt>
                <c:pt idx="2312">
                  <c:v>131.19999999999999</c:v>
                </c:pt>
                <c:pt idx="2313">
                  <c:v>131.19999999999999</c:v>
                </c:pt>
                <c:pt idx="2314">
                  <c:v>130.80000000000001</c:v>
                </c:pt>
                <c:pt idx="2315">
                  <c:v>130.80000000000001</c:v>
                </c:pt>
                <c:pt idx="2316">
                  <c:v>130.80000000000001</c:v>
                </c:pt>
                <c:pt idx="2317">
                  <c:v>130.30000000000001</c:v>
                </c:pt>
                <c:pt idx="2318">
                  <c:v>130.30000000000001</c:v>
                </c:pt>
                <c:pt idx="2319">
                  <c:v>130.30000000000001</c:v>
                </c:pt>
                <c:pt idx="2320">
                  <c:v>129.4</c:v>
                </c:pt>
                <c:pt idx="2321">
                  <c:v>129.4</c:v>
                </c:pt>
                <c:pt idx="2322">
                  <c:v>129.4</c:v>
                </c:pt>
                <c:pt idx="2323">
                  <c:v>129.69999999999999</c:v>
                </c:pt>
                <c:pt idx="2324">
                  <c:v>129.69999999999999</c:v>
                </c:pt>
                <c:pt idx="2325">
                  <c:v>129.69999999999999</c:v>
                </c:pt>
                <c:pt idx="2326">
                  <c:v>131</c:v>
                </c:pt>
                <c:pt idx="2327">
                  <c:v>131</c:v>
                </c:pt>
                <c:pt idx="2328">
                  <c:v>131</c:v>
                </c:pt>
                <c:pt idx="2329">
                  <c:v>131.80000000000001</c:v>
                </c:pt>
                <c:pt idx="2330">
                  <c:v>131.80000000000001</c:v>
                </c:pt>
                <c:pt idx="2331">
                  <c:v>131.80000000000001</c:v>
                </c:pt>
                <c:pt idx="2332">
                  <c:v>131.5</c:v>
                </c:pt>
                <c:pt idx="2333">
                  <c:v>131.5</c:v>
                </c:pt>
                <c:pt idx="2334">
                  <c:v>131.5</c:v>
                </c:pt>
                <c:pt idx="2335">
                  <c:v>130.19999999999999</c:v>
                </c:pt>
                <c:pt idx="2336">
                  <c:v>130.19999999999999</c:v>
                </c:pt>
                <c:pt idx="2337">
                  <c:v>130.19999999999999</c:v>
                </c:pt>
                <c:pt idx="2338">
                  <c:v>129.19999999999999</c:v>
                </c:pt>
                <c:pt idx="2339">
                  <c:v>129.19999999999999</c:v>
                </c:pt>
                <c:pt idx="2340">
                  <c:v>129.19999999999999</c:v>
                </c:pt>
                <c:pt idx="2341">
                  <c:v>129.80000000000001</c:v>
                </c:pt>
                <c:pt idx="2342">
                  <c:v>129.80000000000001</c:v>
                </c:pt>
                <c:pt idx="2343">
                  <c:v>129.80000000000001</c:v>
                </c:pt>
                <c:pt idx="2344">
                  <c:v>129.69999999999999</c:v>
                </c:pt>
                <c:pt idx="2345">
                  <c:v>129.69999999999999</c:v>
                </c:pt>
                <c:pt idx="2346">
                  <c:v>129.69999999999999</c:v>
                </c:pt>
                <c:pt idx="2347">
                  <c:v>130.30000000000001</c:v>
                </c:pt>
                <c:pt idx="2348">
                  <c:v>130.30000000000001</c:v>
                </c:pt>
                <c:pt idx="2349">
                  <c:v>130.30000000000001</c:v>
                </c:pt>
                <c:pt idx="2350">
                  <c:v>129.6</c:v>
                </c:pt>
                <c:pt idx="2351">
                  <c:v>129.6</c:v>
                </c:pt>
                <c:pt idx="2352">
                  <c:v>129.6</c:v>
                </c:pt>
                <c:pt idx="2353">
                  <c:v>130</c:v>
                </c:pt>
                <c:pt idx="2354">
                  <c:v>130</c:v>
                </c:pt>
                <c:pt idx="2355">
                  <c:v>130</c:v>
                </c:pt>
                <c:pt idx="2356">
                  <c:v>130.5</c:v>
                </c:pt>
                <c:pt idx="2357">
                  <c:v>130.5</c:v>
                </c:pt>
                <c:pt idx="2358">
                  <c:v>130.5</c:v>
                </c:pt>
                <c:pt idx="2359">
                  <c:v>131.4</c:v>
                </c:pt>
                <c:pt idx="2360">
                  <c:v>131.4</c:v>
                </c:pt>
                <c:pt idx="2361">
                  <c:v>131.4</c:v>
                </c:pt>
                <c:pt idx="2362">
                  <c:v>131.80000000000001</c:v>
                </c:pt>
                <c:pt idx="2363">
                  <c:v>131.80000000000001</c:v>
                </c:pt>
                <c:pt idx="2364">
                  <c:v>131.80000000000001</c:v>
                </c:pt>
                <c:pt idx="2365">
                  <c:v>131.4</c:v>
                </c:pt>
                <c:pt idx="2366">
                  <c:v>131.4</c:v>
                </c:pt>
                <c:pt idx="2367">
                  <c:v>131.4</c:v>
                </c:pt>
                <c:pt idx="2368">
                  <c:v>130.9</c:v>
                </c:pt>
                <c:pt idx="2369">
                  <c:v>130.9</c:v>
                </c:pt>
                <c:pt idx="2370">
                  <c:v>130.9</c:v>
                </c:pt>
                <c:pt idx="2371">
                  <c:v>130</c:v>
                </c:pt>
                <c:pt idx="2372">
                  <c:v>130</c:v>
                </c:pt>
                <c:pt idx="2373">
                  <c:v>130</c:v>
                </c:pt>
                <c:pt idx="2374">
                  <c:v>129.6</c:v>
                </c:pt>
                <c:pt idx="2375">
                  <c:v>129.6</c:v>
                </c:pt>
                <c:pt idx="2376">
                  <c:v>129.6</c:v>
                </c:pt>
                <c:pt idx="2377">
                  <c:v>129.80000000000001</c:v>
                </c:pt>
                <c:pt idx="2378">
                  <c:v>129.80000000000001</c:v>
                </c:pt>
                <c:pt idx="2379">
                  <c:v>129.80000000000001</c:v>
                </c:pt>
                <c:pt idx="2380">
                  <c:v>130.6</c:v>
                </c:pt>
                <c:pt idx="2381">
                  <c:v>130.6</c:v>
                </c:pt>
                <c:pt idx="2382">
                  <c:v>130.6</c:v>
                </c:pt>
                <c:pt idx="2383">
                  <c:v>131.5</c:v>
                </c:pt>
                <c:pt idx="2384">
                  <c:v>131.5</c:v>
                </c:pt>
                <c:pt idx="2385">
                  <c:v>131.5</c:v>
                </c:pt>
                <c:pt idx="2386">
                  <c:v>132.19999999999999</c:v>
                </c:pt>
                <c:pt idx="2387">
                  <c:v>132.19999999999999</c:v>
                </c:pt>
                <c:pt idx="2388">
                  <c:v>132.19999999999999</c:v>
                </c:pt>
                <c:pt idx="2389">
                  <c:v>132.69999999999999</c:v>
                </c:pt>
                <c:pt idx="2390">
                  <c:v>132.69999999999999</c:v>
                </c:pt>
                <c:pt idx="2391">
                  <c:v>132.69999999999999</c:v>
                </c:pt>
                <c:pt idx="2392">
                  <c:v>132.1</c:v>
                </c:pt>
                <c:pt idx="2393">
                  <c:v>132.1</c:v>
                </c:pt>
                <c:pt idx="2394">
                  <c:v>132.1</c:v>
                </c:pt>
                <c:pt idx="2395">
                  <c:v>131.4</c:v>
                </c:pt>
                <c:pt idx="2396">
                  <c:v>131.4</c:v>
                </c:pt>
                <c:pt idx="2397">
                  <c:v>131.4</c:v>
                </c:pt>
                <c:pt idx="2398">
                  <c:v>130.9</c:v>
                </c:pt>
                <c:pt idx="2399">
                  <c:v>130.9</c:v>
                </c:pt>
                <c:pt idx="2400">
                  <c:v>130.9</c:v>
                </c:pt>
                <c:pt idx="2401">
                  <c:v>131.5</c:v>
                </c:pt>
                <c:pt idx="2402">
                  <c:v>131.5</c:v>
                </c:pt>
                <c:pt idx="2403">
                  <c:v>131.5</c:v>
                </c:pt>
                <c:pt idx="2404">
                  <c:v>132.1</c:v>
                </c:pt>
                <c:pt idx="2405">
                  <c:v>132.1</c:v>
                </c:pt>
                <c:pt idx="2406">
                  <c:v>132.1</c:v>
                </c:pt>
                <c:pt idx="2407">
                  <c:v>133</c:v>
                </c:pt>
                <c:pt idx="2408">
                  <c:v>133</c:v>
                </c:pt>
                <c:pt idx="2409">
                  <c:v>133</c:v>
                </c:pt>
                <c:pt idx="2410">
                  <c:v>133.30000000000001</c:v>
                </c:pt>
                <c:pt idx="2411">
                  <c:v>133.30000000000001</c:v>
                </c:pt>
                <c:pt idx="2412">
                  <c:v>133.30000000000001</c:v>
                </c:pt>
                <c:pt idx="2413">
                  <c:v>133.4</c:v>
                </c:pt>
                <c:pt idx="2414">
                  <c:v>133.4</c:v>
                </c:pt>
                <c:pt idx="2415">
                  <c:v>133.4</c:v>
                </c:pt>
                <c:pt idx="2416">
                  <c:v>133.4</c:v>
                </c:pt>
                <c:pt idx="2417">
                  <c:v>133.4</c:v>
                </c:pt>
                <c:pt idx="2418">
                  <c:v>133.4</c:v>
                </c:pt>
                <c:pt idx="2419">
                  <c:v>134.1</c:v>
                </c:pt>
                <c:pt idx="2420">
                  <c:v>134.1</c:v>
                </c:pt>
                <c:pt idx="2421">
                  <c:v>134.1</c:v>
                </c:pt>
                <c:pt idx="2422">
                  <c:v>134.80000000000001</c:v>
                </c:pt>
                <c:pt idx="2423">
                  <c:v>134.80000000000001</c:v>
                </c:pt>
                <c:pt idx="2424">
                  <c:v>134.80000000000001</c:v>
                </c:pt>
                <c:pt idx="2425">
                  <c:v>134.5</c:v>
                </c:pt>
                <c:pt idx="2426">
                  <c:v>134.5</c:v>
                </c:pt>
                <c:pt idx="2427">
                  <c:v>134.5</c:v>
                </c:pt>
                <c:pt idx="2428">
                  <c:v>133.6</c:v>
                </c:pt>
                <c:pt idx="2429">
                  <c:v>133.6</c:v>
                </c:pt>
                <c:pt idx="2430">
                  <c:v>133.6</c:v>
                </c:pt>
                <c:pt idx="2431">
                  <c:v>133.1</c:v>
                </c:pt>
                <c:pt idx="2432">
                  <c:v>133.1</c:v>
                </c:pt>
                <c:pt idx="2433">
                  <c:v>133.1</c:v>
                </c:pt>
                <c:pt idx="2434">
                  <c:v>133.19999999999999</c:v>
                </c:pt>
                <c:pt idx="2435">
                  <c:v>133.19999999999999</c:v>
                </c:pt>
                <c:pt idx="2436">
                  <c:v>133.19999999999999</c:v>
                </c:pt>
                <c:pt idx="2437">
                  <c:v>133.9</c:v>
                </c:pt>
                <c:pt idx="2438">
                  <c:v>133.9</c:v>
                </c:pt>
                <c:pt idx="2439">
                  <c:v>133.9</c:v>
                </c:pt>
                <c:pt idx="2440">
                  <c:v>133.69999999999999</c:v>
                </c:pt>
                <c:pt idx="2441">
                  <c:v>133.69999999999999</c:v>
                </c:pt>
                <c:pt idx="2442">
                  <c:v>133.69999999999999</c:v>
                </c:pt>
                <c:pt idx="2443">
                  <c:v>133.1</c:v>
                </c:pt>
                <c:pt idx="2444">
                  <c:v>133.1</c:v>
                </c:pt>
                <c:pt idx="2445">
                  <c:v>133.1</c:v>
                </c:pt>
                <c:pt idx="2446">
                  <c:v>132.9</c:v>
                </c:pt>
                <c:pt idx="2447">
                  <c:v>132.9</c:v>
                </c:pt>
                <c:pt idx="2448">
                  <c:v>132.9</c:v>
                </c:pt>
                <c:pt idx="2449">
                  <c:v>132.9</c:v>
                </c:pt>
                <c:pt idx="2450">
                  <c:v>132.9</c:v>
                </c:pt>
                <c:pt idx="2451">
                  <c:v>132.9</c:v>
                </c:pt>
                <c:pt idx="2452">
                  <c:v>133.6</c:v>
                </c:pt>
                <c:pt idx="2453">
                  <c:v>133.6</c:v>
                </c:pt>
                <c:pt idx="2454">
                  <c:v>133.6</c:v>
                </c:pt>
                <c:pt idx="2455">
                  <c:v>132.69999999999999</c:v>
                </c:pt>
                <c:pt idx="2456">
                  <c:v>132.69999999999999</c:v>
                </c:pt>
                <c:pt idx="2457">
                  <c:v>132.69999999999999</c:v>
                </c:pt>
                <c:pt idx="2458">
                  <c:v>131.80000000000001</c:v>
                </c:pt>
                <c:pt idx="2459">
                  <c:v>131.80000000000001</c:v>
                </c:pt>
                <c:pt idx="2460">
                  <c:v>131.80000000000001</c:v>
                </c:pt>
                <c:pt idx="2461">
                  <c:v>131.19999999999999</c:v>
                </c:pt>
                <c:pt idx="2462">
                  <c:v>131.19999999999999</c:v>
                </c:pt>
                <c:pt idx="2463">
                  <c:v>131.19999999999999</c:v>
                </c:pt>
                <c:pt idx="2464">
                  <c:v>131.69999999999999</c:v>
                </c:pt>
                <c:pt idx="2465">
                  <c:v>131.69999999999999</c:v>
                </c:pt>
                <c:pt idx="2466">
                  <c:v>131.69999999999999</c:v>
                </c:pt>
                <c:pt idx="2467">
                  <c:v>132.19999999999999</c:v>
                </c:pt>
                <c:pt idx="2468">
                  <c:v>132.19999999999999</c:v>
                </c:pt>
                <c:pt idx="2469">
                  <c:v>132.19999999999999</c:v>
                </c:pt>
                <c:pt idx="2470">
                  <c:v>131.80000000000001</c:v>
                </c:pt>
                <c:pt idx="2471">
                  <c:v>131.80000000000001</c:v>
                </c:pt>
                <c:pt idx="2472">
                  <c:v>131.80000000000001</c:v>
                </c:pt>
                <c:pt idx="2473">
                  <c:v>131.69999999999999</c:v>
                </c:pt>
                <c:pt idx="2474">
                  <c:v>131.69999999999999</c:v>
                </c:pt>
                <c:pt idx="2475">
                  <c:v>131.69999999999999</c:v>
                </c:pt>
                <c:pt idx="2476">
                  <c:v>132.30000000000001</c:v>
                </c:pt>
                <c:pt idx="2477">
                  <c:v>132.30000000000001</c:v>
                </c:pt>
                <c:pt idx="2478">
                  <c:v>132.30000000000001</c:v>
                </c:pt>
                <c:pt idx="2479">
                  <c:v>133.30000000000001</c:v>
                </c:pt>
                <c:pt idx="2480">
                  <c:v>133.30000000000001</c:v>
                </c:pt>
                <c:pt idx="2481">
                  <c:v>133.30000000000001</c:v>
                </c:pt>
                <c:pt idx="2482">
                  <c:v>133.80000000000001</c:v>
                </c:pt>
                <c:pt idx="2483">
                  <c:v>133.80000000000001</c:v>
                </c:pt>
                <c:pt idx="2484">
                  <c:v>133.80000000000001</c:v>
                </c:pt>
                <c:pt idx="2485">
                  <c:v>134.1</c:v>
                </c:pt>
                <c:pt idx="2486">
                  <c:v>134.1</c:v>
                </c:pt>
                <c:pt idx="2487">
                  <c:v>134.1</c:v>
                </c:pt>
                <c:pt idx="2488">
                  <c:v>135.4</c:v>
                </c:pt>
                <c:pt idx="2489">
                  <c:v>135.4</c:v>
                </c:pt>
                <c:pt idx="2490">
                  <c:v>135.4</c:v>
                </c:pt>
                <c:pt idx="2491">
                  <c:v>136</c:v>
                </c:pt>
                <c:pt idx="2492">
                  <c:v>136</c:v>
                </c:pt>
                <c:pt idx="2493">
                  <c:v>136</c:v>
                </c:pt>
                <c:pt idx="2494">
                  <c:v>135.6</c:v>
                </c:pt>
                <c:pt idx="2495">
                  <c:v>135.6</c:v>
                </c:pt>
                <c:pt idx="2496">
                  <c:v>135.6</c:v>
                </c:pt>
                <c:pt idx="2497">
                  <c:v>134.19999999999999</c:v>
                </c:pt>
                <c:pt idx="2498">
                  <c:v>134.19999999999999</c:v>
                </c:pt>
                <c:pt idx="2499">
                  <c:v>134.19999999999999</c:v>
                </c:pt>
                <c:pt idx="2500">
                  <c:v>133.19999999999999</c:v>
                </c:pt>
                <c:pt idx="2501">
                  <c:v>133.19999999999999</c:v>
                </c:pt>
                <c:pt idx="2502">
                  <c:v>133.19999999999999</c:v>
                </c:pt>
                <c:pt idx="2503">
                  <c:v>133.30000000000001</c:v>
                </c:pt>
                <c:pt idx="2504">
                  <c:v>133.30000000000001</c:v>
                </c:pt>
                <c:pt idx="2505">
                  <c:v>133.30000000000001</c:v>
                </c:pt>
                <c:pt idx="2506">
                  <c:v>133.6</c:v>
                </c:pt>
                <c:pt idx="2507">
                  <c:v>133.6</c:v>
                </c:pt>
                <c:pt idx="2508">
                  <c:v>133.6</c:v>
                </c:pt>
                <c:pt idx="2509">
                  <c:v>133.69999999999999</c:v>
                </c:pt>
                <c:pt idx="2510">
                  <c:v>133.69999999999999</c:v>
                </c:pt>
                <c:pt idx="2511">
                  <c:v>133.69999999999999</c:v>
                </c:pt>
                <c:pt idx="2512">
                  <c:v>132.9</c:v>
                </c:pt>
                <c:pt idx="2513">
                  <c:v>132.9</c:v>
                </c:pt>
                <c:pt idx="2514">
                  <c:v>132.9</c:v>
                </c:pt>
                <c:pt idx="2515">
                  <c:v>131.9</c:v>
                </c:pt>
                <c:pt idx="2516">
                  <c:v>131.9</c:v>
                </c:pt>
                <c:pt idx="2517">
                  <c:v>131.9</c:v>
                </c:pt>
                <c:pt idx="2518">
                  <c:v>132</c:v>
                </c:pt>
                <c:pt idx="2519">
                  <c:v>132</c:v>
                </c:pt>
                <c:pt idx="2520">
                  <c:v>132</c:v>
                </c:pt>
                <c:pt idx="2521">
                  <c:v>132.5</c:v>
                </c:pt>
                <c:pt idx="2522">
                  <c:v>132.5</c:v>
                </c:pt>
                <c:pt idx="2523">
                  <c:v>132.5</c:v>
                </c:pt>
                <c:pt idx="2524">
                  <c:v>133.30000000000001</c:v>
                </c:pt>
                <c:pt idx="2525">
                  <c:v>133.30000000000001</c:v>
                </c:pt>
                <c:pt idx="2526">
                  <c:v>133.30000000000001</c:v>
                </c:pt>
                <c:pt idx="2527">
                  <c:v>133.5</c:v>
                </c:pt>
                <c:pt idx="2528">
                  <c:v>133.5</c:v>
                </c:pt>
                <c:pt idx="2529">
                  <c:v>133.5</c:v>
                </c:pt>
                <c:pt idx="2530">
                  <c:v>133.5</c:v>
                </c:pt>
                <c:pt idx="2531">
                  <c:v>133.5</c:v>
                </c:pt>
                <c:pt idx="2532">
                  <c:v>133.5</c:v>
                </c:pt>
                <c:pt idx="2533">
                  <c:v>133.30000000000001</c:v>
                </c:pt>
                <c:pt idx="2534">
                  <c:v>133.30000000000001</c:v>
                </c:pt>
                <c:pt idx="2535">
                  <c:v>133.30000000000001</c:v>
                </c:pt>
                <c:pt idx="2536">
                  <c:v>132.9</c:v>
                </c:pt>
                <c:pt idx="2537">
                  <c:v>132.9</c:v>
                </c:pt>
                <c:pt idx="2538">
                  <c:v>132.9</c:v>
                </c:pt>
                <c:pt idx="2539">
                  <c:v>132.9</c:v>
                </c:pt>
                <c:pt idx="2540">
                  <c:v>132.9</c:v>
                </c:pt>
                <c:pt idx="2541">
                  <c:v>132.9</c:v>
                </c:pt>
                <c:pt idx="2542">
                  <c:v>133</c:v>
                </c:pt>
                <c:pt idx="2543">
                  <c:v>133</c:v>
                </c:pt>
                <c:pt idx="2544">
                  <c:v>133</c:v>
                </c:pt>
                <c:pt idx="2545">
                  <c:v>133.1</c:v>
                </c:pt>
                <c:pt idx="2546">
                  <c:v>133.1</c:v>
                </c:pt>
                <c:pt idx="2547">
                  <c:v>133.1</c:v>
                </c:pt>
                <c:pt idx="2548">
                  <c:v>133.5</c:v>
                </c:pt>
                <c:pt idx="2549">
                  <c:v>133.5</c:v>
                </c:pt>
                <c:pt idx="2550">
                  <c:v>133.5</c:v>
                </c:pt>
                <c:pt idx="2551">
                  <c:v>133.80000000000001</c:v>
                </c:pt>
                <c:pt idx="2552">
                  <c:v>133.80000000000001</c:v>
                </c:pt>
                <c:pt idx="2553">
                  <c:v>133.80000000000001</c:v>
                </c:pt>
                <c:pt idx="2554">
                  <c:v>134.1</c:v>
                </c:pt>
                <c:pt idx="2555">
                  <c:v>134.1</c:v>
                </c:pt>
                <c:pt idx="2556">
                  <c:v>134.1</c:v>
                </c:pt>
                <c:pt idx="2557">
                  <c:v>134</c:v>
                </c:pt>
                <c:pt idx="2558">
                  <c:v>134</c:v>
                </c:pt>
                <c:pt idx="2559">
                  <c:v>134</c:v>
                </c:pt>
                <c:pt idx="2560">
                  <c:v>134.1</c:v>
                </c:pt>
                <c:pt idx="2561">
                  <c:v>134.1</c:v>
                </c:pt>
                <c:pt idx="2562">
                  <c:v>134.1</c:v>
                </c:pt>
                <c:pt idx="2563">
                  <c:v>133.80000000000001</c:v>
                </c:pt>
                <c:pt idx="2564">
                  <c:v>133.80000000000001</c:v>
                </c:pt>
                <c:pt idx="2565">
                  <c:v>133.80000000000001</c:v>
                </c:pt>
                <c:pt idx="2566">
                  <c:v>133.6</c:v>
                </c:pt>
                <c:pt idx="2567">
                  <c:v>133.6</c:v>
                </c:pt>
                <c:pt idx="2568">
                  <c:v>133.6</c:v>
                </c:pt>
                <c:pt idx="2569">
                  <c:v>133.80000000000001</c:v>
                </c:pt>
                <c:pt idx="2570">
                  <c:v>133.80000000000001</c:v>
                </c:pt>
                <c:pt idx="2571">
                  <c:v>133.80000000000001</c:v>
                </c:pt>
                <c:pt idx="2572">
                  <c:v>133.9</c:v>
                </c:pt>
                <c:pt idx="2573">
                  <c:v>133.9</c:v>
                </c:pt>
                <c:pt idx="2574">
                  <c:v>133.9</c:v>
                </c:pt>
                <c:pt idx="2575">
                  <c:v>133.9</c:v>
                </c:pt>
                <c:pt idx="2576">
                  <c:v>133.9</c:v>
                </c:pt>
                <c:pt idx="2577">
                  <c:v>133.9</c:v>
                </c:pt>
                <c:pt idx="2578">
                  <c:v>133.80000000000001</c:v>
                </c:pt>
                <c:pt idx="2579">
                  <c:v>133.80000000000001</c:v>
                </c:pt>
                <c:pt idx="2580">
                  <c:v>133.80000000000001</c:v>
                </c:pt>
                <c:pt idx="2581">
                  <c:v>133.9</c:v>
                </c:pt>
                <c:pt idx="2582">
                  <c:v>133.9</c:v>
                </c:pt>
                <c:pt idx="2583">
                  <c:v>133.9</c:v>
                </c:pt>
                <c:pt idx="2584">
                  <c:v>134.1</c:v>
                </c:pt>
                <c:pt idx="2585">
                  <c:v>134.1</c:v>
                </c:pt>
                <c:pt idx="2586">
                  <c:v>134.1</c:v>
                </c:pt>
                <c:pt idx="2587">
                  <c:v>134.9</c:v>
                </c:pt>
                <c:pt idx="2588">
                  <c:v>134.9</c:v>
                </c:pt>
                <c:pt idx="2589">
                  <c:v>134.9</c:v>
                </c:pt>
                <c:pt idx="2590">
                  <c:v>134.80000000000001</c:v>
                </c:pt>
                <c:pt idx="2591">
                  <c:v>134.80000000000001</c:v>
                </c:pt>
                <c:pt idx="2592">
                  <c:v>134.80000000000001</c:v>
                </c:pt>
                <c:pt idx="2593">
                  <c:v>135</c:v>
                </c:pt>
                <c:pt idx="2594">
                  <c:v>135</c:v>
                </c:pt>
                <c:pt idx="2595">
                  <c:v>135</c:v>
                </c:pt>
                <c:pt idx="2596">
                  <c:v>134.6</c:v>
                </c:pt>
                <c:pt idx="2597">
                  <c:v>134.6</c:v>
                </c:pt>
                <c:pt idx="2598">
                  <c:v>134.6</c:v>
                </c:pt>
                <c:pt idx="2599">
                  <c:v>134.69999999999999</c:v>
                </c:pt>
                <c:pt idx="2600">
                  <c:v>134.69999999999999</c:v>
                </c:pt>
                <c:pt idx="2601">
                  <c:v>134.69999999999999</c:v>
                </c:pt>
                <c:pt idx="2602">
                  <c:v>135.30000000000001</c:v>
                </c:pt>
                <c:pt idx="2603">
                  <c:v>135.30000000000001</c:v>
                </c:pt>
                <c:pt idx="2604">
                  <c:v>135.30000000000001</c:v>
                </c:pt>
                <c:pt idx="2605">
                  <c:v>135.69999999999999</c:v>
                </c:pt>
                <c:pt idx="2606">
                  <c:v>135.69999999999999</c:v>
                </c:pt>
                <c:pt idx="2607">
                  <c:v>135.69999999999999</c:v>
                </c:pt>
                <c:pt idx="2608">
                  <c:v>136</c:v>
                </c:pt>
                <c:pt idx="2609">
                  <c:v>136</c:v>
                </c:pt>
                <c:pt idx="2610">
                  <c:v>136</c:v>
                </c:pt>
                <c:pt idx="2611">
                  <c:v>134.80000000000001</c:v>
                </c:pt>
                <c:pt idx="2612">
                  <c:v>134.80000000000001</c:v>
                </c:pt>
                <c:pt idx="2613">
                  <c:v>134.80000000000001</c:v>
                </c:pt>
                <c:pt idx="2614">
                  <c:v>134</c:v>
                </c:pt>
                <c:pt idx="2615">
                  <c:v>134</c:v>
                </c:pt>
                <c:pt idx="2616">
                  <c:v>134</c:v>
                </c:pt>
                <c:pt idx="2617">
                  <c:v>133.30000000000001</c:v>
                </c:pt>
                <c:pt idx="2618">
                  <c:v>133.30000000000001</c:v>
                </c:pt>
                <c:pt idx="2619">
                  <c:v>133.30000000000001</c:v>
                </c:pt>
                <c:pt idx="2620">
                  <c:v>133.19999999999999</c:v>
                </c:pt>
                <c:pt idx="2621">
                  <c:v>133.19999999999999</c:v>
                </c:pt>
                <c:pt idx="2622">
                  <c:v>133.19999999999999</c:v>
                </c:pt>
                <c:pt idx="2623">
                  <c:v>132.80000000000001</c:v>
                </c:pt>
                <c:pt idx="2624">
                  <c:v>132.80000000000001</c:v>
                </c:pt>
                <c:pt idx="2625">
                  <c:v>132.80000000000001</c:v>
                </c:pt>
                <c:pt idx="2626">
                  <c:v>132.80000000000001</c:v>
                </c:pt>
                <c:pt idx="2627">
                  <c:v>132.80000000000001</c:v>
                </c:pt>
                <c:pt idx="2628">
                  <c:v>132.80000000000001</c:v>
                </c:pt>
                <c:pt idx="2629">
                  <c:v>133</c:v>
                </c:pt>
                <c:pt idx="2630">
                  <c:v>133</c:v>
                </c:pt>
                <c:pt idx="2631">
                  <c:v>133</c:v>
                </c:pt>
                <c:pt idx="2632">
                  <c:v>134.30000000000001</c:v>
                </c:pt>
                <c:pt idx="2633">
                  <c:v>134.30000000000001</c:v>
                </c:pt>
                <c:pt idx="2634">
                  <c:v>134.30000000000001</c:v>
                </c:pt>
                <c:pt idx="2635">
                  <c:v>134.19999999999999</c:v>
                </c:pt>
                <c:pt idx="2636">
                  <c:v>134.19999999999999</c:v>
                </c:pt>
                <c:pt idx="2637">
                  <c:v>134.19999999999999</c:v>
                </c:pt>
                <c:pt idx="2638">
                  <c:v>134.30000000000001</c:v>
                </c:pt>
                <c:pt idx="2639">
                  <c:v>134.30000000000001</c:v>
                </c:pt>
                <c:pt idx="2640">
                  <c:v>134.30000000000001</c:v>
                </c:pt>
                <c:pt idx="2641">
                  <c:v>133.6</c:v>
                </c:pt>
                <c:pt idx="2642">
                  <c:v>133.6</c:v>
                </c:pt>
                <c:pt idx="2643">
                  <c:v>133.6</c:v>
                </c:pt>
                <c:pt idx="2644">
                  <c:v>133.9</c:v>
                </c:pt>
                <c:pt idx="2645">
                  <c:v>133.9</c:v>
                </c:pt>
                <c:pt idx="2646">
                  <c:v>133.9</c:v>
                </c:pt>
                <c:pt idx="2647">
                  <c:v>134</c:v>
                </c:pt>
                <c:pt idx="2648">
                  <c:v>134</c:v>
                </c:pt>
                <c:pt idx="2649">
                  <c:v>134</c:v>
                </c:pt>
                <c:pt idx="2650">
                  <c:v>133.9</c:v>
                </c:pt>
                <c:pt idx="2651">
                  <c:v>133.9</c:v>
                </c:pt>
                <c:pt idx="2652">
                  <c:v>133.9</c:v>
                </c:pt>
                <c:pt idx="2653">
                  <c:v>134.5</c:v>
                </c:pt>
                <c:pt idx="2654">
                  <c:v>134.5</c:v>
                </c:pt>
                <c:pt idx="2655">
                  <c:v>134.5</c:v>
                </c:pt>
                <c:pt idx="2656">
                  <c:v>134.30000000000001</c:v>
                </c:pt>
                <c:pt idx="2657">
                  <c:v>134.30000000000001</c:v>
                </c:pt>
                <c:pt idx="2658">
                  <c:v>134.30000000000001</c:v>
                </c:pt>
                <c:pt idx="2659">
                  <c:v>133.4</c:v>
                </c:pt>
                <c:pt idx="2660">
                  <c:v>133.4</c:v>
                </c:pt>
                <c:pt idx="2661">
                  <c:v>133.4</c:v>
                </c:pt>
                <c:pt idx="2662">
                  <c:v>132.30000000000001</c:v>
                </c:pt>
                <c:pt idx="2663">
                  <c:v>132.30000000000001</c:v>
                </c:pt>
                <c:pt idx="2664">
                  <c:v>132.30000000000001</c:v>
                </c:pt>
                <c:pt idx="2665">
                  <c:v>132</c:v>
                </c:pt>
                <c:pt idx="2666">
                  <c:v>132</c:v>
                </c:pt>
                <c:pt idx="2667">
                  <c:v>132</c:v>
                </c:pt>
                <c:pt idx="2668">
                  <c:v>132.6</c:v>
                </c:pt>
                <c:pt idx="2669">
                  <c:v>132.6</c:v>
                </c:pt>
                <c:pt idx="2670">
                  <c:v>132.6</c:v>
                </c:pt>
                <c:pt idx="2671">
                  <c:v>132.5</c:v>
                </c:pt>
                <c:pt idx="2672">
                  <c:v>132.5</c:v>
                </c:pt>
                <c:pt idx="2673">
                  <c:v>132.5</c:v>
                </c:pt>
                <c:pt idx="2674">
                  <c:v>132.6</c:v>
                </c:pt>
                <c:pt idx="2675">
                  <c:v>132.6</c:v>
                </c:pt>
                <c:pt idx="2676">
                  <c:v>132.6</c:v>
                </c:pt>
                <c:pt idx="2677">
                  <c:v>133.1</c:v>
                </c:pt>
                <c:pt idx="2678">
                  <c:v>133.1</c:v>
                </c:pt>
                <c:pt idx="2679">
                  <c:v>133.1</c:v>
                </c:pt>
                <c:pt idx="2680">
                  <c:v>134.19999999999999</c:v>
                </c:pt>
                <c:pt idx="2681">
                  <c:v>134.19999999999999</c:v>
                </c:pt>
                <c:pt idx="2682">
                  <c:v>134.19999999999999</c:v>
                </c:pt>
                <c:pt idx="2683">
                  <c:v>134.80000000000001</c:v>
                </c:pt>
                <c:pt idx="2684">
                  <c:v>134.80000000000001</c:v>
                </c:pt>
                <c:pt idx="2685">
                  <c:v>134.80000000000001</c:v>
                </c:pt>
                <c:pt idx="2686">
                  <c:v>134.1</c:v>
                </c:pt>
                <c:pt idx="2687">
                  <c:v>134.1</c:v>
                </c:pt>
                <c:pt idx="2688">
                  <c:v>134.1</c:v>
                </c:pt>
                <c:pt idx="2689">
                  <c:v>132.9</c:v>
                </c:pt>
                <c:pt idx="2690">
                  <c:v>132.9</c:v>
                </c:pt>
                <c:pt idx="2691">
                  <c:v>132.9</c:v>
                </c:pt>
                <c:pt idx="2692">
                  <c:v>132.1</c:v>
                </c:pt>
                <c:pt idx="2693">
                  <c:v>132.1</c:v>
                </c:pt>
                <c:pt idx="2694">
                  <c:v>132.1</c:v>
                </c:pt>
                <c:pt idx="2695">
                  <c:v>131.80000000000001</c:v>
                </c:pt>
                <c:pt idx="2696">
                  <c:v>131.80000000000001</c:v>
                </c:pt>
                <c:pt idx="2697">
                  <c:v>131.80000000000001</c:v>
                </c:pt>
                <c:pt idx="2698">
                  <c:v>133.19999999999999</c:v>
                </c:pt>
                <c:pt idx="2699">
                  <c:v>133.19999999999999</c:v>
                </c:pt>
                <c:pt idx="2700">
                  <c:v>133.19999999999999</c:v>
                </c:pt>
                <c:pt idx="2701">
                  <c:v>134.19999999999999</c:v>
                </c:pt>
                <c:pt idx="2702">
                  <c:v>134.19999999999999</c:v>
                </c:pt>
                <c:pt idx="2703">
                  <c:v>134.19999999999999</c:v>
                </c:pt>
                <c:pt idx="2704">
                  <c:v>135.30000000000001</c:v>
                </c:pt>
                <c:pt idx="2705">
                  <c:v>135.30000000000001</c:v>
                </c:pt>
                <c:pt idx="2706">
                  <c:v>135.30000000000001</c:v>
                </c:pt>
                <c:pt idx="2707">
                  <c:v>135.30000000000001</c:v>
                </c:pt>
                <c:pt idx="2708">
                  <c:v>135.30000000000001</c:v>
                </c:pt>
                <c:pt idx="2709">
                  <c:v>135.30000000000001</c:v>
                </c:pt>
                <c:pt idx="2710">
                  <c:v>134.80000000000001</c:v>
                </c:pt>
                <c:pt idx="2711">
                  <c:v>134.80000000000001</c:v>
                </c:pt>
                <c:pt idx="2712">
                  <c:v>134.80000000000001</c:v>
                </c:pt>
                <c:pt idx="2713">
                  <c:v>134.6</c:v>
                </c:pt>
                <c:pt idx="2714">
                  <c:v>134.6</c:v>
                </c:pt>
                <c:pt idx="2715">
                  <c:v>134.6</c:v>
                </c:pt>
                <c:pt idx="2716">
                  <c:v>135.19999999999999</c:v>
                </c:pt>
                <c:pt idx="2717">
                  <c:v>135.19999999999999</c:v>
                </c:pt>
                <c:pt idx="2718">
                  <c:v>135.19999999999999</c:v>
                </c:pt>
                <c:pt idx="2719">
                  <c:v>135.19999999999999</c:v>
                </c:pt>
                <c:pt idx="2720">
                  <c:v>135.19999999999999</c:v>
                </c:pt>
                <c:pt idx="2721">
                  <c:v>135.19999999999999</c:v>
                </c:pt>
                <c:pt idx="2722">
                  <c:v>135.30000000000001</c:v>
                </c:pt>
                <c:pt idx="2723">
                  <c:v>135.30000000000001</c:v>
                </c:pt>
                <c:pt idx="2724">
                  <c:v>135.30000000000001</c:v>
                </c:pt>
                <c:pt idx="2725">
                  <c:v>134.5</c:v>
                </c:pt>
                <c:pt idx="2726">
                  <c:v>134.5</c:v>
                </c:pt>
                <c:pt idx="2727">
                  <c:v>134.5</c:v>
                </c:pt>
                <c:pt idx="2728">
                  <c:v>134.69999999999999</c:v>
                </c:pt>
                <c:pt idx="2729">
                  <c:v>134.69999999999999</c:v>
                </c:pt>
                <c:pt idx="2730">
                  <c:v>134.69999999999999</c:v>
                </c:pt>
                <c:pt idx="2731">
                  <c:v>135.19999999999999</c:v>
                </c:pt>
                <c:pt idx="2732">
                  <c:v>135.19999999999999</c:v>
                </c:pt>
                <c:pt idx="2733">
                  <c:v>135.19999999999999</c:v>
                </c:pt>
                <c:pt idx="2734">
                  <c:v>135.69999999999999</c:v>
                </c:pt>
                <c:pt idx="2735">
                  <c:v>135.69999999999999</c:v>
                </c:pt>
                <c:pt idx="2736">
                  <c:v>135.69999999999999</c:v>
                </c:pt>
                <c:pt idx="2737">
                  <c:v>135.19999999999999</c:v>
                </c:pt>
                <c:pt idx="2738">
                  <c:v>135.19999999999999</c:v>
                </c:pt>
                <c:pt idx="2739">
                  <c:v>135.19999999999999</c:v>
                </c:pt>
                <c:pt idx="2740">
                  <c:v>134.6</c:v>
                </c:pt>
                <c:pt idx="2741">
                  <c:v>134.6</c:v>
                </c:pt>
                <c:pt idx="2742">
                  <c:v>134.6</c:v>
                </c:pt>
                <c:pt idx="2743">
                  <c:v>135.19999999999999</c:v>
                </c:pt>
                <c:pt idx="2744">
                  <c:v>135.19999999999999</c:v>
                </c:pt>
                <c:pt idx="2745">
                  <c:v>135.19999999999999</c:v>
                </c:pt>
                <c:pt idx="2746">
                  <c:v>136.19999999999999</c:v>
                </c:pt>
                <c:pt idx="2747">
                  <c:v>136.19999999999999</c:v>
                </c:pt>
                <c:pt idx="2748">
                  <c:v>136.19999999999999</c:v>
                </c:pt>
                <c:pt idx="2749">
                  <c:v>136.30000000000001</c:v>
                </c:pt>
                <c:pt idx="2750">
                  <c:v>136.30000000000001</c:v>
                </c:pt>
                <c:pt idx="2751">
                  <c:v>136.30000000000001</c:v>
                </c:pt>
                <c:pt idx="2752">
                  <c:v>134.6</c:v>
                </c:pt>
                <c:pt idx="2753">
                  <c:v>134.6</c:v>
                </c:pt>
                <c:pt idx="2754">
                  <c:v>134.6</c:v>
                </c:pt>
                <c:pt idx="2755">
                  <c:v>133.80000000000001</c:v>
                </c:pt>
                <c:pt idx="2756">
                  <c:v>133.80000000000001</c:v>
                </c:pt>
                <c:pt idx="2757">
                  <c:v>133.80000000000001</c:v>
                </c:pt>
                <c:pt idx="2758">
                  <c:v>133.19999999999999</c:v>
                </c:pt>
                <c:pt idx="2759">
                  <c:v>133.19999999999999</c:v>
                </c:pt>
                <c:pt idx="2760">
                  <c:v>133.19999999999999</c:v>
                </c:pt>
                <c:pt idx="2761">
                  <c:v>133.9</c:v>
                </c:pt>
                <c:pt idx="2762">
                  <c:v>133.9</c:v>
                </c:pt>
                <c:pt idx="2763">
                  <c:v>133.9</c:v>
                </c:pt>
                <c:pt idx="2764">
                  <c:v>133.5</c:v>
                </c:pt>
                <c:pt idx="2765">
                  <c:v>133.5</c:v>
                </c:pt>
                <c:pt idx="2766">
                  <c:v>133.5</c:v>
                </c:pt>
                <c:pt idx="2767">
                  <c:v>133.80000000000001</c:v>
                </c:pt>
                <c:pt idx="2768">
                  <c:v>133.80000000000001</c:v>
                </c:pt>
                <c:pt idx="2769">
                  <c:v>133.80000000000001</c:v>
                </c:pt>
                <c:pt idx="2770">
                  <c:v>134.1</c:v>
                </c:pt>
                <c:pt idx="2771">
                  <c:v>134.1</c:v>
                </c:pt>
                <c:pt idx="2772">
                  <c:v>134.1</c:v>
                </c:pt>
                <c:pt idx="2773">
                  <c:v>134.80000000000001</c:v>
                </c:pt>
                <c:pt idx="2774">
                  <c:v>134.80000000000001</c:v>
                </c:pt>
                <c:pt idx="2775">
                  <c:v>134.80000000000001</c:v>
                </c:pt>
                <c:pt idx="2776">
                  <c:v>135</c:v>
                </c:pt>
                <c:pt idx="2777">
                  <c:v>135</c:v>
                </c:pt>
                <c:pt idx="2778">
                  <c:v>135</c:v>
                </c:pt>
                <c:pt idx="2779">
                  <c:v>134.4</c:v>
                </c:pt>
                <c:pt idx="2780">
                  <c:v>134.4</c:v>
                </c:pt>
                <c:pt idx="2781">
                  <c:v>134.4</c:v>
                </c:pt>
                <c:pt idx="2782">
                  <c:v>133.9</c:v>
                </c:pt>
                <c:pt idx="2783">
                  <c:v>133.9</c:v>
                </c:pt>
                <c:pt idx="2784">
                  <c:v>133.9</c:v>
                </c:pt>
                <c:pt idx="2785">
                  <c:v>134.30000000000001</c:v>
                </c:pt>
                <c:pt idx="2786">
                  <c:v>134.30000000000001</c:v>
                </c:pt>
                <c:pt idx="2787">
                  <c:v>134.30000000000001</c:v>
                </c:pt>
                <c:pt idx="2788">
                  <c:v>134.9</c:v>
                </c:pt>
                <c:pt idx="2789">
                  <c:v>134.9</c:v>
                </c:pt>
                <c:pt idx="2790">
                  <c:v>134.9</c:v>
                </c:pt>
                <c:pt idx="2791">
                  <c:v>135.69999999999999</c:v>
                </c:pt>
                <c:pt idx="2792">
                  <c:v>135.69999999999999</c:v>
                </c:pt>
                <c:pt idx="2793">
                  <c:v>135.69999999999999</c:v>
                </c:pt>
                <c:pt idx="2794">
                  <c:v>136</c:v>
                </c:pt>
                <c:pt idx="2795">
                  <c:v>136</c:v>
                </c:pt>
                <c:pt idx="2796">
                  <c:v>136</c:v>
                </c:pt>
                <c:pt idx="2797">
                  <c:v>135.80000000000001</c:v>
                </c:pt>
                <c:pt idx="2798">
                  <c:v>135.80000000000001</c:v>
                </c:pt>
                <c:pt idx="2799">
                  <c:v>135.80000000000001</c:v>
                </c:pt>
                <c:pt idx="2800">
                  <c:v>135.80000000000001</c:v>
                </c:pt>
                <c:pt idx="2801">
                  <c:v>135.80000000000001</c:v>
                </c:pt>
                <c:pt idx="2802">
                  <c:v>135.80000000000001</c:v>
                </c:pt>
                <c:pt idx="2803">
                  <c:v>135.19999999999999</c:v>
                </c:pt>
                <c:pt idx="2804">
                  <c:v>135.19999999999999</c:v>
                </c:pt>
                <c:pt idx="2805">
                  <c:v>135.19999999999999</c:v>
                </c:pt>
                <c:pt idx="2806">
                  <c:v>135.4</c:v>
                </c:pt>
                <c:pt idx="2807">
                  <c:v>135.4</c:v>
                </c:pt>
                <c:pt idx="2808">
                  <c:v>135.4</c:v>
                </c:pt>
                <c:pt idx="2809">
                  <c:v>135.6</c:v>
                </c:pt>
                <c:pt idx="2810">
                  <c:v>135.6</c:v>
                </c:pt>
                <c:pt idx="2811">
                  <c:v>135.6</c:v>
                </c:pt>
                <c:pt idx="2812">
                  <c:v>136.1</c:v>
                </c:pt>
                <c:pt idx="2813">
                  <c:v>136.1</c:v>
                </c:pt>
                <c:pt idx="2814">
                  <c:v>136.1</c:v>
                </c:pt>
                <c:pt idx="2815">
                  <c:v>137.19999999999999</c:v>
                </c:pt>
                <c:pt idx="2816">
                  <c:v>137.19999999999999</c:v>
                </c:pt>
                <c:pt idx="2817">
                  <c:v>137.19999999999999</c:v>
                </c:pt>
                <c:pt idx="2818">
                  <c:v>138.69999999999999</c:v>
                </c:pt>
                <c:pt idx="2819">
                  <c:v>138.69999999999999</c:v>
                </c:pt>
                <c:pt idx="2820">
                  <c:v>138.69999999999999</c:v>
                </c:pt>
                <c:pt idx="2821">
                  <c:v>139.1</c:v>
                </c:pt>
                <c:pt idx="2822">
                  <c:v>139.1</c:v>
                </c:pt>
                <c:pt idx="2823">
                  <c:v>139.1</c:v>
                </c:pt>
                <c:pt idx="2824">
                  <c:v>137.80000000000001</c:v>
                </c:pt>
                <c:pt idx="2825">
                  <c:v>137.80000000000001</c:v>
                </c:pt>
                <c:pt idx="2826">
                  <c:v>137.80000000000001</c:v>
                </c:pt>
                <c:pt idx="2827">
                  <c:v>136.19999999999999</c:v>
                </c:pt>
                <c:pt idx="2828">
                  <c:v>136.19999999999999</c:v>
                </c:pt>
                <c:pt idx="2829">
                  <c:v>136.19999999999999</c:v>
                </c:pt>
                <c:pt idx="2830">
                  <c:v>135.9</c:v>
                </c:pt>
                <c:pt idx="2831">
                  <c:v>135.9</c:v>
                </c:pt>
                <c:pt idx="2832">
                  <c:v>135.9</c:v>
                </c:pt>
                <c:pt idx="2833">
                  <c:v>136.4</c:v>
                </c:pt>
                <c:pt idx="2834">
                  <c:v>136.4</c:v>
                </c:pt>
                <c:pt idx="2835">
                  <c:v>136.4</c:v>
                </c:pt>
                <c:pt idx="2836">
                  <c:v>136.80000000000001</c:v>
                </c:pt>
                <c:pt idx="2837">
                  <c:v>136.80000000000001</c:v>
                </c:pt>
                <c:pt idx="2838">
                  <c:v>136.80000000000001</c:v>
                </c:pt>
                <c:pt idx="2839">
                  <c:v>137.6</c:v>
                </c:pt>
                <c:pt idx="2840">
                  <c:v>137.6</c:v>
                </c:pt>
                <c:pt idx="2841">
                  <c:v>137.6</c:v>
                </c:pt>
                <c:pt idx="2842">
                  <c:v>138.9</c:v>
                </c:pt>
                <c:pt idx="2843">
                  <c:v>138.9</c:v>
                </c:pt>
                <c:pt idx="2844">
                  <c:v>138.9</c:v>
                </c:pt>
                <c:pt idx="2845">
                  <c:v>139.80000000000001</c:v>
                </c:pt>
                <c:pt idx="2846">
                  <c:v>139.80000000000001</c:v>
                </c:pt>
                <c:pt idx="2847">
                  <c:v>139.80000000000001</c:v>
                </c:pt>
                <c:pt idx="2848">
                  <c:v>140.5</c:v>
                </c:pt>
                <c:pt idx="2849">
                  <c:v>140.5</c:v>
                </c:pt>
                <c:pt idx="2850">
                  <c:v>140.5</c:v>
                </c:pt>
                <c:pt idx="2851">
                  <c:v>141</c:v>
                </c:pt>
                <c:pt idx="2852">
                  <c:v>141</c:v>
                </c:pt>
                <c:pt idx="2853">
                  <c:v>141</c:v>
                </c:pt>
                <c:pt idx="2854">
                  <c:v>141.9</c:v>
                </c:pt>
                <c:pt idx="2855">
                  <c:v>141.9</c:v>
                </c:pt>
                <c:pt idx="2856">
                  <c:v>141.9</c:v>
                </c:pt>
                <c:pt idx="2857">
                  <c:v>142.5</c:v>
                </c:pt>
                <c:pt idx="2858">
                  <c:v>142.5</c:v>
                </c:pt>
                <c:pt idx="2859">
                  <c:v>142.5</c:v>
                </c:pt>
                <c:pt idx="2860">
                  <c:v>143</c:v>
                </c:pt>
                <c:pt idx="2861">
                  <c:v>143</c:v>
                </c:pt>
                <c:pt idx="2862">
                  <c:v>143</c:v>
                </c:pt>
                <c:pt idx="2863">
                  <c:v>143.69999999999999</c:v>
                </c:pt>
                <c:pt idx="2864">
                  <c:v>143.69999999999999</c:v>
                </c:pt>
                <c:pt idx="2865">
                  <c:v>143.69999999999999</c:v>
                </c:pt>
                <c:pt idx="2866">
                  <c:v>143.80000000000001</c:v>
                </c:pt>
                <c:pt idx="2867">
                  <c:v>143.80000000000001</c:v>
                </c:pt>
                <c:pt idx="2868">
                  <c:v>143.80000000000001</c:v>
                </c:pt>
                <c:pt idx="2869">
                  <c:v>144</c:v>
                </c:pt>
                <c:pt idx="2870">
                  <c:v>144</c:v>
                </c:pt>
                <c:pt idx="2871">
                  <c:v>144</c:v>
                </c:pt>
                <c:pt idx="2872">
                  <c:v>143.19999999999999</c:v>
                </c:pt>
                <c:pt idx="2873">
                  <c:v>143.19999999999999</c:v>
                </c:pt>
                <c:pt idx="2874">
                  <c:v>143.19999999999999</c:v>
                </c:pt>
                <c:pt idx="2875">
                  <c:v>142.1</c:v>
                </c:pt>
                <c:pt idx="2876">
                  <c:v>142.1</c:v>
                </c:pt>
                <c:pt idx="2877">
                  <c:v>142.1</c:v>
                </c:pt>
                <c:pt idx="2878">
                  <c:v>141.4</c:v>
                </c:pt>
                <c:pt idx="2879">
                  <c:v>141.4</c:v>
                </c:pt>
                <c:pt idx="2880">
                  <c:v>141.4</c:v>
                </c:pt>
                <c:pt idx="2881">
                  <c:v>141.19999999999999</c:v>
                </c:pt>
                <c:pt idx="2882">
                  <c:v>141.19999999999999</c:v>
                </c:pt>
                <c:pt idx="2883">
                  <c:v>141.19999999999999</c:v>
                </c:pt>
                <c:pt idx="2884">
                  <c:v>142.5</c:v>
                </c:pt>
                <c:pt idx="2885">
                  <c:v>142.5</c:v>
                </c:pt>
                <c:pt idx="2886">
                  <c:v>142.5</c:v>
                </c:pt>
                <c:pt idx="2887">
                  <c:v>142.1</c:v>
                </c:pt>
                <c:pt idx="2888">
                  <c:v>142.1</c:v>
                </c:pt>
                <c:pt idx="2889">
                  <c:v>142.1</c:v>
                </c:pt>
                <c:pt idx="2890">
                  <c:v>141.69999999999999</c:v>
                </c:pt>
                <c:pt idx="2891">
                  <c:v>141.69999999999999</c:v>
                </c:pt>
                <c:pt idx="2892">
                  <c:v>141.69999999999999</c:v>
                </c:pt>
                <c:pt idx="2893">
                  <c:v>141</c:v>
                </c:pt>
                <c:pt idx="2894">
                  <c:v>141</c:v>
                </c:pt>
                <c:pt idx="2895">
                  <c:v>141</c:v>
                </c:pt>
                <c:pt idx="2896">
                  <c:v>141.69999999999999</c:v>
                </c:pt>
                <c:pt idx="2897">
                  <c:v>141.69999999999999</c:v>
                </c:pt>
                <c:pt idx="2898">
                  <c:v>141.69999999999999</c:v>
                </c:pt>
                <c:pt idx="2899">
                  <c:v>142.80000000000001</c:v>
                </c:pt>
                <c:pt idx="2900">
                  <c:v>142.80000000000001</c:v>
                </c:pt>
                <c:pt idx="2901">
                  <c:v>142.80000000000001</c:v>
                </c:pt>
                <c:pt idx="2902">
                  <c:v>143.30000000000001</c:v>
                </c:pt>
                <c:pt idx="2903">
                  <c:v>143.30000000000001</c:v>
                </c:pt>
                <c:pt idx="2904">
                  <c:v>143.30000000000001</c:v>
                </c:pt>
                <c:pt idx="2905">
                  <c:v>144.30000000000001</c:v>
                </c:pt>
                <c:pt idx="2906">
                  <c:v>144.30000000000001</c:v>
                </c:pt>
                <c:pt idx="2907">
                  <c:v>144.30000000000001</c:v>
                </c:pt>
                <c:pt idx="2908">
                  <c:v>145.5</c:v>
                </c:pt>
                <c:pt idx="2909">
                  <c:v>145.5</c:v>
                </c:pt>
                <c:pt idx="2910">
                  <c:v>145.5</c:v>
                </c:pt>
                <c:pt idx="2911">
                  <c:v>146.9</c:v>
                </c:pt>
                <c:pt idx="2912">
                  <c:v>146.9</c:v>
                </c:pt>
                <c:pt idx="2913">
                  <c:v>146.9</c:v>
                </c:pt>
                <c:pt idx="2914">
                  <c:v>147.6</c:v>
                </c:pt>
                <c:pt idx="2915">
                  <c:v>147.6</c:v>
                </c:pt>
                <c:pt idx="2916">
                  <c:v>147.6</c:v>
                </c:pt>
                <c:pt idx="2917">
                  <c:v>146.6</c:v>
                </c:pt>
                <c:pt idx="2918">
                  <c:v>146.6</c:v>
                </c:pt>
                <c:pt idx="2919">
                  <c:v>146.6</c:v>
                </c:pt>
                <c:pt idx="2920">
                  <c:v>145.6</c:v>
                </c:pt>
                <c:pt idx="2921">
                  <c:v>145.6</c:v>
                </c:pt>
                <c:pt idx="2922">
                  <c:v>145.6</c:v>
                </c:pt>
                <c:pt idx="2923">
                  <c:v>145.19999999999999</c:v>
                </c:pt>
                <c:pt idx="2924">
                  <c:v>145.19999999999999</c:v>
                </c:pt>
                <c:pt idx="2925">
                  <c:v>145.19999999999999</c:v>
                </c:pt>
                <c:pt idx="2926">
                  <c:v>145.4</c:v>
                </c:pt>
                <c:pt idx="2927">
                  <c:v>145.4</c:v>
                </c:pt>
                <c:pt idx="2928">
                  <c:v>145.4</c:v>
                </c:pt>
                <c:pt idx="2929">
                  <c:v>145.6</c:v>
                </c:pt>
                <c:pt idx="2930">
                  <c:v>145.6</c:v>
                </c:pt>
                <c:pt idx="2931">
                  <c:v>145.6</c:v>
                </c:pt>
                <c:pt idx="2932">
                  <c:v>144.9</c:v>
                </c:pt>
                <c:pt idx="2933">
                  <c:v>144.9</c:v>
                </c:pt>
                <c:pt idx="2934">
                  <c:v>144.9</c:v>
                </c:pt>
                <c:pt idx="2935">
                  <c:v>144.1</c:v>
                </c:pt>
                <c:pt idx="2936">
                  <c:v>144.1</c:v>
                </c:pt>
                <c:pt idx="2937">
                  <c:v>144.1</c:v>
                </c:pt>
                <c:pt idx="2938">
                  <c:v>142.9</c:v>
                </c:pt>
                <c:pt idx="2939">
                  <c:v>142.9</c:v>
                </c:pt>
                <c:pt idx="2940">
                  <c:v>142.9</c:v>
                </c:pt>
                <c:pt idx="2941">
                  <c:v>142.80000000000001</c:v>
                </c:pt>
                <c:pt idx="2942">
                  <c:v>142.80000000000001</c:v>
                </c:pt>
                <c:pt idx="2943">
                  <c:v>142.80000000000001</c:v>
                </c:pt>
                <c:pt idx="2944">
                  <c:v>143.19999999999999</c:v>
                </c:pt>
                <c:pt idx="2945">
                  <c:v>143.19999999999999</c:v>
                </c:pt>
                <c:pt idx="2946">
                  <c:v>143.19999999999999</c:v>
                </c:pt>
                <c:pt idx="2947">
                  <c:v>144.30000000000001</c:v>
                </c:pt>
                <c:pt idx="2948">
                  <c:v>144.30000000000001</c:v>
                </c:pt>
                <c:pt idx="2949">
                  <c:v>144.30000000000001</c:v>
                </c:pt>
                <c:pt idx="2950">
                  <c:v>144.9</c:v>
                </c:pt>
                <c:pt idx="2951">
                  <c:v>144.9</c:v>
                </c:pt>
                <c:pt idx="2952">
                  <c:v>144.9</c:v>
                </c:pt>
                <c:pt idx="2953">
                  <c:v>145.1</c:v>
                </c:pt>
                <c:pt idx="2954">
                  <c:v>145.1</c:v>
                </c:pt>
                <c:pt idx="2955">
                  <c:v>145.1</c:v>
                </c:pt>
                <c:pt idx="2956">
                  <c:v>144.69999999999999</c:v>
                </c:pt>
                <c:pt idx="2957">
                  <c:v>144.69999999999999</c:v>
                </c:pt>
                <c:pt idx="2958">
                  <c:v>144.69999999999999</c:v>
                </c:pt>
                <c:pt idx="2959">
                  <c:v>145.5</c:v>
                </c:pt>
                <c:pt idx="2960">
                  <c:v>145.5</c:v>
                </c:pt>
                <c:pt idx="2961">
                  <c:v>145.5</c:v>
                </c:pt>
                <c:pt idx="2962">
                  <c:v>146.19999999999999</c:v>
                </c:pt>
                <c:pt idx="2963">
                  <c:v>146.19999999999999</c:v>
                </c:pt>
                <c:pt idx="2964">
                  <c:v>146.19999999999999</c:v>
                </c:pt>
                <c:pt idx="2965">
                  <c:v>146.30000000000001</c:v>
                </c:pt>
                <c:pt idx="2966">
                  <c:v>146.30000000000001</c:v>
                </c:pt>
                <c:pt idx="2967">
                  <c:v>146.30000000000001</c:v>
                </c:pt>
                <c:pt idx="2968">
                  <c:v>145</c:v>
                </c:pt>
                <c:pt idx="2969">
                  <c:v>145</c:v>
                </c:pt>
                <c:pt idx="2970">
                  <c:v>145</c:v>
                </c:pt>
                <c:pt idx="2971">
                  <c:v>143.9</c:v>
                </c:pt>
                <c:pt idx="2972">
                  <c:v>143.9</c:v>
                </c:pt>
                <c:pt idx="2973">
                  <c:v>143.9</c:v>
                </c:pt>
                <c:pt idx="2974">
                  <c:v>143.6</c:v>
                </c:pt>
                <c:pt idx="2975">
                  <c:v>143.6</c:v>
                </c:pt>
                <c:pt idx="2976">
                  <c:v>143.6</c:v>
                </c:pt>
                <c:pt idx="2977">
                  <c:v>144.4</c:v>
                </c:pt>
                <c:pt idx="2978">
                  <c:v>144.4</c:v>
                </c:pt>
                <c:pt idx="2979">
                  <c:v>144.4</c:v>
                </c:pt>
                <c:pt idx="2980">
                  <c:v>145.9</c:v>
                </c:pt>
                <c:pt idx="2981">
                  <c:v>145.9</c:v>
                </c:pt>
                <c:pt idx="2982">
                  <c:v>145.9</c:v>
                </c:pt>
                <c:pt idx="2983">
                  <c:v>146.6</c:v>
                </c:pt>
                <c:pt idx="2984">
                  <c:v>146.6</c:v>
                </c:pt>
                <c:pt idx="2985">
                  <c:v>146.6</c:v>
                </c:pt>
                <c:pt idx="2986">
                  <c:v>146.19999999999999</c:v>
                </c:pt>
                <c:pt idx="2987">
                  <c:v>146.19999999999999</c:v>
                </c:pt>
                <c:pt idx="2988">
                  <c:v>146.19999999999999</c:v>
                </c:pt>
                <c:pt idx="2989">
                  <c:v>145.5</c:v>
                </c:pt>
                <c:pt idx="2990">
                  <c:v>145.5</c:v>
                </c:pt>
                <c:pt idx="2991">
                  <c:v>145.5</c:v>
                </c:pt>
                <c:pt idx="2992">
                  <c:v>146</c:v>
                </c:pt>
                <c:pt idx="2993">
                  <c:v>146</c:v>
                </c:pt>
                <c:pt idx="2994">
                  <c:v>146</c:v>
                </c:pt>
                <c:pt idx="2995">
                  <c:v>147.6</c:v>
                </c:pt>
                <c:pt idx="2996">
                  <c:v>147.6</c:v>
                </c:pt>
                <c:pt idx="2997">
                  <c:v>147.6</c:v>
                </c:pt>
                <c:pt idx="2998">
                  <c:v>149.1</c:v>
                </c:pt>
                <c:pt idx="2999">
                  <c:v>149.1</c:v>
                </c:pt>
                <c:pt idx="3000">
                  <c:v>149.1</c:v>
                </c:pt>
                <c:pt idx="3001">
                  <c:v>151.19999999999999</c:v>
                </c:pt>
                <c:pt idx="3002">
                  <c:v>151.19999999999999</c:v>
                </c:pt>
                <c:pt idx="3003">
                  <c:v>151.19999999999999</c:v>
                </c:pt>
                <c:pt idx="3004">
                  <c:v>153.1</c:v>
                </c:pt>
                <c:pt idx="3005">
                  <c:v>153.1</c:v>
                </c:pt>
                <c:pt idx="3006">
                  <c:v>153.1</c:v>
                </c:pt>
                <c:pt idx="3007">
                  <c:v>156.30000000000001</c:v>
                </c:pt>
                <c:pt idx="3008">
                  <c:v>156.30000000000001</c:v>
                </c:pt>
                <c:pt idx="3009">
                  <c:v>156.30000000000001</c:v>
                </c:pt>
                <c:pt idx="3010">
                  <c:v>159.6</c:v>
                </c:pt>
                <c:pt idx="3011">
                  <c:v>159.6</c:v>
                </c:pt>
                <c:pt idx="3012">
                  <c:v>159.6</c:v>
                </c:pt>
                <c:pt idx="3013">
                  <c:v>163.30000000000001</c:v>
                </c:pt>
                <c:pt idx="3014">
                  <c:v>163.30000000000001</c:v>
                </c:pt>
                <c:pt idx="3015">
                  <c:v>163.30000000000001</c:v>
                </c:pt>
                <c:pt idx="3016">
                  <c:v>166.3</c:v>
                </c:pt>
                <c:pt idx="3017">
                  <c:v>166.3</c:v>
                </c:pt>
                <c:pt idx="3018">
                  <c:v>166.3</c:v>
                </c:pt>
                <c:pt idx="3019">
                  <c:v>168.5</c:v>
                </c:pt>
                <c:pt idx="3020">
                  <c:v>168.5</c:v>
                </c:pt>
                <c:pt idx="3021">
                  <c:v>168.5</c:v>
                </c:pt>
                <c:pt idx="3022">
                  <c:v>169.8</c:v>
                </c:pt>
                <c:pt idx="3023">
                  <c:v>169.8</c:v>
                </c:pt>
                <c:pt idx="3024">
                  <c:v>169.8</c:v>
                </c:pt>
                <c:pt idx="3025">
                  <c:v>170.4</c:v>
                </c:pt>
                <c:pt idx="3026">
                  <c:v>170.4</c:v>
                </c:pt>
                <c:pt idx="3027">
                  <c:v>170.4</c:v>
                </c:pt>
                <c:pt idx="3028">
                  <c:v>170.7</c:v>
                </c:pt>
                <c:pt idx="3029">
                  <c:v>170.7</c:v>
                </c:pt>
                <c:pt idx="3030">
                  <c:v>170.7</c:v>
                </c:pt>
                <c:pt idx="3031">
                  <c:v>171.1</c:v>
                </c:pt>
                <c:pt idx="3032">
                  <c:v>171.1</c:v>
                </c:pt>
                <c:pt idx="3033">
                  <c:v>171.1</c:v>
                </c:pt>
                <c:pt idx="3034">
                  <c:v>172.2</c:v>
                </c:pt>
                <c:pt idx="3035">
                  <c:v>172.2</c:v>
                </c:pt>
                <c:pt idx="3036">
                  <c:v>172.2</c:v>
                </c:pt>
                <c:pt idx="3037">
                  <c:v>173.2</c:v>
                </c:pt>
                <c:pt idx="3038">
                  <c:v>173.2</c:v>
                </c:pt>
                <c:pt idx="3039">
                  <c:v>173.2</c:v>
                </c:pt>
                <c:pt idx="3040">
                  <c:v>174.3</c:v>
                </c:pt>
                <c:pt idx="3041">
                  <c:v>174.3</c:v>
                </c:pt>
                <c:pt idx="3042">
                  <c:v>174.3</c:v>
                </c:pt>
                <c:pt idx="3043">
                  <c:v>175.4</c:v>
                </c:pt>
                <c:pt idx="3044">
                  <c:v>175.4</c:v>
                </c:pt>
                <c:pt idx="3045">
                  <c:v>175.4</c:v>
                </c:pt>
                <c:pt idx="3046">
                  <c:v>176.9</c:v>
                </c:pt>
                <c:pt idx="3047">
                  <c:v>176.9</c:v>
                </c:pt>
                <c:pt idx="3048">
                  <c:v>176.9</c:v>
                </c:pt>
                <c:pt idx="3049">
                  <c:v>178.3</c:v>
                </c:pt>
                <c:pt idx="3050">
                  <c:v>178.3</c:v>
                </c:pt>
                <c:pt idx="3051">
                  <c:v>178.3</c:v>
                </c:pt>
                <c:pt idx="3052">
                  <c:v>178.4</c:v>
                </c:pt>
                <c:pt idx="3053">
                  <c:v>178.4</c:v>
                </c:pt>
                <c:pt idx="3054">
                  <c:v>178.4</c:v>
                </c:pt>
                <c:pt idx="3055">
                  <c:v>177.9</c:v>
                </c:pt>
                <c:pt idx="3056">
                  <c:v>177.9</c:v>
                </c:pt>
                <c:pt idx="3057">
                  <c:v>177.9</c:v>
                </c:pt>
                <c:pt idx="3058">
                  <c:v>177.8</c:v>
                </c:pt>
                <c:pt idx="3059">
                  <c:v>177.8</c:v>
                </c:pt>
                <c:pt idx="3060">
                  <c:v>177.8</c:v>
                </c:pt>
                <c:pt idx="3061">
                  <c:v>178.1</c:v>
                </c:pt>
                <c:pt idx="3062">
                  <c:v>178.1</c:v>
                </c:pt>
                <c:pt idx="3063">
                  <c:v>178.1</c:v>
                </c:pt>
                <c:pt idx="3064">
                  <c:v>178.8</c:v>
                </c:pt>
                <c:pt idx="3065">
                  <c:v>178.8</c:v>
                </c:pt>
                <c:pt idx="3066">
                  <c:v>178.8</c:v>
                </c:pt>
                <c:pt idx="3067">
                  <c:v>179.1</c:v>
                </c:pt>
                <c:pt idx="3068">
                  <c:v>179.1</c:v>
                </c:pt>
                <c:pt idx="3069">
                  <c:v>179.1</c:v>
                </c:pt>
                <c:pt idx="3070">
                  <c:v>179.5</c:v>
                </c:pt>
                <c:pt idx="3071">
                  <c:v>179.5</c:v>
                </c:pt>
                <c:pt idx="3072">
                  <c:v>179.5</c:v>
                </c:pt>
                <c:pt idx="3073">
                  <c:v>179.8</c:v>
                </c:pt>
                <c:pt idx="3074">
                  <c:v>179.8</c:v>
                </c:pt>
                <c:pt idx="3075">
                  <c:v>179.8</c:v>
                </c:pt>
                <c:pt idx="3076">
                  <c:v>180.4</c:v>
                </c:pt>
                <c:pt idx="3077">
                  <c:v>180.4</c:v>
                </c:pt>
                <c:pt idx="3078">
                  <c:v>180.4</c:v>
                </c:pt>
                <c:pt idx="3079">
                  <c:v>181.4</c:v>
                </c:pt>
                <c:pt idx="3080">
                  <c:v>181.4</c:v>
                </c:pt>
                <c:pt idx="3081">
                  <c:v>181.4</c:v>
                </c:pt>
                <c:pt idx="3082">
                  <c:v>183.4</c:v>
                </c:pt>
                <c:pt idx="3083">
                  <c:v>183.4</c:v>
                </c:pt>
                <c:pt idx="3084">
                  <c:v>183.4</c:v>
                </c:pt>
                <c:pt idx="3085">
                  <c:v>185.8</c:v>
                </c:pt>
                <c:pt idx="3086">
                  <c:v>185.8</c:v>
                </c:pt>
                <c:pt idx="3087">
                  <c:v>185.8</c:v>
                </c:pt>
                <c:pt idx="3088">
                  <c:v>189.4</c:v>
                </c:pt>
                <c:pt idx="3089">
                  <c:v>189.4</c:v>
                </c:pt>
                <c:pt idx="3090">
                  <c:v>189.4</c:v>
                </c:pt>
                <c:pt idx="3091">
                  <c:v>192.3</c:v>
                </c:pt>
                <c:pt idx="3092">
                  <c:v>192.3</c:v>
                </c:pt>
                <c:pt idx="3093">
                  <c:v>192.3</c:v>
                </c:pt>
                <c:pt idx="3094">
                  <c:v>195.2</c:v>
                </c:pt>
                <c:pt idx="3095">
                  <c:v>195.2</c:v>
                </c:pt>
                <c:pt idx="3096">
                  <c:v>195.2</c:v>
                </c:pt>
                <c:pt idx="3097">
                  <c:v>196.9</c:v>
                </c:pt>
                <c:pt idx="3098">
                  <c:v>196.9</c:v>
                </c:pt>
                <c:pt idx="3099">
                  <c:v>196.9</c:v>
                </c:pt>
                <c:pt idx="3100">
                  <c:v>198.1</c:v>
                </c:pt>
                <c:pt idx="3101">
                  <c:v>198.1</c:v>
                </c:pt>
                <c:pt idx="3102">
                  <c:v>198.1</c:v>
                </c:pt>
                <c:pt idx="3103">
                  <c:v>198.1</c:v>
                </c:pt>
                <c:pt idx="3104">
                  <c:v>198.1</c:v>
                </c:pt>
                <c:pt idx="3105">
                  <c:v>198.1</c:v>
                </c:pt>
                <c:pt idx="3106">
                  <c:v>198.6</c:v>
                </c:pt>
                <c:pt idx="3107">
                  <c:v>198.6</c:v>
                </c:pt>
                <c:pt idx="3108">
                  <c:v>198.6</c:v>
                </c:pt>
                <c:pt idx="3109">
                  <c:v>199.3</c:v>
                </c:pt>
                <c:pt idx="3110">
                  <c:v>199.3</c:v>
                </c:pt>
                <c:pt idx="3111">
                  <c:v>199.3</c:v>
                </c:pt>
                <c:pt idx="3112">
                  <c:v>200.3</c:v>
                </c:pt>
                <c:pt idx="3113">
                  <c:v>200.3</c:v>
                </c:pt>
                <c:pt idx="3114">
                  <c:v>200.3</c:v>
                </c:pt>
                <c:pt idx="3115">
                  <c:v>201.3</c:v>
                </c:pt>
                <c:pt idx="3116">
                  <c:v>201.3</c:v>
                </c:pt>
                <c:pt idx="3117">
                  <c:v>201.3</c:v>
                </c:pt>
                <c:pt idx="3118">
                  <c:v>202.6</c:v>
                </c:pt>
                <c:pt idx="3119">
                  <c:v>202.6</c:v>
                </c:pt>
                <c:pt idx="3120">
                  <c:v>202.6</c:v>
                </c:pt>
                <c:pt idx="3121">
                  <c:v>205</c:v>
                </c:pt>
                <c:pt idx="3122">
                  <c:v>205</c:v>
                </c:pt>
                <c:pt idx="3123">
                  <c:v>205</c:v>
                </c:pt>
                <c:pt idx="3124">
                  <c:v>206.7</c:v>
                </c:pt>
                <c:pt idx="3125">
                  <c:v>206.7</c:v>
                </c:pt>
                <c:pt idx="3126">
                  <c:v>206.7</c:v>
                </c:pt>
                <c:pt idx="3127">
                  <c:v>208.2</c:v>
                </c:pt>
                <c:pt idx="3128">
                  <c:v>208.2</c:v>
                </c:pt>
                <c:pt idx="3129">
                  <c:v>208.2</c:v>
                </c:pt>
                <c:pt idx="3130">
                  <c:v>208.3</c:v>
                </c:pt>
                <c:pt idx="3131">
                  <c:v>208.3</c:v>
                </c:pt>
                <c:pt idx="3132">
                  <c:v>208.3</c:v>
                </c:pt>
                <c:pt idx="3133">
                  <c:v>207.7</c:v>
                </c:pt>
                <c:pt idx="3134">
                  <c:v>207.7</c:v>
                </c:pt>
                <c:pt idx="3135">
                  <c:v>207.7</c:v>
                </c:pt>
                <c:pt idx="3136">
                  <c:v>206.8</c:v>
                </c:pt>
                <c:pt idx="3137">
                  <c:v>206.8</c:v>
                </c:pt>
                <c:pt idx="3138">
                  <c:v>206.8</c:v>
                </c:pt>
                <c:pt idx="3139">
                  <c:v>206.1</c:v>
                </c:pt>
                <c:pt idx="3140">
                  <c:v>206.1</c:v>
                </c:pt>
                <c:pt idx="3141">
                  <c:v>206.1</c:v>
                </c:pt>
                <c:pt idx="3142">
                  <c:v>206.9</c:v>
                </c:pt>
                <c:pt idx="3143">
                  <c:v>206.9</c:v>
                </c:pt>
                <c:pt idx="3144">
                  <c:v>206.9</c:v>
                </c:pt>
                <c:pt idx="3145">
                  <c:v>208.3</c:v>
                </c:pt>
                <c:pt idx="3146">
                  <c:v>208.3</c:v>
                </c:pt>
                <c:pt idx="3147">
                  <c:v>208.3</c:v>
                </c:pt>
                <c:pt idx="3148">
                  <c:v>209.6</c:v>
                </c:pt>
                <c:pt idx="3149">
                  <c:v>209.6</c:v>
                </c:pt>
                <c:pt idx="3150">
                  <c:v>209.6</c:v>
                </c:pt>
                <c:pt idx="3151">
                  <c:v>210.3</c:v>
                </c:pt>
                <c:pt idx="3152">
                  <c:v>210.3</c:v>
                </c:pt>
                <c:pt idx="3153">
                  <c:v>210.3</c:v>
                </c:pt>
                <c:pt idx="3154">
                  <c:v>210.8</c:v>
                </c:pt>
                <c:pt idx="3155">
                  <c:v>210.8</c:v>
                </c:pt>
                <c:pt idx="3156">
                  <c:v>210.8</c:v>
                </c:pt>
                <c:pt idx="3157">
                  <c:v>212.7</c:v>
                </c:pt>
                <c:pt idx="3158">
                  <c:v>212.7</c:v>
                </c:pt>
                <c:pt idx="3159">
                  <c:v>212.7</c:v>
                </c:pt>
                <c:pt idx="3160">
                  <c:v>214.9</c:v>
                </c:pt>
                <c:pt idx="3161">
                  <c:v>214.9</c:v>
                </c:pt>
                <c:pt idx="3162">
                  <c:v>214.9</c:v>
                </c:pt>
                <c:pt idx="3163">
                  <c:v>216.1</c:v>
                </c:pt>
                <c:pt idx="3164">
                  <c:v>216.1</c:v>
                </c:pt>
                <c:pt idx="3165">
                  <c:v>216.1</c:v>
                </c:pt>
                <c:pt idx="3166">
                  <c:v>216.2</c:v>
                </c:pt>
                <c:pt idx="3167">
                  <c:v>216.2</c:v>
                </c:pt>
                <c:pt idx="3168">
                  <c:v>216.2</c:v>
                </c:pt>
                <c:pt idx="3169">
                  <c:v>215.3</c:v>
                </c:pt>
                <c:pt idx="3170">
                  <c:v>215.3</c:v>
                </c:pt>
                <c:pt idx="3171">
                  <c:v>215.3</c:v>
                </c:pt>
                <c:pt idx="3172">
                  <c:v>214.4</c:v>
                </c:pt>
                <c:pt idx="3173">
                  <c:v>214.4</c:v>
                </c:pt>
                <c:pt idx="3174">
                  <c:v>214.4</c:v>
                </c:pt>
                <c:pt idx="3175">
                  <c:v>213.3</c:v>
                </c:pt>
                <c:pt idx="3176">
                  <c:v>213.3</c:v>
                </c:pt>
                <c:pt idx="3177">
                  <c:v>213.3</c:v>
                </c:pt>
                <c:pt idx="3178">
                  <c:v>211.8</c:v>
                </c:pt>
                <c:pt idx="3179">
                  <c:v>211.8</c:v>
                </c:pt>
                <c:pt idx="3180">
                  <c:v>211.8</c:v>
                </c:pt>
                <c:pt idx="3181">
                  <c:v>210</c:v>
                </c:pt>
                <c:pt idx="3182">
                  <c:v>210</c:v>
                </c:pt>
                <c:pt idx="3183">
                  <c:v>210</c:v>
                </c:pt>
                <c:pt idx="3184">
                  <c:v>207.4</c:v>
                </c:pt>
                <c:pt idx="3185">
                  <c:v>207.4</c:v>
                </c:pt>
                <c:pt idx="3186">
                  <c:v>207.4</c:v>
                </c:pt>
                <c:pt idx="3187">
                  <c:v>206.3</c:v>
                </c:pt>
                <c:pt idx="3188">
                  <c:v>206.3</c:v>
                </c:pt>
                <c:pt idx="3189">
                  <c:v>206.3</c:v>
                </c:pt>
                <c:pt idx="3190">
                  <c:v>205.9</c:v>
                </c:pt>
                <c:pt idx="3191">
                  <c:v>205.9</c:v>
                </c:pt>
                <c:pt idx="3192">
                  <c:v>205.9</c:v>
                </c:pt>
                <c:pt idx="3193">
                  <c:v>205.9</c:v>
                </c:pt>
                <c:pt idx="3194">
                  <c:v>205.9</c:v>
                </c:pt>
                <c:pt idx="3195">
                  <c:v>205.9</c:v>
                </c:pt>
                <c:pt idx="3196">
                  <c:v>204.5</c:v>
                </c:pt>
                <c:pt idx="3197">
                  <c:v>204.5</c:v>
                </c:pt>
                <c:pt idx="3198">
                  <c:v>204.5</c:v>
                </c:pt>
                <c:pt idx="3199">
                  <c:v>202.6</c:v>
                </c:pt>
                <c:pt idx="3200">
                  <c:v>202.6</c:v>
                </c:pt>
                <c:pt idx="3201">
                  <c:v>202.6</c:v>
                </c:pt>
                <c:pt idx="3202">
                  <c:v>201.9</c:v>
                </c:pt>
                <c:pt idx="3203">
                  <c:v>201.9</c:v>
                </c:pt>
                <c:pt idx="3204">
                  <c:v>201.9</c:v>
                </c:pt>
                <c:pt idx="3205">
                  <c:v>201.6</c:v>
                </c:pt>
                <c:pt idx="3206">
                  <c:v>201.6</c:v>
                </c:pt>
                <c:pt idx="3207">
                  <c:v>201.6</c:v>
                </c:pt>
                <c:pt idx="3208">
                  <c:v>201.8</c:v>
                </c:pt>
                <c:pt idx="3209">
                  <c:v>201.8</c:v>
                </c:pt>
                <c:pt idx="3210">
                  <c:v>201.8</c:v>
                </c:pt>
                <c:pt idx="3211">
                  <c:v>202.5</c:v>
                </c:pt>
                <c:pt idx="3212">
                  <c:v>202.5</c:v>
                </c:pt>
                <c:pt idx="3213">
                  <c:v>202.5</c:v>
                </c:pt>
                <c:pt idx="3214">
                  <c:v>202.9</c:v>
                </c:pt>
                <c:pt idx="3215">
                  <c:v>202.9</c:v>
                </c:pt>
                <c:pt idx="3216">
                  <c:v>202.9</c:v>
                </c:pt>
                <c:pt idx="3217">
                  <c:v>202.5</c:v>
                </c:pt>
                <c:pt idx="3218">
                  <c:v>202.5</c:v>
                </c:pt>
                <c:pt idx="3219">
                  <c:v>202.5</c:v>
                </c:pt>
                <c:pt idx="3220">
                  <c:v>199.4</c:v>
                </c:pt>
                <c:pt idx="3221">
                  <c:v>199.4</c:v>
                </c:pt>
                <c:pt idx="3222">
                  <c:v>199.4</c:v>
                </c:pt>
                <c:pt idx="3223">
                  <c:v>195.7</c:v>
                </c:pt>
                <c:pt idx="3224">
                  <c:v>195.7</c:v>
                </c:pt>
                <c:pt idx="3225">
                  <c:v>195.7</c:v>
                </c:pt>
                <c:pt idx="3226">
                  <c:v>192.2</c:v>
                </c:pt>
                <c:pt idx="3227">
                  <c:v>192.2</c:v>
                </c:pt>
                <c:pt idx="3228">
                  <c:v>192.2</c:v>
                </c:pt>
                <c:pt idx="3229">
                  <c:v>189</c:v>
                </c:pt>
                <c:pt idx="3230">
                  <c:v>189</c:v>
                </c:pt>
                <c:pt idx="3231">
                  <c:v>189</c:v>
                </c:pt>
                <c:pt idx="3232">
                  <c:v>186.3</c:v>
                </c:pt>
                <c:pt idx="3233">
                  <c:v>186.3</c:v>
                </c:pt>
                <c:pt idx="3234">
                  <c:v>186.3</c:v>
                </c:pt>
                <c:pt idx="3235">
                  <c:v>183.4</c:v>
                </c:pt>
                <c:pt idx="3236">
                  <c:v>183.4</c:v>
                </c:pt>
                <c:pt idx="3237">
                  <c:v>183.4</c:v>
                </c:pt>
                <c:pt idx="3238">
                  <c:v>181.8</c:v>
                </c:pt>
                <c:pt idx="3239">
                  <c:v>181.8</c:v>
                </c:pt>
                <c:pt idx="3240">
                  <c:v>181.8</c:v>
                </c:pt>
                <c:pt idx="3241">
                  <c:v>180.1</c:v>
                </c:pt>
                <c:pt idx="3242">
                  <c:v>180.1</c:v>
                </c:pt>
                <c:pt idx="3243">
                  <c:v>180.1</c:v>
                </c:pt>
                <c:pt idx="3244">
                  <c:v>178.8</c:v>
                </c:pt>
                <c:pt idx="3245">
                  <c:v>178.8</c:v>
                </c:pt>
                <c:pt idx="3246">
                  <c:v>178.8</c:v>
                </c:pt>
                <c:pt idx="3247">
                  <c:v>176.7</c:v>
                </c:pt>
                <c:pt idx="3248">
                  <c:v>176.7</c:v>
                </c:pt>
                <c:pt idx="3249">
                  <c:v>176.7</c:v>
                </c:pt>
                <c:pt idx="3250">
                  <c:v>174</c:v>
                </c:pt>
                <c:pt idx="3251">
                  <c:v>174</c:v>
                </c:pt>
                <c:pt idx="3252">
                  <c:v>174</c:v>
                </c:pt>
                <c:pt idx="3253">
                  <c:v>171.3</c:v>
                </c:pt>
                <c:pt idx="3254">
                  <c:v>171.3</c:v>
                </c:pt>
                <c:pt idx="3255">
                  <c:v>171.3</c:v>
                </c:pt>
                <c:pt idx="3256">
                  <c:v>168.2</c:v>
                </c:pt>
                <c:pt idx="3257">
                  <c:v>168.2</c:v>
                </c:pt>
                <c:pt idx="3258">
                  <c:v>168.2</c:v>
                </c:pt>
                <c:pt idx="3259">
                  <c:v>165.6</c:v>
                </c:pt>
                <c:pt idx="3260">
                  <c:v>165.6</c:v>
                </c:pt>
                <c:pt idx="3261">
                  <c:v>165.6</c:v>
                </c:pt>
                <c:pt idx="3262">
                  <c:v>161.6</c:v>
                </c:pt>
                <c:pt idx="3263">
                  <c:v>161.6</c:v>
                </c:pt>
                <c:pt idx="3264">
                  <c:v>161.6</c:v>
                </c:pt>
                <c:pt idx="3265">
                  <c:v>157.5</c:v>
                </c:pt>
                <c:pt idx="3266">
                  <c:v>157.5</c:v>
                </c:pt>
                <c:pt idx="3267">
                  <c:v>157.5</c:v>
                </c:pt>
                <c:pt idx="3268">
                  <c:v>154.19999999999999</c:v>
                </c:pt>
                <c:pt idx="3269">
                  <c:v>154.19999999999999</c:v>
                </c:pt>
                <c:pt idx="3270">
                  <c:v>154.19999999999999</c:v>
                </c:pt>
                <c:pt idx="3271">
                  <c:v>152.9</c:v>
                </c:pt>
                <c:pt idx="3272">
                  <c:v>152.9</c:v>
                </c:pt>
                <c:pt idx="3273">
                  <c:v>152.9</c:v>
                </c:pt>
                <c:pt idx="3274">
                  <c:v>153</c:v>
                </c:pt>
                <c:pt idx="3275">
                  <c:v>153</c:v>
                </c:pt>
                <c:pt idx="3276">
                  <c:v>153</c:v>
                </c:pt>
                <c:pt idx="3277">
                  <c:v>152.9</c:v>
                </c:pt>
                <c:pt idx="3278">
                  <c:v>152.9</c:v>
                </c:pt>
                <c:pt idx="3279">
                  <c:v>152.9</c:v>
                </c:pt>
                <c:pt idx="3280">
                  <c:v>152</c:v>
                </c:pt>
                <c:pt idx="3281">
                  <c:v>152</c:v>
                </c:pt>
                <c:pt idx="3282">
                  <c:v>152</c:v>
                </c:pt>
                <c:pt idx="3283">
                  <c:v>150.6</c:v>
                </c:pt>
                <c:pt idx="3284">
                  <c:v>150.6</c:v>
                </c:pt>
                <c:pt idx="3285">
                  <c:v>150.6</c:v>
                </c:pt>
                <c:pt idx="3286">
                  <c:v>150.19999999999999</c:v>
                </c:pt>
                <c:pt idx="3287">
                  <c:v>150.19999999999999</c:v>
                </c:pt>
                <c:pt idx="3288">
                  <c:v>150.19999999999999</c:v>
                </c:pt>
                <c:pt idx="3289">
                  <c:v>151.69999999999999</c:v>
                </c:pt>
                <c:pt idx="3290">
                  <c:v>151.69999999999999</c:v>
                </c:pt>
                <c:pt idx="3291">
                  <c:v>151.69999999999999</c:v>
                </c:pt>
                <c:pt idx="3292">
                  <c:v>152.19999999999999</c:v>
                </c:pt>
                <c:pt idx="3293">
                  <c:v>152.19999999999999</c:v>
                </c:pt>
                <c:pt idx="3294">
                  <c:v>152.19999999999999</c:v>
                </c:pt>
                <c:pt idx="3295">
                  <c:v>151.4</c:v>
                </c:pt>
                <c:pt idx="3296">
                  <c:v>151.4</c:v>
                </c:pt>
                <c:pt idx="3297">
                  <c:v>151.4</c:v>
                </c:pt>
                <c:pt idx="3298">
                  <c:v>149.19999999999999</c:v>
                </c:pt>
                <c:pt idx="3299">
                  <c:v>149.19999999999999</c:v>
                </c:pt>
                <c:pt idx="3300">
                  <c:v>149.19999999999999</c:v>
                </c:pt>
                <c:pt idx="3301">
                  <c:v>146.9</c:v>
                </c:pt>
                <c:pt idx="3302">
                  <c:v>146.9</c:v>
                </c:pt>
                <c:pt idx="3303">
                  <c:v>146.9</c:v>
                </c:pt>
                <c:pt idx="3304">
                  <c:v>144.5</c:v>
                </c:pt>
                <c:pt idx="3305">
                  <c:v>144.5</c:v>
                </c:pt>
                <c:pt idx="3306">
                  <c:v>144.5</c:v>
                </c:pt>
                <c:pt idx="3307">
                  <c:v>141.6</c:v>
                </c:pt>
                <c:pt idx="3308">
                  <c:v>141.6</c:v>
                </c:pt>
                <c:pt idx="3309">
                  <c:v>141.6</c:v>
                </c:pt>
                <c:pt idx="3310">
                  <c:v>139.1</c:v>
                </c:pt>
                <c:pt idx="3311">
                  <c:v>139.1</c:v>
                </c:pt>
                <c:pt idx="3312">
                  <c:v>139.1</c:v>
                </c:pt>
                <c:pt idx="3313">
                  <c:v>136.6</c:v>
                </c:pt>
                <c:pt idx="3314">
                  <c:v>136.6</c:v>
                </c:pt>
                <c:pt idx="3315">
                  <c:v>136.6</c:v>
                </c:pt>
                <c:pt idx="3316">
                  <c:v>134.5</c:v>
                </c:pt>
                <c:pt idx="3317">
                  <c:v>134.5</c:v>
                </c:pt>
                <c:pt idx="3318">
                  <c:v>134.5</c:v>
                </c:pt>
                <c:pt idx="3319">
                  <c:v>132.4</c:v>
                </c:pt>
                <c:pt idx="3320">
                  <c:v>132.4</c:v>
                </c:pt>
                <c:pt idx="3321">
                  <c:v>132.4</c:v>
                </c:pt>
                <c:pt idx="3322">
                  <c:v>130.6</c:v>
                </c:pt>
                <c:pt idx="3323">
                  <c:v>130.6</c:v>
                </c:pt>
                <c:pt idx="3324">
                  <c:v>130.6</c:v>
                </c:pt>
                <c:pt idx="3325">
                  <c:v>128.6</c:v>
                </c:pt>
                <c:pt idx="3326">
                  <c:v>128.6</c:v>
                </c:pt>
                <c:pt idx="3327">
                  <c:v>128.6</c:v>
                </c:pt>
                <c:pt idx="3328">
                  <c:v>127.4</c:v>
                </c:pt>
                <c:pt idx="3329">
                  <c:v>127.4</c:v>
                </c:pt>
                <c:pt idx="3330">
                  <c:v>127.4</c:v>
                </c:pt>
                <c:pt idx="3331">
                  <c:v>127.2</c:v>
                </c:pt>
                <c:pt idx="3332">
                  <c:v>127.2</c:v>
                </c:pt>
                <c:pt idx="3333">
                  <c:v>127.2</c:v>
                </c:pt>
                <c:pt idx="3334">
                  <c:v>124.8</c:v>
                </c:pt>
                <c:pt idx="3335">
                  <c:v>124.8</c:v>
                </c:pt>
                <c:pt idx="3336">
                  <c:v>124.8</c:v>
                </c:pt>
                <c:pt idx="3337">
                  <c:v>122.7</c:v>
                </c:pt>
                <c:pt idx="3338">
                  <c:v>122.7</c:v>
                </c:pt>
                <c:pt idx="3339">
                  <c:v>122.7</c:v>
                </c:pt>
                <c:pt idx="3340">
                  <c:v>120.1</c:v>
                </c:pt>
                <c:pt idx="3341">
                  <c:v>120.1</c:v>
                </c:pt>
                <c:pt idx="3342">
                  <c:v>120.1</c:v>
                </c:pt>
                <c:pt idx="3343">
                  <c:v>121.4</c:v>
                </c:pt>
                <c:pt idx="3344">
                  <c:v>121.4</c:v>
                </c:pt>
                <c:pt idx="3345">
                  <c:v>121.4</c:v>
                </c:pt>
                <c:pt idx="3346">
                  <c:v>123</c:v>
                </c:pt>
                <c:pt idx="3347">
                  <c:v>123</c:v>
                </c:pt>
                <c:pt idx="3348">
                  <c:v>123</c:v>
                </c:pt>
                <c:pt idx="3349">
                  <c:v>123.7</c:v>
                </c:pt>
                <c:pt idx="3350">
                  <c:v>123.7</c:v>
                </c:pt>
                <c:pt idx="3351">
                  <c:v>123.7</c:v>
                </c:pt>
                <c:pt idx="3352">
                  <c:v>123.5</c:v>
                </c:pt>
                <c:pt idx="3353">
                  <c:v>123.5</c:v>
                </c:pt>
                <c:pt idx="3354">
                  <c:v>123.5</c:v>
                </c:pt>
                <c:pt idx="3355">
                  <c:v>122.2</c:v>
                </c:pt>
                <c:pt idx="3356">
                  <c:v>122.2</c:v>
                </c:pt>
                <c:pt idx="3357">
                  <c:v>122.2</c:v>
                </c:pt>
                <c:pt idx="3358">
                  <c:v>122.1</c:v>
                </c:pt>
                <c:pt idx="3359">
                  <c:v>122.1</c:v>
                </c:pt>
                <c:pt idx="3360">
                  <c:v>122.1</c:v>
                </c:pt>
                <c:pt idx="3361">
                  <c:v>121</c:v>
                </c:pt>
                <c:pt idx="3362">
                  <c:v>121</c:v>
                </c:pt>
                <c:pt idx="3363">
                  <c:v>121</c:v>
                </c:pt>
                <c:pt idx="3364">
                  <c:v>120.1</c:v>
                </c:pt>
                <c:pt idx="3365">
                  <c:v>120.1</c:v>
                </c:pt>
                <c:pt idx="3366">
                  <c:v>120.1</c:v>
                </c:pt>
                <c:pt idx="3367">
                  <c:v>120.9</c:v>
                </c:pt>
                <c:pt idx="3368">
                  <c:v>120.9</c:v>
                </c:pt>
                <c:pt idx="3369">
                  <c:v>120.9</c:v>
                </c:pt>
                <c:pt idx="3370">
                  <c:v>122.1</c:v>
                </c:pt>
                <c:pt idx="3371">
                  <c:v>122.1</c:v>
                </c:pt>
                <c:pt idx="3372">
                  <c:v>122.1</c:v>
                </c:pt>
                <c:pt idx="3373">
                  <c:v>124.4</c:v>
                </c:pt>
                <c:pt idx="3374">
                  <c:v>124.4</c:v>
                </c:pt>
                <c:pt idx="3375">
                  <c:v>124.4</c:v>
                </c:pt>
                <c:pt idx="3376">
                  <c:v>124.4</c:v>
                </c:pt>
                <c:pt idx="3377">
                  <c:v>124.4</c:v>
                </c:pt>
                <c:pt idx="3378">
                  <c:v>124.4</c:v>
                </c:pt>
                <c:pt idx="3379">
                  <c:v>124.8</c:v>
                </c:pt>
                <c:pt idx="3380">
                  <c:v>124.8</c:v>
                </c:pt>
                <c:pt idx="3381">
                  <c:v>124.8</c:v>
                </c:pt>
                <c:pt idx="3382">
                  <c:v>123.8</c:v>
                </c:pt>
                <c:pt idx="3383">
                  <c:v>123.8</c:v>
                </c:pt>
                <c:pt idx="3384">
                  <c:v>123.8</c:v>
                </c:pt>
                <c:pt idx="3385">
                  <c:v>122.9</c:v>
                </c:pt>
                <c:pt idx="3386">
                  <c:v>122.9</c:v>
                </c:pt>
                <c:pt idx="3387">
                  <c:v>122.9</c:v>
                </c:pt>
                <c:pt idx="3388">
                  <c:v>121.9</c:v>
                </c:pt>
                <c:pt idx="3389">
                  <c:v>121.9</c:v>
                </c:pt>
                <c:pt idx="3390">
                  <c:v>121.9</c:v>
                </c:pt>
                <c:pt idx="3391">
                  <c:v>122.3</c:v>
                </c:pt>
                <c:pt idx="3392">
                  <c:v>122.3</c:v>
                </c:pt>
                <c:pt idx="3393">
                  <c:v>122.3</c:v>
                </c:pt>
                <c:pt idx="3394">
                  <c:v>122.5</c:v>
                </c:pt>
                <c:pt idx="3395">
                  <c:v>122.5</c:v>
                </c:pt>
                <c:pt idx="3396">
                  <c:v>122.5</c:v>
                </c:pt>
                <c:pt idx="3397">
                  <c:v>122.7</c:v>
                </c:pt>
                <c:pt idx="3398">
                  <c:v>122.7</c:v>
                </c:pt>
                <c:pt idx="3399">
                  <c:v>122.7</c:v>
                </c:pt>
                <c:pt idx="3400">
                  <c:v>121.4</c:v>
                </c:pt>
                <c:pt idx="3401">
                  <c:v>121.4</c:v>
                </c:pt>
                <c:pt idx="3402">
                  <c:v>121.4</c:v>
                </c:pt>
                <c:pt idx="3403">
                  <c:v>120.7</c:v>
                </c:pt>
                <c:pt idx="3404">
                  <c:v>120.7</c:v>
                </c:pt>
                <c:pt idx="3405">
                  <c:v>120.7</c:v>
                </c:pt>
                <c:pt idx="3406">
                  <c:v>120.7</c:v>
                </c:pt>
                <c:pt idx="3407">
                  <c:v>120.7</c:v>
                </c:pt>
                <c:pt idx="3408">
                  <c:v>120.7</c:v>
                </c:pt>
                <c:pt idx="3409">
                  <c:v>121</c:v>
                </c:pt>
                <c:pt idx="3410">
                  <c:v>121</c:v>
                </c:pt>
                <c:pt idx="3411">
                  <c:v>121</c:v>
                </c:pt>
                <c:pt idx="3412">
                  <c:v>120.7</c:v>
                </c:pt>
                <c:pt idx="3413">
                  <c:v>120.7</c:v>
                </c:pt>
                <c:pt idx="3414">
                  <c:v>120.7</c:v>
                </c:pt>
                <c:pt idx="3415">
                  <c:v>120.8</c:v>
                </c:pt>
                <c:pt idx="3416">
                  <c:v>120.8</c:v>
                </c:pt>
                <c:pt idx="3417">
                  <c:v>120.8</c:v>
                </c:pt>
                <c:pt idx="3418">
                  <c:v>120.8</c:v>
                </c:pt>
                <c:pt idx="3419">
                  <c:v>120.8</c:v>
                </c:pt>
                <c:pt idx="3420">
                  <c:v>120.8</c:v>
                </c:pt>
                <c:pt idx="3421">
                  <c:v>119.9</c:v>
                </c:pt>
                <c:pt idx="3422">
                  <c:v>119.9</c:v>
                </c:pt>
                <c:pt idx="3423">
                  <c:v>119.9</c:v>
                </c:pt>
                <c:pt idx="3424">
                  <c:v>119.8</c:v>
                </c:pt>
                <c:pt idx="3425">
                  <c:v>119.8</c:v>
                </c:pt>
                <c:pt idx="3426">
                  <c:v>119.8</c:v>
                </c:pt>
                <c:pt idx="3427">
                  <c:v>120.2</c:v>
                </c:pt>
                <c:pt idx="3428">
                  <c:v>120.2</c:v>
                </c:pt>
                <c:pt idx="3429">
                  <c:v>120.2</c:v>
                </c:pt>
                <c:pt idx="3430">
                  <c:v>121.1</c:v>
                </c:pt>
                <c:pt idx="3431">
                  <c:v>121.1</c:v>
                </c:pt>
                <c:pt idx="3432">
                  <c:v>121.1</c:v>
                </c:pt>
                <c:pt idx="3433">
                  <c:v>121</c:v>
                </c:pt>
                <c:pt idx="3434">
                  <c:v>121</c:v>
                </c:pt>
                <c:pt idx="3435">
                  <c:v>121</c:v>
                </c:pt>
                <c:pt idx="3436">
                  <c:v>120</c:v>
                </c:pt>
                <c:pt idx="3437">
                  <c:v>120</c:v>
                </c:pt>
                <c:pt idx="3438">
                  <c:v>120</c:v>
                </c:pt>
                <c:pt idx="3439">
                  <c:v>120.2</c:v>
                </c:pt>
                <c:pt idx="3440">
                  <c:v>120.2</c:v>
                </c:pt>
                <c:pt idx="3441">
                  <c:v>120.2</c:v>
                </c:pt>
                <c:pt idx="3442">
                  <c:v>119.9</c:v>
                </c:pt>
                <c:pt idx="3443">
                  <c:v>119.9</c:v>
                </c:pt>
                <c:pt idx="3444">
                  <c:v>119.9</c:v>
                </c:pt>
                <c:pt idx="3445">
                  <c:v>120.4</c:v>
                </c:pt>
                <c:pt idx="3446">
                  <c:v>120.4</c:v>
                </c:pt>
                <c:pt idx="3447">
                  <c:v>120.4</c:v>
                </c:pt>
                <c:pt idx="3448">
                  <c:v>119.9</c:v>
                </c:pt>
                <c:pt idx="3449">
                  <c:v>119.9</c:v>
                </c:pt>
                <c:pt idx="3450">
                  <c:v>119.9</c:v>
                </c:pt>
                <c:pt idx="3451">
                  <c:v>119.3</c:v>
                </c:pt>
                <c:pt idx="3452">
                  <c:v>119.3</c:v>
                </c:pt>
                <c:pt idx="3453">
                  <c:v>119.3</c:v>
                </c:pt>
                <c:pt idx="3454">
                  <c:v>119.3</c:v>
                </c:pt>
                <c:pt idx="3455">
                  <c:v>119.3</c:v>
                </c:pt>
                <c:pt idx="3456">
                  <c:v>119.3</c:v>
                </c:pt>
                <c:pt idx="3457">
                  <c:v>119.4</c:v>
                </c:pt>
                <c:pt idx="3458">
                  <c:v>119.4</c:v>
                </c:pt>
                <c:pt idx="3459">
                  <c:v>119.4</c:v>
                </c:pt>
                <c:pt idx="3460">
                  <c:v>119.6</c:v>
                </c:pt>
                <c:pt idx="3461">
                  <c:v>119.6</c:v>
                </c:pt>
                <c:pt idx="3462">
                  <c:v>119.6</c:v>
                </c:pt>
                <c:pt idx="3463">
                  <c:v>119.5</c:v>
                </c:pt>
                <c:pt idx="3464">
                  <c:v>119.5</c:v>
                </c:pt>
                <c:pt idx="3465">
                  <c:v>119.5</c:v>
                </c:pt>
                <c:pt idx="3466">
                  <c:v>119.6</c:v>
                </c:pt>
                <c:pt idx="3467">
                  <c:v>119.6</c:v>
                </c:pt>
                <c:pt idx="3468">
                  <c:v>119.6</c:v>
                </c:pt>
                <c:pt idx="3469">
                  <c:v>119.6</c:v>
                </c:pt>
                <c:pt idx="3470">
                  <c:v>119.6</c:v>
                </c:pt>
                <c:pt idx="3471">
                  <c:v>119.6</c:v>
                </c:pt>
                <c:pt idx="3472">
                  <c:v>119.7</c:v>
                </c:pt>
                <c:pt idx="3473">
                  <c:v>119.7</c:v>
                </c:pt>
                <c:pt idx="3474">
                  <c:v>119.7</c:v>
                </c:pt>
                <c:pt idx="3475">
                  <c:v>119.9</c:v>
                </c:pt>
                <c:pt idx="3476">
                  <c:v>119.9</c:v>
                </c:pt>
                <c:pt idx="3477">
                  <c:v>119.9</c:v>
                </c:pt>
                <c:pt idx="3478">
                  <c:v>120.2</c:v>
                </c:pt>
                <c:pt idx="3479">
                  <c:v>120.2</c:v>
                </c:pt>
                <c:pt idx="3480">
                  <c:v>120.2</c:v>
                </c:pt>
                <c:pt idx="3481">
                  <c:v>120.5</c:v>
                </c:pt>
                <c:pt idx="3482">
                  <c:v>120.5</c:v>
                </c:pt>
                <c:pt idx="3483">
                  <c:v>120.5</c:v>
                </c:pt>
                <c:pt idx="3484">
                  <c:v>120.8</c:v>
                </c:pt>
                <c:pt idx="3485">
                  <c:v>120.8</c:v>
                </c:pt>
                <c:pt idx="3486">
                  <c:v>120.8</c:v>
                </c:pt>
                <c:pt idx="3487">
                  <c:v>120.4</c:v>
                </c:pt>
                <c:pt idx="3488">
                  <c:v>120.4</c:v>
                </c:pt>
                <c:pt idx="3489">
                  <c:v>120.4</c:v>
                </c:pt>
                <c:pt idx="3490">
                  <c:v>118.2</c:v>
                </c:pt>
                <c:pt idx="3491">
                  <c:v>118.2</c:v>
                </c:pt>
                <c:pt idx="3492">
                  <c:v>118.2</c:v>
                </c:pt>
                <c:pt idx="3493">
                  <c:v>115.8</c:v>
                </c:pt>
                <c:pt idx="3494">
                  <c:v>115.8</c:v>
                </c:pt>
                <c:pt idx="3495">
                  <c:v>115.8</c:v>
                </c:pt>
                <c:pt idx="3496">
                  <c:v>114.2</c:v>
                </c:pt>
                <c:pt idx="3497">
                  <c:v>114.2</c:v>
                </c:pt>
                <c:pt idx="3498">
                  <c:v>114.2</c:v>
                </c:pt>
                <c:pt idx="3499">
                  <c:v>113.8</c:v>
                </c:pt>
                <c:pt idx="3500">
                  <c:v>113.8</c:v>
                </c:pt>
                <c:pt idx="3501">
                  <c:v>113.8</c:v>
                </c:pt>
                <c:pt idx="3502">
                  <c:v>114.5</c:v>
                </c:pt>
                <c:pt idx="3503">
                  <c:v>114.5</c:v>
                </c:pt>
                <c:pt idx="3504">
                  <c:v>114.5</c:v>
                </c:pt>
                <c:pt idx="3505">
                  <c:v>114.4</c:v>
                </c:pt>
                <c:pt idx="3506">
                  <c:v>114.4</c:v>
                </c:pt>
                <c:pt idx="3507">
                  <c:v>114.4</c:v>
                </c:pt>
                <c:pt idx="3508">
                  <c:v>114.9</c:v>
                </c:pt>
                <c:pt idx="3509">
                  <c:v>114.9</c:v>
                </c:pt>
                <c:pt idx="3510">
                  <c:v>114.9</c:v>
                </c:pt>
                <c:pt idx="3511">
                  <c:v>113.3</c:v>
                </c:pt>
                <c:pt idx="3512">
                  <c:v>113.3</c:v>
                </c:pt>
                <c:pt idx="3513">
                  <c:v>113.3</c:v>
                </c:pt>
                <c:pt idx="3514">
                  <c:v>113.2</c:v>
                </c:pt>
                <c:pt idx="3515">
                  <c:v>113.2</c:v>
                </c:pt>
                <c:pt idx="3516">
                  <c:v>113.2</c:v>
                </c:pt>
                <c:pt idx="3517">
                  <c:v>113.3</c:v>
                </c:pt>
                <c:pt idx="3518">
                  <c:v>113.3</c:v>
                </c:pt>
                <c:pt idx="3519">
                  <c:v>113.3</c:v>
                </c:pt>
                <c:pt idx="3520">
                  <c:v>115.4</c:v>
                </c:pt>
                <c:pt idx="3521">
                  <c:v>115.4</c:v>
                </c:pt>
                <c:pt idx="3522">
                  <c:v>115.4</c:v>
                </c:pt>
                <c:pt idx="3523">
                  <c:v>117.1</c:v>
                </c:pt>
                <c:pt idx="3524">
                  <c:v>117.1</c:v>
                </c:pt>
                <c:pt idx="3525">
                  <c:v>117.1</c:v>
                </c:pt>
                <c:pt idx="3526">
                  <c:v>119.4</c:v>
                </c:pt>
                <c:pt idx="3527">
                  <c:v>119.4</c:v>
                </c:pt>
                <c:pt idx="3528">
                  <c:v>119.4</c:v>
                </c:pt>
                <c:pt idx="3529">
                  <c:v>119.9</c:v>
                </c:pt>
                <c:pt idx="3530">
                  <c:v>119.9</c:v>
                </c:pt>
                <c:pt idx="3531">
                  <c:v>119.9</c:v>
                </c:pt>
                <c:pt idx="3532">
                  <c:v>119</c:v>
                </c:pt>
                <c:pt idx="3533">
                  <c:v>119</c:v>
                </c:pt>
                <c:pt idx="3534">
                  <c:v>119</c:v>
                </c:pt>
                <c:pt idx="3535">
                  <c:v>118.5</c:v>
                </c:pt>
                <c:pt idx="3536">
                  <c:v>118.5</c:v>
                </c:pt>
                <c:pt idx="3537">
                  <c:v>118.5</c:v>
                </c:pt>
                <c:pt idx="3538">
                  <c:v>118.6</c:v>
                </c:pt>
                <c:pt idx="3539">
                  <c:v>118.6</c:v>
                </c:pt>
                <c:pt idx="3540">
                  <c:v>118.6</c:v>
                </c:pt>
                <c:pt idx="3541">
                  <c:v>119.7</c:v>
                </c:pt>
                <c:pt idx="3542">
                  <c:v>119.7</c:v>
                </c:pt>
                <c:pt idx="3543">
                  <c:v>119.7</c:v>
                </c:pt>
                <c:pt idx="3544">
                  <c:v>119.9</c:v>
                </c:pt>
                <c:pt idx="3545">
                  <c:v>119.9</c:v>
                </c:pt>
                <c:pt idx="3546">
                  <c:v>119.9</c:v>
                </c:pt>
                <c:pt idx="3547">
                  <c:v>120.3</c:v>
                </c:pt>
                <c:pt idx="3548">
                  <c:v>120.3</c:v>
                </c:pt>
                <c:pt idx="3549">
                  <c:v>120.3</c:v>
                </c:pt>
                <c:pt idx="3550">
                  <c:v>120.5</c:v>
                </c:pt>
                <c:pt idx="3551">
                  <c:v>120.5</c:v>
                </c:pt>
                <c:pt idx="3552">
                  <c:v>120.5</c:v>
                </c:pt>
                <c:pt idx="3553">
                  <c:v>120.5</c:v>
                </c:pt>
                <c:pt idx="3554">
                  <c:v>120.5</c:v>
                </c:pt>
                <c:pt idx="3555">
                  <c:v>120.5</c:v>
                </c:pt>
                <c:pt idx="3556">
                  <c:v>120.3</c:v>
                </c:pt>
                <c:pt idx="3557">
                  <c:v>120.3</c:v>
                </c:pt>
                <c:pt idx="3558">
                  <c:v>120.3</c:v>
                </c:pt>
                <c:pt idx="3559">
                  <c:v>120.2</c:v>
                </c:pt>
                <c:pt idx="3560">
                  <c:v>120.2</c:v>
                </c:pt>
                <c:pt idx="3561">
                  <c:v>120.2</c:v>
                </c:pt>
                <c:pt idx="3562">
                  <c:v>121</c:v>
                </c:pt>
                <c:pt idx="3563">
                  <c:v>121</c:v>
                </c:pt>
                <c:pt idx="3564">
                  <c:v>121</c:v>
                </c:pt>
                <c:pt idx="3565">
                  <c:v>121.4</c:v>
                </c:pt>
                <c:pt idx="3566">
                  <c:v>121.4</c:v>
                </c:pt>
                <c:pt idx="3567">
                  <c:v>121.4</c:v>
                </c:pt>
                <c:pt idx="3568">
                  <c:v>121.9</c:v>
                </c:pt>
                <c:pt idx="3569">
                  <c:v>121.9</c:v>
                </c:pt>
                <c:pt idx="3570">
                  <c:v>121.9</c:v>
                </c:pt>
                <c:pt idx="3571">
                  <c:v>121.8</c:v>
                </c:pt>
                <c:pt idx="3572">
                  <c:v>121.8</c:v>
                </c:pt>
                <c:pt idx="3573">
                  <c:v>121.8</c:v>
                </c:pt>
                <c:pt idx="3574">
                  <c:v>122.5</c:v>
                </c:pt>
                <c:pt idx="3575">
                  <c:v>122.5</c:v>
                </c:pt>
                <c:pt idx="3576">
                  <c:v>122.5</c:v>
                </c:pt>
                <c:pt idx="3577">
                  <c:v>123.2</c:v>
                </c:pt>
                <c:pt idx="3578">
                  <c:v>123.2</c:v>
                </c:pt>
                <c:pt idx="3579">
                  <c:v>123.2</c:v>
                </c:pt>
                <c:pt idx="3580">
                  <c:v>123.5</c:v>
                </c:pt>
                <c:pt idx="3581">
                  <c:v>123.5</c:v>
                </c:pt>
                <c:pt idx="3582">
                  <c:v>123.5</c:v>
                </c:pt>
                <c:pt idx="3583">
                  <c:v>123.6</c:v>
                </c:pt>
                <c:pt idx="3584">
                  <c:v>123.6</c:v>
                </c:pt>
                <c:pt idx="3585">
                  <c:v>123.6</c:v>
                </c:pt>
                <c:pt idx="3586">
                  <c:v>123.8</c:v>
                </c:pt>
                <c:pt idx="3587">
                  <c:v>123.8</c:v>
                </c:pt>
                <c:pt idx="3588">
                  <c:v>123.8</c:v>
                </c:pt>
                <c:pt idx="3589">
                  <c:v>124.1</c:v>
                </c:pt>
                <c:pt idx="3590">
                  <c:v>124.1</c:v>
                </c:pt>
                <c:pt idx="3591">
                  <c:v>124.1</c:v>
                </c:pt>
                <c:pt idx="3592">
                  <c:v>124.4</c:v>
                </c:pt>
                <c:pt idx="3593">
                  <c:v>124.4</c:v>
                </c:pt>
                <c:pt idx="3594">
                  <c:v>124.4</c:v>
                </c:pt>
                <c:pt idx="3595">
                  <c:v>124.6</c:v>
                </c:pt>
                <c:pt idx="3596">
                  <c:v>124.6</c:v>
                </c:pt>
                <c:pt idx="3597">
                  <c:v>124.6</c:v>
                </c:pt>
                <c:pt idx="3598">
                  <c:v>125.5</c:v>
                </c:pt>
                <c:pt idx="3599">
                  <c:v>125.5</c:v>
                </c:pt>
                <c:pt idx="3600">
                  <c:v>125.5</c:v>
                </c:pt>
                <c:pt idx="3601">
                  <c:v>126.4</c:v>
                </c:pt>
                <c:pt idx="3602">
                  <c:v>126.4</c:v>
                </c:pt>
                <c:pt idx="3603">
                  <c:v>126.4</c:v>
                </c:pt>
                <c:pt idx="3604">
                  <c:v>127.5</c:v>
                </c:pt>
                <c:pt idx="3605">
                  <c:v>127.5</c:v>
                </c:pt>
                <c:pt idx="3606">
                  <c:v>127.5</c:v>
                </c:pt>
                <c:pt idx="3607">
                  <c:v>128</c:v>
                </c:pt>
                <c:pt idx="3608">
                  <c:v>128</c:v>
                </c:pt>
                <c:pt idx="3609">
                  <c:v>128</c:v>
                </c:pt>
                <c:pt idx="3610">
                  <c:v>128.6</c:v>
                </c:pt>
                <c:pt idx="3611">
                  <c:v>128.6</c:v>
                </c:pt>
                <c:pt idx="3612">
                  <c:v>128.6</c:v>
                </c:pt>
                <c:pt idx="3613">
                  <c:v>128.4</c:v>
                </c:pt>
                <c:pt idx="3614">
                  <c:v>128.4</c:v>
                </c:pt>
                <c:pt idx="3615">
                  <c:v>128.4</c:v>
                </c:pt>
                <c:pt idx="3616">
                  <c:v>128.4</c:v>
                </c:pt>
                <c:pt idx="3617">
                  <c:v>128.4</c:v>
                </c:pt>
                <c:pt idx="3618">
                  <c:v>128.4</c:v>
                </c:pt>
                <c:pt idx="3619">
                  <c:v>128</c:v>
                </c:pt>
                <c:pt idx="3620">
                  <c:v>128</c:v>
                </c:pt>
                <c:pt idx="3621">
                  <c:v>128</c:v>
                </c:pt>
                <c:pt idx="3622">
                  <c:v>128.4</c:v>
                </c:pt>
                <c:pt idx="3623">
                  <c:v>128.4</c:v>
                </c:pt>
                <c:pt idx="3624">
                  <c:v>128.4</c:v>
                </c:pt>
                <c:pt idx="3625">
                  <c:v>128.4</c:v>
                </c:pt>
                <c:pt idx="3626">
                  <c:v>128.4</c:v>
                </c:pt>
                <c:pt idx="3627">
                  <c:v>128.4</c:v>
                </c:pt>
                <c:pt idx="3628">
                  <c:v>128.69999999999999</c:v>
                </c:pt>
                <c:pt idx="3629">
                  <c:v>128.69999999999999</c:v>
                </c:pt>
                <c:pt idx="3630">
                  <c:v>128.69999999999999</c:v>
                </c:pt>
                <c:pt idx="3631">
                  <c:v>128.80000000000001</c:v>
                </c:pt>
                <c:pt idx="3632">
                  <c:v>128.80000000000001</c:v>
                </c:pt>
                <c:pt idx="3633">
                  <c:v>128.80000000000001</c:v>
                </c:pt>
                <c:pt idx="3634">
                  <c:v>128.69999999999999</c:v>
                </c:pt>
                <c:pt idx="3635">
                  <c:v>128.69999999999999</c:v>
                </c:pt>
                <c:pt idx="3636">
                  <c:v>128.69999999999999</c:v>
                </c:pt>
                <c:pt idx="3637">
                  <c:v>129.30000000000001</c:v>
                </c:pt>
                <c:pt idx="3638">
                  <c:v>129.30000000000001</c:v>
                </c:pt>
                <c:pt idx="3639">
                  <c:v>129.30000000000001</c:v>
                </c:pt>
                <c:pt idx="3640">
                  <c:v>129.9</c:v>
                </c:pt>
                <c:pt idx="3641">
                  <c:v>129.9</c:v>
                </c:pt>
                <c:pt idx="3642">
                  <c:v>129.9</c:v>
                </c:pt>
                <c:pt idx="3643">
                  <c:v>130.80000000000001</c:v>
                </c:pt>
                <c:pt idx="3644">
                  <c:v>130.80000000000001</c:v>
                </c:pt>
                <c:pt idx="3645">
                  <c:v>130.80000000000001</c:v>
                </c:pt>
                <c:pt idx="3646">
                  <c:v>131</c:v>
                </c:pt>
                <c:pt idx="3647">
                  <c:v>131</c:v>
                </c:pt>
                <c:pt idx="3648">
                  <c:v>131</c:v>
                </c:pt>
                <c:pt idx="3649">
                  <c:v>131.6</c:v>
                </c:pt>
                <c:pt idx="3650">
                  <c:v>131.6</c:v>
                </c:pt>
                <c:pt idx="3651">
                  <c:v>131.6</c:v>
                </c:pt>
                <c:pt idx="3652">
                  <c:v>132.19999999999999</c:v>
                </c:pt>
                <c:pt idx="3653">
                  <c:v>132.19999999999999</c:v>
                </c:pt>
                <c:pt idx="3654">
                  <c:v>132.19999999999999</c:v>
                </c:pt>
                <c:pt idx="3655">
                  <c:v>132.69999999999999</c:v>
                </c:pt>
                <c:pt idx="3656">
                  <c:v>132.69999999999999</c:v>
                </c:pt>
                <c:pt idx="3657">
                  <c:v>132.69999999999999</c:v>
                </c:pt>
                <c:pt idx="3658">
                  <c:v>132.6</c:v>
                </c:pt>
                <c:pt idx="3659">
                  <c:v>132.6</c:v>
                </c:pt>
                <c:pt idx="3660">
                  <c:v>132.6</c:v>
                </c:pt>
                <c:pt idx="3661">
                  <c:v>132.69999999999999</c:v>
                </c:pt>
                <c:pt idx="3662">
                  <c:v>132.69999999999999</c:v>
                </c:pt>
                <c:pt idx="3663">
                  <c:v>132.69999999999999</c:v>
                </c:pt>
                <c:pt idx="3664">
                  <c:v>132.4</c:v>
                </c:pt>
                <c:pt idx="3665">
                  <c:v>132.4</c:v>
                </c:pt>
                <c:pt idx="3666">
                  <c:v>132.4</c:v>
                </c:pt>
                <c:pt idx="3667">
                  <c:v>131.69999999999999</c:v>
                </c:pt>
                <c:pt idx="3668">
                  <c:v>131.69999999999999</c:v>
                </c:pt>
                <c:pt idx="3669">
                  <c:v>131.69999999999999</c:v>
                </c:pt>
                <c:pt idx="3670">
                  <c:v>131.5</c:v>
                </c:pt>
                <c:pt idx="3671">
                  <c:v>131.5</c:v>
                </c:pt>
                <c:pt idx="3672">
                  <c:v>131.5</c:v>
                </c:pt>
                <c:pt idx="3673">
                  <c:v>131.80000000000001</c:v>
                </c:pt>
                <c:pt idx="3674">
                  <c:v>131.80000000000001</c:v>
                </c:pt>
                <c:pt idx="3675">
                  <c:v>131.80000000000001</c:v>
                </c:pt>
                <c:pt idx="3676">
                  <c:v>132.4</c:v>
                </c:pt>
                <c:pt idx="3677">
                  <c:v>132.4</c:v>
                </c:pt>
                <c:pt idx="3678">
                  <c:v>132.4</c:v>
                </c:pt>
                <c:pt idx="3679">
                  <c:v>132.69999999999999</c:v>
                </c:pt>
                <c:pt idx="3680">
                  <c:v>132.69999999999999</c:v>
                </c:pt>
                <c:pt idx="3681">
                  <c:v>132.69999999999999</c:v>
                </c:pt>
                <c:pt idx="3682">
                  <c:v>132.4</c:v>
                </c:pt>
                <c:pt idx="3683">
                  <c:v>132.4</c:v>
                </c:pt>
                <c:pt idx="3684">
                  <c:v>132.4</c:v>
                </c:pt>
                <c:pt idx="3685">
                  <c:v>132.69999999999999</c:v>
                </c:pt>
                <c:pt idx="3686">
                  <c:v>132.69999999999999</c:v>
                </c:pt>
                <c:pt idx="3687">
                  <c:v>132.69999999999999</c:v>
                </c:pt>
                <c:pt idx="3688">
                  <c:v>133</c:v>
                </c:pt>
                <c:pt idx="3689">
                  <c:v>133</c:v>
                </c:pt>
                <c:pt idx="3690">
                  <c:v>133</c:v>
                </c:pt>
                <c:pt idx="3691">
                  <c:v>133.19999999999999</c:v>
                </c:pt>
                <c:pt idx="3692">
                  <c:v>133.19999999999999</c:v>
                </c:pt>
                <c:pt idx="3693">
                  <c:v>133.19999999999999</c:v>
                </c:pt>
                <c:pt idx="3694">
                  <c:v>133.19999999999999</c:v>
                </c:pt>
                <c:pt idx="3695">
                  <c:v>133.19999999999999</c:v>
                </c:pt>
                <c:pt idx="3696">
                  <c:v>133.19999999999999</c:v>
                </c:pt>
                <c:pt idx="3697">
                  <c:v>132.80000000000001</c:v>
                </c:pt>
                <c:pt idx="3698">
                  <c:v>132.80000000000001</c:v>
                </c:pt>
                <c:pt idx="3699">
                  <c:v>132.80000000000001</c:v>
                </c:pt>
                <c:pt idx="3700">
                  <c:v>132.9</c:v>
                </c:pt>
                <c:pt idx="3701">
                  <c:v>132.9</c:v>
                </c:pt>
                <c:pt idx="3702">
                  <c:v>132.9</c:v>
                </c:pt>
                <c:pt idx="3703">
                  <c:v>132.19999999999999</c:v>
                </c:pt>
                <c:pt idx="3704">
                  <c:v>132.19999999999999</c:v>
                </c:pt>
                <c:pt idx="3705">
                  <c:v>132.19999999999999</c:v>
                </c:pt>
                <c:pt idx="3706">
                  <c:v>131.6</c:v>
                </c:pt>
                <c:pt idx="3707">
                  <c:v>131.6</c:v>
                </c:pt>
                <c:pt idx="3708">
                  <c:v>131.6</c:v>
                </c:pt>
                <c:pt idx="3709">
                  <c:v>131.6</c:v>
                </c:pt>
                <c:pt idx="3710">
                  <c:v>131.6</c:v>
                </c:pt>
                <c:pt idx="3711">
                  <c:v>131.6</c:v>
                </c:pt>
                <c:pt idx="3712">
                  <c:v>131.6</c:v>
                </c:pt>
                <c:pt idx="3713">
                  <c:v>131.6</c:v>
                </c:pt>
                <c:pt idx="3714">
                  <c:v>131.6</c:v>
                </c:pt>
                <c:pt idx="3715">
                  <c:v>131.80000000000001</c:v>
                </c:pt>
                <c:pt idx="3716">
                  <c:v>131.80000000000001</c:v>
                </c:pt>
                <c:pt idx="3717">
                  <c:v>131.80000000000001</c:v>
                </c:pt>
                <c:pt idx="3718">
                  <c:v>132.1</c:v>
                </c:pt>
                <c:pt idx="3719">
                  <c:v>132.1</c:v>
                </c:pt>
                <c:pt idx="3720">
                  <c:v>132.1</c:v>
                </c:pt>
                <c:pt idx="3721">
                  <c:v>132.30000000000001</c:v>
                </c:pt>
                <c:pt idx="3722">
                  <c:v>132.30000000000001</c:v>
                </c:pt>
                <c:pt idx="3723">
                  <c:v>132.30000000000001</c:v>
                </c:pt>
                <c:pt idx="3724">
                  <c:v>131.69999999999999</c:v>
                </c:pt>
                <c:pt idx="3725">
                  <c:v>131.69999999999999</c:v>
                </c:pt>
                <c:pt idx="3726">
                  <c:v>131.69999999999999</c:v>
                </c:pt>
                <c:pt idx="3727">
                  <c:v>130.69999999999999</c:v>
                </c:pt>
                <c:pt idx="3728">
                  <c:v>130.69999999999999</c:v>
                </c:pt>
                <c:pt idx="3729">
                  <c:v>130.69999999999999</c:v>
                </c:pt>
                <c:pt idx="3730">
                  <c:v>130.6</c:v>
                </c:pt>
                <c:pt idx="3731">
                  <c:v>130.6</c:v>
                </c:pt>
                <c:pt idx="3732">
                  <c:v>130.6</c:v>
                </c:pt>
                <c:pt idx="3733">
                  <c:v>131.4</c:v>
                </c:pt>
                <c:pt idx="3734">
                  <c:v>131.4</c:v>
                </c:pt>
                <c:pt idx="3735">
                  <c:v>131.4</c:v>
                </c:pt>
                <c:pt idx="3736">
                  <c:v>132</c:v>
                </c:pt>
                <c:pt idx="3737">
                  <c:v>132</c:v>
                </c:pt>
                <c:pt idx="3738">
                  <c:v>132</c:v>
                </c:pt>
                <c:pt idx="3739">
                  <c:v>132.4</c:v>
                </c:pt>
                <c:pt idx="3740">
                  <c:v>132.4</c:v>
                </c:pt>
                <c:pt idx="3741">
                  <c:v>132.4</c:v>
                </c:pt>
                <c:pt idx="3742">
                  <c:v>132.4</c:v>
                </c:pt>
                <c:pt idx="3743">
                  <c:v>132.4</c:v>
                </c:pt>
                <c:pt idx="3744">
                  <c:v>132.4</c:v>
                </c:pt>
                <c:pt idx="3745">
                  <c:v>132.80000000000001</c:v>
                </c:pt>
                <c:pt idx="3746">
                  <c:v>132.80000000000001</c:v>
                </c:pt>
                <c:pt idx="3747">
                  <c:v>132.80000000000001</c:v>
                </c:pt>
                <c:pt idx="3748">
                  <c:v>132.6</c:v>
                </c:pt>
                <c:pt idx="3749">
                  <c:v>132.6</c:v>
                </c:pt>
                <c:pt idx="3750">
                  <c:v>132.6</c:v>
                </c:pt>
                <c:pt idx="3751">
                  <c:v>133.1</c:v>
                </c:pt>
                <c:pt idx="3752">
                  <c:v>133.1</c:v>
                </c:pt>
                <c:pt idx="3753">
                  <c:v>133.1</c:v>
                </c:pt>
                <c:pt idx="3754">
                  <c:v>133.6</c:v>
                </c:pt>
                <c:pt idx="3755">
                  <c:v>133.6</c:v>
                </c:pt>
                <c:pt idx="3756">
                  <c:v>133.6</c:v>
                </c:pt>
                <c:pt idx="3757">
                  <c:v>134</c:v>
                </c:pt>
                <c:pt idx="3758">
                  <c:v>134</c:v>
                </c:pt>
                <c:pt idx="3759">
                  <c:v>134</c:v>
                </c:pt>
                <c:pt idx="3760">
                  <c:v>133.30000000000001</c:v>
                </c:pt>
                <c:pt idx="3761">
                  <c:v>133.30000000000001</c:v>
                </c:pt>
                <c:pt idx="3762">
                  <c:v>133.30000000000001</c:v>
                </c:pt>
                <c:pt idx="3763">
                  <c:v>132.69999999999999</c:v>
                </c:pt>
                <c:pt idx="3764">
                  <c:v>132.69999999999999</c:v>
                </c:pt>
                <c:pt idx="3765">
                  <c:v>132.69999999999999</c:v>
                </c:pt>
                <c:pt idx="3766">
                  <c:v>132.4</c:v>
                </c:pt>
                <c:pt idx="3767">
                  <c:v>132.4</c:v>
                </c:pt>
                <c:pt idx="3768">
                  <c:v>132.4</c:v>
                </c:pt>
                <c:pt idx="3769">
                  <c:v>132.80000000000001</c:v>
                </c:pt>
                <c:pt idx="3770">
                  <c:v>132.80000000000001</c:v>
                </c:pt>
                <c:pt idx="3771">
                  <c:v>132.80000000000001</c:v>
                </c:pt>
                <c:pt idx="3772">
                  <c:v>132.9</c:v>
                </c:pt>
                <c:pt idx="3773">
                  <c:v>132.9</c:v>
                </c:pt>
                <c:pt idx="3774">
                  <c:v>132.9</c:v>
                </c:pt>
                <c:pt idx="3775">
                  <c:v>133.5</c:v>
                </c:pt>
                <c:pt idx="3776">
                  <c:v>133.5</c:v>
                </c:pt>
                <c:pt idx="3777">
                  <c:v>133.5</c:v>
                </c:pt>
                <c:pt idx="3778">
                  <c:v>133.69999999999999</c:v>
                </c:pt>
                <c:pt idx="3779">
                  <c:v>133.69999999999999</c:v>
                </c:pt>
                <c:pt idx="3780">
                  <c:v>133.69999999999999</c:v>
                </c:pt>
                <c:pt idx="3781">
                  <c:v>133.4</c:v>
                </c:pt>
                <c:pt idx="3782">
                  <c:v>133.4</c:v>
                </c:pt>
                <c:pt idx="3783">
                  <c:v>133.4</c:v>
                </c:pt>
                <c:pt idx="3784">
                  <c:v>133.4</c:v>
                </c:pt>
                <c:pt idx="3785">
                  <c:v>133.4</c:v>
                </c:pt>
                <c:pt idx="3786">
                  <c:v>133.4</c:v>
                </c:pt>
                <c:pt idx="3787">
                  <c:v>132.9</c:v>
                </c:pt>
                <c:pt idx="3788">
                  <c:v>132.9</c:v>
                </c:pt>
                <c:pt idx="3789">
                  <c:v>132.9</c:v>
                </c:pt>
                <c:pt idx="3790">
                  <c:v>133</c:v>
                </c:pt>
                <c:pt idx="3791">
                  <c:v>133</c:v>
                </c:pt>
                <c:pt idx="3792">
                  <c:v>133</c:v>
                </c:pt>
                <c:pt idx="3793">
                  <c:v>133</c:v>
                </c:pt>
                <c:pt idx="3794">
                  <c:v>133</c:v>
                </c:pt>
                <c:pt idx="3795">
                  <c:v>133</c:v>
                </c:pt>
                <c:pt idx="3796">
                  <c:v>133.4</c:v>
                </c:pt>
                <c:pt idx="3797">
                  <c:v>133.4</c:v>
                </c:pt>
                <c:pt idx="3798">
                  <c:v>133.4</c:v>
                </c:pt>
                <c:pt idx="3799">
                  <c:v>133.4</c:v>
                </c:pt>
                <c:pt idx="3800">
                  <c:v>133.4</c:v>
                </c:pt>
                <c:pt idx="3801">
                  <c:v>133.4</c:v>
                </c:pt>
                <c:pt idx="3802">
                  <c:v>132.9</c:v>
                </c:pt>
                <c:pt idx="3803">
                  <c:v>132.9</c:v>
                </c:pt>
                <c:pt idx="3804">
                  <c:v>132.9</c:v>
                </c:pt>
                <c:pt idx="3805">
                  <c:v>132.5</c:v>
                </c:pt>
                <c:pt idx="3806">
                  <c:v>132.5</c:v>
                </c:pt>
                <c:pt idx="3807">
                  <c:v>132.5</c:v>
                </c:pt>
                <c:pt idx="3808">
                  <c:v>132.6</c:v>
                </c:pt>
                <c:pt idx="3809">
                  <c:v>132.6</c:v>
                </c:pt>
                <c:pt idx="3810">
                  <c:v>132.6</c:v>
                </c:pt>
                <c:pt idx="3811">
                  <c:v>133.30000000000001</c:v>
                </c:pt>
                <c:pt idx="3812">
                  <c:v>133.30000000000001</c:v>
                </c:pt>
                <c:pt idx="3813">
                  <c:v>133.30000000000001</c:v>
                </c:pt>
                <c:pt idx="3814">
                  <c:v>133.4</c:v>
                </c:pt>
                <c:pt idx="3815">
                  <c:v>133.4</c:v>
                </c:pt>
                <c:pt idx="3816">
                  <c:v>133.4</c:v>
                </c:pt>
                <c:pt idx="3817">
                  <c:v>133.30000000000001</c:v>
                </c:pt>
                <c:pt idx="3818">
                  <c:v>133.30000000000001</c:v>
                </c:pt>
                <c:pt idx="3819">
                  <c:v>133.30000000000001</c:v>
                </c:pt>
                <c:pt idx="3820">
                  <c:v>133.6</c:v>
                </c:pt>
                <c:pt idx="3821">
                  <c:v>133.6</c:v>
                </c:pt>
                <c:pt idx="3822">
                  <c:v>133.6</c:v>
                </c:pt>
                <c:pt idx="3823">
                  <c:v>134</c:v>
                </c:pt>
                <c:pt idx="3824">
                  <c:v>134</c:v>
                </c:pt>
                <c:pt idx="3825">
                  <c:v>134</c:v>
                </c:pt>
                <c:pt idx="3826">
                  <c:v>133.9</c:v>
                </c:pt>
                <c:pt idx="3827">
                  <c:v>133.9</c:v>
                </c:pt>
                <c:pt idx="3828">
                  <c:v>133.9</c:v>
                </c:pt>
                <c:pt idx="3829">
                  <c:v>133.69999999999999</c:v>
                </c:pt>
                <c:pt idx="3830">
                  <c:v>133.69999999999999</c:v>
                </c:pt>
                <c:pt idx="3831">
                  <c:v>133.69999999999999</c:v>
                </c:pt>
                <c:pt idx="3832">
                  <c:v>133.80000000000001</c:v>
                </c:pt>
                <c:pt idx="3833">
                  <c:v>133.80000000000001</c:v>
                </c:pt>
                <c:pt idx="3834">
                  <c:v>133.80000000000001</c:v>
                </c:pt>
                <c:pt idx="3835">
                  <c:v>134.6</c:v>
                </c:pt>
                <c:pt idx="3836">
                  <c:v>134.6</c:v>
                </c:pt>
                <c:pt idx="3837">
                  <c:v>134.6</c:v>
                </c:pt>
                <c:pt idx="3838">
                  <c:v>134.6</c:v>
                </c:pt>
                <c:pt idx="3839">
                  <c:v>134.6</c:v>
                </c:pt>
                <c:pt idx="3840">
                  <c:v>134.6</c:v>
                </c:pt>
                <c:pt idx="3841">
                  <c:v>135</c:v>
                </c:pt>
                <c:pt idx="3842">
                  <c:v>135</c:v>
                </c:pt>
                <c:pt idx="3843">
                  <c:v>135</c:v>
                </c:pt>
                <c:pt idx="3844">
                  <c:v>135.19999999999999</c:v>
                </c:pt>
                <c:pt idx="3845">
                  <c:v>135.19999999999999</c:v>
                </c:pt>
                <c:pt idx="3846">
                  <c:v>135.19999999999999</c:v>
                </c:pt>
                <c:pt idx="3847">
                  <c:v>135.1</c:v>
                </c:pt>
                <c:pt idx="3848">
                  <c:v>135.1</c:v>
                </c:pt>
                <c:pt idx="3849">
                  <c:v>135.1</c:v>
                </c:pt>
                <c:pt idx="3850">
                  <c:v>134.80000000000001</c:v>
                </c:pt>
                <c:pt idx="3851">
                  <c:v>134.80000000000001</c:v>
                </c:pt>
                <c:pt idx="3852">
                  <c:v>134.80000000000001</c:v>
                </c:pt>
                <c:pt idx="3853">
                  <c:v>134.5</c:v>
                </c:pt>
                <c:pt idx="3854">
                  <c:v>134.5</c:v>
                </c:pt>
                <c:pt idx="3855">
                  <c:v>134.5</c:v>
                </c:pt>
                <c:pt idx="3856">
                  <c:v>134.9</c:v>
                </c:pt>
                <c:pt idx="3857">
                  <c:v>134.9</c:v>
                </c:pt>
                <c:pt idx="3858">
                  <c:v>134.9</c:v>
                </c:pt>
                <c:pt idx="3859">
                  <c:v>134.6</c:v>
                </c:pt>
                <c:pt idx="3860">
                  <c:v>134.6</c:v>
                </c:pt>
                <c:pt idx="3861">
                  <c:v>134.6</c:v>
                </c:pt>
                <c:pt idx="3862">
                  <c:v>134.9</c:v>
                </c:pt>
                <c:pt idx="3863">
                  <c:v>134.9</c:v>
                </c:pt>
                <c:pt idx="3864">
                  <c:v>134.9</c:v>
                </c:pt>
                <c:pt idx="3865">
                  <c:v>134.80000000000001</c:v>
                </c:pt>
                <c:pt idx="3866">
                  <c:v>134.80000000000001</c:v>
                </c:pt>
                <c:pt idx="3867">
                  <c:v>134.80000000000001</c:v>
                </c:pt>
                <c:pt idx="3868">
                  <c:v>135.4</c:v>
                </c:pt>
                <c:pt idx="3869">
                  <c:v>135.4</c:v>
                </c:pt>
                <c:pt idx="3870">
                  <c:v>135.4</c:v>
                </c:pt>
                <c:pt idx="3871">
                  <c:v>135.4</c:v>
                </c:pt>
                <c:pt idx="3872">
                  <c:v>135.4</c:v>
                </c:pt>
                <c:pt idx="3873">
                  <c:v>135.4</c:v>
                </c:pt>
                <c:pt idx="3874">
                  <c:v>134.9</c:v>
                </c:pt>
                <c:pt idx="3875">
                  <c:v>134.9</c:v>
                </c:pt>
                <c:pt idx="3876">
                  <c:v>134.9</c:v>
                </c:pt>
                <c:pt idx="3877">
                  <c:v>134.4</c:v>
                </c:pt>
                <c:pt idx="3878">
                  <c:v>134.4</c:v>
                </c:pt>
                <c:pt idx="3879">
                  <c:v>134.4</c:v>
                </c:pt>
                <c:pt idx="3880">
                  <c:v>133.9</c:v>
                </c:pt>
                <c:pt idx="3881">
                  <c:v>133.9</c:v>
                </c:pt>
                <c:pt idx="3882">
                  <c:v>133.9</c:v>
                </c:pt>
                <c:pt idx="3883">
                  <c:v>134.30000000000001</c:v>
                </c:pt>
                <c:pt idx="3884">
                  <c:v>134.30000000000001</c:v>
                </c:pt>
                <c:pt idx="3885">
                  <c:v>134.30000000000001</c:v>
                </c:pt>
                <c:pt idx="3886">
                  <c:v>135</c:v>
                </c:pt>
                <c:pt idx="3887">
                  <c:v>135</c:v>
                </c:pt>
                <c:pt idx="3888">
                  <c:v>135</c:v>
                </c:pt>
                <c:pt idx="3889">
                  <c:v>135.30000000000001</c:v>
                </c:pt>
                <c:pt idx="3890">
                  <c:v>135.30000000000001</c:v>
                </c:pt>
                <c:pt idx="3891">
                  <c:v>135.30000000000001</c:v>
                </c:pt>
                <c:pt idx="3892">
                  <c:v>135.5</c:v>
                </c:pt>
                <c:pt idx="3893">
                  <c:v>135.5</c:v>
                </c:pt>
                <c:pt idx="3894">
                  <c:v>135.5</c:v>
                </c:pt>
                <c:pt idx="3895">
                  <c:v>135.19999999999999</c:v>
                </c:pt>
                <c:pt idx="3896">
                  <c:v>135.19999999999999</c:v>
                </c:pt>
                <c:pt idx="3897">
                  <c:v>135.19999999999999</c:v>
                </c:pt>
                <c:pt idx="3898">
                  <c:v>135.1</c:v>
                </c:pt>
                <c:pt idx="3899">
                  <c:v>135.1</c:v>
                </c:pt>
                <c:pt idx="3900">
                  <c:v>135.1</c:v>
                </c:pt>
                <c:pt idx="3901">
                  <c:v>134.80000000000001</c:v>
                </c:pt>
                <c:pt idx="3902">
                  <c:v>134.80000000000001</c:v>
                </c:pt>
                <c:pt idx="3903">
                  <c:v>134.80000000000001</c:v>
                </c:pt>
                <c:pt idx="3904">
                  <c:v>134.4</c:v>
                </c:pt>
                <c:pt idx="3905">
                  <c:v>134.4</c:v>
                </c:pt>
                <c:pt idx="3906">
                  <c:v>134.4</c:v>
                </c:pt>
                <c:pt idx="3907">
                  <c:v>134</c:v>
                </c:pt>
                <c:pt idx="3908">
                  <c:v>134</c:v>
                </c:pt>
                <c:pt idx="3909">
                  <c:v>134</c:v>
                </c:pt>
                <c:pt idx="3910">
                  <c:v>133.9</c:v>
                </c:pt>
                <c:pt idx="3911">
                  <c:v>133.9</c:v>
                </c:pt>
                <c:pt idx="3912">
                  <c:v>133.9</c:v>
                </c:pt>
                <c:pt idx="3913">
                  <c:v>133.69999999999999</c:v>
                </c:pt>
                <c:pt idx="3914">
                  <c:v>133.69999999999999</c:v>
                </c:pt>
                <c:pt idx="3915">
                  <c:v>133.69999999999999</c:v>
                </c:pt>
                <c:pt idx="3916">
                  <c:v>133.9</c:v>
                </c:pt>
                <c:pt idx="3917">
                  <c:v>133.9</c:v>
                </c:pt>
                <c:pt idx="3918">
                  <c:v>133.9</c:v>
                </c:pt>
                <c:pt idx="3919">
                  <c:v>134.19999999999999</c:v>
                </c:pt>
                <c:pt idx="3920">
                  <c:v>134.19999999999999</c:v>
                </c:pt>
                <c:pt idx="3921">
                  <c:v>134.19999999999999</c:v>
                </c:pt>
                <c:pt idx="3922">
                  <c:v>134.30000000000001</c:v>
                </c:pt>
                <c:pt idx="3923">
                  <c:v>134.30000000000001</c:v>
                </c:pt>
                <c:pt idx="3924">
                  <c:v>134.30000000000001</c:v>
                </c:pt>
                <c:pt idx="3925">
                  <c:v>134.30000000000001</c:v>
                </c:pt>
                <c:pt idx="3926">
                  <c:v>134.30000000000001</c:v>
                </c:pt>
                <c:pt idx="3927">
                  <c:v>134.30000000000001</c:v>
                </c:pt>
                <c:pt idx="3928">
                  <c:v>134.4</c:v>
                </c:pt>
                <c:pt idx="3929">
                  <c:v>134.4</c:v>
                </c:pt>
                <c:pt idx="3930">
                  <c:v>134.4</c:v>
                </c:pt>
                <c:pt idx="3931">
                  <c:v>134.4</c:v>
                </c:pt>
                <c:pt idx="3932">
                  <c:v>134.4</c:v>
                </c:pt>
                <c:pt idx="3933">
                  <c:v>134.4</c:v>
                </c:pt>
                <c:pt idx="3934">
                  <c:v>134</c:v>
                </c:pt>
                <c:pt idx="3935">
                  <c:v>134</c:v>
                </c:pt>
                <c:pt idx="3936">
                  <c:v>134</c:v>
                </c:pt>
                <c:pt idx="3937">
                  <c:v>133.4</c:v>
                </c:pt>
                <c:pt idx="3938">
                  <c:v>133.4</c:v>
                </c:pt>
                <c:pt idx="3939">
                  <c:v>133.4</c:v>
                </c:pt>
                <c:pt idx="3940">
                  <c:v>133.69999999999999</c:v>
                </c:pt>
                <c:pt idx="3941">
                  <c:v>133.69999999999999</c:v>
                </c:pt>
                <c:pt idx="3942">
                  <c:v>133.69999999999999</c:v>
                </c:pt>
                <c:pt idx="3943">
                  <c:v>133.80000000000001</c:v>
                </c:pt>
                <c:pt idx="3944">
                  <c:v>133.80000000000001</c:v>
                </c:pt>
                <c:pt idx="3945">
                  <c:v>133.80000000000001</c:v>
                </c:pt>
                <c:pt idx="3946">
                  <c:v>133.80000000000001</c:v>
                </c:pt>
                <c:pt idx="3947">
                  <c:v>133.80000000000001</c:v>
                </c:pt>
                <c:pt idx="3948">
                  <c:v>133.80000000000001</c:v>
                </c:pt>
                <c:pt idx="3949">
                  <c:v>133.19999999999999</c:v>
                </c:pt>
                <c:pt idx="3950">
                  <c:v>133.19999999999999</c:v>
                </c:pt>
                <c:pt idx="3951">
                  <c:v>133.19999999999999</c:v>
                </c:pt>
                <c:pt idx="3952">
                  <c:v>132.69999999999999</c:v>
                </c:pt>
                <c:pt idx="3953">
                  <c:v>132.69999999999999</c:v>
                </c:pt>
                <c:pt idx="3954">
                  <c:v>132.69999999999999</c:v>
                </c:pt>
                <c:pt idx="3955">
                  <c:v>133</c:v>
                </c:pt>
                <c:pt idx="3956">
                  <c:v>133</c:v>
                </c:pt>
                <c:pt idx="3957">
                  <c:v>133</c:v>
                </c:pt>
                <c:pt idx="3958">
                  <c:v>132.69999999999999</c:v>
                </c:pt>
                <c:pt idx="3959">
                  <c:v>132.69999999999999</c:v>
                </c:pt>
                <c:pt idx="3960">
                  <c:v>132.69999999999999</c:v>
                </c:pt>
                <c:pt idx="3961">
                  <c:v>132.6</c:v>
                </c:pt>
                <c:pt idx="3962">
                  <c:v>132.6</c:v>
                </c:pt>
                <c:pt idx="3963">
                  <c:v>132.6</c:v>
                </c:pt>
                <c:pt idx="3964">
                  <c:v>132.1</c:v>
                </c:pt>
                <c:pt idx="3965">
                  <c:v>132.1</c:v>
                </c:pt>
                <c:pt idx="3966">
                  <c:v>132.1</c:v>
                </c:pt>
                <c:pt idx="3967">
                  <c:v>131.69999999999999</c:v>
                </c:pt>
                <c:pt idx="3968">
                  <c:v>131.69999999999999</c:v>
                </c:pt>
                <c:pt idx="3969">
                  <c:v>131.69999999999999</c:v>
                </c:pt>
                <c:pt idx="3970">
                  <c:v>132.4</c:v>
                </c:pt>
                <c:pt idx="3971">
                  <c:v>132.4</c:v>
                </c:pt>
                <c:pt idx="3972">
                  <c:v>132.4</c:v>
                </c:pt>
                <c:pt idx="3973">
                  <c:v>132.5</c:v>
                </c:pt>
                <c:pt idx="3974">
                  <c:v>132.5</c:v>
                </c:pt>
                <c:pt idx="3975">
                  <c:v>132.5</c:v>
                </c:pt>
                <c:pt idx="3976">
                  <c:v>132.80000000000001</c:v>
                </c:pt>
                <c:pt idx="3977">
                  <c:v>132.80000000000001</c:v>
                </c:pt>
                <c:pt idx="3978">
                  <c:v>132.80000000000001</c:v>
                </c:pt>
                <c:pt idx="3979">
                  <c:v>131.6</c:v>
                </c:pt>
                <c:pt idx="3980">
                  <c:v>131.6</c:v>
                </c:pt>
                <c:pt idx="3981">
                  <c:v>131.6</c:v>
                </c:pt>
                <c:pt idx="3982">
                  <c:v>131.30000000000001</c:v>
                </c:pt>
                <c:pt idx="3983">
                  <c:v>131.30000000000001</c:v>
                </c:pt>
                <c:pt idx="3984">
                  <c:v>131.30000000000001</c:v>
                </c:pt>
                <c:pt idx="3985">
                  <c:v>131.69999999999999</c:v>
                </c:pt>
                <c:pt idx="3986">
                  <c:v>131.69999999999999</c:v>
                </c:pt>
                <c:pt idx="3987">
                  <c:v>131.69999999999999</c:v>
                </c:pt>
                <c:pt idx="3988">
                  <c:v>132.1</c:v>
                </c:pt>
                <c:pt idx="3989">
                  <c:v>132.1</c:v>
                </c:pt>
                <c:pt idx="3990">
                  <c:v>132.1</c:v>
                </c:pt>
                <c:pt idx="3991">
                  <c:v>132.30000000000001</c:v>
                </c:pt>
                <c:pt idx="3992">
                  <c:v>132.30000000000001</c:v>
                </c:pt>
                <c:pt idx="3993">
                  <c:v>132.30000000000001</c:v>
                </c:pt>
                <c:pt idx="3994">
                  <c:v>131.80000000000001</c:v>
                </c:pt>
                <c:pt idx="3995">
                  <c:v>131.80000000000001</c:v>
                </c:pt>
                <c:pt idx="3996">
                  <c:v>131.80000000000001</c:v>
                </c:pt>
                <c:pt idx="3997">
                  <c:v>132.1</c:v>
                </c:pt>
                <c:pt idx="3998">
                  <c:v>132.1</c:v>
                </c:pt>
                <c:pt idx="3999">
                  <c:v>132.1</c:v>
                </c:pt>
                <c:pt idx="4000">
                  <c:v>131.6</c:v>
                </c:pt>
                <c:pt idx="4001">
                  <c:v>131.6</c:v>
                </c:pt>
                <c:pt idx="4002">
                  <c:v>131.6</c:v>
                </c:pt>
                <c:pt idx="4003">
                  <c:v>131.1</c:v>
                </c:pt>
                <c:pt idx="4004">
                  <c:v>131.1</c:v>
                </c:pt>
                <c:pt idx="4005">
                  <c:v>131.1</c:v>
                </c:pt>
                <c:pt idx="4006">
                  <c:v>130.9</c:v>
                </c:pt>
                <c:pt idx="4007">
                  <c:v>130.9</c:v>
                </c:pt>
                <c:pt idx="4008">
                  <c:v>130.9</c:v>
                </c:pt>
                <c:pt idx="4009">
                  <c:v>130.5</c:v>
                </c:pt>
                <c:pt idx="4010">
                  <c:v>130.5</c:v>
                </c:pt>
                <c:pt idx="4011">
                  <c:v>130.5</c:v>
                </c:pt>
                <c:pt idx="4012">
                  <c:v>130.19999999999999</c:v>
                </c:pt>
                <c:pt idx="4013">
                  <c:v>130.19999999999999</c:v>
                </c:pt>
                <c:pt idx="4014">
                  <c:v>130.19999999999999</c:v>
                </c:pt>
                <c:pt idx="4015">
                  <c:v>129.5</c:v>
                </c:pt>
                <c:pt idx="4016">
                  <c:v>129.5</c:v>
                </c:pt>
                <c:pt idx="4017">
                  <c:v>129.5</c:v>
                </c:pt>
                <c:pt idx="4018">
                  <c:v>130</c:v>
                </c:pt>
                <c:pt idx="4019">
                  <c:v>130</c:v>
                </c:pt>
                <c:pt idx="4020">
                  <c:v>130</c:v>
                </c:pt>
                <c:pt idx="4021">
                  <c:v>130.6</c:v>
                </c:pt>
                <c:pt idx="4022">
                  <c:v>130.6</c:v>
                </c:pt>
                <c:pt idx="4023">
                  <c:v>130.6</c:v>
                </c:pt>
                <c:pt idx="4024">
                  <c:v>130.80000000000001</c:v>
                </c:pt>
                <c:pt idx="4025">
                  <c:v>130.80000000000001</c:v>
                </c:pt>
                <c:pt idx="4026">
                  <c:v>130.80000000000001</c:v>
                </c:pt>
                <c:pt idx="4027">
                  <c:v>130.9</c:v>
                </c:pt>
                <c:pt idx="4028">
                  <c:v>130.9</c:v>
                </c:pt>
                <c:pt idx="4029">
                  <c:v>130.9</c:v>
                </c:pt>
                <c:pt idx="4030">
                  <c:v>130.5</c:v>
                </c:pt>
                <c:pt idx="4031">
                  <c:v>130.5</c:v>
                </c:pt>
                <c:pt idx="4032">
                  <c:v>130.5</c:v>
                </c:pt>
                <c:pt idx="4033">
                  <c:v>130</c:v>
                </c:pt>
                <c:pt idx="4034">
                  <c:v>130</c:v>
                </c:pt>
                <c:pt idx="4035">
                  <c:v>130</c:v>
                </c:pt>
                <c:pt idx="4036">
                  <c:v>129.9</c:v>
                </c:pt>
                <c:pt idx="4037">
                  <c:v>129.9</c:v>
                </c:pt>
                <c:pt idx="4038">
                  <c:v>129.9</c:v>
                </c:pt>
                <c:pt idx="4039">
                  <c:v>129.9</c:v>
                </c:pt>
                <c:pt idx="4040">
                  <c:v>129.9</c:v>
                </c:pt>
                <c:pt idx="4041">
                  <c:v>129.9</c:v>
                </c:pt>
                <c:pt idx="4042">
                  <c:v>129.6</c:v>
                </c:pt>
                <c:pt idx="4043">
                  <c:v>129.6</c:v>
                </c:pt>
                <c:pt idx="4044">
                  <c:v>129.6</c:v>
                </c:pt>
                <c:pt idx="4045">
                  <c:v>129</c:v>
                </c:pt>
                <c:pt idx="4046">
                  <c:v>129</c:v>
                </c:pt>
                <c:pt idx="4047">
                  <c:v>129</c:v>
                </c:pt>
                <c:pt idx="4048">
                  <c:v>129.30000000000001</c:v>
                </c:pt>
                <c:pt idx="4049">
                  <c:v>129.30000000000001</c:v>
                </c:pt>
                <c:pt idx="4050">
                  <c:v>129.30000000000001</c:v>
                </c:pt>
                <c:pt idx="4051">
                  <c:v>129.9</c:v>
                </c:pt>
                <c:pt idx="4052">
                  <c:v>129.9</c:v>
                </c:pt>
                <c:pt idx="4053">
                  <c:v>129.9</c:v>
                </c:pt>
                <c:pt idx="4054">
                  <c:v>130.4</c:v>
                </c:pt>
                <c:pt idx="4055">
                  <c:v>130.4</c:v>
                </c:pt>
                <c:pt idx="4056">
                  <c:v>130.4</c:v>
                </c:pt>
                <c:pt idx="4057">
                  <c:v>130.4</c:v>
                </c:pt>
                <c:pt idx="4058">
                  <c:v>130.4</c:v>
                </c:pt>
                <c:pt idx="4059">
                  <c:v>130.4</c:v>
                </c:pt>
                <c:pt idx="4060">
                  <c:v>130.30000000000001</c:v>
                </c:pt>
                <c:pt idx="4061">
                  <c:v>130.30000000000001</c:v>
                </c:pt>
                <c:pt idx="4062">
                  <c:v>130.30000000000001</c:v>
                </c:pt>
                <c:pt idx="4063">
                  <c:v>130.19999999999999</c:v>
                </c:pt>
                <c:pt idx="4064">
                  <c:v>130.19999999999999</c:v>
                </c:pt>
                <c:pt idx="4065">
                  <c:v>130.19999999999999</c:v>
                </c:pt>
                <c:pt idx="4066">
                  <c:v>130.30000000000001</c:v>
                </c:pt>
                <c:pt idx="4067">
                  <c:v>130.30000000000001</c:v>
                </c:pt>
                <c:pt idx="4068">
                  <c:v>130.30000000000001</c:v>
                </c:pt>
                <c:pt idx="4069">
                  <c:v>130.1</c:v>
                </c:pt>
                <c:pt idx="4070">
                  <c:v>130.1</c:v>
                </c:pt>
                <c:pt idx="4071">
                  <c:v>130.1</c:v>
                </c:pt>
                <c:pt idx="4072">
                  <c:v>129.9</c:v>
                </c:pt>
                <c:pt idx="4073">
                  <c:v>129.9</c:v>
                </c:pt>
                <c:pt idx="4074">
                  <c:v>129.9</c:v>
                </c:pt>
                <c:pt idx="4075">
                  <c:v>129.6</c:v>
                </c:pt>
                <c:pt idx="4076">
                  <c:v>129.6</c:v>
                </c:pt>
                <c:pt idx="4077">
                  <c:v>129.6</c:v>
                </c:pt>
                <c:pt idx="4078">
                  <c:v>130.1</c:v>
                </c:pt>
                <c:pt idx="4079">
                  <c:v>130.1</c:v>
                </c:pt>
                <c:pt idx="4080">
                  <c:v>130.1</c:v>
                </c:pt>
                <c:pt idx="4081">
                  <c:v>130.5</c:v>
                </c:pt>
                <c:pt idx="4082">
                  <c:v>130.5</c:v>
                </c:pt>
                <c:pt idx="4083">
                  <c:v>130.5</c:v>
                </c:pt>
                <c:pt idx="4084">
                  <c:v>130.4</c:v>
                </c:pt>
                <c:pt idx="4085">
                  <c:v>130.4</c:v>
                </c:pt>
                <c:pt idx="4086">
                  <c:v>130.4</c:v>
                </c:pt>
                <c:pt idx="4087">
                  <c:v>130.1</c:v>
                </c:pt>
                <c:pt idx="4088">
                  <c:v>130.1</c:v>
                </c:pt>
                <c:pt idx="4089">
                  <c:v>130.1</c:v>
                </c:pt>
                <c:pt idx="4090">
                  <c:v>129.30000000000001</c:v>
                </c:pt>
                <c:pt idx="4091">
                  <c:v>129.30000000000001</c:v>
                </c:pt>
                <c:pt idx="4092">
                  <c:v>129.30000000000001</c:v>
                </c:pt>
                <c:pt idx="4093">
                  <c:v>128.6</c:v>
                </c:pt>
                <c:pt idx="4094">
                  <c:v>128.6</c:v>
                </c:pt>
                <c:pt idx="4095">
                  <c:v>128.6</c:v>
                </c:pt>
                <c:pt idx="4096">
                  <c:v>128.5</c:v>
                </c:pt>
                <c:pt idx="4097">
                  <c:v>128.5</c:v>
                </c:pt>
                <c:pt idx="4098">
                  <c:v>128.5</c:v>
                </c:pt>
                <c:pt idx="4099">
                  <c:v>128.80000000000001</c:v>
                </c:pt>
                <c:pt idx="4100">
                  <c:v>128.80000000000001</c:v>
                </c:pt>
                <c:pt idx="4101">
                  <c:v>128.80000000000001</c:v>
                </c:pt>
                <c:pt idx="4102">
                  <c:v>129.19999999999999</c:v>
                </c:pt>
                <c:pt idx="4103">
                  <c:v>129.19999999999999</c:v>
                </c:pt>
                <c:pt idx="4104">
                  <c:v>129.19999999999999</c:v>
                </c:pt>
                <c:pt idx="4105">
                  <c:v>128.69999999999999</c:v>
                </c:pt>
                <c:pt idx="4106">
                  <c:v>128.69999999999999</c:v>
                </c:pt>
                <c:pt idx="4107">
                  <c:v>128.69999999999999</c:v>
                </c:pt>
                <c:pt idx="4108">
                  <c:v>129</c:v>
                </c:pt>
                <c:pt idx="4109">
                  <c:v>129</c:v>
                </c:pt>
                <c:pt idx="4110">
                  <c:v>129</c:v>
                </c:pt>
                <c:pt idx="4111">
                  <c:v>129.19999999999999</c:v>
                </c:pt>
                <c:pt idx="4112">
                  <c:v>129.19999999999999</c:v>
                </c:pt>
                <c:pt idx="4113">
                  <c:v>129.19999999999999</c:v>
                </c:pt>
                <c:pt idx="4114">
                  <c:v>129.80000000000001</c:v>
                </c:pt>
                <c:pt idx="4115">
                  <c:v>129.80000000000001</c:v>
                </c:pt>
                <c:pt idx="4116">
                  <c:v>129.80000000000001</c:v>
                </c:pt>
                <c:pt idx="4117">
                  <c:v>129.4</c:v>
                </c:pt>
                <c:pt idx="4118">
                  <c:v>129.4</c:v>
                </c:pt>
                <c:pt idx="4119">
                  <c:v>129.4</c:v>
                </c:pt>
                <c:pt idx="4120">
                  <c:v>129.19999999999999</c:v>
                </c:pt>
                <c:pt idx="4121">
                  <c:v>129.19999999999999</c:v>
                </c:pt>
                <c:pt idx="4122">
                  <c:v>129.19999999999999</c:v>
                </c:pt>
                <c:pt idx="4123">
                  <c:v>129</c:v>
                </c:pt>
                <c:pt idx="4124">
                  <c:v>129</c:v>
                </c:pt>
                <c:pt idx="4125">
                  <c:v>129</c:v>
                </c:pt>
                <c:pt idx="4126">
                  <c:v>129.30000000000001</c:v>
                </c:pt>
                <c:pt idx="4127">
                  <c:v>129.30000000000001</c:v>
                </c:pt>
                <c:pt idx="4128">
                  <c:v>129.30000000000001</c:v>
                </c:pt>
                <c:pt idx="4129">
                  <c:v>129.30000000000001</c:v>
                </c:pt>
                <c:pt idx="4130">
                  <c:v>129.30000000000001</c:v>
                </c:pt>
                <c:pt idx="4131">
                  <c:v>129.30000000000001</c:v>
                </c:pt>
                <c:pt idx="4132">
                  <c:v>129.30000000000001</c:v>
                </c:pt>
                <c:pt idx="4133">
                  <c:v>129.30000000000001</c:v>
                </c:pt>
                <c:pt idx="4134">
                  <c:v>129.30000000000001</c:v>
                </c:pt>
                <c:pt idx="4135">
                  <c:v>128.5</c:v>
                </c:pt>
                <c:pt idx="4136">
                  <c:v>128.5</c:v>
                </c:pt>
                <c:pt idx="4137">
                  <c:v>128.5</c:v>
                </c:pt>
                <c:pt idx="4138">
                  <c:v>128.19999999999999</c:v>
                </c:pt>
                <c:pt idx="4139">
                  <c:v>128.19999999999999</c:v>
                </c:pt>
                <c:pt idx="4140">
                  <c:v>128.19999999999999</c:v>
                </c:pt>
                <c:pt idx="4141">
                  <c:v>127.8</c:v>
                </c:pt>
                <c:pt idx="4142">
                  <c:v>127.8</c:v>
                </c:pt>
                <c:pt idx="4143">
                  <c:v>127.8</c:v>
                </c:pt>
                <c:pt idx="4144">
                  <c:v>128.1</c:v>
                </c:pt>
                <c:pt idx="4145">
                  <c:v>128.1</c:v>
                </c:pt>
                <c:pt idx="4146">
                  <c:v>128.1</c:v>
                </c:pt>
                <c:pt idx="4147">
                  <c:v>128.30000000000001</c:v>
                </c:pt>
                <c:pt idx="4148">
                  <c:v>128.30000000000001</c:v>
                </c:pt>
                <c:pt idx="4149">
                  <c:v>128.30000000000001</c:v>
                </c:pt>
                <c:pt idx="4150">
                  <c:v>128.1</c:v>
                </c:pt>
                <c:pt idx="4151">
                  <c:v>128.1</c:v>
                </c:pt>
                <c:pt idx="4152">
                  <c:v>128.1</c:v>
                </c:pt>
                <c:pt idx="4153">
                  <c:v>128.1</c:v>
                </c:pt>
                <c:pt idx="4154">
                  <c:v>128.1</c:v>
                </c:pt>
                <c:pt idx="4155">
                  <c:v>128.1</c:v>
                </c:pt>
                <c:pt idx="4156">
                  <c:v>127.1</c:v>
                </c:pt>
                <c:pt idx="4157">
                  <c:v>127.1</c:v>
                </c:pt>
                <c:pt idx="4158">
                  <c:v>127.1</c:v>
                </c:pt>
                <c:pt idx="4159">
                  <c:v>126.7</c:v>
                </c:pt>
                <c:pt idx="4160">
                  <c:v>126.7</c:v>
                </c:pt>
                <c:pt idx="4161">
                  <c:v>126.7</c:v>
                </c:pt>
                <c:pt idx="4162">
                  <c:v>126.4</c:v>
                </c:pt>
                <c:pt idx="4163">
                  <c:v>126.4</c:v>
                </c:pt>
                <c:pt idx="4164">
                  <c:v>126.4</c:v>
                </c:pt>
                <c:pt idx="4165">
                  <c:v>126.3</c:v>
                </c:pt>
                <c:pt idx="4166">
                  <c:v>126.3</c:v>
                </c:pt>
                <c:pt idx="4167">
                  <c:v>126.3</c:v>
                </c:pt>
                <c:pt idx="4168">
                  <c:v>126.6</c:v>
                </c:pt>
                <c:pt idx="4169">
                  <c:v>126.6</c:v>
                </c:pt>
                <c:pt idx="4170">
                  <c:v>126.6</c:v>
                </c:pt>
                <c:pt idx="4171">
                  <c:v>126</c:v>
                </c:pt>
                <c:pt idx="4172">
                  <c:v>126</c:v>
                </c:pt>
                <c:pt idx="4173">
                  <c:v>126</c:v>
                </c:pt>
                <c:pt idx="4174">
                  <c:v>126.3</c:v>
                </c:pt>
                <c:pt idx="4175">
                  <c:v>126.3</c:v>
                </c:pt>
                <c:pt idx="4176">
                  <c:v>126.3</c:v>
                </c:pt>
                <c:pt idx="4177">
                  <c:v>126.3</c:v>
                </c:pt>
                <c:pt idx="4178">
                  <c:v>126.3</c:v>
                </c:pt>
                <c:pt idx="4179">
                  <c:v>126.3</c:v>
                </c:pt>
                <c:pt idx="4180">
                  <c:v>127.3</c:v>
                </c:pt>
                <c:pt idx="4181">
                  <c:v>127.3</c:v>
                </c:pt>
                <c:pt idx="4182">
                  <c:v>127.3</c:v>
                </c:pt>
                <c:pt idx="4183">
                  <c:v>127.5</c:v>
                </c:pt>
                <c:pt idx="4184">
                  <c:v>127.5</c:v>
                </c:pt>
                <c:pt idx="4185">
                  <c:v>127.5</c:v>
                </c:pt>
                <c:pt idx="4186">
                  <c:v>127.8</c:v>
                </c:pt>
                <c:pt idx="4187">
                  <c:v>127.8</c:v>
                </c:pt>
                <c:pt idx="4188">
                  <c:v>127.8</c:v>
                </c:pt>
                <c:pt idx="4189">
                  <c:v>127.3</c:v>
                </c:pt>
                <c:pt idx="4190">
                  <c:v>127.3</c:v>
                </c:pt>
                <c:pt idx="4191">
                  <c:v>127.3</c:v>
                </c:pt>
                <c:pt idx="4192">
                  <c:v>127.5</c:v>
                </c:pt>
                <c:pt idx="4193">
                  <c:v>127.5</c:v>
                </c:pt>
                <c:pt idx="4194">
                  <c:v>127.5</c:v>
                </c:pt>
                <c:pt idx="4195">
                  <c:v>127.5</c:v>
                </c:pt>
                <c:pt idx="4196">
                  <c:v>127.5</c:v>
                </c:pt>
                <c:pt idx="4197">
                  <c:v>127.5</c:v>
                </c:pt>
                <c:pt idx="4198">
                  <c:v>128.30000000000001</c:v>
                </c:pt>
                <c:pt idx="4199">
                  <c:v>128.30000000000001</c:v>
                </c:pt>
                <c:pt idx="4200">
                  <c:v>128.30000000000001</c:v>
                </c:pt>
                <c:pt idx="4201">
                  <c:v>128.30000000000001</c:v>
                </c:pt>
                <c:pt idx="4202">
                  <c:v>128.30000000000001</c:v>
                </c:pt>
                <c:pt idx="4203">
                  <c:v>128.30000000000001</c:v>
                </c:pt>
                <c:pt idx="4204">
                  <c:v>128.5</c:v>
                </c:pt>
                <c:pt idx="4205">
                  <c:v>128.5</c:v>
                </c:pt>
                <c:pt idx="4206">
                  <c:v>128.5</c:v>
                </c:pt>
                <c:pt idx="4207">
                  <c:v>128.5</c:v>
                </c:pt>
                <c:pt idx="4208">
                  <c:v>128.5</c:v>
                </c:pt>
                <c:pt idx="4209">
                  <c:v>128.5</c:v>
                </c:pt>
                <c:pt idx="4210">
                  <c:v>128.19999999999999</c:v>
                </c:pt>
                <c:pt idx="4211">
                  <c:v>128.19999999999999</c:v>
                </c:pt>
                <c:pt idx="4212">
                  <c:v>128.19999999999999</c:v>
                </c:pt>
                <c:pt idx="4213">
                  <c:v>127.8</c:v>
                </c:pt>
                <c:pt idx="4214">
                  <c:v>127.8</c:v>
                </c:pt>
                <c:pt idx="4215">
                  <c:v>127.8</c:v>
                </c:pt>
                <c:pt idx="4216">
                  <c:v>127.6</c:v>
                </c:pt>
                <c:pt idx="4217">
                  <c:v>127.6</c:v>
                </c:pt>
                <c:pt idx="4218">
                  <c:v>127.6</c:v>
                </c:pt>
                <c:pt idx="4219">
                  <c:v>127.2</c:v>
                </c:pt>
                <c:pt idx="4220">
                  <c:v>127.2</c:v>
                </c:pt>
                <c:pt idx="4221">
                  <c:v>127.2</c:v>
                </c:pt>
                <c:pt idx="4222">
                  <c:v>127.5</c:v>
                </c:pt>
                <c:pt idx="4223">
                  <c:v>127.5</c:v>
                </c:pt>
                <c:pt idx="4224">
                  <c:v>127.5</c:v>
                </c:pt>
                <c:pt idx="4225">
                  <c:v>127.6</c:v>
                </c:pt>
                <c:pt idx="4226">
                  <c:v>127.6</c:v>
                </c:pt>
                <c:pt idx="4227">
                  <c:v>127.6</c:v>
                </c:pt>
                <c:pt idx="4228">
                  <c:v>128.6</c:v>
                </c:pt>
                <c:pt idx="4229">
                  <c:v>128.6</c:v>
                </c:pt>
                <c:pt idx="4230">
                  <c:v>128.6</c:v>
                </c:pt>
                <c:pt idx="4231">
                  <c:v>128.69999999999999</c:v>
                </c:pt>
                <c:pt idx="4232">
                  <c:v>128.69999999999999</c:v>
                </c:pt>
                <c:pt idx="4233">
                  <c:v>128.69999999999999</c:v>
                </c:pt>
                <c:pt idx="4234">
                  <c:v>128.80000000000001</c:v>
                </c:pt>
                <c:pt idx="4235">
                  <c:v>128.80000000000001</c:v>
                </c:pt>
                <c:pt idx="4236">
                  <c:v>128.80000000000001</c:v>
                </c:pt>
                <c:pt idx="4237">
                  <c:v>128.6</c:v>
                </c:pt>
                <c:pt idx="4238">
                  <c:v>128.6</c:v>
                </c:pt>
                <c:pt idx="4239">
                  <c:v>128.6</c:v>
                </c:pt>
                <c:pt idx="4240">
                  <c:v>128.1</c:v>
                </c:pt>
                <c:pt idx="4241">
                  <c:v>128.1</c:v>
                </c:pt>
                <c:pt idx="4242">
                  <c:v>128.1</c:v>
                </c:pt>
                <c:pt idx="4243">
                  <c:v>127.7</c:v>
                </c:pt>
                <c:pt idx="4244">
                  <c:v>127.7</c:v>
                </c:pt>
                <c:pt idx="4245">
                  <c:v>127.7</c:v>
                </c:pt>
                <c:pt idx="4246">
                  <c:v>126.5</c:v>
                </c:pt>
                <c:pt idx="4247">
                  <c:v>126.5</c:v>
                </c:pt>
                <c:pt idx="4248">
                  <c:v>126.5</c:v>
                </c:pt>
                <c:pt idx="4249">
                  <c:v>126.5</c:v>
                </c:pt>
                <c:pt idx="4250">
                  <c:v>126.5</c:v>
                </c:pt>
                <c:pt idx="4251">
                  <c:v>126.5</c:v>
                </c:pt>
                <c:pt idx="4252">
                  <c:v>126.5</c:v>
                </c:pt>
                <c:pt idx="4253">
                  <c:v>126.5</c:v>
                </c:pt>
                <c:pt idx="4254">
                  <c:v>126.5</c:v>
                </c:pt>
                <c:pt idx="4255">
                  <c:v>126.9</c:v>
                </c:pt>
                <c:pt idx="4256">
                  <c:v>126.9</c:v>
                </c:pt>
                <c:pt idx="4257">
                  <c:v>126.9</c:v>
                </c:pt>
                <c:pt idx="4258">
                  <c:v>126.8</c:v>
                </c:pt>
                <c:pt idx="4259">
                  <c:v>126.8</c:v>
                </c:pt>
                <c:pt idx="4260">
                  <c:v>126.8</c:v>
                </c:pt>
                <c:pt idx="4261">
                  <c:v>126</c:v>
                </c:pt>
                <c:pt idx="4262">
                  <c:v>126</c:v>
                </c:pt>
                <c:pt idx="4263">
                  <c:v>126</c:v>
                </c:pt>
                <c:pt idx="4264">
                  <c:v>125.9</c:v>
                </c:pt>
                <c:pt idx="4265">
                  <c:v>125.9</c:v>
                </c:pt>
                <c:pt idx="4266">
                  <c:v>125.9</c:v>
                </c:pt>
                <c:pt idx="4267">
                  <c:v>125.9</c:v>
                </c:pt>
                <c:pt idx="4268">
                  <c:v>125.9</c:v>
                </c:pt>
                <c:pt idx="4269">
                  <c:v>125.9</c:v>
                </c:pt>
                <c:pt idx="4270">
                  <c:v>126</c:v>
                </c:pt>
                <c:pt idx="4271">
                  <c:v>126</c:v>
                </c:pt>
                <c:pt idx="4272">
                  <c:v>126</c:v>
                </c:pt>
                <c:pt idx="4273">
                  <c:v>125.5</c:v>
                </c:pt>
                <c:pt idx="4274">
                  <c:v>125.5</c:v>
                </c:pt>
                <c:pt idx="4275">
                  <c:v>125.5</c:v>
                </c:pt>
                <c:pt idx="4276">
                  <c:v>125.2</c:v>
                </c:pt>
                <c:pt idx="4277">
                  <c:v>125.2</c:v>
                </c:pt>
                <c:pt idx="4278">
                  <c:v>125.2</c:v>
                </c:pt>
                <c:pt idx="4279">
                  <c:v>125.4</c:v>
                </c:pt>
                <c:pt idx="4280">
                  <c:v>125.4</c:v>
                </c:pt>
                <c:pt idx="4281">
                  <c:v>125.4</c:v>
                </c:pt>
                <c:pt idx="4282">
                  <c:v>125.6</c:v>
                </c:pt>
                <c:pt idx="4283">
                  <c:v>125.6</c:v>
                </c:pt>
                <c:pt idx="4284">
                  <c:v>125.6</c:v>
                </c:pt>
                <c:pt idx="4285">
                  <c:v>125.9</c:v>
                </c:pt>
                <c:pt idx="4286">
                  <c:v>125.9</c:v>
                </c:pt>
                <c:pt idx="4287">
                  <c:v>125.9</c:v>
                </c:pt>
                <c:pt idx="4288">
                  <c:v>125.8</c:v>
                </c:pt>
                <c:pt idx="4289">
                  <c:v>125.8</c:v>
                </c:pt>
                <c:pt idx="4290">
                  <c:v>125.8</c:v>
                </c:pt>
                <c:pt idx="4291">
                  <c:v>126.1</c:v>
                </c:pt>
                <c:pt idx="4292">
                  <c:v>126.1</c:v>
                </c:pt>
                <c:pt idx="4293">
                  <c:v>126.1</c:v>
                </c:pt>
                <c:pt idx="4294">
                  <c:v>125.5</c:v>
                </c:pt>
                <c:pt idx="4295">
                  <c:v>125.5</c:v>
                </c:pt>
                <c:pt idx="4296">
                  <c:v>125.5</c:v>
                </c:pt>
                <c:pt idx="4297">
                  <c:v>125.6</c:v>
                </c:pt>
                <c:pt idx="4298">
                  <c:v>125.6</c:v>
                </c:pt>
                <c:pt idx="4299">
                  <c:v>125.6</c:v>
                </c:pt>
                <c:pt idx="4300">
                  <c:v>125.6</c:v>
                </c:pt>
                <c:pt idx="4301">
                  <c:v>125.6</c:v>
                </c:pt>
                <c:pt idx="4302">
                  <c:v>125.6</c:v>
                </c:pt>
                <c:pt idx="4303">
                  <c:v>125.8</c:v>
                </c:pt>
                <c:pt idx="4304">
                  <c:v>125.8</c:v>
                </c:pt>
                <c:pt idx="4305">
                  <c:v>125.8</c:v>
                </c:pt>
                <c:pt idx="4306">
                  <c:v>126.1</c:v>
                </c:pt>
                <c:pt idx="4307">
                  <c:v>126.1</c:v>
                </c:pt>
                <c:pt idx="4308">
                  <c:v>126.1</c:v>
                </c:pt>
                <c:pt idx="4309">
                  <c:v>126.2</c:v>
                </c:pt>
                <c:pt idx="4310">
                  <c:v>126.2</c:v>
                </c:pt>
                <c:pt idx="4311">
                  <c:v>126.2</c:v>
                </c:pt>
                <c:pt idx="4312">
                  <c:v>126.3</c:v>
                </c:pt>
                <c:pt idx="4313">
                  <c:v>126.3</c:v>
                </c:pt>
                <c:pt idx="4314">
                  <c:v>126.3</c:v>
                </c:pt>
                <c:pt idx="4315">
                  <c:v>125.5</c:v>
                </c:pt>
                <c:pt idx="4316">
                  <c:v>125.5</c:v>
                </c:pt>
                <c:pt idx="4317">
                  <c:v>125.5</c:v>
                </c:pt>
                <c:pt idx="4318">
                  <c:v>125.4</c:v>
                </c:pt>
                <c:pt idx="4319">
                  <c:v>125.4</c:v>
                </c:pt>
                <c:pt idx="4320">
                  <c:v>125.4</c:v>
                </c:pt>
                <c:pt idx="4321">
                  <c:v>125.2</c:v>
                </c:pt>
                <c:pt idx="4322">
                  <c:v>125.2</c:v>
                </c:pt>
                <c:pt idx="4323">
                  <c:v>125.2</c:v>
                </c:pt>
                <c:pt idx="4324">
                  <c:v>125.7</c:v>
                </c:pt>
                <c:pt idx="4325">
                  <c:v>125.7</c:v>
                </c:pt>
                <c:pt idx="4326">
                  <c:v>125.7</c:v>
                </c:pt>
                <c:pt idx="4327">
                  <c:v>126.1</c:v>
                </c:pt>
                <c:pt idx="4328">
                  <c:v>126.1</c:v>
                </c:pt>
                <c:pt idx="4329">
                  <c:v>126.1</c:v>
                </c:pt>
                <c:pt idx="4330">
                  <c:v>126.3</c:v>
                </c:pt>
                <c:pt idx="4331">
                  <c:v>126.3</c:v>
                </c:pt>
                <c:pt idx="4332">
                  <c:v>126.3</c:v>
                </c:pt>
                <c:pt idx="4333">
                  <c:v>126.3</c:v>
                </c:pt>
                <c:pt idx="4334">
                  <c:v>126.3</c:v>
                </c:pt>
                <c:pt idx="4335">
                  <c:v>126.3</c:v>
                </c:pt>
                <c:pt idx="4336">
                  <c:v>126.4</c:v>
                </c:pt>
                <c:pt idx="4337">
                  <c:v>126.4</c:v>
                </c:pt>
                <c:pt idx="4338">
                  <c:v>126.4</c:v>
                </c:pt>
                <c:pt idx="4339">
                  <c:v>126.6</c:v>
                </c:pt>
                <c:pt idx="4340">
                  <c:v>126.6</c:v>
                </c:pt>
                <c:pt idx="4341">
                  <c:v>126.6</c:v>
                </c:pt>
                <c:pt idx="4342">
                  <c:v>126.7</c:v>
                </c:pt>
                <c:pt idx="4343">
                  <c:v>126.7</c:v>
                </c:pt>
                <c:pt idx="4344">
                  <c:v>126.7</c:v>
                </c:pt>
                <c:pt idx="4345">
                  <c:v>126.2</c:v>
                </c:pt>
                <c:pt idx="4346">
                  <c:v>126.2</c:v>
                </c:pt>
                <c:pt idx="4347">
                  <c:v>126.2</c:v>
                </c:pt>
                <c:pt idx="4348">
                  <c:v>125.9</c:v>
                </c:pt>
                <c:pt idx="4349">
                  <c:v>125.9</c:v>
                </c:pt>
                <c:pt idx="4350">
                  <c:v>125.9</c:v>
                </c:pt>
                <c:pt idx="4351">
                  <c:v>125.4</c:v>
                </c:pt>
                <c:pt idx="4352">
                  <c:v>125.4</c:v>
                </c:pt>
                <c:pt idx="4353">
                  <c:v>125.4</c:v>
                </c:pt>
                <c:pt idx="4354">
                  <c:v>125.2</c:v>
                </c:pt>
                <c:pt idx="4355">
                  <c:v>125.2</c:v>
                </c:pt>
                <c:pt idx="4356">
                  <c:v>125.2</c:v>
                </c:pt>
                <c:pt idx="4357">
                  <c:v>125.6</c:v>
                </c:pt>
                <c:pt idx="4358">
                  <c:v>125.6</c:v>
                </c:pt>
                <c:pt idx="4359">
                  <c:v>125.6</c:v>
                </c:pt>
                <c:pt idx="4360">
                  <c:v>126.2</c:v>
                </c:pt>
                <c:pt idx="4361">
                  <c:v>126.2</c:v>
                </c:pt>
                <c:pt idx="4362">
                  <c:v>126.2</c:v>
                </c:pt>
                <c:pt idx="4363">
                  <c:v>126.4</c:v>
                </c:pt>
                <c:pt idx="4364">
                  <c:v>126.4</c:v>
                </c:pt>
                <c:pt idx="4365">
                  <c:v>126.4</c:v>
                </c:pt>
                <c:pt idx="4366">
                  <c:v>126.2</c:v>
                </c:pt>
                <c:pt idx="4367">
                  <c:v>126.2</c:v>
                </c:pt>
                <c:pt idx="4368">
                  <c:v>126.2</c:v>
                </c:pt>
                <c:pt idx="4369">
                  <c:v>126.4</c:v>
                </c:pt>
                <c:pt idx="4370">
                  <c:v>126.4</c:v>
                </c:pt>
                <c:pt idx="4371">
                  <c:v>126.4</c:v>
                </c:pt>
                <c:pt idx="4372">
                  <c:v>126.4</c:v>
                </c:pt>
                <c:pt idx="4373">
                  <c:v>126.4</c:v>
                </c:pt>
                <c:pt idx="4374">
                  <c:v>126.4</c:v>
                </c:pt>
                <c:pt idx="4375">
                  <c:v>125.9</c:v>
                </c:pt>
                <c:pt idx="4376">
                  <c:v>125.9</c:v>
                </c:pt>
                <c:pt idx="4377">
                  <c:v>125.9</c:v>
                </c:pt>
                <c:pt idx="4378">
                  <c:v>125.4</c:v>
                </c:pt>
                <c:pt idx="4379">
                  <c:v>125.4</c:v>
                </c:pt>
                <c:pt idx="4380">
                  <c:v>125.4</c:v>
                </c:pt>
                <c:pt idx="4381">
                  <c:v>125.2</c:v>
                </c:pt>
                <c:pt idx="4382">
                  <c:v>125.2</c:v>
                </c:pt>
                <c:pt idx="4383">
                  <c:v>125.2</c:v>
                </c:pt>
                <c:pt idx="4384">
                  <c:v>125.6</c:v>
                </c:pt>
                <c:pt idx="4385">
                  <c:v>125.6</c:v>
                </c:pt>
                <c:pt idx="4386">
                  <c:v>125.6</c:v>
                </c:pt>
                <c:pt idx="4387">
                  <c:v>126.3</c:v>
                </c:pt>
                <c:pt idx="4388">
                  <c:v>126.3</c:v>
                </c:pt>
                <c:pt idx="4389">
                  <c:v>126.3</c:v>
                </c:pt>
                <c:pt idx="4390">
                  <c:v>127.2</c:v>
                </c:pt>
                <c:pt idx="4391">
                  <c:v>127.2</c:v>
                </c:pt>
                <c:pt idx="4392">
                  <c:v>127.2</c:v>
                </c:pt>
                <c:pt idx="4393">
                  <c:v>127.5</c:v>
                </c:pt>
                <c:pt idx="4394">
                  <c:v>127.5</c:v>
                </c:pt>
                <c:pt idx="4395">
                  <c:v>127.5</c:v>
                </c:pt>
                <c:pt idx="4396">
                  <c:v>127.8</c:v>
                </c:pt>
                <c:pt idx="4397">
                  <c:v>127.8</c:v>
                </c:pt>
                <c:pt idx="4398">
                  <c:v>127.8</c:v>
                </c:pt>
                <c:pt idx="4399">
                  <c:v>127.2</c:v>
                </c:pt>
                <c:pt idx="4400">
                  <c:v>127.2</c:v>
                </c:pt>
                <c:pt idx="4401">
                  <c:v>127.2</c:v>
                </c:pt>
                <c:pt idx="4402">
                  <c:v>127.3</c:v>
                </c:pt>
                <c:pt idx="4403">
                  <c:v>127.3</c:v>
                </c:pt>
                <c:pt idx="4404">
                  <c:v>127.3</c:v>
                </c:pt>
                <c:pt idx="4405">
                  <c:v>126.6</c:v>
                </c:pt>
                <c:pt idx="4406">
                  <c:v>126.6</c:v>
                </c:pt>
                <c:pt idx="4407">
                  <c:v>126.6</c:v>
                </c:pt>
                <c:pt idx="4408">
                  <c:v>126.6</c:v>
                </c:pt>
                <c:pt idx="4409">
                  <c:v>126.6</c:v>
                </c:pt>
                <c:pt idx="4410">
                  <c:v>126.6</c:v>
                </c:pt>
                <c:pt idx="4411">
                  <c:v>126.4</c:v>
                </c:pt>
                <c:pt idx="4412">
                  <c:v>126.4</c:v>
                </c:pt>
                <c:pt idx="4413">
                  <c:v>126.4</c:v>
                </c:pt>
                <c:pt idx="4414">
                  <c:v>126.8</c:v>
                </c:pt>
                <c:pt idx="4415">
                  <c:v>126.8</c:v>
                </c:pt>
                <c:pt idx="4416">
                  <c:v>126.8</c:v>
                </c:pt>
                <c:pt idx="4417">
                  <c:v>127.1</c:v>
                </c:pt>
                <c:pt idx="4418">
                  <c:v>127.1</c:v>
                </c:pt>
                <c:pt idx="4419">
                  <c:v>127.1</c:v>
                </c:pt>
                <c:pt idx="4420">
                  <c:v>127.3</c:v>
                </c:pt>
                <c:pt idx="4421">
                  <c:v>127.3</c:v>
                </c:pt>
                <c:pt idx="4422">
                  <c:v>127.3</c:v>
                </c:pt>
                <c:pt idx="4423">
                  <c:v>127.5</c:v>
                </c:pt>
                <c:pt idx="4424">
                  <c:v>127.5</c:v>
                </c:pt>
                <c:pt idx="4425">
                  <c:v>127.5</c:v>
                </c:pt>
                <c:pt idx="4426">
                  <c:v>127.6</c:v>
                </c:pt>
                <c:pt idx="4427">
                  <c:v>127.6</c:v>
                </c:pt>
                <c:pt idx="4428">
                  <c:v>127.6</c:v>
                </c:pt>
                <c:pt idx="4429">
                  <c:v>128</c:v>
                </c:pt>
                <c:pt idx="4430">
                  <c:v>128</c:v>
                </c:pt>
                <c:pt idx="4431">
                  <c:v>128</c:v>
                </c:pt>
                <c:pt idx="4432">
                  <c:v>128.19999999999999</c:v>
                </c:pt>
                <c:pt idx="4433">
                  <c:v>128.19999999999999</c:v>
                </c:pt>
                <c:pt idx="4434">
                  <c:v>128.19999999999999</c:v>
                </c:pt>
                <c:pt idx="4435">
                  <c:v>128.9</c:v>
                </c:pt>
                <c:pt idx="4436">
                  <c:v>128.9</c:v>
                </c:pt>
                <c:pt idx="4437">
                  <c:v>128.9</c:v>
                </c:pt>
                <c:pt idx="4438">
                  <c:v>129.5</c:v>
                </c:pt>
                <c:pt idx="4439">
                  <c:v>129.5</c:v>
                </c:pt>
                <c:pt idx="4440">
                  <c:v>129.5</c:v>
                </c:pt>
                <c:pt idx="4441">
                  <c:v>130.69999999999999</c:v>
                </c:pt>
                <c:pt idx="4442">
                  <c:v>130.69999999999999</c:v>
                </c:pt>
                <c:pt idx="4443">
                  <c:v>130.69999999999999</c:v>
                </c:pt>
                <c:pt idx="4444">
                  <c:v>131.30000000000001</c:v>
                </c:pt>
                <c:pt idx="4445">
                  <c:v>131.30000000000001</c:v>
                </c:pt>
                <c:pt idx="4446">
                  <c:v>131.30000000000001</c:v>
                </c:pt>
                <c:pt idx="4447">
                  <c:v>131.4</c:v>
                </c:pt>
                <c:pt idx="4448">
                  <c:v>131.4</c:v>
                </c:pt>
                <c:pt idx="4449">
                  <c:v>131.4</c:v>
                </c:pt>
                <c:pt idx="4450">
                  <c:v>131.30000000000001</c:v>
                </c:pt>
                <c:pt idx="4451">
                  <c:v>131.30000000000001</c:v>
                </c:pt>
                <c:pt idx="4452">
                  <c:v>131.30000000000001</c:v>
                </c:pt>
                <c:pt idx="4453">
                  <c:v>130.9</c:v>
                </c:pt>
                <c:pt idx="4454">
                  <c:v>130.9</c:v>
                </c:pt>
                <c:pt idx="4455">
                  <c:v>130.9</c:v>
                </c:pt>
                <c:pt idx="4456">
                  <c:v>131</c:v>
                </c:pt>
                <c:pt idx="4457">
                  <c:v>131</c:v>
                </c:pt>
                <c:pt idx="4458">
                  <c:v>131</c:v>
                </c:pt>
                <c:pt idx="4459">
                  <c:v>130.80000000000001</c:v>
                </c:pt>
                <c:pt idx="4460">
                  <c:v>130.80000000000001</c:v>
                </c:pt>
                <c:pt idx="4461">
                  <c:v>130.80000000000001</c:v>
                </c:pt>
                <c:pt idx="4462">
                  <c:v>130.80000000000001</c:v>
                </c:pt>
                <c:pt idx="4463">
                  <c:v>130.80000000000001</c:v>
                </c:pt>
                <c:pt idx="4464">
                  <c:v>130.80000000000001</c:v>
                </c:pt>
                <c:pt idx="4465">
                  <c:v>130.9</c:v>
                </c:pt>
                <c:pt idx="4466">
                  <c:v>130.9</c:v>
                </c:pt>
                <c:pt idx="4467">
                  <c:v>130.9</c:v>
                </c:pt>
                <c:pt idx="4468">
                  <c:v>131.19999999999999</c:v>
                </c:pt>
                <c:pt idx="4469">
                  <c:v>131.19999999999999</c:v>
                </c:pt>
                <c:pt idx="4470">
                  <c:v>131.19999999999999</c:v>
                </c:pt>
                <c:pt idx="4471">
                  <c:v>131.30000000000001</c:v>
                </c:pt>
                <c:pt idx="4472">
                  <c:v>131.30000000000001</c:v>
                </c:pt>
                <c:pt idx="4473">
                  <c:v>131.30000000000001</c:v>
                </c:pt>
                <c:pt idx="4474">
                  <c:v>131.30000000000001</c:v>
                </c:pt>
                <c:pt idx="4475">
                  <c:v>131.30000000000001</c:v>
                </c:pt>
                <c:pt idx="4476">
                  <c:v>131.30000000000001</c:v>
                </c:pt>
                <c:pt idx="4477">
                  <c:v>130.69999999999999</c:v>
                </c:pt>
                <c:pt idx="4478">
                  <c:v>130.69999999999999</c:v>
                </c:pt>
                <c:pt idx="4479">
                  <c:v>130.69999999999999</c:v>
                </c:pt>
                <c:pt idx="4480">
                  <c:v>130.4</c:v>
                </c:pt>
                <c:pt idx="4481">
                  <c:v>130.4</c:v>
                </c:pt>
                <c:pt idx="4482">
                  <c:v>130.4</c:v>
                </c:pt>
                <c:pt idx="4483">
                  <c:v>129.9</c:v>
                </c:pt>
                <c:pt idx="4484">
                  <c:v>129.9</c:v>
                </c:pt>
                <c:pt idx="4485">
                  <c:v>129.9</c:v>
                </c:pt>
                <c:pt idx="4486">
                  <c:v>129.4</c:v>
                </c:pt>
                <c:pt idx="4487">
                  <c:v>129.4</c:v>
                </c:pt>
                <c:pt idx="4488">
                  <c:v>129.4</c:v>
                </c:pt>
                <c:pt idx="4489">
                  <c:v>129.19999999999999</c:v>
                </c:pt>
                <c:pt idx="4490">
                  <c:v>129.19999999999999</c:v>
                </c:pt>
                <c:pt idx="4491">
                  <c:v>129.19999999999999</c:v>
                </c:pt>
                <c:pt idx="4492">
                  <c:v>128.80000000000001</c:v>
                </c:pt>
                <c:pt idx="4493">
                  <c:v>128.80000000000001</c:v>
                </c:pt>
                <c:pt idx="4494">
                  <c:v>128.80000000000001</c:v>
                </c:pt>
                <c:pt idx="4495">
                  <c:v>129.19999999999999</c:v>
                </c:pt>
                <c:pt idx="4496">
                  <c:v>129.19999999999999</c:v>
                </c:pt>
                <c:pt idx="4497">
                  <c:v>129.19999999999999</c:v>
                </c:pt>
                <c:pt idx="4498">
                  <c:v>129.80000000000001</c:v>
                </c:pt>
                <c:pt idx="4499">
                  <c:v>129.80000000000001</c:v>
                </c:pt>
                <c:pt idx="4500">
                  <c:v>129.80000000000001</c:v>
                </c:pt>
                <c:pt idx="4501">
                  <c:v>130.1</c:v>
                </c:pt>
                <c:pt idx="4502">
                  <c:v>130.1</c:v>
                </c:pt>
                <c:pt idx="4503">
                  <c:v>130.1</c:v>
                </c:pt>
                <c:pt idx="4504">
                  <c:v>129.69999999999999</c:v>
                </c:pt>
                <c:pt idx="4505">
                  <c:v>129.69999999999999</c:v>
                </c:pt>
                <c:pt idx="4506">
                  <c:v>129.69999999999999</c:v>
                </c:pt>
                <c:pt idx="4507">
                  <c:v>128.30000000000001</c:v>
                </c:pt>
                <c:pt idx="4508">
                  <c:v>128.30000000000001</c:v>
                </c:pt>
                <c:pt idx="4509">
                  <c:v>128.30000000000001</c:v>
                </c:pt>
                <c:pt idx="4510">
                  <c:v>127.9</c:v>
                </c:pt>
                <c:pt idx="4511">
                  <c:v>127.9</c:v>
                </c:pt>
                <c:pt idx="4512">
                  <c:v>127.9</c:v>
                </c:pt>
                <c:pt idx="4513">
                  <c:v>127.5</c:v>
                </c:pt>
                <c:pt idx="4514">
                  <c:v>127.5</c:v>
                </c:pt>
                <c:pt idx="4515">
                  <c:v>127.5</c:v>
                </c:pt>
                <c:pt idx="4516">
                  <c:v>127.5</c:v>
                </c:pt>
                <c:pt idx="4517">
                  <c:v>127.5</c:v>
                </c:pt>
                <c:pt idx="4518">
                  <c:v>127.5</c:v>
                </c:pt>
                <c:pt idx="4519">
                  <c:v>126.9</c:v>
                </c:pt>
                <c:pt idx="4520">
                  <c:v>126.9</c:v>
                </c:pt>
                <c:pt idx="4521">
                  <c:v>126.9</c:v>
                </c:pt>
                <c:pt idx="4522">
                  <c:v>126.5</c:v>
                </c:pt>
                <c:pt idx="4523">
                  <c:v>126.5</c:v>
                </c:pt>
                <c:pt idx="4524">
                  <c:v>126.5</c:v>
                </c:pt>
                <c:pt idx="4525">
                  <c:v>126</c:v>
                </c:pt>
                <c:pt idx="4526">
                  <c:v>126</c:v>
                </c:pt>
                <c:pt idx="4527">
                  <c:v>126</c:v>
                </c:pt>
                <c:pt idx="4528">
                  <c:v>125.6</c:v>
                </c:pt>
                <c:pt idx="4529">
                  <c:v>125.6</c:v>
                </c:pt>
                <c:pt idx="4530">
                  <c:v>125.6</c:v>
                </c:pt>
                <c:pt idx="4531">
                  <c:v>125.1</c:v>
                </c:pt>
                <c:pt idx="4532">
                  <c:v>125.1</c:v>
                </c:pt>
                <c:pt idx="4533">
                  <c:v>125.1</c:v>
                </c:pt>
                <c:pt idx="4534">
                  <c:v>124.8</c:v>
                </c:pt>
                <c:pt idx="4535">
                  <c:v>124.8</c:v>
                </c:pt>
                <c:pt idx="4536">
                  <c:v>124.8</c:v>
                </c:pt>
                <c:pt idx="4537">
                  <c:v>124.3</c:v>
                </c:pt>
                <c:pt idx="4538">
                  <c:v>124.3</c:v>
                </c:pt>
                <c:pt idx="4539">
                  <c:v>124.3</c:v>
                </c:pt>
                <c:pt idx="4540">
                  <c:v>124.1</c:v>
                </c:pt>
                <c:pt idx="4541">
                  <c:v>124.1</c:v>
                </c:pt>
                <c:pt idx="4542">
                  <c:v>124.1</c:v>
                </c:pt>
                <c:pt idx="4543">
                  <c:v>123.9</c:v>
                </c:pt>
                <c:pt idx="4544">
                  <c:v>123.9</c:v>
                </c:pt>
                <c:pt idx="4545">
                  <c:v>123.9</c:v>
                </c:pt>
                <c:pt idx="4546">
                  <c:v>124.2</c:v>
                </c:pt>
                <c:pt idx="4547">
                  <c:v>124.2</c:v>
                </c:pt>
                <c:pt idx="4548">
                  <c:v>124.2</c:v>
                </c:pt>
                <c:pt idx="4549">
                  <c:v>123.5</c:v>
                </c:pt>
                <c:pt idx="4550">
                  <c:v>123.5</c:v>
                </c:pt>
                <c:pt idx="4551">
                  <c:v>123.5</c:v>
                </c:pt>
                <c:pt idx="4552">
                  <c:v>123.4</c:v>
                </c:pt>
                <c:pt idx="4553">
                  <c:v>123.4</c:v>
                </c:pt>
                <c:pt idx="4554">
                  <c:v>123.4</c:v>
                </c:pt>
                <c:pt idx="4555">
                  <c:v>122.4</c:v>
                </c:pt>
                <c:pt idx="4556">
                  <c:v>122.4</c:v>
                </c:pt>
                <c:pt idx="4557">
                  <c:v>122.4</c:v>
                </c:pt>
                <c:pt idx="4558">
                  <c:v>122.8</c:v>
                </c:pt>
                <c:pt idx="4559">
                  <c:v>122.8</c:v>
                </c:pt>
                <c:pt idx="4560">
                  <c:v>122.8</c:v>
                </c:pt>
                <c:pt idx="4561">
                  <c:v>122.3</c:v>
                </c:pt>
                <c:pt idx="4562">
                  <c:v>122.3</c:v>
                </c:pt>
                <c:pt idx="4563">
                  <c:v>122.3</c:v>
                </c:pt>
                <c:pt idx="4564">
                  <c:v>122.5</c:v>
                </c:pt>
                <c:pt idx="4565">
                  <c:v>122.5</c:v>
                </c:pt>
                <c:pt idx="4566">
                  <c:v>122.5</c:v>
                </c:pt>
                <c:pt idx="4567">
                  <c:v>122.7</c:v>
                </c:pt>
                <c:pt idx="4568">
                  <c:v>122.7</c:v>
                </c:pt>
                <c:pt idx="4569">
                  <c:v>122.7</c:v>
                </c:pt>
                <c:pt idx="4570">
                  <c:v>122.6</c:v>
                </c:pt>
                <c:pt idx="4571">
                  <c:v>122.6</c:v>
                </c:pt>
                <c:pt idx="4572">
                  <c:v>122.6</c:v>
                </c:pt>
                <c:pt idx="4573">
                  <c:v>123.1</c:v>
                </c:pt>
                <c:pt idx="4574">
                  <c:v>123.1</c:v>
                </c:pt>
                <c:pt idx="4575">
                  <c:v>123.1</c:v>
                </c:pt>
                <c:pt idx="4576">
                  <c:v>122.7</c:v>
                </c:pt>
                <c:pt idx="4577">
                  <c:v>122.7</c:v>
                </c:pt>
                <c:pt idx="4578">
                  <c:v>122.7</c:v>
                </c:pt>
                <c:pt idx="4579">
                  <c:v>122.7</c:v>
                </c:pt>
                <c:pt idx="4580">
                  <c:v>122.7</c:v>
                </c:pt>
                <c:pt idx="4581">
                  <c:v>122.7</c:v>
                </c:pt>
                <c:pt idx="4582">
                  <c:v>122.3</c:v>
                </c:pt>
                <c:pt idx="4583">
                  <c:v>122.3</c:v>
                </c:pt>
                <c:pt idx="4584">
                  <c:v>122.3</c:v>
                </c:pt>
                <c:pt idx="4585">
                  <c:v>122</c:v>
                </c:pt>
                <c:pt idx="4586">
                  <c:v>122</c:v>
                </c:pt>
                <c:pt idx="4587">
                  <c:v>122</c:v>
                </c:pt>
                <c:pt idx="4588">
                  <c:v>121.4</c:v>
                </c:pt>
                <c:pt idx="4589">
                  <c:v>121.4</c:v>
                </c:pt>
                <c:pt idx="4590">
                  <c:v>121.4</c:v>
                </c:pt>
                <c:pt idx="4591">
                  <c:v>121.2</c:v>
                </c:pt>
                <c:pt idx="4592">
                  <c:v>121.2</c:v>
                </c:pt>
                <c:pt idx="4593">
                  <c:v>121.2</c:v>
                </c:pt>
                <c:pt idx="4594">
                  <c:v>121.3</c:v>
                </c:pt>
                <c:pt idx="4595">
                  <c:v>121.3</c:v>
                </c:pt>
                <c:pt idx="4596">
                  <c:v>121.3</c:v>
                </c:pt>
                <c:pt idx="4597">
                  <c:v>121.6</c:v>
                </c:pt>
                <c:pt idx="4598">
                  <c:v>121.6</c:v>
                </c:pt>
                <c:pt idx="4599">
                  <c:v>121.6</c:v>
                </c:pt>
                <c:pt idx="4600">
                  <c:v>121.3</c:v>
                </c:pt>
                <c:pt idx="4601">
                  <c:v>121.3</c:v>
                </c:pt>
                <c:pt idx="4602">
                  <c:v>121.3</c:v>
                </c:pt>
                <c:pt idx="4603">
                  <c:v>120.9</c:v>
                </c:pt>
                <c:pt idx="4604">
                  <c:v>120.9</c:v>
                </c:pt>
                <c:pt idx="4605">
                  <c:v>120.9</c:v>
                </c:pt>
                <c:pt idx="4606">
                  <c:v>120.6</c:v>
                </c:pt>
                <c:pt idx="4607">
                  <c:v>120.6</c:v>
                </c:pt>
                <c:pt idx="4608">
                  <c:v>120.6</c:v>
                </c:pt>
                <c:pt idx="4609">
                  <c:v>120.9</c:v>
                </c:pt>
                <c:pt idx="4610">
                  <c:v>120.9</c:v>
                </c:pt>
                <c:pt idx="4611">
                  <c:v>120.9</c:v>
                </c:pt>
                <c:pt idx="4612">
                  <c:v>121.1</c:v>
                </c:pt>
                <c:pt idx="4613">
                  <c:v>121.1</c:v>
                </c:pt>
                <c:pt idx="4614">
                  <c:v>121.1</c:v>
                </c:pt>
                <c:pt idx="4615">
                  <c:v>121.6</c:v>
                </c:pt>
                <c:pt idx="4616">
                  <c:v>121.6</c:v>
                </c:pt>
                <c:pt idx="4617">
                  <c:v>121.6</c:v>
                </c:pt>
                <c:pt idx="4618">
                  <c:v>121.3</c:v>
                </c:pt>
                <c:pt idx="4619">
                  <c:v>121.3</c:v>
                </c:pt>
                <c:pt idx="4620">
                  <c:v>121.3</c:v>
                </c:pt>
                <c:pt idx="4621">
                  <c:v>121.1</c:v>
                </c:pt>
                <c:pt idx="4622">
                  <c:v>121.1</c:v>
                </c:pt>
                <c:pt idx="4623">
                  <c:v>121.1</c:v>
                </c:pt>
                <c:pt idx="4624">
                  <c:v>120.7</c:v>
                </c:pt>
                <c:pt idx="4625">
                  <c:v>120.7</c:v>
                </c:pt>
                <c:pt idx="4626">
                  <c:v>120.7</c:v>
                </c:pt>
                <c:pt idx="4627">
                  <c:v>120.8</c:v>
                </c:pt>
                <c:pt idx="4628">
                  <c:v>120.8</c:v>
                </c:pt>
                <c:pt idx="4629">
                  <c:v>120.8</c:v>
                </c:pt>
                <c:pt idx="4630">
                  <c:v>120.7</c:v>
                </c:pt>
                <c:pt idx="4631">
                  <c:v>120.7</c:v>
                </c:pt>
                <c:pt idx="4632">
                  <c:v>120.7</c:v>
                </c:pt>
                <c:pt idx="4633">
                  <c:v>121.1</c:v>
                </c:pt>
                <c:pt idx="4634">
                  <c:v>121.1</c:v>
                </c:pt>
                <c:pt idx="4635">
                  <c:v>121.1</c:v>
                </c:pt>
                <c:pt idx="4636">
                  <c:v>121.4</c:v>
                </c:pt>
                <c:pt idx="4637">
                  <c:v>121.4</c:v>
                </c:pt>
                <c:pt idx="4638">
                  <c:v>121.4</c:v>
                </c:pt>
                <c:pt idx="4639">
                  <c:v>122.4</c:v>
                </c:pt>
                <c:pt idx="4640">
                  <c:v>122.4</c:v>
                </c:pt>
                <c:pt idx="4641">
                  <c:v>122.4</c:v>
                </c:pt>
                <c:pt idx="4642">
                  <c:v>123</c:v>
                </c:pt>
                <c:pt idx="4643">
                  <c:v>123</c:v>
                </c:pt>
                <c:pt idx="4644">
                  <c:v>123</c:v>
                </c:pt>
                <c:pt idx="4645">
                  <c:v>123.5</c:v>
                </c:pt>
                <c:pt idx="4646">
                  <c:v>123.5</c:v>
                </c:pt>
                <c:pt idx="4647">
                  <c:v>123.5</c:v>
                </c:pt>
                <c:pt idx="4648">
                  <c:v>123.5</c:v>
                </c:pt>
                <c:pt idx="4649">
                  <c:v>123.5</c:v>
                </c:pt>
                <c:pt idx="4650">
                  <c:v>123.5</c:v>
                </c:pt>
                <c:pt idx="4651">
                  <c:v>123.6</c:v>
                </c:pt>
                <c:pt idx="4652">
                  <c:v>123.6</c:v>
                </c:pt>
                <c:pt idx="4653">
                  <c:v>123.6</c:v>
                </c:pt>
                <c:pt idx="4654">
                  <c:v>123.6</c:v>
                </c:pt>
                <c:pt idx="4655">
                  <c:v>123.6</c:v>
                </c:pt>
                <c:pt idx="4656">
                  <c:v>123.6</c:v>
                </c:pt>
                <c:pt idx="4657">
                  <c:v>123.1</c:v>
                </c:pt>
                <c:pt idx="4658">
                  <c:v>123.1</c:v>
                </c:pt>
                <c:pt idx="4659">
                  <c:v>123.1</c:v>
                </c:pt>
                <c:pt idx="4660">
                  <c:v>122.7</c:v>
                </c:pt>
                <c:pt idx="4661">
                  <c:v>122.7</c:v>
                </c:pt>
                <c:pt idx="4662">
                  <c:v>122.7</c:v>
                </c:pt>
                <c:pt idx="4663">
                  <c:v>122.7</c:v>
                </c:pt>
                <c:pt idx="4664">
                  <c:v>122.7</c:v>
                </c:pt>
                <c:pt idx="4665">
                  <c:v>122.7</c:v>
                </c:pt>
                <c:pt idx="4666">
                  <c:v>123.3</c:v>
                </c:pt>
                <c:pt idx="4667">
                  <c:v>123.3</c:v>
                </c:pt>
                <c:pt idx="4668">
                  <c:v>123.3</c:v>
                </c:pt>
                <c:pt idx="4669">
                  <c:v>123</c:v>
                </c:pt>
                <c:pt idx="4670">
                  <c:v>123</c:v>
                </c:pt>
                <c:pt idx="4671">
                  <c:v>123</c:v>
                </c:pt>
                <c:pt idx="4672">
                  <c:v>122.3</c:v>
                </c:pt>
                <c:pt idx="4673">
                  <c:v>122.3</c:v>
                </c:pt>
                <c:pt idx="4674">
                  <c:v>122.3</c:v>
                </c:pt>
                <c:pt idx="4675">
                  <c:v>121.7</c:v>
                </c:pt>
                <c:pt idx="4676">
                  <c:v>121.7</c:v>
                </c:pt>
                <c:pt idx="4677">
                  <c:v>121.7</c:v>
                </c:pt>
                <c:pt idx="4678">
                  <c:v>122.1</c:v>
                </c:pt>
                <c:pt idx="4679">
                  <c:v>122.1</c:v>
                </c:pt>
                <c:pt idx="4680">
                  <c:v>122.1</c:v>
                </c:pt>
                <c:pt idx="4681">
                  <c:v>122.3</c:v>
                </c:pt>
                <c:pt idx="4682">
                  <c:v>122.3</c:v>
                </c:pt>
                <c:pt idx="4683">
                  <c:v>122.3</c:v>
                </c:pt>
                <c:pt idx="4684">
                  <c:v>122.2</c:v>
                </c:pt>
                <c:pt idx="4685">
                  <c:v>122.2</c:v>
                </c:pt>
                <c:pt idx="4686">
                  <c:v>122.2</c:v>
                </c:pt>
                <c:pt idx="4687">
                  <c:v>122.3</c:v>
                </c:pt>
                <c:pt idx="4688">
                  <c:v>122.3</c:v>
                </c:pt>
                <c:pt idx="4689">
                  <c:v>122.3</c:v>
                </c:pt>
                <c:pt idx="4690">
                  <c:v>121.8</c:v>
                </c:pt>
                <c:pt idx="4691">
                  <c:v>121.8</c:v>
                </c:pt>
                <c:pt idx="4692">
                  <c:v>121.8</c:v>
                </c:pt>
                <c:pt idx="4693">
                  <c:v>122.1</c:v>
                </c:pt>
                <c:pt idx="4694">
                  <c:v>122.1</c:v>
                </c:pt>
                <c:pt idx="4695">
                  <c:v>122.1</c:v>
                </c:pt>
                <c:pt idx="4696">
                  <c:v>121.7</c:v>
                </c:pt>
                <c:pt idx="4697">
                  <c:v>121.7</c:v>
                </c:pt>
                <c:pt idx="4698">
                  <c:v>121.7</c:v>
                </c:pt>
                <c:pt idx="4699">
                  <c:v>122.1</c:v>
                </c:pt>
                <c:pt idx="4700">
                  <c:v>122.1</c:v>
                </c:pt>
                <c:pt idx="4701">
                  <c:v>122.1</c:v>
                </c:pt>
                <c:pt idx="4702">
                  <c:v>121.8</c:v>
                </c:pt>
                <c:pt idx="4703">
                  <c:v>121.8</c:v>
                </c:pt>
                <c:pt idx="4704">
                  <c:v>121.8</c:v>
                </c:pt>
                <c:pt idx="4705">
                  <c:v>121.6</c:v>
                </c:pt>
                <c:pt idx="4706">
                  <c:v>121.6</c:v>
                </c:pt>
                <c:pt idx="4707">
                  <c:v>121.6</c:v>
                </c:pt>
                <c:pt idx="4708">
                  <c:v>121.7</c:v>
                </c:pt>
                <c:pt idx="4709">
                  <c:v>121.7</c:v>
                </c:pt>
                <c:pt idx="4710">
                  <c:v>121.7</c:v>
                </c:pt>
                <c:pt idx="4711">
                  <c:v>121.6</c:v>
                </c:pt>
                <c:pt idx="4712">
                  <c:v>121.6</c:v>
                </c:pt>
                <c:pt idx="4713">
                  <c:v>121.6</c:v>
                </c:pt>
                <c:pt idx="4714">
                  <c:v>121.8</c:v>
                </c:pt>
                <c:pt idx="4715">
                  <c:v>121.8</c:v>
                </c:pt>
                <c:pt idx="4716">
                  <c:v>121.8</c:v>
                </c:pt>
                <c:pt idx="4717">
                  <c:v>121.8</c:v>
                </c:pt>
                <c:pt idx="4718">
                  <c:v>121.8</c:v>
                </c:pt>
                <c:pt idx="4719">
                  <c:v>121.8</c:v>
                </c:pt>
                <c:pt idx="4720">
                  <c:v>122.3</c:v>
                </c:pt>
                <c:pt idx="4721">
                  <c:v>122.3</c:v>
                </c:pt>
                <c:pt idx="4722">
                  <c:v>122.3</c:v>
                </c:pt>
                <c:pt idx="4723">
                  <c:v>122.5</c:v>
                </c:pt>
                <c:pt idx="4724">
                  <c:v>122.5</c:v>
                </c:pt>
                <c:pt idx="4725">
                  <c:v>122.5</c:v>
                </c:pt>
                <c:pt idx="4726">
                  <c:v>122.2</c:v>
                </c:pt>
                <c:pt idx="4727">
                  <c:v>122.2</c:v>
                </c:pt>
                <c:pt idx="4728">
                  <c:v>122.2</c:v>
                </c:pt>
                <c:pt idx="4729">
                  <c:v>121.7</c:v>
                </c:pt>
                <c:pt idx="4730">
                  <c:v>121.7</c:v>
                </c:pt>
                <c:pt idx="4731">
                  <c:v>121.7</c:v>
                </c:pt>
                <c:pt idx="4732">
                  <c:v>121.6</c:v>
                </c:pt>
                <c:pt idx="4733">
                  <c:v>121.6</c:v>
                </c:pt>
                <c:pt idx="4734">
                  <c:v>121.6</c:v>
                </c:pt>
                <c:pt idx="4735">
                  <c:v>122.1</c:v>
                </c:pt>
                <c:pt idx="4736">
                  <c:v>122.1</c:v>
                </c:pt>
                <c:pt idx="4737">
                  <c:v>122.1</c:v>
                </c:pt>
                <c:pt idx="4738">
                  <c:v>122.5</c:v>
                </c:pt>
                <c:pt idx="4739">
                  <c:v>122.5</c:v>
                </c:pt>
                <c:pt idx="4740">
                  <c:v>122.5</c:v>
                </c:pt>
                <c:pt idx="4741">
                  <c:v>122.5</c:v>
                </c:pt>
                <c:pt idx="4742">
                  <c:v>122.5</c:v>
                </c:pt>
                <c:pt idx="4743">
                  <c:v>122.5</c:v>
                </c:pt>
                <c:pt idx="4744">
                  <c:v>122.3</c:v>
                </c:pt>
                <c:pt idx="4745">
                  <c:v>122.3</c:v>
                </c:pt>
                <c:pt idx="4746">
                  <c:v>122.3</c:v>
                </c:pt>
                <c:pt idx="4747">
                  <c:v>122</c:v>
                </c:pt>
                <c:pt idx="4748">
                  <c:v>122</c:v>
                </c:pt>
                <c:pt idx="4749">
                  <c:v>122</c:v>
                </c:pt>
                <c:pt idx="4750">
                  <c:v>122.4</c:v>
                </c:pt>
                <c:pt idx="4751">
                  <c:v>122.4</c:v>
                </c:pt>
                <c:pt idx="4752">
                  <c:v>122.4</c:v>
                </c:pt>
                <c:pt idx="4753">
                  <c:v>122.8</c:v>
                </c:pt>
                <c:pt idx="4754">
                  <c:v>122.8</c:v>
                </c:pt>
                <c:pt idx="4755">
                  <c:v>122.8</c:v>
                </c:pt>
                <c:pt idx="4756">
                  <c:v>122.8</c:v>
                </c:pt>
                <c:pt idx="4757">
                  <c:v>122.8</c:v>
                </c:pt>
                <c:pt idx="4758">
                  <c:v>122.8</c:v>
                </c:pt>
                <c:pt idx="4759">
                  <c:v>122.5</c:v>
                </c:pt>
                <c:pt idx="4760">
                  <c:v>122.5</c:v>
                </c:pt>
                <c:pt idx="4761">
                  <c:v>122.5</c:v>
                </c:pt>
                <c:pt idx="4762">
                  <c:v>122.1</c:v>
                </c:pt>
                <c:pt idx="4763">
                  <c:v>122.1</c:v>
                </c:pt>
                <c:pt idx="4764">
                  <c:v>122.1</c:v>
                </c:pt>
                <c:pt idx="4765">
                  <c:v>122.2</c:v>
                </c:pt>
                <c:pt idx="4766">
                  <c:v>122.2</c:v>
                </c:pt>
                <c:pt idx="4767">
                  <c:v>122.2</c:v>
                </c:pt>
                <c:pt idx="4768">
                  <c:v>121.6</c:v>
                </c:pt>
                <c:pt idx="4769">
                  <c:v>121.6</c:v>
                </c:pt>
                <c:pt idx="4770">
                  <c:v>121.6</c:v>
                </c:pt>
                <c:pt idx="4771">
                  <c:v>121.2</c:v>
                </c:pt>
                <c:pt idx="4772">
                  <c:v>121.2</c:v>
                </c:pt>
                <c:pt idx="4773">
                  <c:v>121.2</c:v>
                </c:pt>
                <c:pt idx="4774">
                  <c:v>120.8</c:v>
                </c:pt>
                <c:pt idx="4775">
                  <c:v>120.8</c:v>
                </c:pt>
                <c:pt idx="4776">
                  <c:v>120.8</c:v>
                </c:pt>
                <c:pt idx="4777">
                  <c:v>121.2</c:v>
                </c:pt>
                <c:pt idx="4778">
                  <c:v>121.2</c:v>
                </c:pt>
                <c:pt idx="4779">
                  <c:v>121.2</c:v>
                </c:pt>
                <c:pt idx="4780">
                  <c:v>121.3</c:v>
                </c:pt>
                <c:pt idx="4781">
                  <c:v>121.3</c:v>
                </c:pt>
                <c:pt idx="4782">
                  <c:v>121.3</c:v>
                </c:pt>
                <c:pt idx="4783">
                  <c:v>121.4</c:v>
                </c:pt>
                <c:pt idx="4784">
                  <c:v>121.4</c:v>
                </c:pt>
                <c:pt idx="4785">
                  <c:v>121.4</c:v>
                </c:pt>
                <c:pt idx="4786">
                  <c:v>121.2</c:v>
                </c:pt>
                <c:pt idx="4787">
                  <c:v>121.2</c:v>
                </c:pt>
                <c:pt idx="4788">
                  <c:v>121.2</c:v>
                </c:pt>
                <c:pt idx="4789">
                  <c:v>121.3</c:v>
                </c:pt>
                <c:pt idx="4790">
                  <c:v>121.3</c:v>
                </c:pt>
                <c:pt idx="4791">
                  <c:v>121.3</c:v>
                </c:pt>
                <c:pt idx="4792">
                  <c:v>121.3</c:v>
                </c:pt>
                <c:pt idx="4793">
                  <c:v>121.3</c:v>
                </c:pt>
                <c:pt idx="4794">
                  <c:v>121.3</c:v>
                </c:pt>
                <c:pt idx="4795">
                  <c:v>121.2</c:v>
                </c:pt>
                <c:pt idx="4796">
                  <c:v>121.2</c:v>
                </c:pt>
                <c:pt idx="4797">
                  <c:v>121.2</c:v>
                </c:pt>
                <c:pt idx="4798">
                  <c:v>121.6</c:v>
                </c:pt>
                <c:pt idx="4799">
                  <c:v>121.6</c:v>
                </c:pt>
                <c:pt idx="4800">
                  <c:v>121.6</c:v>
                </c:pt>
                <c:pt idx="4801">
                  <c:v>121.6</c:v>
                </c:pt>
                <c:pt idx="4802">
                  <c:v>121.6</c:v>
                </c:pt>
                <c:pt idx="4803">
                  <c:v>121.6</c:v>
                </c:pt>
                <c:pt idx="4804">
                  <c:v>122.2</c:v>
                </c:pt>
                <c:pt idx="4805">
                  <c:v>122.2</c:v>
                </c:pt>
                <c:pt idx="4806">
                  <c:v>122.2</c:v>
                </c:pt>
                <c:pt idx="4807">
                  <c:v>122.1</c:v>
                </c:pt>
                <c:pt idx="4808">
                  <c:v>122.1</c:v>
                </c:pt>
                <c:pt idx="4809">
                  <c:v>122.1</c:v>
                </c:pt>
                <c:pt idx="4810">
                  <c:v>121.9</c:v>
                </c:pt>
                <c:pt idx="4811">
                  <c:v>121.9</c:v>
                </c:pt>
                <c:pt idx="4812">
                  <c:v>121.9</c:v>
                </c:pt>
                <c:pt idx="4813">
                  <c:v>121.8</c:v>
                </c:pt>
                <c:pt idx="4814">
                  <c:v>121.8</c:v>
                </c:pt>
                <c:pt idx="4815">
                  <c:v>121.8</c:v>
                </c:pt>
                <c:pt idx="4816">
                  <c:v>121.8</c:v>
                </c:pt>
                <c:pt idx="4817">
                  <c:v>121.8</c:v>
                </c:pt>
                <c:pt idx="4818">
                  <c:v>121.8</c:v>
                </c:pt>
                <c:pt idx="4819">
                  <c:v>121.9</c:v>
                </c:pt>
                <c:pt idx="4820">
                  <c:v>121.9</c:v>
                </c:pt>
                <c:pt idx="4821">
                  <c:v>121.9</c:v>
                </c:pt>
                <c:pt idx="4822">
                  <c:v>122</c:v>
                </c:pt>
                <c:pt idx="4823">
                  <c:v>122</c:v>
                </c:pt>
                <c:pt idx="4824">
                  <c:v>122</c:v>
                </c:pt>
                <c:pt idx="4825">
                  <c:v>121.9</c:v>
                </c:pt>
                <c:pt idx="4826">
                  <c:v>121.9</c:v>
                </c:pt>
                <c:pt idx="4827">
                  <c:v>121.9</c:v>
                </c:pt>
                <c:pt idx="4828">
                  <c:v>121.7</c:v>
                </c:pt>
                <c:pt idx="4829">
                  <c:v>121.7</c:v>
                </c:pt>
                <c:pt idx="4830">
                  <c:v>121.7</c:v>
                </c:pt>
                <c:pt idx="4831">
                  <c:v>121.7</c:v>
                </c:pt>
                <c:pt idx="4832">
                  <c:v>121.7</c:v>
                </c:pt>
                <c:pt idx="4833">
                  <c:v>121.7</c:v>
                </c:pt>
                <c:pt idx="4834">
                  <c:v>120.8</c:v>
                </c:pt>
                <c:pt idx="4835">
                  <c:v>120.8</c:v>
                </c:pt>
                <c:pt idx="4836">
                  <c:v>120.8</c:v>
                </c:pt>
                <c:pt idx="4837">
                  <c:v>120.6</c:v>
                </c:pt>
                <c:pt idx="4838">
                  <c:v>120.6</c:v>
                </c:pt>
                <c:pt idx="4839">
                  <c:v>120.6</c:v>
                </c:pt>
                <c:pt idx="4840">
                  <c:v>120.2</c:v>
                </c:pt>
                <c:pt idx="4841">
                  <c:v>120.2</c:v>
                </c:pt>
                <c:pt idx="4842">
                  <c:v>120.2</c:v>
                </c:pt>
                <c:pt idx="4843">
                  <c:v>120.4</c:v>
                </c:pt>
                <c:pt idx="4844">
                  <c:v>120.4</c:v>
                </c:pt>
                <c:pt idx="4845">
                  <c:v>120.4</c:v>
                </c:pt>
                <c:pt idx="4846">
                  <c:v>120.6</c:v>
                </c:pt>
                <c:pt idx="4847">
                  <c:v>120.6</c:v>
                </c:pt>
                <c:pt idx="4848">
                  <c:v>120.6</c:v>
                </c:pt>
                <c:pt idx="4849">
                  <c:v>120.9</c:v>
                </c:pt>
                <c:pt idx="4850">
                  <c:v>120.9</c:v>
                </c:pt>
                <c:pt idx="4851">
                  <c:v>120.9</c:v>
                </c:pt>
                <c:pt idx="4852">
                  <c:v>121.1</c:v>
                </c:pt>
                <c:pt idx="4853">
                  <c:v>121.1</c:v>
                </c:pt>
                <c:pt idx="4854">
                  <c:v>121.1</c:v>
                </c:pt>
                <c:pt idx="4855">
                  <c:v>121.5</c:v>
                </c:pt>
                <c:pt idx="4856">
                  <c:v>121.5</c:v>
                </c:pt>
                <c:pt idx="4857">
                  <c:v>121.5</c:v>
                </c:pt>
                <c:pt idx="4858">
                  <c:v>120.9</c:v>
                </c:pt>
                <c:pt idx="4859">
                  <c:v>120.9</c:v>
                </c:pt>
                <c:pt idx="4860">
                  <c:v>120.9</c:v>
                </c:pt>
                <c:pt idx="4861">
                  <c:v>121</c:v>
                </c:pt>
                <c:pt idx="4862">
                  <c:v>121</c:v>
                </c:pt>
                <c:pt idx="4863">
                  <c:v>121</c:v>
                </c:pt>
                <c:pt idx="4864">
                  <c:v>120.4</c:v>
                </c:pt>
                <c:pt idx="4865">
                  <c:v>120.4</c:v>
                </c:pt>
                <c:pt idx="4866">
                  <c:v>120.4</c:v>
                </c:pt>
                <c:pt idx="4867">
                  <c:v>120.6</c:v>
                </c:pt>
                <c:pt idx="4868">
                  <c:v>120.6</c:v>
                </c:pt>
                <c:pt idx="4869">
                  <c:v>120.6</c:v>
                </c:pt>
                <c:pt idx="4870">
                  <c:v>120.7</c:v>
                </c:pt>
                <c:pt idx="4871">
                  <c:v>120.7</c:v>
                </c:pt>
                <c:pt idx="4872">
                  <c:v>120.7</c:v>
                </c:pt>
                <c:pt idx="4873">
                  <c:v>120.9</c:v>
                </c:pt>
                <c:pt idx="4874">
                  <c:v>120.9</c:v>
                </c:pt>
                <c:pt idx="4875">
                  <c:v>120.9</c:v>
                </c:pt>
                <c:pt idx="4876">
                  <c:v>120.6</c:v>
                </c:pt>
                <c:pt idx="4877">
                  <c:v>120.6</c:v>
                </c:pt>
                <c:pt idx="4878">
                  <c:v>120.6</c:v>
                </c:pt>
                <c:pt idx="4879">
                  <c:v>120.2</c:v>
                </c:pt>
                <c:pt idx="4880">
                  <c:v>120.2</c:v>
                </c:pt>
                <c:pt idx="4881">
                  <c:v>120.2</c:v>
                </c:pt>
                <c:pt idx="4882">
                  <c:v>119.7</c:v>
                </c:pt>
                <c:pt idx="4883">
                  <c:v>119.7</c:v>
                </c:pt>
                <c:pt idx="4884">
                  <c:v>119.7</c:v>
                </c:pt>
                <c:pt idx="4885">
                  <c:v>120.2</c:v>
                </c:pt>
                <c:pt idx="4886">
                  <c:v>120.2</c:v>
                </c:pt>
                <c:pt idx="4887">
                  <c:v>120.2</c:v>
                </c:pt>
                <c:pt idx="4888">
                  <c:v>120.3</c:v>
                </c:pt>
                <c:pt idx="4889">
                  <c:v>120.3</c:v>
                </c:pt>
                <c:pt idx="4890">
                  <c:v>120.3</c:v>
                </c:pt>
                <c:pt idx="4891">
                  <c:v>120.7</c:v>
                </c:pt>
                <c:pt idx="4892">
                  <c:v>120.7</c:v>
                </c:pt>
                <c:pt idx="4893">
                  <c:v>120.7</c:v>
                </c:pt>
                <c:pt idx="4894">
                  <c:v>120.9</c:v>
                </c:pt>
                <c:pt idx="4895">
                  <c:v>120.9</c:v>
                </c:pt>
                <c:pt idx="4896">
                  <c:v>120.9</c:v>
                </c:pt>
                <c:pt idx="4897">
                  <c:v>120.6</c:v>
                </c:pt>
                <c:pt idx="4898">
                  <c:v>120.6</c:v>
                </c:pt>
                <c:pt idx="4899">
                  <c:v>120.6</c:v>
                </c:pt>
                <c:pt idx="4900">
                  <c:v>120.5</c:v>
                </c:pt>
                <c:pt idx="4901">
                  <c:v>120.5</c:v>
                </c:pt>
                <c:pt idx="4902">
                  <c:v>120.5</c:v>
                </c:pt>
                <c:pt idx="4903">
                  <c:v>120.1</c:v>
                </c:pt>
                <c:pt idx="4904">
                  <c:v>120.1</c:v>
                </c:pt>
                <c:pt idx="4905">
                  <c:v>120.1</c:v>
                </c:pt>
                <c:pt idx="4906">
                  <c:v>120.3</c:v>
                </c:pt>
                <c:pt idx="4907">
                  <c:v>120.3</c:v>
                </c:pt>
                <c:pt idx="4908">
                  <c:v>120.3</c:v>
                </c:pt>
                <c:pt idx="4909">
                  <c:v>120.7</c:v>
                </c:pt>
                <c:pt idx="4910">
                  <c:v>120.7</c:v>
                </c:pt>
                <c:pt idx="4911">
                  <c:v>120.7</c:v>
                </c:pt>
                <c:pt idx="4912">
                  <c:v>121.3</c:v>
                </c:pt>
                <c:pt idx="4913">
                  <c:v>121.3</c:v>
                </c:pt>
                <c:pt idx="4914">
                  <c:v>121.3</c:v>
                </c:pt>
                <c:pt idx="4915">
                  <c:v>121.5</c:v>
                </c:pt>
                <c:pt idx="4916">
                  <c:v>121.5</c:v>
                </c:pt>
                <c:pt idx="4917">
                  <c:v>121.5</c:v>
                </c:pt>
                <c:pt idx="4918">
                  <c:v>121.6</c:v>
                </c:pt>
                <c:pt idx="4919">
                  <c:v>121.6</c:v>
                </c:pt>
                <c:pt idx="4920">
                  <c:v>121.6</c:v>
                </c:pt>
                <c:pt idx="4921">
                  <c:v>121.2</c:v>
                </c:pt>
                <c:pt idx="4922">
                  <c:v>121.2</c:v>
                </c:pt>
                <c:pt idx="4923">
                  <c:v>121.2</c:v>
                </c:pt>
                <c:pt idx="4924">
                  <c:v>120.6</c:v>
                </c:pt>
                <c:pt idx="4925">
                  <c:v>120.6</c:v>
                </c:pt>
                <c:pt idx="4926">
                  <c:v>120.6</c:v>
                </c:pt>
                <c:pt idx="4927">
                  <c:v>120.3</c:v>
                </c:pt>
                <c:pt idx="4928">
                  <c:v>120.3</c:v>
                </c:pt>
                <c:pt idx="4929">
                  <c:v>120.3</c:v>
                </c:pt>
                <c:pt idx="4930">
                  <c:v>120.2</c:v>
                </c:pt>
                <c:pt idx="4931">
                  <c:v>120.2</c:v>
                </c:pt>
                <c:pt idx="4932">
                  <c:v>120.2</c:v>
                </c:pt>
                <c:pt idx="4933">
                  <c:v>120.6</c:v>
                </c:pt>
                <c:pt idx="4934">
                  <c:v>120.6</c:v>
                </c:pt>
                <c:pt idx="4935">
                  <c:v>120.6</c:v>
                </c:pt>
                <c:pt idx="4936">
                  <c:v>120.9</c:v>
                </c:pt>
                <c:pt idx="4937">
                  <c:v>120.9</c:v>
                </c:pt>
                <c:pt idx="4938">
                  <c:v>120.9</c:v>
                </c:pt>
                <c:pt idx="4939">
                  <c:v>120.8</c:v>
                </c:pt>
                <c:pt idx="4940">
                  <c:v>120.8</c:v>
                </c:pt>
                <c:pt idx="4941">
                  <c:v>120.8</c:v>
                </c:pt>
                <c:pt idx="4942">
                  <c:v>120.4</c:v>
                </c:pt>
                <c:pt idx="4943">
                  <c:v>120.4</c:v>
                </c:pt>
                <c:pt idx="4944">
                  <c:v>120.4</c:v>
                </c:pt>
                <c:pt idx="4945">
                  <c:v>120.3</c:v>
                </c:pt>
                <c:pt idx="4946">
                  <c:v>120.3</c:v>
                </c:pt>
                <c:pt idx="4947">
                  <c:v>120.3</c:v>
                </c:pt>
                <c:pt idx="4948">
                  <c:v>120.4</c:v>
                </c:pt>
                <c:pt idx="4949">
                  <c:v>120.4</c:v>
                </c:pt>
                <c:pt idx="4950">
                  <c:v>120.4</c:v>
                </c:pt>
                <c:pt idx="4951">
                  <c:v>120.9</c:v>
                </c:pt>
                <c:pt idx="4952">
                  <c:v>120.9</c:v>
                </c:pt>
                <c:pt idx="4953">
                  <c:v>120.9</c:v>
                </c:pt>
                <c:pt idx="4954">
                  <c:v>120.6</c:v>
                </c:pt>
                <c:pt idx="4955">
                  <c:v>120.6</c:v>
                </c:pt>
                <c:pt idx="4956">
                  <c:v>120.6</c:v>
                </c:pt>
                <c:pt idx="4957">
                  <c:v>120.7</c:v>
                </c:pt>
                <c:pt idx="4958">
                  <c:v>120.7</c:v>
                </c:pt>
                <c:pt idx="4959">
                  <c:v>120.7</c:v>
                </c:pt>
                <c:pt idx="4960">
                  <c:v>120.7</c:v>
                </c:pt>
                <c:pt idx="4961">
                  <c:v>120.7</c:v>
                </c:pt>
                <c:pt idx="4962">
                  <c:v>120.7</c:v>
                </c:pt>
                <c:pt idx="4963">
                  <c:v>120.8</c:v>
                </c:pt>
                <c:pt idx="4964">
                  <c:v>120.8</c:v>
                </c:pt>
                <c:pt idx="4965">
                  <c:v>120.8</c:v>
                </c:pt>
                <c:pt idx="4966">
                  <c:v>121.1</c:v>
                </c:pt>
                <c:pt idx="4967">
                  <c:v>121.1</c:v>
                </c:pt>
                <c:pt idx="4968">
                  <c:v>121.1</c:v>
                </c:pt>
                <c:pt idx="4969">
                  <c:v>121.1</c:v>
                </c:pt>
                <c:pt idx="4970">
                  <c:v>121.1</c:v>
                </c:pt>
                <c:pt idx="4971">
                  <c:v>121.1</c:v>
                </c:pt>
                <c:pt idx="4972">
                  <c:v>121.2</c:v>
                </c:pt>
                <c:pt idx="4973">
                  <c:v>121.2</c:v>
                </c:pt>
                <c:pt idx="4974">
                  <c:v>121.2</c:v>
                </c:pt>
                <c:pt idx="4975">
                  <c:v>121.1</c:v>
                </c:pt>
                <c:pt idx="4976">
                  <c:v>121.1</c:v>
                </c:pt>
                <c:pt idx="4977">
                  <c:v>121.1</c:v>
                </c:pt>
                <c:pt idx="4978">
                  <c:v>120.8</c:v>
                </c:pt>
                <c:pt idx="4979">
                  <c:v>120.8</c:v>
                </c:pt>
                <c:pt idx="4980">
                  <c:v>120.8</c:v>
                </c:pt>
                <c:pt idx="4981">
                  <c:v>120.9</c:v>
                </c:pt>
                <c:pt idx="4982">
                  <c:v>120.9</c:v>
                </c:pt>
                <c:pt idx="4983">
                  <c:v>120.9</c:v>
                </c:pt>
                <c:pt idx="4984">
                  <c:v>120.3</c:v>
                </c:pt>
                <c:pt idx="4985">
                  <c:v>120.3</c:v>
                </c:pt>
                <c:pt idx="4986">
                  <c:v>120.3</c:v>
                </c:pt>
                <c:pt idx="4987">
                  <c:v>120.7</c:v>
                </c:pt>
                <c:pt idx="4988">
                  <c:v>120.7</c:v>
                </c:pt>
                <c:pt idx="4989">
                  <c:v>120.7</c:v>
                </c:pt>
                <c:pt idx="4990">
                  <c:v>120.9</c:v>
                </c:pt>
                <c:pt idx="4991">
                  <c:v>120.9</c:v>
                </c:pt>
                <c:pt idx="4992">
                  <c:v>120.9</c:v>
                </c:pt>
                <c:pt idx="4993">
                  <c:v>120.9</c:v>
                </c:pt>
                <c:pt idx="4994">
                  <c:v>120.9</c:v>
                </c:pt>
                <c:pt idx="4995">
                  <c:v>120.9</c:v>
                </c:pt>
                <c:pt idx="4996">
                  <c:v>120.5</c:v>
                </c:pt>
                <c:pt idx="4997">
                  <c:v>120.5</c:v>
                </c:pt>
                <c:pt idx="4998">
                  <c:v>120.5</c:v>
                </c:pt>
                <c:pt idx="4999">
                  <c:v>120.2</c:v>
                </c:pt>
                <c:pt idx="5000">
                  <c:v>120.2</c:v>
                </c:pt>
                <c:pt idx="5001">
                  <c:v>120.2</c:v>
                </c:pt>
                <c:pt idx="5002">
                  <c:v>120.5</c:v>
                </c:pt>
                <c:pt idx="5003">
                  <c:v>120.5</c:v>
                </c:pt>
                <c:pt idx="5004">
                  <c:v>120.5</c:v>
                </c:pt>
                <c:pt idx="5005">
                  <c:v>120.6</c:v>
                </c:pt>
                <c:pt idx="5006">
                  <c:v>120.6</c:v>
                </c:pt>
                <c:pt idx="5007">
                  <c:v>120.6</c:v>
                </c:pt>
                <c:pt idx="5008">
                  <c:v>120.5</c:v>
                </c:pt>
                <c:pt idx="5009">
                  <c:v>120.5</c:v>
                </c:pt>
                <c:pt idx="5010">
                  <c:v>120.5</c:v>
                </c:pt>
                <c:pt idx="5011">
                  <c:v>120.3</c:v>
                </c:pt>
                <c:pt idx="5012">
                  <c:v>120.3</c:v>
                </c:pt>
                <c:pt idx="5013">
                  <c:v>120.3</c:v>
                </c:pt>
                <c:pt idx="5014">
                  <c:v>120.5</c:v>
                </c:pt>
                <c:pt idx="5015">
                  <c:v>120.5</c:v>
                </c:pt>
                <c:pt idx="5016">
                  <c:v>120.5</c:v>
                </c:pt>
                <c:pt idx="5017">
                  <c:v>120.4</c:v>
                </c:pt>
                <c:pt idx="5018">
                  <c:v>120.4</c:v>
                </c:pt>
                <c:pt idx="5019">
                  <c:v>120.4</c:v>
                </c:pt>
                <c:pt idx="5020">
                  <c:v>120.5</c:v>
                </c:pt>
                <c:pt idx="5021">
                  <c:v>120.5</c:v>
                </c:pt>
                <c:pt idx="5022">
                  <c:v>120.5</c:v>
                </c:pt>
                <c:pt idx="5023">
                  <c:v>120.3</c:v>
                </c:pt>
                <c:pt idx="5024">
                  <c:v>120.3</c:v>
                </c:pt>
                <c:pt idx="5025">
                  <c:v>120.3</c:v>
                </c:pt>
                <c:pt idx="5026">
                  <c:v>120.5</c:v>
                </c:pt>
                <c:pt idx="5027">
                  <c:v>120.5</c:v>
                </c:pt>
                <c:pt idx="5028">
                  <c:v>120.5</c:v>
                </c:pt>
                <c:pt idx="5029">
                  <c:v>120</c:v>
                </c:pt>
                <c:pt idx="5030">
                  <c:v>120</c:v>
                </c:pt>
                <c:pt idx="5031">
                  <c:v>120</c:v>
                </c:pt>
                <c:pt idx="5032">
                  <c:v>119.8</c:v>
                </c:pt>
                <c:pt idx="5033">
                  <c:v>119.8</c:v>
                </c:pt>
                <c:pt idx="5034">
                  <c:v>119.8</c:v>
                </c:pt>
                <c:pt idx="5035">
                  <c:v>119.7</c:v>
                </c:pt>
                <c:pt idx="5036">
                  <c:v>119.7</c:v>
                </c:pt>
                <c:pt idx="5037">
                  <c:v>119.7</c:v>
                </c:pt>
                <c:pt idx="5038">
                  <c:v>120.2</c:v>
                </c:pt>
                <c:pt idx="5039">
                  <c:v>120.2</c:v>
                </c:pt>
                <c:pt idx="5040">
                  <c:v>120.2</c:v>
                </c:pt>
                <c:pt idx="5041">
                  <c:v>120.3</c:v>
                </c:pt>
                <c:pt idx="5042">
                  <c:v>120.3</c:v>
                </c:pt>
                <c:pt idx="5043">
                  <c:v>120.3</c:v>
                </c:pt>
                <c:pt idx="5044">
                  <c:v>120.2</c:v>
                </c:pt>
                <c:pt idx="5045">
                  <c:v>120.2</c:v>
                </c:pt>
                <c:pt idx="5046">
                  <c:v>120.2</c:v>
                </c:pt>
                <c:pt idx="5047">
                  <c:v>120.1</c:v>
                </c:pt>
                <c:pt idx="5048">
                  <c:v>120.1</c:v>
                </c:pt>
                <c:pt idx="5049">
                  <c:v>120.1</c:v>
                </c:pt>
                <c:pt idx="5050">
                  <c:v>119.8</c:v>
                </c:pt>
                <c:pt idx="5051">
                  <c:v>119.8</c:v>
                </c:pt>
                <c:pt idx="5052">
                  <c:v>119.8</c:v>
                </c:pt>
                <c:pt idx="5053">
                  <c:v>119.9</c:v>
                </c:pt>
                <c:pt idx="5054">
                  <c:v>119.9</c:v>
                </c:pt>
                <c:pt idx="5055">
                  <c:v>119.9</c:v>
                </c:pt>
                <c:pt idx="5056">
                  <c:v>119.4</c:v>
                </c:pt>
                <c:pt idx="5057">
                  <c:v>119.4</c:v>
                </c:pt>
                <c:pt idx="5058">
                  <c:v>119.4</c:v>
                </c:pt>
                <c:pt idx="5059">
                  <c:v>119.8</c:v>
                </c:pt>
                <c:pt idx="5060">
                  <c:v>119.8</c:v>
                </c:pt>
                <c:pt idx="5061">
                  <c:v>119.8</c:v>
                </c:pt>
                <c:pt idx="5062">
                  <c:v>120.5</c:v>
                </c:pt>
                <c:pt idx="5063">
                  <c:v>120.5</c:v>
                </c:pt>
                <c:pt idx="5064">
                  <c:v>120.5</c:v>
                </c:pt>
                <c:pt idx="5065">
                  <c:v>120.7</c:v>
                </c:pt>
                <c:pt idx="5066">
                  <c:v>120.7</c:v>
                </c:pt>
                <c:pt idx="5067">
                  <c:v>120.7</c:v>
                </c:pt>
                <c:pt idx="5068">
                  <c:v>120.3</c:v>
                </c:pt>
                <c:pt idx="5069">
                  <c:v>120.3</c:v>
                </c:pt>
                <c:pt idx="5070">
                  <c:v>120.3</c:v>
                </c:pt>
                <c:pt idx="5071">
                  <c:v>119.4</c:v>
                </c:pt>
                <c:pt idx="5072">
                  <c:v>119.4</c:v>
                </c:pt>
                <c:pt idx="5073">
                  <c:v>119.4</c:v>
                </c:pt>
                <c:pt idx="5074">
                  <c:v>119.6</c:v>
                </c:pt>
                <c:pt idx="5075">
                  <c:v>119.6</c:v>
                </c:pt>
                <c:pt idx="5076">
                  <c:v>119.6</c:v>
                </c:pt>
                <c:pt idx="5077">
                  <c:v>120.1</c:v>
                </c:pt>
                <c:pt idx="5078">
                  <c:v>120.1</c:v>
                </c:pt>
                <c:pt idx="5079">
                  <c:v>120.1</c:v>
                </c:pt>
                <c:pt idx="5080">
                  <c:v>120.6</c:v>
                </c:pt>
                <c:pt idx="5081">
                  <c:v>120.6</c:v>
                </c:pt>
                <c:pt idx="5082">
                  <c:v>120.6</c:v>
                </c:pt>
                <c:pt idx="5083">
                  <c:v>120.3</c:v>
                </c:pt>
                <c:pt idx="5084">
                  <c:v>120.3</c:v>
                </c:pt>
                <c:pt idx="5085">
                  <c:v>120.3</c:v>
                </c:pt>
                <c:pt idx="5086">
                  <c:v>119.9</c:v>
                </c:pt>
                <c:pt idx="5087">
                  <c:v>119.9</c:v>
                </c:pt>
                <c:pt idx="5088">
                  <c:v>119.9</c:v>
                </c:pt>
                <c:pt idx="5089">
                  <c:v>119.6</c:v>
                </c:pt>
                <c:pt idx="5090">
                  <c:v>119.6</c:v>
                </c:pt>
                <c:pt idx="5091">
                  <c:v>119.6</c:v>
                </c:pt>
                <c:pt idx="5092">
                  <c:v>119.8</c:v>
                </c:pt>
                <c:pt idx="5093">
                  <c:v>119.8</c:v>
                </c:pt>
                <c:pt idx="5094">
                  <c:v>119.8</c:v>
                </c:pt>
                <c:pt idx="5095">
                  <c:v>119.9</c:v>
                </c:pt>
                <c:pt idx="5096">
                  <c:v>119.9</c:v>
                </c:pt>
                <c:pt idx="5097">
                  <c:v>119.9</c:v>
                </c:pt>
                <c:pt idx="5098">
                  <c:v>120.4</c:v>
                </c:pt>
                <c:pt idx="5099">
                  <c:v>120.4</c:v>
                </c:pt>
                <c:pt idx="5100">
                  <c:v>120.4</c:v>
                </c:pt>
                <c:pt idx="5101">
                  <c:v>120.7</c:v>
                </c:pt>
                <c:pt idx="5102">
                  <c:v>120.7</c:v>
                </c:pt>
                <c:pt idx="5103">
                  <c:v>120.7</c:v>
                </c:pt>
                <c:pt idx="5104">
                  <c:v>120.2</c:v>
                </c:pt>
                <c:pt idx="5105">
                  <c:v>120.2</c:v>
                </c:pt>
                <c:pt idx="5106">
                  <c:v>120.2</c:v>
                </c:pt>
                <c:pt idx="5107">
                  <c:v>120</c:v>
                </c:pt>
                <c:pt idx="5108">
                  <c:v>120</c:v>
                </c:pt>
                <c:pt idx="5109">
                  <c:v>120</c:v>
                </c:pt>
                <c:pt idx="5110">
                  <c:v>119.8</c:v>
                </c:pt>
                <c:pt idx="5111">
                  <c:v>119.8</c:v>
                </c:pt>
                <c:pt idx="5112">
                  <c:v>119.8</c:v>
                </c:pt>
                <c:pt idx="5113">
                  <c:v>120.6</c:v>
                </c:pt>
                <c:pt idx="5114">
                  <c:v>120.6</c:v>
                </c:pt>
                <c:pt idx="5115">
                  <c:v>120.6</c:v>
                </c:pt>
                <c:pt idx="5116">
                  <c:v>120.4</c:v>
                </c:pt>
                <c:pt idx="5117">
                  <c:v>120.4</c:v>
                </c:pt>
                <c:pt idx="5118">
                  <c:v>120.4</c:v>
                </c:pt>
                <c:pt idx="5119">
                  <c:v>120.1</c:v>
                </c:pt>
                <c:pt idx="5120">
                  <c:v>120.1</c:v>
                </c:pt>
                <c:pt idx="5121">
                  <c:v>120.1</c:v>
                </c:pt>
                <c:pt idx="5122">
                  <c:v>120</c:v>
                </c:pt>
                <c:pt idx="5123">
                  <c:v>120</c:v>
                </c:pt>
                <c:pt idx="5124">
                  <c:v>120</c:v>
                </c:pt>
                <c:pt idx="5125">
                  <c:v>120</c:v>
                </c:pt>
                <c:pt idx="5126">
                  <c:v>120</c:v>
                </c:pt>
                <c:pt idx="5127">
                  <c:v>120</c:v>
                </c:pt>
                <c:pt idx="5128">
                  <c:v>120.2</c:v>
                </c:pt>
                <c:pt idx="5129">
                  <c:v>120.2</c:v>
                </c:pt>
                <c:pt idx="5130">
                  <c:v>120.2</c:v>
                </c:pt>
                <c:pt idx="5131">
                  <c:v>119.9</c:v>
                </c:pt>
                <c:pt idx="5132">
                  <c:v>119.9</c:v>
                </c:pt>
                <c:pt idx="5133">
                  <c:v>119.9</c:v>
                </c:pt>
                <c:pt idx="5134">
                  <c:v>119.9</c:v>
                </c:pt>
                <c:pt idx="5135">
                  <c:v>119.9</c:v>
                </c:pt>
                <c:pt idx="5136">
                  <c:v>119.9</c:v>
                </c:pt>
                <c:pt idx="5137">
                  <c:v>119.8</c:v>
                </c:pt>
                <c:pt idx="5138">
                  <c:v>119.8</c:v>
                </c:pt>
                <c:pt idx="5139">
                  <c:v>119.8</c:v>
                </c:pt>
                <c:pt idx="5140">
                  <c:v>119.6</c:v>
                </c:pt>
                <c:pt idx="5141">
                  <c:v>119.6</c:v>
                </c:pt>
                <c:pt idx="5142">
                  <c:v>119.6</c:v>
                </c:pt>
                <c:pt idx="5143">
                  <c:v>119.1</c:v>
                </c:pt>
                <c:pt idx="5144">
                  <c:v>119.1</c:v>
                </c:pt>
                <c:pt idx="5145">
                  <c:v>119.1</c:v>
                </c:pt>
                <c:pt idx="5146">
                  <c:v>119.5</c:v>
                </c:pt>
                <c:pt idx="5147">
                  <c:v>119.5</c:v>
                </c:pt>
                <c:pt idx="5148">
                  <c:v>119.5</c:v>
                </c:pt>
                <c:pt idx="5149">
                  <c:v>119.7</c:v>
                </c:pt>
                <c:pt idx="5150">
                  <c:v>119.7</c:v>
                </c:pt>
                <c:pt idx="5151">
                  <c:v>119.7</c:v>
                </c:pt>
                <c:pt idx="5152">
                  <c:v>120.2</c:v>
                </c:pt>
                <c:pt idx="5153">
                  <c:v>120.2</c:v>
                </c:pt>
                <c:pt idx="5154">
                  <c:v>120.2</c:v>
                </c:pt>
                <c:pt idx="5155">
                  <c:v>120.1</c:v>
                </c:pt>
                <c:pt idx="5156">
                  <c:v>120.1</c:v>
                </c:pt>
                <c:pt idx="5157">
                  <c:v>120.1</c:v>
                </c:pt>
                <c:pt idx="5158">
                  <c:v>120</c:v>
                </c:pt>
                <c:pt idx="5159">
                  <c:v>120</c:v>
                </c:pt>
                <c:pt idx="5160">
                  <c:v>120</c:v>
                </c:pt>
                <c:pt idx="5161">
                  <c:v>120.5</c:v>
                </c:pt>
                <c:pt idx="5162">
                  <c:v>120.5</c:v>
                </c:pt>
                <c:pt idx="5163">
                  <c:v>120.5</c:v>
                </c:pt>
                <c:pt idx="5164">
                  <c:v>120.4</c:v>
                </c:pt>
                <c:pt idx="5165">
                  <c:v>120.4</c:v>
                </c:pt>
                <c:pt idx="5166">
                  <c:v>120.4</c:v>
                </c:pt>
                <c:pt idx="5167">
                  <c:v>120.4</c:v>
                </c:pt>
                <c:pt idx="5168">
                  <c:v>120.4</c:v>
                </c:pt>
                <c:pt idx="5169">
                  <c:v>120.4</c:v>
                </c:pt>
                <c:pt idx="5170">
                  <c:v>119.9</c:v>
                </c:pt>
                <c:pt idx="5171">
                  <c:v>119.9</c:v>
                </c:pt>
                <c:pt idx="5172">
                  <c:v>119.9</c:v>
                </c:pt>
                <c:pt idx="5173">
                  <c:v>119.6</c:v>
                </c:pt>
                <c:pt idx="5174">
                  <c:v>119.6</c:v>
                </c:pt>
                <c:pt idx="5175">
                  <c:v>119.6</c:v>
                </c:pt>
                <c:pt idx="5176">
                  <c:v>119.8</c:v>
                </c:pt>
                <c:pt idx="5177">
                  <c:v>119.8</c:v>
                </c:pt>
                <c:pt idx="5178">
                  <c:v>119.8</c:v>
                </c:pt>
                <c:pt idx="5179">
                  <c:v>119.6</c:v>
                </c:pt>
                <c:pt idx="5180">
                  <c:v>119.6</c:v>
                </c:pt>
                <c:pt idx="5181">
                  <c:v>119.6</c:v>
                </c:pt>
                <c:pt idx="5182">
                  <c:v>120.2</c:v>
                </c:pt>
                <c:pt idx="5183">
                  <c:v>120.2</c:v>
                </c:pt>
                <c:pt idx="5184">
                  <c:v>120.2</c:v>
                </c:pt>
                <c:pt idx="5185">
                  <c:v>120.1</c:v>
                </c:pt>
                <c:pt idx="5186">
                  <c:v>120.1</c:v>
                </c:pt>
                <c:pt idx="5187">
                  <c:v>120.1</c:v>
                </c:pt>
                <c:pt idx="5188">
                  <c:v>119.8</c:v>
                </c:pt>
                <c:pt idx="5189">
                  <c:v>119.8</c:v>
                </c:pt>
                <c:pt idx="5190">
                  <c:v>119.8</c:v>
                </c:pt>
                <c:pt idx="5191">
                  <c:v>119.4</c:v>
                </c:pt>
                <c:pt idx="5192">
                  <c:v>119.4</c:v>
                </c:pt>
                <c:pt idx="5193">
                  <c:v>119.4</c:v>
                </c:pt>
                <c:pt idx="5194">
                  <c:v>119.8</c:v>
                </c:pt>
                <c:pt idx="5195">
                  <c:v>119.8</c:v>
                </c:pt>
                <c:pt idx="5196">
                  <c:v>119.8</c:v>
                </c:pt>
                <c:pt idx="5197">
                  <c:v>120</c:v>
                </c:pt>
                <c:pt idx="5198">
                  <c:v>120</c:v>
                </c:pt>
                <c:pt idx="5199">
                  <c:v>120</c:v>
                </c:pt>
                <c:pt idx="5200">
                  <c:v>119.9</c:v>
                </c:pt>
                <c:pt idx="5201">
                  <c:v>119.9</c:v>
                </c:pt>
                <c:pt idx="5202">
                  <c:v>119.9</c:v>
                </c:pt>
                <c:pt idx="5203">
                  <c:v>119.4</c:v>
                </c:pt>
                <c:pt idx="5204">
                  <c:v>119.4</c:v>
                </c:pt>
                <c:pt idx="5205">
                  <c:v>119.4</c:v>
                </c:pt>
                <c:pt idx="5206">
                  <c:v>119.6</c:v>
                </c:pt>
                <c:pt idx="5207">
                  <c:v>119.6</c:v>
                </c:pt>
                <c:pt idx="5208">
                  <c:v>119.6</c:v>
                </c:pt>
                <c:pt idx="5209">
                  <c:v>119.6</c:v>
                </c:pt>
                <c:pt idx="5210">
                  <c:v>119.6</c:v>
                </c:pt>
                <c:pt idx="5211">
                  <c:v>119.6</c:v>
                </c:pt>
                <c:pt idx="5212">
                  <c:v>119.7</c:v>
                </c:pt>
                <c:pt idx="5213">
                  <c:v>119.7</c:v>
                </c:pt>
                <c:pt idx="5214">
                  <c:v>119.7</c:v>
                </c:pt>
                <c:pt idx="5215">
                  <c:v>119</c:v>
                </c:pt>
                <c:pt idx="5216">
                  <c:v>119</c:v>
                </c:pt>
                <c:pt idx="5217">
                  <c:v>119</c:v>
                </c:pt>
                <c:pt idx="5218">
                  <c:v>118.5</c:v>
                </c:pt>
                <c:pt idx="5219">
                  <c:v>118.5</c:v>
                </c:pt>
                <c:pt idx="5220">
                  <c:v>118.5</c:v>
                </c:pt>
                <c:pt idx="5221">
                  <c:v>118</c:v>
                </c:pt>
                <c:pt idx="5222">
                  <c:v>118</c:v>
                </c:pt>
                <c:pt idx="5223">
                  <c:v>118</c:v>
                </c:pt>
                <c:pt idx="5224">
                  <c:v>118.7</c:v>
                </c:pt>
                <c:pt idx="5225">
                  <c:v>118.7</c:v>
                </c:pt>
                <c:pt idx="5226">
                  <c:v>118.7</c:v>
                </c:pt>
                <c:pt idx="5227">
                  <c:v>119.5</c:v>
                </c:pt>
                <c:pt idx="5228">
                  <c:v>119.5</c:v>
                </c:pt>
                <c:pt idx="5229">
                  <c:v>119.5</c:v>
                </c:pt>
                <c:pt idx="5230">
                  <c:v>119.8</c:v>
                </c:pt>
                <c:pt idx="5231">
                  <c:v>119.8</c:v>
                </c:pt>
                <c:pt idx="5232">
                  <c:v>119.8</c:v>
                </c:pt>
                <c:pt idx="5233">
                  <c:v>119.9</c:v>
                </c:pt>
                <c:pt idx="5234">
                  <c:v>119.9</c:v>
                </c:pt>
                <c:pt idx="5235">
                  <c:v>119.9</c:v>
                </c:pt>
                <c:pt idx="5236">
                  <c:v>119.7</c:v>
                </c:pt>
                <c:pt idx="5237">
                  <c:v>119.7</c:v>
                </c:pt>
                <c:pt idx="5238">
                  <c:v>119.7</c:v>
                </c:pt>
                <c:pt idx="5239">
                  <c:v>119.6</c:v>
                </c:pt>
                <c:pt idx="5240">
                  <c:v>119.6</c:v>
                </c:pt>
                <c:pt idx="5241">
                  <c:v>119.6</c:v>
                </c:pt>
                <c:pt idx="5242">
                  <c:v>119.2</c:v>
                </c:pt>
                <c:pt idx="5243">
                  <c:v>119.2</c:v>
                </c:pt>
                <c:pt idx="5244">
                  <c:v>119.2</c:v>
                </c:pt>
                <c:pt idx="5245">
                  <c:v>119.2</c:v>
                </c:pt>
                <c:pt idx="5246">
                  <c:v>119.2</c:v>
                </c:pt>
                <c:pt idx="5247">
                  <c:v>119.2</c:v>
                </c:pt>
                <c:pt idx="5248">
                  <c:v>119.3</c:v>
                </c:pt>
                <c:pt idx="5249">
                  <c:v>119.3</c:v>
                </c:pt>
                <c:pt idx="5250">
                  <c:v>119.3</c:v>
                </c:pt>
                <c:pt idx="5251">
                  <c:v>119.9</c:v>
                </c:pt>
                <c:pt idx="5252">
                  <c:v>119.9</c:v>
                </c:pt>
                <c:pt idx="5253">
                  <c:v>119.9</c:v>
                </c:pt>
                <c:pt idx="5254">
                  <c:v>120.4</c:v>
                </c:pt>
                <c:pt idx="5255">
                  <c:v>120.4</c:v>
                </c:pt>
                <c:pt idx="5256">
                  <c:v>120.4</c:v>
                </c:pt>
                <c:pt idx="5257">
                  <c:v>120.4</c:v>
                </c:pt>
                <c:pt idx="5258">
                  <c:v>120.4</c:v>
                </c:pt>
                <c:pt idx="5259">
                  <c:v>120.4</c:v>
                </c:pt>
                <c:pt idx="5260">
                  <c:v>119.7</c:v>
                </c:pt>
                <c:pt idx="5261">
                  <c:v>119.7</c:v>
                </c:pt>
                <c:pt idx="5262">
                  <c:v>119.7</c:v>
                </c:pt>
                <c:pt idx="5263">
                  <c:v>119.4</c:v>
                </c:pt>
                <c:pt idx="5264">
                  <c:v>119.4</c:v>
                </c:pt>
                <c:pt idx="5265">
                  <c:v>119.4</c:v>
                </c:pt>
                <c:pt idx="5266">
                  <c:v>119.5</c:v>
                </c:pt>
                <c:pt idx="5267">
                  <c:v>119.5</c:v>
                </c:pt>
                <c:pt idx="5268">
                  <c:v>119.5</c:v>
                </c:pt>
                <c:pt idx="5269">
                  <c:v>120</c:v>
                </c:pt>
                <c:pt idx="5270">
                  <c:v>120</c:v>
                </c:pt>
                <c:pt idx="5271">
                  <c:v>120</c:v>
                </c:pt>
                <c:pt idx="5272">
                  <c:v>120.1</c:v>
                </c:pt>
                <c:pt idx="5273">
                  <c:v>120.1</c:v>
                </c:pt>
                <c:pt idx="5274">
                  <c:v>120.1</c:v>
                </c:pt>
                <c:pt idx="5275">
                  <c:v>120.4</c:v>
                </c:pt>
                <c:pt idx="5276">
                  <c:v>120.4</c:v>
                </c:pt>
                <c:pt idx="5277">
                  <c:v>120.4</c:v>
                </c:pt>
                <c:pt idx="5278">
                  <c:v>120.1</c:v>
                </c:pt>
                <c:pt idx="5279">
                  <c:v>120.1</c:v>
                </c:pt>
                <c:pt idx="5280">
                  <c:v>120.1</c:v>
                </c:pt>
                <c:pt idx="5281">
                  <c:v>120</c:v>
                </c:pt>
                <c:pt idx="5282">
                  <c:v>120</c:v>
                </c:pt>
                <c:pt idx="5283">
                  <c:v>120</c:v>
                </c:pt>
                <c:pt idx="5284">
                  <c:v>119.9</c:v>
                </c:pt>
                <c:pt idx="5285">
                  <c:v>119.9</c:v>
                </c:pt>
                <c:pt idx="5286">
                  <c:v>119.9</c:v>
                </c:pt>
                <c:pt idx="5287">
                  <c:v>120.4</c:v>
                </c:pt>
                <c:pt idx="5288">
                  <c:v>120.4</c:v>
                </c:pt>
                <c:pt idx="5289">
                  <c:v>120.4</c:v>
                </c:pt>
                <c:pt idx="5290">
                  <c:v>120.1</c:v>
                </c:pt>
                <c:pt idx="5291">
                  <c:v>120.1</c:v>
                </c:pt>
                <c:pt idx="5292">
                  <c:v>120.1</c:v>
                </c:pt>
                <c:pt idx="5293">
                  <c:v>119.8</c:v>
                </c:pt>
                <c:pt idx="5294">
                  <c:v>119.8</c:v>
                </c:pt>
                <c:pt idx="5295">
                  <c:v>119.8</c:v>
                </c:pt>
                <c:pt idx="5296">
                  <c:v>119.8</c:v>
                </c:pt>
                <c:pt idx="5297">
                  <c:v>119.8</c:v>
                </c:pt>
                <c:pt idx="5298">
                  <c:v>119.8</c:v>
                </c:pt>
                <c:pt idx="5299">
                  <c:v>120.5</c:v>
                </c:pt>
                <c:pt idx="5300">
                  <c:v>120.5</c:v>
                </c:pt>
                <c:pt idx="5301">
                  <c:v>120.5</c:v>
                </c:pt>
                <c:pt idx="5302">
                  <c:v>120.5</c:v>
                </c:pt>
                <c:pt idx="5303">
                  <c:v>120.5</c:v>
                </c:pt>
                <c:pt idx="5304">
                  <c:v>120.5</c:v>
                </c:pt>
                <c:pt idx="5305">
                  <c:v>120.6</c:v>
                </c:pt>
                <c:pt idx="5306">
                  <c:v>120.6</c:v>
                </c:pt>
                <c:pt idx="5307">
                  <c:v>120.6</c:v>
                </c:pt>
                <c:pt idx="5308">
                  <c:v>120.2</c:v>
                </c:pt>
                <c:pt idx="5309">
                  <c:v>120.2</c:v>
                </c:pt>
                <c:pt idx="5310">
                  <c:v>120.2</c:v>
                </c:pt>
                <c:pt idx="5311">
                  <c:v>120</c:v>
                </c:pt>
                <c:pt idx="5312">
                  <c:v>120</c:v>
                </c:pt>
                <c:pt idx="5313">
                  <c:v>120</c:v>
                </c:pt>
                <c:pt idx="5314">
                  <c:v>119.6</c:v>
                </c:pt>
                <c:pt idx="5315">
                  <c:v>119.6</c:v>
                </c:pt>
                <c:pt idx="5316">
                  <c:v>119.6</c:v>
                </c:pt>
                <c:pt idx="5317">
                  <c:v>119.6</c:v>
                </c:pt>
                <c:pt idx="5318">
                  <c:v>119.6</c:v>
                </c:pt>
                <c:pt idx="5319">
                  <c:v>119.6</c:v>
                </c:pt>
                <c:pt idx="5320">
                  <c:v>119.9</c:v>
                </c:pt>
                <c:pt idx="5321">
                  <c:v>119.9</c:v>
                </c:pt>
                <c:pt idx="5322">
                  <c:v>119.9</c:v>
                </c:pt>
                <c:pt idx="5323">
                  <c:v>119.3</c:v>
                </c:pt>
                <c:pt idx="5324">
                  <c:v>119.3</c:v>
                </c:pt>
                <c:pt idx="5325">
                  <c:v>119.3</c:v>
                </c:pt>
                <c:pt idx="5326">
                  <c:v>119.4</c:v>
                </c:pt>
                <c:pt idx="5327">
                  <c:v>119.4</c:v>
                </c:pt>
                <c:pt idx="5328">
                  <c:v>119.4</c:v>
                </c:pt>
                <c:pt idx="5329">
                  <c:v>118.9</c:v>
                </c:pt>
                <c:pt idx="5330">
                  <c:v>118.9</c:v>
                </c:pt>
                <c:pt idx="5331">
                  <c:v>118.9</c:v>
                </c:pt>
                <c:pt idx="5332">
                  <c:v>119.4</c:v>
                </c:pt>
                <c:pt idx="5333">
                  <c:v>119.4</c:v>
                </c:pt>
                <c:pt idx="5334">
                  <c:v>119.4</c:v>
                </c:pt>
                <c:pt idx="5335">
                  <c:v>119.5</c:v>
                </c:pt>
                <c:pt idx="5336">
                  <c:v>119.5</c:v>
                </c:pt>
                <c:pt idx="5337">
                  <c:v>119.5</c:v>
                </c:pt>
                <c:pt idx="5338">
                  <c:v>119.7</c:v>
                </c:pt>
                <c:pt idx="5339">
                  <c:v>119.7</c:v>
                </c:pt>
                <c:pt idx="5340">
                  <c:v>119.7</c:v>
                </c:pt>
                <c:pt idx="5341">
                  <c:v>120</c:v>
                </c:pt>
                <c:pt idx="5342">
                  <c:v>120</c:v>
                </c:pt>
                <c:pt idx="5343">
                  <c:v>120</c:v>
                </c:pt>
                <c:pt idx="5344">
                  <c:v>120.1</c:v>
                </c:pt>
                <c:pt idx="5345">
                  <c:v>120.1</c:v>
                </c:pt>
                <c:pt idx="5346">
                  <c:v>120.1</c:v>
                </c:pt>
                <c:pt idx="5347">
                  <c:v>120.8</c:v>
                </c:pt>
                <c:pt idx="5348">
                  <c:v>120.8</c:v>
                </c:pt>
                <c:pt idx="5349">
                  <c:v>120.8</c:v>
                </c:pt>
                <c:pt idx="5350">
                  <c:v>120.7</c:v>
                </c:pt>
                <c:pt idx="5351">
                  <c:v>120.7</c:v>
                </c:pt>
                <c:pt idx="5352">
                  <c:v>120.7</c:v>
                </c:pt>
                <c:pt idx="5353">
                  <c:v>120.4</c:v>
                </c:pt>
                <c:pt idx="5354">
                  <c:v>120.4</c:v>
                </c:pt>
                <c:pt idx="5355">
                  <c:v>120.4</c:v>
                </c:pt>
                <c:pt idx="5356">
                  <c:v>120</c:v>
                </c:pt>
                <c:pt idx="5357">
                  <c:v>120</c:v>
                </c:pt>
                <c:pt idx="5358">
                  <c:v>120</c:v>
                </c:pt>
                <c:pt idx="5359">
                  <c:v>119.6</c:v>
                </c:pt>
                <c:pt idx="5360">
                  <c:v>119.6</c:v>
                </c:pt>
                <c:pt idx="5361">
                  <c:v>119.6</c:v>
                </c:pt>
                <c:pt idx="5362">
                  <c:v>119.6</c:v>
                </c:pt>
                <c:pt idx="5363">
                  <c:v>119.6</c:v>
                </c:pt>
                <c:pt idx="5364">
                  <c:v>119.6</c:v>
                </c:pt>
                <c:pt idx="5365">
                  <c:v>119.5</c:v>
                </c:pt>
                <c:pt idx="5366">
                  <c:v>119.5</c:v>
                </c:pt>
                <c:pt idx="5367">
                  <c:v>119.5</c:v>
                </c:pt>
                <c:pt idx="5368">
                  <c:v>120.4</c:v>
                </c:pt>
                <c:pt idx="5369">
                  <c:v>120.4</c:v>
                </c:pt>
                <c:pt idx="5370">
                  <c:v>120.4</c:v>
                </c:pt>
                <c:pt idx="5371">
                  <c:v>120.9</c:v>
                </c:pt>
                <c:pt idx="5372">
                  <c:v>120.9</c:v>
                </c:pt>
                <c:pt idx="5373">
                  <c:v>120.9</c:v>
                </c:pt>
                <c:pt idx="5374">
                  <c:v>120.8</c:v>
                </c:pt>
                <c:pt idx="5375">
                  <c:v>120.8</c:v>
                </c:pt>
                <c:pt idx="5376">
                  <c:v>120.8</c:v>
                </c:pt>
                <c:pt idx="5377">
                  <c:v>120.3</c:v>
                </c:pt>
                <c:pt idx="5378">
                  <c:v>120.3</c:v>
                </c:pt>
                <c:pt idx="5379">
                  <c:v>120.3</c:v>
                </c:pt>
                <c:pt idx="5380">
                  <c:v>119.8</c:v>
                </c:pt>
                <c:pt idx="5381">
                  <c:v>119.8</c:v>
                </c:pt>
                <c:pt idx="5382">
                  <c:v>119.8</c:v>
                </c:pt>
                <c:pt idx="5383">
                  <c:v>120.1</c:v>
                </c:pt>
                <c:pt idx="5384">
                  <c:v>120.1</c:v>
                </c:pt>
                <c:pt idx="5385">
                  <c:v>120.1</c:v>
                </c:pt>
                <c:pt idx="5386">
                  <c:v>120.2</c:v>
                </c:pt>
                <c:pt idx="5387">
                  <c:v>120.2</c:v>
                </c:pt>
                <c:pt idx="5388">
                  <c:v>120.2</c:v>
                </c:pt>
                <c:pt idx="5389">
                  <c:v>120.4</c:v>
                </c:pt>
                <c:pt idx="5390">
                  <c:v>120.4</c:v>
                </c:pt>
                <c:pt idx="5391">
                  <c:v>120.4</c:v>
                </c:pt>
                <c:pt idx="5392">
                  <c:v>120.1</c:v>
                </c:pt>
                <c:pt idx="5393">
                  <c:v>120.1</c:v>
                </c:pt>
                <c:pt idx="5394">
                  <c:v>120.1</c:v>
                </c:pt>
                <c:pt idx="5395">
                  <c:v>120.4</c:v>
                </c:pt>
                <c:pt idx="5396">
                  <c:v>120.4</c:v>
                </c:pt>
                <c:pt idx="5397">
                  <c:v>120.4</c:v>
                </c:pt>
                <c:pt idx="5398">
                  <c:v>120.1</c:v>
                </c:pt>
                <c:pt idx="5399">
                  <c:v>120.1</c:v>
                </c:pt>
                <c:pt idx="5400">
                  <c:v>120.1</c:v>
                </c:pt>
                <c:pt idx="5401">
                  <c:v>120.1</c:v>
                </c:pt>
                <c:pt idx="5402">
                  <c:v>120.1</c:v>
                </c:pt>
                <c:pt idx="5403">
                  <c:v>120.1</c:v>
                </c:pt>
                <c:pt idx="5404">
                  <c:v>119.6</c:v>
                </c:pt>
                <c:pt idx="5405">
                  <c:v>119.6</c:v>
                </c:pt>
                <c:pt idx="5406">
                  <c:v>119.6</c:v>
                </c:pt>
                <c:pt idx="5407">
                  <c:v>119.4</c:v>
                </c:pt>
                <c:pt idx="5408">
                  <c:v>119.4</c:v>
                </c:pt>
                <c:pt idx="5409">
                  <c:v>119.4</c:v>
                </c:pt>
                <c:pt idx="5410">
                  <c:v>119</c:v>
                </c:pt>
                <c:pt idx="5411">
                  <c:v>119</c:v>
                </c:pt>
                <c:pt idx="5412">
                  <c:v>119</c:v>
                </c:pt>
                <c:pt idx="5413">
                  <c:v>119.3</c:v>
                </c:pt>
                <c:pt idx="5414">
                  <c:v>119.3</c:v>
                </c:pt>
                <c:pt idx="5415">
                  <c:v>119.3</c:v>
                </c:pt>
                <c:pt idx="5416">
                  <c:v>119.1</c:v>
                </c:pt>
                <c:pt idx="5417">
                  <c:v>119.1</c:v>
                </c:pt>
                <c:pt idx="5418">
                  <c:v>119.1</c:v>
                </c:pt>
                <c:pt idx="5419">
                  <c:v>119.3</c:v>
                </c:pt>
                <c:pt idx="5420">
                  <c:v>119.3</c:v>
                </c:pt>
                <c:pt idx="5421">
                  <c:v>119.3</c:v>
                </c:pt>
                <c:pt idx="5422">
                  <c:v>119.1</c:v>
                </c:pt>
                <c:pt idx="5423">
                  <c:v>119.1</c:v>
                </c:pt>
                <c:pt idx="5424">
                  <c:v>119.1</c:v>
                </c:pt>
                <c:pt idx="5425">
                  <c:v>119</c:v>
                </c:pt>
                <c:pt idx="5426">
                  <c:v>119</c:v>
                </c:pt>
                <c:pt idx="5427">
                  <c:v>119</c:v>
                </c:pt>
                <c:pt idx="5428">
                  <c:v>118.8</c:v>
                </c:pt>
                <c:pt idx="5429">
                  <c:v>118.8</c:v>
                </c:pt>
                <c:pt idx="5430">
                  <c:v>118.8</c:v>
                </c:pt>
                <c:pt idx="5431">
                  <c:v>118.8</c:v>
                </c:pt>
                <c:pt idx="5432">
                  <c:v>118.8</c:v>
                </c:pt>
                <c:pt idx="5433">
                  <c:v>118.8</c:v>
                </c:pt>
                <c:pt idx="5434">
                  <c:v>119.4</c:v>
                </c:pt>
                <c:pt idx="5435">
                  <c:v>119.4</c:v>
                </c:pt>
                <c:pt idx="5436">
                  <c:v>119.4</c:v>
                </c:pt>
                <c:pt idx="5437">
                  <c:v>119.6</c:v>
                </c:pt>
                <c:pt idx="5438">
                  <c:v>119.6</c:v>
                </c:pt>
                <c:pt idx="5439">
                  <c:v>119.6</c:v>
                </c:pt>
                <c:pt idx="5440">
                  <c:v>119.8</c:v>
                </c:pt>
                <c:pt idx="5441">
                  <c:v>119.8</c:v>
                </c:pt>
                <c:pt idx="5442">
                  <c:v>119.8</c:v>
                </c:pt>
                <c:pt idx="5443">
                  <c:v>119.2</c:v>
                </c:pt>
                <c:pt idx="5444">
                  <c:v>119.2</c:v>
                </c:pt>
                <c:pt idx="5445">
                  <c:v>119.2</c:v>
                </c:pt>
                <c:pt idx="5446">
                  <c:v>118.7</c:v>
                </c:pt>
                <c:pt idx="5447">
                  <c:v>118.7</c:v>
                </c:pt>
                <c:pt idx="5448">
                  <c:v>118.7</c:v>
                </c:pt>
                <c:pt idx="5449">
                  <c:v>118.7</c:v>
                </c:pt>
                <c:pt idx="5450">
                  <c:v>118.7</c:v>
                </c:pt>
                <c:pt idx="5451">
                  <c:v>118.7</c:v>
                </c:pt>
                <c:pt idx="5452">
                  <c:v>118.9</c:v>
                </c:pt>
                <c:pt idx="5453">
                  <c:v>118.9</c:v>
                </c:pt>
                <c:pt idx="5454">
                  <c:v>118.9</c:v>
                </c:pt>
                <c:pt idx="5455">
                  <c:v>119</c:v>
                </c:pt>
                <c:pt idx="5456">
                  <c:v>119</c:v>
                </c:pt>
                <c:pt idx="5457">
                  <c:v>119</c:v>
                </c:pt>
                <c:pt idx="5458">
                  <c:v>117.5</c:v>
                </c:pt>
                <c:pt idx="5459">
                  <c:v>117.5</c:v>
                </c:pt>
                <c:pt idx="5460">
                  <c:v>117.5</c:v>
                </c:pt>
                <c:pt idx="5461">
                  <c:v>114.2</c:v>
                </c:pt>
                <c:pt idx="5462">
                  <c:v>114.2</c:v>
                </c:pt>
                <c:pt idx="5463">
                  <c:v>114.2</c:v>
                </c:pt>
                <c:pt idx="5464">
                  <c:v>111.2</c:v>
                </c:pt>
                <c:pt idx="5465">
                  <c:v>111.2</c:v>
                </c:pt>
                <c:pt idx="5466">
                  <c:v>111.2</c:v>
                </c:pt>
                <c:pt idx="5467">
                  <c:v>109.4</c:v>
                </c:pt>
                <c:pt idx="5468">
                  <c:v>109.4</c:v>
                </c:pt>
                <c:pt idx="5469">
                  <c:v>109.4</c:v>
                </c:pt>
                <c:pt idx="5470">
                  <c:v>109</c:v>
                </c:pt>
                <c:pt idx="5471">
                  <c:v>109</c:v>
                </c:pt>
                <c:pt idx="5472">
                  <c:v>109</c:v>
                </c:pt>
                <c:pt idx="5473">
                  <c:v>109.1</c:v>
                </c:pt>
                <c:pt idx="5474">
                  <c:v>109.1</c:v>
                </c:pt>
                <c:pt idx="5475">
                  <c:v>109.1</c:v>
                </c:pt>
                <c:pt idx="5476">
                  <c:v>109.2</c:v>
                </c:pt>
                <c:pt idx="5477">
                  <c:v>109.2</c:v>
                </c:pt>
                <c:pt idx="5478">
                  <c:v>109.2</c:v>
                </c:pt>
                <c:pt idx="5479">
                  <c:v>109.5</c:v>
                </c:pt>
                <c:pt idx="5480">
                  <c:v>109.5</c:v>
                </c:pt>
                <c:pt idx="5481">
                  <c:v>109.5</c:v>
                </c:pt>
                <c:pt idx="5482">
                  <c:v>109.3</c:v>
                </c:pt>
                <c:pt idx="5483">
                  <c:v>109.3</c:v>
                </c:pt>
                <c:pt idx="5484">
                  <c:v>109.3</c:v>
                </c:pt>
                <c:pt idx="5485">
                  <c:v>109</c:v>
                </c:pt>
                <c:pt idx="5486">
                  <c:v>109</c:v>
                </c:pt>
                <c:pt idx="5487">
                  <c:v>109</c:v>
                </c:pt>
                <c:pt idx="5488">
                  <c:v>109.1</c:v>
                </c:pt>
                <c:pt idx="5489">
                  <c:v>109.1</c:v>
                </c:pt>
                <c:pt idx="5490">
                  <c:v>109.1</c:v>
                </c:pt>
                <c:pt idx="5491">
                  <c:v>109.3</c:v>
                </c:pt>
                <c:pt idx="5492">
                  <c:v>109.3</c:v>
                </c:pt>
                <c:pt idx="5493">
                  <c:v>109.3</c:v>
                </c:pt>
                <c:pt idx="5494">
                  <c:v>109.3</c:v>
                </c:pt>
                <c:pt idx="5495">
                  <c:v>109.3</c:v>
                </c:pt>
                <c:pt idx="5496">
                  <c:v>109.3</c:v>
                </c:pt>
                <c:pt idx="5497">
                  <c:v>109.5</c:v>
                </c:pt>
                <c:pt idx="5498">
                  <c:v>109.5</c:v>
                </c:pt>
                <c:pt idx="5499">
                  <c:v>109.5</c:v>
                </c:pt>
                <c:pt idx="5500">
                  <c:v>109.7</c:v>
                </c:pt>
                <c:pt idx="5501">
                  <c:v>109.7</c:v>
                </c:pt>
                <c:pt idx="5502">
                  <c:v>109.7</c:v>
                </c:pt>
                <c:pt idx="5503">
                  <c:v>110.3</c:v>
                </c:pt>
                <c:pt idx="5504">
                  <c:v>110.3</c:v>
                </c:pt>
                <c:pt idx="5505">
                  <c:v>110.3</c:v>
                </c:pt>
                <c:pt idx="5506">
                  <c:v>110.4</c:v>
                </c:pt>
                <c:pt idx="5507">
                  <c:v>110.4</c:v>
                </c:pt>
                <c:pt idx="5508">
                  <c:v>110.4</c:v>
                </c:pt>
                <c:pt idx="5509">
                  <c:v>110.3</c:v>
                </c:pt>
                <c:pt idx="5510">
                  <c:v>110.3</c:v>
                </c:pt>
                <c:pt idx="5511">
                  <c:v>110.3</c:v>
                </c:pt>
                <c:pt idx="5512">
                  <c:v>110.5</c:v>
                </c:pt>
                <c:pt idx="5513">
                  <c:v>110.5</c:v>
                </c:pt>
                <c:pt idx="5514">
                  <c:v>110.5</c:v>
                </c:pt>
                <c:pt idx="5515">
                  <c:v>112.9</c:v>
                </c:pt>
                <c:pt idx="5516">
                  <c:v>112.9</c:v>
                </c:pt>
                <c:pt idx="5517">
                  <c:v>112.9</c:v>
                </c:pt>
                <c:pt idx="5518">
                  <c:v>116.1</c:v>
                </c:pt>
                <c:pt idx="5519">
                  <c:v>116.1</c:v>
                </c:pt>
                <c:pt idx="5520">
                  <c:v>116.1</c:v>
                </c:pt>
                <c:pt idx="5521">
                  <c:v>118.9</c:v>
                </c:pt>
                <c:pt idx="5522">
                  <c:v>118.9</c:v>
                </c:pt>
                <c:pt idx="5523">
                  <c:v>118.9</c:v>
                </c:pt>
                <c:pt idx="5524">
                  <c:v>119.3</c:v>
                </c:pt>
                <c:pt idx="5525">
                  <c:v>119.3</c:v>
                </c:pt>
                <c:pt idx="5526">
                  <c:v>119.3</c:v>
                </c:pt>
                <c:pt idx="5527">
                  <c:v>117.3</c:v>
                </c:pt>
                <c:pt idx="5528">
                  <c:v>117.3</c:v>
                </c:pt>
                <c:pt idx="5529">
                  <c:v>117.3</c:v>
                </c:pt>
                <c:pt idx="5530">
                  <c:v>115.4</c:v>
                </c:pt>
                <c:pt idx="5531">
                  <c:v>115.4</c:v>
                </c:pt>
                <c:pt idx="5532">
                  <c:v>115.4</c:v>
                </c:pt>
                <c:pt idx="5533">
                  <c:v>114.7</c:v>
                </c:pt>
                <c:pt idx="5534">
                  <c:v>114.7</c:v>
                </c:pt>
                <c:pt idx="5535">
                  <c:v>114.7</c:v>
                </c:pt>
                <c:pt idx="5536">
                  <c:v>116.3</c:v>
                </c:pt>
                <c:pt idx="5537">
                  <c:v>116.3</c:v>
                </c:pt>
                <c:pt idx="5538">
                  <c:v>116.3</c:v>
                </c:pt>
                <c:pt idx="5539">
                  <c:v>118</c:v>
                </c:pt>
                <c:pt idx="5540">
                  <c:v>118</c:v>
                </c:pt>
                <c:pt idx="5541">
                  <c:v>118</c:v>
                </c:pt>
                <c:pt idx="5542">
                  <c:v>119.5</c:v>
                </c:pt>
                <c:pt idx="5543">
                  <c:v>119.5</c:v>
                </c:pt>
                <c:pt idx="5544">
                  <c:v>119.5</c:v>
                </c:pt>
                <c:pt idx="5545">
                  <c:v>120.3</c:v>
                </c:pt>
                <c:pt idx="5546">
                  <c:v>120.3</c:v>
                </c:pt>
                <c:pt idx="5547">
                  <c:v>120.3</c:v>
                </c:pt>
                <c:pt idx="5548">
                  <c:v>120.4</c:v>
                </c:pt>
                <c:pt idx="5549">
                  <c:v>120.4</c:v>
                </c:pt>
                <c:pt idx="5550">
                  <c:v>120.4</c:v>
                </c:pt>
                <c:pt idx="5551">
                  <c:v>120.5</c:v>
                </c:pt>
                <c:pt idx="5552">
                  <c:v>120.5</c:v>
                </c:pt>
                <c:pt idx="5553">
                  <c:v>120.5</c:v>
                </c:pt>
                <c:pt idx="5554">
                  <c:v>120.1</c:v>
                </c:pt>
                <c:pt idx="5555">
                  <c:v>120.1</c:v>
                </c:pt>
                <c:pt idx="5556">
                  <c:v>120.1</c:v>
                </c:pt>
                <c:pt idx="5557">
                  <c:v>120.3</c:v>
                </c:pt>
                <c:pt idx="5558">
                  <c:v>120.3</c:v>
                </c:pt>
                <c:pt idx="5559">
                  <c:v>120.3</c:v>
                </c:pt>
                <c:pt idx="5560">
                  <c:v>119.5</c:v>
                </c:pt>
                <c:pt idx="5561">
                  <c:v>119.5</c:v>
                </c:pt>
                <c:pt idx="5562">
                  <c:v>119.5</c:v>
                </c:pt>
                <c:pt idx="5563">
                  <c:v>119.6</c:v>
                </c:pt>
                <c:pt idx="5564">
                  <c:v>119.6</c:v>
                </c:pt>
                <c:pt idx="5565">
                  <c:v>119.6</c:v>
                </c:pt>
                <c:pt idx="5566">
                  <c:v>119.4</c:v>
                </c:pt>
                <c:pt idx="5567">
                  <c:v>119.4</c:v>
                </c:pt>
                <c:pt idx="5568">
                  <c:v>119.4</c:v>
                </c:pt>
                <c:pt idx="5569">
                  <c:v>120</c:v>
                </c:pt>
                <c:pt idx="5570">
                  <c:v>120</c:v>
                </c:pt>
                <c:pt idx="5571">
                  <c:v>120</c:v>
                </c:pt>
                <c:pt idx="5572">
                  <c:v>119.7</c:v>
                </c:pt>
                <c:pt idx="5573">
                  <c:v>119.7</c:v>
                </c:pt>
                <c:pt idx="5574">
                  <c:v>119.7</c:v>
                </c:pt>
                <c:pt idx="5575">
                  <c:v>119.8</c:v>
                </c:pt>
                <c:pt idx="5576">
                  <c:v>119.8</c:v>
                </c:pt>
                <c:pt idx="5577">
                  <c:v>119.8</c:v>
                </c:pt>
                <c:pt idx="5578">
                  <c:v>120.1</c:v>
                </c:pt>
                <c:pt idx="5579">
                  <c:v>120.1</c:v>
                </c:pt>
                <c:pt idx="5580">
                  <c:v>120.1</c:v>
                </c:pt>
                <c:pt idx="5581">
                  <c:v>119.8</c:v>
                </c:pt>
                <c:pt idx="5582">
                  <c:v>119.8</c:v>
                </c:pt>
                <c:pt idx="5583">
                  <c:v>119.8</c:v>
                </c:pt>
                <c:pt idx="5584">
                  <c:v>119.5</c:v>
                </c:pt>
                <c:pt idx="5585">
                  <c:v>119.5</c:v>
                </c:pt>
                <c:pt idx="5586">
                  <c:v>119.5</c:v>
                </c:pt>
                <c:pt idx="5587">
                  <c:v>119.4</c:v>
                </c:pt>
                <c:pt idx="5588">
                  <c:v>119.4</c:v>
                </c:pt>
                <c:pt idx="5589">
                  <c:v>119.4</c:v>
                </c:pt>
                <c:pt idx="5590">
                  <c:v>119.9</c:v>
                </c:pt>
                <c:pt idx="5591">
                  <c:v>119.9</c:v>
                </c:pt>
                <c:pt idx="5592">
                  <c:v>119.9</c:v>
                </c:pt>
                <c:pt idx="5593">
                  <c:v>120.1</c:v>
                </c:pt>
                <c:pt idx="5594">
                  <c:v>120.1</c:v>
                </c:pt>
                <c:pt idx="5595">
                  <c:v>120.1</c:v>
                </c:pt>
                <c:pt idx="5596">
                  <c:v>120.6</c:v>
                </c:pt>
                <c:pt idx="5597">
                  <c:v>120.6</c:v>
                </c:pt>
                <c:pt idx="5598">
                  <c:v>120.6</c:v>
                </c:pt>
                <c:pt idx="5599">
                  <c:v>120.8</c:v>
                </c:pt>
                <c:pt idx="5600">
                  <c:v>120.8</c:v>
                </c:pt>
                <c:pt idx="5601">
                  <c:v>120.8</c:v>
                </c:pt>
                <c:pt idx="5602">
                  <c:v>121.3</c:v>
                </c:pt>
                <c:pt idx="5603">
                  <c:v>121.3</c:v>
                </c:pt>
                <c:pt idx="5604">
                  <c:v>121.3</c:v>
                </c:pt>
                <c:pt idx="5605">
                  <c:v>120.8</c:v>
                </c:pt>
                <c:pt idx="5606">
                  <c:v>120.8</c:v>
                </c:pt>
                <c:pt idx="5607">
                  <c:v>120.8</c:v>
                </c:pt>
                <c:pt idx="5608">
                  <c:v>120.9</c:v>
                </c:pt>
                <c:pt idx="5609">
                  <c:v>120.9</c:v>
                </c:pt>
                <c:pt idx="5610">
                  <c:v>120.9</c:v>
                </c:pt>
                <c:pt idx="5611">
                  <c:v>120.2</c:v>
                </c:pt>
                <c:pt idx="5612">
                  <c:v>120.2</c:v>
                </c:pt>
                <c:pt idx="5613">
                  <c:v>120.2</c:v>
                </c:pt>
                <c:pt idx="5614">
                  <c:v>120.1</c:v>
                </c:pt>
                <c:pt idx="5615">
                  <c:v>120.1</c:v>
                </c:pt>
                <c:pt idx="5616">
                  <c:v>120.1</c:v>
                </c:pt>
                <c:pt idx="5617">
                  <c:v>119.7</c:v>
                </c:pt>
                <c:pt idx="5618">
                  <c:v>119.7</c:v>
                </c:pt>
                <c:pt idx="5619">
                  <c:v>119.7</c:v>
                </c:pt>
                <c:pt idx="5620">
                  <c:v>119.9</c:v>
                </c:pt>
                <c:pt idx="5621">
                  <c:v>119.9</c:v>
                </c:pt>
                <c:pt idx="5622">
                  <c:v>119.9</c:v>
                </c:pt>
                <c:pt idx="5623">
                  <c:v>119.9</c:v>
                </c:pt>
                <c:pt idx="5624">
                  <c:v>119.9</c:v>
                </c:pt>
                <c:pt idx="5625">
                  <c:v>119.9</c:v>
                </c:pt>
                <c:pt idx="5626">
                  <c:v>120.3</c:v>
                </c:pt>
                <c:pt idx="5627">
                  <c:v>120.3</c:v>
                </c:pt>
                <c:pt idx="5628">
                  <c:v>120.3</c:v>
                </c:pt>
                <c:pt idx="5629">
                  <c:v>120.6</c:v>
                </c:pt>
                <c:pt idx="5630">
                  <c:v>120.6</c:v>
                </c:pt>
                <c:pt idx="5631">
                  <c:v>120.6</c:v>
                </c:pt>
                <c:pt idx="5632">
                  <c:v>120.7</c:v>
                </c:pt>
                <c:pt idx="5633">
                  <c:v>120.7</c:v>
                </c:pt>
                <c:pt idx="5634">
                  <c:v>120.7</c:v>
                </c:pt>
                <c:pt idx="5635">
                  <c:v>120.9</c:v>
                </c:pt>
                <c:pt idx="5636">
                  <c:v>120.9</c:v>
                </c:pt>
                <c:pt idx="5637">
                  <c:v>120.9</c:v>
                </c:pt>
                <c:pt idx="5638">
                  <c:v>120.4</c:v>
                </c:pt>
                <c:pt idx="5639">
                  <c:v>120.4</c:v>
                </c:pt>
                <c:pt idx="5640">
                  <c:v>120.4</c:v>
                </c:pt>
                <c:pt idx="5641">
                  <c:v>120.5</c:v>
                </c:pt>
                <c:pt idx="5642">
                  <c:v>120.5</c:v>
                </c:pt>
                <c:pt idx="5643">
                  <c:v>120.5</c:v>
                </c:pt>
                <c:pt idx="5644">
                  <c:v>120.3</c:v>
                </c:pt>
                <c:pt idx="5645">
                  <c:v>120.3</c:v>
                </c:pt>
                <c:pt idx="5646">
                  <c:v>120.3</c:v>
                </c:pt>
                <c:pt idx="5647">
                  <c:v>120.6</c:v>
                </c:pt>
                <c:pt idx="5648">
                  <c:v>120.6</c:v>
                </c:pt>
                <c:pt idx="5649">
                  <c:v>120.6</c:v>
                </c:pt>
                <c:pt idx="5650">
                  <c:v>120.7</c:v>
                </c:pt>
                <c:pt idx="5651">
                  <c:v>120.7</c:v>
                </c:pt>
                <c:pt idx="5652">
                  <c:v>120.7</c:v>
                </c:pt>
                <c:pt idx="5653">
                  <c:v>120.7</c:v>
                </c:pt>
                <c:pt idx="5654">
                  <c:v>120.7</c:v>
                </c:pt>
                <c:pt idx="5655">
                  <c:v>120.7</c:v>
                </c:pt>
                <c:pt idx="5656">
                  <c:v>120.8</c:v>
                </c:pt>
                <c:pt idx="5657">
                  <c:v>120.8</c:v>
                </c:pt>
                <c:pt idx="5658">
                  <c:v>120.8</c:v>
                </c:pt>
                <c:pt idx="5659">
                  <c:v>120.2</c:v>
                </c:pt>
                <c:pt idx="5660">
                  <c:v>120.2</c:v>
                </c:pt>
                <c:pt idx="5661">
                  <c:v>120.2</c:v>
                </c:pt>
                <c:pt idx="5662">
                  <c:v>120.5</c:v>
                </c:pt>
                <c:pt idx="5663">
                  <c:v>120.5</c:v>
                </c:pt>
                <c:pt idx="5664">
                  <c:v>120.5</c:v>
                </c:pt>
                <c:pt idx="5665">
                  <c:v>120.3</c:v>
                </c:pt>
                <c:pt idx="5666">
                  <c:v>120.3</c:v>
                </c:pt>
                <c:pt idx="5667">
                  <c:v>120.3</c:v>
                </c:pt>
                <c:pt idx="5668">
                  <c:v>120.9</c:v>
                </c:pt>
                <c:pt idx="5669">
                  <c:v>120.9</c:v>
                </c:pt>
                <c:pt idx="5670">
                  <c:v>120.9</c:v>
                </c:pt>
                <c:pt idx="5671">
                  <c:v>120.6</c:v>
                </c:pt>
                <c:pt idx="5672">
                  <c:v>120.6</c:v>
                </c:pt>
                <c:pt idx="5673">
                  <c:v>120.6</c:v>
                </c:pt>
                <c:pt idx="5674">
                  <c:v>120.5</c:v>
                </c:pt>
                <c:pt idx="5675">
                  <c:v>120.5</c:v>
                </c:pt>
                <c:pt idx="5676">
                  <c:v>120.5</c:v>
                </c:pt>
                <c:pt idx="5677">
                  <c:v>120.7</c:v>
                </c:pt>
                <c:pt idx="5678">
                  <c:v>120.7</c:v>
                </c:pt>
                <c:pt idx="5679">
                  <c:v>120.7</c:v>
                </c:pt>
                <c:pt idx="5680">
                  <c:v>121.1</c:v>
                </c:pt>
                <c:pt idx="5681">
                  <c:v>121.1</c:v>
                </c:pt>
                <c:pt idx="5682">
                  <c:v>121.1</c:v>
                </c:pt>
                <c:pt idx="5683">
                  <c:v>121.2</c:v>
                </c:pt>
                <c:pt idx="5684">
                  <c:v>121.2</c:v>
                </c:pt>
                <c:pt idx="5685">
                  <c:v>121.2</c:v>
                </c:pt>
                <c:pt idx="5686">
                  <c:v>121.2</c:v>
                </c:pt>
                <c:pt idx="5687">
                  <c:v>121.2</c:v>
                </c:pt>
                <c:pt idx="5688">
                  <c:v>121.2</c:v>
                </c:pt>
                <c:pt idx="5689">
                  <c:v>120.8</c:v>
                </c:pt>
                <c:pt idx="5690">
                  <c:v>120.8</c:v>
                </c:pt>
                <c:pt idx="5691">
                  <c:v>120.8</c:v>
                </c:pt>
                <c:pt idx="5692">
                  <c:v>120.8</c:v>
                </c:pt>
                <c:pt idx="5693">
                  <c:v>120.8</c:v>
                </c:pt>
                <c:pt idx="5694">
                  <c:v>120.8</c:v>
                </c:pt>
                <c:pt idx="5695">
                  <c:v>120.8</c:v>
                </c:pt>
                <c:pt idx="5696">
                  <c:v>120.8</c:v>
                </c:pt>
                <c:pt idx="5697">
                  <c:v>120.8</c:v>
                </c:pt>
                <c:pt idx="5698">
                  <c:v>121.1</c:v>
                </c:pt>
                <c:pt idx="5699">
                  <c:v>121.1</c:v>
                </c:pt>
                <c:pt idx="5700">
                  <c:v>121.1</c:v>
                </c:pt>
                <c:pt idx="5701">
                  <c:v>121.2</c:v>
                </c:pt>
                <c:pt idx="5702">
                  <c:v>121.2</c:v>
                </c:pt>
                <c:pt idx="5703">
                  <c:v>121.2</c:v>
                </c:pt>
                <c:pt idx="5704">
                  <c:v>121.4</c:v>
                </c:pt>
                <c:pt idx="5705">
                  <c:v>121.4</c:v>
                </c:pt>
                <c:pt idx="5706">
                  <c:v>121.4</c:v>
                </c:pt>
                <c:pt idx="5707">
                  <c:v>121.5</c:v>
                </c:pt>
                <c:pt idx="5708">
                  <c:v>121.5</c:v>
                </c:pt>
                <c:pt idx="5709">
                  <c:v>121.5</c:v>
                </c:pt>
                <c:pt idx="5710">
                  <c:v>122.2</c:v>
                </c:pt>
                <c:pt idx="5711">
                  <c:v>122.2</c:v>
                </c:pt>
                <c:pt idx="5712">
                  <c:v>122.2</c:v>
                </c:pt>
                <c:pt idx="5713">
                  <c:v>122.1</c:v>
                </c:pt>
                <c:pt idx="5714">
                  <c:v>122.1</c:v>
                </c:pt>
                <c:pt idx="5715">
                  <c:v>122.1</c:v>
                </c:pt>
                <c:pt idx="5716">
                  <c:v>121.9</c:v>
                </c:pt>
                <c:pt idx="5717">
                  <c:v>121.9</c:v>
                </c:pt>
                <c:pt idx="5718">
                  <c:v>121.9</c:v>
                </c:pt>
                <c:pt idx="5719">
                  <c:v>121.2</c:v>
                </c:pt>
                <c:pt idx="5720">
                  <c:v>121.2</c:v>
                </c:pt>
                <c:pt idx="5721">
                  <c:v>121.2</c:v>
                </c:pt>
                <c:pt idx="5722">
                  <c:v>120.7</c:v>
                </c:pt>
                <c:pt idx="5723">
                  <c:v>120.7</c:v>
                </c:pt>
                <c:pt idx="5724">
                  <c:v>120.7</c:v>
                </c:pt>
                <c:pt idx="5725">
                  <c:v>120.3</c:v>
                </c:pt>
                <c:pt idx="5726">
                  <c:v>120.3</c:v>
                </c:pt>
                <c:pt idx="5727">
                  <c:v>120.3</c:v>
                </c:pt>
                <c:pt idx="5728">
                  <c:v>120.1</c:v>
                </c:pt>
                <c:pt idx="5729">
                  <c:v>120.1</c:v>
                </c:pt>
                <c:pt idx="5730">
                  <c:v>120.1</c:v>
                </c:pt>
                <c:pt idx="5731">
                  <c:v>120.3</c:v>
                </c:pt>
                <c:pt idx="5732">
                  <c:v>120.3</c:v>
                </c:pt>
                <c:pt idx="5733">
                  <c:v>120.3</c:v>
                </c:pt>
                <c:pt idx="5734">
                  <c:v>120.4</c:v>
                </c:pt>
                <c:pt idx="5735">
                  <c:v>120.4</c:v>
                </c:pt>
                <c:pt idx="5736">
                  <c:v>120.4</c:v>
                </c:pt>
                <c:pt idx="5737">
                  <c:v>120.6</c:v>
                </c:pt>
                <c:pt idx="5738">
                  <c:v>120.6</c:v>
                </c:pt>
                <c:pt idx="5739">
                  <c:v>120.6</c:v>
                </c:pt>
                <c:pt idx="5740">
                  <c:v>120.1</c:v>
                </c:pt>
                <c:pt idx="5741">
                  <c:v>120.1</c:v>
                </c:pt>
                <c:pt idx="5742">
                  <c:v>120.1</c:v>
                </c:pt>
                <c:pt idx="5743">
                  <c:v>119.6</c:v>
                </c:pt>
                <c:pt idx="5744">
                  <c:v>119.6</c:v>
                </c:pt>
                <c:pt idx="5745">
                  <c:v>119.6</c:v>
                </c:pt>
                <c:pt idx="5746">
                  <c:v>120.1</c:v>
                </c:pt>
                <c:pt idx="5747">
                  <c:v>120.1</c:v>
                </c:pt>
                <c:pt idx="5748">
                  <c:v>120.1</c:v>
                </c:pt>
                <c:pt idx="5749">
                  <c:v>120.6</c:v>
                </c:pt>
                <c:pt idx="5750">
                  <c:v>120.6</c:v>
                </c:pt>
                <c:pt idx="5751">
                  <c:v>120.6</c:v>
                </c:pt>
                <c:pt idx="5752">
                  <c:v>120.9</c:v>
                </c:pt>
                <c:pt idx="5753">
                  <c:v>120.9</c:v>
                </c:pt>
                <c:pt idx="5754">
                  <c:v>120.9</c:v>
                </c:pt>
                <c:pt idx="5755">
                  <c:v>120.3</c:v>
                </c:pt>
                <c:pt idx="5756">
                  <c:v>120.3</c:v>
                </c:pt>
                <c:pt idx="5757">
                  <c:v>120.3</c:v>
                </c:pt>
                <c:pt idx="5758">
                  <c:v>119.7</c:v>
                </c:pt>
                <c:pt idx="5759">
                  <c:v>119.7</c:v>
                </c:pt>
                <c:pt idx="5760">
                  <c:v>119.7</c:v>
                </c:pt>
                <c:pt idx="5761">
                  <c:v>119.8</c:v>
                </c:pt>
                <c:pt idx="5762">
                  <c:v>119.8</c:v>
                </c:pt>
                <c:pt idx="5763">
                  <c:v>119.8</c:v>
                </c:pt>
                <c:pt idx="5764">
                  <c:v>120.3</c:v>
                </c:pt>
                <c:pt idx="5765">
                  <c:v>120.3</c:v>
                </c:pt>
                <c:pt idx="5766">
                  <c:v>120.3</c:v>
                </c:pt>
                <c:pt idx="5767">
                  <c:v>120.9</c:v>
                </c:pt>
                <c:pt idx="5768">
                  <c:v>120.9</c:v>
                </c:pt>
                <c:pt idx="5769">
                  <c:v>120.9</c:v>
                </c:pt>
                <c:pt idx="5770">
                  <c:v>120.8</c:v>
                </c:pt>
                <c:pt idx="5771">
                  <c:v>120.8</c:v>
                </c:pt>
                <c:pt idx="5772">
                  <c:v>120.8</c:v>
                </c:pt>
                <c:pt idx="5773">
                  <c:v>120.3</c:v>
                </c:pt>
                <c:pt idx="5774">
                  <c:v>120.3</c:v>
                </c:pt>
                <c:pt idx="5775">
                  <c:v>120.3</c:v>
                </c:pt>
                <c:pt idx="5776">
                  <c:v>120.1</c:v>
                </c:pt>
                <c:pt idx="5777">
                  <c:v>120.1</c:v>
                </c:pt>
                <c:pt idx="5778">
                  <c:v>120.1</c:v>
                </c:pt>
                <c:pt idx="5779">
                  <c:v>120.4</c:v>
                </c:pt>
                <c:pt idx="5780">
                  <c:v>120.4</c:v>
                </c:pt>
                <c:pt idx="5781">
                  <c:v>120.4</c:v>
                </c:pt>
                <c:pt idx="5782">
                  <c:v>120.5</c:v>
                </c:pt>
                <c:pt idx="5783">
                  <c:v>120.5</c:v>
                </c:pt>
                <c:pt idx="5784">
                  <c:v>120.5</c:v>
                </c:pt>
                <c:pt idx="5785">
                  <c:v>120.9</c:v>
                </c:pt>
                <c:pt idx="5786">
                  <c:v>120.9</c:v>
                </c:pt>
                <c:pt idx="5787">
                  <c:v>120.9</c:v>
                </c:pt>
                <c:pt idx="5788">
                  <c:v>121.1</c:v>
                </c:pt>
                <c:pt idx="5789">
                  <c:v>121.1</c:v>
                </c:pt>
                <c:pt idx="5790">
                  <c:v>121.1</c:v>
                </c:pt>
                <c:pt idx="5791">
                  <c:v>120.7</c:v>
                </c:pt>
                <c:pt idx="5792">
                  <c:v>120.7</c:v>
                </c:pt>
                <c:pt idx="5793">
                  <c:v>120.7</c:v>
                </c:pt>
                <c:pt idx="5794">
                  <c:v>120.2</c:v>
                </c:pt>
                <c:pt idx="5795">
                  <c:v>120.2</c:v>
                </c:pt>
                <c:pt idx="5796">
                  <c:v>120.2</c:v>
                </c:pt>
                <c:pt idx="5797">
                  <c:v>120.1</c:v>
                </c:pt>
                <c:pt idx="5798">
                  <c:v>120.1</c:v>
                </c:pt>
                <c:pt idx="5799">
                  <c:v>120.1</c:v>
                </c:pt>
                <c:pt idx="5800">
                  <c:v>120.5</c:v>
                </c:pt>
                <c:pt idx="5801">
                  <c:v>120.5</c:v>
                </c:pt>
                <c:pt idx="5802">
                  <c:v>120.5</c:v>
                </c:pt>
                <c:pt idx="5803">
                  <c:v>121</c:v>
                </c:pt>
                <c:pt idx="5804">
                  <c:v>121</c:v>
                </c:pt>
                <c:pt idx="5805">
                  <c:v>121</c:v>
                </c:pt>
                <c:pt idx="5806">
                  <c:v>121.3</c:v>
                </c:pt>
                <c:pt idx="5807">
                  <c:v>121.3</c:v>
                </c:pt>
                <c:pt idx="5808">
                  <c:v>121.3</c:v>
                </c:pt>
                <c:pt idx="5809">
                  <c:v>121.6</c:v>
                </c:pt>
                <c:pt idx="5810">
                  <c:v>121.6</c:v>
                </c:pt>
                <c:pt idx="5811">
                  <c:v>121.6</c:v>
                </c:pt>
                <c:pt idx="5812">
                  <c:v>121.5</c:v>
                </c:pt>
                <c:pt idx="5813">
                  <c:v>121.5</c:v>
                </c:pt>
                <c:pt idx="5814">
                  <c:v>121.5</c:v>
                </c:pt>
                <c:pt idx="5815">
                  <c:v>121.4</c:v>
                </c:pt>
                <c:pt idx="5816">
                  <c:v>121.4</c:v>
                </c:pt>
                <c:pt idx="5817">
                  <c:v>121.4</c:v>
                </c:pt>
                <c:pt idx="5818">
                  <c:v>121.3</c:v>
                </c:pt>
                <c:pt idx="5819">
                  <c:v>121.3</c:v>
                </c:pt>
                <c:pt idx="5820">
                  <c:v>121.3</c:v>
                </c:pt>
                <c:pt idx="5821">
                  <c:v>121.2</c:v>
                </c:pt>
                <c:pt idx="5822">
                  <c:v>121.2</c:v>
                </c:pt>
                <c:pt idx="5823">
                  <c:v>121.2</c:v>
                </c:pt>
                <c:pt idx="5824">
                  <c:v>121.1</c:v>
                </c:pt>
                <c:pt idx="5825">
                  <c:v>121.1</c:v>
                </c:pt>
                <c:pt idx="5826">
                  <c:v>121.1</c:v>
                </c:pt>
                <c:pt idx="5827">
                  <c:v>120.8</c:v>
                </c:pt>
                <c:pt idx="5828">
                  <c:v>120.8</c:v>
                </c:pt>
                <c:pt idx="5829">
                  <c:v>120.8</c:v>
                </c:pt>
                <c:pt idx="5830">
                  <c:v>121.1</c:v>
                </c:pt>
                <c:pt idx="5831">
                  <c:v>121.1</c:v>
                </c:pt>
                <c:pt idx="5832">
                  <c:v>121.1</c:v>
                </c:pt>
                <c:pt idx="5833">
                  <c:v>120.5</c:v>
                </c:pt>
                <c:pt idx="5834">
                  <c:v>120.5</c:v>
                </c:pt>
                <c:pt idx="5835">
                  <c:v>120.5</c:v>
                </c:pt>
                <c:pt idx="5836">
                  <c:v>120.7</c:v>
                </c:pt>
                <c:pt idx="5837">
                  <c:v>120.7</c:v>
                </c:pt>
                <c:pt idx="5838">
                  <c:v>120.7</c:v>
                </c:pt>
                <c:pt idx="5839">
                  <c:v>120.8</c:v>
                </c:pt>
                <c:pt idx="5840">
                  <c:v>120.8</c:v>
                </c:pt>
                <c:pt idx="5841">
                  <c:v>120.8</c:v>
                </c:pt>
                <c:pt idx="5842">
                  <c:v>121.5</c:v>
                </c:pt>
                <c:pt idx="5843">
                  <c:v>121.5</c:v>
                </c:pt>
                <c:pt idx="5844">
                  <c:v>121.5</c:v>
                </c:pt>
                <c:pt idx="5845">
                  <c:v>121</c:v>
                </c:pt>
                <c:pt idx="5846">
                  <c:v>121</c:v>
                </c:pt>
                <c:pt idx="5847">
                  <c:v>121</c:v>
                </c:pt>
                <c:pt idx="5848">
                  <c:v>120.5</c:v>
                </c:pt>
                <c:pt idx="5849">
                  <c:v>120.5</c:v>
                </c:pt>
                <c:pt idx="5850">
                  <c:v>120.5</c:v>
                </c:pt>
                <c:pt idx="5851">
                  <c:v>120.4</c:v>
                </c:pt>
                <c:pt idx="5852">
                  <c:v>120.4</c:v>
                </c:pt>
                <c:pt idx="5853">
                  <c:v>120.4</c:v>
                </c:pt>
                <c:pt idx="5854">
                  <c:v>121</c:v>
                </c:pt>
                <c:pt idx="5855">
                  <c:v>121</c:v>
                </c:pt>
                <c:pt idx="5856">
                  <c:v>121</c:v>
                </c:pt>
                <c:pt idx="5857">
                  <c:v>121.3</c:v>
                </c:pt>
                <c:pt idx="5858">
                  <c:v>121.3</c:v>
                </c:pt>
                <c:pt idx="5859">
                  <c:v>121.3</c:v>
                </c:pt>
                <c:pt idx="5860">
                  <c:v>121</c:v>
                </c:pt>
                <c:pt idx="5861">
                  <c:v>121</c:v>
                </c:pt>
                <c:pt idx="5862">
                  <c:v>121</c:v>
                </c:pt>
                <c:pt idx="5863">
                  <c:v>120.9</c:v>
                </c:pt>
                <c:pt idx="5864">
                  <c:v>120.9</c:v>
                </c:pt>
                <c:pt idx="5865">
                  <c:v>120.9</c:v>
                </c:pt>
                <c:pt idx="5866">
                  <c:v>120.9</c:v>
                </c:pt>
                <c:pt idx="5867">
                  <c:v>120.9</c:v>
                </c:pt>
                <c:pt idx="5868">
                  <c:v>120.9</c:v>
                </c:pt>
                <c:pt idx="5869">
                  <c:v>121</c:v>
                </c:pt>
                <c:pt idx="5870">
                  <c:v>121</c:v>
                </c:pt>
                <c:pt idx="5871">
                  <c:v>121</c:v>
                </c:pt>
                <c:pt idx="5872">
                  <c:v>120.6</c:v>
                </c:pt>
                <c:pt idx="5873">
                  <c:v>120.6</c:v>
                </c:pt>
                <c:pt idx="5874">
                  <c:v>120.6</c:v>
                </c:pt>
                <c:pt idx="5875">
                  <c:v>120.9</c:v>
                </c:pt>
                <c:pt idx="5876">
                  <c:v>120.9</c:v>
                </c:pt>
                <c:pt idx="5877">
                  <c:v>120.9</c:v>
                </c:pt>
                <c:pt idx="5878">
                  <c:v>121.4</c:v>
                </c:pt>
                <c:pt idx="5879">
                  <c:v>121.4</c:v>
                </c:pt>
                <c:pt idx="5880">
                  <c:v>121.4</c:v>
                </c:pt>
                <c:pt idx="5881">
                  <c:v>121.4</c:v>
                </c:pt>
                <c:pt idx="5882">
                  <c:v>121.4</c:v>
                </c:pt>
                <c:pt idx="5883">
                  <c:v>121.4</c:v>
                </c:pt>
                <c:pt idx="5884">
                  <c:v>121.6</c:v>
                </c:pt>
                <c:pt idx="5885">
                  <c:v>121.6</c:v>
                </c:pt>
                <c:pt idx="5886">
                  <c:v>121.6</c:v>
                </c:pt>
                <c:pt idx="5887">
                  <c:v>121.1</c:v>
                </c:pt>
                <c:pt idx="5888">
                  <c:v>121.1</c:v>
                </c:pt>
                <c:pt idx="5889">
                  <c:v>121.1</c:v>
                </c:pt>
                <c:pt idx="5890">
                  <c:v>121.5</c:v>
                </c:pt>
                <c:pt idx="5891">
                  <c:v>121.5</c:v>
                </c:pt>
                <c:pt idx="5892">
                  <c:v>121.5</c:v>
                </c:pt>
                <c:pt idx="5893">
                  <c:v>121.4</c:v>
                </c:pt>
                <c:pt idx="5894">
                  <c:v>121.4</c:v>
                </c:pt>
                <c:pt idx="5895">
                  <c:v>121.4</c:v>
                </c:pt>
                <c:pt idx="5896">
                  <c:v>121.7</c:v>
                </c:pt>
                <c:pt idx="5897">
                  <c:v>121.7</c:v>
                </c:pt>
                <c:pt idx="5898">
                  <c:v>121.7</c:v>
                </c:pt>
                <c:pt idx="5899">
                  <c:v>121.5</c:v>
                </c:pt>
                <c:pt idx="5900">
                  <c:v>121.5</c:v>
                </c:pt>
                <c:pt idx="5901">
                  <c:v>121.5</c:v>
                </c:pt>
                <c:pt idx="5902">
                  <c:v>121.5</c:v>
                </c:pt>
                <c:pt idx="5903">
                  <c:v>121.5</c:v>
                </c:pt>
                <c:pt idx="5904">
                  <c:v>121.5</c:v>
                </c:pt>
                <c:pt idx="5905">
                  <c:v>121.8</c:v>
                </c:pt>
                <c:pt idx="5906">
                  <c:v>121.8</c:v>
                </c:pt>
                <c:pt idx="5907">
                  <c:v>121.8</c:v>
                </c:pt>
                <c:pt idx="5908">
                  <c:v>122.1</c:v>
                </c:pt>
                <c:pt idx="5909">
                  <c:v>122.1</c:v>
                </c:pt>
                <c:pt idx="5910">
                  <c:v>122.1</c:v>
                </c:pt>
                <c:pt idx="5911">
                  <c:v>122.3</c:v>
                </c:pt>
                <c:pt idx="5912">
                  <c:v>122.3</c:v>
                </c:pt>
                <c:pt idx="5913">
                  <c:v>122.3</c:v>
                </c:pt>
                <c:pt idx="5914">
                  <c:v>122.3</c:v>
                </c:pt>
                <c:pt idx="5915">
                  <c:v>122.3</c:v>
                </c:pt>
                <c:pt idx="5916">
                  <c:v>122.3</c:v>
                </c:pt>
                <c:pt idx="5917">
                  <c:v>122</c:v>
                </c:pt>
                <c:pt idx="5918">
                  <c:v>122</c:v>
                </c:pt>
                <c:pt idx="5919">
                  <c:v>122</c:v>
                </c:pt>
                <c:pt idx="5920">
                  <c:v>122.1</c:v>
                </c:pt>
                <c:pt idx="5921">
                  <c:v>122.1</c:v>
                </c:pt>
                <c:pt idx="5922">
                  <c:v>122.1</c:v>
                </c:pt>
                <c:pt idx="5923">
                  <c:v>121.9</c:v>
                </c:pt>
                <c:pt idx="5924">
                  <c:v>121.9</c:v>
                </c:pt>
                <c:pt idx="5925">
                  <c:v>121.9</c:v>
                </c:pt>
                <c:pt idx="5926">
                  <c:v>121.9</c:v>
                </c:pt>
                <c:pt idx="5927">
                  <c:v>121.9</c:v>
                </c:pt>
                <c:pt idx="5928">
                  <c:v>121.9</c:v>
                </c:pt>
                <c:pt idx="5929">
                  <c:v>121.6</c:v>
                </c:pt>
                <c:pt idx="5930">
                  <c:v>121.6</c:v>
                </c:pt>
                <c:pt idx="5931">
                  <c:v>121.6</c:v>
                </c:pt>
                <c:pt idx="5932">
                  <c:v>121.7</c:v>
                </c:pt>
                <c:pt idx="5933">
                  <c:v>121.7</c:v>
                </c:pt>
                <c:pt idx="5934">
                  <c:v>121.7</c:v>
                </c:pt>
                <c:pt idx="5935">
                  <c:v>121.9</c:v>
                </c:pt>
                <c:pt idx="5936">
                  <c:v>121.9</c:v>
                </c:pt>
                <c:pt idx="5937">
                  <c:v>121.9</c:v>
                </c:pt>
                <c:pt idx="5938">
                  <c:v>121.8</c:v>
                </c:pt>
                <c:pt idx="5939">
                  <c:v>121.8</c:v>
                </c:pt>
                <c:pt idx="5940">
                  <c:v>121.8</c:v>
                </c:pt>
                <c:pt idx="5941">
                  <c:v>121.9</c:v>
                </c:pt>
                <c:pt idx="5942">
                  <c:v>121.9</c:v>
                </c:pt>
                <c:pt idx="5943">
                  <c:v>121.9</c:v>
                </c:pt>
                <c:pt idx="5944">
                  <c:v>122.4</c:v>
                </c:pt>
                <c:pt idx="5945">
                  <c:v>122.4</c:v>
                </c:pt>
                <c:pt idx="5946">
                  <c:v>122.4</c:v>
                </c:pt>
                <c:pt idx="5947">
                  <c:v>122.7</c:v>
                </c:pt>
                <c:pt idx="5948">
                  <c:v>122.7</c:v>
                </c:pt>
                <c:pt idx="5949">
                  <c:v>122.7</c:v>
                </c:pt>
                <c:pt idx="5950">
                  <c:v>122.3</c:v>
                </c:pt>
                <c:pt idx="5951">
                  <c:v>122.3</c:v>
                </c:pt>
                <c:pt idx="5952">
                  <c:v>122.3</c:v>
                </c:pt>
                <c:pt idx="5953">
                  <c:v>121.8</c:v>
                </c:pt>
                <c:pt idx="5954">
                  <c:v>121.8</c:v>
                </c:pt>
                <c:pt idx="5955">
                  <c:v>121.8</c:v>
                </c:pt>
                <c:pt idx="5956">
                  <c:v>121.9</c:v>
                </c:pt>
                <c:pt idx="5957">
                  <c:v>121.9</c:v>
                </c:pt>
                <c:pt idx="5958">
                  <c:v>121.9</c:v>
                </c:pt>
                <c:pt idx="5959">
                  <c:v>122.2</c:v>
                </c:pt>
                <c:pt idx="5960">
                  <c:v>122.2</c:v>
                </c:pt>
                <c:pt idx="5961">
                  <c:v>122.2</c:v>
                </c:pt>
                <c:pt idx="5962">
                  <c:v>121.9</c:v>
                </c:pt>
                <c:pt idx="5963">
                  <c:v>121.9</c:v>
                </c:pt>
                <c:pt idx="5964">
                  <c:v>121.9</c:v>
                </c:pt>
                <c:pt idx="5965">
                  <c:v>122</c:v>
                </c:pt>
                <c:pt idx="5966">
                  <c:v>122</c:v>
                </c:pt>
                <c:pt idx="5967">
                  <c:v>122</c:v>
                </c:pt>
                <c:pt idx="5968">
                  <c:v>121.8</c:v>
                </c:pt>
                <c:pt idx="5969">
                  <c:v>121.8</c:v>
                </c:pt>
                <c:pt idx="5970">
                  <c:v>121.8</c:v>
                </c:pt>
                <c:pt idx="5971">
                  <c:v>122.2</c:v>
                </c:pt>
                <c:pt idx="5972">
                  <c:v>122.2</c:v>
                </c:pt>
                <c:pt idx="5973">
                  <c:v>122.2</c:v>
                </c:pt>
                <c:pt idx="5974">
                  <c:v>121.9</c:v>
                </c:pt>
                <c:pt idx="5975">
                  <c:v>121.9</c:v>
                </c:pt>
                <c:pt idx="5976">
                  <c:v>121.9</c:v>
                </c:pt>
                <c:pt idx="5977">
                  <c:v>122</c:v>
                </c:pt>
                <c:pt idx="5978">
                  <c:v>122</c:v>
                </c:pt>
                <c:pt idx="5979">
                  <c:v>122</c:v>
                </c:pt>
                <c:pt idx="5980">
                  <c:v>121.8</c:v>
                </c:pt>
                <c:pt idx="5981">
                  <c:v>121.8</c:v>
                </c:pt>
                <c:pt idx="5982">
                  <c:v>121.8</c:v>
                </c:pt>
                <c:pt idx="5983">
                  <c:v>121.9</c:v>
                </c:pt>
                <c:pt idx="5984">
                  <c:v>121.9</c:v>
                </c:pt>
                <c:pt idx="5985">
                  <c:v>121.9</c:v>
                </c:pt>
                <c:pt idx="5986">
                  <c:v>121.7</c:v>
                </c:pt>
                <c:pt idx="5987">
                  <c:v>121.7</c:v>
                </c:pt>
                <c:pt idx="5988">
                  <c:v>121.7</c:v>
                </c:pt>
                <c:pt idx="5989">
                  <c:v>121.8</c:v>
                </c:pt>
                <c:pt idx="5990">
                  <c:v>121.8</c:v>
                </c:pt>
                <c:pt idx="5991">
                  <c:v>121.8</c:v>
                </c:pt>
                <c:pt idx="5992">
                  <c:v>121.5</c:v>
                </c:pt>
                <c:pt idx="5993">
                  <c:v>121.5</c:v>
                </c:pt>
                <c:pt idx="5994">
                  <c:v>121.5</c:v>
                </c:pt>
                <c:pt idx="5995">
                  <c:v>121.8</c:v>
                </c:pt>
                <c:pt idx="5996">
                  <c:v>121.8</c:v>
                </c:pt>
                <c:pt idx="5997">
                  <c:v>121.8</c:v>
                </c:pt>
                <c:pt idx="5998">
                  <c:v>122.1</c:v>
                </c:pt>
                <c:pt idx="5999">
                  <c:v>122.1</c:v>
                </c:pt>
                <c:pt idx="6000">
                  <c:v>122.1</c:v>
                </c:pt>
                <c:pt idx="6001">
                  <c:v>122.4</c:v>
                </c:pt>
                <c:pt idx="6002">
                  <c:v>122.4</c:v>
                </c:pt>
                <c:pt idx="6003">
                  <c:v>122.4</c:v>
                </c:pt>
                <c:pt idx="6004">
                  <c:v>123.1</c:v>
                </c:pt>
                <c:pt idx="6005">
                  <c:v>123.1</c:v>
                </c:pt>
                <c:pt idx="6006">
                  <c:v>123.1</c:v>
                </c:pt>
                <c:pt idx="6007">
                  <c:v>122.9</c:v>
                </c:pt>
                <c:pt idx="6008">
                  <c:v>122.9</c:v>
                </c:pt>
                <c:pt idx="6009">
                  <c:v>122.9</c:v>
                </c:pt>
                <c:pt idx="6010">
                  <c:v>123.1</c:v>
                </c:pt>
                <c:pt idx="6011">
                  <c:v>123.1</c:v>
                </c:pt>
                <c:pt idx="6012">
                  <c:v>123.1</c:v>
                </c:pt>
                <c:pt idx="6013">
                  <c:v>122.3</c:v>
                </c:pt>
                <c:pt idx="6014">
                  <c:v>122.3</c:v>
                </c:pt>
                <c:pt idx="6015">
                  <c:v>122.3</c:v>
                </c:pt>
                <c:pt idx="6016">
                  <c:v>122.5</c:v>
                </c:pt>
                <c:pt idx="6017">
                  <c:v>122.5</c:v>
                </c:pt>
                <c:pt idx="6018">
                  <c:v>122.5</c:v>
                </c:pt>
                <c:pt idx="6019">
                  <c:v>122.9</c:v>
                </c:pt>
                <c:pt idx="6020">
                  <c:v>122.9</c:v>
                </c:pt>
                <c:pt idx="6021">
                  <c:v>122.9</c:v>
                </c:pt>
                <c:pt idx="6022">
                  <c:v>123.5</c:v>
                </c:pt>
                <c:pt idx="6023">
                  <c:v>123.5</c:v>
                </c:pt>
                <c:pt idx="6024">
                  <c:v>123.5</c:v>
                </c:pt>
                <c:pt idx="6025">
                  <c:v>123.4</c:v>
                </c:pt>
                <c:pt idx="6026">
                  <c:v>123.4</c:v>
                </c:pt>
                <c:pt idx="6027">
                  <c:v>123.4</c:v>
                </c:pt>
                <c:pt idx="6028">
                  <c:v>123</c:v>
                </c:pt>
                <c:pt idx="6029">
                  <c:v>123</c:v>
                </c:pt>
                <c:pt idx="6030">
                  <c:v>123</c:v>
                </c:pt>
                <c:pt idx="6031">
                  <c:v>122.8</c:v>
                </c:pt>
                <c:pt idx="6032">
                  <c:v>122.8</c:v>
                </c:pt>
                <c:pt idx="6033">
                  <c:v>122.8</c:v>
                </c:pt>
                <c:pt idx="6034">
                  <c:v>123.5</c:v>
                </c:pt>
                <c:pt idx="6035">
                  <c:v>123.5</c:v>
                </c:pt>
                <c:pt idx="6036">
                  <c:v>123.5</c:v>
                </c:pt>
                <c:pt idx="6037">
                  <c:v>124.4</c:v>
                </c:pt>
                <c:pt idx="6038">
                  <c:v>124.4</c:v>
                </c:pt>
                <c:pt idx="6039">
                  <c:v>124.4</c:v>
                </c:pt>
                <c:pt idx="6040">
                  <c:v>124.7</c:v>
                </c:pt>
                <c:pt idx="6041">
                  <c:v>124.7</c:v>
                </c:pt>
                <c:pt idx="6042">
                  <c:v>124.7</c:v>
                </c:pt>
                <c:pt idx="6043">
                  <c:v>124</c:v>
                </c:pt>
                <c:pt idx="6044">
                  <c:v>124</c:v>
                </c:pt>
                <c:pt idx="6045">
                  <c:v>124</c:v>
                </c:pt>
                <c:pt idx="6046">
                  <c:v>123.4</c:v>
                </c:pt>
                <c:pt idx="6047">
                  <c:v>123.4</c:v>
                </c:pt>
                <c:pt idx="6048">
                  <c:v>123.4</c:v>
                </c:pt>
                <c:pt idx="6049">
                  <c:v>122.8</c:v>
                </c:pt>
                <c:pt idx="6050">
                  <c:v>122.8</c:v>
                </c:pt>
                <c:pt idx="6051">
                  <c:v>122.8</c:v>
                </c:pt>
                <c:pt idx="6052">
                  <c:v>122.9</c:v>
                </c:pt>
                <c:pt idx="6053">
                  <c:v>122.9</c:v>
                </c:pt>
                <c:pt idx="6054">
                  <c:v>122.9</c:v>
                </c:pt>
                <c:pt idx="6055">
                  <c:v>122.7</c:v>
                </c:pt>
                <c:pt idx="6056">
                  <c:v>122.7</c:v>
                </c:pt>
                <c:pt idx="6057">
                  <c:v>122.7</c:v>
                </c:pt>
                <c:pt idx="6058">
                  <c:v>122.7</c:v>
                </c:pt>
                <c:pt idx="6059">
                  <c:v>122.7</c:v>
                </c:pt>
                <c:pt idx="6060">
                  <c:v>122.7</c:v>
                </c:pt>
                <c:pt idx="6061">
                  <c:v>122.5</c:v>
                </c:pt>
                <c:pt idx="6062">
                  <c:v>122.5</c:v>
                </c:pt>
                <c:pt idx="6063">
                  <c:v>122.5</c:v>
                </c:pt>
                <c:pt idx="6064">
                  <c:v>122.4</c:v>
                </c:pt>
                <c:pt idx="6065">
                  <c:v>122.4</c:v>
                </c:pt>
                <c:pt idx="6066">
                  <c:v>122.4</c:v>
                </c:pt>
                <c:pt idx="6067">
                  <c:v>123</c:v>
                </c:pt>
                <c:pt idx="6068">
                  <c:v>123</c:v>
                </c:pt>
                <c:pt idx="6069">
                  <c:v>123</c:v>
                </c:pt>
                <c:pt idx="6070">
                  <c:v>123.1</c:v>
                </c:pt>
                <c:pt idx="6071">
                  <c:v>123.1</c:v>
                </c:pt>
                <c:pt idx="6072">
                  <c:v>123.1</c:v>
                </c:pt>
                <c:pt idx="6073">
                  <c:v>123.3</c:v>
                </c:pt>
                <c:pt idx="6074">
                  <c:v>123.3</c:v>
                </c:pt>
                <c:pt idx="6075">
                  <c:v>123.3</c:v>
                </c:pt>
                <c:pt idx="6076">
                  <c:v>123.1</c:v>
                </c:pt>
                <c:pt idx="6077">
                  <c:v>123.1</c:v>
                </c:pt>
                <c:pt idx="6078">
                  <c:v>123.1</c:v>
                </c:pt>
                <c:pt idx="6079">
                  <c:v>123.3</c:v>
                </c:pt>
                <c:pt idx="6080">
                  <c:v>123.3</c:v>
                </c:pt>
                <c:pt idx="6081">
                  <c:v>123.3</c:v>
                </c:pt>
                <c:pt idx="6082">
                  <c:v>123.2</c:v>
                </c:pt>
                <c:pt idx="6083">
                  <c:v>123.2</c:v>
                </c:pt>
                <c:pt idx="6084">
                  <c:v>123.2</c:v>
                </c:pt>
                <c:pt idx="6085">
                  <c:v>122.7</c:v>
                </c:pt>
                <c:pt idx="6086">
                  <c:v>122.7</c:v>
                </c:pt>
                <c:pt idx="6087">
                  <c:v>122.7</c:v>
                </c:pt>
                <c:pt idx="6088">
                  <c:v>122.6</c:v>
                </c:pt>
                <c:pt idx="6089">
                  <c:v>122.6</c:v>
                </c:pt>
                <c:pt idx="6090">
                  <c:v>122.6</c:v>
                </c:pt>
                <c:pt idx="6091">
                  <c:v>122.8</c:v>
                </c:pt>
                <c:pt idx="6092">
                  <c:v>122.8</c:v>
                </c:pt>
                <c:pt idx="6093">
                  <c:v>122.8</c:v>
                </c:pt>
                <c:pt idx="6094">
                  <c:v>123.8</c:v>
                </c:pt>
                <c:pt idx="6095">
                  <c:v>123.8</c:v>
                </c:pt>
                <c:pt idx="6096">
                  <c:v>123.8</c:v>
                </c:pt>
                <c:pt idx="6097">
                  <c:v>123.5</c:v>
                </c:pt>
                <c:pt idx="6098">
                  <c:v>123.5</c:v>
                </c:pt>
                <c:pt idx="6099">
                  <c:v>123.5</c:v>
                </c:pt>
                <c:pt idx="6100">
                  <c:v>123.8</c:v>
                </c:pt>
                <c:pt idx="6101">
                  <c:v>123.8</c:v>
                </c:pt>
                <c:pt idx="6102">
                  <c:v>123.8</c:v>
                </c:pt>
                <c:pt idx="6103">
                  <c:v>124</c:v>
                </c:pt>
                <c:pt idx="6104">
                  <c:v>124</c:v>
                </c:pt>
                <c:pt idx="6105">
                  <c:v>124</c:v>
                </c:pt>
                <c:pt idx="6106">
                  <c:v>124.6</c:v>
                </c:pt>
                <c:pt idx="6107">
                  <c:v>124.6</c:v>
                </c:pt>
                <c:pt idx="6108">
                  <c:v>124.6</c:v>
                </c:pt>
                <c:pt idx="6109">
                  <c:v>124.9</c:v>
                </c:pt>
                <c:pt idx="6110">
                  <c:v>124.9</c:v>
                </c:pt>
                <c:pt idx="6111">
                  <c:v>124.9</c:v>
                </c:pt>
                <c:pt idx="6112">
                  <c:v>124.9</c:v>
                </c:pt>
                <c:pt idx="6113">
                  <c:v>124.9</c:v>
                </c:pt>
                <c:pt idx="6114">
                  <c:v>124.9</c:v>
                </c:pt>
                <c:pt idx="6115">
                  <c:v>125.4</c:v>
                </c:pt>
                <c:pt idx="6116">
                  <c:v>125.4</c:v>
                </c:pt>
                <c:pt idx="6117">
                  <c:v>125.4</c:v>
                </c:pt>
                <c:pt idx="6118">
                  <c:v>126.1</c:v>
                </c:pt>
                <c:pt idx="6119">
                  <c:v>126.1</c:v>
                </c:pt>
                <c:pt idx="6120">
                  <c:v>126.1</c:v>
                </c:pt>
                <c:pt idx="6121">
                  <c:v>127</c:v>
                </c:pt>
                <c:pt idx="6122">
                  <c:v>127</c:v>
                </c:pt>
                <c:pt idx="6123">
                  <c:v>127</c:v>
                </c:pt>
                <c:pt idx="6124">
                  <c:v>127.3</c:v>
                </c:pt>
                <c:pt idx="6125">
                  <c:v>127.3</c:v>
                </c:pt>
                <c:pt idx="6126">
                  <c:v>127.3</c:v>
                </c:pt>
                <c:pt idx="6127">
                  <c:v>127.2</c:v>
                </c:pt>
                <c:pt idx="6128">
                  <c:v>127.2</c:v>
                </c:pt>
                <c:pt idx="6129">
                  <c:v>127.2</c:v>
                </c:pt>
                <c:pt idx="6130">
                  <c:v>126.9</c:v>
                </c:pt>
                <c:pt idx="6131">
                  <c:v>126.9</c:v>
                </c:pt>
                <c:pt idx="6132">
                  <c:v>126.9</c:v>
                </c:pt>
                <c:pt idx="6133">
                  <c:v>126.7</c:v>
                </c:pt>
                <c:pt idx="6134">
                  <c:v>126.7</c:v>
                </c:pt>
                <c:pt idx="6135">
                  <c:v>126.7</c:v>
                </c:pt>
                <c:pt idx="6136">
                  <c:v>127</c:v>
                </c:pt>
                <c:pt idx="6137">
                  <c:v>127</c:v>
                </c:pt>
                <c:pt idx="6138">
                  <c:v>127</c:v>
                </c:pt>
                <c:pt idx="6139">
                  <c:v>127.2</c:v>
                </c:pt>
                <c:pt idx="6140">
                  <c:v>127.2</c:v>
                </c:pt>
                <c:pt idx="6141">
                  <c:v>127.2</c:v>
                </c:pt>
                <c:pt idx="6142">
                  <c:v>127.8</c:v>
                </c:pt>
                <c:pt idx="6143">
                  <c:v>127.8</c:v>
                </c:pt>
                <c:pt idx="6144">
                  <c:v>127.8</c:v>
                </c:pt>
                <c:pt idx="6145">
                  <c:v>128.5</c:v>
                </c:pt>
                <c:pt idx="6146">
                  <c:v>128.5</c:v>
                </c:pt>
                <c:pt idx="6147">
                  <c:v>128.5</c:v>
                </c:pt>
                <c:pt idx="6148">
                  <c:v>128.80000000000001</c:v>
                </c:pt>
                <c:pt idx="6149">
                  <c:v>128.80000000000001</c:v>
                </c:pt>
                <c:pt idx="6150">
                  <c:v>128.80000000000001</c:v>
                </c:pt>
                <c:pt idx="6151">
                  <c:v>129</c:v>
                </c:pt>
                <c:pt idx="6152">
                  <c:v>129</c:v>
                </c:pt>
                <c:pt idx="6153">
                  <c:v>129</c:v>
                </c:pt>
                <c:pt idx="6154">
                  <c:v>128.30000000000001</c:v>
                </c:pt>
                <c:pt idx="6155">
                  <c:v>128.30000000000001</c:v>
                </c:pt>
                <c:pt idx="6156">
                  <c:v>128.30000000000001</c:v>
                </c:pt>
                <c:pt idx="6157">
                  <c:v>128.5</c:v>
                </c:pt>
                <c:pt idx="6158">
                  <c:v>128.5</c:v>
                </c:pt>
                <c:pt idx="6159">
                  <c:v>128.5</c:v>
                </c:pt>
                <c:pt idx="6160">
                  <c:v>129.1</c:v>
                </c:pt>
                <c:pt idx="6161">
                  <c:v>129.1</c:v>
                </c:pt>
                <c:pt idx="6162">
                  <c:v>129.1</c:v>
                </c:pt>
                <c:pt idx="6163">
                  <c:v>129.69999999999999</c:v>
                </c:pt>
                <c:pt idx="6164">
                  <c:v>129.69999999999999</c:v>
                </c:pt>
                <c:pt idx="6165">
                  <c:v>129.69999999999999</c:v>
                </c:pt>
                <c:pt idx="6166">
                  <c:v>130.19999999999999</c:v>
                </c:pt>
                <c:pt idx="6167">
                  <c:v>130.19999999999999</c:v>
                </c:pt>
                <c:pt idx="6168">
                  <c:v>130.19999999999999</c:v>
                </c:pt>
                <c:pt idx="6169">
                  <c:v>130.1</c:v>
                </c:pt>
                <c:pt idx="6170">
                  <c:v>130.1</c:v>
                </c:pt>
                <c:pt idx="6171">
                  <c:v>130.1</c:v>
                </c:pt>
                <c:pt idx="6172">
                  <c:v>130</c:v>
                </c:pt>
                <c:pt idx="6173">
                  <c:v>130</c:v>
                </c:pt>
                <c:pt idx="6174">
                  <c:v>130</c:v>
                </c:pt>
                <c:pt idx="6175">
                  <c:v>129.9</c:v>
                </c:pt>
                <c:pt idx="6176">
                  <c:v>129.9</c:v>
                </c:pt>
                <c:pt idx="6177">
                  <c:v>129.9</c:v>
                </c:pt>
                <c:pt idx="6178">
                  <c:v>129.80000000000001</c:v>
                </c:pt>
                <c:pt idx="6179">
                  <c:v>129.80000000000001</c:v>
                </c:pt>
                <c:pt idx="6180">
                  <c:v>129.80000000000001</c:v>
                </c:pt>
                <c:pt idx="6181">
                  <c:v>130.1</c:v>
                </c:pt>
                <c:pt idx="6182">
                  <c:v>130.1</c:v>
                </c:pt>
                <c:pt idx="6183">
                  <c:v>130.1</c:v>
                </c:pt>
                <c:pt idx="6184">
                  <c:v>129.80000000000001</c:v>
                </c:pt>
                <c:pt idx="6185">
                  <c:v>129.80000000000001</c:v>
                </c:pt>
                <c:pt idx="6186">
                  <c:v>129.80000000000001</c:v>
                </c:pt>
                <c:pt idx="6187">
                  <c:v>129.9</c:v>
                </c:pt>
                <c:pt idx="6188">
                  <c:v>129.9</c:v>
                </c:pt>
                <c:pt idx="6189">
                  <c:v>129.9</c:v>
                </c:pt>
                <c:pt idx="6190">
                  <c:v>129.9</c:v>
                </c:pt>
                <c:pt idx="6191">
                  <c:v>129.9</c:v>
                </c:pt>
                <c:pt idx="6192">
                  <c:v>129.9</c:v>
                </c:pt>
                <c:pt idx="6193">
                  <c:v>130.19999999999999</c:v>
                </c:pt>
                <c:pt idx="6194">
                  <c:v>130.19999999999999</c:v>
                </c:pt>
                <c:pt idx="6195">
                  <c:v>130.19999999999999</c:v>
                </c:pt>
                <c:pt idx="6196">
                  <c:v>129.69999999999999</c:v>
                </c:pt>
                <c:pt idx="6197">
                  <c:v>129.69999999999999</c:v>
                </c:pt>
                <c:pt idx="6198">
                  <c:v>129.69999999999999</c:v>
                </c:pt>
                <c:pt idx="6199">
                  <c:v>129.4</c:v>
                </c:pt>
                <c:pt idx="6200">
                  <c:v>129.4</c:v>
                </c:pt>
                <c:pt idx="6201">
                  <c:v>129.4</c:v>
                </c:pt>
                <c:pt idx="6202">
                  <c:v>129.30000000000001</c:v>
                </c:pt>
                <c:pt idx="6203">
                  <c:v>129.30000000000001</c:v>
                </c:pt>
                <c:pt idx="6204">
                  <c:v>129.30000000000001</c:v>
                </c:pt>
                <c:pt idx="6205">
                  <c:v>129.19999999999999</c:v>
                </c:pt>
                <c:pt idx="6206">
                  <c:v>129.19999999999999</c:v>
                </c:pt>
                <c:pt idx="6207">
                  <c:v>129.19999999999999</c:v>
                </c:pt>
                <c:pt idx="6208">
                  <c:v>129.4</c:v>
                </c:pt>
                <c:pt idx="6209">
                  <c:v>129.4</c:v>
                </c:pt>
                <c:pt idx="6210">
                  <c:v>129.4</c:v>
                </c:pt>
                <c:pt idx="6211">
                  <c:v>129.19999999999999</c:v>
                </c:pt>
                <c:pt idx="6212">
                  <c:v>129.19999999999999</c:v>
                </c:pt>
                <c:pt idx="6213">
                  <c:v>129.19999999999999</c:v>
                </c:pt>
                <c:pt idx="6214">
                  <c:v>129.5</c:v>
                </c:pt>
                <c:pt idx="6215">
                  <c:v>129.5</c:v>
                </c:pt>
                <c:pt idx="6216">
                  <c:v>129.5</c:v>
                </c:pt>
                <c:pt idx="6217">
                  <c:v>130</c:v>
                </c:pt>
                <c:pt idx="6218">
                  <c:v>130</c:v>
                </c:pt>
                <c:pt idx="6219">
                  <c:v>130</c:v>
                </c:pt>
                <c:pt idx="6220">
                  <c:v>130.80000000000001</c:v>
                </c:pt>
                <c:pt idx="6221">
                  <c:v>130.80000000000001</c:v>
                </c:pt>
                <c:pt idx="6222">
                  <c:v>130.80000000000001</c:v>
                </c:pt>
                <c:pt idx="6223">
                  <c:v>131.19999999999999</c:v>
                </c:pt>
                <c:pt idx="6224">
                  <c:v>131.19999999999999</c:v>
                </c:pt>
                <c:pt idx="6225">
                  <c:v>131.19999999999999</c:v>
                </c:pt>
                <c:pt idx="6226">
                  <c:v>131.30000000000001</c:v>
                </c:pt>
                <c:pt idx="6227">
                  <c:v>131.30000000000001</c:v>
                </c:pt>
                <c:pt idx="6228">
                  <c:v>131.30000000000001</c:v>
                </c:pt>
                <c:pt idx="6229">
                  <c:v>131.1</c:v>
                </c:pt>
                <c:pt idx="6230">
                  <c:v>131.1</c:v>
                </c:pt>
                <c:pt idx="6231">
                  <c:v>131.1</c:v>
                </c:pt>
                <c:pt idx="6232">
                  <c:v>131.30000000000001</c:v>
                </c:pt>
                <c:pt idx="6233">
                  <c:v>131.30000000000001</c:v>
                </c:pt>
                <c:pt idx="6234">
                  <c:v>131.30000000000001</c:v>
                </c:pt>
                <c:pt idx="6235">
                  <c:v>131.6</c:v>
                </c:pt>
                <c:pt idx="6236">
                  <c:v>131.6</c:v>
                </c:pt>
                <c:pt idx="6237">
                  <c:v>131.6</c:v>
                </c:pt>
                <c:pt idx="6238">
                  <c:v>131.6</c:v>
                </c:pt>
                <c:pt idx="6239">
                  <c:v>131.6</c:v>
                </c:pt>
                <c:pt idx="6240">
                  <c:v>131.6</c:v>
                </c:pt>
                <c:pt idx="6241">
                  <c:v>131.5</c:v>
                </c:pt>
                <c:pt idx="6242">
                  <c:v>131.5</c:v>
                </c:pt>
                <c:pt idx="6243">
                  <c:v>131.5</c:v>
                </c:pt>
                <c:pt idx="6244">
                  <c:v>130.6</c:v>
                </c:pt>
                <c:pt idx="6245">
                  <c:v>130.6</c:v>
                </c:pt>
                <c:pt idx="6246">
                  <c:v>130.6</c:v>
                </c:pt>
                <c:pt idx="6247">
                  <c:v>130.19999999999999</c:v>
                </c:pt>
                <c:pt idx="6248">
                  <c:v>130.19999999999999</c:v>
                </c:pt>
                <c:pt idx="6249">
                  <c:v>130.19999999999999</c:v>
                </c:pt>
                <c:pt idx="6250">
                  <c:v>129.80000000000001</c:v>
                </c:pt>
                <c:pt idx="6251">
                  <c:v>129.80000000000001</c:v>
                </c:pt>
                <c:pt idx="6252">
                  <c:v>129.80000000000001</c:v>
                </c:pt>
                <c:pt idx="6253">
                  <c:v>130.19999999999999</c:v>
                </c:pt>
                <c:pt idx="6254">
                  <c:v>130.19999999999999</c:v>
                </c:pt>
                <c:pt idx="6255">
                  <c:v>130.19999999999999</c:v>
                </c:pt>
                <c:pt idx="6256">
                  <c:v>130.5</c:v>
                </c:pt>
                <c:pt idx="6257">
                  <c:v>130.5</c:v>
                </c:pt>
                <c:pt idx="6258">
                  <c:v>130.5</c:v>
                </c:pt>
                <c:pt idx="6259">
                  <c:v>130.80000000000001</c:v>
                </c:pt>
                <c:pt idx="6260">
                  <c:v>130.80000000000001</c:v>
                </c:pt>
                <c:pt idx="6261">
                  <c:v>130.80000000000001</c:v>
                </c:pt>
                <c:pt idx="6262">
                  <c:v>130.6</c:v>
                </c:pt>
                <c:pt idx="6263">
                  <c:v>130.6</c:v>
                </c:pt>
                <c:pt idx="6264">
                  <c:v>130.6</c:v>
                </c:pt>
                <c:pt idx="6265">
                  <c:v>130.5</c:v>
                </c:pt>
                <c:pt idx="6266">
                  <c:v>130.5</c:v>
                </c:pt>
                <c:pt idx="6267">
                  <c:v>130.5</c:v>
                </c:pt>
                <c:pt idx="6268">
                  <c:v>130</c:v>
                </c:pt>
                <c:pt idx="6269">
                  <c:v>130</c:v>
                </c:pt>
                <c:pt idx="6270">
                  <c:v>130</c:v>
                </c:pt>
                <c:pt idx="6271">
                  <c:v>129.6</c:v>
                </c:pt>
                <c:pt idx="6272">
                  <c:v>129.6</c:v>
                </c:pt>
                <c:pt idx="6273">
                  <c:v>129.6</c:v>
                </c:pt>
                <c:pt idx="6274">
                  <c:v>128.9</c:v>
                </c:pt>
                <c:pt idx="6275">
                  <c:v>128.9</c:v>
                </c:pt>
                <c:pt idx="6276">
                  <c:v>128.9</c:v>
                </c:pt>
                <c:pt idx="6277">
                  <c:v>128.69999999999999</c:v>
                </c:pt>
                <c:pt idx="6278">
                  <c:v>128.69999999999999</c:v>
                </c:pt>
                <c:pt idx="6279">
                  <c:v>128.69999999999999</c:v>
                </c:pt>
                <c:pt idx="6280">
                  <c:v>128.6</c:v>
                </c:pt>
                <c:pt idx="6281">
                  <c:v>128.6</c:v>
                </c:pt>
                <c:pt idx="6282">
                  <c:v>128.6</c:v>
                </c:pt>
                <c:pt idx="6283">
                  <c:v>128.5</c:v>
                </c:pt>
                <c:pt idx="6284">
                  <c:v>128.5</c:v>
                </c:pt>
                <c:pt idx="6285">
                  <c:v>128.5</c:v>
                </c:pt>
                <c:pt idx="6286">
                  <c:v>128.5</c:v>
                </c:pt>
                <c:pt idx="6287">
                  <c:v>128.5</c:v>
                </c:pt>
                <c:pt idx="6288">
                  <c:v>128.5</c:v>
                </c:pt>
                <c:pt idx="6289">
                  <c:v>128.4</c:v>
                </c:pt>
                <c:pt idx="6290">
                  <c:v>128.4</c:v>
                </c:pt>
                <c:pt idx="6291">
                  <c:v>128.4</c:v>
                </c:pt>
                <c:pt idx="6292">
                  <c:v>128.19999999999999</c:v>
                </c:pt>
                <c:pt idx="6293">
                  <c:v>128.19999999999999</c:v>
                </c:pt>
                <c:pt idx="6294">
                  <c:v>128.19999999999999</c:v>
                </c:pt>
                <c:pt idx="6295">
                  <c:v>128</c:v>
                </c:pt>
                <c:pt idx="6296">
                  <c:v>128</c:v>
                </c:pt>
                <c:pt idx="6297">
                  <c:v>128</c:v>
                </c:pt>
                <c:pt idx="6298">
                  <c:v>128.1</c:v>
                </c:pt>
                <c:pt idx="6299">
                  <c:v>128.1</c:v>
                </c:pt>
                <c:pt idx="6300">
                  <c:v>128.1</c:v>
                </c:pt>
                <c:pt idx="6301">
                  <c:v>128.4</c:v>
                </c:pt>
                <c:pt idx="6302">
                  <c:v>128.4</c:v>
                </c:pt>
                <c:pt idx="6303">
                  <c:v>128.4</c:v>
                </c:pt>
                <c:pt idx="6304">
                  <c:v>128.6</c:v>
                </c:pt>
                <c:pt idx="6305">
                  <c:v>128.6</c:v>
                </c:pt>
                <c:pt idx="6306">
                  <c:v>128.6</c:v>
                </c:pt>
                <c:pt idx="6307">
                  <c:v>128.30000000000001</c:v>
                </c:pt>
                <c:pt idx="6308">
                  <c:v>128.30000000000001</c:v>
                </c:pt>
                <c:pt idx="6309">
                  <c:v>128.30000000000001</c:v>
                </c:pt>
                <c:pt idx="6310">
                  <c:v>128</c:v>
                </c:pt>
                <c:pt idx="6311">
                  <c:v>128</c:v>
                </c:pt>
                <c:pt idx="6312">
                  <c:v>128</c:v>
                </c:pt>
                <c:pt idx="6313">
                  <c:v>128</c:v>
                </c:pt>
                <c:pt idx="6314">
                  <c:v>128</c:v>
                </c:pt>
                <c:pt idx="6315">
                  <c:v>128</c:v>
                </c:pt>
                <c:pt idx="6316">
                  <c:v>127.3</c:v>
                </c:pt>
                <c:pt idx="6317">
                  <c:v>127.3</c:v>
                </c:pt>
                <c:pt idx="6318">
                  <c:v>127.3</c:v>
                </c:pt>
                <c:pt idx="6319">
                  <c:v>126.9</c:v>
                </c:pt>
                <c:pt idx="6320">
                  <c:v>126.9</c:v>
                </c:pt>
                <c:pt idx="6321">
                  <c:v>126.9</c:v>
                </c:pt>
                <c:pt idx="6322">
                  <c:v>126.2</c:v>
                </c:pt>
                <c:pt idx="6323">
                  <c:v>126.2</c:v>
                </c:pt>
                <c:pt idx="6324">
                  <c:v>126.2</c:v>
                </c:pt>
                <c:pt idx="6325">
                  <c:v>126.3</c:v>
                </c:pt>
                <c:pt idx="6326">
                  <c:v>126.3</c:v>
                </c:pt>
                <c:pt idx="6327">
                  <c:v>126.3</c:v>
                </c:pt>
                <c:pt idx="6328">
                  <c:v>126.5</c:v>
                </c:pt>
                <c:pt idx="6329">
                  <c:v>126.5</c:v>
                </c:pt>
                <c:pt idx="6330">
                  <c:v>126.5</c:v>
                </c:pt>
                <c:pt idx="6331">
                  <c:v>126.5</c:v>
                </c:pt>
                <c:pt idx="6332">
                  <c:v>126.5</c:v>
                </c:pt>
                <c:pt idx="6333">
                  <c:v>126.5</c:v>
                </c:pt>
                <c:pt idx="6334">
                  <c:v>126.7</c:v>
                </c:pt>
                <c:pt idx="6335">
                  <c:v>126.7</c:v>
                </c:pt>
                <c:pt idx="6336">
                  <c:v>126.7</c:v>
                </c:pt>
                <c:pt idx="6337">
                  <c:v>126.7</c:v>
                </c:pt>
                <c:pt idx="6338">
                  <c:v>126.7</c:v>
                </c:pt>
                <c:pt idx="6339">
                  <c:v>126.7</c:v>
                </c:pt>
                <c:pt idx="6340">
                  <c:v>126.9</c:v>
                </c:pt>
                <c:pt idx="6341">
                  <c:v>126.9</c:v>
                </c:pt>
                <c:pt idx="6342">
                  <c:v>126.9</c:v>
                </c:pt>
                <c:pt idx="6343">
                  <c:v>127.3</c:v>
                </c:pt>
                <c:pt idx="6344">
                  <c:v>127.3</c:v>
                </c:pt>
                <c:pt idx="6345">
                  <c:v>127.3</c:v>
                </c:pt>
                <c:pt idx="6346">
                  <c:v>127.6</c:v>
                </c:pt>
                <c:pt idx="6347">
                  <c:v>127.6</c:v>
                </c:pt>
                <c:pt idx="6348">
                  <c:v>127.6</c:v>
                </c:pt>
                <c:pt idx="6349">
                  <c:v>127.6</c:v>
                </c:pt>
                <c:pt idx="6350">
                  <c:v>127.6</c:v>
                </c:pt>
                <c:pt idx="6351">
                  <c:v>127.6</c:v>
                </c:pt>
                <c:pt idx="6352">
                  <c:v>127.2</c:v>
                </c:pt>
                <c:pt idx="6353">
                  <c:v>127.2</c:v>
                </c:pt>
                <c:pt idx="6354">
                  <c:v>127.2</c:v>
                </c:pt>
                <c:pt idx="6355">
                  <c:v>126.6</c:v>
                </c:pt>
                <c:pt idx="6356">
                  <c:v>126.6</c:v>
                </c:pt>
                <c:pt idx="6357">
                  <c:v>126.6</c:v>
                </c:pt>
                <c:pt idx="6358">
                  <c:v>126.6</c:v>
                </c:pt>
                <c:pt idx="6359">
                  <c:v>126.6</c:v>
                </c:pt>
                <c:pt idx="6360">
                  <c:v>126.6</c:v>
                </c:pt>
                <c:pt idx="6361">
                  <c:v>125.8</c:v>
                </c:pt>
                <c:pt idx="6362">
                  <c:v>125.8</c:v>
                </c:pt>
                <c:pt idx="6363">
                  <c:v>125.8</c:v>
                </c:pt>
                <c:pt idx="6364">
                  <c:v>125.2</c:v>
                </c:pt>
                <c:pt idx="6365">
                  <c:v>125.2</c:v>
                </c:pt>
                <c:pt idx="6366">
                  <c:v>125.2</c:v>
                </c:pt>
                <c:pt idx="6367">
                  <c:v>125</c:v>
                </c:pt>
                <c:pt idx="6368">
                  <c:v>125</c:v>
                </c:pt>
                <c:pt idx="6369">
                  <c:v>125</c:v>
                </c:pt>
                <c:pt idx="6370">
                  <c:v>125.6</c:v>
                </c:pt>
                <c:pt idx="6371">
                  <c:v>125.6</c:v>
                </c:pt>
                <c:pt idx="6372">
                  <c:v>125.6</c:v>
                </c:pt>
                <c:pt idx="6373">
                  <c:v>126.3</c:v>
                </c:pt>
                <c:pt idx="6374">
                  <c:v>126.3</c:v>
                </c:pt>
                <c:pt idx="6375">
                  <c:v>126.3</c:v>
                </c:pt>
                <c:pt idx="6376">
                  <c:v>126.5</c:v>
                </c:pt>
                <c:pt idx="6377">
                  <c:v>126.5</c:v>
                </c:pt>
                <c:pt idx="6378">
                  <c:v>126.5</c:v>
                </c:pt>
                <c:pt idx="6379">
                  <c:v>127</c:v>
                </c:pt>
                <c:pt idx="6380">
                  <c:v>127</c:v>
                </c:pt>
                <c:pt idx="6381">
                  <c:v>127</c:v>
                </c:pt>
                <c:pt idx="6382">
                  <c:v>126.8</c:v>
                </c:pt>
                <c:pt idx="6383">
                  <c:v>126.8</c:v>
                </c:pt>
                <c:pt idx="6384">
                  <c:v>126.8</c:v>
                </c:pt>
                <c:pt idx="6385">
                  <c:v>126.9</c:v>
                </c:pt>
                <c:pt idx="6386">
                  <c:v>126.9</c:v>
                </c:pt>
                <c:pt idx="6387">
                  <c:v>126.9</c:v>
                </c:pt>
                <c:pt idx="6388">
                  <c:v>126.5</c:v>
                </c:pt>
                <c:pt idx="6389">
                  <c:v>126.5</c:v>
                </c:pt>
                <c:pt idx="6390">
                  <c:v>126.5</c:v>
                </c:pt>
                <c:pt idx="6391">
                  <c:v>126.6</c:v>
                </c:pt>
                <c:pt idx="6392">
                  <c:v>126.6</c:v>
                </c:pt>
                <c:pt idx="6393">
                  <c:v>126.6</c:v>
                </c:pt>
                <c:pt idx="6394">
                  <c:v>126.9</c:v>
                </c:pt>
                <c:pt idx="6395">
                  <c:v>126.9</c:v>
                </c:pt>
                <c:pt idx="6396">
                  <c:v>126.9</c:v>
                </c:pt>
                <c:pt idx="6397">
                  <c:v>127.1</c:v>
                </c:pt>
                <c:pt idx="6398">
                  <c:v>127.1</c:v>
                </c:pt>
                <c:pt idx="6399">
                  <c:v>127.1</c:v>
                </c:pt>
                <c:pt idx="6400">
                  <c:v>127.2</c:v>
                </c:pt>
                <c:pt idx="6401">
                  <c:v>127.2</c:v>
                </c:pt>
                <c:pt idx="6402">
                  <c:v>127.2</c:v>
                </c:pt>
                <c:pt idx="6403">
                  <c:v>127.1</c:v>
                </c:pt>
                <c:pt idx="6404">
                  <c:v>127.1</c:v>
                </c:pt>
                <c:pt idx="6405">
                  <c:v>127.1</c:v>
                </c:pt>
                <c:pt idx="6406">
                  <c:v>127.1</c:v>
                </c:pt>
                <c:pt idx="6407">
                  <c:v>127.1</c:v>
                </c:pt>
                <c:pt idx="6408">
                  <c:v>127.1</c:v>
                </c:pt>
                <c:pt idx="6409">
                  <c:v>127.4</c:v>
                </c:pt>
                <c:pt idx="6410">
                  <c:v>127.4</c:v>
                </c:pt>
                <c:pt idx="6411">
                  <c:v>127.4</c:v>
                </c:pt>
                <c:pt idx="6412">
                  <c:v>127.2</c:v>
                </c:pt>
                <c:pt idx="6413">
                  <c:v>127.2</c:v>
                </c:pt>
                <c:pt idx="6414">
                  <c:v>127.2</c:v>
                </c:pt>
                <c:pt idx="6415">
                  <c:v>127.4</c:v>
                </c:pt>
                <c:pt idx="6416">
                  <c:v>127.4</c:v>
                </c:pt>
                <c:pt idx="6417">
                  <c:v>127.4</c:v>
                </c:pt>
                <c:pt idx="6418">
                  <c:v>127.3</c:v>
                </c:pt>
                <c:pt idx="6419">
                  <c:v>127.3</c:v>
                </c:pt>
                <c:pt idx="6420">
                  <c:v>127.3</c:v>
                </c:pt>
                <c:pt idx="6421">
                  <c:v>127.2</c:v>
                </c:pt>
                <c:pt idx="6422">
                  <c:v>127.2</c:v>
                </c:pt>
                <c:pt idx="6423">
                  <c:v>127.2</c:v>
                </c:pt>
                <c:pt idx="6424">
                  <c:v>126.4</c:v>
                </c:pt>
                <c:pt idx="6425">
                  <c:v>126.4</c:v>
                </c:pt>
                <c:pt idx="6426">
                  <c:v>126.4</c:v>
                </c:pt>
                <c:pt idx="6427">
                  <c:v>126</c:v>
                </c:pt>
                <c:pt idx="6428">
                  <c:v>126</c:v>
                </c:pt>
                <c:pt idx="6429">
                  <c:v>126</c:v>
                </c:pt>
                <c:pt idx="6430">
                  <c:v>126.1</c:v>
                </c:pt>
                <c:pt idx="6431">
                  <c:v>126.1</c:v>
                </c:pt>
                <c:pt idx="6432">
                  <c:v>126.1</c:v>
                </c:pt>
                <c:pt idx="6433">
                  <c:v>126.7</c:v>
                </c:pt>
                <c:pt idx="6434">
                  <c:v>126.7</c:v>
                </c:pt>
                <c:pt idx="6435">
                  <c:v>126.7</c:v>
                </c:pt>
                <c:pt idx="6436">
                  <c:v>126.7</c:v>
                </c:pt>
                <c:pt idx="6437">
                  <c:v>126.7</c:v>
                </c:pt>
                <c:pt idx="6438">
                  <c:v>126.7</c:v>
                </c:pt>
                <c:pt idx="6439">
                  <c:v>126.7</c:v>
                </c:pt>
                <c:pt idx="6440">
                  <c:v>126.7</c:v>
                </c:pt>
                <c:pt idx="6441">
                  <c:v>126.7</c:v>
                </c:pt>
                <c:pt idx="6442">
                  <c:v>126.7</c:v>
                </c:pt>
                <c:pt idx="6443">
                  <c:v>126.7</c:v>
                </c:pt>
                <c:pt idx="6444">
                  <c:v>126.7</c:v>
                </c:pt>
                <c:pt idx="6445">
                  <c:v>127</c:v>
                </c:pt>
                <c:pt idx="6446">
                  <c:v>127</c:v>
                </c:pt>
                <c:pt idx="6447">
                  <c:v>127</c:v>
                </c:pt>
                <c:pt idx="6448">
                  <c:v>127.2</c:v>
                </c:pt>
                <c:pt idx="6449">
                  <c:v>127.2</c:v>
                </c:pt>
                <c:pt idx="6450">
                  <c:v>127.2</c:v>
                </c:pt>
                <c:pt idx="6451">
                  <c:v>126.7</c:v>
                </c:pt>
                <c:pt idx="6452">
                  <c:v>126.7</c:v>
                </c:pt>
                <c:pt idx="6453">
                  <c:v>126.7</c:v>
                </c:pt>
                <c:pt idx="6454">
                  <c:v>126.6</c:v>
                </c:pt>
                <c:pt idx="6455">
                  <c:v>126.6</c:v>
                </c:pt>
                <c:pt idx="6456">
                  <c:v>126.6</c:v>
                </c:pt>
                <c:pt idx="6457">
                  <c:v>126.2</c:v>
                </c:pt>
                <c:pt idx="6458">
                  <c:v>126.2</c:v>
                </c:pt>
                <c:pt idx="6459">
                  <c:v>126.2</c:v>
                </c:pt>
                <c:pt idx="6460">
                  <c:v>126.5</c:v>
                </c:pt>
                <c:pt idx="6461">
                  <c:v>126.5</c:v>
                </c:pt>
                <c:pt idx="6462">
                  <c:v>126.5</c:v>
                </c:pt>
                <c:pt idx="6463">
                  <c:v>126.2</c:v>
                </c:pt>
                <c:pt idx="6464">
                  <c:v>126.2</c:v>
                </c:pt>
                <c:pt idx="6465">
                  <c:v>126.2</c:v>
                </c:pt>
                <c:pt idx="6466">
                  <c:v>126.4</c:v>
                </c:pt>
                <c:pt idx="6467">
                  <c:v>126.4</c:v>
                </c:pt>
                <c:pt idx="6468">
                  <c:v>126.4</c:v>
                </c:pt>
                <c:pt idx="6469">
                  <c:v>126.4</c:v>
                </c:pt>
                <c:pt idx="6470">
                  <c:v>126.4</c:v>
                </c:pt>
                <c:pt idx="6471">
                  <c:v>126.4</c:v>
                </c:pt>
                <c:pt idx="6472">
                  <c:v>127.2</c:v>
                </c:pt>
                <c:pt idx="6473">
                  <c:v>127.2</c:v>
                </c:pt>
                <c:pt idx="6474">
                  <c:v>127.2</c:v>
                </c:pt>
                <c:pt idx="6475">
                  <c:v>127.2</c:v>
                </c:pt>
                <c:pt idx="6476">
                  <c:v>127.2</c:v>
                </c:pt>
                <c:pt idx="6477">
                  <c:v>127.2</c:v>
                </c:pt>
                <c:pt idx="6478">
                  <c:v>127.5</c:v>
                </c:pt>
                <c:pt idx="6479">
                  <c:v>127.5</c:v>
                </c:pt>
                <c:pt idx="6480">
                  <c:v>127.5</c:v>
                </c:pt>
                <c:pt idx="6481">
                  <c:v>128</c:v>
                </c:pt>
                <c:pt idx="6482">
                  <c:v>128</c:v>
                </c:pt>
                <c:pt idx="6483">
                  <c:v>128</c:v>
                </c:pt>
                <c:pt idx="6484">
                  <c:v>128.30000000000001</c:v>
                </c:pt>
                <c:pt idx="6485">
                  <c:v>128.30000000000001</c:v>
                </c:pt>
                <c:pt idx="6486">
                  <c:v>128.30000000000001</c:v>
                </c:pt>
                <c:pt idx="6487">
                  <c:v>128.4</c:v>
                </c:pt>
                <c:pt idx="6488">
                  <c:v>128.4</c:v>
                </c:pt>
                <c:pt idx="6489">
                  <c:v>128.4</c:v>
                </c:pt>
                <c:pt idx="6490">
                  <c:v>128.1</c:v>
                </c:pt>
                <c:pt idx="6491">
                  <c:v>128.1</c:v>
                </c:pt>
                <c:pt idx="6492">
                  <c:v>128.1</c:v>
                </c:pt>
                <c:pt idx="6493">
                  <c:v>128</c:v>
                </c:pt>
                <c:pt idx="6494">
                  <c:v>128</c:v>
                </c:pt>
                <c:pt idx="6495">
                  <c:v>128</c:v>
                </c:pt>
                <c:pt idx="6496">
                  <c:v>128.1</c:v>
                </c:pt>
                <c:pt idx="6497">
                  <c:v>128.1</c:v>
                </c:pt>
                <c:pt idx="6498">
                  <c:v>128.1</c:v>
                </c:pt>
                <c:pt idx="6499">
                  <c:v>128.19999999999999</c:v>
                </c:pt>
                <c:pt idx="6500">
                  <c:v>128.19999999999999</c:v>
                </c:pt>
                <c:pt idx="6501">
                  <c:v>128.19999999999999</c:v>
                </c:pt>
                <c:pt idx="6502">
                  <c:v>128.1</c:v>
                </c:pt>
                <c:pt idx="6503">
                  <c:v>128.1</c:v>
                </c:pt>
                <c:pt idx="6504">
                  <c:v>128.1</c:v>
                </c:pt>
                <c:pt idx="6505">
                  <c:v>128.4</c:v>
                </c:pt>
                <c:pt idx="6506">
                  <c:v>128.4</c:v>
                </c:pt>
                <c:pt idx="6507">
                  <c:v>128.4</c:v>
                </c:pt>
                <c:pt idx="6508">
                  <c:v>128.6</c:v>
                </c:pt>
                <c:pt idx="6509">
                  <c:v>128.6</c:v>
                </c:pt>
                <c:pt idx="6510">
                  <c:v>128.6</c:v>
                </c:pt>
                <c:pt idx="6511">
                  <c:v>128.69999999999999</c:v>
                </c:pt>
                <c:pt idx="6512">
                  <c:v>128.69999999999999</c:v>
                </c:pt>
                <c:pt idx="6513">
                  <c:v>128.69999999999999</c:v>
                </c:pt>
                <c:pt idx="6514">
                  <c:v>127.8</c:v>
                </c:pt>
                <c:pt idx="6515">
                  <c:v>127.8</c:v>
                </c:pt>
                <c:pt idx="6516">
                  <c:v>127.8</c:v>
                </c:pt>
                <c:pt idx="6517">
                  <c:v>127.1</c:v>
                </c:pt>
                <c:pt idx="6518">
                  <c:v>127.1</c:v>
                </c:pt>
                <c:pt idx="6519">
                  <c:v>127.1</c:v>
                </c:pt>
                <c:pt idx="6520">
                  <c:v>127.4</c:v>
                </c:pt>
                <c:pt idx="6521">
                  <c:v>127.4</c:v>
                </c:pt>
                <c:pt idx="6522">
                  <c:v>127.4</c:v>
                </c:pt>
                <c:pt idx="6523">
                  <c:v>127.6</c:v>
                </c:pt>
                <c:pt idx="6524">
                  <c:v>127.6</c:v>
                </c:pt>
                <c:pt idx="6525">
                  <c:v>127.6</c:v>
                </c:pt>
                <c:pt idx="6526">
                  <c:v>127.9</c:v>
                </c:pt>
                <c:pt idx="6527">
                  <c:v>127.9</c:v>
                </c:pt>
                <c:pt idx="6528">
                  <c:v>127.9</c:v>
                </c:pt>
                <c:pt idx="6529">
                  <c:v>127.1</c:v>
                </c:pt>
                <c:pt idx="6530">
                  <c:v>127.1</c:v>
                </c:pt>
                <c:pt idx="6531">
                  <c:v>127.1</c:v>
                </c:pt>
                <c:pt idx="6532">
                  <c:v>126.7</c:v>
                </c:pt>
                <c:pt idx="6533">
                  <c:v>126.7</c:v>
                </c:pt>
                <c:pt idx="6534">
                  <c:v>126.7</c:v>
                </c:pt>
                <c:pt idx="6535">
                  <c:v>126.5</c:v>
                </c:pt>
                <c:pt idx="6536">
                  <c:v>126.5</c:v>
                </c:pt>
                <c:pt idx="6537">
                  <c:v>126.5</c:v>
                </c:pt>
                <c:pt idx="6538">
                  <c:v>126.3</c:v>
                </c:pt>
                <c:pt idx="6539">
                  <c:v>126.3</c:v>
                </c:pt>
                <c:pt idx="6540">
                  <c:v>126.3</c:v>
                </c:pt>
                <c:pt idx="6541">
                  <c:v>125.6</c:v>
                </c:pt>
                <c:pt idx="6542">
                  <c:v>125.6</c:v>
                </c:pt>
                <c:pt idx="6543">
                  <c:v>125.6</c:v>
                </c:pt>
                <c:pt idx="6544">
                  <c:v>125</c:v>
                </c:pt>
                <c:pt idx="6545">
                  <c:v>125</c:v>
                </c:pt>
                <c:pt idx="6546">
                  <c:v>125</c:v>
                </c:pt>
                <c:pt idx="6547">
                  <c:v>124.6</c:v>
                </c:pt>
                <c:pt idx="6548">
                  <c:v>124.6</c:v>
                </c:pt>
                <c:pt idx="6549">
                  <c:v>124.6</c:v>
                </c:pt>
                <c:pt idx="6550">
                  <c:v>124.8</c:v>
                </c:pt>
                <c:pt idx="6551">
                  <c:v>124.8</c:v>
                </c:pt>
                <c:pt idx="6552">
                  <c:v>124.8</c:v>
                </c:pt>
                <c:pt idx="6553">
                  <c:v>124.6</c:v>
                </c:pt>
                <c:pt idx="6554">
                  <c:v>124.6</c:v>
                </c:pt>
                <c:pt idx="6555">
                  <c:v>124.6</c:v>
                </c:pt>
                <c:pt idx="6556">
                  <c:v>124.3</c:v>
                </c:pt>
                <c:pt idx="6557">
                  <c:v>124.3</c:v>
                </c:pt>
                <c:pt idx="6558">
                  <c:v>124.3</c:v>
                </c:pt>
                <c:pt idx="6559">
                  <c:v>124.1</c:v>
                </c:pt>
                <c:pt idx="6560">
                  <c:v>124.1</c:v>
                </c:pt>
                <c:pt idx="6561">
                  <c:v>124.1</c:v>
                </c:pt>
                <c:pt idx="6562">
                  <c:v>124.3</c:v>
                </c:pt>
                <c:pt idx="6563">
                  <c:v>124.3</c:v>
                </c:pt>
                <c:pt idx="6564">
                  <c:v>124.3</c:v>
                </c:pt>
                <c:pt idx="6565">
                  <c:v>125.4</c:v>
                </c:pt>
                <c:pt idx="6566">
                  <c:v>125.4</c:v>
                </c:pt>
                <c:pt idx="6567">
                  <c:v>125.4</c:v>
                </c:pt>
                <c:pt idx="6568">
                  <c:v>125.8</c:v>
                </c:pt>
                <c:pt idx="6569">
                  <c:v>125.8</c:v>
                </c:pt>
                <c:pt idx="6570">
                  <c:v>125.8</c:v>
                </c:pt>
                <c:pt idx="6571">
                  <c:v>126.2</c:v>
                </c:pt>
                <c:pt idx="6572">
                  <c:v>126.2</c:v>
                </c:pt>
                <c:pt idx="6573">
                  <c:v>126.2</c:v>
                </c:pt>
                <c:pt idx="6574">
                  <c:v>125.7</c:v>
                </c:pt>
                <c:pt idx="6575">
                  <c:v>125.7</c:v>
                </c:pt>
                <c:pt idx="6576">
                  <c:v>125.7</c:v>
                </c:pt>
                <c:pt idx="6577">
                  <c:v>126</c:v>
                </c:pt>
                <c:pt idx="6578">
                  <c:v>126</c:v>
                </c:pt>
                <c:pt idx="6579">
                  <c:v>126</c:v>
                </c:pt>
                <c:pt idx="6580">
                  <c:v>126.2</c:v>
                </c:pt>
                <c:pt idx="6581">
                  <c:v>126.2</c:v>
                </c:pt>
                <c:pt idx="6582">
                  <c:v>126.2</c:v>
                </c:pt>
                <c:pt idx="6583">
                  <c:v>126.3</c:v>
                </c:pt>
                <c:pt idx="6584">
                  <c:v>126.3</c:v>
                </c:pt>
                <c:pt idx="6585">
                  <c:v>126.3</c:v>
                </c:pt>
                <c:pt idx="6586">
                  <c:v>125.9</c:v>
                </c:pt>
                <c:pt idx="6587">
                  <c:v>125.9</c:v>
                </c:pt>
                <c:pt idx="6588">
                  <c:v>125.9</c:v>
                </c:pt>
                <c:pt idx="6589">
                  <c:v>125.6</c:v>
                </c:pt>
                <c:pt idx="6590">
                  <c:v>125.6</c:v>
                </c:pt>
                <c:pt idx="6591">
                  <c:v>125.6</c:v>
                </c:pt>
                <c:pt idx="6592">
                  <c:v>125.6</c:v>
                </c:pt>
                <c:pt idx="6593">
                  <c:v>125.6</c:v>
                </c:pt>
                <c:pt idx="6594">
                  <c:v>125.6</c:v>
                </c:pt>
                <c:pt idx="6595">
                  <c:v>125.6</c:v>
                </c:pt>
                <c:pt idx="6596">
                  <c:v>125.6</c:v>
                </c:pt>
                <c:pt idx="6597">
                  <c:v>125.6</c:v>
                </c:pt>
                <c:pt idx="6598">
                  <c:v>125.8</c:v>
                </c:pt>
                <c:pt idx="6599">
                  <c:v>125.8</c:v>
                </c:pt>
                <c:pt idx="6600">
                  <c:v>125.8</c:v>
                </c:pt>
                <c:pt idx="6601">
                  <c:v>125.6</c:v>
                </c:pt>
                <c:pt idx="6602">
                  <c:v>125.6</c:v>
                </c:pt>
                <c:pt idx="6603">
                  <c:v>125.6</c:v>
                </c:pt>
                <c:pt idx="6604">
                  <c:v>126.1</c:v>
                </c:pt>
                <c:pt idx="6605">
                  <c:v>126.1</c:v>
                </c:pt>
                <c:pt idx="6606">
                  <c:v>126.1</c:v>
                </c:pt>
                <c:pt idx="6607">
                  <c:v>126.1</c:v>
                </c:pt>
                <c:pt idx="6608">
                  <c:v>126.1</c:v>
                </c:pt>
                <c:pt idx="6609">
                  <c:v>126.1</c:v>
                </c:pt>
                <c:pt idx="6610">
                  <c:v>126.4</c:v>
                </c:pt>
                <c:pt idx="6611">
                  <c:v>126.4</c:v>
                </c:pt>
                <c:pt idx="6612">
                  <c:v>126.4</c:v>
                </c:pt>
                <c:pt idx="6613">
                  <c:v>126</c:v>
                </c:pt>
                <c:pt idx="6614">
                  <c:v>126</c:v>
                </c:pt>
                <c:pt idx="6615">
                  <c:v>126</c:v>
                </c:pt>
                <c:pt idx="6616">
                  <c:v>126.2</c:v>
                </c:pt>
                <c:pt idx="6617">
                  <c:v>126.2</c:v>
                </c:pt>
                <c:pt idx="6618">
                  <c:v>126.2</c:v>
                </c:pt>
                <c:pt idx="6619">
                  <c:v>125.8</c:v>
                </c:pt>
                <c:pt idx="6620">
                  <c:v>125.8</c:v>
                </c:pt>
                <c:pt idx="6621">
                  <c:v>125.8</c:v>
                </c:pt>
                <c:pt idx="6622">
                  <c:v>126.3</c:v>
                </c:pt>
                <c:pt idx="6623">
                  <c:v>126.3</c:v>
                </c:pt>
                <c:pt idx="6624">
                  <c:v>126.3</c:v>
                </c:pt>
                <c:pt idx="6625">
                  <c:v>126.3</c:v>
                </c:pt>
                <c:pt idx="6626">
                  <c:v>126.3</c:v>
                </c:pt>
                <c:pt idx="6627">
                  <c:v>126.3</c:v>
                </c:pt>
                <c:pt idx="6628">
                  <c:v>126.9</c:v>
                </c:pt>
                <c:pt idx="6629">
                  <c:v>126.9</c:v>
                </c:pt>
                <c:pt idx="6630">
                  <c:v>126.9</c:v>
                </c:pt>
                <c:pt idx="6631">
                  <c:v>127.1</c:v>
                </c:pt>
                <c:pt idx="6632">
                  <c:v>127.1</c:v>
                </c:pt>
                <c:pt idx="6633">
                  <c:v>127.1</c:v>
                </c:pt>
                <c:pt idx="6634">
                  <c:v>127.3</c:v>
                </c:pt>
                <c:pt idx="6635">
                  <c:v>127.3</c:v>
                </c:pt>
                <c:pt idx="6636">
                  <c:v>127.3</c:v>
                </c:pt>
                <c:pt idx="6637">
                  <c:v>127.6</c:v>
                </c:pt>
                <c:pt idx="6638">
                  <c:v>127.6</c:v>
                </c:pt>
                <c:pt idx="6639">
                  <c:v>127.6</c:v>
                </c:pt>
                <c:pt idx="6640">
                  <c:v>127.5</c:v>
                </c:pt>
                <c:pt idx="6641">
                  <c:v>127.5</c:v>
                </c:pt>
                <c:pt idx="6642">
                  <c:v>127.5</c:v>
                </c:pt>
                <c:pt idx="6643">
                  <c:v>127.9</c:v>
                </c:pt>
                <c:pt idx="6644">
                  <c:v>127.9</c:v>
                </c:pt>
                <c:pt idx="6645">
                  <c:v>127.9</c:v>
                </c:pt>
                <c:pt idx="6646">
                  <c:v>127.9</c:v>
                </c:pt>
                <c:pt idx="6647">
                  <c:v>127.9</c:v>
                </c:pt>
                <c:pt idx="6648">
                  <c:v>127.9</c:v>
                </c:pt>
                <c:pt idx="6649">
                  <c:v>128.30000000000001</c:v>
                </c:pt>
                <c:pt idx="6650">
                  <c:v>128.30000000000001</c:v>
                </c:pt>
                <c:pt idx="6651">
                  <c:v>128.30000000000001</c:v>
                </c:pt>
                <c:pt idx="6652">
                  <c:v>128.5</c:v>
                </c:pt>
                <c:pt idx="6653">
                  <c:v>128.5</c:v>
                </c:pt>
                <c:pt idx="6654">
                  <c:v>128.5</c:v>
                </c:pt>
                <c:pt idx="6655">
                  <c:v>128.5</c:v>
                </c:pt>
                <c:pt idx="6656">
                  <c:v>128.5</c:v>
                </c:pt>
                <c:pt idx="6657">
                  <c:v>128.5</c:v>
                </c:pt>
                <c:pt idx="6658">
                  <c:v>127.8</c:v>
                </c:pt>
                <c:pt idx="6659">
                  <c:v>127.8</c:v>
                </c:pt>
                <c:pt idx="6660">
                  <c:v>127.8</c:v>
                </c:pt>
                <c:pt idx="6661">
                  <c:v>127.8</c:v>
                </c:pt>
                <c:pt idx="6662">
                  <c:v>127.8</c:v>
                </c:pt>
                <c:pt idx="6663">
                  <c:v>127.8</c:v>
                </c:pt>
                <c:pt idx="6664">
                  <c:v>128</c:v>
                </c:pt>
                <c:pt idx="6665">
                  <c:v>128</c:v>
                </c:pt>
                <c:pt idx="6666">
                  <c:v>128</c:v>
                </c:pt>
                <c:pt idx="6667">
                  <c:v>128.4</c:v>
                </c:pt>
                <c:pt idx="6668">
                  <c:v>128.4</c:v>
                </c:pt>
                <c:pt idx="6669">
                  <c:v>128.4</c:v>
                </c:pt>
                <c:pt idx="6670">
                  <c:v>128.6</c:v>
                </c:pt>
                <c:pt idx="6671">
                  <c:v>128.6</c:v>
                </c:pt>
                <c:pt idx="6672">
                  <c:v>128.6</c:v>
                </c:pt>
                <c:pt idx="6673">
                  <c:v>129</c:v>
                </c:pt>
                <c:pt idx="6674">
                  <c:v>129</c:v>
                </c:pt>
                <c:pt idx="6675">
                  <c:v>129</c:v>
                </c:pt>
                <c:pt idx="6676">
                  <c:v>129.19999999999999</c:v>
                </c:pt>
                <c:pt idx="6677">
                  <c:v>129.19999999999999</c:v>
                </c:pt>
                <c:pt idx="6678">
                  <c:v>129.19999999999999</c:v>
                </c:pt>
                <c:pt idx="6679">
                  <c:v>129.19999999999999</c:v>
                </c:pt>
                <c:pt idx="6680">
                  <c:v>129.19999999999999</c:v>
                </c:pt>
                <c:pt idx="6681">
                  <c:v>129.19999999999999</c:v>
                </c:pt>
                <c:pt idx="6682">
                  <c:v>129.69999999999999</c:v>
                </c:pt>
                <c:pt idx="6683">
                  <c:v>129.69999999999999</c:v>
                </c:pt>
                <c:pt idx="6684">
                  <c:v>129.69999999999999</c:v>
                </c:pt>
                <c:pt idx="6685">
                  <c:v>131.69999999999999</c:v>
                </c:pt>
                <c:pt idx="6686">
                  <c:v>131.69999999999999</c:v>
                </c:pt>
                <c:pt idx="6687">
                  <c:v>131.69999999999999</c:v>
                </c:pt>
                <c:pt idx="6688">
                  <c:v>135.80000000000001</c:v>
                </c:pt>
                <c:pt idx="6689">
                  <c:v>135.80000000000001</c:v>
                </c:pt>
                <c:pt idx="6690">
                  <c:v>135.80000000000001</c:v>
                </c:pt>
                <c:pt idx="6691">
                  <c:v>140.5</c:v>
                </c:pt>
                <c:pt idx="6692">
                  <c:v>140.5</c:v>
                </c:pt>
                <c:pt idx="6693">
                  <c:v>140.5</c:v>
                </c:pt>
                <c:pt idx="6694">
                  <c:v>144.19999999999999</c:v>
                </c:pt>
                <c:pt idx="6695">
                  <c:v>144.19999999999999</c:v>
                </c:pt>
                <c:pt idx="6696">
                  <c:v>144.19999999999999</c:v>
                </c:pt>
                <c:pt idx="6697">
                  <c:v>144.4</c:v>
                </c:pt>
                <c:pt idx="6698">
                  <c:v>144.4</c:v>
                </c:pt>
                <c:pt idx="6699">
                  <c:v>144.4</c:v>
                </c:pt>
                <c:pt idx="6700">
                  <c:v>142.69999999999999</c:v>
                </c:pt>
                <c:pt idx="6701">
                  <c:v>142.69999999999999</c:v>
                </c:pt>
                <c:pt idx="6702">
                  <c:v>142.69999999999999</c:v>
                </c:pt>
                <c:pt idx="6703">
                  <c:v>139.1</c:v>
                </c:pt>
                <c:pt idx="6704">
                  <c:v>139.1</c:v>
                </c:pt>
                <c:pt idx="6705">
                  <c:v>139.1</c:v>
                </c:pt>
                <c:pt idx="6706">
                  <c:v>136</c:v>
                </c:pt>
                <c:pt idx="6707">
                  <c:v>136</c:v>
                </c:pt>
                <c:pt idx="6708">
                  <c:v>136</c:v>
                </c:pt>
                <c:pt idx="6709">
                  <c:v>133.69999999999999</c:v>
                </c:pt>
                <c:pt idx="6710">
                  <c:v>133.69999999999999</c:v>
                </c:pt>
                <c:pt idx="6711">
                  <c:v>133.69999999999999</c:v>
                </c:pt>
                <c:pt idx="6712">
                  <c:v>133.1</c:v>
                </c:pt>
                <c:pt idx="6713">
                  <c:v>133.1</c:v>
                </c:pt>
                <c:pt idx="6714">
                  <c:v>133.1</c:v>
                </c:pt>
                <c:pt idx="6715">
                  <c:v>134.19999999999999</c:v>
                </c:pt>
                <c:pt idx="6716">
                  <c:v>134.19999999999999</c:v>
                </c:pt>
                <c:pt idx="6717">
                  <c:v>134.19999999999999</c:v>
                </c:pt>
                <c:pt idx="6718">
                  <c:v>136.19999999999999</c:v>
                </c:pt>
                <c:pt idx="6719">
                  <c:v>136.19999999999999</c:v>
                </c:pt>
                <c:pt idx="6720">
                  <c:v>136.19999999999999</c:v>
                </c:pt>
                <c:pt idx="6721">
                  <c:v>138.80000000000001</c:v>
                </c:pt>
                <c:pt idx="6722">
                  <c:v>138.80000000000001</c:v>
                </c:pt>
                <c:pt idx="6723">
                  <c:v>138.80000000000001</c:v>
                </c:pt>
                <c:pt idx="6724">
                  <c:v>140.69999999999999</c:v>
                </c:pt>
                <c:pt idx="6725">
                  <c:v>140.69999999999999</c:v>
                </c:pt>
                <c:pt idx="6726">
                  <c:v>140.69999999999999</c:v>
                </c:pt>
                <c:pt idx="6727">
                  <c:v>142.19999999999999</c:v>
                </c:pt>
                <c:pt idx="6728">
                  <c:v>142.19999999999999</c:v>
                </c:pt>
                <c:pt idx="6729">
                  <c:v>142.19999999999999</c:v>
                </c:pt>
                <c:pt idx="6730">
                  <c:v>141.80000000000001</c:v>
                </c:pt>
                <c:pt idx="6731">
                  <c:v>141.80000000000001</c:v>
                </c:pt>
                <c:pt idx="6732">
                  <c:v>141.80000000000001</c:v>
                </c:pt>
                <c:pt idx="6733">
                  <c:v>140.80000000000001</c:v>
                </c:pt>
                <c:pt idx="6734">
                  <c:v>140.80000000000001</c:v>
                </c:pt>
                <c:pt idx="6735">
                  <c:v>140.80000000000001</c:v>
                </c:pt>
                <c:pt idx="6736">
                  <c:v>138.4</c:v>
                </c:pt>
                <c:pt idx="6737">
                  <c:v>138.4</c:v>
                </c:pt>
                <c:pt idx="6738">
                  <c:v>138.4</c:v>
                </c:pt>
                <c:pt idx="6739">
                  <c:v>136.80000000000001</c:v>
                </c:pt>
                <c:pt idx="6740">
                  <c:v>136.80000000000001</c:v>
                </c:pt>
                <c:pt idx="6741">
                  <c:v>136.80000000000001</c:v>
                </c:pt>
                <c:pt idx="6742">
                  <c:v>136.19999999999999</c:v>
                </c:pt>
                <c:pt idx="6743">
                  <c:v>136.19999999999999</c:v>
                </c:pt>
                <c:pt idx="6744">
                  <c:v>136.19999999999999</c:v>
                </c:pt>
                <c:pt idx="6745">
                  <c:v>136.69999999999999</c:v>
                </c:pt>
                <c:pt idx="6746">
                  <c:v>136.69999999999999</c:v>
                </c:pt>
                <c:pt idx="6747">
                  <c:v>136.69999999999999</c:v>
                </c:pt>
                <c:pt idx="6748">
                  <c:v>137.69999999999999</c:v>
                </c:pt>
                <c:pt idx="6749">
                  <c:v>137.69999999999999</c:v>
                </c:pt>
                <c:pt idx="6750">
                  <c:v>137.69999999999999</c:v>
                </c:pt>
                <c:pt idx="6751">
                  <c:v>138.5</c:v>
                </c:pt>
                <c:pt idx="6752">
                  <c:v>138.5</c:v>
                </c:pt>
                <c:pt idx="6753">
                  <c:v>138.5</c:v>
                </c:pt>
                <c:pt idx="6754">
                  <c:v>140.1</c:v>
                </c:pt>
                <c:pt idx="6755">
                  <c:v>140.1</c:v>
                </c:pt>
                <c:pt idx="6756">
                  <c:v>140.1</c:v>
                </c:pt>
                <c:pt idx="6757">
                  <c:v>141.69999999999999</c:v>
                </c:pt>
                <c:pt idx="6758">
                  <c:v>141.69999999999999</c:v>
                </c:pt>
                <c:pt idx="6759">
                  <c:v>141.69999999999999</c:v>
                </c:pt>
                <c:pt idx="6760">
                  <c:v>142.9</c:v>
                </c:pt>
                <c:pt idx="6761">
                  <c:v>142.9</c:v>
                </c:pt>
                <c:pt idx="6762">
                  <c:v>142.9</c:v>
                </c:pt>
                <c:pt idx="6763">
                  <c:v>143.1</c:v>
                </c:pt>
                <c:pt idx="6764">
                  <c:v>143.1</c:v>
                </c:pt>
                <c:pt idx="6765">
                  <c:v>143.1</c:v>
                </c:pt>
                <c:pt idx="6766">
                  <c:v>143.19999999999999</c:v>
                </c:pt>
                <c:pt idx="6767">
                  <c:v>143.19999999999999</c:v>
                </c:pt>
                <c:pt idx="6768">
                  <c:v>143.19999999999999</c:v>
                </c:pt>
                <c:pt idx="6769">
                  <c:v>144.19999999999999</c:v>
                </c:pt>
                <c:pt idx="6770">
                  <c:v>144.19999999999999</c:v>
                </c:pt>
                <c:pt idx="6771">
                  <c:v>144.19999999999999</c:v>
                </c:pt>
                <c:pt idx="6772">
                  <c:v>145.5</c:v>
                </c:pt>
                <c:pt idx="6773">
                  <c:v>145.5</c:v>
                </c:pt>
              </c:numCache>
            </c:numRef>
          </c:val>
          <c:smooth val="1"/>
        </c:ser>
        <c:marker val="1"/>
        <c:axId val="34454912"/>
        <c:axId val="34833920"/>
      </c:lineChart>
      <c:lineChart>
        <c:grouping val="standard"/>
        <c:ser>
          <c:idx val="6"/>
          <c:order val="6"/>
          <c:tx>
            <c:v>RMS</c:v>
          </c:tx>
          <c:spPr>
            <a:ln w="15875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Sheet2!$C$29993:$C$36766</c:f>
              <c:numCache>
                <c:formatCode>h:mm:ss</c:formatCode>
                <c:ptCount val="6774"/>
                <c:pt idx="0">
                  <c:v>0.19965277777777771</c:v>
                </c:pt>
                <c:pt idx="1">
                  <c:v>0.19966435185185191</c:v>
                </c:pt>
                <c:pt idx="2">
                  <c:v>0.19967592592592587</c:v>
                </c:pt>
                <c:pt idx="3">
                  <c:v>0.19968750000000002</c:v>
                </c:pt>
                <c:pt idx="4">
                  <c:v>0.19969907407407406</c:v>
                </c:pt>
                <c:pt idx="5">
                  <c:v>0.19971064814814821</c:v>
                </c:pt>
                <c:pt idx="6">
                  <c:v>0.1997222222222223</c:v>
                </c:pt>
                <c:pt idx="7">
                  <c:v>0.19973379629629637</c:v>
                </c:pt>
                <c:pt idx="8">
                  <c:v>0.19974537037037046</c:v>
                </c:pt>
                <c:pt idx="9">
                  <c:v>0.19975694444444453</c:v>
                </c:pt>
                <c:pt idx="10">
                  <c:v>0.19976851851851843</c:v>
                </c:pt>
                <c:pt idx="11">
                  <c:v>0.1997916666666667</c:v>
                </c:pt>
                <c:pt idx="12">
                  <c:v>0.19980324074074074</c:v>
                </c:pt>
                <c:pt idx="13">
                  <c:v>0.19981481481481481</c:v>
                </c:pt>
                <c:pt idx="14">
                  <c:v>0.1998263888888889</c:v>
                </c:pt>
                <c:pt idx="15">
                  <c:v>0.19983796296296299</c:v>
                </c:pt>
                <c:pt idx="16">
                  <c:v>0.19984953703703712</c:v>
                </c:pt>
                <c:pt idx="17">
                  <c:v>0.19986111111111121</c:v>
                </c:pt>
                <c:pt idx="18">
                  <c:v>0.19987268518518519</c:v>
                </c:pt>
                <c:pt idx="19">
                  <c:v>0.19988425925925918</c:v>
                </c:pt>
                <c:pt idx="20">
                  <c:v>0.19989583333333341</c:v>
                </c:pt>
                <c:pt idx="21">
                  <c:v>0.19990740740740759</c:v>
                </c:pt>
                <c:pt idx="22">
                  <c:v>0.19993055555555558</c:v>
                </c:pt>
                <c:pt idx="23">
                  <c:v>0.19994212962962971</c:v>
                </c:pt>
                <c:pt idx="24">
                  <c:v>0.19995370370370369</c:v>
                </c:pt>
                <c:pt idx="25">
                  <c:v>0.19996527777777784</c:v>
                </c:pt>
                <c:pt idx="26">
                  <c:v>0.19997685185185191</c:v>
                </c:pt>
                <c:pt idx="27">
                  <c:v>0.19998842592592594</c:v>
                </c:pt>
                <c:pt idx="28">
                  <c:v>0.2</c:v>
                </c:pt>
                <c:pt idx="29">
                  <c:v>0.20001157407407408</c:v>
                </c:pt>
                <c:pt idx="30">
                  <c:v>0.20002314814814814</c:v>
                </c:pt>
                <c:pt idx="31">
                  <c:v>0.20003472222222221</c:v>
                </c:pt>
                <c:pt idx="32">
                  <c:v>0.20004629629629647</c:v>
                </c:pt>
                <c:pt idx="33">
                  <c:v>0.2000578703703704</c:v>
                </c:pt>
                <c:pt idx="34">
                  <c:v>0.20006944444444458</c:v>
                </c:pt>
                <c:pt idx="35">
                  <c:v>0.20009259259259274</c:v>
                </c:pt>
                <c:pt idx="36">
                  <c:v>0.20010416666666669</c:v>
                </c:pt>
                <c:pt idx="37">
                  <c:v>0.20011574074074076</c:v>
                </c:pt>
                <c:pt idx="38">
                  <c:v>0.20012731481481483</c:v>
                </c:pt>
                <c:pt idx="39">
                  <c:v>0.20013888888888889</c:v>
                </c:pt>
                <c:pt idx="40">
                  <c:v>0.20015046296296299</c:v>
                </c:pt>
                <c:pt idx="41">
                  <c:v>0.20016203703703711</c:v>
                </c:pt>
                <c:pt idx="42">
                  <c:v>0.20017361111111112</c:v>
                </c:pt>
                <c:pt idx="43">
                  <c:v>0.20018518518518524</c:v>
                </c:pt>
                <c:pt idx="44">
                  <c:v>0.20019675925925917</c:v>
                </c:pt>
                <c:pt idx="45">
                  <c:v>0.20020833333333346</c:v>
                </c:pt>
                <c:pt idx="46">
                  <c:v>0.20023148148148165</c:v>
                </c:pt>
                <c:pt idx="47">
                  <c:v>0.20024305555555563</c:v>
                </c:pt>
                <c:pt idx="48">
                  <c:v>0.20025462962962962</c:v>
                </c:pt>
                <c:pt idx="49">
                  <c:v>0.20026620370370371</c:v>
                </c:pt>
                <c:pt idx="50">
                  <c:v>0.20027777777777778</c:v>
                </c:pt>
                <c:pt idx="51">
                  <c:v>0.20028935185185195</c:v>
                </c:pt>
                <c:pt idx="52">
                  <c:v>0.20030092592592588</c:v>
                </c:pt>
                <c:pt idx="53">
                  <c:v>0.2003125</c:v>
                </c:pt>
                <c:pt idx="54">
                  <c:v>0.20032407407407407</c:v>
                </c:pt>
                <c:pt idx="55">
                  <c:v>0.20033564814814819</c:v>
                </c:pt>
                <c:pt idx="56">
                  <c:v>0.20034722222222232</c:v>
                </c:pt>
                <c:pt idx="57">
                  <c:v>0.20037037037037039</c:v>
                </c:pt>
                <c:pt idx="58">
                  <c:v>0.20038194444444443</c:v>
                </c:pt>
                <c:pt idx="59">
                  <c:v>0.20039351851851844</c:v>
                </c:pt>
                <c:pt idx="60">
                  <c:v>0.20040509259259279</c:v>
                </c:pt>
                <c:pt idx="61">
                  <c:v>0.20041666666666674</c:v>
                </c:pt>
                <c:pt idx="62">
                  <c:v>0.20042824074074081</c:v>
                </c:pt>
                <c:pt idx="63">
                  <c:v>0.20043981481481479</c:v>
                </c:pt>
                <c:pt idx="64">
                  <c:v>0.20045138888888894</c:v>
                </c:pt>
                <c:pt idx="65">
                  <c:v>0.20046296296296304</c:v>
                </c:pt>
                <c:pt idx="66">
                  <c:v>0.2004745370370371</c:v>
                </c:pt>
                <c:pt idx="67">
                  <c:v>0.20048611111111123</c:v>
                </c:pt>
                <c:pt idx="68">
                  <c:v>0.20050925925925925</c:v>
                </c:pt>
                <c:pt idx="69">
                  <c:v>0.20052083333333334</c:v>
                </c:pt>
                <c:pt idx="70">
                  <c:v>0.20053240740740749</c:v>
                </c:pt>
                <c:pt idx="71">
                  <c:v>0.20054398148148164</c:v>
                </c:pt>
                <c:pt idx="72">
                  <c:v>0.20055555555555557</c:v>
                </c:pt>
                <c:pt idx="73">
                  <c:v>0.20056712962962964</c:v>
                </c:pt>
                <c:pt idx="74">
                  <c:v>0.20057870370370368</c:v>
                </c:pt>
                <c:pt idx="75">
                  <c:v>0.20059027777777788</c:v>
                </c:pt>
                <c:pt idx="76">
                  <c:v>0.20060185185185186</c:v>
                </c:pt>
                <c:pt idx="77">
                  <c:v>0.20061342592592593</c:v>
                </c:pt>
                <c:pt idx="78">
                  <c:v>0.20062499999999997</c:v>
                </c:pt>
                <c:pt idx="79">
                  <c:v>0.20063657407407401</c:v>
                </c:pt>
                <c:pt idx="80">
                  <c:v>0.20065972222222225</c:v>
                </c:pt>
                <c:pt idx="81">
                  <c:v>0.20067129629629629</c:v>
                </c:pt>
                <c:pt idx="82">
                  <c:v>0.20068287037037036</c:v>
                </c:pt>
                <c:pt idx="83">
                  <c:v>0.20069444444444451</c:v>
                </c:pt>
                <c:pt idx="84">
                  <c:v>0.20070601851851852</c:v>
                </c:pt>
                <c:pt idx="85">
                  <c:v>0.20071759259259275</c:v>
                </c:pt>
                <c:pt idx="86">
                  <c:v>0.20072916666666671</c:v>
                </c:pt>
                <c:pt idx="87">
                  <c:v>0.20074074074074083</c:v>
                </c:pt>
                <c:pt idx="88">
                  <c:v>0.20075231481481481</c:v>
                </c:pt>
                <c:pt idx="89">
                  <c:v>0.20076388888888891</c:v>
                </c:pt>
                <c:pt idx="90">
                  <c:v>0.20077546296296306</c:v>
                </c:pt>
                <c:pt idx="91">
                  <c:v>0.20078703703703718</c:v>
                </c:pt>
                <c:pt idx="92">
                  <c:v>0.20081018518518529</c:v>
                </c:pt>
                <c:pt idx="93">
                  <c:v>0.20082175925925916</c:v>
                </c:pt>
                <c:pt idx="94">
                  <c:v>0.20083333333333342</c:v>
                </c:pt>
                <c:pt idx="95">
                  <c:v>0.20084490740740751</c:v>
                </c:pt>
                <c:pt idx="96">
                  <c:v>0.20085648148148166</c:v>
                </c:pt>
                <c:pt idx="97">
                  <c:v>0.20086805555555554</c:v>
                </c:pt>
                <c:pt idx="98">
                  <c:v>0.20087962962962957</c:v>
                </c:pt>
                <c:pt idx="99">
                  <c:v>0.2008912037037037</c:v>
                </c:pt>
                <c:pt idx="100">
                  <c:v>0.20090277777777776</c:v>
                </c:pt>
                <c:pt idx="101">
                  <c:v>0.20091435185185197</c:v>
                </c:pt>
                <c:pt idx="102">
                  <c:v>0.20092592592592592</c:v>
                </c:pt>
                <c:pt idx="103">
                  <c:v>0.20094907407407414</c:v>
                </c:pt>
                <c:pt idx="104">
                  <c:v>0.20096064814814821</c:v>
                </c:pt>
                <c:pt idx="105">
                  <c:v>0.2009722222222223</c:v>
                </c:pt>
                <c:pt idx="106">
                  <c:v>0.20098379629629637</c:v>
                </c:pt>
                <c:pt idx="107">
                  <c:v>0.20099537037037049</c:v>
                </c:pt>
                <c:pt idx="108">
                  <c:v>0.20100694444444453</c:v>
                </c:pt>
                <c:pt idx="109">
                  <c:v>0.20101851851851843</c:v>
                </c:pt>
                <c:pt idx="110">
                  <c:v>0.20103009259259277</c:v>
                </c:pt>
                <c:pt idx="111">
                  <c:v>0.2010416666666667</c:v>
                </c:pt>
                <c:pt idx="112">
                  <c:v>0.20105324074074074</c:v>
                </c:pt>
                <c:pt idx="113">
                  <c:v>0.20106481481481484</c:v>
                </c:pt>
                <c:pt idx="114">
                  <c:v>0.20108796296296305</c:v>
                </c:pt>
                <c:pt idx="115">
                  <c:v>0.20109953703703717</c:v>
                </c:pt>
                <c:pt idx="116">
                  <c:v>0.20111111111111118</c:v>
                </c:pt>
                <c:pt idx="117">
                  <c:v>0.2011226851851852</c:v>
                </c:pt>
                <c:pt idx="118">
                  <c:v>0.20113425925925918</c:v>
                </c:pt>
                <c:pt idx="119">
                  <c:v>0.20114583333333341</c:v>
                </c:pt>
                <c:pt idx="120">
                  <c:v>0.20115740740740748</c:v>
                </c:pt>
                <c:pt idx="121">
                  <c:v>0.20116898148148157</c:v>
                </c:pt>
                <c:pt idx="122">
                  <c:v>0.20118055555555547</c:v>
                </c:pt>
                <c:pt idx="123">
                  <c:v>0.20119212962962962</c:v>
                </c:pt>
                <c:pt idx="124">
                  <c:v>0.20120370370370369</c:v>
                </c:pt>
                <c:pt idx="125">
                  <c:v>0.20122685185185191</c:v>
                </c:pt>
                <c:pt idx="126">
                  <c:v>0.201238425925926</c:v>
                </c:pt>
                <c:pt idx="127">
                  <c:v>0.20125000000000001</c:v>
                </c:pt>
                <c:pt idx="128">
                  <c:v>0.20126157407407408</c:v>
                </c:pt>
                <c:pt idx="129">
                  <c:v>0.2012731481481482</c:v>
                </c:pt>
                <c:pt idx="130">
                  <c:v>0.20128472222222224</c:v>
                </c:pt>
                <c:pt idx="131">
                  <c:v>0.20129629629629647</c:v>
                </c:pt>
                <c:pt idx="132">
                  <c:v>0.2013078703703704</c:v>
                </c:pt>
                <c:pt idx="133">
                  <c:v>0.20131944444444463</c:v>
                </c:pt>
                <c:pt idx="134">
                  <c:v>0.20133101851851842</c:v>
                </c:pt>
                <c:pt idx="135">
                  <c:v>0.20134259259259274</c:v>
                </c:pt>
                <c:pt idx="136">
                  <c:v>0.20135416666666664</c:v>
                </c:pt>
                <c:pt idx="137">
                  <c:v>0.20136574074074076</c:v>
                </c:pt>
                <c:pt idx="138">
                  <c:v>0.2013773148148148</c:v>
                </c:pt>
                <c:pt idx="139">
                  <c:v>0.20140046296296307</c:v>
                </c:pt>
                <c:pt idx="140">
                  <c:v>0.20141203703703719</c:v>
                </c:pt>
                <c:pt idx="141">
                  <c:v>0.20142361111111109</c:v>
                </c:pt>
                <c:pt idx="142">
                  <c:v>0.20143518518518533</c:v>
                </c:pt>
                <c:pt idx="143">
                  <c:v>0.20144675925925926</c:v>
                </c:pt>
                <c:pt idx="144">
                  <c:v>0.20145833333333346</c:v>
                </c:pt>
                <c:pt idx="145">
                  <c:v>0.20146990740740758</c:v>
                </c:pt>
                <c:pt idx="146">
                  <c:v>0.20148148148148165</c:v>
                </c:pt>
                <c:pt idx="147">
                  <c:v>0.20149305555555563</c:v>
                </c:pt>
                <c:pt idx="148">
                  <c:v>0.20150462962962962</c:v>
                </c:pt>
                <c:pt idx="149">
                  <c:v>0.20152777777777778</c:v>
                </c:pt>
                <c:pt idx="150">
                  <c:v>0.20153935185185198</c:v>
                </c:pt>
                <c:pt idx="151">
                  <c:v>0.20155092592592588</c:v>
                </c:pt>
                <c:pt idx="152">
                  <c:v>0.20156250000000001</c:v>
                </c:pt>
                <c:pt idx="153">
                  <c:v>0.20157407407407402</c:v>
                </c:pt>
                <c:pt idx="154">
                  <c:v>0.20158564814814819</c:v>
                </c:pt>
                <c:pt idx="155">
                  <c:v>0.20159722222222229</c:v>
                </c:pt>
                <c:pt idx="156">
                  <c:v>0.20160879629629641</c:v>
                </c:pt>
                <c:pt idx="157">
                  <c:v>0.20162037037037039</c:v>
                </c:pt>
                <c:pt idx="158">
                  <c:v>0.20163194444444443</c:v>
                </c:pt>
                <c:pt idx="159">
                  <c:v>0.20164351851851839</c:v>
                </c:pt>
                <c:pt idx="160">
                  <c:v>0.20166666666666666</c:v>
                </c:pt>
                <c:pt idx="161">
                  <c:v>0.20167824074074073</c:v>
                </c:pt>
                <c:pt idx="162">
                  <c:v>0.20168981481481482</c:v>
                </c:pt>
                <c:pt idx="163">
                  <c:v>0.20170138888888894</c:v>
                </c:pt>
                <c:pt idx="164">
                  <c:v>0.20171296296296304</c:v>
                </c:pt>
                <c:pt idx="165">
                  <c:v>0.20172453703703713</c:v>
                </c:pt>
                <c:pt idx="166">
                  <c:v>0.20173611111111125</c:v>
                </c:pt>
                <c:pt idx="167">
                  <c:v>0.20174768518518532</c:v>
                </c:pt>
                <c:pt idx="168">
                  <c:v>0.20175925925925928</c:v>
                </c:pt>
                <c:pt idx="169">
                  <c:v>0.20177083333333334</c:v>
                </c:pt>
                <c:pt idx="170">
                  <c:v>0.20178240740740752</c:v>
                </c:pt>
                <c:pt idx="171">
                  <c:v>0.20180555555555557</c:v>
                </c:pt>
                <c:pt idx="172">
                  <c:v>0.20181712962962961</c:v>
                </c:pt>
                <c:pt idx="173">
                  <c:v>0.20182870370370368</c:v>
                </c:pt>
                <c:pt idx="174">
                  <c:v>0.20184027777777785</c:v>
                </c:pt>
                <c:pt idx="175">
                  <c:v>0.20185185185185184</c:v>
                </c:pt>
                <c:pt idx="176">
                  <c:v>0.2018634259259259</c:v>
                </c:pt>
                <c:pt idx="177">
                  <c:v>0.201875</c:v>
                </c:pt>
                <c:pt idx="178">
                  <c:v>0.20188657407407407</c:v>
                </c:pt>
                <c:pt idx="179">
                  <c:v>0.20189814814814822</c:v>
                </c:pt>
                <c:pt idx="180">
                  <c:v>0.20190972222222231</c:v>
                </c:pt>
                <c:pt idx="181">
                  <c:v>0.20192129629629643</c:v>
                </c:pt>
                <c:pt idx="182">
                  <c:v>0.20193287037037044</c:v>
                </c:pt>
                <c:pt idx="183">
                  <c:v>0.20194444444444465</c:v>
                </c:pt>
                <c:pt idx="184">
                  <c:v>0.20195601851851852</c:v>
                </c:pt>
                <c:pt idx="185">
                  <c:v>0.20197916666666671</c:v>
                </c:pt>
                <c:pt idx="186">
                  <c:v>0.20199074074074083</c:v>
                </c:pt>
                <c:pt idx="187">
                  <c:v>0.20200231481481484</c:v>
                </c:pt>
                <c:pt idx="188">
                  <c:v>0.20201388888888891</c:v>
                </c:pt>
                <c:pt idx="189">
                  <c:v>0.20202546296296306</c:v>
                </c:pt>
                <c:pt idx="190">
                  <c:v>0.20203703703703713</c:v>
                </c:pt>
                <c:pt idx="191">
                  <c:v>0.20204861111111122</c:v>
                </c:pt>
                <c:pt idx="192">
                  <c:v>0.20206018518518529</c:v>
                </c:pt>
                <c:pt idx="193">
                  <c:v>0.20207175925925916</c:v>
                </c:pt>
                <c:pt idx="194">
                  <c:v>0.20208333333333339</c:v>
                </c:pt>
                <c:pt idx="195">
                  <c:v>0.20209490740740749</c:v>
                </c:pt>
                <c:pt idx="196">
                  <c:v>0.20211805555555554</c:v>
                </c:pt>
                <c:pt idx="197">
                  <c:v>0.20212962962962955</c:v>
                </c:pt>
                <c:pt idx="198">
                  <c:v>0.2021412037037037</c:v>
                </c:pt>
                <c:pt idx="199">
                  <c:v>0.20215277777777768</c:v>
                </c:pt>
                <c:pt idx="200">
                  <c:v>0.20216435185185191</c:v>
                </c:pt>
                <c:pt idx="201">
                  <c:v>0.20217592592592587</c:v>
                </c:pt>
                <c:pt idx="202">
                  <c:v>0.20218749999999999</c:v>
                </c:pt>
                <c:pt idx="203">
                  <c:v>0.20219907407407409</c:v>
                </c:pt>
                <c:pt idx="204">
                  <c:v>0.20221064814814821</c:v>
                </c:pt>
                <c:pt idx="205">
                  <c:v>0.2022222222222223</c:v>
                </c:pt>
                <c:pt idx="206">
                  <c:v>0.20224537037037049</c:v>
                </c:pt>
                <c:pt idx="207">
                  <c:v>0.20225694444444453</c:v>
                </c:pt>
                <c:pt idx="208">
                  <c:v>0.20226851851851846</c:v>
                </c:pt>
                <c:pt idx="209">
                  <c:v>0.20228009259259275</c:v>
                </c:pt>
                <c:pt idx="210">
                  <c:v>0.2022916666666667</c:v>
                </c:pt>
                <c:pt idx="211">
                  <c:v>0.20230324074074071</c:v>
                </c:pt>
                <c:pt idx="212">
                  <c:v>0.20231481481481484</c:v>
                </c:pt>
                <c:pt idx="213">
                  <c:v>0.2023263888888889</c:v>
                </c:pt>
                <c:pt idx="214">
                  <c:v>0.20233796296296294</c:v>
                </c:pt>
                <c:pt idx="215">
                  <c:v>0.20234953703703712</c:v>
                </c:pt>
                <c:pt idx="216">
                  <c:v>0.20236111111111119</c:v>
                </c:pt>
                <c:pt idx="217">
                  <c:v>0.20238425925925918</c:v>
                </c:pt>
                <c:pt idx="218">
                  <c:v>0.20239583333333341</c:v>
                </c:pt>
                <c:pt idx="219">
                  <c:v>0.20240740740740756</c:v>
                </c:pt>
                <c:pt idx="220">
                  <c:v>0.20241898148148171</c:v>
                </c:pt>
                <c:pt idx="221">
                  <c:v>0.20243055555555556</c:v>
                </c:pt>
                <c:pt idx="222">
                  <c:v>0.20244212962962971</c:v>
                </c:pt>
                <c:pt idx="223">
                  <c:v>0.20245370370370372</c:v>
                </c:pt>
                <c:pt idx="224">
                  <c:v>0.20246527777777787</c:v>
                </c:pt>
                <c:pt idx="225">
                  <c:v>0.20247685185185191</c:v>
                </c:pt>
                <c:pt idx="226">
                  <c:v>0.20248842592592603</c:v>
                </c:pt>
                <c:pt idx="227">
                  <c:v>0.20250000000000001</c:v>
                </c:pt>
                <c:pt idx="228">
                  <c:v>0.20251157407407408</c:v>
                </c:pt>
                <c:pt idx="229">
                  <c:v>0.2025231481481482</c:v>
                </c:pt>
                <c:pt idx="230">
                  <c:v>0.20254629629629645</c:v>
                </c:pt>
                <c:pt idx="231">
                  <c:v>0.2025578703703704</c:v>
                </c:pt>
                <c:pt idx="232">
                  <c:v>0.20256944444444458</c:v>
                </c:pt>
                <c:pt idx="233">
                  <c:v>0.20258101851851842</c:v>
                </c:pt>
                <c:pt idx="234">
                  <c:v>0.20259259259259274</c:v>
                </c:pt>
                <c:pt idx="235">
                  <c:v>0.2026041666666667</c:v>
                </c:pt>
                <c:pt idx="236">
                  <c:v>0.20261574074074074</c:v>
                </c:pt>
                <c:pt idx="237">
                  <c:v>0.2026273148148148</c:v>
                </c:pt>
                <c:pt idx="238">
                  <c:v>0.2026388888888889</c:v>
                </c:pt>
                <c:pt idx="239">
                  <c:v>0.20265046296296296</c:v>
                </c:pt>
                <c:pt idx="240">
                  <c:v>0.20266203703703711</c:v>
                </c:pt>
                <c:pt idx="241">
                  <c:v>0.20267361111111112</c:v>
                </c:pt>
                <c:pt idx="242">
                  <c:v>0.20269675925925917</c:v>
                </c:pt>
                <c:pt idx="243">
                  <c:v>0.20270833333333346</c:v>
                </c:pt>
                <c:pt idx="244">
                  <c:v>0.20271990740740758</c:v>
                </c:pt>
                <c:pt idx="245">
                  <c:v>0.20273148148148168</c:v>
                </c:pt>
                <c:pt idx="246">
                  <c:v>0.20274305555555566</c:v>
                </c:pt>
                <c:pt idx="247">
                  <c:v>0.20275462962962965</c:v>
                </c:pt>
                <c:pt idx="248">
                  <c:v>0.20276620370370371</c:v>
                </c:pt>
                <c:pt idx="249">
                  <c:v>0.20277777777777781</c:v>
                </c:pt>
                <c:pt idx="250">
                  <c:v>0.20278935185185196</c:v>
                </c:pt>
                <c:pt idx="251">
                  <c:v>0.20280092592592588</c:v>
                </c:pt>
                <c:pt idx="252">
                  <c:v>0.20281250000000001</c:v>
                </c:pt>
                <c:pt idx="253">
                  <c:v>0.20283564814814814</c:v>
                </c:pt>
                <c:pt idx="254">
                  <c:v>0.20284722222222229</c:v>
                </c:pt>
                <c:pt idx="255">
                  <c:v>0.20285879629629638</c:v>
                </c:pt>
                <c:pt idx="256">
                  <c:v>0.2028703703703704</c:v>
                </c:pt>
                <c:pt idx="257">
                  <c:v>0.20288194444444443</c:v>
                </c:pt>
                <c:pt idx="258">
                  <c:v>0.20289351851851845</c:v>
                </c:pt>
                <c:pt idx="259">
                  <c:v>0.20290509259259282</c:v>
                </c:pt>
                <c:pt idx="260">
                  <c:v>0.20291666666666675</c:v>
                </c:pt>
                <c:pt idx="261">
                  <c:v>0.20292824074074084</c:v>
                </c:pt>
                <c:pt idx="262">
                  <c:v>0.20293981481481491</c:v>
                </c:pt>
                <c:pt idx="263">
                  <c:v>0.20296296296296307</c:v>
                </c:pt>
                <c:pt idx="264">
                  <c:v>0.20297453703703713</c:v>
                </c:pt>
                <c:pt idx="265">
                  <c:v>0.20298611111111123</c:v>
                </c:pt>
                <c:pt idx="266">
                  <c:v>0.20299768518518532</c:v>
                </c:pt>
                <c:pt idx="267">
                  <c:v>0.20300925925925925</c:v>
                </c:pt>
                <c:pt idx="268">
                  <c:v>0.20302083333333334</c:v>
                </c:pt>
                <c:pt idx="269">
                  <c:v>0.20303240740740752</c:v>
                </c:pt>
                <c:pt idx="270">
                  <c:v>0.20304398148148164</c:v>
                </c:pt>
                <c:pt idx="271">
                  <c:v>0.20305555555555552</c:v>
                </c:pt>
                <c:pt idx="272">
                  <c:v>0.20306712962962961</c:v>
                </c:pt>
                <c:pt idx="273">
                  <c:v>0.20307870370370368</c:v>
                </c:pt>
                <c:pt idx="274">
                  <c:v>0.20309027777777786</c:v>
                </c:pt>
                <c:pt idx="275">
                  <c:v>0.20311342592592593</c:v>
                </c:pt>
                <c:pt idx="276">
                  <c:v>0.203125</c:v>
                </c:pt>
                <c:pt idx="277">
                  <c:v>0.20313657407407407</c:v>
                </c:pt>
                <c:pt idx="278">
                  <c:v>0.20314814814814824</c:v>
                </c:pt>
                <c:pt idx="279">
                  <c:v>0.20315972222222223</c:v>
                </c:pt>
                <c:pt idx="280">
                  <c:v>0.20317129629629629</c:v>
                </c:pt>
                <c:pt idx="281">
                  <c:v>0.20318287037037039</c:v>
                </c:pt>
                <c:pt idx="282">
                  <c:v>0.20319444444444454</c:v>
                </c:pt>
                <c:pt idx="283">
                  <c:v>0.20320601851851852</c:v>
                </c:pt>
                <c:pt idx="284">
                  <c:v>0.20321759259259281</c:v>
                </c:pt>
                <c:pt idx="285">
                  <c:v>0.20322916666666671</c:v>
                </c:pt>
                <c:pt idx="286">
                  <c:v>0.20324074074074083</c:v>
                </c:pt>
                <c:pt idx="287">
                  <c:v>0.20325231481481479</c:v>
                </c:pt>
                <c:pt idx="288">
                  <c:v>0.20327546296296303</c:v>
                </c:pt>
                <c:pt idx="289">
                  <c:v>0.20328703703703718</c:v>
                </c:pt>
                <c:pt idx="290">
                  <c:v>0.20329861111111122</c:v>
                </c:pt>
                <c:pt idx="291">
                  <c:v>0.20331018518518529</c:v>
                </c:pt>
                <c:pt idx="292">
                  <c:v>0.20332175925925913</c:v>
                </c:pt>
                <c:pt idx="293">
                  <c:v>0.20333333333333345</c:v>
                </c:pt>
                <c:pt idx="294">
                  <c:v>0.20334490740740749</c:v>
                </c:pt>
                <c:pt idx="295">
                  <c:v>0.20335648148148164</c:v>
                </c:pt>
                <c:pt idx="296">
                  <c:v>0.20336805555555559</c:v>
                </c:pt>
                <c:pt idx="297">
                  <c:v>0.20337962962962955</c:v>
                </c:pt>
                <c:pt idx="298">
                  <c:v>0.2033912037037037</c:v>
                </c:pt>
                <c:pt idx="299">
                  <c:v>0.20341435185185203</c:v>
                </c:pt>
                <c:pt idx="300">
                  <c:v>0.20342592592592593</c:v>
                </c:pt>
                <c:pt idx="301">
                  <c:v>0.2034375000000001</c:v>
                </c:pt>
                <c:pt idx="302">
                  <c:v>0.20344907407407423</c:v>
                </c:pt>
                <c:pt idx="303">
                  <c:v>0.20346064814814821</c:v>
                </c:pt>
                <c:pt idx="304">
                  <c:v>0.20347222222222228</c:v>
                </c:pt>
                <c:pt idx="305">
                  <c:v>0.20348379629629645</c:v>
                </c:pt>
                <c:pt idx="306">
                  <c:v>0.20349537037037047</c:v>
                </c:pt>
                <c:pt idx="307">
                  <c:v>0.2035069444444445</c:v>
                </c:pt>
                <c:pt idx="308">
                  <c:v>0.20351851851851852</c:v>
                </c:pt>
                <c:pt idx="309">
                  <c:v>0.20353009259259275</c:v>
                </c:pt>
                <c:pt idx="310">
                  <c:v>0.20355324074074074</c:v>
                </c:pt>
                <c:pt idx="311">
                  <c:v>0.20356481481481481</c:v>
                </c:pt>
                <c:pt idx="312">
                  <c:v>0.2035763888888889</c:v>
                </c:pt>
                <c:pt idx="313">
                  <c:v>0.20358796296296305</c:v>
                </c:pt>
                <c:pt idx="314">
                  <c:v>0.20359953703703712</c:v>
                </c:pt>
                <c:pt idx="315">
                  <c:v>0.20361111111111119</c:v>
                </c:pt>
                <c:pt idx="316">
                  <c:v>0.2036226851851852</c:v>
                </c:pt>
                <c:pt idx="317">
                  <c:v>0.20363425925925918</c:v>
                </c:pt>
                <c:pt idx="318">
                  <c:v>0.20364583333333341</c:v>
                </c:pt>
                <c:pt idx="319">
                  <c:v>0.20365740740740751</c:v>
                </c:pt>
                <c:pt idx="320">
                  <c:v>0.20368055555555548</c:v>
                </c:pt>
                <c:pt idx="321">
                  <c:v>0.20369212962962965</c:v>
                </c:pt>
                <c:pt idx="322">
                  <c:v>0.20370370370370372</c:v>
                </c:pt>
                <c:pt idx="323">
                  <c:v>0.20371527777777784</c:v>
                </c:pt>
                <c:pt idx="324">
                  <c:v>0.20372685185185191</c:v>
                </c:pt>
                <c:pt idx="325">
                  <c:v>0.203738425925926</c:v>
                </c:pt>
                <c:pt idx="326">
                  <c:v>0.20375000000000001</c:v>
                </c:pt>
                <c:pt idx="327">
                  <c:v>0.20376157407407405</c:v>
                </c:pt>
                <c:pt idx="328">
                  <c:v>0.2037731481481482</c:v>
                </c:pt>
                <c:pt idx="329">
                  <c:v>0.20378472222222221</c:v>
                </c:pt>
                <c:pt idx="330">
                  <c:v>0.20379629629629645</c:v>
                </c:pt>
                <c:pt idx="331">
                  <c:v>0.2038078703703704</c:v>
                </c:pt>
                <c:pt idx="332">
                  <c:v>0.20381944444444458</c:v>
                </c:pt>
                <c:pt idx="333">
                  <c:v>0.20383101851851843</c:v>
                </c:pt>
                <c:pt idx="334">
                  <c:v>0.20384259259259274</c:v>
                </c:pt>
                <c:pt idx="335">
                  <c:v>0.20386574074074074</c:v>
                </c:pt>
                <c:pt idx="336">
                  <c:v>0.20387731481481483</c:v>
                </c:pt>
                <c:pt idx="337">
                  <c:v>0.2038888888888889</c:v>
                </c:pt>
                <c:pt idx="338">
                  <c:v>0.20390046296296307</c:v>
                </c:pt>
                <c:pt idx="339">
                  <c:v>0.20391203703703725</c:v>
                </c:pt>
                <c:pt idx="340">
                  <c:v>0.20392361111111121</c:v>
                </c:pt>
                <c:pt idx="341">
                  <c:v>0.20393518518518533</c:v>
                </c:pt>
                <c:pt idx="342">
                  <c:v>0.20394675925925929</c:v>
                </c:pt>
                <c:pt idx="343">
                  <c:v>0.20395833333333346</c:v>
                </c:pt>
                <c:pt idx="344">
                  <c:v>0.20396990740740759</c:v>
                </c:pt>
                <c:pt idx="345">
                  <c:v>0.20399305555555564</c:v>
                </c:pt>
                <c:pt idx="346">
                  <c:v>0.20400462962962962</c:v>
                </c:pt>
                <c:pt idx="347">
                  <c:v>0.20401620370370371</c:v>
                </c:pt>
                <c:pt idx="348">
                  <c:v>0.20402777777777778</c:v>
                </c:pt>
                <c:pt idx="349">
                  <c:v>0.20403935185185196</c:v>
                </c:pt>
                <c:pt idx="350">
                  <c:v>0.20405092592592589</c:v>
                </c:pt>
                <c:pt idx="351">
                  <c:v>0.20406250000000001</c:v>
                </c:pt>
                <c:pt idx="352">
                  <c:v>0.20407407407407407</c:v>
                </c:pt>
                <c:pt idx="353">
                  <c:v>0.20408564814814814</c:v>
                </c:pt>
                <c:pt idx="354">
                  <c:v>0.20409722222222232</c:v>
                </c:pt>
                <c:pt idx="355">
                  <c:v>0.20410879629629639</c:v>
                </c:pt>
                <c:pt idx="356">
                  <c:v>0.20413194444444446</c:v>
                </c:pt>
                <c:pt idx="357">
                  <c:v>0.20414351851851845</c:v>
                </c:pt>
                <c:pt idx="358">
                  <c:v>0.20415509259259274</c:v>
                </c:pt>
                <c:pt idx="359">
                  <c:v>0.20416666666666669</c:v>
                </c:pt>
                <c:pt idx="360">
                  <c:v>0.20417824074074073</c:v>
                </c:pt>
                <c:pt idx="361">
                  <c:v>0.20418981481481482</c:v>
                </c:pt>
                <c:pt idx="362">
                  <c:v>0.20420138888888895</c:v>
                </c:pt>
                <c:pt idx="363">
                  <c:v>0.20421296296296307</c:v>
                </c:pt>
                <c:pt idx="364">
                  <c:v>0.20422453703703711</c:v>
                </c:pt>
                <c:pt idx="365">
                  <c:v>0.20423611111111123</c:v>
                </c:pt>
                <c:pt idx="366">
                  <c:v>0.20424768518518532</c:v>
                </c:pt>
                <c:pt idx="367">
                  <c:v>0.2042708333333334</c:v>
                </c:pt>
                <c:pt idx="368">
                  <c:v>0.20428240740740752</c:v>
                </c:pt>
                <c:pt idx="369">
                  <c:v>0.20429398148148165</c:v>
                </c:pt>
                <c:pt idx="370">
                  <c:v>0.20430555555555555</c:v>
                </c:pt>
                <c:pt idx="371">
                  <c:v>0.20431712962962964</c:v>
                </c:pt>
                <c:pt idx="372">
                  <c:v>0.20432870370370368</c:v>
                </c:pt>
                <c:pt idx="373">
                  <c:v>0.20434027777777786</c:v>
                </c:pt>
                <c:pt idx="374">
                  <c:v>0.2043518518518519</c:v>
                </c:pt>
                <c:pt idx="375">
                  <c:v>0.20436342592592593</c:v>
                </c:pt>
                <c:pt idx="376">
                  <c:v>0.204375</c:v>
                </c:pt>
                <c:pt idx="377">
                  <c:v>0.2043865740740741</c:v>
                </c:pt>
                <c:pt idx="378">
                  <c:v>0.20439814814814825</c:v>
                </c:pt>
                <c:pt idx="379">
                  <c:v>0.20440972222222231</c:v>
                </c:pt>
                <c:pt idx="380">
                  <c:v>0.20443287037037047</c:v>
                </c:pt>
                <c:pt idx="381">
                  <c:v>0.2044444444444446</c:v>
                </c:pt>
                <c:pt idx="382">
                  <c:v>0.2044560185185185</c:v>
                </c:pt>
                <c:pt idx="383">
                  <c:v>0.20446759259259278</c:v>
                </c:pt>
                <c:pt idx="384">
                  <c:v>0.20447916666666671</c:v>
                </c:pt>
                <c:pt idx="385">
                  <c:v>0.20449074074074081</c:v>
                </c:pt>
                <c:pt idx="386">
                  <c:v>0.2045023148148149</c:v>
                </c:pt>
                <c:pt idx="387">
                  <c:v>0.20451388888888891</c:v>
                </c:pt>
                <c:pt idx="388">
                  <c:v>0.20452546296296303</c:v>
                </c:pt>
                <c:pt idx="389">
                  <c:v>0.20453703703703718</c:v>
                </c:pt>
                <c:pt idx="390">
                  <c:v>0.20454861111111122</c:v>
                </c:pt>
                <c:pt idx="391">
                  <c:v>0.20456018518518529</c:v>
                </c:pt>
                <c:pt idx="392">
                  <c:v>0.20458333333333345</c:v>
                </c:pt>
                <c:pt idx="393">
                  <c:v>0.20459490740740749</c:v>
                </c:pt>
                <c:pt idx="394">
                  <c:v>0.20460648148148167</c:v>
                </c:pt>
                <c:pt idx="395">
                  <c:v>0.20461805555555559</c:v>
                </c:pt>
                <c:pt idx="396">
                  <c:v>0.20462962962962955</c:v>
                </c:pt>
                <c:pt idx="397">
                  <c:v>0.2046412037037037</c:v>
                </c:pt>
                <c:pt idx="398">
                  <c:v>0.20465277777777777</c:v>
                </c:pt>
                <c:pt idx="399">
                  <c:v>0.20466435185185192</c:v>
                </c:pt>
                <c:pt idx="400">
                  <c:v>0.20467592592592587</c:v>
                </c:pt>
                <c:pt idx="401">
                  <c:v>0.20468749999999999</c:v>
                </c:pt>
                <c:pt idx="402">
                  <c:v>0.20469907407407406</c:v>
                </c:pt>
                <c:pt idx="403">
                  <c:v>0.20472222222222231</c:v>
                </c:pt>
                <c:pt idx="404">
                  <c:v>0.20473379629629643</c:v>
                </c:pt>
                <c:pt idx="405">
                  <c:v>0.20474537037037047</c:v>
                </c:pt>
                <c:pt idx="406">
                  <c:v>0.20475694444444453</c:v>
                </c:pt>
                <c:pt idx="407">
                  <c:v>0.20476851851851852</c:v>
                </c:pt>
                <c:pt idx="408">
                  <c:v>0.20478009259259275</c:v>
                </c:pt>
                <c:pt idx="409">
                  <c:v>0.20479166666666671</c:v>
                </c:pt>
                <c:pt idx="410">
                  <c:v>0.20480324074074074</c:v>
                </c:pt>
                <c:pt idx="411">
                  <c:v>0.20481481481481481</c:v>
                </c:pt>
                <c:pt idx="412">
                  <c:v>0.20482638888888891</c:v>
                </c:pt>
                <c:pt idx="413">
                  <c:v>0.20484953703703718</c:v>
                </c:pt>
                <c:pt idx="414">
                  <c:v>0.20486111111111122</c:v>
                </c:pt>
                <c:pt idx="415">
                  <c:v>0.2048726851851852</c:v>
                </c:pt>
                <c:pt idx="416">
                  <c:v>0.20488425925925918</c:v>
                </c:pt>
                <c:pt idx="417">
                  <c:v>0.20489583333333344</c:v>
                </c:pt>
                <c:pt idx="418">
                  <c:v>0.20490740740740757</c:v>
                </c:pt>
                <c:pt idx="419">
                  <c:v>0.20491898148148172</c:v>
                </c:pt>
                <c:pt idx="420">
                  <c:v>0.20493055555555553</c:v>
                </c:pt>
                <c:pt idx="421">
                  <c:v>0.20494212962962971</c:v>
                </c:pt>
                <c:pt idx="422">
                  <c:v>0.20495370370370369</c:v>
                </c:pt>
                <c:pt idx="423">
                  <c:v>0.20496527777777787</c:v>
                </c:pt>
                <c:pt idx="424">
                  <c:v>0.20497685185185191</c:v>
                </c:pt>
                <c:pt idx="425">
                  <c:v>0.20500000000000004</c:v>
                </c:pt>
                <c:pt idx="426">
                  <c:v>0.20501157407407408</c:v>
                </c:pt>
                <c:pt idx="427">
                  <c:v>0.2050231481481482</c:v>
                </c:pt>
                <c:pt idx="428">
                  <c:v>0.20503472222222224</c:v>
                </c:pt>
                <c:pt idx="429">
                  <c:v>0.2050462962962965</c:v>
                </c:pt>
                <c:pt idx="430">
                  <c:v>0.2050578703703704</c:v>
                </c:pt>
                <c:pt idx="431">
                  <c:v>0.20506944444444458</c:v>
                </c:pt>
                <c:pt idx="432">
                  <c:v>0.20508101851851845</c:v>
                </c:pt>
                <c:pt idx="433">
                  <c:v>0.20509259259259277</c:v>
                </c:pt>
                <c:pt idx="434">
                  <c:v>0.2051041666666667</c:v>
                </c:pt>
                <c:pt idx="435">
                  <c:v>0.20511574074074079</c:v>
                </c:pt>
                <c:pt idx="436">
                  <c:v>0.2051273148148148</c:v>
                </c:pt>
                <c:pt idx="437">
                  <c:v>0.2051388888888889</c:v>
                </c:pt>
                <c:pt idx="438">
                  <c:v>0.20516203703703711</c:v>
                </c:pt>
                <c:pt idx="439">
                  <c:v>0.2051736111111111</c:v>
                </c:pt>
                <c:pt idx="440">
                  <c:v>0.20518518518518525</c:v>
                </c:pt>
                <c:pt idx="441">
                  <c:v>0.20519675925925918</c:v>
                </c:pt>
                <c:pt idx="442">
                  <c:v>0.20520833333333346</c:v>
                </c:pt>
                <c:pt idx="443">
                  <c:v>0.20521990740740756</c:v>
                </c:pt>
                <c:pt idx="444">
                  <c:v>0.20523148148148168</c:v>
                </c:pt>
                <c:pt idx="445">
                  <c:v>0.20524305555555564</c:v>
                </c:pt>
                <c:pt idx="446">
                  <c:v>0.20525462962962962</c:v>
                </c:pt>
                <c:pt idx="447">
                  <c:v>0.20526620370370371</c:v>
                </c:pt>
                <c:pt idx="448">
                  <c:v>0.20527777777777778</c:v>
                </c:pt>
                <c:pt idx="449">
                  <c:v>0.20530092592592589</c:v>
                </c:pt>
                <c:pt idx="450">
                  <c:v>0.20531250000000001</c:v>
                </c:pt>
                <c:pt idx="451">
                  <c:v>0.20532407407407408</c:v>
                </c:pt>
                <c:pt idx="452">
                  <c:v>0.2053356481481482</c:v>
                </c:pt>
                <c:pt idx="453">
                  <c:v>0.20534722222222232</c:v>
                </c:pt>
                <c:pt idx="454">
                  <c:v>0.20535879629629639</c:v>
                </c:pt>
                <c:pt idx="455">
                  <c:v>0.20537037037037034</c:v>
                </c:pt>
                <c:pt idx="456">
                  <c:v>0.20538194444444446</c:v>
                </c:pt>
                <c:pt idx="457">
                  <c:v>0.20539351851851842</c:v>
                </c:pt>
                <c:pt idx="458">
                  <c:v>0.20540509259259279</c:v>
                </c:pt>
                <c:pt idx="459">
                  <c:v>0.20541666666666675</c:v>
                </c:pt>
                <c:pt idx="460">
                  <c:v>0.20543981481481488</c:v>
                </c:pt>
                <c:pt idx="461">
                  <c:v>0.20545138888888897</c:v>
                </c:pt>
                <c:pt idx="462">
                  <c:v>0.20546296296296304</c:v>
                </c:pt>
                <c:pt idx="463">
                  <c:v>0.20547453703703711</c:v>
                </c:pt>
                <c:pt idx="464">
                  <c:v>0.20548611111111126</c:v>
                </c:pt>
                <c:pt idx="465">
                  <c:v>0.20549768518518532</c:v>
                </c:pt>
                <c:pt idx="466">
                  <c:v>0.20550925925925925</c:v>
                </c:pt>
                <c:pt idx="467">
                  <c:v>0.2055208333333334</c:v>
                </c:pt>
                <c:pt idx="468">
                  <c:v>0.20553240740740752</c:v>
                </c:pt>
                <c:pt idx="469">
                  <c:v>0.20554398148148165</c:v>
                </c:pt>
                <c:pt idx="470">
                  <c:v>0.20556712962962964</c:v>
                </c:pt>
                <c:pt idx="471">
                  <c:v>0.20557870370370368</c:v>
                </c:pt>
                <c:pt idx="472">
                  <c:v>0.20559027777777783</c:v>
                </c:pt>
                <c:pt idx="473">
                  <c:v>0.2056018518518519</c:v>
                </c:pt>
                <c:pt idx="474">
                  <c:v>0.20561342592592591</c:v>
                </c:pt>
                <c:pt idx="475">
                  <c:v>0.20562500000000003</c:v>
                </c:pt>
                <c:pt idx="476">
                  <c:v>0.20563657407407407</c:v>
                </c:pt>
                <c:pt idx="477">
                  <c:v>0.20564814814814822</c:v>
                </c:pt>
                <c:pt idx="478">
                  <c:v>0.2056597222222222</c:v>
                </c:pt>
                <c:pt idx="479">
                  <c:v>0.20567129629629638</c:v>
                </c:pt>
                <c:pt idx="480">
                  <c:v>0.20568287037037036</c:v>
                </c:pt>
                <c:pt idx="481">
                  <c:v>0.20569444444444451</c:v>
                </c:pt>
                <c:pt idx="482">
                  <c:v>0.20570601851851852</c:v>
                </c:pt>
                <c:pt idx="483">
                  <c:v>0.20571759259259279</c:v>
                </c:pt>
                <c:pt idx="484">
                  <c:v>0.20572916666666671</c:v>
                </c:pt>
                <c:pt idx="485">
                  <c:v>0.2057523148148149</c:v>
                </c:pt>
                <c:pt idx="486">
                  <c:v>0.20576388888888891</c:v>
                </c:pt>
                <c:pt idx="487">
                  <c:v>0.20577546296296306</c:v>
                </c:pt>
                <c:pt idx="488">
                  <c:v>0.20578703703703721</c:v>
                </c:pt>
                <c:pt idx="489">
                  <c:v>0.20579861111111122</c:v>
                </c:pt>
                <c:pt idx="490">
                  <c:v>0.20581018518518529</c:v>
                </c:pt>
                <c:pt idx="491">
                  <c:v>0.20582175925925919</c:v>
                </c:pt>
                <c:pt idx="492">
                  <c:v>0.20583333333333342</c:v>
                </c:pt>
                <c:pt idx="493">
                  <c:v>0.20584490740740752</c:v>
                </c:pt>
                <c:pt idx="494">
                  <c:v>0.20585648148148164</c:v>
                </c:pt>
                <c:pt idx="495">
                  <c:v>0.20587962962962952</c:v>
                </c:pt>
                <c:pt idx="496">
                  <c:v>0.2058912037037037</c:v>
                </c:pt>
                <c:pt idx="497">
                  <c:v>0.20590277777777785</c:v>
                </c:pt>
                <c:pt idx="498">
                  <c:v>0.205914351851852</c:v>
                </c:pt>
                <c:pt idx="499">
                  <c:v>0.20592592592592593</c:v>
                </c:pt>
                <c:pt idx="500">
                  <c:v>0.20593750000000008</c:v>
                </c:pt>
                <c:pt idx="501">
                  <c:v>0.20594907407407417</c:v>
                </c:pt>
                <c:pt idx="502">
                  <c:v>0.20596064814814821</c:v>
                </c:pt>
                <c:pt idx="503">
                  <c:v>0.20597222222222231</c:v>
                </c:pt>
                <c:pt idx="504">
                  <c:v>0.20598379629629643</c:v>
                </c:pt>
                <c:pt idx="505">
                  <c:v>0.20599537037037052</c:v>
                </c:pt>
                <c:pt idx="506">
                  <c:v>0.20601851851851852</c:v>
                </c:pt>
                <c:pt idx="507">
                  <c:v>0.20603009259259281</c:v>
                </c:pt>
                <c:pt idx="508">
                  <c:v>0.20604166666666671</c:v>
                </c:pt>
                <c:pt idx="509">
                  <c:v>0.20605324074074083</c:v>
                </c:pt>
                <c:pt idx="510">
                  <c:v>0.20606481481481484</c:v>
                </c:pt>
                <c:pt idx="511">
                  <c:v>0.20607638888888891</c:v>
                </c:pt>
                <c:pt idx="512">
                  <c:v>0.20608796296296306</c:v>
                </c:pt>
                <c:pt idx="513">
                  <c:v>0.20609953703703712</c:v>
                </c:pt>
                <c:pt idx="514">
                  <c:v>0.20611111111111119</c:v>
                </c:pt>
                <c:pt idx="515">
                  <c:v>0.2061226851851852</c:v>
                </c:pt>
                <c:pt idx="516">
                  <c:v>0.20613425925925918</c:v>
                </c:pt>
                <c:pt idx="517">
                  <c:v>0.20615740740740748</c:v>
                </c:pt>
                <c:pt idx="518">
                  <c:v>0.20616898148148163</c:v>
                </c:pt>
                <c:pt idx="519">
                  <c:v>0.20618055555555548</c:v>
                </c:pt>
                <c:pt idx="520">
                  <c:v>0.20619212962962963</c:v>
                </c:pt>
                <c:pt idx="521">
                  <c:v>0.20620370370370369</c:v>
                </c:pt>
                <c:pt idx="522">
                  <c:v>0.20621527777777793</c:v>
                </c:pt>
                <c:pt idx="523">
                  <c:v>0.20622685185185191</c:v>
                </c:pt>
                <c:pt idx="524">
                  <c:v>0.20623842592592601</c:v>
                </c:pt>
                <c:pt idx="525">
                  <c:v>0.20625000000000004</c:v>
                </c:pt>
                <c:pt idx="526">
                  <c:v>0.20626157407407408</c:v>
                </c:pt>
                <c:pt idx="527">
                  <c:v>0.20627314814814821</c:v>
                </c:pt>
                <c:pt idx="528">
                  <c:v>0.20628472222222224</c:v>
                </c:pt>
                <c:pt idx="529">
                  <c:v>0.20629629629629651</c:v>
                </c:pt>
                <c:pt idx="530">
                  <c:v>0.20631944444444458</c:v>
                </c:pt>
                <c:pt idx="531">
                  <c:v>0.20633101851851846</c:v>
                </c:pt>
                <c:pt idx="532">
                  <c:v>0.20634259259259274</c:v>
                </c:pt>
                <c:pt idx="533">
                  <c:v>0.20635416666666664</c:v>
                </c:pt>
                <c:pt idx="534">
                  <c:v>0.20636574074074074</c:v>
                </c:pt>
                <c:pt idx="535">
                  <c:v>0.20637731481481481</c:v>
                </c:pt>
                <c:pt idx="536">
                  <c:v>0.2063888888888889</c:v>
                </c:pt>
                <c:pt idx="537">
                  <c:v>0.20640046296296313</c:v>
                </c:pt>
                <c:pt idx="538">
                  <c:v>0.2064120370370372</c:v>
                </c:pt>
                <c:pt idx="539">
                  <c:v>0.20642361111111118</c:v>
                </c:pt>
                <c:pt idx="540">
                  <c:v>0.20643518518518536</c:v>
                </c:pt>
                <c:pt idx="541">
                  <c:v>0.20644675925925926</c:v>
                </c:pt>
                <c:pt idx="542">
                  <c:v>0.20646990740740759</c:v>
                </c:pt>
                <c:pt idx="543">
                  <c:v>0.20648148148148168</c:v>
                </c:pt>
                <c:pt idx="544">
                  <c:v>0.20649305555555564</c:v>
                </c:pt>
                <c:pt idx="545">
                  <c:v>0.20650462962962965</c:v>
                </c:pt>
                <c:pt idx="546">
                  <c:v>0.20651620370370374</c:v>
                </c:pt>
                <c:pt idx="547">
                  <c:v>0.20652777777777778</c:v>
                </c:pt>
                <c:pt idx="548">
                  <c:v>0.20653935185185196</c:v>
                </c:pt>
                <c:pt idx="549">
                  <c:v>0.20655092592592592</c:v>
                </c:pt>
                <c:pt idx="550">
                  <c:v>0.20656250000000001</c:v>
                </c:pt>
                <c:pt idx="551">
                  <c:v>0.2065740740740741</c:v>
                </c:pt>
                <c:pt idx="552">
                  <c:v>0.20659722222222232</c:v>
                </c:pt>
                <c:pt idx="553">
                  <c:v>0.20660879629629636</c:v>
                </c:pt>
                <c:pt idx="554">
                  <c:v>0.2066203703703704</c:v>
                </c:pt>
                <c:pt idx="555">
                  <c:v>0.20663194444444444</c:v>
                </c:pt>
                <c:pt idx="556">
                  <c:v>0.20664351851851842</c:v>
                </c:pt>
                <c:pt idx="557">
                  <c:v>0.20665509259259274</c:v>
                </c:pt>
                <c:pt idx="558">
                  <c:v>0.20666666666666669</c:v>
                </c:pt>
                <c:pt idx="559">
                  <c:v>0.20667824074074073</c:v>
                </c:pt>
                <c:pt idx="560">
                  <c:v>0.20668981481481483</c:v>
                </c:pt>
                <c:pt idx="561">
                  <c:v>0.20671296296296304</c:v>
                </c:pt>
                <c:pt idx="562">
                  <c:v>0.20672453703703714</c:v>
                </c:pt>
                <c:pt idx="563">
                  <c:v>0.20673611111111126</c:v>
                </c:pt>
                <c:pt idx="564">
                  <c:v>0.20674768518518533</c:v>
                </c:pt>
                <c:pt idx="565">
                  <c:v>0.20675925925925928</c:v>
                </c:pt>
                <c:pt idx="566">
                  <c:v>0.2067708333333334</c:v>
                </c:pt>
                <c:pt idx="567">
                  <c:v>0.20678240740740753</c:v>
                </c:pt>
                <c:pt idx="568">
                  <c:v>0.2067939814814817</c:v>
                </c:pt>
                <c:pt idx="569">
                  <c:v>0.20680555555555555</c:v>
                </c:pt>
                <c:pt idx="570">
                  <c:v>0.20681712962962964</c:v>
                </c:pt>
                <c:pt idx="571">
                  <c:v>0.20682870370370368</c:v>
                </c:pt>
                <c:pt idx="572">
                  <c:v>0.20684027777777786</c:v>
                </c:pt>
                <c:pt idx="573">
                  <c:v>0.20685185185185184</c:v>
                </c:pt>
                <c:pt idx="574">
                  <c:v>0.20686342592592591</c:v>
                </c:pt>
                <c:pt idx="575">
                  <c:v>0.20688657407407407</c:v>
                </c:pt>
                <c:pt idx="576">
                  <c:v>0.20689814814814822</c:v>
                </c:pt>
                <c:pt idx="577">
                  <c:v>0.20690972222222231</c:v>
                </c:pt>
                <c:pt idx="578">
                  <c:v>0.20692129629629644</c:v>
                </c:pt>
                <c:pt idx="579">
                  <c:v>0.20693287037037045</c:v>
                </c:pt>
                <c:pt idx="580">
                  <c:v>0.20694444444444465</c:v>
                </c:pt>
                <c:pt idx="581">
                  <c:v>0.20695601851851853</c:v>
                </c:pt>
                <c:pt idx="582">
                  <c:v>0.20696759259259279</c:v>
                </c:pt>
                <c:pt idx="583">
                  <c:v>0.20697916666666671</c:v>
                </c:pt>
                <c:pt idx="584">
                  <c:v>0.20699074074074084</c:v>
                </c:pt>
                <c:pt idx="585">
                  <c:v>0.20701388888888891</c:v>
                </c:pt>
                <c:pt idx="586">
                  <c:v>0.20702546296296304</c:v>
                </c:pt>
                <c:pt idx="587">
                  <c:v>0.20703703703703721</c:v>
                </c:pt>
                <c:pt idx="588">
                  <c:v>0.20704861111111117</c:v>
                </c:pt>
                <c:pt idx="589">
                  <c:v>0.20706018518518529</c:v>
                </c:pt>
                <c:pt idx="590">
                  <c:v>0.20707175925925916</c:v>
                </c:pt>
                <c:pt idx="591">
                  <c:v>0.20708333333333342</c:v>
                </c:pt>
                <c:pt idx="592">
                  <c:v>0.20709490740740749</c:v>
                </c:pt>
                <c:pt idx="593">
                  <c:v>0.20710648148148164</c:v>
                </c:pt>
                <c:pt idx="594">
                  <c:v>0.20711805555555554</c:v>
                </c:pt>
                <c:pt idx="595">
                  <c:v>0.20712962962962955</c:v>
                </c:pt>
                <c:pt idx="596">
                  <c:v>0.20715277777777777</c:v>
                </c:pt>
                <c:pt idx="597">
                  <c:v>0.20716435185185195</c:v>
                </c:pt>
                <c:pt idx="598">
                  <c:v>0.20717592592592587</c:v>
                </c:pt>
                <c:pt idx="599">
                  <c:v>0.2071875</c:v>
                </c:pt>
                <c:pt idx="600">
                  <c:v>0.20719907407407409</c:v>
                </c:pt>
                <c:pt idx="601">
                  <c:v>0.20721064814814821</c:v>
                </c:pt>
                <c:pt idx="602">
                  <c:v>0.20722222222222231</c:v>
                </c:pt>
                <c:pt idx="603">
                  <c:v>0.20723379629629646</c:v>
                </c:pt>
                <c:pt idx="604">
                  <c:v>0.20724537037037047</c:v>
                </c:pt>
                <c:pt idx="605">
                  <c:v>0.20725694444444454</c:v>
                </c:pt>
                <c:pt idx="606">
                  <c:v>0.20726851851851841</c:v>
                </c:pt>
                <c:pt idx="607">
                  <c:v>0.20729166666666671</c:v>
                </c:pt>
                <c:pt idx="608">
                  <c:v>0.2073032407407408</c:v>
                </c:pt>
                <c:pt idx="609">
                  <c:v>0.20731481481481481</c:v>
                </c:pt>
                <c:pt idx="610">
                  <c:v>0.20732638888888891</c:v>
                </c:pt>
                <c:pt idx="611">
                  <c:v>0.20733796296296303</c:v>
                </c:pt>
                <c:pt idx="612">
                  <c:v>0.20734953703703718</c:v>
                </c:pt>
                <c:pt idx="613">
                  <c:v>0.20736111111111119</c:v>
                </c:pt>
                <c:pt idx="614">
                  <c:v>0.2073726851851852</c:v>
                </c:pt>
                <c:pt idx="615">
                  <c:v>0.20738425925925927</c:v>
                </c:pt>
                <c:pt idx="616">
                  <c:v>0.20739583333333342</c:v>
                </c:pt>
                <c:pt idx="617">
                  <c:v>0.20740740740740757</c:v>
                </c:pt>
                <c:pt idx="618">
                  <c:v>0.20741898148148175</c:v>
                </c:pt>
                <c:pt idx="619">
                  <c:v>0.20743055555555556</c:v>
                </c:pt>
                <c:pt idx="620">
                  <c:v>0.20745370370370372</c:v>
                </c:pt>
                <c:pt idx="621">
                  <c:v>0.20746527777777793</c:v>
                </c:pt>
                <c:pt idx="622">
                  <c:v>0.20747685185185191</c:v>
                </c:pt>
                <c:pt idx="623">
                  <c:v>0.20748842592592598</c:v>
                </c:pt>
                <c:pt idx="624">
                  <c:v>0.2075000000000001</c:v>
                </c:pt>
                <c:pt idx="625">
                  <c:v>0.20751157407407406</c:v>
                </c:pt>
                <c:pt idx="626">
                  <c:v>0.20752314814814821</c:v>
                </c:pt>
                <c:pt idx="627">
                  <c:v>0.2075347222222223</c:v>
                </c:pt>
                <c:pt idx="628">
                  <c:v>0.20754629629629645</c:v>
                </c:pt>
                <c:pt idx="629">
                  <c:v>0.20755787037037041</c:v>
                </c:pt>
                <c:pt idx="630">
                  <c:v>0.20756944444444461</c:v>
                </c:pt>
                <c:pt idx="631">
                  <c:v>0.20759259259259275</c:v>
                </c:pt>
                <c:pt idx="632">
                  <c:v>0.2076041666666667</c:v>
                </c:pt>
                <c:pt idx="633">
                  <c:v>0.20761574074074074</c:v>
                </c:pt>
                <c:pt idx="634">
                  <c:v>0.20762731481481481</c:v>
                </c:pt>
                <c:pt idx="635">
                  <c:v>0.2076388888888889</c:v>
                </c:pt>
                <c:pt idx="636">
                  <c:v>0.20765046296296299</c:v>
                </c:pt>
                <c:pt idx="637">
                  <c:v>0.20766203703703712</c:v>
                </c:pt>
                <c:pt idx="638">
                  <c:v>0.20767361111111113</c:v>
                </c:pt>
                <c:pt idx="639">
                  <c:v>0.20768518518518528</c:v>
                </c:pt>
                <c:pt idx="640">
                  <c:v>0.20769675925925918</c:v>
                </c:pt>
                <c:pt idx="641">
                  <c:v>0.20770833333333347</c:v>
                </c:pt>
                <c:pt idx="642">
                  <c:v>0.20773148148148168</c:v>
                </c:pt>
                <c:pt idx="643">
                  <c:v>0.20774305555555567</c:v>
                </c:pt>
                <c:pt idx="644">
                  <c:v>0.20775462962962962</c:v>
                </c:pt>
                <c:pt idx="645">
                  <c:v>0.20776620370370374</c:v>
                </c:pt>
                <c:pt idx="646">
                  <c:v>0.20777777777777776</c:v>
                </c:pt>
                <c:pt idx="647">
                  <c:v>0.20778935185185196</c:v>
                </c:pt>
                <c:pt idx="648">
                  <c:v>0.20780092592592592</c:v>
                </c:pt>
                <c:pt idx="649">
                  <c:v>0.20781250000000001</c:v>
                </c:pt>
                <c:pt idx="650">
                  <c:v>0.20782407407407408</c:v>
                </c:pt>
                <c:pt idx="651">
                  <c:v>0.20783564814814814</c:v>
                </c:pt>
                <c:pt idx="652">
                  <c:v>0.20784722222222232</c:v>
                </c:pt>
                <c:pt idx="653">
                  <c:v>0.2078703703703704</c:v>
                </c:pt>
                <c:pt idx="654">
                  <c:v>0.20788194444444444</c:v>
                </c:pt>
                <c:pt idx="655">
                  <c:v>0.20789351851851845</c:v>
                </c:pt>
                <c:pt idx="656">
                  <c:v>0.20790509259259285</c:v>
                </c:pt>
                <c:pt idx="657">
                  <c:v>0.20791666666666678</c:v>
                </c:pt>
                <c:pt idx="658">
                  <c:v>0.20792824074074087</c:v>
                </c:pt>
                <c:pt idx="659">
                  <c:v>0.20793981481481491</c:v>
                </c:pt>
                <c:pt idx="660">
                  <c:v>0.20795138888888898</c:v>
                </c:pt>
                <c:pt idx="661">
                  <c:v>0.20796296296296313</c:v>
                </c:pt>
                <c:pt idx="662">
                  <c:v>0.20797453703703711</c:v>
                </c:pt>
                <c:pt idx="663">
                  <c:v>0.20798611111111126</c:v>
                </c:pt>
                <c:pt idx="664">
                  <c:v>0.20799768518518533</c:v>
                </c:pt>
                <c:pt idx="665">
                  <c:v>0.2080208333333334</c:v>
                </c:pt>
                <c:pt idx="666">
                  <c:v>0.20803240740740753</c:v>
                </c:pt>
                <c:pt idx="667">
                  <c:v>0.20804398148148165</c:v>
                </c:pt>
                <c:pt idx="668">
                  <c:v>0.20805555555555555</c:v>
                </c:pt>
                <c:pt idx="669">
                  <c:v>0.20806712962962964</c:v>
                </c:pt>
                <c:pt idx="670">
                  <c:v>0.20807870370370368</c:v>
                </c:pt>
                <c:pt idx="671">
                  <c:v>0.20809027777777786</c:v>
                </c:pt>
                <c:pt idx="672">
                  <c:v>0.20810185185185184</c:v>
                </c:pt>
                <c:pt idx="673">
                  <c:v>0.20811342592592594</c:v>
                </c:pt>
                <c:pt idx="674">
                  <c:v>0.208125</c:v>
                </c:pt>
                <c:pt idx="675">
                  <c:v>0.20813657407407407</c:v>
                </c:pt>
                <c:pt idx="676">
                  <c:v>0.20814814814814828</c:v>
                </c:pt>
                <c:pt idx="677">
                  <c:v>0.20817129629629638</c:v>
                </c:pt>
                <c:pt idx="678">
                  <c:v>0.20818287037037039</c:v>
                </c:pt>
                <c:pt idx="679">
                  <c:v>0.20819444444444452</c:v>
                </c:pt>
                <c:pt idx="680">
                  <c:v>0.20820601851851853</c:v>
                </c:pt>
                <c:pt idx="681">
                  <c:v>0.20821759259259279</c:v>
                </c:pt>
                <c:pt idx="682">
                  <c:v>0.20822916666666674</c:v>
                </c:pt>
                <c:pt idx="683">
                  <c:v>0.20824074074074081</c:v>
                </c:pt>
                <c:pt idx="684">
                  <c:v>0.20825231481481479</c:v>
                </c:pt>
                <c:pt idx="685">
                  <c:v>0.20826388888888894</c:v>
                </c:pt>
                <c:pt idx="686">
                  <c:v>0.20827546296296304</c:v>
                </c:pt>
                <c:pt idx="687">
                  <c:v>0.20828703703703719</c:v>
                </c:pt>
                <c:pt idx="688">
                  <c:v>0.20831018518518529</c:v>
                </c:pt>
                <c:pt idx="689">
                  <c:v>0.20832175925925916</c:v>
                </c:pt>
                <c:pt idx="690">
                  <c:v>0.20833333333333345</c:v>
                </c:pt>
                <c:pt idx="691">
                  <c:v>0.20834490740740749</c:v>
                </c:pt>
                <c:pt idx="692">
                  <c:v>0.20835648148148164</c:v>
                </c:pt>
                <c:pt idx="693">
                  <c:v>0.20836805555555565</c:v>
                </c:pt>
                <c:pt idx="694">
                  <c:v>0.20837962962962955</c:v>
                </c:pt>
                <c:pt idx="695">
                  <c:v>0.2083912037037037</c:v>
                </c:pt>
                <c:pt idx="696">
                  <c:v>0.20840277777777788</c:v>
                </c:pt>
                <c:pt idx="697">
                  <c:v>0.20841435185185203</c:v>
                </c:pt>
                <c:pt idx="698">
                  <c:v>0.20843750000000011</c:v>
                </c:pt>
                <c:pt idx="699">
                  <c:v>0.20844907407407423</c:v>
                </c:pt>
                <c:pt idx="700">
                  <c:v>0.20846064814814821</c:v>
                </c:pt>
                <c:pt idx="701">
                  <c:v>0.20847222222222228</c:v>
                </c:pt>
                <c:pt idx="702">
                  <c:v>0.20848379629629643</c:v>
                </c:pt>
                <c:pt idx="703">
                  <c:v>0.20849537037037047</c:v>
                </c:pt>
                <c:pt idx="704">
                  <c:v>0.20850694444444451</c:v>
                </c:pt>
                <c:pt idx="705">
                  <c:v>0.20851851851851852</c:v>
                </c:pt>
                <c:pt idx="706">
                  <c:v>0.20853009259259275</c:v>
                </c:pt>
                <c:pt idx="707">
                  <c:v>0.20854166666666671</c:v>
                </c:pt>
                <c:pt idx="708">
                  <c:v>0.20855324074074083</c:v>
                </c:pt>
                <c:pt idx="709">
                  <c:v>0.20856481481481481</c:v>
                </c:pt>
                <c:pt idx="710">
                  <c:v>0.20858796296296306</c:v>
                </c:pt>
                <c:pt idx="711">
                  <c:v>0.20859953703703718</c:v>
                </c:pt>
                <c:pt idx="712">
                  <c:v>0.20861111111111119</c:v>
                </c:pt>
                <c:pt idx="713">
                  <c:v>0.2086226851851852</c:v>
                </c:pt>
                <c:pt idx="714">
                  <c:v>0.20863425925925927</c:v>
                </c:pt>
                <c:pt idx="715">
                  <c:v>0.20864583333333342</c:v>
                </c:pt>
                <c:pt idx="716">
                  <c:v>0.20865740740740751</c:v>
                </c:pt>
                <c:pt idx="717">
                  <c:v>0.20866898148148166</c:v>
                </c:pt>
                <c:pt idx="718">
                  <c:v>0.20868055555555548</c:v>
                </c:pt>
                <c:pt idx="719">
                  <c:v>0.2086921296296296</c:v>
                </c:pt>
                <c:pt idx="720">
                  <c:v>0.2087037037037037</c:v>
                </c:pt>
                <c:pt idx="721">
                  <c:v>0.20871527777777787</c:v>
                </c:pt>
                <c:pt idx="722">
                  <c:v>0.20872685185185191</c:v>
                </c:pt>
                <c:pt idx="723">
                  <c:v>0.20875000000000007</c:v>
                </c:pt>
                <c:pt idx="724">
                  <c:v>0.20876157407407406</c:v>
                </c:pt>
                <c:pt idx="725">
                  <c:v>0.20877314814814821</c:v>
                </c:pt>
                <c:pt idx="726">
                  <c:v>0.2087847222222223</c:v>
                </c:pt>
                <c:pt idx="727">
                  <c:v>0.20879629629629645</c:v>
                </c:pt>
                <c:pt idx="728">
                  <c:v>0.20880787037037041</c:v>
                </c:pt>
                <c:pt idx="729">
                  <c:v>0.20881944444444461</c:v>
                </c:pt>
                <c:pt idx="730">
                  <c:v>0.20883101851851843</c:v>
                </c:pt>
                <c:pt idx="731">
                  <c:v>0.20884259259259277</c:v>
                </c:pt>
                <c:pt idx="732">
                  <c:v>0.2088541666666667</c:v>
                </c:pt>
                <c:pt idx="733">
                  <c:v>0.20886574074074074</c:v>
                </c:pt>
                <c:pt idx="734">
                  <c:v>0.2088888888888889</c:v>
                </c:pt>
                <c:pt idx="735">
                  <c:v>0.20890046296296313</c:v>
                </c:pt>
                <c:pt idx="736">
                  <c:v>0.20891203703703726</c:v>
                </c:pt>
                <c:pt idx="737">
                  <c:v>0.20892361111111121</c:v>
                </c:pt>
                <c:pt idx="738">
                  <c:v>0.20893518518518536</c:v>
                </c:pt>
                <c:pt idx="739">
                  <c:v>0.20894675925925923</c:v>
                </c:pt>
                <c:pt idx="740">
                  <c:v>0.20895833333333347</c:v>
                </c:pt>
                <c:pt idx="741">
                  <c:v>0.20896990740740756</c:v>
                </c:pt>
                <c:pt idx="742">
                  <c:v>0.20898148148148168</c:v>
                </c:pt>
                <c:pt idx="743">
                  <c:v>0.20899305555555564</c:v>
                </c:pt>
                <c:pt idx="744">
                  <c:v>0.20900462962962962</c:v>
                </c:pt>
                <c:pt idx="745">
                  <c:v>0.20902777777777778</c:v>
                </c:pt>
                <c:pt idx="746">
                  <c:v>0.20903935185185196</c:v>
                </c:pt>
                <c:pt idx="747">
                  <c:v>0.20905092592592592</c:v>
                </c:pt>
                <c:pt idx="748">
                  <c:v>0.20906250000000001</c:v>
                </c:pt>
                <c:pt idx="749">
                  <c:v>0.20907407407407408</c:v>
                </c:pt>
                <c:pt idx="750">
                  <c:v>0.2090856481481482</c:v>
                </c:pt>
                <c:pt idx="751">
                  <c:v>0.20909722222222238</c:v>
                </c:pt>
                <c:pt idx="752">
                  <c:v>0.20910879629629639</c:v>
                </c:pt>
                <c:pt idx="753">
                  <c:v>0.2091203703703704</c:v>
                </c:pt>
                <c:pt idx="754">
                  <c:v>0.20913194444444455</c:v>
                </c:pt>
                <c:pt idx="755">
                  <c:v>0.20915509259259274</c:v>
                </c:pt>
                <c:pt idx="756">
                  <c:v>0.20916666666666664</c:v>
                </c:pt>
                <c:pt idx="757">
                  <c:v>0.20917824074074073</c:v>
                </c:pt>
                <c:pt idx="758">
                  <c:v>0.2091898148148148</c:v>
                </c:pt>
                <c:pt idx="759">
                  <c:v>0.20920138888888898</c:v>
                </c:pt>
                <c:pt idx="760">
                  <c:v>0.20921296296296307</c:v>
                </c:pt>
                <c:pt idx="761">
                  <c:v>0.20922453703703711</c:v>
                </c:pt>
                <c:pt idx="762">
                  <c:v>0.20923611111111123</c:v>
                </c:pt>
                <c:pt idx="763">
                  <c:v>0.20924768518518533</c:v>
                </c:pt>
                <c:pt idx="764">
                  <c:v>0.20925925925925926</c:v>
                </c:pt>
                <c:pt idx="765">
                  <c:v>0.20927083333333341</c:v>
                </c:pt>
                <c:pt idx="766">
                  <c:v>0.20928240740740758</c:v>
                </c:pt>
                <c:pt idx="767">
                  <c:v>0.20929398148148165</c:v>
                </c:pt>
                <c:pt idx="768">
                  <c:v>0.20930555555555555</c:v>
                </c:pt>
                <c:pt idx="769">
                  <c:v>0.20932870370370368</c:v>
                </c:pt>
                <c:pt idx="770">
                  <c:v>0.20934027777777786</c:v>
                </c:pt>
                <c:pt idx="771">
                  <c:v>0.2093518518518519</c:v>
                </c:pt>
                <c:pt idx="772">
                  <c:v>0.20936342592592594</c:v>
                </c:pt>
                <c:pt idx="773">
                  <c:v>0.20937500000000001</c:v>
                </c:pt>
                <c:pt idx="774">
                  <c:v>0.2093865740740741</c:v>
                </c:pt>
                <c:pt idx="775">
                  <c:v>0.20939814814814828</c:v>
                </c:pt>
                <c:pt idx="776">
                  <c:v>0.20940972222222229</c:v>
                </c:pt>
                <c:pt idx="777">
                  <c:v>0.20942129629629644</c:v>
                </c:pt>
                <c:pt idx="778">
                  <c:v>0.20943287037037048</c:v>
                </c:pt>
                <c:pt idx="779">
                  <c:v>0.2094444444444446</c:v>
                </c:pt>
                <c:pt idx="780">
                  <c:v>0.20946759259259279</c:v>
                </c:pt>
                <c:pt idx="781">
                  <c:v>0.20947916666666674</c:v>
                </c:pt>
                <c:pt idx="782">
                  <c:v>0.20949074074074081</c:v>
                </c:pt>
                <c:pt idx="783">
                  <c:v>0.20950231481481491</c:v>
                </c:pt>
                <c:pt idx="784">
                  <c:v>0.20951388888888894</c:v>
                </c:pt>
                <c:pt idx="785">
                  <c:v>0.20952546296296304</c:v>
                </c:pt>
                <c:pt idx="786">
                  <c:v>0.20953703703703722</c:v>
                </c:pt>
                <c:pt idx="787">
                  <c:v>0.20954861111111125</c:v>
                </c:pt>
                <c:pt idx="788">
                  <c:v>0.20956018518518532</c:v>
                </c:pt>
                <c:pt idx="789">
                  <c:v>0.20957175925925919</c:v>
                </c:pt>
                <c:pt idx="790">
                  <c:v>0.20959490740740752</c:v>
                </c:pt>
                <c:pt idx="791">
                  <c:v>0.2096064814814817</c:v>
                </c:pt>
                <c:pt idx="792">
                  <c:v>0.20961805555555565</c:v>
                </c:pt>
                <c:pt idx="793">
                  <c:v>0.20962962962962955</c:v>
                </c:pt>
                <c:pt idx="794">
                  <c:v>0.2096412037037037</c:v>
                </c:pt>
                <c:pt idx="795">
                  <c:v>0.20965277777777777</c:v>
                </c:pt>
                <c:pt idx="796">
                  <c:v>0.20966435185185195</c:v>
                </c:pt>
                <c:pt idx="797">
                  <c:v>0.20967592592592588</c:v>
                </c:pt>
                <c:pt idx="798">
                  <c:v>0.2096875</c:v>
                </c:pt>
                <c:pt idx="799">
                  <c:v>0.20969907407407409</c:v>
                </c:pt>
                <c:pt idx="800">
                  <c:v>0.20971064814814822</c:v>
                </c:pt>
                <c:pt idx="801">
                  <c:v>0.20973379629629643</c:v>
                </c:pt>
                <c:pt idx="802">
                  <c:v>0.20974537037037053</c:v>
                </c:pt>
                <c:pt idx="803">
                  <c:v>0.20975694444444454</c:v>
                </c:pt>
                <c:pt idx="804">
                  <c:v>0.20976851851851852</c:v>
                </c:pt>
                <c:pt idx="805">
                  <c:v>0.20978009259259275</c:v>
                </c:pt>
                <c:pt idx="806">
                  <c:v>0.20979166666666671</c:v>
                </c:pt>
                <c:pt idx="807">
                  <c:v>0.20980324074074083</c:v>
                </c:pt>
                <c:pt idx="808">
                  <c:v>0.20981481481481484</c:v>
                </c:pt>
                <c:pt idx="809">
                  <c:v>0.20982638888888891</c:v>
                </c:pt>
                <c:pt idx="810">
                  <c:v>0.20983796296296306</c:v>
                </c:pt>
                <c:pt idx="811">
                  <c:v>0.20984953703703718</c:v>
                </c:pt>
                <c:pt idx="812">
                  <c:v>0.20986111111111122</c:v>
                </c:pt>
                <c:pt idx="813">
                  <c:v>0.2098726851851852</c:v>
                </c:pt>
                <c:pt idx="814">
                  <c:v>0.20988425925925919</c:v>
                </c:pt>
                <c:pt idx="815">
                  <c:v>0.20990740740740757</c:v>
                </c:pt>
                <c:pt idx="816">
                  <c:v>0.20991898148148172</c:v>
                </c:pt>
                <c:pt idx="817">
                  <c:v>0.20993055555555554</c:v>
                </c:pt>
                <c:pt idx="818">
                  <c:v>0.20994212962962971</c:v>
                </c:pt>
                <c:pt idx="819">
                  <c:v>0.2099537037037037</c:v>
                </c:pt>
                <c:pt idx="820">
                  <c:v>0.20996527777777788</c:v>
                </c:pt>
                <c:pt idx="821">
                  <c:v>0.20997685185185191</c:v>
                </c:pt>
                <c:pt idx="822">
                  <c:v>0.20998842592592601</c:v>
                </c:pt>
                <c:pt idx="823">
                  <c:v>0.21000000000000008</c:v>
                </c:pt>
                <c:pt idx="824">
                  <c:v>0.21001157407407409</c:v>
                </c:pt>
                <c:pt idx="825">
                  <c:v>0.21002314814814821</c:v>
                </c:pt>
                <c:pt idx="826">
                  <c:v>0.21004629629629651</c:v>
                </c:pt>
                <c:pt idx="827">
                  <c:v>0.21005787037037041</c:v>
                </c:pt>
                <c:pt idx="828">
                  <c:v>0.21006944444444461</c:v>
                </c:pt>
                <c:pt idx="829">
                  <c:v>0.21008101851851846</c:v>
                </c:pt>
                <c:pt idx="830">
                  <c:v>0.21009259259259278</c:v>
                </c:pt>
                <c:pt idx="831">
                  <c:v>0.2101041666666667</c:v>
                </c:pt>
                <c:pt idx="832">
                  <c:v>0.21011574074074071</c:v>
                </c:pt>
                <c:pt idx="833">
                  <c:v>0.21012731481481481</c:v>
                </c:pt>
                <c:pt idx="834">
                  <c:v>0.2101388888888889</c:v>
                </c:pt>
                <c:pt idx="835">
                  <c:v>0.21015046296296294</c:v>
                </c:pt>
                <c:pt idx="836">
                  <c:v>0.2101736111111111</c:v>
                </c:pt>
                <c:pt idx="837">
                  <c:v>0.21018518518518528</c:v>
                </c:pt>
                <c:pt idx="838">
                  <c:v>0.21019675925925918</c:v>
                </c:pt>
                <c:pt idx="839">
                  <c:v>0.21020833333333347</c:v>
                </c:pt>
                <c:pt idx="840">
                  <c:v>0.21021990740740756</c:v>
                </c:pt>
                <c:pt idx="841">
                  <c:v>0.21023148148148171</c:v>
                </c:pt>
                <c:pt idx="842">
                  <c:v>0.21024305555555564</c:v>
                </c:pt>
                <c:pt idx="843">
                  <c:v>0.21025462962962962</c:v>
                </c:pt>
                <c:pt idx="844">
                  <c:v>0.2102662037037038</c:v>
                </c:pt>
                <c:pt idx="845">
                  <c:v>0.21027777777777779</c:v>
                </c:pt>
                <c:pt idx="846">
                  <c:v>0.21028935185185196</c:v>
                </c:pt>
                <c:pt idx="847">
                  <c:v>0.21031250000000001</c:v>
                </c:pt>
                <c:pt idx="848">
                  <c:v>0.21032407407407408</c:v>
                </c:pt>
                <c:pt idx="849">
                  <c:v>0.2103356481481482</c:v>
                </c:pt>
                <c:pt idx="850">
                  <c:v>0.21034722222222232</c:v>
                </c:pt>
                <c:pt idx="851">
                  <c:v>0.21035879629629636</c:v>
                </c:pt>
                <c:pt idx="852">
                  <c:v>0.2103703703703704</c:v>
                </c:pt>
                <c:pt idx="853">
                  <c:v>0.21038194444444444</c:v>
                </c:pt>
                <c:pt idx="854">
                  <c:v>0.21039351851851842</c:v>
                </c:pt>
                <c:pt idx="855">
                  <c:v>0.2104050925925928</c:v>
                </c:pt>
                <c:pt idx="856">
                  <c:v>0.21041666666666678</c:v>
                </c:pt>
                <c:pt idx="857">
                  <c:v>0.21042824074074082</c:v>
                </c:pt>
                <c:pt idx="858">
                  <c:v>0.21043981481481489</c:v>
                </c:pt>
                <c:pt idx="859">
                  <c:v>0.21045138888888898</c:v>
                </c:pt>
                <c:pt idx="860">
                  <c:v>0.21047453703703711</c:v>
                </c:pt>
                <c:pt idx="861">
                  <c:v>0.21048611111111126</c:v>
                </c:pt>
                <c:pt idx="862">
                  <c:v>0.21049768518518536</c:v>
                </c:pt>
                <c:pt idx="863">
                  <c:v>0.21050925925925926</c:v>
                </c:pt>
                <c:pt idx="864">
                  <c:v>0.21052083333333341</c:v>
                </c:pt>
                <c:pt idx="865">
                  <c:v>0.21053240740740758</c:v>
                </c:pt>
                <c:pt idx="866">
                  <c:v>0.21054398148148168</c:v>
                </c:pt>
                <c:pt idx="867">
                  <c:v>0.21055555555555558</c:v>
                </c:pt>
                <c:pt idx="868">
                  <c:v>0.2105671296296297</c:v>
                </c:pt>
                <c:pt idx="869">
                  <c:v>0.21057870370370368</c:v>
                </c:pt>
                <c:pt idx="870">
                  <c:v>0.21059027777777783</c:v>
                </c:pt>
                <c:pt idx="871">
                  <c:v>0.2106018518518519</c:v>
                </c:pt>
                <c:pt idx="872">
                  <c:v>0.21062499999999998</c:v>
                </c:pt>
                <c:pt idx="873">
                  <c:v>0.21063657407407407</c:v>
                </c:pt>
                <c:pt idx="874">
                  <c:v>0.21064814814814825</c:v>
                </c:pt>
                <c:pt idx="875">
                  <c:v>0.21065972222222221</c:v>
                </c:pt>
                <c:pt idx="876">
                  <c:v>0.21067129629629638</c:v>
                </c:pt>
                <c:pt idx="877">
                  <c:v>0.2106828703703704</c:v>
                </c:pt>
                <c:pt idx="878">
                  <c:v>0.21069444444444452</c:v>
                </c:pt>
                <c:pt idx="879">
                  <c:v>0.21070601851851853</c:v>
                </c:pt>
                <c:pt idx="880">
                  <c:v>0.21071759259259282</c:v>
                </c:pt>
                <c:pt idx="881">
                  <c:v>0.21074074074074084</c:v>
                </c:pt>
                <c:pt idx="882">
                  <c:v>0.21075231481481491</c:v>
                </c:pt>
                <c:pt idx="883">
                  <c:v>0.21076388888888897</c:v>
                </c:pt>
                <c:pt idx="884">
                  <c:v>0.21077546296296307</c:v>
                </c:pt>
                <c:pt idx="885">
                  <c:v>0.21078703703703722</c:v>
                </c:pt>
                <c:pt idx="886">
                  <c:v>0.21079861111111126</c:v>
                </c:pt>
                <c:pt idx="887">
                  <c:v>0.21081018518518532</c:v>
                </c:pt>
                <c:pt idx="888">
                  <c:v>0.21082175925925917</c:v>
                </c:pt>
                <c:pt idx="889">
                  <c:v>0.21083333333333346</c:v>
                </c:pt>
                <c:pt idx="890">
                  <c:v>0.21084490740740752</c:v>
                </c:pt>
                <c:pt idx="891">
                  <c:v>0.21086805555555554</c:v>
                </c:pt>
                <c:pt idx="892">
                  <c:v>0.21087962962962953</c:v>
                </c:pt>
                <c:pt idx="893">
                  <c:v>0.21089120370370371</c:v>
                </c:pt>
                <c:pt idx="894">
                  <c:v>0.21090277777777786</c:v>
                </c:pt>
                <c:pt idx="895">
                  <c:v>0.21091435185185201</c:v>
                </c:pt>
                <c:pt idx="896">
                  <c:v>0.21092592592592593</c:v>
                </c:pt>
                <c:pt idx="897">
                  <c:v>0.21093750000000008</c:v>
                </c:pt>
                <c:pt idx="898">
                  <c:v>0.21094907407407423</c:v>
                </c:pt>
                <c:pt idx="899">
                  <c:v>0.21096064814814824</c:v>
                </c:pt>
                <c:pt idx="900">
                  <c:v>0.21097222222222231</c:v>
                </c:pt>
                <c:pt idx="901">
                  <c:v>0.21098379629629643</c:v>
                </c:pt>
                <c:pt idx="902">
                  <c:v>0.21099537037037053</c:v>
                </c:pt>
                <c:pt idx="903">
                  <c:v>0.21100694444444454</c:v>
                </c:pt>
                <c:pt idx="904">
                  <c:v>0.21101851851851852</c:v>
                </c:pt>
                <c:pt idx="905">
                  <c:v>0.21104166666666671</c:v>
                </c:pt>
                <c:pt idx="906">
                  <c:v>0.21105324074074083</c:v>
                </c:pt>
                <c:pt idx="907">
                  <c:v>0.21106481481481479</c:v>
                </c:pt>
                <c:pt idx="908">
                  <c:v>0.21107638888888891</c:v>
                </c:pt>
                <c:pt idx="909">
                  <c:v>0.21108796296296303</c:v>
                </c:pt>
                <c:pt idx="910">
                  <c:v>0.21109953703703718</c:v>
                </c:pt>
                <c:pt idx="911">
                  <c:v>0.21111111111111122</c:v>
                </c:pt>
                <c:pt idx="912">
                  <c:v>0.2111226851851852</c:v>
                </c:pt>
                <c:pt idx="913">
                  <c:v>0.21113425925925922</c:v>
                </c:pt>
                <c:pt idx="914">
                  <c:v>0.21114583333333345</c:v>
                </c:pt>
                <c:pt idx="915">
                  <c:v>0.21115740740740749</c:v>
                </c:pt>
                <c:pt idx="916">
                  <c:v>0.21118055555555557</c:v>
                </c:pt>
                <c:pt idx="917">
                  <c:v>0.21119212962962963</c:v>
                </c:pt>
                <c:pt idx="918">
                  <c:v>0.2112037037037037</c:v>
                </c:pt>
                <c:pt idx="919">
                  <c:v>0.21121527777777793</c:v>
                </c:pt>
                <c:pt idx="920">
                  <c:v>0.21122685185185194</c:v>
                </c:pt>
                <c:pt idx="921">
                  <c:v>0.21123842592592601</c:v>
                </c:pt>
                <c:pt idx="922">
                  <c:v>0.2112500000000001</c:v>
                </c:pt>
                <c:pt idx="923">
                  <c:v>0.21126157407407409</c:v>
                </c:pt>
                <c:pt idx="924">
                  <c:v>0.21127314814814821</c:v>
                </c:pt>
                <c:pt idx="925">
                  <c:v>0.21128472222222233</c:v>
                </c:pt>
                <c:pt idx="926">
                  <c:v>0.21129629629629645</c:v>
                </c:pt>
                <c:pt idx="927">
                  <c:v>0.21131944444444459</c:v>
                </c:pt>
                <c:pt idx="928">
                  <c:v>0.21133101851851852</c:v>
                </c:pt>
                <c:pt idx="929">
                  <c:v>0.21134259259259275</c:v>
                </c:pt>
                <c:pt idx="930">
                  <c:v>0.2113541666666667</c:v>
                </c:pt>
                <c:pt idx="931">
                  <c:v>0.21136574074074074</c:v>
                </c:pt>
                <c:pt idx="932">
                  <c:v>0.21137731481481481</c:v>
                </c:pt>
                <c:pt idx="933">
                  <c:v>0.2113888888888889</c:v>
                </c:pt>
                <c:pt idx="934">
                  <c:v>0.21140046296296314</c:v>
                </c:pt>
                <c:pt idx="935">
                  <c:v>0.21141203703703723</c:v>
                </c:pt>
                <c:pt idx="936">
                  <c:v>0.21142361111111119</c:v>
                </c:pt>
                <c:pt idx="937">
                  <c:v>0.21144675925925926</c:v>
                </c:pt>
                <c:pt idx="938">
                  <c:v>0.21145833333333347</c:v>
                </c:pt>
                <c:pt idx="939">
                  <c:v>0.21146990740740759</c:v>
                </c:pt>
                <c:pt idx="940">
                  <c:v>0.21148148148148171</c:v>
                </c:pt>
                <c:pt idx="941">
                  <c:v>0.21149305555555564</c:v>
                </c:pt>
                <c:pt idx="942">
                  <c:v>0.21150462962962965</c:v>
                </c:pt>
                <c:pt idx="943">
                  <c:v>0.2115162037037038</c:v>
                </c:pt>
                <c:pt idx="944">
                  <c:v>0.21152777777777776</c:v>
                </c:pt>
                <c:pt idx="945">
                  <c:v>0.21153935185185196</c:v>
                </c:pt>
                <c:pt idx="946">
                  <c:v>0.21155092592592592</c:v>
                </c:pt>
                <c:pt idx="947">
                  <c:v>0.21156250000000001</c:v>
                </c:pt>
                <c:pt idx="948">
                  <c:v>0.21157407407407405</c:v>
                </c:pt>
                <c:pt idx="949">
                  <c:v>0.2115856481481482</c:v>
                </c:pt>
                <c:pt idx="950">
                  <c:v>0.21160879629629636</c:v>
                </c:pt>
                <c:pt idx="951">
                  <c:v>0.2116203703703704</c:v>
                </c:pt>
                <c:pt idx="952">
                  <c:v>0.21163194444444444</c:v>
                </c:pt>
                <c:pt idx="953">
                  <c:v>0.21164351851851843</c:v>
                </c:pt>
                <c:pt idx="954">
                  <c:v>0.21165509259259274</c:v>
                </c:pt>
                <c:pt idx="955">
                  <c:v>0.2116666666666667</c:v>
                </c:pt>
                <c:pt idx="956">
                  <c:v>0.21167824074074074</c:v>
                </c:pt>
                <c:pt idx="957">
                  <c:v>0.21168981481481483</c:v>
                </c:pt>
                <c:pt idx="958">
                  <c:v>0.21170138888888898</c:v>
                </c:pt>
                <c:pt idx="959">
                  <c:v>0.21171296296296307</c:v>
                </c:pt>
                <c:pt idx="960">
                  <c:v>0.21172453703703714</c:v>
                </c:pt>
                <c:pt idx="961">
                  <c:v>0.21173611111111126</c:v>
                </c:pt>
                <c:pt idx="962">
                  <c:v>0.21175925925925929</c:v>
                </c:pt>
                <c:pt idx="963">
                  <c:v>0.21177083333333341</c:v>
                </c:pt>
                <c:pt idx="964">
                  <c:v>0.21178240740740756</c:v>
                </c:pt>
                <c:pt idx="965">
                  <c:v>0.21179398148148165</c:v>
                </c:pt>
                <c:pt idx="966">
                  <c:v>0.21180555555555555</c:v>
                </c:pt>
                <c:pt idx="967">
                  <c:v>0.2118171296296297</c:v>
                </c:pt>
                <c:pt idx="968">
                  <c:v>0.21182870370370369</c:v>
                </c:pt>
                <c:pt idx="969">
                  <c:v>0.21184027777777786</c:v>
                </c:pt>
                <c:pt idx="970">
                  <c:v>0.2118518518518519</c:v>
                </c:pt>
                <c:pt idx="971">
                  <c:v>0.21186342592592591</c:v>
                </c:pt>
                <c:pt idx="972">
                  <c:v>0.21187500000000001</c:v>
                </c:pt>
                <c:pt idx="973">
                  <c:v>0.21189814814814825</c:v>
                </c:pt>
                <c:pt idx="974">
                  <c:v>0.21190972222222232</c:v>
                </c:pt>
                <c:pt idx="975">
                  <c:v>0.21192129629629644</c:v>
                </c:pt>
                <c:pt idx="976">
                  <c:v>0.21193287037037048</c:v>
                </c:pt>
                <c:pt idx="977">
                  <c:v>0.21194444444444469</c:v>
                </c:pt>
                <c:pt idx="978">
                  <c:v>0.21195601851851853</c:v>
                </c:pt>
                <c:pt idx="979">
                  <c:v>0.21196759259259282</c:v>
                </c:pt>
                <c:pt idx="980">
                  <c:v>0.21197916666666677</c:v>
                </c:pt>
                <c:pt idx="981">
                  <c:v>0.21199074074074084</c:v>
                </c:pt>
                <c:pt idx="982">
                  <c:v>0.21200231481481491</c:v>
                </c:pt>
                <c:pt idx="983">
                  <c:v>0.21201388888888895</c:v>
                </c:pt>
                <c:pt idx="984">
                  <c:v>0.21203703703703719</c:v>
                </c:pt>
                <c:pt idx="985">
                  <c:v>0.21204861111111123</c:v>
                </c:pt>
                <c:pt idx="986">
                  <c:v>0.21206018518518532</c:v>
                </c:pt>
                <c:pt idx="987">
                  <c:v>0.21207175925925917</c:v>
                </c:pt>
                <c:pt idx="988">
                  <c:v>0.21208333333333346</c:v>
                </c:pt>
                <c:pt idx="989">
                  <c:v>0.21209490740740752</c:v>
                </c:pt>
                <c:pt idx="990">
                  <c:v>0.21210648148148165</c:v>
                </c:pt>
                <c:pt idx="991">
                  <c:v>0.21211805555555563</c:v>
                </c:pt>
                <c:pt idx="992">
                  <c:v>0.21212962962962956</c:v>
                </c:pt>
                <c:pt idx="993">
                  <c:v>0.21214120370370371</c:v>
                </c:pt>
                <c:pt idx="994">
                  <c:v>0.21215277777777777</c:v>
                </c:pt>
                <c:pt idx="995">
                  <c:v>0.21217592592592588</c:v>
                </c:pt>
                <c:pt idx="996">
                  <c:v>0.2121875</c:v>
                </c:pt>
                <c:pt idx="997">
                  <c:v>0.21219907407407418</c:v>
                </c:pt>
                <c:pt idx="998">
                  <c:v>0.21221064814814825</c:v>
                </c:pt>
                <c:pt idx="999">
                  <c:v>0.21222222222222231</c:v>
                </c:pt>
                <c:pt idx="1000">
                  <c:v>0.21223379629629646</c:v>
                </c:pt>
                <c:pt idx="1001">
                  <c:v>0.21224537037037053</c:v>
                </c:pt>
                <c:pt idx="1002">
                  <c:v>0.21225694444444451</c:v>
                </c:pt>
                <c:pt idx="1003">
                  <c:v>0.2122685185185185</c:v>
                </c:pt>
                <c:pt idx="1004">
                  <c:v>0.21228009259259278</c:v>
                </c:pt>
                <c:pt idx="1005">
                  <c:v>0.21229166666666671</c:v>
                </c:pt>
                <c:pt idx="1006">
                  <c:v>0.21230324074074081</c:v>
                </c:pt>
                <c:pt idx="1007">
                  <c:v>0.21232638888888891</c:v>
                </c:pt>
                <c:pt idx="1008">
                  <c:v>0.21233796296296303</c:v>
                </c:pt>
                <c:pt idx="1009">
                  <c:v>0.21234953703703718</c:v>
                </c:pt>
                <c:pt idx="1010">
                  <c:v>0.21236111111111122</c:v>
                </c:pt>
                <c:pt idx="1011">
                  <c:v>0.21237268518518521</c:v>
                </c:pt>
                <c:pt idx="1012">
                  <c:v>0.21238425925925927</c:v>
                </c:pt>
                <c:pt idx="1013">
                  <c:v>0.21239583333333345</c:v>
                </c:pt>
                <c:pt idx="1014">
                  <c:v>0.2124074074074076</c:v>
                </c:pt>
                <c:pt idx="1015">
                  <c:v>0.21241898148148178</c:v>
                </c:pt>
                <c:pt idx="1016">
                  <c:v>0.21243055555555559</c:v>
                </c:pt>
                <c:pt idx="1017">
                  <c:v>0.21245370370370373</c:v>
                </c:pt>
                <c:pt idx="1018">
                  <c:v>0.21246527777777793</c:v>
                </c:pt>
                <c:pt idx="1019">
                  <c:v>0.21247685185185192</c:v>
                </c:pt>
                <c:pt idx="1020">
                  <c:v>0.21248842592592598</c:v>
                </c:pt>
                <c:pt idx="1021">
                  <c:v>0.21250000000000008</c:v>
                </c:pt>
                <c:pt idx="1022">
                  <c:v>0.21251157407407406</c:v>
                </c:pt>
                <c:pt idx="1023">
                  <c:v>0.21252314814814821</c:v>
                </c:pt>
                <c:pt idx="1024">
                  <c:v>0.21253472222222231</c:v>
                </c:pt>
                <c:pt idx="1025">
                  <c:v>0.21254629629629646</c:v>
                </c:pt>
                <c:pt idx="1026">
                  <c:v>0.21255787037037041</c:v>
                </c:pt>
                <c:pt idx="1027">
                  <c:v>0.21256944444444462</c:v>
                </c:pt>
                <c:pt idx="1028">
                  <c:v>0.21259259259259275</c:v>
                </c:pt>
                <c:pt idx="1029">
                  <c:v>0.21260416666666671</c:v>
                </c:pt>
                <c:pt idx="1030">
                  <c:v>0.21261574074074074</c:v>
                </c:pt>
                <c:pt idx="1031">
                  <c:v>0.21262731481481481</c:v>
                </c:pt>
                <c:pt idx="1032">
                  <c:v>0.21263888888888891</c:v>
                </c:pt>
                <c:pt idx="1033">
                  <c:v>0.21265046296296305</c:v>
                </c:pt>
                <c:pt idx="1034">
                  <c:v>0.21266203703703718</c:v>
                </c:pt>
                <c:pt idx="1035">
                  <c:v>0.21267361111111113</c:v>
                </c:pt>
                <c:pt idx="1036">
                  <c:v>0.21268518518518528</c:v>
                </c:pt>
                <c:pt idx="1037">
                  <c:v>0.21269675925925927</c:v>
                </c:pt>
                <c:pt idx="1038">
                  <c:v>0.21270833333333353</c:v>
                </c:pt>
                <c:pt idx="1039">
                  <c:v>0.21271990740740757</c:v>
                </c:pt>
                <c:pt idx="1040">
                  <c:v>0.21274305555555562</c:v>
                </c:pt>
                <c:pt idx="1041">
                  <c:v>0.21275462962962963</c:v>
                </c:pt>
                <c:pt idx="1042">
                  <c:v>0.21276620370370378</c:v>
                </c:pt>
                <c:pt idx="1043">
                  <c:v>0.21277777777777776</c:v>
                </c:pt>
                <c:pt idx="1044">
                  <c:v>0.21278935185185197</c:v>
                </c:pt>
                <c:pt idx="1045">
                  <c:v>0.21280092592592592</c:v>
                </c:pt>
                <c:pt idx="1046">
                  <c:v>0.21281250000000004</c:v>
                </c:pt>
                <c:pt idx="1047">
                  <c:v>0.21282407407407408</c:v>
                </c:pt>
                <c:pt idx="1048">
                  <c:v>0.2128356481481482</c:v>
                </c:pt>
                <c:pt idx="1049">
                  <c:v>0.21284722222222238</c:v>
                </c:pt>
                <c:pt idx="1050">
                  <c:v>0.21285879629629642</c:v>
                </c:pt>
                <c:pt idx="1051">
                  <c:v>0.2128703703703704</c:v>
                </c:pt>
                <c:pt idx="1052">
                  <c:v>0.21288194444444444</c:v>
                </c:pt>
                <c:pt idx="1053">
                  <c:v>0.21290509259259285</c:v>
                </c:pt>
                <c:pt idx="1054">
                  <c:v>0.21291666666666678</c:v>
                </c:pt>
                <c:pt idx="1055">
                  <c:v>0.21292824074074093</c:v>
                </c:pt>
                <c:pt idx="1056">
                  <c:v>0.21293981481481492</c:v>
                </c:pt>
                <c:pt idx="1057">
                  <c:v>0.21295138888888898</c:v>
                </c:pt>
                <c:pt idx="1058">
                  <c:v>0.21296296296296308</c:v>
                </c:pt>
                <c:pt idx="1059">
                  <c:v>0.21297453703703711</c:v>
                </c:pt>
                <c:pt idx="1060">
                  <c:v>0.21298611111111124</c:v>
                </c:pt>
                <c:pt idx="1061">
                  <c:v>0.21299768518518533</c:v>
                </c:pt>
                <c:pt idx="1062">
                  <c:v>0.21300925925925926</c:v>
                </c:pt>
                <c:pt idx="1063">
                  <c:v>0.21302083333333341</c:v>
                </c:pt>
                <c:pt idx="1064">
                  <c:v>0.21304398148148168</c:v>
                </c:pt>
                <c:pt idx="1065">
                  <c:v>0.21305555555555555</c:v>
                </c:pt>
                <c:pt idx="1066">
                  <c:v>0.2130671296296297</c:v>
                </c:pt>
                <c:pt idx="1067">
                  <c:v>0.21307870370370369</c:v>
                </c:pt>
                <c:pt idx="1068">
                  <c:v>0.21309027777777786</c:v>
                </c:pt>
                <c:pt idx="1069">
                  <c:v>0.2131018518518519</c:v>
                </c:pt>
                <c:pt idx="1070">
                  <c:v>0.21311342592592594</c:v>
                </c:pt>
                <c:pt idx="1071">
                  <c:v>0.21312500000000001</c:v>
                </c:pt>
                <c:pt idx="1072">
                  <c:v>0.21313657407407408</c:v>
                </c:pt>
                <c:pt idx="1073">
                  <c:v>0.21314814814814828</c:v>
                </c:pt>
                <c:pt idx="1074">
                  <c:v>0.21315972222222224</c:v>
                </c:pt>
                <c:pt idx="1075">
                  <c:v>0.2131828703703704</c:v>
                </c:pt>
                <c:pt idx="1076">
                  <c:v>0.21319444444444452</c:v>
                </c:pt>
                <c:pt idx="1077">
                  <c:v>0.2132060185185185</c:v>
                </c:pt>
                <c:pt idx="1078">
                  <c:v>0.21321759259259279</c:v>
                </c:pt>
                <c:pt idx="1079">
                  <c:v>0.21322916666666675</c:v>
                </c:pt>
                <c:pt idx="1080">
                  <c:v>0.21324074074074081</c:v>
                </c:pt>
                <c:pt idx="1081">
                  <c:v>0.21325231481481488</c:v>
                </c:pt>
                <c:pt idx="1082">
                  <c:v>0.21326388888888897</c:v>
                </c:pt>
                <c:pt idx="1083">
                  <c:v>0.21327546296296304</c:v>
                </c:pt>
                <c:pt idx="1084">
                  <c:v>0.21328703703703719</c:v>
                </c:pt>
                <c:pt idx="1085">
                  <c:v>0.21331018518518532</c:v>
                </c:pt>
                <c:pt idx="1086">
                  <c:v>0.21332175925925917</c:v>
                </c:pt>
                <c:pt idx="1087">
                  <c:v>0.21333333333333346</c:v>
                </c:pt>
                <c:pt idx="1088">
                  <c:v>0.21334490740740752</c:v>
                </c:pt>
                <c:pt idx="1089">
                  <c:v>0.21335648148148165</c:v>
                </c:pt>
                <c:pt idx="1090">
                  <c:v>0.21336805555555566</c:v>
                </c:pt>
                <c:pt idx="1091">
                  <c:v>0.21337962962962956</c:v>
                </c:pt>
                <c:pt idx="1092">
                  <c:v>0.21339120370370371</c:v>
                </c:pt>
                <c:pt idx="1093">
                  <c:v>0.21340277777777789</c:v>
                </c:pt>
                <c:pt idx="1094">
                  <c:v>0.21341435185185206</c:v>
                </c:pt>
                <c:pt idx="1095">
                  <c:v>0.21342592592592591</c:v>
                </c:pt>
                <c:pt idx="1096">
                  <c:v>0.21343750000000009</c:v>
                </c:pt>
                <c:pt idx="1097">
                  <c:v>0.21344907407407424</c:v>
                </c:pt>
                <c:pt idx="1098">
                  <c:v>0.21346064814814822</c:v>
                </c:pt>
                <c:pt idx="1099">
                  <c:v>0.21347222222222229</c:v>
                </c:pt>
                <c:pt idx="1100">
                  <c:v>0.21349537037037053</c:v>
                </c:pt>
                <c:pt idx="1101">
                  <c:v>0.21350694444444451</c:v>
                </c:pt>
                <c:pt idx="1102">
                  <c:v>0.21351851851851852</c:v>
                </c:pt>
                <c:pt idx="1103">
                  <c:v>0.21353009259259279</c:v>
                </c:pt>
                <c:pt idx="1104">
                  <c:v>0.21354166666666671</c:v>
                </c:pt>
                <c:pt idx="1105">
                  <c:v>0.21355324074074084</c:v>
                </c:pt>
                <c:pt idx="1106">
                  <c:v>0.2135648148148149</c:v>
                </c:pt>
                <c:pt idx="1107">
                  <c:v>0.21357638888888891</c:v>
                </c:pt>
                <c:pt idx="1108">
                  <c:v>0.21358796296296306</c:v>
                </c:pt>
                <c:pt idx="1109">
                  <c:v>0.21359953703703721</c:v>
                </c:pt>
                <c:pt idx="1110">
                  <c:v>0.21362268518518521</c:v>
                </c:pt>
                <c:pt idx="1111">
                  <c:v>0.21363425925925927</c:v>
                </c:pt>
                <c:pt idx="1112">
                  <c:v>0.21364583333333345</c:v>
                </c:pt>
                <c:pt idx="1113">
                  <c:v>0.21365740740740752</c:v>
                </c:pt>
                <c:pt idx="1114">
                  <c:v>0.21366898148148164</c:v>
                </c:pt>
                <c:pt idx="1115">
                  <c:v>0.21368055555555546</c:v>
                </c:pt>
                <c:pt idx="1116">
                  <c:v>0.21369212962962961</c:v>
                </c:pt>
                <c:pt idx="1117">
                  <c:v>0.2137037037037037</c:v>
                </c:pt>
                <c:pt idx="1118">
                  <c:v>0.21371527777777793</c:v>
                </c:pt>
                <c:pt idx="1119">
                  <c:v>0.21372685185185192</c:v>
                </c:pt>
                <c:pt idx="1120">
                  <c:v>0.21373842592592601</c:v>
                </c:pt>
                <c:pt idx="1121">
                  <c:v>0.21376157407407406</c:v>
                </c:pt>
                <c:pt idx="1122">
                  <c:v>0.21377314814814821</c:v>
                </c:pt>
                <c:pt idx="1123">
                  <c:v>0.21378472222222231</c:v>
                </c:pt>
                <c:pt idx="1124">
                  <c:v>0.21379629629629648</c:v>
                </c:pt>
                <c:pt idx="1125">
                  <c:v>0.21380787037037041</c:v>
                </c:pt>
                <c:pt idx="1126">
                  <c:v>0.21381944444444462</c:v>
                </c:pt>
                <c:pt idx="1127">
                  <c:v>0.21383101851851852</c:v>
                </c:pt>
                <c:pt idx="1128">
                  <c:v>0.21384259259259281</c:v>
                </c:pt>
                <c:pt idx="1129">
                  <c:v>0.21385416666666671</c:v>
                </c:pt>
                <c:pt idx="1130">
                  <c:v>0.21386574074074083</c:v>
                </c:pt>
                <c:pt idx="1131">
                  <c:v>0.21387731481481484</c:v>
                </c:pt>
                <c:pt idx="1132">
                  <c:v>0.21390046296296314</c:v>
                </c:pt>
                <c:pt idx="1133">
                  <c:v>0.21391203703703723</c:v>
                </c:pt>
                <c:pt idx="1134">
                  <c:v>0.21392361111111119</c:v>
                </c:pt>
                <c:pt idx="1135">
                  <c:v>0.21393518518518537</c:v>
                </c:pt>
                <c:pt idx="1136">
                  <c:v>0.21394675925925924</c:v>
                </c:pt>
                <c:pt idx="1137">
                  <c:v>0.21395833333333347</c:v>
                </c:pt>
                <c:pt idx="1138">
                  <c:v>0.21396990740740757</c:v>
                </c:pt>
                <c:pt idx="1139">
                  <c:v>0.21398148148148172</c:v>
                </c:pt>
                <c:pt idx="1140">
                  <c:v>0.21399305555555567</c:v>
                </c:pt>
                <c:pt idx="1141">
                  <c:v>0.21400462962962963</c:v>
                </c:pt>
                <c:pt idx="1142">
                  <c:v>0.21401620370370378</c:v>
                </c:pt>
                <c:pt idx="1143">
                  <c:v>0.21402777777777779</c:v>
                </c:pt>
                <c:pt idx="1144">
                  <c:v>0.21403935185185197</c:v>
                </c:pt>
                <c:pt idx="1145">
                  <c:v>0.21406250000000004</c:v>
                </c:pt>
                <c:pt idx="1146">
                  <c:v>0.21407407407407408</c:v>
                </c:pt>
                <c:pt idx="1147">
                  <c:v>0.21408564814814821</c:v>
                </c:pt>
                <c:pt idx="1148">
                  <c:v>0.21409722222222238</c:v>
                </c:pt>
                <c:pt idx="1149">
                  <c:v>0.21410879629629642</c:v>
                </c:pt>
                <c:pt idx="1150">
                  <c:v>0.21412037037037041</c:v>
                </c:pt>
                <c:pt idx="1151">
                  <c:v>0.21413194444444444</c:v>
                </c:pt>
                <c:pt idx="1152">
                  <c:v>0.21414351851851843</c:v>
                </c:pt>
                <c:pt idx="1153">
                  <c:v>0.21415509259259274</c:v>
                </c:pt>
                <c:pt idx="1154">
                  <c:v>0.21416666666666664</c:v>
                </c:pt>
                <c:pt idx="1155">
                  <c:v>0.21417824074074074</c:v>
                </c:pt>
                <c:pt idx="1156">
                  <c:v>0.21420138888888898</c:v>
                </c:pt>
                <c:pt idx="1157">
                  <c:v>0.21421296296296313</c:v>
                </c:pt>
                <c:pt idx="1158">
                  <c:v>0.21422453703703712</c:v>
                </c:pt>
                <c:pt idx="1159">
                  <c:v>0.21423611111111124</c:v>
                </c:pt>
                <c:pt idx="1160">
                  <c:v>0.21424768518518536</c:v>
                </c:pt>
                <c:pt idx="1161">
                  <c:v>0.21425925925925926</c:v>
                </c:pt>
                <c:pt idx="1162">
                  <c:v>0.21427083333333341</c:v>
                </c:pt>
                <c:pt idx="1163">
                  <c:v>0.21428240740740759</c:v>
                </c:pt>
                <c:pt idx="1164">
                  <c:v>0.21429398148148168</c:v>
                </c:pt>
                <c:pt idx="1165">
                  <c:v>0.21430555555555555</c:v>
                </c:pt>
                <c:pt idx="1166">
                  <c:v>0.2143171296296297</c:v>
                </c:pt>
                <c:pt idx="1167">
                  <c:v>0.21434027777777787</c:v>
                </c:pt>
                <c:pt idx="1168">
                  <c:v>0.2143518518518519</c:v>
                </c:pt>
                <c:pt idx="1169">
                  <c:v>0.21436342592592594</c:v>
                </c:pt>
                <c:pt idx="1170">
                  <c:v>0.21437499999999998</c:v>
                </c:pt>
                <c:pt idx="1171">
                  <c:v>0.21438657407407405</c:v>
                </c:pt>
                <c:pt idx="1172">
                  <c:v>0.21439814814814825</c:v>
                </c:pt>
                <c:pt idx="1173">
                  <c:v>0.21440972222222232</c:v>
                </c:pt>
                <c:pt idx="1174">
                  <c:v>0.21442129629629644</c:v>
                </c:pt>
                <c:pt idx="1175">
                  <c:v>0.21443287037037048</c:v>
                </c:pt>
                <c:pt idx="1176">
                  <c:v>0.21444444444444463</c:v>
                </c:pt>
                <c:pt idx="1177">
                  <c:v>0.2144560185185185</c:v>
                </c:pt>
                <c:pt idx="1178">
                  <c:v>0.21447916666666678</c:v>
                </c:pt>
                <c:pt idx="1179">
                  <c:v>0.21449074074074082</c:v>
                </c:pt>
                <c:pt idx="1180">
                  <c:v>0.21450231481481491</c:v>
                </c:pt>
                <c:pt idx="1181">
                  <c:v>0.21451388888888898</c:v>
                </c:pt>
                <c:pt idx="1182">
                  <c:v>0.21452546296296304</c:v>
                </c:pt>
                <c:pt idx="1183">
                  <c:v>0.21453703703703722</c:v>
                </c:pt>
                <c:pt idx="1184">
                  <c:v>0.21454861111111126</c:v>
                </c:pt>
                <c:pt idx="1185">
                  <c:v>0.21456018518518533</c:v>
                </c:pt>
                <c:pt idx="1186">
                  <c:v>0.2145717592592592</c:v>
                </c:pt>
                <c:pt idx="1187">
                  <c:v>0.21458333333333346</c:v>
                </c:pt>
                <c:pt idx="1188">
                  <c:v>0.21459490740740753</c:v>
                </c:pt>
                <c:pt idx="1189">
                  <c:v>0.2146064814814817</c:v>
                </c:pt>
                <c:pt idx="1190">
                  <c:v>0.21462962962962953</c:v>
                </c:pt>
                <c:pt idx="1191">
                  <c:v>0.21464120370370371</c:v>
                </c:pt>
                <c:pt idx="1192">
                  <c:v>0.21465277777777778</c:v>
                </c:pt>
                <c:pt idx="1193">
                  <c:v>0.21466435185185195</c:v>
                </c:pt>
                <c:pt idx="1194">
                  <c:v>0.21467592592592588</c:v>
                </c:pt>
                <c:pt idx="1195">
                  <c:v>0.2146875</c:v>
                </c:pt>
                <c:pt idx="1196">
                  <c:v>0.21469907407407415</c:v>
                </c:pt>
                <c:pt idx="1197">
                  <c:v>0.21471064814814822</c:v>
                </c:pt>
                <c:pt idx="1198">
                  <c:v>0.21472222222222231</c:v>
                </c:pt>
                <c:pt idx="1199">
                  <c:v>0.21473379629629644</c:v>
                </c:pt>
                <c:pt idx="1200">
                  <c:v>0.21474537037037053</c:v>
                </c:pt>
                <c:pt idx="1201">
                  <c:v>0.21475694444444454</c:v>
                </c:pt>
                <c:pt idx="1202">
                  <c:v>0.21478009259259279</c:v>
                </c:pt>
                <c:pt idx="1203">
                  <c:v>0.21479166666666671</c:v>
                </c:pt>
                <c:pt idx="1204">
                  <c:v>0.21480324074074084</c:v>
                </c:pt>
                <c:pt idx="1205">
                  <c:v>0.2148148148148149</c:v>
                </c:pt>
                <c:pt idx="1206">
                  <c:v>0.21482638888888891</c:v>
                </c:pt>
                <c:pt idx="1207">
                  <c:v>0.21483796296296306</c:v>
                </c:pt>
                <c:pt idx="1208">
                  <c:v>0.21484953703703719</c:v>
                </c:pt>
                <c:pt idx="1209">
                  <c:v>0.21486111111111117</c:v>
                </c:pt>
                <c:pt idx="1210">
                  <c:v>0.21487268518518521</c:v>
                </c:pt>
                <c:pt idx="1211">
                  <c:v>0.21488425925925925</c:v>
                </c:pt>
                <c:pt idx="1212">
                  <c:v>0.21489583333333342</c:v>
                </c:pt>
                <c:pt idx="1213">
                  <c:v>0.21491898148148172</c:v>
                </c:pt>
                <c:pt idx="1214">
                  <c:v>0.21493055555555554</c:v>
                </c:pt>
                <c:pt idx="1215">
                  <c:v>0.21494212962962972</c:v>
                </c:pt>
                <c:pt idx="1216">
                  <c:v>0.2149537037037037</c:v>
                </c:pt>
                <c:pt idx="1217">
                  <c:v>0.21496527777777794</c:v>
                </c:pt>
                <c:pt idx="1218">
                  <c:v>0.21497685185185195</c:v>
                </c:pt>
                <c:pt idx="1219">
                  <c:v>0.21498842592592601</c:v>
                </c:pt>
                <c:pt idx="1220">
                  <c:v>0.21500000000000008</c:v>
                </c:pt>
                <c:pt idx="1221">
                  <c:v>0.21501157407407409</c:v>
                </c:pt>
                <c:pt idx="1222">
                  <c:v>0.21502314814814821</c:v>
                </c:pt>
                <c:pt idx="1223">
                  <c:v>0.21503472222222231</c:v>
                </c:pt>
                <c:pt idx="1224">
                  <c:v>0.21505787037037041</c:v>
                </c:pt>
                <c:pt idx="1225">
                  <c:v>0.21506944444444462</c:v>
                </c:pt>
                <c:pt idx="1226">
                  <c:v>0.21508101851851841</c:v>
                </c:pt>
                <c:pt idx="1227">
                  <c:v>0.21509259259259275</c:v>
                </c:pt>
                <c:pt idx="1228">
                  <c:v>0.21510416666666671</c:v>
                </c:pt>
                <c:pt idx="1229">
                  <c:v>0.2151157407407408</c:v>
                </c:pt>
                <c:pt idx="1230">
                  <c:v>0.21512731481481481</c:v>
                </c:pt>
                <c:pt idx="1231">
                  <c:v>0.21513888888888891</c:v>
                </c:pt>
                <c:pt idx="1232">
                  <c:v>0.21515046296296303</c:v>
                </c:pt>
                <c:pt idx="1233">
                  <c:v>0.21516203703703718</c:v>
                </c:pt>
                <c:pt idx="1234">
                  <c:v>0.21517361111111111</c:v>
                </c:pt>
                <c:pt idx="1235">
                  <c:v>0.21519675925925927</c:v>
                </c:pt>
                <c:pt idx="1236">
                  <c:v>0.2152083333333335</c:v>
                </c:pt>
                <c:pt idx="1237">
                  <c:v>0.21521990740740757</c:v>
                </c:pt>
                <c:pt idx="1238">
                  <c:v>0.21523148148148175</c:v>
                </c:pt>
                <c:pt idx="1239">
                  <c:v>0.21524305555555567</c:v>
                </c:pt>
                <c:pt idx="1240">
                  <c:v>0.21525462962962963</c:v>
                </c:pt>
                <c:pt idx="1241">
                  <c:v>0.21526620370370381</c:v>
                </c:pt>
                <c:pt idx="1242">
                  <c:v>0.21527777777777779</c:v>
                </c:pt>
                <c:pt idx="1243">
                  <c:v>0.21528935185185197</c:v>
                </c:pt>
                <c:pt idx="1244">
                  <c:v>0.21530092592592595</c:v>
                </c:pt>
                <c:pt idx="1245">
                  <c:v>0.2153125000000001</c:v>
                </c:pt>
                <c:pt idx="1246">
                  <c:v>0.21532407407407406</c:v>
                </c:pt>
                <c:pt idx="1247">
                  <c:v>0.21533564814814821</c:v>
                </c:pt>
                <c:pt idx="1248">
                  <c:v>0.21535879629629637</c:v>
                </c:pt>
                <c:pt idx="1249">
                  <c:v>0.21537037037037041</c:v>
                </c:pt>
                <c:pt idx="1250">
                  <c:v>0.21538194444444453</c:v>
                </c:pt>
                <c:pt idx="1251">
                  <c:v>0.21539351851851843</c:v>
                </c:pt>
                <c:pt idx="1252">
                  <c:v>0.21540509259259283</c:v>
                </c:pt>
                <c:pt idx="1253">
                  <c:v>0.21541666666666678</c:v>
                </c:pt>
                <c:pt idx="1254">
                  <c:v>0.21542824074074088</c:v>
                </c:pt>
                <c:pt idx="1255">
                  <c:v>0.21543981481481489</c:v>
                </c:pt>
                <c:pt idx="1256">
                  <c:v>0.21545138888888898</c:v>
                </c:pt>
                <c:pt idx="1257">
                  <c:v>0.21546296296296313</c:v>
                </c:pt>
                <c:pt idx="1258">
                  <c:v>0.21547453703703712</c:v>
                </c:pt>
                <c:pt idx="1259">
                  <c:v>0.21549768518518536</c:v>
                </c:pt>
                <c:pt idx="1260">
                  <c:v>0.21550925925925926</c:v>
                </c:pt>
                <c:pt idx="1261">
                  <c:v>0.21552083333333341</c:v>
                </c:pt>
                <c:pt idx="1262">
                  <c:v>0.21553240740740759</c:v>
                </c:pt>
                <c:pt idx="1263">
                  <c:v>0.21554398148148168</c:v>
                </c:pt>
                <c:pt idx="1264">
                  <c:v>0.21555555555555558</c:v>
                </c:pt>
                <c:pt idx="1265">
                  <c:v>0.21556712962962971</c:v>
                </c:pt>
                <c:pt idx="1266">
                  <c:v>0.21557870370370369</c:v>
                </c:pt>
                <c:pt idx="1267">
                  <c:v>0.21559027777777784</c:v>
                </c:pt>
                <c:pt idx="1268">
                  <c:v>0.21560185185185191</c:v>
                </c:pt>
                <c:pt idx="1269">
                  <c:v>0.21561342592592594</c:v>
                </c:pt>
                <c:pt idx="1270">
                  <c:v>0.21563657407407408</c:v>
                </c:pt>
                <c:pt idx="1271">
                  <c:v>0.21564814814814826</c:v>
                </c:pt>
                <c:pt idx="1272">
                  <c:v>0.21565972222222221</c:v>
                </c:pt>
                <c:pt idx="1273">
                  <c:v>0.21567129629629639</c:v>
                </c:pt>
                <c:pt idx="1274">
                  <c:v>0.2156828703703704</c:v>
                </c:pt>
                <c:pt idx="1275">
                  <c:v>0.21569444444444458</c:v>
                </c:pt>
                <c:pt idx="1276">
                  <c:v>0.21570601851851853</c:v>
                </c:pt>
                <c:pt idx="1277">
                  <c:v>0.21571759259259285</c:v>
                </c:pt>
                <c:pt idx="1278">
                  <c:v>0.21572916666666678</c:v>
                </c:pt>
                <c:pt idx="1279">
                  <c:v>0.21574074074074087</c:v>
                </c:pt>
                <c:pt idx="1280">
                  <c:v>0.21576388888888898</c:v>
                </c:pt>
                <c:pt idx="1281">
                  <c:v>0.21577546296296313</c:v>
                </c:pt>
                <c:pt idx="1282">
                  <c:v>0.21578703703703719</c:v>
                </c:pt>
                <c:pt idx="1283">
                  <c:v>0.21579861111111123</c:v>
                </c:pt>
                <c:pt idx="1284">
                  <c:v>0.21581018518518533</c:v>
                </c:pt>
                <c:pt idx="1285">
                  <c:v>0.21582175925925917</c:v>
                </c:pt>
                <c:pt idx="1286">
                  <c:v>0.21583333333333346</c:v>
                </c:pt>
                <c:pt idx="1287">
                  <c:v>0.21584490740740753</c:v>
                </c:pt>
                <c:pt idx="1288">
                  <c:v>0.21585648148148165</c:v>
                </c:pt>
                <c:pt idx="1289">
                  <c:v>0.21586805555555563</c:v>
                </c:pt>
                <c:pt idx="1290">
                  <c:v>0.21587962962962962</c:v>
                </c:pt>
                <c:pt idx="1291">
                  <c:v>0.21589120370370371</c:v>
                </c:pt>
                <c:pt idx="1292">
                  <c:v>0.21590277777777786</c:v>
                </c:pt>
                <c:pt idx="1293">
                  <c:v>0.21591435185185201</c:v>
                </c:pt>
                <c:pt idx="1294">
                  <c:v>0.21593750000000009</c:v>
                </c:pt>
                <c:pt idx="1295">
                  <c:v>0.21594907407407424</c:v>
                </c:pt>
                <c:pt idx="1296">
                  <c:v>0.21596064814814828</c:v>
                </c:pt>
                <c:pt idx="1297">
                  <c:v>0.21597222222222232</c:v>
                </c:pt>
                <c:pt idx="1298">
                  <c:v>0.21598379629629644</c:v>
                </c:pt>
                <c:pt idx="1299">
                  <c:v>0.21599537037037056</c:v>
                </c:pt>
                <c:pt idx="1300">
                  <c:v>0.21600694444444457</c:v>
                </c:pt>
                <c:pt idx="1301">
                  <c:v>0.21601851851851853</c:v>
                </c:pt>
                <c:pt idx="1302">
                  <c:v>0.21603009259259279</c:v>
                </c:pt>
                <c:pt idx="1303">
                  <c:v>0.21604166666666674</c:v>
                </c:pt>
                <c:pt idx="1304">
                  <c:v>0.21605324074074081</c:v>
                </c:pt>
                <c:pt idx="1305">
                  <c:v>0.21607638888888894</c:v>
                </c:pt>
                <c:pt idx="1306">
                  <c:v>0.21608796296296304</c:v>
                </c:pt>
                <c:pt idx="1307">
                  <c:v>0.21609953703703719</c:v>
                </c:pt>
                <c:pt idx="1308">
                  <c:v>0.21611111111111123</c:v>
                </c:pt>
                <c:pt idx="1309">
                  <c:v>0.21612268518518521</c:v>
                </c:pt>
                <c:pt idx="1310">
                  <c:v>0.21613425925925925</c:v>
                </c:pt>
                <c:pt idx="1311">
                  <c:v>0.21614583333333345</c:v>
                </c:pt>
                <c:pt idx="1312">
                  <c:v>0.21615740740740749</c:v>
                </c:pt>
                <c:pt idx="1313">
                  <c:v>0.21618055555555557</c:v>
                </c:pt>
                <c:pt idx="1314">
                  <c:v>0.21619212962962964</c:v>
                </c:pt>
                <c:pt idx="1315">
                  <c:v>0.2162037037037037</c:v>
                </c:pt>
                <c:pt idx="1316">
                  <c:v>0.21621527777777794</c:v>
                </c:pt>
                <c:pt idx="1317">
                  <c:v>0.21622685185185195</c:v>
                </c:pt>
                <c:pt idx="1318">
                  <c:v>0.21623842592592601</c:v>
                </c:pt>
                <c:pt idx="1319">
                  <c:v>0.21625000000000011</c:v>
                </c:pt>
                <c:pt idx="1320">
                  <c:v>0.21626157407407409</c:v>
                </c:pt>
                <c:pt idx="1321">
                  <c:v>0.21627314814814821</c:v>
                </c:pt>
                <c:pt idx="1322">
                  <c:v>0.21628472222222228</c:v>
                </c:pt>
                <c:pt idx="1323">
                  <c:v>0.21629629629629649</c:v>
                </c:pt>
                <c:pt idx="1324">
                  <c:v>0.21630787037037041</c:v>
                </c:pt>
                <c:pt idx="1325">
                  <c:v>0.21633101851851852</c:v>
                </c:pt>
                <c:pt idx="1326">
                  <c:v>0.21634259259259275</c:v>
                </c:pt>
                <c:pt idx="1327">
                  <c:v>0.21635416666666671</c:v>
                </c:pt>
                <c:pt idx="1328">
                  <c:v>0.21636574074074083</c:v>
                </c:pt>
                <c:pt idx="1329">
                  <c:v>0.21637731481481481</c:v>
                </c:pt>
                <c:pt idx="1330">
                  <c:v>0.21638888888888891</c:v>
                </c:pt>
                <c:pt idx="1331">
                  <c:v>0.21640046296296314</c:v>
                </c:pt>
                <c:pt idx="1332">
                  <c:v>0.21641203703703726</c:v>
                </c:pt>
                <c:pt idx="1333">
                  <c:v>0.21642361111111119</c:v>
                </c:pt>
                <c:pt idx="1334">
                  <c:v>0.21643518518518537</c:v>
                </c:pt>
                <c:pt idx="1335">
                  <c:v>0.21644675925925935</c:v>
                </c:pt>
                <c:pt idx="1336">
                  <c:v>0.2164583333333335</c:v>
                </c:pt>
                <c:pt idx="1337">
                  <c:v>0.2164699074074076</c:v>
                </c:pt>
                <c:pt idx="1338">
                  <c:v>0.21649305555555567</c:v>
                </c:pt>
                <c:pt idx="1339">
                  <c:v>0.21650462962962966</c:v>
                </c:pt>
                <c:pt idx="1340">
                  <c:v>0.21651620370370378</c:v>
                </c:pt>
                <c:pt idx="1341">
                  <c:v>0.21652777777777776</c:v>
                </c:pt>
                <c:pt idx="1342">
                  <c:v>0.21653935185185197</c:v>
                </c:pt>
                <c:pt idx="1343">
                  <c:v>0.21655092592592592</c:v>
                </c:pt>
                <c:pt idx="1344">
                  <c:v>0.21656250000000007</c:v>
                </c:pt>
                <c:pt idx="1345">
                  <c:v>0.21657407407407406</c:v>
                </c:pt>
                <c:pt idx="1346">
                  <c:v>0.21658564814814821</c:v>
                </c:pt>
                <c:pt idx="1347">
                  <c:v>0.21659722222222239</c:v>
                </c:pt>
                <c:pt idx="1348">
                  <c:v>0.21660879629629637</c:v>
                </c:pt>
                <c:pt idx="1349">
                  <c:v>0.21663194444444453</c:v>
                </c:pt>
                <c:pt idx="1350">
                  <c:v>0.21664351851851843</c:v>
                </c:pt>
                <c:pt idx="1351">
                  <c:v>0.21665509259259277</c:v>
                </c:pt>
                <c:pt idx="1352">
                  <c:v>0.2166666666666667</c:v>
                </c:pt>
                <c:pt idx="1353">
                  <c:v>0.21667824074074074</c:v>
                </c:pt>
                <c:pt idx="1354">
                  <c:v>0.21668981481481484</c:v>
                </c:pt>
                <c:pt idx="1355">
                  <c:v>0.21670138888888898</c:v>
                </c:pt>
                <c:pt idx="1356">
                  <c:v>0.21671296296296313</c:v>
                </c:pt>
                <c:pt idx="1357">
                  <c:v>0.21672453703703717</c:v>
                </c:pt>
                <c:pt idx="1358">
                  <c:v>0.21673611111111124</c:v>
                </c:pt>
                <c:pt idx="1359">
                  <c:v>0.21674768518518536</c:v>
                </c:pt>
                <c:pt idx="1360">
                  <c:v>0.21677083333333341</c:v>
                </c:pt>
                <c:pt idx="1361">
                  <c:v>0.21678240740740756</c:v>
                </c:pt>
                <c:pt idx="1362">
                  <c:v>0.21679398148148168</c:v>
                </c:pt>
                <c:pt idx="1363">
                  <c:v>0.21680555555555556</c:v>
                </c:pt>
                <c:pt idx="1364">
                  <c:v>0.21681712962962971</c:v>
                </c:pt>
                <c:pt idx="1365">
                  <c:v>0.21682870370370369</c:v>
                </c:pt>
                <c:pt idx="1366">
                  <c:v>0.21684027777777787</c:v>
                </c:pt>
                <c:pt idx="1367">
                  <c:v>0.21685185185185191</c:v>
                </c:pt>
                <c:pt idx="1368">
                  <c:v>0.216863425925926</c:v>
                </c:pt>
                <c:pt idx="1369">
                  <c:v>0.21687500000000001</c:v>
                </c:pt>
                <c:pt idx="1370">
                  <c:v>0.21689814814814826</c:v>
                </c:pt>
                <c:pt idx="1371">
                  <c:v>0.21690972222222238</c:v>
                </c:pt>
                <c:pt idx="1372">
                  <c:v>0.21692129629629647</c:v>
                </c:pt>
                <c:pt idx="1373">
                  <c:v>0.21693287037037048</c:v>
                </c:pt>
                <c:pt idx="1374">
                  <c:v>0.21694444444444472</c:v>
                </c:pt>
                <c:pt idx="1375">
                  <c:v>0.21695601851851853</c:v>
                </c:pt>
                <c:pt idx="1376">
                  <c:v>0.21696759259259285</c:v>
                </c:pt>
                <c:pt idx="1377">
                  <c:v>0.21697916666666675</c:v>
                </c:pt>
                <c:pt idx="1378">
                  <c:v>0.21699074074074082</c:v>
                </c:pt>
                <c:pt idx="1379">
                  <c:v>0.21700231481481488</c:v>
                </c:pt>
                <c:pt idx="1380">
                  <c:v>0.21701388888888898</c:v>
                </c:pt>
                <c:pt idx="1381">
                  <c:v>0.21702546296296307</c:v>
                </c:pt>
                <c:pt idx="1382">
                  <c:v>0.21703703703703719</c:v>
                </c:pt>
                <c:pt idx="1383">
                  <c:v>0.21704861111111123</c:v>
                </c:pt>
                <c:pt idx="1384">
                  <c:v>0.21707175925925917</c:v>
                </c:pt>
                <c:pt idx="1385">
                  <c:v>0.21708333333333346</c:v>
                </c:pt>
                <c:pt idx="1386">
                  <c:v>0.21709490740740758</c:v>
                </c:pt>
                <c:pt idx="1387">
                  <c:v>0.21710648148148165</c:v>
                </c:pt>
                <c:pt idx="1388">
                  <c:v>0.21711805555555563</c:v>
                </c:pt>
                <c:pt idx="1389">
                  <c:v>0.21712962962962962</c:v>
                </c:pt>
                <c:pt idx="1390">
                  <c:v>0.21714120370370371</c:v>
                </c:pt>
                <c:pt idx="1391">
                  <c:v>0.21715277777777778</c:v>
                </c:pt>
                <c:pt idx="1392">
                  <c:v>0.21716435185185198</c:v>
                </c:pt>
                <c:pt idx="1393">
                  <c:v>0.21717592592592588</c:v>
                </c:pt>
                <c:pt idx="1394">
                  <c:v>0.21718750000000001</c:v>
                </c:pt>
                <c:pt idx="1395">
                  <c:v>0.21721064814814828</c:v>
                </c:pt>
                <c:pt idx="1396">
                  <c:v>0.21722222222222229</c:v>
                </c:pt>
                <c:pt idx="1397">
                  <c:v>0.21723379629629644</c:v>
                </c:pt>
                <c:pt idx="1398">
                  <c:v>0.21724537037037056</c:v>
                </c:pt>
                <c:pt idx="1399">
                  <c:v>0.21725694444444452</c:v>
                </c:pt>
                <c:pt idx="1400">
                  <c:v>0.2172685185185185</c:v>
                </c:pt>
                <c:pt idx="1401">
                  <c:v>0.21728009259259279</c:v>
                </c:pt>
                <c:pt idx="1402">
                  <c:v>0.21729166666666674</c:v>
                </c:pt>
                <c:pt idx="1403">
                  <c:v>0.21730324074074081</c:v>
                </c:pt>
                <c:pt idx="1404">
                  <c:v>0.21731481481481491</c:v>
                </c:pt>
                <c:pt idx="1405">
                  <c:v>0.21732638888888894</c:v>
                </c:pt>
                <c:pt idx="1406">
                  <c:v>0.21734953703703722</c:v>
                </c:pt>
                <c:pt idx="1407">
                  <c:v>0.21736111111111125</c:v>
                </c:pt>
                <c:pt idx="1408">
                  <c:v>0.21737268518518521</c:v>
                </c:pt>
                <c:pt idx="1409">
                  <c:v>0.21738425925925928</c:v>
                </c:pt>
                <c:pt idx="1410">
                  <c:v>0.21739583333333345</c:v>
                </c:pt>
                <c:pt idx="1411">
                  <c:v>0.21740740740740763</c:v>
                </c:pt>
                <c:pt idx="1412">
                  <c:v>0.21741898148148178</c:v>
                </c:pt>
                <c:pt idx="1413">
                  <c:v>0.21743055555555565</c:v>
                </c:pt>
                <c:pt idx="1414">
                  <c:v>0.21744212962962975</c:v>
                </c:pt>
                <c:pt idx="1415">
                  <c:v>0.2174537037037037</c:v>
                </c:pt>
                <c:pt idx="1416">
                  <c:v>0.21746527777777794</c:v>
                </c:pt>
                <c:pt idx="1417">
                  <c:v>0.21748842592592599</c:v>
                </c:pt>
                <c:pt idx="1418">
                  <c:v>0.21750000000000008</c:v>
                </c:pt>
                <c:pt idx="1419">
                  <c:v>0.21751157407407409</c:v>
                </c:pt>
                <c:pt idx="1420">
                  <c:v>0.21752314814814822</c:v>
                </c:pt>
                <c:pt idx="1421">
                  <c:v>0.21753472222222231</c:v>
                </c:pt>
                <c:pt idx="1422">
                  <c:v>0.21754629629629649</c:v>
                </c:pt>
                <c:pt idx="1423">
                  <c:v>0.21755787037037044</c:v>
                </c:pt>
                <c:pt idx="1424">
                  <c:v>0.21756944444444465</c:v>
                </c:pt>
                <c:pt idx="1425">
                  <c:v>0.21758101851851852</c:v>
                </c:pt>
                <c:pt idx="1426">
                  <c:v>0.21759259259259275</c:v>
                </c:pt>
                <c:pt idx="1427">
                  <c:v>0.21760416666666671</c:v>
                </c:pt>
                <c:pt idx="1428">
                  <c:v>0.21761574074074083</c:v>
                </c:pt>
                <c:pt idx="1429">
                  <c:v>0.21762731481481484</c:v>
                </c:pt>
                <c:pt idx="1430">
                  <c:v>0.21765046296296306</c:v>
                </c:pt>
                <c:pt idx="1431">
                  <c:v>0.21766203703703718</c:v>
                </c:pt>
                <c:pt idx="1432">
                  <c:v>0.21767361111111114</c:v>
                </c:pt>
                <c:pt idx="1433">
                  <c:v>0.21768518518518529</c:v>
                </c:pt>
                <c:pt idx="1434">
                  <c:v>0.21769675925925919</c:v>
                </c:pt>
                <c:pt idx="1435">
                  <c:v>0.21770833333333348</c:v>
                </c:pt>
                <c:pt idx="1436">
                  <c:v>0.21771990740740757</c:v>
                </c:pt>
                <c:pt idx="1437">
                  <c:v>0.21773148148148172</c:v>
                </c:pt>
                <c:pt idx="1438">
                  <c:v>0.21774305555555562</c:v>
                </c:pt>
                <c:pt idx="1439">
                  <c:v>0.21775462962962963</c:v>
                </c:pt>
                <c:pt idx="1440">
                  <c:v>0.21776620370370378</c:v>
                </c:pt>
                <c:pt idx="1441">
                  <c:v>0.21778935185185197</c:v>
                </c:pt>
                <c:pt idx="1442">
                  <c:v>0.21780092592592593</c:v>
                </c:pt>
                <c:pt idx="1443">
                  <c:v>0.21781250000000008</c:v>
                </c:pt>
                <c:pt idx="1444">
                  <c:v>0.21782407407407409</c:v>
                </c:pt>
                <c:pt idx="1445">
                  <c:v>0.21783564814814821</c:v>
                </c:pt>
                <c:pt idx="1446">
                  <c:v>0.21784722222222239</c:v>
                </c:pt>
                <c:pt idx="1447">
                  <c:v>0.21785879629629643</c:v>
                </c:pt>
                <c:pt idx="1448">
                  <c:v>0.21787037037037041</c:v>
                </c:pt>
                <c:pt idx="1449">
                  <c:v>0.21788194444444453</c:v>
                </c:pt>
                <c:pt idx="1450">
                  <c:v>0.21789351851851846</c:v>
                </c:pt>
                <c:pt idx="1451">
                  <c:v>0.21790509259259286</c:v>
                </c:pt>
                <c:pt idx="1452">
                  <c:v>0.21792824074074083</c:v>
                </c:pt>
                <c:pt idx="1453">
                  <c:v>0.21793981481481489</c:v>
                </c:pt>
                <c:pt idx="1454">
                  <c:v>0.21795138888888899</c:v>
                </c:pt>
                <c:pt idx="1455">
                  <c:v>0.21796296296296308</c:v>
                </c:pt>
                <c:pt idx="1456">
                  <c:v>0.21797453703703712</c:v>
                </c:pt>
                <c:pt idx="1457">
                  <c:v>0.21798611111111124</c:v>
                </c:pt>
                <c:pt idx="1458">
                  <c:v>0.21799768518518536</c:v>
                </c:pt>
                <c:pt idx="1459">
                  <c:v>0.21800925925925926</c:v>
                </c:pt>
                <c:pt idx="1460">
                  <c:v>0.21802083333333341</c:v>
                </c:pt>
                <c:pt idx="1461">
                  <c:v>0.21803240740740756</c:v>
                </c:pt>
                <c:pt idx="1462">
                  <c:v>0.21804398148148171</c:v>
                </c:pt>
                <c:pt idx="1463">
                  <c:v>0.21806712962962971</c:v>
                </c:pt>
                <c:pt idx="1464">
                  <c:v>0.21807870370370372</c:v>
                </c:pt>
                <c:pt idx="1465">
                  <c:v>0.21809027777777787</c:v>
                </c:pt>
                <c:pt idx="1466">
                  <c:v>0.21810185185185191</c:v>
                </c:pt>
                <c:pt idx="1467">
                  <c:v>0.21811342592592603</c:v>
                </c:pt>
                <c:pt idx="1468">
                  <c:v>0.21812500000000001</c:v>
                </c:pt>
                <c:pt idx="1469">
                  <c:v>0.21813657407407408</c:v>
                </c:pt>
                <c:pt idx="1470">
                  <c:v>0.21814814814814829</c:v>
                </c:pt>
                <c:pt idx="1471">
                  <c:v>0.21815972222222224</c:v>
                </c:pt>
                <c:pt idx="1472">
                  <c:v>0.21817129629629636</c:v>
                </c:pt>
                <c:pt idx="1473">
                  <c:v>0.2181828703703704</c:v>
                </c:pt>
                <c:pt idx="1474">
                  <c:v>0.21819444444444458</c:v>
                </c:pt>
                <c:pt idx="1475">
                  <c:v>0.2182175925925928</c:v>
                </c:pt>
                <c:pt idx="1476">
                  <c:v>0.21822916666666678</c:v>
                </c:pt>
                <c:pt idx="1477">
                  <c:v>0.21824074074074082</c:v>
                </c:pt>
                <c:pt idx="1478">
                  <c:v>0.21825231481481489</c:v>
                </c:pt>
                <c:pt idx="1479">
                  <c:v>0.21826388888888898</c:v>
                </c:pt>
                <c:pt idx="1480">
                  <c:v>0.21827546296296307</c:v>
                </c:pt>
                <c:pt idx="1481">
                  <c:v>0.2182870370370372</c:v>
                </c:pt>
                <c:pt idx="1482">
                  <c:v>0.21829861111111126</c:v>
                </c:pt>
                <c:pt idx="1483">
                  <c:v>0.21831018518518536</c:v>
                </c:pt>
                <c:pt idx="1484">
                  <c:v>0.21832175925925917</c:v>
                </c:pt>
                <c:pt idx="1485">
                  <c:v>0.21833333333333346</c:v>
                </c:pt>
                <c:pt idx="1486">
                  <c:v>0.21834490740740758</c:v>
                </c:pt>
                <c:pt idx="1487">
                  <c:v>0.21835648148148168</c:v>
                </c:pt>
                <c:pt idx="1488">
                  <c:v>0.21837962962962965</c:v>
                </c:pt>
                <c:pt idx="1489">
                  <c:v>0.21839120370370371</c:v>
                </c:pt>
                <c:pt idx="1490">
                  <c:v>0.21840277777777783</c:v>
                </c:pt>
                <c:pt idx="1491">
                  <c:v>0.21841435185185204</c:v>
                </c:pt>
                <c:pt idx="1492">
                  <c:v>0.21842592592592591</c:v>
                </c:pt>
                <c:pt idx="1493">
                  <c:v>0.21843750000000009</c:v>
                </c:pt>
                <c:pt idx="1494">
                  <c:v>0.21844907407407424</c:v>
                </c:pt>
                <c:pt idx="1495">
                  <c:v>0.21846064814814825</c:v>
                </c:pt>
                <c:pt idx="1496">
                  <c:v>0.21847222222222229</c:v>
                </c:pt>
                <c:pt idx="1497">
                  <c:v>0.21848379629629644</c:v>
                </c:pt>
                <c:pt idx="1498">
                  <c:v>0.21849537037037056</c:v>
                </c:pt>
                <c:pt idx="1499">
                  <c:v>0.21851851851851853</c:v>
                </c:pt>
                <c:pt idx="1500">
                  <c:v>0.21853009259259282</c:v>
                </c:pt>
                <c:pt idx="1501">
                  <c:v>0.21854166666666675</c:v>
                </c:pt>
                <c:pt idx="1502">
                  <c:v>0.21855324074074084</c:v>
                </c:pt>
                <c:pt idx="1503">
                  <c:v>0.21856481481481491</c:v>
                </c:pt>
                <c:pt idx="1504">
                  <c:v>0.21857638888888897</c:v>
                </c:pt>
                <c:pt idx="1505">
                  <c:v>0.21858796296296307</c:v>
                </c:pt>
                <c:pt idx="1506">
                  <c:v>0.21859953703703722</c:v>
                </c:pt>
                <c:pt idx="1507">
                  <c:v>0.21861111111111126</c:v>
                </c:pt>
                <c:pt idx="1508">
                  <c:v>0.21862268518518521</c:v>
                </c:pt>
                <c:pt idx="1509">
                  <c:v>0.21864583333333346</c:v>
                </c:pt>
                <c:pt idx="1510">
                  <c:v>0.21865740740740752</c:v>
                </c:pt>
                <c:pt idx="1511">
                  <c:v>0.21866898148148164</c:v>
                </c:pt>
                <c:pt idx="1512">
                  <c:v>0.21868055555555552</c:v>
                </c:pt>
                <c:pt idx="1513">
                  <c:v>0.21869212962962961</c:v>
                </c:pt>
                <c:pt idx="1514">
                  <c:v>0.21870370370370371</c:v>
                </c:pt>
                <c:pt idx="1515">
                  <c:v>0.21871527777777794</c:v>
                </c:pt>
                <c:pt idx="1516">
                  <c:v>0.21872685185185195</c:v>
                </c:pt>
                <c:pt idx="1517">
                  <c:v>0.21873842592592602</c:v>
                </c:pt>
                <c:pt idx="1518">
                  <c:v>0.21875000000000008</c:v>
                </c:pt>
                <c:pt idx="1519">
                  <c:v>0.21876157407407409</c:v>
                </c:pt>
                <c:pt idx="1520">
                  <c:v>0.21878472222222231</c:v>
                </c:pt>
                <c:pt idx="1521">
                  <c:v>0.21879629629629649</c:v>
                </c:pt>
                <c:pt idx="1522">
                  <c:v>0.21880787037037044</c:v>
                </c:pt>
                <c:pt idx="1523">
                  <c:v>0.21881944444444465</c:v>
                </c:pt>
                <c:pt idx="1524">
                  <c:v>0.21883101851851852</c:v>
                </c:pt>
                <c:pt idx="1525">
                  <c:v>0.21884259259259281</c:v>
                </c:pt>
                <c:pt idx="1526">
                  <c:v>0.21885416666666671</c:v>
                </c:pt>
                <c:pt idx="1527">
                  <c:v>0.21886574074074083</c:v>
                </c:pt>
                <c:pt idx="1528">
                  <c:v>0.21887731481481479</c:v>
                </c:pt>
                <c:pt idx="1529">
                  <c:v>0.21888888888888891</c:v>
                </c:pt>
                <c:pt idx="1530">
                  <c:v>0.21891203703703727</c:v>
                </c:pt>
                <c:pt idx="1531">
                  <c:v>0.21892361111111122</c:v>
                </c:pt>
                <c:pt idx="1532">
                  <c:v>0.21894675925925924</c:v>
                </c:pt>
                <c:pt idx="1533">
                  <c:v>0.2189583333333335</c:v>
                </c:pt>
                <c:pt idx="1534">
                  <c:v>0.2189699074074076</c:v>
                </c:pt>
                <c:pt idx="1535">
                  <c:v>0.21898148148148172</c:v>
                </c:pt>
                <c:pt idx="1536">
                  <c:v>0.21899305555555573</c:v>
                </c:pt>
                <c:pt idx="1537">
                  <c:v>0.21900462962962963</c:v>
                </c:pt>
                <c:pt idx="1538">
                  <c:v>0.21901620370370378</c:v>
                </c:pt>
                <c:pt idx="1539">
                  <c:v>0.21902777777777779</c:v>
                </c:pt>
                <c:pt idx="1540">
                  <c:v>0.21903935185185203</c:v>
                </c:pt>
                <c:pt idx="1541">
                  <c:v>0.2190625000000001</c:v>
                </c:pt>
                <c:pt idx="1542">
                  <c:v>0.21907407407407409</c:v>
                </c:pt>
                <c:pt idx="1543">
                  <c:v>0.21908564814814821</c:v>
                </c:pt>
                <c:pt idx="1544">
                  <c:v>0.21909722222222242</c:v>
                </c:pt>
                <c:pt idx="1545">
                  <c:v>0.21910879629629645</c:v>
                </c:pt>
                <c:pt idx="1546">
                  <c:v>0.21912037037037041</c:v>
                </c:pt>
                <c:pt idx="1547">
                  <c:v>0.2191319444444445</c:v>
                </c:pt>
                <c:pt idx="1548">
                  <c:v>0.21914351851851852</c:v>
                </c:pt>
                <c:pt idx="1549">
                  <c:v>0.21915509259259275</c:v>
                </c:pt>
                <c:pt idx="1550">
                  <c:v>0.2191666666666667</c:v>
                </c:pt>
                <c:pt idx="1551">
                  <c:v>0.21917824074074074</c:v>
                </c:pt>
                <c:pt idx="1552">
                  <c:v>0.21920138888888899</c:v>
                </c:pt>
                <c:pt idx="1553">
                  <c:v>0.21921296296296314</c:v>
                </c:pt>
                <c:pt idx="1554">
                  <c:v>0.21922453703703712</c:v>
                </c:pt>
                <c:pt idx="1555">
                  <c:v>0.21923611111111124</c:v>
                </c:pt>
                <c:pt idx="1556">
                  <c:v>0.21924768518518536</c:v>
                </c:pt>
                <c:pt idx="1557">
                  <c:v>0.21925925925925926</c:v>
                </c:pt>
                <c:pt idx="1558">
                  <c:v>0.21927083333333341</c:v>
                </c:pt>
                <c:pt idx="1559">
                  <c:v>0.21928240740740759</c:v>
                </c:pt>
                <c:pt idx="1560">
                  <c:v>0.21929398148148171</c:v>
                </c:pt>
                <c:pt idx="1561">
                  <c:v>0.21930555555555556</c:v>
                </c:pt>
                <c:pt idx="1562">
                  <c:v>0.21931712962962971</c:v>
                </c:pt>
                <c:pt idx="1563">
                  <c:v>0.21932870370370372</c:v>
                </c:pt>
                <c:pt idx="1564">
                  <c:v>0.21934027777777784</c:v>
                </c:pt>
                <c:pt idx="1565">
                  <c:v>0.219363425925926</c:v>
                </c:pt>
                <c:pt idx="1566">
                  <c:v>0.21937499999999999</c:v>
                </c:pt>
                <c:pt idx="1567">
                  <c:v>0.21938657407407405</c:v>
                </c:pt>
                <c:pt idx="1568">
                  <c:v>0.21939814814814826</c:v>
                </c:pt>
                <c:pt idx="1569">
                  <c:v>0.21940972222222233</c:v>
                </c:pt>
                <c:pt idx="1570">
                  <c:v>0.21942129629629645</c:v>
                </c:pt>
                <c:pt idx="1571">
                  <c:v>0.21943287037037049</c:v>
                </c:pt>
                <c:pt idx="1572">
                  <c:v>0.21944444444444466</c:v>
                </c:pt>
                <c:pt idx="1573">
                  <c:v>0.21945601851851851</c:v>
                </c:pt>
                <c:pt idx="1574">
                  <c:v>0.21946759259259285</c:v>
                </c:pt>
                <c:pt idx="1575">
                  <c:v>0.21947916666666678</c:v>
                </c:pt>
                <c:pt idx="1576">
                  <c:v>0.21949074074074082</c:v>
                </c:pt>
                <c:pt idx="1577">
                  <c:v>0.21951388888888898</c:v>
                </c:pt>
                <c:pt idx="1578">
                  <c:v>0.21952546296296307</c:v>
                </c:pt>
                <c:pt idx="1579">
                  <c:v>0.21953703703703725</c:v>
                </c:pt>
                <c:pt idx="1580">
                  <c:v>0.21954861111111126</c:v>
                </c:pt>
                <c:pt idx="1581">
                  <c:v>0.21956018518518536</c:v>
                </c:pt>
                <c:pt idx="1582">
                  <c:v>0.2195717592592592</c:v>
                </c:pt>
                <c:pt idx="1583">
                  <c:v>0.21958333333333346</c:v>
                </c:pt>
                <c:pt idx="1584">
                  <c:v>0.21959490740740756</c:v>
                </c:pt>
                <c:pt idx="1585">
                  <c:v>0.21960648148148165</c:v>
                </c:pt>
                <c:pt idx="1586">
                  <c:v>0.21961805555555564</c:v>
                </c:pt>
                <c:pt idx="1587">
                  <c:v>0.21962962962962962</c:v>
                </c:pt>
                <c:pt idx="1588">
                  <c:v>0.21965277777777778</c:v>
                </c:pt>
                <c:pt idx="1589">
                  <c:v>0.21966435185185196</c:v>
                </c:pt>
                <c:pt idx="1590">
                  <c:v>0.21967592592592589</c:v>
                </c:pt>
                <c:pt idx="1591">
                  <c:v>0.21968750000000001</c:v>
                </c:pt>
                <c:pt idx="1592">
                  <c:v>0.21969907407407416</c:v>
                </c:pt>
                <c:pt idx="1593">
                  <c:v>0.21971064814814825</c:v>
                </c:pt>
                <c:pt idx="1594">
                  <c:v>0.21972222222222232</c:v>
                </c:pt>
                <c:pt idx="1595">
                  <c:v>0.21973379629629644</c:v>
                </c:pt>
                <c:pt idx="1596">
                  <c:v>0.21974537037037056</c:v>
                </c:pt>
                <c:pt idx="1597">
                  <c:v>0.21975694444444457</c:v>
                </c:pt>
                <c:pt idx="1598">
                  <c:v>0.21978009259259282</c:v>
                </c:pt>
                <c:pt idx="1599">
                  <c:v>0.21979166666666677</c:v>
                </c:pt>
                <c:pt idx="1600">
                  <c:v>0.21980324074074084</c:v>
                </c:pt>
                <c:pt idx="1601">
                  <c:v>0.21981481481481491</c:v>
                </c:pt>
                <c:pt idx="1602">
                  <c:v>0.21982638888888895</c:v>
                </c:pt>
                <c:pt idx="1603">
                  <c:v>0.21983796296296304</c:v>
                </c:pt>
                <c:pt idx="1604">
                  <c:v>0.21984953703703719</c:v>
                </c:pt>
                <c:pt idx="1605">
                  <c:v>0.21986111111111123</c:v>
                </c:pt>
                <c:pt idx="1606">
                  <c:v>0.21987268518518521</c:v>
                </c:pt>
                <c:pt idx="1607">
                  <c:v>0.21988425925925925</c:v>
                </c:pt>
                <c:pt idx="1608">
                  <c:v>0.21989583333333346</c:v>
                </c:pt>
                <c:pt idx="1609">
                  <c:v>0.21990740740740763</c:v>
                </c:pt>
                <c:pt idx="1610">
                  <c:v>0.21993055555555563</c:v>
                </c:pt>
                <c:pt idx="1611">
                  <c:v>0.21994212962962975</c:v>
                </c:pt>
                <c:pt idx="1612">
                  <c:v>0.21995370370370371</c:v>
                </c:pt>
                <c:pt idx="1613">
                  <c:v>0.21996527777777794</c:v>
                </c:pt>
                <c:pt idx="1614">
                  <c:v>0.21997685185185198</c:v>
                </c:pt>
                <c:pt idx="1615">
                  <c:v>0.21998842592592602</c:v>
                </c:pt>
                <c:pt idx="1616">
                  <c:v>0.22</c:v>
                </c:pt>
                <c:pt idx="1617">
                  <c:v>0.2200115740740741</c:v>
                </c:pt>
                <c:pt idx="1618">
                  <c:v>0.22002314814814816</c:v>
                </c:pt>
                <c:pt idx="1619">
                  <c:v>0.22003472222222223</c:v>
                </c:pt>
                <c:pt idx="1620">
                  <c:v>0.22004629629629646</c:v>
                </c:pt>
                <c:pt idx="1621">
                  <c:v>0.22006944444444451</c:v>
                </c:pt>
                <c:pt idx="1622">
                  <c:v>0.22008101851851838</c:v>
                </c:pt>
                <c:pt idx="1623">
                  <c:v>0.22009259259259273</c:v>
                </c:pt>
                <c:pt idx="1624">
                  <c:v>0.22010416666666666</c:v>
                </c:pt>
                <c:pt idx="1625">
                  <c:v>0.22011574074074072</c:v>
                </c:pt>
                <c:pt idx="1626">
                  <c:v>0.22012731481481482</c:v>
                </c:pt>
                <c:pt idx="1627">
                  <c:v>0.22013888888888888</c:v>
                </c:pt>
                <c:pt idx="1628">
                  <c:v>0.22015046296296295</c:v>
                </c:pt>
                <c:pt idx="1629">
                  <c:v>0.22016203703703704</c:v>
                </c:pt>
                <c:pt idx="1630">
                  <c:v>0.22017361111111103</c:v>
                </c:pt>
                <c:pt idx="1631">
                  <c:v>0.22018518518518521</c:v>
                </c:pt>
                <c:pt idx="1632">
                  <c:v>0.22020833333333345</c:v>
                </c:pt>
                <c:pt idx="1633">
                  <c:v>0.22021990740740749</c:v>
                </c:pt>
                <c:pt idx="1634">
                  <c:v>0.22023148148148167</c:v>
                </c:pt>
                <c:pt idx="1635">
                  <c:v>0.22024305555555559</c:v>
                </c:pt>
                <c:pt idx="1636">
                  <c:v>0.22025462962962955</c:v>
                </c:pt>
                <c:pt idx="1637">
                  <c:v>0.22026620370370373</c:v>
                </c:pt>
                <c:pt idx="1638">
                  <c:v>0.22027777777777777</c:v>
                </c:pt>
                <c:pt idx="1639">
                  <c:v>0.22028935185185192</c:v>
                </c:pt>
                <c:pt idx="1640">
                  <c:v>0.22030092592592587</c:v>
                </c:pt>
                <c:pt idx="1641">
                  <c:v>0.22031249999999999</c:v>
                </c:pt>
                <c:pt idx="1642">
                  <c:v>0.22033564814814813</c:v>
                </c:pt>
                <c:pt idx="1643">
                  <c:v>0.22034722222222231</c:v>
                </c:pt>
                <c:pt idx="1644">
                  <c:v>0.22035879629629629</c:v>
                </c:pt>
                <c:pt idx="1645">
                  <c:v>0.22037037037037036</c:v>
                </c:pt>
                <c:pt idx="1646">
                  <c:v>0.22038194444444445</c:v>
                </c:pt>
                <c:pt idx="1647">
                  <c:v>0.22039351851851838</c:v>
                </c:pt>
                <c:pt idx="1648">
                  <c:v>0.22040509259259275</c:v>
                </c:pt>
                <c:pt idx="1649">
                  <c:v>0.22041666666666671</c:v>
                </c:pt>
                <c:pt idx="1650">
                  <c:v>0.22042824074074074</c:v>
                </c:pt>
                <c:pt idx="1651">
                  <c:v>0.22043981481481481</c:v>
                </c:pt>
                <c:pt idx="1652">
                  <c:v>0.22045138888888891</c:v>
                </c:pt>
                <c:pt idx="1653">
                  <c:v>0.22046296296296305</c:v>
                </c:pt>
                <c:pt idx="1654">
                  <c:v>0.22047453703703704</c:v>
                </c:pt>
                <c:pt idx="1655">
                  <c:v>0.22049768518518528</c:v>
                </c:pt>
                <c:pt idx="1656">
                  <c:v>0.22050925925925927</c:v>
                </c:pt>
                <c:pt idx="1657">
                  <c:v>0.22052083333333336</c:v>
                </c:pt>
                <c:pt idx="1658">
                  <c:v>0.22053240740740748</c:v>
                </c:pt>
                <c:pt idx="1659">
                  <c:v>0.22054398148148163</c:v>
                </c:pt>
                <c:pt idx="1660">
                  <c:v>0.22055555555555545</c:v>
                </c:pt>
                <c:pt idx="1661">
                  <c:v>0.22056712962962963</c:v>
                </c:pt>
                <c:pt idx="1662">
                  <c:v>0.22057870370370367</c:v>
                </c:pt>
                <c:pt idx="1663">
                  <c:v>0.22059027777777776</c:v>
                </c:pt>
                <c:pt idx="1664">
                  <c:v>0.22060185185185185</c:v>
                </c:pt>
                <c:pt idx="1665">
                  <c:v>0.22061342592592592</c:v>
                </c:pt>
                <c:pt idx="1666">
                  <c:v>0.2206249999999999</c:v>
                </c:pt>
                <c:pt idx="1667">
                  <c:v>0.2206481481481482</c:v>
                </c:pt>
                <c:pt idx="1668">
                  <c:v>0.22065972222222222</c:v>
                </c:pt>
                <c:pt idx="1669">
                  <c:v>0.22067129629629631</c:v>
                </c:pt>
                <c:pt idx="1670">
                  <c:v>0.22068287037037038</c:v>
                </c:pt>
                <c:pt idx="1671">
                  <c:v>0.22069444444444444</c:v>
                </c:pt>
                <c:pt idx="1672">
                  <c:v>0.22070601851851845</c:v>
                </c:pt>
                <c:pt idx="1673">
                  <c:v>0.22071759259259277</c:v>
                </c:pt>
                <c:pt idx="1674">
                  <c:v>0.2207291666666667</c:v>
                </c:pt>
                <c:pt idx="1675">
                  <c:v>0.22074074074074079</c:v>
                </c:pt>
                <c:pt idx="1676">
                  <c:v>0.22075231481481483</c:v>
                </c:pt>
                <c:pt idx="1677">
                  <c:v>0.2207638888888889</c:v>
                </c:pt>
                <c:pt idx="1678">
                  <c:v>0.22078703703703711</c:v>
                </c:pt>
                <c:pt idx="1679">
                  <c:v>0.22079861111111118</c:v>
                </c:pt>
                <c:pt idx="1680">
                  <c:v>0.22081018518518525</c:v>
                </c:pt>
                <c:pt idx="1681">
                  <c:v>0.22082175925925912</c:v>
                </c:pt>
                <c:pt idx="1682">
                  <c:v>0.22083333333333341</c:v>
                </c:pt>
                <c:pt idx="1683">
                  <c:v>0.22084490740740748</c:v>
                </c:pt>
                <c:pt idx="1684">
                  <c:v>0.22085648148148157</c:v>
                </c:pt>
                <c:pt idx="1685">
                  <c:v>0.22086805555555555</c:v>
                </c:pt>
                <c:pt idx="1686">
                  <c:v>0.22087962962962948</c:v>
                </c:pt>
                <c:pt idx="1687">
                  <c:v>0.22089120370370369</c:v>
                </c:pt>
                <c:pt idx="1688">
                  <c:v>0.22090277777777778</c:v>
                </c:pt>
                <c:pt idx="1689">
                  <c:v>0.22092592592592589</c:v>
                </c:pt>
                <c:pt idx="1690">
                  <c:v>0.22093750000000001</c:v>
                </c:pt>
                <c:pt idx="1691">
                  <c:v>0.22094907407407416</c:v>
                </c:pt>
                <c:pt idx="1692">
                  <c:v>0.2209606481481482</c:v>
                </c:pt>
                <c:pt idx="1693">
                  <c:v>0.22097222222222224</c:v>
                </c:pt>
                <c:pt idx="1694">
                  <c:v>0.22098379629629639</c:v>
                </c:pt>
                <c:pt idx="1695">
                  <c:v>0.22099537037037048</c:v>
                </c:pt>
                <c:pt idx="1696">
                  <c:v>0.22100694444444444</c:v>
                </c:pt>
                <c:pt idx="1697">
                  <c:v>0.22101851851851842</c:v>
                </c:pt>
                <c:pt idx="1698">
                  <c:v>0.22103009259259274</c:v>
                </c:pt>
                <c:pt idx="1699">
                  <c:v>0.22104166666666666</c:v>
                </c:pt>
                <c:pt idx="1700">
                  <c:v>0.2210648148148148</c:v>
                </c:pt>
                <c:pt idx="1701">
                  <c:v>0.22107638888888889</c:v>
                </c:pt>
                <c:pt idx="1702">
                  <c:v>0.22108796296296296</c:v>
                </c:pt>
                <c:pt idx="1703">
                  <c:v>0.22109953703703711</c:v>
                </c:pt>
                <c:pt idx="1704">
                  <c:v>0.2211111111111112</c:v>
                </c:pt>
                <c:pt idx="1705">
                  <c:v>0.22112268518518519</c:v>
                </c:pt>
                <c:pt idx="1706">
                  <c:v>0.22113425925925917</c:v>
                </c:pt>
                <c:pt idx="1707">
                  <c:v>0.2211458333333334</c:v>
                </c:pt>
                <c:pt idx="1708">
                  <c:v>0.22115740740740741</c:v>
                </c:pt>
                <c:pt idx="1709">
                  <c:v>0.22116898148148156</c:v>
                </c:pt>
                <c:pt idx="1710">
                  <c:v>0.22118055555555549</c:v>
                </c:pt>
                <c:pt idx="1711">
                  <c:v>0.22119212962962956</c:v>
                </c:pt>
                <c:pt idx="1712">
                  <c:v>0.22120370370370368</c:v>
                </c:pt>
                <c:pt idx="1713">
                  <c:v>0.22121527777777789</c:v>
                </c:pt>
                <c:pt idx="1714">
                  <c:v>0.22123842592592591</c:v>
                </c:pt>
                <c:pt idx="1715">
                  <c:v>0.22125</c:v>
                </c:pt>
                <c:pt idx="1716">
                  <c:v>0.22126157407407407</c:v>
                </c:pt>
                <c:pt idx="1717">
                  <c:v>0.22127314814814814</c:v>
                </c:pt>
                <c:pt idx="1718">
                  <c:v>0.2212847222222222</c:v>
                </c:pt>
                <c:pt idx="1719">
                  <c:v>0.22129629629629644</c:v>
                </c:pt>
                <c:pt idx="1720">
                  <c:v>0.22130787037037036</c:v>
                </c:pt>
                <c:pt idx="1721">
                  <c:v>0.22131944444444451</c:v>
                </c:pt>
                <c:pt idx="1722">
                  <c:v>0.22133101851851844</c:v>
                </c:pt>
                <c:pt idx="1723">
                  <c:v>0.22134259259259273</c:v>
                </c:pt>
                <c:pt idx="1724">
                  <c:v>0.22136574074074075</c:v>
                </c:pt>
                <c:pt idx="1725">
                  <c:v>0.22137731481481482</c:v>
                </c:pt>
                <c:pt idx="1726">
                  <c:v>0.22138888888888889</c:v>
                </c:pt>
                <c:pt idx="1727">
                  <c:v>0.22140046296296306</c:v>
                </c:pt>
                <c:pt idx="1728">
                  <c:v>0.22141203703703721</c:v>
                </c:pt>
                <c:pt idx="1729">
                  <c:v>0.22142361111111111</c:v>
                </c:pt>
                <c:pt idx="1730">
                  <c:v>0.22143518518518529</c:v>
                </c:pt>
                <c:pt idx="1731">
                  <c:v>0.22144675925925927</c:v>
                </c:pt>
                <c:pt idx="1732">
                  <c:v>0.22145833333333345</c:v>
                </c:pt>
                <c:pt idx="1733">
                  <c:v>0.22146990740740752</c:v>
                </c:pt>
                <c:pt idx="1734">
                  <c:v>0.22148148148148164</c:v>
                </c:pt>
                <c:pt idx="1735">
                  <c:v>0.22150462962962952</c:v>
                </c:pt>
                <c:pt idx="1736">
                  <c:v>0.2215162037037037</c:v>
                </c:pt>
                <c:pt idx="1737">
                  <c:v>0.22152777777777777</c:v>
                </c:pt>
                <c:pt idx="1738">
                  <c:v>0.22153935185185192</c:v>
                </c:pt>
                <c:pt idx="1739">
                  <c:v>0.22155092592592587</c:v>
                </c:pt>
                <c:pt idx="1740">
                  <c:v>0.2215625</c:v>
                </c:pt>
                <c:pt idx="1741">
                  <c:v>0.22157407407407398</c:v>
                </c:pt>
                <c:pt idx="1742">
                  <c:v>0.22158564814814816</c:v>
                </c:pt>
                <c:pt idx="1743">
                  <c:v>0.22159722222222231</c:v>
                </c:pt>
                <c:pt idx="1744">
                  <c:v>0.22160879629629629</c:v>
                </c:pt>
                <c:pt idx="1745">
                  <c:v>0.22162037037037038</c:v>
                </c:pt>
                <c:pt idx="1746">
                  <c:v>0.22164351851851838</c:v>
                </c:pt>
                <c:pt idx="1747">
                  <c:v>0.22165509259259272</c:v>
                </c:pt>
                <c:pt idx="1748">
                  <c:v>0.22166666666666668</c:v>
                </c:pt>
                <c:pt idx="1749">
                  <c:v>0.22167824074074075</c:v>
                </c:pt>
                <c:pt idx="1750">
                  <c:v>0.22168981481481476</c:v>
                </c:pt>
                <c:pt idx="1751">
                  <c:v>0.22170138888888891</c:v>
                </c:pt>
                <c:pt idx="1752">
                  <c:v>0.22171296296296303</c:v>
                </c:pt>
                <c:pt idx="1753">
                  <c:v>0.22172453703703701</c:v>
                </c:pt>
                <c:pt idx="1754">
                  <c:v>0.22173611111111119</c:v>
                </c:pt>
                <c:pt idx="1755">
                  <c:v>0.22174768518518528</c:v>
                </c:pt>
                <c:pt idx="1756">
                  <c:v>0.22175925925925918</c:v>
                </c:pt>
                <c:pt idx="1757">
                  <c:v>0.22177083333333333</c:v>
                </c:pt>
                <c:pt idx="1758">
                  <c:v>0.22178240740740748</c:v>
                </c:pt>
                <c:pt idx="1759">
                  <c:v>0.22179398148148163</c:v>
                </c:pt>
                <c:pt idx="1760">
                  <c:v>0.22181712962962963</c:v>
                </c:pt>
                <c:pt idx="1761">
                  <c:v>0.22182870370370367</c:v>
                </c:pt>
                <c:pt idx="1762">
                  <c:v>0.22184027777777779</c:v>
                </c:pt>
                <c:pt idx="1763">
                  <c:v>0.22185185185185186</c:v>
                </c:pt>
                <c:pt idx="1764">
                  <c:v>0.22186342592592592</c:v>
                </c:pt>
                <c:pt idx="1765">
                  <c:v>0.22187500000000002</c:v>
                </c:pt>
                <c:pt idx="1766">
                  <c:v>0.221886574074074</c:v>
                </c:pt>
                <c:pt idx="1767">
                  <c:v>0.22189814814814821</c:v>
                </c:pt>
                <c:pt idx="1768">
                  <c:v>0.22190972222222224</c:v>
                </c:pt>
                <c:pt idx="1769">
                  <c:v>0.22192129629629642</c:v>
                </c:pt>
                <c:pt idx="1770">
                  <c:v>0.22193287037037041</c:v>
                </c:pt>
                <c:pt idx="1771">
                  <c:v>0.22195601851851843</c:v>
                </c:pt>
                <c:pt idx="1772">
                  <c:v>0.22196759259259274</c:v>
                </c:pt>
                <c:pt idx="1773">
                  <c:v>0.22197916666666664</c:v>
                </c:pt>
                <c:pt idx="1774">
                  <c:v>0.22199074074074074</c:v>
                </c:pt>
                <c:pt idx="1775">
                  <c:v>0.22200231481481481</c:v>
                </c:pt>
                <c:pt idx="1776">
                  <c:v>0.2220138888888889</c:v>
                </c:pt>
                <c:pt idx="1777">
                  <c:v>0.22202546296296299</c:v>
                </c:pt>
                <c:pt idx="1778">
                  <c:v>0.22203703703703712</c:v>
                </c:pt>
                <c:pt idx="1779">
                  <c:v>0.22204861111111118</c:v>
                </c:pt>
                <c:pt idx="1780">
                  <c:v>0.22206018518518528</c:v>
                </c:pt>
                <c:pt idx="1781">
                  <c:v>0.22208333333333341</c:v>
                </c:pt>
                <c:pt idx="1782">
                  <c:v>0.2220949074074075</c:v>
                </c:pt>
                <c:pt idx="1783">
                  <c:v>0.22210648148148163</c:v>
                </c:pt>
                <c:pt idx="1784">
                  <c:v>0.22211805555555555</c:v>
                </c:pt>
                <c:pt idx="1785">
                  <c:v>0.22212962962962954</c:v>
                </c:pt>
                <c:pt idx="1786">
                  <c:v>0.22214120370370372</c:v>
                </c:pt>
                <c:pt idx="1787">
                  <c:v>0.2221527777777777</c:v>
                </c:pt>
                <c:pt idx="1788">
                  <c:v>0.2221643518518519</c:v>
                </c:pt>
                <c:pt idx="1789">
                  <c:v>0.22217592592592583</c:v>
                </c:pt>
                <c:pt idx="1790">
                  <c:v>0.22218749999999998</c:v>
                </c:pt>
                <c:pt idx="1791">
                  <c:v>0.22219907407407405</c:v>
                </c:pt>
                <c:pt idx="1792">
                  <c:v>0.22222222222222221</c:v>
                </c:pt>
                <c:pt idx="1793">
                  <c:v>0.22223379629629636</c:v>
                </c:pt>
                <c:pt idx="1794">
                  <c:v>0.22224537037037048</c:v>
                </c:pt>
                <c:pt idx="1795">
                  <c:v>0.22225694444444444</c:v>
                </c:pt>
                <c:pt idx="1796">
                  <c:v>0.22226851851851842</c:v>
                </c:pt>
                <c:pt idx="1797">
                  <c:v>0.22228009259259274</c:v>
                </c:pt>
                <c:pt idx="1798">
                  <c:v>0.22229166666666669</c:v>
                </c:pt>
                <c:pt idx="1799">
                  <c:v>0.22230324074074073</c:v>
                </c:pt>
                <c:pt idx="1800">
                  <c:v>0.22231481481481483</c:v>
                </c:pt>
                <c:pt idx="1801">
                  <c:v>0.22232638888888889</c:v>
                </c:pt>
                <c:pt idx="1802">
                  <c:v>0.22233796296296296</c:v>
                </c:pt>
                <c:pt idx="1803">
                  <c:v>0.22234953703703714</c:v>
                </c:pt>
                <c:pt idx="1804">
                  <c:v>0.2223611111111112</c:v>
                </c:pt>
                <c:pt idx="1805">
                  <c:v>0.2223842592592592</c:v>
                </c:pt>
                <c:pt idx="1806">
                  <c:v>0.2223958333333334</c:v>
                </c:pt>
                <c:pt idx="1807">
                  <c:v>0.22240740740740753</c:v>
                </c:pt>
                <c:pt idx="1808">
                  <c:v>0.2224189814814817</c:v>
                </c:pt>
                <c:pt idx="1809">
                  <c:v>0.22243055555555555</c:v>
                </c:pt>
                <c:pt idx="1810">
                  <c:v>0.22244212962962961</c:v>
                </c:pt>
                <c:pt idx="1811">
                  <c:v>0.22245370370370368</c:v>
                </c:pt>
                <c:pt idx="1812">
                  <c:v>0.22246527777777786</c:v>
                </c:pt>
                <c:pt idx="1813">
                  <c:v>0.22247685185185184</c:v>
                </c:pt>
                <c:pt idx="1814">
                  <c:v>0.22248842592592591</c:v>
                </c:pt>
                <c:pt idx="1815">
                  <c:v>0.2225</c:v>
                </c:pt>
                <c:pt idx="1816">
                  <c:v>0.22251157407407407</c:v>
                </c:pt>
                <c:pt idx="1817">
                  <c:v>0.22253472222222223</c:v>
                </c:pt>
                <c:pt idx="1818">
                  <c:v>0.22254629629629644</c:v>
                </c:pt>
                <c:pt idx="1819">
                  <c:v>0.22255787037037036</c:v>
                </c:pt>
                <c:pt idx="1820">
                  <c:v>0.22256944444444454</c:v>
                </c:pt>
                <c:pt idx="1821">
                  <c:v>0.22258101851851844</c:v>
                </c:pt>
                <c:pt idx="1822">
                  <c:v>0.22259259259259273</c:v>
                </c:pt>
                <c:pt idx="1823">
                  <c:v>0.22260416666666669</c:v>
                </c:pt>
                <c:pt idx="1824">
                  <c:v>0.22261574074074075</c:v>
                </c:pt>
                <c:pt idx="1825">
                  <c:v>0.22262731481481482</c:v>
                </c:pt>
                <c:pt idx="1826">
                  <c:v>0.22263888888888889</c:v>
                </c:pt>
                <c:pt idx="1827">
                  <c:v>0.22265046296296298</c:v>
                </c:pt>
                <c:pt idx="1828">
                  <c:v>0.222673611111111</c:v>
                </c:pt>
                <c:pt idx="1829">
                  <c:v>0.22268518518518521</c:v>
                </c:pt>
                <c:pt idx="1830">
                  <c:v>0.22269675925925916</c:v>
                </c:pt>
                <c:pt idx="1831">
                  <c:v>0.22270833333333342</c:v>
                </c:pt>
                <c:pt idx="1832">
                  <c:v>0.22271990740740749</c:v>
                </c:pt>
                <c:pt idx="1833">
                  <c:v>0.22273148148148164</c:v>
                </c:pt>
                <c:pt idx="1834">
                  <c:v>0.22274305555555554</c:v>
                </c:pt>
                <c:pt idx="1835">
                  <c:v>0.22275462962962955</c:v>
                </c:pt>
                <c:pt idx="1836">
                  <c:v>0.2227662037037037</c:v>
                </c:pt>
                <c:pt idx="1837">
                  <c:v>0.22277777777777777</c:v>
                </c:pt>
                <c:pt idx="1838">
                  <c:v>0.22280092592592587</c:v>
                </c:pt>
                <c:pt idx="1839">
                  <c:v>0.2228125</c:v>
                </c:pt>
                <c:pt idx="1840">
                  <c:v>0.22282407407407401</c:v>
                </c:pt>
                <c:pt idx="1841">
                  <c:v>0.22283564814814816</c:v>
                </c:pt>
                <c:pt idx="1842">
                  <c:v>0.22284722222222231</c:v>
                </c:pt>
                <c:pt idx="1843">
                  <c:v>0.2228587962962964</c:v>
                </c:pt>
                <c:pt idx="1844">
                  <c:v>0.22287037037037039</c:v>
                </c:pt>
                <c:pt idx="1845">
                  <c:v>0.22288194444444445</c:v>
                </c:pt>
                <c:pt idx="1846">
                  <c:v>0.22289351851851835</c:v>
                </c:pt>
                <c:pt idx="1847">
                  <c:v>0.22290509259259275</c:v>
                </c:pt>
                <c:pt idx="1848">
                  <c:v>0.22291666666666671</c:v>
                </c:pt>
                <c:pt idx="1849">
                  <c:v>0.2229282407407408</c:v>
                </c:pt>
                <c:pt idx="1850">
                  <c:v>0.22295138888888891</c:v>
                </c:pt>
                <c:pt idx="1851">
                  <c:v>0.22296296296296303</c:v>
                </c:pt>
                <c:pt idx="1852">
                  <c:v>0.22297453703703704</c:v>
                </c:pt>
                <c:pt idx="1853">
                  <c:v>0.22298611111111119</c:v>
                </c:pt>
                <c:pt idx="1854">
                  <c:v>0.22299768518518528</c:v>
                </c:pt>
                <c:pt idx="1855">
                  <c:v>0.22300925925925927</c:v>
                </c:pt>
                <c:pt idx="1856">
                  <c:v>0.22302083333333333</c:v>
                </c:pt>
                <c:pt idx="1857">
                  <c:v>0.22303240740740748</c:v>
                </c:pt>
                <c:pt idx="1858">
                  <c:v>0.22304398148148166</c:v>
                </c:pt>
                <c:pt idx="1859">
                  <c:v>0.22305555555555548</c:v>
                </c:pt>
                <c:pt idx="1860">
                  <c:v>0.22306712962962963</c:v>
                </c:pt>
                <c:pt idx="1861">
                  <c:v>0.22307870370370367</c:v>
                </c:pt>
                <c:pt idx="1862">
                  <c:v>0.22309027777777779</c:v>
                </c:pt>
                <c:pt idx="1863">
                  <c:v>0.22311342592592595</c:v>
                </c:pt>
                <c:pt idx="1864">
                  <c:v>0.22312500000000002</c:v>
                </c:pt>
                <c:pt idx="1865">
                  <c:v>0.22313657407407397</c:v>
                </c:pt>
                <c:pt idx="1866">
                  <c:v>0.22314814814814821</c:v>
                </c:pt>
                <c:pt idx="1867">
                  <c:v>0.22315972222222222</c:v>
                </c:pt>
                <c:pt idx="1868">
                  <c:v>0.22317129629629628</c:v>
                </c:pt>
                <c:pt idx="1869">
                  <c:v>0.22318287037037035</c:v>
                </c:pt>
                <c:pt idx="1870">
                  <c:v>0.22319444444444453</c:v>
                </c:pt>
                <c:pt idx="1871">
                  <c:v>0.22320601851851843</c:v>
                </c:pt>
                <c:pt idx="1872">
                  <c:v>0.22321759259259275</c:v>
                </c:pt>
                <c:pt idx="1873">
                  <c:v>0.2232291666666667</c:v>
                </c:pt>
                <c:pt idx="1874">
                  <c:v>0.22325231481481481</c:v>
                </c:pt>
                <c:pt idx="1875">
                  <c:v>0.2232638888888889</c:v>
                </c:pt>
                <c:pt idx="1876">
                  <c:v>0.22327546296296299</c:v>
                </c:pt>
                <c:pt idx="1877">
                  <c:v>0.22328703703703712</c:v>
                </c:pt>
                <c:pt idx="1878">
                  <c:v>0.22329861111111121</c:v>
                </c:pt>
                <c:pt idx="1879">
                  <c:v>0.22331018518518528</c:v>
                </c:pt>
                <c:pt idx="1880">
                  <c:v>0.22332175925925912</c:v>
                </c:pt>
                <c:pt idx="1881">
                  <c:v>0.22333333333333341</c:v>
                </c:pt>
                <c:pt idx="1882">
                  <c:v>0.22334490740740751</c:v>
                </c:pt>
                <c:pt idx="1883">
                  <c:v>0.22335648148148163</c:v>
                </c:pt>
                <c:pt idx="1884">
                  <c:v>0.22336805555555553</c:v>
                </c:pt>
                <c:pt idx="1885">
                  <c:v>0.22339120370370369</c:v>
                </c:pt>
                <c:pt idx="1886">
                  <c:v>0.22340277777777776</c:v>
                </c:pt>
                <c:pt idx="1887">
                  <c:v>0.22341435185185196</c:v>
                </c:pt>
                <c:pt idx="1888">
                  <c:v>0.22342592592592592</c:v>
                </c:pt>
                <c:pt idx="1889">
                  <c:v>0.22343750000000001</c:v>
                </c:pt>
                <c:pt idx="1890">
                  <c:v>0.22344907407407416</c:v>
                </c:pt>
                <c:pt idx="1891">
                  <c:v>0.22346064814814814</c:v>
                </c:pt>
                <c:pt idx="1892">
                  <c:v>0.22347222222222221</c:v>
                </c:pt>
                <c:pt idx="1893">
                  <c:v>0.22348379629629639</c:v>
                </c:pt>
                <c:pt idx="1894">
                  <c:v>0.22349537037037048</c:v>
                </c:pt>
                <c:pt idx="1895">
                  <c:v>0.22351851851851845</c:v>
                </c:pt>
                <c:pt idx="1896">
                  <c:v>0.22353009259259274</c:v>
                </c:pt>
                <c:pt idx="1897">
                  <c:v>0.22354166666666669</c:v>
                </c:pt>
                <c:pt idx="1898">
                  <c:v>0.22355324074074076</c:v>
                </c:pt>
                <c:pt idx="1899">
                  <c:v>0.22356481481481483</c:v>
                </c:pt>
                <c:pt idx="1900">
                  <c:v>0.22357638888888889</c:v>
                </c:pt>
                <c:pt idx="1901">
                  <c:v>0.22358796296296299</c:v>
                </c:pt>
                <c:pt idx="1902">
                  <c:v>0.22359953703703714</c:v>
                </c:pt>
                <c:pt idx="1903">
                  <c:v>0.22361111111111109</c:v>
                </c:pt>
                <c:pt idx="1904">
                  <c:v>0.22362268518518516</c:v>
                </c:pt>
                <c:pt idx="1905">
                  <c:v>0.22363425925925917</c:v>
                </c:pt>
                <c:pt idx="1906">
                  <c:v>0.2236458333333334</c:v>
                </c:pt>
                <c:pt idx="1907">
                  <c:v>0.22365740740740744</c:v>
                </c:pt>
                <c:pt idx="1908">
                  <c:v>0.22366898148148157</c:v>
                </c:pt>
                <c:pt idx="1909">
                  <c:v>0.22368055555555544</c:v>
                </c:pt>
                <c:pt idx="1910">
                  <c:v>0.22370370370370368</c:v>
                </c:pt>
                <c:pt idx="1911">
                  <c:v>0.22371527777777786</c:v>
                </c:pt>
                <c:pt idx="1912">
                  <c:v>0.22372685185185184</c:v>
                </c:pt>
                <c:pt idx="1913">
                  <c:v>0.22373842592592594</c:v>
                </c:pt>
                <c:pt idx="1914">
                  <c:v>0.22375</c:v>
                </c:pt>
                <c:pt idx="1915">
                  <c:v>0.22376157407407407</c:v>
                </c:pt>
                <c:pt idx="1916">
                  <c:v>0.22377314814814819</c:v>
                </c:pt>
                <c:pt idx="1917">
                  <c:v>0.22378472222222223</c:v>
                </c:pt>
                <c:pt idx="1918">
                  <c:v>0.22379629629629644</c:v>
                </c:pt>
                <c:pt idx="1919">
                  <c:v>0.22380787037037039</c:v>
                </c:pt>
                <c:pt idx="1920">
                  <c:v>0.22383101851851844</c:v>
                </c:pt>
                <c:pt idx="1921">
                  <c:v>0.22384259259259273</c:v>
                </c:pt>
                <c:pt idx="1922">
                  <c:v>0.22385416666666666</c:v>
                </c:pt>
                <c:pt idx="1923">
                  <c:v>0.22386574074074073</c:v>
                </c:pt>
                <c:pt idx="1924">
                  <c:v>0.22387731481481477</c:v>
                </c:pt>
                <c:pt idx="1925">
                  <c:v>0.22388888888888889</c:v>
                </c:pt>
                <c:pt idx="1926">
                  <c:v>0.22390046296296304</c:v>
                </c:pt>
                <c:pt idx="1927">
                  <c:v>0.22391203703703719</c:v>
                </c:pt>
                <c:pt idx="1928">
                  <c:v>0.22392361111111111</c:v>
                </c:pt>
                <c:pt idx="1929">
                  <c:v>0.22393518518518529</c:v>
                </c:pt>
                <c:pt idx="1930">
                  <c:v>0.22394675925925925</c:v>
                </c:pt>
                <c:pt idx="1931">
                  <c:v>0.22396990740740749</c:v>
                </c:pt>
                <c:pt idx="1932">
                  <c:v>0.22398148148148164</c:v>
                </c:pt>
                <c:pt idx="1933">
                  <c:v>0.22399305555555565</c:v>
                </c:pt>
                <c:pt idx="1934">
                  <c:v>0.22400462962962955</c:v>
                </c:pt>
                <c:pt idx="1935">
                  <c:v>0.2240162037037037</c:v>
                </c:pt>
                <c:pt idx="1936">
                  <c:v>0.2240277777777778</c:v>
                </c:pt>
                <c:pt idx="1937">
                  <c:v>0.22403935185185195</c:v>
                </c:pt>
                <c:pt idx="1938">
                  <c:v>0.22405092592592588</c:v>
                </c:pt>
                <c:pt idx="1939">
                  <c:v>0.22406250000000003</c:v>
                </c:pt>
                <c:pt idx="1940">
                  <c:v>0.22407407407407401</c:v>
                </c:pt>
                <c:pt idx="1941">
                  <c:v>0.22408564814814813</c:v>
                </c:pt>
                <c:pt idx="1942">
                  <c:v>0.22410879629629629</c:v>
                </c:pt>
                <c:pt idx="1943">
                  <c:v>0.22412037037037036</c:v>
                </c:pt>
                <c:pt idx="1944">
                  <c:v>0.22413194444444443</c:v>
                </c:pt>
                <c:pt idx="1945">
                  <c:v>0.22414351851851838</c:v>
                </c:pt>
                <c:pt idx="1946">
                  <c:v>0.22415509259259267</c:v>
                </c:pt>
                <c:pt idx="1947">
                  <c:v>0.22416666666666665</c:v>
                </c:pt>
                <c:pt idx="1948">
                  <c:v>0.22417824074074075</c:v>
                </c:pt>
                <c:pt idx="1949">
                  <c:v>0.22418981481481473</c:v>
                </c:pt>
                <c:pt idx="1950">
                  <c:v>0.22420138888888891</c:v>
                </c:pt>
                <c:pt idx="1951">
                  <c:v>0.22421296296296306</c:v>
                </c:pt>
                <c:pt idx="1952">
                  <c:v>0.22422453703703704</c:v>
                </c:pt>
                <c:pt idx="1953">
                  <c:v>0.22423611111111119</c:v>
                </c:pt>
                <c:pt idx="1954">
                  <c:v>0.22424768518518529</c:v>
                </c:pt>
                <c:pt idx="1955">
                  <c:v>0.22427083333333334</c:v>
                </c:pt>
                <c:pt idx="1956">
                  <c:v>0.22428240740740751</c:v>
                </c:pt>
                <c:pt idx="1957">
                  <c:v>0.22429398148148166</c:v>
                </c:pt>
                <c:pt idx="1958">
                  <c:v>0.22430555555555548</c:v>
                </c:pt>
                <c:pt idx="1959">
                  <c:v>0.2243171296296296</c:v>
                </c:pt>
                <c:pt idx="1960">
                  <c:v>0.22432870370370367</c:v>
                </c:pt>
                <c:pt idx="1961">
                  <c:v>0.22434027777777776</c:v>
                </c:pt>
                <c:pt idx="1962">
                  <c:v>0.22435185185185183</c:v>
                </c:pt>
                <c:pt idx="1963">
                  <c:v>0.22436342592592592</c:v>
                </c:pt>
                <c:pt idx="1964">
                  <c:v>0.22438657407407397</c:v>
                </c:pt>
                <c:pt idx="1965">
                  <c:v>0.22439814814814821</c:v>
                </c:pt>
                <c:pt idx="1966">
                  <c:v>0.2244097222222223</c:v>
                </c:pt>
                <c:pt idx="1967">
                  <c:v>0.22442129629629637</c:v>
                </c:pt>
                <c:pt idx="1968">
                  <c:v>0.22443287037037041</c:v>
                </c:pt>
                <c:pt idx="1969">
                  <c:v>0.22444444444444461</c:v>
                </c:pt>
                <c:pt idx="1970">
                  <c:v>0.22445601851851843</c:v>
                </c:pt>
                <c:pt idx="1971">
                  <c:v>0.22446759259259277</c:v>
                </c:pt>
                <c:pt idx="1972">
                  <c:v>0.2244791666666667</c:v>
                </c:pt>
                <c:pt idx="1973">
                  <c:v>0.22450231481481484</c:v>
                </c:pt>
                <c:pt idx="1974">
                  <c:v>0.2245138888888889</c:v>
                </c:pt>
                <c:pt idx="1975">
                  <c:v>0.22452546296296305</c:v>
                </c:pt>
                <c:pt idx="1976">
                  <c:v>0.22453703703703717</c:v>
                </c:pt>
                <c:pt idx="1977">
                  <c:v>0.22454861111111121</c:v>
                </c:pt>
                <c:pt idx="1978">
                  <c:v>0.22456018518518528</c:v>
                </c:pt>
                <c:pt idx="1979">
                  <c:v>0.22457175925925912</c:v>
                </c:pt>
                <c:pt idx="1980">
                  <c:v>0.22458333333333341</c:v>
                </c:pt>
                <c:pt idx="1981">
                  <c:v>0.22459490740740748</c:v>
                </c:pt>
                <c:pt idx="1982">
                  <c:v>0.22460648148148157</c:v>
                </c:pt>
                <c:pt idx="1983">
                  <c:v>0.22461805555555556</c:v>
                </c:pt>
                <c:pt idx="1984">
                  <c:v>0.22462962962962954</c:v>
                </c:pt>
                <c:pt idx="1985">
                  <c:v>0.2246527777777777</c:v>
                </c:pt>
                <c:pt idx="1986">
                  <c:v>0.22466435185185191</c:v>
                </c:pt>
                <c:pt idx="1987">
                  <c:v>0.22467592592592583</c:v>
                </c:pt>
                <c:pt idx="1988">
                  <c:v>0.22468749999999998</c:v>
                </c:pt>
                <c:pt idx="1989">
                  <c:v>0.22469907407407408</c:v>
                </c:pt>
                <c:pt idx="1990">
                  <c:v>0.2247106481481482</c:v>
                </c:pt>
                <c:pt idx="1991">
                  <c:v>0.22472222222222224</c:v>
                </c:pt>
                <c:pt idx="1992">
                  <c:v>0.22473379629629639</c:v>
                </c:pt>
                <c:pt idx="1993">
                  <c:v>0.22474537037037048</c:v>
                </c:pt>
                <c:pt idx="1994">
                  <c:v>0.22475694444444455</c:v>
                </c:pt>
                <c:pt idx="1995">
                  <c:v>0.22478009259259274</c:v>
                </c:pt>
                <c:pt idx="1996">
                  <c:v>0.22479166666666664</c:v>
                </c:pt>
                <c:pt idx="1997">
                  <c:v>0.22480324074074073</c:v>
                </c:pt>
                <c:pt idx="1998">
                  <c:v>0.2248148148148148</c:v>
                </c:pt>
                <c:pt idx="1999">
                  <c:v>0.2248263888888889</c:v>
                </c:pt>
                <c:pt idx="2000">
                  <c:v>0.22483796296296296</c:v>
                </c:pt>
                <c:pt idx="2001">
                  <c:v>0.22484953703703711</c:v>
                </c:pt>
                <c:pt idx="2002">
                  <c:v>0.22486111111111109</c:v>
                </c:pt>
                <c:pt idx="2003">
                  <c:v>0.22487268518518519</c:v>
                </c:pt>
                <c:pt idx="2004">
                  <c:v>0.22488425925925917</c:v>
                </c:pt>
                <c:pt idx="2005">
                  <c:v>0.22489583333333341</c:v>
                </c:pt>
                <c:pt idx="2006">
                  <c:v>0.22491898148148165</c:v>
                </c:pt>
                <c:pt idx="2007">
                  <c:v>0.22493055555555555</c:v>
                </c:pt>
                <c:pt idx="2008">
                  <c:v>0.22494212962962964</c:v>
                </c:pt>
                <c:pt idx="2009">
                  <c:v>0.22495370370370368</c:v>
                </c:pt>
                <c:pt idx="2010">
                  <c:v>0.22496527777777786</c:v>
                </c:pt>
                <c:pt idx="2011">
                  <c:v>0.2249768518518519</c:v>
                </c:pt>
                <c:pt idx="2012">
                  <c:v>0.22498842592592594</c:v>
                </c:pt>
                <c:pt idx="2013">
                  <c:v>0.22500000000000001</c:v>
                </c:pt>
                <c:pt idx="2014">
                  <c:v>0.2250115740740741</c:v>
                </c:pt>
                <c:pt idx="2015">
                  <c:v>0.22502314814814819</c:v>
                </c:pt>
                <c:pt idx="2016">
                  <c:v>0.22503472222222221</c:v>
                </c:pt>
                <c:pt idx="2017">
                  <c:v>0.22505787037037039</c:v>
                </c:pt>
                <c:pt idx="2018">
                  <c:v>0.22506944444444452</c:v>
                </c:pt>
                <c:pt idx="2019">
                  <c:v>0.22508101851851839</c:v>
                </c:pt>
                <c:pt idx="2020">
                  <c:v>0.22509259259259273</c:v>
                </c:pt>
                <c:pt idx="2021">
                  <c:v>0.22510416666666666</c:v>
                </c:pt>
                <c:pt idx="2022">
                  <c:v>0.22511574074074073</c:v>
                </c:pt>
                <c:pt idx="2023">
                  <c:v>0.22512731481481482</c:v>
                </c:pt>
                <c:pt idx="2024">
                  <c:v>0.22513888888888889</c:v>
                </c:pt>
                <c:pt idx="2025">
                  <c:v>0.22515046296296296</c:v>
                </c:pt>
                <c:pt idx="2026">
                  <c:v>0.22516203703703713</c:v>
                </c:pt>
                <c:pt idx="2027">
                  <c:v>0.22517361111111112</c:v>
                </c:pt>
                <c:pt idx="2028">
                  <c:v>0.22518518518518521</c:v>
                </c:pt>
                <c:pt idx="2029">
                  <c:v>0.22519675925925919</c:v>
                </c:pt>
                <c:pt idx="2030">
                  <c:v>0.22521990740740752</c:v>
                </c:pt>
                <c:pt idx="2031">
                  <c:v>0.2252314814814817</c:v>
                </c:pt>
                <c:pt idx="2032">
                  <c:v>0.22524305555555565</c:v>
                </c:pt>
                <c:pt idx="2033">
                  <c:v>0.22525462962962955</c:v>
                </c:pt>
                <c:pt idx="2034">
                  <c:v>0.2252662037037037</c:v>
                </c:pt>
                <c:pt idx="2035">
                  <c:v>0.22527777777777777</c:v>
                </c:pt>
                <c:pt idx="2036">
                  <c:v>0.22528935185185195</c:v>
                </c:pt>
                <c:pt idx="2037">
                  <c:v>0.22530092592592588</c:v>
                </c:pt>
                <c:pt idx="2038">
                  <c:v>0.2253125</c:v>
                </c:pt>
                <c:pt idx="2039">
                  <c:v>0.22532407407407407</c:v>
                </c:pt>
                <c:pt idx="2040">
                  <c:v>0.22533564814814813</c:v>
                </c:pt>
                <c:pt idx="2041">
                  <c:v>0.22534722222222231</c:v>
                </c:pt>
                <c:pt idx="2042">
                  <c:v>0.22537037037037036</c:v>
                </c:pt>
                <c:pt idx="2043">
                  <c:v>0.22538194444444445</c:v>
                </c:pt>
                <c:pt idx="2044">
                  <c:v>0.22539351851851838</c:v>
                </c:pt>
                <c:pt idx="2045">
                  <c:v>0.22540509259259275</c:v>
                </c:pt>
                <c:pt idx="2046">
                  <c:v>0.22541666666666671</c:v>
                </c:pt>
                <c:pt idx="2047">
                  <c:v>0.22542824074074083</c:v>
                </c:pt>
                <c:pt idx="2048">
                  <c:v>0.22543981481481484</c:v>
                </c:pt>
                <c:pt idx="2049">
                  <c:v>0.22545138888888891</c:v>
                </c:pt>
                <c:pt idx="2050">
                  <c:v>0.22546296296296306</c:v>
                </c:pt>
                <c:pt idx="2051">
                  <c:v>0.22547453703703704</c:v>
                </c:pt>
                <c:pt idx="2052">
                  <c:v>0.22549768518518529</c:v>
                </c:pt>
                <c:pt idx="2053">
                  <c:v>0.22550925925925919</c:v>
                </c:pt>
                <c:pt idx="2054">
                  <c:v>0.22552083333333331</c:v>
                </c:pt>
                <c:pt idx="2055">
                  <c:v>0.22553240740740749</c:v>
                </c:pt>
                <c:pt idx="2056">
                  <c:v>0.22554398148148164</c:v>
                </c:pt>
                <c:pt idx="2057">
                  <c:v>0.22555555555555545</c:v>
                </c:pt>
                <c:pt idx="2058">
                  <c:v>0.22556712962962963</c:v>
                </c:pt>
                <c:pt idx="2059">
                  <c:v>0.22557870370370367</c:v>
                </c:pt>
                <c:pt idx="2060">
                  <c:v>0.22559027777777776</c:v>
                </c:pt>
                <c:pt idx="2061">
                  <c:v>0.22560185185185186</c:v>
                </c:pt>
                <c:pt idx="2062">
                  <c:v>0.22561342592592593</c:v>
                </c:pt>
                <c:pt idx="2063">
                  <c:v>0.225636574074074</c:v>
                </c:pt>
                <c:pt idx="2064">
                  <c:v>0.22564814814814821</c:v>
                </c:pt>
                <c:pt idx="2065">
                  <c:v>0.22565972222222222</c:v>
                </c:pt>
                <c:pt idx="2066">
                  <c:v>0.22567129629629631</c:v>
                </c:pt>
                <c:pt idx="2067">
                  <c:v>0.22568287037037038</c:v>
                </c:pt>
                <c:pt idx="2068">
                  <c:v>0.22569444444444453</c:v>
                </c:pt>
                <c:pt idx="2069">
                  <c:v>0.22570601851851846</c:v>
                </c:pt>
                <c:pt idx="2070">
                  <c:v>0.22571759259259278</c:v>
                </c:pt>
                <c:pt idx="2071">
                  <c:v>0.2257291666666667</c:v>
                </c:pt>
                <c:pt idx="2072">
                  <c:v>0.22574074074074071</c:v>
                </c:pt>
                <c:pt idx="2073">
                  <c:v>0.22575231481481481</c:v>
                </c:pt>
                <c:pt idx="2074">
                  <c:v>0.2257638888888889</c:v>
                </c:pt>
                <c:pt idx="2075">
                  <c:v>0.22578703703703712</c:v>
                </c:pt>
                <c:pt idx="2076">
                  <c:v>0.22579861111111119</c:v>
                </c:pt>
                <c:pt idx="2077">
                  <c:v>0.22581018518518528</c:v>
                </c:pt>
                <c:pt idx="2078">
                  <c:v>0.22582175925925912</c:v>
                </c:pt>
                <c:pt idx="2079">
                  <c:v>0.22583333333333341</c:v>
                </c:pt>
                <c:pt idx="2080">
                  <c:v>0.22584490740740748</c:v>
                </c:pt>
                <c:pt idx="2081">
                  <c:v>0.22585648148148163</c:v>
                </c:pt>
                <c:pt idx="2082">
                  <c:v>0.22586805555555556</c:v>
                </c:pt>
                <c:pt idx="2083">
                  <c:v>0.22587962962962954</c:v>
                </c:pt>
                <c:pt idx="2084">
                  <c:v>0.22589120370370372</c:v>
                </c:pt>
                <c:pt idx="2085">
                  <c:v>0.22590277777777779</c:v>
                </c:pt>
                <c:pt idx="2086">
                  <c:v>0.22591435185185196</c:v>
                </c:pt>
                <c:pt idx="2087">
                  <c:v>0.22593750000000001</c:v>
                </c:pt>
                <c:pt idx="2088">
                  <c:v>0.22594907407407416</c:v>
                </c:pt>
                <c:pt idx="2089">
                  <c:v>0.2259606481481482</c:v>
                </c:pt>
                <c:pt idx="2090">
                  <c:v>0.22597222222222221</c:v>
                </c:pt>
                <c:pt idx="2091">
                  <c:v>0.22598379629629636</c:v>
                </c:pt>
                <c:pt idx="2092">
                  <c:v>0.22599537037037046</c:v>
                </c:pt>
                <c:pt idx="2093">
                  <c:v>0.22600694444444444</c:v>
                </c:pt>
                <c:pt idx="2094">
                  <c:v>0.22601851851851842</c:v>
                </c:pt>
                <c:pt idx="2095">
                  <c:v>0.22603009259259274</c:v>
                </c:pt>
                <c:pt idx="2096">
                  <c:v>0.2260416666666667</c:v>
                </c:pt>
                <c:pt idx="2097">
                  <c:v>0.22605324074074074</c:v>
                </c:pt>
                <c:pt idx="2098">
                  <c:v>0.2260763888888889</c:v>
                </c:pt>
                <c:pt idx="2099">
                  <c:v>0.22608796296296296</c:v>
                </c:pt>
                <c:pt idx="2100">
                  <c:v>0.22609953703703711</c:v>
                </c:pt>
                <c:pt idx="2101">
                  <c:v>0.22611111111111121</c:v>
                </c:pt>
                <c:pt idx="2102">
                  <c:v>0.22612268518518519</c:v>
                </c:pt>
                <c:pt idx="2103">
                  <c:v>0.22613425925925917</c:v>
                </c:pt>
                <c:pt idx="2104">
                  <c:v>0.22614583333333341</c:v>
                </c:pt>
                <c:pt idx="2105">
                  <c:v>0.2261574074074075</c:v>
                </c:pt>
                <c:pt idx="2106">
                  <c:v>0.22616898148148157</c:v>
                </c:pt>
                <c:pt idx="2107">
                  <c:v>0.2261805555555555</c:v>
                </c:pt>
                <c:pt idx="2108">
                  <c:v>0.22620370370370368</c:v>
                </c:pt>
                <c:pt idx="2109">
                  <c:v>0.22621527777777783</c:v>
                </c:pt>
                <c:pt idx="2110">
                  <c:v>0.2262268518518519</c:v>
                </c:pt>
                <c:pt idx="2111">
                  <c:v>0.22623842592592591</c:v>
                </c:pt>
                <c:pt idx="2112">
                  <c:v>0.22625000000000001</c:v>
                </c:pt>
                <c:pt idx="2113">
                  <c:v>0.22626157407407407</c:v>
                </c:pt>
                <c:pt idx="2114">
                  <c:v>0.22627314814814814</c:v>
                </c:pt>
                <c:pt idx="2115">
                  <c:v>0.22628472222222221</c:v>
                </c:pt>
                <c:pt idx="2116">
                  <c:v>0.22629629629629644</c:v>
                </c:pt>
                <c:pt idx="2117">
                  <c:v>0.2263078703703704</c:v>
                </c:pt>
                <c:pt idx="2118">
                  <c:v>0.22631944444444452</c:v>
                </c:pt>
                <c:pt idx="2119">
                  <c:v>0.22633101851851845</c:v>
                </c:pt>
                <c:pt idx="2120">
                  <c:v>0.22635416666666666</c:v>
                </c:pt>
                <c:pt idx="2121">
                  <c:v>0.22636574074074076</c:v>
                </c:pt>
                <c:pt idx="2122">
                  <c:v>0.22637731481481482</c:v>
                </c:pt>
                <c:pt idx="2123">
                  <c:v>0.22638888888888889</c:v>
                </c:pt>
                <c:pt idx="2124">
                  <c:v>0.22640046296296307</c:v>
                </c:pt>
                <c:pt idx="2125">
                  <c:v>0.22641203703703722</c:v>
                </c:pt>
                <c:pt idx="2126">
                  <c:v>0.22642361111111114</c:v>
                </c:pt>
                <c:pt idx="2127">
                  <c:v>0.22643518518518532</c:v>
                </c:pt>
                <c:pt idx="2128">
                  <c:v>0.22644675925925925</c:v>
                </c:pt>
                <c:pt idx="2129">
                  <c:v>0.22645833333333346</c:v>
                </c:pt>
                <c:pt idx="2130">
                  <c:v>0.22646990740740752</c:v>
                </c:pt>
                <c:pt idx="2131">
                  <c:v>0.22648148148148164</c:v>
                </c:pt>
                <c:pt idx="2132">
                  <c:v>0.22649305555555554</c:v>
                </c:pt>
                <c:pt idx="2133">
                  <c:v>0.22651620370370371</c:v>
                </c:pt>
                <c:pt idx="2134">
                  <c:v>0.22652777777777777</c:v>
                </c:pt>
                <c:pt idx="2135">
                  <c:v>0.22653935185185195</c:v>
                </c:pt>
                <c:pt idx="2136">
                  <c:v>0.22655092592592588</c:v>
                </c:pt>
                <c:pt idx="2137">
                  <c:v>0.2265625</c:v>
                </c:pt>
                <c:pt idx="2138">
                  <c:v>0.22657407407407407</c:v>
                </c:pt>
                <c:pt idx="2139">
                  <c:v>0.22658564814814816</c:v>
                </c:pt>
                <c:pt idx="2140">
                  <c:v>0.22659722222222231</c:v>
                </c:pt>
                <c:pt idx="2141">
                  <c:v>0.22660879629629629</c:v>
                </c:pt>
                <c:pt idx="2142">
                  <c:v>0.22662037037037039</c:v>
                </c:pt>
                <c:pt idx="2143">
                  <c:v>0.22663194444444446</c:v>
                </c:pt>
                <c:pt idx="2144">
                  <c:v>0.22665509259259276</c:v>
                </c:pt>
                <c:pt idx="2145">
                  <c:v>0.22666666666666668</c:v>
                </c:pt>
                <c:pt idx="2146">
                  <c:v>0.22667824074074075</c:v>
                </c:pt>
                <c:pt idx="2147">
                  <c:v>0.22668981481481471</c:v>
                </c:pt>
                <c:pt idx="2148">
                  <c:v>0.22670138888888891</c:v>
                </c:pt>
                <c:pt idx="2149">
                  <c:v>0.22671296296296303</c:v>
                </c:pt>
                <c:pt idx="2150">
                  <c:v>0.22672453703703704</c:v>
                </c:pt>
                <c:pt idx="2151">
                  <c:v>0.22673611111111122</c:v>
                </c:pt>
                <c:pt idx="2152">
                  <c:v>0.22674768518518529</c:v>
                </c:pt>
                <c:pt idx="2153">
                  <c:v>0.22675925925925922</c:v>
                </c:pt>
                <c:pt idx="2154">
                  <c:v>0.22678240740740749</c:v>
                </c:pt>
                <c:pt idx="2155">
                  <c:v>0.22679398148148164</c:v>
                </c:pt>
                <c:pt idx="2156">
                  <c:v>0.22680555555555557</c:v>
                </c:pt>
                <c:pt idx="2157">
                  <c:v>0.22681712962962963</c:v>
                </c:pt>
                <c:pt idx="2158">
                  <c:v>0.22682870370370367</c:v>
                </c:pt>
                <c:pt idx="2159">
                  <c:v>0.22684027777777779</c:v>
                </c:pt>
                <c:pt idx="2160">
                  <c:v>0.22685185185185186</c:v>
                </c:pt>
                <c:pt idx="2161">
                  <c:v>0.22686342592592593</c:v>
                </c:pt>
                <c:pt idx="2162">
                  <c:v>0.22687500000000002</c:v>
                </c:pt>
                <c:pt idx="2163">
                  <c:v>0.226886574074074</c:v>
                </c:pt>
                <c:pt idx="2164">
                  <c:v>0.22689814814814821</c:v>
                </c:pt>
                <c:pt idx="2165">
                  <c:v>0.22692129629629643</c:v>
                </c:pt>
                <c:pt idx="2166">
                  <c:v>0.22693287037037041</c:v>
                </c:pt>
                <c:pt idx="2167">
                  <c:v>0.22694444444444459</c:v>
                </c:pt>
                <c:pt idx="2168">
                  <c:v>0.22695601851851852</c:v>
                </c:pt>
                <c:pt idx="2169">
                  <c:v>0.22696759259259275</c:v>
                </c:pt>
                <c:pt idx="2170">
                  <c:v>0.2269791666666667</c:v>
                </c:pt>
                <c:pt idx="2171">
                  <c:v>0.22699074074074074</c:v>
                </c:pt>
                <c:pt idx="2172">
                  <c:v>0.22700231481481481</c:v>
                </c:pt>
                <c:pt idx="2173">
                  <c:v>0.2270138888888889</c:v>
                </c:pt>
                <c:pt idx="2174">
                  <c:v>0.22702546296296305</c:v>
                </c:pt>
                <c:pt idx="2175">
                  <c:v>0.22703703703703712</c:v>
                </c:pt>
                <c:pt idx="2176">
                  <c:v>0.22704861111111119</c:v>
                </c:pt>
                <c:pt idx="2177">
                  <c:v>0.22706018518518528</c:v>
                </c:pt>
                <c:pt idx="2178">
                  <c:v>0.22707175925925913</c:v>
                </c:pt>
                <c:pt idx="2179">
                  <c:v>0.22709490740740751</c:v>
                </c:pt>
                <c:pt idx="2180">
                  <c:v>0.22710648148148163</c:v>
                </c:pt>
                <c:pt idx="2181">
                  <c:v>0.22711805555555556</c:v>
                </c:pt>
                <c:pt idx="2182">
                  <c:v>0.22712962962962957</c:v>
                </c:pt>
                <c:pt idx="2183">
                  <c:v>0.22714120370370372</c:v>
                </c:pt>
                <c:pt idx="2184">
                  <c:v>0.2271527777777777</c:v>
                </c:pt>
                <c:pt idx="2185">
                  <c:v>0.22716435185185191</c:v>
                </c:pt>
                <c:pt idx="2186">
                  <c:v>0.22717592592592584</c:v>
                </c:pt>
                <c:pt idx="2187">
                  <c:v>0.22718749999999999</c:v>
                </c:pt>
                <c:pt idx="2188">
                  <c:v>0.22719907407407405</c:v>
                </c:pt>
                <c:pt idx="2189">
                  <c:v>0.22722222222222221</c:v>
                </c:pt>
                <c:pt idx="2190">
                  <c:v>0.22723379629629636</c:v>
                </c:pt>
                <c:pt idx="2191">
                  <c:v>0.22724537037037049</c:v>
                </c:pt>
                <c:pt idx="2192">
                  <c:v>0.22725694444444444</c:v>
                </c:pt>
                <c:pt idx="2193">
                  <c:v>0.22726851851851843</c:v>
                </c:pt>
                <c:pt idx="2194">
                  <c:v>0.22728009259259274</c:v>
                </c:pt>
                <c:pt idx="2195">
                  <c:v>0.2272916666666667</c:v>
                </c:pt>
                <c:pt idx="2196">
                  <c:v>0.22730324074074074</c:v>
                </c:pt>
                <c:pt idx="2197">
                  <c:v>0.22731481481481483</c:v>
                </c:pt>
                <c:pt idx="2198">
                  <c:v>0.2273263888888889</c:v>
                </c:pt>
                <c:pt idx="2199">
                  <c:v>0.22733796296296296</c:v>
                </c:pt>
                <c:pt idx="2200">
                  <c:v>0.22736111111111121</c:v>
                </c:pt>
                <c:pt idx="2201">
                  <c:v>0.22737268518518519</c:v>
                </c:pt>
                <c:pt idx="2202">
                  <c:v>0.2273842592592592</c:v>
                </c:pt>
                <c:pt idx="2203">
                  <c:v>0.22739583333333341</c:v>
                </c:pt>
                <c:pt idx="2204">
                  <c:v>0.22740740740740756</c:v>
                </c:pt>
                <c:pt idx="2205">
                  <c:v>0.22741898148148165</c:v>
                </c:pt>
                <c:pt idx="2206">
                  <c:v>0.22743055555555555</c:v>
                </c:pt>
                <c:pt idx="2207">
                  <c:v>0.2274421296296297</c:v>
                </c:pt>
                <c:pt idx="2208">
                  <c:v>0.22745370370370369</c:v>
                </c:pt>
                <c:pt idx="2209">
                  <c:v>0.22746527777777786</c:v>
                </c:pt>
                <c:pt idx="2210">
                  <c:v>0.2274768518518519</c:v>
                </c:pt>
                <c:pt idx="2211">
                  <c:v>0.22750000000000001</c:v>
                </c:pt>
                <c:pt idx="2212">
                  <c:v>0.22751157407407407</c:v>
                </c:pt>
                <c:pt idx="2213">
                  <c:v>0.22752314814814814</c:v>
                </c:pt>
                <c:pt idx="2214">
                  <c:v>0.22753472222222224</c:v>
                </c:pt>
                <c:pt idx="2215">
                  <c:v>0.22754629629629644</c:v>
                </c:pt>
                <c:pt idx="2216">
                  <c:v>0.2275578703703704</c:v>
                </c:pt>
                <c:pt idx="2217">
                  <c:v>0.22756944444444457</c:v>
                </c:pt>
                <c:pt idx="2218">
                  <c:v>0.22758101851851845</c:v>
                </c:pt>
                <c:pt idx="2219">
                  <c:v>0.22759259259259274</c:v>
                </c:pt>
                <c:pt idx="2220">
                  <c:v>0.22760416666666669</c:v>
                </c:pt>
                <c:pt idx="2221">
                  <c:v>0.22761574074074076</c:v>
                </c:pt>
                <c:pt idx="2222">
                  <c:v>0.22762731481481482</c:v>
                </c:pt>
                <c:pt idx="2223">
                  <c:v>0.22763888888888886</c:v>
                </c:pt>
                <c:pt idx="2224">
                  <c:v>0.22765046296296296</c:v>
                </c:pt>
                <c:pt idx="2225">
                  <c:v>0.22767361111111101</c:v>
                </c:pt>
                <c:pt idx="2226">
                  <c:v>0.22768518518518521</c:v>
                </c:pt>
                <c:pt idx="2227">
                  <c:v>0.22769675925925917</c:v>
                </c:pt>
                <c:pt idx="2228">
                  <c:v>0.22770833333333346</c:v>
                </c:pt>
                <c:pt idx="2229">
                  <c:v>0.22771990740740752</c:v>
                </c:pt>
                <c:pt idx="2230">
                  <c:v>0.22773148148148165</c:v>
                </c:pt>
                <c:pt idx="2231">
                  <c:v>0.22774305555555563</c:v>
                </c:pt>
                <c:pt idx="2232">
                  <c:v>0.22775462962962956</c:v>
                </c:pt>
                <c:pt idx="2233">
                  <c:v>0.22776620370370371</c:v>
                </c:pt>
                <c:pt idx="2234">
                  <c:v>0.22777777777777777</c:v>
                </c:pt>
                <c:pt idx="2235">
                  <c:v>0.22780092592592588</c:v>
                </c:pt>
                <c:pt idx="2236">
                  <c:v>0.2278125</c:v>
                </c:pt>
                <c:pt idx="2237">
                  <c:v>0.2278240740740741</c:v>
                </c:pt>
                <c:pt idx="2238">
                  <c:v>0.22783564814814816</c:v>
                </c:pt>
                <c:pt idx="2239">
                  <c:v>0.22784722222222231</c:v>
                </c:pt>
                <c:pt idx="2240">
                  <c:v>0.22785879629629641</c:v>
                </c:pt>
                <c:pt idx="2241">
                  <c:v>0.22787037037037036</c:v>
                </c:pt>
                <c:pt idx="2242">
                  <c:v>0.22788194444444443</c:v>
                </c:pt>
                <c:pt idx="2243">
                  <c:v>0.22789351851851838</c:v>
                </c:pt>
                <c:pt idx="2244">
                  <c:v>0.22790509259259278</c:v>
                </c:pt>
                <c:pt idx="2245">
                  <c:v>0.22791666666666671</c:v>
                </c:pt>
                <c:pt idx="2246">
                  <c:v>0.2279398148148149</c:v>
                </c:pt>
                <c:pt idx="2247">
                  <c:v>0.22795138888888891</c:v>
                </c:pt>
                <c:pt idx="2248">
                  <c:v>0.22796296296296303</c:v>
                </c:pt>
                <c:pt idx="2249">
                  <c:v>0.22797453703703704</c:v>
                </c:pt>
                <c:pt idx="2250">
                  <c:v>0.22798611111111122</c:v>
                </c:pt>
                <c:pt idx="2251">
                  <c:v>0.22799768518518529</c:v>
                </c:pt>
                <c:pt idx="2252">
                  <c:v>0.22800925925925927</c:v>
                </c:pt>
                <c:pt idx="2253">
                  <c:v>0.22802083333333334</c:v>
                </c:pt>
                <c:pt idx="2254">
                  <c:v>0.22803240740740749</c:v>
                </c:pt>
                <c:pt idx="2255">
                  <c:v>0.22804398148148167</c:v>
                </c:pt>
                <c:pt idx="2256">
                  <c:v>0.22806712962962963</c:v>
                </c:pt>
                <c:pt idx="2257">
                  <c:v>0.22807870370370367</c:v>
                </c:pt>
                <c:pt idx="2258">
                  <c:v>0.22809027777777779</c:v>
                </c:pt>
                <c:pt idx="2259">
                  <c:v>0.22810185185185183</c:v>
                </c:pt>
                <c:pt idx="2260">
                  <c:v>0.2281134259259259</c:v>
                </c:pt>
                <c:pt idx="2261">
                  <c:v>0.22812499999999997</c:v>
                </c:pt>
                <c:pt idx="2262">
                  <c:v>0.22813657407407398</c:v>
                </c:pt>
                <c:pt idx="2263">
                  <c:v>0.22814814814814821</c:v>
                </c:pt>
                <c:pt idx="2264">
                  <c:v>0.22815972222222222</c:v>
                </c:pt>
                <c:pt idx="2265">
                  <c:v>0.22817129629629629</c:v>
                </c:pt>
                <c:pt idx="2266">
                  <c:v>0.22818287037037036</c:v>
                </c:pt>
                <c:pt idx="2267">
                  <c:v>0.22819444444444453</c:v>
                </c:pt>
                <c:pt idx="2268">
                  <c:v>0.22820601851851852</c:v>
                </c:pt>
                <c:pt idx="2269">
                  <c:v>0.22821759259259275</c:v>
                </c:pt>
                <c:pt idx="2270">
                  <c:v>0.22824074074074074</c:v>
                </c:pt>
                <c:pt idx="2271">
                  <c:v>0.22825231481481481</c:v>
                </c:pt>
                <c:pt idx="2272">
                  <c:v>0.22826388888888891</c:v>
                </c:pt>
                <c:pt idx="2273">
                  <c:v>0.22827546296296305</c:v>
                </c:pt>
                <c:pt idx="2274">
                  <c:v>0.22828703703703718</c:v>
                </c:pt>
                <c:pt idx="2275">
                  <c:v>0.22829861111111122</c:v>
                </c:pt>
                <c:pt idx="2276">
                  <c:v>0.22831018518518528</c:v>
                </c:pt>
                <c:pt idx="2277">
                  <c:v>0.22832175925925915</c:v>
                </c:pt>
                <c:pt idx="2278">
                  <c:v>0.22833333333333344</c:v>
                </c:pt>
                <c:pt idx="2279">
                  <c:v>0.22835648148148163</c:v>
                </c:pt>
                <c:pt idx="2280">
                  <c:v>0.22836805555555553</c:v>
                </c:pt>
                <c:pt idx="2281">
                  <c:v>0.22837962962962954</c:v>
                </c:pt>
                <c:pt idx="2282">
                  <c:v>0.22839120370370369</c:v>
                </c:pt>
                <c:pt idx="2283">
                  <c:v>0.22840277777777776</c:v>
                </c:pt>
                <c:pt idx="2284">
                  <c:v>0.22841435185185197</c:v>
                </c:pt>
                <c:pt idx="2285">
                  <c:v>0.22842592592592592</c:v>
                </c:pt>
                <c:pt idx="2286">
                  <c:v>0.22843750000000004</c:v>
                </c:pt>
                <c:pt idx="2287">
                  <c:v>0.22844907407407417</c:v>
                </c:pt>
                <c:pt idx="2288">
                  <c:v>0.2284606481481482</c:v>
                </c:pt>
                <c:pt idx="2289">
                  <c:v>0.22848379629629642</c:v>
                </c:pt>
                <c:pt idx="2290">
                  <c:v>0.22849537037037049</c:v>
                </c:pt>
                <c:pt idx="2291">
                  <c:v>0.22850694444444444</c:v>
                </c:pt>
                <c:pt idx="2292">
                  <c:v>0.22851851851851845</c:v>
                </c:pt>
                <c:pt idx="2293">
                  <c:v>0.22853009259259277</c:v>
                </c:pt>
                <c:pt idx="2294">
                  <c:v>0.2285416666666667</c:v>
                </c:pt>
                <c:pt idx="2295">
                  <c:v>0.22855324074074079</c:v>
                </c:pt>
                <c:pt idx="2296">
                  <c:v>0.22856481481481483</c:v>
                </c:pt>
                <c:pt idx="2297">
                  <c:v>0.2285763888888889</c:v>
                </c:pt>
                <c:pt idx="2298">
                  <c:v>0.22858796296296294</c:v>
                </c:pt>
                <c:pt idx="2299">
                  <c:v>0.22859953703703711</c:v>
                </c:pt>
                <c:pt idx="2300">
                  <c:v>0.22862268518518516</c:v>
                </c:pt>
                <c:pt idx="2301">
                  <c:v>0.22863425925925918</c:v>
                </c:pt>
                <c:pt idx="2302">
                  <c:v>0.22864583333333341</c:v>
                </c:pt>
                <c:pt idx="2303">
                  <c:v>0.22865740740740748</c:v>
                </c:pt>
                <c:pt idx="2304">
                  <c:v>0.22866898148148157</c:v>
                </c:pt>
                <c:pt idx="2305">
                  <c:v>0.22868055555555547</c:v>
                </c:pt>
                <c:pt idx="2306">
                  <c:v>0.22869212962962962</c:v>
                </c:pt>
                <c:pt idx="2307">
                  <c:v>0.22870370370370369</c:v>
                </c:pt>
                <c:pt idx="2308">
                  <c:v>0.22871527777777786</c:v>
                </c:pt>
                <c:pt idx="2309">
                  <c:v>0.2287268518518519</c:v>
                </c:pt>
                <c:pt idx="2310">
                  <c:v>0.22873842592592594</c:v>
                </c:pt>
                <c:pt idx="2311">
                  <c:v>0.22875000000000001</c:v>
                </c:pt>
                <c:pt idx="2312">
                  <c:v>0.22876157407407408</c:v>
                </c:pt>
                <c:pt idx="2313">
                  <c:v>0.2287731481481482</c:v>
                </c:pt>
                <c:pt idx="2314">
                  <c:v>0.22879629629629644</c:v>
                </c:pt>
                <c:pt idx="2315">
                  <c:v>0.2288078703703704</c:v>
                </c:pt>
                <c:pt idx="2316">
                  <c:v>0.22881944444444452</c:v>
                </c:pt>
                <c:pt idx="2317">
                  <c:v>0.22883101851851842</c:v>
                </c:pt>
                <c:pt idx="2318">
                  <c:v>0.22884259259259274</c:v>
                </c:pt>
                <c:pt idx="2319">
                  <c:v>0.22885416666666666</c:v>
                </c:pt>
                <c:pt idx="2320">
                  <c:v>0.22886574074074073</c:v>
                </c:pt>
                <c:pt idx="2321">
                  <c:v>0.2288773148148148</c:v>
                </c:pt>
                <c:pt idx="2322">
                  <c:v>0.22888888888888889</c:v>
                </c:pt>
                <c:pt idx="2323">
                  <c:v>0.22890046296296304</c:v>
                </c:pt>
                <c:pt idx="2324">
                  <c:v>0.22891203703703719</c:v>
                </c:pt>
                <c:pt idx="2325">
                  <c:v>0.22893518518518532</c:v>
                </c:pt>
                <c:pt idx="2326">
                  <c:v>0.22894675925925925</c:v>
                </c:pt>
                <c:pt idx="2327">
                  <c:v>0.22895833333333346</c:v>
                </c:pt>
                <c:pt idx="2328">
                  <c:v>0.22896990740740752</c:v>
                </c:pt>
                <c:pt idx="2329">
                  <c:v>0.22898148148148165</c:v>
                </c:pt>
                <c:pt idx="2330">
                  <c:v>0.22899305555555566</c:v>
                </c:pt>
                <c:pt idx="2331">
                  <c:v>0.22900462962962956</c:v>
                </c:pt>
                <c:pt idx="2332">
                  <c:v>0.22901620370370371</c:v>
                </c:pt>
                <c:pt idx="2333">
                  <c:v>0.2290277777777778</c:v>
                </c:pt>
                <c:pt idx="2334">
                  <c:v>0.22903935185185198</c:v>
                </c:pt>
                <c:pt idx="2335">
                  <c:v>0.22905092592592588</c:v>
                </c:pt>
                <c:pt idx="2336">
                  <c:v>0.22907407407407407</c:v>
                </c:pt>
                <c:pt idx="2337">
                  <c:v>0.22908564814814814</c:v>
                </c:pt>
                <c:pt idx="2338">
                  <c:v>0.22909722222222229</c:v>
                </c:pt>
                <c:pt idx="2339">
                  <c:v>0.22910879629629638</c:v>
                </c:pt>
                <c:pt idx="2340">
                  <c:v>0.22912037037037036</c:v>
                </c:pt>
                <c:pt idx="2341">
                  <c:v>0.22913194444444443</c:v>
                </c:pt>
                <c:pt idx="2342">
                  <c:v>0.22914351851851844</c:v>
                </c:pt>
                <c:pt idx="2343">
                  <c:v>0.22915509259259273</c:v>
                </c:pt>
                <c:pt idx="2344">
                  <c:v>0.22916666666666666</c:v>
                </c:pt>
                <c:pt idx="2345">
                  <c:v>0.22917824074074075</c:v>
                </c:pt>
                <c:pt idx="2346">
                  <c:v>0.22920138888888891</c:v>
                </c:pt>
                <c:pt idx="2347">
                  <c:v>0.22921296296296306</c:v>
                </c:pt>
                <c:pt idx="2348">
                  <c:v>0.22922453703703713</c:v>
                </c:pt>
                <c:pt idx="2349">
                  <c:v>0.22923611111111122</c:v>
                </c:pt>
                <c:pt idx="2350">
                  <c:v>0.22924768518518529</c:v>
                </c:pt>
                <c:pt idx="2351">
                  <c:v>0.22925925925925927</c:v>
                </c:pt>
                <c:pt idx="2352">
                  <c:v>0.22927083333333331</c:v>
                </c:pt>
                <c:pt idx="2353">
                  <c:v>0.22928240740740752</c:v>
                </c:pt>
                <c:pt idx="2354">
                  <c:v>0.22929398148148164</c:v>
                </c:pt>
                <c:pt idx="2355">
                  <c:v>0.22930555555555546</c:v>
                </c:pt>
                <c:pt idx="2356">
                  <c:v>0.22931712962962961</c:v>
                </c:pt>
                <c:pt idx="2357">
                  <c:v>0.22932870370370367</c:v>
                </c:pt>
                <c:pt idx="2358">
                  <c:v>0.22934027777777785</c:v>
                </c:pt>
                <c:pt idx="2359">
                  <c:v>0.22935185185185183</c:v>
                </c:pt>
                <c:pt idx="2360">
                  <c:v>0.229375</c:v>
                </c:pt>
                <c:pt idx="2361">
                  <c:v>0.22938657407407398</c:v>
                </c:pt>
                <c:pt idx="2362">
                  <c:v>0.22939814814814821</c:v>
                </c:pt>
                <c:pt idx="2363">
                  <c:v>0.22940972222222231</c:v>
                </c:pt>
                <c:pt idx="2364">
                  <c:v>0.22942129629629643</c:v>
                </c:pt>
                <c:pt idx="2365">
                  <c:v>0.22943287037037041</c:v>
                </c:pt>
                <c:pt idx="2366">
                  <c:v>0.22944444444444462</c:v>
                </c:pt>
                <c:pt idx="2367">
                  <c:v>0.22945601851851852</c:v>
                </c:pt>
                <c:pt idx="2368">
                  <c:v>0.22946759259259281</c:v>
                </c:pt>
                <c:pt idx="2369">
                  <c:v>0.22947916666666671</c:v>
                </c:pt>
                <c:pt idx="2370">
                  <c:v>0.22949074074074083</c:v>
                </c:pt>
                <c:pt idx="2371">
                  <c:v>0.22951388888888891</c:v>
                </c:pt>
                <c:pt idx="2372">
                  <c:v>0.22952546296296306</c:v>
                </c:pt>
                <c:pt idx="2373">
                  <c:v>0.22953703703703712</c:v>
                </c:pt>
                <c:pt idx="2374">
                  <c:v>0.22954861111111119</c:v>
                </c:pt>
                <c:pt idx="2375">
                  <c:v>0.22956018518518528</c:v>
                </c:pt>
                <c:pt idx="2376">
                  <c:v>0.22957175925925913</c:v>
                </c:pt>
                <c:pt idx="2377">
                  <c:v>0.22958333333333342</c:v>
                </c:pt>
                <c:pt idx="2378">
                  <c:v>0.22959490740740748</c:v>
                </c:pt>
                <c:pt idx="2379">
                  <c:v>0.22960648148148163</c:v>
                </c:pt>
                <c:pt idx="2380">
                  <c:v>0.22961805555555556</c:v>
                </c:pt>
                <c:pt idx="2381">
                  <c:v>0.22962962962962954</c:v>
                </c:pt>
                <c:pt idx="2382">
                  <c:v>0.22965277777777771</c:v>
                </c:pt>
                <c:pt idx="2383">
                  <c:v>0.22966435185185191</c:v>
                </c:pt>
                <c:pt idx="2384">
                  <c:v>0.22967592592592587</c:v>
                </c:pt>
                <c:pt idx="2385">
                  <c:v>0.22968750000000002</c:v>
                </c:pt>
                <c:pt idx="2386">
                  <c:v>0.22969907407407408</c:v>
                </c:pt>
                <c:pt idx="2387">
                  <c:v>0.22971064814814821</c:v>
                </c:pt>
                <c:pt idx="2388">
                  <c:v>0.22972222222222224</c:v>
                </c:pt>
                <c:pt idx="2389">
                  <c:v>0.22973379629629642</c:v>
                </c:pt>
                <c:pt idx="2390">
                  <c:v>0.22974537037037049</c:v>
                </c:pt>
                <c:pt idx="2391">
                  <c:v>0.22975694444444444</c:v>
                </c:pt>
                <c:pt idx="2392">
                  <c:v>0.22976851851851846</c:v>
                </c:pt>
                <c:pt idx="2393">
                  <c:v>0.22979166666666664</c:v>
                </c:pt>
                <c:pt idx="2394">
                  <c:v>0.22980324074074074</c:v>
                </c:pt>
                <c:pt idx="2395">
                  <c:v>0.22981481481481481</c:v>
                </c:pt>
                <c:pt idx="2396">
                  <c:v>0.2298263888888889</c:v>
                </c:pt>
                <c:pt idx="2397">
                  <c:v>0.22983796296296299</c:v>
                </c:pt>
                <c:pt idx="2398">
                  <c:v>0.22984953703703712</c:v>
                </c:pt>
                <c:pt idx="2399">
                  <c:v>0.22986111111111118</c:v>
                </c:pt>
                <c:pt idx="2400">
                  <c:v>0.22987268518518519</c:v>
                </c:pt>
                <c:pt idx="2401">
                  <c:v>0.22988425925925918</c:v>
                </c:pt>
                <c:pt idx="2402">
                  <c:v>0.22989583333333341</c:v>
                </c:pt>
                <c:pt idx="2403">
                  <c:v>0.22990740740740759</c:v>
                </c:pt>
                <c:pt idx="2404">
                  <c:v>0.22991898148148168</c:v>
                </c:pt>
                <c:pt idx="2405">
                  <c:v>0.2299421296296297</c:v>
                </c:pt>
                <c:pt idx="2406">
                  <c:v>0.22995370370370372</c:v>
                </c:pt>
                <c:pt idx="2407">
                  <c:v>0.22996527777777787</c:v>
                </c:pt>
                <c:pt idx="2408">
                  <c:v>0.2299768518518519</c:v>
                </c:pt>
                <c:pt idx="2409">
                  <c:v>0.22998842592592594</c:v>
                </c:pt>
                <c:pt idx="2410">
                  <c:v>0.23</c:v>
                </c:pt>
                <c:pt idx="2411">
                  <c:v>0.23001157407407405</c:v>
                </c:pt>
                <c:pt idx="2412">
                  <c:v>0.23002314814814814</c:v>
                </c:pt>
                <c:pt idx="2413">
                  <c:v>0.23003472222222221</c:v>
                </c:pt>
                <c:pt idx="2414">
                  <c:v>0.23004629629629644</c:v>
                </c:pt>
                <c:pt idx="2415">
                  <c:v>0.2300578703703704</c:v>
                </c:pt>
                <c:pt idx="2416">
                  <c:v>0.23006944444444458</c:v>
                </c:pt>
                <c:pt idx="2417">
                  <c:v>0.23009259259259274</c:v>
                </c:pt>
                <c:pt idx="2418">
                  <c:v>0.23010416666666669</c:v>
                </c:pt>
                <c:pt idx="2419">
                  <c:v>0.23011574074074073</c:v>
                </c:pt>
                <c:pt idx="2420">
                  <c:v>0.23012731481481483</c:v>
                </c:pt>
                <c:pt idx="2421">
                  <c:v>0.23013888888888889</c:v>
                </c:pt>
                <c:pt idx="2422">
                  <c:v>0.23015046296296296</c:v>
                </c:pt>
                <c:pt idx="2423">
                  <c:v>0.23016203703703714</c:v>
                </c:pt>
                <c:pt idx="2424">
                  <c:v>0.23017361111111112</c:v>
                </c:pt>
                <c:pt idx="2425">
                  <c:v>0.23018518518518521</c:v>
                </c:pt>
                <c:pt idx="2426">
                  <c:v>0.2301967592592592</c:v>
                </c:pt>
                <c:pt idx="2427">
                  <c:v>0.23020833333333346</c:v>
                </c:pt>
                <c:pt idx="2428">
                  <c:v>0.2302314814814817</c:v>
                </c:pt>
                <c:pt idx="2429">
                  <c:v>0.23024305555555563</c:v>
                </c:pt>
                <c:pt idx="2430">
                  <c:v>0.23025462962962953</c:v>
                </c:pt>
                <c:pt idx="2431">
                  <c:v>0.23026620370370371</c:v>
                </c:pt>
                <c:pt idx="2432">
                  <c:v>0.23027777777777778</c:v>
                </c:pt>
                <c:pt idx="2433">
                  <c:v>0.23028935185185195</c:v>
                </c:pt>
                <c:pt idx="2434">
                  <c:v>0.23030092592592588</c:v>
                </c:pt>
                <c:pt idx="2435">
                  <c:v>0.2303125</c:v>
                </c:pt>
                <c:pt idx="2436">
                  <c:v>0.23032407407407407</c:v>
                </c:pt>
                <c:pt idx="2437">
                  <c:v>0.23033564814814814</c:v>
                </c:pt>
                <c:pt idx="2438">
                  <c:v>0.23034722222222231</c:v>
                </c:pt>
                <c:pt idx="2439">
                  <c:v>0.23037037037037036</c:v>
                </c:pt>
                <c:pt idx="2440">
                  <c:v>0.23038194444444446</c:v>
                </c:pt>
                <c:pt idx="2441">
                  <c:v>0.23039351851851844</c:v>
                </c:pt>
                <c:pt idx="2442">
                  <c:v>0.23040509259259279</c:v>
                </c:pt>
                <c:pt idx="2443">
                  <c:v>0.23041666666666671</c:v>
                </c:pt>
                <c:pt idx="2444">
                  <c:v>0.23042824074074084</c:v>
                </c:pt>
                <c:pt idx="2445">
                  <c:v>0.2304398148148149</c:v>
                </c:pt>
                <c:pt idx="2446">
                  <c:v>0.23045138888888891</c:v>
                </c:pt>
                <c:pt idx="2447">
                  <c:v>0.23046296296296304</c:v>
                </c:pt>
                <c:pt idx="2448">
                  <c:v>0.23047453703703713</c:v>
                </c:pt>
                <c:pt idx="2449">
                  <c:v>0.23048611111111117</c:v>
                </c:pt>
                <c:pt idx="2450">
                  <c:v>0.23050925925925925</c:v>
                </c:pt>
                <c:pt idx="2451">
                  <c:v>0.23052083333333331</c:v>
                </c:pt>
                <c:pt idx="2452">
                  <c:v>0.23053240740740749</c:v>
                </c:pt>
                <c:pt idx="2453">
                  <c:v>0.23054398148148164</c:v>
                </c:pt>
                <c:pt idx="2454">
                  <c:v>0.23055555555555546</c:v>
                </c:pt>
                <c:pt idx="2455">
                  <c:v>0.23056712962962964</c:v>
                </c:pt>
                <c:pt idx="2456">
                  <c:v>0.23057870370370367</c:v>
                </c:pt>
                <c:pt idx="2457">
                  <c:v>0.23059027777777785</c:v>
                </c:pt>
                <c:pt idx="2458">
                  <c:v>0.23060185185185186</c:v>
                </c:pt>
                <c:pt idx="2459">
                  <c:v>0.23061342592592593</c:v>
                </c:pt>
                <c:pt idx="2460">
                  <c:v>0.230625</c:v>
                </c:pt>
                <c:pt idx="2461">
                  <c:v>0.23063657407407401</c:v>
                </c:pt>
                <c:pt idx="2462">
                  <c:v>0.23064814814814821</c:v>
                </c:pt>
                <c:pt idx="2463">
                  <c:v>0.23065972222222222</c:v>
                </c:pt>
                <c:pt idx="2464">
                  <c:v>0.23068287037037036</c:v>
                </c:pt>
                <c:pt idx="2465">
                  <c:v>0.23069444444444454</c:v>
                </c:pt>
                <c:pt idx="2466">
                  <c:v>0.23070601851851841</c:v>
                </c:pt>
                <c:pt idx="2467">
                  <c:v>0.23071759259259281</c:v>
                </c:pt>
                <c:pt idx="2468">
                  <c:v>0.23072916666666671</c:v>
                </c:pt>
                <c:pt idx="2469">
                  <c:v>0.2307407407407408</c:v>
                </c:pt>
                <c:pt idx="2470">
                  <c:v>0.23075231481481481</c:v>
                </c:pt>
                <c:pt idx="2471">
                  <c:v>0.23076388888888891</c:v>
                </c:pt>
                <c:pt idx="2472">
                  <c:v>0.23077546296296303</c:v>
                </c:pt>
                <c:pt idx="2473">
                  <c:v>0.23078703703703718</c:v>
                </c:pt>
                <c:pt idx="2474">
                  <c:v>0.23081018518518528</c:v>
                </c:pt>
                <c:pt idx="2475">
                  <c:v>0.23082175925925916</c:v>
                </c:pt>
                <c:pt idx="2476">
                  <c:v>0.23083333333333342</c:v>
                </c:pt>
                <c:pt idx="2477">
                  <c:v>0.23084490740740748</c:v>
                </c:pt>
                <c:pt idx="2478">
                  <c:v>0.23085648148148166</c:v>
                </c:pt>
                <c:pt idx="2479">
                  <c:v>0.23086805555555556</c:v>
                </c:pt>
                <c:pt idx="2480">
                  <c:v>0.23087962962962955</c:v>
                </c:pt>
                <c:pt idx="2481">
                  <c:v>0.23089120370370372</c:v>
                </c:pt>
                <c:pt idx="2482">
                  <c:v>0.23090277777777779</c:v>
                </c:pt>
                <c:pt idx="2483">
                  <c:v>0.23091435185185197</c:v>
                </c:pt>
                <c:pt idx="2484">
                  <c:v>0.2309259259259259</c:v>
                </c:pt>
                <c:pt idx="2485">
                  <c:v>0.23094907407407414</c:v>
                </c:pt>
                <c:pt idx="2486">
                  <c:v>0.23096064814814821</c:v>
                </c:pt>
                <c:pt idx="2487">
                  <c:v>0.2309722222222223</c:v>
                </c:pt>
                <c:pt idx="2488">
                  <c:v>0.23098379629629637</c:v>
                </c:pt>
                <c:pt idx="2489">
                  <c:v>0.23099537037037046</c:v>
                </c:pt>
                <c:pt idx="2490">
                  <c:v>0.23100694444444453</c:v>
                </c:pt>
                <c:pt idx="2491">
                  <c:v>0.23101851851851843</c:v>
                </c:pt>
                <c:pt idx="2492">
                  <c:v>0.23103009259259275</c:v>
                </c:pt>
                <c:pt idx="2493">
                  <c:v>0.2310416666666667</c:v>
                </c:pt>
                <c:pt idx="2494">
                  <c:v>0.23105324074074074</c:v>
                </c:pt>
                <c:pt idx="2495">
                  <c:v>0.23106481481481481</c:v>
                </c:pt>
                <c:pt idx="2496">
                  <c:v>0.23108796296296299</c:v>
                </c:pt>
                <c:pt idx="2497">
                  <c:v>0.23109953703703712</c:v>
                </c:pt>
                <c:pt idx="2498">
                  <c:v>0.23111111111111121</c:v>
                </c:pt>
                <c:pt idx="2499">
                  <c:v>0.23112268518518519</c:v>
                </c:pt>
                <c:pt idx="2500">
                  <c:v>0.23113425925925918</c:v>
                </c:pt>
                <c:pt idx="2501">
                  <c:v>0.23114583333333341</c:v>
                </c:pt>
                <c:pt idx="2502">
                  <c:v>0.23115740740740751</c:v>
                </c:pt>
                <c:pt idx="2503">
                  <c:v>0.23116898148148157</c:v>
                </c:pt>
                <c:pt idx="2504">
                  <c:v>0.2311805555555555</c:v>
                </c:pt>
                <c:pt idx="2505">
                  <c:v>0.23119212962962962</c:v>
                </c:pt>
                <c:pt idx="2506">
                  <c:v>0.23120370370370369</c:v>
                </c:pt>
                <c:pt idx="2507">
                  <c:v>0.23121527777777784</c:v>
                </c:pt>
                <c:pt idx="2508">
                  <c:v>0.23122685185185191</c:v>
                </c:pt>
                <c:pt idx="2509">
                  <c:v>0.23123842592592594</c:v>
                </c:pt>
                <c:pt idx="2510">
                  <c:v>0.23126157407407408</c:v>
                </c:pt>
                <c:pt idx="2511">
                  <c:v>0.23127314814814814</c:v>
                </c:pt>
                <c:pt idx="2512">
                  <c:v>0.23128472222222221</c:v>
                </c:pt>
                <c:pt idx="2513">
                  <c:v>0.23129629629629647</c:v>
                </c:pt>
                <c:pt idx="2514">
                  <c:v>0.2313078703703704</c:v>
                </c:pt>
                <c:pt idx="2515">
                  <c:v>0.23131944444444458</c:v>
                </c:pt>
                <c:pt idx="2516">
                  <c:v>0.23133101851851845</c:v>
                </c:pt>
                <c:pt idx="2517">
                  <c:v>0.23134259259259274</c:v>
                </c:pt>
                <c:pt idx="2518">
                  <c:v>0.23135416666666669</c:v>
                </c:pt>
                <c:pt idx="2519">
                  <c:v>0.23136574074074076</c:v>
                </c:pt>
                <c:pt idx="2520">
                  <c:v>0.23137731481481483</c:v>
                </c:pt>
                <c:pt idx="2521">
                  <c:v>0.23140046296296313</c:v>
                </c:pt>
                <c:pt idx="2522">
                  <c:v>0.23141203703703719</c:v>
                </c:pt>
                <c:pt idx="2523">
                  <c:v>0.2314236111111112</c:v>
                </c:pt>
                <c:pt idx="2524">
                  <c:v>0.23143518518518533</c:v>
                </c:pt>
                <c:pt idx="2525">
                  <c:v>0.23144675925925925</c:v>
                </c:pt>
                <c:pt idx="2526">
                  <c:v>0.23145833333333346</c:v>
                </c:pt>
                <c:pt idx="2527">
                  <c:v>0.23146990740740753</c:v>
                </c:pt>
                <c:pt idx="2528">
                  <c:v>0.23148148148148165</c:v>
                </c:pt>
                <c:pt idx="2529">
                  <c:v>0.23149305555555563</c:v>
                </c:pt>
                <c:pt idx="2530">
                  <c:v>0.23150462962962962</c:v>
                </c:pt>
                <c:pt idx="2531">
                  <c:v>0.23151620370370371</c:v>
                </c:pt>
                <c:pt idx="2532">
                  <c:v>0.23153935185185195</c:v>
                </c:pt>
                <c:pt idx="2533">
                  <c:v>0.23155092592592588</c:v>
                </c:pt>
                <c:pt idx="2534">
                  <c:v>0.2315625</c:v>
                </c:pt>
                <c:pt idx="2535">
                  <c:v>0.23157407407407407</c:v>
                </c:pt>
                <c:pt idx="2536">
                  <c:v>0.23158564814814819</c:v>
                </c:pt>
                <c:pt idx="2537">
                  <c:v>0.23159722222222232</c:v>
                </c:pt>
                <c:pt idx="2538">
                  <c:v>0.23160879629629638</c:v>
                </c:pt>
                <c:pt idx="2539">
                  <c:v>0.23162037037037039</c:v>
                </c:pt>
                <c:pt idx="2540">
                  <c:v>0.23163194444444443</c:v>
                </c:pt>
                <c:pt idx="2541">
                  <c:v>0.23164351851851844</c:v>
                </c:pt>
                <c:pt idx="2542">
                  <c:v>0.23165509259259273</c:v>
                </c:pt>
                <c:pt idx="2543">
                  <c:v>0.23167824074074073</c:v>
                </c:pt>
                <c:pt idx="2544">
                  <c:v>0.23168981481481477</c:v>
                </c:pt>
                <c:pt idx="2545">
                  <c:v>0.23170138888888894</c:v>
                </c:pt>
                <c:pt idx="2546">
                  <c:v>0.23171296296296304</c:v>
                </c:pt>
                <c:pt idx="2547">
                  <c:v>0.2317245370370371</c:v>
                </c:pt>
                <c:pt idx="2548">
                  <c:v>0.23173611111111123</c:v>
                </c:pt>
                <c:pt idx="2549">
                  <c:v>0.23174768518518529</c:v>
                </c:pt>
                <c:pt idx="2550">
                  <c:v>0.23175925925925925</c:v>
                </c:pt>
                <c:pt idx="2551">
                  <c:v>0.23177083333333334</c:v>
                </c:pt>
                <c:pt idx="2552">
                  <c:v>0.23178240740740749</c:v>
                </c:pt>
                <c:pt idx="2553">
                  <c:v>0.23179398148148164</c:v>
                </c:pt>
                <c:pt idx="2554">
                  <c:v>0.23180555555555557</c:v>
                </c:pt>
                <c:pt idx="2555">
                  <c:v>0.23182870370370368</c:v>
                </c:pt>
                <c:pt idx="2556">
                  <c:v>0.23184027777777788</c:v>
                </c:pt>
                <c:pt idx="2557">
                  <c:v>0.23185185185185186</c:v>
                </c:pt>
                <c:pt idx="2558">
                  <c:v>0.23186342592592593</c:v>
                </c:pt>
                <c:pt idx="2559">
                  <c:v>0.23187499999999997</c:v>
                </c:pt>
                <c:pt idx="2560">
                  <c:v>0.23188657407407401</c:v>
                </c:pt>
                <c:pt idx="2561">
                  <c:v>0.23189814814814821</c:v>
                </c:pt>
                <c:pt idx="2562">
                  <c:v>0.23190972222222234</c:v>
                </c:pt>
                <c:pt idx="2563">
                  <c:v>0.23192129629629643</c:v>
                </c:pt>
                <c:pt idx="2564">
                  <c:v>0.23193287037037041</c:v>
                </c:pt>
                <c:pt idx="2565">
                  <c:v>0.23194444444444459</c:v>
                </c:pt>
                <c:pt idx="2566">
                  <c:v>0.23195601851851852</c:v>
                </c:pt>
                <c:pt idx="2567">
                  <c:v>0.23196759259259275</c:v>
                </c:pt>
                <c:pt idx="2568">
                  <c:v>0.23199074074074083</c:v>
                </c:pt>
                <c:pt idx="2569">
                  <c:v>0.23200231481481481</c:v>
                </c:pt>
                <c:pt idx="2570">
                  <c:v>0.23201388888888891</c:v>
                </c:pt>
                <c:pt idx="2571">
                  <c:v>0.23202546296296306</c:v>
                </c:pt>
                <c:pt idx="2572">
                  <c:v>0.23203703703703718</c:v>
                </c:pt>
                <c:pt idx="2573">
                  <c:v>0.23204861111111119</c:v>
                </c:pt>
                <c:pt idx="2574">
                  <c:v>0.23206018518518529</c:v>
                </c:pt>
                <c:pt idx="2575">
                  <c:v>0.23207175925925916</c:v>
                </c:pt>
                <c:pt idx="2576">
                  <c:v>0.23208333333333342</c:v>
                </c:pt>
                <c:pt idx="2577">
                  <c:v>0.23209490740740751</c:v>
                </c:pt>
                <c:pt idx="2578">
                  <c:v>0.23210648148148166</c:v>
                </c:pt>
                <c:pt idx="2579">
                  <c:v>0.23212962962962957</c:v>
                </c:pt>
                <c:pt idx="2580">
                  <c:v>0.2321412037037037</c:v>
                </c:pt>
                <c:pt idx="2581">
                  <c:v>0.23215277777777768</c:v>
                </c:pt>
                <c:pt idx="2582">
                  <c:v>0.23216435185185191</c:v>
                </c:pt>
                <c:pt idx="2583">
                  <c:v>0.23217592592592587</c:v>
                </c:pt>
                <c:pt idx="2584">
                  <c:v>0.23218749999999999</c:v>
                </c:pt>
                <c:pt idx="2585">
                  <c:v>0.23219907407407406</c:v>
                </c:pt>
                <c:pt idx="2586">
                  <c:v>0.23221064814814821</c:v>
                </c:pt>
                <c:pt idx="2587">
                  <c:v>0.2322222222222223</c:v>
                </c:pt>
                <c:pt idx="2588">
                  <c:v>0.23223379629629637</c:v>
                </c:pt>
                <c:pt idx="2589">
                  <c:v>0.23225694444444453</c:v>
                </c:pt>
                <c:pt idx="2590">
                  <c:v>0.23226851851851843</c:v>
                </c:pt>
                <c:pt idx="2591">
                  <c:v>0.23228009259259277</c:v>
                </c:pt>
                <c:pt idx="2592">
                  <c:v>0.2322916666666667</c:v>
                </c:pt>
                <c:pt idx="2593">
                  <c:v>0.23230324074074074</c:v>
                </c:pt>
                <c:pt idx="2594">
                  <c:v>0.23231481481481484</c:v>
                </c:pt>
                <c:pt idx="2595">
                  <c:v>0.2323263888888889</c:v>
                </c:pt>
                <c:pt idx="2596">
                  <c:v>0.23233796296296305</c:v>
                </c:pt>
                <c:pt idx="2597">
                  <c:v>0.23234953703703717</c:v>
                </c:pt>
                <c:pt idx="2598">
                  <c:v>0.23236111111111118</c:v>
                </c:pt>
                <c:pt idx="2599">
                  <c:v>0.2323726851851852</c:v>
                </c:pt>
                <c:pt idx="2600">
                  <c:v>0.23239583333333341</c:v>
                </c:pt>
                <c:pt idx="2601">
                  <c:v>0.23240740740740756</c:v>
                </c:pt>
                <c:pt idx="2602">
                  <c:v>0.23241898148148168</c:v>
                </c:pt>
                <c:pt idx="2603">
                  <c:v>0.23243055555555556</c:v>
                </c:pt>
                <c:pt idx="2604">
                  <c:v>0.23244212962962971</c:v>
                </c:pt>
                <c:pt idx="2605">
                  <c:v>0.23245370370370369</c:v>
                </c:pt>
                <c:pt idx="2606">
                  <c:v>0.23246527777777787</c:v>
                </c:pt>
                <c:pt idx="2607">
                  <c:v>0.23247685185185191</c:v>
                </c:pt>
                <c:pt idx="2608">
                  <c:v>0.232488425925926</c:v>
                </c:pt>
                <c:pt idx="2609">
                  <c:v>0.23250000000000001</c:v>
                </c:pt>
                <c:pt idx="2610">
                  <c:v>0.23251157407407408</c:v>
                </c:pt>
                <c:pt idx="2611">
                  <c:v>0.2325231481481482</c:v>
                </c:pt>
                <c:pt idx="2612">
                  <c:v>0.23253472222222224</c:v>
                </c:pt>
                <c:pt idx="2613">
                  <c:v>0.23254629629629647</c:v>
                </c:pt>
                <c:pt idx="2614">
                  <c:v>0.23256944444444463</c:v>
                </c:pt>
                <c:pt idx="2615">
                  <c:v>0.23258101851851842</c:v>
                </c:pt>
                <c:pt idx="2616">
                  <c:v>0.23259259259259274</c:v>
                </c:pt>
                <c:pt idx="2617">
                  <c:v>0.23260416666666664</c:v>
                </c:pt>
                <c:pt idx="2618">
                  <c:v>0.23261574074074076</c:v>
                </c:pt>
                <c:pt idx="2619">
                  <c:v>0.2326273148148148</c:v>
                </c:pt>
                <c:pt idx="2620">
                  <c:v>0.2326388888888889</c:v>
                </c:pt>
                <c:pt idx="2621">
                  <c:v>0.23265046296296296</c:v>
                </c:pt>
                <c:pt idx="2622">
                  <c:v>0.23266203703703711</c:v>
                </c:pt>
                <c:pt idx="2623">
                  <c:v>0.23267361111111107</c:v>
                </c:pt>
                <c:pt idx="2624">
                  <c:v>0.23268518518518524</c:v>
                </c:pt>
                <c:pt idx="2625">
                  <c:v>0.23270833333333346</c:v>
                </c:pt>
                <c:pt idx="2626">
                  <c:v>0.23271990740740758</c:v>
                </c:pt>
                <c:pt idx="2627">
                  <c:v>0.23273148148148165</c:v>
                </c:pt>
                <c:pt idx="2628">
                  <c:v>0.23274305555555563</c:v>
                </c:pt>
                <c:pt idx="2629">
                  <c:v>0.23275462962962962</c:v>
                </c:pt>
                <c:pt idx="2630">
                  <c:v>0.23276620370370371</c:v>
                </c:pt>
                <c:pt idx="2631">
                  <c:v>0.23277777777777778</c:v>
                </c:pt>
                <c:pt idx="2632">
                  <c:v>0.23278935185185198</c:v>
                </c:pt>
                <c:pt idx="2633">
                  <c:v>0.23281250000000001</c:v>
                </c:pt>
                <c:pt idx="2634">
                  <c:v>0.23282407407407402</c:v>
                </c:pt>
                <c:pt idx="2635">
                  <c:v>0.23283564814814819</c:v>
                </c:pt>
                <c:pt idx="2636">
                  <c:v>0.23284722222222229</c:v>
                </c:pt>
                <c:pt idx="2637">
                  <c:v>0.23285879629629641</c:v>
                </c:pt>
                <c:pt idx="2638">
                  <c:v>0.23287037037037039</c:v>
                </c:pt>
                <c:pt idx="2639">
                  <c:v>0.23288194444444443</c:v>
                </c:pt>
                <c:pt idx="2640">
                  <c:v>0.23289351851851839</c:v>
                </c:pt>
                <c:pt idx="2641">
                  <c:v>0.23290509259259279</c:v>
                </c:pt>
                <c:pt idx="2642">
                  <c:v>0.23291666666666674</c:v>
                </c:pt>
                <c:pt idx="2643">
                  <c:v>0.23292824074074081</c:v>
                </c:pt>
                <c:pt idx="2644">
                  <c:v>0.23293981481481491</c:v>
                </c:pt>
                <c:pt idx="2645">
                  <c:v>0.23296296296296304</c:v>
                </c:pt>
                <c:pt idx="2646">
                  <c:v>0.23297453703703713</c:v>
                </c:pt>
                <c:pt idx="2647">
                  <c:v>0.23298611111111125</c:v>
                </c:pt>
                <c:pt idx="2648">
                  <c:v>0.23299768518518532</c:v>
                </c:pt>
                <c:pt idx="2649">
                  <c:v>0.23300925925925928</c:v>
                </c:pt>
                <c:pt idx="2650">
                  <c:v>0.23302083333333334</c:v>
                </c:pt>
                <c:pt idx="2651">
                  <c:v>0.23303240740740752</c:v>
                </c:pt>
                <c:pt idx="2652">
                  <c:v>0.2330439814814817</c:v>
                </c:pt>
                <c:pt idx="2653">
                  <c:v>0.23305555555555557</c:v>
                </c:pt>
                <c:pt idx="2654">
                  <c:v>0.23306712962962961</c:v>
                </c:pt>
                <c:pt idx="2655">
                  <c:v>0.23307870370370368</c:v>
                </c:pt>
                <c:pt idx="2656">
                  <c:v>0.23309027777777785</c:v>
                </c:pt>
                <c:pt idx="2657">
                  <c:v>0.23310185185185184</c:v>
                </c:pt>
                <c:pt idx="2658">
                  <c:v>0.233125</c:v>
                </c:pt>
                <c:pt idx="2659">
                  <c:v>0.23313657407407407</c:v>
                </c:pt>
                <c:pt idx="2660">
                  <c:v>0.23314814814814822</c:v>
                </c:pt>
                <c:pt idx="2661">
                  <c:v>0.23315972222222223</c:v>
                </c:pt>
                <c:pt idx="2662">
                  <c:v>0.23317129629629629</c:v>
                </c:pt>
                <c:pt idx="2663">
                  <c:v>0.23318287037037036</c:v>
                </c:pt>
                <c:pt idx="2664">
                  <c:v>0.23319444444444454</c:v>
                </c:pt>
                <c:pt idx="2665">
                  <c:v>0.23320601851851852</c:v>
                </c:pt>
                <c:pt idx="2666">
                  <c:v>0.23321759259259275</c:v>
                </c:pt>
                <c:pt idx="2667">
                  <c:v>0.23322916666666671</c:v>
                </c:pt>
                <c:pt idx="2668">
                  <c:v>0.23324074074074083</c:v>
                </c:pt>
                <c:pt idx="2669">
                  <c:v>0.23326388888888891</c:v>
                </c:pt>
                <c:pt idx="2670">
                  <c:v>0.23327546296296306</c:v>
                </c:pt>
                <c:pt idx="2671">
                  <c:v>0.23328703703703713</c:v>
                </c:pt>
                <c:pt idx="2672">
                  <c:v>0.23329861111111122</c:v>
                </c:pt>
                <c:pt idx="2673">
                  <c:v>0.23331018518518529</c:v>
                </c:pt>
                <c:pt idx="2674">
                  <c:v>0.23332175925925916</c:v>
                </c:pt>
                <c:pt idx="2675">
                  <c:v>0.23333333333333339</c:v>
                </c:pt>
                <c:pt idx="2676">
                  <c:v>0.23334490740740749</c:v>
                </c:pt>
                <c:pt idx="2677">
                  <c:v>0.23335648148148164</c:v>
                </c:pt>
                <c:pt idx="2678">
                  <c:v>0.23336805555555554</c:v>
                </c:pt>
                <c:pt idx="2679">
                  <c:v>0.23337962962962955</c:v>
                </c:pt>
                <c:pt idx="2680">
                  <c:v>0.23340277777777776</c:v>
                </c:pt>
                <c:pt idx="2681">
                  <c:v>0.23341435185185197</c:v>
                </c:pt>
                <c:pt idx="2682">
                  <c:v>0.23342592592592593</c:v>
                </c:pt>
                <c:pt idx="2683">
                  <c:v>0.23343750000000008</c:v>
                </c:pt>
                <c:pt idx="2684">
                  <c:v>0.23344907407407417</c:v>
                </c:pt>
                <c:pt idx="2685">
                  <c:v>0.23346064814814821</c:v>
                </c:pt>
                <c:pt idx="2686">
                  <c:v>0.2334722222222223</c:v>
                </c:pt>
                <c:pt idx="2687">
                  <c:v>0.23348379629629643</c:v>
                </c:pt>
                <c:pt idx="2688">
                  <c:v>0.23349537037037049</c:v>
                </c:pt>
                <c:pt idx="2689">
                  <c:v>0.23350694444444453</c:v>
                </c:pt>
                <c:pt idx="2690">
                  <c:v>0.23353009259259275</c:v>
                </c:pt>
                <c:pt idx="2691">
                  <c:v>0.2335416666666667</c:v>
                </c:pt>
                <c:pt idx="2692">
                  <c:v>0.23355324074074071</c:v>
                </c:pt>
                <c:pt idx="2693">
                  <c:v>0.23356481481481484</c:v>
                </c:pt>
                <c:pt idx="2694">
                  <c:v>0.2335763888888889</c:v>
                </c:pt>
                <c:pt idx="2695">
                  <c:v>0.23358796296296294</c:v>
                </c:pt>
                <c:pt idx="2696">
                  <c:v>0.23359953703703712</c:v>
                </c:pt>
                <c:pt idx="2697">
                  <c:v>0.23361111111111119</c:v>
                </c:pt>
                <c:pt idx="2698">
                  <c:v>0.2336226851851852</c:v>
                </c:pt>
                <c:pt idx="2699">
                  <c:v>0.23363425925925918</c:v>
                </c:pt>
                <c:pt idx="2700">
                  <c:v>0.23364583333333341</c:v>
                </c:pt>
                <c:pt idx="2701">
                  <c:v>0.23365740740740748</c:v>
                </c:pt>
                <c:pt idx="2702">
                  <c:v>0.23366898148148163</c:v>
                </c:pt>
                <c:pt idx="2703">
                  <c:v>0.23368055555555547</c:v>
                </c:pt>
                <c:pt idx="2704">
                  <c:v>0.23370370370370372</c:v>
                </c:pt>
                <c:pt idx="2705">
                  <c:v>0.23371527777777787</c:v>
                </c:pt>
                <c:pt idx="2706">
                  <c:v>0.23372685185185191</c:v>
                </c:pt>
                <c:pt idx="2707">
                  <c:v>0.23373842592592603</c:v>
                </c:pt>
                <c:pt idx="2708">
                  <c:v>0.23375000000000001</c:v>
                </c:pt>
                <c:pt idx="2709">
                  <c:v>0.23376157407407408</c:v>
                </c:pt>
                <c:pt idx="2710">
                  <c:v>0.2337731481481482</c:v>
                </c:pt>
                <c:pt idx="2711">
                  <c:v>0.23378472222222224</c:v>
                </c:pt>
                <c:pt idx="2712">
                  <c:v>0.23379629629629645</c:v>
                </c:pt>
                <c:pt idx="2713">
                  <c:v>0.2338078703703704</c:v>
                </c:pt>
                <c:pt idx="2714">
                  <c:v>0.23381944444444458</c:v>
                </c:pt>
                <c:pt idx="2715">
                  <c:v>0.23384259259259274</c:v>
                </c:pt>
                <c:pt idx="2716">
                  <c:v>0.2338541666666667</c:v>
                </c:pt>
                <c:pt idx="2717">
                  <c:v>0.23386574074074074</c:v>
                </c:pt>
                <c:pt idx="2718">
                  <c:v>0.2338773148148148</c:v>
                </c:pt>
                <c:pt idx="2719">
                  <c:v>0.2338888888888889</c:v>
                </c:pt>
                <c:pt idx="2720">
                  <c:v>0.23390046296296307</c:v>
                </c:pt>
                <c:pt idx="2721">
                  <c:v>0.2339120370370372</c:v>
                </c:pt>
                <c:pt idx="2722">
                  <c:v>0.23392361111111121</c:v>
                </c:pt>
                <c:pt idx="2723">
                  <c:v>0.23393518518518536</c:v>
                </c:pt>
                <c:pt idx="2724">
                  <c:v>0.23394675925925926</c:v>
                </c:pt>
                <c:pt idx="2725">
                  <c:v>0.23395833333333346</c:v>
                </c:pt>
                <c:pt idx="2726">
                  <c:v>0.23398148148148168</c:v>
                </c:pt>
                <c:pt idx="2727">
                  <c:v>0.23399305555555566</c:v>
                </c:pt>
                <c:pt idx="2728">
                  <c:v>0.23400462962962965</c:v>
                </c:pt>
                <c:pt idx="2729">
                  <c:v>0.23401620370370371</c:v>
                </c:pt>
                <c:pt idx="2730">
                  <c:v>0.23402777777777781</c:v>
                </c:pt>
                <c:pt idx="2731">
                  <c:v>0.23403935185185196</c:v>
                </c:pt>
                <c:pt idx="2732">
                  <c:v>0.23405092592592588</c:v>
                </c:pt>
                <c:pt idx="2733">
                  <c:v>0.23406250000000001</c:v>
                </c:pt>
                <c:pt idx="2734">
                  <c:v>0.23407407407407407</c:v>
                </c:pt>
                <c:pt idx="2735">
                  <c:v>0.23408564814814814</c:v>
                </c:pt>
                <c:pt idx="2736">
                  <c:v>0.23410879629629638</c:v>
                </c:pt>
                <c:pt idx="2737">
                  <c:v>0.2341203703703704</c:v>
                </c:pt>
                <c:pt idx="2738">
                  <c:v>0.23413194444444443</c:v>
                </c:pt>
                <c:pt idx="2739">
                  <c:v>0.23414351851851845</c:v>
                </c:pt>
                <c:pt idx="2740">
                  <c:v>0.23415509259259273</c:v>
                </c:pt>
                <c:pt idx="2741">
                  <c:v>0.23416666666666666</c:v>
                </c:pt>
                <c:pt idx="2742">
                  <c:v>0.23417824074074076</c:v>
                </c:pt>
                <c:pt idx="2743">
                  <c:v>0.23418981481481482</c:v>
                </c:pt>
                <c:pt idx="2744">
                  <c:v>0.23420138888888897</c:v>
                </c:pt>
                <c:pt idx="2745">
                  <c:v>0.23421296296296307</c:v>
                </c:pt>
                <c:pt idx="2746">
                  <c:v>0.23422453703703713</c:v>
                </c:pt>
                <c:pt idx="2747">
                  <c:v>0.23423611111111123</c:v>
                </c:pt>
                <c:pt idx="2748">
                  <c:v>0.23424768518518532</c:v>
                </c:pt>
                <c:pt idx="2749">
                  <c:v>0.23425925925925925</c:v>
                </c:pt>
                <c:pt idx="2750">
                  <c:v>0.23428240740740752</c:v>
                </c:pt>
                <c:pt idx="2751">
                  <c:v>0.23429398148148164</c:v>
                </c:pt>
                <c:pt idx="2752">
                  <c:v>0.23430555555555552</c:v>
                </c:pt>
                <c:pt idx="2753">
                  <c:v>0.23431712962962961</c:v>
                </c:pt>
                <c:pt idx="2754">
                  <c:v>0.23432870370370368</c:v>
                </c:pt>
                <c:pt idx="2755">
                  <c:v>0.23434027777777786</c:v>
                </c:pt>
                <c:pt idx="2756">
                  <c:v>0.23435185185185184</c:v>
                </c:pt>
                <c:pt idx="2757">
                  <c:v>0.23436342592592593</c:v>
                </c:pt>
                <c:pt idx="2758">
                  <c:v>0.234375</c:v>
                </c:pt>
                <c:pt idx="2759">
                  <c:v>0.23438657407407407</c:v>
                </c:pt>
                <c:pt idx="2760">
                  <c:v>0.23439814814814824</c:v>
                </c:pt>
                <c:pt idx="2761">
                  <c:v>0.23442129629629643</c:v>
                </c:pt>
                <c:pt idx="2762">
                  <c:v>0.23443287037037044</c:v>
                </c:pt>
                <c:pt idx="2763">
                  <c:v>0.23444444444444465</c:v>
                </c:pt>
                <c:pt idx="2764">
                  <c:v>0.23445601851851852</c:v>
                </c:pt>
                <c:pt idx="2765">
                  <c:v>0.23446759259259281</c:v>
                </c:pt>
                <c:pt idx="2766">
                  <c:v>0.23447916666666671</c:v>
                </c:pt>
                <c:pt idx="2767">
                  <c:v>0.23449074074074083</c:v>
                </c:pt>
                <c:pt idx="2768">
                  <c:v>0.23450231481481479</c:v>
                </c:pt>
                <c:pt idx="2769">
                  <c:v>0.23451388888888891</c:v>
                </c:pt>
                <c:pt idx="2770">
                  <c:v>0.23452546296296303</c:v>
                </c:pt>
                <c:pt idx="2771">
                  <c:v>0.23453703703703718</c:v>
                </c:pt>
                <c:pt idx="2772">
                  <c:v>0.23456018518518529</c:v>
                </c:pt>
                <c:pt idx="2773">
                  <c:v>0.23457175925925913</c:v>
                </c:pt>
                <c:pt idx="2774">
                  <c:v>0.23458333333333345</c:v>
                </c:pt>
                <c:pt idx="2775">
                  <c:v>0.23459490740740749</c:v>
                </c:pt>
                <c:pt idx="2776">
                  <c:v>0.23460648148148164</c:v>
                </c:pt>
                <c:pt idx="2777">
                  <c:v>0.23461805555555559</c:v>
                </c:pt>
                <c:pt idx="2778">
                  <c:v>0.23462962962962955</c:v>
                </c:pt>
                <c:pt idx="2779">
                  <c:v>0.2346412037037037</c:v>
                </c:pt>
                <c:pt idx="2780">
                  <c:v>0.23465277777777777</c:v>
                </c:pt>
                <c:pt idx="2781">
                  <c:v>0.23466435185185194</c:v>
                </c:pt>
                <c:pt idx="2782">
                  <c:v>0.23468750000000002</c:v>
                </c:pt>
                <c:pt idx="2783">
                  <c:v>0.23469907407407409</c:v>
                </c:pt>
                <c:pt idx="2784">
                  <c:v>0.23471064814814821</c:v>
                </c:pt>
                <c:pt idx="2785">
                  <c:v>0.23472222222222228</c:v>
                </c:pt>
                <c:pt idx="2786">
                  <c:v>0.23473379629629645</c:v>
                </c:pt>
                <c:pt idx="2787">
                  <c:v>0.23474537037037047</c:v>
                </c:pt>
                <c:pt idx="2788">
                  <c:v>0.2347569444444445</c:v>
                </c:pt>
                <c:pt idx="2789">
                  <c:v>0.23476851851851852</c:v>
                </c:pt>
                <c:pt idx="2790">
                  <c:v>0.23478009259259275</c:v>
                </c:pt>
                <c:pt idx="2791">
                  <c:v>0.2347916666666667</c:v>
                </c:pt>
                <c:pt idx="2792">
                  <c:v>0.23480324074074074</c:v>
                </c:pt>
                <c:pt idx="2793">
                  <c:v>0.23481481481481481</c:v>
                </c:pt>
                <c:pt idx="2794">
                  <c:v>0.2348263888888889</c:v>
                </c:pt>
                <c:pt idx="2795">
                  <c:v>0.23484953703703712</c:v>
                </c:pt>
                <c:pt idx="2796">
                  <c:v>0.23486111111111119</c:v>
                </c:pt>
                <c:pt idx="2797">
                  <c:v>0.2348726851851852</c:v>
                </c:pt>
                <c:pt idx="2798">
                  <c:v>0.23488425925925918</c:v>
                </c:pt>
                <c:pt idx="2799">
                  <c:v>0.23489583333333341</c:v>
                </c:pt>
                <c:pt idx="2800">
                  <c:v>0.23490740740740759</c:v>
                </c:pt>
                <c:pt idx="2801">
                  <c:v>0.23491898148148171</c:v>
                </c:pt>
                <c:pt idx="2802">
                  <c:v>0.23493055555555556</c:v>
                </c:pt>
                <c:pt idx="2803">
                  <c:v>0.23494212962962971</c:v>
                </c:pt>
                <c:pt idx="2804">
                  <c:v>0.23495370370370372</c:v>
                </c:pt>
                <c:pt idx="2805">
                  <c:v>0.23496527777777784</c:v>
                </c:pt>
                <c:pt idx="2806">
                  <c:v>0.23497685185185191</c:v>
                </c:pt>
                <c:pt idx="2807">
                  <c:v>0.23500000000000001</c:v>
                </c:pt>
                <c:pt idx="2808">
                  <c:v>0.23501157407407405</c:v>
                </c:pt>
                <c:pt idx="2809">
                  <c:v>0.2350231481481482</c:v>
                </c:pt>
                <c:pt idx="2810">
                  <c:v>0.23503472222222221</c:v>
                </c:pt>
                <c:pt idx="2811">
                  <c:v>0.23504629629629645</c:v>
                </c:pt>
                <c:pt idx="2812">
                  <c:v>0.2350578703703704</c:v>
                </c:pt>
                <c:pt idx="2813">
                  <c:v>0.23506944444444458</c:v>
                </c:pt>
                <c:pt idx="2814">
                  <c:v>0.23508101851851843</c:v>
                </c:pt>
                <c:pt idx="2815">
                  <c:v>0.23509259259259274</c:v>
                </c:pt>
                <c:pt idx="2816">
                  <c:v>0.2351041666666667</c:v>
                </c:pt>
                <c:pt idx="2817">
                  <c:v>0.23511574074074074</c:v>
                </c:pt>
                <c:pt idx="2818">
                  <c:v>0.2351388888888889</c:v>
                </c:pt>
                <c:pt idx="2819">
                  <c:v>0.23515046296296296</c:v>
                </c:pt>
                <c:pt idx="2820">
                  <c:v>0.23516203703703714</c:v>
                </c:pt>
                <c:pt idx="2821">
                  <c:v>0.23517361111111112</c:v>
                </c:pt>
                <c:pt idx="2822">
                  <c:v>0.23518518518518525</c:v>
                </c:pt>
                <c:pt idx="2823">
                  <c:v>0.2351967592592592</c:v>
                </c:pt>
                <c:pt idx="2824">
                  <c:v>0.23520833333333346</c:v>
                </c:pt>
                <c:pt idx="2825">
                  <c:v>0.23521990740740759</c:v>
                </c:pt>
                <c:pt idx="2826">
                  <c:v>0.23523148148148165</c:v>
                </c:pt>
                <c:pt idx="2827">
                  <c:v>0.23524305555555564</c:v>
                </c:pt>
                <c:pt idx="2828">
                  <c:v>0.23526620370370371</c:v>
                </c:pt>
                <c:pt idx="2829">
                  <c:v>0.23527777777777778</c:v>
                </c:pt>
                <c:pt idx="2830">
                  <c:v>0.23528935185185196</c:v>
                </c:pt>
                <c:pt idx="2831">
                  <c:v>0.23530092592592589</c:v>
                </c:pt>
                <c:pt idx="2832">
                  <c:v>0.23531250000000001</c:v>
                </c:pt>
                <c:pt idx="2833">
                  <c:v>0.23532407407407407</c:v>
                </c:pt>
                <c:pt idx="2834">
                  <c:v>0.23533564814814814</c:v>
                </c:pt>
                <c:pt idx="2835">
                  <c:v>0.23534722222222232</c:v>
                </c:pt>
                <c:pt idx="2836">
                  <c:v>0.23535879629629639</c:v>
                </c:pt>
                <c:pt idx="2837">
                  <c:v>0.2353703703703704</c:v>
                </c:pt>
                <c:pt idx="2838">
                  <c:v>0.23538194444444446</c:v>
                </c:pt>
                <c:pt idx="2839">
                  <c:v>0.23539351851851845</c:v>
                </c:pt>
                <c:pt idx="2840">
                  <c:v>0.23541666666666677</c:v>
                </c:pt>
                <c:pt idx="2841">
                  <c:v>0.23542824074074081</c:v>
                </c:pt>
                <c:pt idx="2842">
                  <c:v>0.23543981481481491</c:v>
                </c:pt>
                <c:pt idx="2843">
                  <c:v>0.23545138888888895</c:v>
                </c:pt>
                <c:pt idx="2844">
                  <c:v>0.23546296296296307</c:v>
                </c:pt>
                <c:pt idx="2845">
                  <c:v>0.23547453703703711</c:v>
                </c:pt>
                <c:pt idx="2846">
                  <c:v>0.23548611111111123</c:v>
                </c:pt>
                <c:pt idx="2847">
                  <c:v>0.23549768518518532</c:v>
                </c:pt>
                <c:pt idx="2848">
                  <c:v>0.23550925925925925</c:v>
                </c:pt>
                <c:pt idx="2849">
                  <c:v>0.2355208333333334</c:v>
                </c:pt>
                <c:pt idx="2850">
                  <c:v>0.23553240740740752</c:v>
                </c:pt>
                <c:pt idx="2851">
                  <c:v>0.23554398148148165</c:v>
                </c:pt>
                <c:pt idx="2852">
                  <c:v>0.23555555555555555</c:v>
                </c:pt>
                <c:pt idx="2853">
                  <c:v>0.23557870370370368</c:v>
                </c:pt>
                <c:pt idx="2854">
                  <c:v>0.23559027777777786</c:v>
                </c:pt>
                <c:pt idx="2855">
                  <c:v>0.2356018518518519</c:v>
                </c:pt>
                <c:pt idx="2856">
                  <c:v>0.23561342592592593</c:v>
                </c:pt>
                <c:pt idx="2857">
                  <c:v>0.235625</c:v>
                </c:pt>
                <c:pt idx="2858">
                  <c:v>0.2356365740740741</c:v>
                </c:pt>
                <c:pt idx="2859">
                  <c:v>0.23564814814814825</c:v>
                </c:pt>
                <c:pt idx="2860">
                  <c:v>0.23565972222222223</c:v>
                </c:pt>
                <c:pt idx="2861">
                  <c:v>0.23567129629629635</c:v>
                </c:pt>
                <c:pt idx="2862">
                  <c:v>0.23568287037037039</c:v>
                </c:pt>
                <c:pt idx="2863">
                  <c:v>0.2357060185185185</c:v>
                </c:pt>
                <c:pt idx="2864">
                  <c:v>0.23571759259259278</c:v>
                </c:pt>
                <c:pt idx="2865">
                  <c:v>0.23572916666666671</c:v>
                </c:pt>
                <c:pt idx="2866">
                  <c:v>0.23574074074074081</c:v>
                </c:pt>
                <c:pt idx="2867">
                  <c:v>0.2357523148148149</c:v>
                </c:pt>
                <c:pt idx="2868">
                  <c:v>0.23576388888888891</c:v>
                </c:pt>
                <c:pt idx="2869">
                  <c:v>0.23577546296296303</c:v>
                </c:pt>
                <c:pt idx="2870">
                  <c:v>0.23578703703703718</c:v>
                </c:pt>
                <c:pt idx="2871">
                  <c:v>0.23579861111111122</c:v>
                </c:pt>
                <c:pt idx="2872">
                  <c:v>0.23581018518518529</c:v>
                </c:pt>
                <c:pt idx="2873">
                  <c:v>0.23582175925925916</c:v>
                </c:pt>
                <c:pt idx="2874">
                  <c:v>0.23584490740740749</c:v>
                </c:pt>
                <c:pt idx="2875">
                  <c:v>0.23585648148148167</c:v>
                </c:pt>
                <c:pt idx="2876">
                  <c:v>0.23586805555555559</c:v>
                </c:pt>
                <c:pt idx="2877">
                  <c:v>0.23587962962962955</c:v>
                </c:pt>
                <c:pt idx="2878">
                  <c:v>0.2358912037037037</c:v>
                </c:pt>
                <c:pt idx="2879">
                  <c:v>0.23590277777777779</c:v>
                </c:pt>
                <c:pt idx="2880">
                  <c:v>0.23591435185185197</c:v>
                </c:pt>
                <c:pt idx="2881">
                  <c:v>0.23592592592592596</c:v>
                </c:pt>
                <c:pt idx="2882">
                  <c:v>0.23593750000000008</c:v>
                </c:pt>
                <c:pt idx="2883">
                  <c:v>0.23594907407407417</c:v>
                </c:pt>
                <c:pt idx="2884">
                  <c:v>0.23596064814814821</c:v>
                </c:pt>
                <c:pt idx="2885">
                  <c:v>0.23598379629629643</c:v>
                </c:pt>
                <c:pt idx="2886">
                  <c:v>0.23599537037037047</c:v>
                </c:pt>
                <c:pt idx="2887">
                  <c:v>0.23600694444444453</c:v>
                </c:pt>
                <c:pt idx="2888">
                  <c:v>0.23601851851851852</c:v>
                </c:pt>
                <c:pt idx="2889">
                  <c:v>0.23603009259259275</c:v>
                </c:pt>
                <c:pt idx="2890">
                  <c:v>0.23604166666666671</c:v>
                </c:pt>
                <c:pt idx="2891">
                  <c:v>0.23605324074074074</c:v>
                </c:pt>
                <c:pt idx="2892">
                  <c:v>0.23606481481481481</c:v>
                </c:pt>
                <c:pt idx="2893">
                  <c:v>0.23607638888888891</c:v>
                </c:pt>
                <c:pt idx="2894">
                  <c:v>0.23608796296296305</c:v>
                </c:pt>
                <c:pt idx="2895">
                  <c:v>0.23609953703703718</c:v>
                </c:pt>
                <c:pt idx="2896">
                  <c:v>0.23611111111111122</c:v>
                </c:pt>
                <c:pt idx="2897">
                  <c:v>0.2361226851851852</c:v>
                </c:pt>
                <c:pt idx="2898">
                  <c:v>0.23613425925925918</c:v>
                </c:pt>
                <c:pt idx="2899">
                  <c:v>0.23615740740740748</c:v>
                </c:pt>
                <c:pt idx="2900">
                  <c:v>0.23616898148148163</c:v>
                </c:pt>
                <c:pt idx="2901">
                  <c:v>0.23618055555555545</c:v>
                </c:pt>
                <c:pt idx="2902">
                  <c:v>0.23619212962962963</c:v>
                </c:pt>
                <c:pt idx="2903">
                  <c:v>0.23620370370370369</c:v>
                </c:pt>
                <c:pt idx="2904">
                  <c:v>0.23621527777777787</c:v>
                </c:pt>
                <c:pt idx="2905">
                  <c:v>0.23622685185185191</c:v>
                </c:pt>
                <c:pt idx="2906">
                  <c:v>0.236238425925926</c:v>
                </c:pt>
                <c:pt idx="2907">
                  <c:v>0.23625000000000004</c:v>
                </c:pt>
                <c:pt idx="2908">
                  <c:v>0.23626157407407408</c:v>
                </c:pt>
                <c:pt idx="2909">
                  <c:v>0.23628472222222224</c:v>
                </c:pt>
                <c:pt idx="2910">
                  <c:v>0.2362962962962965</c:v>
                </c:pt>
                <c:pt idx="2911">
                  <c:v>0.2363078703703704</c:v>
                </c:pt>
                <c:pt idx="2912">
                  <c:v>0.23631944444444458</c:v>
                </c:pt>
                <c:pt idx="2913">
                  <c:v>0.23633101851851845</c:v>
                </c:pt>
                <c:pt idx="2914">
                  <c:v>0.23634259259259277</c:v>
                </c:pt>
                <c:pt idx="2915">
                  <c:v>0.2363541666666667</c:v>
                </c:pt>
                <c:pt idx="2916">
                  <c:v>0.23636574074074079</c:v>
                </c:pt>
                <c:pt idx="2917">
                  <c:v>0.2363773148148148</c:v>
                </c:pt>
                <c:pt idx="2918">
                  <c:v>0.2363888888888889</c:v>
                </c:pt>
                <c:pt idx="2919">
                  <c:v>0.23640046296296308</c:v>
                </c:pt>
                <c:pt idx="2920">
                  <c:v>0.23642361111111118</c:v>
                </c:pt>
                <c:pt idx="2921">
                  <c:v>0.23643518518518533</c:v>
                </c:pt>
                <c:pt idx="2922">
                  <c:v>0.23644675925925926</c:v>
                </c:pt>
                <c:pt idx="2923">
                  <c:v>0.23645833333333346</c:v>
                </c:pt>
                <c:pt idx="2924">
                  <c:v>0.23646990740740756</c:v>
                </c:pt>
                <c:pt idx="2925">
                  <c:v>0.23648148148148168</c:v>
                </c:pt>
                <c:pt idx="2926">
                  <c:v>0.23649305555555564</c:v>
                </c:pt>
                <c:pt idx="2927">
                  <c:v>0.23650462962962962</c:v>
                </c:pt>
                <c:pt idx="2928">
                  <c:v>0.23651620370370371</c:v>
                </c:pt>
                <c:pt idx="2929">
                  <c:v>0.23652777777777778</c:v>
                </c:pt>
                <c:pt idx="2930">
                  <c:v>0.23655092592592589</c:v>
                </c:pt>
                <c:pt idx="2931">
                  <c:v>0.23656250000000001</c:v>
                </c:pt>
                <c:pt idx="2932">
                  <c:v>0.23657407407407408</c:v>
                </c:pt>
                <c:pt idx="2933">
                  <c:v>0.2365856481481482</c:v>
                </c:pt>
                <c:pt idx="2934">
                  <c:v>0.23659722222222232</c:v>
                </c:pt>
                <c:pt idx="2935">
                  <c:v>0.23660879629629639</c:v>
                </c:pt>
                <c:pt idx="2936">
                  <c:v>0.23662037037037034</c:v>
                </c:pt>
                <c:pt idx="2937">
                  <c:v>0.23663194444444446</c:v>
                </c:pt>
                <c:pt idx="2938">
                  <c:v>0.23664351851851842</c:v>
                </c:pt>
                <c:pt idx="2939">
                  <c:v>0.23665509259259274</c:v>
                </c:pt>
                <c:pt idx="2940">
                  <c:v>0.23666666666666666</c:v>
                </c:pt>
                <c:pt idx="2941">
                  <c:v>0.23667824074074073</c:v>
                </c:pt>
                <c:pt idx="2942">
                  <c:v>0.2366898148148148</c:v>
                </c:pt>
                <c:pt idx="2943">
                  <c:v>0.23670138888888897</c:v>
                </c:pt>
                <c:pt idx="2944">
                  <c:v>0.23672453703703711</c:v>
                </c:pt>
                <c:pt idx="2945">
                  <c:v>0.23673611111111126</c:v>
                </c:pt>
                <c:pt idx="2946">
                  <c:v>0.23674768518518532</c:v>
                </c:pt>
                <c:pt idx="2947">
                  <c:v>0.23675925925925925</c:v>
                </c:pt>
                <c:pt idx="2948">
                  <c:v>0.2367708333333334</c:v>
                </c:pt>
                <c:pt idx="2949">
                  <c:v>0.23678240740740752</c:v>
                </c:pt>
                <c:pt idx="2950">
                  <c:v>0.23679398148148165</c:v>
                </c:pt>
                <c:pt idx="2951">
                  <c:v>0.23680555555555557</c:v>
                </c:pt>
                <c:pt idx="2952">
                  <c:v>0.23681712962962964</c:v>
                </c:pt>
                <c:pt idx="2953">
                  <c:v>0.23682870370370368</c:v>
                </c:pt>
                <c:pt idx="2954">
                  <c:v>0.23684027777777783</c:v>
                </c:pt>
                <c:pt idx="2955">
                  <c:v>0.23686342592592591</c:v>
                </c:pt>
                <c:pt idx="2956">
                  <c:v>0.23687500000000003</c:v>
                </c:pt>
                <c:pt idx="2957">
                  <c:v>0.23688657407407407</c:v>
                </c:pt>
                <c:pt idx="2958">
                  <c:v>0.23689814814814822</c:v>
                </c:pt>
                <c:pt idx="2959">
                  <c:v>0.23690972222222229</c:v>
                </c:pt>
                <c:pt idx="2960">
                  <c:v>0.23692129629629644</c:v>
                </c:pt>
                <c:pt idx="2961">
                  <c:v>0.23693287037037045</c:v>
                </c:pt>
                <c:pt idx="2962">
                  <c:v>0.2369444444444446</c:v>
                </c:pt>
                <c:pt idx="2963">
                  <c:v>0.23696759259259279</c:v>
                </c:pt>
                <c:pt idx="2964">
                  <c:v>0.23697916666666671</c:v>
                </c:pt>
                <c:pt idx="2965">
                  <c:v>0.23699074074074084</c:v>
                </c:pt>
                <c:pt idx="2966">
                  <c:v>0.2370023148148149</c:v>
                </c:pt>
                <c:pt idx="2967">
                  <c:v>0.23701388888888891</c:v>
                </c:pt>
                <c:pt idx="2968">
                  <c:v>0.23702546296296306</c:v>
                </c:pt>
                <c:pt idx="2969">
                  <c:v>0.23703703703703721</c:v>
                </c:pt>
                <c:pt idx="2970">
                  <c:v>0.23704861111111122</c:v>
                </c:pt>
                <c:pt idx="2971">
                  <c:v>0.23706018518518529</c:v>
                </c:pt>
                <c:pt idx="2972">
                  <c:v>0.23707175925925919</c:v>
                </c:pt>
                <c:pt idx="2973">
                  <c:v>0.23708333333333342</c:v>
                </c:pt>
                <c:pt idx="2974">
                  <c:v>0.23709490740740752</c:v>
                </c:pt>
                <c:pt idx="2975">
                  <c:v>0.23711805555555565</c:v>
                </c:pt>
                <c:pt idx="2976">
                  <c:v>0.23712962962962952</c:v>
                </c:pt>
                <c:pt idx="2977">
                  <c:v>0.2371412037037037</c:v>
                </c:pt>
                <c:pt idx="2978">
                  <c:v>0.23715277777777777</c:v>
                </c:pt>
                <c:pt idx="2979">
                  <c:v>0.23716435185185192</c:v>
                </c:pt>
                <c:pt idx="2980">
                  <c:v>0.23717592592592587</c:v>
                </c:pt>
                <c:pt idx="2981">
                  <c:v>0.2371875</c:v>
                </c:pt>
                <c:pt idx="2982">
                  <c:v>0.23719907407407406</c:v>
                </c:pt>
                <c:pt idx="2983">
                  <c:v>0.23721064814814821</c:v>
                </c:pt>
                <c:pt idx="2984">
                  <c:v>0.23722222222222231</c:v>
                </c:pt>
                <c:pt idx="2985">
                  <c:v>0.23723379629629643</c:v>
                </c:pt>
                <c:pt idx="2986">
                  <c:v>0.23724537037037052</c:v>
                </c:pt>
                <c:pt idx="2987">
                  <c:v>0.23725694444444453</c:v>
                </c:pt>
                <c:pt idx="2988">
                  <c:v>0.23728009259259281</c:v>
                </c:pt>
                <c:pt idx="2989">
                  <c:v>0.23729166666666671</c:v>
                </c:pt>
                <c:pt idx="2990">
                  <c:v>0.23730324074074083</c:v>
                </c:pt>
                <c:pt idx="2991">
                  <c:v>0.23731481481481484</c:v>
                </c:pt>
                <c:pt idx="2992">
                  <c:v>0.23732638888888891</c:v>
                </c:pt>
                <c:pt idx="2993">
                  <c:v>0.23733796296296306</c:v>
                </c:pt>
                <c:pt idx="2994">
                  <c:v>0.23734953703703712</c:v>
                </c:pt>
                <c:pt idx="2995">
                  <c:v>0.23736111111111119</c:v>
                </c:pt>
                <c:pt idx="2996">
                  <c:v>0.2373726851851852</c:v>
                </c:pt>
                <c:pt idx="2997">
                  <c:v>0.23738425925925918</c:v>
                </c:pt>
                <c:pt idx="2998">
                  <c:v>0.23739583333333342</c:v>
                </c:pt>
                <c:pt idx="2999">
                  <c:v>0.23741898148148172</c:v>
                </c:pt>
                <c:pt idx="3000">
                  <c:v>0.23743055555555556</c:v>
                </c:pt>
                <c:pt idx="3001">
                  <c:v>0.23744212962962971</c:v>
                </c:pt>
                <c:pt idx="3002">
                  <c:v>0.23745370370370369</c:v>
                </c:pt>
                <c:pt idx="3003">
                  <c:v>0.23746527777777793</c:v>
                </c:pt>
                <c:pt idx="3004">
                  <c:v>0.23747685185185191</c:v>
                </c:pt>
                <c:pt idx="3005">
                  <c:v>0.23748842592592601</c:v>
                </c:pt>
                <c:pt idx="3006">
                  <c:v>0.23750000000000004</c:v>
                </c:pt>
                <c:pt idx="3007">
                  <c:v>0.23751157407407408</c:v>
                </c:pt>
                <c:pt idx="3008">
                  <c:v>0.23752314814814821</c:v>
                </c:pt>
                <c:pt idx="3009">
                  <c:v>0.23753472222222224</c:v>
                </c:pt>
                <c:pt idx="3010">
                  <c:v>0.23755787037037041</c:v>
                </c:pt>
                <c:pt idx="3011">
                  <c:v>0.23756944444444458</c:v>
                </c:pt>
                <c:pt idx="3012">
                  <c:v>0.23758101851851846</c:v>
                </c:pt>
                <c:pt idx="3013">
                  <c:v>0.23759259259259274</c:v>
                </c:pt>
                <c:pt idx="3014">
                  <c:v>0.23760416666666664</c:v>
                </c:pt>
                <c:pt idx="3015">
                  <c:v>0.23761574074074074</c:v>
                </c:pt>
                <c:pt idx="3016">
                  <c:v>0.23762731481481481</c:v>
                </c:pt>
                <c:pt idx="3017">
                  <c:v>0.2376388888888889</c:v>
                </c:pt>
                <c:pt idx="3018">
                  <c:v>0.23765046296296299</c:v>
                </c:pt>
                <c:pt idx="3019">
                  <c:v>0.23766203703703712</c:v>
                </c:pt>
                <c:pt idx="3020">
                  <c:v>0.23768518518518528</c:v>
                </c:pt>
                <c:pt idx="3021">
                  <c:v>0.23769675925925918</c:v>
                </c:pt>
                <c:pt idx="3022">
                  <c:v>0.23770833333333347</c:v>
                </c:pt>
                <c:pt idx="3023">
                  <c:v>0.23771990740740759</c:v>
                </c:pt>
                <c:pt idx="3024">
                  <c:v>0.23773148148148168</c:v>
                </c:pt>
                <c:pt idx="3025">
                  <c:v>0.23774305555555564</c:v>
                </c:pt>
                <c:pt idx="3026">
                  <c:v>0.23775462962962965</c:v>
                </c:pt>
                <c:pt idx="3027">
                  <c:v>0.23776620370370374</c:v>
                </c:pt>
                <c:pt idx="3028">
                  <c:v>0.23777777777777778</c:v>
                </c:pt>
                <c:pt idx="3029">
                  <c:v>0.23778935185185196</c:v>
                </c:pt>
                <c:pt idx="3030">
                  <c:v>0.23780092592592592</c:v>
                </c:pt>
                <c:pt idx="3031">
                  <c:v>0.23781250000000001</c:v>
                </c:pt>
                <c:pt idx="3032">
                  <c:v>0.2378240740740741</c:v>
                </c:pt>
                <c:pt idx="3033">
                  <c:v>0.23783564814814814</c:v>
                </c:pt>
                <c:pt idx="3034">
                  <c:v>0.23785879629629636</c:v>
                </c:pt>
                <c:pt idx="3035">
                  <c:v>0.2378703703703704</c:v>
                </c:pt>
                <c:pt idx="3036">
                  <c:v>0.23788194444444444</c:v>
                </c:pt>
                <c:pt idx="3037">
                  <c:v>0.23789351851851842</c:v>
                </c:pt>
                <c:pt idx="3038">
                  <c:v>0.23790509259259285</c:v>
                </c:pt>
                <c:pt idx="3039">
                  <c:v>0.23791666666666678</c:v>
                </c:pt>
                <c:pt idx="3040">
                  <c:v>0.23792824074074082</c:v>
                </c:pt>
                <c:pt idx="3041">
                  <c:v>0.23793981481481491</c:v>
                </c:pt>
                <c:pt idx="3042">
                  <c:v>0.23795138888888898</c:v>
                </c:pt>
                <c:pt idx="3043">
                  <c:v>0.23796296296296304</c:v>
                </c:pt>
                <c:pt idx="3044">
                  <c:v>0.23797453703703714</c:v>
                </c:pt>
                <c:pt idx="3045">
                  <c:v>0.23799768518518533</c:v>
                </c:pt>
                <c:pt idx="3046">
                  <c:v>0.23800925925925928</c:v>
                </c:pt>
                <c:pt idx="3047">
                  <c:v>0.2380208333333334</c:v>
                </c:pt>
                <c:pt idx="3048">
                  <c:v>0.23803240740740753</c:v>
                </c:pt>
                <c:pt idx="3049">
                  <c:v>0.2380439814814817</c:v>
                </c:pt>
                <c:pt idx="3050">
                  <c:v>0.23805555555555555</c:v>
                </c:pt>
                <c:pt idx="3051">
                  <c:v>0.23806712962962964</c:v>
                </c:pt>
                <c:pt idx="3052">
                  <c:v>0.23807870370370368</c:v>
                </c:pt>
                <c:pt idx="3053">
                  <c:v>0.23809027777777786</c:v>
                </c:pt>
                <c:pt idx="3054">
                  <c:v>0.23810185185185184</c:v>
                </c:pt>
                <c:pt idx="3055">
                  <c:v>0.23811342592592591</c:v>
                </c:pt>
                <c:pt idx="3056">
                  <c:v>0.23813657407407407</c:v>
                </c:pt>
                <c:pt idx="3057">
                  <c:v>0.23814814814814822</c:v>
                </c:pt>
                <c:pt idx="3058">
                  <c:v>0.23815972222222223</c:v>
                </c:pt>
                <c:pt idx="3059">
                  <c:v>0.23817129629629638</c:v>
                </c:pt>
                <c:pt idx="3060">
                  <c:v>0.23818287037037036</c:v>
                </c:pt>
                <c:pt idx="3061">
                  <c:v>0.23819444444444454</c:v>
                </c:pt>
                <c:pt idx="3062">
                  <c:v>0.23820601851851853</c:v>
                </c:pt>
                <c:pt idx="3063">
                  <c:v>0.23821759259259279</c:v>
                </c:pt>
                <c:pt idx="3064">
                  <c:v>0.23822916666666671</c:v>
                </c:pt>
                <c:pt idx="3065">
                  <c:v>0.23824074074074084</c:v>
                </c:pt>
                <c:pt idx="3066">
                  <c:v>0.23826388888888891</c:v>
                </c:pt>
                <c:pt idx="3067">
                  <c:v>0.23827546296296304</c:v>
                </c:pt>
                <c:pt idx="3068">
                  <c:v>0.23828703703703721</c:v>
                </c:pt>
                <c:pt idx="3069">
                  <c:v>0.23829861111111117</c:v>
                </c:pt>
                <c:pt idx="3070">
                  <c:v>0.23831018518518529</c:v>
                </c:pt>
                <c:pt idx="3071">
                  <c:v>0.23832175925925916</c:v>
                </c:pt>
                <c:pt idx="3072">
                  <c:v>0.23833333333333342</c:v>
                </c:pt>
                <c:pt idx="3073">
                  <c:v>0.23834490740740749</c:v>
                </c:pt>
                <c:pt idx="3074">
                  <c:v>0.23835648148148164</c:v>
                </c:pt>
                <c:pt idx="3075">
                  <c:v>0.23836805555555554</c:v>
                </c:pt>
                <c:pt idx="3076">
                  <c:v>0.23837962962962955</c:v>
                </c:pt>
                <c:pt idx="3077">
                  <c:v>0.2383912037037037</c:v>
                </c:pt>
                <c:pt idx="3078">
                  <c:v>0.23840277777777785</c:v>
                </c:pt>
                <c:pt idx="3079">
                  <c:v>0.23841435185185203</c:v>
                </c:pt>
                <c:pt idx="3080">
                  <c:v>0.23843750000000008</c:v>
                </c:pt>
                <c:pt idx="3081">
                  <c:v>0.23844907407407423</c:v>
                </c:pt>
                <c:pt idx="3082">
                  <c:v>0.23846064814814821</c:v>
                </c:pt>
                <c:pt idx="3083">
                  <c:v>0.23847222222222231</c:v>
                </c:pt>
                <c:pt idx="3084">
                  <c:v>0.23848379629629646</c:v>
                </c:pt>
                <c:pt idx="3085">
                  <c:v>0.23849537037037047</c:v>
                </c:pt>
                <c:pt idx="3086">
                  <c:v>0.23850694444444454</c:v>
                </c:pt>
                <c:pt idx="3087">
                  <c:v>0.23851851851851841</c:v>
                </c:pt>
                <c:pt idx="3088">
                  <c:v>0.23853009259259281</c:v>
                </c:pt>
                <c:pt idx="3089">
                  <c:v>0.23854166666666671</c:v>
                </c:pt>
                <c:pt idx="3090">
                  <c:v>0.2385532407407408</c:v>
                </c:pt>
                <c:pt idx="3091">
                  <c:v>0.23857638888888891</c:v>
                </c:pt>
                <c:pt idx="3092">
                  <c:v>0.23858796296296303</c:v>
                </c:pt>
                <c:pt idx="3093">
                  <c:v>0.23859953703703718</c:v>
                </c:pt>
                <c:pt idx="3094">
                  <c:v>0.23861111111111119</c:v>
                </c:pt>
                <c:pt idx="3095">
                  <c:v>0.2386226851851852</c:v>
                </c:pt>
                <c:pt idx="3096">
                  <c:v>0.23863425925925927</c:v>
                </c:pt>
                <c:pt idx="3097">
                  <c:v>0.23864583333333342</c:v>
                </c:pt>
                <c:pt idx="3098">
                  <c:v>0.23865740740740748</c:v>
                </c:pt>
                <c:pt idx="3099">
                  <c:v>0.23866898148148166</c:v>
                </c:pt>
                <c:pt idx="3100">
                  <c:v>0.23868055555555548</c:v>
                </c:pt>
                <c:pt idx="3101">
                  <c:v>0.23870370370370372</c:v>
                </c:pt>
                <c:pt idx="3102">
                  <c:v>0.23871527777777793</c:v>
                </c:pt>
                <c:pt idx="3103">
                  <c:v>0.23872685185185191</c:v>
                </c:pt>
                <c:pt idx="3104">
                  <c:v>0.23873842592592598</c:v>
                </c:pt>
                <c:pt idx="3105">
                  <c:v>0.2387500000000001</c:v>
                </c:pt>
                <c:pt idx="3106">
                  <c:v>0.23876157407407406</c:v>
                </c:pt>
                <c:pt idx="3107">
                  <c:v>0.23877314814814821</c:v>
                </c:pt>
                <c:pt idx="3108">
                  <c:v>0.2387847222222223</c:v>
                </c:pt>
                <c:pt idx="3109">
                  <c:v>0.23879629629629645</c:v>
                </c:pt>
                <c:pt idx="3110">
                  <c:v>0.23880787037037041</c:v>
                </c:pt>
                <c:pt idx="3111">
                  <c:v>0.23881944444444461</c:v>
                </c:pt>
                <c:pt idx="3112">
                  <c:v>0.23884259259259275</c:v>
                </c:pt>
                <c:pt idx="3113">
                  <c:v>0.2388541666666667</c:v>
                </c:pt>
                <c:pt idx="3114">
                  <c:v>0.23886574074074074</c:v>
                </c:pt>
                <c:pt idx="3115">
                  <c:v>0.23887731481481481</c:v>
                </c:pt>
                <c:pt idx="3116">
                  <c:v>0.2388888888888889</c:v>
                </c:pt>
                <c:pt idx="3117">
                  <c:v>0.23890046296296313</c:v>
                </c:pt>
                <c:pt idx="3118">
                  <c:v>0.2389120370370372</c:v>
                </c:pt>
                <c:pt idx="3119">
                  <c:v>0.23892361111111121</c:v>
                </c:pt>
                <c:pt idx="3120">
                  <c:v>0.23893518518518536</c:v>
                </c:pt>
                <c:pt idx="3121">
                  <c:v>0.23894675925925926</c:v>
                </c:pt>
                <c:pt idx="3122">
                  <c:v>0.23895833333333347</c:v>
                </c:pt>
                <c:pt idx="3123">
                  <c:v>0.23896990740740759</c:v>
                </c:pt>
                <c:pt idx="3124">
                  <c:v>0.23898148148148168</c:v>
                </c:pt>
                <c:pt idx="3125">
                  <c:v>0.23900462962962962</c:v>
                </c:pt>
                <c:pt idx="3126">
                  <c:v>0.23901620370370374</c:v>
                </c:pt>
                <c:pt idx="3127">
                  <c:v>0.23902777777777776</c:v>
                </c:pt>
                <c:pt idx="3128">
                  <c:v>0.23903935185185196</c:v>
                </c:pt>
                <c:pt idx="3129">
                  <c:v>0.23905092592592592</c:v>
                </c:pt>
                <c:pt idx="3130">
                  <c:v>0.23906250000000001</c:v>
                </c:pt>
                <c:pt idx="3131">
                  <c:v>0.23907407407407408</c:v>
                </c:pt>
                <c:pt idx="3132">
                  <c:v>0.23908564814814814</c:v>
                </c:pt>
                <c:pt idx="3133">
                  <c:v>0.23909722222222232</c:v>
                </c:pt>
                <c:pt idx="3134">
                  <c:v>0.23910879629629639</c:v>
                </c:pt>
                <c:pt idx="3135">
                  <c:v>0.2391203703703704</c:v>
                </c:pt>
                <c:pt idx="3136">
                  <c:v>0.23913194444444444</c:v>
                </c:pt>
                <c:pt idx="3137">
                  <c:v>0.23915509259259274</c:v>
                </c:pt>
                <c:pt idx="3138">
                  <c:v>0.23916666666666669</c:v>
                </c:pt>
                <c:pt idx="3139">
                  <c:v>0.23917824074074076</c:v>
                </c:pt>
                <c:pt idx="3140">
                  <c:v>0.23918981481481483</c:v>
                </c:pt>
                <c:pt idx="3141">
                  <c:v>0.23920138888888898</c:v>
                </c:pt>
                <c:pt idx="3142">
                  <c:v>0.23921296296296313</c:v>
                </c:pt>
                <c:pt idx="3143">
                  <c:v>0.23922453703703711</c:v>
                </c:pt>
                <c:pt idx="3144">
                  <c:v>0.23923611111111126</c:v>
                </c:pt>
                <c:pt idx="3145">
                  <c:v>0.23924768518518533</c:v>
                </c:pt>
                <c:pt idx="3146">
                  <c:v>0.23925925925925925</c:v>
                </c:pt>
                <c:pt idx="3147">
                  <c:v>0.2392708333333334</c:v>
                </c:pt>
                <c:pt idx="3148">
                  <c:v>0.23929398148148165</c:v>
                </c:pt>
                <c:pt idx="3149">
                  <c:v>0.23930555555555555</c:v>
                </c:pt>
                <c:pt idx="3150">
                  <c:v>0.23931712962962964</c:v>
                </c:pt>
                <c:pt idx="3151">
                  <c:v>0.23932870370370368</c:v>
                </c:pt>
                <c:pt idx="3152">
                  <c:v>0.23934027777777786</c:v>
                </c:pt>
                <c:pt idx="3153">
                  <c:v>0.23935185185185184</c:v>
                </c:pt>
                <c:pt idx="3154">
                  <c:v>0.23936342592592594</c:v>
                </c:pt>
                <c:pt idx="3155">
                  <c:v>0.239375</c:v>
                </c:pt>
                <c:pt idx="3156">
                  <c:v>0.23938657407407407</c:v>
                </c:pt>
                <c:pt idx="3157">
                  <c:v>0.23939814814814828</c:v>
                </c:pt>
                <c:pt idx="3158">
                  <c:v>0.23940972222222232</c:v>
                </c:pt>
                <c:pt idx="3159">
                  <c:v>0.23943287037037048</c:v>
                </c:pt>
                <c:pt idx="3160">
                  <c:v>0.2394444444444446</c:v>
                </c:pt>
                <c:pt idx="3161">
                  <c:v>0.23945601851851853</c:v>
                </c:pt>
                <c:pt idx="3162">
                  <c:v>0.23946759259259279</c:v>
                </c:pt>
                <c:pt idx="3163">
                  <c:v>0.23947916666666674</c:v>
                </c:pt>
                <c:pt idx="3164">
                  <c:v>0.23949074074074081</c:v>
                </c:pt>
                <c:pt idx="3165">
                  <c:v>0.23950231481481479</c:v>
                </c:pt>
                <c:pt idx="3166">
                  <c:v>0.23951388888888894</c:v>
                </c:pt>
                <c:pt idx="3167">
                  <c:v>0.23952546296296304</c:v>
                </c:pt>
                <c:pt idx="3168">
                  <c:v>0.23953703703703719</c:v>
                </c:pt>
                <c:pt idx="3169">
                  <c:v>0.23954861111111123</c:v>
                </c:pt>
                <c:pt idx="3170">
                  <c:v>0.23957175925925916</c:v>
                </c:pt>
                <c:pt idx="3171">
                  <c:v>0.23958333333333345</c:v>
                </c:pt>
                <c:pt idx="3172">
                  <c:v>0.23959490740740749</c:v>
                </c:pt>
                <c:pt idx="3173">
                  <c:v>0.23960648148148164</c:v>
                </c:pt>
                <c:pt idx="3174">
                  <c:v>0.23961805555555565</c:v>
                </c:pt>
                <c:pt idx="3175">
                  <c:v>0.23962962962962955</c:v>
                </c:pt>
                <c:pt idx="3176">
                  <c:v>0.2396412037037037</c:v>
                </c:pt>
                <c:pt idx="3177">
                  <c:v>0.2396527777777778</c:v>
                </c:pt>
                <c:pt idx="3178">
                  <c:v>0.23966435185185195</c:v>
                </c:pt>
                <c:pt idx="3179">
                  <c:v>0.23967592592592588</c:v>
                </c:pt>
                <c:pt idx="3180">
                  <c:v>0.2396875</c:v>
                </c:pt>
                <c:pt idx="3181">
                  <c:v>0.23969907407407409</c:v>
                </c:pt>
                <c:pt idx="3182">
                  <c:v>0.23971064814814821</c:v>
                </c:pt>
                <c:pt idx="3183">
                  <c:v>0.23973379629629643</c:v>
                </c:pt>
                <c:pt idx="3184">
                  <c:v>0.23974537037037047</c:v>
                </c:pt>
                <c:pt idx="3185">
                  <c:v>0.23975694444444451</c:v>
                </c:pt>
                <c:pt idx="3186">
                  <c:v>0.23978009259259275</c:v>
                </c:pt>
                <c:pt idx="3187">
                  <c:v>0.23979166666666671</c:v>
                </c:pt>
                <c:pt idx="3188">
                  <c:v>0.23980324074074083</c:v>
                </c:pt>
                <c:pt idx="3189">
                  <c:v>0.23981481481481481</c:v>
                </c:pt>
                <c:pt idx="3190">
                  <c:v>0.23983796296296306</c:v>
                </c:pt>
                <c:pt idx="3191">
                  <c:v>0.23984953703703718</c:v>
                </c:pt>
                <c:pt idx="3192">
                  <c:v>0.23986111111111119</c:v>
                </c:pt>
                <c:pt idx="3193">
                  <c:v>0.2398726851851852</c:v>
                </c:pt>
                <c:pt idx="3194">
                  <c:v>0.23988425925925927</c:v>
                </c:pt>
                <c:pt idx="3195">
                  <c:v>0.23989583333333342</c:v>
                </c:pt>
                <c:pt idx="3196">
                  <c:v>0.2399074074074076</c:v>
                </c:pt>
                <c:pt idx="3197">
                  <c:v>0.23991898148148175</c:v>
                </c:pt>
                <c:pt idx="3198">
                  <c:v>0.23993055555555554</c:v>
                </c:pt>
                <c:pt idx="3199">
                  <c:v>0.23994212962962971</c:v>
                </c:pt>
                <c:pt idx="3200">
                  <c:v>0.2399537037037037</c:v>
                </c:pt>
                <c:pt idx="3201">
                  <c:v>0.23997685185185191</c:v>
                </c:pt>
                <c:pt idx="3202">
                  <c:v>0.23998842592592601</c:v>
                </c:pt>
                <c:pt idx="3203">
                  <c:v>0.24000000000000007</c:v>
                </c:pt>
                <c:pt idx="3204">
                  <c:v>0.24001157407407406</c:v>
                </c:pt>
                <c:pt idx="3205">
                  <c:v>0.24002314814814821</c:v>
                </c:pt>
                <c:pt idx="3206">
                  <c:v>0.2400347222222223</c:v>
                </c:pt>
                <c:pt idx="3207">
                  <c:v>0.24004629629629645</c:v>
                </c:pt>
                <c:pt idx="3208">
                  <c:v>0.24005787037037041</c:v>
                </c:pt>
                <c:pt idx="3209">
                  <c:v>0.24006944444444461</c:v>
                </c:pt>
                <c:pt idx="3210">
                  <c:v>0.24008101851851843</c:v>
                </c:pt>
                <c:pt idx="3211">
                  <c:v>0.24009259259259277</c:v>
                </c:pt>
                <c:pt idx="3212">
                  <c:v>0.2401041666666667</c:v>
                </c:pt>
                <c:pt idx="3213">
                  <c:v>0.24011574074074074</c:v>
                </c:pt>
                <c:pt idx="3214">
                  <c:v>0.24012731481481484</c:v>
                </c:pt>
                <c:pt idx="3215">
                  <c:v>0.24015046296296305</c:v>
                </c:pt>
                <c:pt idx="3216">
                  <c:v>0.24016203703703717</c:v>
                </c:pt>
                <c:pt idx="3217">
                  <c:v>0.2401736111111111</c:v>
                </c:pt>
                <c:pt idx="3218">
                  <c:v>0.24018518518518528</c:v>
                </c:pt>
                <c:pt idx="3219">
                  <c:v>0.24019675925925918</c:v>
                </c:pt>
                <c:pt idx="3220">
                  <c:v>0.24020833333333347</c:v>
                </c:pt>
                <c:pt idx="3221">
                  <c:v>0.24021990740740756</c:v>
                </c:pt>
                <c:pt idx="3222">
                  <c:v>0.24023148148148168</c:v>
                </c:pt>
                <c:pt idx="3223">
                  <c:v>0.24024305555555564</c:v>
                </c:pt>
                <c:pt idx="3224">
                  <c:v>0.24025462962962962</c:v>
                </c:pt>
                <c:pt idx="3225">
                  <c:v>0.24026620370370377</c:v>
                </c:pt>
                <c:pt idx="3226">
                  <c:v>0.24028935185185196</c:v>
                </c:pt>
                <c:pt idx="3227">
                  <c:v>0.24030092592592592</c:v>
                </c:pt>
                <c:pt idx="3228">
                  <c:v>0.24031250000000001</c:v>
                </c:pt>
                <c:pt idx="3229">
                  <c:v>0.24032407407407408</c:v>
                </c:pt>
                <c:pt idx="3230">
                  <c:v>0.2403356481481482</c:v>
                </c:pt>
                <c:pt idx="3231">
                  <c:v>0.24034722222222238</c:v>
                </c:pt>
                <c:pt idx="3232">
                  <c:v>0.24035879629629639</c:v>
                </c:pt>
                <c:pt idx="3233">
                  <c:v>0.2403703703703704</c:v>
                </c:pt>
                <c:pt idx="3234">
                  <c:v>0.24038194444444455</c:v>
                </c:pt>
                <c:pt idx="3235">
                  <c:v>0.24039351851851842</c:v>
                </c:pt>
                <c:pt idx="3236">
                  <c:v>0.24040509259259285</c:v>
                </c:pt>
                <c:pt idx="3237">
                  <c:v>0.24042824074074087</c:v>
                </c:pt>
                <c:pt idx="3238">
                  <c:v>0.24043981481481488</c:v>
                </c:pt>
                <c:pt idx="3239">
                  <c:v>0.24045138888888898</c:v>
                </c:pt>
                <c:pt idx="3240">
                  <c:v>0.24046296296296307</c:v>
                </c:pt>
                <c:pt idx="3241">
                  <c:v>0.24047453703703711</c:v>
                </c:pt>
                <c:pt idx="3242">
                  <c:v>0.24048611111111123</c:v>
                </c:pt>
                <c:pt idx="3243">
                  <c:v>0.24049768518518533</c:v>
                </c:pt>
                <c:pt idx="3244">
                  <c:v>0.24050925925925926</c:v>
                </c:pt>
                <c:pt idx="3245">
                  <c:v>0.24052083333333341</c:v>
                </c:pt>
                <c:pt idx="3246">
                  <c:v>0.24053240740740758</c:v>
                </c:pt>
                <c:pt idx="3247">
                  <c:v>0.24055555555555555</c:v>
                </c:pt>
                <c:pt idx="3248">
                  <c:v>0.24056712962962964</c:v>
                </c:pt>
                <c:pt idx="3249">
                  <c:v>0.24057870370370368</c:v>
                </c:pt>
                <c:pt idx="3250">
                  <c:v>0.24059027777777786</c:v>
                </c:pt>
                <c:pt idx="3251">
                  <c:v>0.2406018518518519</c:v>
                </c:pt>
                <c:pt idx="3252">
                  <c:v>0.24061342592592594</c:v>
                </c:pt>
                <c:pt idx="3253">
                  <c:v>0.24062500000000001</c:v>
                </c:pt>
                <c:pt idx="3254">
                  <c:v>0.24063657407407402</c:v>
                </c:pt>
                <c:pt idx="3255">
                  <c:v>0.24064814814814828</c:v>
                </c:pt>
                <c:pt idx="3256">
                  <c:v>0.24065972222222221</c:v>
                </c:pt>
                <c:pt idx="3257">
                  <c:v>0.24067129629629641</c:v>
                </c:pt>
                <c:pt idx="3258">
                  <c:v>0.24068287037037039</c:v>
                </c:pt>
                <c:pt idx="3259">
                  <c:v>0.24069444444444452</c:v>
                </c:pt>
                <c:pt idx="3260">
                  <c:v>0.24071759259259279</c:v>
                </c:pt>
                <c:pt idx="3261">
                  <c:v>0.24072916666666674</c:v>
                </c:pt>
                <c:pt idx="3262">
                  <c:v>0.24074074074074081</c:v>
                </c:pt>
                <c:pt idx="3263">
                  <c:v>0.24075231481481491</c:v>
                </c:pt>
                <c:pt idx="3264">
                  <c:v>0.24076388888888894</c:v>
                </c:pt>
                <c:pt idx="3265">
                  <c:v>0.24077546296296304</c:v>
                </c:pt>
                <c:pt idx="3266">
                  <c:v>0.24078703703703722</c:v>
                </c:pt>
                <c:pt idx="3267">
                  <c:v>0.24079861111111125</c:v>
                </c:pt>
                <c:pt idx="3268">
                  <c:v>0.24081018518518532</c:v>
                </c:pt>
                <c:pt idx="3269">
                  <c:v>0.24082175925925919</c:v>
                </c:pt>
                <c:pt idx="3270">
                  <c:v>0.24083333333333345</c:v>
                </c:pt>
                <c:pt idx="3271">
                  <c:v>0.24084490740740752</c:v>
                </c:pt>
                <c:pt idx="3272">
                  <c:v>0.24086805555555565</c:v>
                </c:pt>
                <c:pt idx="3273">
                  <c:v>0.24087962962962953</c:v>
                </c:pt>
                <c:pt idx="3274">
                  <c:v>0.24089120370370373</c:v>
                </c:pt>
                <c:pt idx="3275">
                  <c:v>0.24090277777777785</c:v>
                </c:pt>
                <c:pt idx="3276">
                  <c:v>0.240914351851852</c:v>
                </c:pt>
                <c:pt idx="3277">
                  <c:v>0.2409259259259259</c:v>
                </c:pt>
                <c:pt idx="3278">
                  <c:v>0.24093750000000008</c:v>
                </c:pt>
                <c:pt idx="3279">
                  <c:v>0.24094907407407423</c:v>
                </c:pt>
                <c:pt idx="3280">
                  <c:v>0.24096064814814822</c:v>
                </c:pt>
                <c:pt idx="3281">
                  <c:v>0.24097222222222231</c:v>
                </c:pt>
                <c:pt idx="3282">
                  <c:v>0.24098379629629643</c:v>
                </c:pt>
                <c:pt idx="3283">
                  <c:v>0.24100694444444454</c:v>
                </c:pt>
                <c:pt idx="3284">
                  <c:v>0.24101851851851852</c:v>
                </c:pt>
                <c:pt idx="3285">
                  <c:v>0.24103009259259275</c:v>
                </c:pt>
                <c:pt idx="3286">
                  <c:v>0.24104166666666671</c:v>
                </c:pt>
                <c:pt idx="3287">
                  <c:v>0.24105324074074083</c:v>
                </c:pt>
                <c:pt idx="3288">
                  <c:v>0.24106481481481484</c:v>
                </c:pt>
                <c:pt idx="3289">
                  <c:v>0.24107638888888891</c:v>
                </c:pt>
                <c:pt idx="3290">
                  <c:v>0.24108796296296306</c:v>
                </c:pt>
                <c:pt idx="3291">
                  <c:v>0.24109953703703713</c:v>
                </c:pt>
                <c:pt idx="3292">
                  <c:v>0.24111111111111122</c:v>
                </c:pt>
                <c:pt idx="3293">
                  <c:v>0.24113425925925927</c:v>
                </c:pt>
                <c:pt idx="3294">
                  <c:v>0.24114583333333339</c:v>
                </c:pt>
                <c:pt idx="3295">
                  <c:v>0.24115740740740749</c:v>
                </c:pt>
                <c:pt idx="3296">
                  <c:v>0.24116898148148164</c:v>
                </c:pt>
                <c:pt idx="3297">
                  <c:v>0.24118055555555545</c:v>
                </c:pt>
                <c:pt idx="3298">
                  <c:v>0.24119212962962963</c:v>
                </c:pt>
                <c:pt idx="3299">
                  <c:v>0.2412037037037037</c:v>
                </c:pt>
                <c:pt idx="3300">
                  <c:v>0.24121527777777788</c:v>
                </c:pt>
                <c:pt idx="3301">
                  <c:v>0.24122685185185191</c:v>
                </c:pt>
                <c:pt idx="3302">
                  <c:v>0.24123842592592601</c:v>
                </c:pt>
                <c:pt idx="3303">
                  <c:v>0.24125000000000008</c:v>
                </c:pt>
                <c:pt idx="3304">
                  <c:v>0.24126157407407409</c:v>
                </c:pt>
                <c:pt idx="3305">
                  <c:v>0.2412847222222223</c:v>
                </c:pt>
                <c:pt idx="3306">
                  <c:v>0.24129629629629651</c:v>
                </c:pt>
                <c:pt idx="3307">
                  <c:v>0.24130787037037041</c:v>
                </c:pt>
                <c:pt idx="3308">
                  <c:v>0.24131944444444461</c:v>
                </c:pt>
                <c:pt idx="3309">
                  <c:v>0.24133101851851846</c:v>
                </c:pt>
                <c:pt idx="3310">
                  <c:v>0.24134259259259275</c:v>
                </c:pt>
                <c:pt idx="3311">
                  <c:v>0.2413541666666667</c:v>
                </c:pt>
                <c:pt idx="3312">
                  <c:v>0.24136574074074071</c:v>
                </c:pt>
                <c:pt idx="3313">
                  <c:v>0.24137731481481484</c:v>
                </c:pt>
                <c:pt idx="3314">
                  <c:v>0.2413888888888889</c:v>
                </c:pt>
                <c:pt idx="3315">
                  <c:v>0.24140046296296308</c:v>
                </c:pt>
                <c:pt idx="3316">
                  <c:v>0.24142361111111119</c:v>
                </c:pt>
                <c:pt idx="3317">
                  <c:v>0.24143518518518536</c:v>
                </c:pt>
                <c:pt idx="3318">
                  <c:v>0.24144675925925926</c:v>
                </c:pt>
                <c:pt idx="3319">
                  <c:v>0.24145833333333347</c:v>
                </c:pt>
                <c:pt idx="3320">
                  <c:v>0.24146990740740756</c:v>
                </c:pt>
                <c:pt idx="3321">
                  <c:v>0.24148148148148171</c:v>
                </c:pt>
                <c:pt idx="3322">
                  <c:v>0.24149305555555564</c:v>
                </c:pt>
                <c:pt idx="3323">
                  <c:v>0.24150462962962962</c:v>
                </c:pt>
                <c:pt idx="3324">
                  <c:v>0.2415162037037038</c:v>
                </c:pt>
                <c:pt idx="3325">
                  <c:v>0.24152777777777779</c:v>
                </c:pt>
                <c:pt idx="3326">
                  <c:v>0.24153935185185196</c:v>
                </c:pt>
                <c:pt idx="3327">
                  <c:v>0.24156250000000001</c:v>
                </c:pt>
                <c:pt idx="3328">
                  <c:v>0.24157407407407408</c:v>
                </c:pt>
                <c:pt idx="3329">
                  <c:v>0.2415856481481482</c:v>
                </c:pt>
                <c:pt idx="3330">
                  <c:v>0.24159722222222238</c:v>
                </c:pt>
                <c:pt idx="3331">
                  <c:v>0.24160879629629636</c:v>
                </c:pt>
                <c:pt idx="3332">
                  <c:v>0.2416203703703704</c:v>
                </c:pt>
                <c:pt idx="3333">
                  <c:v>0.24163194444444444</c:v>
                </c:pt>
                <c:pt idx="3334">
                  <c:v>0.24164351851851842</c:v>
                </c:pt>
                <c:pt idx="3335">
                  <c:v>0.24165509259259274</c:v>
                </c:pt>
                <c:pt idx="3336">
                  <c:v>0.2416666666666667</c:v>
                </c:pt>
                <c:pt idx="3337">
                  <c:v>0.24167824074074074</c:v>
                </c:pt>
                <c:pt idx="3338">
                  <c:v>0.24170138888888898</c:v>
                </c:pt>
                <c:pt idx="3339">
                  <c:v>0.24171296296296307</c:v>
                </c:pt>
                <c:pt idx="3340">
                  <c:v>0.24172453703703711</c:v>
                </c:pt>
                <c:pt idx="3341">
                  <c:v>0.24173611111111126</c:v>
                </c:pt>
                <c:pt idx="3342">
                  <c:v>0.24174768518518536</c:v>
                </c:pt>
                <c:pt idx="3343">
                  <c:v>0.24175925925925926</c:v>
                </c:pt>
                <c:pt idx="3344">
                  <c:v>0.24177083333333341</c:v>
                </c:pt>
                <c:pt idx="3345">
                  <c:v>0.24178240740740758</c:v>
                </c:pt>
                <c:pt idx="3346">
                  <c:v>0.24179398148148168</c:v>
                </c:pt>
                <c:pt idx="3347">
                  <c:v>0.24180555555555558</c:v>
                </c:pt>
                <c:pt idx="3348">
                  <c:v>0.2418171296296297</c:v>
                </c:pt>
                <c:pt idx="3349">
                  <c:v>0.24182870370370368</c:v>
                </c:pt>
                <c:pt idx="3350">
                  <c:v>0.2418518518518519</c:v>
                </c:pt>
                <c:pt idx="3351">
                  <c:v>0.24186342592592591</c:v>
                </c:pt>
                <c:pt idx="3352">
                  <c:v>0.24187499999999998</c:v>
                </c:pt>
                <c:pt idx="3353">
                  <c:v>0.24188657407407407</c:v>
                </c:pt>
                <c:pt idx="3354">
                  <c:v>0.24189814814814825</c:v>
                </c:pt>
                <c:pt idx="3355">
                  <c:v>0.24190972222222229</c:v>
                </c:pt>
                <c:pt idx="3356">
                  <c:v>0.24192129629629644</c:v>
                </c:pt>
                <c:pt idx="3357">
                  <c:v>0.24193287037037048</c:v>
                </c:pt>
                <c:pt idx="3358">
                  <c:v>0.24194444444444463</c:v>
                </c:pt>
                <c:pt idx="3359">
                  <c:v>0.24195601851851853</c:v>
                </c:pt>
                <c:pt idx="3360">
                  <c:v>0.24196759259259282</c:v>
                </c:pt>
                <c:pt idx="3361">
                  <c:v>0.24197916666666675</c:v>
                </c:pt>
                <c:pt idx="3362">
                  <c:v>0.24200231481481491</c:v>
                </c:pt>
                <c:pt idx="3363">
                  <c:v>0.24201388888888897</c:v>
                </c:pt>
                <c:pt idx="3364">
                  <c:v>0.24202546296296307</c:v>
                </c:pt>
                <c:pt idx="3365">
                  <c:v>0.24203703703703722</c:v>
                </c:pt>
                <c:pt idx="3366">
                  <c:v>0.24204861111111123</c:v>
                </c:pt>
                <c:pt idx="3367">
                  <c:v>0.24206018518518532</c:v>
                </c:pt>
                <c:pt idx="3368">
                  <c:v>0.24207175925925917</c:v>
                </c:pt>
                <c:pt idx="3369">
                  <c:v>0.24208333333333346</c:v>
                </c:pt>
                <c:pt idx="3370">
                  <c:v>0.24209490740740752</c:v>
                </c:pt>
                <c:pt idx="3371">
                  <c:v>0.24210648148148164</c:v>
                </c:pt>
                <c:pt idx="3372">
                  <c:v>0.24211805555555554</c:v>
                </c:pt>
                <c:pt idx="3373">
                  <c:v>0.24214120370370371</c:v>
                </c:pt>
                <c:pt idx="3374">
                  <c:v>0.24215277777777777</c:v>
                </c:pt>
                <c:pt idx="3375">
                  <c:v>0.24216435185185195</c:v>
                </c:pt>
                <c:pt idx="3376">
                  <c:v>0.24217592592592588</c:v>
                </c:pt>
                <c:pt idx="3377">
                  <c:v>0.2421875</c:v>
                </c:pt>
                <c:pt idx="3378">
                  <c:v>0.24219907407407409</c:v>
                </c:pt>
                <c:pt idx="3379">
                  <c:v>0.24221064814814824</c:v>
                </c:pt>
                <c:pt idx="3380">
                  <c:v>0.24222222222222231</c:v>
                </c:pt>
                <c:pt idx="3381">
                  <c:v>0.24223379629629643</c:v>
                </c:pt>
                <c:pt idx="3382">
                  <c:v>0.24224537037037053</c:v>
                </c:pt>
                <c:pt idx="3383">
                  <c:v>0.24225694444444454</c:v>
                </c:pt>
                <c:pt idx="3384">
                  <c:v>0.24228009259259281</c:v>
                </c:pt>
                <c:pt idx="3385">
                  <c:v>0.24229166666666671</c:v>
                </c:pt>
                <c:pt idx="3386">
                  <c:v>0.24230324074074083</c:v>
                </c:pt>
                <c:pt idx="3387">
                  <c:v>0.24231481481481479</c:v>
                </c:pt>
                <c:pt idx="3388">
                  <c:v>0.24232638888888891</c:v>
                </c:pt>
                <c:pt idx="3389">
                  <c:v>0.24233796296296303</c:v>
                </c:pt>
                <c:pt idx="3390">
                  <c:v>0.24234953703703718</c:v>
                </c:pt>
                <c:pt idx="3391">
                  <c:v>0.24236111111111122</c:v>
                </c:pt>
                <c:pt idx="3392">
                  <c:v>0.2423726851851852</c:v>
                </c:pt>
                <c:pt idx="3393">
                  <c:v>0.24238425925925922</c:v>
                </c:pt>
                <c:pt idx="3394">
                  <c:v>0.24239583333333345</c:v>
                </c:pt>
                <c:pt idx="3395">
                  <c:v>0.24241898148148172</c:v>
                </c:pt>
                <c:pt idx="3396">
                  <c:v>0.24243055555555559</c:v>
                </c:pt>
                <c:pt idx="3397">
                  <c:v>0.24244212962962972</c:v>
                </c:pt>
                <c:pt idx="3398">
                  <c:v>0.2424537037037037</c:v>
                </c:pt>
                <c:pt idx="3399">
                  <c:v>0.24246527777777793</c:v>
                </c:pt>
                <c:pt idx="3400">
                  <c:v>0.24247685185185194</c:v>
                </c:pt>
                <c:pt idx="3401">
                  <c:v>0.24248842592592601</c:v>
                </c:pt>
                <c:pt idx="3402">
                  <c:v>0.2425000000000001</c:v>
                </c:pt>
                <c:pt idx="3403">
                  <c:v>0.24251157407407409</c:v>
                </c:pt>
                <c:pt idx="3404">
                  <c:v>0.24252314814814821</c:v>
                </c:pt>
                <c:pt idx="3405">
                  <c:v>0.24253472222222228</c:v>
                </c:pt>
                <c:pt idx="3406">
                  <c:v>0.24254629629629651</c:v>
                </c:pt>
                <c:pt idx="3407">
                  <c:v>0.24255787037037041</c:v>
                </c:pt>
                <c:pt idx="3408">
                  <c:v>0.24256944444444459</c:v>
                </c:pt>
                <c:pt idx="3409">
                  <c:v>0.24259259259259275</c:v>
                </c:pt>
                <c:pt idx="3410">
                  <c:v>0.2426041666666667</c:v>
                </c:pt>
                <c:pt idx="3411">
                  <c:v>0.24261574074074074</c:v>
                </c:pt>
                <c:pt idx="3412">
                  <c:v>0.24262731481481481</c:v>
                </c:pt>
                <c:pt idx="3413">
                  <c:v>0.2426388888888889</c:v>
                </c:pt>
                <c:pt idx="3414">
                  <c:v>0.24265046296296305</c:v>
                </c:pt>
                <c:pt idx="3415">
                  <c:v>0.24266203703703712</c:v>
                </c:pt>
                <c:pt idx="3416">
                  <c:v>0.2426736111111111</c:v>
                </c:pt>
                <c:pt idx="3417">
                  <c:v>0.24268518518518528</c:v>
                </c:pt>
                <c:pt idx="3418">
                  <c:v>0.24269675925925918</c:v>
                </c:pt>
                <c:pt idx="3419">
                  <c:v>0.24270833333333347</c:v>
                </c:pt>
                <c:pt idx="3420">
                  <c:v>0.24273148148148171</c:v>
                </c:pt>
                <c:pt idx="3421">
                  <c:v>0.24274305555555564</c:v>
                </c:pt>
                <c:pt idx="3422">
                  <c:v>0.24275462962962965</c:v>
                </c:pt>
                <c:pt idx="3423">
                  <c:v>0.2427662037037038</c:v>
                </c:pt>
                <c:pt idx="3424">
                  <c:v>0.24277777777777776</c:v>
                </c:pt>
                <c:pt idx="3425">
                  <c:v>0.24278935185185199</c:v>
                </c:pt>
                <c:pt idx="3426">
                  <c:v>0.24280092592592592</c:v>
                </c:pt>
                <c:pt idx="3427">
                  <c:v>0.24281250000000001</c:v>
                </c:pt>
                <c:pt idx="3428">
                  <c:v>0.24282407407407405</c:v>
                </c:pt>
                <c:pt idx="3429">
                  <c:v>0.2428356481481482</c:v>
                </c:pt>
                <c:pt idx="3430">
                  <c:v>0.24284722222222233</c:v>
                </c:pt>
                <c:pt idx="3431">
                  <c:v>0.2428703703703704</c:v>
                </c:pt>
                <c:pt idx="3432">
                  <c:v>0.24288194444444444</c:v>
                </c:pt>
                <c:pt idx="3433">
                  <c:v>0.24289351851851843</c:v>
                </c:pt>
                <c:pt idx="3434">
                  <c:v>0.24290509259259285</c:v>
                </c:pt>
                <c:pt idx="3435">
                  <c:v>0.24291666666666678</c:v>
                </c:pt>
                <c:pt idx="3436">
                  <c:v>0.24292824074074082</c:v>
                </c:pt>
                <c:pt idx="3437">
                  <c:v>0.24293981481481491</c:v>
                </c:pt>
                <c:pt idx="3438">
                  <c:v>0.24295138888888898</c:v>
                </c:pt>
                <c:pt idx="3439">
                  <c:v>0.24296296296296307</c:v>
                </c:pt>
                <c:pt idx="3440">
                  <c:v>0.24297453703703714</c:v>
                </c:pt>
                <c:pt idx="3441">
                  <c:v>0.24299768518518533</c:v>
                </c:pt>
                <c:pt idx="3442">
                  <c:v>0.24300925925925929</c:v>
                </c:pt>
                <c:pt idx="3443">
                  <c:v>0.24302083333333341</c:v>
                </c:pt>
                <c:pt idx="3444">
                  <c:v>0.24303240740740759</c:v>
                </c:pt>
                <c:pt idx="3445">
                  <c:v>0.24304398148148165</c:v>
                </c:pt>
                <c:pt idx="3446">
                  <c:v>0.24305555555555555</c:v>
                </c:pt>
                <c:pt idx="3447">
                  <c:v>0.2430671296296297</c:v>
                </c:pt>
                <c:pt idx="3448">
                  <c:v>0.24307870370370369</c:v>
                </c:pt>
                <c:pt idx="3449">
                  <c:v>0.24309027777777786</c:v>
                </c:pt>
                <c:pt idx="3450">
                  <c:v>0.2431018518518519</c:v>
                </c:pt>
                <c:pt idx="3451">
                  <c:v>0.24311342592592591</c:v>
                </c:pt>
                <c:pt idx="3452">
                  <c:v>0.24312500000000001</c:v>
                </c:pt>
                <c:pt idx="3453">
                  <c:v>0.24313657407407407</c:v>
                </c:pt>
                <c:pt idx="3454">
                  <c:v>0.24314814814814825</c:v>
                </c:pt>
                <c:pt idx="3455">
                  <c:v>0.24317129629629639</c:v>
                </c:pt>
                <c:pt idx="3456">
                  <c:v>0.2431828703703704</c:v>
                </c:pt>
                <c:pt idx="3457">
                  <c:v>0.24319444444444457</c:v>
                </c:pt>
                <c:pt idx="3458">
                  <c:v>0.24320601851851853</c:v>
                </c:pt>
                <c:pt idx="3459">
                  <c:v>0.24321759259259282</c:v>
                </c:pt>
                <c:pt idx="3460">
                  <c:v>0.24322916666666677</c:v>
                </c:pt>
                <c:pt idx="3461">
                  <c:v>0.24324074074074081</c:v>
                </c:pt>
                <c:pt idx="3462">
                  <c:v>0.24325231481481491</c:v>
                </c:pt>
                <c:pt idx="3463">
                  <c:v>0.24326388888888895</c:v>
                </c:pt>
                <c:pt idx="3464">
                  <c:v>0.24327546296296307</c:v>
                </c:pt>
                <c:pt idx="3465">
                  <c:v>0.24328703703703719</c:v>
                </c:pt>
                <c:pt idx="3466">
                  <c:v>0.24331018518518532</c:v>
                </c:pt>
                <c:pt idx="3467">
                  <c:v>0.24332175925925917</c:v>
                </c:pt>
                <c:pt idx="3468">
                  <c:v>0.24333333333333346</c:v>
                </c:pt>
                <c:pt idx="3469">
                  <c:v>0.24334490740740752</c:v>
                </c:pt>
                <c:pt idx="3470">
                  <c:v>0.24335648148148165</c:v>
                </c:pt>
                <c:pt idx="3471">
                  <c:v>0.24336805555555563</c:v>
                </c:pt>
                <c:pt idx="3472">
                  <c:v>0.24337962962962956</c:v>
                </c:pt>
                <c:pt idx="3473">
                  <c:v>0.24339120370370371</c:v>
                </c:pt>
                <c:pt idx="3474">
                  <c:v>0.24340277777777786</c:v>
                </c:pt>
                <c:pt idx="3475">
                  <c:v>0.24341435185185206</c:v>
                </c:pt>
                <c:pt idx="3476">
                  <c:v>0.24342592592592593</c:v>
                </c:pt>
                <c:pt idx="3477">
                  <c:v>0.24344907407407423</c:v>
                </c:pt>
                <c:pt idx="3478">
                  <c:v>0.24346064814814825</c:v>
                </c:pt>
                <c:pt idx="3479">
                  <c:v>0.24347222222222231</c:v>
                </c:pt>
                <c:pt idx="3480">
                  <c:v>0.24348379629629643</c:v>
                </c:pt>
                <c:pt idx="3481">
                  <c:v>0.24349537037037056</c:v>
                </c:pt>
                <c:pt idx="3482">
                  <c:v>0.24350694444444451</c:v>
                </c:pt>
                <c:pt idx="3483">
                  <c:v>0.2435185185185185</c:v>
                </c:pt>
                <c:pt idx="3484">
                  <c:v>0.24353009259259278</c:v>
                </c:pt>
                <c:pt idx="3485">
                  <c:v>0.24354166666666671</c:v>
                </c:pt>
                <c:pt idx="3486">
                  <c:v>0.24355324074074081</c:v>
                </c:pt>
                <c:pt idx="3487">
                  <c:v>0.24357638888888891</c:v>
                </c:pt>
                <c:pt idx="3488">
                  <c:v>0.24358796296296303</c:v>
                </c:pt>
                <c:pt idx="3489">
                  <c:v>0.24359953703703718</c:v>
                </c:pt>
                <c:pt idx="3490">
                  <c:v>0.24361111111111122</c:v>
                </c:pt>
                <c:pt idx="3491">
                  <c:v>0.24362268518518521</c:v>
                </c:pt>
                <c:pt idx="3492">
                  <c:v>0.24363425925925927</c:v>
                </c:pt>
                <c:pt idx="3493">
                  <c:v>0.24364583333333345</c:v>
                </c:pt>
                <c:pt idx="3494">
                  <c:v>0.24365740740740749</c:v>
                </c:pt>
                <c:pt idx="3495">
                  <c:v>0.24366898148148167</c:v>
                </c:pt>
                <c:pt idx="3496">
                  <c:v>0.24368055555555557</c:v>
                </c:pt>
                <c:pt idx="3497">
                  <c:v>0.24369212962962963</c:v>
                </c:pt>
                <c:pt idx="3498">
                  <c:v>0.2437037037037037</c:v>
                </c:pt>
                <c:pt idx="3499">
                  <c:v>0.24371527777777793</c:v>
                </c:pt>
                <c:pt idx="3500">
                  <c:v>0.24373842592592604</c:v>
                </c:pt>
                <c:pt idx="3501">
                  <c:v>0.24375000000000008</c:v>
                </c:pt>
                <c:pt idx="3502">
                  <c:v>0.24376157407407406</c:v>
                </c:pt>
                <c:pt idx="3503">
                  <c:v>0.24377314814814821</c:v>
                </c:pt>
                <c:pt idx="3504">
                  <c:v>0.24378472222222231</c:v>
                </c:pt>
                <c:pt idx="3505">
                  <c:v>0.24379629629629646</c:v>
                </c:pt>
                <c:pt idx="3506">
                  <c:v>0.24380787037037041</c:v>
                </c:pt>
                <c:pt idx="3507">
                  <c:v>0.24381944444444462</c:v>
                </c:pt>
                <c:pt idx="3508">
                  <c:v>0.24383101851851852</c:v>
                </c:pt>
                <c:pt idx="3509">
                  <c:v>0.24384259259259275</c:v>
                </c:pt>
                <c:pt idx="3510">
                  <c:v>0.24385416666666671</c:v>
                </c:pt>
                <c:pt idx="3511">
                  <c:v>0.24386574074074074</c:v>
                </c:pt>
                <c:pt idx="3512">
                  <c:v>0.24388888888888891</c:v>
                </c:pt>
                <c:pt idx="3513">
                  <c:v>0.24390046296296314</c:v>
                </c:pt>
                <c:pt idx="3514">
                  <c:v>0.24391203703703723</c:v>
                </c:pt>
                <c:pt idx="3515">
                  <c:v>0.24392361111111122</c:v>
                </c:pt>
                <c:pt idx="3516">
                  <c:v>0.24393518518518537</c:v>
                </c:pt>
                <c:pt idx="3517">
                  <c:v>0.24394675925925924</c:v>
                </c:pt>
                <c:pt idx="3518">
                  <c:v>0.24395833333333353</c:v>
                </c:pt>
                <c:pt idx="3519">
                  <c:v>0.24396990740740757</c:v>
                </c:pt>
                <c:pt idx="3520">
                  <c:v>0.24398148148148172</c:v>
                </c:pt>
                <c:pt idx="3521">
                  <c:v>0.24399305555555562</c:v>
                </c:pt>
                <c:pt idx="3522">
                  <c:v>0.24400462962962963</c:v>
                </c:pt>
                <c:pt idx="3523">
                  <c:v>0.24402777777777776</c:v>
                </c:pt>
                <c:pt idx="3524">
                  <c:v>0.24403935185185197</c:v>
                </c:pt>
                <c:pt idx="3525">
                  <c:v>0.24405092592592592</c:v>
                </c:pt>
                <c:pt idx="3526">
                  <c:v>0.24406250000000004</c:v>
                </c:pt>
                <c:pt idx="3527">
                  <c:v>0.24407407407407408</c:v>
                </c:pt>
                <c:pt idx="3528">
                  <c:v>0.2440856481481482</c:v>
                </c:pt>
                <c:pt idx="3529">
                  <c:v>0.24409722222222238</c:v>
                </c:pt>
                <c:pt idx="3530">
                  <c:v>0.24410879629629642</c:v>
                </c:pt>
                <c:pt idx="3531">
                  <c:v>0.2441203703703704</c:v>
                </c:pt>
                <c:pt idx="3532">
                  <c:v>0.24413194444444444</c:v>
                </c:pt>
                <c:pt idx="3533">
                  <c:v>0.24414351851851845</c:v>
                </c:pt>
                <c:pt idx="3534">
                  <c:v>0.2441666666666667</c:v>
                </c:pt>
                <c:pt idx="3535">
                  <c:v>0.24417824074074079</c:v>
                </c:pt>
                <c:pt idx="3536">
                  <c:v>0.2441898148148148</c:v>
                </c:pt>
                <c:pt idx="3537">
                  <c:v>0.24420138888888898</c:v>
                </c:pt>
                <c:pt idx="3538">
                  <c:v>0.24421296296296308</c:v>
                </c:pt>
                <c:pt idx="3539">
                  <c:v>0.24422453703703711</c:v>
                </c:pt>
                <c:pt idx="3540">
                  <c:v>0.24423611111111124</c:v>
                </c:pt>
                <c:pt idx="3541">
                  <c:v>0.24424768518518533</c:v>
                </c:pt>
                <c:pt idx="3542">
                  <c:v>0.24425925925925926</c:v>
                </c:pt>
                <c:pt idx="3543">
                  <c:v>0.24427083333333341</c:v>
                </c:pt>
                <c:pt idx="3544">
                  <c:v>0.24428240740740756</c:v>
                </c:pt>
                <c:pt idx="3545">
                  <c:v>0.24430555555555555</c:v>
                </c:pt>
                <c:pt idx="3546">
                  <c:v>0.2443171296296297</c:v>
                </c:pt>
                <c:pt idx="3547">
                  <c:v>0.24432870370370369</c:v>
                </c:pt>
                <c:pt idx="3548">
                  <c:v>0.24434027777777786</c:v>
                </c:pt>
                <c:pt idx="3549">
                  <c:v>0.2443518518518519</c:v>
                </c:pt>
                <c:pt idx="3550">
                  <c:v>0.24436342592592594</c:v>
                </c:pt>
                <c:pt idx="3551">
                  <c:v>0.24437500000000001</c:v>
                </c:pt>
                <c:pt idx="3552">
                  <c:v>0.24438657407407408</c:v>
                </c:pt>
                <c:pt idx="3553">
                  <c:v>0.24439814814814828</c:v>
                </c:pt>
                <c:pt idx="3554">
                  <c:v>0.24440972222222232</c:v>
                </c:pt>
                <c:pt idx="3555">
                  <c:v>0.24442129629629644</c:v>
                </c:pt>
                <c:pt idx="3556">
                  <c:v>0.24443287037037045</c:v>
                </c:pt>
                <c:pt idx="3557">
                  <c:v>0.24444444444444469</c:v>
                </c:pt>
                <c:pt idx="3558">
                  <c:v>0.2444560185185185</c:v>
                </c:pt>
                <c:pt idx="3559">
                  <c:v>0.24447916666666675</c:v>
                </c:pt>
                <c:pt idx="3560">
                  <c:v>0.24449074074074081</c:v>
                </c:pt>
                <c:pt idx="3561">
                  <c:v>0.24450231481481488</c:v>
                </c:pt>
                <c:pt idx="3562">
                  <c:v>0.24451388888888897</c:v>
                </c:pt>
                <c:pt idx="3563">
                  <c:v>0.24452546296296304</c:v>
                </c:pt>
                <c:pt idx="3564">
                  <c:v>0.24453703703703719</c:v>
                </c:pt>
                <c:pt idx="3565">
                  <c:v>0.24454861111111126</c:v>
                </c:pt>
                <c:pt idx="3566">
                  <c:v>0.24456018518518532</c:v>
                </c:pt>
                <c:pt idx="3567">
                  <c:v>0.24457175925925917</c:v>
                </c:pt>
                <c:pt idx="3568">
                  <c:v>0.24458333333333346</c:v>
                </c:pt>
                <c:pt idx="3569">
                  <c:v>0.24460648148148165</c:v>
                </c:pt>
                <c:pt idx="3570">
                  <c:v>0.24461805555555566</c:v>
                </c:pt>
                <c:pt idx="3571">
                  <c:v>0.24462962962962956</c:v>
                </c:pt>
                <c:pt idx="3572">
                  <c:v>0.24464120370370371</c:v>
                </c:pt>
                <c:pt idx="3573">
                  <c:v>0.24465277777777775</c:v>
                </c:pt>
                <c:pt idx="3574">
                  <c:v>0.24466435185185198</c:v>
                </c:pt>
                <c:pt idx="3575">
                  <c:v>0.24467592592592588</c:v>
                </c:pt>
                <c:pt idx="3576">
                  <c:v>0.24468750000000003</c:v>
                </c:pt>
                <c:pt idx="3577">
                  <c:v>0.24469907407407415</c:v>
                </c:pt>
                <c:pt idx="3578">
                  <c:v>0.24471064814814822</c:v>
                </c:pt>
                <c:pt idx="3579">
                  <c:v>0.24472222222222229</c:v>
                </c:pt>
                <c:pt idx="3580">
                  <c:v>0.24474537037037053</c:v>
                </c:pt>
                <c:pt idx="3581">
                  <c:v>0.24475694444444451</c:v>
                </c:pt>
                <c:pt idx="3582">
                  <c:v>0.24476851851851852</c:v>
                </c:pt>
                <c:pt idx="3583">
                  <c:v>0.24478009259259279</c:v>
                </c:pt>
                <c:pt idx="3584">
                  <c:v>0.24479166666666671</c:v>
                </c:pt>
                <c:pt idx="3585">
                  <c:v>0.24480324074074084</c:v>
                </c:pt>
                <c:pt idx="3586">
                  <c:v>0.2448148148148149</c:v>
                </c:pt>
                <c:pt idx="3587">
                  <c:v>0.24482638888888891</c:v>
                </c:pt>
                <c:pt idx="3588">
                  <c:v>0.24483796296296306</c:v>
                </c:pt>
                <c:pt idx="3589">
                  <c:v>0.24484953703703721</c:v>
                </c:pt>
                <c:pt idx="3590">
                  <c:v>0.24486111111111122</c:v>
                </c:pt>
                <c:pt idx="3591">
                  <c:v>0.24488425925925927</c:v>
                </c:pt>
                <c:pt idx="3592">
                  <c:v>0.24489583333333342</c:v>
                </c:pt>
                <c:pt idx="3593">
                  <c:v>0.24490740740740763</c:v>
                </c:pt>
                <c:pt idx="3594">
                  <c:v>0.24491898148148172</c:v>
                </c:pt>
                <c:pt idx="3595">
                  <c:v>0.24493055555555565</c:v>
                </c:pt>
                <c:pt idx="3596">
                  <c:v>0.24494212962962969</c:v>
                </c:pt>
                <c:pt idx="3597">
                  <c:v>0.2449537037037037</c:v>
                </c:pt>
                <c:pt idx="3598">
                  <c:v>0.24496527777777793</c:v>
                </c:pt>
                <c:pt idx="3599">
                  <c:v>0.24497685185185192</c:v>
                </c:pt>
                <c:pt idx="3600">
                  <c:v>0.24498842592592601</c:v>
                </c:pt>
                <c:pt idx="3601">
                  <c:v>0.24500000000000008</c:v>
                </c:pt>
                <c:pt idx="3602">
                  <c:v>0.24501157407407406</c:v>
                </c:pt>
                <c:pt idx="3603">
                  <c:v>0.24502314814814821</c:v>
                </c:pt>
                <c:pt idx="3604">
                  <c:v>0.24503472222222231</c:v>
                </c:pt>
                <c:pt idx="3605">
                  <c:v>0.24505787037037041</c:v>
                </c:pt>
                <c:pt idx="3606">
                  <c:v>0.24506944444444462</c:v>
                </c:pt>
                <c:pt idx="3607">
                  <c:v>0.24508101851851852</c:v>
                </c:pt>
                <c:pt idx="3608">
                  <c:v>0.24509259259259281</c:v>
                </c:pt>
                <c:pt idx="3609">
                  <c:v>0.24510416666666671</c:v>
                </c:pt>
                <c:pt idx="3610">
                  <c:v>0.24511574074074083</c:v>
                </c:pt>
                <c:pt idx="3611">
                  <c:v>0.24512731481481484</c:v>
                </c:pt>
                <c:pt idx="3612">
                  <c:v>0.24513888888888891</c:v>
                </c:pt>
                <c:pt idx="3613">
                  <c:v>0.24515046296296306</c:v>
                </c:pt>
                <c:pt idx="3614">
                  <c:v>0.24516203703703712</c:v>
                </c:pt>
                <c:pt idx="3615">
                  <c:v>0.24518518518518528</c:v>
                </c:pt>
                <c:pt idx="3616">
                  <c:v>0.24519675925925918</c:v>
                </c:pt>
                <c:pt idx="3617">
                  <c:v>0.24520833333333347</c:v>
                </c:pt>
                <c:pt idx="3618">
                  <c:v>0.24521990740740757</c:v>
                </c:pt>
                <c:pt idx="3619">
                  <c:v>0.24523148148148172</c:v>
                </c:pt>
                <c:pt idx="3620">
                  <c:v>0.24524305555555567</c:v>
                </c:pt>
                <c:pt idx="3621">
                  <c:v>0.24525462962962963</c:v>
                </c:pt>
                <c:pt idx="3622">
                  <c:v>0.24526620370370378</c:v>
                </c:pt>
                <c:pt idx="3623">
                  <c:v>0.24527777777777779</c:v>
                </c:pt>
                <c:pt idx="3624">
                  <c:v>0.24528935185185197</c:v>
                </c:pt>
                <c:pt idx="3625">
                  <c:v>0.24530092592592592</c:v>
                </c:pt>
                <c:pt idx="3626">
                  <c:v>0.24532407407407408</c:v>
                </c:pt>
                <c:pt idx="3627">
                  <c:v>0.24533564814814821</c:v>
                </c:pt>
                <c:pt idx="3628">
                  <c:v>0.24534722222222238</c:v>
                </c:pt>
                <c:pt idx="3629">
                  <c:v>0.24535879629629642</c:v>
                </c:pt>
                <c:pt idx="3630">
                  <c:v>0.24537037037037041</c:v>
                </c:pt>
                <c:pt idx="3631">
                  <c:v>0.24538194444444444</c:v>
                </c:pt>
                <c:pt idx="3632">
                  <c:v>0.24539351851851846</c:v>
                </c:pt>
                <c:pt idx="3633">
                  <c:v>0.2454050925925928</c:v>
                </c:pt>
                <c:pt idx="3634">
                  <c:v>0.24541666666666676</c:v>
                </c:pt>
                <c:pt idx="3635">
                  <c:v>0.24542824074074088</c:v>
                </c:pt>
                <c:pt idx="3636">
                  <c:v>0.24543981481481489</c:v>
                </c:pt>
                <c:pt idx="3637">
                  <c:v>0.24546296296296313</c:v>
                </c:pt>
                <c:pt idx="3638">
                  <c:v>0.24547453703703712</c:v>
                </c:pt>
                <c:pt idx="3639">
                  <c:v>0.24548611111111124</c:v>
                </c:pt>
                <c:pt idx="3640">
                  <c:v>0.24549768518518536</c:v>
                </c:pt>
                <c:pt idx="3641">
                  <c:v>0.24550925925925926</c:v>
                </c:pt>
                <c:pt idx="3642">
                  <c:v>0.24552083333333341</c:v>
                </c:pt>
                <c:pt idx="3643">
                  <c:v>0.24553240740740759</c:v>
                </c:pt>
                <c:pt idx="3644">
                  <c:v>0.24554398148148168</c:v>
                </c:pt>
                <c:pt idx="3645">
                  <c:v>0.24555555555555555</c:v>
                </c:pt>
                <c:pt idx="3646">
                  <c:v>0.2455671296296297</c:v>
                </c:pt>
                <c:pt idx="3647">
                  <c:v>0.24557870370370372</c:v>
                </c:pt>
                <c:pt idx="3648">
                  <c:v>0.24559027777777787</c:v>
                </c:pt>
                <c:pt idx="3649">
                  <c:v>0.2456018518518519</c:v>
                </c:pt>
                <c:pt idx="3650">
                  <c:v>0.24562499999999998</c:v>
                </c:pt>
                <c:pt idx="3651">
                  <c:v>0.2456365740740741</c:v>
                </c:pt>
                <c:pt idx="3652">
                  <c:v>0.24564814814814825</c:v>
                </c:pt>
                <c:pt idx="3653">
                  <c:v>0.24565972222222221</c:v>
                </c:pt>
                <c:pt idx="3654">
                  <c:v>0.24567129629629636</c:v>
                </c:pt>
                <c:pt idx="3655">
                  <c:v>0.2456828703703704</c:v>
                </c:pt>
                <c:pt idx="3656">
                  <c:v>0.24569444444444458</c:v>
                </c:pt>
                <c:pt idx="3657">
                  <c:v>0.2457060185185185</c:v>
                </c:pt>
                <c:pt idx="3658">
                  <c:v>0.24571759259259285</c:v>
                </c:pt>
                <c:pt idx="3659">
                  <c:v>0.24572916666666678</c:v>
                </c:pt>
                <c:pt idx="3660">
                  <c:v>0.24574074074074082</c:v>
                </c:pt>
                <c:pt idx="3661">
                  <c:v>0.24576388888888898</c:v>
                </c:pt>
                <c:pt idx="3662">
                  <c:v>0.24577546296296304</c:v>
                </c:pt>
                <c:pt idx="3663">
                  <c:v>0.24578703703703722</c:v>
                </c:pt>
                <c:pt idx="3664">
                  <c:v>0.24579861111111126</c:v>
                </c:pt>
                <c:pt idx="3665">
                  <c:v>0.24581018518518533</c:v>
                </c:pt>
                <c:pt idx="3666">
                  <c:v>0.2458217592592592</c:v>
                </c:pt>
                <c:pt idx="3667">
                  <c:v>0.24583333333333346</c:v>
                </c:pt>
                <c:pt idx="3668">
                  <c:v>0.24584490740740753</c:v>
                </c:pt>
                <c:pt idx="3669">
                  <c:v>0.2458564814814817</c:v>
                </c:pt>
                <c:pt idx="3670">
                  <c:v>0.24586805555555563</c:v>
                </c:pt>
                <c:pt idx="3671">
                  <c:v>0.24587962962962956</c:v>
                </c:pt>
                <c:pt idx="3672">
                  <c:v>0.24590277777777786</c:v>
                </c:pt>
                <c:pt idx="3673">
                  <c:v>0.24591435185185201</c:v>
                </c:pt>
                <c:pt idx="3674">
                  <c:v>0.24592592592592591</c:v>
                </c:pt>
                <c:pt idx="3675">
                  <c:v>0.24593750000000009</c:v>
                </c:pt>
                <c:pt idx="3676">
                  <c:v>0.24594907407407424</c:v>
                </c:pt>
                <c:pt idx="3677">
                  <c:v>0.24596064814814822</c:v>
                </c:pt>
                <c:pt idx="3678">
                  <c:v>0.24597222222222231</c:v>
                </c:pt>
                <c:pt idx="3679">
                  <c:v>0.24598379629629644</c:v>
                </c:pt>
                <c:pt idx="3680">
                  <c:v>0.24599537037037053</c:v>
                </c:pt>
                <c:pt idx="3681">
                  <c:v>0.24600694444444454</c:v>
                </c:pt>
                <c:pt idx="3682">
                  <c:v>0.24601851851851853</c:v>
                </c:pt>
                <c:pt idx="3683">
                  <c:v>0.24604166666666671</c:v>
                </c:pt>
                <c:pt idx="3684">
                  <c:v>0.24605324074074084</c:v>
                </c:pt>
                <c:pt idx="3685">
                  <c:v>0.2460648148148149</c:v>
                </c:pt>
                <c:pt idx="3686">
                  <c:v>0.24607638888888891</c:v>
                </c:pt>
                <c:pt idx="3687">
                  <c:v>0.24608796296296304</c:v>
                </c:pt>
                <c:pt idx="3688">
                  <c:v>0.24609953703703721</c:v>
                </c:pt>
                <c:pt idx="3689">
                  <c:v>0.24611111111111117</c:v>
                </c:pt>
                <c:pt idx="3690">
                  <c:v>0.24612268518518521</c:v>
                </c:pt>
                <c:pt idx="3691">
                  <c:v>0.24613425925925925</c:v>
                </c:pt>
                <c:pt idx="3692">
                  <c:v>0.24614583333333342</c:v>
                </c:pt>
                <c:pt idx="3693">
                  <c:v>0.24615740740740749</c:v>
                </c:pt>
                <c:pt idx="3694">
                  <c:v>0.24616898148148164</c:v>
                </c:pt>
                <c:pt idx="3695">
                  <c:v>0.24619212962962964</c:v>
                </c:pt>
                <c:pt idx="3696">
                  <c:v>0.2462037037037037</c:v>
                </c:pt>
                <c:pt idx="3697">
                  <c:v>0.24621527777777794</c:v>
                </c:pt>
                <c:pt idx="3698">
                  <c:v>0.24622685185185195</c:v>
                </c:pt>
                <c:pt idx="3699">
                  <c:v>0.24623842592592601</c:v>
                </c:pt>
                <c:pt idx="3700">
                  <c:v>0.24625000000000008</c:v>
                </c:pt>
                <c:pt idx="3701">
                  <c:v>0.24626157407407409</c:v>
                </c:pt>
                <c:pt idx="3702">
                  <c:v>0.24627314814814821</c:v>
                </c:pt>
                <c:pt idx="3703">
                  <c:v>0.24628472222222231</c:v>
                </c:pt>
                <c:pt idx="3704">
                  <c:v>0.24629629629629651</c:v>
                </c:pt>
                <c:pt idx="3705">
                  <c:v>0.24631944444444462</c:v>
                </c:pt>
                <c:pt idx="3706">
                  <c:v>0.24633101851851841</c:v>
                </c:pt>
                <c:pt idx="3707">
                  <c:v>0.24634259259259281</c:v>
                </c:pt>
                <c:pt idx="3708">
                  <c:v>0.24635416666666671</c:v>
                </c:pt>
                <c:pt idx="3709">
                  <c:v>0.2463657407407408</c:v>
                </c:pt>
                <c:pt idx="3710">
                  <c:v>0.24637731481481481</c:v>
                </c:pt>
                <c:pt idx="3711">
                  <c:v>0.24638888888888891</c:v>
                </c:pt>
                <c:pt idx="3712">
                  <c:v>0.24640046296296311</c:v>
                </c:pt>
                <c:pt idx="3713">
                  <c:v>0.24641203703703726</c:v>
                </c:pt>
                <c:pt idx="3714">
                  <c:v>0.24642361111111119</c:v>
                </c:pt>
                <c:pt idx="3715">
                  <c:v>0.24643518518518537</c:v>
                </c:pt>
                <c:pt idx="3716">
                  <c:v>0.2464583333333335</c:v>
                </c:pt>
                <c:pt idx="3717">
                  <c:v>0.24646990740740757</c:v>
                </c:pt>
                <c:pt idx="3718">
                  <c:v>0.24648148148148175</c:v>
                </c:pt>
                <c:pt idx="3719">
                  <c:v>0.24649305555555567</c:v>
                </c:pt>
                <c:pt idx="3720">
                  <c:v>0.24650462962962963</c:v>
                </c:pt>
                <c:pt idx="3721">
                  <c:v>0.24651620370370381</c:v>
                </c:pt>
                <c:pt idx="3722">
                  <c:v>0.24652777777777779</c:v>
                </c:pt>
                <c:pt idx="3723">
                  <c:v>0.24653935185185197</c:v>
                </c:pt>
                <c:pt idx="3724">
                  <c:v>0.2465509259259259</c:v>
                </c:pt>
                <c:pt idx="3725">
                  <c:v>0.2465625000000001</c:v>
                </c:pt>
                <c:pt idx="3726">
                  <c:v>0.24657407407407406</c:v>
                </c:pt>
                <c:pt idx="3727">
                  <c:v>0.24659722222222238</c:v>
                </c:pt>
                <c:pt idx="3728">
                  <c:v>0.24660879629629637</c:v>
                </c:pt>
                <c:pt idx="3729">
                  <c:v>0.24662037037037041</c:v>
                </c:pt>
                <c:pt idx="3730">
                  <c:v>0.24663194444444453</c:v>
                </c:pt>
                <c:pt idx="3731">
                  <c:v>0.24664351851851843</c:v>
                </c:pt>
                <c:pt idx="3732">
                  <c:v>0.24665509259259275</c:v>
                </c:pt>
                <c:pt idx="3733">
                  <c:v>0.2466666666666667</c:v>
                </c:pt>
                <c:pt idx="3734">
                  <c:v>0.24667824074074074</c:v>
                </c:pt>
                <c:pt idx="3735">
                  <c:v>0.24668981481481481</c:v>
                </c:pt>
                <c:pt idx="3736">
                  <c:v>0.24670138888888898</c:v>
                </c:pt>
                <c:pt idx="3737">
                  <c:v>0.24671296296296313</c:v>
                </c:pt>
                <c:pt idx="3738">
                  <c:v>0.24672453703703712</c:v>
                </c:pt>
                <c:pt idx="3739">
                  <c:v>0.24673611111111127</c:v>
                </c:pt>
                <c:pt idx="3740">
                  <c:v>0.24675925925925926</c:v>
                </c:pt>
                <c:pt idx="3741">
                  <c:v>0.24677083333333341</c:v>
                </c:pt>
                <c:pt idx="3742">
                  <c:v>0.24678240740740759</c:v>
                </c:pt>
                <c:pt idx="3743">
                  <c:v>0.24679398148148168</c:v>
                </c:pt>
                <c:pt idx="3744">
                  <c:v>0.24680555555555558</c:v>
                </c:pt>
                <c:pt idx="3745">
                  <c:v>0.24681712962962971</c:v>
                </c:pt>
                <c:pt idx="3746">
                  <c:v>0.24682870370370369</c:v>
                </c:pt>
                <c:pt idx="3747">
                  <c:v>0.24684027777777784</c:v>
                </c:pt>
                <c:pt idx="3748">
                  <c:v>0.24685185185185191</c:v>
                </c:pt>
                <c:pt idx="3749">
                  <c:v>0.24686342592592594</c:v>
                </c:pt>
                <c:pt idx="3750">
                  <c:v>0.24687499999999998</c:v>
                </c:pt>
                <c:pt idx="3751">
                  <c:v>0.24688657407407408</c:v>
                </c:pt>
                <c:pt idx="3752">
                  <c:v>0.24690972222222232</c:v>
                </c:pt>
                <c:pt idx="3753">
                  <c:v>0.24692129629629647</c:v>
                </c:pt>
                <c:pt idx="3754">
                  <c:v>0.24693287037037048</c:v>
                </c:pt>
                <c:pt idx="3755">
                  <c:v>0.24694444444444463</c:v>
                </c:pt>
                <c:pt idx="3756">
                  <c:v>0.24695601851851853</c:v>
                </c:pt>
                <c:pt idx="3757">
                  <c:v>0.24696759259259285</c:v>
                </c:pt>
                <c:pt idx="3758">
                  <c:v>0.24697916666666678</c:v>
                </c:pt>
                <c:pt idx="3759">
                  <c:v>0.24699074074074087</c:v>
                </c:pt>
                <c:pt idx="3760">
                  <c:v>0.24700231481481491</c:v>
                </c:pt>
                <c:pt idx="3761">
                  <c:v>0.24701388888888898</c:v>
                </c:pt>
                <c:pt idx="3762">
                  <c:v>0.24703703703703719</c:v>
                </c:pt>
                <c:pt idx="3763">
                  <c:v>0.24704861111111126</c:v>
                </c:pt>
                <c:pt idx="3764">
                  <c:v>0.24706018518518533</c:v>
                </c:pt>
                <c:pt idx="3765">
                  <c:v>0.24707175925925917</c:v>
                </c:pt>
                <c:pt idx="3766">
                  <c:v>0.24708333333333346</c:v>
                </c:pt>
                <c:pt idx="3767">
                  <c:v>0.24709490740740753</c:v>
                </c:pt>
                <c:pt idx="3768">
                  <c:v>0.24710648148148165</c:v>
                </c:pt>
                <c:pt idx="3769">
                  <c:v>0.24711805555555563</c:v>
                </c:pt>
                <c:pt idx="3770">
                  <c:v>0.24712962962962962</c:v>
                </c:pt>
                <c:pt idx="3771">
                  <c:v>0.24714120370370371</c:v>
                </c:pt>
                <c:pt idx="3772">
                  <c:v>0.24715277777777778</c:v>
                </c:pt>
                <c:pt idx="3773">
                  <c:v>0.24717592592592588</c:v>
                </c:pt>
                <c:pt idx="3774">
                  <c:v>0.2471875</c:v>
                </c:pt>
                <c:pt idx="3775">
                  <c:v>0.24719907407407415</c:v>
                </c:pt>
                <c:pt idx="3776">
                  <c:v>0.24721064814814828</c:v>
                </c:pt>
                <c:pt idx="3777">
                  <c:v>0.24722222222222232</c:v>
                </c:pt>
                <c:pt idx="3778">
                  <c:v>0.24723379629629644</c:v>
                </c:pt>
                <c:pt idx="3779">
                  <c:v>0.24724537037037056</c:v>
                </c:pt>
                <c:pt idx="3780">
                  <c:v>0.24725694444444452</c:v>
                </c:pt>
                <c:pt idx="3781">
                  <c:v>0.24726851851851853</c:v>
                </c:pt>
                <c:pt idx="3782">
                  <c:v>0.24728009259259279</c:v>
                </c:pt>
                <c:pt idx="3783">
                  <c:v>0.24729166666666674</c:v>
                </c:pt>
                <c:pt idx="3784">
                  <c:v>0.24730324074074081</c:v>
                </c:pt>
                <c:pt idx="3785">
                  <c:v>0.24732638888888894</c:v>
                </c:pt>
                <c:pt idx="3786">
                  <c:v>0.24733796296296304</c:v>
                </c:pt>
                <c:pt idx="3787">
                  <c:v>0.24734953703703719</c:v>
                </c:pt>
                <c:pt idx="3788">
                  <c:v>0.24736111111111123</c:v>
                </c:pt>
                <c:pt idx="3789">
                  <c:v>0.24737268518518521</c:v>
                </c:pt>
                <c:pt idx="3790">
                  <c:v>0.24738425925925925</c:v>
                </c:pt>
                <c:pt idx="3791">
                  <c:v>0.24739583333333345</c:v>
                </c:pt>
                <c:pt idx="3792">
                  <c:v>0.2474074074074076</c:v>
                </c:pt>
                <c:pt idx="3793">
                  <c:v>0.24741898148148173</c:v>
                </c:pt>
                <c:pt idx="3794">
                  <c:v>0.24743055555555565</c:v>
                </c:pt>
                <c:pt idx="3795">
                  <c:v>0.24744212962962972</c:v>
                </c:pt>
                <c:pt idx="3796">
                  <c:v>0.2474537037037037</c:v>
                </c:pt>
                <c:pt idx="3797">
                  <c:v>0.24746527777777794</c:v>
                </c:pt>
                <c:pt idx="3798">
                  <c:v>0.24748842592592601</c:v>
                </c:pt>
                <c:pt idx="3799">
                  <c:v>0.24750000000000008</c:v>
                </c:pt>
                <c:pt idx="3800">
                  <c:v>0.24751157407407409</c:v>
                </c:pt>
                <c:pt idx="3801">
                  <c:v>0.24752314814814821</c:v>
                </c:pt>
                <c:pt idx="3802">
                  <c:v>0.24753472222222234</c:v>
                </c:pt>
                <c:pt idx="3803">
                  <c:v>0.24754629629629649</c:v>
                </c:pt>
                <c:pt idx="3804">
                  <c:v>0.24755787037037041</c:v>
                </c:pt>
                <c:pt idx="3805">
                  <c:v>0.24756944444444459</c:v>
                </c:pt>
                <c:pt idx="3806">
                  <c:v>0.24758101851851852</c:v>
                </c:pt>
                <c:pt idx="3807">
                  <c:v>0.24759259259259275</c:v>
                </c:pt>
                <c:pt idx="3808">
                  <c:v>0.24760416666666671</c:v>
                </c:pt>
                <c:pt idx="3809">
                  <c:v>0.24762731481481481</c:v>
                </c:pt>
                <c:pt idx="3810">
                  <c:v>0.24763888888888891</c:v>
                </c:pt>
                <c:pt idx="3811">
                  <c:v>0.24765046296296306</c:v>
                </c:pt>
                <c:pt idx="3812">
                  <c:v>0.24766203703703718</c:v>
                </c:pt>
                <c:pt idx="3813">
                  <c:v>0.24767361111111111</c:v>
                </c:pt>
                <c:pt idx="3814">
                  <c:v>0.24768518518518529</c:v>
                </c:pt>
                <c:pt idx="3815">
                  <c:v>0.24769675925925927</c:v>
                </c:pt>
                <c:pt idx="3816">
                  <c:v>0.2477083333333335</c:v>
                </c:pt>
                <c:pt idx="3817">
                  <c:v>0.2477199074074076</c:v>
                </c:pt>
                <c:pt idx="3818">
                  <c:v>0.24773148148148175</c:v>
                </c:pt>
                <c:pt idx="3819">
                  <c:v>0.24775462962962966</c:v>
                </c:pt>
                <c:pt idx="3820">
                  <c:v>0.24776620370370378</c:v>
                </c:pt>
                <c:pt idx="3821">
                  <c:v>0.24777777777777776</c:v>
                </c:pt>
                <c:pt idx="3822">
                  <c:v>0.24778935185185197</c:v>
                </c:pt>
                <c:pt idx="3823">
                  <c:v>0.24780092592592592</c:v>
                </c:pt>
                <c:pt idx="3824">
                  <c:v>0.24781250000000007</c:v>
                </c:pt>
                <c:pt idx="3825">
                  <c:v>0.24782407407407406</c:v>
                </c:pt>
                <c:pt idx="3826">
                  <c:v>0.24783564814814821</c:v>
                </c:pt>
                <c:pt idx="3827">
                  <c:v>0.24784722222222239</c:v>
                </c:pt>
                <c:pt idx="3828">
                  <c:v>0.24785879629629637</c:v>
                </c:pt>
                <c:pt idx="3829">
                  <c:v>0.24787037037037041</c:v>
                </c:pt>
                <c:pt idx="3830">
                  <c:v>0.24789351851851843</c:v>
                </c:pt>
                <c:pt idx="3831">
                  <c:v>0.24790509259259286</c:v>
                </c:pt>
                <c:pt idx="3832">
                  <c:v>0.24791666666666679</c:v>
                </c:pt>
                <c:pt idx="3833">
                  <c:v>0.24792824074074088</c:v>
                </c:pt>
                <c:pt idx="3834">
                  <c:v>0.24793981481481492</c:v>
                </c:pt>
                <c:pt idx="3835">
                  <c:v>0.24795138888888898</c:v>
                </c:pt>
                <c:pt idx="3836">
                  <c:v>0.24796296296296313</c:v>
                </c:pt>
                <c:pt idx="3837">
                  <c:v>0.24797453703703717</c:v>
                </c:pt>
                <c:pt idx="3838">
                  <c:v>0.24798611111111124</c:v>
                </c:pt>
                <c:pt idx="3839">
                  <c:v>0.24799768518518536</c:v>
                </c:pt>
                <c:pt idx="3840">
                  <c:v>0.24800925925925923</c:v>
                </c:pt>
                <c:pt idx="3841">
                  <c:v>0.24802083333333341</c:v>
                </c:pt>
                <c:pt idx="3842">
                  <c:v>0.24803240740740756</c:v>
                </c:pt>
                <c:pt idx="3843">
                  <c:v>0.24804398148148168</c:v>
                </c:pt>
                <c:pt idx="3844">
                  <c:v>0.24806712962962971</c:v>
                </c:pt>
                <c:pt idx="3845">
                  <c:v>0.24807870370370369</c:v>
                </c:pt>
                <c:pt idx="3846">
                  <c:v>0.24809027777777787</c:v>
                </c:pt>
                <c:pt idx="3847">
                  <c:v>0.24810185185185191</c:v>
                </c:pt>
                <c:pt idx="3848">
                  <c:v>0.248113425925926</c:v>
                </c:pt>
                <c:pt idx="3849">
                  <c:v>0.24812500000000001</c:v>
                </c:pt>
                <c:pt idx="3850">
                  <c:v>0.24813657407407408</c:v>
                </c:pt>
                <c:pt idx="3851">
                  <c:v>0.24814814814814826</c:v>
                </c:pt>
                <c:pt idx="3852">
                  <c:v>0.24815972222222224</c:v>
                </c:pt>
                <c:pt idx="3853">
                  <c:v>0.24817129629629639</c:v>
                </c:pt>
                <c:pt idx="3854">
                  <c:v>0.2481828703703704</c:v>
                </c:pt>
                <c:pt idx="3855">
                  <c:v>0.24820601851851851</c:v>
                </c:pt>
                <c:pt idx="3856">
                  <c:v>0.24821759259259285</c:v>
                </c:pt>
                <c:pt idx="3857">
                  <c:v>0.24822916666666675</c:v>
                </c:pt>
                <c:pt idx="3858">
                  <c:v>0.24824074074074087</c:v>
                </c:pt>
                <c:pt idx="3859">
                  <c:v>0.24825231481481488</c:v>
                </c:pt>
                <c:pt idx="3860">
                  <c:v>0.24826388888888898</c:v>
                </c:pt>
                <c:pt idx="3861">
                  <c:v>0.24827546296296307</c:v>
                </c:pt>
                <c:pt idx="3862">
                  <c:v>0.24828703703703719</c:v>
                </c:pt>
                <c:pt idx="3863">
                  <c:v>0.24829861111111123</c:v>
                </c:pt>
                <c:pt idx="3864">
                  <c:v>0.24831018518518533</c:v>
                </c:pt>
                <c:pt idx="3865">
                  <c:v>0.24832175925925917</c:v>
                </c:pt>
                <c:pt idx="3866">
                  <c:v>0.24834490740740758</c:v>
                </c:pt>
                <c:pt idx="3867">
                  <c:v>0.24835648148148165</c:v>
                </c:pt>
                <c:pt idx="3868">
                  <c:v>0.24836805555555563</c:v>
                </c:pt>
                <c:pt idx="3869">
                  <c:v>0.24837962962962962</c:v>
                </c:pt>
                <c:pt idx="3870">
                  <c:v>0.24839120370370371</c:v>
                </c:pt>
                <c:pt idx="3871">
                  <c:v>0.24840277777777786</c:v>
                </c:pt>
                <c:pt idx="3872">
                  <c:v>0.24841435185185207</c:v>
                </c:pt>
                <c:pt idx="3873">
                  <c:v>0.24842592592592594</c:v>
                </c:pt>
                <c:pt idx="3874">
                  <c:v>0.24843750000000009</c:v>
                </c:pt>
                <c:pt idx="3875">
                  <c:v>0.24844907407407418</c:v>
                </c:pt>
                <c:pt idx="3876">
                  <c:v>0.24847222222222229</c:v>
                </c:pt>
                <c:pt idx="3877">
                  <c:v>0.24848379629629647</c:v>
                </c:pt>
                <c:pt idx="3878">
                  <c:v>0.24849537037037056</c:v>
                </c:pt>
                <c:pt idx="3879">
                  <c:v>0.24850694444444452</c:v>
                </c:pt>
                <c:pt idx="3880">
                  <c:v>0.2485185185185185</c:v>
                </c:pt>
                <c:pt idx="3881">
                  <c:v>0.24853009259259279</c:v>
                </c:pt>
                <c:pt idx="3882">
                  <c:v>0.24854166666666674</c:v>
                </c:pt>
                <c:pt idx="3883">
                  <c:v>0.24855324074074081</c:v>
                </c:pt>
                <c:pt idx="3884">
                  <c:v>0.24856481481481491</c:v>
                </c:pt>
                <c:pt idx="3885">
                  <c:v>0.24857638888888894</c:v>
                </c:pt>
                <c:pt idx="3886">
                  <c:v>0.24858796296296304</c:v>
                </c:pt>
                <c:pt idx="3887">
                  <c:v>0.24859953703703722</c:v>
                </c:pt>
                <c:pt idx="3888">
                  <c:v>0.24861111111111125</c:v>
                </c:pt>
                <c:pt idx="3889">
                  <c:v>0.24862268518518521</c:v>
                </c:pt>
                <c:pt idx="3890">
                  <c:v>0.24864583333333345</c:v>
                </c:pt>
                <c:pt idx="3891">
                  <c:v>0.24865740740740752</c:v>
                </c:pt>
                <c:pt idx="3892">
                  <c:v>0.2486689814814817</c:v>
                </c:pt>
                <c:pt idx="3893">
                  <c:v>0.24868055555555557</c:v>
                </c:pt>
                <c:pt idx="3894">
                  <c:v>0.24869212962962961</c:v>
                </c:pt>
                <c:pt idx="3895">
                  <c:v>0.24870370370370373</c:v>
                </c:pt>
                <c:pt idx="3896">
                  <c:v>0.24871527777777794</c:v>
                </c:pt>
                <c:pt idx="3897">
                  <c:v>0.24872685185185195</c:v>
                </c:pt>
                <c:pt idx="3898">
                  <c:v>0.24873842592592599</c:v>
                </c:pt>
                <c:pt idx="3899">
                  <c:v>0.24875000000000008</c:v>
                </c:pt>
                <c:pt idx="3900">
                  <c:v>0.24876157407407409</c:v>
                </c:pt>
                <c:pt idx="3901">
                  <c:v>0.24878472222222231</c:v>
                </c:pt>
                <c:pt idx="3902">
                  <c:v>0.24879629629629649</c:v>
                </c:pt>
                <c:pt idx="3903">
                  <c:v>0.24880787037037044</c:v>
                </c:pt>
                <c:pt idx="3904">
                  <c:v>0.24881944444444465</c:v>
                </c:pt>
                <c:pt idx="3905">
                  <c:v>0.24883101851851852</c:v>
                </c:pt>
                <c:pt idx="3906">
                  <c:v>0.24884259259259275</c:v>
                </c:pt>
                <c:pt idx="3907">
                  <c:v>0.24885416666666671</c:v>
                </c:pt>
                <c:pt idx="3908">
                  <c:v>0.24886574074074083</c:v>
                </c:pt>
                <c:pt idx="3909">
                  <c:v>0.24887731481481484</c:v>
                </c:pt>
                <c:pt idx="3910">
                  <c:v>0.24888888888888891</c:v>
                </c:pt>
                <c:pt idx="3911">
                  <c:v>0.24890046296296314</c:v>
                </c:pt>
                <c:pt idx="3912">
                  <c:v>0.24892361111111122</c:v>
                </c:pt>
                <c:pt idx="3913">
                  <c:v>0.24893518518518537</c:v>
                </c:pt>
                <c:pt idx="3914">
                  <c:v>0.24894675925925935</c:v>
                </c:pt>
                <c:pt idx="3915">
                  <c:v>0.24895833333333348</c:v>
                </c:pt>
                <c:pt idx="3916">
                  <c:v>0.24896990740740757</c:v>
                </c:pt>
                <c:pt idx="3917">
                  <c:v>0.24898148148148172</c:v>
                </c:pt>
                <c:pt idx="3918">
                  <c:v>0.24899305555555562</c:v>
                </c:pt>
                <c:pt idx="3919">
                  <c:v>0.24900462962962963</c:v>
                </c:pt>
                <c:pt idx="3920">
                  <c:v>0.24901620370370378</c:v>
                </c:pt>
                <c:pt idx="3921">
                  <c:v>0.24902777777777776</c:v>
                </c:pt>
                <c:pt idx="3922">
                  <c:v>0.24903935185185197</c:v>
                </c:pt>
                <c:pt idx="3923">
                  <c:v>0.24906250000000008</c:v>
                </c:pt>
                <c:pt idx="3924">
                  <c:v>0.24907407407407409</c:v>
                </c:pt>
                <c:pt idx="3925">
                  <c:v>0.24908564814814821</c:v>
                </c:pt>
                <c:pt idx="3926">
                  <c:v>0.24909722222222239</c:v>
                </c:pt>
                <c:pt idx="3927">
                  <c:v>0.24910879629629643</c:v>
                </c:pt>
                <c:pt idx="3928">
                  <c:v>0.24912037037037041</c:v>
                </c:pt>
                <c:pt idx="3929">
                  <c:v>0.24913194444444453</c:v>
                </c:pt>
                <c:pt idx="3930">
                  <c:v>0.24914351851851846</c:v>
                </c:pt>
                <c:pt idx="3931">
                  <c:v>0.24915509259259275</c:v>
                </c:pt>
                <c:pt idx="3932">
                  <c:v>0.2491666666666667</c:v>
                </c:pt>
                <c:pt idx="3933">
                  <c:v>0.24917824074074071</c:v>
                </c:pt>
                <c:pt idx="3934">
                  <c:v>0.24918981481481484</c:v>
                </c:pt>
                <c:pt idx="3935">
                  <c:v>0.24921296296296308</c:v>
                </c:pt>
                <c:pt idx="3936">
                  <c:v>0.24922453703703712</c:v>
                </c:pt>
                <c:pt idx="3937">
                  <c:v>0.24923611111111124</c:v>
                </c:pt>
                <c:pt idx="3938">
                  <c:v>0.24924768518518536</c:v>
                </c:pt>
                <c:pt idx="3939">
                  <c:v>0.24925925925925926</c:v>
                </c:pt>
                <c:pt idx="3940">
                  <c:v>0.24927083333333341</c:v>
                </c:pt>
                <c:pt idx="3941">
                  <c:v>0.24928240740740756</c:v>
                </c:pt>
                <c:pt idx="3942">
                  <c:v>0.24929398148148171</c:v>
                </c:pt>
                <c:pt idx="3943">
                  <c:v>0.24930555555555556</c:v>
                </c:pt>
                <c:pt idx="3944">
                  <c:v>0.24931712962962971</c:v>
                </c:pt>
                <c:pt idx="3945">
                  <c:v>0.24932870370370372</c:v>
                </c:pt>
                <c:pt idx="3946">
                  <c:v>0.24934027777777787</c:v>
                </c:pt>
                <c:pt idx="3947">
                  <c:v>0.24936342592592603</c:v>
                </c:pt>
                <c:pt idx="3948">
                  <c:v>0.24937500000000001</c:v>
                </c:pt>
                <c:pt idx="3949">
                  <c:v>0.24938657407407408</c:v>
                </c:pt>
                <c:pt idx="3950">
                  <c:v>0.24939814814814826</c:v>
                </c:pt>
                <c:pt idx="3951">
                  <c:v>0.24940972222222238</c:v>
                </c:pt>
                <c:pt idx="3952">
                  <c:v>0.24942129629629645</c:v>
                </c:pt>
                <c:pt idx="3953">
                  <c:v>0.24943287037037046</c:v>
                </c:pt>
                <c:pt idx="3954">
                  <c:v>0.24944444444444466</c:v>
                </c:pt>
                <c:pt idx="3955">
                  <c:v>0.24945601851851851</c:v>
                </c:pt>
                <c:pt idx="3956">
                  <c:v>0.2494675925925928</c:v>
                </c:pt>
                <c:pt idx="3957">
                  <c:v>0.24947916666666678</c:v>
                </c:pt>
                <c:pt idx="3958">
                  <c:v>0.24950231481481489</c:v>
                </c:pt>
                <c:pt idx="3959">
                  <c:v>0.24951388888888898</c:v>
                </c:pt>
                <c:pt idx="3960">
                  <c:v>0.24952546296296307</c:v>
                </c:pt>
                <c:pt idx="3961">
                  <c:v>0.2495370370370372</c:v>
                </c:pt>
                <c:pt idx="3962">
                  <c:v>0.24954861111111126</c:v>
                </c:pt>
                <c:pt idx="3963">
                  <c:v>0.24956018518518536</c:v>
                </c:pt>
                <c:pt idx="3964">
                  <c:v>0.24957175925925917</c:v>
                </c:pt>
                <c:pt idx="3965">
                  <c:v>0.24958333333333346</c:v>
                </c:pt>
                <c:pt idx="3966">
                  <c:v>0.24959490740740758</c:v>
                </c:pt>
                <c:pt idx="3967">
                  <c:v>0.24960648148148168</c:v>
                </c:pt>
                <c:pt idx="3968">
                  <c:v>0.24962962962962965</c:v>
                </c:pt>
                <c:pt idx="3969">
                  <c:v>0.24964120370370371</c:v>
                </c:pt>
                <c:pt idx="3970">
                  <c:v>0.24965277777777781</c:v>
                </c:pt>
                <c:pt idx="3971">
                  <c:v>0.24966435185185196</c:v>
                </c:pt>
                <c:pt idx="3972">
                  <c:v>0.24967592592592588</c:v>
                </c:pt>
                <c:pt idx="3973">
                  <c:v>0.24968750000000001</c:v>
                </c:pt>
                <c:pt idx="3974">
                  <c:v>0.24969907407407416</c:v>
                </c:pt>
                <c:pt idx="3975">
                  <c:v>0.24971064814814825</c:v>
                </c:pt>
                <c:pt idx="3976">
                  <c:v>0.24972222222222229</c:v>
                </c:pt>
                <c:pt idx="3977">
                  <c:v>0.24973379629629644</c:v>
                </c:pt>
                <c:pt idx="3978">
                  <c:v>0.24974537037037056</c:v>
                </c:pt>
                <c:pt idx="3979">
                  <c:v>0.24975694444444452</c:v>
                </c:pt>
                <c:pt idx="3980">
                  <c:v>0.24978009259259282</c:v>
                </c:pt>
                <c:pt idx="3981">
                  <c:v>0.24979166666666675</c:v>
                </c:pt>
                <c:pt idx="3982">
                  <c:v>0.24980324074074084</c:v>
                </c:pt>
                <c:pt idx="3983">
                  <c:v>0.24981481481481491</c:v>
                </c:pt>
                <c:pt idx="3984">
                  <c:v>0.24982638888888897</c:v>
                </c:pt>
                <c:pt idx="3985">
                  <c:v>0.24983796296296307</c:v>
                </c:pt>
                <c:pt idx="3986">
                  <c:v>0.24984953703703722</c:v>
                </c:pt>
                <c:pt idx="3987">
                  <c:v>0.24986111111111123</c:v>
                </c:pt>
                <c:pt idx="3988">
                  <c:v>0.24987268518518521</c:v>
                </c:pt>
                <c:pt idx="3989">
                  <c:v>0.24988425925925925</c:v>
                </c:pt>
                <c:pt idx="3990">
                  <c:v>0.24989583333333346</c:v>
                </c:pt>
                <c:pt idx="3991">
                  <c:v>0.24990740740740763</c:v>
                </c:pt>
                <c:pt idx="3992">
                  <c:v>0.24991898148148173</c:v>
                </c:pt>
                <c:pt idx="3993">
                  <c:v>0.24994212962962972</c:v>
                </c:pt>
                <c:pt idx="3994">
                  <c:v>0.24995370370370371</c:v>
                </c:pt>
                <c:pt idx="3995">
                  <c:v>0.24996527777777794</c:v>
                </c:pt>
                <c:pt idx="3996">
                  <c:v>0.24997685185185195</c:v>
                </c:pt>
                <c:pt idx="3997">
                  <c:v>0.24998842592592602</c:v>
                </c:pt>
                <c:pt idx="3998">
                  <c:v>0.25</c:v>
                </c:pt>
                <c:pt idx="3999">
                  <c:v>0.25001157407407426</c:v>
                </c:pt>
                <c:pt idx="4000">
                  <c:v>0.25002314814814813</c:v>
                </c:pt>
                <c:pt idx="4001">
                  <c:v>0.25003472222222228</c:v>
                </c:pt>
                <c:pt idx="4002">
                  <c:v>0.25004629629629627</c:v>
                </c:pt>
                <c:pt idx="4003">
                  <c:v>0.25005787037037036</c:v>
                </c:pt>
                <c:pt idx="4004">
                  <c:v>0.25008101851851838</c:v>
                </c:pt>
                <c:pt idx="4005">
                  <c:v>0.25009259259259259</c:v>
                </c:pt>
                <c:pt idx="4006">
                  <c:v>0.25010416666666668</c:v>
                </c:pt>
                <c:pt idx="4007">
                  <c:v>0.25011574074074078</c:v>
                </c:pt>
                <c:pt idx="4008">
                  <c:v>0.25012731481481482</c:v>
                </c:pt>
                <c:pt idx="4009">
                  <c:v>0.25013888888888886</c:v>
                </c:pt>
                <c:pt idx="4010">
                  <c:v>0.25015046296296312</c:v>
                </c:pt>
                <c:pt idx="4011">
                  <c:v>0.25016203703703704</c:v>
                </c:pt>
                <c:pt idx="4012">
                  <c:v>0.25017361111111103</c:v>
                </c:pt>
                <c:pt idx="4013">
                  <c:v>0.25018518518518518</c:v>
                </c:pt>
                <c:pt idx="4014">
                  <c:v>0.25020833333333325</c:v>
                </c:pt>
                <c:pt idx="4015">
                  <c:v>0.2502199074074074</c:v>
                </c:pt>
                <c:pt idx="4016">
                  <c:v>0.25023148148148133</c:v>
                </c:pt>
                <c:pt idx="4017">
                  <c:v>0.25024305555555526</c:v>
                </c:pt>
                <c:pt idx="4018">
                  <c:v>0.2502546296296298</c:v>
                </c:pt>
                <c:pt idx="4019">
                  <c:v>0.25026620370370378</c:v>
                </c:pt>
                <c:pt idx="4020">
                  <c:v>0.25027777777777782</c:v>
                </c:pt>
                <c:pt idx="4021">
                  <c:v>0.25028935185185186</c:v>
                </c:pt>
                <c:pt idx="4022">
                  <c:v>0.25030092592592612</c:v>
                </c:pt>
                <c:pt idx="4023">
                  <c:v>0.25031250000000022</c:v>
                </c:pt>
                <c:pt idx="4024">
                  <c:v>0.25032407407407437</c:v>
                </c:pt>
                <c:pt idx="4025">
                  <c:v>0.25034722222222222</c:v>
                </c:pt>
                <c:pt idx="4026">
                  <c:v>0.25035879629629632</c:v>
                </c:pt>
                <c:pt idx="4027">
                  <c:v>0.25037037037037052</c:v>
                </c:pt>
                <c:pt idx="4028">
                  <c:v>0.25038194444444462</c:v>
                </c:pt>
                <c:pt idx="4029">
                  <c:v>0.25039351851851827</c:v>
                </c:pt>
                <c:pt idx="4030">
                  <c:v>0.25040509259259253</c:v>
                </c:pt>
                <c:pt idx="4031">
                  <c:v>0.2504166666666669</c:v>
                </c:pt>
                <c:pt idx="4032">
                  <c:v>0.25042824074074088</c:v>
                </c:pt>
                <c:pt idx="4033">
                  <c:v>0.25043981481481481</c:v>
                </c:pt>
                <c:pt idx="4034">
                  <c:v>0.2504513888888889</c:v>
                </c:pt>
                <c:pt idx="4035">
                  <c:v>0.25046296296296328</c:v>
                </c:pt>
                <c:pt idx="4036">
                  <c:v>0.2504745370370372</c:v>
                </c:pt>
                <c:pt idx="4037">
                  <c:v>0.2504861111111113</c:v>
                </c:pt>
                <c:pt idx="4038">
                  <c:v>0.25049768518518517</c:v>
                </c:pt>
                <c:pt idx="4039">
                  <c:v>0.25052083333333336</c:v>
                </c:pt>
                <c:pt idx="4040">
                  <c:v>0.2505324074074074</c:v>
                </c:pt>
                <c:pt idx="4041">
                  <c:v>0.25054398148148149</c:v>
                </c:pt>
                <c:pt idx="4042">
                  <c:v>0.25055555555555559</c:v>
                </c:pt>
                <c:pt idx="4043">
                  <c:v>0.25056712962962968</c:v>
                </c:pt>
                <c:pt idx="4044">
                  <c:v>0.25057870370370389</c:v>
                </c:pt>
                <c:pt idx="4045">
                  <c:v>0.25059027777777781</c:v>
                </c:pt>
                <c:pt idx="4046">
                  <c:v>0.25060185185185185</c:v>
                </c:pt>
                <c:pt idx="4047">
                  <c:v>0.25061342592592589</c:v>
                </c:pt>
                <c:pt idx="4048">
                  <c:v>0.2506250000000001</c:v>
                </c:pt>
                <c:pt idx="4049">
                  <c:v>0.25063657407407408</c:v>
                </c:pt>
                <c:pt idx="4050">
                  <c:v>0.25065972222222221</c:v>
                </c:pt>
                <c:pt idx="4051">
                  <c:v>0.25067129629629625</c:v>
                </c:pt>
                <c:pt idx="4052">
                  <c:v>0.25068287037037051</c:v>
                </c:pt>
                <c:pt idx="4053">
                  <c:v>0.25069444444444444</c:v>
                </c:pt>
                <c:pt idx="4054">
                  <c:v>0.25070601851851826</c:v>
                </c:pt>
                <c:pt idx="4055">
                  <c:v>0.25071759259259241</c:v>
                </c:pt>
                <c:pt idx="4056">
                  <c:v>0.25072916666666667</c:v>
                </c:pt>
                <c:pt idx="4057">
                  <c:v>0.25074074074074076</c:v>
                </c:pt>
                <c:pt idx="4058">
                  <c:v>0.2507523148148148</c:v>
                </c:pt>
                <c:pt idx="4059">
                  <c:v>0.2507638888888889</c:v>
                </c:pt>
                <c:pt idx="4060">
                  <c:v>0.25077546296296316</c:v>
                </c:pt>
                <c:pt idx="4061">
                  <c:v>0.25079861111111096</c:v>
                </c:pt>
                <c:pt idx="4062">
                  <c:v>0.25081018518518539</c:v>
                </c:pt>
                <c:pt idx="4063">
                  <c:v>0.25082175925925948</c:v>
                </c:pt>
                <c:pt idx="4064">
                  <c:v>0.25083333333333324</c:v>
                </c:pt>
                <c:pt idx="4065">
                  <c:v>0.25084490740740756</c:v>
                </c:pt>
                <c:pt idx="4066">
                  <c:v>0.25085648148148165</c:v>
                </c:pt>
                <c:pt idx="4067">
                  <c:v>0.25086805555555552</c:v>
                </c:pt>
                <c:pt idx="4068">
                  <c:v>0.25087962962962984</c:v>
                </c:pt>
                <c:pt idx="4069">
                  <c:v>0.25089120370370371</c:v>
                </c:pt>
                <c:pt idx="4070">
                  <c:v>0.25091435185185201</c:v>
                </c:pt>
                <c:pt idx="4071">
                  <c:v>0.25092592592592611</c:v>
                </c:pt>
                <c:pt idx="4072">
                  <c:v>0.25093749999999998</c:v>
                </c:pt>
                <c:pt idx="4073">
                  <c:v>0.25094907407407407</c:v>
                </c:pt>
                <c:pt idx="4074">
                  <c:v>0.25096064814814817</c:v>
                </c:pt>
                <c:pt idx="4075">
                  <c:v>0.25097222222222232</c:v>
                </c:pt>
                <c:pt idx="4076">
                  <c:v>0.2509837962962963</c:v>
                </c:pt>
                <c:pt idx="4077">
                  <c:v>0.2509953703703704</c:v>
                </c:pt>
                <c:pt idx="4078">
                  <c:v>0.2510069444444446</c:v>
                </c:pt>
                <c:pt idx="4079">
                  <c:v>0.25101851851851853</c:v>
                </c:pt>
                <c:pt idx="4080">
                  <c:v>0.25103009259259246</c:v>
                </c:pt>
                <c:pt idx="4081">
                  <c:v>0.25104166666666666</c:v>
                </c:pt>
                <c:pt idx="4082">
                  <c:v>0.25105324074074076</c:v>
                </c:pt>
                <c:pt idx="4083">
                  <c:v>0.25107638888888906</c:v>
                </c:pt>
                <c:pt idx="4084">
                  <c:v>0.25108796296296326</c:v>
                </c:pt>
                <c:pt idx="4085">
                  <c:v>0.25109953703703686</c:v>
                </c:pt>
                <c:pt idx="4086">
                  <c:v>0.25111111111111095</c:v>
                </c:pt>
                <c:pt idx="4087">
                  <c:v>0.25112268518518532</c:v>
                </c:pt>
                <c:pt idx="4088">
                  <c:v>0.25113425925925931</c:v>
                </c:pt>
                <c:pt idx="4089">
                  <c:v>0.25114583333333329</c:v>
                </c:pt>
                <c:pt idx="4090">
                  <c:v>0.25115740740740733</c:v>
                </c:pt>
                <c:pt idx="4091">
                  <c:v>0.25116898148148148</c:v>
                </c:pt>
                <c:pt idx="4092">
                  <c:v>0.25118055555555557</c:v>
                </c:pt>
                <c:pt idx="4093">
                  <c:v>0.25119212962962961</c:v>
                </c:pt>
                <c:pt idx="4094">
                  <c:v>0.2512152777777778</c:v>
                </c:pt>
                <c:pt idx="4095">
                  <c:v>0.25122685185185201</c:v>
                </c:pt>
                <c:pt idx="4096">
                  <c:v>0.25123842592592593</c:v>
                </c:pt>
                <c:pt idx="4097">
                  <c:v>0.25125000000000003</c:v>
                </c:pt>
                <c:pt idx="4098">
                  <c:v>0.25126157407407407</c:v>
                </c:pt>
                <c:pt idx="4099">
                  <c:v>0.251273148148148</c:v>
                </c:pt>
                <c:pt idx="4100">
                  <c:v>0.25128472222222231</c:v>
                </c:pt>
                <c:pt idx="4101">
                  <c:v>0.25129629629629624</c:v>
                </c:pt>
                <c:pt idx="4102">
                  <c:v>0.2513078703703705</c:v>
                </c:pt>
                <c:pt idx="4103">
                  <c:v>0.25131944444444448</c:v>
                </c:pt>
                <c:pt idx="4104">
                  <c:v>0.25133101851851819</c:v>
                </c:pt>
                <c:pt idx="4105">
                  <c:v>0.25135416666666682</c:v>
                </c:pt>
                <c:pt idx="4106">
                  <c:v>0.25136574074074081</c:v>
                </c:pt>
                <c:pt idx="4107">
                  <c:v>0.25137731481481501</c:v>
                </c:pt>
                <c:pt idx="4108">
                  <c:v>0.25138888888888916</c:v>
                </c:pt>
                <c:pt idx="4109">
                  <c:v>0.25140046296296326</c:v>
                </c:pt>
                <c:pt idx="4110">
                  <c:v>0.25141203703703702</c:v>
                </c:pt>
                <c:pt idx="4111">
                  <c:v>0.25142361111111111</c:v>
                </c:pt>
                <c:pt idx="4112">
                  <c:v>0.25143518518518521</c:v>
                </c:pt>
                <c:pt idx="4113">
                  <c:v>0.25144675925925947</c:v>
                </c:pt>
                <c:pt idx="4114">
                  <c:v>0.25145833333333334</c:v>
                </c:pt>
                <c:pt idx="4115">
                  <c:v>0.25148148148148147</c:v>
                </c:pt>
                <c:pt idx="4116">
                  <c:v>0.2514930555555554</c:v>
                </c:pt>
                <c:pt idx="4117">
                  <c:v>0.25150462962962983</c:v>
                </c:pt>
                <c:pt idx="4118">
                  <c:v>0.25151620370370381</c:v>
                </c:pt>
                <c:pt idx="4119">
                  <c:v>0.25152777777777802</c:v>
                </c:pt>
                <c:pt idx="4120">
                  <c:v>0.25153935185185183</c:v>
                </c:pt>
                <c:pt idx="4121">
                  <c:v>0.25155092592592598</c:v>
                </c:pt>
                <c:pt idx="4122">
                  <c:v>0.25156250000000002</c:v>
                </c:pt>
                <c:pt idx="4123">
                  <c:v>0.25157407407407423</c:v>
                </c:pt>
                <c:pt idx="4124">
                  <c:v>0.25158564814814816</c:v>
                </c:pt>
                <c:pt idx="4125">
                  <c:v>0.25159722222222219</c:v>
                </c:pt>
                <c:pt idx="4126">
                  <c:v>0.25160879629629634</c:v>
                </c:pt>
                <c:pt idx="4127">
                  <c:v>0.25162037037037038</c:v>
                </c:pt>
                <c:pt idx="4128">
                  <c:v>0.25163194444444426</c:v>
                </c:pt>
                <c:pt idx="4129">
                  <c:v>0.25165509259259244</c:v>
                </c:pt>
                <c:pt idx="4130">
                  <c:v>0.25166666666666682</c:v>
                </c:pt>
                <c:pt idx="4131">
                  <c:v>0.2516782407407408</c:v>
                </c:pt>
                <c:pt idx="4132">
                  <c:v>0.251689814814815</c:v>
                </c:pt>
                <c:pt idx="4133">
                  <c:v>0.25170138888888877</c:v>
                </c:pt>
                <c:pt idx="4134">
                  <c:v>0.25171296296296325</c:v>
                </c:pt>
                <c:pt idx="4135">
                  <c:v>0.25172453703703707</c:v>
                </c:pt>
                <c:pt idx="4136">
                  <c:v>0.25173611111111094</c:v>
                </c:pt>
                <c:pt idx="4137">
                  <c:v>0.2517476851851852</c:v>
                </c:pt>
                <c:pt idx="4138">
                  <c:v>0.25175925925925935</c:v>
                </c:pt>
                <c:pt idx="4139">
                  <c:v>0.25177083333333333</c:v>
                </c:pt>
                <c:pt idx="4140">
                  <c:v>0.2517939814814813</c:v>
                </c:pt>
                <c:pt idx="4141">
                  <c:v>0.25180555555555556</c:v>
                </c:pt>
                <c:pt idx="4142">
                  <c:v>0.25181712962962977</c:v>
                </c:pt>
                <c:pt idx="4143">
                  <c:v>0.25182870370370392</c:v>
                </c:pt>
                <c:pt idx="4144">
                  <c:v>0.25184027777777801</c:v>
                </c:pt>
                <c:pt idx="4145">
                  <c:v>0.25185185185185188</c:v>
                </c:pt>
                <c:pt idx="4146">
                  <c:v>0.25186342592592592</c:v>
                </c:pt>
                <c:pt idx="4147">
                  <c:v>0.25187500000000002</c:v>
                </c:pt>
                <c:pt idx="4148">
                  <c:v>0.25188657407407439</c:v>
                </c:pt>
                <c:pt idx="4149">
                  <c:v>0.25189814814814815</c:v>
                </c:pt>
                <c:pt idx="4150">
                  <c:v>0.2519097222222223</c:v>
                </c:pt>
                <c:pt idx="4151">
                  <c:v>0.25193287037037038</c:v>
                </c:pt>
                <c:pt idx="4152">
                  <c:v>0.25194444444444447</c:v>
                </c:pt>
                <c:pt idx="4153">
                  <c:v>0.25195601851851834</c:v>
                </c:pt>
                <c:pt idx="4154">
                  <c:v>0.2519675925925926</c:v>
                </c:pt>
                <c:pt idx="4155">
                  <c:v>0.25197916666666681</c:v>
                </c:pt>
                <c:pt idx="4156">
                  <c:v>0.25199074074074085</c:v>
                </c:pt>
                <c:pt idx="4157">
                  <c:v>0.252002314814815</c:v>
                </c:pt>
                <c:pt idx="4158">
                  <c:v>0.25201388888888887</c:v>
                </c:pt>
                <c:pt idx="4159">
                  <c:v>0.25202546296296313</c:v>
                </c:pt>
                <c:pt idx="4160">
                  <c:v>0.25203703703703684</c:v>
                </c:pt>
                <c:pt idx="4161">
                  <c:v>0.2520601851851853</c:v>
                </c:pt>
                <c:pt idx="4162">
                  <c:v>0.25207175925925945</c:v>
                </c:pt>
                <c:pt idx="4163">
                  <c:v>0.25208333333333333</c:v>
                </c:pt>
                <c:pt idx="4164">
                  <c:v>0.25209490740740742</c:v>
                </c:pt>
                <c:pt idx="4165">
                  <c:v>0.25210648148148146</c:v>
                </c:pt>
                <c:pt idx="4166">
                  <c:v>0.25211805555555555</c:v>
                </c:pt>
                <c:pt idx="4167">
                  <c:v>0.25212962962962981</c:v>
                </c:pt>
                <c:pt idx="4168">
                  <c:v>0.25214120370370369</c:v>
                </c:pt>
                <c:pt idx="4169">
                  <c:v>0.25215277777777795</c:v>
                </c:pt>
                <c:pt idx="4170">
                  <c:v>0.25216435185185188</c:v>
                </c:pt>
                <c:pt idx="4171">
                  <c:v>0.25217592592592591</c:v>
                </c:pt>
                <c:pt idx="4172">
                  <c:v>0.25218750000000001</c:v>
                </c:pt>
                <c:pt idx="4173">
                  <c:v>0.2521990740740741</c:v>
                </c:pt>
                <c:pt idx="4174">
                  <c:v>0.25221064814814814</c:v>
                </c:pt>
                <c:pt idx="4175">
                  <c:v>0.25223379629629616</c:v>
                </c:pt>
                <c:pt idx="4176">
                  <c:v>0.25224537037037026</c:v>
                </c:pt>
                <c:pt idx="4177">
                  <c:v>0.25225694444444441</c:v>
                </c:pt>
                <c:pt idx="4178">
                  <c:v>0.25226851851851834</c:v>
                </c:pt>
                <c:pt idx="4179">
                  <c:v>0.2522800925925926</c:v>
                </c:pt>
                <c:pt idx="4180">
                  <c:v>0.25229166666666664</c:v>
                </c:pt>
                <c:pt idx="4181">
                  <c:v>0.25230324074074084</c:v>
                </c:pt>
                <c:pt idx="4182">
                  <c:v>0.25231481481481516</c:v>
                </c:pt>
                <c:pt idx="4183">
                  <c:v>0.25232638888888903</c:v>
                </c:pt>
                <c:pt idx="4184">
                  <c:v>0.25233796296296312</c:v>
                </c:pt>
                <c:pt idx="4185">
                  <c:v>0.25234953703703705</c:v>
                </c:pt>
                <c:pt idx="4186">
                  <c:v>0.25237268518518541</c:v>
                </c:pt>
                <c:pt idx="4187">
                  <c:v>0.25238425925925961</c:v>
                </c:pt>
                <c:pt idx="4188">
                  <c:v>0.25239583333333326</c:v>
                </c:pt>
                <c:pt idx="4189">
                  <c:v>0.25240740740740741</c:v>
                </c:pt>
                <c:pt idx="4190">
                  <c:v>0.25241898148148167</c:v>
                </c:pt>
                <c:pt idx="4191">
                  <c:v>0.25243055555555555</c:v>
                </c:pt>
                <c:pt idx="4192">
                  <c:v>0.25244212962962981</c:v>
                </c:pt>
                <c:pt idx="4193">
                  <c:v>0.25245370370370385</c:v>
                </c:pt>
                <c:pt idx="4194">
                  <c:v>0.25246527777777794</c:v>
                </c:pt>
                <c:pt idx="4195">
                  <c:v>0.25247685185185204</c:v>
                </c:pt>
                <c:pt idx="4196">
                  <c:v>0.25248842592592607</c:v>
                </c:pt>
                <c:pt idx="4197">
                  <c:v>0.25251157407407421</c:v>
                </c:pt>
                <c:pt idx="4198">
                  <c:v>0.25252314814814814</c:v>
                </c:pt>
                <c:pt idx="4199">
                  <c:v>0.25253472222222234</c:v>
                </c:pt>
                <c:pt idx="4200">
                  <c:v>0.25254629629629627</c:v>
                </c:pt>
                <c:pt idx="4201">
                  <c:v>0.25255787037037036</c:v>
                </c:pt>
                <c:pt idx="4202">
                  <c:v>0.25256944444444446</c:v>
                </c:pt>
                <c:pt idx="4203">
                  <c:v>0.25258101851851833</c:v>
                </c:pt>
                <c:pt idx="4204">
                  <c:v>0.25259259259259259</c:v>
                </c:pt>
                <c:pt idx="4205">
                  <c:v>0.2526041666666668</c:v>
                </c:pt>
                <c:pt idx="4206">
                  <c:v>0.25261574074074072</c:v>
                </c:pt>
                <c:pt idx="4207">
                  <c:v>0.25262731481481482</c:v>
                </c:pt>
                <c:pt idx="4208">
                  <c:v>0.25265046296296312</c:v>
                </c:pt>
                <c:pt idx="4209">
                  <c:v>0.25266203703703705</c:v>
                </c:pt>
                <c:pt idx="4210">
                  <c:v>0.25267361111111114</c:v>
                </c:pt>
                <c:pt idx="4211">
                  <c:v>0.25268518518518518</c:v>
                </c:pt>
                <c:pt idx="4212">
                  <c:v>0.25269675925925938</c:v>
                </c:pt>
                <c:pt idx="4213">
                  <c:v>0.25270833333333326</c:v>
                </c:pt>
                <c:pt idx="4214">
                  <c:v>0.25271990740740741</c:v>
                </c:pt>
                <c:pt idx="4215">
                  <c:v>0.25273148148148128</c:v>
                </c:pt>
                <c:pt idx="4216">
                  <c:v>0.25274305555555526</c:v>
                </c:pt>
                <c:pt idx="4217">
                  <c:v>0.2527546296296298</c:v>
                </c:pt>
                <c:pt idx="4218">
                  <c:v>0.25276620370370367</c:v>
                </c:pt>
                <c:pt idx="4219">
                  <c:v>0.25277777777777782</c:v>
                </c:pt>
                <c:pt idx="4220">
                  <c:v>0.25280092592592607</c:v>
                </c:pt>
                <c:pt idx="4221">
                  <c:v>0.25281250000000016</c:v>
                </c:pt>
                <c:pt idx="4222">
                  <c:v>0.25282407407407437</c:v>
                </c:pt>
                <c:pt idx="4223">
                  <c:v>0.25283564814814813</c:v>
                </c:pt>
                <c:pt idx="4224">
                  <c:v>0.25284722222222222</c:v>
                </c:pt>
                <c:pt idx="4225">
                  <c:v>0.25285879629629632</c:v>
                </c:pt>
                <c:pt idx="4226">
                  <c:v>0.25287037037037052</c:v>
                </c:pt>
                <c:pt idx="4227">
                  <c:v>0.25288194444444462</c:v>
                </c:pt>
                <c:pt idx="4228">
                  <c:v>0.25289351851851838</c:v>
                </c:pt>
                <c:pt idx="4229">
                  <c:v>0.25290509259259253</c:v>
                </c:pt>
                <c:pt idx="4230">
                  <c:v>0.2529166666666669</c:v>
                </c:pt>
                <c:pt idx="4231">
                  <c:v>0.25292824074074088</c:v>
                </c:pt>
                <c:pt idx="4232">
                  <c:v>0.25295138888888891</c:v>
                </c:pt>
                <c:pt idx="4233">
                  <c:v>0.25296296296296328</c:v>
                </c:pt>
                <c:pt idx="4234">
                  <c:v>0.25297453703703721</c:v>
                </c:pt>
                <c:pt idx="4235">
                  <c:v>0.25298611111111108</c:v>
                </c:pt>
                <c:pt idx="4236">
                  <c:v>0.25299768518518517</c:v>
                </c:pt>
                <c:pt idx="4237">
                  <c:v>0.25300925925925932</c:v>
                </c:pt>
                <c:pt idx="4238">
                  <c:v>0.25302083333333331</c:v>
                </c:pt>
                <c:pt idx="4239">
                  <c:v>0.2530324074074074</c:v>
                </c:pt>
                <c:pt idx="4240">
                  <c:v>0.25304398148148149</c:v>
                </c:pt>
                <c:pt idx="4241">
                  <c:v>0.25305555555555553</c:v>
                </c:pt>
                <c:pt idx="4242">
                  <c:v>0.25306712962962968</c:v>
                </c:pt>
                <c:pt idx="4243">
                  <c:v>0.25309027777777782</c:v>
                </c:pt>
                <c:pt idx="4244">
                  <c:v>0.25310185185185186</c:v>
                </c:pt>
                <c:pt idx="4245">
                  <c:v>0.25311342592592595</c:v>
                </c:pt>
                <c:pt idx="4246">
                  <c:v>0.2531250000000001</c:v>
                </c:pt>
                <c:pt idx="4247">
                  <c:v>0.25313657407407408</c:v>
                </c:pt>
                <c:pt idx="4248">
                  <c:v>0.25314814814814801</c:v>
                </c:pt>
                <c:pt idx="4249">
                  <c:v>0.25315972222222222</c:v>
                </c:pt>
                <c:pt idx="4250">
                  <c:v>0.25317129629629626</c:v>
                </c:pt>
                <c:pt idx="4251">
                  <c:v>0.25318287037037057</c:v>
                </c:pt>
                <c:pt idx="4252">
                  <c:v>0.25319444444444444</c:v>
                </c:pt>
                <c:pt idx="4253">
                  <c:v>0.25320601851851821</c:v>
                </c:pt>
                <c:pt idx="4254">
                  <c:v>0.25322916666666667</c:v>
                </c:pt>
                <c:pt idx="4255">
                  <c:v>0.25324074074074071</c:v>
                </c:pt>
                <c:pt idx="4256">
                  <c:v>0.25325231481481481</c:v>
                </c:pt>
                <c:pt idx="4257">
                  <c:v>0.2532638888888889</c:v>
                </c:pt>
                <c:pt idx="4258">
                  <c:v>0.2532754629629631</c:v>
                </c:pt>
                <c:pt idx="4259">
                  <c:v>0.25328703703703703</c:v>
                </c:pt>
                <c:pt idx="4260">
                  <c:v>0.25329861111111113</c:v>
                </c:pt>
                <c:pt idx="4261">
                  <c:v>0.25331018518518533</c:v>
                </c:pt>
                <c:pt idx="4262">
                  <c:v>0.25332175925925954</c:v>
                </c:pt>
                <c:pt idx="4263">
                  <c:v>0.25333333333333324</c:v>
                </c:pt>
                <c:pt idx="4264">
                  <c:v>0.25334490740740756</c:v>
                </c:pt>
                <c:pt idx="4265">
                  <c:v>0.25336805555555558</c:v>
                </c:pt>
                <c:pt idx="4266">
                  <c:v>0.25337962962962984</c:v>
                </c:pt>
                <c:pt idx="4267">
                  <c:v>0.25339120370370372</c:v>
                </c:pt>
                <c:pt idx="4268">
                  <c:v>0.25340277777777798</c:v>
                </c:pt>
                <c:pt idx="4269">
                  <c:v>0.25341435185185202</c:v>
                </c:pt>
                <c:pt idx="4270">
                  <c:v>0.25342592592592611</c:v>
                </c:pt>
                <c:pt idx="4271">
                  <c:v>0.25343749999999998</c:v>
                </c:pt>
                <c:pt idx="4272">
                  <c:v>0.25344907407407408</c:v>
                </c:pt>
                <c:pt idx="4273">
                  <c:v>0.25346064814814812</c:v>
                </c:pt>
                <c:pt idx="4274">
                  <c:v>0.25347222222222232</c:v>
                </c:pt>
                <c:pt idx="4275">
                  <c:v>0.2534837962962963</c:v>
                </c:pt>
                <c:pt idx="4276">
                  <c:v>0.25349537037037034</c:v>
                </c:pt>
                <c:pt idx="4277">
                  <c:v>0.2535069444444446</c:v>
                </c:pt>
                <c:pt idx="4278">
                  <c:v>0.25351851851851853</c:v>
                </c:pt>
                <c:pt idx="4279">
                  <c:v>0.25354166666666667</c:v>
                </c:pt>
                <c:pt idx="4280">
                  <c:v>0.25355324074074076</c:v>
                </c:pt>
                <c:pt idx="4281">
                  <c:v>0.25356481481481496</c:v>
                </c:pt>
                <c:pt idx="4282">
                  <c:v>0.25357638888888906</c:v>
                </c:pt>
                <c:pt idx="4283">
                  <c:v>0.25358796296296332</c:v>
                </c:pt>
                <c:pt idx="4284">
                  <c:v>0.25359953703703703</c:v>
                </c:pt>
                <c:pt idx="4285">
                  <c:v>0.25361111111111095</c:v>
                </c:pt>
                <c:pt idx="4286">
                  <c:v>0.25362268518518538</c:v>
                </c:pt>
                <c:pt idx="4287">
                  <c:v>0.25363425925925931</c:v>
                </c:pt>
                <c:pt idx="4288">
                  <c:v>0.25364583333333329</c:v>
                </c:pt>
                <c:pt idx="4289">
                  <c:v>0.25366898148148148</c:v>
                </c:pt>
                <c:pt idx="4290">
                  <c:v>0.25368055555555552</c:v>
                </c:pt>
                <c:pt idx="4291">
                  <c:v>0.25369212962962961</c:v>
                </c:pt>
                <c:pt idx="4292">
                  <c:v>0.25370370370370371</c:v>
                </c:pt>
                <c:pt idx="4293">
                  <c:v>0.2537152777777778</c:v>
                </c:pt>
                <c:pt idx="4294">
                  <c:v>0.25372685185185201</c:v>
                </c:pt>
                <c:pt idx="4295">
                  <c:v>0.25373842592592594</c:v>
                </c:pt>
                <c:pt idx="4296">
                  <c:v>0.25374999999999998</c:v>
                </c:pt>
                <c:pt idx="4297">
                  <c:v>0.25376157407407407</c:v>
                </c:pt>
                <c:pt idx="4298">
                  <c:v>0.253773148148148</c:v>
                </c:pt>
                <c:pt idx="4299">
                  <c:v>0.25378472222222231</c:v>
                </c:pt>
                <c:pt idx="4300">
                  <c:v>0.25380787037037056</c:v>
                </c:pt>
                <c:pt idx="4301">
                  <c:v>0.2538194444444446</c:v>
                </c:pt>
                <c:pt idx="4302">
                  <c:v>0.25383101851851825</c:v>
                </c:pt>
                <c:pt idx="4303">
                  <c:v>0.25384259259259262</c:v>
                </c:pt>
                <c:pt idx="4304">
                  <c:v>0.25385416666666683</c:v>
                </c:pt>
                <c:pt idx="4305">
                  <c:v>0.25386574074074081</c:v>
                </c:pt>
                <c:pt idx="4306">
                  <c:v>0.25387731481481501</c:v>
                </c:pt>
                <c:pt idx="4307">
                  <c:v>0.25388888888888922</c:v>
                </c:pt>
                <c:pt idx="4308">
                  <c:v>0.25390046296296326</c:v>
                </c:pt>
                <c:pt idx="4309">
                  <c:v>0.25391203703703702</c:v>
                </c:pt>
                <c:pt idx="4310">
                  <c:v>0.25392361111111111</c:v>
                </c:pt>
                <c:pt idx="4311">
                  <c:v>0.25394675925925947</c:v>
                </c:pt>
                <c:pt idx="4312">
                  <c:v>0.25395833333333334</c:v>
                </c:pt>
                <c:pt idx="4313">
                  <c:v>0.25396990740740738</c:v>
                </c:pt>
                <c:pt idx="4314">
                  <c:v>0.25398148148148147</c:v>
                </c:pt>
                <c:pt idx="4315">
                  <c:v>0.2539930555555554</c:v>
                </c:pt>
                <c:pt idx="4316">
                  <c:v>0.25400462962962977</c:v>
                </c:pt>
                <c:pt idx="4317">
                  <c:v>0.25401620370370381</c:v>
                </c:pt>
                <c:pt idx="4318">
                  <c:v>0.25402777777777796</c:v>
                </c:pt>
                <c:pt idx="4319">
                  <c:v>0.25403935185185184</c:v>
                </c:pt>
                <c:pt idx="4320">
                  <c:v>0.2540509259259261</c:v>
                </c:pt>
                <c:pt idx="4321">
                  <c:v>0.25406250000000002</c:v>
                </c:pt>
                <c:pt idx="4322">
                  <c:v>0.25407407407407423</c:v>
                </c:pt>
                <c:pt idx="4323">
                  <c:v>0.25408564814814816</c:v>
                </c:pt>
                <c:pt idx="4324">
                  <c:v>0.25409722222222225</c:v>
                </c:pt>
                <c:pt idx="4325">
                  <c:v>0.25412037037037055</c:v>
                </c:pt>
                <c:pt idx="4326">
                  <c:v>0.25413194444444431</c:v>
                </c:pt>
                <c:pt idx="4327">
                  <c:v>0.25414351851851819</c:v>
                </c:pt>
                <c:pt idx="4328">
                  <c:v>0.25415509259259239</c:v>
                </c:pt>
                <c:pt idx="4329">
                  <c:v>0.25416666666666682</c:v>
                </c:pt>
                <c:pt idx="4330">
                  <c:v>0.2541782407407408</c:v>
                </c:pt>
                <c:pt idx="4331">
                  <c:v>0.25418981481481501</c:v>
                </c:pt>
                <c:pt idx="4332">
                  <c:v>0.25420138888888877</c:v>
                </c:pt>
                <c:pt idx="4333">
                  <c:v>0.25421296296296325</c:v>
                </c:pt>
                <c:pt idx="4334">
                  <c:v>0.25422453703703701</c:v>
                </c:pt>
                <c:pt idx="4335">
                  <c:v>0.25423611111111094</c:v>
                </c:pt>
                <c:pt idx="4336">
                  <c:v>0.2542592592592593</c:v>
                </c:pt>
                <c:pt idx="4337">
                  <c:v>0.25427083333333333</c:v>
                </c:pt>
                <c:pt idx="4338">
                  <c:v>0.25428240740740748</c:v>
                </c:pt>
                <c:pt idx="4339">
                  <c:v>0.2542939814814813</c:v>
                </c:pt>
                <c:pt idx="4340">
                  <c:v>0.25430555555555556</c:v>
                </c:pt>
                <c:pt idx="4341">
                  <c:v>0.25431712962962982</c:v>
                </c:pt>
                <c:pt idx="4342">
                  <c:v>0.25432870370370392</c:v>
                </c:pt>
                <c:pt idx="4343">
                  <c:v>0.25434027777777801</c:v>
                </c:pt>
                <c:pt idx="4344">
                  <c:v>0.25435185185185188</c:v>
                </c:pt>
                <c:pt idx="4345">
                  <c:v>0.25436342592592592</c:v>
                </c:pt>
                <c:pt idx="4346">
                  <c:v>0.25438657407407439</c:v>
                </c:pt>
                <c:pt idx="4347">
                  <c:v>0.25439814814814815</c:v>
                </c:pt>
                <c:pt idx="4348">
                  <c:v>0.2544097222222223</c:v>
                </c:pt>
                <c:pt idx="4349">
                  <c:v>0.25442129629629628</c:v>
                </c:pt>
                <c:pt idx="4350">
                  <c:v>0.25443287037037038</c:v>
                </c:pt>
                <c:pt idx="4351">
                  <c:v>0.25444444444444442</c:v>
                </c:pt>
                <c:pt idx="4352">
                  <c:v>0.25445601851851835</c:v>
                </c:pt>
                <c:pt idx="4353">
                  <c:v>0.25446759259259261</c:v>
                </c:pt>
                <c:pt idx="4354">
                  <c:v>0.25447916666666681</c:v>
                </c:pt>
                <c:pt idx="4355">
                  <c:v>0.2544907407407408</c:v>
                </c:pt>
                <c:pt idx="4356">
                  <c:v>0.254502314814815</c:v>
                </c:pt>
                <c:pt idx="4357">
                  <c:v>0.25452546296296313</c:v>
                </c:pt>
                <c:pt idx="4358">
                  <c:v>0.2545370370370369</c:v>
                </c:pt>
                <c:pt idx="4359">
                  <c:v>0.2545486111111111</c:v>
                </c:pt>
                <c:pt idx="4360">
                  <c:v>0.25456018518518531</c:v>
                </c:pt>
                <c:pt idx="4361">
                  <c:v>0.25457175925925951</c:v>
                </c:pt>
                <c:pt idx="4362">
                  <c:v>0.25458333333333333</c:v>
                </c:pt>
                <c:pt idx="4363">
                  <c:v>0.25459490740740742</c:v>
                </c:pt>
                <c:pt idx="4364">
                  <c:v>0.25460648148148152</c:v>
                </c:pt>
                <c:pt idx="4365">
                  <c:v>0.25461805555555556</c:v>
                </c:pt>
                <c:pt idx="4366">
                  <c:v>0.25462962962962976</c:v>
                </c:pt>
                <c:pt idx="4367">
                  <c:v>0.25464120370370369</c:v>
                </c:pt>
                <c:pt idx="4368">
                  <c:v>0.25465277777777795</c:v>
                </c:pt>
                <c:pt idx="4369">
                  <c:v>0.25466435185185182</c:v>
                </c:pt>
                <c:pt idx="4370">
                  <c:v>0.25468750000000001</c:v>
                </c:pt>
                <c:pt idx="4371">
                  <c:v>0.25469907407407405</c:v>
                </c:pt>
                <c:pt idx="4372">
                  <c:v>0.25471064814814814</c:v>
                </c:pt>
                <c:pt idx="4373">
                  <c:v>0.25472222222222235</c:v>
                </c:pt>
                <c:pt idx="4374">
                  <c:v>0.25473379629629611</c:v>
                </c:pt>
                <c:pt idx="4375">
                  <c:v>0.25474537037037026</c:v>
                </c:pt>
                <c:pt idx="4376">
                  <c:v>0.25475694444444447</c:v>
                </c:pt>
                <c:pt idx="4377">
                  <c:v>0.25476851851851834</c:v>
                </c:pt>
                <c:pt idx="4378">
                  <c:v>0.2547800925925926</c:v>
                </c:pt>
                <c:pt idx="4379">
                  <c:v>0.25479166666666669</c:v>
                </c:pt>
                <c:pt idx="4380">
                  <c:v>0.25480324074074084</c:v>
                </c:pt>
                <c:pt idx="4381">
                  <c:v>0.25481481481481516</c:v>
                </c:pt>
                <c:pt idx="4382">
                  <c:v>0.25483796296296313</c:v>
                </c:pt>
                <c:pt idx="4383">
                  <c:v>0.25484953703703705</c:v>
                </c:pt>
                <c:pt idx="4384">
                  <c:v>0.25486111111111109</c:v>
                </c:pt>
                <c:pt idx="4385">
                  <c:v>0.25487268518518541</c:v>
                </c:pt>
                <c:pt idx="4386">
                  <c:v>0.25488425925925962</c:v>
                </c:pt>
                <c:pt idx="4387">
                  <c:v>0.25489583333333327</c:v>
                </c:pt>
                <c:pt idx="4388">
                  <c:v>0.25490740740740742</c:v>
                </c:pt>
                <c:pt idx="4389">
                  <c:v>0.25491898148148162</c:v>
                </c:pt>
                <c:pt idx="4390">
                  <c:v>0.25493055555555555</c:v>
                </c:pt>
                <c:pt idx="4391">
                  <c:v>0.25494212962962981</c:v>
                </c:pt>
                <c:pt idx="4392">
                  <c:v>0.25495370370370368</c:v>
                </c:pt>
                <c:pt idx="4393">
                  <c:v>0.25497685185185215</c:v>
                </c:pt>
                <c:pt idx="4394">
                  <c:v>0.25498842592592608</c:v>
                </c:pt>
                <c:pt idx="4395">
                  <c:v>0.255</c:v>
                </c:pt>
                <c:pt idx="4396">
                  <c:v>0.25501157407407427</c:v>
                </c:pt>
                <c:pt idx="4397">
                  <c:v>0.25502314814814814</c:v>
                </c:pt>
                <c:pt idx="4398">
                  <c:v>0.25503472222222234</c:v>
                </c:pt>
                <c:pt idx="4399">
                  <c:v>0.25504629629629633</c:v>
                </c:pt>
                <c:pt idx="4400">
                  <c:v>0.25505787037037037</c:v>
                </c:pt>
                <c:pt idx="4401">
                  <c:v>0.25508101851851839</c:v>
                </c:pt>
                <c:pt idx="4402">
                  <c:v>0.25509259259259259</c:v>
                </c:pt>
                <c:pt idx="4403">
                  <c:v>0.2551041666666668</c:v>
                </c:pt>
                <c:pt idx="4404">
                  <c:v>0.25511574074074078</c:v>
                </c:pt>
                <c:pt idx="4405">
                  <c:v>0.25512731481481482</c:v>
                </c:pt>
                <c:pt idx="4406">
                  <c:v>0.25513888888888886</c:v>
                </c:pt>
                <c:pt idx="4407">
                  <c:v>0.25515046296296312</c:v>
                </c:pt>
                <c:pt idx="4408">
                  <c:v>0.25516203703703705</c:v>
                </c:pt>
                <c:pt idx="4409">
                  <c:v>0.25517361111111109</c:v>
                </c:pt>
                <c:pt idx="4410">
                  <c:v>0.25518518518518518</c:v>
                </c:pt>
                <c:pt idx="4411">
                  <c:v>0.25519675925925944</c:v>
                </c:pt>
                <c:pt idx="4412">
                  <c:v>0.25520833333333326</c:v>
                </c:pt>
                <c:pt idx="4413">
                  <c:v>0.25521990740740741</c:v>
                </c:pt>
                <c:pt idx="4414">
                  <c:v>0.25523148148148134</c:v>
                </c:pt>
                <c:pt idx="4415">
                  <c:v>0.2552546296296298</c:v>
                </c:pt>
                <c:pt idx="4416">
                  <c:v>0.25526620370370384</c:v>
                </c:pt>
                <c:pt idx="4417">
                  <c:v>0.25527777777777788</c:v>
                </c:pt>
                <c:pt idx="4418">
                  <c:v>0.25528935185185186</c:v>
                </c:pt>
                <c:pt idx="4419">
                  <c:v>0.25530092592592613</c:v>
                </c:pt>
                <c:pt idx="4420">
                  <c:v>0.25531250000000016</c:v>
                </c:pt>
                <c:pt idx="4421">
                  <c:v>0.25532407407407437</c:v>
                </c:pt>
                <c:pt idx="4422">
                  <c:v>0.25533564814814813</c:v>
                </c:pt>
                <c:pt idx="4423">
                  <c:v>0.25534722222222228</c:v>
                </c:pt>
                <c:pt idx="4424">
                  <c:v>0.25535879629629632</c:v>
                </c:pt>
                <c:pt idx="4425">
                  <c:v>0.25537037037037053</c:v>
                </c:pt>
                <c:pt idx="4426">
                  <c:v>0.25539351851851827</c:v>
                </c:pt>
                <c:pt idx="4427">
                  <c:v>0.25540509259259259</c:v>
                </c:pt>
                <c:pt idx="4428">
                  <c:v>0.2554166666666669</c:v>
                </c:pt>
                <c:pt idx="4429">
                  <c:v>0.25542824074074089</c:v>
                </c:pt>
                <c:pt idx="4430">
                  <c:v>0.25543981481481481</c:v>
                </c:pt>
                <c:pt idx="4431">
                  <c:v>0.25545138888888891</c:v>
                </c:pt>
                <c:pt idx="4432">
                  <c:v>0.25546296296296328</c:v>
                </c:pt>
                <c:pt idx="4433">
                  <c:v>0.25547453703703721</c:v>
                </c:pt>
                <c:pt idx="4434">
                  <c:v>0.2554861111111113</c:v>
                </c:pt>
                <c:pt idx="4435">
                  <c:v>0.25549768518518517</c:v>
                </c:pt>
                <c:pt idx="4436">
                  <c:v>0.25550925925925932</c:v>
                </c:pt>
                <c:pt idx="4437">
                  <c:v>0.2555324074074074</c:v>
                </c:pt>
                <c:pt idx="4438">
                  <c:v>0.2555439814814815</c:v>
                </c:pt>
                <c:pt idx="4439">
                  <c:v>0.25555555555555559</c:v>
                </c:pt>
                <c:pt idx="4440">
                  <c:v>0.2555671296296298</c:v>
                </c:pt>
                <c:pt idx="4441">
                  <c:v>0.25557870370370384</c:v>
                </c:pt>
                <c:pt idx="4442">
                  <c:v>0.25559027777777782</c:v>
                </c:pt>
                <c:pt idx="4443">
                  <c:v>0.25560185185185186</c:v>
                </c:pt>
                <c:pt idx="4444">
                  <c:v>0.2556134259259259</c:v>
                </c:pt>
                <c:pt idx="4445">
                  <c:v>0.2556250000000001</c:v>
                </c:pt>
                <c:pt idx="4446">
                  <c:v>0.25563657407407425</c:v>
                </c:pt>
                <c:pt idx="4447">
                  <c:v>0.25564814814814796</c:v>
                </c:pt>
                <c:pt idx="4448">
                  <c:v>0.25567129629629626</c:v>
                </c:pt>
                <c:pt idx="4449">
                  <c:v>0.25568287037037052</c:v>
                </c:pt>
                <c:pt idx="4450">
                  <c:v>0.25569444444444445</c:v>
                </c:pt>
                <c:pt idx="4451">
                  <c:v>0.25570601851851837</c:v>
                </c:pt>
                <c:pt idx="4452">
                  <c:v>0.25571759259259241</c:v>
                </c:pt>
                <c:pt idx="4453">
                  <c:v>0.25572916666666667</c:v>
                </c:pt>
                <c:pt idx="4454">
                  <c:v>0.25574074074074077</c:v>
                </c:pt>
                <c:pt idx="4455">
                  <c:v>0.25575231481481481</c:v>
                </c:pt>
                <c:pt idx="4456">
                  <c:v>0.2557638888888889</c:v>
                </c:pt>
                <c:pt idx="4457">
                  <c:v>0.25577546296296316</c:v>
                </c:pt>
                <c:pt idx="4458">
                  <c:v>0.25578703703703703</c:v>
                </c:pt>
                <c:pt idx="4459">
                  <c:v>0.25579861111111091</c:v>
                </c:pt>
                <c:pt idx="4460">
                  <c:v>0.25582175925925954</c:v>
                </c:pt>
                <c:pt idx="4461">
                  <c:v>0.25583333333333325</c:v>
                </c:pt>
                <c:pt idx="4462">
                  <c:v>0.25584490740740756</c:v>
                </c:pt>
                <c:pt idx="4463">
                  <c:v>0.25585648148148166</c:v>
                </c:pt>
                <c:pt idx="4464">
                  <c:v>0.25586805555555558</c:v>
                </c:pt>
                <c:pt idx="4465">
                  <c:v>0.25587962962962985</c:v>
                </c:pt>
                <c:pt idx="4466">
                  <c:v>0.25589120370370372</c:v>
                </c:pt>
                <c:pt idx="4467">
                  <c:v>0.25590277777777798</c:v>
                </c:pt>
                <c:pt idx="4468">
                  <c:v>0.25591435185185202</c:v>
                </c:pt>
                <c:pt idx="4469">
                  <c:v>0.25592592592592611</c:v>
                </c:pt>
                <c:pt idx="4470">
                  <c:v>0.25593749999999998</c:v>
                </c:pt>
                <c:pt idx="4471">
                  <c:v>0.25594907407407408</c:v>
                </c:pt>
                <c:pt idx="4472">
                  <c:v>0.25597222222222232</c:v>
                </c:pt>
                <c:pt idx="4473">
                  <c:v>0.25598379629629631</c:v>
                </c:pt>
                <c:pt idx="4474">
                  <c:v>0.2559953703703704</c:v>
                </c:pt>
                <c:pt idx="4475">
                  <c:v>0.25600694444444461</c:v>
                </c:pt>
                <c:pt idx="4476">
                  <c:v>0.25601851851851853</c:v>
                </c:pt>
                <c:pt idx="4477">
                  <c:v>0.25603009259259263</c:v>
                </c:pt>
                <c:pt idx="4478">
                  <c:v>0.25604166666666667</c:v>
                </c:pt>
                <c:pt idx="4479">
                  <c:v>0.25605324074074071</c:v>
                </c:pt>
                <c:pt idx="4480">
                  <c:v>0.25606481481481497</c:v>
                </c:pt>
                <c:pt idx="4481">
                  <c:v>0.25607638888888906</c:v>
                </c:pt>
                <c:pt idx="4482">
                  <c:v>0.25608796296296327</c:v>
                </c:pt>
                <c:pt idx="4483">
                  <c:v>0.25611111111111096</c:v>
                </c:pt>
                <c:pt idx="4484">
                  <c:v>0.25612268518518533</c:v>
                </c:pt>
                <c:pt idx="4485">
                  <c:v>0.25613425925925931</c:v>
                </c:pt>
                <c:pt idx="4486">
                  <c:v>0.25614583333333329</c:v>
                </c:pt>
                <c:pt idx="4487">
                  <c:v>0.25615740740740739</c:v>
                </c:pt>
                <c:pt idx="4488">
                  <c:v>0.25616898148148148</c:v>
                </c:pt>
                <c:pt idx="4489">
                  <c:v>0.25618055555555558</c:v>
                </c:pt>
                <c:pt idx="4490">
                  <c:v>0.25619212962962962</c:v>
                </c:pt>
                <c:pt idx="4491">
                  <c:v>0.25620370370370371</c:v>
                </c:pt>
                <c:pt idx="4492">
                  <c:v>0.25621527777777781</c:v>
                </c:pt>
                <c:pt idx="4493">
                  <c:v>0.25622685185185201</c:v>
                </c:pt>
                <c:pt idx="4494">
                  <c:v>0.25625000000000003</c:v>
                </c:pt>
                <c:pt idx="4495">
                  <c:v>0.25626157407407407</c:v>
                </c:pt>
                <c:pt idx="4496">
                  <c:v>0.256273148148148</c:v>
                </c:pt>
                <c:pt idx="4497">
                  <c:v>0.25628472222222232</c:v>
                </c:pt>
                <c:pt idx="4498">
                  <c:v>0.25629629629629624</c:v>
                </c:pt>
                <c:pt idx="4499">
                  <c:v>0.25630787037037051</c:v>
                </c:pt>
                <c:pt idx="4500">
                  <c:v>0.2563194444444446</c:v>
                </c:pt>
                <c:pt idx="4501">
                  <c:v>0.25633101851851825</c:v>
                </c:pt>
                <c:pt idx="4502">
                  <c:v>0.25634259259259257</c:v>
                </c:pt>
                <c:pt idx="4503">
                  <c:v>0.25635416666666683</c:v>
                </c:pt>
                <c:pt idx="4504">
                  <c:v>0.25636574074074081</c:v>
                </c:pt>
                <c:pt idx="4505">
                  <c:v>0.25638888888888922</c:v>
                </c:pt>
                <c:pt idx="4506">
                  <c:v>0.25640046296296326</c:v>
                </c:pt>
                <c:pt idx="4507">
                  <c:v>0.25641203703703702</c:v>
                </c:pt>
                <c:pt idx="4508">
                  <c:v>0.25642361111111112</c:v>
                </c:pt>
                <c:pt idx="4509">
                  <c:v>0.25643518518518521</c:v>
                </c:pt>
                <c:pt idx="4510">
                  <c:v>0.25644675925925947</c:v>
                </c:pt>
                <c:pt idx="4511">
                  <c:v>0.25645833333333334</c:v>
                </c:pt>
                <c:pt idx="4512">
                  <c:v>0.2564699074074076</c:v>
                </c:pt>
                <c:pt idx="4513">
                  <c:v>0.25648148148148148</c:v>
                </c:pt>
                <c:pt idx="4514">
                  <c:v>0.2564930555555554</c:v>
                </c:pt>
                <c:pt idx="4515">
                  <c:v>0.25650462962962983</c:v>
                </c:pt>
                <c:pt idx="4516">
                  <c:v>0.25651620370370382</c:v>
                </c:pt>
                <c:pt idx="4517">
                  <c:v>0.25652777777777797</c:v>
                </c:pt>
                <c:pt idx="4518">
                  <c:v>0.25653935185185184</c:v>
                </c:pt>
                <c:pt idx="4519">
                  <c:v>0.25656250000000008</c:v>
                </c:pt>
                <c:pt idx="4520">
                  <c:v>0.25657407407407423</c:v>
                </c:pt>
                <c:pt idx="4521">
                  <c:v>0.25658564814814816</c:v>
                </c:pt>
                <c:pt idx="4522">
                  <c:v>0.2565972222222222</c:v>
                </c:pt>
                <c:pt idx="4523">
                  <c:v>0.25660879629629635</c:v>
                </c:pt>
                <c:pt idx="4524">
                  <c:v>0.25662037037037055</c:v>
                </c:pt>
                <c:pt idx="4525">
                  <c:v>0.25663194444444443</c:v>
                </c:pt>
                <c:pt idx="4526">
                  <c:v>0.25664351851851819</c:v>
                </c:pt>
                <c:pt idx="4527">
                  <c:v>0.25665509259259245</c:v>
                </c:pt>
                <c:pt idx="4528">
                  <c:v>0.25666666666666682</c:v>
                </c:pt>
                <c:pt idx="4529">
                  <c:v>0.2566782407407408</c:v>
                </c:pt>
                <c:pt idx="4530">
                  <c:v>0.25670138888888883</c:v>
                </c:pt>
                <c:pt idx="4531">
                  <c:v>0.25671296296296325</c:v>
                </c:pt>
                <c:pt idx="4532">
                  <c:v>0.25672453703703707</c:v>
                </c:pt>
                <c:pt idx="4533">
                  <c:v>0.25673611111111094</c:v>
                </c:pt>
                <c:pt idx="4534">
                  <c:v>0.25674768518518515</c:v>
                </c:pt>
                <c:pt idx="4535">
                  <c:v>0.2567592592592593</c:v>
                </c:pt>
                <c:pt idx="4536">
                  <c:v>0.25677083333333334</c:v>
                </c:pt>
                <c:pt idx="4537">
                  <c:v>0.25678240740740738</c:v>
                </c:pt>
                <c:pt idx="4538">
                  <c:v>0.2567939814814813</c:v>
                </c:pt>
                <c:pt idx="4539">
                  <c:v>0.25680555555555556</c:v>
                </c:pt>
                <c:pt idx="4540">
                  <c:v>0.25682870370370392</c:v>
                </c:pt>
                <c:pt idx="4541">
                  <c:v>0.25684027777777801</c:v>
                </c:pt>
                <c:pt idx="4542">
                  <c:v>0.256851851851852</c:v>
                </c:pt>
                <c:pt idx="4543">
                  <c:v>0.25686342592592598</c:v>
                </c:pt>
                <c:pt idx="4544">
                  <c:v>0.25687500000000002</c:v>
                </c:pt>
                <c:pt idx="4545">
                  <c:v>0.25688657407407439</c:v>
                </c:pt>
                <c:pt idx="4546">
                  <c:v>0.25689814814814815</c:v>
                </c:pt>
                <c:pt idx="4547">
                  <c:v>0.2569097222222223</c:v>
                </c:pt>
                <c:pt idx="4548">
                  <c:v>0.25692129629629634</c:v>
                </c:pt>
                <c:pt idx="4549">
                  <c:v>0.25693287037037038</c:v>
                </c:pt>
                <c:pt idx="4550">
                  <c:v>0.25694444444444448</c:v>
                </c:pt>
                <c:pt idx="4551">
                  <c:v>0.25696759259259261</c:v>
                </c:pt>
                <c:pt idx="4552">
                  <c:v>0.25697916666666681</c:v>
                </c:pt>
                <c:pt idx="4553">
                  <c:v>0.2569907407407408</c:v>
                </c:pt>
                <c:pt idx="4554">
                  <c:v>0.25700231481481495</c:v>
                </c:pt>
                <c:pt idx="4555">
                  <c:v>0.25701388888888888</c:v>
                </c:pt>
                <c:pt idx="4556">
                  <c:v>0.25702546296296314</c:v>
                </c:pt>
                <c:pt idx="4557">
                  <c:v>0.25703703703703684</c:v>
                </c:pt>
                <c:pt idx="4558">
                  <c:v>0.2570486111111111</c:v>
                </c:pt>
                <c:pt idx="4559">
                  <c:v>0.25706018518518531</c:v>
                </c:pt>
                <c:pt idx="4560">
                  <c:v>0.25707175925925946</c:v>
                </c:pt>
                <c:pt idx="4561">
                  <c:v>0.25708333333333333</c:v>
                </c:pt>
                <c:pt idx="4562">
                  <c:v>0.25709490740740742</c:v>
                </c:pt>
                <c:pt idx="4563">
                  <c:v>0.25710648148148146</c:v>
                </c:pt>
                <c:pt idx="4564">
                  <c:v>0.25711805555555556</c:v>
                </c:pt>
                <c:pt idx="4565">
                  <c:v>0.25714120370370369</c:v>
                </c:pt>
                <c:pt idx="4566">
                  <c:v>0.25715277777777801</c:v>
                </c:pt>
                <c:pt idx="4567">
                  <c:v>0.25716435185185188</c:v>
                </c:pt>
                <c:pt idx="4568">
                  <c:v>0.25717592592592592</c:v>
                </c:pt>
                <c:pt idx="4569">
                  <c:v>0.25718750000000001</c:v>
                </c:pt>
                <c:pt idx="4570">
                  <c:v>0.25719907407407411</c:v>
                </c:pt>
                <c:pt idx="4571">
                  <c:v>0.25721064814814815</c:v>
                </c:pt>
                <c:pt idx="4572">
                  <c:v>0.2572222222222223</c:v>
                </c:pt>
                <c:pt idx="4573">
                  <c:v>0.25723379629629611</c:v>
                </c:pt>
                <c:pt idx="4574">
                  <c:v>0.25724537037037026</c:v>
                </c:pt>
                <c:pt idx="4575">
                  <c:v>0.25725694444444441</c:v>
                </c:pt>
                <c:pt idx="4576">
                  <c:v>0.2572800925925926</c:v>
                </c:pt>
                <c:pt idx="4577">
                  <c:v>0.25729166666666664</c:v>
                </c:pt>
                <c:pt idx="4578">
                  <c:v>0.25730324074074085</c:v>
                </c:pt>
                <c:pt idx="4579">
                  <c:v>0.25731481481481516</c:v>
                </c:pt>
                <c:pt idx="4580">
                  <c:v>0.25732638888888903</c:v>
                </c:pt>
                <c:pt idx="4581">
                  <c:v>0.25733796296296313</c:v>
                </c:pt>
                <c:pt idx="4582">
                  <c:v>0.25734953703703706</c:v>
                </c:pt>
                <c:pt idx="4583">
                  <c:v>0.2573611111111111</c:v>
                </c:pt>
                <c:pt idx="4584">
                  <c:v>0.25737268518518541</c:v>
                </c:pt>
                <c:pt idx="4585">
                  <c:v>0.25738425925925962</c:v>
                </c:pt>
                <c:pt idx="4586">
                  <c:v>0.25740740740740742</c:v>
                </c:pt>
                <c:pt idx="4587">
                  <c:v>0.25741898148148168</c:v>
                </c:pt>
                <c:pt idx="4588">
                  <c:v>0.25743055555555555</c:v>
                </c:pt>
                <c:pt idx="4589">
                  <c:v>0.25744212962962981</c:v>
                </c:pt>
                <c:pt idx="4590">
                  <c:v>0.25745370370370368</c:v>
                </c:pt>
                <c:pt idx="4591">
                  <c:v>0.25746527777777795</c:v>
                </c:pt>
                <c:pt idx="4592">
                  <c:v>0.25747685185185204</c:v>
                </c:pt>
                <c:pt idx="4593">
                  <c:v>0.25748842592592608</c:v>
                </c:pt>
                <c:pt idx="4594">
                  <c:v>0.25750000000000001</c:v>
                </c:pt>
                <c:pt idx="4595">
                  <c:v>0.25751157407407421</c:v>
                </c:pt>
                <c:pt idx="4596">
                  <c:v>0.25752314814814814</c:v>
                </c:pt>
                <c:pt idx="4597">
                  <c:v>0.25754629629629627</c:v>
                </c:pt>
                <c:pt idx="4598">
                  <c:v>0.25755787037037037</c:v>
                </c:pt>
                <c:pt idx="4599">
                  <c:v>0.25756944444444446</c:v>
                </c:pt>
                <c:pt idx="4600">
                  <c:v>0.25758101851851833</c:v>
                </c:pt>
                <c:pt idx="4601">
                  <c:v>0.2575925925925926</c:v>
                </c:pt>
                <c:pt idx="4602">
                  <c:v>0.2576041666666668</c:v>
                </c:pt>
                <c:pt idx="4603">
                  <c:v>0.25761574074074078</c:v>
                </c:pt>
                <c:pt idx="4604">
                  <c:v>0.25762731481481482</c:v>
                </c:pt>
                <c:pt idx="4605">
                  <c:v>0.25763888888888892</c:v>
                </c:pt>
                <c:pt idx="4606">
                  <c:v>0.25765046296296312</c:v>
                </c:pt>
                <c:pt idx="4607">
                  <c:v>0.25766203703703705</c:v>
                </c:pt>
                <c:pt idx="4608">
                  <c:v>0.25767361111111114</c:v>
                </c:pt>
                <c:pt idx="4609">
                  <c:v>0.25768518518518518</c:v>
                </c:pt>
                <c:pt idx="4610">
                  <c:v>0.25770833333333326</c:v>
                </c:pt>
                <c:pt idx="4611">
                  <c:v>0.25771990740740741</c:v>
                </c:pt>
                <c:pt idx="4612">
                  <c:v>0.25773148148148128</c:v>
                </c:pt>
                <c:pt idx="4613">
                  <c:v>0.25774305555555538</c:v>
                </c:pt>
                <c:pt idx="4614">
                  <c:v>0.25775462962962981</c:v>
                </c:pt>
                <c:pt idx="4615">
                  <c:v>0.25776620370370368</c:v>
                </c:pt>
                <c:pt idx="4616">
                  <c:v>0.25777777777777788</c:v>
                </c:pt>
                <c:pt idx="4617">
                  <c:v>0.25778935185185187</c:v>
                </c:pt>
                <c:pt idx="4618">
                  <c:v>0.25780092592592607</c:v>
                </c:pt>
                <c:pt idx="4619">
                  <c:v>0.25781250000000017</c:v>
                </c:pt>
                <c:pt idx="4620">
                  <c:v>0.25782407407407437</c:v>
                </c:pt>
                <c:pt idx="4621">
                  <c:v>0.25783564814814813</c:v>
                </c:pt>
                <c:pt idx="4622">
                  <c:v>0.25785879629629632</c:v>
                </c:pt>
                <c:pt idx="4623">
                  <c:v>0.25787037037037053</c:v>
                </c:pt>
                <c:pt idx="4624">
                  <c:v>0.25788194444444462</c:v>
                </c:pt>
                <c:pt idx="4625">
                  <c:v>0.25789351851851838</c:v>
                </c:pt>
                <c:pt idx="4626">
                  <c:v>0.25790509259259259</c:v>
                </c:pt>
                <c:pt idx="4627">
                  <c:v>0.2579166666666669</c:v>
                </c:pt>
                <c:pt idx="4628">
                  <c:v>0.25792824074074094</c:v>
                </c:pt>
                <c:pt idx="4629">
                  <c:v>0.25793981481481482</c:v>
                </c:pt>
                <c:pt idx="4630">
                  <c:v>0.25795138888888886</c:v>
                </c:pt>
                <c:pt idx="4631">
                  <c:v>0.25796296296296328</c:v>
                </c:pt>
                <c:pt idx="4632">
                  <c:v>0.25797453703703721</c:v>
                </c:pt>
                <c:pt idx="4633">
                  <c:v>0.25799768518518518</c:v>
                </c:pt>
                <c:pt idx="4634">
                  <c:v>0.25800925925925938</c:v>
                </c:pt>
                <c:pt idx="4635">
                  <c:v>0.25802083333333331</c:v>
                </c:pt>
                <c:pt idx="4636">
                  <c:v>0.2580324074074074</c:v>
                </c:pt>
                <c:pt idx="4637">
                  <c:v>0.2580439814814815</c:v>
                </c:pt>
                <c:pt idx="4638">
                  <c:v>0.25805555555555554</c:v>
                </c:pt>
                <c:pt idx="4639">
                  <c:v>0.2580671296296298</c:v>
                </c:pt>
                <c:pt idx="4640">
                  <c:v>0.25807870370370395</c:v>
                </c:pt>
                <c:pt idx="4641">
                  <c:v>0.25809027777777782</c:v>
                </c:pt>
                <c:pt idx="4642">
                  <c:v>0.25810185185185186</c:v>
                </c:pt>
                <c:pt idx="4643">
                  <c:v>0.2581250000000001</c:v>
                </c:pt>
                <c:pt idx="4644">
                  <c:v>0.25813657407407425</c:v>
                </c:pt>
                <c:pt idx="4645">
                  <c:v>0.25814814814814813</c:v>
                </c:pt>
                <c:pt idx="4646">
                  <c:v>0.25815972222222222</c:v>
                </c:pt>
                <c:pt idx="4647">
                  <c:v>0.25817129629629626</c:v>
                </c:pt>
                <c:pt idx="4648">
                  <c:v>0.25818287037037052</c:v>
                </c:pt>
                <c:pt idx="4649">
                  <c:v>0.25819444444444445</c:v>
                </c:pt>
                <c:pt idx="4650">
                  <c:v>0.25820601851851827</c:v>
                </c:pt>
                <c:pt idx="4651">
                  <c:v>0.25821759259259253</c:v>
                </c:pt>
                <c:pt idx="4652">
                  <c:v>0.25822916666666668</c:v>
                </c:pt>
                <c:pt idx="4653">
                  <c:v>0.25824074074074072</c:v>
                </c:pt>
                <c:pt idx="4654">
                  <c:v>0.25825231481481481</c:v>
                </c:pt>
                <c:pt idx="4655">
                  <c:v>0.25827546296296311</c:v>
                </c:pt>
                <c:pt idx="4656">
                  <c:v>0.25828703703703704</c:v>
                </c:pt>
                <c:pt idx="4657">
                  <c:v>0.25829861111111113</c:v>
                </c:pt>
                <c:pt idx="4658">
                  <c:v>0.25831018518518539</c:v>
                </c:pt>
                <c:pt idx="4659">
                  <c:v>0.25832175925925954</c:v>
                </c:pt>
                <c:pt idx="4660">
                  <c:v>0.25833333333333325</c:v>
                </c:pt>
                <c:pt idx="4661">
                  <c:v>0.25834490740740756</c:v>
                </c:pt>
                <c:pt idx="4662">
                  <c:v>0.25835648148148166</c:v>
                </c:pt>
                <c:pt idx="4663">
                  <c:v>0.25836805555555575</c:v>
                </c:pt>
                <c:pt idx="4664">
                  <c:v>0.2583796296296299</c:v>
                </c:pt>
                <c:pt idx="4665">
                  <c:v>0.25839120370370372</c:v>
                </c:pt>
                <c:pt idx="4666">
                  <c:v>0.25840277777777804</c:v>
                </c:pt>
                <c:pt idx="4667">
                  <c:v>0.25841435185185202</c:v>
                </c:pt>
                <c:pt idx="4668">
                  <c:v>0.25843750000000004</c:v>
                </c:pt>
                <c:pt idx="4669">
                  <c:v>0.25844907407407408</c:v>
                </c:pt>
                <c:pt idx="4670">
                  <c:v>0.25846064814814812</c:v>
                </c:pt>
                <c:pt idx="4671">
                  <c:v>0.25847222222222238</c:v>
                </c:pt>
                <c:pt idx="4672">
                  <c:v>0.25848379629629631</c:v>
                </c:pt>
                <c:pt idx="4673">
                  <c:v>0.25849537037037035</c:v>
                </c:pt>
                <c:pt idx="4674">
                  <c:v>0.25850694444444461</c:v>
                </c:pt>
                <c:pt idx="4675">
                  <c:v>0.25851851851851854</c:v>
                </c:pt>
                <c:pt idx="4676">
                  <c:v>0.25853009259259241</c:v>
                </c:pt>
                <c:pt idx="4677">
                  <c:v>0.25854166666666667</c:v>
                </c:pt>
                <c:pt idx="4678">
                  <c:v>0.25855324074074076</c:v>
                </c:pt>
                <c:pt idx="4679">
                  <c:v>0.25857638888888906</c:v>
                </c:pt>
                <c:pt idx="4680">
                  <c:v>0.25858796296296332</c:v>
                </c:pt>
                <c:pt idx="4681">
                  <c:v>0.25859953703703703</c:v>
                </c:pt>
                <c:pt idx="4682">
                  <c:v>0.25861111111111096</c:v>
                </c:pt>
                <c:pt idx="4683">
                  <c:v>0.25862268518518539</c:v>
                </c:pt>
                <c:pt idx="4684">
                  <c:v>0.25863425925925931</c:v>
                </c:pt>
                <c:pt idx="4685">
                  <c:v>0.25864583333333324</c:v>
                </c:pt>
                <c:pt idx="4686">
                  <c:v>0.25865740740740739</c:v>
                </c:pt>
                <c:pt idx="4687">
                  <c:v>0.25866898148148165</c:v>
                </c:pt>
                <c:pt idx="4688">
                  <c:v>0.25868055555555552</c:v>
                </c:pt>
                <c:pt idx="4689">
                  <c:v>0.25869212962962962</c:v>
                </c:pt>
                <c:pt idx="4690">
                  <c:v>0.25871527777777781</c:v>
                </c:pt>
                <c:pt idx="4691">
                  <c:v>0.25872685185185201</c:v>
                </c:pt>
                <c:pt idx="4692">
                  <c:v>0.25873842592592594</c:v>
                </c:pt>
                <c:pt idx="4693">
                  <c:v>0.25874999999999998</c:v>
                </c:pt>
                <c:pt idx="4694">
                  <c:v>0.25876157407407407</c:v>
                </c:pt>
                <c:pt idx="4695">
                  <c:v>0.258773148148148</c:v>
                </c:pt>
                <c:pt idx="4696">
                  <c:v>0.25878472222222232</c:v>
                </c:pt>
                <c:pt idx="4697">
                  <c:v>0.25879629629629625</c:v>
                </c:pt>
                <c:pt idx="4698">
                  <c:v>0.25880787037037056</c:v>
                </c:pt>
                <c:pt idx="4699">
                  <c:v>0.2588194444444446</c:v>
                </c:pt>
                <c:pt idx="4700">
                  <c:v>0.25884259259259262</c:v>
                </c:pt>
                <c:pt idx="4701">
                  <c:v>0.25885416666666683</c:v>
                </c:pt>
                <c:pt idx="4702">
                  <c:v>0.25886574074074081</c:v>
                </c:pt>
                <c:pt idx="4703">
                  <c:v>0.25887731481481502</c:v>
                </c:pt>
                <c:pt idx="4704">
                  <c:v>0.25888888888888922</c:v>
                </c:pt>
                <c:pt idx="4705">
                  <c:v>0.25890046296296326</c:v>
                </c:pt>
                <c:pt idx="4706">
                  <c:v>0.25891203703703702</c:v>
                </c:pt>
                <c:pt idx="4707">
                  <c:v>0.25892361111111112</c:v>
                </c:pt>
                <c:pt idx="4708">
                  <c:v>0.25893518518518516</c:v>
                </c:pt>
                <c:pt idx="4709">
                  <c:v>0.25894675925925947</c:v>
                </c:pt>
                <c:pt idx="4710">
                  <c:v>0.25895833333333335</c:v>
                </c:pt>
                <c:pt idx="4711">
                  <c:v>0.25896990740740738</c:v>
                </c:pt>
                <c:pt idx="4712">
                  <c:v>0.25898148148148148</c:v>
                </c:pt>
                <c:pt idx="4713">
                  <c:v>0.25899305555555541</c:v>
                </c:pt>
                <c:pt idx="4714">
                  <c:v>0.25901620370370382</c:v>
                </c:pt>
                <c:pt idx="4715">
                  <c:v>0.25902777777777797</c:v>
                </c:pt>
                <c:pt idx="4716">
                  <c:v>0.25903935185185184</c:v>
                </c:pt>
                <c:pt idx="4717">
                  <c:v>0.2590509259259261</c:v>
                </c:pt>
                <c:pt idx="4718">
                  <c:v>0.25906250000000008</c:v>
                </c:pt>
                <c:pt idx="4719">
                  <c:v>0.25907407407407423</c:v>
                </c:pt>
                <c:pt idx="4720">
                  <c:v>0.25908564814814816</c:v>
                </c:pt>
                <c:pt idx="4721">
                  <c:v>0.25909722222222226</c:v>
                </c:pt>
                <c:pt idx="4722">
                  <c:v>0.2591087962962963</c:v>
                </c:pt>
                <c:pt idx="4723">
                  <c:v>0.2591203703703705</c:v>
                </c:pt>
                <c:pt idx="4724">
                  <c:v>0.25913194444444443</c:v>
                </c:pt>
                <c:pt idx="4725">
                  <c:v>0.2591550925925924</c:v>
                </c:pt>
                <c:pt idx="4726">
                  <c:v>0.25916666666666682</c:v>
                </c:pt>
                <c:pt idx="4727">
                  <c:v>0.25917824074074081</c:v>
                </c:pt>
                <c:pt idx="4728">
                  <c:v>0.25918981481481501</c:v>
                </c:pt>
                <c:pt idx="4729">
                  <c:v>0.25920138888888883</c:v>
                </c:pt>
                <c:pt idx="4730">
                  <c:v>0.25921296296296326</c:v>
                </c:pt>
                <c:pt idx="4731">
                  <c:v>0.25922453703703702</c:v>
                </c:pt>
                <c:pt idx="4732">
                  <c:v>0.25923611111111095</c:v>
                </c:pt>
                <c:pt idx="4733">
                  <c:v>0.25924768518518521</c:v>
                </c:pt>
                <c:pt idx="4734">
                  <c:v>0.2592592592592593</c:v>
                </c:pt>
                <c:pt idx="4735">
                  <c:v>0.25927083333333334</c:v>
                </c:pt>
                <c:pt idx="4736">
                  <c:v>0.25929398148148131</c:v>
                </c:pt>
                <c:pt idx="4737">
                  <c:v>0.25930555555555557</c:v>
                </c:pt>
                <c:pt idx="4738">
                  <c:v>0.25931712962962983</c:v>
                </c:pt>
                <c:pt idx="4739">
                  <c:v>0.25932870370370392</c:v>
                </c:pt>
                <c:pt idx="4740">
                  <c:v>0.25934027777777802</c:v>
                </c:pt>
                <c:pt idx="4741">
                  <c:v>0.259351851851852</c:v>
                </c:pt>
                <c:pt idx="4742">
                  <c:v>0.25936342592592598</c:v>
                </c:pt>
                <c:pt idx="4743">
                  <c:v>0.25937500000000008</c:v>
                </c:pt>
                <c:pt idx="4744">
                  <c:v>0.25938657407407439</c:v>
                </c:pt>
                <c:pt idx="4745">
                  <c:v>0.25940972222222231</c:v>
                </c:pt>
                <c:pt idx="4746">
                  <c:v>0.25942129629629634</c:v>
                </c:pt>
                <c:pt idx="4747">
                  <c:v>0.25943287037037038</c:v>
                </c:pt>
                <c:pt idx="4748">
                  <c:v>0.25944444444444442</c:v>
                </c:pt>
                <c:pt idx="4749">
                  <c:v>0.25945601851851835</c:v>
                </c:pt>
                <c:pt idx="4750">
                  <c:v>0.25946759259259261</c:v>
                </c:pt>
                <c:pt idx="4751">
                  <c:v>0.25947916666666682</c:v>
                </c:pt>
                <c:pt idx="4752">
                  <c:v>0.2594907407407408</c:v>
                </c:pt>
                <c:pt idx="4753">
                  <c:v>0.259502314814815</c:v>
                </c:pt>
                <c:pt idx="4754">
                  <c:v>0.25951388888888888</c:v>
                </c:pt>
                <c:pt idx="4755">
                  <c:v>0.25952546296296325</c:v>
                </c:pt>
                <c:pt idx="4756">
                  <c:v>0.2595370370370369</c:v>
                </c:pt>
                <c:pt idx="4757">
                  <c:v>0.2595486111111111</c:v>
                </c:pt>
                <c:pt idx="4758">
                  <c:v>0.25957175925925952</c:v>
                </c:pt>
                <c:pt idx="4759">
                  <c:v>0.25958333333333333</c:v>
                </c:pt>
                <c:pt idx="4760">
                  <c:v>0.25959490740740737</c:v>
                </c:pt>
                <c:pt idx="4761">
                  <c:v>0.25960648148148147</c:v>
                </c:pt>
                <c:pt idx="4762">
                  <c:v>0.25961805555555556</c:v>
                </c:pt>
                <c:pt idx="4763">
                  <c:v>0.25962962962962977</c:v>
                </c:pt>
                <c:pt idx="4764">
                  <c:v>0.25964120370370369</c:v>
                </c:pt>
                <c:pt idx="4765">
                  <c:v>0.25965277777777801</c:v>
                </c:pt>
                <c:pt idx="4766">
                  <c:v>0.25966435185185188</c:v>
                </c:pt>
                <c:pt idx="4767">
                  <c:v>0.25967592592592592</c:v>
                </c:pt>
                <c:pt idx="4768">
                  <c:v>0.25968750000000002</c:v>
                </c:pt>
                <c:pt idx="4769">
                  <c:v>0.25971064814814815</c:v>
                </c:pt>
                <c:pt idx="4770">
                  <c:v>0.2597222222222223</c:v>
                </c:pt>
                <c:pt idx="4771">
                  <c:v>0.25973379629629623</c:v>
                </c:pt>
                <c:pt idx="4772">
                  <c:v>0.25974537037037027</c:v>
                </c:pt>
                <c:pt idx="4773">
                  <c:v>0.25975694444444447</c:v>
                </c:pt>
                <c:pt idx="4774">
                  <c:v>0.25976851851851834</c:v>
                </c:pt>
                <c:pt idx="4775">
                  <c:v>0.2597800925925926</c:v>
                </c:pt>
                <c:pt idx="4776">
                  <c:v>0.2597916666666667</c:v>
                </c:pt>
                <c:pt idx="4777">
                  <c:v>0.25980324074074085</c:v>
                </c:pt>
                <c:pt idx="4778">
                  <c:v>0.25981481481481516</c:v>
                </c:pt>
                <c:pt idx="4779">
                  <c:v>0.25983796296296313</c:v>
                </c:pt>
                <c:pt idx="4780">
                  <c:v>0.259849537037037</c:v>
                </c:pt>
                <c:pt idx="4781">
                  <c:v>0.2598611111111111</c:v>
                </c:pt>
                <c:pt idx="4782">
                  <c:v>0.25987268518518541</c:v>
                </c:pt>
                <c:pt idx="4783">
                  <c:v>0.25988425925925962</c:v>
                </c:pt>
                <c:pt idx="4784">
                  <c:v>0.25989583333333333</c:v>
                </c:pt>
                <c:pt idx="4785">
                  <c:v>0.25990740740740742</c:v>
                </c:pt>
                <c:pt idx="4786">
                  <c:v>0.25991898148148163</c:v>
                </c:pt>
                <c:pt idx="4787">
                  <c:v>0.25993055555555555</c:v>
                </c:pt>
                <c:pt idx="4788">
                  <c:v>0.25994212962962981</c:v>
                </c:pt>
                <c:pt idx="4789">
                  <c:v>0.2599537037037038</c:v>
                </c:pt>
                <c:pt idx="4790">
                  <c:v>0.25997685185185215</c:v>
                </c:pt>
                <c:pt idx="4791">
                  <c:v>0.25998842592592614</c:v>
                </c:pt>
                <c:pt idx="4792">
                  <c:v>0.26</c:v>
                </c:pt>
                <c:pt idx="4793">
                  <c:v>0.26001157407407427</c:v>
                </c:pt>
                <c:pt idx="4794">
                  <c:v>0.26002314814814814</c:v>
                </c:pt>
                <c:pt idx="4795">
                  <c:v>0.26003472222222235</c:v>
                </c:pt>
                <c:pt idx="4796">
                  <c:v>0.26004629629629633</c:v>
                </c:pt>
                <c:pt idx="4797">
                  <c:v>0.26005787037037037</c:v>
                </c:pt>
                <c:pt idx="4798">
                  <c:v>0.26006944444444441</c:v>
                </c:pt>
                <c:pt idx="4799">
                  <c:v>0.26008101851851834</c:v>
                </c:pt>
                <c:pt idx="4800">
                  <c:v>0.2600925925925926</c:v>
                </c:pt>
                <c:pt idx="4801">
                  <c:v>0.2601041666666668</c:v>
                </c:pt>
                <c:pt idx="4802">
                  <c:v>0.26011574074074084</c:v>
                </c:pt>
                <c:pt idx="4803">
                  <c:v>0.26012731481481488</c:v>
                </c:pt>
                <c:pt idx="4804">
                  <c:v>0.26015046296296312</c:v>
                </c:pt>
                <c:pt idx="4805">
                  <c:v>0.26016203703703705</c:v>
                </c:pt>
                <c:pt idx="4806">
                  <c:v>0.26017361111111109</c:v>
                </c:pt>
                <c:pt idx="4807">
                  <c:v>0.2601851851851853</c:v>
                </c:pt>
                <c:pt idx="4808">
                  <c:v>0.26019675925925945</c:v>
                </c:pt>
                <c:pt idx="4809">
                  <c:v>0.26020833333333326</c:v>
                </c:pt>
                <c:pt idx="4810">
                  <c:v>0.26021990740740741</c:v>
                </c:pt>
                <c:pt idx="4811">
                  <c:v>0.26023148148148134</c:v>
                </c:pt>
                <c:pt idx="4812">
                  <c:v>0.26024305555555538</c:v>
                </c:pt>
                <c:pt idx="4813">
                  <c:v>0.26025462962962981</c:v>
                </c:pt>
                <c:pt idx="4814">
                  <c:v>0.26026620370370385</c:v>
                </c:pt>
                <c:pt idx="4815">
                  <c:v>0.26028935185185187</c:v>
                </c:pt>
                <c:pt idx="4816">
                  <c:v>0.26030092592592607</c:v>
                </c:pt>
                <c:pt idx="4817">
                  <c:v>0.26031250000000017</c:v>
                </c:pt>
                <c:pt idx="4818">
                  <c:v>0.26032407407407437</c:v>
                </c:pt>
                <c:pt idx="4819">
                  <c:v>0.26033564814814814</c:v>
                </c:pt>
                <c:pt idx="4820">
                  <c:v>0.26034722222222234</c:v>
                </c:pt>
                <c:pt idx="4821">
                  <c:v>0.26035879629629632</c:v>
                </c:pt>
                <c:pt idx="4822">
                  <c:v>0.26037037037037053</c:v>
                </c:pt>
                <c:pt idx="4823">
                  <c:v>0.26038194444444462</c:v>
                </c:pt>
                <c:pt idx="4824">
                  <c:v>0.26039351851851833</c:v>
                </c:pt>
                <c:pt idx="4825">
                  <c:v>0.26041666666666691</c:v>
                </c:pt>
                <c:pt idx="4826">
                  <c:v>0.26042824074074089</c:v>
                </c:pt>
                <c:pt idx="4827">
                  <c:v>0.26043981481481482</c:v>
                </c:pt>
                <c:pt idx="4828">
                  <c:v>0.26045138888888891</c:v>
                </c:pt>
                <c:pt idx="4829">
                  <c:v>0.26046296296296328</c:v>
                </c:pt>
                <c:pt idx="4830">
                  <c:v>0.26047453703703721</c:v>
                </c:pt>
                <c:pt idx="4831">
                  <c:v>0.26048611111111131</c:v>
                </c:pt>
                <c:pt idx="4832">
                  <c:v>0.26049768518518518</c:v>
                </c:pt>
                <c:pt idx="4833">
                  <c:v>0.26050925925925938</c:v>
                </c:pt>
                <c:pt idx="4834">
                  <c:v>0.26052083333333337</c:v>
                </c:pt>
                <c:pt idx="4835">
                  <c:v>0.26053240740740741</c:v>
                </c:pt>
                <c:pt idx="4836">
                  <c:v>0.26055555555555554</c:v>
                </c:pt>
                <c:pt idx="4837">
                  <c:v>0.2605671296296298</c:v>
                </c:pt>
                <c:pt idx="4838">
                  <c:v>0.2605787037037039</c:v>
                </c:pt>
                <c:pt idx="4839">
                  <c:v>0.26059027777777782</c:v>
                </c:pt>
                <c:pt idx="4840">
                  <c:v>0.26060185185185186</c:v>
                </c:pt>
                <c:pt idx="4841">
                  <c:v>0.2606134259259259</c:v>
                </c:pt>
                <c:pt idx="4842">
                  <c:v>0.26063657407407426</c:v>
                </c:pt>
                <c:pt idx="4843">
                  <c:v>0.26064814814814813</c:v>
                </c:pt>
                <c:pt idx="4844">
                  <c:v>0.26065972222222222</c:v>
                </c:pt>
                <c:pt idx="4845">
                  <c:v>0.26067129629629626</c:v>
                </c:pt>
                <c:pt idx="4846">
                  <c:v>0.26069444444444445</c:v>
                </c:pt>
                <c:pt idx="4847">
                  <c:v>0.26070601851851838</c:v>
                </c:pt>
                <c:pt idx="4848">
                  <c:v>0.26071759259259253</c:v>
                </c:pt>
                <c:pt idx="4849">
                  <c:v>0.26072916666666668</c:v>
                </c:pt>
                <c:pt idx="4850">
                  <c:v>0.26074074074074077</c:v>
                </c:pt>
                <c:pt idx="4851">
                  <c:v>0.26075231481481481</c:v>
                </c:pt>
                <c:pt idx="4852">
                  <c:v>0.26076388888888891</c:v>
                </c:pt>
                <c:pt idx="4853">
                  <c:v>0.26077546296296317</c:v>
                </c:pt>
                <c:pt idx="4854">
                  <c:v>0.26078703703703704</c:v>
                </c:pt>
                <c:pt idx="4855">
                  <c:v>0.26079861111111091</c:v>
                </c:pt>
                <c:pt idx="4856">
                  <c:v>0.26081018518518539</c:v>
                </c:pt>
                <c:pt idx="4857">
                  <c:v>0.26083333333333325</c:v>
                </c:pt>
                <c:pt idx="4858">
                  <c:v>0.26084490740740757</c:v>
                </c:pt>
                <c:pt idx="4859">
                  <c:v>0.26085648148148166</c:v>
                </c:pt>
                <c:pt idx="4860">
                  <c:v>0.2608680555555557</c:v>
                </c:pt>
                <c:pt idx="4861">
                  <c:v>0.26087962962962991</c:v>
                </c:pt>
                <c:pt idx="4862">
                  <c:v>0.26089120370370372</c:v>
                </c:pt>
                <c:pt idx="4863">
                  <c:v>0.26090277777777804</c:v>
                </c:pt>
                <c:pt idx="4864">
                  <c:v>0.26091435185185202</c:v>
                </c:pt>
                <c:pt idx="4865">
                  <c:v>0.26092592592592612</c:v>
                </c:pt>
                <c:pt idx="4866">
                  <c:v>0.26093750000000004</c:v>
                </c:pt>
                <c:pt idx="4867">
                  <c:v>0.26094907407407408</c:v>
                </c:pt>
                <c:pt idx="4868">
                  <c:v>0.26097222222222238</c:v>
                </c:pt>
                <c:pt idx="4869">
                  <c:v>0.26098379629629631</c:v>
                </c:pt>
                <c:pt idx="4870">
                  <c:v>0.26099537037037041</c:v>
                </c:pt>
                <c:pt idx="4871">
                  <c:v>0.26100694444444461</c:v>
                </c:pt>
                <c:pt idx="4872">
                  <c:v>0.26101851851851843</c:v>
                </c:pt>
                <c:pt idx="4873">
                  <c:v>0.26103009259259241</c:v>
                </c:pt>
                <c:pt idx="4874">
                  <c:v>0.26104166666666667</c:v>
                </c:pt>
                <c:pt idx="4875">
                  <c:v>0.26105324074074071</c:v>
                </c:pt>
                <c:pt idx="4876">
                  <c:v>0.26106481481481497</c:v>
                </c:pt>
                <c:pt idx="4877">
                  <c:v>0.26107638888888907</c:v>
                </c:pt>
                <c:pt idx="4878">
                  <c:v>0.26108796296296327</c:v>
                </c:pt>
                <c:pt idx="4879">
                  <c:v>0.26109953703703703</c:v>
                </c:pt>
                <c:pt idx="4880">
                  <c:v>0.26112268518518533</c:v>
                </c:pt>
                <c:pt idx="4881">
                  <c:v>0.26113425925925932</c:v>
                </c:pt>
                <c:pt idx="4882">
                  <c:v>0.26114583333333324</c:v>
                </c:pt>
                <c:pt idx="4883">
                  <c:v>0.26115740740740739</c:v>
                </c:pt>
                <c:pt idx="4884">
                  <c:v>0.26116898148148165</c:v>
                </c:pt>
                <c:pt idx="4885">
                  <c:v>0.26118055555555558</c:v>
                </c:pt>
                <c:pt idx="4886">
                  <c:v>0.26119212962962962</c:v>
                </c:pt>
                <c:pt idx="4887">
                  <c:v>0.26120370370370372</c:v>
                </c:pt>
                <c:pt idx="4888">
                  <c:v>0.26121527777777781</c:v>
                </c:pt>
                <c:pt idx="4889">
                  <c:v>0.26122685185185202</c:v>
                </c:pt>
                <c:pt idx="4890">
                  <c:v>0.26123842592592594</c:v>
                </c:pt>
                <c:pt idx="4891">
                  <c:v>0.26124999999999998</c:v>
                </c:pt>
                <c:pt idx="4892">
                  <c:v>0.26127314814814795</c:v>
                </c:pt>
                <c:pt idx="4893">
                  <c:v>0.26128472222222232</c:v>
                </c:pt>
                <c:pt idx="4894">
                  <c:v>0.26129629629629625</c:v>
                </c:pt>
                <c:pt idx="4895">
                  <c:v>0.26130787037037051</c:v>
                </c:pt>
                <c:pt idx="4896">
                  <c:v>0.2613194444444446</c:v>
                </c:pt>
                <c:pt idx="4897">
                  <c:v>0.26133101851851825</c:v>
                </c:pt>
                <c:pt idx="4898">
                  <c:v>0.26134259259259257</c:v>
                </c:pt>
                <c:pt idx="4899">
                  <c:v>0.26135416666666683</c:v>
                </c:pt>
                <c:pt idx="4900">
                  <c:v>0.26136574074074082</c:v>
                </c:pt>
                <c:pt idx="4901">
                  <c:v>0.26137731481481496</c:v>
                </c:pt>
                <c:pt idx="4902">
                  <c:v>0.26138888888888923</c:v>
                </c:pt>
                <c:pt idx="4903">
                  <c:v>0.26141203703703708</c:v>
                </c:pt>
                <c:pt idx="4904">
                  <c:v>0.26142361111111112</c:v>
                </c:pt>
                <c:pt idx="4905">
                  <c:v>0.26143518518518521</c:v>
                </c:pt>
                <c:pt idx="4906">
                  <c:v>0.26144675925925948</c:v>
                </c:pt>
                <c:pt idx="4907">
                  <c:v>0.26145833333333335</c:v>
                </c:pt>
                <c:pt idx="4908">
                  <c:v>0.26146990740740761</c:v>
                </c:pt>
                <c:pt idx="4909">
                  <c:v>0.26148148148148148</c:v>
                </c:pt>
                <c:pt idx="4910">
                  <c:v>0.26149305555555535</c:v>
                </c:pt>
                <c:pt idx="4911">
                  <c:v>0.26150462962962984</c:v>
                </c:pt>
                <c:pt idx="4912">
                  <c:v>0.26151620370370382</c:v>
                </c:pt>
                <c:pt idx="4913">
                  <c:v>0.26152777777777797</c:v>
                </c:pt>
                <c:pt idx="4914">
                  <c:v>0.2615509259259261</c:v>
                </c:pt>
                <c:pt idx="4915">
                  <c:v>0.26156250000000014</c:v>
                </c:pt>
                <c:pt idx="4916">
                  <c:v>0.26157407407407435</c:v>
                </c:pt>
                <c:pt idx="4917">
                  <c:v>0.26158564814814816</c:v>
                </c:pt>
                <c:pt idx="4918">
                  <c:v>0.2615972222222222</c:v>
                </c:pt>
                <c:pt idx="4919">
                  <c:v>0.2616087962962963</c:v>
                </c:pt>
                <c:pt idx="4920">
                  <c:v>0.26162037037037056</c:v>
                </c:pt>
                <c:pt idx="4921">
                  <c:v>0.26163194444444443</c:v>
                </c:pt>
                <c:pt idx="4922">
                  <c:v>0.26164351851851825</c:v>
                </c:pt>
                <c:pt idx="4923">
                  <c:v>0.26165509259259245</c:v>
                </c:pt>
                <c:pt idx="4924">
                  <c:v>0.26166666666666683</c:v>
                </c:pt>
                <c:pt idx="4925">
                  <c:v>0.26168981481481501</c:v>
                </c:pt>
                <c:pt idx="4926">
                  <c:v>0.26170138888888889</c:v>
                </c:pt>
                <c:pt idx="4927">
                  <c:v>0.26171296296296326</c:v>
                </c:pt>
                <c:pt idx="4928">
                  <c:v>0.26172453703703702</c:v>
                </c:pt>
                <c:pt idx="4929">
                  <c:v>0.26173611111111095</c:v>
                </c:pt>
                <c:pt idx="4930">
                  <c:v>0.26174768518518515</c:v>
                </c:pt>
                <c:pt idx="4931">
                  <c:v>0.2617592592592593</c:v>
                </c:pt>
                <c:pt idx="4932">
                  <c:v>0.26177083333333334</c:v>
                </c:pt>
                <c:pt idx="4933">
                  <c:v>0.26178240740740738</c:v>
                </c:pt>
                <c:pt idx="4934">
                  <c:v>0.26179398148148131</c:v>
                </c:pt>
                <c:pt idx="4935">
                  <c:v>0.26180555555555557</c:v>
                </c:pt>
                <c:pt idx="4936">
                  <c:v>0.26181712962962977</c:v>
                </c:pt>
                <c:pt idx="4937">
                  <c:v>0.26182870370370392</c:v>
                </c:pt>
                <c:pt idx="4938">
                  <c:v>0.26184027777777796</c:v>
                </c:pt>
                <c:pt idx="4939">
                  <c:v>0.2618634259259261</c:v>
                </c:pt>
                <c:pt idx="4940">
                  <c:v>0.26187500000000002</c:v>
                </c:pt>
                <c:pt idx="4941">
                  <c:v>0.26188657407407445</c:v>
                </c:pt>
                <c:pt idx="4942">
                  <c:v>0.26189814814814816</c:v>
                </c:pt>
                <c:pt idx="4943">
                  <c:v>0.26190972222222231</c:v>
                </c:pt>
                <c:pt idx="4944">
                  <c:v>0.26192129629629635</c:v>
                </c:pt>
                <c:pt idx="4945">
                  <c:v>0.26193287037037055</c:v>
                </c:pt>
                <c:pt idx="4946">
                  <c:v>0.26194444444444448</c:v>
                </c:pt>
                <c:pt idx="4947">
                  <c:v>0.26195601851851835</c:v>
                </c:pt>
                <c:pt idx="4948">
                  <c:v>0.26196759259259256</c:v>
                </c:pt>
                <c:pt idx="4949">
                  <c:v>0.2619907407407408</c:v>
                </c:pt>
                <c:pt idx="4950">
                  <c:v>0.26200231481481501</c:v>
                </c:pt>
                <c:pt idx="4951">
                  <c:v>0.26201388888888888</c:v>
                </c:pt>
                <c:pt idx="4952">
                  <c:v>0.26202546296296325</c:v>
                </c:pt>
                <c:pt idx="4953">
                  <c:v>0.26203703703703685</c:v>
                </c:pt>
                <c:pt idx="4954">
                  <c:v>0.26204861111111111</c:v>
                </c:pt>
                <c:pt idx="4955">
                  <c:v>0.26206018518518531</c:v>
                </c:pt>
                <c:pt idx="4956">
                  <c:v>0.26207175925925946</c:v>
                </c:pt>
                <c:pt idx="4957">
                  <c:v>0.26208333333333333</c:v>
                </c:pt>
                <c:pt idx="4958">
                  <c:v>0.26209490740740748</c:v>
                </c:pt>
                <c:pt idx="4959">
                  <c:v>0.26210648148148147</c:v>
                </c:pt>
                <c:pt idx="4960">
                  <c:v>0.26212962962962982</c:v>
                </c:pt>
                <c:pt idx="4961">
                  <c:v>0.2621412037037037</c:v>
                </c:pt>
                <c:pt idx="4962">
                  <c:v>0.26215277777777801</c:v>
                </c:pt>
                <c:pt idx="4963">
                  <c:v>0.26216435185185188</c:v>
                </c:pt>
                <c:pt idx="4964">
                  <c:v>0.26217592592592592</c:v>
                </c:pt>
                <c:pt idx="4965">
                  <c:v>0.26218750000000002</c:v>
                </c:pt>
                <c:pt idx="4966">
                  <c:v>0.26219907407407406</c:v>
                </c:pt>
                <c:pt idx="4967">
                  <c:v>0.26221064814814815</c:v>
                </c:pt>
                <c:pt idx="4968">
                  <c:v>0.2622222222222223</c:v>
                </c:pt>
                <c:pt idx="4969">
                  <c:v>0.26223379629629623</c:v>
                </c:pt>
                <c:pt idx="4970">
                  <c:v>0.26224537037037027</c:v>
                </c:pt>
                <c:pt idx="4971">
                  <c:v>0.26226851851851835</c:v>
                </c:pt>
                <c:pt idx="4972">
                  <c:v>0.26228009259259261</c:v>
                </c:pt>
                <c:pt idx="4973">
                  <c:v>0.26229166666666665</c:v>
                </c:pt>
                <c:pt idx="4974">
                  <c:v>0.2623032407407408</c:v>
                </c:pt>
                <c:pt idx="4975">
                  <c:v>0.26231481481481517</c:v>
                </c:pt>
                <c:pt idx="4976">
                  <c:v>0.26232638888888915</c:v>
                </c:pt>
                <c:pt idx="4977">
                  <c:v>0.26233796296296313</c:v>
                </c:pt>
                <c:pt idx="4978">
                  <c:v>0.26234953703703706</c:v>
                </c:pt>
                <c:pt idx="4979">
                  <c:v>0.2623611111111111</c:v>
                </c:pt>
                <c:pt idx="4980">
                  <c:v>0.26237268518518542</c:v>
                </c:pt>
                <c:pt idx="4981">
                  <c:v>0.26238425925925968</c:v>
                </c:pt>
                <c:pt idx="4982">
                  <c:v>0.26239583333333333</c:v>
                </c:pt>
                <c:pt idx="4983">
                  <c:v>0.26240740740740742</c:v>
                </c:pt>
                <c:pt idx="4984">
                  <c:v>0.26241898148148174</c:v>
                </c:pt>
                <c:pt idx="4985">
                  <c:v>0.26244212962962976</c:v>
                </c:pt>
                <c:pt idx="4986">
                  <c:v>0.2624537037037038</c:v>
                </c:pt>
                <c:pt idx="4987">
                  <c:v>0.26246527777777795</c:v>
                </c:pt>
                <c:pt idx="4988">
                  <c:v>0.26247685185185204</c:v>
                </c:pt>
                <c:pt idx="4989">
                  <c:v>0.26248842592592614</c:v>
                </c:pt>
                <c:pt idx="4990">
                  <c:v>0.26250000000000001</c:v>
                </c:pt>
                <c:pt idx="4991">
                  <c:v>0.26251157407407422</c:v>
                </c:pt>
                <c:pt idx="4992">
                  <c:v>0.26252314814814814</c:v>
                </c:pt>
                <c:pt idx="4993">
                  <c:v>0.26253472222222235</c:v>
                </c:pt>
                <c:pt idx="4994">
                  <c:v>0.26254629629629628</c:v>
                </c:pt>
                <c:pt idx="4995">
                  <c:v>0.26256944444444447</c:v>
                </c:pt>
                <c:pt idx="4996">
                  <c:v>0.26258101851851834</c:v>
                </c:pt>
                <c:pt idx="4997">
                  <c:v>0.2625925925925926</c:v>
                </c:pt>
                <c:pt idx="4998">
                  <c:v>0.26260416666666681</c:v>
                </c:pt>
                <c:pt idx="4999">
                  <c:v>0.26261574074074084</c:v>
                </c:pt>
                <c:pt idx="5000">
                  <c:v>0.26262731481481488</c:v>
                </c:pt>
                <c:pt idx="5001">
                  <c:v>0.26263888888888892</c:v>
                </c:pt>
                <c:pt idx="5002">
                  <c:v>0.26265046296296313</c:v>
                </c:pt>
                <c:pt idx="5003">
                  <c:v>0.26266203703703705</c:v>
                </c:pt>
                <c:pt idx="5004">
                  <c:v>0.2626851851851853</c:v>
                </c:pt>
                <c:pt idx="5005">
                  <c:v>0.26269675925925945</c:v>
                </c:pt>
                <c:pt idx="5006">
                  <c:v>0.26270833333333327</c:v>
                </c:pt>
                <c:pt idx="5007">
                  <c:v>0.26271990740740742</c:v>
                </c:pt>
                <c:pt idx="5008">
                  <c:v>0.26273148148148129</c:v>
                </c:pt>
                <c:pt idx="5009">
                  <c:v>0.26274305555555538</c:v>
                </c:pt>
                <c:pt idx="5010">
                  <c:v>0.26275462962962981</c:v>
                </c:pt>
                <c:pt idx="5011">
                  <c:v>0.26276620370370368</c:v>
                </c:pt>
                <c:pt idx="5012">
                  <c:v>0.26277777777777794</c:v>
                </c:pt>
                <c:pt idx="5013">
                  <c:v>0.26278935185185187</c:v>
                </c:pt>
                <c:pt idx="5014">
                  <c:v>0.26280092592592608</c:v>
                </c:pt>
                <c:pt idx="5015">
                  <c:v>0.26282407407407438</c:v>
                </c:pt>
                <c:pt idx="5016">
                  <c:v>0.26283564814814814</c:v>
                </c:pt>
                <c:pt idx="5017">
                  <c:v>0.26284722222222234</c:v>
                </c:pt>
                <c:pt idx="5018">
                  <c:v>0.26285879629629638</c:v>
                </c:pt>
                <c:pt idx="5019">
                  <c:v>0.26287037037037053</c:v>
                </c:pt>
                <c:pt idx="5020">
                  <c:v>0.26288194444444463</c:v>
                </c:pt>
                <c:pt idx="5021">
                  <c:v>0.26289351851851839</c:v>
                </c:pt>
                <c:pt idx="5022">
                  <c:v>0.26290509259259259</c:v>
                </c:pt>
                <c:pt idx="5023">
                  <c:v>0.26291666666666691</c:v>
                </c:pt>
                <c:pt idx="5024">
                  <c:v>0.26292824074074095</c:v>
                </c:pt>
                <c:pt idx="5025">
                  <c:v>0.26293981481481482</c:v>
                </c:pt>
                <c:pt idx="5026">
                  <c:v>0.26295138888888886</c:v>
                </c:pt>
                <c:pt idx="5027">
                  <c:v>0.26296296296296329</c:v>
                </c:pt>
                <c:pt idx="5028">
                  <c:v>0.26297453703703721</c:v>
                </c:pt>
                <c:pt idx="5029">
                  <c:v>0.26299768518518518</c:v>
                </c:pt>
                <c:pt idx="5030">
                  <c:v>0.26300925925925944</c:v>
                </c:pt>
                <c:pt idx="5031">
                  <c:v>0.26302083333333331</c:v>
                </c:pt>
                <c:pt idx="5032">
                  <c:v>0.26303240740740741</c:v>
                </c:pt>
                <c:pt idx="5033">
                  <c:v>0.2630439814814815</c:v>
                </c:pt>
                <c:pt idx="5034">
                  <c:v>0.26305555555555554</c:v>
                </c:pt>
                <c:pt idx="5035">
                  <c:v>0.2630671296296298</c:v>
                </c:pt>
                <c:pt idx="5036">
                  <c:v>0.26307870370370395</c:v>
                </c:pt>
                <c:pt idx="5037">
                  <c:v>0.26309027777777788</c:v>
                </c:pt>
                <c:pt idx="5038">
                  <c:v>0.26310185185185186</c:v>
                </c:pt>
                <c:pt idx="5039">
                  <c:v>0.263125</c:v>
                </c:pt>
                <c:pt idx="5040">
                  <c:v>0.26313657407407426</c:v>
                </c:pt>
                <c:pt idx="5041">
                  <c:v>0.26314814814814813</c:v>
                </c:pt>
                <c:pt idx="5042">
                  <c:v>0.26315972222222228</c:v>
                </c:pt>
                <c:pt idx="5043">
                  <c:v>0.26317129629629626</c:v>
                </c:pt>
                <c:pt idx="5044">
                  <c:v>0.26318287037037053</c:v>
                </c:pt>
                <c:pt idx="5045">
                  <c:v>0.26319444444444445</c:v>
                </c:pt>
                <c:pt idx="5046">
                  <c:v>0.26320601851851827</c:v>
                </c:pt>
                <c:pt idx="5047">
                  <c:v>0.26321759259259259</c:v>
                </c:pt>
                <c:pt idx="5048">
                  <c:v>0.26322916666666668</c:v>
                </c:pt>
                <c:pt idx="5049">
                  <c:v>0.26324074074074072</c:v>
                </c:pt>
                <c:pt idx="5050">
                  <c:v>0.26326388888888891</c:v>
                </c:pt>
                <c:pt idx="5051">
                  <c:v>0.26327546296296311</c:v>
                </c:pt>
                <c:pt idx="5052">
                  <c:v>0.26328703703703704</c:v>
                </c:pt>
                <c:pt idx="5053">
                  <c:v>0.26329861111111114</c:v>
                </c:pt>
                <c:pt idx="5054">
                  <c:v>0.2633101851851854</c:v>
                </c:pt>
                <c:pt idx="5055">
                  <c:v>0.26332175925925955</c:v>
                </c:pt>
                <c:pt idx="5056">
                  <c:v>0.26333333333333325</c:v>
                </c:pt>
                <c:pt idx="5057">
                  <c:v>0.26334490740740757</c:v>
                </c:pt>
                <c:pt idx="5058">
                  <c:v>0.26335648148148166</c:v>
                </c:pt>
                <c:pt idx="5059">
                  <c:v>0.26336805555555576</c:v>
                </c:pt>
                <c:pt idx="5060">
                  <c:v>0.26337962962962991</c:v>
                </c:pt>
                <c:pt idx="5061">
                  <c:v>0.26340277777777804</c:v>
                </c:pt>
                <c:pt idx="5062">
                  <c:v>0.26341435185185202</c:v>
                </c:pt>
                <c:pt idx="5063">
                  <c:v>0.26342592592592606</c:v>
                </c:pt>
                <c:pt idx="5064">
                  <c:v>0.26343750000000005</c:v>
                </c:pt>
                <c:pt idx="5065">
                  <c:v>0.26344907407407425</c:v>
                </c:pt>
                <c:pt idx="5066">
                  <c:v>0.26346064814814812</c:v>
                </c:pt>
                <c:pt idx="5067">
                  <c:v>0.26347222222222239</c:v>
                </c:pt>
                <c:pt idx="5068">
                  <c:v>0.26348379629629631</c:v>
                </c:pt>
                <c:pt idx="5069">
                  <c:v>0.26349537037037035</c:v>
                </c:pt>
                <c:pt idx="5070">
                  <c:v>0.26350694444444461</c:v>
                </c:pt>
                <c:pt idx="5071">
                  <c:v>0.26351851851851854</c:v>
                </c:pt>
                <c:pt idx="5072">
                  <c:v>0.26353009259259241</c:v>
                </c:pt>
                <c:pt idx="5073">
                  <c:v>0.26354166666666667</c:v>
                </c:pt>
                <c:pt idx="5074">
                  <c:v>0.26355324074074077</c:v>
                </c:pt>
                <c:pt idx="5075">
                  <c:v>0.26357638888888907</c:v>
                </c:pt>
                <c:pt idx="5076">
                  <c:v>0.26358796296296333</c:v>
                </c:pt>
                <c:pt idx="5077">
                  <c:v>0.26359953703703703</c:v>
                </c:pt>
                <c:pt idx="5078">
                  <c:v>0.26361111111111113</c:v>
                </c:pt>
                <c:pt idx="5079">
                  <c:v>0.26362268518518533</c:v>
                </c:pt>
                <c:pt idx="5080">
                  <c:v>0.26363425925925932</c:v>
                </c:pt>
                <c:pt idx="5081">
                  <c:v>0.26364583333333325</c:v>
                </c:pt>
                <c:pt idx="5082">
                  <c:v>0.2636574074074074</c:v>
                </c:pt>
                <c:pt idx="5083">
                  <c:v>0.26366898148148166</c:v>
                </c:pt>
                <c:pt idx="5084">
                  <c:v>0.26368055555555558</c:v>
                </c:pt>
                <c:pt idx="5085">
                  <c:v>0.26369212962962962</c:v>
                </c:pt>
                <c:pt idx="5086">
                  <c:v>0.26371527777777781</c:v>
                </c:pt>
                <c:pt idx="5087">
                  <c:v>0.26372685185185202</c:v>
                </c:pt>
                <c:pt idx="5088">
                  <c:v>0.26373842592592595</c:v>
                </c:pt>
                <c:pt idx="5089">
                  <c:v>0.26374999999999998</c:v>
                </c:pt>
                <c:pt idx="5090">
                  <c:v>0.26376157407407408</c:v>
                </c:pt>
                <c:pt idx="5091">
                  <c:v>0.26377314814814801</c:v>
                </c:pt>
                <c:pt idx="5092">
                  <c:v>0.26378472222222232</c:v>
                </c:pt>
                <c:pt idx="5093">
                  <c:v>0.26379629629629625</c:v>
                </c:pt>
                <c:pt idx="5094">
                  <c:v>0.26380787037037057</c:v>
                </c:pt>
                <c:pt idx="5095">
                  <c:v>0.26381944444444461</c:v>
                </c:pt>
                <c:pt idx="5096">
                  <c:v>0.26384259259259268</c:v>
                </c:pt>
                <c:pt idx="5097">
                  <c:v>0.26385416666666683</c:v>
                </c:pt>
                <c:pt idx="5098">
                  <c:v>0.26386574074074082</c:v>
                </c:pt>
                <c:pt idx="5099">
                  <c:v>0.26387731481481497</c:v>
                </c:pt>
                <c:pt idx="5100">
                  <c:v>0.26388888888888923</c:v>
                </c:pt>
                <c:pt idx="5101">
                  <c:v>0.26390046296296327</c:v>
                </c:pt>
                <c:pt idx="5102">
                  <c:v>0.26391203703703708</c:v>
                </c:pt>
                <c:pt idx="5103">
                  <c:v>0.26392361111111112</c:v>
                </c:pt>
                <c:pt idx="5104">
                  <c:v>0.26393518518518516</c:v>
                </c:pt>
                <c:pt idx="5105">
                  <c:v>0.26394675925925948</c:v>
                </c:pt>
                <c:pt idx="5106">
                  <c:v>0.26395833333333335</c:v>
                </c:pt>
                <c:pt idx="5107">
                  <c:v>0.26398148148148148</c:v>
                </c:pt>
                <c:pt idx="5108">
                  <c:v>0.26399305555555541</c:v>
                </c:pt>
                <c:pt idx="5109">
                  <c:v>0.26400462962962984</c:v>
                </c:pt>
                <c:pt idx="5110">
                  <c:v>0.26401620370370382</c:v>
                </c:pt>
                <c:pt idx="5111">
                  <c:v>0.26402777777777797</c:v>
                </c:pt>
                <c:pt idx="5112">
                  <c:v>0.26403935185185184</c:v>
                </c:pt>
                <c:pt idx="5113">
                  <c:v>0.26405092592592611</c:v>
                </c:pt>
                <c:pt idx="5114">
                  <c:v>0.2640625000000002</c:v>
                </c:pt>
                <c:pt idx="5115">
                  <c:v>0.26407407407407435</c:v>
                </c:pt>
                <c:pt idx="5116">
                  <c:v>0.26408564814814817</c:v>
                </c:pt>
                <c:pt idx="5117">
                  <c:v>0.26409722222222221</c:v>
                </c:pt>
                <c:pt idx="5118">
                  <c:v>0.2641087962962963</c:v>
                </c:pt>
                <c:pt idx="5119">
                  <c:v>0.26412037037037051</c:v>
                </c:pt>
                <c:pt idx="5120">
                  <c:v>0.26414351851851825</c:v>
                </c:pt>
                <c:pt idx="5121">
                  <c:v>0.2641550925925924</c:v>
                </c:pt>
                <c:pt idx="5122">
                  <c:v>0.26416666666666683</c:v>
                </c:pt>
                <c:pt idx="5123">
                  <c:v>0.26417824074074081</c:v>
                </c:pt>
                <c:pt idx="5124">
                  <c:v>0.26418981481481502</c:v>
                </c:pt>
                <c:pt idx="5125">
                  <c:v>0.26420138888888889</c:v>
                </c:pt>
                <c:pt idx="5126">
                  <c:v>0.26421296296296326</c:v>
                </c:pt>
                <c:pt idx="5127">
                  <c:v>0.26422453703703702</c:v>
                </c:pt>
                <c:pt idx="5128">
                  <c:v>0.26423611111111095</c:v>
                </c:pt>
                <c:pt idx="5129">
                  <c:v>0.26424768518518521</c:v>
                </c:pt>
                <c:pt idx="5130">
                  <c:v>0.2642592592592593</c:v>
                </c:pt>
                <c:pt idx="5131">
                  <c:v>0.26427083333333334</c:v>
                </c:pt>
                <c:pt idx="5132">
                  <c:v>0.26429398148148131</c:v>
                </c:pt>
                <c:pt idx="5133">
                  <c:v>0.26430555555555557</c:v>
                </c:pt>
                <c:pt idx="5134">
                  <c:v>0.26431712962962983</c:v>
                </c:pt>
                <c:pt idx="5135">
                  <c:v>0.26432870370370393</c:v>
                </c:pt>
                <c:pt idx="5136">
                  <c:v>0.26434027777777797</c:v>
                </c:pt>
                <c:pt idx="5137">
                  <c:v>0.264351851851852</c:v>
                </c:pt>
                <c:pt idx="5138">
                  <c:v>0.2643634259259261</c:v>
                </c:pt>
                <c:pt idx="5139">
                  <c:v>0.26437500000000008</c:v>
                </c:pt>
                <c:pt idx="5140">
                  <c:v>0.26438657407407445</c:v>
                </c:pt>
                <c:pt idx="5141">
                  <c:v>0.26439814814814816</c:v>
                </c:pt>
                <c:pt idx="5142">
                  <c:v>0.26442129629629635</c:v>
                </c:pt>
                <c:pt idx="5143">
                  <c:v>0.26443287037037055</c:v>
                </c:pt>
                <c:pt idx="5144">
                  <c:v>0.26444444444444448</c:v>
                </c:pt>
                <c:pt idx="5145">
                  <c:v>0.26445601851851835</c:v>
                </c:pt>
                <c:pt idx="5146">
                  <c:v>0.26446759259259262</c:v>
                </c:pt>
                <c:pt idx="5147">
                  <c:v>0.26447916666666682</c:v>
                </c:pt>
                <c:pt idx="5148">
                  <c:v>0.2644907407407408</c:v>
                </c:pt>
                <c:pt idx="5149">
                  <c:v>0.26450231481481501</c:v>
                </c:pt>
                <c:pt idx="5150">
                  <c:v>0.26451388888888888</c:v>
                </c:pt>
                <c:pt idx="5151">
                  <c:v>0.26452546296296325</c:v>
                </c:pt>
                <c:pt idx="5152">
                  <c:v>0.2645370370370369</c:v>
                </c:pt>
                <c:pt idx="5153">
                  <c:v>0.26456018518518531</c:v>
                </c:pt>
                <c:pt idx="5154">
                  <c:v>0.26457175925925946</c:v>
                </c:pt>
                <c:pt idx="5155">
                  <c:v>0.26458333333333334</c:v>
                </c:pt>
                <c:pt idx="5156">
                  <c:v>0.26459490740740738</c:v>
                </c:pt>
                <c:pt idx="5157">
                  <c:v>0.26460648148148147</c:v>
                </c:pt>
                <c:pt idx="5158">
                  <c:v>0.26461805555555556</c:v>
                </c:pt>
                <c:pt idx="5159">
                  <c:v>0.26462962962962977</c:v>
                </c:pt>
                <c:pt idx="5160">
                  <c:v>0.2646412037037037</c:v>
                </c:pt>
                <c:pt idx="5161">
                  <c:v>0.26465277777777801</c:v>
                </c:pt>
                <c:pt idx="5162">
                  <c:v>0.264664351851852</c:v>
                </c:pt>
                <c:pt idx="5163">
                  <c:v>0.26467592592592598</c:v>
                </c:pt>
                <c:pt idx="5164">
                  <c:v>0.26468750000000002</c:v>
                </c:pt>
                <c:pt idx="5165">
                  <c:v>0.26471064814814815</c:v>
                </c:pt>
                <c:pt idx="5166">
                  <c:v>0.2647222222222223</c:v>
                </c:pt>
                <c:pt idx="5167">
                  <c:v>0.26473379629629629</c:v>
                </c:pt>
                <c:pt idx="5168">
                  <c:v>0.26474537037037033</c:v>
                </c:pt>
                <c:pt idx="5169">
                  <c:v>0.26475694444444448</c:v>
                </c:pt>
                <c:pt idx="5170">
                  <c:v>0.26476851851851835</c:v>
                </c:pt>
                <c:pt idx="5171">
                  <c:v>0.26478009259259261</c:v>
                </c:pt>
                <c:pt idx="5172">
                  <c:v>0.2647916666666667</c:v>
                </c:pt>
                <c:pt idx="5173">
                  <c:v>0.2648032407407408</c:v>
                </c:pt>
                <c:pt idx="5174">
                  <c:v>0.26481481481481511</c:v>
                </c:pt>
                <c:pt idx="5175">
                  <c:v>0.26482638888888915</c:v>
                </c:pt>
                <c:pt idx="5176">
                  <c:v>0.26483796296296314</c:v>
                </c:pt>
                <c:pt idx="5177">
                  <c:v>0.26484953703703701</c:v>
                </c:pt>
                <c:pt idx="5178">
                  <c:v>0.26487268518518542</c:v>
                </c:pt>
                <c:pt idx="5179">
                  <c:v>0.26488425925925962</c:v>
                </c:pt>
                <c:pt idx="5180">
                  <c:v>0.26489583333333333</c:v>
                </c:pt>
                <c:pt idx="5181">
                  <c:v>0.26490740740740742</c:v>
                </c:pt>
                <c:pt idx="5182">
                  <c:v>0.26491898148148163</c:v>
                </c:pt>
                <c:pt idx="5183">
                  <c:v>0.26493055555555556</c:v>
                </c:pt>
                <c:pt idx="5184">
                  <c:v>0.26494212962962982</c:v>
                </c:pt>
                <c:pt idx="5185">
                  <c:v>0.2649537037037038</c:v>
                </c:pt>
                <c:pt idx="5186">
                  <c:v>0.26496527777777801</c:v>
                </c:pt>
                <c:pt idx="5187">
                  <c:v>0.26497685185185216</c:v>
                </c:pt>
                <c:pt idx="5188">
                  <c:v>0.26498842592592614</c:v>
                </c:pt>
                <c:pt idx="5189">
                  <c:v>0.26501157407407427</c:v>
                </c:pt>
                <c:pt idx="5190">
                  <c:v>0.26502314814814815</c:v>
                </c:pt>
                <c:pt idx="5191">
                  <c:v>0.2650347222222223</c:v>
                </c:pt>
                <c:pt idx="5192">
                  <c:v>0.26504629629629628</c:v>
                </c:pt>
                <c:pt idx="5193">
                  <c:v>0.26505787037037037</c:v>
                </c:pt>
                <c:pt idx="5194">
                  <c:v>0.26506944444444441</c:v>
                </c:pt>
                <c:pt idx="5195">
                  <c:v>0.26508101851851834</c:v>
                </c:pt>
                <c:pt idx="5196">
                  <c:v>0.2650925925925926</c:v>
                </c:pt>
                <c:pt idx="5197">
                  <c:v>0.26510416666666681</c:v>
                </c:pt>
                <c:pt idx="5198">
                  <c:v>0.26511574074074085</c:v>
                </c:pt>
                <c:pt idx="5199">
                  <c:v>0.265127314814815</c:v>
                </c:pt>
                <c:pt idx="5200">
                  <c:v>0.26515046296296313</c:v>
                </c:pt>
                <c:pt idx="5201">
                  <c:v>0.26516203703703706</c:v>
                </c:pt>
                <c:pt idx="5202">
                  <c:v>0.2651736111111111</c:v>
                </c:pt>
                <c:pt idx="5203">
                  <c:v>0.2651851851851853</c:v>
                </c:pt>
                <c:pt idx="5204">
                  <c:v>0.26519675925925945</c:v>
                </c:pt>
                <c:pt idx="5205">
                  <c:v>0.26520833333333327</c:v>
                </c:pt>
                <c:pt idx="5206">
                  <c:v>0.26521990740740742</c:v>
                </c:pt>
                <c:pt idx="5207">
                  <c:v>0.26523148148148135</c:v>
                </c:pt>
                <c:pt idx="5208">
                  <c:v>0.26524305555555538</c:v>
                </c:pt>
                <c:pt idx="5209">
                  <c:v>0.26525462962962981</c:v>
                </c:pt>
                <c:pt idx="5210">
                  <c:v>0.26527777777777795</c:v>
                </c:pt>
                <c:pt idx="5211">
                  <c:v>0.26528935185185182</c:v>
                </c:pt>
                <c:pt idx="5212">
                  <c:v>0.26530092592592608</c:v>
                </c:pt>
                <c:pt idx="5213">
                  <c:v>0.26531250000000017</c:v>
                </c:pt>
                <c:pt idx="5214">
                  <c:v>0.26532407407407438</c:v>
                </c:pt>
                <c:pt idx="5215">
                  <c:v>0.26533564814814814</c:v>
                </c:pt>
                <c:pt idx="5216">
                  <c:v>0.26534722222222235</c:v>
                </c:pt>
                <c:pt idx="5217">
                  <c:v>0.26535879629629638</c:v>
                </c:pt>
                <c:pt idx="5218">
                  <c:v>0.26537037037037053</c:v>
                </c:pt>
                <c:pt idx="5219">
                  <c:v>0.26538194444444463</c:v>
                </c:pt>
                <c:pt idx="5220">
                  <c:v>0.26539351851851833</c:v>
                </c:pt>
                <c:pt idx="5221">
                  <c:v>0.2654050925925926</c:v>
                </c:pt>
                <c:pt idx="5222">
                  <c:v>0.26541666666666691</c:v>
                </c:pt>
                <c:pt idx="5223">
                  <c:v>0.26542824074074095</c:v>
                </c:pt>
                <c:pt idx="5224">
                  <c:v>0.26545138888888892</c:v>
                </c:pt>
                <c:pt idx="5225">
                  <c:v>0.26546296296296329</c:v>
                </c:pt>
                <c:pt idx="5226">
                  <c:v>0.26547453703703722</c:v>
                </c:pt>
                <c:pt idx="5227">
                  <c:v>0.26548611111111131</c:v>
                </c:pt>
                <c:pt idx="5228">
                  <c:v>0.26549768518518518</c:v>
                </c:pt>
                <c:pt idx="5229">
                  <c:v>0.26550925925925939</c:v>
                </c:pt>
                <c:pt idx="5230">
                  <c:v>0.26552083333333332</c:v>
                </c:pt>
                <c:pt idx="5231">
                  <c:v>0.26553240740740741</c:v>
                </c:pt>
                <c:pt idx="5232">
                  <c:v>0.26554398148148145</c:v>
                </c:pt>
                <c:pt idx="5233">
                  <c:v>0.26555555555555554</c:v>
                </c:pt>
                <c:pt idx="5234">
                  <c:v>0.26556712962962981</c:v>
                </c:pt>
                <c:pt idx="5235">
                  <c:v>0.26559027777777788</c:v>
                </c:pt>
                <c:pt idx="5236">
                  <c:v>0.26560185185185187</c:v>
                </c:pt>
                <c:pt idx="5237">
                  <c:v>0.26561342592592591</c:v>
                </c:pt>
                <c:pt idx="5238">
                  <c:v>0.265625</c:v>
                </c:pt>
                <c:pt idx="5239">
                  <c:v>0.26563657407407426</c:v>
                </c:pt>
                <c:pt idx="5240">
                  <c:v>0.26564814814814813</c:v>
                </c:pt>
                <c:pt idx="5241">
                  <c:v>0.26565972222222228</c:v>
                </c:pt>
                <c:pt idx="5242">
                  <c:v>0.26567129629629627</c:v>
                </c:pt>
                <c:pt idx="5243">
                  <c:v>0.26568287037037053</c:v>
                </c:pt>
                <c:pt idx="5244">
                  <c:v>0.26569444444444446</c:v>
                </c:pt>
                <c:pt idx="5245">
                  <c:v>0.26570601851851838</c:v>
                </c:pt>
                <c:pt idx="5246">
                  <c:v>0.26572916666666668</c:v>
                </c:pt>
                <c:pt idx="5247">
                  <c:v>0.26574074074074078</c:v>
                </c:pt>
                <c:pt idx="5248">
                  <c:v>0.26575231481481482</c:v>
                </c:pt>
                <c:pt idx="5249">
                  <c:v>0.26576388888888886</c:v>
                </c:pt>
                <c:pt idx="5250">
                  <c:v>0.26577546296296312</c:v>
                </c:pt>
                <c:pt idx="5251">
                  <c:v>0.26578703703703704</c:v>
                </c:pt>
                <c:pt idx="5252">
                  <c:v>0.26579861111111103</c:v>
                </c:pt>
                <c:pt idx="5253">
                  <c:v>0.2658101851851854</c:v>
                </c:pt>
                <c:pt idx="5254">
                  <c:v>0.26582175925925955</c:v>
                </c:pt>
                <c:pt idx="5255">
                  <c:v>0.26583333333333325</c:v>
                </c:pt>
                <c:pt idx="5256">
                  <c:v>0.26584490740740757</c:v>
                </c:pt>
                <c:pt idx="5257">
                  <c:v>0.2658680555555557</c:v>
                </c:pt>
                <c:pt idx="5258">
                  <c:v>0.26587962962962991</c:v>
                </c:pt>
                <c:pt idx="5259">
                  <c:v>0.26589120370370378</c:v>
                </c:pt>
                <c:pt idx="5260">
                  <c:v>0.26590277777777804</c:v>
                </c:pt>
                <c:pt idx="5261">
                  <c:v>0.26591435185185203</c:v>
                </c:pt>
                <c:pt idx="5262">
                  <c:v>0.26592592592592612</c:v>
                </c:pt>
                <c:pt idx="5263">
                  <c:v>0.26593750000000005</c:v>
                </c:pt>
                <c:pt idx="5264">
                  <c:v>0.26594907407407425</c:v>
                </c:pt>
                <c:pt idx="5265">
                  <c:v>0.26596064814814818</c:v>
                </c:pt>
                <c:pt idx="5266">
                  <c:v>0.26597222222222239</c:v>
                </c:pt>
                <c:pt idx="5267">
                  <c:v>0.26598379629629632</c:v>
                </c:pt>
                <c:pt idx="5268">
                  <c:v>0.26599537037037035</c:v>
                </c:pt>
                <c:pt idx="5269">
                  <c:v>0.26600694444444462</c:v>
                </c:pt>
                <c:pt idx="5270">
                  <c:v>0.26603009259259253</c:v>
                </c:pt>
                <c:pt idx="5271">
                  <c:v>0.26604166666666668</c:v>
                </c:pt>
                <c:pt idx="5272">
                  <c:v>0.26605324074074072</c:v>
                </c:pt>
                <c:pt idx="5273">
                  <c:v>0.26606481481481498</c:v>
                </c:pt>
                <c:pt idx="5274">
                  <c:v>0.26607638888888907</c:v>
                </c:pt>
                <c:pt idx="5275">
                  <c:v>0.26608796296296328</c:v>
                </c:pt>
                <c:pt idx="5276">
                  <c:v>0.26609953703703704</c:v>
                </c:pt>
                <c:pt idx="5277">
                  <c:v>0.26611111111111113</c:v>
                </c:pt>
                <c:pt idx="5278">
                  <c:v>0.26612268518518539</c:v>
                </c:pt>
                <c:pt idx="5279">
                  <c:v>0.26613425925925932</c:v>
                </c:pt>
                <c:pt idx="5280">
                  <c:v>0.26614583333333325</c:v>
                </c:pt>
                <c:pt idx="5281">
                  <c:v>0.2661574074074074</c:v>
                </c:pt>
                <c:pt idx="5282">
                  <c:v>0.26618055555555575</c:v>
                </c:pt>
                <c:pt idx="5283">
                  <c:v>0.26619212962962968</c:v>
                </c:pt>
                <c:pt idx="5284">
                  <c:v>0.26620370370370372</c:v>
                </c:pt>
                <c:pt idx="5285">
                  <c:v>0.26621527777777781</c:v>
                </c:pt>
                <c:pt idx="5286">
                  <c:v>0.26622685185185202</c:v>
                </c:pt>
                <c:pt idx="5287">
                  <c:v>0.26623842592592589</c:v>
                </c:pt>
                <c:pt idx="5288">
                  <c:v>0.26625000000000004</c:v>
                </c:pt>
                <c:pt idx="5289">
                  <c:v>0.26626157407407408</c:v>
                </c:pt>
                <c:pt idx="5290">
                  <c:v>0.26627314814814795</c:v>
                </c:pt>
                <c:pt idx="5291">
                  <c:v>0.26628472222222238</c:v>
                </c:pt>
                <c:pt idx="5292">
                  <c:v>0.26630787037037051</c:v>
                </c:pt>
                <c:pt idx="5293">
                  <c:v>0.26631944444444461</c:v>
                </c:pt>
                <c:pt idx="5294">
                  <c:v>0.26633101851851826</c:v>
                </c:pt>
                <c:pt idx="5295">
                  <c:v>0.26634259259259258</c:v>
                </c:pt>
                <c:pt idx="5296">
                  <c:v>0.26635416666666689</c:v>
                </c:pt>
                <c:pt idx="5297">
                  <c:v>0.26636574074074082</c:v>
                </c:pt>
                <c:pt idx="5298">
                  <c:v>0.26637731481481497</c:v>
                </c:pt>
                <c:pt idx="5299">
                  <c:v>0.26638888888888923</c:v>
                </c:pt>
                <c:pt idx="5300">
                  <c:v>0.26640046296296332</c:v>
                </c:pt>
                <c:pt idx="5301">
                  <c:v>0.2664120370370372</c:v>
                </c:pt>
                <c:pt idx="5302">
                  <c:v>0.26642361111111112</c:v>
                </c:pt>
                <c:pt idx="5303">
                  <c:v>0.26644675925925948</c:v>
                </c:pt>
                <c:pt idx="5304">
                  <c:v>0.2664583333333333</c:v>
                </c:pt>
                <c:pt idx="5305">
                  <c:v>0.26646990740740756</c:v>
                </c:pt>
                <c:pt idx="5306">
                  <c:v>0.26648148148148165</c:v>
                </c:pt>
                <c:pt idx="5307">
                  <c:v>0.26649305555555536</c:v>
                </c:pt>
                <c:pt idx="5308">
                  <c:v>0.26650462962962984</c:v>
                </c:pt>
                <c:pt idx="5309">
                  <c:v>0.26651620370370382</c:v>
                </c:pt>
                <c:pt idx="5310">
                  <c:v>0.26652777777777797</c:v>
                </c:pt>
                <c:pt idx="5311">
                  <c:v>0.26653935185185185</c:v>
                </c:pt>
                <c:pt idx="5312">
                  <c:v>0.26655092592592611</c:v>
                </c:pt>
                <c:pt idx="5313">
                  <c:v>0.26656250000000015</c:v>
                </c:pt>
                <c:pt idx="5314">
                  <c:v>0.26657407407407435</c:v>
                </c:pt>
                <c:pt idx="5315">
                  <c:v>0.26659722222222221</c:v>
                </c:pt>
                <c:pt idx="5316">
                  <c:v>0.2666087962962963</c:v>
                </c:pt>
                <c:pt idx="5317">
                  <c:v>0.26662037037037056</c:v>
                </c:pt>
                <c:pt idx="5318">
                  <c:v>0.26663194444444444</c:v>
                </c:pt>
                <c:pt idx="5319">
                  <c:v>0.26664351851851825</c:v>
                </c:pt>
                <c:pt idx="5320">
                  <c:v>0.26665509259259246</c:v>
                </c:pt>
                <c:pt idx="5321">
                  <c:v>0.26666666666666683</c:v>
                </c:pt>
                <c:pt idx="5322">
                  <c:v>0.26667824074074081</c:v>
                </c:pt>
                <c:pt idx="5323">
                  <c:v>0.26668981481481502</c:v>
                </c:pt>
                <c:pt idx="5324">
                  <c:v>0.26670138888888889</c:v>
                </c:pt>
                <c:pt idx="5325">
                  <c:v>0.26671296296296326</c:v>
                </c:pt>
                <c:pt idx="5326">
                  <c:v>0.26672453703703702</c:v>
                </c:pt>
                <c:pt idx="5327">
                  <c:v>0.26673611111111095</c:v>
                </c:pt>
                <c:pt idx="5328">
                  <c:v>0.26675925925925931</c:v>
                </c:pt>
                <c:pt idx="5329">
                  <c:v>0.26677083333333335</c:v>
                </c:pt>
                <c:pt idx="5330">
                  <c:v>0.26678240740740738</c:v>
                </c:pt>
                <c:pt idx="5331">
                  <c:v>0.26679398148148131</c:v>
                </c:pt>
                <c:pt idx="5332">
                  <c:v>0.26680555555555557</c:v>
                </c:pt>
                <c:pt idx="5333">
                  <c:v>0.26681712962962978</c:v>
                </c:pt>
                <c:pt idx="5334">
                  <c:v>0.26682870370370393</c:v>
                </c:pt>
                <c:pt idx="5335">
                  <c:v>0.26684027777777797</c:v>
                </c:pt>
                <c:pt idx="5336">
                  <c:v>0.26685185185185201</c:v>
                </c:pt>
                <c:pt idx="5337">
                  <c:v>0.2668634259259261</c:v>
                </c:pt>
                <c:pt idx="5338">
                  <c:v>0.26687500000000008</c:v>
                </c:pt>
                <c:pt idx="5339">
                  <c:v>0.26689814814814816</c:v>
                </c:pt>
                <c:pt idx="5340">
                  <c:v>0.26690972222222231</c:v>
                </c:pt>
                <c:pt idx="5341">
                  <c:v>0.2669212962962963</c:v>
                </c:pt>
                <c:pt idx="5342">
                  <c:v>0.2669328703703705</c:v>
                </c:pt>
                <c:pt idx="5343">
                  <c:v>0.26694444444444448</c:v>
                </c:pt>
                <c:pt idx="5344">
                  <c:v>0.26695601851851836</c:v>
                </c:pt>
                <c:pt idx="5345">
                  <c:v>0.26696759259259256</c:v>
                </c:pt>
                <c:pt idx="5346">
                  <c:v>0.26697916666666682</c:v>
                </c:pt>
                <c:pt idx="5347">
                  <c:v>0.26699074074074081</c:v>
                </c:pt>
                <c:pt idx="5348">
                  <c:v>0.26700231481481501</c:v>
                </c:pt>
                <c:pt idx="5349">
                  <c:v>0.26701388888888888</c:v>
                </c:pt>
                <c:pt idx="5350">
                  <c:v>0.26703703703703685</c:v>
                </c:pt>
                <c:pt idx="5351">
                  <c:v>0.26704861111111111</c:v>
                </c:pt>
                <c:pt idx="5352">
                  <c:v>0.26706018518518532</c:v>
                </c:pt>
                <c:pt idx="5353">
                  <c:v>0.26707175925925947</c:v>
                </c:pt>
                <c:pt idx="5354">
                  <c:v>0.26708333333333334</c:v>
                </c:pt>
                <c:pt idx="5355">
                  <c:v>0.2670949074074076</c:v>
                </c:pt>
                <c:pt idx="5356">
                  <c:v>0.26710648148148147</c:v>
                </c:pt>
                <c:pt idx="5357">
                  <c:v>0.26711805555555557</c:v>
                </c:pt>
                <c:pt idx="5358">
                  <c:v>0.26712962962962983</c:v>
                </c:pt>
                <c:pt idx="5359">
                  <c:v>0.2671412037037037</c:v>
                </c:pt>
                <c:pt idx="5360">
                  <c:v>0.267164351851852</c:v>
                </c:pt>
                <c:pt idx="5361">
                  <c:v>0.26717592592592598</c:v>
                </c:pt>
                <c:pt idx="5362">
                  <c:v>0.26718750000000002</c:v>
                </c:pt>
                <c:pt idx="5363">
                  <c:v>0.26719907407407406</c:v>
                </c:pt>
                <c:pt idx="5364">
                  <c:v>0.26721064814814816</c:v>
                </c:pt>
                <c:pt idx="5365">
                  <c:v>0.26722222222222231</c:v>
                </c:pt>
                <c:pt idx="5366">
                  <c:v>0.26723379629629629</c:v>
                </c:pt>
                <c:pt idx="5367">
                  <c:v>0.26724537037037033</c:v>
                </c:pt>
                <c:pt idx="5368">
                  <c:v>0.26725694444444442</c:v>
                </c:pt>
                <c:pt idx="5369">
                  <c:v>0.26726851851851835</c:v>
                </c:pt>
                <c:pt idx="5370">
                  <c:v>0.26728009259259261</c:v>
                </c:pt>
                <c:pt idx="5371">
                  <c:v>0.26729166666666665</c:v>
                </c:pt>
                <c:pt idx="5372">
                  <c:v>0.2673032407407408</c:v>
                </c:pt>
                <c:pt idx="5373">
                  <c:v>0.26731481481481517</c:v>
                </c:pt>
                <c:pt idx="5374">
                  <c:v>0.26732638888888915</c:v>
                </c:pt>
                <c:pt idx="5375">
                  <c:v>0.26734953703703707</c:v>
                </c:pt>
                <c:pt idx="5376">
                  <c:v>0.2673611111111111</c:v>
                </c:pt>
                <c:pt idx="5377">
                  <c:v>0.26737268518518542</c:v>
                </c:pt>
                <c:pt idx="5378">
                  <c:v>0.26738425925925968</c:v>
                </c:pt>
                <c:pt idx="5379">
                  <c:v>0.26739583333333333</c:v>
                </c:pt>
                <c:pt idx="5380">
                  <c:v>0.26740740740740737</c:v>
                </c:pt>
                <c:pt idx="5381">
                  <c:v>0.26741898148148163</c:v>
                </c:pt>
                <c:pt idx="5382">
                  <c:v>0.26743055555555556</c:v>
                </c:pt>
                <c:pt idx="5383">
                  <c:v>0.26744212962962977</c:v>
                </c:pt>
                <c:pt idx="5384">
                  <c:v>0.2674537037037038</c:v>
                </c:pt>
                <c:pt idx="5385">
                  <c:v>0.26747685185185216</c:v>
                </c:pt>
                <c:pt idx="5386">
                  <c:v>0.26748842592592614</c:v>
                </c:pt>
                <c:pt idx="5387">
                  <c:v>0.26750000000000002</c:v>
                </c:pt>
                <c:pt idx="5388">
                  <c:v>0.26751157407407422</c:v>
                </c:pt>
                <c:pt idx="5389">
                  <c:v>0.26752314814814815</c:v>
                </c:pt>
                <c:pt idx="5390">
                  <c:v>0.2675347222222223</c:v>
                </c:pt>
                <c:pt idx="5391">
                  <c:v>0.26754629629629628</c:v>
                </c:pt>
                <c:pt idx="5392">
                  <c:v>0.26755787037037038</c:v>
                </c:pt>
                <c:pt idx="5393">
                  <c:v>0.26756944444444447</c:v>
                </c:pt>
                <c:pt idx="5394">
                  <c:v>0.26758101851851834</c:v>
                </c:pt>
                <c:pt idx="5395">
                  <c:v>0.2675925925925926</c:v>
                </c:pt>
                <c:pt idx="5396">
                  <c:v>0.26761574074074085</c:v>
                </c:pt>
                <c:pt idx="5397">
                  <c:v>0.267627314814815</c:v>
                </c:pt>
                <c:pt idx="5398">
                  <c:v>0.26763888888888887</c:v>
                </c:pt>
                <c:pt idx="5399">
                  <c:v>0.26765046296296313</c:v>
                </c:pt>
                <c:pt idx="5400">
                  <c:v>0.267662037037037</c:v>
                </c:pt>
                <c:pt idx="5401">
                  <c:v>0.2676736111111111</c:v>
                </c:pt>
                <c:pt idx="5402">
                  <c:v>0.2676851851851853</c:v>
                </c:pt>
                <c:pt idx="5403">
                  <c:v>0.26769675925925945</c:v>
                </c:pt>
                <c:pt idx="5404">
                  <c:v>0.26770833333333333</c:v>
                </c:pt>
                <c:pt idx="5405">
                  <c:v>0.26771990740740742</c:v>
                </c:pt>
                <c:pt idx="5406">
                  <c:v>0.26773148148148129</c:v>
                </c:pt>
                <c:pt idx="5407">
                  <c:v>0.26775462962962981</c:v>
                </c:pt>
                <c:pt idx="5408">
                  <c:v>0.2677662037037038</c:v>
                </c:pt>
                <c:pt idx="5409">
                  <c:v>0.26777777777777795</c:v>
                </c:pt>
                <c:pt idx="5410">
                  <c:v>0.26778935185185188</c:v>
                </c:pt>
                <c:pt idx="5411">
                  <c:v>0.26780092592592614</c:v>
                </c:pt>
                <c:pt idx="5412">
                  <c:v>0.26781250000000018</c:v>
                </c:pt>
                <c:pt idx="5413">
                  <c:v>0.26782407407407444</c:v>
                </c:pt>
                <c:pt idx="5414">
                  <c:v>0.26783564814814814</c:v>
                </c:pt>
                <c:pt idx="5415">
                  <c:v>0.26784722222222235</c:v>
                </c:pt>
                <c:pt idx="5416">
                  <c:v>0.2678587962962965</c:v>
                </c:pt>
                <c:pt idx="5417">
                  <c:v>0.26787037037037065</c:v>
                </c:pt>
                <c:pt idx="5418">
                  <c:v>0.26788194444444458</c:v>
                </c:pt>
                <c:pt idx="5419">
                  <c:v>0.26789351851851834</c:v>
                </c:pt>
                <c:pt idx="5420">
                  <c:v>0.26791666666666691</c:v>
                </c:pt>
                <c:pt idx="5421">
                  <c:v>0.26792824074074095</c:v>
                </c:pt>
                <c:pt idx="5422">
                  <c:v>0.26793981481481488</c:v>
                </c:pt>
                <c:pt idx="5423">
                  <c:v>0.26795138888888886</c:v>
                </c:pt>
                <c:pt idx="5424">
                  <c:v>0.26796296296296329</c:v>
                </c:pt>
                <c:pt idx="5425">
                  <c:v>0.26797453703703722</c:v>
                </c:pt>
                <c:pt idx="5426">
                  <c:v>0.26798611111111126</c:v>
                </c:pt>
                <c:pt idx="5427">
                  <c:v>0.2679976851851853</c:v>
                </c:pt>
                <c:pt idx="5428">
                  <c:v>0.26800925925925945</c:v>
                </c:pt>
                <c:pt idx="5429">
                  <c:v>0.26802083333333332</c:v>
                </c:pt>
                <c:pt idx="5430">
                  <c:v>0.26803240740740741</c:v>
                </c:pt>
                <c:pt idx="5431">
                  <c:v>0.26804398148148151</c:v>
                </c:pt>
                <c:pt idx="5432">
                  <c:v>0.26806712962962981</c:v>
                </c:pt>
                <c:pt idx="5433">
                  <c:v>0.26807870370370396</c:v>
                </c:pt>
                <c:pt idx="5434">
                  <c:v>0.26809027777777794</c:v>
                </c:pt>
                <c:pt idx="5435">
                  <c:v>0.26810185185185187</c:v>
                </c:pt>
                <c:pt idx="5436">
                  <c:v>0.26811342592592591</c:v>
                </c:pt>
                <c:pt idx="5437">
                  <c:v>0.268125</c:v>
                </c:pt>
                <c:pt idx="5438">
                  <c:v>0.26813657407407421</c:v>
                </c:pt>
                <c:pt idx="5439">
                  <c:v>0.26814814814814814</c:v>
                </c:pt>
                <c:pt idx="5440">
                  <c:v>0.26815972222222234</c:v>
                </c:pt>
                <c:pt idx="5441">
                  <c:v>0.26817129629629627</c:v>
                </c:pt>
                <c:pt idx="5442">
                  <c:v>0.26819444444444446</c:v>
                </c:pt>
                <c:pt idx="5443">
                  <c:v>0.26820601851851833</c:v>
                </c:pt>
                <c:pt idx="5444">
                  <c:v>0.26821759259259259</c:v>
                </c:pt>
                <c:pt idx="5445">
                  <c:v>0.2682291666666668</c:v>
                </c:pt>
                <c:pt idx="5446">
                  <c:v>0.26824074074074072</c:v>
                </c:pt>
                <c:pt idx="5447">
                  <c:v>0.26825231481481482</c:v>
                </c:pt>
                <c:pt idx="5448">
                  <c:v>0.26826388888888891</c:v>
                </c:pt>
                <c:pt idx="5449">
                  <c:v>0.26827546296296312</c:v>
                </c:pt>
                <c:pt idx="5450">
                  <c:v>0.26828703703703705</c:v>
                </c:pt>
                <c:pt idx="5451">
                  <c:v>0.26829861111111114</c:v>
                </c:pt>
                <c:pt idx="5452">
                  <c:v>0.2683101851851854</c:v>
                </c:pt>
                <c:pt idx="5453">
                  <c:v>0.26833333333333326</c:v>
                </c:pt>
                <c:pt idx="5454">
                  <c:v>0.26834490740740757</c:v>
                </c:pt>
                <c:pt idx="5455">
                  <c:v>0.26835648148148161</c:v>
                </c:pt>
                <c:pt idx="5456">
                  <c:v>0.26836805555555571</c:v>
                </c:pt>
                <c:pt idx="5457">
                  <c:v>0.26837962962962991</c:v>
                </c:pt>
                <c:pt idx="5458">
                  <c:v>0.26839120370370367</c:v>
                </c:pt>
                <c:pt idx="5459">
                  <c:v>0.26840277777777805</c:v>
                </c:pt>
                <c:pt idx="5460">
                  <c:v>0.26841435185185203</c:v>
                </c:pt>
                <c:pt idx="5461">
                  <c:v>0.26842592592592607</c:v>
                </c:pt>
                <c:pt idx="5462">
                  <c:v>0.2684375</c:v>
                </c:pt>
                <c:pt idx="5463">
                  <c:v>0.26844907407407426</c:v>
                </c:pt>
                <c:pt idx="5464">
                  <c:v>0.26846064814814818</c:v>
                </c:pt>
                <c:pt idx="5465">
                  <c:v>0.26848379629629632</c:v>
                </c:pt>
                <c:pt idx="5466">
                  <c:v>0.26849537037037036</c:v>
                </c:pt>
                <c:pt idx="5467">
                  <c:v>0.26850694444444462</c:v>
                </c:pt>
                <c:pt idx="5468">
                  <c:v>0.26851851851851855</c:v>
                </c:pt>
                <c:pt idx="5469">
                  <c:v>0.26853009259259253</c:v>
                </c:pt>
                <c:pt idx="5470">
                  <c:v>0.26854166666666668</c:v>
                </c:pt>
                <c:pt idx="5471">
                  <c:v>0.26855324074074077</c:v>
                </c:pt>
                <c:pt idx="5472">
                  <c:v>0.26856481481481498</c:v>
                </c:pt>
                <c:pt idx="5473">
                  <c:v>0.26857638888888907</c:v>
                </c:pt>
                <c:pt idx="5474">
                  <c:v>0.26858796296296328</c:v>
                </c:pt>
                <c:pt idx="5475">
                  <c:v>0.26859953703703704</c:v>
                </c:pt>
                <c:pt idx="5476">
                  <c:v>0.26861111111111091</c:v>
                </c:pt>
                <c:pt idx="5477">
                  <c:v>0.26862268518518539</c:v>
                </c:pt>
                <c:pt idx="5478">
                  <c:v>0.26864583333333325</c:v>
                </c:pt>
                <c:pt idx="5479">
                  <c:v>0.2686574074074074</c:v>
                </c:pt>
                <c:pt idx="5480">
                  <c:v>0.26866898148148166</c:v>
                </c:pt>
                <c:pt idx="5481">
                  <c:v>0.2686805555555557</c:v>
                </c:pt>
                <c:pt idx="5482">
                  <c:v>0.26869212962962968</c:v>
                </c:pt>
                <c:pt idx="5483">
                  <c:v>0.26870370370370372</c:v>
                </c:pt>
                <c:pt idx="5484">
                  <c:v>0.26871527777777782</c:v>
                </c:pt>
                <c:pt idx="5485">
                  <c:v>0.26872685185185202</c:v>
                </c:pt>
                <c:pt idx="5486">
                  <c:v>0.26873842592592595</c:v>
                </c:pt>
                <c:pt idx="5487">
                  <c:v>0.26875000000000004</c:v>
                </c:pt>
                <c:pt idx="5488">
                  <c:v>0.26877314814814801</c:v>
                </c:pt>
                <c:pt idx="5489">
                  <c:v>0.26878472222222238</c:v>
                </c:pt>
                <c:pt idx="5490">
                  <c:v>0.26879629629629626</c:v>
                </c:pt>
                <c:pt idx="5491">
                  <c:v>0.26880787037037057</c:v>
                </c:pt>
                <c:pt idx="5492">
                  <c:v>0.26881944444444461</c:v>
                </c:pt>
                <c:pt idx="5493">
                  <c:v>0.26883101851851821</c:v>
                </c:pt>
                <c:pt idx="5494">
                  <c:v>0.26884259259259258</c:v>
                </c:pt>
                <c:pt idx="5495">
                  <c:v>0.26885416666666689</c:v>
                </c:pt>
                <c:pt idx="5496">
                  <c:v>0.26886574074074082</c:v>
                </c:pt>
                <c:pt idx="5497">
                  <c:v>0.26887731481481497</c:v>
                </c:pt>
                <c:pt idx="5498">
                  <c:v>0.26888888888888923</c:v>
                </c:pt>
                <c:pt idx="5499">
                  <c:v>0.2689120370370372</c:v>
                </c:pt>
                <c:pt idx="5500">
                  <c:v>0.26892361111111118</c:v>
                </c:pt>
                <c:pt idx="5501">
                  <c:v>0.26893518518518517</c:v>
                </c:pt>
                <c:pt idx="5502">
                  <c:v>0.26894675925925954</c:v>
                </c:pt>
                <c:pt idx="5503">
                  <c:v>0.26895833333333335</c:v>
                </c:pt>
                <c:pt idx="5504">
                  <c:v>0.26896990740740756</c:v>
                </c:pt>
                <c:pt idx="5505">
                  <c:v>0.26898148148148165</c:v>
                </c:pt>
                <c:pt idx="5506">
                  <c:v>0.26899305555555553</c:v>
                </c:pt>
                <c:pt idx="5507">
                  <c:v>0.26900462962962984</c:v>
                </c:pt>
                <c:pt idx="5508">
                  <c:v>0.26901620370370388</c:v>
                </c:pt>
                <c:pt idx="5509">
                  <c:v>0.26902777777777798</c:v>
                </c:pt>
                <c:pt idx="5510">
                  <c:v>0.26905092592592611</c:v>
                </c:pt>
                <c:pt idx="5511">
                  <c:v>0.26906250000000015</c:v>
                </c:pt>
                <c:pt idx="5512">
                  <c:v>0.26907407407407435</c:v>
                </c:pt>
                <c:pt idx="5513">
                  <c:v>0.26908564814814812</c:v>
                </c:pt>
                <c:pt idx="5514">
                  <c:v>0.26909722222222221</c:v>
                </c:pt>
                <c:pt idx="5515">
                  <c:v>0.2691087962962963</c:v>
                </c:pt>
                <c:pt idx="5516">
                  <c:v>0.26912037037037051</c:v>
                </c:pt>
                <c:pt idx="5517">
                  <c:v>0.26913194444444444</c:v>
                </c:pt>
                <c:pt idx="5518">
                  <c:v>0.26914351851851825</c:v>
                </c:pt>
                <c:pt idx="5519">
                  <c:v>0.2691550925925924</c:v>
                </c:pt>
                <c:pt idx="5520">
                  <c:v>0.26916666666666683</c:v>
                </c:pt>
                <c:pt idx="5521">
                  <c:v>0.26917824074074082</c:v>
                </c:pt>
                <c:pt idx="5522">
                  <c:v>0.26918981481481496</c:v>
                </c:pt>
                <c:pt idx="5523">
                  <c:v>0.26920138888888889</c:v>
                </c:pt>
                <c:pt idx="5524">
                  <c:v>0.26922453703703708</c:v>
                </c:pt>
                <c:pt idx="5525">
                  <c:v>0.26923611111111095</c:v>
                </c:pt>
                <c:pt idx="5526">
                  <c:v>0.26924768518518521</c:v>
                </c:pt>
                <c:pt idx="5527">
                  <c:v>0.26925925925925931</c:v>
                </c:pt>
                <c:pt idx="5528">
                  <c:v>0.26927083333333335</c:v>
                </c:pt>
                <c:pt idx="5529">
                  <c:v>0.26928240740740761</c:v>
                </c:pt>
                <c:pt idx="5530">
                  <c:v>0.26929398148148143</c:v>
                </c:pt>
                <c:pt idx="5531">
                  <c:v>0.26930555555555552</c:v>
                </c:pt>
                <c:pt idx="5532">
                  <c:v>0.26931712962962984</c:v>
                </c:pt>
                <c:pt idx="5533">
                  <c:v>0.26934027777777797</c:v>
                </c:pt>
                <c:pt idx="5534">
                  <c:v>0.26935185185185201</c:v>
                </c:pt>
                <c:pt idx="5535">
                  <c:v>0.2693634259259261</c:v>
                </c:pt>
                <c:pt idx="5536">
                  <c:v>0.2693750000000002</c:v>
                </c:pt>
                <c:pt idx="5537">
                  <c:v>0.26938657407407446</c:v>
                </c:pt>
                <c:pt idx="5538">
                  <c:v>0.26939814814814816</c:v>
                </c:pt>
                <c:pt idx="5539">
                  <c:v>0.26940972222222231</c:v>
                </c:pt>
                <c:pt idx="5540">
                  <c:v>0.2694212962962963</c:v>
                </c:pt>
                <c:pt idx="5541">
                  <c:v>0.26943287037037056</c:v>
                </c:pt>
                <c:pt idx="5542">
                  <c:v>0.2694444444444446</c:v>
                </c:pt>
                <c:pt idx="5543">
                  <c:v>0.26946759259259262</c:v>
                </c:pt>
                <c:pt idx="5544">
                  <c:v>0.26947916666666683</c:v>
                </c:pt>
                <c:pt idx="5545">
                  <c:v>0.26949074074074081</c:v>
                </c:pt>
                <c:pt idx="5546">
                  <c:v>0.26950231481481501</c:v>
                </c:pt>
                <c:pt idx="5547">
                  <c:v>0.26951388888888905</c:v>
                </c:pt>
                <c:pt idx="5548">
                  <c:v>0.26952546296296326</c:v>
                </c:pt>
                <c:pt idx="5549">
                  <c:v>0.26953703703703685</c:v>
                </c:pt>
                <c:pt idx="5550">
                  <c:v>0.26954861111111111</c:v>
                </c:pt>
                <c:pt idx="5551">
                  <c:v>0.26956018518518532</c:v>
                </c:pt>
                <c:pt idx="5552">
                  <c:v>0.26957175925925947</c:v>
                </c:pt>
                <c:pt idx="5553">
                  <c:v>0.26958333333333334</c:v>
                </c:pt>
                <c:pt idx="5554">
                  <c:v>0.26959490740740738</c:v>
                </c:pt>
                <c:pt idx="5555">
                  <c:v>0.26961805555555557</c:v>
                </c:pt>
                <c:pt idx="5556">
                  <c:v>0.26962962962962977</c:v>
                </c:pt>
                <c:pt idx="5557">
                  <c:v>0.2696412037037037</c:v>
                </c:pt>
                <c:pt idx="5558">
                  <c:v>0.26965277777777796</c:v>
                </c:pt>
                <c:pt idx="5559">
                  <c:v>0.269664351851852</c:v>
                </c:pt>
                <c:pt idx="5560">
                  <c:v>0.2696759259259261</c:v>
                </c:pt>
                <c:pt idx="5561">
                  <c:v>0.26968750000000002</c:v>
                </c:pt>
                <c:pt idx="5562">
                  <c:v>0.26969907407407406</c:v>
                </c:pt>
                <c:pt idx="5563">
                  <c:v>0.26971064814814816</c:v>
                </c:pt>
                <c:pt idx="5564">
                  <c:v>0.26972222222222231</c:v>
                </c:pt>
                <c:pt idx="5565">
                  <c:v>0.26973379629629629</c:v>
                </c:pt>
                <c:pt idx="5566">
                  <c:v>0.26974537037037039</c:v>
                </c:pt>
                <c:pt idx="5567">
                  <c:v>0.26975694444444448</c:v>
                </c:pt>
                <c:pt idx="5568">
                  <c:v>0.26978009259259256</c:v>
                </c:pt>
                <c:pt idx="5569">
                  <c:v>0.26979166666666665</c:v>
                </c:pt>
                <c:pt idx="5570">
                  <c:v>0.2698032407407408</c:v>
                </c:pt>
                <c:pt idx="5571">
                  <c:v>0.26981481481481517</c:v>
                </c:pt>
                <c:pt idx="5572">
                  <c:v>0.26982638888888916</c:v>
                </c:pt>
                <c:pt idx="5573">
                  <c:v>0.26983796296296325</c:v>
                </c:pt>
                <c:pt idx="5574">
                  <c:v>0.26984953703703701</c:v>
                </c:pt>
                <c:pt idx="5575">
                  <c:v>0.26986111111111111</c:v>
                </c:pt>
                <c:pt idx="5576">
                  <c:v>0.26987268518518542</c:v>
                </c:pt>
                <c:pt idx="5577">
                  <c:v>0.26988425925925963</c:v>
                </c:pt>
                <c:pt idx="5578">
                  <c:v>0.26989583333333333</c:v>
                </c:pt>
                <c:pt idx="5579">
                  <c:v>0.26991898148148163</c:v>
                </c:pt>
                <c:pt idx="5580">
                  <c:v>0.26993055555555556</c:v>
                </c:pt>
                <c:pt idx="5581">
                  <c:v>0.26994212962962982</c:v>
                </c:pt>
                <c:pt idx="5582">
                  <c:v>0.26995370370370381</c:v>
                </c:pt>
                <c:pt idx="5583">
                  <c:v>0.26996527777777801</c:v>
                </c:pt>
                <c:pt idx="5584">
                  <c:v>0.26997685185185216</c:v>
                </c:pt>
                <c:pt idx="5585">
                  <c:v>0.26998842592592615</c:v>
                </c:pt>
                <c:pt idx="5586">
                  <c:v>0.27</c:v>
                </c:pt>
                <c:pt idx="5587">
                  <c:v>0.27001157407407422</c:v>
                </c:pt>
                <c:pt idx="5588">
                  <c:v>0.27002314814814815</c:v>
                </c:pt>
                <c:pt idx="5589">
                  <c:v>0.2700347222222223</c:v>
                </c:pt>
                <c:pt idx="5590">
                  <c:v>0.27005787037037038</c:v>
                </c:pt>
                <c:pt idx="5591">
                  <c:v>0.27006944444444442</c:v>
                </c:pt>
                <c:pt idx="5592">
                  <c:v>0.27008101851851835</c:v>
                </c:pt>
                <c:pt idx="5593">
                  <c:v>0.27009259259259261</c:v>
                </c:pt>
                <c:pt idx="5594">
                  <c:v>0.27010416666666681</c:v>
                </c:pt>
                <c:pt idx="5595">
                  <c:v>0.2701157407407408</c:v>
                </c:pt>
                <c:pt idx="5596">
                  <c:v>0.270127314814815</c:v>
                </c:pt>
                <c:pt idx="5597">
                  <c:v>0.27013888888888887</c:v>
                </c:pt>
                <c:pt idx="5598">
                  <c:v>0.27015046296296313</c:v>
                </c:pt>
                <c:pt idx="5599">
                  <c:v>0.27016203703703706</c:v>
                </c:pt>
                <c:pt idx="5600">
                  <c:v>0.27018518518518531</c:v>
                </c:pt>
                <c:pt idx="5601">
                  <c:v>0.27019675925925951</c:v>
                </c:pt>
                <c:pt idx="5602">
                  <c:v>0.27020833333333333</c:v>
                </c:pt>
                <c:pt idx="5603">
                  <c:v>0.27021990740740742</c:v>
                </c:pt>
                <c:pt idx="5604">
                  <c:v>0.27023148148148135</c:v>
                </c:pt>
                <c:pt idx="5605">
                  <c:v>0.27024305555555539</c:v>
                </c:pt>
                <c:pt idx="5606">
                  <c:v>0.27025462962962976</c:v>
                </c:pt>
                <c:pt idx="5607">
                  <c:v>0.2702662037037038</c:v>
                </c:pt>
                <c:pt idx="5608">
                  <c:v>0.27027777777777795</c:v>
                </c:pt>
                <c:pt idx="5609">
                  <c:v>0.27028935185185182</c:v>
                </c:pt>
                <c:pt idx="5610">
                  <c:v>0.27030092592592614</c:v>
                </c:pt>
                <c:pt idx="5611">
                  <c:v>0.27031250000000018</c:v>
                </c:pt>
                <c:pt idx="5612">
                  <c:v>0.27032407407407438</c:v>
                </c:pt>
                <c:pt idx="5613">
                  <c:v>0.27033564814814814</c:v>
                </c:pt>
                <c:pt idx="5614">
                  <c:v>0.27034722222222235</c:v>
                </c:pt>
                <c:pt idx="5615">
                  <c:v>0.27037037037037065</c:v>
                </c:pt>
                <c:pt idx="5616">
                  <c:v>0.27038194444444463</c:v>
                </c:pt>
                <c:pt idx="5617">
                  <c:v>0.27039351851851834</c:v>
                </c:pt>
                <c:pt idx="5618">
                  <c:v>0.2704050925925926</c:v>
                </c:pt>
                <c:pt idx="5619">
                  <c:v>0.27041666666666692</c:v>
                </c:pt>
                <c:pt idx="5620">
                  <c:v>0.27042824074074095</c:v>
                </c:pt>
                <c:pt idx="5621">
                  <c:v>0.27043981481481488</c:v>
                </c:pt>
                <c:pt idx="5622">
                  <c:v>0.27045138888888892</c:v>
                </c:pt>
                <c:pt idx="5623">
                  <c:v>0.27046296296296329</c:v>
                </c:pt>
                <c:pt idx="5624">
                  <c:v>0.27047453703703722</c:v>
                </c:pt>
                <c:pt idx="5625">
                  <c:v>0.2704976851851853</c:v>
                </c:pt>
                <c:pt idx="5626">
                  <c:v>0.27050925925925945</c:v>
                </c:pt>
                <c:pt idx="5627">
                  <c:v>0.27052083333333332</c:v>
                </c:pt>
                <c:pt idx="5628">
                  <c:v>0.27053240740740742</c:v>
                </c:pt>
                <c:pt idx="5629">
                  <c:v>0.27054398148148145</c:v>
                </c:pt>
                <c:pt idx="5630">
                  <c:v>0.27055555555555555</c:v>
                </c:pt>
                <c:pt idx="5631">
                  <c:v>0.27056712962962981</c:v>
                </c:pt>
                <c:pt idx="5632">
                  <c:v>0.2705787037037039</c:v>
                </c:pt>
                <c:pt idx="5633">
                  <c:v>0.27059027777777794</c:v>
                </c:pt>
                <c:pt idx="5634">
                  <c:v>0.27060185185185187</c:v>
                </c:pt>
                <c:pt idx="5635">
                  <c:v>0.27061342592592591</c:v>
                </c:pt>
                <c:pt idx="5636">
                  <c:v>0.27063657407407427</c:v>
                </c:pt>
                <c:pt idx="5637">
                  <c:v>0.27064814814814814</c:v>
                </c:pt>
                <c:pt idx="5638">
                  <c:v>0.27065972222222234</c:v>
                </c:pt>
                <c:pt idx="5639">
                  <c:v>0.27067129629629633</c:v>
                </c:pt>
                <c:pt idx="5640">
                  <c:v>0.27068287037037053</c:v>
                </c:pt>
                <c:pt idx="5641">
                  <c:v>0.27069444444444446</c:v>
                </c:pt>
                <c:pt idx="5642">
                  <c:v>0.27070601851851839</c:v>
                </c:pt>
                <c:pt idx="5643">
                  <c:v>0.27071759259259259</c:v>
                </c:pt>
                <c:pt idx="5644">
                  <c:v>0.2707291666666668</c:v>
                </c:pt>
                <c:pt idx="5645">
                  <c:v>0.27074074074074078</c:v>
                </c:pt>
                <c:pt idx="5646">
                  <c:v>0.27075231481481482</c:v>
                </c:pt>
                <c:pt idx="5647">
                  <c:v>0.27077546296296312</c:v>
                </c:pt>
                <c:pt idx="5648">
                  <c:v>0.27078703703703705</c:v>
                </c:pt>
                <c:pt idx="5649">
                  <c:v>0.27079861111111109</c:v>
                </c:pt>
                <c:pt idx="5650">
                  <c:v>0.2708101851851854</c:v>
                </c:pt>
                <c:pt idx="5651">
                  <c:v>0.27082175925925961</c:v>
                </c:pt>
                <c:pt idx="5652">
                  <c:v>0.27083333333333326</c:v>
                </c:pt>
                <c:pt idx="5653">
                  <c:v>0.27084490740740758</c:v>
                </c:pt>
                <c:pt idx="5654">
                  <c:v>0.27085648148148167</c:v>
                </c:pt>
                <c:pt idx="5655">
                  <c:v>0.27086805555555571</c:v>
                </c:pt>
                <c:pt idx="5656">
                  <c:v>0.27087962962962991</c:v>
                </c:pt>
                <c:pt idx="5657">
                  <c:v>0.27089120370370384</c:v>
                </c:pt>
                <c:pt idx="5658">
                  <c:v>0.27090277777777805</c:v>
                </c:pt>
                <c:pt idx="5659">
                  <c:v>0.27091435185185203</c:v>
                </c:pt>
                <c:pt idx="5660">
                  <c:v>0.2709375</c:v>
                </c:pt>
                <c:pt idx="5661">
                  <c:v>0.27094907407407426</c:v>
                </c:pt>
                <c:pt idx="5662">
                  <c:v>0.2709606481481483</c:v>
                </c:pt>
                <c:pt idx="5663">
                  <c:v>0.27097222222222245</c:v>
                </c:pt>
                <c:pt idx="5664">
                  <c:v>0.27098379629629632</c:v>
                </c:pt>
                <c:pt idx="5665">
                  <c:v>0.27099537037037036</c:v>
                </c:pt>
                <c:pt idx="5666">
                  <c:v>0.27100694444444462</c:v>
                </c:pt>
                <c:pt idx="5667">
                  <c:v>0.27101851851851849</c:v>
                </c:pt>
                <c:pt idx="5668">
                  <c:v>0.27103009259259259</c:v>
                </c:pt>
                <c:pt idx="5669">
                  <c:v>0.27104166666666668</c:v>
                </c:pt>
                <c:pt idx="5670">
                  <c:v>0.27105324074074072</c:v>
                </c:pt>
                <c:pt idx="5671">
                  <c:v>0.27107638888888907</c:v>
                </c:pt>
                <c:pt idx="5672">
                  <c:v>0.27108796296296328</c:v>
                </c:pt>
                <c:pt idx="5673">
                  <c:v>0.27109953703703704</c:v>
                </c:pt>
                <c:pt idx="5674">
                  <c:v>0.27111111111111114</c:v>
                </c:pt>
                <c:pt idx="5675">
                  <c:v>0.2711226851851854</c:v>
                </c:pt>
                <c:pt idx="5676">
                  <c:v>0.27113425925925932</c:v>
                </c:pt>
                <c:pt idx="5677">
                  <c:v>0.27114583333333325</c:v>
                </c:pt>
                <c:pt idx="5678">
                  <c:v>0.2711574074074074</c:v>
                </c:pt>
                <c:pt idx="5679">
                  <c:v>0.27116898148148166</c:v>
                </c:pt>
                <c:pt idx="5680">
                  <c:v>0.2711805555555557</c:v>
                </c:pt>
                <c:pt idx="5681">
                  <c:v>0.2711921296296298</c:v>
                </c:pt>
                <c:pt idx="5682">
                  <c:v>0.27121527777777782</c:v>
                </c:pt>
                <c:pt idx="5683">
                  <c:v>0.27122685185185202</c:v>
                </c:pt>
                <c:pt idx="5684">
                  <c:v>0.2712384259259259</c:v>
                </c:pt>
                <c:pt idx="5685">
                  <c:v>0.27125000000000005</c:v>
                </c:pt>
                <c:pt idx="5686">
                  <c:v>0.27126157407407425</c:v>
                </c:pt>
                <c:pt idx="5687">
                  <c:v>0.27127314814814796</c:v>
                </c:pt>
                <c:pt idx="5688">
                  <c:v>0.27128472222222239</c:v>
                </c:pt>
                <c:pt idx="5689">
                  <c:v>0.27129629629629626</c:v>
                </c:pt>
                <c:pt idx="5690">
                  <c:v>0.27130787037037052</c:v>
                </c:pt>
                <c:pt idx="5691">
                  <c:v>0.27131944444444461</c:v>
                </c:pt>
                <c:pt idx="5692">
                  <c:v>0.27133101851851837</c:v>
                </c:pt>
                <c:pt idx="5693">
                  <c:v>0.2713541666666669</c:v>
                </c:pt>
                <c:pt idx="5694">
                  <c:v>0.27136574074074082</c:v>
                </c:pt>
                <c:pt idx="5695">
                  <c:v>0.27137731481481497</c:v>
                </c:pt>
                <c:pt idx="5696">
                  <c:v>0.27138888888888923</c:v>
                </c:pt>
                <c:pt idx="5697">
                  <c:v>0.27140046296296333</c:v>
                </c:pt>
                <c:pt idx="5698">
                  <c:v>0.2714120370370372</c:v>
                </c:pt>
                <c:pt idx="5699">
                  <c:v>0.27142361111111107</c:v>
                </c:pt>
                <c:pt idx="5700">
                  <c:v>0.27143518518518522</c:v>
                </c:pt>
                <c:pt idx="5701">
                  <c:v>0.27144675925925954</c:v>
                </c:pt>
                <c:pt idx="5702">
                  <c:v>0.2714583333333333</c:v>
                </c:pt>
                <c:pt idx="5703">
                  <c:v>0.27146990740740756</c:v>
                </c:pt>
                <c:pt idx="5704">
                  <c:v>0.27148148148148166</c:v>
                </c:pt>
                <c:pt idx="5705">
                  <c:v>0.27150462962962985</c:v>
                </c:pt>
                <c:pt idx="5706">
                  <c:v>0.27151620370370388</c:v>
                </c:pt>
                <c:pt idx="5707">
                  <c:v>0.27152777777777798</c:v>
                </c:pt>
                <c:pt idx="5708">
                  <c:v>0.27153935185185185</c:v>
                </c:pt>
                <c:pt idx="5709">
                  <c:v>0.27155092592592611</c:v>
                </c:pt>
                <c:pt idx="5710">
                  <c:v>0.27156250000000015</c:v>
                </c:pt>
                <c:pt idx="5711">
                  <c:v>0.27157407407407436</c:v>
                </c:pt>
                <c:pt idx="5712">
                  <c:v>0.27158564814814817</c:v>
                </c:pt>
                <c:pt idx="5713">
                  <c:v>0.27159722222222221</c:v>
                </c:pt>
                <c:pt idx="5714">
                  <c:v>0.27160879629629631</c:v>
                </c:pt>
                <c:pt idx="5715">
                  <c:v>0.27162037037037057</c:v>
                </c:pt>
                <c:pt idx="5716">
                  <c:v>0.27163194444444444</c:v>
                </c:pt>
                <c:pt idx="5717">
                  <c:v>0.27165509259259263</c:v>
                </c:pt>
                <c:pt idx="5718">
                  <c:v>0.27166666666666683</c:v>
                </c:pt>
                <c:pt idx="5719">
                  <c:v>0.27167824074074082</c:v>
                </c:pt>
                <c:pt idx="5720">
                  <c:v>0.27168981481481497</c:v>
                </c:pt>
                <c:pt idx="5721">
                  <c:v>0.2717013888888889</c:v>
                </c:pt>
                <c:pt idx="5722">
                  <c:v>0.27171296296296327</c:v>
                </c:pt>
                <c:pt idx="5723">
                  <c:v>0.27172453703703708</c:v>
                </c:pt>
                <c:pt idx="5724">
                  <c:v>0.27173611111111096</c:v>
                </c:pt>
                <c:pt idx="5725">
                  <c:v>0.27174768518518516</c:v>
                </c:pt>
                <c:pt idx="5726">
                  <c:v>0.27175925925925931</c:v>
                </c:pt>
                <c:pt idx="5727">
                  <c:v>0.27177083333333335</c:v>
                </c:pt>
                <c:pt idx="5728">
                  <c:v>0.27179398148148143</c:v>
                </c:pt>
                <c:pt idx="5729">
                  <c:v>0.27180555555555558</c:v>
                </c:pt>
                <c:pt idx="5730">
                  <c:v>0.27181712962962984</c:v>
                </c:pt>
                <c:pt idx="5731">
                  <c:v>0.27182870370370393</c:v>
                </c:pt>
                <c:pt idx="5732">
                  <c:v>0.27184027777777797</c:v>
                </c:pt>
                <c:pt idx="5733">
                  <c:v>0.27185185185185201</c:v>
                </c:pt>
                <c:pt idx="5734">
                  <c:v>0.27186342592592611</c:v>
                </c:pt>
                <c:pt idx="5735">
                  <c:v>0.2718750000000002</c:v>
                </c:pt>
                <c:pt idx="5736">
                  <c:v>0.27188657407407446</c:v>
                </c:pt>
                <c:pt idx="5737">
                  <c:v>0.27189814814814817</c:v>
                </c:pt>
                <c:pt idx="5738">
                  <c:v>0.27190972222222232</c:v>
                </c:pt>
                <c:pt idx="5739">
                  <c:v>0.27193287037037051</c:v>
                </c:pt>
                <c:pt idx="5740">
                  <c:v>0.2719444444444446</c:v>
                </c:pt>
                <c:pt idx="5741">
                  <c:v>0.27195601851851853</c:v>
                </c:pt>
                <c:pt idx="5742">
                  <c:v>0.27196759259259257</c:v>
                </c:pt>
                <c:pt idx="5743">
                  <c:v>0.27197916666666683</c:v>
                </c:pt>
                <c:pt idx="5744">
                  <c:v>0.27199074074074081</c:v>
                </c:pt>
                <c:pt idx="5745">
                  <c:v>0.27200231481481502</c:v>
                </c:pt>
                <c:pt idx="5746">
                  <c:v>0.27201388888888905</c:v>
                </c:pt>
                <c:pt idx="5747">
                  <c:v>0.27202546296296326</c:v>
                </c:pt>
                <c:pt idx="5748">
                  <c:v>0.27203703703703686</c:v>
                </c:pt>
                <c:pt idx="5749">
                  <c:v>0.27204861111111112</c:v>
                </c:pt>
                <c:pt idx="5750">
                  <c:v>0.27207175925925947</c:v>
                </c:pt>
                <c:pt idx="5751">
                  <c:v>0.27208333333333334</c:v>
                </c:pt>
                <c:pt idx="5752">
                  <c:v>0.2720949074074076</c:v>
                </c:pt>
                <c:pt idx="5753">
                  <c:v>0.27210648148148148</c:v>
                </c:pt>
                <c:pt idx="5754">
                  <c:v>0.27211805555555557</c:v>
                </c:pt>
                <c:pt idx="5755">
                  <c:v>0.27212962962962978</c:v>
                </c:pt>
                <c:pt idx="5756">
                  <c:v>0.2721412037037037</c:v>
                </c:pt>
                <c:pt idx="5757">
                  <c:v>0.27215277777777797</c:v>
                </c:pt>
                <c:pt idx="5758">
                  <c:v>0.272164351851852</c:v>
                </c:pt>
                <c:pt idx="5759">
                  <c:v>0.2721759259259261</c:v>
                </c:pt>
                <c:pt idx="5760">
                  <c:v>0.27218750000000008</c:v>
                </c:pt>
                <c:pt idx="5761">
                  <c:v>0.27219907407407407</c:v>
                </c:pt>
                <c:pt idx="5762">
                  <c:v>0.27221064814814816</c:v>
                </c:pt>
                <c:pt idx="5763">
                  <c:v>0.27222222222222231</c:v>
                </c:pt>
                <c:pt idx="5764">
                  <c:v>0.27224537037037039</c:v>
                </c:pt>
                <c:pt idx="5765">
                  <c:v>0.27225694444444448</c:v>
                </c:pt>
                <c:pt idx="5766">
                  <c:v>0.27226851851851835</c:v>
                </c:pt>
                <c:pt idx="5767">
                  <c:v>0.27228009259259262</c:v>
                </c:pt>
                <c:pt idx="5768">
                  <c:v>0.27229166666666665</c:v>
                </c:pt>
                <c:pt idx="5769">
                  <c:v>0.2723032407407408</c:v>
                </c:pt>
                <c:pt idx="5770">
                  <c:v>0.27231481481481518</c:v>
                </c:pt>
                <c:pt idx="5771">
                  <c:v>0.27232638888888916</c:v>
                </c:pt>
                <c:pt idx="5772">
                  <c:v>0.27233796296296325</c:v>
                </c:pt>
                <c:pt idx="5773">
                  <c:v>0.27234953703703701</c:v>
                </c:pt>
                <c:pt idx="5774">
                  <c:v>0.27237268518518543</c:v>
                </c:pt>
                <c:pt idx="5775">
                  <c:v>0.27238425925925963</c:v>
                </c:pt>
                <c:pt idx="5776">
                  <c:v>0.27239583333333334</c:v>
                </c:pt>
                <c:pt idx="5777">
                  <c:v>0.27240740740740738</c:v>
                </c:pt>
                <c:pt idx="5778">
                  <c:v>0.27241898148148175</c:v>
                </c:pt>
                <c:pt idx="5779">
                  <c:v>0.27243055555555556</c:v>
                </c:pt>
                <c:pt idx="5780">
                  <c:v>0.27244212962962977</c:v>
                </c:pt>
                <c:pt idx="5781">
                  <c:v>0.27245370370370381</c:v>
                </c:pt>
                <c:pt idx="5782">
                  <c:v>0.27246527777777801</c:v>
                </c:pt>
                <c:pt idx="5783">
                  <c:v>0.27247685185185216</c:v>
                </c:pt>
                <c:pt idx="5784">
                  <c:v>0.27248842592592626</c:v>
                </c:pt>
                <c:pt idx="5785">
                  <c:v>0.27251157407407423</c:v>
                </c:pt>
                <c:pt idx="5786">
                  <c:v>0.27252314814814815</c:v>
                </c:pt>
                <c:pt idx="5787">
                  <c:v>0.2725347222222223</c:v>
                </c:pt>
                <c:pt idx="5788">
                  <c:v>0.27254629629629634</c:v>
                </c:pt>
                <c:pt idx="5789">
                  <c:v>0.27255787037037038</c:v>
                </c:pt>
                <c:pt idx="5790">
                  <c:v>0.27256944444444448</c:v>
                </c:pt>
                <c:pt idx="5791">
                  <c:v>0.27258101851851835</c:v>
                </c:pt>
                <c:pt idx="5792">
                  <c:v>0.27259259259259255</c:v>
                </c:pt>
                <c:pt idx="5793">
                  <c:v>0.27260416666666681</c:v>
                </c:pt>
                <c:pt idx="5794">
                  <c:v>0.2726157407407408</c:v>
                </c:pt>
                <c:pt idx="5795">
                  <c:v>0.27263888888888888</c:v>
                </c:pt>
                <c:pt idx="5796">
                  <c:v>0.27265046296296314</c:v>
                </c:pt>
                <c:pt idx="5797">
                  <c:v>0.27266203703703701</c:v>
                </c:pt>
                <c:pt idx="5798">
                  <c:v>0.2726736111111111</c:v>
                </c:pt>
                <c:pt idx="5799">
                  <c:v>0.27268518518518531</c:v>
                </c:pt>
                <c:pt idx="5800">
                  <c:v>0.27269675925925946</c:v>
                </c:pt>
                <c:pt idx="5801">
                  <c:v>0.27270833333333333</c:v>
                </c:pt>
                <c:pt idx="5802">
                  <c:v>0.27271990740740742</c:v>
                </c:pt>
                <c:pt idx="5803">
                  <c:v>0.2727314814814813</c:v>
                </c:pt>
                <c:pt idx="5804">
                  <c:v>0.27274305555555539</c:v>
                </c:pt>
                <c:pt idx="5805">
                  <c:v>0.27275462962962982</c:v>
                </c:pt>
                <c:pt idx="5806">
                  <c:v>0.2727662037037038</c:v>
                </c:pt>
                <c:pt idx="5807">
                  <c:v>0.27277777777777801</c:v>
                </c:pt>
                <c:pt idx="5808">
                  <c:v>0.27278935185185188</c:v>
                </c:pt>
                <c:pt idx="5809">
                  <c:v>0.27280092592592614</c:v>
                </c:pt>
                <c:pt idx="5810">
                  <c:v>0.27282407407407444</c:v>
                </c:pt>
                <c:pt idx="5811">
                  <c:v>0.27283564814814815</c:v>
                </c:pt>
                <c:pt idx="5812">
                  <c:v>0.2728472222222223</c:v>
                </c:pt>
                <c:pt idx="5813">
                  <c:v>0.27285879629629645</c:v>
                </c:pt>
                <c:pt idx="5814">
                  <c:v>0.27287037037037065</c:v>
                </c:pt>
                <c:pt idx="5815">
                  <c:v>0.27288194444444458</c:v>
                </c:pt>
                <c:pt idx="5816">
                  <c:v>0.27289351851851834</c:v>
                </c:pt>
                <c:pt idx="5817">
                  <c:v>0.2729050925925926</c:v>
                </c:pt>
                <c:pt idx="5818">
                  <c:v>0.27291666666666692</c:v>
                </c:pt>
                <c:pt idx="5819">
                  <c:v>0.27292824074074096</c:v>
                </c:pt>
                <c:pt idx="5820">
                  <c:v>0.27295138888888887</c:v>
                </c:pt>
                <c:pt idx="5821">
                  <c:v>0.2729629629629633</c:v>
                </c:pt>
                <c:pt idx="5822">
                  <c:v>0.27297453703703722</c:v>
                </c:pt>
                <c:pt idx="5823">
                  <c:v>0.27298611111111126</c:v>
                </c:pt>
                <c:pt idx="5824">
                  <c:v>0.2729976851851853</c:v>
                </c:pt>
                <c:pt idx="5825">
                  <c:v>0.27300925925925945</c:v>
                </c:pt>
                <c:pt idx="5826">
                  <c:v>0.27302083333333332</c:v>
                </c:pt>
                <c:pt idx="5827">
                  <c:v>0.27303240740740742</c:v>
                </c:pt>
                <c:pt idx="5828">
                  <c:v>0.27304398148148151</c:v>
                </c:pt>
                <c:pt idx="5829">
                  <c:v>0.27305555555555555</c:v>
                </c:pt>
                <c:pt idx="5830">
                  <c:v>0.27306712962962981</c:v>
                </c:pt>
                <c:pt idx="5831">
                  <c:v>0.27309027777777795</c:v>
                </c:pt>
                <c:pt idx="5832">
                  <c:v>0.27310185185185182</c:v>
                </c:pt>
                <c:pt idx="5833">
                  <c:v>0.27311342592592591</c:v>
                </c:pt>
                <c:pt idx="5834">
                  <c:v>0.27312500000000001</c:v>
                </c:pt>
                <c:pt idx="5835">
                  <c:v>0.27313657407407421</c:v>
                </c:pt>
                <c:pt idx="5836">
                  <c:v>0.27314814814814814</c:v>
                </c:pt>
                <c:pt idx="5837">
                  <c:v>0.27315972222222235</c:v>
                </c:pt>
                <c:pt idx="5838">
                  <c:v>0.27317129629629627</c:v>
                </c:pt>
                <c:pt idx="5839">
                  <c:v>0.27318287037037053</c:v>
                </c:pt>
                <c:pt idx="5840">
                  <c:v>0.27319444444444446</c:v>
                </c:pt>
                <c:pt idx="5841">
                  <c:v>0.27320601851851833</c:v>
                </c:pt>
                <c:pt idx="5842">
                  <c:v>0.2732291666666668</c:v>
                </c:pt>
                <c:pt idx="5843">
                  <c:v>0.27324074074074078</c:v>
                </c:pt>
                <c:pt idx="5844">
                  <c:v>0.27325231481481482</c:v>
                </c:pt>
                <c:pt idx="5845">
                  <c:v>0.27326388888888892</c:v>
                </c:pt>
                <c:pt idx="5846">
                  <c:v>0.27327546296296312</c:v>
                </c:pt>
                <c:pt idx="5847">
                  <c:v>0.27328703703703705</c:v>
                </c:pt>
                <c:pt idx="5848">
                  <c:v>0.27329861111111109</c:v>
                </c:pt>
                <c:pt idx="5849">
                  <c:v>0.27331018518518541</c:v>
                </c:pt>
                <c:pt idx="5850">
                  <c:v>0.27332175925925956</c:v>
                </c:pt>
                <c:pt idx="5851">
                  <c:v>0.27333333333333326</c:v>
                </c:pt>
                <c:pt idx="5852">
                  <c:v>0.27334490740740758</c:v>
                </c:pt>
                <c:pt idx="5853">
                  <c:v>0.27335648148148162</c:v>
                </c:pt>
                <c:pt idx="5854">
                  <c:v>0.27336805555555571</c:v>
                </c:pt>
                <c:pt idx="5855">
                  <c:v>0.27339120370370368</c:v>
                </c:pt>
                <c:pt idx="5856">
                  <c:v>0.27340277777777805</c:v>
                </c:pt>
                <c:pt idx="5857">
                  <c:v>0.27341435185185203</c:v>
                </c:pt>
                <c:pt idx="5858">
                  <c:v>0.27342592592592607</c:v>
                </c:pt>
                <c:pt idx="5859">
                  <c:v>0.2734375</c:v>
                </c:pt>
                <c:pt idx="5860">
                  <c:v>0.27344907407407426</c:v>
                </c:pt>
                <c:pt idx="5861">
                  <c:v>0.2734606481481483</c:v>
                </c:pt>
                <c:pt idx="5862">
                  <c:v>0.27347222222222245</c:v>
                </c:pt>
                <c:pt idx="5863">
                  <c:v>0.27348379629629632</c:v>
                </c:pt>
                <c:pt idx="5864">
                  <c:v>0.27349537037037036</c:v>
                </c:pt>
                <c:pt idx="5865">
                  <c:v>0.27350694444444462</c:v>
                </c:pt>
                <c:pt idx="5866">
                  <c:v>0.27353009259259259</c:v>
                </c:pt>
                <c:pt idx="5867">
                  <c:v>0.27354166666666668</c:v>
                </c:pt>
                <c:pt idx="5868">
                  <c:v>0.27355324074074078</c:v>
                </c:pt>
                <c:pt idx="5869">
                  <c:v>0.27356481481481504</c:v>
                </c:pt>
                <c:pt idx="5870">
                  <c:v>0.27357638888888908</c:v>
                </c:pt>
                <c:pt idx="5871">
                  <c:v>0.27358796296296328</c:v>
                </c:pt>
                <c:pt idx="5872">
                  <c:v>0.27359953703703704</c:v>
                </c:pt>
                <c:pt idx="5873">
                  <c:v>0.27361111111111103</c:v>
                </c:pt>
                <c:pt idx="5874">
                  <c:v>0.2736226851851854</c:v>
                </c:pt>
                <c:pt idx="5875">
                  <c:v>0.27363425925925938</c:v>
                </c:pt>
                <c:pt idx="5876">
                  <c:v>0.27364583333333325</c:v>
                </c:pt>
                <c:pt idx="5877">
                  <c:v>0.27366898148148167</c:v>
                </c:pt>
                <c:pt idx="5878">
                  <c:v>0.2736805555555557</c:v>
                </c:pt>
                <c:pt idx="5879">
                  <c:v>0.2736921296296298</c:v>
                </c:pt>
                <c:pt idx="5880">
                  <c:v>0.27370370370370378</c:v>
                </c:pt>
                <c:pt idx="5881">
                  <c:v>0.27371527777777782</c:v>
                </c:pt>
                <c:pt idx="5882">
                  <c:v>0.27372685185185203</c:v>
                </c:pt>
                <c:pt idx="5883">
                  <c:v>0.27373842592592595</c:v>
                </c:pt>
                <c:pt idx="5884">
                  <c:v>0.27375000000000005</c:v>
                </c:pt>
                <c:pt idx="5885">
                  <c:v>0.27376157407407425</c:v>
                </c:pt>
                <c:pt idx="5886">
                  <c:v>0.27377314814814813</c:v>
                </c:pt>
                <c:pt idx="5887">
                  <c:v>0.27378472222222239</c:v>
                </c:pt>
                <c:pt idx="5888">
                  <c:v>0.27380787037037052</c:v>
                </c:pt>
                <c:pt idx="5889">
                  <c:v>0.27381944444444462</c:v>
                </c:pt>
                <c:pt idx="5890">
                  <c:v>0.27383101851851827</c:v>
                </c:pt>
                <c:pt idx="5891">
                  <c:v>0.27384259259259258</c:v>
                </c:pt>
                <c:pt idx="5892">
                  <c:v>0.2738541666666669</c:v>
                </c:pt>
                <c:pt idx="5893">
                  <c:v>0.27386574074074088</c:v>
                </c:pt>
                <c:pt idx="5894">
                  <c:v>0.27387731481481498</c:v>
                </c:pt>
                <c:pt idx="5895">
                  <c:v>0.27388888888888929</c:v>
                </c:pt>
                <c:pt idx="5896">
                  <c:v>0.27390046296296328</c:v>
                </c:pt>
                <c:pt idx="5897">
                  <c:v>0.2739120370370372</c:v>
                </c:pt>
                <c:pt idx="5898">
                  <c:v>0.2739236111111113</c:v>
                </c:pt>
                <c:pt idx="5899">
                  <c:v>0.27393518518518517</c:v>
                </c:pt>
                <c:pt idx="5900">
                  <c:v>0.27395833333333336</c:v>
                </c:pt>
                <c:pt idx="5901">
                  <c:v>0.27396990740740756</c:v>
                </c:pt>
                <c:pt idx="5902">
                  <c:v>0.27398148148148166</c:v>
                </c:pt>
                <c:pt idx="5903">
                  <c:v>0.27399305555555559</c:v>
                </c:pt>
                <c:pt idx="5904">
                  <c:v>0.2740046296296299</c:v>
                </c:pt>
                <c:pt idx="5905">
                  <c:v>0.27401620370370389</c:v>
                </c:pt>
                <c:pt idx="5906">
                  <c:v>0.27402777777777804</c:v>
                </c:pt>
                <c:pt idx="5907">
                  <c:v>0.27403935185185185</c:v>
                </c:pt>
                <c:pt idx="5908">
                  <c:v>0.27405092592592606</c:v>
                </c:pt>
                <c:pt idx="5909">
                  <c:v>0.27406250000000021</c:v>
                </c:pt>
                <c:pt idx="5910">
                  <c:v>0.27407407407407436</c:v>
                </c:pt>
                <c:pt idx="5911">
                  <c:v>0.27408564814814812</c:v>
                </c:pt>
                <c:pt idx="5912">
                  <c:v>0.27410879629629631</c:v>
                </c:pt>
                <c:pt idx="5913">
                  <c:v>0.27412037037037051</c:v>
                </c:pt>
                <c:pt idx="5914">
                  <c:v>0.27413194444444444</c:v>
                </c:pt>
                <c:pt idx="5915">
                  <c:v>0.27414351851851826</c:v>
                </c:pt>
                <c:pt idx="5916">
                  <c:v>0.27415509259259241</c:v>
                </c:pt>
                <c:pt idx="5917">
                  <c:v>0.27416666666666689</c:v>
                </c:pt>
                <c:pt idx="5918">
                  <c:v>0.27417824074074082</c:v>
                </c:pt>
                <c:pt idx="5919">
                  <c:v>0.27418981481481497</c:v>
                </c:pt>
                <c:pt idx="5920">
                  <c:v>0.2742013888888889</c:v>
                </c:pt>
                <c:pt idx="5921">
                  <c:v>0.27421296296296332</c:v>
                </c:pt>
                <c:pt idx="5922">
                  <c:v>0.2742245370370372</c:v>
                </c:pt>
                <c:pt idx="5923">
                  <c:v>0.27424768518518516</c:v>
                </c:pt>
                <c:pt idx="5924">
                  <c:v>0.27425925925925931</c:v>
                </c:pt>
                <c:pt idx="5925">
                  <c:v>0.2742708333333333</c:v>
                </c:pt>
                <c:pt idx="5926">
                  <c:v>0.27428240740740761</c:v>
                </c:pt>
                <c:pt idx="5927">
                  <c:v>0.27429398148148149</c:v>
                </c:pt>
                <c:pt idx="5928">
                  <c:v>0.27430555555555552</c:v>
                </c:pt>
                <c:pt idx="5929">
                  <c:v>0.27431712962962984</c:v>
                </c:pt>
                <c:pt idx="5930">
                  <c:v>0.27432870370370394</c:v>
                </c:pt>
                <c:pt idx="5931">
                  <c:v>0.27434027777777797</c:v>
                </c:pt>
                <c:pt idx="5932">
                  <c:v>0.27435185185185201</c:v>
                </c:pt>
                <c:pt idx="5933">
                  <c:v>0.27436342592592611</c:v>
                </c:pt>
                <c:pt idx="5934">
                  <c:v>0.27438657407407446</c:v>
                </c:pt>
                <c:pt idx="5935">
                  <c:v>0.27439814814814817</c:v>
                </c:pt>
                <c:pt idx="5936">
                  <c:v>0.27440972222222232</c:v>
                </c:pt>
                <c:pt idx="5937">
                  <c:v>0.2744212962962963</c:v>
                </c:pt>
                <c:pt idx="5938">
                  <c:v>0.27443287037037056</c:v>
                </c:pt>
                <c:pt idx="5939">
                  <c:v>0.2744444444444446</c:v>
                </c:pt>
                <c:pt idx="5940">
                  <c:v>0.27445601851851853</c:v>
                </c:pt>
                <c:pt idx="5941">
                  <c:v>0.27446759259259262</c:v>
                </c:pt>
                <c:pt idx="5942">
                  <c:v>0.27447916666666683</c:v>
                </c:pt>
                <c:pt idx="5943">
                  <c:v>0.27449074074074081</c:v>
                </c:pt>
                <c:pt idx="5944">
                  <c:v>0.27450231481481502</c:v>
                </c:pt>
                <c:pt idx="5945">
                  <c:v>0.27452546296296332</c:v>
                </c:pt>
                <c:pt idx="5946">
                  <c:v>0.27453703703703686</c:v>
                </c:pt>
                <c:pt idx="5947">
                  <c:v>0.27454861111111112</c:v>
                </c:pt>
                <c:pt idx="5948">
                  <c:v>0.27456018518518532</c:v>
                </c:pt>
                <c:pt idx="5949">
                  <c:v>0.27457175925925947</c:v>
                </c:pt>
                <c:pt idx="5950">
                  <c:v>0.27458333333333335</c:v>
                </c:pt>
                <c:pt idx="5951">
                  <c:v>0.27459490740740738</c:v>
                </c:pt>
                <c:pt idx="5952">
                  <c:v>0.27460648148148148</c:v>
                </c:pt>
                <c:pt idx="5953">
                  <c:v>0.27461805555555557</c:v>
                </c:pt>
                <c:pt idx="5954">
                  <c:v>0.27462962962962978</c:v>
                </c:pt>
                <c:pt idx="5955">
                  <c:v>0.27464120370370371</c:v>
                </c:pt>
                <c:pt idx="5956">
                  <c:v>0.27465277777777797</c:v>
                </c:pt>
                <c:pt idx="5957">
                  <c:v>0.27466435185185201</c:v>
                </c:pt>
                <c:pt idx="5958">
                  <c:v>0.27468750000000008</c:v>
                </c:pt>
                <c:pt idx="5959">
                  <c:v>0.27469907407407407</c:v>
                </c:pt>
                <c:pt idx="5960">
                  <c:v>0.27471064814814816</c:v>
                </c:pt>
                <c:pt idx="5961">
                  <c:v>0.27472222222222231</c:v>
                </c:pt>
                <c:pt idx="5962">
                  <c:v>0.27473379629629624</c:v>
                </c:pt>
                <c:pt idx="5963">
                  <c:v>0.27474537037037039</c:v>
                </c:pt>
                <c:pt idx="5964">
                  <c:v>0.27475694444444448</c:v>
                </c:pt>
                <c:pt idx="5965">
                  <c:v>0.27476851851851836</c:v>
                </c:pt>
                <c:pt idx="5966">
                  <c:v>0.27478009259259256</c:v>
                </c:pt>
                <c:pt idx="5967">
                  <c:v>0.27479166666666666</c:v>
                </c:pt>
                <c:pt idx="5968">
                  <c:v>0.27480324074074081</c:v>
                </c:pt>
                <c:pt idx="5969">
                  <c:v>0.27482638888888916</c:v>
                </c:pt>
                <c:pt idx="5970">
                  <c:v>0.27483796296296326</c:v>
                </c:pt>
                <c:pt idx="5971">
                  <c:v>0.27484953703703702</c:v>
                </c:pt>
                <c:pt idx="5972">
                  <c:v>0.27486111111111111</c:v>
                </c:pt>
                <c:pt idx="5973">
                  <c:v>0.27487268518518543</c:v>
                </c:pt>
                <c:pt idx="5974">
                  <c:v>0.27488425925925963</c:v>
                </c:pt>
                <c:pt idx="5975">
                  <c:v>0.27489583333333334</c:v>
                </c:pt>
                <c:pt idx="5976">
                  <c:v>0.2749074074074076</c:v>
                </c:pt>
                <c:pt idx="5977">
                  <c:v>0.27491898148148175</c:v>
                </c:pt>
                <c:pt idx="5978">
                  <c:v>0.27493055555555557</c:v>
                </c:pt>
                <c:pt idx="5979">
                  <c:v>0.27494212962962983</c:v>
                </c:pt>
                <c:pt idx="5980">
                  <c:v>0.27496527777777802</c:v>
                </c:pt>
                <c:pt idx="5981">
                  <c:v>0.27497685185185217</c:v>
                </c:pt>
                <c:pt idx="5982">
                  <c:v>0.27498842592592626</c:v>
                </c:pt>
                <c:pt idx="5983">
                  <c:v>0.27500000000000002</c:v>
                </c:pt>
                <c:pt idx="5984">
                  <c:v>0.27501157407407423</c:v>
                </c:pt>
                <c:pt idx="5985">
                  <c:v>0.27502314814814816</c:v>
                </c:pt>
                <c:pt idx="5986">
                  <c:v>0.27503472222222231</c:v>
                </c:pt>
                <c:pt idx="5987">
                  <c:v>0.27504629629629634</c:v>
                </c:pt>
                <c:pt idx="5988">
                  <c:v>0.27505787037037038</c:v>
                </c:pt>
                <c:pt idx="5989">
                  <c:v>0.27506944444444442</c:v>
                </c:pt>
                <c:pt idx="5990">
                  <c:v>0.27509259259259261</c:v>
                </c:pt>
                <c:pt idx="5991">
                  <c:v>0.27510416666666682</c:v>
                </c:pt>
                <c:pt idx="5992">
                  <c:v>0.2751157407407408</c:v>
                </c:pt>
                <c:pt idx="5993">
                  <c:v>0.275127314814815</c:v>
                </c:pt>
                <c:pt idx="5994">
                  <c:v>0.27513888888888888</c:v>
                </c:pt>
                <c:pt idx="5995">
                  <c:v>0.27515046296296325</c:v>
                </c:pt>
                <c:pt idx="5996">
                  <c:v>0.27516203703703707</c:v>
                </c:pt>
                <c:pt idx="5997">
                  <c:v>0.2751736111111111</c:v>
                </c:pt>
                <c:pt idx="5998">
                  <c:v>0.27518518518518531</c:v>
                </c:pt>
                <c:pt idx="5999">
                  <c:v>0.27519675925925946</c:v>
                </c:pt>
                <c:pt idx="6000">
                  <c:v>0.27520833333333333</c:v>
                </c:pt>
                <c:pt idx="6001">
                  <c:v>0.27521990740740737</c:v>
                </c:pt>
                <c:pt idx="6002">
                  <c:v>0.27523148148148135</c:v>
                </c:pt>
                <c:pt idx="6003">
                  <c:v>0.27524305555555539</c:v>
                </c:pt>
                <c:pt idx="6004">
                  <c:v>0.2752662037037038</c:v>
                </c:pt>
                <c:pt idx="6005">
                  <c:v>0.27527777777777801</c:v>
                </c:pt>
                <c:pt idx="6006">
                  <c:v>0.27528935185185188</c:v>
                </c:pt>
                <c:pt idx="6007">
                  <c:v>0.27530092592592614</c:v>
                </c:pt>
                <c:pt idx="6008">
                  <c:v>0.27531250000000024</c:v>
                </c:pt>
                <c:pt idx="6009">
                  <c:v>0.27532407407407439</c:v>
                </c:pt>
                <c:pt idx="6010">
                  <c:v>0.27533564814814815</c:v>
                </c:pt>
                <c:pt idx="6011">
                  <c:v>0.2753472222222223</c:v>
                </c:pt>
                <c:pt idx="6012">
                  <c:v>0.27535879629629645</c:v>
                </c:pt>
                <c:pt idx="6013">
                  <c:v>0.27537037037037065</c:v>
                </c:pt>
                <c:pt idx="6014">
                  <c:v>0.27538194444444475</c:v>
                </c:pt>
                <c:pt idx="6015">
                  <c:v>0.2754050925925926</c:v>
                </c:pt>
                <c:pt idx="6016">
                  <c:v>0.27541666666666692</c:v>
                </c:pt>
                <c:pt idx="6017">
                  <c:v>0.27542824074074096</c:v>
                </c:pt>
                <c:pt idx="6018">
                  <c:v>0.27543981481481494</c:v>
                </c:pt>
                <c:pt idx="6019">
                  <c:v>0.27545138888888898</c:v>
                </c:pt>
                <c:pt idx="6020">
                  <c:v>0.27546296296296335</c:v>
                </c:pt>
                <c:pt idx="6021">
                  <c:v>0.27547453703703717</c:v>
                </c:pt>
                <c:pt idx="6022">
                  <c:v>0.27548611111111126</c:v>
                </c:pt>
                <c:pt idx="6023">
                  <c:v>0.2754976851851853</c:v>
                </c:pt>
                <c:pt idx="6024">
                  <c:v>0.27550925925925945</c:v>
                </c:pt>
                <c:pt idx="6025">
                  <c:v>0.27552083333333338</c:v>
                </c:pt>
                <c:pt idx="6026">
                  <c:v>0.27554398148148146</c:v>
                </c:pt>
                <c:pt idx="6027">
                  <c:v>0.27555555555555555</c:v>
                </c:pt>
                <c:pt idx="6028">
                  <c:v>0.27556712962962981</c:v>
                </c:pt>
                <c:pt idx="6029">
                  <c:v>0.27557870370370391</c:v>
                </c:pt>
                <c:pt idx="6030">
                  <c:v>0.27559027777777795</c:v>
                </c:pt>
                <c:pt idx="6031">
                  <c:v>0.27560185185185188</c:v>
                </c:pt>
                <c:pt idx="6032">
                  <c:v>0.27561342592592591</c:v>
                </c:pt>
                <c:pt idx="6033">
                  <c:v>0.27562500000000001</c:v>
                </c:pt>
                <c:pt idx="6034">
                  <c:v>0.27563657407407427</c:v>
                </c:pt>
                <c:pt idx="6035">
                  <c:v>0.27564814814814814</c:v>
                </c:pt>
                <c:pt idx="6036">
                  <c:v>0.27567129629629633</c:v>
                </c:pt>
                <c:pt idx="6037">
                  <c:v>0.27568287037037065</c:v>
                </c:pt>
                <c:pt idx="6038">
                  <c:v>0.27569444444444446</c:v>
                </c:pt>
                <c:pt idx="6039">
                  <c:v>0.27570601851851834</c:v>
                </c:pt>
                <c:pt idx="6040">
                  <c:v>0.2757175925925926</c:v>
                </c:pt>
                <c:pt idx="6041">
                  <c:v>0.2757291666666668</c:v>
                </c:pt>
                <c:pt idx="6042">
                  <c:v>0.27574074074074084</c:v>
                </c:pt>
                <c:pt idx="6043">
                  <c:v>0.27575231481481488</c:v>
                </c:pt>
                <c:pt idx="6044">
                  <c:v>0.27576388888888886</c:v>
                </c:pt>
                <c:pt idx="6045">
                  <c:v>0.27577546296296312</c:v>
                </c:pt>
                <c:pt idx="6046">
                  <c:v>0.27578703703703705</c:v>
                </c:pt>
                <c:pt idx="6047">
                  <c:v>0.27579861111111109</c:v>
                </c:pt>
                <c:pt idx="6048">
                  <c:v>0.27581018518518541</c:v>
                </c:pt>
                <c:pt idx="6049">
                  <c:v>0.27582175925925961</c:v>
                </c:pt>
                <c:pt idx="6050">
                  <c:v>0.27584490740740758</c:v>
                </c:pt>
                <c:pt idx="6051">
                  <c:v>0.27585648148148167</c:v>
                </c:pt>
                <c:pt idx="6052">
                  <c:v>0.27586805555555571</c:v>
                </c:pt>
                <c:pt idx="6053">
                  <c:v>0.27587962962962992</c:v>
                </c:pt>
                <c:pt idx="6054">
                  <c:v>0.27589120370370385</c:v>
                </c:pt>
                <c:pt idx="6055">
                  <c:v>0.27590277777777811</c:v>
                </c:pt>
                <c:pt idx="6056">
                  <c:v>0.27591435185185204</c:v>
                </c:pt>
                <c:pt idx="6057">
                  <c:v>0.27592592592592607</c:v>
                </c:pt>
                <c:pt idx="6058">
                  <c:v>0.2759375</c:v>
                </c:pt>
                <c:pt idx="6059">
                  <c:v>0.27594907407407421</c:v>
                </c:pt>
                <c:pt idx="6060">
                  <c:v>0.2759606481481483</c:v>
                </c:pt>
                <c:pt idx="6061">
                  <c:v>0.27598379629629632</c:v>
                </c:pt>
                <c:pt idx="6062">
                  <c:v>0.27599537037037036</c:v>
                </c:pt>
                <c:pt idx="6063">
                  <c:v>0.27600694444444462</c:v>
                </c:pt>
                <c:pt idx="6064">
                  <c:v>0.2760185185185185</c:v>
                </c:pt>
                <c:pt idx="6065">
                  <c:v>0.27603009259259259</c:v>
                </c:pt>
                <c:pt idx="6066">
                  <c:v>0.2760416666666668</c:v>
                </c:pt>
                <c:pt idx="6067">
                  <c:v>0.27605324074074072</c:v>
                </c:pt>
                <c:pt idx="6068">
                  <c:v>0.27606481481481504</c:v>
                </c:pt>
                <c:pt idx="6069">
                  <c:v>0.27607638888888908</c:v>
                </c:pt>
                <c:pt idx="6070">
                  <c:v>0.27608796296296328</c:v>
                </c:pt>
                <c:pt idx="6071">
                  <c:v>0.27609953703703705</c:v>
                </c:pt>
                <c:pt idx="6072">
                  <c:v>0.2761226851851854</c:v>
                </c:pt>
                <c:pt idx="6073">
                  <c:v>0.27613425925925938</c:v>
                </c:pt>
                <c:pt idx="6074">
                  <c:v>0.27614583333333326</c:v>
                </c:pt>
                <c:pt idx="6075">
                  <c:v>0.27615740740740741</c:v>
                </c:pt>
                <c:pt idx="6076">
                  <c:v>0.27616898148148161</c:v>
                </c:pt>
                <c:pt idx="6077">
                  <c:v>0.27618055555555576</c:v>
                </c:pt>
                <c:pt idx="6078">
                  <c:v>0.2761921296296298</c:v>
                </c:pt>
                <c:pt idx="6079">
                  <c:v>0.27620370370370367</c:v>
                </c:pt>
                <c:pt idx="6080">
                  <c:v>0.27621527777777782</c:v>
                </c:pt>
                <c:pt idx="6081">
                  <c:v>0.27622685185185203</c:v>
                </c:pt>
                <c:pt idx="6082">
                  <c:v>0.2762384259259259</c:v>
                </c:pt>
                <c:pt idx="6083">
                  <c:v>0.27626157407407426</c:v>
                </c:pt>
                <c:pt idx="6084">
                  <c:v>0.27627314814814813</c:v>
                </c:pt>
                <c:pt idx="6085">
                  <c:v>0.27628472222222239</c:v>
                </c:pt>
                <c:pt idx="6086">
                  <c:v>0.27629629629629626</c:v>
                </c:pt>
                <c:pt idx="6087">
                  <c:v>0.27630787037037052</c:v>
                </c:pt>
                <c:pt idx="6088">
                  <c:v>0.27631944444444462</c:v>
                </c:pt>
                <c:pt idx="6089">
                  <c:v>0.27633101851851838</c:v>
                </c:pt>
                <c:pt idx="6090">
                  <c:v>0.27634259259259258</c:v>
                </c:pt>
                <c:pt idx="6091">
                  <c:v>0.2763541666666669</c:v>
                </c:pt>
                <c:pt idx="6092">
                  <c:v>0.27636574074074088</c:v>
                </c:pt>
                <c:pt idx="6093">
                  <c:v>0.27637731481481498</c:v>
                </c:pt>
                <c:pt idx="6094">
                  <c:v>0.27638888888888918</c:v>
                </c:pt>
                <c:pt idx="6095">
                  <c:v>0.27641203703703721</c:v>
                </c:pt>
                <c:pt idx="6096">
                  <c:v>0.27642361111111108</c:v>
                </c:pt>
                <c:pt idx="6097">
                  <c:v>0.27643518518518517</c:v>
                </c:pt>
                <c:pt idx="6098">
                  <c:v>0.27644675925925954</c:v>
                </c:pt>
                <c:pt idx="6099">
                  <c:v>0.27645833333333331</c:v>
                </c:pt>
                <c:pt idx="6100">
                  <c:v>0.27646990740740757</c:v>
                </c:pt>
                <c:pt idx="6101">
                  <c:v>0.27648148148148166</c:v>
                </c:pt>
                <c:pt idx="6102">
                  <c:v>0.27649305555555553</c:v>
                </c:pt>
                <c:pt idx="6103">
                  <c:v>0.27650462962962991</c:v>
                </c:pt>
                <c:pt idx="6104">
                  <c:v>0.27651620370370389</c:v>
                </c:pt>
                <c:pt idx="6105">
                  <c:v>0.27652777777777804</c:v>
                </c:pt>
                <c:pt idx="6106">
                  <c:v>0.27653935185185186</c:v>
                </c:pt>
                <c:pt idx="6107">
                  <c:v>0.27656250000000021</c:v>
                </c:pt>
                <c:pt idx="6108">
                  <c:v>0.27657407407407436</c:v>
                </c:pt>
                <c:pt idx="6109">
                  <c:v>0.27658564814814818</c:v>
                </c:pt>
                <c:pt idx="6110">
                  <c:v>0.27659722222222222</c:v>
                </c:pt>
                <c:pt idx="6111">
                  <c:v>0.27660879629629631</c:v>
                </c:pt>
                <c:pt idx="6112">
                  <c:v>0.27662037037037057</c:v>
                </c:pt>
                <c:pt idx="6113">
                  <c:v>0.27663194444444444</c:v>
                </c:pt>
                <c:pt idx="6114">
                  <c:v>0.27664351851851826</c:v>
                </c:pt>
                <c:pt idx="6115">
                  <c:v>0.27665509259259241</c:v>
                </c:pt>
                <c:pt idx="6116">
                  <c:v>0.27666666666666689</c:v>
                </c:pt>
                <c:pt idx="6117">
                  <c:v>0.27667824074074082</c:v>
                </c:pt>
                <c:pt idx="6118">
                  <c:v>0.2767013888888889</c:v>
                </c:pt>
                <c:pt idx="6119">
                  <c:v>0.27671296296296327</c:v>
                </c:pt>
                <c:pt idx="6120">
                  <c:v>0.2767245370370372</c:v>
                </c:pt>
                <c:pt idx="6121">
                  <c:v>0.27673611111111113</c:v>
                </c:pt>
                <c:pt idx="6122">
                  <c:v>0.27674768518518517</c:v>
                </c:pt>
                <c:pt idx="6123">
                  <c:v>0.27675925925925932</c:v>
                </c:pt>
                <c:pt idx="6124">
                  <c:v>0.27677083333333335</c:v>
                </c:pt>
                <c:pt idx="6125">
                  <c:v>0.27678240740740756</c:v>
                </c:pt>
                <c:pt idx="6126">
                  <c:v>0.27679398148148149</c:v>
                </c:pt>
                <c:pt idx="6127">
                  <c:v>0.27680555555555558</c:v>
                </c:pt>
                <c:pt idx="6128">
                  <c:v>0.27682870370370405</c:v>
                </c:pt>
                <c:pt idx="6129">
                  <c:v>0.27684027777777798</c:v>
                </c:pt>
                <c:pt idx="6130">
                  <c:v>0.27685185185185202</c:v>
                </c:pt>
                <c:pt idx="6131">
                  <c:v>0.27686342592592611</c:v>
                </c:pt>
                <c:pt idx="6132">
                  <c:v>0.2768750000000002</c:v>
                </c:pt>
                <c:pt idx="6133">
                  <c:v>0.27688657407407447</c:v>
                </c:pt>
                <c:pt idx="6134">
                  <c:v>0.27689814814814812</c:v>
                </c:pt>
                <c:pt idx="6135">
                  <c:v>0.27690972222222232</c:v>
                </c:pt>
                <c:pt idx="6136">
                  <c:v>0.2769212962962963</c:v>
                </c:pt>
                <c:pt idx="6137">
                  <c:v>0.27693287037037051</c:v>
                </c:pt>
                <c:pt idx="6138">
                  <c:v>0.2769444444444446</c:v>
                </c:pt>
                <c:pt idx="6139">
                  <c:v>0.27695601851851853</c:v>
                </c:pt>
                <c:pt idx="6140">
                  <c:v>0.27697916666666683</c:v>
                </c:pt>
                <c:pt idx="6141">
                  <c:v>0.27699074074074082</c:v>
                </c:pt>
                <c:pt idx="6142">
                  <c:v>0.27700231481481496</c:v>
                </c:pt>
                <c:pt idx="6143">
                  <c:v>0.27701388888888906</c:v>
                </c:pt>
                <c:pt idx="6144">
                  <c:v>0.27702546296296332</c:v>
                </c:pt>
                <c:pt idx="6145">
                  <c:v>0.27703703703703703</c:v>
                </c:pt>
                <c:pt idx="6146">
                  <c:v>0.27704861111111112</c:v>
                </c:pt>
                <c:pt idx="6147">
                  <c:v>0.27706018518518538</c:v>
                </c:pt>
                <c:pt idx="6148">
                  <c:v>0.27707175925925948</c:v>
                </c:pt>
                <c:pt idx="6149">
                  <c:v>0.27708333333333335</c:v>
                </c:pt>
                <c:pt idx="6150">
                  <c:v>0.27709490740740755</c:v>
                </c:pt>
                <c:pt idx="6151">
                  <c:v>0.27710648148148148</c:v>
                </c:pt>
                <c:pt idx="6152">
                  <c:v>0.27711805555555552</c:v>
                </c:pt>
                <c:pt idx="6153">
                  <c:v>0.27714120370370371</c:v>
                </c:pt>
                <c:pt idx="6154">
                  <c:v>0.27715277777777797</c:v>
                </c:pt>
                <c:pt idx="6155">
                  <c:v>0.27716435185185201</c:v>
                </c:pt>
                <c:pt idx="6156">
                  <c:v>0.2771759259259261</c:v>
                </c:pt>
                <c:pt idx="6157">
                  <c:v>0.27718750000000014</c:v>
                </c:pt>
                <c:pt idx="6158">
                  <c:v>0.27719907407407407</c:v>
                </c:pt>
                <c:pt idx="6159">
                  <c:v>0.27721064814814816</c:v>
                </c:pt>
                <c:pt idx="6160">
                  <c:v>0.27722222222222231</c:v>
                </c:pt>
                <c:pt idx="6161">
                  <c:v>0.27723379629629624</c:v>
                </c:pt>
                <c:pt idx="6162">
                  <c:v>0.27724537037037039</c:v>
                </c:pt>
                <c:pt idx="6163">
                  <c:v>0.2772569444444446</c:v>
                </c:pt>
                <c:pt idx="6164">
                  <c:v>0.27728009259259262</c:v>
                </c:pt>
                <c:pt idx="6165">
                  <c:v>0.27729166666666666</c:v>
                </c:pt>
                <c:pt idx="6166">
                  <c:v>0.27730324074074081</c:v>
                </c:pt>
                <c:pt idx="6167">
                  <c:v>0.27731481481481518</c:v>
                </c:pt>
                <c:pt idx="6168">
                  <c:v>0.27732638888888922</c:v>
                </c:pt>
                <c:pt idx="6169">
                  <c:v>0.27733796296296326</c:v>
                </c:pt>
                <c:pt idx="6170">
                  <c:v>0.27734953703703707</c:v>
                </c:pt>
                <c:pt idx="6171">
                  <c:v>0.27736111111111111</c:v>
                </c:pt>
                <c:pt idx="6172">
                  <c:v>0.27737268518518543</c:v>
                </c:pt>
                <c:pt idx="6173">
                  <c:v>0.27738425925925964</c:v>
                </c:pt>
                <c:pt idx="6174">
                  <c:v>0.27740740740740738</c:v>
                </c:pt>
                <c:pt idx="6175">
                  <c:v>0.27741898148148175</c:v>
                </c:pt>
                <c:pt idx="6176">
                  <c:v>0.27743055555555557</c:v>
                </c:pt>
                <c:pt idx="6177">
                  <c:v>0.27744212962962977</c:v>
                </c:pt>
                <c:pt idx="6178">
                  <c:v>0.27745370370370381</c:v>
                </c:pt>
                <c:pt idx="6179">
                  <c:v>0.27746527777777796</c:v>
                </c:pt>
                <c:pt idx="6180">
                  <c:v>0.27747685185185217</c:v>
                </c:pt>
                <c:pt idx="6181">
                  <c:v>0.27748842592592626</c:v>
                </c:pt>
                <c:pt idx="6182">
                  <c:v>0.27750000000000002</c:v>
                </c:pt>
                <c:pt idx="6183">
                  <c:v>0.27751157407407423</c:v>
                </c:pt>
                <c:pt idx="6184">
                  <c:v>0.27752314814814816</c:v>
                </c:pt>
                <c:pt idx="6185">
                  <c:v>0.27754629629629635</c:v>
                </c:pt>
                <c:pt idx="6186">
                  <c:v>0.2775578703703705</c:v>
                </c:pt>
                <c:pt idx="6187">
                  <c:v>0.27756944444444448</c:v>
                </c:pt>
                <c:pt idx="6188">
                  <c:v>0.27758101851851835</c:v>
                </c:pt>
                <c:pt idx="6189">
                  <c:v>0.27759259259259261</c:v>
                </c:pt>
                <c:pt idx="6190">
                  <c:v>0.27760416666666682</c:v>
                </c:pt>
                <c:pt idx="6191">
                  <c:v>0.2776157407407408</c:v>
                </c:pt>
                <c:pt idx="6192">
                  <c:v>0.27762731481481501</c:v>
                </c:pt>
                <c:pt idx="6193">
                  <c:v>0.27763888888888888</c:v>
                </c:pt>
                <c:pt idx="6194">
                  <c:v>0.27765046296296325</c:v>
                </c:pt>
                <c:pt idx="6195">
                  <c:v>0.27766203703703701</c:v>
                </c:pt>
                <c:pt idx="6196">
                  <c:v>0.27767361111111111</c:v>
                </c:pt>
                <c:pt idx="6197">
                  <c:v>0.27768518518518531</c:v>
                </c:pt>
                <c:pt idx="6198">
                  <c:v>0.27769675925925946</c:v>
                </c:pt>
                <c:pt idx="6199">
                  <c:v>0.27771990740740748</c:v>
                </c:pt>
                <c:pt idx="6200">
                  <c:v>0.2777314814814813</c:v>
                </c:pt>
                <c:pt idx="6201">
                  <c:v>0.2777430555555554</c:v>
                </c:pt>
                <c:pt idx="6202">
                  <c:v>0.27775462962962982</c:v>
                </c:pt>
                <c:pt idx="6203">
                  <c:v>0.27776620370370381</c:v>
                </c:pt>
                <c:pt idx="6204">
                  <c:v>0.27777777777777801</c:v>
                </c:pt>
                <c:pt idx="6205">
                  <c:v>0.27778935185185188</c:v>
                </c:pt>
                <c:pt idx="6206">
                  <c:v>0.27780092592592615</c:v>
                </c:pt>
                <c:pt idx="6207">
                  <c:v>0.27781250000000024</c:v>
                </c:pt>
                <c:pt idx="6208">
                  <c:v>0.27782407407407439</c:v>
                </c:pt>
                <c:pt idx="6209">
                  <c:v>0.27783564814814815</c:v>
                </c:pt>
                <c:pt idx="6210">
                  <c:v>0.27785879629629645</c:v>
                </c:pt>
                <c:pt idx="6211">
                  <c:v>0.27787037037037066</c:v>
                </c:pt>
                <c:pt idx="6212">
                  <c:v>0.27788194444444464</c:v>
                </c:pt>
                <c:pt idx="6213">
                  <c:v>0.27789351851851835</c:v>
                </c:pt>
                <c:pt idx="6214">
                  <c:v>0.27790509259259261</c:v>
                </c:pt>
                <c:pt idx="6215">
                  <c:v>0.27791666666666692</c:v>
                </c:pt>
                <c:pt idx="6216">
                  <c:v>0.27792824074074096</c:v>
                </c:pt>
                <c:pt idx="6217">
                  <c:v>0.277939814814815</c:v>
                </c:pt>
                <c:pt idx="6218">
                  <c:v>0.27795138888888887</c:v>
                </c:pt>
                <c:pt idx="6219">
                  <c:v>0.27796296296296336</c:v>
                </c:pt>
                <c:pt idx="6220">
                  <c:v>0.27797453703703723</c:v>
                </c:pt>
                <c:pt idx="6221">
                  <c:v>0.27799768518518531</c:v>
                </c:pt>
                <c:pt idx="6222">
                  <c:v>0.27800925925925951</c:v>
                </c:pt>
                <c:pt idx="6223">
                  <c:v>0.27802083333333338</c:v>
                </c:pt>
                <c:pt idx="6224">
                  <c:v>0.27803240740740742</c:v>
                </c:pt>
                <c:pt idx="6225">
                  <c:v>0.27804398148148146</c:v>
                </c:pt>
                <c:pt idx="6226">
                  <c:v>0.27805555555555556</c:v>
                </c:pt>
                <c:pt idx="6227">
                  <c:v>0.27806712962962976</c:v>
                </c:pt>
                <c:pt idx="6228">
                  <c:v>0.27807870370370391</c:v>
                </c:pt>
                <c:pt idx="6229">
                  <c:v>0.27809027777777795</c:v>
                </c:pt>
                <c:pt idx="6230">
                  <c:v>0.27810185185185182</c:v>
                </c:pt>
                <c:pt idx="6231">
                  <c:v>0.27812500000000001</c:v>
                </c:pt>
                <c:pt idx="6232">
                  <c:v>0.27813657407407422</c:v>
                </c:pt>
                <c:pt idx="6233">
                  <c:v>0.27814814814814814</c:v>
                </c:pt>
                <c:pt idx="6234">
                  <c:v>0.27815972222222235</c:v>
                </c:pt>
                <c:pt idx="6235">
                  <c:v>0.27817129629629628</c:v>
                </c:pt>
                <c:pt idx="6236">
                  <c:v>0.27818287037037065</c:v>
                </c:pt>
                <c:pt idx="6237">
                  <c:v>0.27819444444444447</c:v>
                </c:pt>
                <c:pt idx="6238">
                  <c:v>0.27820601851851834</c:v>
                </c:pt>
                <c:pt idx="6239">
                  <c:v>0.2782175925925926</c:v>
                </c:pt>
                <c:pt idx="6240">
                  <c:v>0.27822916666666681</c:v>
                </c:pt>
                <c:pt idx="6241">
                  <c:v>0.27824074074074084</c:v>
                </c:pt>
                <c:pt idx="6242">
                  <c:v>0.27825231481481488</c:v>
                </c:pt>
                <c:pt idx="6243">
                  <c:v>0.27826388888888892</c:v>
                </c:pt>
                <c:pt idx="6244">
                  <c:v>0.27827546296296313</c:v>
                </c:pt>
                <c:pt idx="6245">
                  <c:v>0.27829861111111115</c:v>
                </c:pt>
                <c:pt idx="6246">
                  <c:v>0.27831018518518541</c:v>
                </c:pt>
                <c:pt idx="6247">
                  <c:v>0.27832175925925962</c:v>
                </c:pt>
                <c:pt idx="6248">
                  <c:v>0.27833333333333327</c:v>
                </c:pt>
                <c:pt idx="6249">
                  <c:v>0.27834490740740764</c:v>
                </c:pt>
                <c:pt idx="6250">
                  <c:v>0.27835648148148162</c:v>
                </c:pt>
                <c:pt idx="6251">
                  <c:v>0.27836805555555572</c:v>
                </c:pt>
                <c:pt idx="6252">
                  <c:v>0.27837962962962992</c:v>
                </c:pt>
                <c:pt idx="6253">
                  <c:v>0.27839120370370368</c:v>
                </c:pt>
                <c:pt idx="6254">
                  <c:v>0.27840277777777811</c:v>
                </c:pt>
                <c:pt idx="6255">
                  <c:v>0.27841435185185215</c:v>
                </c:pt>
                <c:pt idx="6256">
                  <c:v>0.2784375</c:v>
                </c:pt>
                <c:pt idx="6257">
                  <c:v>0.27844907407407427</c:v>
                </c:pt>
                <c:pt idx="6258">
                  <c:v>0.2784606481481483</c:v>
                </c:pt>
                <c:pt idx="6259">
                  <c:v>0.27847222222222245</c:v>
                </c:pt>
                <c:pt idx="6260">
                  <c:v>0.27848379629629638</c:v>
                </c:pt>
                <c:pt idx="6261">
                  <c:v>0.27849537037037037</c:v>
                </c:pt>
                <c:pt idx="6262">
                  <c:v>0.27850694444444457</c:v>
                </c:pt>
                <c:pt idx="6263">
                  <c:v>0.27851851851851855</c:v>
                </c:pt>
                <c:pt idx="6264">
                  <c:v>0.27853009259259259</c:v>
                </c:pt>
                <c:pt idx="6265">
                  <c:v>0.2785416666666668</c:v>
                </c:pt>
                <c:pt idx="6266">
                  <c:v>0.27856481481481504</c:v>
                </c:pt>
                <c:pt idx="6267">
                  <c:v>0.27857638888888903</c:v>
                </c:pt>
                <c:pt idx="6268">
                  <c:v>0.27858796296296329</c:v>
                </c:pt>
                <c:pt idx="6269">
                  <c:v>0.27859953703703705</c:v>
                </c:pt>
                <c:pt idx="6270">
                  <c:v>0.27861111111111109</c:v>
                </c:pt>
                <c:pt idx="6271">
                  <c:v>0.2786226851851854</c:v>
                </c:pt>
                <c:pt idx="6272">
                  <c:v>0.27863425925925944</c:v>
                </c:pt>
                <c:pt idx="6273">
                  <c:v>0.27864583333333326</c:v>
                </c:pt>
                <c:pt idx="6274">
                  <c:v>0.27865740740740741</c:v>
                </c:pt>
                <c:pt idx="6275">
                  <c:v>0.27866898148148167</c:v>
                </c:pt>
                <c:pt idx="6276">
                  <c:v>0.27868055555555571</c:v>
                </c:pt>
                <c:pt idx="6277">
                  <c:v>0.27870370370370384</c:v>
                </c:pt>
                <c:pt idx="6278">
                  <c:v>0.27871527777777788</c:v>
                </c:pt>
                <c:pt idx="6279">
                  <c:v>0.27872685185185203</c:v>
                </c:pt>
                <c:pt idx="6280">
                  <c:v>0.27873842592592596</c:v>
                </c:pt>
                <c:pt idx="6281">
                  <c:v>0.27875</c:v>
                </c:pt>
                <c:pt idx="6282">
                  <c:v>0.27876157407407426</c:v>
                </c:pt>
                <c:pt idx="6283">
                  <c:v>0.27877314814814813</c:v>
                </c:pt>
                <c:pt idx="6284">
                  <c:v>0.27878472222222245</c:v>
                </c:pt>
                <c:pt idx="6285">
                  <c:v>0.27879629629629626</c:v>
                </c:pt>
                <c:pt idx="6286">
                  <c:v>0.27880787037037053</c:v>
                </c:pt>
                <c:pt idx="6287">
                  <c:v>0.27881944444444462</c:v>
                </c:pt>
                <c:pt idx="6288">
                  <c:v>0.27883101851851827</c:v>
                </c:pt>
                <c:pt idx="6289">
                  <c:v>0.27884259259259275</c:v>
                </c:pt>
                <c:pt idx="6290">
                  <c:v>0.27886574074074089</c:v>
                </c:pt>
                <c:pt idx="6291">
                  <c:v>0.27887731481481504</c:v>
                </c:pt>
                <c:pt idx="6292">
                  <c:v>0.2788888888888893</c:v>
                </c:pt>
                <c:pt idx="6293">
                  <c:v>0.27890046296296328</c:v>
                </c:pt>
                <c:pt idx="6294">
                  <c:v>0.27891203703703721</c:v>
                </c:pt>
                <c:pt idx="6295">
                  <c:v>0.2789236111111113</c:v>
                </c:pt>
                <c:pt idx="6296">
                  <c:v>0.27893518518518517</c:v>
                </c:pt>
                <c:pt idx="6297">
                  <c:v>0.27894675925925955</c:v>
                </c:pt>
                <c:pt idx="6298">
                  <c:v>0.27895833333333336</c:v>
                </c:pt>
                <c:pt idx="6299">
                  <c:v>0.27896990740740757</c:v>
                </c:pt>
                <c:pt idx="6300">
                  <c:v>0.27898148148148166</c:v>
                </c:pt>
                <c:pt idx="6301">
                  <c:v>0.27899305555555554</c:v>
                </c:pt>
                <c:pt idx="6302">
                  <c:v>0.27901620370370384</c:v>
                </c:pt>
                <c:pt idx="6303">
                  <c:v>0.27902777777777804</c:v>
                </c:pt>
                <c:pt idx="6304">
                  <c:v>0.27903935185185186</c:v>
                </c:pt>
                <c:pt idx="6305">
                  <c:v>0.27905092592592606</c:v>
                </c:pt>
                <c:pt idx="6306">
                  <c:v>0.27906250000000021</c:v>
                </c:pt>
                <c:pt idx="6307">
                  <c:v>0.27907407407407436</c:v>
                </c:pt>
                <c:pt idx="6308">
                  <c:v>0.27908564814814812</c:v>
                </c:pt>
                <c:pt idx="6309">
                  <c:v>0.27909722222222222</c:v>
                </c:pt>
                <c:pt idx="6310">
                  <c:v>0.27910879629629631</c:v>
                </c:pt>
                <c:pt idx="6311">
                  <c:v>0.27912037037037052</c:v>
                </c:pt>
                <c:pt idx="6312">
                  <c:v>0.27914351851851837</c:v>
                </c:pt>
                <c:pt idx="6313">
                  <c:v>0.27915509259259241</c:v>
                </c:pt>
                <c:pt idx="6314">
                  <c:v>0.2791666666666669</c:v>
                </c:pt>
                <c:pt idx="6315">
                  <c:v>0.27917824074074082</c:v>
                </c:pt>
                <c:pt idx="6316">
                  <c:v>0.27918981481481497</c:v>
                </c:pt>
                <c:pt idx="6317">
                  <c:v>0.2792013888888889</c:v>
                </c:pt>
                <c:pt idx="6318">
                  <c:v>0.27921296296296333</c:v>
                </c:pt>
                <c:pt idx="6319">
                  <c:v>0.2792245370370372</c:v>
                </c:pt>
                <c:pt idx="6320">
                  <c:v>0.27923611111111091</c:v>
                </c:pt>
                <c:pt idx="6321">
                  <c:v>0.27924768518518522</c:v>
                </c:pt>
                <c:pt idx="6322">
                  <c:v>0.27925925925925932</c:v>
                </c:pt>
                <c:pt idx="6323">
                  <c:v>0.27928240740740756</c:v>
                </c:pt>
                <c:pt idx="6324">
                  <c:v>0.27929398148148149</c:v>
                </c:pt>
                <c:pt idx="6325">
                  <c:v>0.27930555555555558</c:v>
                </c:pt>
                <c:pt idx="6326">
                  <c:v>0.27931712962962985</c:v>
                </c:pt>
                <c:pt idx="6327">
                  <c:v>0.27932870370370405</c:v>
                </c:pt>
                <c:pt idx="6328">
                  <c:v>0.27934027777777798</c:v>
                </c:pt>
                <c:pt idx="6329">
                  <c:v>0.27935185185185202</c:v>
                </c:pt>
                <c:pt idx="6330">
                  <c:v>0.27936342592592611</c:v>
                </c:pt>
                <c:pt idx="6331">
                  <c:v>0.27937500000000021</c:v>
                </c:pt>
                <c:pt idx="6332">
                  <c:v>0.27938657407407447</c:v>
                </c:pt>
                <c:pt idx="6333">
                  <c:v>0.27939814814814817</c:v>
                </c:pt>
                <c:pt idx="6334">
                  <c:v>0.27940972222222232</c:v>
                </c:pt>
                <c:pt idx="6335">
                  <c:v>0.27943287037037057</c:v>
                </c:pt>
                <c:pt idx="6336">
                  <c:v>0.27944444444444461</c:v>
                </c:pt>
                <c:pt idx="6337">
                  <c:v>0.27945601851851831</c:v>
                </c:pt>
                <c:pt idx="6338">
                  <c:v>0.27946759259259268</c:v>
                </c:pt>
                <c:pt idx="6339">
                  <c:v>0.27947916666666683</c:v>
                </c:pt>
                <c:pt idx="6340">
                  <c:v>0.27949074074074082</c:v>
                </c:pt>
                <c:pt idx="6341">
                  <c:v>0.27950231481481497</c:v>
                </c:pt>
                <c:pt idx="6342">
                  <c:v>0.27951388888888906</c:v>
                </c:pt>
                <c:pt idx="6343">
                  <c:v>0.27952546296296327</c:v>
                </c:pt>
                <c:pt idx="6344">
                  <c:v>0.27953703703703703</c:v>
                </c:pt>
                <c:pt idx="6345">
                  <c:v>0.27954861111111112</c:v>
                </c:pt>
                <c:pt idx="6346">
                  <c:v>0.27956018518518533</c:v>
                </c:pt>
                <c:pt idx="6347">
                  <c:v>0.27957175925925948</c:v>
                </c:pt>
                <c:pt idx="6348">
                  <c:v>0.27959490740740756</c:v>
                </c:pt>
                <c:pt idx="6349">
                  <c:v>0.27960648148148148</c:v>
                </c:pt>
                <c:pt idx="6350">
                  <c:v>0.27961805555555558</c:v>
                </c:pt>
                <c:pt idx="6351">
                  <c:v>0.27962962962962984</c:v>
                </c:pt>
                <c:pt idx="6352">
                  <c:v>0.27964120370370371</c:v>
                </c:pt>
                <c:pt idx="6353">
                  <c:v>0.27965277777777797</c:v>
                </c:pt>
                <c:pt idx="6354">
                  <c:v>0.27966435185185201</c:v>
                </c:pt>
                <c:pt idx="6355">
                  <c:v>0.27967592592592611</c:v>
                </c:pt>
                <c:pt idx="6356">
                  <c:v>0.2796875000000002</c:v>
                </c:pt>
                <c:pt idx="6357">
                  <c:v>0.27969907407407407</c:v>
                </c:pt>
                <c:pt idx="6358">
                  <c:v>0.27972222222222232</c:v>
                </c:pt>
                <c:pt idx="6359">
                  <c:v>0.27973379629629624</c:v>
                </c:pt>
                <c:pt idx="6360">
                  <c:v>0.27974537037037034</c:v>
                </c:pt>
                <c:pt idx="6361">
                  <c:v>0.2797569444444446</c:v>
                </c:pt>
                <c:pt idx="6362">
                  <c:v>0.27976851851851853</c:v>
                </c:pt>
                <c:pt idx="6363">
                  <c:v>0.27978009259259257</c:v>
                </c:pt>
                <c:pt idx="6364">
                  <c:v>0.27979166666666666</c:v>
                </c:pt>
                <c:pt idx="6365">
                  <c:v>0.27980324074074081</c:v>
                </c:pt>
                <c:pt idx="6366">
                  <c:v>0.27981481481481518</c:v>
                </c:pt>
                <c:pt idx="6367">
                  <c:v>0.27982638888888922</c:v>
                </c:pt>
                <c:pt idx="6368">
                  <c:v>0.27983796296296326</c:v>
                </c:pt>
                <c:pt idx="6369">
                  <c:v>0.27986111111111112</c:v>
                </c:pt>
                <c:pt idx="6370">
                  <c:v>0.27987268518518543</c:v>
                </c:pt>
                <c:pt idx="6371">
                  <c:v>0.27988425925925969</c:v>
                </c:pt>
                <c:pt idx="6372">
                  <c:v>0.27989583333333334</c:v>
                </c:pt>
                <c:pt idx="6373">
                  <c:v>0.2799074074074076</c:v>
                </c:pt>
                <c:pt idx="6374">
                  <c:v>0.27991898148148175</c:v>
                </c:pt>
                <c:pt idx="6375">
                  <c:v>0.27993055555555557</c:v>
                </c:pt>
                <c:pt idx="6376">
                  <c:v>0.27994212962962978</c:v>
                </c:pt>
                <c:pt idx="6377">
                  <c:v>0.27995370370370382</c:v>
                </c:pt>
                <c:pt idx="6378">
                  <c:v>0.27996527777777797</c:v>
                </c:pt>
                <c:pt idx="6379">
                  <c:v>0.27997685185185217</c:v>
                </c:pt>
                <c:pt idx="6380">
                  <c:v>0.28000000000000008</c:v>
                </c:pt>
                <c:pt idx="6381">
                  <c:v>0.28001157407407423</c:v>
                </c:pt>
                <c:pt idx="6382">
                  <c:v>0.28002314814814816</c:v>
                </c:pt>
                <c:pt idx="6383">
                  <c:v>0.28003472222222231</c:v>
                </c:pt>
                <c:pt idx="6384">
                  <c:v>0.28004629629629635</c:v>
                </c:pt>
                <c:pt idx="6385">
                  <c:v>0.28005787037037055</c:v>
                </c:pt>
                <c:pt idx="6386">
                  <c:v>0.28006944444444448</c:v>
                </c:pt>
                <c:pt idx="6387">
                  <c:v>0.28008101851851835</c:v>
                </c:pt>
                <c:pt idx="6388">
                  <c:v>0.28009259259259262</c:v>
                </c:pt>
                <c:pt idx="6389">
                  <c:v>0.28010416666666682</c:v>
                </c:pt>
                <c:pt idx="6390">
                  <c:v>0.2801157407407408</c:v>
                </c:pt>
                <c:pt idx="6391">
                  <c:v>0.28012731481481501</c:v>
                </c:pt>
                <c:pt idx="6392">
                  <c:v>0.28013888888888888</c:v>
                </c:pt>
                <c:pt idx="6393">
                  <c:v>0.28015046296296325</c:v>
                </c:pt>
                <c:pt idx="6394">
                  <c:v>0.28017361111111111</c:v>
                </c:pt>
                <c:pt idx="6395">
                  <c:v>0.28018518518518531</c:v>
                </c:pt>
                <c:pt idx="6396">
                  <c:v>0.28019675925925946</c:v>
                </c:pt>
                <c:pt idx="6397">
                  <c:v>0.28020833333333334</c:v>
                </c:pt>
                <c:pt idx="6398">
                  <c:v>0.28021990740740738</c:v>
                </c:pt>
                <c:pt idx="6399">
                  <c:v>0.2802314814814813</c:v>
                </c:pt>
                <c:pt idx="6400">
                  <c:v>0.2802430555555554</c:v>
                </c:pt>
                <c:pt idx="6401">
                  <c:v>0.28025462962962977</c:v>
                </c:pt>
                <c:pt idx="6402">
                  <c:v>0.28026620370370381</c:v>
                </c:pt>
                <c:pt idx="6403">
                  <c:v>0.28027777777777801</c:v>
                </c:pt>
                <c:pt idx="6404">
                  <c:v>0.28030092592592626</c:v>
                </c:pt>
                <c:pt idx="6405">
                  <c:v>0.28031250000000024</c:v>
                </c:pt>
                <c:pt idx="6406">
                  <c:v>0.28032407407407439</c:v>
                </c:pt>
                <c:pt idx="6407">
                  <c:v>0.28033564814814815</c:v>
                </c:pt>
                <c:pt idx="6408">
                  <c:v>0.2803472222222223</c:v>
                </c:pt>
                <c:pt idx="6409">
                  <c:v>0.28035879629629651</c:v>
                </c:pt>
                <c:pt idx="6410">
                  <c:v>0.28037037037037066</c:v>
                </c:pt>
                <c:pt idx="6411">
                  <c:v>0.28038194444444475</c:v>
                </c:pt>
                <c:pt idx="6412">
                  <c:v>0.28039351851851835</c:v>
                </c:pt>
                <c:pt idx="6413">
                  <c:v>0.28040509259259255</c:v>
                </c:pt>
                <c:pt idx="6414">
                  <c:v>0.28041666666666692</c:v>
                </c:pt>
                <c:pt idx="6415">
                  <c:v>0.280439814814815</c:v>
                </c:pt>
                <c:pt idx="6416">
                  <c:v>0.28045138888888888</c:v>
                </c:pt>
                <c:pt idx="6417">
                  <c:v>0.28046296296296336</c:v>
                </c:pt>
                <c:pt idx="6418">
                  <c:v>0.28047453703703717</c:v>
                </c:pt>
                <c:pt idx="6419">
                  <c:v>0.28048611111111127</c:v>
                </c:pt>
                <c:pt idx="6420">
                  <c:v>0.28049768518518531</c:v>
                </c:pt>
                <c:pt idx="6421">
                  <c:v>0.28050925925925946</c:v>
                </c:pt>
                <c:pt idx="6422">
                  <c:v>0.2805208333333335</c:v>
                </c:pt>
                <c:pt idx="6423">
                  <c:v>0.28053240740740742</c:v>
                </c:pt>
                <c:pt idx="6424">
                  <c:v>0.28054398148148146</c:v>
                </c:pt>
                <c:pt idx="6425">
                  <c:v>0.28055555555555556</c:v>
                </c:pt>
                <c:pt idx="6426">
                  <c:v>0.28057870370370391</c:v>
                </c:pt>
                <c:pt idx="6427">
                  <c:v>0.28059027777777801</c:v>
                </c:pt>
                <c:pt idx="6428">
                  <c:v>0.28060185185185188</c:v>
                </c:pt>
                <c:pt idx="6429">
                  <c:v>0.28061342592592592</c:v>
                </c:pt>
                <c:pt idx="6430">
                  <c:v>0.28062500000000001</c:v>
                </c:pt>
                <c:pt idx="6431">
                  <c:v>0.28063657407407427</c:v>
                </c:pt>
                <c:pt idx="6432">
                  <c:v>0.28064814814814815</c:v>
                </c:pt>
                <c:pt idx="6433">
                  <c:v>0.2806597222222223</c:v>
                </c:pt>
                <c:pt idx="6434">
                  <c:v>0.28067129629629628</c:v>
                </c:pt>
                <c:pt idx="6435">
                  <c:v>0.28068287037037065</c:v>
                </c:pt>
                <c:pt idx="6436">
                  <c:v>0.28069444444444441</c:v>
                </c:pt>
                <c:pt idx="6437">
                  <c:v>0.28070601851851834</c:v>
                </c:pt>
                <c:pt idx="6438">
                  <c:v>0.2807175925925926</c:v>
                </c:pt>
                <c:pt idx="6439">
                  <c:v>0.28072916666666681</c:v>
                </c:pt>
                <c:pt idx="6440">
                  <c:v>0.280752314814815</c:v>
                </c:pt>
                <c:pt idx="6441">
                  <c:v>0.28076388888888887</c:v>
                </c:pt>
                <c:pt idx="6442">
                  <c:v>0.28077546296296313</c:v>
                </c:pt>
                <c:pt idx="6443">
                  <c:v>0.28078703703703706</c:v>
                </c:pt>
                <c:pt idx="6444">
                  <c:v>0.2807986111111111</c:v>
                </c:pt>
                <c:pt idx="6445">
                  <c:v>0.28081018518518541</c:v>
                </c:pt>
                <c:pt idx="6446">
                  <c:v>0.28082175925925962</c:v>
                </c:pt>
                <c:pt idx="6447">
                  <c:v>0.28083333333333327</c:v>
                </c:pt>
                <c:pt idx="6448">
                  <c:v>0.28084490740740764</c:v>
                </c:pt>
                <c:pt idx="6449">
                  <c:v>0.28085648148148168</c:v>
                </c:pt>
                <c:pt idx="6450">
                  <c:v>0.28087962962962992</c:v>
                </c:pt>
                <c:pt idx="6451">
                  <c:v>0.28089120370370368</c:v>
                </c:pt>
                <c:pt idx="6452">
                  <c:v>0.28090277777777811</c:v>
                </c:pt>
                <c:pt idx="6453">
                  <c:v>0.28091435185185204</c:v>
                </c:pt>
                <c:pt idx="6454">
                  <c:v>0.28092592592592608</c:v>
                </c:pt>
                <c:pt idx="6455">
                  <c:v>0.28093750000000001</c:v>
                </c:pt>
                <c:pt idx="6456">
                  <c:v>0.28094907407407421</c:v>
                </c:pt>
                <c:pt idx="6457">
                  <c:v>0.28096064814814831</c:v>
                </c:pt>
                <c:pt idx="6458">
                  <c:v>0.28097222222222246</c:v>
                </c:pt>
                <c:pt idx="6459">
                  <c:v>0.28098379629629638</c:v>
                </c:pt>
                <c:pt idx="6460">
                  <c:v>0.28099537037037037</c:v>
                </c:pt>
                <c:pt idx="6461">
                  <c:v>0.2810185185185185</c:v>
                </c:pt>
                <c:pt idx="6462">
                  <c:v>0.2810300925925926</c:v>
                </c:pt>
                <c:pt idx="6463">
                  <c:v>0.2810416666666668</c:v>
                </c:pt>
                <c:pt idx="6464">
                  <c:v>0.28105324074074078</c:v>
                </c:pt>
                <c:pt idx="6465">
                  <c:v>0.28106481481481504</c:v>
                </c:pt>
                <c:pt idx="6466">
                  <c:v>0.28107638888888914</c:v>
                </c:pt>
                <c:pt idx="6467">
                  <c:v>0.28108796296296329</c:v>
                </c:pt>
                <c:pt idx="6468">
                  <c:v>0.28109953703703705</c:v>
                </c:pt>
                <c:pt idx="6469">
                  <c:v>0.28111111111111109</c:v>
                </c:pt>
                <c:pt idx="6470">
                  <c:v>0.28112268518518541</c:v>
                </c:pt>
                <c:pt idx="6471">
                  <c:v>0.28113425925925939</c:v>
                </c:pt>
                <c:pt idx="6472">
                  <c:v>0.28115740740740741</c:v>
                </c:pt>
                <c:pt idx="6473">
                  <c:v>0.28116898148148162</c:v>
                </c:pt>
                <c:pt idx="6474">
                  <c:v>0.28118055555555571</c:v>
                </c:pt>
                <c:pt idx="6475">
                  <c:v>0.28119212962962981</c:v>
                </c:pt>
                <c:pt idx="6476">
                  <c:v>0.28120370370370368</c:v>
                </c:pt>
                <c:pt idx="6477">
                  <c:v>0.28121527777777788</c:v>
                </c:pt>
                <c:pt idx="6478">
                  <c:v>0.28122685185185203</c:v>
                </c:pt>
                <c:pt idx="6479">
                  <c:v>0.28123842592592591</c:v>
                </c:pt>
                <c:pt idx="6480">
                  <c:v>0.28125</c:v>
                </c:pt>
                <c:pt idx="6481">
                  <c:v>0.28126157407407426</c:v>
                </c:pt>
                <c:pt idx="6482">
                  <c:v>0.28127314814814813</c:v>
                </c:pt>
                <c:pt idx="6483">
                  <c:v>0.28128472222222245</c:v>
                </c:pt>
                <c:pt idx="6484">
                  <c:v>0.28129629629629627</c:v>
                </c:pt>
                <c:pt idx="6485">
                  <c:v>0.28131944444444462</c:v>
                </c:pt>
                <c:pt idx="6486">
                  <c:v>0.28133101851851838</c:v>
                </c:pt>
                <c:pt idx="6487">
                  <c:v>0.28134259259259276</c:v>
                </c:pt>
                <c:pt idx="6488">
                  <c:v>0.2813541666666669</c:v>
                </c:pt>
                <c:pt idx="6489">
                  <c:v>0.28136574074074094</c:v>
                </c:pt>
                <c:pt idx="6490">
                  <c:v>0.28137731481481504</c:v>
                </c:pt>
                <c:pt idx="6491">
                  <c:v>0.2813888888888893</c:v>
                </c:pt>
                <c:pt idx="6492">
                  <c:v>0.28140046296296328</c:v>
                </c:pt>
                <c:pt idx="6493">
                  <c:v>0.28141203703703721</c:v>
                </c:pt>
                <c:pt idx="6494">
                  <c:v>0.28142361111111108</c:v>
                </c:pt>
                <c:pt idx="6495">
                  <c:v>0.28143518518518518</c:v>
                </c:pt>
                <c:pt idx="6496">
                  <c:v>0.28145833333333331</c:v>
                </c:pt>
                <c:pt idx="6497">
                  <c:v>0.28146990740740757</c:v>
                </c:pt>
                <c:pt idx="6498">
                  <c:v>0.28148148148148167</c:v>
                </c:pt>
                <c:pt idx="6499">
                  <c:v>0.28150462962962991</c:v>
                </c:pt>
                <c:pt idx="6500">
                  <c:v>0.28151620370370395</c:v>
                </c:pt>
                <c:pt idx="6501">
                  <c:v>0.28152777777777804</c:v>
                </c:pt>
                <c:pt idx="6502">
                  <c:v>0.28153935185185186</c:v>
                </c:pt>
                <c:pt idx="6503">
                  <c:v>0.28156250000000022</c:v>
                </c:pt>
                <c:pt idx="6504">
                  <c:v>0.28157407407407437</c:v>
                </c:pt>
                <c:pt idx="6505">
                  <c:v>0.28158564814814818</c:v>
                </c:pt>
                <c:pt idx="6506">
                  <c:v>0.28159722222222222</c:v>
                </c:pt>
                <c:pt idx="6507">
                  <c:v>0.28160879629629632</c:v>
                </c:pt>
                <c:pt idx="6508">
                  <c:v>0.28162037037037052</c:v>
                </c:pt>
                <c:pt idx="6509">
                  <c:v>0.28163194444444445</c:v>
                </c:pt>
                <c:pt idx="6510">
                  <c:v>0.28164351851851827</c:v>
                </c:pt>
                <c:pt idx="6511">
                  <c:v>0.28165509259259253</c:v>
                </c:pt>
                <c:pt idx="6512">
                  <c:v>0.2816666666666669</c:v>
                </c:pt>
                <c:pt idx="6513">
                  <c:v>0.28167824074074088</c:v>
                </c:pt>
                <c:pt idx="6514">
                  <c:v>0.2817013888888889</c:v>
                </c:pt>
                <c:pt idx="6515">
                  <c:v>0.28171296296296328</c:v>
                </c:pt>
                <c:pt idx="6516">
                  <c:v>0.2817245370370372</c:v>
                </c:pt>
                <c:pt idx="6517">
                  <c:v>0.28173611111111113</c:v>
                </c:pt>
                <c:pt idx="6518">
                  <c:v>0.28174768518518517</c:v>
                </c:pt>
                <c:pt idx="6519">
                  <c:v>0.28175925925925932</c:v>
                </c:pt>
                <c:pt idx="6520">
                  <c:v>0.28177083333333336</c:v>
                </c:pt>
                <c:pt idx="6521">
                  <c:v>0.28178240740740756</c:v>
                </c:pt>
                <c:pt idx="6522">
                  <c:v>0.28179398148148149</c:v>
                </c:pt>
                <c:pt idx="6523">
                  <c:v>0.28180555555555575</c:v>
                </c:pt>
                <c:pt idx="6524">
                  <c:v>0.2818171296296299</c:v>
                </c:pt>
                <c:pt idx="6525">
                  <c:v>0.28182870370370405</c:v>
                </c:pt>
                <c:pt idx="6526">
                  <c:v>0.28184027777777804</c:v>
                </c:pt>
                <c:pt idx="6527">
                  <c:v>0.28186342592592606</c:v>
                </c:pt>
                <c:pt idx="6528">
                  <c:v>0.28187500000000026</c:v>
                </c:pt>
                <c:pt idx="6529">
                  <c:v>0.28188657407407447</c:v>
                </c:pt>
                <c:pt idx="6530">
                  <c:v>0.28189814814814812</c:v>
                </c:pt>
                <c:pt idx="6531">
                  <c:v>0.28190972222222238</c:v>
                </c:pt>
                <c:pt idx="6532">
                  <c:v>0.28192129629629631</c:v>
                </c:pt>
                <c:pt idx="6533">
                  <c:v>0.28193287037037051</c:v>
                </c:pt>
                <c:pt idx="6534">
                  <c:v>0.28194444444444461</c:v>
                </c:pt>
                <c:pt idx="6535">
                  <c:v>0.28195601851851854</c:v>
                </c:pt>
                <c:pt idx="6536">
                  <c:v>0.28196759259259258</c:v>
                </c:pt>
                <c:pt idx="6537">
                  <c:v>0.28197916666666689</c:v>
                </c:pt>
                <c:pt idx="6538">
                  <c:v>0.28199074074074082</c:v>
                </c:pt>
                <c:pt idx="6539">
                  <c:v>0.28201388888888906</c:v>
                </c:pt>
                <c:pt idx="6540">
                  <c:v>0.28202546296296332</c:v>
                </c:pt>
                <c:pt idx="6541">
                  <c:v>0.28203703703703703</c:v>
                </c:pt>
                <c:pt idx="6542">
                  <c:v>0.28204861111111112</c:v>
                </c:pt>
                <c:pt idx="6543">
                  <c:v>0.28206018518518533</c:v>
                </c:pt>
                <c:pt idx="6544">
                  <c:v>0.28207175925925948</c:v>
                </c:pt>
                <c:pt idx="6545">
                  <c:v>0.2820833333333333</c:v>
                </c:pt>
                <c:pt idx="6546">
                  <c:v>0.28209490740740761</c:v>
                </c:pt>
                <c:pt idx="6547">
                  <c:v>0.28210648148148165</c:v>
                </c:pt>
                <c:pt idx="6548">
                  <c:v>0.28211805555555552</c:v>
                </c:pt>
                <c:pt idx="6549">
                  <c:v>0.28212962962962984</c:v>
                </c:pt>
                <c:pt idx="6550">
                  <c:v>0.28215277777777797</c:v>
                </c:pt>
                <c:pt idx="6551">
                  <c:v>0.28216435185185201</c:v>
                </c:pt>
                <c:pt idx="6552">
                  <c:v>0.28217592592592611</c:v>
                </c:pt>
                <c:pt idx="6553">
                  <c:v>0.28218750000000015</c:v>
                </c:pt>
                <c:pt idx="6554">
                  <c:v>0.28219907407407407</c:v>
                </c:pt>
                <c:pt idx="6555">
                  <c:v>0.28221064814814817</c:v>
                </c:pt>
                <c:pt idx="6556">
                  <c:v>0.28222222222222232</c:v>
                </c:pt>
                <c:pt idx="6557">
                  <c:v>0.28223379629629625</c:v>
                </c:pt>
                <c:pt idx="6558">
                  <c:v>0.2822453703703704</c:v>
                </c:pt>
                <c:pt idx="6559">
                  <c:v>0.2822569444444446</c:v>
                </c:pt>
                <c:pt idx="6560">
                  <c:v>0.28226851851851853</c:v>
                </c:pt>
                <c:pt idx="6561">
                  <c:v>0.28229166666666666</c:v>
                </c:pt>
                <c:pt idx="6562">
                  <c:v>0.28230324074074081</c:v>
                </c:pt>
                <c:pt idx="6563">
                  <c:v>0.28231481481481518</c:v>
                </c:pt>
                <c:pt idx="6564">
                  <c:v>0.28232638888888922</c:v>
                </c:pt>
                <c:pt idx="6565">
                  <c:v>0.28233796296296332</c:v>
                </c:pt>
                <c:pt idx="6566">
                  <c:v>0.28234953703703702</c:v>
                </c:pt>
                <c:pt idx="6567">
                  <c:v>0.28236111111111112</c:v>
                </c:pt>
                <c:pt idx="6568">
                  <c:v>0.28237268518518543</c:v>
                </c:pt>
                <c:pt idx="6569">
                  <c:v>0.2823842592592597</c:v>
                </c:pt>
                <c:pt idx="6570">
                  <c:v>0.28239583333333335</c:v>
                </c:pt>
                <c:pt idx="6571">
                  <c:v>0.28240740740740738</c:v>
                </c:pt>
                <c:pt idx="6572">
                  <c:v>0.28243055555555557</c:v>
                </c:pt>
                <c:pt idx="6573">
                  <c:v>0.28244212962962978</c:v>
                </c:pt>
                <c:pt idx="6574">
                  <c:v>0.28245370370370382</c:v>
                </c:pt>
                <c:pt idx="6575">
                  <c:v>0.28246527777777797</c:v>
                </c:pt>
                <c:pt idx="6576">
                  <c:v>0.28247685185185217</c:v>
                </c:pt>
                <c:pt idx="6577">
                  <c:v>0.28248842592592627</c:v>
                </c:pt>
                <c:pt idx="6578">
                  <c:v>0.28250000000000008</c:v>
                </c:pt>
                <c:pt idx="6579">
                  <c:v>0.28251157407407423</c:v>
                </c:pt>
                <c:pt idx="6580">
                  <c:v>0.28252314814814816</c:v>
                </c:pt>
                <c:pt idx="6581">
                  <c:v>0.28253472222222231</c:v>
                </c:pt>
                <c:pt idx="6582">
                  <c:v>0.2825462962962963</c:v>
                </c:pt>
                <c:pt idx="6583">
                  <c:v>0.28255787037037056</c:v>
                </c:pt>
                <c:pt idx="6584">
                  <c:v>0.28256944444444448</c:v>
                </c:pt>
                <c:pt idx="6585">
                  <c:v>0.28258101851851836</c:v>
                </c:pt>
                <c:pt idx="6586">
                  <c:v>0.28260416666666682</c:v>
                </c:pt>
                <c:pt idx="6587">
                  <c:v>0.28261574074074081</c:v>
                </c:pt>
                <c:pt idx="6588">
                  <c:v>0.28262731481481501</c:v>
                </c:pt>
                <c:pt idx="6589">
                  <c:v>0.28263888888888888</c:v>
                </c:pt>
                <c:pt idx="6590">
                  <c:v>0.28265046296296326</c:v>
                </c:pt>
                <c:pt idx="6591">
                  <c:v>0.28266203703703702</c:v>
                </c:pt>
                <c:pt idx="6592">
                  <c:v>0.28267361111111111</c:v>
                </c:pt>
                <c:pt idx="6593">
                  <c:v>0.28268518518518532</c:v>
                </c:pt>
                <c:pt idx="6594">
                  <c:v>0.28269675925925947</c:v>
                </c:pt>
                <c:pt idx="6595">
                  <c:v>0.28270833333333334</c:v>
                </c:pt>
                <c:pt idx="6596">
                  <c:v>0.28273148148148131</c:v>
                </c:pt>
                <c:pt idx="6597">
                  <c:v>0.2827430555555554</c:v>
                </c:pt>
                <c:pt idx="6598">
                  <c:v>0.28275462962962983</c:v>
                </c:pt>
                <c:pt idx="6599">
                  <c:v>0.28276620370370381</c:v>
                </c:pt>
                <c:pt idx="6600">
                  <c:v>0.28277777777777802</c:v>
                </c:pt>
                <c:pt idx="6601">
                  <c:v>0.282789351851852</c:v>
                </c:pt>
                <c:pt idx="6602">
                  <c:v>0.28280092592592626</c:v>
                </c:pt>
                <c:pt idx="6603">
                  <c:v>0.28281250000000024</c:v>
                </c:pt>
                <c:pt idx="6604">
                  <c:v>0.28282407407407439</c:v>
                </c:pt>
                <c:pt idx="6605">
                  <c:v>0.28283564814814816</c:v>
                </c:pt>
                <c:pt idx="6606">
                  <c:v>0.28284722222222231</c:v>
                </c:pt>
                <c:pt idx="6607">
                  <c:v>0.28287037037037066</c:v>
                </c:pt>
                <c:pt idx="6608">
                  <c:v>0.28288194444444464</c:v>
                </c:pt>
                <c:pt idx="6609">
                  <c:v>0.28289351851851835</c:v>
                </c:pt>
                <c:pt idx="6610">
                  <c:v>0.28290509259259261</c:v>
                </c:pt>
                <c:pt idx="6611">
                  <c:v>0.28291666666666693</c:v>
                </c:pt>
                <c:pt idx="6612">
                  <c:v>0.28292824074074097</c:v>
                </c:pt>
                <c:pt idx="6613">
                  <c:v>0.282939814814815</c:v>
                </c:pt>
                <c:pt idx="6614">
                  <c:v>0.28295138888888888</c:v>
                </c:pt>
                <c:pt idx="6615">
                  <c:v>0.28296296296296336</c:v>
                </c:pt>
                <c:pt idx="6616">
                  <c:v>0.28297453703703723</c:v>
                </c:pt>
                <c:pt idx="6617">
                  <c:v>0.28298611111111127</c:v>
                </c:pt>
                <c:pt idx="6618">
                  <c:v>0.28300925925925946</c:v>
                </c:pt>
                <c:pt idx="6619">
                  <c:v>0.2830208333333335</c:v>
                </c:pt>
                <c:pt idx="6620">
                  <c:v>0.28303240740740737</c:v>
                </c:pt>
                <c:pt idx="6621">
                  <c:v>0.28304398148148152</c:v>
                </c:pt>
                <c:pt idx="6622">
                  <c:v>0.28305555555555556</c:v>
                </c:pt>
                <c:pt idx="6623">
                  <c:v>0.28306712962962977</c:v>
                </c:pt>
                <c:pt idx="6624">
                  <c:v>0.28307870370370392</c:v>
                </c:pt>
                <c:pt idx="6625">
                  <c:v>0.28309027777777801</c:v>
                </c:pt>
                <c:pt idx="6626">
                  <c:v>0.28310185185185188</c:v>
                </c:pt>
                <c:pt idx="6627">
                  <c:v>0.28311342592592592</c:v>
                </c:pt>
                <c:pt idx="6628">
                  <c:v>0.28312500000000002</c:v>
                </c:pt>
                <c:pt idx="6629">
                  <c:v>0.28313657407407422</c:v>
                </c:pt>
                <c:pt idx="6630">
                  <c:v>0.28314814814814815</c:v>
                </c:pt>
                <c:pt idx="6631">
                  <c:v>0.2831597222222223</c:v>
                </c:pt>
                <c:pt idx="6632">
                  <c:v>0.28318287037037065</c:v>
                </c:pt>
                <c:pt idx="6633">
                  <c:v>0.28319444444444447</c:v>
                </c:pt>
                <c:pt idx="6634">
                  <c:v>0.28320601851851834</c:v>
                </c:pt>
                <c:pt idx="6635">
                  <c:v>0.2832175925925926</c:v>
                </c:pt>
                <c:pt idx="6636">
                  <c:v>0.28322916666666681</c:v>
                </c:pt>
                <c:pt idx="6637">
                  <c:v>0.28324074074074085</c:v>
                </c:pt>
                <c:pt idx="6638">
                  <c:v>0.28325231481481494</c:v>
                </c:pt>
                <c:pt idx="6639">
                  <c:v>0.28326388888888898</c:v>
                </c:pt>
                <c:pt idx="6640">
                  <c:v>0.28327546296296313</c:v>
                </c:pt>
                <c:pt idx="6641">
                  <c:v>0.283287037037037</c:v>
                </c:pt>
                <c:pt idx="6642">
                  <c:v>0.2832986111111111</c:v>
                </c:pt>
                <c:pt idx="6643">
                  <c:v>0.28332175925925962</c:v>
                </c:pt>
                <c:pt idx="6644">
                  <c:v>0.28333333333333333</c:v>
                </c:pt>
                <c:pt idx="6645">
                  <c:v>0.28334490740740764</c:v>
                </c:pt>
                <c:pt idx="6646">
                  <c:v>0.28335648148148163</c:v>
                </c:pt>
                <c:pt idx="6647">
                  <c:v>0.28336805555555572</c:v>
                </c:pt>
                <c:pt idx="6648">
                  <c:v>0.28337962962962993</c:v>
                </c:pt>
                <c:pt idx="6649">
                  <c:v>0.2833912037037038</c:v>
                </c:pt>
                <c:pt idx="6650">
                  <c:v>0.28340277777777811</c:v>
                </c:pt>
                <c:pt idx="6651">
                  <c:v>0.28341435185185215</c:v>
                </c:pt>
                <c:pt idx="6652">
                  <c:v>0.28342592592592614</c:v>
                </c:pt>
                <c:pt idx="6653">
                  <c:v>0.28343750000000001</c:v>
                </c:pt>
                <c:pt idx="6654">
                  <c:v>0.28346064814814831</c:v>
                </c:pt>
                <c:pt idx="6655">
                  <c:v>0.28347222222222246</c:v>
                </c:pt>
                <c:pt idx="6656">
                  <c:v>0.2834837962962965</c:v>
                </c:pt>
                <c:pt idx="6657">
                  <c:v>0.28349537037037037</c:v>
                </c:pt>
                <c:pt idx="6658">
                  <c:v>0.28350694444444463</c:v>
                </c:pt>
                <c:pt idx="6659">
                  <c:v>0.2835185185185185</c:v>
                </c:pt>
                <c:pt idx="6660">
                  <c:v>0.2835300925925926</c:v>
                </c:pt>
                <c:pt idx="6661">
                  <c:v>0.2835416666666668</c:v>
                </c:pt>
                <c:pt idx="6662">
                  <c:v>0.28355324074074084</c:v>
                </c:pt>
                <c:pt idx="6663">
                  <c:v>0.28356481481481516</c:v>
                </c:pt>
                <c:pt idx="6664">
                  <c:v>0.28357638888888903</c:v>
                </c:pt>
                <c:pt idx="6665">
                  <c:v>0.28359953703703705</c:v>
                </c:pt>
                <c:pt idx="6666">
                  <c:v>0.28361111111111109</c:v>
                </c:pt>
                <c:pt idx="6667">
                  <c:v>0.28362268518518541</c:v>
                </c:pt>
                <c:pt idx="6668">
                  <c:v>0.28363425925925945</c:v>
                </c:pt>
                <c:pt idx="6669">
                  <c:v>0.28364583333333326</c:v>
                </c:pt>
                <c:pt idx="6670">
                  <c:v>0.28365740740740741</c:v>
                </c:pt>
                <c:pt idx="6671">
                  <c:v>0.28366898148148167</c:v>
                </c:pt>
                <c:pt idx="6672">
                  <c:v>0.28368055555555571</c:v>
                </c:pt>
                <c:pt idx="6673">
                  <c:v>0.28369212962962981</c:v>
                </c:pt>
                <c:pt idx="6674">
                  <c:v>0.28370370370370385</c:v>
                </c:pt>
                <c:pt idx="6675">
                  <c:v>0.28371527777777794</c:v>
                </c:pt>
                <c:pt idx="6676">
                  <c:v>0.28372685185185204</c:v>
                </c:pt>
                <c:pt idx="6677">
                  <c:v>0.28375</c:v>
                </c:pt>
                <c:pt idx="6678">
                  <c:v>0.28376157407407421</c:v>
                </c:pt>
                <c:pt idx="6679">
                  <c:v>0.28377314814814814</c:v>
                </c:pt>
                <c:pt idx="6680">
                  <c:v>0.28378472222222245</c:v>
                </c:pt>
                <c:pt idx="6681">
                  <c:v>0.28379629629629627</c:v>
                </c:pt>
                <c:pt idx="6682">
                  <c:v>0.28380787037037053</c:v>
                </c:pt>
                <c:pt idx="6683">
                  <c:v>0.28381944444444462</c:v>
                </c:pt>
                <c:pt idx="6684">
                  <c:v>0.28383101851851833</c:v>
                </c:pt>
                <c:pt idx="6685">
                  <c:v>0.28384259259259276</c:v>
                </c:pt>
                <c:pt idx="6686">
                  <c:v>0.28385416666666691</c:v>
                </c:pt>
                <c:pt idx="6687">
                  <c:v>0.28386574074074089</c:v>
                </c:pt>
                <c:pt idx="6688">
                  <c:v>0.28387731481481504</c:v>
                </c:pt>
                <c:pt idx="6689">
                  <c:v>0.28390046296296328</c:v>
                </c:pt>
                <c:pt idx="6690">
                  <c:v>0.28391203703703721</c:v>
                </c:pt>
                <c:pt idx="6691">
                  <c:v>0.28392361111111131</c:v>
                </c:pt>
                <c:pt idx="6692">
                  <c:v>0.28393518518518518</c:v>
                </c:pt>
                <c:pt idx="6693">
                  <c:v>0.28394675925925955</c:v>
                </c:pt>
                <c:pt idx="6694">
                  <c:v>0.28395833333333331</c:v>
                </c:pt>
                <c:pt idx="6695">
                  <c:v>0.28396990740740757</c:v>
                </c:pt>
                <c:pt idx="6696">
                  <c:v>0.28398148148148161</c:v>
                </c:pt>
                <c:pt idx="6697">
                  <c:v>0.2839930555555556</c:v>
                </c:pt>
                <c:pt idx="6698">
                  <c:v>0.28400462962962991</c:v>
                </c:pt>
                <c:pt idx="6699">
                  <c:v>0.2840162037037039</c:v>
                </c:pt>
                <c:pt idx="6700">
                  <c:v>0.28403935185185186</c:v>
                </c:pt>
                <c:pt idx="6701">
                  <c:v>0.28405092592592607</c:v>
                </c:pt>
                <c:pt idx="6702">
                  <c:v>0.28406250000000016</c:v>
                </c:pt>
                <c:pt idx="6703">
                  <c:v>0.28407407407407437</c:v>
                </c:pt>
                <c:pt idx="6704">
                  <c:v>0.28408564814814818</c:v>
                </c:pt>
                <c:pt idx="6705">
                  <c:v>0.28409722222222222</c:v>
                </c:pt>
                <c:pt idx="6706">
                  <c:v>0.28410879629629632</c:v>
                </c:pt>
                <c:pt idx="6707">
                  <c:v>0.28412037037037052</c:v>
                </c:pt>
                <c:pt idx="6708">
                  <c:v>0.28413194444444445</c:v>
                </c:pt>
                <c:pt idx="6709">
                  <c:v>0.28414351851851838</c:v>
                </c:pt>
                <c:pt idx="6710">
                  <c:v>0.28415509259259253</c:v>
                </c:pt>
                <c:pt idx="6711">
                  <c:v>0.28417824074074088</c:v>
                </c:pt>
                <c:pt idx="6712">
                  <c:v>0.28418981481481498</c:v>
                </c:pt>
                <c:pt idx="6713">
                  <c:v>0.28420138888888885</c:v>
                </c:pt>
                <c:pt idx="6714">
                  <c:v>0.28421296296296333</c:v>
                </c:pt>
                <c:pt idx="6715">
                  <c:v>0.28422453703703721</c:v>
                </c:pt>
                <c:pt idx="6716">
                  <c:v>0.28423611111111091</c:v>
                </c:pt>
                <c:pt idx="6717">
                  <c:v>0.28424768518518517</c:v>
                </c:pt>
                <c:pt idx="6718">
                  <c:v>0.28425925925925932</c:v>
                </c:pt>
                <c:pt idx="6719">
                  <c:v>0.28427083333333331</c:v>
                </c:pt>
                <c:pt idx="6720">
                  <c:v>0.28428240740740757</c:v>
                </c:pt>
                <c:pt idx="6721">
                  <c:v>0.28429398148148149</c:v>
                </c:pt>
                <c:pt idx="6722">
                  <c:v>0.28431712962962991</c:v>
                </c:pt>
                <c:pt idx="6723">
                  <c:v>0.28432870370370406</c:v>
                </c:pt>
                <c:pt idx="6724">
                  <c:v>0.28434027777777804</c:v>
                </c:pt>
                <c:pt idx="6725">
                  <c:v>0.28435185185185202</c:v>
                </c:pt>
                <c:pt idx="6726">
                  <c:v>0.28436342592592612</c:v>
                </c:pt>
                <c:pt idx="6727">
                  <c:v>0.28437500000000027</c:v>
                </c:pt>
                <c:pt idx="6728">
                  <c:v>0.28438657407407447</c:v>
                </c:pt>
                <c:pt idx="6729">
                  <c:v>0.28439814814814818</c:v>
                </c:pt>
                <c:pt idx="6730">
                  <c:v>0.28440972222222238</c:v>
                </c:pt>
                <c:pt idx="6731">
                  <c:v>0.28442129629629631</c:v>
                </c:pt>
                <c:pt idx="6732">
                  <c:v>0.28443287037037057</c:v>
                </c:pt>
                <c:pt idx="6733">
                  <c:v>0.28444444444444461</c:v>
                </c:pt>
                <c:pt idx="6734">
                  <c:v>0.28445601851851854</c:v>
                </c:pt>
                <c:pt idx="6735">
                  <c:v>0.28446759259259258</c:v>
                </c:pt>
                <c:pt idx="6736">
                  <c:v>0.28449074074074082</c:v>
                </c:pt>
                <c:pt idx="6737">
                  <c:v>0.28450231481481497</c:v>
                </c:pt>
                <c:pt idx="6738">
                  <c:v>0.28451388888888907</c:v>
                </c:pt>
                <c:pt idx="6739">
                  <c:v>0.28452546296296327</c:v>
                </c:pt>
                <c:pt idx="6740">
                  <c:v>0.28453703703703703</c:v>
                </c:pt>
                <c:pt idx="6741">
                  <c:v>0.28454861111111118</c:v>
                </c:pt>
                <c:pt idx="6742">
                  <c:v>0.28456018518518533</c:v>
                </c:pt>
                <c:pt idx="6743">
                  <c:v>0.28457175925925954</c:v>
                </c:pt>
                <c:pt idx="6744">
                  <c:v>0.28458333333333335</c:v>
                </c:pt>
                <c:pt idx="6745">
                  <c:v>0.28459490740740756</c:v>
                </c:pt>
                <c:pt idx="6746">
                  <c:v>0.28460648148148165</c:v>
                </c:pt>
                <c:pt idx="6747">
                  <c:v>0.28462962962962984</c:v>
                </c:pt>
                <c:pt idx="6748">
                  <c:v>0.28464120370370372</c:v>
                </c:pt>
                <c:pt idx="6749">
                  <c:v>0.28465277777777798</c:v>
                </c:pt>
                <c:pt idx="6750">
                  <c:v>0.28466435185185202</c:v>
                </c:pt>
                <c:pt idx="6751">
                  <c:v>0.28467592592592611</c:v>
                </c:pt>
                <c:pt idx="6752">
                  <c:v>0.28468750000000015</c:v>
                </c:pt>
                <c:pt idx="6753">
                  <c:v>0.28469907407407408</c:v>
                </c:pt>
                <c:pt idx="6754">
                  <c:v>0.28471064814814812</c:v>
                </c:pt>
                <c:pt idx="6755">
                  <c:v>0.28472222222222232</c:v>
                </c:pt>
                <c:pt idx="6756">
                  <c:v>0.28473379629629625</c:v>
                </c:pt>
                <c:pt idx="6757">
                  <c:v>0.28474537037037034</c:v>
                </c:pt>
                <c:pt idx="6758">
                  <c:v>0.28476851851851853</c:v>
                </c:pt>
                <c:pt idx="6759">
                  <c:v>0.28478009259259257</c:v>
                </c:pt>
                <c:pt idx="6760">
                  <c:v>0.28479166666666667</c:v>
                </c:pt>
                <c:pt idx="6761">
                  <c:v>0.28480324074074082</c:v>
                </c:pt>
                <c:pt idx="6762">
                  <c:v>0.28481481481481513</c:v>
                </c:pt>
                <c:pt idx="6763">
                  <c:v>0.28482638888888923</c:v>
                </c:pt>
                <c:pt idx="6764">
                  <c:v>0.28483796296296332</c:v>
                </c:pt>
                <c:pt idx="6765">
                  <c:v>0.28484953703703708</c:v>
                </c:pt>
                <c:pt idx="6766">
                  <c:v>0.28486111111111112</c:v>
                </c:pt>
                <c:pt idx="6767">
                  <c:v>0.28487268518518555</c:v>
                </c:pt>
                <c:pt idx="6768">
                  <c:v>0.28489583333333335</c:v>
                </c:pt>
                <c:pt idx="6769">
                  <c:v>0.28490740740740755</c:v>
                </c:pt>
                <c:pt idx="6770">
                  <c:v>0.28491898148148176</c:v>
                </c:pt>
                <c:pt idx="6771">
                  <c:v>0.28493055555555552</c:v>
                </c:pt>
                <c:pt idx="6772">
                  <c:v>0.28494212962962989</c:v>
                </c:pt>
                <c:pt idx="6773">
                  <c:v>0.28495370370370382</c:v>
                </c:pt>
              </c:numCache>
            </c:numRef>
          </c:cat>
          <c:val>
            <c:numRef>
              <c:f>Sheet2!$F$29993:$F$36766</c:f>
              <c:numCache>
                <c:formatCode>General</c:formatCode>
                <c:ptCount val="6774"/>
                <c:pt idx="0">
                  <c:v>4.0000000000000022E-2</c:v>
                </c:pt>
                <c:pt idx="1">
                  <c:v>4.0000000000000022E-2</c:v>
                </c:pt>
                <c:pt idx="2">
                  <c:v>4.0000000000000022E-2</c:v>
                </c:pt>
                <c:pt idx="3">
                  <c:v>4.0000000000000022E-2</c:v>
                </c:pt>
                <c:pt idx="4">
                  <c:v>4.0000000000000022E-2</c:v>
                </c:pt>
                <c:pt idx="5">
                  <c:v>3.0000000000000002E-2</c:v>
                </c:pt>
                <c:pt idx="6">
                  <c:v>3.0000000000000002E-2</c:v>
                </c:pt>
                <c:pt idx="7">
                  <c:v>4.0000000000000022E-2</c:v>
                </c:pt>
                <c:pt idx="8">
                  <c:v>3.0000000000000002E-2</c:v>
                </c:pt>
                <c:pt idx="9">
                  <c:v>3.0000000000000002E-2</c:v>
                </c:pt>
                <c:pt idx="10">
                  <c:v>3.0000000000000002E-2</c:v>
                </c:pt>
                <c:pt idx="11">
                  <c:v>3.0000000000000002E-2</c:v>
                </c:pt>
                <c:pt idx="12">
                  <c:v>3.0000000000000002E-2</c:v>
                </c:pt>
                <c:pt idx="13">
                  <c:v>3.0000000000000002E-2</c:v>
                </c:pt>
                <c:pt idx="14">
                  <c:v>3.0000000000000002E-2</c:v>
                </c:pt>
                <c:pt idx="15">
                  <c:v>3.0000000000000002E-2</c:v>
                </c:pt>
                <c:pt idx="16">
                  <c:v>2.0000000000000011E-2</c:v>
                </c:pt>
                <c:pt idx="17">
                  <c:v>3.0000000000000002E-2</c:v>
                </c:pt>
                <c:pt idx="18">
                  <c:v>3.0000000000000002E-2</c:v>
                </c:pt>
                <c:pt idx="19">
                  <c:v>3.0000000000000002E-2</c:v>
                </c:pt>
                <c:pt idx="20">
                  <c:v>3.0000000000000002E-2</c:v>
                </c:pt>
                <c:pt idx="21">
                  <c:v>2.0000000000000011E-2</c:v>
                </c:pt>
                <c:pt idx="22">
                  <c:v>3.0000000000000002E-2</c:v>
                </c:pt>
                <c:pt idx="23">
                  <c:v>3.0000000000000002E-2</c:v>
                </c:pt>
                <c:pt idx="24">
                  <c:v>3.0000000000000002E-2</c:v>
                </c:pt>
                <c:pt idx="25">
                  <c:v>4.0000000000000022E-2</c:v>
                </c:pt>
                <c:pt idx="26">
                  <c:v>4.0000000000000022E-2</c:v>
                </c:pt>
                <c:pt idx="27">
                  <c:v>3.0000000000000002E-2</c:v>
                </c:pt>
                <c:pt idx="28">
                  <c:v>2.0000000000000011E-2</c:v>
                </c:pt>
                <c:pt idx="29">
                  <c:v>2.0000000000000011E-2</c:v>
                </c:pt>
                <c:pt idx="30">
                  <c:v>2.0000000000000011E-2</c:v>
                </c:pt>
                <c:pt idx="31">
                  <c:v>2.0000000000000011E-2</c:v>
                </c:pt>
                <c:pt idx="32">
                  <c:v>2.0000000000000011E-2</c:v>
                </c:pt>
                <c:pt idx="33">
                  <c:v>2.0000000000000011E-2</c:v>
                </c:pt>
                <c:pt idx="34">
                  <c:v>2.0000000000000011E-2</c:v>
                </c:pt>
                <c:pt idx="35">
                  <c:v>2.0000000000000011E-2</c:v>
                </c:pt>
                <c:pt idx="36">
                  <c:v>2.0000000000000011E-2</c:v>
                </c:pt>
                <c:pt idx="37">
                  <c:v>4.0000000000000022E-2</c:v>
                </c:pt>
                <c:pt idx="38">
                  <c:v>4.0000000000000022E-2</c:v>
                </c:pt>
                <c:pt idx="39">
                  <c:v>4.0000000000000022E-2</c:v>
                </c:pt>
                <c:pt idx="40">
                  <c:v>4.0000000000000022E-2</c:v>
                </c:pt>
                <c:pt idx="41">
                  <c:v>4.0000000000000022E-2</c:v>
                </c:pt>
                <c:pt idx="42">
                  <c:v>4.0000000000000022E-2</c:v>
                </c:pt>
                <c:pt idx="43">
                  <c:v>0.05</c:v>
                </c:pt>
                <c:pt idx="44">
                  <c:v>0.05</c:v>
                </c:pt>
                <c:pt idx="45">
                  <c:v>0.05</c:v>
                </c:pt>
                <c:pt idx="46">
                  <c:v>4.0000000000000022E-2</c:v>
                </c:pt>
                <c:pt idx="47">
                  <c:v>4.0000000000000022E-2</c:v>
                </c:pt>
                <c:pt idx="48">
                  <c:v>4.0000000000000022E-2</c:v>
                </c:pt>
                <c:pt idx="49">
                  <c:v>4.0000000000000022E-2</c:v>
                </c:pt>
                <c:pt idx="50">
                  <c:v>4.0000000000000022E-2</c:v>
                </c:pt>
                <c:pt idx="51">
                  <c:v>4.0000000000000022E-2</c:v>
                </c:pt>
                <c:pt idx="52">
                  <c:v>0.05</c:v>
                </c:pt>
                <c:pt idx="53">
                  <c:v>6.0000000000000026E-2</c:v>
                </c:pt>
                <c:pt idx="54">
                  <c:v>0.05</c:v>
                </c:pt>
                <c:pt idx="55">
                  <c:v>6.0000000000000026E-2</c:v>
                </c:pt>
                <c:pt idx="56">
                  <c:v>6.0000000000000026E-2</c:v>
                </c:pt>
                <c:pt idx="57">
                  <c:v>7.0000000000000021E-2</c:v>
                </c:pt>
                <c:pt idx="58">
                  <c:v>7.0000000000000021E-2</c:v>
                </c:pt>
                <c:pt idx="59">
                  <c:v>7.0000000000000021E-2</c:v>
                </c:pt>
                <c:pt idx="60">
                  <c:v>7.0000000000000021E-2</c:v>
                </c:pt>
                <c:pt idx="61">
                  <c:v>6.0000000000000026E-2</c:v>
                </c:pt>
                <c:pt idx="62">
                  <c:v>6.0000000000000026E-2</c:v>
                </c:pt>
                <c:pt idx="63">
                  <c:v>6.0000000000000026E-2</c:v>
                </c:pt>
                <c:pt idx="64">
                  <c:v>6.0000000000000026E-2</c:v>
                </c:pt>
                <c:pt idx="65">
                  <c:v>6.0000000000000026E-2</c:v>
                </c:pt>
                <c:pt idx="66">
                  <c:v>6.0000000000000026E-2</c:v>
                </c:pt>
                <c:pt idx="67">
                  <c:v>0.05</c:v>
                </c:pt>
                <c:pt idx="68">
                  <c:v>0.05</c:v>
                </c:pt>
                <c:pt idx="69">
                  <c:v>0.05</c:v>
                </c:pt>
                <c:pt idx="70">
                  <c:v>0.05</c:v>
                </c:pt>
                <c:pt idx="71">
                  <c:v>0.05</c:v>
                </c:pt>
                <c:pt idx="72">
                  <c:v>0.05</c:v>
                </c:pt>
                <c:pt idx="73">
                  <c:v>4.0000000000000022E-2</c:v>
                </c:pt>
                <c:pt idx="74">
                  <c:v>4.0000000000000022E-2</c:v>
                </c:pt>
                <c:pt idx="75">
                  <c:v>4.0000000000000022E-2</c:v>
                </c:pt>
                <c:pt idx="76">
                  <c:v>4.0000000000000022E-2</c:v>
                </c:pt>
                <c:pt idx="77">
                  <c:v>4.0000000000000022E-2</c:v>
                </c:pt>
                <c:pt idx="78">
                  <c:v>4.0000000000000022E-2</c:v>
                </c:pt>
                <c:pt idx="79">
                  <c:v>4.0000000000000022E-2</c:v>
                </c:pt>
                <c:pt idx="80">
                  <c:v>4.0000000000000022E-2</c:v>
                </c:pt>
                <c:pt idx="81">
                  <c:v>4.0000000000000022E-2</c:v>
                </c:pt>
                <c:pt idx="82">
                  <c:v>0.05</c:v>
                </c:pt>
                <c:pt idx="83">
                  <c:v>0.05</c:v>
                </c:pt>
                <c:pt idx="84">
                  <c:v>0.05</c:v>
                </c:pt>
                <c:pt idx="85">
                  <c:v>0.05</c:v>
                </c:pt>
                <c:pt idx="86">
                  <c:v>0.05</c:v>
                </c:pt>
                <c:pt idx="87">
                  <c:v>0.05</c:v>
                </c:pt>
                <c:pt idx="88">
                  <c:v>6.0000000000000026E-2</c:v>
                </c:pt>
                <c:pt idx="89">
                  <c:v>6.0000000000000026E-2</c:v>
                </c:pt>
                <c:pt idx="90">
                  <c:v>6.0000000000000026E-2</c:v>
                </c:pt>
                <c:pt idx="91">
                  <c:v>3.0000000000000002E-2</c:v>
                </c:pt>
                <c:pt idx="92">
                  <c:v>4.0000000000000022E-2</c:v>
                </c:pt>
                <c:pt idx="93">
                  <c:v>3.0000000000000002E-2</c:v>
                </c:pt>
                <c:pt idx="94">
                  <c:v>3.0000000000000002E-2</c:v>
                </c:pt>
                <c:pt idx="95">
                  <c:v>3.0000000000000002E-2</c:v>
                </c:pt>
                <c:pt idx="96">
                  <c:v>3.0000000000000002E-2</c:v>
                </c:pt>
                <c:pt idx="97">
                  <c:v>3.0000000000000002E-2</c:v>
                </c:pt>
                <c:pt idx="98">
                  <c:v>3.0000000000000002E-2</c:v>
                </c:pt>
                <c:pt idx="99">
                  <c:v>3.0000000000000002E-2</c:v>
                </c:pt>
                <c:pt idx="100">
                  <c:v>4.0000000000000022E-2</c:v>
                </c:pt>
                <c:pt idx="101">
                  <c:v>4.0000000000000022E-2</c:v>
                </c:pt>
                <c:pt idx="102">
                  <c:v>4.0000000000000022E-2</c:v>
                </c:pt>
                <c:pt idx="103">
                  <c:v>3.0000000000000002E-2</c:v>
                </c:pt>
                <c:pt idx="104">
                  <c:v>3.0000000000000002E-2</c:v>
                </c:pt>
                <c:pt idx="105">
                  <c:v>3.0000000000000002E-2</c:v>
                </c:pt>
                <c:pt idx="106">
                  <c:v>4.0000000000000022E-2</c:v>
                </c:pt>
                <c:pt idx="107">
                  <c:v>4.0000000000000022E-2</c:v>
                </c:pt>
                <c:pt idx="108">
                  <c:v>4.0000000000000022E-2</c:v>
                </c:pt>
                <c:pt idx="109">
                  <c:v>4.0000000000000022E-2</c:v>
                </c:pt>
                <c:pt idx="110">
                  <c:v>4.0000000000000022E-2</c:v>
                </c:pt>
                <c:pt idx="111">
                  <c:v>4.0000000000000022E-2</c:v>
                </c:pt>
                <c:pt idx="112">
                  <c:v>4.0000000000000022E-2</c:v>
                </c:pt>
                <c:pt idx="113">
                  <c:v>4.0000000000000022E-2</c:v>
                </c:pt>
                <c:pt idx="114">
                  <c:v>4.0000000000000022E-2</c:v>
                </c:pt>
                <c:pt idx="115">
                  <c:v>3.0000000000000002E-2</c:v>
                </c:pt>
                <c:pt idx="116">
                  <c:v>3.0000000000000002E-2</c:v>
                </c:pt>
                <c:pt idx="117">
                  <c:v>3.0000000000000002E-2</c:v>
                </c:pt>
                <c:pt idx="118">
                  <c:v>2.0000000000000011E-2</c:v>
                </c:pt>
                <c:pt idx="119">
                  <c:v>2.0000000000000011E-2</c:v>
                </c:pt>
                <c:pt idx="120">
                  <c:v>2.0000000000000011E-2</c:v>
                </c:pt>
                <c:pt idx="121">
                  <c:v>3.0000000000000002E-2</c:v>
                </c:pt>
                <c:pt idx="122">
                  <c:v>3.0000000000000002E-2</c:v>
                </c:pt>
                <c:pt idx="123">
                  <c:v>3.0000000000000002E-2</c:v>
                </c:pt>
                <c:pt idx="124">
                  <c:v>3.0000000000000002E-2</c:v>
                </c:pt>
                <c:pt idx="125">
                  <c:v>3.0000000000000002E-2</c:v>
                </c:pt>
                <c:pt idx="126">
                  <c:v>4.0000000000000022E-2</c:v>
                </c:pt>
                <c:pt idx="127">
                  <c:v>4.0000000000000022E-2</c:v>
                </c:pt>
                <c:pt idx="128">
                  <c:v>4.0000000000000022E-2</c:v>
                </c:pt>
                <c:pt idx="129">
                  <c:v>4.0000000000000022E-2</c:v>
                </c:pt>
                <c:pt idx="130">
                  <c:v>3.0000000000000002E-2</c:v>
                </c:pt>
                <c:pt idx="131">
                  <c:v>3.0000000000000002E-2</c:v>
                </c:pt>
                <c:pt idx="132">
                  <c:v>3.0000000000000002E-2</c:v>
                </c:pt>
                <c:pt idx="133">
                  <c:v>3.0000000000000002E-2</c:v>
                </c:pt>
                <c:pt idx="134">
                  <c:v>3.0000000000000002E-2</c:v>
                </c:pt>
                <c:pt idx="135">
                  <c:v>3.0000000000000002E-2</c:v>
                </c:pt>
                <c:pt idx="136">
                  <c:v>4.0000000000000022E-2</c:v>
                </c:pt>
                <c:pt idx="137">
                  <c:v>0.05</c:v>
                </c:pt>
                <c:pt idx="138">
                  <c:v>0.05</c:v>
                </c:pt>
                <c:pt idx="139">
                  <c:v>6.0000000000000026E-2</c:v>
                </c:pt>
                <c:pt idx="140">
                  <c:v>6.0000000000000026E-2</c:v>
                </c:pt>
                <c:pt idx="141">
                  <c:v>0.05</c:v>
                </c:pt>
                <c:pt idx="142">
                  <c:v>0.05</c:v>
                </c:pt>
                <c:pt idx="143">
                  <c:v>0.05</c:v>
                </c:pt>
                <c:pt idx="144">
                  <c:v>0.05</c:v>
                </c:pt>
                <c:pt idx="145">
                  <c:v>3.0000000000000002E-2</c:v>
                </c:pt>
                <c:pt idx="146">
                  <c:v>3.0000000000000002E-2</c:v>
                </c:pt>
                <c:pt idx="147">
                  <c:v>4.0000000000000022E-2</c:v>
                </c:pt>
                <c:pt idx="148">
                  <c:v>3.0000000000000002E-2</c:v>
                </c:pt>
                <c:pt idx="149">
                  <c:v>3.0000000000000002E-2</c:v>
                </c:pt>
                <c:pt idx="150">
                  <c:v>3.0000000000000002E-2</c:v>
                </c:pt>
                <c:pt idx="151">
                  <c:v>2.0000000000000011E-2</c:v>
                </c:pt>
                <c:pt idx="152">
                  <c:v>3.0000000000000002E-2</c:v>
                </c:pt>
                <c:pt idx="153">
                  <c:v>4.0000000000000022E-2</c:v>
                </c:pt>
                <c:pt idx="154">
                  <c:v>4.0000000000000022E-2</c:v>
                </c:pt>
                <c:pt idx="155">
                  <c:v>4.0000000000000022E-2</c:v>
                </c:pt>
                <c:pt idx="156">
                  <c:v>3.0000000000000002E-2</c:v>
                </c:pt>
                <c:pt idx="157">
                  <c:v>4.0000000000000022E-2</c:v>
                </c:pt>
                <c:pt idx="158">
                  <c:v>4.0000000000000022E-2</c:v>
                </c:pt>
                <c:pt idx="159">
                  <c:v>4.0000000000000022E-2</c:v>
                </c:pt>
                <c:pt idx="160">
                  <c:v>4.0000000000000022E-2</c:v>
                </c:pt>
                <c:pt idx="161">
                  <c:v>4.0000000000000022E-2</c:v>
                </c:pt>
                <c:pt idx="162">
                  <c:v>3.0000000000000002E-2</c:v>
                </c:pt>
                <c:pt idx="163">
                  <c:v>3.0000000000000002E-2</c:v>
                </c:pt>
                <c:pt idx="164">
                  <c:v>3.0000000000000002E-2</c:v>
                </c:pt>
                <c:pt idx="165">
                  <c:v>3.0000000000000002E-2</c:v>
                </c:pt>
                <c:pt idx="166">
                  <c:v>2.0000000000000011E-2</c:v>
                </c:pt>
                <c:pt idx="167">
                  <c:v>2.0000000000000011E-2</c:v>
                </c:pt>
                <c:pt idx="168">
                  <c:v>2.0000000000000011E-2</c:v>
                </c:pt>
                <c:pt idx="169">
                  <c:v>2.0000000000000011E-2</c:v>
                </c:pt>
                <c:pt idx="170">
                  <c:v>2.0000000000000011E-2</c:v>
                </c:pt>
                <c:pt idx="171">
                  <c:v>2.0000000000000011E-2</c:v>
                </c:pt>
                <c:pt idx="172">
                  <c:v>2.0000000000000011E-2</c:v>
                </c:pt>
                <c:pt idx="173">
                  <c:v>2.0000000000000011E-2</c:v>
                </c:pt>
                <c:pt idx="174">
                  <c:v>3.0000000000000002E-2</c:v>
                </c:pt>
                <c:pt idx="175">
                  <c:v>2.0000000000000011E-2</c:v>
                </c:pt>
                <c:pt idx="176">
                  <c:v>2.0000000000000011E-2</c:v>
                </c:pt>
                <c:pt idx="177">
                  <c:v>3.0000000000000002E-2</c:v>
                </c:pt>
                <c:pt idx="178">
                  <c:v>3.0000000000000002E-2</c:v>
                </c:pt>
                <c:pt idx="179">
                  <c:v>3.0000000000000002E-2</c:v>
                </c:pt>
                <c:pt idx="180">
                  <c:v>3.0000000000000002E-2</c:v>
                </c:pt>
                <c:pt idx="181">
                  <c:v>3.0000000000000002E-2</c:v>
                </c:pt>
                <c:pt idx="182">
                  <c:v>3.0000000000000002E-2</c:v>
                </c:pt>
                <c:pt idx="183">
                  <c:v>3.0000000000000002E-2</c:v>
                </c:pt>
                <c:pt idx="184">
                  <c:v>3.0000000000000002E-2</c:v>
                </c:pt>
                <c:pt idx="185">
                  <c:v>3.0000000000000002E-2</c:v>
                </c:pt>
                <c:pt idx="186">
                  <c:v>3.0000000000000002E-2</c:v>
                </c:pt>
                <c:pt idx="187">
                  <c:v>3.0000000000000002E-2</c:v>
                </c:pt>
                <c:pt idx="188">
                  <c:v>2.0000000000000011E-2</c:v>
                </c:pt>
                <c:pt idx="189">
                  <c:v>3.0000000000000002E-2</c:v>
                </c:pt>
                <c:pt idx="190">
                  <c:v>3.0000000000000002E-2</c:v>
                </c:pt>
                <c:pt idx="191">
                  <c:v>2.0000000000000011E-2</c:v>
                </c:pt>
                <c:pt idx="192">
                  <c:v>3.0000000000000002E-2</c:v>
                </c:pt>
                <c:pt idx="193">
                  <c:v>3.0000000000000002E-2</c:v>
                </c:pt>
                <c:pt idx="194">
                  <c:v>2.0000000000000011E-2</c:v>
                </c:pt>
                <c:pt idx="195">
                  <c:v>2.0000000000000011E-2</c:v>
                </c:pt>
                <c:pt idx="196">
                  <c:v>3.0000000000000002E-2</c:v>
                </c:pt>
                <c:pt idx="197">
                  <c:v>3.0000000000000002E-2</c:v>
                </c:pt>
                <c:pt idx="198">
                  <c:v>3.0000000000000002E-2</c:v>
                </c:pt>
                <c:pt idx="199">
                  <c:v>4.0000000000000022E-2</c:v>
                </c:pt>
                <c:pt idx="200">
                  <c:v>4.0000000000000022E-2</c:v>
                </c:pt>
                <c:pt idx="201">
                  <c:v>4.0000000000000022E-2</c:v>
                </c:pt>
                <c:pt idx="202">
                  <c:v>4.0000000000000022E-2</c:v>
                </c:pt>
                <c:pt idx="203">
                  <c:v>4.0000000000000022E-2</c:v>
                </c:pt>
                <c:pt idx="204">
                  <c:v>4.0000000000000022E-2</c:v>
                </c:pt>
                <c:pt idx="205">
                  <c:v>3.0000000000000002E-2</c:v>
                </c:pt>
                <c:pt idx="206">
                  <c:v>3.0000000000000002E-2</c:v>
                </c:pt>
                <c:pt idx="207">
                  <c:v>3.0000000000000002E-2</c:v>
                </c:pt>
                <c:pt idx="208">
                  <c:v>2.0000000000000011E-2</c:v>
                </c:pt>
                <c:pt idx="209">
                  <c:v>2.0000000000000011E-2</c:v>
                </c:pt>
                <c:pt idx="210">
                  <c:v>2.0000000000000011E-2</c:v>
                </c:pt>
                <c:pt idx="211">
                  <c:v>2.0000000000000011E-2</c:v>
                </c:pt>
                <c:pt idx="212">
                  <c:v>2.0000000000000011E-2</c:v>
                </c:pt>
                <c:pt idx="213">
                  <c:v>2.0000000000000011E-2</c:v>
                </c:pt>
                <c:pt idx="214">
                  <c:v>3.0000000000000002E-2</c:v>
                </c:pt>
                <c:pt idx="215">
                  <c:v>3.0000000000000002E-2</c:v>
                </c:pt>
                <c:pt idx="216">
                  <c:v>3.0000000000000002E-2</c:v>
                </c:pt>
                <c:pt idx="217">
                  <c:v>0.05</c:v>
                </c:pt>
                <c:pt idx="218">
                  <c:v>4.0000000000000022E-2</c:v>
                </c:pt>
                <c:pt idx="219">
                  <c:v>0.05</c:v>
                </c:pt>
                <c:pt idx="220">
                  <c:v>0.05</c:v>
                </c:pt>
                <c:pt idx="221">
                  <c:v>0.05</c:v>
                </c:pt>
                <c:pt idx="222">
                  <c:v>0.05</c:v>
                </c:pt>
                <c:pt idx="223">
                  <c:v>0.05</c:v>
                </c:pt>
                <c:pt idx="224">
                  <c:v>0.05</c:v>
                </c:pt>
                <c:pt idx="225">
                  <c:v>0.05</c:v>
                </c:pt>
                <c:pt idx="226">
                  <c:v>0.05</c:v>
                </c:pt>
                <c:pt idx="227">
                  <c:v>0.05</c:v>
                </c:pt>
                <c:pt idx="228">
                  <c:v>0.05</c:v>
                </c:pt>
                <c:pt idx="229">
                  <c:v>0.05</c:v>
                </c:pt>
                <c:pt idx="230">
                  <c:v>0.05</c:v>
                </c:pt>
                <c:pt idx="231">
                  <c:v>0.05</c:v>
                </c:pt>
                <c:pt idx="232">
                  <c:v>0.05</c:v>
                </c:pt>
                <c:pt idx="233">
                  <c:v>0.05</c:v>
                </c:pt>
                <c:pt idx="234">
                  <c:v>0.05</c:v>
                </c:pt>
                <c:pt idx="235">
                  <c:v>4.0000000000000022E-2</c:v>
                </c:pt>
                <c:pt idx="236">
                  <c:v>4.0000000000000022E-2</c:v>
                </c:pt>
                <c:pt idx="237">
                  <c:v>3.0000000000000002E-2</c:v>
                </c:pt>
                <c:pt idx="238">
                  <c:v>3.0000000000000002E-2</c:v>
                </c:pt>
                <c:pt idx="239">
                  <c:v>3.0000000000000002E-2</c:v>
                </c:pt>
                <c:pt idx="240">
                  <c:v>3.0000000000000002E-2</c:v>
                </c:pt>
                <c:pt idx="241">
                  <c:v>4.0000000000000022E-2</c:v>
                </c:pt>
                <c:pt idx="242">
                  <c:v>4.0000000000000022E-2</c:v>
                </c:pt>
                <c:pt idx="243">
                  <c:v>4.0000000000000022E-2</c:v>
                </c:pt>
                <c:pt idx="244">
                  <c:v>3.0000000000000002E-2</c:v>
                </c:pt>
                <c:pt idx="245">
                  <c:v>3.0000000000000002E-2</c:v>
                </c:pt>
                <c:pt idx="246">
                  <c:v>3.0000000000000002E-2</c:v>
                </c:pt>
                <c:pt idx="247">
                  <c:v>2.0000000000000011E-2</c:v>
                </c:pt>
                <c:pt idx="248">
                  <c:v>3.0000000000000002E-2</c:v>
                </c:pt>
                <c:pt idx="249">
                  <c:v>3.0000000000000002E-2</c:v>
                </c:pt>
                <c:pt idx="250">
                  <c:v>2.0000000000000011E-2</c:v>
                </c:pt>
                <c:pt idx="251">
                  <c:v>2.0000000000000011E-2</c:v>
                </c:pt>
                <c:pt idx="252">
                  <c:v>3.0000000000000002E-2</c:v>
                </c:pt>
                <c:pt idx="253">
                  <c:v>3.0000000000000002E-2</c:v>
                </c:pt>
                <c:pt idx="254">
                  <c:v>4.0000000000000022E-2</c:v>
                </c:pt>
                <c:pt idx="255">
                  <c:v>4.0000000000000022E-2</c:v>
                </c:pt>
                <c:pt idx="256">
                  <c:v>4.0000000000000022E-2</c:v>
                </c:pt>
                <c:pt idx="257">
                  <c:v>3.0000000000000002E-2</c:v>
                </c:pt>
                <c:pt idx="258">
                  <c:v>3.0000000000000002E-2</c:v>
                </c:pt>
                <c:pt idx="259">
                  <c:v>0.05</c:v>
                </c:pt>
                <c:pt idx="260">
                  <c:v>4.0000000000000022E-2</c:v>
                </c:pt>
                <c:pt idx="261">
                  <c:v>4.0000000000000022E-2</c:v>
                </c:pt>
                <c:pt idx="262">
                  <c:v>4.0000000000000022E-2</c:v>
                </c:pt>
                <c:pt idx="263">
                  <c:v>0.05</c:v>
                </c:pt>
                <c:pt idx="264">
                  <c:v>0.05</c:v>
                </c:pt>
                <c:pt idx="265">
                  <c:v>4.0000000000000022E-2</c:v>
                </c:pt>
                <c:pt idx="266">
                  <c:v>4.0000000000000022E-2</c:v>
                </c:pt>
                <c:pt idx="267">
                  <c:v>0.05</c:v>
                </c:pt>
                <c:pt idx="268">
                  <c:v>4.0000000000000022E-2</c:v>
                </c:pt>
                <c:pt idx="269">
                  <c:v>4.0000000000000022E-2</c:v>
                </c:pt>
                <c:pt idx="270">
                  <c:v>4.0000000000000022E-2</c:v>
                </c:pt>
                <c:pt idx="271">
                  <c:v>3.0000000000000002E-2</c:v>
                </c:pt>
                <c:pt idx="272">
                  <c:v>3.0000000000000002E-2</c:v>
                </c:pt>
                <c:pt idx="273">
                  <c:v>3.0000000000000002E-2</c:v>
                </c:pt>
                <c:pt idx="274">
                  <c:v>4.0000000000000022E-2</c:v>
                </c:pt>
                <c:pt idx="275">
                  <c:v>4.0000000000000022E-2</c:v>
                </c:pt>
                <c:pt idx="276">
                  <c:v>4.0000000000000022E-2</c:v>
                </c:pt>
                <c:pt idx="277">
                  <c:v>4.0000000000000022E-2</c:v>
                </c:pt>
                <c:pt idx="278">
                  <c:v>4.0000000000000022E-2</c:v>
                </c:pt>
                <c:pt idx="279">
                  <c:v>3.0000000000000002E-2</c:v>
                </c:pt>
                <c:pt idx="280">
                  <c:v>4.0000000000000022E-2</c:v>
                </c:pt>
                <c:pt idx="281">
                  <c:v>4.0000000000000022E-2</c:v>
                </c:pt>
                <c:pt idx="282">
                  <c:v>4.0000000000000022E-2</c:v>
                </c:pt>
                <c:pt idx="283">
                  <c:v>2.0000000000000011E-2</c:v>
                </c:pt>
                <c:pt idx="284">
                  <c:v>1.0000000000000005E-2</c:v>
                </c:pt>
                <c:pt idx="285">
                  <c:v>2.0000000000000011E-2</c:v>
                </c:pt>
                <c:pt idx="286">
                  <c:v>1.0000000000000005E-2</c:v>
                </c:pt>
                <c:pt idx="287">
                  <c:v>1.0000000000000005E-2</c:v>
                </c:pt>
                <c:pt idx="288">
                  <c:v>2.0000000000000011E-2</c:v>
                </c:pt>
                <c:pt idx="289">
                  <c:v>3.0000000000000002E-2</c:v>
                </c:pt>
                <c:pt idx="290">
                  <c:v>3.0000000000000002E-2</c:v>
                </c:pt>
                <c:pt idx="291">
                  <c:v>3.0000000000000002E-2</c:v>
                </c:pt>
                <c:pt idx="292">
                  <c:v>4.0000000000000022E-2</c:v>
                </c:pt>
                <c:pt idx="293">
                  <c:v>4.0000000000000022E-2</c:v>
                </c:pt>
                <c:pt idx="294">
                  <c:v>0.05</c:v>
                </c:pt>
                <c:pt idx="295">
                  <c:v>0.05</c:v>
                </c:pt>
                <c:pt idx="296">
                  <c:v>0.05</c:v>
                </c:pt>
                <c:pt idx="297">
                  <c:v>0.05</c:v>
                </c:pt>
                <c:pt idx="298">
                  <c:v>4.0000000000000022E-2</c:v>
                </c:pt>
                <c:pt idx="299">
                  <c:v>4.0000000000000022E-2</c:v>
                </c:pt>
                <c:pt idx="300">
                  <c:v>4.0000000000000022E-2</c:v>
                </c:pt>
                <c:pt idx="301">
                  <c:v>4.0000000000000022E-2</c:v>
                </c:pt>
                <c:pt idx="302">
                  <c:v>4.0000000000000022E-2</c:v>
                </c:pt>
                <c:pt idx="303">
                  <c:v>4.0000000000000022E-2</c:v>
                </c:pt>
                <c:pt idx="304">
                  <c:v>4.0000000000000022E-2</c:v>
                </c:pt>
                <c:pt idx="305">
                  <c:v>4.0000000000000022E-2</c:v>
                </c:pt>
                <c:pt idx="306">
                  <c:v>4.0000000000000022E-2</c:v>
                </c:pt>
                <c:pt idx="307">
                  <c:v>4.0000000000000022E-2</c:v>
                </c:pt>
                <c:pt idx="308">
                  <c:v>4.0000000000000022E-2</c:v>
                </c:pt>
                <c:pt idx="309">
                  <c:v>4.0000000000000022E-2</c:v>
                </c:pt>
                <c:pt idx="310">
                  <c:v>3.0000000000000002E-2</c:v>
                </c:pt>
                <c:pt idx="311">
                  <c:v>3.0000000000000002E-2</c:v>
                </c:pt>
                <c:pt idx="312">
                  <c:v>4.0000000000000022E-2</c:v>
                </c:pt>
                <c:pt idx="313">
                  <c:v>4.0000000000000022E-2</c:v>
                </c:pt>
                <c:pt idx="314">
                  <c:v>3.0000000000000002E-2</c:v>
                </c:pt>
                <c:pt idx="315">
                  <c:v>4.0000000000000022E-2</c:v>
                </c:pt>
                <c:pt idx="316">
                  <c:v>4.0000000000000022E-2</c:v>
                </c:pt>
                <c:pt idx="317">
                  <c:v>3.0000000000000002E-2</c:v>
                </c:pt>
                <c:pt idx="318">
                  <c:v>4.0000000000000022E-2</c:v>
                </c:pt>
                <c:pt idx="319">
                  <c:v>4.0000000000000022E-2</c:v>
                </c:pt>
                <c:pt idx="320">
                  <c:v>4.0000000000000022E-2</c:v>
                </c:pt>
                <c:pt idx="321">
                  <c:v>3.0000000000000002E-2</c:v>
                </c:pt>
                <c:pt idx="322">
                  <c:v>3.0000000000000002E-2</c:v>
                </c:pt>
                <c:pt idx="323">
                  <c:v>3.0000000000000002E-2</c:v>
                </c:pt>
                <c:pt idx="324">
                  <c:v>2.0000000000000011E-2</c:v>
                </c:pt>
                <c:pt idx="325">
                  <c:v>3.0000000000000002E-2</c:v>
                </c:pt>
                <c:pt idx="326">
                  <c:v>3.0000000000000002E-2</c:v>
                </c:pt>
                <c:pt idx="327">
                  <c:v>3.0000000000000002E-2</c:v>
                </c:pt>
                <c:pt idx="328">
                  <c:v>3.0000000000000002E-2</c:v>
                </c:pt>
                <c:pt idx="329">
                  <c:v>3.0000000000000002E-2</c:v>
                </c:pt>
                <c:pt idx="330">
                  <c:v>3.0000000000000002E-2</c:v>
                </c:pt>
                <c:pt idx="331">
                  <c:v>4.0000000000000022E-2</c:v>
                </c:pt>
                <c:pt idx="332">
                  <c:v>4.0000000000000022E-2</c:v>
                </c:pt>
                <c:pt idx="333">
                  <c:v>3.0000000000000002E-2</c:v>
                </c:pt>
                <c:pt idx="334">
                  <c:v>3.0000000000000002E-2</c:v>
                </c:pt>
                <c:pt idx="335">
                  <c:v>3.0000000000000002E-2</c:v>
                </c:pt>
                <c:pt idx="336">
                  <c:v>3.0000000000000002E-2</c:v>
                </c:pt>
                <c:pt idx="337">
                  <c:v>4.0000000000000022E-2</c:v>
                </c:pt>
                <c:pt idx="338">
                  <c:v>0.05</c:v>
                </c:pt>
                <c:pt idx="339">
                  <c:v>0.05</c:v>
                </c:pt>
                <c:pt idx="340">
                  <c:v>0.05</c:v>
                </c:pt>
                <c:pt idx="341">
                  <c:v>0.05</c:v>
                </c:pt>
                <c:pt idx="342">
                  <c:v>0.05</c:v>
                </c:pt>
                <c:pt idx="343">
                  <c:v>0.05</c:v>
                </c:pt>
                <c:pt idx="344">
                  <c:v>0.05</c:v>
                </c:pt>
                <c:pt idx="345">
                  <c:v>0.05</c:v>
                </c:pt>
                <c:pt idx="346">
                  <c:v>4.0000000000000022E-2</c:v>
                </c:pt>
                <c:pt idx="347">
                  <c:v>3.0000000000000002E-2</c:v>
                </c:pt>
                <c:pt idx="348">
                  <c:v>3.0000000000000002E-2</c:v>
                </c:pt>
                <c:pt idx="349">
                  <c:v>3.0000000000000002E-2</c:v>
                </c:pt>
                <c:pt idx="350">
                  <c:v>3.0000000000000002E-2</c:v>
                </c:pt>
                <c:pt idx="351">
                  <c:v>2.0000000000000011E-2</c:v>
                </c:pt>
                <c:pt idx="352">
                  <c:v>2.0000000000000011E-2</c:v>
                </c:pt>
                <c:pt idx="353">
                  <c:v>2.0000000000000011E-2</c:v>
                </c:pt>
                <c:pt idx="354">
                  <c:v>2.0000000000000011E-2</c:v>
                </c:pt>
                <c:pt idx="355">
                  <c:v>3.0000000000000002E-2</c:v>
                </c:pt>
                <c:pt idx="356">
                  <c:v>2.0000000000000011E-2</c:v>
                </c:pt>
                <c:pt idx="357">
                  <c:v>3.0000000000000002E-2</c:v>
                </c:pt>
                <c:pt idx="358">
                  <c:v>3.0000000000000002E-2</c:v>
                </c:pt>
                <c:pt idx="359">
                  <c:v>3.0000000000000002E-2</c:v>
                </c:pt>
                <c:pt idx="360">
                  <c:v>2.0000000000000011E-2</c:v>
                </c:pt>
                <c:pt idx="361">
                  <c:v>3.0000000000000002E-2</c:v>
                </c:pt>
                <c:pt idx="362">
                  <c:v>3.0000000000000002E-2</c:v>
                </c:pt>
                <c:pt idx="363">
                  <c:v>3.0000000000000002E-2</c:v>
                </c:pt>
                <c:pt idx="364">
                  <c:v>2.0000000000000011E-2</c:v>
                </c:pt>
                <c:pt idx="365">
                  <c:v>2.0000000000000011E-2</c:v>
                </c:pt>
                <c:pt idx="366">
                  <c:v>3.0000000000000002E-2</c:v>
                </c:pt>
                <c:pt idx="367">
                  <c:v>3.0000000000000002E-2</c:v>
                </c:pt>
                <c:pt idx="368">
                  <c:v>3.0000000000000002E-2</c:v>
                </c:pt>
                <c:pt idx="369">
                  <c:v>3.0000000000000002E-2</c:v>
                </c:pt>
                <c:pt idx="370">
                  <c:v>3.0000000000000002E-2</c:v>
                </c:pt>
                <c:pt idx="371">
                  <c:v>3.0000000000000002E-2</c:v>
                </c:pt>
                <c:pt idx="372">
                  <c:v>3.0000000000000002E-2</c:v>
                </c:pt>
                <c:pt idx="373">
                  <c:v>2.0000000000000011E-2</c:v>
                </c:pt>
                <c:pt idx="374">
                  <c:v>2.0000000000000011E-2</c:v>
                </c:pt>
                <c:pt idx="375">
                  <c:v>2.0000000000000011E-2</c:v>
                </c:pt>
                <c:pt idx="376">
                  <c:v>2.0000000000000011E-2</c:v>
                </c:pt>
                <c:pt idx="377">
                  <c:v>2.0000000000000011E-2</c:v>
                </c:pt>
                <c:pt idx="378">
                  <c:v>2.0000000000000011E-2</c:v>
                </c:pt>
                <c:pt idx="379">
                  <c:v>2.0000000000000011E-2</c:v>
                </c:pt>
                <c:pt idx="380">
                  <c:v>2.0000000000000011E-2</c:v>
                </c:pt>
                <c:pt idx="381">
                  <c:v>2.0000000000000011E-2</c:v>
                </c:pt>
                <c:pt idx="382">
                  <c:v>4.0000000000000022E-2</c:v>
                </c:pt>
                <c:pt idx="383">
                  <c:v>4.0000000000000022E-2</c:v>
                </c:pt>
                <c:pt idx="384">
                  <c:v>4.0000000000000022E-2</c:v>
                </c:pt>
                <c:pt idx="385">
                  <c:v>3.0000000000000002E-2</c:v>
                </c:pt>
                <c:pt idx="386">
                  <c:v>3.0000000000000002E-2</c:v>
                </c:pt>
                <c:pt idx="387">
                  <c:v>3.0000000000000002E-2</c:v>
                </c:pt>
                <c:pt idx="388">
                  <c:v>3.0000000000000002E-2</c:v>
                </c:pt>
                <c:pt idx="389">
                  <c:v>3.0000000000000002E-2</c:v>
                </c:pt>
                <c:pt idx="390">
                  <c:v>3.0000000000000002E-2</c:v>
                </c:pt>
                <c:pt idx="391">
                  <c:v>3.0000000000000002E-2</c:v>
                </c:pt>
                <c:pt idx="392">
                  <c:v>3.0000000000000002E-2</c:v>
                </c:pt>
                <c:pt idx="393">
                  <c:v>3.0000000000000002E-2</c:v>
                </c:pt>
                <c:pt idx="394">
                  <c:v>4.0000000000000022E-2</c:v>
                </c:pt>
                <c:pt idx="395">
                  <c:v>4.0000000000000022E-2</c:v>
                </c:pt>
                <c:pt idx="396">
                  <c:v>4.0000000000000022E-2</c:v>
                </c:pt>
                <c:pt idx="397">
                  <c:v>4.0000000000000022E-2</c:v>
                </c:pt>
                <c:pt idx="398">
                  <c:v>4.0000000000000022E-2</c:v>
                </c:pt>
                <c:pt idx="399">
                  <c:v>4.0000000000000022E-2</c:v>
                </c:pt>
                <c:pt idx="400">
                  <c:v>0.05</c:v>
                </c:pt>
                <c:pt idx="401">
                  <c:v>0.05</c:v>
                </c:pt>
                <c:pt idx="402">
                  <c:v>0.05</c:v>
                </c:pt>
                <c:pt idx="403">
                  <c:v>0.05</c:v>
                </c:pt>
                <c:pt idx="404">
                  <c:v>0.05</c:v>
                </c:pt>
                <c:pt idx="405">
                  <c:v>6.0000000000000026E-2</c:v>
                </c:pt>
                <c:pt idx="406">
                  <c:v>6.0000000000000026E-2</c:v>
                </c:pt>
                <c:pt idx="407">
                  <c:v>6.0000000000000026E-2</c:v>
                </c:pt>
                <c:pt idx="408">
                  <c:v>6.0000000000000026E-2</c:v>
                </c:pt>
                <c:pt idx="409">
                  <c:v>0.05</c:v>
                </c:pt>
                <c:pt idx="410">
                  <c:v>0.05</c:v>
                </c:pt>
                <c:pt idx="411">
                  <c:v>0.05</c:v>
                </c:pt>
                <c:pt idx="412">
                  <c:v>6.0000000000000026E-2</c:v>
                </c:pt>
                <c:pt idx="413">
                  <c:v>6.0000000000000026E-2</c:v>
                </c:pt>
                <c:pt idx="414">
                  <c:v>0.05</c:v>
                </c:pt>
                <c:pt idx="415">
                  <c:v>7.0000000000000021E-2</c:v>
                </c:pt>
                <c:pt idx="416">
                  <c:v>6.0000000000000026E-2</c:v>
                </c:pt>
                <c:pt idx="417">
                  <c:v>6.0000000000000026E-2</c:v>
                </c:pt>
                <c:pt idx="418">
                  <c:v>6.0000000000000026E-2</c:v>
                </c:pt>
                <c:pt idx="419">
                  <c:v>6.0000000000000026E-2</c:v>
                </c:pt>
                <c:pt idx="420">
                  <c:v>6.0000000000000026E-2</c:v>
                </c:pt>
                <c:pt idx="421">
                  <c:v>4.0000000000000022E-2</c:v>
                </c:pt>
                <c:pt idx="422">
                  <c:v>4.0000000000000022E-2</c:v>
                </c:pt>
                <c:pt idx="423">
                  <c:v>4.0000000000000022E-2</c:v>
                </c:pt>
                <c:pt idx="424">
                  <c:v>2.0000000000000011E-2</c:v>
                </c:pt>
                <c:pt idx="425">
                  <c:v>2.0000000000000011E-2</c:v>
                </c:pt>
                <c:pt idx="426">
                  <c:v>2.0000000000000011E-2</c:v>
                </c:pt>
                <c:pt idx="427">
                  <c:v>2.0000000000000011E-2</c:v>
                </c:pt>
                <c:pt idx="428">
                  <c:v>1.0000000000000005E-2</c:v>
                </c:pt>
                <c:pt idx="429">
                  <c:v>2.0000000000000011E-2</c:v>
                </c:pt>
                <c:pt idx="430">
                  <c:v>2.0000000000000011E-2</c:v>
                </c:pt>
                <c:pt idx="431">
                  <c:v>2.0000000000000011E-2</c:v>
                </c:pt>
                <c:pt idx="432">
                  <c:v>2.0000000000000011E-2</c:v>
                </c:pt>
                <c:pt idx="433">
                  <c:v>2.0000000000000011E-2</c:v>
                </c:pt>
                <c:pt idx="434">
                  <c:v>3.0000000000000002E-2</c:v>
                </c:pt>
                <c:pt idx="435">
                  <c:v>3.0000000000000002E-2</c:v>
                </c:pt>
                <c:pt idx="436">
                  <c:v>2.0000000000000011E-2</c:v>
                </c:pt>
                <c:pt idx="437">
                  <c:v>2.0000000000000011E-2</c:v>
                </c:pt>
                <c:pt idx="438">
                  <c:v>2.0000000000000011E-2</c:v>
                </c:pt>
                <c:pt idx="439">
                  <c:v>3.0000000000000002E-2</c:v>
                </c:pt>
                <c:pt idx="440">
                  <c:v>3.0000000000000002E-2</c:v>
                </c:pt>
                <c:pt idx="441">
                  <c:v>2.0000000000000011E-2</c:v>
                </c:pt>
                <c:pt idx="442">
                  <c:v>3.0000000000000002E-2</c:v>
                </c:pt>
                <c:pt idx="443">
                  <c:v>3.0000000000000002E-2</c:v>
                </c:pt>
                <c:pt idx="444">
                  <c:v>3.0000000000000002E-2</c:v>
                </c:pt>
                <c:pt idx="445">
                  <c:v>4.0000000000000022E-2</c:v>
                </c:pt>
                <c:pt idx="446">
                  <c:v>4.0000000000000022E-2</c:v>
                </c:pt>
                <c:pt idx="447">
                  <c:v>4.0000000000000022E-2</c:v>
                </c:pt>
                <c:pt idx="448">
                  <c:v>4.0000000000000022E-2</c:v>
                </c:pt>
                <c:pt idx="449">
                  <c:v>4.0000000000000022E-2</c:v>
                </c:pt>
                <c:pt idx="450">
                  <c:v>4.0000000000000022E-2</c:v>
                </c:pt>
                <c:pt idx="451">
                  <c:v>4.0000000000000022E-2</c:v>
                </c:pt>
                <c:pt idx="452">
                  <c:v>4.0000000000000022E-2</c:v>
                </c:pt>
                <c:pt idx="453">
                  <c:v>4.0000000000000022E-2</c:v>
                </c:pt>
                <c:pt idx="454">
                  <c:v>4.0000000000000022E-2</c:v>
                </c:pt>
                <c:pt idx="455">
                  <c:v>4.0000000000000022E-2</c:v>
                </c:pt>
                <c:pt idx="456">
                  <c:v>4.0000000000000022E-2</c:v>
                </c:pt>
                <c:pt idx="457">
                  <c:v>3.0000000000000002E-2</c:v>
                </c:pt>
                <c:pt idx="458">
                  <c:v>3.0000000000000002E-2</c:v>
                </c:pt>
                <c:pt idx="459">
                  <c:v>4.0000000000000022E-2</c:v>
                </c:pt>
                <c:pt idx="460">
                  <c:v>4.0000000000000022E-2</c:v>
                </c:pt>
                <c:pt idx="461">
                  <c:v>4.0000000000000022E-2</c:v>
                </c:pt>
                <c:pt idx="462">
                  <c:v>4.0000000000000022E-2</c:v>
                </c:pt>
                <c:pt idx="463">
                  <c:v>3.0000000000000002E-2</c:v>
                </c:pt>
                <c:pt idx="464">
                  <c:v>3.0000000000000002E-2</c:v>
                </c:pt>
                <c:pt idx="465">
                  <c:v>3.0000000000000002E-2</c:v>
                </c:pt>
                <c:pt idx="466">
                  <c:v>3.0000000000000002E-2</c:v>
                </c:pt>
                <c:pt idx="467">
                  <c:v>3.0000000000000002E-2</c:v>
                </c:pt>
                <c:pt idx="468">
                  <c:v>2.0000000000000011E-2</c:v>
                </c:pt>
                <c:pt idx="469">
                  <c:v>2.0000000000000011E-2</c:v>
                </c:pt>
                <c:pt idx="470">
                  <c:v>2.0000000000000011E-2</c:v>
                </c:pt>
                <c:pt idx="471">
                  <c:v>2.0000000000000011E-2</c:v>
                </c:pt>
                <c:pt idx="472">
                  <c:v>3.0000000000000002E-2</c:v>
                </c:pt>
                <c:pt idx="473">
                  <c:v>3.0000000000000002E-2</c:v>
                </c:pt>
                <c:pt idx="474">
                  <c:v>3.0000000000000002E-2</c:v>
                </c:pt>
                <c:pt idx="475">
                  <c:v>3.0000000000000002E-2</c:v>
                </c:pt>
                <c:pt idx="476">
                  <c:v>3.0000000000000002E-2</c:v>
                </c:pt>
                <c:pt idx="477">
                  <c:v>3.0000000000000002E-2</c:v>
                </c:pt>
                <c:pt idx="478">
                  <c:v>3.0000000000000002E-2</c:v>
                </c:pt>
                <c:pt idx="479">
                  <c:v>4.0000000000000022E-2</c:v>
                </c:pt>
                <c:pt idx="480">
                  <c:v>4.0000000000000022E-2</c:v>
                </c:pt>
                <c:pt idx="481">
                  <c:v>4.0000000000000022E-2</c:v>
                </c:pt>
                <c:pt idx="482">
                  <c:v>4.0000000000000022E-2</c:v>
                </c:pt>
                <c:pt idx="483">
                  <c:v>4.0000000000000022E-2</c:v>
                </c:pt>
                <c:pt idx="484">
                  <c:v>0.05</c:v>
                </c:pt>
                <c:pt idx="485">
                  <c:v>6.0000000000000026E-2</c:v>
                </c:pt>
                <c:pt idx="486">
                  <c:v>0.05</c:v>
                </c:pt>
                <c:pt idx="487">
                  <c:v>0.05</c:v>
                </c:pt>
                <c:pt idx="488">
                  <c:v>0.05</c:v>
                </c:pt>
                <c:pt idx="489">
                  <c:v>4.0000000000000022E-2</c:v>
                </c:pt>
                <c:pt idx="490">
                  <c:v>4.0000000000000022E-2</c:v>
                </c:pt>
                <c:pt idx="491">
                  <c:v>3.0000000000000002E-2</c:v>
                </c:pt>
                <c:pt idx="492">
                  <c:v>3.0000000000000002E-2</c:v>
                </c:pt>
                <c:pt idx="493">
                  <c:v>2.0000000000000011E-2</c:v>
                </c:pt>
                <c:pt idx="494">
                  <c:v>2.0000000000000011E-2</c:v>
                </c:pt>
                <c:pt idx="495">
                  <c:v>1.0000000000000005E-2</c:v>
                </c:pt>
                <c:pt idx="496">
                  <c:v>2.0000000000000011E-2</c:v>
                </c:pt>
                <c:pt idx="497">
                  <c:v>2.0000000000000011E-2</c:v>
                </c:pt>
                <c:pt idx="498">
                  <c:v>2.0000000000000011E-2</c:v>
                </c:pt>
                <c:pt idx="499">
                  <c:v>2.0000000000000011E-2</c:v>
                </c:pt>
                <c:pt idx="500">
                  <c:v>2.0000000000000011E-2</c:v>
                </c:pt>
                <c:pt idx="501">
                  <c:v>2.0000000000000011E-2</c:v>
                </c:pt>
                <c:pt idx="502">
                  <c:v>2.0000000000000011E-2</c:v>
                </c:pt>
                <c:pt idx="503">
                  <c:v>3.0000000000000002E-2</c:v>
                </c:pt>
                <c:pt idx="504">
                  <c:v>2.0000000000000011E-2</c:v>
                </c:pt>
                <c:pt idx="505">
                  <c:v>2.0000000000000011E-2</c:v>
                </c:pt>
                <c:pt idx="506">
                  <c:v>2.0000000000000011E-2</c:v>
                </c:pt>
                <c:pt idx="507">
                  <c:v>3.0000000000000002E-2</c:v>
                </c:pt>
                <c:pt idx="508">
                  <c:v>3.0000000000000002E-2</c:v>
                </c:pt>
                <c:pt idx="509">
                  <c:v>3.0000000000000002E-2</c:v>
                </c:pt>
                <c:pt idx="510">
                  <c:v>3.0000000000000002E-2</c:v>
                </c:pt>
                <c:pt idx="511">
                  <c:v>3.0000000000000002E-2</c:v>
                </c:pt>
                <c:pt idx="512">
                  <c:v>3.0000000000000002E-2</c:v>
                </c:pt>
                <c:pt idx="513">
                  <c:v>3.0000000000000002E-2</c:v>
                </c:pt>
                <c:pt idx="514">
                  <c:v>4.0000000000000022E-2</c:v>
                </c:pt>
                <c:pt idx="515">
                  <c:v>3.0000000000000002E-2</c:v>
                </c:pt>
                <c:pt idx="516">
                  <c:v>3.0000000000000002E-2</c:v>
                </c:pt>
                <c:pt idx="517">
                  <c:v>4.0000000000000022E-2</c:v>
                </c:pt>
                <c:pt idx="518">
                  <c:v>4.0000000000000022E-2</c:v>
                </c:pt>
                <c:pt idx="519">
                  <c:v>4.0000000000000022E-2</c:v>
                </c:pt>
                <c:pt idx="520">
                  <c:v>3.0000000000000002E-2</c:v>
                </c:pt>
                <c:pt idx="521">
                  <c:v>3.0000000000000002E-2</c:v>
                </c:pt>
                <c:pt idx="522">
                  <c:v>3.0000000000000002E-2</c:v>
                </c:pt>
                <c:pt idx="523">
                  <c:v>3.0000000000000002E-2</c:v>
                </c:pt>
                <c:pt idx="524">
                  <c:v>3.0000000000000002E-2</c:v>
                </c:pt>
                <c:pt idx="525">
                  <c:v>3.0000000000000002E-2</c:v>
                </c:pt>
                <c:pt idx="526">
                  <c:v>3.0000000000000002E-2</c:v>
                </c:pt>
                <c:pt idx="527">
                  <c:v>3.0000000000000002E-2</c:v>
                </c:pt>
                <c:pt idx="528">
                  <c:v>3.0000000000000002E-2</c:v>
                </c:pt>
                <c:pt idx="529">
                  <c:v>4.0000000000000022E-2</c:v>
                </c:pt>
                <c:pt idx="530">
                  <c:v>3.0000000000000002E-2</c:v>
                </c:pt>
                <c:pt idx="531">
                  <c:v>3.0000000000000002E-2</c:v>
                </c:pt>
                <c:pt idx="532">
                  <c:v>4.0000000000000022E-2</c:v>
                </c:pt>
                <c:pt idx="533">
                  <c:v>3.0000000000000002E-2</c:v>
                </c:pt>
                <c:pt idx="534">
                  <c:v>4.0000000000000022E-2</c:v>
                </c:pt>
                <c:pt idx="535">
                  <c:v>0.05</c:v>
                </c:pt>
                <c:pt idx="536">
                  <c:v>7.0000000000000021E-2</c:v>
                </c:pt>
                <c:pt idx="537">
                  <c:v>6.0000000000000026E-2</c:v>
                </c:pt>
                <c:pt idx="538">
                  <c:v>4.0000000000000022E-2</c:v>
                </c:pt>
                <c:pt idx="539">
                  <c:v>4.0000000000000022E-2</c:v>
                </c:pt>
                <c:pt idx="540">
                  <c:v>4.0000000000000022E-2</c:v>
                </c:pt>
                <c:pt idx="541">
                  <c:v>4.0000000000000022E-2</c:v>
                </c:pt>
                <c:pt idx="542">
                  <c:v>4.0000000000000022E-2</c:v>
                </c:pt>
                <c:pt idx="543">
                  <c:v>4.0000000000000022E-2</c:v>
                </c:pt>
                <c:pt idx="544">
                  <c:v>3.0000000000000002E-2</c:v>
                </c:pt>
                <c:pt idx="545">
                  <c:v>3.0000000000000002E-2</c:v>
                </c:pt>
                <c:pt idx="546">
                  <c:v>3.0000000000000002E-2</c:v>
                </c:pt>
                <c:pt idx="547">
                  <c:v>4.0000000000000022E-2</c:v>
                </c:pt>
                <c:pt idx="548">
                  <c:v>4.0000000000000022E-2</c:v>
                </c:pt>
                <c:pt idx="549">
                  <c:v>4.0000000000000022E-2</c:v>
                </c:pt>
                <c:pt idx="550">
                  <c:v>2.0000000000000011E-2</c:v>
                </c:pt>
                <c:pt idx="551">
                  <c:v>2.0000000000000011E-2</c:v>
                </c:pt>
                <c:pt idx="552">
                  <c:v>1.0000000000000005E-2</c:v>
                </c:pt>
                <c:pt idx="553">
                  <c:v>2.0000000000000011E-2</c:v>
                </c:pt>
                <c:pt idx="554">
                  <c:v>1.0000000000000005E-2</c:v>
                </c:pt>
                <c:pt idx="555">
                  <c:v>1.0000000000000005E-2</c:v>
                </c:pt>
                <c:pt idx="556">
                  <c:v>3.0000000000000002E-2</c:v>
                </c:pt>
                <c:pt idx="557">
                  <c:v>3.0000000000000002E-2</c:v>
                </c:pt>
                <c:pt idx="558">
                  <c:v>3.0000000000000002E-2</c:v>
                </c:pt>
                <c:pt idx="559">
                  <c:v>0.05</c:v>
                </c:pt>
                <c:pt idx="560">
                  <c:v>4.0000000000000022E-2</c:v>
                </c:pt>
                <c:pt idx="561">
                  <c:v>0.05</c:v>
                </c:pt>
                <c:pt idx="562">
                  <c:v>4.0000000000000022E-2</c:v>
                </c:pt>
                <c:pt idx="563">
                  <c:v>4.0000000000000022E-2</c:v>
                </c:pt>
                <c:pt idx="564">
                  <c:v>4.0000000000000022E-2</c:v>
                </c:pt>
                <c:pt idx="565">
                  <c:v>2.0000000000000011E-2</c:v>
                </c:pt>
                <c:pt idx="566">
                  <c:v>2.0000000000000011E-2</c:v>
                </c:pt>
                <c:pt idx="567">
                  <c:v>1.0000000000000005E-2</c:v>
                </c:pt>
                <c:pt idx="568">
                  <c:v>1.0000000000000005E-2</c:v>
                </c:pt>
                <c:pt idx="569">
                  <c:v>1.0000000000000005E-2</c:v>
                </c:pt>
                <c:pt idx="570">
                  <c:v>4.0000000000000022E-2</c:v>
                </c:pt>
                <c:pt idx="571">
                  <c:v>4.0000000000000022E-2</c:v>
                </c:pt>
                <c:pt idx="572">
                  <c:v>4.0000000000000022E-2</c:v>
                </c:pt>
                <c:pt idx="573">
                  <c:v>3.0000000000000002E-2</c:v>
                </c:pt>
                <c:pt idx="574">
                  <c:v>3.0000000000000002E-2</c:v>
                </c:pt>
                <c:pt idx="575">
                  <c:v>4.0000000000000022E-2</c:v>
                </c:pt>
                <c:pt idx="576">
                  <c:v>0.05</c:v>
                </c:pt>
                <c:pt idx="577">
                  <c:v>0.05</c:v>
                </c:pt>
                <c:pt idx="578">
                  <c:v>0.05</c:v>
                </c:pt>
                <c:pt idx="579">
                  <c:v>3.0000000000000002E-2</c:v>
                </c:pt>
                <c:pt idx="580">
                  <c:v>3.0000000000000002E-2</c:v>
                </c:pt>
                <c:pt idx="581">
                  <c:v>3.0000000000000002E-2</c:v>
                </c:pt>
                <c:pt idx="582">
                  <c:v>3.0000000000000002E-2</c:v>
                </c:pt>
                <c:pt idx="583">
                  <c:v>3.0000000000000002E-2</c:v>
                </c:pt>
                <c:pt idx="584">
                  <c:v>4.0000000000000022E-2</c:v>
                </c:pt>
                <c:pt idx="585">
                  <c:v>4.0000000000000022E-2</c:v>
                </c:pt>
                <c:pt idx="586">
                  <c:v>4.0000000000000022E-2</c:v>
                </c:pt>
                <c:pt idx="587">
                  <c:v>4.0000000000000022E-2</c:v>
                </c:pt>
                <c:pt idx="588">
                  <c:v>3.0000000000000002E-2</c:v>
                </c:pt>
                <c:pt idx="589">
                  <c:v>0.05</c:v>
                </c:pt>
                <c:pt idx="590">
                  <c:v>4.0000000000000022E-2</c:v>
                </c:pt>
                <c:pt idx="591">
                  <c:v>4.0000000000000022E-2</c:v>
                </c:pt>
                <c:pt idx="592">
                  <c:v>4.0000000000000022E-2</c:v>
                </c:pt>
                <c:pt idx="593">
                  <c:v>4.0000000000000022E-2</c:v>
                </c:pt>
                <c:pt idx="594">
                  <c:v>4.0000000000000022E-2</c:v>
                </c:pt>
                <c:pt idx="595">
                  <c:v>3.0000000000000002E-2</c:v>
                </c:pt>
                <c:pt idx="596">
                  <c:v>3.0000000000000002E-2</c:v>
                </c:pt>
                <c:pt idx="597">
                  <c:v>3.0000000000000002E-2</c:v>
                </c:pt>
                <c:pt idx="598">
                  <c:v>2.0000000000000011E-2</c:v>
                </c:pt>
                <c:pt idx="599">
                  <c:v>2.0000000000000011E-2</c:v>
                </c:pt>
                <c:pt idx="600">
                  <c:v>3.0000000000000002E-2</c:v>
                </c:pt>
                <c:pt idx="601">
                  <c:v>3.0000000000000002E-2</c:v>
                </c:pt>
                <c:pt idx="602">
                  <c:v>2.0000000000000011E-2</c:v>
                </c:pt>
                <c:pt idx="603">
                  <c:v>2.0000000000000011E-2</c:v>
                </c:pt>
                <c:pt idx="604">
                  <c:v>2.0000000000000011E-2</c:v>
                </c:pt>
                <c:pt idx="605">
                  <c:v>3.0000000000000002E-2</c:v>
                </c:pt>
                <c:pt idx="606">
                  <c:v>2.0000000000000011E-2</c:v>
                </c:pt>
                <c:pt idx="607">
                  <c:v>2.0000000000000011E-2</c:v>
                </c:pt>
                <c:pt idx="608">
                  <c:v>3.0000000000000002E-2</c:v>
                </c:pt>
                <c:pt idx="609">
                  <c:v>0.1</c:v>
                </c:pt>
                <c:pt idx="610">
                  <c:v>0.1</c:v>
                </c:pt>
                <c:pt idx="611">
                  <c:v>0.11</c:v>
                </c:pt>
                <c:pt idx="612">
                  <c:v>0.11</c:v>
                </c:pt>
                <c:pt idx="613">
                  <c:v>0.11</c:v>
                </c:pt>
                <c:pt idx="614">
                  <c:v>0.11</c:v>
                </c:pt>
                <c:pt idx="615">
                  <c:v>0.11</c:v>
                </c:pt>
                <c:pt idx="616">
                  <c:v>0.11</c:v>
                </c:pt>
                <c:pt idx="617">
                  <c:v>0.1</c:v>
                </c:pt>
                <c:pt idx="618">
                  <c:v>3.0000000000000002E-2</c:v>
                </c:pt>
                <c:pt idx="619">
                  <c:v>3.0000000000000002E-2</c:v>
                </c:pt>
                <c:pt idx="620">
                  <c:v>3.0000000000000002E-2</c:v>
                </c:pt>
                <c:pt idx="621">
                  <c:v>4.0000000000000022E-2</c:v>
                </c:pt>
                <c:pt idx="622">
                  <c:v>4.0000000000000022E-2</c:v>
                </c:pt>
                <c:pt idx="623">
                  <c:v>4.0000000000000022E-2</c:v>
                </c:pt>
                <c:pt idx="624">
                  <c:v>4.0000000000000022E-2</c:v>
                </c:pt>
                <c:pt idx="625">
                  <c:v>4.0000000000000022E-2</c:v>
                </c:pt>
                <c:pt idx="626">
                  <c:v>0.05</c:v>
                </c:pt>
                <c:pt idx="627">
                  <c:v>0.05</c:v>
                </c:pt>
                <c:pt idx="628">
                  <c:v>4.0000000000000022E-2</c:v>
                </c:pt>
                <c:pt idx="629">
                  <c:v>3.0000000000000002E-2</c:v>
                </c:pt>
                <c:pt idx="630">
                  <c:v>3.0000000000000002E-2</c:v>
                </c:pt>
                <c:pt idx="631">
                  <c:v>2.0000000000000011E-2</c:v>
                </c:pt>
                <c:pt idx="632">
                  <c:v>2.0000000000000011E-2</c:v>
                </c:pt>
                <c:pt idx="633">
                  <c:v>2.0000000000000011E-2</c:v>
                </c:pt>
                <c:pt idx="634">
                  <c:v>1.0000000000000005E-2</c:v>
                </c:pt>
                <c:pt idx="635">
                  <c:v>2.0000000000000011E-2</c:v>
                </c:pt>
                <c:pt idx="636">
                  <c:v>2.0000000000000011E-2</c:v>
                </c:pt>
                <c:pt idx="637">
                  <c:v>2.0000000000000011E-2</c:v>
                </c:pt>
                <c:pt idx="638">
                  <c:v>3.0000000000000002E-2</c:v>
                </c:pt>
                <c:pt idx="639">
                  <c:v>2.0000000000000011E-2</c:v>
                </c:pt>
                <c:pt idx="640">
                  <c:v>2.0000000000000011E-2</c:v>
                </c:pt>
                <c:pt idx="641">
                  <c:v>2.0000000000000011E-2</c:v>
                </c:pt>
                <c:pt idx="642">
                  <c:v>2.0000000000000011E-2</c:v>
                </c:pt>
                <c:pt idx="643">
                  <c:v>2.0000000000000011E-2</c:v>
                </c:pt>
                <c:pt idx="644">
                  <c:v>1.0000000000000005E-2</c:v>
                </c:pt>
                <c:pt idx="645">
                  <c:v>1.0000000000000005E-2</c:v>
                </c:pt>
                <c:pt idx="646">
                  <c:v>2.0000000000000011E-2</c:v>
                </c:pt>
                <c:pt idx="647">
                  <c:v>2.0000000000000011E-2</c:v>
                </c:pt>
                <c:pt idx="648">
                  <c:v>0.26</c:v>
                </c:pt>
                <c:pt idx="649">
                  <c:v>0.24000000000000007</c:v>
                </c:pt>
                <c:pt idx="650">
                  <c:v>0.24000000000000007</c:v>
                </c:pt>
                <c:pt idx="651">
                  <c:v>0.24000000000000007</c:v>
                </c:pt>
                <c:pt idx="652">
                  <c:v>0.2</c:v>
                </c:pt>
                <c:pt idx="653">
                  <c:v>0.2</c:v>
                </c:pt>
                <c:pt idx="654">
                  <c:v>0.19</c:v>
                </c:pt>
                <c:pt idx="655">
                  <c:v>0.18000000000000008</c:v>
                </c:pt>
                <c:pt idx="656">
                  <c:v>0.17</c:v>
                </c:pt>
                <c:pt idx="657">
                  <c:v>3.0000000000000002E-2</c:v>
                </c:pt>
                <c:pt idx="658">
                  <c:v>3.0000000000000002E-2</c:v>
                </c:pt>
                <c:pt idx="659">
                  <c:v>3.0000000000000002E-2</c:v>
                </c:pt>
                <c:pt idx="660">
                  <c:v>4.0000000000000022E-2</c:v>
                </c:pt>
                <c:pt idx="661">
                  <c:v>3.0000000000000002E-2</c:v>
                </c:pt>
                <c:pt idx="662">
                  <c:v>3.0000000000000002E-2</c:v>
                </c:pt>
                <c:pt idx="663">
                  <c:v>3.0000000000000002E-2</c:v>
                </c:pt>
                <c:pt idx="664">
                  <c:v>3.0000000000000002E-2</c:v>
                </c:pt>
                <c:pt idx="665">
                  <c:v>3.0000000000000002E-2</c:v>
                </c:pt>
                <c:pt idx="666">
                  <c:v>3.0000000000000002E-2</c:v>
                </c:pt>
                <c:pt idx="667">
                  <c:v>3.0000000000000002E-2</c:v>
                </c:pt>
                <c:pt idx="668">
                  <c:v>4.0000000000000022E-2</c:v>
                </c:pt>
                <c:pt idx="669">
                  <c:v>4.0000000000000022E-2</c:v>
                </c:pt>
                <c:pt idx="670">
                  <c:v>4.0000000000000022E-2</c:v>
                </c:pt>
                <c:pt idx="671">
                  <c:v>0.05</c:v>
                </c:pt>
                <c:pt idx="672">
                  <c:v>0.05</c:v>
                </c:pt>
                <c:pt idx="673">
                  <c:v>0.05</c:v>
                </c:pt>
                <c:pt idx="674">
                  <c:v>0.05</c:v>
                </c:pt>
                <c:pt idx="675">
                  <c:v>0.05</c:v>
                </c:pt>
                <c:pt idx="676">
                  <c:v>4.0000000000000022E-2</c:v>
                </c:pt>
                <c:pt idx="677">
                  <c:v>0.05</c:v>
                </c:pt>
                <c:pt idx="678">
                  <c:v>4.0000000000000022E-2</c:v>
                </c:pt>
                <c:pt idx="679">
                  <c:v>4.0000000000000022E-2</c:v>
                </c:pt>
                <c:pt idx="680">
                  <c:v>3.0000000000000002E-2</c:v>
                </c:pt>
                <c:pt idx="681">
                  <c:v>3.0000000000000002E-2</c:v>
                </c:pt>
                <c:pt idx="682">
                  <c:v>2.0000000000000011E-2</c:v>
                </c:pt>
                <c:pt idx="683">
                  <c:v>3.0000000000000002E-2</c:v>
                </c:pt>
                <c:pt idx="684">
                  <c:v>3.0000000000000002E-2</c:v>
                </c:pt>
                <c:pt idx="685">
                  <c:v>2.0000000000000011E-2</c:v>
                </c:pt>
                <c:pt idx="686">
                  <c:v>3.0000000000000002E-2</c:v>
                </c:pt>
                <c:pt idx="687">
                  <c:v>3.0000000000000002E-2</c:v>
                </c:pt>
                <c:pt idx="688">
                  <c:v>3.0000000000000002E-2</c:v>
                </c:pt>
                <c:pt idx="689">
                  <c:v>4.0000000000000022E-2</c:v>
                </c:pt>
                <c:pt idx="690">
                  <c:v>4.0000000000000022E-2</c:v>
                </c:pt>
                <c:pt idx="691">
                  <c:v>4.0000000000000022E-2</c:v>
                </c:pt>
                <c:pt idx="692">
                  <c:v>3.0000000000000002E-2</c:v>
                </c:pt>
                <c:pt idx="693">
                  <c:v>3.0000000000000002E-2</c:v>
                </c:pt>
                <c:pt idx="694">
                  <c:v>4.0000000000000022E-2</c:v>
                </c:pt>
                <c:pt idx="695">
                  <c:v>3.0000000000000002E-2</c:v>
                </c:pt>
                <c:pt idx="696">
                  <c:v>3.0000000000000002E-2</c:v>
                </c:pt>
                <c:pt idx="697">
                  <c:v>3.0000000000000002E-2</c:v>
                </c:pt>
                <c:pt idx="698">
                  <c:v>3.0000000000000002E-2</c:v>
                </c:pt>
                <c:pt idx="699">
                  <c:v>3.0000000000000002E-2</c:v>
                </c:pt>
                <c:pt idx="700">
                  <c:v>4.0000000000000022E-2</c:v>
                </c:pt>
                <c:pt idx="701">
                  <c:v>4.0000000000000022E-2</c:v>
                </c:pt>
                <c:pt idx="702">
                  <c:v>4.0000000000000022E-2</c:v>
                </c:pt>
                <c:pt idx="703">
                  <c:v>4.0000000000000022E-2</c:v>
                </c:pt>
                <c:pt idx="704">
                  <c:v>3.0000000000000002E-2</c:v>
                </c:pt>
                <c:pt idx="705">
                  <c:v>3.0000000000000002E-2</c:v>
                </c:pt>
                <c:pt idx="706">
                  <c:v>3.0000000000000002E-2</c:v>
                </c:pt>
                <c:pt idx="707">
                  <c:v>3.0000000000000002E-2</c:v>
                </c:pt>
                <c:pt idx="708">
                  <c:v>3.0000000000000002E-2</c:v>
                </c:pt>
                <c:pt idx="709">
                  <c:v>3.0000000000000002E-2</c:v>
                </c:pt>
                <c:pt idx="710">
                  <c:v>2.0000000000000011E-2</c:v>
                </c:pt>
                <c:pt idx="711">
                  <c:v>2.0000000000000011E-2</c:v>
                </c:pt>
                <c:pt idx="712">
                  <c:v>3.0000000000000002E-2</c:v>
                </c:pt>
                <c:pt idx="713">
                  <c:v>3.0000000000000002E-2</c:v>
                </c:pt>
                <c:pt idx="714">
                  <c:v>3.0000000000000002E-2</c:v>
                </c:pt>
                <c:pt idx="715">
                  <c:v>2.0000000000000011E-2</c:v>
                </c:pt>
                <c:pt idx="716">
                  <c:v>2.0000000000000011E-2</c:v>
                </c:pt>
                <c:pt idx="717">
                  <c:v>3.0000000000000002E-2</c:v>
                </c:pt>
                <c:pt idx="718">
                  <c:v>3.0000000000000002E-2</c:v>
                </c:pt>
                <c:pt idx="719">
                  <c:v>4.0000000000000022E-2</c:v>
                </c:pt>
                <c:pt idx="720">
                  <c:v>4.0000000000000022E-2</c:v>
                </c:pt>
                <c:pt idx="721">
                  <c:v>0.05</c:v>
                </c:pt>
                <c:pt idx="722">
                  <c:v>0.05</c:v>
                </c:pt>
                <c:pt idx="723">
                  <c:v>0.05</c:v>
                </c:pt>
                <c:pt idx="724">
                  <c:v>0.05</c:v>
                </c:pt>
                <c:pt idx="725">
                  <c:v>0.05</c:v>
                </c:pt>
                <c:pt idx="726">
                  <c:v>7.0000000000000021E-2</c:v>
                </c:pt>
                <c:pt idx="727">
                  <c:v>7.0000000000000021E-2</c:v>
                </c:pt>
                <c:pt idx="728">
                  <c:v>7.0000000000000021E-2</c:v>
                </c:pt>
                <c:pt idx="729">
                  <c:v>7.0000000000000021E-2</c:v>
                </c:pt>
                <c:pt idx="730">
                  <c:v>6.0000000000000026E-2</c:v>
                </c:pt>
                <c:pt idx="731">
                  <c:v>7.0000000000000021E-2</c:v>
                </c:pt>
                <c:pt idx="732">
                  <c:v>6.0000000000000026E-2</c:v>
                </c:pt>
                <c:pt idx="733">
                  <c:v>6.0000000000000026E-2</c:v>
                </c:pt>
                <c:pt idx="734">
                  <c:v>7.0000000000000021E-2</c:v>
                </c:pt>
                <c:pt idx="735">
                  <c:v>0.05</c:v>
                </c:pt>
                <c:pt idx="736">
                  <c:v>4.0000000000000022E-2</c:v>
                </c:pt>
                <c:pt idx="737">
                  <c:v>4.0000000000000022E-2</c:v>
                </c:pt>
                <c:pt idx="738">
                  <c:v>4.0000000000000022E-2</c:v>
                </c:pt>
                <c:pt idx="739">
                  <c:v>3.0000000000000002E-2</c:v>
                </c:pt>
                <c:pt idx="740">
                  <c:v>3.0000000000000002E-2</c:v>
                </c:pt>
                <c:pt idx="741">
                  <c:v>3.0000000000000002E-2</c:v>
                </c:pt>
                <c:pt idx="742">
                  <c:v>3.0000000000000002E-2</c:v>
                </c:pt>
                <c:pt idx="743">
                  <c:v>2.0000000000000011E-2</c:v>
                </c:pt>
                <c:pt idx="744">
                  <c:v>2.0000000000000011E-2</c:v>
                </c:pt>
                <c:pt idx="745">
                  <c:v>2.0000000000000011E-2</c:v>
                </c:pt>
                <c:pt idx="746">
                  <c:v>2.0000000000000011E-2</c:v>
                </c:pt>
                <c:pt idx="747">
                  <c:v>2.0000000000000011E-2</c:v>
                </c:pt>
                <c:pt idx="748">
                  <c:v>3.0000000000000002E-2</c:v>
                </c:pt>
                <c:pt idx="749">
                  <c:v>3.0000000000000002E-2</c:v>
                </c:pt>
                <c:pt idx="750">
                  <c:v>2.0000000000000011E-2</c:v>
                </c:pt>
                <c:pt idx="751">
                  <c:v>3.0000000000000002E-2</c:v>
                </c:pt>
                <c:pt idx="752">
                  <c:v>3.0000000000000002E-2</c:v>
                </c:pt>
                <c:pt idx="753">
                  <c:v>3.0000000000000002E-2</c:v>
                </c:pt>
                <c:pt idx="754">
                  <c:v>4.0000000000000022E-2</c:v>
                </c:pt>
                <c:pt idx="755">
                  <c:v>4.0000000000000022E-2</c:v>
                </c:pt>
                <c:pt idx="756">
                  <c:v>4.0000000000000022E-2</c:v>
                </c:pt>
                <c:pt idx="757">
                  <c:v>2.0000000000000011E-2</c:v>
                </c:pt>
                <c:pt idx="758">
                  <c:v>2.0000000000000011E-2</c:v>
                </c:pt>
                <c:pt idx="759">
                  <c:v>2.0000000000000011E-2</c:v>
                </c:pt>
                <c:pt idx="760">
                  <c:v>2.0000000000000011E-2</c:v>
                </c:pt>
                <c:pt idx="761">
                  <c:v>2.0000000000000011E-2</c:v>
                </c:pt>
                <c:pt idx="762">
                  <c:v>2.0000000000000011E-2</c:v>
                </c:pt>
                <c:pt idx="763">
                  <c:v>2.0000000000000011E-2</c:v>
                </c:pt>
                <c:pt idx="764">
                  <c:v>3.0000000000000002E-2</c:v>
                </c:pt>
                <c:pt idx="765">
                  <c:v>3.0000000000000002E-2</c:v>
                </c:pt>
                <c:pt idx="766">
                  <c:v>4.0000000000000022E-2</c:v>
                </c:pt>
                <c:pt idx="767">
                  <c:v>4.0000000000000022E-2</c:v>
                </c:pt>
                <c:pt idx="768">
                  <c:v>4.0000000000000022E-2</c:v>
                </c:pt>
                <c:pt idx="769">
                  <c:v>0.05</c:v>
                </c:pt>
                <c:pt idx="770">
                  <c:v>0.05</c:v>
                </c:pt>
                <c:pt idx="771">
                  <c:v>0.05</c:v>
                </c:pt>
                <c:pt idx="772">
                  <c:v>6.0000000000000026E-2</c:v>
                </c:pt>
                <c:pt idx="773">
                  <c:v>0.05</c:v>
                </c:pt>
                <c:pt idx="774">
                  <c:v>0.05</c:v>
                </c:pt>
                <c:pt idx="775">
                  <c:v>3.0000000000000002E-2</c:v>
                </c:pt>
                <c:pt idx="776">
                  <c:v>4.0000000000000022E-2</c:v>
                </c:pt>
                <c:pt idx="777">
                  <c:v>4.0000000000000022E-2</c:v>
                </c:pt>
                <c:pt idx="778">
                  <c:v>3.0000000000000002E-2</c:v>
                </c:pt>
                <c:pt idx="779">
                  <c:v>3.0000000000000002E-2</c:v>
                </c:pt>
                <c:pt idx="780">
                  <c:v>3.0000000000000002E-2</c:v>
                </c:pt>
                <c:pt idx="781">
                  <c:v>3.0000000000000002E-2</c:v>
                </c:pt>
                <c:pt idx="782">
                  <c:v>3.0000000000000002E-2</c:v>
                </c:pt>
                <c:pt idx="783">
                  <c:v>3.0000000000000002E-2</c:v>
                </c:pt>
                <c:pt idx="784">
                  <c:v>3.0000000000000002E-2</c:v>
                </c:pt>
                <c:pt idx="785">
                  <c:v>3.0000000000000002E-2</c:v>
                </c:pt>
                <c:pt idx="786">
                  <c:v>3.0000000000000002E-2</c:v>
                </c:pt>
                <c:pt idx="787">
                  <c:v>3.0000000000000002E-2</c:v>
                </c:pt>
                <c:pt idx="788">
                  <c:v>3.0000000000000002E-2</c:v>
                </c:pt>
                <c:pt idx="789">
                  <c:v>3.0000000000000002E-2</c:v>
                </c:pt>
                <c:pt idx="790">
                  <c:v>3.0000000000000002E-2</c:v>
                </c:pt>
                <c:pt idx="791">
                  <c:v>4.0000000000000022E-2</c:v>
                </c:pt>
                <c:pt idx="792">
                  <c:v>3.0000000000000002E-2</c:v>
                </c:pt>
                <c:pt idx="793">
                  <c:v>3.0000000000000002E-2</c:v>
                </c:pt>
                <c:pt idx="794">
                  <c:v>3.0000000000000002E-2</c:v>
                </c:pt>
                <c:pt idx="795">
                  <c:v>4.0000000000000022E-2</c:v>
                </c:pt>
                <c:pt idx="796">
                  <c:v>4.0000000000000022E-2</c:v>
                </c:pt>
                <c:pt idx="797">
                  <c:v>3.0000000000000002E-2</c:v>
                </c:pt>
                <c:pt idx="798">
                  <c:v>4.0000000000000022E-2</c:v>
                </c:pt>
                <c:pt idx="799">
                  <c:v>4.0000000000000022E-2</c:v>
                </c:pt>
                <c:pt idx="800">
                  <c:v>4.0000000000000022E-2</c:v>
                </c:pt>
                <c:pt idx="801">
                  <c:v>4.0000000000000022E-2</c:v>
                </c:pt>
                <c:pt idx="802">
                  <c:v>0.05</c:v>
                </c:pt>
                <c:pt idx="803">
                  <c:v>0.05</c:v>
                </c:pt>
                <c:pt idx="804">
                  <c:v>0.05</c:v>
                </c:pt>
                <c:pt idx="805">
                  <c:v>4.0000000000000022E-2</c:v>
                </c:pt>
                <c:pt idx="806">
                  <c:v>4.0000000000000022E-2</c:v>
                </c:pt>
                <c:pt idx="807">
                  <c:v>4.0000000000000022E-2</c:v>
                </c:pt>
                <c:pt idx="808">
                  <c:v>0.05</c:v>
                </c:pt>
                <c:pt idx="809">
                  <c:v>4.0000000000000022E-2</c:v>
                </c:pt>
                <c:pt idx="810">
                  <c:v>4.0000000000000022E-2</c:v>
                </c:pt>
                <c:pt idx="811">
                  <c:v>3.0000000000000002E-2</c:v>
                </c:pt>
                <c:pt idx="812">
                  <c:v>3.0000000000000002E-2</c:v>
                </c:pt>
                <c:pt idx="813">
                  <c:v>3.0000000000000002E-2</c:v>
                </c:pt>
                <c:pt idx="814">
                  <c:v>3.0000000000000002E-2</c:v>
                </c:pt>
                <c:pt idx="815">
                  <c:v>3.0000000000000002E-2</c:v>
                </c:pt>
                <c:pt idx="816">
                  <c:v>4.0000000000000022E-2</c:v>
                </c:pt>
                <c:pt idx="817">
                  <c:v>3.0000000000000002E-2</c:v>
                </c:pt>
                <c:pt idx="818">
                  <c:v>3.0000000000000002E-2</c:v>
                </c:pt>
                <c:pt idx="819">
                  <c:v>3.0000000000000002E-2</c:v>
                </c:pt>
                <c:pt idx="820">
                  <c:v>3.0000000000000002E-2</c:v>
                </c:pt>
                <c:pt idx="821">
                  <c:v>3.0000000000000002E-2</c:v>
                </c:pt>
                <c:pt idx="822">
                  <c:v>3.0000000000000002E-2</c:v>
                </c:pt>
                <c:pt idx="823">
                  <c:v>4.0000000000000022E-2</c:v>
                </c:pt>
                <c:pt idx="824">
                  <c:v>4.0000000000000022E-2</c:v>
                </c:pt>
                <c:pt idx="825">
                  <c:v>3.0000000000000002E-2</c:v>
                </c:pt>
                <c:pt idx="826">
                  <c:v>4.0000000000000022E-2</c:v>
                </c:pt>
                <c:pt idx="827">
                  <c:v>4.0000000000000022E-2</c:v>
                </c:pt>
                <c:pt idx="828">
                  <c:v>4.0000000000000022E-2</c:v>
                </c:pt>
                <c:pt idx="829">
                  <c:v>4.0000000000000022E-2</c:v>
                </c:pt>
                <c:pt idx="830">
                  <c:v>4.0000000000000022E-2</c:v>
                </c:pt>
                <c:pt idx="831">
                  <c:v>4.0000000000000022E-2</c:v>
                </c:pt>
                <c:pt idx="832">
                  <c:v>0.05</c:v>
                </c:pt>
                <c:pt idx="833">
                  <c:v>0.05</c:v>
                </c:pt>
                <c:pt idx="834">
                  <c:v>0.05</c:v>
                </c:pt>
                <c:pt idx="835">
                  <c:v>0.05</c:v>
                </c:pt>
                <c:pt idx="836">
                  <c:v>0.05</c:v>
                </c:pt>
                <c:pt idx="837">
                  <c:v>6.0000000000000026E-2</c:v>
                </c:pt>
                <c:pt idx="838">
                  <c:v>0.05</c:v>
                </c:pt>
                <c:pt idx="839">
                  <c:v>0.05</c:v>
                </c:pt>
                <c:pt idx="840">
                  <c:v>0.05</c:v>
                </c:pt>
                <c:pt idx="841">
                  <c:v>4.0000000000000022E-2</c:v>
                </c:pt>
                <c:pt idx="842">
                  <c:v>4.0000000000000022E-2</c:v>
                </c:pt>
                <c:pt idx="843">
                  <c:v>4.0000000000000022E-2</c:v>
                </c:pt>
                <c:pt idx="844">
                  <c:v>4.0000000000000022E-2</c:v>
                </c:pt>
                <c:pt idx="845">
                  <c:v>4.0000000000000022E-2</c:v>
                </c:pt>
                <c:pt idx="846">
                  <c:v>4.0000000000000022E-2</c:v>
                </c:pt>
                <c:pt idx="847">
                  <c:v>6.0000000000000026E-2</c:v>
                </c:pt>
                <c:pt idx="848">
                  <c:v>6.0000000000000026E-2</c:v>
                </c:pt>
                <c:pt idx="849">
                  <c:v>6.0000000000000026E-2</c:v>
                </c:pt>
                <c:pt idx="850">
                  <c:v>7.0000000000000021E-2</c:v>
                </c:pt>
                <c:pt idx="851">
                  <c:v>6.0000000000000026E-2</c:v>
                </c:pt>
                <c:pt idx="852">
                  <c:v>6.0000000000000026E-2</c:v>
                </c:pt>
                <c:pt idx="853">
                  <c:v>6.0000000000000026E-2</c:v>
                </c:pt>
                <c:pt idx="854">
                  <c:v>6.0000000000000026E-2</c:v>
                </c:pt>
                <c:pt idx="855">
                  <c:v>0.05</c:v>
                </c:pt>
                <c:pt idx="856">
                  <c:v>3.0000000000000002E-2</c:v>
                </c:pt>
                <c:pt idx="857">
                  <c:v>3.0000000000000002E-2</c:v>
                </c:pt>
                <c:pt idx="858">
                  <c:v>3.0000000000000002E-2</c:v>
                </c:pt>
                <c:pt idx="859">
                  <c:v>4.0000000000000022E-2</c:v>
                </c:pt>
                <c:pt idx="860">
                  <c:v>0.05</c:v>
                </c:pt>
                <c:pt idx="861">
                  <c:v>0.05</c:v>
                </c:pt>
                <c:pt idx="862">
                  <c:v>4.0000000000000022E-2</c:v>
                </c:pt>
                <c:pt idx="863">
                  <c:v>4.0000000000000022E-2</c:v>
                </c:pt>
                <c:pt idx="864">
                  <c:v>4.0000000000000022E-2</c:v>
                </c:pt>
                <c:pt idx="865">
                  <c:v>0.05</c:v>
                </c:pt>
                <c:pt idx="866">
                  <c:v>0.05</c:v>
                </c:pt>
                <c:pt idx="867">
                  <c:v>0.05</c:v>
                </c:pt>
                <c:pt idx="868">
                  <c:v>4.0000000000000022E-2</c:v>
                </c:pt>
                <c:pt idx="869">
                  <c:v>3.0000000000000002E-2</c:v>
                </c:pt>
                <c:pt idx="870">
                  <c:v>2.0000000000000011E-2</c:v>
                </c:pt>
                <c:pt idx="871">
                  <c:v>3.0000000000000002E-2</c:v>
                </c:pt>
                <c:pt idx="872">
                  <c:v>3.0000000000000002E-2</c:v>
                </c:pt>
                <c:pt idx="873">
                  <c:v>3.0000000000000002E-2</c:v>
                </c:pt>
                <c:pt idx="874">
                  <c:v>2.0000000000000011E-2</c:v>
                </c:pt>
                <c:pt idx="875">
                  <c:v>2.0000000000000011E-2</c:v>
                </c:pt>
                <c:pt idx="876">
                  <c:v>2.0000000000000011E-2</c:v>
                </c:pt>
                <c:pt idx="877">
                  <c:v>3.0000000000000002E-2</c:v>
                </c:pt>
                <c:pt idx="878">
                  <c:v>3.0000000000000002E-2</c:v>
                </c:pt>
                <c:pt idx="879">
                  <c:v>3.0000000000000002E-2</c:v>
                </c:pt>
                <c:pt idx="880">
                  <c:v>4.0000000000000022E-2</c:v>
                </c:pt>
                <c:pt idx="881">
                  <c:v>4.0000000000000022E-2</c:v>
                </c:pt>
                <c:pt idx="882">
                  <c:v>4.0000000000000022E-2</c:v>
                </c:pt>
                <c:pt idx="883">
                  <c:v>4.0000000000000022E-2</c:v>
                </c:pt>
                <c:pt idx="884">
                  <c:v>4.0000000000000022E-2</c:v>
                </c:pt>
                <c:pt idx="885">
                  <c:v>4.0000000000000022E-2</c:v>
                </c:pt>
                <c:pt idx="886">
                  <c:v>3.0000000000000002E-2</c:v>
                </c:pt>
                <c:pt idx="887">
                  <c:v>3.0000000000000002E-2</c:v>
                </c:pt>
                <c:pt idx="888">
                  <c:v>3.0000000000000002E-2</c:v>
                </c:pt>
                <c:pt idx="889">
                  <c:v>2.0000000000000011E-2</c:v>
                </c:pt>
                <c:pt idx="890">
                  <c:v>4.0000000000000022E-2</c:v>
                </c:pt>
                <c:pt idx="891">
                  <c:v>4.0000000000000022E-2</c:v>
                </c:pt>
                <c:pt idx="892">
                  <c:v>4.0000000000000022E-2</c:v>
                </c:pt>
                <c:pt idx="893">
                  <c:v>3.0000000000000002E-2</c:v>
                </c:pt>
                <c:pt idx="894">
                  <c:v>3.0000000000000002E-2</c:v>
                </c:pt>
                <c:pt idx="895">
                  <c:v>3.0000000000000002E-2</c:v>
                </c:pt>
                <c:pt idx="896">
                  <c:v>3.0000000000000002E-2</c:v>
                </c:pt>
                <c:pt idx="897">
                  <c:v>3.0000000000000002E-2</c:v>
                </c:pt>
                <c:pt idx="898">
                  <c:v>4.0000000000000022E-2</c:v>
                </c:pt>
                <c:pt idx="899">
                  <c:v>4.0000000000000022E-2</c:v>
                </c:pt>
                <c:pt idx="900">
                  <c:v>3.0000000000000002E-2</c:v>
                </c:pt>
                <c:pt idx="901">
                  <c:v>3.0000000000000002E-2</c:v>
                </c:pt>
                <c:pt idx="902">
                  <c:v>3.0000000000000002E-2</c:v>
                </c:pt>
                <c:pt idx="903">
                  <c:v>3.0000000000000002E-2</c:v>
                </c:pt>
                <c:pt idx="904">
                  <c:v>3.0000000000000002E-2</c:v>
                </c:pt>
                <c:pt idx="905">
                  <c:v>3.0000000000000002E-2</c:v>
                </c:pt>
                <c:pt idx="906">
                  <c:v>4.0000000000000022E-2</c:v>
                </c:pt>
                <c:pt idx="907">
                  <c:v>3.0000000000000002E-2</c:v>
                </c:pt>
                <c:pt idx="908">
                  <c:v>4.0000000000000022E-2</c:v>
                </c:pt>
                <c:pt idx="909">
                  <c:v>4.0000000000000022E-2</c:v>
                </c:pt>
                <c:pt idx="910">
                  <c:v>0.05</c:v>
                </c:pt>
                <c:pt idx="911">
                  <c:v>0.05</c:v>
                </c:pt>
                <c:pt idx="912">
                  <c:v>0.05</c:v>
                </c:pt>
                <c:pt idx="913">
                  <c:v>0.05</c:v>
                </c:pt>
                <c:pt idx="914">
                  <c:v>0.05</c:v>
                </c:pt>
                <c:pt idx="915">
                  <c:v>4.0000000000000022E-2</c:v>
                </c:pt>
                <c:pt idx="916">
                  <c:v>0.05</c:v>
                </c:pt>
                <c:pt idx="917">
                  <c:v>4.0000000000000022E-2</c:v>
                </c:pt>
                <c:pt idx="918">
                  <c:v>4.0000000000000022E-2</c:v>
                </c:pt>
                <c:pt idx="919">
                  <c:v>4.0000000000000022E-2</c:v>
                </c:pt>
                <c:pt idx="920">
                  <c:v>3.0000000000000002E-2</c:v>
                </c:pt>
                <c:pt idx="921">
                  <c:v>4.0000000000000022E-2</c:v>
                </c:pt>
                <c:pt idx="922">
                  <c:v>4.0000000000000022E-2</c:v>
                </c:pt>
                <c:pt idx="923">
                  <c:v>4.0000000000000022E-2</c:v>
                </c:pt>
                <c:pt idx="924">
                  <c:v>4.0000000000000022E-2</c:v>
                </c:pt>
                <c:pt idx="925">
                  <c:v>3.0000000000000002E-2</c:v>
                </c:pt>
                <c:pt idx="926">
                  <c:v>3.0000000000000002E-2</c:v>
                </c:pt>
                <c:pt idx="927">
                  <c:v>3.0000000000000002E-2</c:v>
                </c:pt>
                <c:pt idx="928">
                  <c:v>3.0000000000000002E-2</c:v>
                </c:pt>
                <c:pt idx="929">
                  <c:v>3.0000000000000002E-2</c:v>
                </c:pt>
                <c:pt idx="930">
                  <c:v>4.0000000000000022E-2</c:v>
                </c:pt>
                <c:pt idx="931">
                  <c:v>4.0000000000000022E-2</c:v>
                </c:pt>
                <c:pt idx="932">
                  <c:v>4.0000000000000022E-2</c:v>
                </c:pt>
                <c:pt idx="933">
                  <c:v>4.0000000000000022E-2</c:v>
                </c:pt>
                <c:pt idx="934">
                  <c:v>4.0000000000000022E-2</c:v>
                </c:pt>
                <c:pt idx="935">
                  <c:v>4.0000000000000022E-2</c:v>
                </c:pt>
                <c:pt idx="936">
                  <c:v>4.0000000000000022E-2</c:v>
                </c:pt>
                <c:pt idx="937">
                  <c:v>4.0000000000000022E-2</c:v>
                </c:pt>
                <c:pt idx="938">
                  <c:v>3.0000000000000002E-2</c:v>
                </c:pt>
                <c:pt idx="939">
                  <c:v>3.0000000000000002E-2</c:v>
                </c:pt>
                <c:pt idx="940">
                  <c:v>2.0000000000000011E-2</c:v>
                </c:pt>
                <c:pt idx="941">
                  <c:v>2.0000000000000011E-2</c:v>
                </c:pt>
                <c:pt idx="942">
                  <c:v>2.0000000000000011E-2</c:v>
                </c:pt>
                <c:pt idx="943">
                  <c:v>2.0000000000000011E-2</c:v>
                </c:pt>
                <c:pt idx="944">
                  <c:v>2.0000000000000011E-2</c:v>
                </c:pt>
                <c:pt idx="945">
                  <c:v>2.0000000000000011E-2</c:v>
                </c:pt>
                <c:pt idx="946">
                  <c:v>2.0000000000000011E-2</c:v>
                </c:pt>
                <c:pt idx="947">
                  <c:v>3.0000000000000002E-2</c:v>
                </c:pt>
                <c:pt idx="948">
                  <c:v>3.0000000000000002E-2</c:v>
                </c:pt>
                <c:pt idx="949">
                  <c:v>3.0000000000000002E-2</c:v>
                </c:pt>
                <c:pt idx="950">
                  <c:v>3.0000000000000002E-2</c:v>
                </c:pt>
                <c:pt idx="951">
                  <c:v>3.0000000000000002E-2</c:v>
                </c:pt>
                <c:pt idx="952">
                  <c:v>4.0000000000000022E-2</c:v>
                </c:pt>
                <c:pt idx="953">
                  <c:v>3.0000000000000002E-2</c:v>
                </c:pt>
                <c:pt idx="954">
                  <c:v>3.0000000000000002E-2</c:v>
                </c:pt>
                <c:pt idx="955">
                  <c:v>4.0000000000000022E-2</c:v>
                </c:pt>
                <c:pt idx="956">
                  <c:v>4.0000000000000022E-2</c:v>
                </c:pt>
                <c:pt idx="957">
                  <c:v>4.0000000000000022E-2</c:v>
                </c:pt>
                <c:pt idx="958">
                  <c:v>4.0000000000000022E-2</c:v>
                </c:pt>
                <c:pt idx="959">
                  <c:v>3.0000000000000002E-2</c:v>
                </c:pt>
                <c:pt idx="960">
                  <c:v>4.0000000000000022E-2</c:v>
                </c:pt>
                <c:pt idx="961">
                  <c:v>3.0000000000000002E-2</c:v>
                </c:pt>
                <c:pt idx="962">
                  <c:v>4.0000000000000022E-2</c:v>
                </c:pt>
                <c:pt idx="963">
                  <c:v>4.0000000000000022E-2</c:v>
                </c:pt>
                <c:pt idx="964">
                  <c:v>4.0000000000000022E-2</c:v>
                </c:pt>
                <c:pt idx="965">
                  <c:v>4.0000000000000022E-2</c:v>
                </c:pt>
                <c:pt idx="966">
                  <c:v>3.0000000000000002E-2</c:v>
                </c:pt>
                <c:pt idx="967">
                  <c:v>2.0000000000000011E-2</c:v>
                </c:pt>
                <c:pt idx="968">
                  <c:v>3.0000000000000002E-2</c:v>
                </c:pt>
                <c:pt idx="969">
                  <c:v>2.0000000000000011E-2</c:v>
                </c:pt>
                <c:pt idx="970">
                  <c:v>3.0000000000000002E-2</c:v>
                </c:pt>
                <c:pt idx="971">
                  <c:v>3.0000000000000002E-2</c:v>
                </c:pt>
                <c:pt idx="972">
                  <c:v>3.0000000000000002E-2</c:v>
                </c:pt>
                <c:pt idx="973">
                  <c:v>3.0000000000000002E-2</c:v>
                </c:pt>
                <c:pt idx="974">
                  <c:v>3.0000000000000002E-2</c:v>
                </c:pt>
                <c:pt idx="975">
                  <c:v>3.0000000000000002E-2</c:v>
                </c:pt>
                <c:pt idx="976">
                  <c:v>4.0000000000000022E-2</c:v>
                </c:pt>
                <c:pt idx="977">
                  <c:v>3.0000000000000002E-2</c:v>
                </c:pt>
                <c:pt idx="978">
                  <c:v>3.0000000000000002E-2</c:v>
                </c:pt>
                <c:pt idx="979">
                  <c:v>3.0000000000000002E-2</c:v>
                </c:pt>
                <c:pt idx="980">
                  <c:v>3.0000000000000002E-2</c:v>
                </c:pt>
                <c:pt idx="981">
                  <c:v>3.0000000000000002E-2</c:v>
                </c:pt>
                <c:pt idx="982">
                  <c:v>3.0000000000000002E-2</c:v>
                </c:pt>
                <c:pt idx="983">
                  <c:v>3.0000000000000002E-2</c:v>
                </c:pt>
                <c:pt idx="984">
                  <c:v>3.0000000000000002E-2</c:v>
                </c:pt>
                <c:pt idx="985">
                  <c:v>3.0000000000000002E-2</c:v>
                </c:pt>
                <c:pt idx="986">
                  <c:v>3.0000000000000002E-2</c:v>
                </c:pt>
                <c:pt idx="987">
                  <c:v>3.0000000000000002E-2</c:v>
                </c:pt>
                <c:pt idx="988">
                  <c:v>4.0000000000000022E-2</c:v>
                </c:pt>
                <c:pt idx="989">
                  <c:v>4.0000000000000022E-2</c:v>
                </c:pt>
                <c:pt idx="990">
                  <c:v>4.0000000000000022E-2</c:v>
                </c:pt>
                <c:pt idx="991">
                  <c:v>6.0000000000000026E-2</c:v>
                </c:pt>
                <c:pt idx="992">
                  <c:v>6.0000000000000026E-2</c:v>
                </c:pt>
                <c:pt idx="993">
                  <c:v>6.0000000000000026E-2</c:v>
                </c:pt>
                <c:pt idx="994">
                  <c:v>0.05</c:v>
                </c:pt>
                <c:pt idx="995">
                  <c:v>0.05</c:v>
                </c:pt>
                <c:pt idx="996">
                  <c:v>0.05</c:v>
                </c:pt>
                <c:pt idx="997">
                  <c:v>3.0000000000000002E-2</c:v>
                </c:pt>
                <c:pt idx="998">
                  <c:v>4.0000000000000022E-2</c:v>
                </c:pt>
                <c:pt idx="999">
                  <c:v>4.0000000000000022E-2</c:v>
                </c:pt>
                <c:pt idx="1000">
                  <c:v>4.0000000000000022E-2</c:v>
                </c:pt>
                <c:pt idx="1001">
                  <c:v>3.0000000000000002E-2</c:v>
                </c:pt>
                <c:pt idx="1002">
                  <c:v>3.0000000000000002E-2</c:v>
                </c:pt>
                <c:pt idx="1003">
                  <c:v>3.0000000000000002E-2</c:v>
                </c:pt>
                <c:pt idx="1004">
                  <c:v>3.0000000000000002E-2</c:v>
                </c:pt>
                <c:pt idx="1005">
                  <c:v>3.0000000000000002E-2</c:v>
                </c:pt>
                <c:pt idx="1006">
                  <c:v>2.0000000000000011E-2</c:v>
                </c:pt>
                <c:pt idx="1007">
                  <c:v>2.0000000000000011E-2</c:v>
                </c:pt>
                <c:pt idx="1008">
                  <c:v>3.0000000000000002E-2</c:v>
                </c:pt>
                <c:pt idx="1009">
                  <c:v>2.0000000000000011E-2</c:v>
                </c:pt>
                <c:pt idx="1010">
                  <c:v>2.0000000000000011E-2</c:v>
                </c:pt>
                <c:pt idx="1011">
                  <c:v>3.0000000000000002E-2</c:v>
                </c:pt>
                <c:pt idx="1012">
                  <c:v>4.0000000000000022E-2</c:v>
                </c:pt>
                <c:pt idx="1013">
                  <c:v>4.0000000000000022E-2</c:v>
                </c:pt>
                <c:pt idx="1014">
                  <c:v>4.0000000000000022E-2</c:v>
                </c:pt>
                <c:pt idx="1015">
                  <c:v>4.0000000000000022E-2</c:v>
                </c:pt>
                <c:pt idx="1016">
                  <c:v>4.0000000000000022E-2</c:v>
                </c:pt>
                <c:pt idx="1017">
                  <c:v>4.0000000000000022E-2</c:v>
                </c:pt>
                <c:pt idx="1018">
                  <c:v>4.0000000000000022E-2</c:v>
                </c:pt>
                <c:pt idx="1019">
                  <c:v>4.0000000000000022E-2</c:v>
                </c:pt>
                <c:pt idx="1020">
                  <c:v>0.05</c:v>
                </c:pt>
                <c:pt idx="1021">
                  <c:v>4.0000000000000022E-2</c:v>
                </c:pt>
                <c:pt idx="1022">
                  <c:v>3.0000000000000002E-2</c:v>
                </c:pt>
                <c:pt idx="1023">
                  <c:v>4.0000000000000022E-2</c:v>
                </c:pt>
                <c:pt idx="1024">
                  <c:v>3.0000000000000002E-2</c:v>
                </c:pt>
                <c:pt idx="1025">
                  <c:v>4.0000000000000022E-2</c:v>
                </c:pt>
                <c:pt idx="1026">
                  <c:v>4.0000000000000022E-2</c:v>
                </c:pt>
                <c:pt idx="1027">
                  <c:v>4.0000000000000022E-2</c:v>
                </c:pt>
                <c:pt idx="1028">
                  <c:v>4.0000000000000022E-2</c:v>
                </c:pt>
                <c:pt idx="1029">
                  <c:v>4.0000000000000022E-2</c:v>
                </c:pt>
                <c:pt idx="1030">
                  <c:v>4.0000000000000022E-2</c:v>
                </c:pt>
                <c:pt idx="1031">
                  <c:v>0.05</c:v>
                </c:pt>
                <c:pt idx="1032">
                  <c:v>0.05</c:v>
                </c:pt>
                <c:pt idx="1033">
                  <c:v>4.0000000000000022E-2</c:v>
                </c:pt>
                <c:pt idx="1034">
                  <c:v>4.0000000000000022E-2</c:v>
                </c:pt>
                <c:pt idx="1035">
                  <c:v>0.16</c:v>
                </c:pt>
                <c:pt idx="1036">
                  <c:v>0.15000000000000008</c:v>
                </c:pt>
                <c:pt idx="1037">
                  <c:v>0.15000000000000008</c:v>
                </c:pt>
                <c:pt idx="1038">
                  <c:v>0.16</c:v>
                </c:pt>
                <c:pt idx="1039">
                  <c:v>0.16</c:v>
                </c:pt>
                <c:pt idx="1040">
                  <c:v>0.15000000000000008</c:v>
                </c:pt>
                <c:pt idx="1041">
                  <c:v>0.16</c:v>
                </c:pt>
                <c:pt idx="1042">
                  <c:v>0.16</c:v>
                </c:pt>
                <c:pt idx="1043">
                  <c:v>0.16</c:v>
                </c:pt>
                <c:pt idx="1044">
                  <c:v>3.0000000000000002E-2</c:v>
                </c:pt>
                <c:pt idx="1045">
                  <c:v>3.0000000000000002E-2</c:v>
                </c:pt>
                <c:pt idx="1046">
                  <c:v>3.0000000000000002E-2</c:v>
                </c:pt>
                <c:pt idx="1047">
                  <c:v>2.0000000000000011E-2</c:v>
                </c:pt>
                <c:pt idx="1048">
                  <c:v>3.0000000000000002E-2</c:v>
                </c:pt>
                <c:pt idx="1049">
                  <c:v>3.0000000000000002E-2</c:v>
                </c:pt>
                <c:pt idx="1050">
                  <c:v>3.0000000000000002E-2</c:v>
                </c:pt>
                <c:pt idx="1051">
                  <c:v>3.0000000000000002E-2</c:v>
                </c:pt>
                <c:pt idx="1052">
                  <c:v>3.0000000000000002E-2</c:v>
                </c:pt>
                <c:pt idx="1053">
                  <c:v>3.0000000000000002E-2</c:v>
                </c:pt>
                <c:pt idx="1054">
                  <c:v>4.0000000000000022E-2</c:v>
                </c:pt>
                <c:pt idx="1055">
                  <c:v>3.0000000000000002E-2</c:v>
                </c:pt>
                <c:pt idx="1056">
                  <c:v>3.0000000000000002E-2</c:v>
                </c:pt>
                <c:pt idx="1057">
                  <c:v>2.0000000000000011E-2</c:v>
                </c:pt>
                <c:pt idx="1058">
                  <c:v>2.0000000000000011E-2</c:v>
                </c:pt>
                <c:pt idx="1059">
                  <c:v>2.0000000000000011E-2</c:v>
                </c:pt>
                <c:pt idx="1060">
                  <c:v>3.0000000000000002E-2</c:v>
                </c:pt>
                <c:pt idx="1061">
                  <c:v>3.0000000000000002E-2</c:v>
                </c:pt>
                <c:pt idx="1062">
                  <c:v>3.0000000000000002E-2</c:v>
                </c:pt>
                <c:pt idx="1063">
                  <c:v>3.0000000000000002E-2</c:v>
                </c:pt>
                <c:pt idx="1064">
                  <c:v>3.0000000000000002E-2</c:v>
                </c:pt>
                <c:pt idx="1065">
                  <c:v>4.0000000000000022E-2</c:v>
                </c:pt>
                <c:pt idx="1066">
                  <c:v>4.0000000000000022E-2</c:v>
                </c:pt>
                <c:pt idx="1067">
                  <c:v>4.0000000000000022E-2</c:v>
                </c:pt>
                <c:pt idx="1068">
                  <c:v>4.0000000000000022E-2</c:v>
                </c:pt>
                <c:pt idx="1069">
                  <c:v>4.0000000000000022E-2</c:v>
                </c:pt>
                <c:pt idx="1070">
                  <c:v>4.0000000000000022E-2</c:v>
                </c:pt>
                <c:pt idx="1071">
                  <c:v>4.0000000000000022E-2</c:v>
                </c:pt>
                <c:pt idx="1072">
                  <c:v>3.0000000000000002E-2</c:v>
                </c:pt>
                <c:pt idx="1073">
                  <c:v>4.0000000000000022E-2</c:v>
                </c:pt>
                <c:pt idx="1074">
                  <c:v>4.0000000000000022E-2</c:v>
                </c:pt>
                <c:pt idx="1075">
                  <c:v>4.0000000000000022E-2</c:v>
                </c:pt>
                <c:pt idx="1076">
                  <c:v>4.0000000000000022E-2</c:v>
                </c:pt>
                <c:pt idx="1077">
                  <c:v>3.0000000000000002E-2</c:v>
                </c:pt>
                <c:pt idx="1078">
                  <c:v>3.0000000000000002E-2</c:v>
                </c:pt>
                <c:pt idx="1079">
                  <c:v>3.0000000000000002E-2</c:v>
                </c:pt>
                <c:pt idx="1080">
                  <c:v>3.0000000000000002E-2</c:v>
                </c:pt>
                <c:pt idx="1081">
                  <c:v>3.0000000000000002E-2</c:v>
                </c:pt>
                <c:pt idx="1082">
                  <c:v>3.0000000000000002E-2</c:v>
                </c:pt>
                <c:pt idx="1083">
                  <c:v>3.0000000000000002E-2</c:v>
                </c:pt>
                <c:pt idx="1084">
                  <c:v>3.0000000000000002E-2</c:v>
                </c:pt>
                <c:pt idx="1085">
                  <c:v>3.0000000000000002E-2</c:v>
                </c:pt>
                <c:pt idx="1086">
                  <c:v>3.0000000000000002E-2</c:v>
                </c:pt>
                <c:pt idx="1087">
                  <c:v>1.0000000000000005E-2</c:v>
                </c:pt>
                <c:pt idx="1088">
                  <c:v>1.0000000000000005E-2</c:v>
                </c:pt>
                <c:pt idx="1089">
                  <c:v>2.0000000000000011E-2</c:v>
                </c:pt>
                <c:pt idx="1090">
                  <c:v>1.0000000000000005E-2</c:v>
                </c:pt>
                <c:pt idx="1091">
                  <c:v>2.0000000000000011E-2</c:v>
                </c:pt>
                <c:pt idx="1092">
                  <c:v>1.0000000000000005E-2</c:v>
                </c:pt>
                <c:pt idx="1093">
                  <c:v>2.0000000000000011E-2</c:v>
                </c:pt>
                <c:pt idx="1094">
                  <c:v>2.0000000000000011E-2</c:v>
                </c:pt>
                <c:pt idx="1095">
                  <c:v>0.14000000000000001</c:v>
                </c:pt>
                <c:pt idx="1096">
                  <c:v>0.14000000000000001</c:v>
                </c:pt>
                <c:pt idx="1097">
                  <c:v>0.15000000000000008</c:v>
                </c:pt>
                <c:pt idx="1098">
                  <c:v>0.14000000000000001</c:v>
                </c:pt>
                <c:pt idx="1099">
                  <c:v>0.15000000000000008</c:v>
                </c:pt>
                <c:pt idx="1100">
                  <c:v>0.14000000000000001</c:v>
                </c:pt>
                <c:pt idx="1101">
                  <c:v>0.15000000000000008</c:v>
                </c:pt>
                <c:pt idx="1102">
                  <c:v>0.16</c:v>
                </c:pt>
                <c:pt idx="1103">
                  <c:v>0.16</c:v>
                </c:pt>
                <c:pt idx="1104">
                  <c:v>3.0000000000000002E-2</c:v>
                </c:pt>
                <c:pt idx="1105">
                  <c:v>4.0000000000000022E-2</c:v>
                </c:pt>
                <c:pt idx="1106">
                  <c:v>0.05</c:v>
                </c:pt>
                <c:pt idx="1107">
                  <c:v>0.05</c:v>
                </c:pt>
                <c:pt idx="1108">
                  <c:v>4.0000000000000022E-2</c:v>
                </c:pt>
                <c:pt idx="1109">
                  <c:v>4.0000000000000022E-2</c:v>
                </c:pt>
                <c:pt idx="1110">
                  <c:v>4.0000000000000022E-2</c:v>
                </c:pt>
                <c:pt idx="1111">
                  <c:v>0.05</c:v>
                </c:pt>
                <c:pt idx="1112">
                  <c:v>0.05</c:v>
                </c:pt>
                <c:pt idx="1113">
                  <c:v>0.05</c:v>
                </c:pt>
                <c:pt idx="1114">
                  <c:v>4.0000000000000022E-2</c:v>
                </c:pt>
                <c:pt idx="1115">
                  <c:v>4.0000000000000022E-2</c:v>
                </c:pt>
                <c:pt idx="1116">
                  <c:v>4.0000000000000022E-2</c:v>
                </c:pt>
                <c:pt idx="1117">
                  <c:v>4.0000000000000022E-2</c:v>
                </c:pt>
                <c:pt idx="1118">
                  <c:v>4.0000000000000022E-2</c:v>
                </c:pt>
                <c:pt idx="1119">
                  <c:v>0.05</c:v>
                </c:pt>
                <c:pt idx="1120">
                  <c:v>3.0000000000000002E-2</c:v>
                </c:pt>
                <c:pt idx="1121">
                  <c:v>4.0000000000000022E-2</c:v>
                </c:pt>
                <c:pt idx="1122">
                  <c:v>3.0000000000000002E-2</c:v>
                </c:pt>
                <c:pt idx="1123">
                  <c:v>3.0000000000000002E-2</c:v>
                </c:pt>
                <c:pt idx="1124">
                  <c:v>3.0000000000000002E-2</c:v>
                </c:pt>
                <c:pt idx="1125">
                  <c:v>3.0000000000000002E-2</c:v>
                </c:pt>
                <c:pt idx="1126">
                  <c:v>3.0000000000000002E-2</c:v>
                </c:pt>
                <c:pt idx="1127">
                  <c:v>2.0000000000000011E-2</c:v>
                </c:pt>
                <c:pt idx="1128">
                  <c:v>2.0000000000000011E-2</c:v>
                </c:pt>
                <c:pt idx="1129">
                  <c:v>3.0000000000000002E-2</c:v>
                </c:pt>
                <c:pt idx="1130">
                  <c:v>3.0000000000000002E-2</c:v>
                </c:pt>
                <c:pt idx="1131">
                  <c:v>3.0000000000000002E-2</c:v>
                </c:pt>
                <c:pt idx="1132">
                  <c:v>3.0000000000000002E-2</c:v>
                </c:pt>
                <c:pt idx="1133">
                  <c:v>4.0000000000000022E-2</c:v>
                </c:pt>
                <c:pt idx="1134">
                  <c:v>0.18000000000000008</c:v>
                </c:pt>
                <c:pt idx="1135">
                  <c:v>0.18000000000000008</c:v>
                </c:pt>
                <c:pt idx="1136">
                  <c:v>0.18000000000000008</c:v>
                </c:pt>
                <c:pt idx="1137">
                  <c:v>0.17</c:v>
                </c:pt>
                <c:pt idx="1138">
                  <c:v>0.18000000000000008</c:v>
                </c:pt>
                <c:pt idx="1139">
                  <c:v>0.19</c:v>
                </c:pt>
                <c:pt idx="1140">
                  <c:v>0.2</c:v>
                </c:pt>
                <c:pt idx="1141">
                  <c:v>0.2</c:v>
                </c:pt>
                <c:pt idx="1142">
                  <c:v>0.22</c:v>
                </c:pt>
                <c:pt idx="1143">
                  <c:v>0.05</c:v>
                </c:pt>
                <c:pt idx="1144">
                  <c:v>4.0000000000000022E-2</c:v>
                </c:pt>
                <c:pt idx="1145">
                  <c:v>4.0000000000000022E-2</c:v>
                </c:pt>
                <c:pt idx="1146">
                  <c:v>0.05</c:v>
                </c:pt>
                <c:pt idx="1147">
                  <c:v>4.0000000000000022E-2</c:v>
                </c:pt>
                <c:pt idx="1148">
                  <c:v>4.0000000000000022E-2</c:v>
                </c:pt>
                <c:pt idx="1149">
                  <c:v>0.05</c:v>
                </c:pt>
                <c:pt idx="1150">
                  <c:v>4.0000000000000022E-2</c:v>
                </c:pt>
                <c:pt idx="1151">
                  <c:v>4.0000000000000022E-2</c:v>
                </c:pt>
                <c:pt idx="1152">
                  <c:v>0.05</c:v>
                </c:pt>
                <c:pt idx="1153">
                  <c:v>6.0000000000000026E-2</c:v>
                </c:pt>
                <c:pt idx="1154">
                  <c:v>0.05</c:v>
                </c:pt>
                <c:pt idx="1155">
                  <c:v>0.05</c:v>
                </c:pt>
                <c:pt idx="1156">
                  <c:v>0.05</c:v>
                </c:pt>
                <c:pt idx="1157">
                  <c:v>0.05</c:v>
                </c:pt>
                <c:pt idx="1158">
                  <c:v>0.05</c:v>
                </c:pt>
                <c:pt idx="1159">
                  <c:v>0.05</c:v>
                </c:pt>
                <c:pt idx="1160">
                  <c:v>0.05</c:v>
                </c:pt>
                <c:pt idx="1161">
                  <c:v>0.05</c:v>
                </c:pt>
                <c:pt idx="1162">
                  <c:v>4.0000000000000022E-2</c:v>
                </c:pt>
                <c:pt idx="1163">
                  <c:v>3.0000000000000002E-2</c:v>
                </c:pt>
                <c:pt idx="1164">
                  <c:v>3.0000000000000002E-2</c:v>
                </c:pt>
                <c:pt idx="1165">
                  <c:v>3.0000000000000002E-2</c:v>
                </c:pt>
                <c:pt idx="1166">
                  <c:v>3.0000000000000002E-2</c:v>
                </c:pt>
                <c:pt idx="1167">
                  <c:v>4.0000000000000022E-2</c:v>
                </c:pt>
                <c:pt idx="1168">
                  <c:v>4.0000000000000022E-2</c:v>
                </c:pt>
                <c:pt idx="1169">
                  <c:v>3.0000000000000002E-2</c:v>
                </c:pt>
                <c:pt idx="1170">
                  <c:v>0.05</c:v>
                </c:pt>
                <c:pt idx="1171">
                  <c:v>0.05</c:v>
                </c:pt>
                <c:pt idx="1172">
                  <c:v>0.05</c:v>
                </c:pt>
                <c:pt idx="1173">
                  <c:v>0.21000000000000008</c:v>
                </c:pt>
                <c:pt idx="1174">
                  <c:v>0.2</c:v>
                </c:pt>
                <c:pt idx="1175">
                  <c:v>0.2</c:v>
                </c:pt>
                <c:pt idx="1176">
                  <c:v>0.2</c:v>
                </c:pt>
                <c:pt idx="1177">
                  <c:v>0.19</c:v>
                </c:pt>
                <c:pt idx="1178">
                  <c:v>0.18000000000000008</c:v>
                </c:pt>
                <c:pt idx="1179">
                  <c:v>0.19</c:v>
                </c:pt>
                <c:pt idx="1180">
                  <c:v>0.18000000000000008</c:v>
                </c:pt>
                <c:pt idx="1181">
                  <c:v>0.17</c:v>
                </c:pt>
                <c:pt idx="1182">
                  <c:v>0.05</c:v>
                </c:pt>
                <c:pt idx="1183">
                  <c:v>4.0000000000000022E-2</c:v>
                </c:pt>
                <c:pt idx="1184">
                  <c:v>3.0000000000000002E-2</c:v>
                </c:pt>
                <c:pt idx="1185">
                  <c:v>3.0000000000000002E-2</c:v>
                </c:pt>
                <c:pt idx="1186">
                  <c:v>4.0000000000000022E-2</c:v>
                </c:pt>
                <c:pt idx="1187">
                  <c:v>4.0000000000000022E-2</c:v>
                </c:pt>
                <c:pt idx="1188">
                  <c:v>0.05</c:v>
                </c:pt>
                <c:pt idx="1189">
                  <c:v>6.0000000000000026E-2</c:v>
                </c:pt>
                <c:pt idx="1190">
                  <c:v>0.05</c:v>
                </c:pt>
                <c:pt idx="1191">
                  <c:v>6.0000000000000026E-2</c:v>
                </c:pt>
                <c:pt idx="1192">
                  <c:v>0.05</c:v>
                </c:pt>
                <c:pt idx="1193">
                  <c:v>6.0000000000000026E-2</c:v>
                </c:pt>
                <c:pt idx="1194">
                  <c:v>6.0000000000000026E-2</c:v>
                </c:pt>
                <c:pt idx="1195">
                  <c:v>9.0000000000000024E-2</c:v>
                </c:pt>
                <c:pt idx="1196">
                  <c:v>6.0000000000000026E-2</c:v>
                </c:pt>
                <c:pt idx="1197">
                  <c:v>6.0000000000000026E-2</c:v>
                </c:pt>
                <c:pt idx="1198">
                  <c:v>0.05</c:v>
                </c:pt>
                <c:pt idx="1199">
                  <c:v>4.0000000000000022E-2</c:v>
                </c:pt>
                <c:pt idx="1200">
                  <c:v>4.0000000000000022E-2</c:v>
                </c:pt>
                <c:pt idx="1201">
                  <c:v>0.05</c:v>
                </c:pt>
                <c:pt idx="1202">
                  <c:v>3.0000000000000002E-2</c:v>
                </c:pt>
                <c:pt idx="1203">
                  <c:v>3.0000000000000002E-2</c:v>
                </c:pt>
                <c:pt idx="1204">
                  <c:v>0.05</c:v>
                </c:pt>
                <c:pt idx="1205">
                  <c:v>0.05</c:v>
                </c:pt>
                <c:pt idx="1206">
                  <c:v>6.0000000000000026E-2</c:v>
                </c:pt>
                <c:pt idx="1207">
                  <c:v>0.05</c:v>
                </c:pt>
                <c:pt idx="1208">
                  <c:v>0.05</c:v>
                </c:pt>
                <c:pt idx="1209">
                  <c:v>6.0000000000000026E-2</c:v>
                </c:pt>
                <c:pt idx="1210">
                  <c:v>4.0000000000000022E-2</c:v>
                </c:pt>
                <c:pt idx="1211">
                  <c:v>4.0000000000000022E-2</c:v>
                </c:pt>
                <c:pt idx="1212">
                  <c:v>0.05</c:v>
                </c:pt>
                <c:pt idx="1213">
                  <c:v>0.05</c:v>
                </c:pt>
                <c:pt idx="1214">
                  <c:v>6.0000000000000026E-2</c:v>
                </c:pt>
                <c:pt idx="1215">
                  <c:v>6.0000000000000026E-2</c:v>
                </c:pt>
                <c:pt idx="1216">
                  <c:v>7.0000000000000021E-2</c:v>
                </c:pt>
                <c:pt idx="1217">
                  <c:v>7.0000000000000021E-2</c:v>
                </c:pt>
                <c:pt idx="1218">
                  <c:v>0.05</c:v>
                </c:pt>
                <c:pt idx="1219">
                  <c:v>0.05</c:v>
                </c:pt>
                <c:pt idx="1220">
                  <c:v>7.0000000000000021E-2</c:v>
                </c:pt>
                <c:pt idx="1221">
                  <c:v>3.0000000000000002E-2</c:v>
                </c:pt>
                <c:pt idx="1222">
                  <c:v>3.0000000000000002E-2</c:v>
                </c:pt>
                <c:pt idx="1223">
                  <c:v>4.0000000000000022E-2</c:v>
                </c:pt>
                <c:pt idx="1224">
                  <c:v>0.05</c:v>
                </c:pt>
                <c:pt idx="1225">
                  <c:v>3.0000000000000002E-2</c:v>
                </c:pt>
                <c:pt idx="1226">
                  <c:v>4.0000000000000022E-2</c:v>
                </c:pt>
                <c:pt idx="1227">
                  <c:v>0.05</c:v>
                </c:pt>
                <c:pt idx="1228">
                  <c:v>4.0000000000000022E-2</c:v>
                </c:pt>
                <c:pt idx="1229">
                  <c:v>0.05</c:v>
                </c:pt>
                <c:pt idx="1230">
                  <c:v>0.05</c:v>
                </c:pt>
                <c:pt idx="1231">
                  <c:v>0.05</c:v>
                </c:pt>
                <c:pt idx="1232">
                  <c:v>0.05</c:v>
                </c:pt>
                <c:pt idx="1233">
                  <c:v>4.0000000000000022E-2</c:v>
                </c:pt>
                <c:pt idx="1234">
                  <c:v>4.0000000000000022E-2</c:v>
                </c:pt>
                <c:pt idx="1235">
                  <c:v>4.0000000000000022E-2</c:v>
                </c:pt>
                <c:pt idx="1236">
                  <c:v>3.0000000000000002E-2</c:v>
                </c:pt>
                <c:pt idx="1237">
                  <c:v>4.0000000000000022E-2</c:v>
                </c:pt>
                <c:pt idx="1238">
                  <c:v>4.0000000000000022E-2</c:v>
                </c:pt>
                <c:pt idx="1239">
                  <c:v>3.0000000000000002E-2</c:v>
                </c:pt>
                <c:pt idx="1240">
                  <c:v>3.0000000000000002E-2</c:v>
                </c:pt>
                <c:pt idx="1241">
                  <c:v>3.0000000000000002E-2</c:v>
                </c:pt>
                <c:pt idx="1242">
                  <c:v>1.0000000000000005E-2</c:v>
                </c:pt>
                <c:pt idx="1243">
                  <c:v>1.0000000000000005E-2</c:v>
                </c:pt>
                <c:pt idx="1244">
                  <c:v>2.0000000000000011E-2</c:v>
                </c:pt>
                <c:pt idx="1245">
                  <c:v>2.0000000000000011E-2</c:v>
                </c:pt>
                <c:pt idx="1246">
                  <c:v>3.0000000000000002E-2</c:v>
                </c:pt>
                <c:pt idx="1247">
                  <c:v>3.0000000000000002E-2</c:v>
                </c:pt>
                <c:pt idx="1248">
                  <c:v>3.0000000000000002E-2</c:v>
                </c:pt>
                <c:pt idx="1249">
                  <c:v>4.0000000000000022E-2</c:v>
                </c:pt>
                <c:pt idx="1250">
                  <c:v>4.0000000000000022E-2</c:v>
                </c:pt>
                <c:pt idx="1251">
                  <c:v>4.0000000000000022E-2</c:v>
                </c:pt>
                <c:pt idx="1252">
                  <c:v>4.0000000000000022E-2</c:v>
                </c:pt>
                <c:pt idx="1253">
                  <c:v>4.0000000000000022E-2</c:v>
                </c:pt>
                <c:pt idx="1254">
                  <c:v>4.0000000000000022E-2</c:v>
                </c:pt>
                <c:pt idx="1255">
                  <c:v>4.0000000000000022E-2</c:v>
                </c:pt>
                <c:pt idx="1256">
                  <c:v>4.0000000000000022E-2</c:v>
                </c:pt>
                <c:pt idx="1257">
                  <c:v>4.0000000000000022E-2</c:v>
                </c:pt>
                <c:pt idx="1258">
                  <c:v>4.0000000000000022E-2</c:v>
                </c:pt>
                <c:pt idx="1259">
                  <c:v>0.05</c:v>
                </c:pt>
                <c:pt idx="1260">
                  <c:v>0.05</c:v>
                </c:pt>
                <c:pt idx="1261">
                  <c:v>0.05</c:v>
                </c:pt>
                <c:pt idx="1262">
                  <c:v>0.05</c:v>
                </c:pt>
                <c:pt idx="1263">
                  <c:v>4.0000000000000022E-2</c:v>
                </c:pt>
                <c:pt idx="1264">
                  <c:v>0.05</c:v>
                </c:pt>
                <c:pt idx="1265">
                  <c:v>0.05</c:v>
                </c:pt>
                <c:pt idx="1266">
                  <c:v>0.05</c:v>
                </c:pt>
                <c:pt idx="1267">
                  <c:v>6.0000000000000026E-2</c:v>
                </c:pt>
                <c:pt idx="1268">
                  <c:v>6.0000000000000026E-2</c:v>
                </c:pt>
                <c:pt idx="1269">
                  <c:v>6.0000000000000026E-2</c:v>
                </c:pt>
                <c:pt idx="1270">
                  <c:v>7.0000000000000021E-2</c:v>
                </c:pt>
                <c:pt idx="1271">
                  <c:v>6.0000000000000026E-2</c:v>
                </c:pt>
                <c:pt idx="1272">
                  <c:v>6.0000000000000026E-2</c:v>
                </c:pt>
                <c:pt idx="1273">
                  <c:v>4.0000000000000022E-2</c:v>
                </c:pt>
                <c:pt idx="1274">
                  <c:v>4.0000000000000022E-2</c:v>
                </c:pt>
                <c:pt idx="1275">
                  <c:v>4.0000000000000022E-2</c:v>
                </c:pt>
                <c:pt idx="1276">
                  <c:v>2.0000000000000011E-2</c:v>
                </c:pt>
                <c:pt idx="1277">
                  <c:v>2.0000000000000011E-2</c:v>
                </c:pt>
                <c:pt idx="1278">
                  <c:v>3.0000000000000002E-2</c:v>
                </c:pt>
                <c:pt idx="1279">
                  <c:v>2.0000000000000011E-2</c:v>
                </c:pt>
                <c:pt idx="1280">
                  <c:v>2.0000000000000011E-2</c:v>
                </c:pt>
                <c:pt idx="1281">
                  <c:v>3.0000000000000002E-2</c:v>
                </c:pt>
                <c:pt idx="1282">
                  <c:v>4.0000000000000022E-2</c:v>
                </c:pt>
                <c:pt idx="1283">
                  <c:v>4.0000000000000022E-2</c:v>
                </c:pt>
                <c:pt idx="1284">
                  <c:v>3.0000000000000002E-2</c:v>
                </c:pt>
                <c:pt idx="1285">
                  <c:v>3.0000000000000002E-2</c:v>
                </c:pt>
                <c:pt idx="1286">
                  <c:v>3.0000000000000002E-2</c:v>
                </c:pt>
                <c:pt idx="1287">
                  <c:v>3.0000000000000002E-2</c:v>
                </c:pt>
                <c:pt idx="1288">
                  <c:v>3.0000000000000002E-2</c:v>
                </c:pt>
                <c:pt idx="1289">
                  <c:v>3.0000000000000002E-2</c:v>
                </c:pt>
                <c:pt idx="1290">
                  <c:v>3.0000000000000002E-2</c:v>
                </c:pt>
                <c:pt idx="1291">
                  <c:v>4.0000000000000022E-2</c:v>
                </c:pt>
                <c:pt idx="1292">
                  <c:v>4.0000000000000022E-2</c:v>
                </c:pt>
                <c:pt idx="1293">
                  <c:v>4.0000000000000022E-2</c:v>
                </c:pt>
                <c:pt idx="1294">
                  <c:v>4.0000000000000022E-2</c:v>
                </c:pt>
                <c:pt idx="1295">
                  <c:v>0.05</c:v>
                </c:pt>
                <c:pt idx="1296">
                  <c:v>4.0000000000000022E-2</c:v>
                </c:pt>
                <c:pt idx="1297">
                  <c:v>3.0000000000000002E-2</c:v>
                </c:pt>
                <c:pt idx="1298">
                  <c:v>3.0000000000000002E-2</c:v>
                </c:pt>
                <c:pt idx="1299">
                  <c:v>2.0000000000000011E-2</c:v>
                </c:pt>
                <c:pt idx="1300">
                  <c:v>2.0000000000000011E-2</c:v>
                </c:pt>
                <c:pt idx="1301">
                  <c:v>3.0000000000000002E-2</c:v>
                </c:pt>
                <c:pt idx="1302">
                  <c:v>1.0000000000000005E-2</c:v>
                </c:pt>
                <c:pt idx="1303">
                  <c:v>1.0000000000000005E-2</c:v>
                </c:pt>
                <c:pt idx="1304">
                  <c:v>1.0000000000000005E-2</c:v>
                </c:pt>
                <c:pt idx="1305">
                  <c:v>1.0000000000000005E-2</c:v>
                </c:pt>
                <c:pt idx="1306">
                  <c:v>2.0000000000000011E-2</c:v>
                </c:pt>
                <c:pt idx="1307">
                  <c:v>2.0000000000000011E-2</c:v>
                </c:pt>
                <c:pt idx="1308">
                  <c:v>2.0000000000000011E-2</c:v>
                </c:pt>
                <c:pt idx="1309">
                  <c:v>1.0000000000000005E-2</c:v>
                </c:pt>
                <c:pt idx="1310">
                  <c:v>2.0000000000000011E-2</c:v>
                </c:pt>
                <c:pt idx="1311">
                  <c:v>3.0000000000000002E-2</c:v>
                </c:pt>
                <c:pt idx="1312">
                  <c:v>4.0000000000000022E-2</c:v>
                </c:pt>
                <c:pt idx="1313">
                  <c:v>4.0000000000000022E-2</c:v>
                </c:pt>
                <c:pt idx="1314">
                  <c:v>4.0000000000000022E-2</c:v>
                </c:pt>
                <c:pt idx="1315">
                  <c:v>3.0000000000000002E-2</c:v>
                </c:pt>
                <c:pt idx="1316">
                  <c:v>4.0000000000000022E-2</c:v>
                </c:pt>
                <c:pt idx="1317">
                  <c:v>4.0000000000000022E-2</c:v>
                </c:pt>
                <c:pt idx="1318">
                  <c:v>4.0000000000000022E-2</c:v>
                </c:pt>
                <c:pt idx="1319">
                  <c:v>4.0000000000000022E-2</c:v>
                </c:pt>
                <c:pt idx="1320">
                  <c:v>2.0000000000000011E-2</c:v>
                </c:pt>
                <c:pt idx="1321">
                  <c:v>2.0000000000000011E-2</c:v>
                </c:pt>
                <c:pt idx="1322">
                  <c:v>1.0000000000000005E-2</c:v>
                </c:pt>
                <c:pt idx="1323">
                  <c:v>1.0000000000000005E-2</c:v>
                </c:pt>
                <c:pt idx="1324">
                  <c:v>3.0000000000000002E-2</c:v>
                </c:pt>
                <c:pt idx="1325">
                  <c:v>2.0000000000000011E-2</c:v>
                </c:pt>
                <c:pt idx="1326">
                  <c:v>3.0000000000000002E-2</c:v>
                </c:pt>
                <c:pt idx="1327">
                  <c:v>4.0000000000000022E-2</c:v>
                </c:pt>
                <c:pt idx="1328">
                  <c:v>4.0000000000000022E-2</c:v>
                </c:pt>
                <c:pt idx="1329">
                  <c:v>4.0000000000000022E-2</c:v>
                </c:pt>
                <c:pt idx="1330">
                  <c:v>4.0000000000000022E-2</c:v>
                </c:pt>
                <c:pt idx="1331">
                  <c:v>4.0000000000000022E-2</c:v>
                </c:pt>
                <c:pt idx="1332">
                  <c:v>0.05</c:v>
                </c:pt>
                <c:pt idx="1333">
                  <c:v>4.0000000000000022E-2</c:v>
                </c:pt>
                <c:pt idx="1334">
                  <c:v>3.0000000000000002E-2</c:v>
                </c:pt>
                <c:pt idx="1335">
                  <c:v>3.0000000000000002E-2</c:v>
                </c:pt>
                <c:pt idx="1336">
                  <c:v>3.0000000000000002E-2</c:v>
                </c:pt>
                <c:pt idx="1337">
                  <c:v>4.0000000000000022E-2</c:v>
                </c:pt>
                <c:pt idx="1338">
                  <c:v>3.0000000000000002E-2</c:v>
                </c:pt>
                <c:pt idx="1339">
                  <c:v>4.0000000000000022E-2</c:v>
                </c:pt>
                <c:pt idx="1340">
                  <c:v>3.0000000000000002E-2</c:v>
                </c:pt>
                <c:pt idx="1341">
                  <c:v>3.0000000000000002E-2</c:v>
                </c:pt>
                <c:pt idx="1342">
                  <c:v>3.0000000000000002E-2</c:v>
                </c:pt>
                <c:pt idx="1343">
                  <c:v>4.0000000000000022E-2</c:v>
                </c:pt>
                <c:pt idx="1344">
                  <c:v>3.0000000000000002E-2</c:v>
                </c:pt>
                <c:pt idx="1345">
                  <c:v>2.0000000000000011E-2</c:v>
                </c:pt>
                <c:pt idx="1346">
                  <c:v>2.0000000000000011E-2</c:v>
                </c:pt>
                <c:pt idx="1347">
                  <c:v>2.0000000000000011E-2</c:v>
                </c:pt>
                <c:pt idx="1348">
                  <c:v>2.0000000000000011E-2</c:v>
                </c:pt>
                <c:pt idx="1349">
                  <c:v>2.0000000000000011E-2</c:v>
                </c:pt>
                <c:pt idx="1350">
                  <c:v>4.0000000000000022E-2</c:v>
                </c:pt>
                <c:pt idx="1351">
                  <c:v>4.0000000000000022E-2</c:v>
                </c:pt>
                <c:pt idx="1352">
                  <c:v>4.0000000000000022E-2</c:v>
                </c:pt>
                <c:pt idx="1353">
                  <c:v>4.0000000000000022E-2</c:v>
                </c:pt>
                <c:pt idx="1354">
                  <c:v>4.0000000000000022E-2</c:v>
                </c:pt>
                <c:pt idx="1355">
                  <c:v>3.0000000000000002E-2</c:v>
                </c:pt>
                <c:pt idx="1356">
                  <c:v>4.0000000000000022E-2</c:v>
                </c:pt>
                <c:pt idx="1357">
                  <c:v>4.0000000000000022E-2</c:v>
                </c:pt>
                <c:pt idx="1358">
                  <c:v>4.0000000000000022E-2</c:v>
                </c:pt>
                <c:pt idx="1359">
                  <c:v>4.0000000000000022E-2</c:v>
                </c:pt>
                <c:pt idx="1360">
                  <c:v>3.0000000000000002E-2</c:v>
                </c:pt>
                <c:pt idx="1361">
                  <c:v>3.0000000000000002E-2</c:v>
                </c:pt>
                <c:pt idx="1362">
                  <c:v>2.0000000000000011E-2</c:v>
                </c:pt>
                <c:pt idx="1363">
                  <c:v>3.0000000000000002E-2</c:v>
                </c:pt>
                <c:pt idx="1364">
                  <c:v>3.0000000000000002E-2</c:v>
                </c:pt>
                <c:pt idx="1365">
                  <c:v>3.0000000000000002E-2</c:v>
                </c:pt>
                <c:pt idx="1366">
                  <c:v>3.0000000000000002E-2</c:v>
                </c:pt>
                <c:pt idx="1367">
                  <c:v>3.0000000000000002E-2</c:v>
                </c:pt>
                <c:pt idx="1368">
                  <c:v>3.0000000000000002E-2</c:v>
                </c:pt>
                <c:pt idx="1369">
                  <c:v>3.0000000000000002E-2</c:v>
                </c:pt>
                <c:pt idx="1370">
                  <c:v>3.0000000000000002E-2</c:v>
                </c:pt>
                <c:pt idx="1371">
                  <c:v>3.0000000000000002E-2</c:v>
                </c:pt>
                <c:pt idx="1372">
                  <c:v>4.0000000000000022E-2</c:v>
                </c:pt>
                <c:pt idx="1373">
                  <c:v>4.0000000000000022E-2</c:v>
                </c:pt>
                <c:pt idx="1374">
                  <c:v>4.0000000000000022E-2</c:v>
                </c:pt>
                <c:pt idx="1375">
                  <c:v>4.0000000000000022E-2</c:v>
                </c:pt>
                <c:pt idx="1376">
                  <c:v>4.0000000000000022E-2</c:v>
                </c:pt>
                <c:pt idx="1377">
                  <c:v>4.0000000000000022E-2</c:v>
                </c:pt>
                <c:pt idx="1378">
                  <c:v>3.0000000000000002E-2</c:v>
                </c:pt>
                <c:pt idx="1379">
                  <c:v>3.0000000000000002E-2</c:v>
                </c:pt>
                <c:pt idx="1380">
                  <c:v>4.0000000000000022E-2</c:v>
                </c:pt>
                <c:pt idx="1381">
                  <c:v>3.0000000000000002E-2</c:v>
                </c:pt>
                <c:pt idx="1382">
                  <c:v>3.0000000000000002E-2</c:v>
                </c:pt>
                <c:pt idx="1383">
                  <c:v>2.0000000000000011E-2</c:v>
                </c:pt>
                <c:pt idx="1384">
                  <c:v>2.0000000000000011E-2</c:v>
                </c:pt>
                <c:pt idx="1385">
                  <c:v>2.0000000000000011E-2</c:v>
                </c:pt>
                <c:pt idx="1386">
                  <c:v>3.0000000000000002E-2</c:v>
                </c:pt>
                <c:pt idx="1387">
                  <c:v>2.0000000000000011E-2</c:v>
                </c:pt>
                <c:pt idx="1388">
                  <c:v>2.0000000000000011E-2</c:v>
                </c:pt>
                <c:pt idx="1389">
                  <c:v>2.0000000000000011E-2</c:v>
                </c:pt>
                <c:pt idx="1390">
                  <c:v>4.0000000000000022E-2</c:v>
                </c:pt>
                <c:pt idx="1391">
                  <c:v>3.0000000000000002E-2</c:v>
                </c:pt>
                <c:pt idx="1392">
                  <c:v>4.0000000000000022E-2</c:v>
                </c:pt>
                <c:pt idx="1393">
                  <c:v>0.05</c:v>
                </c:pt>
                <c:pt idx="1394">
                  <c:v>0.05</c:v>
                </c:pt>
                <c:pt idx="1395">
                  <c:v>0.05</c:v>
                </c:pt>
                <c:pt idx="1396">
                  <c:v>0.05</c:v>
                </c:pt>
                <c:pt idx="1397">
                  <c:v>0.05</c:v>
                </c:pt>
                <c:pt idx="1398">
                  <c:v>4.0000000000000022E-2</c:v>
                </c:pt>
                <c:pt idx="1399">
                  <c:v>4.0000000000000022E-2</c:v>
                </c:pt>
                <c:pt idx="1400">
                  <c:v>4.0000000000000022E-2</c:v>
                </c:pt>
                <c:pt idx="1401">
                  <c:v>4.0000000000000022E-2</c:v>
                </c:pt>
                <c:pt idx="1402">
                  <c:v>4.0000000000000022E-2</c:v>
                </c:pt>
                <c:pt idx="1403">
                  <c:v>4.0000000000000022E-2</c:v>
                </c:pt>
                <c:pt idx="1404">
                  <c:v>3.0000000000000002E-2</c:v>
                </c:pt>
                <c:pt idx="1405">
                  <c:v>3.0000000000000002E-2</c:v>
                </c:pt>
                <c:pt idx="1406">
                  <c:v>3.0000000000000002E-2</c:v>
                </c:pt>
                <c:pt idx="1407">
                  <c:v>3.0000000000000002E-2</c:v>
                </c:pt>
                <c:pt idx="1408">
                  <c:v>3.0000000000000002E-2</c:v>
                </c:pt>
                <c:pt idx="1409">
                  <c:v>3.0000000000000002E-2</c:v>
                </c:pt>
                <c:pt idx="1410">
                  <c:v>3.0000000000000002E-2</c:v>
                </c:pt>
                <c:pt idx="1411">
                  <c:v>3.0000000000000002E-2</c:v>
                </c:pt>
                <c:pt idx="1412">
                  <c:v>3.0000000000000002E-2</c:v>
                </c:pt>
                <c:pt idx="1413">
                  <c:v>3.0000000000000002E-2</c:v>
                </c:pt>
                <c:pt idx="1414">
                  <c:v>3.0000000000000002E-2</c:v>
                </c:pt>
                <c:pt idx="1415">
                  <c:v>3.0000000000000002E-2</c:v>
                </c:pt>
                <c:pt idx="1416">
                  <c:v>3.0000000000000002E-2</c:v>
                </c:pt>
                <c:pt idx="1417">
                  <c:v>3.0000000000000002E-2</c:v>
                </c:pt>
                <c:pt idx="1418">
                  <c:v>3.0000000000000002E-2</c:v>
                </c:pt>
                <c:pt idx="1419">
                  <c:v>3.0000000000000002E-2</c:v>
                </c:pt>
                <c:pt idx="1420">
                  <c:v>3.0000000000000002E-2</c:v>
                </c:pt>
                <c:pt idx="1421">
                  <c:v>3.0000000000000002E-2</c:v>
                </c:pt>
                <c:pt idx="1422">
                  <c:v>3.0000000000000002E-2</c:v>
                </c:pt>
                <c:pt idx="1423">
                  <c:v>3.0000000000000002E-2</c:v>
                </c:pt>
                <c:pt idx="1424">
                  <c:v>3.0000000000000002E-2</c:v>
                </c:pt>
                <c:pt idx="1425">
                  <c:v>3.0000000000000002E-2</c:v>
                </c:pt>
                <c:pt idx="1426">
                  <c:v>2.0000000000000011E-2</c:v>
                </c:pt>
                <c:pt idx="1427">
                  <c:v>2.0000000000000011E-2</c:v>
                </c:pt>
                <c:pt idx="1428">
                  <c:v>3.0000000000000002E-2</c:v>
                </c:pt>
                <c:pt idx="1429">
                  <c:v>3.0000000000000002E-2</c:v>
                </c:pt>
                <c:pt idx="1430">
                  <c:v>3.0000000000000002E-2</c:v>
                </c:pt>
                <c:pt idx="1431">
                  <c:v>3.0000000000000002E-2</c:v>
                </c:pt>
                <c:pt idx="1432">
                  <c:v>4.0000000000000022E-2</c:v>
                </c:pt>
                <c:pt idx="1433">
                  <c:v>4.0000000000000022E-2</c:v>
                </c:pt>
                <c:pt idx="1434">
                  <c:v>4.0000000000000022E-2</c:v>
                </c:pt>
                <c:pt idx="1435">
                  <c:v>7.0000000000000021E-2</c:v>
                </c:pt>
                <c:pt idx="1436">
                  <c:v>7.0000000000000021E-2</c:v>
                </c:pt>
                <c:pt idx="1437">
                  <c:v>6.0000000000000026E-2</c:v>
                </c:pt>
                <c:pt idx="1438">
                  <c:v>0.05</c:v>
                </c:pt>
                <c:pt idx="1439">
                  <c:v>0.05</c:v>
                </c:pt>
                <c:pt idx="1440">
                  <c:v>0.05</c:v>
                </c:pt>
                <c:pt idx="1441">
                  <c:v>2.0000000000000011E-2</c:v>
                </c:pt>
                <c:pt idx="1442">
                  <c:v>2.0000000000000011E-2</c:v>
                </c:pt>
                <c:pt idx="1443">
                  <c:v>2.0000000000000011E-2</c:v>
                </c:pt>
                <c:pt idx="1444">
                  <c:v>1.0000000000000005E-2</c:v>
                </c:pt>
                <c:pt idx="1445">
                  <c:v>2.0000000000000011E-2</c:v>
                </c:pt>
                <c:pt idx="1446">
                  <c:v>2.0000000000000011E-2</c:v>
                </c:pt>
                <c:pt idx="1447">
                  <c:v>2.0000000000000011E-2</c:v>
                </c:pt>
                <c:pt idx="1448">
                  <c:v>3.0000000000000002E-2</c:v>
                </c:pt>
                <c:pt idx="1449">
                  <c:v>0.05</c:v>
                </c:pt>
                <c:pt idx="1450">
                  <c:v>0.05</c:v>
                </c:pt>
                <c:pt idx="1451">
                  <c:v>0.05</c:v>
                </c:pt>
                <c:pt idx="1452">
                  <c:v>0.05</c:v>
                </c:pt>
                <c:pt idx="1453">
                  <c:v>4.0000000000000022E-2</c:v>
                </c:pt>
                <c:pt idx="1454">
                  <c:v>4.0000000000000022E-2</c:v>
                </c:pt>
                <c:pt idx="1455">
                  <c:v>4.0000000000000022E-2</c:v>
                </c:pt>
                <c:pt idx="1456">
                  <c:v>4.0000000000000022E-2</c:v>
                </c:pt>
                <c:pt idx="1457">
                  <c:v>4.0000000000000022E-2</c:v>
                </c:pt>
                <c:pt idx="1458">
                  <c:v>3.0000000000000002E-2</c:v>
                </c:pt>
                <c:pt idx="1459">
                  <c:v>2.0000000000000011E-2</c:v>
                </c:pt>
                <c:pt idx="1460">
                  <c:v>2.0000000000000011E-2</c:v>
                </c:pt>
                <c:pt idx="1461">
                  <c:v>3.0000000000000002E-2</c:v>
                </c:pt>
                <c:pt idx="1462">
                  <c:v>3.0000000000000002E-2</c:v>
                </c:pt>
                <c:pt idx="1463">
                  <c:v>3.0000000000000002E-2</c:v>
                </c:pt>
                <c:pt idx="1464">
                  <c:v>4.0000000000000022E-2</c:v>
                </c:pt>
                <c:pt idx="1465">
                  <c:v>4.0000000000000022E-2</c:v>
                </c:pt>
                <c:pt idx="1466">
                  <c:v>4.0000000000000022E-2</c:v>
                </c:pt>
                <c:pt idx="1467">
                  <c:v>4.0000000000000022E-2</c:v>
                </c:pt>
                <c:pt idx="1468">
                  <c:v>0.05</c:v>
                </c:pt>
                <c:pt idx="1469">
                  <c:v>0.05</c:v>
                </c:pt>
                <c:pt idx="1470">
                  <c:v>0.05</c:v>
                </c:pt>
                <c:pt idx="1471">
                  <c:v>6.0000000000000026E-2</c:v>
                </c:pt>
                <c:pt idx="1472">
                  <c:v>0.05</c:v>
                </c:pt>
                <c:pt idx="1473">
                  <c:v>0.05</c:v>
                </c:pt>
                <c:pt idx="1474">
                  <c:v>0.05</c:v>
                </c:pt>
                <c:pt idx="1475">
                  <c:v>0.05</c:v>
                </c:pt>
                <c:pt idx="1476">
                  <c:v>4.0000000000000022E-2</c:v>
                </c:pt>
                <c:pt idx="1477">
                  <c:v>2.0000000000000011E-2</c:v>
                </c:pt>
                <c:pt idx="1478">
                  <c:v>2.0000000000000011E-2</c:v>
                </c:pt>
                <c:pt idx="1479">
                  <c:v>2.0000000000000011E-2</c:v>
                </c:pt>
                <c:pt idx="1480">
                  <c:v>2.0000000000000011E-2</c:v>
                </c:pt>
                <c:pt idx="1481">
                  <c:v>2.0000000000000011E-2</c:v>
                </c:pt>
                <c:pt idx="1482">
                  <c:v>2.0000000000000011E-2</c:v>
                </c:pt>
                <c:pt idx="1483">
                  <c:v>2.0000000000000011E-2</c:v>
                </c:pt>
                <c:pt idx="1484">
                  <c:v>2.0000000000000011E-2</c:v>
                </c:pt>
                <c:pt idx="1485">
                  <c:v>3.0000000000000002E-2</c:v>
                </c:pt>
                <c:pt idx="1486">
                  <c:v>4.0000000000000022E-2</c:v>
                </c:pt>
                <c:pt idx="1487">
                  <c:v>4.0000000000000022E-2</c:v>
                </c:pt>
                <c:pt idx="1488">
                  <c:v>0.11</c:v>
                </c:pt>
                <c:pt idx="1489">
                  <c:v>0.11</c:v>
                </c:pt>
                <c:pt idx="1490">
                  <c:v>0.11</c:v>
                </c:pt>
                <c:pt idx="1491">
                  <c:v>0.11</c:v>
                </c:pt>
                <c:pt idx="1492">
                  <c:v>0.11</c:v>
                </c:pt>
                <c:pt idx="1493">
                  <c:v>0.11</c:v>
                </c:pt>
                <c:pt idx="1494">
                  <c:v>0.1</c:v>
                </c:pt>
                <c:pt idx="1495">
                  <c:v>0.12000000000000002</c:v>
                </c:pt>
                <c:pt idx="1496">
                  <c:v>0.11</c:v>
                </c:pt>
                <c:pt idx="1497">
                  <c:v>3.0000000000000002E-2</c:v>
                </c:pt>
                <c:pt idx="1498">
                  <c:v>3.0000000000000002E-2</c:v>
                </c:pt>
                <c:pt idx="1499">
                  <c:v>3.0000000000000002E-2</c:v>
                </c:pt>
                <c:pt idx="1500">
                  <c:v>3.0000000000000002E-2</c:v>
                </c:pt>
                <c:pt idx="1501">
                  <c:v>2.0000000000000011E-2</c:v>
                </c:pt>
                <c:pt idx="1502">
                  <c:v>1.0000000000000005E-2</c:v>
                </c:pt>
                <c:pt idx="1503">
                  <c:v>1.0000000000000005E-2</c:v>
                </c:pt>
                <c:pt idx="1504">
                  <c:v>1.0000000000000005E-2</c:v>
                </c:pt>
                <c:pt idx="1505">
                  <c:v>1.0000000000000005E-2</c:v>
                </c:pt>
                <c:pt idx="1506">
                  <c:v>2.0000000000000011E-2</c:v>
                </c:pt>
                <c:pt idx="1507">
                  <c:v>2.0000000000000011E-2</c:v>
                </c:pt>
                <c:pt idx="1508">
                  <c:v>2.0000000000000011E-2</c:v>
                </c:pt>
                <c:pt idx="1509">
                  <c:v>3.0000000000000002E-2</c:v>
                </c:pt>
                <c:pt idx="1510">
                  <c:v>4.0000000000000022E-2</c:v>
                </c:pt>
                <c:pt idx="1511">
                  <c:v>4.0000000000000022E-2</c:v>
                </c:pt>
                <c:pt idx="1512">
                  <c:v>0.05</c:v>
                </c:pt>
                <c:pt idx="1513">
                  <c:v>0.05</c:v>
                </c:pt>
                <c:pt idx="1514">
                  <c:v>0.05</c:v>
                </c:pt>
                <c:pt idx="1515">
                  <c:v>6.0000000000000026E-2</c:v>
                </c:pt>
                <c:pt idx="1516">
                  <c:v>4.0000000000000022E-2</c:v>
                </c:pt>
                <c:pt idx="1517">
                  <c:v>0.05</c:v>
                </c:pt>
                <c:pt idx="1518">
                  <c:v>0.05</c:v>
                </c:pt>
                <c:pt idx="1519">
                  <c:v>0.05</c:v>
                </c:pt>
                <c:pt idx="1520">
                  <c:v>4.0000000000000022E-2</c:v>
                </c:pt>
                <c:pt idx="1521">
                  <c:v>4.0000000000000022E-2</c:v>
                </c:pt>
                <c:pt idx="1522">
                  <c:v>4.0000000000000022E-2</c:v>
                </c:pt>
                <c:pt idx="1523">
                  <c:v>4.0000000000000022E-2</c:v>
                </c:pt>
                <c:pt idx="1524">
                  <c:v>4.0000000000000022E-2</c:v>
                </c:pt>
                <c:pt idx="1525">
                  <c:v>6.0000000000000026E-2</c:v>
                </c:pt>
                <c:pt idx="1526">
                  <c:v>6.0000000000000026E-2</c:v>
                </c:pt>
                <c:pt idx="1527">
                  <c:v>6.0000000000000026E-2</c:v>
                </c:pt>
                <c:pt idx="1528">
                  <c:v>3.0000000000000002E-2</c:v>
                </c:pt>
                <c:pt idx="1529">
                  <c:v>3.0000000000000002E-2</c:v>
                </c:pt>
                <c:pt idx="1530">
                  <c:v>3.0000000000000002E-2</c:v>
                </c:pt>
                <c:pt idx="1531">
                  <c:v>4.0000000000000022E-2</c:v>
                </c:pt>
                <c:pt idx="1532">
                  <c:v>4.0000000000000022E-2</c:v>
                </c:pt>
                <c:pt idx="1533">
                  <c:v>4.0000000000000022E-2</c:v>
                </c:pt>
                <c:pt idx="1534">
                  <c:v>4.0000000000000022E-2</c:v>
                </c:pt>
                <c:pt idx="1535">
                  <c:v>4.0000000000000022E-2</c:v>
                </c:pt>
                <c:pt idx="1536">
                  <c:v>3.0000000000000002E-2</c:v>
                </c:pt>
                <c:pt idx="1537">
                  <c:v>4.0000000000000022E-2</c:v>
                </c:pt>
                <c:pt idx="1538">
                  <c:v>4.0000000000000022E-2</c:v>
                </c:pt>
                <c:pt idx="1539">
                  <c:v>4.0000000000000022E-2</c:v>
                </c:pt>
                <c:pt idx="1540">
                  <c:v>4.0000000000000022E-2</c:v>
                </c:pt>
                <c:pt idx="1541">
                  <c:v>4.0000000000000022E-2</c:v>
                </c:pt>
                <c:pt idx="1542">
                  <c:v>4.0000000000000022E-2</c:v>
                </c:pt>
                <c:pt idx="1543">
                  <c:v>3.0000000000000002E-2</c:v>
                </c:pt>
                <c:pt idx="1544">
                  <c:v>3.0000000000000002E-2</c:v>
                </c:pt>
                <c:pt idx="1545">
                  <c:v>3.0000000000000002E-2</c:v>
                </c:pt>
                <c:pt idx="1546">
                  <c:v>3.0000000000000002E-2</c:v>
                </c:pt>
                <c:pt idx="1547">
                  <c:v>3.0000000000000002E-2</c:v>
                </c:pt>
                <c:pt idx="1548">
                  <c:v>3.0000000000000002E-2</c:v>
                </c:pt>
                <c:pt idx="1549">
                  <c:v>2.0000000000000011E-2</c:v>
                </c:pt>
                <c:pt idx="1550">
                  <c:v>2.0000000000000011E-2</c:v>
                </c:pt>
                <c:pt idx="1551">
                  <c:v>3.0000000000000002E-2</c:v>
                </c:pt>
                <c:pt idx="1552">
                  <c:v>4.0000000000000022E-2</c:v>
                </c:pt>
                <c:pt idx="1553">
                  <c:v>4.0000000000000022E-2</c:v>
                </c:pt>
                <c:pt idx="1554">
                  <c:v>0.05</c:v>
                </c:pt>
                <c:pt idx="1555">
                  <c:v>0.05</c:v>
                </c:pt>
                <c:pt idx="1556">
                  <c:v>0.05</c:v>
                </c:pt>
                <c:pt idx="1557">
                  <c:v>4.0000000000000022E-2</c:v>
                </c:pt>
                <c:pt idx="1558">
                  <c:v>0.05</c:v>
                </c:pt>
                <c:pt idx="1559">
                  <c:v>0.05</c:v>
                </c:pt>
                <c:pt idx="1560">
                  <c:v>0.05</c:v>
                </c:pt>
                <c:pt idx="1561">
                  <c:v>4.0000000000000022E-2</c:v>
                </c:pt>
                <c:pt idx="1562">
                  <c:v>4.0000000000000022E-2</c:v>
                </c:pt>
                <c:pt idx="1563">
                  <c:v>4.0000000000000022E-2</c:v>
                </c:pt>
                <c:pt idx="1564">
                  <c:v>4.0000000000000022E-2</c:v>
                </c:pt>
                <c:pt idx="1565">
                  <c:v>3.0000000000000002E-2</c:v>
                </c:pt>
                <c:pt idx="1566">
                  <c:v>0.05</c:v>
                </c:pt>
                <c:pt idx="1567">
                  <c:v>6.0000000000000026E-2</c:v>
                </c:pt>
                <c:pt idx="1568">
                  <c:v>6.0000000000000026E-2</c:v>
                </c:pt>
                <c:pt idx="1569">
                  <c:v>0.05</c:v>
                </c:pt>
                <c:pt idx="1570">
                  <c:v>4.0000000000000022E-2</c:v>
                </c:pt>
                <c:pt idx="1571">
                  <c:v>4.0000000000000022E-2</c:v>
                </c:pt>
                <c:pt idx="1572">
                  <c:v>0.05</c:v>
                </c:pt>
                <c:pt idx="1573">
                  <c:v>4.0000000000000022E-2</c:v>
                </c:pt>
                <c:pt idx="1574">
                  <c:v>0.05</c:v>
                </c:pt>
                <c:pt idx="1575">
                  <c:v>3.0000000000000002E-2</c:v>
                </c:pt>
                <c:pt idx="1576">
                  <c:v>3.0000000000000002E-2</c:v>
                </c:pt>
                <c:pt idx="1577">
                  <c:v>4.0000000000000022E-2</c:v>
                </c:pt>
                <c:pt idx="1578">
                  <c:v>4.0000000000000022E-2</c:v>
                </c:pt>
                <c:pt idx="1579">
                  <c:v>4.0000000000000022E-2</c:v>
                </c:pt>
                <c:pt idx="1580">
                  <c:v>4.0000000000000022E-2</c:v>
                </c:pt>
                <c:pt idx="1581">
                  <c:v>3.0000000000000002E-2</c:v>
                </c:pt>
                <c:pt idx="1582">
                  <c:v>2.0000000000000011E-2</c:v>
                </c:pt>
                <c:pt idx="1583">
                  <c:v>2.0000000000000011E-2</c:v>
                </c:pt>
                <c:pt idx="1584">
                  <c:v>2.0000000000000011E-2</c:v>
                </c:pt>
                <c:pt idx="1585">
                  <c:v>2.0000000000000011E-2</c:v>
                </c:pt>
                <c:pt idx="1586">
                  <c:v>2.0000000000000011E-2</c:v>
                </c:pt>
                <c:pt idx="1587">
                  <c:v>2.0000000000000011E-2</c:v>
                </c:pt>
                <c:pt idx="1588">
                  <c:v>2.0000000000000011E-2</c:v>
                </c:pt>
                <c:pt idx="1589">
                  <c:v>2.0000000000000011E-2</c:v>
                </c:pt>
                <c:pt idx="1590">
                  <c:v>2.0000000000000011E-2</c:v>
                </c:pt>
                <c:pt idx="1591">
                  <c:v>3.0000000000000002E-2</c:v>
                </c:pt>
                <c:pt idx="1592">
                  <c:v>3.0000000000000002E-2</c:v>
                </c:pt>
                <c:pt idx="1593">
                  <c:v>3.0000000000000002E-2</c:v>
                </c:pt>
                <c:pt idx="1594">
                  <c:v>4.0000000000000022E-2</c:v>
                </c:pt>
                <c:pt idx="1595">
                  <c:v>4.0000000000000022E-2</c:v>
                </c:pt>
                <c:pt idx="1596">
                  <c:v>4.0000000000000022E-2</c:v>
                </c:pt>
                <c:pt idx="1597">
                  <c:v>0.05</c:v>
                </c:pt>
                <c:pt idx="1598">
                  <c:v>0.05</c:v>
                </c:pt>
                <c:pt idx="1599">
                  <c:v>0.05</c:v>
                </c:pt>
                <c:pt idx="1600">
                  <c:v>4.0000000000000022E-2</c:v>
                </c:pt>
                <c:pt idx="1601">
                  <c:v>4.0000000000000022E-2</c:v>
                </c:pt>
                <c:pt idx="1602">
                  <c:v>4.0000000000000022E-2</c:v>
                </c:pt>
                <c:pt idx="1603">
                  <c:v>0.05</c:v>
                </c:pt>
                <c:pt idx="1604">
                  <c:v>0.05</c:v>
                </c:pt>
                <c:pt idx="1605">
                  <c:v>0.05</c:v>
                </c:pt>
                <c:pt idx="1606">
                  <c:v>0.05</c:v>
                </c:pt>
                <c:pt idx="1607">
                  <c:v>0.05</c:v>
                </c:pt>
                <c:pt idx="1608">
                  <c:v>4.0000000000000022E-2</c:v>
                </c:pt>
                <c:pt idx="1609">
                  <c:v>4.0000000000000022E-2</c:v>
                </c:pt>
                <c:pt idx="1610">
                  <c:v>4.0000000000000022E-2</c:v>
                </c:pt>
                <c:pt idx="1611">
                  <c:v>0.05</c:v>
                </c:pt>
                <c:pt idx="1612">
                  <c:v>3.0000000000000002E-2</c:v>
                </c:pt>
                <c:pt idx="1613">
                  <c:v>4.0000000000000022E-2</c:v>
                </c:pt>
                <c:pt idx="1614">
                  <c:v>9.0000000000000024E-2</c:v>
                </c:pt>
                <c:pt idx="1615">
                  <c:v>2.0000000000000011E-2</c:v>
                </c:pt>
                <c:pt idx="1616">
                  <c:v>0.1</c:v>
                </c:pt>
                <c:pt idx="1617">
                  <c:v>0.19</c:v>
                </c:pt>
                <c:pt idx="1618">
                  <c:v>2.0000000000000011E-2</c:v>
                </c:pt>
                <c:pt idx="1619">
                  <c:v>0.15000000000000008</c:v>
                </c:pt>
                <c:pt idx="1620">
                  <c:v>0.26</c:v>
                </c:pt>
                <c:pt idx="1621">
                  <c:v>7.0000000000000021E-2</c:v>
                </c:pt>
                <c:pt idx="1622">
                  <c:v>0.14000000000000001</c:v>
                </c:pt>
                <c:pt idx="1623">
                  <c:v>0.23</c:v>
                </c:pt>
                <c:pt idx="1624">
                  <c:v>0.2</c:v>
                </c:pt>
                <c:pt idx="1625">
                  <c:v>0.1</c:v>
                </c:pt>
                <c:pt idx="1626">
                  <c:v>3.0000000000000002E-2</c:v>
                </c:pt>
                <c:pt idx="1627">
                  <c:v>3.0000000000000002E-2</c:v>
                </c:pt>
                <c:pt idx="1628">
                  <c:v>7.0000000000000021E-2</c:v>
                </c:pt>
                <c:pt idx="1629">
                  <c:v>0.15000000000000008</c:v>
                </c:pt>
                <c:pt idx="1630">
                  <c:v>6.0000000000000026E-2</c:v>
                </c:pt>
                <c:pt idx="1631">
                  <c:v>0.1</c:v>
                </c:pt>
                <c:pt idx="1632">
                  <c:v>0.23</c:v>
                </c:pt>
                <c:pt idx="1633">
                  <c:v>0.12000000000000002</c:v>
                </c:pt>
                <c:pt idx="1634">
                  <c:v>0.12000000000000002</c:v>
                </c:pt>
                <c:pt idx="1635">
                  <c:v>9.0000000000000024E-2</c:v>
                </c:pt>
                <c:pt idx="1636">
                  <c:v>8.0000000000000043E-2</c:v>
                </c:pt>
                <c:pt idx="1637">
                  <c:v>6.0000000000000026E-2</c:v>
                </c:pt>
                <c:pt idx="1638">
                  <c:v>0.05</c:v>
                </c:pt>
                <c:pt idx="1639">
                  <c:v>6.0000000000000026E-2</c:v>
                </c:pt>
                <c:pt idx="1640">
                  <c:v>8.0000000000000043E-2</c:v>
                </c:pt>
                <c:pt idx="1641">
                  <c:v>7.0000000000000021E-2</c:v>
                </c:pt>
                <c:pt idx="1642">
                  <c:v>4.0000000000000022E-2</c:v>
                </c:pt>
                <c:pt idx="1643">
                  <c:v>0.1</c:v>
                </c:pt>
                <c:pt idx="1644">
                  <c:v>7.0000000000000021E-2</c:v>
                </c:pt>
                <c:pt idx="1645">
                  <c:v>4.0000000000000022E-2</c:v>
                </c:pt>
                <c:pt idx="1646">
                  <c:v>0.11</c:v>
                </c:pt>
                <c:pt idx="1647">
                  <c:v>6.0000000000000026E-2</c:v>
                </c:pt>
                <c:pt idx="1648">
                  <c:v>3.0000000000000002E-2</c:v>
                </c:pt>
                <c:pt idx="1649">
                  <c:v>7.0000000000000021E-2</c:v>
                </c:pt>
                <c:pt idx="1650">
                  <c:v>4.0000000000000022E-2</c:v>
                </c:pt>
                <c:pt idx="1651">
                  <c:v>4.0000000000000022E-2</c:v>
                </c:pt>
                <c:pt idx="1652">
                  <c:v>6.0000000000000026E-2</c:v>
                </c:pt>
                <c:pt idx="1653">
                  <c:v>0.05</c:v>
                </c:pt>
                <c:pt idx="1654">
                  <c:v>4.0000000000000022E-2</c:v>
                </c:pt>
                <c:pt idx="1655">
                  <c:v>4.0000000000000022E-2</c:v>
                </c:pt>
                <c:pt idx="1656">
                  <c:v>4.0000000000000022E-2</c:v>
                </c:pt>
                <c:pt idx="1657">
                  <c:v>4.0000000000000022E-2</c:v>
                </c:pt>
                <c:pt idx="1658">
                  <c:v>4.0000000000000022E-2</c:v>
                </c:pt>
                <c:pt idx="1659">
                  <c:v>4.0000000000000022E-2</c:v>
                </c:pt>
                <c:pt idx="1660">
                  <c:v>3.0000000000000002E-2</c:v>
                </c:pt>
                <c:pt idx="1661">
                  <c:v>4.0000000000000022E-2</c:v>
                </c:pt>
                <c:pt idx="1662">
                  <c:v>4.0000000000000022E-2</c:v>
                </c:pt>
                <c:pt idx="1663">
                  <c:v>4.0000000000000022E-2</c:v>
                </c:pt>
                <c:pt idx="1664">
                  <c:v>4.0000000000000022E-2</c:v>
                </c:pt>
                <c:pt idx="1665">
                  <c:v>0.1</c:v>
                </c:pt>
                <c:pt idx="1666">
                  <c:v>0.1</c:v>
                </c:pt>
                <c:pt idx="1667">
                  <c:v>9.0000000000000024E-2</c:v>
                </c:pt>
                <c:pt idx="1668">
                  <c:v>0.1</c:v>
                </c:pt>
                <c:pt idx="1669">
                  <c:v>0.11</c:v>
                </c:pt>
                <c:pt idx="1670">
                  <c:v>0.11</c:v>
                </c:pt>
                <c:pt idx="1671">
                  <c:v>9.0000000000000024E-2</c:v>
                </c:pt>
                <c:pt idx="1672">
                  <c:v>0.11</c:v>
                </c:pt>
                <c:pt idx="1673">
                  <c:v>0.11</c:v>
                </c:pt>
                <c:pt idx="1674">
                  <c:v>0.05</c:v>
                </c:pt>
                <c:pt idx="1675">
                  <c:v>6.0000000000000026E-2</c:v>
                </c:pt>
                <c:pt idx="1676">
                  <c:v>6.0000000000000026E-2</c:v>
                </c:pt>
                <c:pt idx="1677">
                  <c:v>0.05</c:v>
                </c:pt>
                <c:pt idx="1678">
                  <c:v>4.0000000000000022E-2</c:v>
                </c:pt>
                <c:pt idx="1679">
                  <c:v>4.0000000000000022E-2</c:v>
                </c:pt>
                <c:pt idx="1680">
                  <c:v>4.0000000000000022E-2</c:v>
                </c:pt>
                <c:pt idx="1681">
                  <c:v>3.0000000000000002E-2</c:v>
                </c:pt>
                <c:pt idx="1682">
                  <c:v>3.0000000000000002E-2</c:v>
                </c:pt>
                <c:pt idx="1683">
                  <c:v>3.0000000000000002E-2</c:v>
                </c:pt>
                <c:pt idx="1684">
                  <c:v>3.0000000000000002E-2</c:v>
                </c:pt>
                <c:pt idx="1685">
                  <c:v>3.0000000000000002E-2</c:v>
                </c:pt>
                <c:pt idx="1686">
                  <c:v>3.0000000000000002E-2</c:v>
                </c:pt>
                <c:pt idx="1687">
                  <c:v>4.0000000000000022E-2</c:v>
                </c:pt>
                <c:pt idx="1688">
                  <c:v>4.0000000000000022E-2</c:v>
                </c:pt>
                <c:pt idx="1689">
                  <c:v>4.0000000000000022E-2</c:v>
                </c:pt>
                <c:pt idx="1690">
                  <c:v>3.0000000000000002E-2</c:v>
                </c:pt>
                <c:pt idx="1691">
                  <c:v>2.0000000000000011E-2</c:v>
                </c:pt>
                <c:pt idx="1692">
                  <c:v>3.0000000000000002E-2</c:v>
                </c:pt>
                <c:pt idx="1693">
                  <c:v>3.0000000000000002E-2</c:v>
                </c:pt>
                <c:pt idx="1694">
                  <c:v>3.0000000000000002E-2</c:v>
                </c:pt>
                <c:pt idx="1695">
                  <c:v>3.0000000000000002E-2</c:v>
                </c:pt>
                <c:pt idx="1696">
                  <c:v>3.0000000000000002E-2</c:v>
                </c:pt>
                <c:pt idx="1697">
                  <c:v>2.0000000000000011E-2</c:v>
                </c:pt>
                <c:pt idx="1698">
                  <c:v>3.0000000000000002E-2</c:v>
                </c:pt>
                <c:pt idx="1699">
                  <c:v>0.05</c:v>
                </c:pt>
                <c:pt idx="1700">
                  <c:v>4.0000000000000022E-2</c:v>
                </c:pt>
                <c:pt idx="1701">
                  <c:v>4.0000000000000022E-2</c:v>
                </c:pt>
                <c:pt idx="1702">
                  <c:v>4.0000000000000022E-2</c:v>
                </c:pt>
                <c:pt idx="1703">
                  <c:v>4.0000000000000022E-2</c:v>
                </c:pt>
                <c:pt idx="1704">
                  <c:v>4.0000000000000022E-2</c:v>
                </c:pt>
                <c:pt idx="1705">
                  <c:v>4.0000000000000022E-2</c:v>
                </c:pt>
                <c:pt idx="1706">
                  <c:v>0.05</c:v>
                </c:pt>
                <c:pt idx="1707">
                  <c:v>4.0000000000000022E-2</c:v>
                </c:pt>
                <c:pt idx="1708">
                  <c:v>4.0000000000000022E-2</c:v>
                </c:pt>
                <c:pt idx="1709">
                  <c:v>3.0000000000000002E-2</c:v>
                </c:pt>
                <c:pt idx="1710">
                  <c:v>4.0000000000000022E-2</c:v>
                </c:pt>
                <c:pt idx="1711">
                  <c:v>3.0000000000000002E-2</c:v>
                </c:pt>
                <c:pt idx="1712">
                  <c:v>4.0000000000000022E-2</c:v>
                </c:pt>
                <c:pt idx="1713">
                  <c:v>3.0000000000000002E-2</c:v>
                </c:pt>
                <c:pt idx="1714">
                  <c:v>2.0000000000000011E-2</c:v>
                </c:pt>
                <c:pt idx="1715">
                  <c:v>2.0000000000000011E-2</c:v>
                </c:pt>
                <c:pt idx="1716">
                  <c:v>2.0000000000000011E-2</c:v>
                </c:pt>
                <c:pt idx="1717">
                  <c:v>2.0000000000000011E-2</c:v>
                </c:pt>
                <c:pt idx="1718">
                  <c:v>2.0000000000000011E-2</c:v>
                </c:pt>
                <c:pt idx="1719">
                  <c:v>1.0000000000000005E-2</c:v>
                </c:pt>
                <c:pt idx="1720">
                  <c:v>1.0000000000000005E-2</c:v>
                </c:pt>
                <c:pt idx="1721">
                  <c:v>2.0000000000000011E-2</c:v>
                </c:pt>
                <c:pt idx="1722">
                  <c:v>2.0000000000000011E-2</c:v>
                </c:pt>
                <c:pt idx="1723">
                  <c:v>2.0000000000000011E-2</c:v>
                </c:pt>
                <c:pt idx="1724">
                  <c:v>2.0000000000000011E-2</c:v>
                </c:pt>
                <c:pt idx="1725">
                  <c:v>3.0000000000000002E-2</c:v>
                </c:pt>
                <c:pt idx="1726">
                  <c:v>3.0000000000000002E-2</c:v>
                </c:pt>
                <c:pt idx="1727">
                  <c:v>3.0000000000000002E-2</c:v>
                </c:pt>
                <c:pt idx="1728">
                  <c:v>4.0000000000000022E-2</c:v>
                </c:pt>
                <c:pt idx="1729">
                  <c:v>3.0000000000000002E-2</c:v>
                </c:pt>
                <c:pt idx="1730">
                  <c:v>3.0000000000000002E-2</c:v>
                </c:pt>
                <c:pt idx="1731">
                  <c:v>3.0000000000000002E-2</c:v>
                </c:pt>
                <c:pt idx="1732">
                  <c:v>4.0000000000000022E-2</c:v>
                </c:pt>
                <c:pt idx="1733">
                  <c:v>3.0000000000000002E-2</c:v>
                </c:pt>
                <c:pt idx="1734">
                  <c:v>3.0000000000000002E-2</c:v>
                </c:pt>
                <c:pt idx="1735">
                  <c:v>3.0000000000000002E-2</c:v>
                </c:pt>
                <c:pt idx="1736">
                  <c:v>2.0000000000000011E-2</c:v>
                </c:pt>
                <c:pt idx="1737">
                  <c:v>2.0000000000000011E-2</c:v>
                </c:pt>
                <c:pt idx="1738">
                  <c:v>1.0000000000000005E-2</c:v>
                </c:pt>
                <c:pt idx="1739">
                  <c:v>1.0000000000000005E-2</c:v>
                </c:pt>
                <c:pt idx="1740">
                  <c:v>2.0000000000000011E-2</c:v>
                </c:pt>
                <c:pt idx="1741">
                  <c:v>2.0000000000000011E-2</c:v>
                </c:pt>
                <c:pt idx="1742">
                  <c:v>2.0000000000000011E-2</c:v>
                </c:pt>
                <c:pt idx="1743">
                  <c:v>3.0000000000000002E-2</c:v>
                </c:pt>
                <c:pt idx="1744">
                  <c:v>3.0000000000000002E-2</c:v>
                </c:pt>
                <c:pt idx="1745">
                  <c:v>3.0000000000000002E-2</c:v>
                </c:pt>
                <c:pt idx="1746">
                  <c:v>0.05</c:v>
                </c:pt>
                <c:pt idx="1747">
                  <c:v>0.05</c:v>
                </c:pt>
                <c:pt idx="1748">
                  <c:v>0.05</c:v>
                </c:pt>
                <c:pt idx="1749">
                  <c:v>0.05</c:v>
                </c:pt>
                <c:pt idx="1750">
                  <c:v>0.05</c:v>
                </c:pt>
                <c:pt idx="1751">
                  <c:v>0.05</c:v>
                </c:pt>
                <c:pt idx="1752">
                  <c:v>4.0000000000000022E-2</c:v>
                </c:pt>
                <c:pt idx="1753">
                  <c:v>0.05</c:v>
                </c:pt>
                <c:pt idx="1754">
                  <c:v>4.0000000000000022E-2</c:v>
                </c:pt>
                <c:pt idx="1755">
                  <c:v>4.0000000000000022E-2</c:v>
                </c:pt>
                <c:pt idx="1756">
                  <c:v>4.0000000000000022E-2</c:v>
                </c:pt>
                <c:pt idx="1757">
                  <c:v>3.0000000000000002E-2</c:v>
                </c:pt>
                <c:pt idx="1758">
                  <c:v>3.0000000000000002E-2</c:v>
                </c:pt>
                <c:pt idx="1759">
                  <c:v>4.0000000000000022E-2</c:v>
                </c:pt>
                <c:pt idx="1760">
                  <c:v>0.05</c:v>
                </c:pt>
                <c:pt idx="1761">
                  <c:v>6.0000000000000026E-2</c:v>
                </c:pt>
                <c:pt idx="1762">
                  <c:v>4.0000000000000022E-2</c:v>
                </c:pt>
                <c:pt idx="1763">
                  <c:v>0.05</c:v>
                </c:pt>
                <c:pt idx="1764">
                  <c:v>0.05</c:v>
                </c:pt>
                <c:pt idx="1765">
                  <c:v>3.0000000000000002E-2</c:v>
                </c:pt>
                <c:pt idx="1766">
                  <c:v>4.0000000000000022E-2</c:v>
                </c:pt>
                <c:pt idx="1767">
                  <c:v>4.0000000000000022E-2</c:v>
                </c:pt>
                <c:pt idx="1768">
                  <c:v>4.0000000000000022E-2</c:v>
                </c:pt>
                <c:pt idx="1769">
                  <c:v>4.0000000000000022E-2</c:v>
                </c:pt>
                <c:pt idx="1770">
                  <c:v>4.0000000000000022E-2</c:v>
                </c:pt>
                <c:pt idx="1771">
                  <c:v>0.05</c:v>
                </c:pt>
                <c:pt idx="1772">
                  <c:v>4.0000000000000022E-2</c:v>
                </c:pt>
                <c:pt idx="1773">
                  <c:v>4.0000000000000022E-2</c:v>
                </c:pt>
                <c:pt idx="1774">
                  <c:v>3.0000000000000002E-2</c:v>
                </c:pt>
                <c:pt idx="1775">
                  <c:v>3.0000000000000002E-2</c:v>
                </c:pt>
                <c:pt idx="1776">
                  <c:v>2.0000000000000011E-2</c:v>
                </c:pt>
                <c:pt idx="1777">
                  <c:v>1.0000000000000005E-2</c:v>
                </c:pt>
                <c:pt idx="1778">
                  <c:v>1.0000000000000005E-2</c:v>
                </c:pt>
                <c:pt idx="1779">
                  <c:v>1.0000000000000005E-2</c:v>
                </c:pt>
                <c:pt idx="1780">
                  <c:v>2.0000000000000011E-2</c:v>
                </c:pt>
                <c:pt idx="1781">
                  <c:v>2.0000000000000011E-2</c:v>
                </c:pt>
                <c:pt idx="1782">
                  <c:v>1.0000000000000005E-2</c:v>
                </c:pt>
                <c:pt idx="1783">
                  <c:v>2.0000000000000011E-2</c:v>
                </c:pt>
                <c:pt idx="1784">
                  <c:v>2.0000000000000011E-2</c:v>
                </c:pt>
                <c:pt idx="1785">
                  <c:v>3.0000000000000002E-2</c:v>
                </c:pt>
                <c:pt idx="1786">
                  <c:v>3.0000000000000002E-2</c:v>
                </c:pt>
                <c:pt idx="1787">
                  <c:v>2.0000000000000011E-2</c:v>
                </c:pt>
                <c:pt idx="1788">
                  <c:v>2.0000000000000011E-2</c:v>
                </c:pt>
                <c:pt idx="1789">
                  <c:v>3.0000000000000002E-2</c:v>
                </c:pt>
                <c:pt idx="1790">
                  <c:v>3.0000000000000002E-2</c:v>
                </c:pt>
                <c:pt idx="1791">
                  <c:v>3.0000000000000002E-2</c:v>
                </c:pt>
                <c:pt idx="1792">
                  <c:v>2.0000000000000011E-2</c:v>
                </c:pt>
                <c:pt idx="1793">
                  <c:v>2.0000000000000011E-2</c:v>
                </c:pt>
                <c:pt idx="1794">
                  <c:v>2.0000000000000011E-2</c:v>
                </c:pt>
                <c:pt idx="1795">
                  <c:v>3.0000000000000002E-2</c:v>
                </c:pt>
                <c:pt idx="1796">
                  <c:v>4.0000000000000022E-2</c:v>
                </c:pt>
                <c:pt idx="1797">
                  <c:v>4.0000000000000022E-2</c:v>
                </c:pt>
                <c:pt idx="1798">
                  <c:v>3.0000000000000002E-2</c:v>
                </c:pt>
                <c:pt idx="1799">
                  <c:v>3.0000000000000002E-2</c:v>
                </c:pt>
                <c:pt idx="1800">
                  <c:v>3.0000000000000002E-2</c:v>
                </c:pt>
                <c:pt idx="1801">
                  <c:v>3.0000000000000002E-2</c:v>
                </c:pt>
                <c:pt idx="1802">
                  <c:v>3.0000000000000002E-2</c:v>
                </c:pt>
                <c:pt idx="1803">
                  <c:v>4.0000000000000022E-2</c:v>
                </c:pt>
                <c:pt idx="1804">
                  <c:v>3.0000000000000002E-2</c:v>
                </c:pt>
                <c:pt idx="1805">
                  <c:v>4.0000000000000022E-2</c:v>
                </c:pt>
                <c:pt idx="1806">
                  <c:v>4.0000000000000022E-2</c:v>
                </c:pt>
                <c:pt idx="1807">
                  <c:v>4.0000000000000022E-2</c:v>
                </c:pt>
                <c:pt idx="1808">
                  <c:v>4.0000000000000022E-2</c:v>
                </c:pt>
                <c:pt idx="1809">
                  <c:v>4.0000000000000022E-2</c:v>
                </c:pt>
                <c:pt idx="1810">
                  <c:v>4.0000000000000022E-2</c:v>
                </c:pt>
                <c:pt idx="1811">
                  <c:v>4.0000000000000022E-2</c:v>
                </c:pt>
                <c:pt idx="1812">
                  <c:v>3.0000000000000002E-2</c:v>
                </c:pt>
                <c:pt idx="1813">
                  <c:v>2.0000000000000011E-2</c:v>
                </c:pt>
                <c:pt idx="1814">
                  <c:v>2.0000000000000011E-2</c:v>
                </c:pt>
                <c:pt idx="1815">
                  <c:v>2.0000000000000011E-2</c:v>
                </c:pt>
                <c:pt idx="1816">
                  <c:v>2.0000000000000011E-2</c:v>
                </c:pt>
                <c:pt idx="1817">
                  <c:v>2.0000000000000011E-2</c:v>
                </c:pt>
                <c:pt idx="1818">
                  <c:v>2.0000000000000011E-2</c:v>
                </c:pt>
                <c:pt idx="1819">
                  <c:v>2.0000000000000011E-2</c:v>
                </c:pt>
                <c:pt idx="1820">
                  <c:v>3.0000000000000002E-2</c:v>
                </c:pt>
                <c:pt idx="1821">
                  <c:v>3.0000000000000002E-2</c:v>
                </c:pt>
                <c:pt idx="1822">
                  <c:v>3.0000000000000002E-2</c:v>
                </c:pt>
                <c:pt idx="1823">
                  <c:v>3.0000000000000002E-2</c:v>
                </c:pt>
                <c:pt idx="1824">
                  <c:v>4.0000000000000022E-2</c:v>
                </c:pt>
                <c:pt idx="1825">
                  <c:v>0.05</c:v>
                </c:pt>
                <c:pt idx="1826">
                  <c:v>6.0000000000000026E-2</c:v>
                </c:pt>
                <c:pt idx="1827">
                  <c:v>0.05</c:v>
                </c:pt>
                <c:pt idx="1828">
                  <c:v>6.0000000000000026E-2</c:v>
                </c:pt>
                <c:pt idx="1829">
                  <c:v>0.05</c:v>
                </c:pt>
                <c:pt idx="1830">
                  <c:v>0.05</c:v>
                </c:pt>
                <c:pt idx="1831">
                  <c:v>3.0000000000000002E-2</c:v>
                </c:pt>
                <c:pt idx="1832">
                  <c:v>3.0000000000000002E-2</c:v>
                </c:pt>
                <c:pt idx="1833">
                  <c:v>3.0000000000000002E-2</c:v>
                </c:pt>
                <c:pt idx="1834">
                  <c:v>3.0000000000000002E-2</c:v>
                </c:pt>
                <c:pt idx="1835">
                  <c:v>3.0000000000000002E-2</c:v>
                </c:pt>
                <c:pt idx="1836">
                  <c:v>3.0000000000000002E-2</c:v>
                </c:pt>
                <c:pt idx="1837">
                  <c:v>2.0000000000000011E-2</c:v>
                </c:pt>
                <c:pt idx="1838">
                  <c:v>2.0000000000000011E-2</c:v>
                </c:pt>
                <c:pt idx="1839">
                  <c:v>2.0000000000000011E-2</c:v>
                </c:pt>
                <c:pt idx="1840">
                  <c:v>4.0000000000000022E-2</c:v>
                </c:pt>
                <c:pt idx="1841">
                  <c:v>4.0000000000000022E-2</c:v>
                </c:pt>
                <c:pt idx="1842">
                  <c:v>4.0000000000000022E-2</c:v>
                </c:pt>
                <c:pt idx="1843">
                  <c:v>3.0000000000000002E-2</c:v>
                </c:pt>
                <c:pt idx="1844">
                  <c:v>3.0000000000000002E-2</c:v>
                </c:pt>
                <c:pt idx="1845">
                  <c:v>4.0000000000000022E-2</c:v>
                </c:pt>
                <c:pt idx="1846">
                  <c:v>4.0000000000000022E-2</c:v>
                </c:pt>
                <c:pt idx="1847">
                  <c:v>4.0000000000000022E-2</c:v>
                </c:pt>
                <c:pt idx="1848">
                  <c:v>0.05</c:v>
                </c:pt>
                <c:pt idx="1849">
                  <c:v>0.05</c:v>
                </c:pt>
                <c:pt idx="1850">
                  <c:v>4.0000000000000022E-2</c:v>
                </c:pt>
                <c:pt idx="1851">
                  <c:v>4.0000000000000022E-2</c:v>
                </c:pt>
                <c:pt idx="1852">
                  <c:v>4.0000000000000022E-2</c:v>
                </c:pt>
                <c:pt idx="1853">
                  <c:v>4.0000000000000022E-2</c:v>
                </c:pt>
                <c:pt idx="1854">
                  <c:v>3.0000000000000002E-2</c:v>
                </c:pt>
                <c:pt idx="1855">
                  <c:v>4.0000000000000022E-2</c:v>
                </c:pt>
                <c:pt idx="1856">
                  <c:v>3.0000000000000002E-2</c:v>
                </c:pt>
                <c:pt idx="1857">
                  <c:v>4.0000000000000022E-2</c:v>
                </c:pt>
                <c:pt idx="1858">
                  <c:v>4.0000000000000022E-2</c:v>
                </c:pt>
                <c:pt idx="1859">
                  <c:v>4.0000000000000022E-2</c:v>
                </c:pt>
                <c:pt idx="1860">
                  <c:v>4.0000000000000022E-2</c:v>
                </c:pt>
                <c:pt idx="1861">
                  <c:v>4.0000000000000022E-2</c:v>
                </c:pt>
                <c:pt idx="1862">
                  <c:v>4.0000000000000022E-2</c:v>
                </c:pt>
                <c:pt idx="1863">
                  <c:v>4.0000000000000022E-2</c:v>
                </c:pt>
                <c:pt idx="1864">
                  <c:v>3.0000000000000002E-2</c:v>
                </c:pt>
                <c:pt idx="1865">
                  <c:v>3.0000000000000002E-2</c:v>
                </c:pt>
                <c:pt idx="1866">
                  <c:v>3.0000000000000002E-2</c:v>
                </c:pt>
                <c:pt idx="1867">
                  <c:v>2.0000000000000011E-2</c:v>
                </c:pt>
                <c:pt idx="1868">
                  <c:v>2.0000000000000011E-2</c:v>
                </c:pt>
                <c:pt idx="1869">
                  <c:v>2.0000000000000011E-2</c:v>
                </c:pt>
                <c:pt idx="1870">
                  <c:v>2.0000000000000011E-2</c:v>
                </c:pt>
                <c:pt idx="1871">
                  <c:v>3.0000000000000002E-2</c:v>
                </c:pt>
                <c:pt idx="1872">
                  <c:v>3.0000000000000002E-2</c:v>
                </c:pt>
                <c:pt idx="1873">
                  <c:v>3.0000000000000002E-2</c:v>
                </c:pt>
                <c:pt idx="1874">
                  <c:v>3.0000000000000002E-2</c:v>
                </c:pt>
                <c:pt idx="1875">
                  <c:v>2.0000000000000011E-2</c:v>
                </c:pt>
                <c:pt idx="1876">
                  <c:v>4.0000000000000022E-2</c:v>
                </c:pt>
                <c:pt idx="1877">
                  <c:v>4.0000000000000022E-2</c:v>
                </c:pt>
                <c:pt idx="1878">
                  <c:v>3.0000000000000002E-2</c:v>
                </c:pt>
                <c:pt idx="1879">
                  <c:v>3.0000000000000002E-2</c:v>
                </c:pt>
                <c:pt idx="1880">
                  <c:v>3.0000000000000002E-2</c:v>
                </c:pt>
                <c:pt idx="1881">
                  <c:v>3.0000000000000002E-2</c:v>
                </c:pt>
                <c:pt idx="1882">
                  <c:v>2.0000000000000011E-2</c:v>
                </c:pt>
                <c:pt idx="1883">
                  <c:v>2.0000000000000011E-2</c:v>
                </c:pt>
                <c:pt idx="1884">
                  <c:v>0.12000000000000002</c:v>
                </c:pt>
                <c:pt idx="1885">
                  <c:v>0.1</c:v>
                </c:pt>
                <c:pt idx="1886">
                  <c:v>0.1</c:v>
                </c:pt>
                <c:pt idx="1887">
                  <c:v>0.11</c:v>
                </c:pt>
                <c:pt idx="1888">
                  <c:v>0.11</c:v>
                </c:pt>
                <c:pt idx="1889">
                  <c:v>0.11</c:v>
                </c:pt>
                <c:pt idx="1890">
                  <c:v>0.11</c:v>
                </c:pt>
                <c:pt idx="1891">
                  <c:v>0.12000000000000002</c:v>
                </c:pt>
                <c:pt idx="1892">
                  <c:v>0.14000000000000001</c:v>
                </c:pt>
                <c:pt idx="1893">
                  <c:v>2.0000000000000011E-2</c:v>
                </c:pt>
                <c:pt idx="1894">
                  <c:v>2.0000000000000011E-2</c:v>
                </c:pt>
                <c:pt idx="1895">
                  <c:v>2.0000000000000011E-2</c:v>
                </c:pt>
                <c:pt idx="1896">
                  <c:v>2.0000000000000011E-2</c:v>
                </c:pt>
                <c:pt idx="1897">
                  <c:v>3.0000000000000002E-2</c:v>
                </c:pt>
                <c:pt idx="1898">
                  <c:v>2.0000000000000011E-2</c:v>
                </c:pt>
                <c:pt idx="1899">
                  <c:v>3.0000000000000002E-2</c:v>
                </c:pt>
                <c:pt idx="1900">
                  <c:v>4.0000000000000022E-2</c:v>
                </c:pt>
                <c:pt idx="1901">
                  <c:v>4.0000000000000022E-2</c:v>
                </c:pt>
                <c:pt idx="1902">
                  <c:v>4.0000000000000022E-2</c:v>
                </c:pt>
                <c:pt idx="1903">
                  <c:v>0.05</c:v>
                </c:pt>
                <c:pt idx="1904">
                  <c:v>0.05</c:v>
                </c:pt>
                <c:pt idx="1905">
                  <c:v>0.05</c:v>
                </c:pt>
                <c:pt idx="1906">
                  <c:v>0.05</c:v>
                </c:pt>
                <c:pt idx="1907">
                  <c:v>0.05</c:v>
                </c:pt>
                <c:pt idx="1908">
                  <c:v>6.0000000000000026E-2</c:v>
                </c:pt>
                <c:pt idx="1909">
                  <c:v>0.05</c:v>
                </c:pt>
                <c:pt idx="1910">
                  <c:v>6.0000000000000026E-2</c:v>
                </c:pt>
                <c:pt idx="1911">
                  <c:v>6.0000000000000026E-2</c:v>
                </c:pt>
                <c:pt idx="1912">
                  <c:v>6.0000000000000026E-2</c:v>
                </c:pt>
                <c:pt idx="1913">
                  <c:v>6.0000000000000026E-2</c:v>
                </c:pt>
                <c:pt idx="1914">
                  <c:v>0.05</c:v>
                </c:pt>
                <c:pt idx="1915">
                  <c:v>4.0000000000000022E-2</c:v>
                </c:pt>
                <c:pt idx="1916">
                  <c:v>4.0000000000000022E-2</c:v>
                </c:pt>
                <c:pt idx="1917">
                  <c:v>3.0000000000000002E-2</c:v>
                </c:pt>
                <c:pt idx="1918">
                  <c:v>3.0000000000000002E-2</c:v>
                </c:pt>
                <c:pt idx="1919">
                  <c:v>3.0000000000000002E-2</c:v>
                </c:pt>
                <c:pt idx="1920">
                  <c:v>3.0000000000000002E-2</c:v>
                </c:pt>
                <c:pt idx="1921">
                  <c:v>3.0000000000000002E-2</c:v>
                </c:pt>
                <c:pt idx="1922">
                  <c:v>3.0000000000000002E-2</c:v>
                </c:pt>
                <c:pt idx="1923">
                  <c:v>3.0000000000000002E-2</c:v>
                </c:pt>
                <c:pt idx="1924">
                  <c:v>4.0000000000000022E-2</c:v>
                </c:pt>
                <c:pt idx="1925">
                  <c:v>4.0000000000000022E-2</c:v>
                </c:pt>
                <c:pt idx="1926">
                  <c:v>4.0000000000000022E-2</c:v>
                </c:pt>
                <c:pt idx="1927">
                  <c:v>4.0000000000000022E-2</c:v>
                </c:pt>
                <c:pt idx="1928">
                  <c:v>3.0000000000000002E-2</c:v>
                </c:pt>
                <c:pt idx="1929">
                  <c:v>4.0000000000000022E-2</c:v>
                </c:pt>
                <c:pt idx="1930">
                  <c:v>4.0000000000000022E-2</c:v>
                </c:pt>
                <c:pt idx="1931">
                  <c:v>4.0000000000000022E-2</c:v>
                </c:pt>
                <c:pt idx="1932">
                  <c:v>3.0000000000000002E-2</c:v>
                </c:pt>
                <c:pt idx="1933">
                  <c:v>3.0000000000000002E-2</c:v>
                </c:pt>
                <c:pt idx="1934">
                  <c:v>3.0000000000000002E-2</c:v>
                </c:pt>
                <c:pt idx="1935">
                  <c:v>2.0000000000000011E-2</c:v>
                </c:pt>
                <c:pt idx="1936">
                  <c:v>3.0000000000000002E-2</c:v>
                </c:pt>
                <c:pt idx="1937">
                  <c:v>3.0000000000000002E-2</c:v>
                </c:pt>
                <c:pt idx="1938">
                  <c:v>2.0000000000000011E-2</c:v>
                </c:pt>
                <c:pt idx="1939">
                  <c:v>2.0000000000000011E-2</c:v>
                </c:pt>
                <c:pt idx="1940">
                  <c:v>2.0000000000000011E-2</c:v>
                </c:pt>
                <c:pt idx="1941">
                  <c:v>2.0000000000000011E-2</c:v>
                </c:pt>
                <c:pt idx="1942">
                  <c:v>1.0000000000000005E-2</c:v>
                </c:pt>
                <c:pt idx="1943">
                  <c:v>1.0000000000000005E-2</c:v>
                </c:pt>
                <c:pt idx="1944">
                  <c:v>8.0000000000000043E-2</c:v>
                </c:pt>
                <c:pt idx="1945">
                  <c:v>8.0000000000000043E-2</c:v>
                </c:pt>
                <c:pt idx="1946">
                  <c:v>8.0000000000000043E-2</c:v>
                </c:pt>
                <c:pt idx="1947">
                  <c:v>8.0000000000000043E-2</c:v>
                </c:pt>
                <c:pt idx="1948">
                  <c:v>8.0000000000000043E-2</c:v>
                </c:pt>
                <c:pt idx="1949">
                  <c:v>8.0000000000000043E-2</c:v>
                </c:pt>
                <c:pt idx="1950">
                  <c:v>8.0000000000000043E-2</c:v>
                </c:pt>
                <c:pt idx="1951">
                  <c:v>7.0000000000000021E-2</c:v>
                </c:pt>
                <c:pt idx="1952">
                  <c:v>8.0000000000000043E-2</c:v>
                </c:pt>
                <c:pt idx="1953">
                  <c:v>2.0000000000000011E-2</c:v>
                </c:pt>
                <c:pt idx="1954">
                  <c:v>2.0000000000000011E-2</c:v>
                </c:pt>
                <c:pt idx="1955">
                  <c:v>2.0000000000000011E-2</c:v>
                </c:pt>
                <c:pt idx="1956">
                  <c:v>2.0000000000000011E-2</c:v>
                </c:pt>
                <c:pt idx="1957">
                  <c:v>3.0000000000000002E-2</c:v>
                </c:pt>
                <c:pt idx="1958">
                  <c:v>3.0000000000000002E-2</c:v>
                </c:pt>
                <c:pt idx="1959">
                  <c:v>3.0000000000000002E-2</c:v>
                </c:pt>
                <c:pt idx="1960">
                  <c:v>3.0000000000000002E-2</c:v>
                </c:pt>
                <c:pt idx="1961">
                  <c:v>4.0000000000000022E-2</c:v>
                </c:pt>
                <c:pt idx="1962">
                  <c:v>4.0000000000000022E-2</c:v>
                </c:pt>
                <c:pt idx="1963">
                  <c:v>4.0000000000000022E-2</c:v>
                </c:pt>
                <c:pt idx="1964">
                  <c:v>0.05</c:v>
                </c:pt>
                <c:pt idx="1965">
                  <c:v>4.0000000000000022E-2</c:v>
                </c:pt>
                <c:pt idx="1966">
                  <c:v>4.0000000000000022E-2</c:v>
                </c:pt>
                <c:pt idx="1967">
                  <c:v>4.0000000000000022E-2</c:v>
                </c:pt>
                <c:pt idx="1968">
                  <c:v>3.0000000000000002E-2</c:v>
                </c:pt>
                <c:pt idx="1969">
                  <c:v>4.0000000000000022E-2</c:v>
                </c:pt>
                <c:pt idx="1970">
                  <c:v>3.0000000000000002E-2</c:v>
                </c:pt>
                <c:pt idx="1971">
                  <c:v>3.0000000000000002E-2</c:v>
                </c:pt>
                <c:pt idx="1972">
                  <c:v>4.0000000000000022E-2</c:v>
                </c:pt>
                <c:pt idx="1973">
                  <c:v>3.0000000000000002E-2</c:v>
                </c:pt>
                <c:pt idx="1974">
                  <c:v>3.0000000000000002E-2</c:v>
                </c:pt>
                <c:pt idx="1975">
                  <c:v>4.0000000000000022E-2</c:v>
                </c:pt>
                <c:pt idx="1976">
                  <c:v>4.0000000000000022E-2</c:v>
                </c:pt>
                <c:pt idx="1977">
                  <c:v>3.0000000000000002E-2</c:v>
                </c:pt>
                <c:pt idx="1978">
                  <c:v>4.0000000000000022E-2</c:v>
                </c:pt>
                <c:pt idx="1979">
                  <c:v>4.0000000000000022E-2</c:v>
                </c:pt>
                <c:pt idx="1980">
                  <c:v>3.0000000000000002E-2</c:v>
                </c:pt>
                <c:pt idx="1981">
                  <c:v>3.0000000000000002E-2</c:v>
                </c:pt>
                <c:pt idx="1982">
                  <c:v>3.0000000000000002E-2</c:v>
                </c:pt>
                <c:pt idx="1983">
                  <c:v>9.0000000000000024E-2</c:v>
                </c:pt>
                <c:pt idx="1984">
                  <c:v>8.0000000000000043E-2</c:v>
                </c:pt>
                <c:pt idx="1985">
                  <c:v>9.0000000000000024E-2</c:v>
                </c:pt>
                <c:pt idx="1986">
                  <c:v>9.0000000000000024E-2</c:v>
                </c:pt>
                <c:pt idx="1987">
                  <c:v>0.1</c:v>
                </c:pt>
                <c:pt idx="1988">
                  <c:v>0.1</c:v>
                </c:pt>
                <c:pt idx="1989">
                  <c:v>0.1</c:v>
                </c:pt>
                <c:pt idx="1990">
                  <c:v>0.11</c:v>
                </c:pt>
                <c:pt idx="1991">
                  <c:v>0.11</c:v>
                </c:pt>
                <c:pt idx="1992">
                  <c:v>3.0000000000000002E-2</c:v>
                </c:pt>
                <c:pt idx="1993">
                  <c:v>4.0000000000000022E-2</c:v>
                </c:pt>
                <c:pt idx="1994">
                  <c:v>4.0000000000000022E-2</c:v>
                </c:pt>
                <c:pt idx="1995">
                  <c:v>4.0000000000000022E-2</c:v>
                </c:pt>
                <c:pt idx="1996">
                  <c:v>3.0000000000000002E-2</c:v>
                </c:pt>
                <c:pt idx="1997">
                  <c:v>4.0000000000000022E-2</c:v>
                </c:pt>
                <c:pt idx="1998">
                  <c:v>3.0000000000000002E-2</c:v>
                </c:pt>
                <c:pt idx="1999">
                  <c:v>3.0000000000000002E-2</c:v>
                </c:pt>
                <c:pt idx="2000">
                  <c:v>3.0000000000000002E-2</c:v>
                </c:pt>
                <c:pt idx="2001">
                  <c:v>3.0000000000000002E-2</c:v>
                </c:pt>
                <c:pt idx="2002">
                  <c:v>3.0000000000000002E-2</c:v>
                </c:pt>
                <c:pt idx="2003">
                  <c:v>4.0000000000000022E-2</c:v>
                </c:pt>
                <c:pt idx="2004">
                  <c:v>0.05</c:v>
                </c:pt>
                <c:pt idx="2005">
                  <c:v>0.05</c:v>
                </c:pt>
                <c:pt idx="2006">
                  <c:v>4.0000000000000022E-2</c:v>
                </c:pt>
                <c:pt idx="2007">
                  <c:v>0.05</c:v>
                </c:pt>
                <c:pt idx="2008">
                  <c:v>6.0000000000000026E-2</c:v>
                </c:pt>
                <c:pt idx="2009">
                  <c:v>6.0000000000000026E-2</c:v>
                </c:pt>
                <c:pt idx="2010">
                  <c:v>6.0000000000000026E-2</c:v>
                </c:pt>
                <c:pt idx="2011">
                  <c:v>6.0000000000000026E-2</c:v>
                </c:pt>
                <c:pt idx="2012">
                  <c:v>0.05</c:v>
                </c:pt>
                <c:pt idx="2013">
                  <c:v>0.05</c:v>
                </c:pt>
                <c:pt idx="2014">
                  <c:v>0.05</c:v>
                </c:pt>
                <c:pt idx="2015">
                  <c:v>0.05</c:v>
                </c:pt>
                <c:pt idx="2016">
                  <c:v>0.05</c:v>
                </c:pt>
                <c:pt idx="2017">
                  <c:v>3.0000000000000002E-2</c:v>
                </c:pt>
                <c:pt idx="2018">
                  <c:v>3.0000000000000002E-2</c:v>
                </c:pt>
                <c:pt idx="2019">
                  <c:v>3.0000000000000002E-2</c:v>
                </c:pt>
                <c:pt idx="2020">
                  <c:v>2.0000000000000011E-2</c:v>
                </c:pt>
                <c:pt idx="2021">
                  <c:v>2.0000000000000011E-2</c:v>
                </c:pt>
                <c:pt idx="2022">
                  <c:v>2.0000000000000011E-2</c:v>
                </c:pt>
                <c:pt idx="2023">
                  <c:v>2.0000000000000011E-2</c:v>
                </c:pt>
                <c:pt idx="2024">
                  <c:v>3.0000000000000002E-2</c:v>
                </c:pt>
                <c:pt idx="2025">
                  <c:v>3.0000000000000002E-2</c:v>
                </c:pt>
                <c:pt idx="2026">
                  <c:v>3.0000000000000002E-2</c:v>
                </c:pt>
                <c:pt idx="2027">
                  <c:v>3.0000000000000002E-2</c:v>
                </c:pt>
                <c:pt idx="2028">
                  <c:v>3.0000000000000002E-2</c:v>
                </c:pt>
                <c:pt idx="2029">
                  <c:v>3.0000000000000002E-2</c:v>
                </c:pt>
                <c:pt idx="2030">
                  <c:v>3.0000000000000002E-2</c:v>
                </c:pt>
                <c:pt idx="2031">
                  <c:v>3.0000000000000002E-2</c:v>
                </c:pt>
                <c:pt idx="2032">
                  <c:v>3.0000000000000002E-2</c:v>
                </c:pt>
                <c:pt idx="2033">
                  <c:v>3.0000000000000002E-2</c:v>
                </c:pt>
                <c:pt idx="2034">
                  <c:v>4.0000000000000022E-2</c:v>
                </c:pt>
                <c:pt idx="2035">
                  <c:v>3.0000000000000002E-2</c:v>
                </c:pt>
                <c:pt idx="2036">
                  <c:v>2.0000000000000011E-2</c:v>
                </c:pt>
                <c:pt idx="2037">
                  <c:v>3.0000000000000002E-2</c:v>
                </c:pt>
                <c:pt idx="2038">
                  <c:v>2.0000000000000011E-2</c:v>
                </c:pt>
                <c:pt idx="2039">
                  <c:v>2.0000000000000011E-2</c:v>
                </c:pt>
                <c:pt idx="2040">
                  <c:v>3.0000000000000002E-2</c:v>
                </c:pt>
                <c:pt idx="2041">
                  <c:v>2.0000000000000011E-2</c:v>
                </c:pt>
                <c:pt idx="2042">
                  <c:v>3.0000000000000002E-2</c:v>
                </c:pt>
                <c:pt idx="2043">
                  <c:v>3.0000000000000002E-2</c:v>
                </c:pt>
                <c:pt idx="2044">
                  <c:v>3.0000000000000002E-2</c:v>
                </c:pt>
                <c:pt idx="2045">
                  <c:v>3.0000000000000002E-2</c:v>
                </c:pt>
                <c:pt idx="2046">
                  <c:v>3.0000000000000002E-2</c:v>
                </c:pt>
                <c:pt idx="2047">
                  <c:v>4.0000000000000022E-2</c:v>
                </c:pt>
                <c:pt idx="2048">
                  <c:v>3.0000000000000002E-2</c:v>
                </c:pt>
                <c:pt idx="2049">
                  <c:v>3.0000000000000002E-2</c:v>
                </c:pt>
                <c:pt idx="2050">
                  <c:v>3.0000000000000002E-2</c:v>
                </c:pt>
                <c:pt idx="2051">
                  <c:v>2.0000000000000011E-2</c:v>
                </c:pt>
                <c:pt idx="2052">
                  <c:v>2.0000000000000011E-2</c:v>
                </c:pt>
                <c:pt idx="2053">
                  <c:v>3.0000000000000002E-2</c:v>
                </c:pt>
                <c:pt idx="2054">
                  <c:v>3.0000000000000002E-2</c:v>
                </c:pt>
                <c:pt idx="2055">
                  <c:v>3.0000000000000002E-2</c:v>
                </c:pt>
                <c:pt idx="2056">
                  <c:v>3.0000000000000002E-2</c:v>
                </c:pt>
                <c:pt idx="2057">
                  <c:v>4.0000000000000022E-2</c:v>
                </c:pt>
                <c:pt idx="2058">
                  <c:v>4.0000000000000022E-2</c:v>
                </c:pt>
                <c:pt idx="2059">
                  <c:v>0.05</c:v>
                </c:pt>
                <c:pt idx="2060">
                  <c:v>0.05</c:v>
                </c:pt>
                <c:pt idx="2061">
                  <c:v>8.0000000000000043E-2</c:v>
                </c:pt>
                <c:pt idx="2062">
                  <c:v>8.0000000000000043E-2</c:v>
                </c:pt>
                <c:pt idx="2063">
                  <c:v>8.0000000000000043E-2</c:v>
                </c:pt>
                <c:pt idx="2064">
                  <c:v>9.0000000000000024E-2</c:v>
                </c:pt>
                <c:pt idx="2065">
                  <c:v>8.0000000000000043E-2</c:v>
                </c:pt>
                <c:pt idx="2066">
                  <c:v>8.0000000000000043E-2</c:v>
                </c:pt>
                <c:pt idx="2067">
                  <c:v>9.0000000000000024E-2</c:v>
                </c:pt>
                <c:pt idx="2068">
                  <c:v>9.0000000000000024E-2</c:v>
                </c:pt>
                <c:pt idx="2069">
                  <c:v>9.0000000000000024E-2</c:v>
                </c:pt>
                <c:pt idx="2070">
                  <c:v>4.0000000000000022E-2</c:v>
                </c:pt>
                <c:pt idx="2071">
                  <c:v>2.0000000000000011E-2</c:v>
                </c:pt>
                <c:pt idx="2072">
                  <c:v>3.0000000000000002E-2</c:v>
                </c:pt>
                <c:pt idx="2073">
                  <c:v>2.0000000000000011E-2</c:v>
                </c:pt>
                <c:pt idx="2074">
                  <c:v>3.0000000000000002E-2</c:v>
                </c:pt>
                <c:pt idx="2075">
                  <c:v>3.0000000000000002E-2</c:v>
                </c:pt>
                <c:pt idx="2076">
                  <c:v>3.0000000000000002E-2</c:v>
                </c:pt>
                <c:pt idx="2077">
                  <c:v>2.0000000000000011E-2</c:v>
                </c:pt>
                <c:pt idx="2078">
                  <c:v>3.0000000000000002E-2</c:v>
                </c:pt>
                <c:pt idx="2079">
                  <c:v>3.0000000000000002E-2</c:v>
                </c:pt>
                <c:pt idx="2080">
                  <c:v>4.0000000000000022E-2</c:v>
                </c:pt>
                <c:pt idx="2081">
                  <c:v>4.0000000000000022E-2</c:v>
                </c:pt>
                <c:pt idx="2082">
                  <c:v>4.0000000000000022E-2</c:v>
                </c:pt>
                <c:pt idx="2083">
                  <c:v>4.0000000000000022E-2</c:v>
                </c:pt>
                <c:pt idx="2084">
                  <c:v>3.0000000000000002E-2</c:v>
                </c:pt>
                <c:pt idx="2085">
                  <c:v>4.0000000000000022E-2</c:v>
                </c:pt>
                <c:pt idx="2086">
                  <c:v>4.0000000000000022E-2</c:v>
                </c:pt>
                <c:pt idx="2087">
                  <c:v>4.0000000000000022E-2</c:v>
                </c:pt>
                <c:pt idx="2088">
                  <c:v>4.0000000000000022E-2</c:v>
                </c:pt>
                <c:pt idx="2089">
                  <c:v>3.0000000000000002E-2</c:v>
                </c:pt>
                <c:pt idx="2090">
                  <c:v>3.0000000000000002E-2</c:v>
                </c:pt>
                <c:pt idx="2091">
                  <c:v>3.0000000000000002E-2</c:v>
                </c:pt>
                <c:pt idx="2092">
                  <c:v>3.0000000000000002E-2</c:v>
                </c:pt>
                <c:pt idx="2093">
                  <c:v>4.0000000000000022E-2</c:v>
                </c:pt>
                <c:pt idx="2094">
                  <c:v>3.0000000000000002E-2</c:v>
                </c:pt>
                <c:pt idx="2095">
                  <c:v>3.0000000000000002E-2</c:v>
                </c:pt>
                <c:pt idx="2096">
                  <c:v>3.0000000000000002E-2</c:v>
                </c:pt>
                <c:pt idx="2097">
                  <c:v>3.0000000000000002E-2</c:v>
                </c:pt>
                <c:pt idx="2098">
                  <c:v>3.0000000000000002E-2</c:v>
                </c:pt>
                <c:pt idx="2099">
                  <c:v>3.0000000000000002E-2</c:v>
                </c:pt>
                <c:pt idx="2100">
                  <c:v>6.0000000000000026E-2</c:v>
                </c:pt>
                <c:pt idx="2101">
                  <c:v>6.0000000000000026E-2</c:v>
                </c:pt>
                <c:pt idx="2102">
                  <c:v>0.05</c:v>
                </c:pt>
                <c:pt idx="2103">
                  <c:v>6.0000000000000026E-2</c:v>
                </c:pt>
                <c:pt idx="2104">
                  <c:v>6.0000000000000026E-2</c:v>
                </c:pt>
                <c:pt idx="2105">
                  <c:v>6.0000000000000026E-2</c:v>
                </c:pt>
                <c:pt idx="2106">
                  <c:v>0.05</c:v>
                </c:pt>
                <c:pt idx="2107">
                  <c:v>6.0000000000000026E-2</c:v>
                </c:pt>
                <c:pt idx="2108">
                  <c:v>0.05</c:v>
                </c:pt>
                <c:pt idx="2109">
                  <c:v>3.0000000000000002E-2</c:v>
                </c:pt>
                <c:pt idx="2110">
                  <c:v>3.0000000000000002E-2</c:v>
                </c:pt>
                <c:pt idx="2111">
                  <c:v>4.0000000000000022E-2</c:v>
                </c:pt>
                <c:pt idx="2112">
                  <c:v>4.0000000000000022E-2</c:v>
                </c:pt>
                <c:pt idx="2113">
                  <c:v>4.0000000000000022E-2</c:v>
                </c:pt>
                <c:pt idx="2114">
                  <c:v>3.0000000000000002E-2</c:v>
                </c:pt>
                <c:pt idx="2115">
                  <c:v>3.0000000000000002E-2</c:v>
                </c:pt>
                <c:pt idx="2116">
                  <c:v>3.0000000000000002E-2</c:v>
                </c:pt>
                <c:pt idx="2117">
                  <c:v>4.0000000000000022E-2</c:v>
                </c:pt>
                <c:pt idx="2118">
                  <c:v>4.0000000000000022E-2</c:v>
                </c:pt>
                <c:pt idx="2119">
                  <c:v>4.0000000000000022E-2</c:v>
                </c:pt>
                <c:pt idx="2120">
                  <c:v>4.0000000000000022E-2</c:v>
                </c:pt>
                <c:pt idx="2121">
                  <c:v>3.0000000000000002E-2</c:v>
                </c:pt>
                <c:pt idx="2122">
                  <c:v>4.0000000000000022E-2</c:v>
                </c:pt>
                <c:pt idx="2123">
                  <c:v>4.0000000000000022E-2</c:v>
                </c:pt>
                <c:pt idx="2124">
                  <c:v>3.0000000000000002E-2</c:v>
                </c:pt>
                <c:pt idx="2125">
                  <c:v>6.0000000000000026E-2</c:v>
                </c:pt>
                <c:pt idx="2126">
                  <c:v>0.05</c:v>
                </c:pt>
                <c:pt idx="2127">
                  <c:v>4.0000000000000022E-2</c:v>
                </c:pt>
                <c:pt idx="2128">
                  <c:v>3.0000000000000002E-2</c:v>
                </c:pt>
                <c:pt idx="2129">
                  <c:v>3.0000000000000002E-2</c:v>
                </c:pt>
                <c:pt idx="2130">
                  <c:v>3.0000000000000002E-2</c:v>
                </c:pt>
                <c:pt idx="2131">
                  <c:v>3.0000000000000002E-2</c:v>
                </c:pt>
                <c:pt idx="2132">
                  <c:v>3.0000000000000002E-2</c:v>
                </c:pt>
                <c:pt idx="2133">
                  <c:v>3.0000000000000002E-2</c:v>
                </c:pt>
                <c:pt idx="2134">
                  <c:v>3.0000000000000002E-2</c:v>
                </c:pt>
                <c:pt idx="2135">
                  <c:v>3.0000000000000002E-2</c:v>
                </c:pt>
                <c:pt idx="2136">
                  <c:v>4.0000000000000022E-2</c:v>
                </c:pt>
                <c:pt idx="2137">
                  <c:v>4.0000000000000022E-2</c:v>
                </c:pt>
                <c:pt idx="2138">
                  <c:v>4.0000000000000022E-2</c:v>
                </c:pt>
                <c:pt idx="2139">
                  <c:v>0.15000000000000008</c:v>
                </c:pt>
                <c:pt idx="2140">
                  <c:v>0.14000000000000001</c:v>
                </c:pt>
                <c:pt idx="2141">
                  <c:v>0.15000000000000008</c:v>
                </c:pt>
                <c:pt idx="2142">
                  <c:v>0.16</c:v>
                </c:pt>
                <c:pt idx="2143">
                  <c:v>0.16</c:v>
                </c:pt>
                <c:pt idx="2144">
                  <c:v>0.16</c:v>
                </c:pt>
                <c:pt idx="2145">
                  <c:v>0.15000000000000008</c:v>
                </c:pt>
                <c:pt idx="2146">
                  <c:v>0.15000000000000008</c:v>
                </c:pt>
                <c:pt idx="2147">
                  <c:v>0.15000000000000008</c:v>
                </c:pt>
                <c:pt idx="2148">
                  <c:v>4.0000000000000022E-2</c:v>
                </c:pt>
                <c:pt idx="2149">
                  <c:v>6.0000000000000026E-2</c:v>
                </c:pt>
                <c:pt idx="2150">
                  <c:v>6.0000000000000026E-2</c:v>
                </c:pt>
                <c:pt idx="2151">
                  <c:v>0.05</c:v>
                </c:pt>
                <c:pt idx="2152">
                  <c:v>4.0000000000000022E-2</c:v>
                </c:pt>
                <c:pt idx="2153">
                  <c:v>4.0000000000000022E-2</c:v>
                </c:pt>
                <c:pt idx="2154">
                  <c:v>4.0000000000000022E-2</c:v>
                </c:pt>
                <c:pt idx="2155">
                  <c:v>4.0000000000000022E-2</c:v>
                </c:pt>
                <c:pt idx="2156">
                  <c:v>4.0000000000000022E-2</c:v>
                </c:pt>
                <c:pt idx="2157">
                  <c:v>4.0000000000000022E-2</c:v>
                </c:pt>
                <c:pt idx="2158">
                  <c:v>3.0000000000000002E-2</c:v>
                </c:pt>
                <c:pt idx="2159">
                  <c:v>3.0000000000000002E-2</c:v>
                </c:pt>
                <c:pt idx="2160">
                  <c:v>3.0000000000000002E-2</c:v>
                </c:pt>
                <c:pt idx="2161">
                  <c:v>4.0000000000000022E-2</c:v>
                </c:pt>
                <c:pt idx="2162">
                  <c:v>4.0000000000000022E-2</c:v>
                </c:pt>
                <c:pt idx="2163">
                  <c:v>4.0000000000000022E-2</c:v>
                </c:pt>
                <c:pt idx="2164">
                  <c:v>4.0000000000000022E-2</c:v>
                </c:pt>
                <c:pt idx="2165">
                  <c:v>4.0000000000000022E-2</c:v>
                </c:pt>
                <c:pt idx="2166">
                  <c:v>4.0000000000000022E-2</c:v>
                </c:pt>
                <c:pt idx="2167">
                  <c:v>4.0000000000000022E-2</c:v>
                </c:pt>
                <c:pt idx="2168">
                  <c:v>3.0000000000000002E-2</c:v>
                </c:pt>
                <c:pt idx="2169">
                  <c:v>4.0000000000000022E-2</c:v>
                </c:pt>
                <c:pt idx="2170">
                  <c:v>0.05</c:v>
                </c:pt>
                <c:pt idx="2171">
                  <c:v>0.05</c:v>
                </c:pt>
                <c:pt idx="2172">
                  <c:v>0.05</c:v>
                </c:pt>
                <c:pt idx="2173">
                  <c:v>4.0000000000000022E-2</c:v>
                </c:pt>
                <c:pt idx="2174">
                  <c:v>4.0000000000000022E-2</c:v>
                </c:pt>
                <c:pt idx="2175">
                  <c:v>0.05</c:v>
                </c:pt>
                <c:pt idx="2176">
                  <c:v>4.0000000000000022E-2</c:v>
                </c:pt>
                <c:pt idx="2177">
                  <c:v>4.0000000000000022E-2</c:v>
                </c:pt>
                <c:pt idx="2178">
                  <c:v>7.0000000000000021E-2</c:v>
                </c:pt>
                <c:pt idx="2179">
                  <c:v>6.0000000000000026E-2</c:v>
                </c:pt>
                <c:pt idx="2180">
                  <c:v>0.05</c:v>
                </c:pt>
                <c:pt idx="2181">
                  <c:v>6.0000000000000026E-2</c:v>
                </c:pt>
                <c:pt idx="2182">
                  <c:v>6.0000000000000026E-2</c:v>
                </c:pt>
                <c:pt idx="2183">
                  <c:v>0.05</c:v>
                </c:pt>
                <c:pt idx="2184">
                  <c:v>0.05</c:v>
                </c:pt>
                <c:pt idx="2185">
                  <c:v>0.05</c:v>
                </c:pt>
                <c:pt idx="2186">
                  <c:v>0.05</c:v>
                </c:pt>
                <c:pt idx="2187">
                  <c:v>4.0000000000000022E-2</c:v>
                </c:pt>
                <c:pt idx="2188">
                  <c:v>3.0000000000000002E-2</c:v>
                </c:pt>
                <c:pt idx="2189">
                  <c:v>3.0000000000000002E-2</c:v>
                </c:pt>
                <c:pt idx="2190">
                  <c:v>3.0000000000000002E-2</c:v>
                </c:pt>
                <c:pt idx="2191">
                  <c:v>3.0000000000000002E-2</c:v>
                </c:pt>
                <c:pt idx="2192">
                  <c:v>3.0000000000000002E-2</c:v>
                </c:pt>
                <c:pt idx="2193">
                  <c:v>3.0000000000000002E-2</c:v>
                </c:pt>
                <c:pt idx="2194">
                  <c:v>3.0000000000000002E-2</c:v>
                </c:pt>
                <c:pt idx="2195">
                  <c:v>3.0000000000000002E-2</c:v>
                </c:pt>
                <c:pt idx="2196">
                  <c:v>4.0000000000000022E-2</c:v>
                </c:pt>
                <c:pt idx="2197">
                  <c:v>3.0000000000000002E-2</c:v>
                </c:pt>
                <c:pt idx="2198">
                  <c:v>3.0000000000000002E-2</c:v>
                </c:pt>
                <c:pt idx="2199">
                  <c:v>3.0000000000000002E-2</c:v>
                </c:pt>
                <c:pt idx="2200">
                  <c:v>3.0000000000000002E-2</c:v>
                </c:pt>
                <c:pt idx="2201">
                  <c:v>3.0000000000000002E-2</c:v>
                </c:pt>
                <c:pt idx="2202">
                  <c:v>4.0000000000000022E-2</c:v>
                </c:pt>
                <c:pt idx="2203">
                  <c:v>4.0000000000000022E-2</c:v>
                </c:pt>
                <c:pt idx="2204">
                  <c:v>4.0000000000000022E-2</c:v>
                </c:pt>
                <c:pt idx="2205">
                  <c:v>4.0000000000000022E-2</c:v>
                </c:pt>
                <c:pt idx="2206">
                  <c:v>4.0000000000000022E-2</c:v>
                </c:pt>
                <c:pt idx="2207">
                  <c:v>4.0000000000000022E-2</c:v>
                </c:pt>
                <c:pt idx="2208">
                  <c:v>4.0000000000000022E-2</c:v>
                </c:pt>
                <c:pt idx="2209">
                  <c:v>4.0000000000000022E-2</c:v>
                </c:pt>
                <c:pt idx="2210">
                  <c:v>4.0000000000000022E-2</c:v>
                </c:pt>
                <c:pt idx="2211">
                  <c:v>3.0000000000000002E-2</c:v>
                </c:pt>
                <c:pt idx="2212">
                  <c:v>3.0000000000000002E-2</c:v>
                </c:pt>
                <c:pt idx="2213">
                  <c:v>3.0000000000000002E-2</c:v>
                </c:pt>
                <c:pt idx="2214">
                  <c:v>2.0000000000000011E-2</c:v>
                </c:pt>
                <c:pt idx="2215">
                  <c:v>2.0000000000000011E-2</c:v>
                </c:pt>
                <c:pt idx="2216">
                  <c:v>2.0000000000000011E-2</c:v>
                </c:pt>
                <c:pt idx="2217">
                  <c:v>2.0000000000000011E-2</c:v>
                </c:pt>
                <c:pt idx="2218">
                  <c:v>4.0000000000000022E-2</c:v>
                </c:pt>
                <c:pt idx="2219">
                  <c:v>4.0000000000000022E-2</c:v>
                </c:pt>
                <c:pt idx="2220">
                  <c:v>4.0000000000000022E-2</c:v>
                </c:pt>
                <c:pt idx="2221">
                  <c:v>0.05</c:v>
                </c:pt>
                <c:pt idx="2222">
                  <c:v>0.05</c:v>
                </c:pt>
                <c:pt idx="2223">
                  <c:v>0.05</c:v>
                </c:pt>
                <c:pt idx="2224">
                  <c:v>4.0000000000000022E-2</c:v>
                </c:pt>
                <c:pt idx="2225">
                  <c:v>4.0000000000000022E-2</c:v>
                </c:pt>
                <c:pt idx="2226">
                  <c:v>4.0000000000000022E-2</c:v>
                </c:pt>
                <c:pt idx="2227">
                  <c:v>2.0000000000000011E-2</c:v>
                </c:pt>
                <c:pt idx="2228">
                  <c:v>2.0000000000000011E-2</c:v>
                </c:pt>
                <c:pt idx="2229">
                  <c:v>2.0000000000000011E-2</c:v>
                </c:pt>
                <c:pt idx="2230">
                  <c:v>2.0000000000000011E-2</c:v>
                </c:pt>
                <c:pt idx="2231">
                  <c:v>3.0000000000000002E-2</c:v>
                </c:pt>
                <c:pt idx="2232">
                  <c:v>3.0000000000000002E-2</c:v>
                </c:pt>
                <c:pt idx="2233">
                  <c:v>3.0000000000000002E-2</c:v>
                </c:pt>
                <c:pt idx="2234">
                  <c:v>3.0000000000000002E-2</c:v>
                </c:pt>
                <c:pt idx="2235">
                  <c:v>2.0000000000000011E-2</c:v>
                </c:pt>
                <c:pt idx="2236">
                  <c:v>2.0000000000000011E-2</c:v>
                </c:pt>
                <c:pt idx="2237">
                  <c:v>3.0000000000000002E-2</c:v>
                </c:pt>
                <c:pt idx="2238">
                  <c:v>0.16</c:v>
                </c:pt>
                <c:pt idx="2239">
                  <c:v>0.16</c:v>
                </c:pt>
                <c:pt idx="2240">
                  <c:v>0.16</c:v>
                </c:pt>
                <c:pt idx="2241">
                  <c:v>0.16</c:v>
                </c:pt>
                <c:pt idx="2242">
                  <c:v>0.16</c:v>
                </c:pt>
                <c:pt idx="2243">
                  <c:v>0.16</c:v>
                </c:pt>
                <c:pt idx="2244">
                  <c:v>0.16</c:v>
                </c:pt>
                <c:pt idx="2245">
                  <c:v>0.16</c:v>
                </c:pt>
                <c:pt idx="2246">
                  <c:v>0.16</c:v>
                </c:pt>
                <c:pt idx="2247">
                  <c:v>3.0000000000000002E-2</c:v>
                </c:pt>
                <c:pt idx="2248">
                  <c:v>3.0000000000000002E-2</c:v>
                </c:pt>
                <c:pt idx="2249">
                  <c:v>2.0000000000000011E-2</c:v>
                </c:pt>
                <c:pt idx="2250">
                  <c:v>2.0000000000000011E-2</c:v>
                </c:pt>
                <c:pt idx="2251">
                  <c:v>3.0000000000000002E-2</c:v>
                </c:pt>
                <c:pt idx="2252">
                  <c:v>4.0000000000000022E-2</c:v>
                </c:pt>
                <c:pt idx="2253">
                  <c:v>4.0000000000000022E-2</c:v>
                </c:pt>
                <c:pt idx="2254">
                  <c:v>4.0000000000000022E-2</c:v>
                </c:pt>
                <c:pt idx="2255">
                  <c:v>0.05</c:v>
                </c:pt>
                <c:pt idx="2256">
                  <c:v>0.05</c:v>
                </c:pt>
                <c:pt idx="2257">
                  <c:v>0.05</c:v>
                </c:pt>
                <c:pt idx="2258">
                  <c:v>0.05</c:v>
                </c:pt>
                <c:pt idx="2259">
                  <c:v>0.05</c:v>
                </c:pt>
                <c:pt idx="2260">
                  <c:v>0.05</c:v>
                </c:pt>
                <c:pt idx="2261">
                  <c:v>4.0000000000000022E-2</c:v>
                </c:pt>
                <c:pt idx="2262">
                  <c:v>4.0000000000000022E-2</c:v>
                </c:pt>
                <c:pt idx="2263">
                  <c:v>4.0000000000000022E-2</c:v>
                </c:pt>
                <c:pt idx="2264">
                  <c:v>3.0000000000000002E-2</c:v>
                </c:pt>
                <c:pt idx="2265">
                  <c:v>3.0000000000000002E-2</c:v>
                </c:pt>
                <c:pt idx="2266">
                  <c:v>3.0000000000000002E-2</c:v>
                </c:pt>
                <c:pt idx="2267">
                  <c:v>3.0000000000000002E-2</c:v>
                </c:pt>
                <c:pt idx="2268">
                  <c:v>3.0000000000000002E-2</c:v>
                </c:pt>
                <c:pt idx="2269">
                  <c:v>3.0000000000000002E-2</c:v>
                </c:pt>
                <c:pt idx="2270">
                  <c:v>3.0000000000000002E-2</c:v>
                </c:pt>
                <c:pt idx="2271">
                  <c:v>4.0000000000000022E-2</c:v>
                </c:pt>
                <c:pt idx="2272">
                  <c:v>4.0000000000000022E-2</c:v>
                </c:pt>
                <c:pt idx="2273">
                  <c:v>0.05</c:v>
                </c:pt>
                <c:pt idx="2274">
                  <c:v>0.05</c:v>
                </c:pt>
                <c:pt idx="2275">
                  <c:v>0.05</c:v>
                </c:pt>
                <c:pt idx="2276">
                  <c:v>0.05</c:v>
                </c:pt>
                <c:pt idx="2277">
                  <c:v>4.0000000000000022E-2</c:v>
                </c:pt>
                <c:pt idx="2278">
                  <c:v>4.0000000000000022E-2</c:v>
                </c:pt>
                <c:pt idx="2279">
                  <c:v>4.0000000000000022E-2</c:v>
                </c:pt>
                <c:pt idx="2280">
                  <c:v>4.0000000000000022E-2</c:v>
                </c:pt>
                <c:pt idx="2281">
                  <c:v>4.0000000000000022E-2</c:v>
                </c:pt>
                <c:pt idx="2282">
                  <c:v>4.0000000000000022E-2</c:v>
                </c:pt>
                <c:pt idx="2283">
                  <c:v>0.05</c:v>
                </c:pt>
                <c:pt idx="2284">
                  <c:v>0.05</c:v>
                </c:pt>
                <c:pt idx="2285">
                  <c:v>0.05</c:v>
                </c:pt>
                <c:pt idx="2286">
                  <c:v>6.0000000000000026E-2</c:v>
                </c:pt>
                <c:pt idx="2287">
                  <c:v>6.0000000000000026E-2</c:v>
                </c:pt>
                <c:pt idx="2288">
                  <c:v>0.05</c:v>
                </c:pt>
                <c:pt idx="2289">
                  <c:v>6.0000000000000026E-2</c:v>
                </c:pt>
                <c:pt idx="2290">
                  <c:v>0.05</c:v>
                </c:pt>
                <c:pt idx="2291">
                  <c:v>0.05</c:v>
                </c:pt>
                <c:pt idx="2292">
                  <c:v>0.05</c:v>
                </c:pt>
                <c:pt idx="2293">
                  <c:v>4.0000000000000022E-2</c:v>
                </c:pt>
                <c:pt idx="2294">
                  <c:v>0.05</c:v>
                </c:pt>
                <c:pt idx="2295">
                  <c:v>4.0000000000000022E-2</c:v>
                </c:pt>
                <c:pt idx="2296">
                  <c:v>3.0000000000000002E-2</c:v>
                </c:pt>
                <c:pt idx="2297">
                  <c:v>2.0000000000000011E-2</c:v>
                </c:pt>
                <c:pt idx="2298">
                  <c:v>2.0000000000000011E-2</c:v>
                </c:pt>
                <c:pt idx="2299">
                  <c:v>2.0000000000000011E-2</c:v>
                </c:pt>
                <c:pt idx="2300">
                  <c:v>3.0000000000000002E-2</c:v>
                </c:pt>
                <c:pt idx="2301">
                  <c:v>2.0000000000000011E-2</c:v>
                </c:pt>
                <c:pt idx="2302">
                  <c:v>2.0000000000000011E-2</c:v>
                </c:pt>
                <c:pt idx="2303">
                  <c:v>2.0000000000000011E-2</c:v>
                </c:pt>
                <c:pt idx="2304">
                  <c:v>1.0000000000000005E-2</c:v>
                </c:pt>
                <c:pt idx="2305">
                  <c:v>2.0000000000000011E-2</c:v>
                </c:pt>
                <c:pt idx="2306">
                  <c:v>3.0000000000000002E-2</c:v>
                </c:pt>
                <c:pt idx="2307">
                  <c:v>3.0000000000000002E-2</c:v>
                </c:pt>
                <c:pt idx="2308">
                  <c:v>3.0000000000000002E-2</c:v>
                </c:pt>
                <c:pt idx="2309">
                  <c:v>3.0000000000000002E-2</c:v>
                </c:pt>
                <c:pt idx="2310">
                  <c:v>4.0000000000000022E-2</c:v>
                </c:pt>
                <c:pt idx="2311">
                  <c:v>3.0000000000000002E-2</c:v>
                </c:pt>
                <c:pt idx="2312">
                  <c:v>3.0000000000000002E-2</c:v>
                </c:pt>
                <c:pt idx="2313">
                  <c:v>3.0000000000000002E-2</c:v>
                </c:pt>
                <c:pt idx="2314">
                  <c:v>0.05</c:v>
                </c:pt>
                <c:pt idx="2315">
                  <c:v>4.0000000000000022E-2</c:v>
                </c:pt>
                <c:pt idx="2316">
                  <c:v>4.0000000000000022E-2</c:v>
                </c:pt>
                <c:pt idx="2317">
                  <c:v>0.05</c:v>
                </c:pt>
                <c:pt idx="2318">
                  <c:v>0.05</c:v>
                </c:pt>
                <c:pt idx="2319">
                  <c:v>4.0000000000000022E-2</c:v>
                </c:pt>
                <c:pt idx="2320">
                  <c:v>0.05</c:v>
                </c:pt>
                <c:pt idx="2321">
                  <c:v>0.05</c:v>
                </c:pt>
                <c:pt idx="2322">
                  <c:v>0.05</c:v>
                </c:pt>
                <c:pt idx="2323">
                  <c:v>4.0000000000000022E-2</c:v>
                </c:pt>
                <c:pt idx="2324">
                  <c:v>4.0000000000000022E-2</c:v>
                </c:pt>
                <c:pt idx="2325">
                  <c:v>0.05</c:v>
                </c:pt>
                <c:pt idx="2326">
                  <c:v>3.0000000000000002E-2</c:v>
                </c:pt>
                <c:pt idx="2327">
                  <c:v>3.0000000000000002E-2</c:v>
                </c:pt>
                <c:pt idx="2328">
                  <c:v>4.0000000000000022E-2</c:v>
                </c:pt>
                <c:pt idx="2329">
                  <c:v>3.0000000000000002E-2</c:v>
                </c:pt>
                <c:pt idx="2330">
                  <c:v>3.0000000000000002E-2</c:v>
                </c:pt>
                <c:pt idx="2331">
                  <c:v>3.0000000000000002E-2</c:v>
                </c:pt>
                <c:pt idx="2332">
                  <c:v>3.0000000000000002E-2</c:v>
                </c:pt>
                <c:pt idx="2333">
                  <c:v>3.0000000000000002E-2</c:v>
                </c:pt>
                <c:pt idx="2334">
                  <c:v>2.0000000000000011E-2</c:v>
                </c:pt>
                <c:pt idx="2335">
                  <c:v>2.0000000000000011E-2</c:v>
                </c:pt>
                <c:pt idx="2336">
                  <c:v>3.0000000000000002E-2</c:v>
                </c:pt>
                <c:pt idx="2337">
                  <c:v>2.0000000000000011E-2</c:v>
                </c:pt>
                <c:pt idx="2338">
                  <c:v>2.0000000000000011E-2</c:v>
                </c:pt>
                <c:pt idx="2339">
                  <c:v>2.0000000000000011E-2</c:v>
                </c:pt>
                <c:pt idx="2340">
                  <c:v>1.0000000000000005E-2</c:v>
                </c:pt>
                <c:pt idx="2341">
                  <c:v>1.0000000000000005E-2</c:v>
                </c:pt>
                <c:pt idx="2342">
                  <c:v>2.0000000000000011E-2</c:v>
                </c:pt>
                <c:pt idx="2343">
                  <c:v>3.0000000000000002E-2</c:v>
                </c:pt>
                <c:pt idx="2344">
                  <c:v>3.0000000000000002E-2</c:v>
                </c:pt>
                <c:pt idx="2345">
                  <c:v>3.0000000000000002E-2</c:v>
                </c:pt>
                <c:pt idx="2346">
                  <c:v>0.05</c:v>
                </c:pt>
                <c:pt idx="2347">
                  <c:v>4.0000000000000022E-2</c:v>
                </c:pt>
                <c:pt idx="2348">
                  <c:v>4.0000000000000022E-2</c:v>
                </c:pt>
                <c:pt idx="2349">
                  <c:v>3.0000000000000002E-2</c:v>
                </c:pt>
                <c:pt idx="2350">
                  <c:v>4.0000000000000022E-2</c:v>
                </c:pt>
                <c:pt idx="2351">
                  <c:v>4.0000000000000022E-2</c:v>
                </c:pt>
                <c:pt idx="2352">
                  <c:v>4.0000000000000022E-2</c:v>
                </c:pt>
                <c:pt idx="2353">
                  <c:v>3.0000000000000002E-2</c:v>
                </c:pt>
                <c:pt idx="2354">
                  <c:v>3.0000000000000002E-2</c:v>
                </c:pt>
                <c:pt idx="2355">
                  <c:v>3.0000000000000002E-2</c:v>
                </c:pt>
                <c:pt idx="2356">
                  <c:v>3.0000000000000002E-2</c:v>
                </c:pt>
                <c:pt idx="2357">
                  <c:v>3.0000000000000002E-2</c:v>
                </c:pt>
                <c:pt idx="2358">
                  <c:v>3.0000000000000002E-2</c:v>
                </c:pt>
                <c:pt idx="2359">
                  <c:v>3.0000000000000002E-2</c:v>
                </c:pt>
                <c:pt idx="2360">
                  <c:v>3.0000000000000002E-2</c:v>
                </c:pt>
                <c:pt idx="2361">
                  <c:v>3.0000000000000002E-2</c:v>
                </c:pt>
                <c:pt idx="2362">
                  <c:v>2.0000000000000011E-2</c:v>
                </c:pt>
                <c:pt idx="2363">
                  <c:v>2.0000000000000011E-2</c:v>
                </c:pt>
                <c:pt idx="2364">
                  <c:v>2.0000000000000011E-2</c:v>
                </c:pt>
                <c:pt idx="2365">
                  <c:v>3.0000000000000002E-2</c:v>
                </c:pt>
                <c:pt idx="2366">
                  <c:v>3.0000000000000002E-2</c:v>
                </c:pt>
                <c:pt idx="2367">
                  <c:v>3.0000000000000002E-2</c:v>
                </c:pt>
                <c:pt idx="2368">
                  <c:v>3.0000000000000002E-2</c:v>
                </c:pt>
                <c:pt idx="2369">
                  <c:v>0.05</c:v>
                </c:pt>
                <c:pt idx="2370">
                  <c:v>2.0000000000000011E-2</c:v>
                </c:pt>
                <c:pt idx="2371">
                  <c:v>3.0000000000000002E-2</c:v>
                </c:pt>
                <c:pt idx="2372">
                  <c:v>4.0000000000000022E-2</c:v>
                </c:pt>
                <c:pt idx="2373">
                  <c:v>3.0000000000000002E-2</c:v>
                </c:pt>
                <c:pt idx="2374">
                  <c:v>2.0000000000000011E-2</c:v>
                </c:pt>
                <c:pt idx="2375">
                  <c:v>3.0000000000000002E-2</c:v>
                </c:pt>
                <c:pt idx="2376">
                  <c:v>3.0000000000000002E-2</c:v>
                </c:pt>
                <c:pt idx="2377">
                  <c:v>3.0000000000000002E-2</c:v>
                </c:pt>
                <c:pt idx="2378">
                  <c:v>4.0000000000000022E-2</c:v>
                </c:pt>
                <c:pt idx="2379">
                  <c:v>4.0000000000000022E-2</c:v>
                </c:pt>
                <c:pt idx="2380">
                  <c:v>4.0000000000000022E-2</c:v>
                </c:pt>
                <c:pt idx="2381">
                  <c:v>4.0000000000000022E-2</c:v>
                </c:pt>
                <c:pt idx="2382">
                  <c:v>4.0000000000000022E-2</c:v>
                </c:pt>
                <c:pt idx="2383">
                  <c:v>4.0000000000000022E-2</c:v>
                </c:pt>
                <c:pt idx="2384">
                  <c:v>0.05</c:v>
                </c:pt>
                <c:pt idx="2385">
                  <c:v>4.0000000000000022E-2</c:v>
                </c:pt>
                <c:pt idx="2386">
                  <c:v>3.0000000000000002E-2</c:v>
                </c:pt>
                <c:pt idx="2387">
                  <c:v>4.0000000000000022E-2</c:v>
                </c:pt>
                <c:pt idx="2388">
                  <c:v>4.0000000000000022E-2</c:v>
                </c:pt>
                <c:pt idx="2389">
                  <c:v>3.0000000000000002E-2</c:v>
                </c:pt>
                <c:pt idx="2390">
                  <c:v>3.0000000000000002E-2</c:v>
                </c:pt>
                <c:pt idx="2391">
                  <c:v>3.0000000000000002E-2</c:v>
                </c:pt>
                <c:pt idx="2392">
                  <c:v>4.0000000000000022E-2</c:v>
                </c:pt>
                <c:pt idx="2393">
                  <c:v>4.0000000000000022E-2</c:v>
                </c:pt>
                <c:pt idx="2394">
                  <c:v>4.0000000000000022E-2</c:v>
                </c:pt>
                <c:pt idx="2395">
                  <c:v>4.0000000000000022E-2</c:v>
                </c:pt>
                <c:pt idx="2396">
                  <c:v>4.0000000000000022E-2</c:v>
                </c:pt>
                <c:pt idx="2397">
                  <c:v>4.0000000000000022E-2</c:v>
                </c:pt>
                <c:pt idx="2398">
                  <c:v>0.05</c:v>
                </c:pt>
                <c:pt idx="2399">
                  <c:v>0.05</c:v>
                </c:pt>
                <c:pt idx="2400">
                  <c:v>6.0000000000000026E-2</c:v>
                </c:pt>
                <c:pt idx="2401">
                  <c:v>0.05</c:v>
                </c:pt>
                <c:pt idx="2402">
                  <c:v>0.05</c:v>
                </c:pt>
                <c:pt idx="2403">
                  <c:v>0.05</c:v>
                </c:pt>
                <c:pt idx="2404">
                  <c:v>4.0000000000000022E-2</c:v>
                </c:pt>
                <c:pt idx="2405">
                  <c:v>4.0000000000000022E-2</c:v>
                </c:pt>
                <c:pt idx="2406">
                  <c:v>4.0000000000000022E-2</c:v>
                </c:pt>
                <c:pt idx="2407">
                  <c:v>3.0000000000000002E-2</c:v>
                </c:pt>
                <c:pt idx="2408">
                  <c:v>2.0000000000000011E-2</c:v>
                </c:pt>
                <c:pt idx="2409">
                  <c:v>2.0000000000000011E-2</c:v>
                </c:pt>
                <c:pt idx="2410">
                  <c:v>2.0000000000000011E-2</c:v>
                </c:pt>
                <c:pt idx="2411">
                  <c:v>1.0000000000000005E-2</c:v>
                </c:pt>
                <c:pt idx="2412">
                  <c:v>1.0000000000000005E-2</c:v>
                </c:pt>
                <c:pt idx="2413">
                  <c:v>2.0000000000000011E-2</c:v>
                </c:pt>
                <c:pt idx="2414">
                  <c:v>2.0000000000000011E-2</c:v>
                </c:pt>
                <c:pt idx="2415">
                  <c:v>2.0000000000000011E-2</c:v>
                </c:pt>
                <c:pt idx="2416">
                  <c:v>3.0000000000000002E-2</c:v>
                </c:pt>
                <c:pt idx="2417">
                  <c:v>3.0000000000000002E-2</c:v>
                </c:pt>
                <c:pt idx="2418">
                  <c:v>4.0000000000000022E-2</c:v>
                </c:pt>
                <c:pt idx="2419">
                  <c:v>3.0000000000000002E-2</c:v>
                </c:pt>
                <c:pt idx="2420">
                  <c:v>4.0000000000000022E-2</c:v>
                </c:pt>
                <c:pt idx="2421">
                  <c:v>4.0000000000000022E-2</c:v>
                </c:pt>
                <c:pt idx="2422">
                  <c:v>4.0000000000000022E-2</c:v>
                </c:pt>
                <c:pt idx="2423">
                  <c:v>4.0000000000000022E-2</c:v>
                </c:pt>
                <c:pt idx="2424">
                  <c:v>4.0000000000000022E-2</c:v>
                </c:pt>
                <c:pt idx="2425">
                  <c:v>4.0000000000000022E-2</c:v>
                </c:pt>
                <c:pt idx="2426">
                  <c:v>3.0000000000000002E-2</c:v>
                </c:pt>
                <c:pt idx="2427">
                  <c:v>3.0000000000000002E-2</c:v>
                </c:pt>
                <c:pt idx="2428">
                  <c:v>4.0000000000000022E-2</c:v>
                </c:pt>
                <c:pt idx="2429">
                  <c:v>4.0000000000000022E-2</c:v>
                </c:pt>
                <c:pt idx="2430">
                  <c:v>4.0000000000000022E-2</c:v>
                </c:pt>
                <c:pt idx="2431">
                  <c:v>3.0000000000000002E-2</c:v>
                </c:pt>
                <c:pt idx="2432">
                  <c:v>2.0000000000000011E-2</c:v>
                </c:pt>
                <c:pt idx="2433">
                  <c:v>2.0000000000000011E-2</c:v>
                </c:pt>
                <c:pt idx="2434">
                  <c:v>2.0000000000000011E-2</c:v>
                </c:pt>
                <c:pt idx="2435">
                  <c:v>2.0000000000000011E-2</c:v>
                </c:pt>
                <c:pt idx="2436">
                  <c:v>3.0000000000000002E-2</c:v>
                </c:pt>
                <c:pt idx="2437">
                  <c:v>2.0000000000000011E-2</c:v>
                </c:pt>
                <c:pt idx="2438">
                  <c:v>2.0000000000000011E-2</c:v>
                </c:pt>
                <c:pt idx="2439">
                  <c:v>2.0000000000000011E-2</c:v>
                </c:pt>
                <c:pt idx="2440">
                  <c:v>3.0000000000000002E-2</c:v>
                </c:pt>
                <c:pt idx="2441">
                  <c:v>3.0000000000000002E-2</c:v>
                </c:pt>
                <c:pt idx="2442">
                  <c:v>3.0000000000000002E-2</c:v>
                </c:pt>
                <c:pt idx="2443">
                  <c:v>3.0000000000000002E-2</c:v>
                </c:pt>
                <c:pt idx="2444">
                  <c:v>4.0000000000000022E-2</c:v>
                </c:pt>
                <c:pt idx="2445">
                  <c:v>3.0000000000000002E-2</c:v>
                </c:pt>
                <c:pt idx="2446">
                  <c:v>4.0000000000000022E-2</c:v>
                </c:pt>
                <c:pt idx="2447">
                  <c:v>4.0000000000000022E-2</c:v>
                </c:pt>
                <c:pt idx="2448">
                  <c:v>4.0000000000000022E-2</c:v>
                </c:pt>
                <c:pt idx="2449">
                  <c:v>4.0000000000000022E-2</c:v>
                </c:pt>
                <c:pt idx="2450">
                  <c:v>0.05</c:v>
                </c:pt>
                <c:pt idx="2451">
                  <c:v>0.05</c:v>
                </c:pt>
                <c:pt idx="2452">
                  <c:v>4.0000000000000022E-2</c:v>
                </c:pt>
                <c:pt idx="2453">
                  <c:v>3.0000000000000002E-2</c:v>
                </c:pt>
                <c:pt idx="2454">
                  <c:v>3.0000000000000002E-2</c:v>
                </c:pt>
                <c:pt idx="2455">
                  <c:v>3.0000000000000002E-2</c:v>
                </c:pt>
                <c:pt idx="2456">
                  <c:v>3.0000000000000002E-2</c:v>
                </c:pt>
                <c:pt idx="2457">
                  <c:v>4.0000000000000022E-2</c:v>
                </c:pt>
                <c:pt idx="2458">
                  <c:v>3.0000000000000002E-2</c:v>
                </c:pt>
                <c:pt idx="2459">
                  <c:v>3.0000000000000002E-2</c:v>
                </c:pt>
                <c:pt idx="2460">
                  <c:v>3.0000000000000002E-2</c:v>
                </c:pt>
                <c:pt idx="2461">
                  <c:v>3.0000000000000002E-2</c:v>
                </c:pt>
                <c:pt idx="2462">
                  <c:v>3.0000000000000002E-2</c:v>
                </c:pt>
                <c:pt idx="2463">
                  <c:v>4.0000000000000022E-2</c:v>
                </c:pt>
                <c:pt idx="2464">
                  <c:v>3.0000000000000002E-2</c:v>
                </c:pt>
                <c:pt idx="2465">
                  <c:v>3.0000000000000002E-2</c:v>
                </c:pt>
                <c:pt idx="2466">
                  <c:v>4.0000000000000022E-2</c:v>
                </c:pt>
                <c:pt idx="2467">
                  <c:v>3.0000000000000002E-2</c:v>
                </c:pt>
                <c:pt idx="2468">
                  <c:v>3.0000000000000002E-2</c:v>
                </c:pt>
                <c:pt idx="2469">
                  <c:v>3.0000000000000002E-2</c:v>
                </c:pt>
                <c:pt idx="2470">
                  <c:v>3.0000000000000002E-2</c:v>
                </c:pt>
                <c:pt idx="2471">
                  <c:v>3.0000000000000002E-2</c:v>
                </c:pt>
                <c:pt idx="2472">
                  <c:v>3.0000000000000002E-2</c:v>
                </c:pt>
                <c:pt idx="2473">
                  <c:v>2.0000000000000011E-2</c:v>
                </c:pt>
                <c:pt idx="2474">
                  <c:v>2.0000000000000011E-2</c:v>
                </c:pt>
                <c:pt idx="2475">
                  <c:v>4.0000000000000022E-2</c:v>
                </c:pt>
                <c:pt idx="2476">
                  <c:v>4.0000000000000022E-2</c:v>
                </c:pt>
                <c:pt idx="2477">
                  <c:v>3.0000000000000002E-2</c:v>
                </c:pt>
                <c:pt idx="2478">
                  <c:v>0.05</c:v>
                </c:pt>
                <c:pt idx="2479">
                  <c:v>4.0000000000000022E-2</c:v>
                </c:pt>
                <c:pt idx="2480">
                  <c:v>3.0000000000000002E-2</c:v>
                </c:pt>
                <c:pt idx="2481">
                  <c:v>6.0000000000000026E-2</c:v>
                </c:pt>
                <c:pt idx="2482">
                  <c:v>0.05</c:v>
                </c:pt>
                <c:pt idx="2483">
                  <c:v>4.0000000000000022E-2</c:v>
                </c:pt>
                <c:pt idx="2484">
                  <c:v>0.05</c:v>
                </c:pt>
                <c:pt idx="2485">
                  <c:v>0.05</c:v>
                </c:pt>
                <c:pt idx="2486">
                  <c:v>4.0000000000000022E-2</c:v>
                </c:pt>
                <c:pt idx="2487">
                  <c:v>6.0000000000000026E-2</c:v>
                </c:pt>
                <c:pt idx="2488">
                  <c:v>0.05</c:v>
                </c:pt>
                <c:pt idx="2489">
                  <c:v>4.0000000000000022E-2</c:v>
                </c:pt>
                <c:pt idx="2490">
                  <c:v>6.0000000000000026E-2</c:v>
                </c:pt>
                <c:pt idx="2491">
                  <c:v>0.05</c:v>
                </c:pt>
                <c:pt idx="2492">
                  <c:v>4.0000000000000022E-2</c:v>
                </c:pt>
                <c:pt idx="2493">
                  <c:v>4.0000000000000022E-2</c:v>
                </c:pt>
                <c:pt idx="2494">
                  <c:v>4.0000000000000022E-2</c:v>
                </c:pt>
                <c:pt idx="2495">
                  <c:v>4.0000000000000022E-2</c:v>
                </c:pt>
                <c:pt idx="2496">
                  <c:v>3.0000000000000002E-2</c:v>
                </c:pt>
                <c:pt idx="2497">
                  <c:v>3.0000000000000002E-2</c:v>
                </c:pt>
                <c:pt idx="2498">
                  <c:v>4.0000000000000022E-2</c:v>
                </c:pt>
                <c:pt idx="2499">
                  <c:v>3.0000000000000002E-2</c:v>
                </c:pt>
                <c:pt idx="2500">
                  <c:v>4.0000000000000022E-2</c:v>
                </c:pt>
                <c:pt idx="2501">
                  <c:v>4.0000000000000022E-2</c:v>
                </c:pt>
                <c:pt idx="2502">
                  <c:v>4.0000000000000022E-2</c:v>
                </c:pt>
                <c:pt idx="2503">
                  <c:v>3.0000000000000002E-2</c:v>
                </c:pt>
                <c:pt idx="2504">
                  <c:v>4.0000000000000022E-2</c:v>
                </c:pt>
                <c:pt idx="2505">
                  <c:v>4.0000000000000022E-2</c:v>
                </c:pt>
                <c:pt idx="2506">
                  <c:v>3.0000000000000002E-2</c:v>
                </c:pt>
                <c:pt idx="2507">
                  <c:v>3.0000000000000002E-2</c:v>
                </c:pt>
                <c:pt idx="2508">
                  <c:v>3.0000000000000002E-2</c:v>
                </c:pt>
                <c:pt idx="2509">
                  <c:v>3.0000000000000002E-2</c:v>
                </c:pt>
                <c:pt idx="2510">
                  <c:v>4.0000000000000022E-2</c:v>
                </c:pt>
                <c:pt idx="2511">
                  <c:v>3.0000000000000002E-2</c:v>
                </c:pt>
                <c:pt idx="2512">
                  <c:v>4.0000000000000022E-2</c:v>
                </c:pt>
                <c:pt idx="2513">
                  <c:v>3.0000000000000002E-2</c:v>
                </c:pt>
                <c:pt idx="2514">
                  <c:v>9.0000000000000024E-2</c:v>
                </c:pt>
                <c:pt idx="2515">
                  <c:v>0.1</c:v>
                </c:pt>
                <c:pt idx="2516">
                  <c:v>0.1</c:v>
                </c:pt>
                <c:pt idx="2517">
                  <c:v>9.0000000000000024E-2</c:v>
                </c:pt>
                <c:pt idx="2518">
                  <c:v>9.0000000000000024E-2</c:v>
                </c:pt>
                <c:pt idx="2519">
                  <c:v>9.0000000000000024E-2</c:v>
                </c:pt>
                <c:pt idx="2520">
                  <c:v>0.1</c:v>
                </c:pt>
                <c:pt idx="2521">
                  <c:v>9.0000000000000024E-2</c:v>
                </c:pt>
                <c:pt idx="2522">
                  <c:v>9.0000000000000024E-2</c:v>
                </c:pt>
                <c:pt idx="2523">
                  <c:v>0.05</c:v>
                </c:pt>
                <c:pt idx="2524">
                  <c:v>3.0000000000000002E-2</c:v>
                </c:pt>
                <c:pt idx="2525">
                  <c:v>4.0000000000000022E-2</c:v>
                </c:pt>
                <c:pt idx="2526">
                  <c:v>4.0000000000000022E-2</c:v>
                </c:pt>
                <c:pt idx="2527">
                  <c:v>4.0000000000000022E-2</c:v>
                </c:pt>
                <c:pt idx="2528">
                  <c:v>4.0000000000000022E-2</c:v>
                </c:pt>
                <c:pt idx="2529">
                  <c:v>4.0000000000000022E-2</c:v>
                </c:pt>
                <c:pt idx="2530">
                  <c:v>4.0000000000000022E-2</c:v>
                </c:pt>
                <c:pt idx="2531">
                  <c:v>3.0000000000000002E-2</c:v>
                </c:pt>
                <c:pt idx="2532">
                  <c:v>3.0000000000000002E-2</c:v>
                </c:pt>
                <c:pt idx="2533">
                  <c:v>3.0000000000000002E-2</c:v>
                </c:pt>
                <c:pt idx="2534">
                  <c:v>2.0000000000000011E-2</c:v>
                </c:pt>
                <c:pt idx="2535">
                  <c:v>2.0000000000000011E-2</c:v>
                </c:pt>
                <c:pt idx="2536">
                  <c:v>2.0000000000000011E-2</c:v>
                </c:pt>
                <c:pt idx="2537">
                  <c:v>2.0000000000000011E-2</c:v>
                </c:pt>
                <c:pt idx="2538">
                  <c:v>3.0000000000000002E-2</c:v>
                </c:pt>
                <c:pt idx="2539">
                  <c:v>3.0000000000000002E-2</c:v>
                </c:pt>
                <c:pt idx="2540">
                  <c:v>2.0000000000000011E-2</c:v>
                </c:pt>
                <c:pt idx="2541">
                  <c:v>3.0000000000000002E-2</c:v>
                </c:pt>
                <c:pt idx="2542">
                  <c:v>3.0000000000000002E-2</c:v>
                </c:pt>
                <c:pt idx="2543">
                  <c:v>4.0000000000000022E-2</c:v>
                </c:pt>
                <c:pt idx="2544">
                  <c:v>4.0000000000000022E-2</c:v>
                </c:pt>
                <c:pt idx="2545">
                  <c:v>4.0000000000000022E-2</c:v>
                </c:pt>
                <c:pt idx="2546">
                  <c:v>4.0000000000000022E-2</c:v>
                </c:pt>
                <c:pt idx="2547">
                  <c:v>4.0000000000000022E-2</c:v>
                </c:pt>
                <c:pt idx="2548">
                  <c:v>4.0000000000000022E-2</c:v>
                </c:pt>
                <c:pt idx="2549">
                  <c:v>4.0000000000000022E-2</c:v>
                </c:pt>
                <c:pt idx="2550">
                  <c:v>0.05</c:v>
                </c:pt>
                <c:pt idx="2551">
                  <c:v>0.05</c:v>
                </c:pt>
                <c:pt idx="2552">
                  <c:v>4.0000000000000022E-2</c:v>
                </c:pt>
                <c:pt idx="2553">
                  <c:v>0.05</c:v>
                </c:pt>
                <c:pt idx="2554">
                  <c:v>4.0000000000000022E-2</c:v>
                </c:pt>
                <c:pt idx="2555">
                  <c:v>4.0000000000000022E-2</c:v>
                </c:pt>
                <c:pt idx="2556">
                  <c:v>4.0000000000000022E-2</c:v>
                </c:pt>
                <c:pt idx="2557">
                  <c:v>3.0000000000000002E-2</c:v>
                </c:pt>
                <c:pt idx="2558">
                  <c:v>3.0000000000000002E-2</c:v>
                </c:pt>
                <c:pt idx="2559">
                  <c:v>2.0000000000000011E-2</c:v>
                </c:pt>
                <c:pt idx="2560">
                  <c:v>2.0000000000000011E-2</c:v>
                </c:pt>
                <c:pt idx="2561">
                  <c:v>2.0000000000000011E-2</c:v>
                </c:pt>
                <c:pt idx="2562">
                  <c:v>2.0000000000000011E-2</c:v>
                </c:pt>
                <c:pt idx="2563">
                  <c:v>3.0000000000000002E-2</c:v>
                </c:pt>
                <c:pt idx="2564">
                  <c:v>3.0000000000000002E-2</c:v>
                </c:pt>
                <c:pt idx="2565">
                  <c:v>3.0000000000000002E-2</c:v>
                </c:pt>
                <c:pt idx="2566">
                  <c:v>4.0000000000000022E-2</c:v>
                </c:pt>
                <c:pt idx="2567">
                  <c:v>4.0000000000000022E-2</c:v>
                </c:pt>
                <c:pt idx="2568">
                  <c:v>4.0000000000000022E-2</c:v>
                </c:pt>
                <c:pt idx="2569">
                  <c:v>4.0000000000000022E-2</c:v>
                </c:pt>
                <c:pt idx="2570">
                  <c:v>4.0000000000000022E-2</c:v>
                </c:pt>
                <c:pt idx="2571">
                  <c:v>0.05</c:v>
                </c:pt>
                <c:pt idx="2572">
                  <c:v>4.0000000000000022E-2</c:v>
                </c:pt>
                <c:pt idx="2573">
                  <c:v>4.0000000000000022E-2</c:v>
                </c:pt>
                <c:pt idx="2574">
                  <c:v>4.0000000000000022E-2</c:v>
                </c:pt>
                <c:pt idx="2575">
                  <c:v>4.0000000000000022E-2</c:v>
                </c:pt>
                <c:pt idx="2576">
                  <c:v>4.0000000000000022E-2</c:v>
                </c:pt>
                <c:pt idx="2577">
                  <c:v>4.0000000000000022E-2</c:v>
                </c:pt>
                <c:pt idx="2578">
                  <c:v>4.0000000000000022E-2</c:v>
                </c:pt>
                <c:pt idx="2579">
                  <c:v>3.0000000000000002E-2</c:v>
                </c:pt>
                <c:pt idx="2580">
                  <c:v>3.0000000000000002E-2</c:v>
                </c:pt>
                <c:pt idx="2581">
                  <c:v>3.0000000000000002E-2</c:v>
                </c:pt>
                <c:pt idx="2582">
                  <c:v>4.0000000000000022E-2</c:v>
                </c:pt>
                <c:pt idx="2583">
                  <c:v>3.0000000000000002E-2</c:v>
                </c:pt>
                <c:pt idx="2584">
                  <c:v>3.0000000000000002E-2</c:v>
                </c:pt>
                <c:pt idx="2585">
                  <c:v>3.0000000000000002E-2</c:v>
                </c:pt>
                <c:pt idx="2586">
                  <c:v>3.0000000000000002E-2</c:v>
                </c:pt>
                <c:pt idx="2587">
                  <c:v>3.0000000000000002E-2</c:v>
                </c:pt>
                <c:pt idx="2588">
                  <c:v>2.0000000000000011E-2</c:v>
                </c:pt>
                <c:pt idx="2589">
                  <c:v>3.0000000000000002E-2</c:v>
                </c:pt>
                <c:pt idx="2590">
                  <c:v>2.0000000000000011E-2</c:v>
                </c:pt>
                <c:pt idx="2591">
                  <c:v>2.0000000000000011E-2</c:v>
                </c:pt>
                <c:pt idx="2592">
                  <c:v>4.0000000000000022E-2</c:v>
                </c:pt>
                <c:pt idx="2593">
                  <c:v>3.0000000000000002E-2</c:v>
                </c:pt>
                <c:pt idx="2594">
                  <c:v>4.0000000000000022E-2</c:v>
                </c:pt>
                <c:pt idx="2595">
                  <c:v>3.0000000000000002E-2</c:v>
                </c:pt>
                <c:pt idx="2596">
                  <c:v>4.0000000000000022E-2</c:v>
                </c:pt>
                <c:pt idx="2597">
                  <c:v>4.0000000000000022E-2</c:v>
                </c:pt>
                <c:pt idx="2598">
                  <c:v>4.0000000000000022E-2</c:v>
                </c:pt>
                <c:pt idx="2599">
                  <c:v>4.0000000000000022E-2</c:v>
                </c:pt>
                <c:pt idx="2600">
                  <c:v>4.0000000000000022E-2</c:v>
                </c:pt>
                <c:pt idx="2601">
                  <c:v>0.05</c:v>
                </c:pt>
                <c:pt idx="2602">
                  <c:v>4.0000000000000022E-2</c:v>
                </c:pt>
                <c:pt idx="2603">
                  <c:v>3.0000000000000002E-2</c:v>
                </c:pt>
                <c:pt idx="2604">
                  <c:v>4.0000000000000022E-2</c:v>
                </c:pt>
                <c:pt idx="2605">
                  <c:v>4.0000000000000022E-2</c:v>
                </c:pt>
                <c:pt idx="2606">
                  <c:v>3.0000000000000002E-2</c:v>
                </c:pt>
                <c:pt idx="2607">
                  <c:v>4.0000000000000022E-2</c:v>
                </c:pt>
                <c:pt idx="2608">
                  <c:v>4.0000000000000022E-2</c:v>
                </c:pt>
                <c:pt idx="2609">
                  <c:v>3.0000000000000002E-2</c:v>
                </c:pt>
                <c:pt idx="2610">
                  <c:v>1.0000000000000005E-2</c:v>
                </c:pt>
                <c:pt idx="2611">
                  <c:v>2.0000000000000011E-2</c:v>
                </c:pt>
                <c:pt idx="2612">
                  <c:v>3.0000000000000002E-2</c:v>
                </c:pt>
                <c:pt idx="2613">
                  <c:v>2.0000000000000011E-2</c:v>
                </c:pt>
                <c:pt idx="2614">
                  <c:v>3.0000000000000002E-2</c:v>
                </c:pt>
                <c:pt idx="2615">
                  <c:v>3.0000000000000002E-2</c:v>
                </c:pt>
                <c:pt idx="2616">
                  <c:v>2.0000000000000011E-2</c:v>
                </c:pt>
                <c:pt idx="2617">
                  <c:v>4.0000000000000022E-2</c:v>
                </c:pt>
                <c:pt idx="2618">
                  <c:v>4.0000000000000022E-2</c:v>
                </c:pt>
                <c:pt idx="2619">
                  <c:v>4.0000000000000022E-2</c:v>
                </c:pt>
                <c:pt idx="2620">
                  <c:v>4.0000000000000022E-2</c:v>
                </c:pt>
                <c:pt idx="2621">
                  <c:v>4.0000000000000022E-2</c:v>
                </c:pt>
                <c:pt idx="2622">
                  <c:v>4.0000000000000022E-2</c:v>
                </c:pt>
                <c:pt idx="2623">
                  <c:v>0.05</c:v>
                </c:pt>
                <c:pt idx="2624">
                  <c:v>0.05</c:v>
                </c:pt>
                <c:pt idx="2625">
                  <c:v>4.0000000000000022E-2</c:v>
                </c:pt>
                <c:pt idx="2626">
                  <c:v>4.0000000000000022E-2</c:v>
                </c:pt>
                <c:pt idx="2627">
                  <c:v>0.05</c:v>
                </c:pt>
                <c:pt idx="2628">
                  <c:v>0.05</c:v>
                </c:pt>
                <c:pt idx="2629">
                  <c:v>0.05</c:v>
                </c:pt>
                <c:pt idx="2630">
                  <c:v>0.05</c:v>
                </c:pt>
                <c:pt idx="2631">
                  <c:v>0.05</c:v>
                </c:pt>
                <c:pt idx="2632">
                  <c:v>4.0000000000000022E-2</c:v>
                </c:pt>
                <c:pt idx="2633">
                  <c:v>4.0000000000000022E-2</c:v>
                </c:pt>
                <c:pt idx="2634">
                  <c:v>4.0000000000000022E-2</c:v>
                </c:pt>
                <c:pt idx="2635">
                  <c:v>4.0000000000000022E-2</c:v>
                </c:pt>
                <c:pt idx="2636">
                  <c:v>3.0000000000000002E-2</c:v>
                </c:pt>
                <c:pt idx="2637">
                  <c:v>3.0000000000000002E-2</c:v>
                </c:pt>
                <c:pt idx="2638">
                  <c:v>3.0000000000000002E-2</c:v>
                </c:pt>
                <c:pt idx="2639">
                  <c:v>3.0000000000000002E-2</c:v>
                </c:pt>
                <c:pt idx="2640">
                  <c:v>3.0000000000000002E-2</c:v>
                </c:pt>
                <c:pt idx="2641">
                  <c:v>3.0000000000000002E-2</c:v>
                </c:pt>
                <c:pt idx="2642">
                  <c:v>3.0000000000000002E-2</c:v>
                </c:pt>
                <c:pt idx="2643">
                  <c:v>3.0000000000000002E-2</c:v>
                </c:pt>
                <c:pt idx="2644">
                  <c:v>3.0000000000000002E-2</c:v>
                </c:pt>
                <c:pt idx="2645">
                  <c:v>3.0000000000000002E-2</c:v>
                </c:pt>
                <c:pt idx="2646">
                  <c:v>3.0000000000000002E-2</c:v>
                </c:pt>
                <c:pt idx="2647">
                  <c:v>3.0000000000000002E-2</c:v>
                </c:pt>
                <c:pt idx="2648">
                  <c:v>2.0000000000000011E-2</c:v>
                </c:pt>
                <c:pt idx="2649">
                  <c:v>2.0000000000000011E-2</c:v>
                </c:pt>
                <c:pt idx="2650">
                  <c:v>3.0000000000000002E-2</c:v>
                </c:pt>
                <c:pt idx="2651">
                  <c:v>3.0000000000000002E-2</c:v>
                </c:pt>
                <c:pt idx="2652">
                  <c:v>0.05</c:v>
                </c:pt>
                <c:pt idx="2653">
                  <c:v>4.0000000000000022E-2</c:v>
                </c:pt>
                <c:pt idx="2654">
                  <c:v>0.05</c:v>
                </c:pt>
                <c:pt idx="2655">
                  <c:v>4.0000000000000022E-2</c:v>
                </c:pt>
                <c:pt idx="2656">
                  <c:v>4.0000000000000022E-2</c:v>
                </c:pt>
                <c:pt idx="2657">
                  <c:v>0.05</c:v>
                </c:pt>
                <c:pt idx="2658">
                  <c:v>3.0000000000000002E-2</c:v>
                </c:pt>
                <c:pt idx="2659">
                  <c:v>4.0000000000000022E-2</c:v>
                </c:pt>
                <c:pt idx="2660">
                  <c:v>0.05</c:v>
                </c:pt>
                <c:pt idx="2661">
                  <c:v>2.0000000000000011E-2</c:v>
                </c:pt>
                <c:pt idx="2662">
                  <c:v>3.0000000000000002E-2</c:v>
                </c:pt>
                <c:pt idx="2663">
                  <c:v>3.0000000000000002E-2</c:v>
                </c:pt>
                <c:pt idx="2664">
                  <c:v>3.0000000000000002E-2</c:v>
                </c:pt>
                <c:pt idx="2665">
                  <c:v>3.0000000000000002E-2</c:v>
                </c:pt>
                <c:pt idx="2666">
                  <c:v>3.0000000000000002E-2</c:v>
                </c:pt>
                <c:pt idx="2667">
                  <c:v>3.0000000000000002E-2</c:v>
                </c:pt>
                <c:pt idx="2668">
                  <c:v>3.0000000000000002E-2</c:v>
                </c:pt>
                <c:pt idx="2669">
                  <c:v>2.0000000000000011E-2</c:v>
                </c:pt>
                <c:pt idx="2670">
                  <c:v>2.0000000000000011E-2</c:v>
                </c:pt>
                <c:pt idx="2671">
                  <c:v>3.0000000000000002E-2</c:v>
                </c:pt>
                <c:pt idx="2672">
                  <c:v>4.0000000000000022E-2</c:v>
                </c:pt>
                <c:pt idx="2673">
                  <c:v>3.0000000000000002E-2</c:v>
                </c:pt>
                <c:pt idx="2674">
                  <c:v>3.0000000000000002E-2</c:v>
                </c:pt>
                <c:pt idx="2675">
                  <c:v>3.0000000000000002E-2</c:v>
                </c:pt>
                <c:pt idx="2676">
                  <c:v>3.0000000000000002E-2</c:v>
                </c:pt>
                <c:pt idx="2677">
                  <c:v>3.0000000000000002E-2</c:v>
                </c:pt>
                <c:pt idx="2678">
                  <c:v>2.0000000000000011E-2</c:v>
                </c:pt>
                <c:pt idx="2679">
                  <c:v>4.0000000000000022E-2</c:v>
                </c:pt>
                <c:pt idx="2680">
                  <c:v>3.0000000000000002E-2</c:v>
                </c:pt>
                <c:pt idx="2681">
                  <c:v>1.0000000000000005E-2</c:v>
                </c:pt>
                <c:pt idx="2682">
                  <c:v>3.0000000000000002E-2</c:v>
                </c:pt>
                <c:pt idx="2683">
                  <c:v>2.0000000000000011E-2</c:v>
                </c:pt>
                <c:pt idx="2684">
                  <c:v>2.0000000000000011E-2</c:v>
                </c:pt>
                <c:pt idx="2685">
                  <c:v>2.0000000000000011E-2</c:v>
                </c:pt>
                <c:pt idx="2686">
                  <c:v>3.0000000000000002E-2</c:v>
                </c:pt>
                <c:pt idx="2687">
                  <c:v>4.0000000000000022E-2</c:v>
                </c:pt>
                <c:pt idx="2688">
                  <c:v>2.0000000000000011E-2</c:v>
                </c:pt>
                <c:pt idx="2689">
                  <c:v>3.0000000000000002E-2</c:v>
                </c:pt>
                <c:pt idx="2690">
                  <c:v>4.0000000000000022E-2</c:v>
                </c:pt>
                <c:pt idx="2691">
                  <c:v>3.0000000000000002E-2</c:v>
                </c:pt>
                <c:pt idx="2692">
                  <c:v>3.0000000000000002E-2</c:v>
                </c:pt>
                <c:pt idx="2693">
                  <c:v>4.0000000000000022E-2</c:v>
                </c:pt>
                <c:pt idx="2694">
                  <c:v>3.0000000000000002E-2</c:v>
                </c:pt>
                <c:pt idx="2695">
                  <c:v>3.0000000000000002E-2</c:v>
                </c:pt>
                <c:pt idx="2696">
                  <c:v>3.0000000000000002E-2</c:v>
                </c:pt>
                <c:pt idx="2697">
                  <c:v>4.0000000000000022E-2</c:v>
                </c:pt>
                <c:pt idx="2698">
                  <c:v>3.0000000000000002E-2</c:v>
                </c:pt>
                <c:pt idx="2699">
                  <c:v>2.0000000000000011E-2</c:v>
                </c:pt>
                <c:pt idx="2700">
                  <c:v>3.0000000000000002E-2</c:v>
                </c:pt>
                <c:pt idx="2701">
                  <c:v>2.0000000000000011E-2</c:v>
                </c:pt>
                <c:pt idx="2702">
                  <c:v>3.0000000000000002E-2</c:v>
                </c:pt>
                <c:pt idx="2703">
                  <c:v>3.0000000000000002E-2</c:v>
                </c:pt>
                <c:pt idx="2704">
                  <c:v>3.0000000000000002E-2</c:v>
                </c:pt>
                <c:pt idx="2705">
                  <c:v>3.0000000000000002E-2</c:v>
                </c:pt>
                <c:pt idx="2706">
                  <c:v>3.0000000000000002E-2</c:v>
                </c:pt>
                <c:pt idx="2707">
                  <c:v>3.0000000000000002E-2</c:v>
                </c:pt>
                <c:pt idx="2708">
                  <c:v>3.0000000000000002E-2</c:v>
                </c:pt>
                <c:pt idx="2709">
                  <c:v>3.0000000000000002E-2</c:v>
                </c:pt>
                <c:pt idx="2710">
                  <c:v>3.0000000000000002E-2</c:v>
                </c:pt>
                <c:pt idx="2711">
                  <c:v>2.0000000000000011E-2</c:v>
                </c:pt>
                <c:pt idx="2712">
                  <c:v>0.16</c:v>
                </c:pt>
                <c:pt idx="2713">
                  <c:v>0.16</c:v>
                </c:pt>
                <c:pt idx="2714">
                  <c:v>0.16</c:v>
                </c:pt>
                <c:pt idx="2715">
                  <c:v>0.16</c:v>
                </c:pt>
                <c:pt idx="2716">
                  <c:v>0.16</c:v>
                </c:pt>
                <c:pt idx="2717">
                  <c:v>0.15000000000000008</c:v>
                </c:pt>
                <c:pt idx="2718">
                  <c:v>0.16</c:v>
                </c:pt>
                <c:pt idx="2719">
                  <c:v>0.16</c:v>
                </c:pt>
                <c:pt idx="2720">
                  <c:v>0.16</c:v>
                </c:pt>
                <c:pt idx="2721">
                  <c:v>3.0000000000000002E-2</c:v>
                </c:pt>
                <c:pt idx="2722">
                  <c:v>3.0000000000000002E-2</c:v>
                </c:pt>
                <c:pt idx="2723">
                  <c:v>4.0000000000000022E-2</c:v>
                </c:pt>
                <c:pt idx="2724">
                  <c:v>3.0000000000000002E-2</c:v>
                </c:pt>
                <c:pt idx="2725">
                  <c:v>4.0000000000000022E-2</c:v>
                </c:pt>
                <c:pt idx="2726">
                  <c:v>0.05</c:v>
                </c:pt>
                <c:pt idx="2727">
                  <c:v>4.0000000000000022E-2</c:v>
                </c:pt>
                <c:pt idx="2728">
                  <c:v>3.0000000000000002E-2</c:v>
                </c:pt>
                <c:pt idx="2729">
                  <c:v>4.0000000000000022E-2</c:v>
                </c:pt>
                <c:pt idx="2730">
                  <c:v>4.0000000000000022E-2</c:v>
                </c:pt>
                <c:pt idx="2731">
                  <c:v>4.0000000000000022E-2</c:v>
                </c:pt>
                <c:pt idx="2732">
                  <c:v>3.0000000000000002E-2</c:v>
                </c:pt>
                <c:pt idx="2733">
                  <c:v>4.0000000000000022E-2</c:v>
                </c:pt>
                <c:pt idx="2734">
                  <c:v>3.0000000000000002E-2</c:v>
                </c:pt>
                <c:pt idx="2735">
                  <c:v>3.0000000000000002E-2</c:v>
                </c:pt>
                <c:pt idx="2736">
                  <c:v>3.0000000000000002E-2</c:v>
                </c:pt>
                <c:pt idx="2737">
                  <c:v>3.0000000000000002E-2</c:v>
                </c:pt>
                <c:pt idx="2738">
                  <c:v>3.0000000000000002E-2</c:v>
                </c:pt>
                <c:pt idx="2739">
                  <c:v>3.0000000000000002E-2</c:v>
                </c:pt>
                <c:pt idx="2740">
                  <c:v>3.0000000000000002E-2</c:v>
                </c:pt>
                <c:pt idx="2741">
                  <c:v>3.0000000000000002E-2</c:v>
                </c:pt>
                <c:pt idx="2742">
                  <c:v>3.0000000000000002E-2</c:v>
                </c:pt>
                <c:pt idx="2743">
                  <c:v>3.0000000000000002E-2</c:v>
                </c:pt>
                <c:pt idx="2744">
                  <c:v>2.0000000000000011E-2</c:v>
                </c:pt>
                <c:pt idx="2745">
                  <c:v>3.0000000000000002E-2</c:v>
                </c:pt>
                <c:pt idx="2746">
                  <c:v>2.0000000000000011E-2</c:v>
                </c:pt>
                <c:pt idx="2747">
                  <c:v>2.0000000000000011E-2</c:v>
                </c:pt>
                <c:pt idx="2748">
                  <c:v>2.0000000000000011E-2</c:v>
                </c:pt>
                <c:pt idx="2749">
                  <c:v>2.0000000000000011E-2</c:v>
                </c:pt>
                <c:pt idx="2750">
                  <c:v>2.0000000000000011E-2</c:v>
                </c:pt>
                <c:pt idx="2751">
                  <c:v>3.0000000000000002E-2</c:v>
                </c:pt>
                <c:pt idx="2752">
                  <c:v>3.0000000000000002E-2</c:v>
                </c:pt>
                <c:pt idx="2753">
                  <c:v>3.0000000000000002E-2</c:v>
                </c:pt>
                <c:pt idx="2754">
                  <c:v>3.0000000000000002E-2</c:v>
                </c:pt>
                <c:pt idx="2755">
                  <c:v>3.0000000000000002E-2</c:v>
                </c:pt>
                <c:pt idx="2756">
                  <c:v>4.0000000000000022E-2</c:v>
                </c:pt>
                <c:pt idx="2757">
                  <c:v>3.0000000000000002E-2</c:v>
                </c:pt>
                <c:pt idx="2758">
                  <c:v>3.0000000000000002E-2</c:v>
                </c:pt>
                <c:pt idx="2759">
                  <c:v>3.0000000000000002E-2</c:v>
                </c:pt>
                <c:pt idx="2760">
                  <c:v>3.0000000000000002E-2</c:v>
                </c:pt>
                <c:pt idx="2761">
                  <c:v>2.0000000000000011E-2</c:v>
                </c:pt>
                <c:pt idx="2762">
                  <c:v>2.0000000000000011E-2</c:v>
                </c:pt>
                <c:pt idx="2763">
                  <c:v>2.0000000000000011E-2</c:v>
                </c:pt>
                <c:pt idx="2764">
                  <c:v>3.0000000000000002E-2</c:v>
                </c:pt>
                <c:pt idx="2765">
                  <c:v>2.0000000000000011E-2</c:v>
                </c:pt>
                <c:pt idx="2766">
                  <c:v>3.0000000000000002E-2</c:v>
                </c:pt>
                <c:pt idx="2767">
                  <c:v>4.0000000000000022E-2</c:v>
                </c:pt>
                <c:pt idx="2768">
                  <c:v>4.0000000000000022E-2</c:v>
                </c:pt>
                <c:pt idx="2769">
                  <c:v>4.0000000000000022E-2</c:v>
                </c:pt>
                <c:pt idx="2770">
                  <c:v>0.05</c:v>
                </c:pt>
                <c:pt idx="2771">
                  <c:v>0.05</c:v>
                </c:pt>
                <c:pt idx="2772">
                  <c:v>0.05</c:v>
                </c:pt>
                <c:pt idx="2773">
                  <c:v>4.0000000000000022E-2</c:v>
                </c:pt>
                <c:pt idx="2774">
                  <c:v>4.0000000000000022E-2</c:v>
                </c:pt>
                <c:pt idx="2775">
                  <c:v>4.0000000000000022E-2</c:v>
                </c:pt>
                <c:pt idx="2776">
                  <c:v>3.0000000000000002E-2</c:v>
                </c:pt>
                <c:pt idx="2777">
                  <c:v>2.0000000000000011E-2</c:v>
                </c:pt>
                <c:pt idx="2778">
                  <c:v>3.0000000000000002E-2</c:v>
                </c:pt>
                <c:pt idx="2779">
                  <c:v>3.0000000000000002E-2</c:v>
                </c:pt>
                <c:pt idx="2780">
                  <c:v>3.0000000000000002E-2</c:v>
                </c:pt>
                <c:pt idx="2781">
                  <c:v>3.0000000000000002E-2</c:v>
                </c:pt>
                <c:pt idx="2782">
                  <c:v>2.0000000000000011E-2</c:v>
                </c:pt>
                <c:pt idx="2783">
                  <c:v>2.0000000000000011E-2</c:v>
                </c:pt>
                <c:pt idx="2784">
                  <c:v>2.0000000000000011E-2</c:v>
                </c:pt>
                <c:pt idx="2785">
                  <c:v>2.0000000000000011E-2</c:v>
                </c:pt>
                <c:pt idx="2786">
                  <c:v>2.0000000000000011E-2</c:v>
                </c:pt>
                <c:pt idx="2787">
                  <c:v>3.0000000000000002E-2</c:v>
                </c:pt>
                <c:pt idx="2788">
                  <c:v>3.0000000000000002E-2</c:v>
                </c:pt>
                <c:pt idx="2789">
                  <c:v>3.0000000000000002E-2</c:v>
                </c:pt>
                <c:pt idx="2790">
                  <c:v>4.0000000000000022E-2</c:v>
                </c:pt>
                <c:pt idx="2791">
                  <c:v>4.0000000000000022E-2</c:v>
                </c:pt>
                <c:pt idx="2792">
                  <c:v>3.0000000000000002E-2</c:v>
                </c:pt>
                <c:pt idx="2793">
                  <c:v>4.0000000000000022E-2</c:v>
                </c:pt>
                <c:pt idx="2794">
                  <c:v>4.0000000000000022E-2</c:v>
                </c:pt>
                <c:pt idx="2795">
                  <c:v>4.0000000000000022E-2</c:v>
                </c:pt>
                <c:pt idx="2796">
                  <c:v>4.0000000000000022E-2</c:v>
                </c:pt>
                <c:pt idx="2797">
                  <c:v>4.0000000000000022E-2</c:v>
                </c:pt>
                <c:pt idx="2798">
                  <c:v>4.0000000000000022E-2</c:v>
                </c:pt>
                <c:pt idx="2799">
                  <c:v>4.0000000000000022E-2</c:v>
                </c:pt>
                <c:pt idx="2800">
                  <c:v>4.0000000000000022E-2</c:v>
                </c:pt>
                <c:pt idx="2801">
                  <c:v>4.0000000000000022E-2</c:v>
                </c:pt>
                <c:pt idx="2802">
                  <c:v>3.0000000000000002E-2</c:v>
                </c:pt>
                <c:pt idx="2803">
                  <c:v>4.0000000000000022E-2</c:v>
                </c:pt>
                <c:pt idx="2804">
                  <c:v>3.0000000000000002E-2</c:v>
                </c:pt>
                <c:pt idx="2805">
                  <c:v>3.0000000000000002E-2</c:v>
                </c:pt>
                <c:pt idx="2806">
                  <c:v>3.0000000000000002E-2</c:v>
                </c:pt>
                <c:pt idx="2807">
                  <c:v>3.0000000000000002E-2</c:v>
                </c:pt>
                <c:pt idx="2808">
                  <c:v>3.0000000000000002E-2</c:v>
                </c:pt>
                <c:pt idx="2809">
                  <c:v>3.0000000000000002E-2</c:v>
                </c:pt>
                <c:pt idx="2810">
                  <c:v>3.0000000000000002E-2</c:v>
                </c:pt>
                <c:pt idx="2811">
                  <c:v>3.0000000000000002E-2</c:v>
                </c:pt>
                <c:pt idx="2812">
                  <c:v>3.0000000000000002E-2</c:v>
                </c:pt>
                <c:pt idx="2813">
                  <c:v>3.0000000000000002E-2</c:v>
                </c:pt>
                <c:pt idx="2814">
                  <c:v>3.0000000000000002E-2</c:v>
                </c:pt>
                <c:pt idx="2815">
                  <c:v>3.0000000000000002E-2</c:v>
                </c:pt>
                <c:pt idx="2816">
                  <c:v>3.0000000000000002E-2</c:v>
                </c:pt>
                <c:pt idx="2817">
                  <c:v>3.0000000000000002E-2</c:v>
                </c:pt>
                <c:pt idx="2818">
                  <c:v>3.0000000000000002E-2</c:v>
                </c:pt>
                <c:pt idx="2819">
                  <c:v>3.0000000000000002E-2</c:v>
                </c:pt>
                <c:pt idx="2820">
                  <c:v>3.0000000000000002E-2</c:v>
                </c:pt>
                <c:pt idx="2821">
                  <c:v>4.0000000000000022E-2</c:v>
                </c:pt>
                <c:pt idx="2822">
                  <c:v>4.0000000000000022E-2</c:v>
                </c:pt>
                <c:pt idx="2823">
                  <c:v>4.0000000000000022E-2</c:v>
                </c:pt>
                <c:pt idx="2824">
                  <c:v>4.0000000000000022E-2</c:v>
                </c:pt>
                <c:pt idx="2825">
                  <c:v>0.05</c:v>
                </c:pt>
                <c:pt idx="2826">
                  <c:v>0.05</c:v>
                </c:pt>
                <c:pt idx="2827">
                  <c:v>4.0000000000000022E-2</c:v>
                </c:pt>
                <c:pt idx="2828">
                  <c:v>0.05</c:v>
                </c:pt>
                <c:pt idx="2829">
                  <c:v>4.0000000000000022E-2</c:v>
                </c:pt>
                <c:pt idx="2830">
                  <c:v>3.0000000000000002E-2</c:v>
                </c:pt>
                <c:pt idx="2831">
                  <c:v>4.0000000000000022E-2</c:v>
                </c:pt>
                <c:pt idx="2832">
                  <c:v>4.0000000000000022E-2</c:v>
                </c:pt>
                <c:pt idx="2833">
                  <c:v>3.0000000000000002E-2</c:v>
                </c:pt>
                <c:pt idx="2834">
                  <c:v>4.0000000000000022E-2</c:v>
                </c:pt>
                <c:pt idx="2835">
                  <c:v>4.0000000000000022E-2</c:v>
                </c:pt>
                <c:pt idx="2836">
                  <c:v>4.0000000000000022E-2</c:v>
                </c:pt>
                <c:pt idx="2837">
                  <c:v>3.0000000000000002E-2</c:v>
                </c:pt>
                <c:pt idx="2838">
                  <c:v>4.0000000000000022E-2</c:v>
                </c:pt>
                <c:pt idx="2839">
                  <c:v>4.0000000000000022E-2</c:v>
                </c:pt>
                <c:pt idx="2840">
                  <c:v>3.0000000000000002E-2</c:v>
                </c:pt>
                <c:pt idx="2841">
                  <c:v>4.0000000000000022E-2</c:v>
                </c:pt>
                <c:pt idx="2842">
                  <c:v>4.0000000000000022E-2</c:v>
                </c:pt>
                <c:pt idx="2843">
                  <c:v>3.0000000000000002E-2</c:v>
                </c:pt>
                <c:pt idx="2844">
                  <c:v>4.0000000000000022E-2</c:v>
                </c:pt>
                <c:pt idx="2845">
                  <c:v>3.0000000000000002E-2</c:v>
                </c:pt>
                <c:pt idx="2846">
                  <c:v>4.0000000000000022E-2</c:v>
                </c:pt>
                <c:pt idx="2847">
                  <c:v>0.05</c:v>
                </c:pt>
                <c:pt idx="2848">
                  <c:v>4.0000000000000022E-2</c:v>
                </c:pt>
                <c:pt idx="2849">
                  <c:v>3.0000000000000002E-2</c:v>
                </c:pt>
                <c:pt idx="2850">
                  <c:v>4.0000000000000022E-2</c:v>
                </c:pt>
                <c:pt idx="2851">
                  <c:v>3.0000000000000002E-2</c:v>
                </c:pt>
                <c:pt idx="2852">
                  <c:v>3.0000000000000002E-2</c:v>
                </c:pt>
                <c:pt idx="2853">
                  <c:v>7.0000000000000021E-2</c:v>
                </c:pt>
                <c:pt idx="2854">
                  <c:v>7.0000000000000021E-2</c:v>
                </c:pt>
                <c:pt idx="2855">
                  <c:v>6.0000000000000026E-2</c:v>
                </c:pt>
                <c:pt idx="2856">
                  <c:v>7.0000000000000021E-2</c:v>
                </c:pt>
                <c:pt idx="2857">
                  <c:v>7.0000000000000021E-2</c:v>
                </c:pt>
                <c:pt idx="2858">
                  <c:v>7.0000000000000021E-2</c:v>
                </c:pt>
                <c:pt idx="2859">
                  <c:v>8.0000000000000043E-2</c:v>
                </c:pt>
                <c:pt idx="2860">
                  <c:v>7.0000000000000021E-2</c:v>
                </c:pt>
                <c:pt idx="2861">
                  <c:v>6.0000000000000026E-2</c:v>
                </c:pt>
                <c:pt idx="2862">
                  <c:v>3.0000000000000002E-2</c:v>
                </c:pt>
                <c:pt idx="2863">
                  <c:v>2.0000000000000011E-2</c:v>
                </c:pt>
                <c:pt idx="2864">
                  <c:v>2.0000000000000011E-2</c:v>
                </c:pt>
                <c:pt idx="2865">
                  <c:v>3.0000000000000002E-2</c:v>
                </c:pt>
                <c:pt idx="2866">
                  <c:v>3.0000000000000002E-2</c:v>
                </c:pt>
                <c:pt idx="2867">
                  <c:v>2.0000000000000011E-2</c:v>
                </c:pt>
                <c:pt idx="2868">
                  <c:v>2.0000000000000011E-2</c:v>
                </c:pt>
                <c:pt idx="2869">
                  <c:v>2.0000000000000011E-2</c:v>
                </c:pt>
                <c:pt idx="2870">
                  <c:v>2.0000000000000011E-2</c:v>
                </c:pt>
                <c:pt idx="2871">
                  <c:v>2.0000000000000011E-2</c:v>
                </c:pt>
                <c:pt idx="2872">
                  <c:v>2.0000000000000011E-2</c:v>
                </c:pt>
                <c:pt idx="2873">
                  <c:v>2.0000000000000011E-2</c:v>
                </c:pt>
                <c:pt idx="2874">
                  <c:v>3.0000000000000002E-2</c:v>
                </c:pt>
                <c:pt idx="2875">
                  <c:v>3.0000000000000002E-2</c:v>
                </c:pt>
                <c:pt idx="2876">
                  <c:v>4.0000000000000022E-2</c:v>
                </c:pt>
                <c:pt idx="2877">
                  <c:v>3.0000000000000002E-2</c:v>
                </c:pt>
                <c:pt idx="2878">
                  <c:v>3.0000000000000002E-2</c:v>
                </c:pt>
                <c:pt idx="2879">
                  <c:v>3.0000000000000002E-2</c:v>
                </c:pt>
                <c:pt idx="2880">
                  <c:v>3.0000000000000002E-2</c:v>
                </c:pt>
                <c:pt idx="2881">
                  <c:v>3.0000000000000002E-2</c:v>
                </c:pt>
                <c:pt idx="2882">
                  <c:v>3.0000000000000002E-2</c:v>
                </c:pt>
                <c:pt idx="2883">
                  <c:v>3.0000000000000002E-2</c:v>
                </c:pt>
                <c:pt idx="2884">
                  <c:v>2.0000000000000011E-2</c:v>
                </c:pt>
                <c:pt idx="2885">
                  <c:v>2.0000000000000011E-2</c:v>
                </c:pt>
                <c:pt idx="2886">
                  <c:v>2.0000000000000011E-2</c:v>
                </c:pt>
                <c:pt idx="2887">
                  <c:v>3.0000000000000002E-2</c:v>
                </c:pt>
                <c:pt idx="2888">
                  <c:v>2.0000000000000011E-2</c:v>
                </c:pt>
                <c:pt idx="2889">
                  <c:v>2.0000000000000011E-2</c:v>
                </c:pt>
                <c:pt idx="2890">
                  <c:v>2.0000000000000011E-2</c:v>
                </c:pt>
                <c:pt idx="2891">
                  <c:v>2.0000000000000011E-2</c:v>
                </c:pt>
                <c:pt idx="2892">
                  <c:v>2.0000000000000011E-2</c:v>
                </c:pt>
                <c:pt idx="2893">
                  <c:v>2.0000000000000011E-2</c:v>
                </c:pt>
                <c:pt idx="2894">
                  <c:v>2.0000000000000011E-2</c:v>
                </c:pt>
                <c:pt idx="2895">
                  <c:v>2.0000000000000011E-2</c:v>
                </c:pt>
                <c:pt idx="2896">
                  <c:v>2.0000000000000011E-2</c:v>
                </c:pt>
                <c:pt idx="2897">
                  <c:v>3.0000000000000002E-2</c:v>
                </c:pt>
                <c:pt idx="2898">
                  <c:v>3.0000000000000002E-2</c:v>
                </c:pt>
                <c:pt idx="2899">
                  <c:v>2.0000000000000011E-2</c:v>
                </c:pt>
                <c:pt idx="2900">
                  <c:v>2.0000000000000011E-2</c:v>
                </c:pt>
                <c:pt idx="2901">
                  <c:v>3.0000000000000002E-2</c:v>
                </c:pt>
                <c:pt idx="2902">
                  <c:v>3.0000000000000002E-2</c:v>
                </c:pt>
                <c:pt idx="2903">
                  <c:v>2.0000000000000011E-2</c:v>
                </c:pt>
                <c:pt idx="2904">
                  <c:v>4.0000000000000022E-2</c:v>
                </c:pt>
                <c:pt idx="2905">
                  <c:v>3.0000000000000002E-2</c:v>
                </c:pt>
                <c:pt idx="2906">
                  <c:v>3.0000000000000002E-2</c:v>
                </c:pt>
                <c:pt idx="2907">
                  <c:v>0.05</c:v>
                </c:pt>
                <c:pt idx="2908">
                  <c:v>4.0000000000000022E-2</c:v>
                </c:pt>
                <c:pt idx="2909">
                  <c:v>3.0000000000000002E-2</c:v>
                </c:pt>
                <c:pt idx="2910">
                  <c:v>0.05</c:v>
                </c:pt>
                <c:pt idx="2911">
                  <c:v>4.0000000000000022E-2</c:v>
                </c:pt>
                <c:pt idx="2912">
                  <c:v>3.0000000000000002E-2</c:v>
                </c:pt>
                <c:pt idx="2913">
                  <c:v>8.0000000000000043E-2</c:v>
                </c:pt>
                <c:pt idx="2914">
                  <c:v>8.0000000000000043E-2</c:v>
                </c:pt>
                <c:pt idx="2915">
                  <c:v>8.0000000000000043E-2</c:v>
                </c:pt>
                <c:pt idx="2916">
                  <c:v>8.0000000000000043E-2</c:v>
                </c:pt>
                <c:pt idx="2917">
                  <c:v>8.0000000000000043E-2</c:v>
                </c:pt>
                <c:pt idx="2918">
                  <c:v>0.1</c:v>
                </c:pt>
                <c:pt idx="2919">
                  <c:v>7.0000000000000021E-2</c:v>
                </c:pt>
                <c:pt idx="2920">
                  <c:v>8.0000000000000043E-2</c:v>
                </c:pt>
                <c:pt idx="2921">
                  <c:v>9.0000000000000024E-2</c:v>
                </c:pt>
                <c:pt idx="2922">
                  <c:v>2.0000000000000011E-2</c:v>
                </c:pt>
                <c:pt idx="2923">
                  <c:v>2.0000000000000011E-2</c:v>
                </c:pt>
                <c:pt idx="2924">
                  <c:v>3.0000000000000002E-2</c:v>
                </c:pt>
                <c:pt idx="2925">
                  <c:v>3.0000000000000002E-2</c:v>
                </c:pt>
                <c:pt idx="2926">
                  <c:v>2.0000000000000011E-2</c:v>
                </c:pt>
                <c:pt idx="2927">
                  <c:v>2.0000000000000011E-2</c:v>
                </c:pt>
                <c:pt idx="2928">
                  <c:v>3.0000000000000002E-2</c:v>
                </c:pt>
                <c:pt idx="2929">
                  <c:v>3.0000000000000002E-2</c:v>
                </c:pt>
                <c:pt idx="2930">
                  <c:v>3.0000000000000002E-2</c:v>
                </c:pt>
                <c:pt idx="2931">
                  <c:v>3.0000000000000002E-2</c:v>
                </c:pt>
                <c:pt idx="2932">
                  <c:v>3.0000000000000002E-2</c:v>
                </c:pt>
                <c:pt idx="2933">
                  <c:v>3.0000000000000002E-2</c:v>
                </c:pt>
                <c:pt idx="2934">
                  <c:v>3.0000000000000002E-2</c:v>
                </c:pt>
                <c:pt idx="2935">
                  <c:v>3.0000000000000002E-2</c:v>
                </c:pt>
                <c:pt idx="2936">
                  <c:v>4.0000000000000022E-2</c:v>
                </c:pt>
                <c:pt idx="2937">
                  <c:v>3.0000000000000002E-2</c:v>
                </c:pt>
                <c:pt idx="2938">
                  <c:v>3.0000000000000002E-2</c:v>
                </c:pt>
                <c:pt idx="2939">
                  <c:v>3.0000000000000002E-2</c:v>
                </c:pt>
                <c:pt idx="2940">
                  <c:v>3.0000000000000002E-2</c:v>
                </c:pt>
                <c:pt idx="2941">
                  <c:v>3.0000000000000002E-2</c:v>
                </c:pt>
                <c:pt idx="2942">
                  <c:v>2.0000000000000011E-2</c:v>
                </c:pt>
                <c:pt idx="2943">
                  <c:v>2.0000000000000011E-2</c:v>
                </c:pt>
                <c:pt idx="2944">
                  <c:v>2.0000000000000011E-2</c:v>
                </c:pt>
                <c:pt idx="2945">
                  <c:v>1.0000000000000005E-2</c:v>
                </c:pt>
                <c:pt idx="2946">
                  <c:v>3.0000000000000002E-2</c:v>
                </c:pt>
                <c:pt idx="2947">
                  <c:v>2.0000000000000011E-2</c:v>
                </c:pt>
                <c:pt idx="2948">
                  <c:v>2.0000000000000011E-2</c:v>
                </c:pt>
                <c:pt idx="2949">
                  <c:v>3.0000000000000002E-2</c:v>
                </c:pt>
                <c:pt idx="2950">
                  <c:v>2.0000000000000011E-2</c:v>
                </c:pt>
                <c:pt idx="2951">
                  <c:v>2.0000000000000011E-2</c:v>
                </c:pt>
                <c:pt idx="2952">
                  <c:v>4.0000000000000022E-2</c:v>
                </c:pt>
                <c:pt idx="2953">
                  <c:v>4.0000000000000022E-2</c:v>
                </c:pt>
                <c:pt idx="2954">
                  <c:v>4.0000000000000022E-2</c:v>
                </c:pt>
                <c:pt idx="2955">
                  <c:v>4.0000000000000022E-2</c:v>
                </c:pt>
                <c:pt idx="2956">
                  <c:v>4.0000000000000022E-2</c:v>
                </c:pt>
                <c:pt idx="2957">
                  <c:v>4.0000000000000022E-2</c:v>
                </c:pt>
                <c:pt idx="2958">
                  <c:v>4.0000000000000022E-2</c:v>
                </c:pt>
                <c:pt idx="2959">
                  <c:v>3.0000000000000002E-2</c:v>
                </c:pt>
                <c:pt idx="2960">
                  <c:v>3.0000000000000002E-2</c:v>
                </c:pt>
                <c:pt idx="2961">
                  <c:v>4.0000000000000022E-2</c:v>
                </c:pt>
                <c:pt idx="2962">
                  <c:v>3.0000000000000002E-2</c:v>
                </c:pt>
                <c:pt idx="2963">
                  <c:v>3.0000000000000002E-2</c:v>
                </c:pt>
                <c:pt idx="2964">
                  <c:v>4.0000000000000022E-2</c:v>
                </c:pt>
                <c:pt idx="2965">
                  <c:v>0.05</c:v>
                </c:pt>
                <c:pt idx="2966">
                  <c:v>0.05</c:v>
                </c:pt>
                <c:pt idx="2967">
                  <c:v>4.0000000000000022E-2</c:v>
                </c:pt>
                <c:pt idx="2968">
                  <c:v>0.05</c:v>
                </c:pt>
                <c:pt idx="2969">
                  <c:v>6.0000000000000026E-2</c:v>
                </c:pt>
                <c:pt idx="2970">
                  <c:v>4.0000000000000022E-2</c:v>
                </c:pt>
                <c:pt idx="2971">
                  <c:v>4.0000000000000022E-2</c:v>
                </c:pt>
                <c:pt idx="2972">
                  <c:v>4.0000000000000022E-2</c:v>
                </c:pt>
                <c:pt idx="2973">
                  <c:v>3.0000000000000002E-2</c:v>
                </c:pt>
                <c:pt idx="2974">
                  <c:v>2.0000000000000011E-2</c:v>
                </c:pt>
                <c:pt idx="2975">
                  <c:v>2.0000000000000011E-2</c:v>
                </c:pt>
                <c:pt idx="2976">
                  <c:v>2.0000000000000011E-2</c:v>
                </c:pt>
                <c:pt idx="2977">
                  <c:v>1.0000000000000005E-2</c:v>
                </c:pt>
                <c:pt idx="2978">
                  <c:v>2.0000000000000011E-2</c:v>
                </c:pt>
                <c:pt idx="2979">
                  <c:v>3.0000000000000002E-2</c:v>
                </c:pt>
                <c:pt idx="2980">
                  <c:v>2.0000000000000011E-2</c:v>
                </c:pt>
                <c:pt idx="2981">
                  <c:v>2.0000000000000011E-2</c:v>
                </c:pt>
                <c:pt idx="2982">
                  <c:v>3.0000000000000002E-2</c:v>
                </c:pt>
                <c:pt idx="2983">
                  <c:v>2.0000000000000011E-2</c:v>
                </c:pt>
                <c:pt idx="2984">
                  <c:v>3.0000000000000002E-2</c:v>
                </c:pt>
                <c:pt idx="2985">
                  <c:v>3.0000000000000002E-2</c:v>
                </c:pt>
                <c:pt idx="2986">
                  <c:v>3.0000000000000002E-2</c:v>
                </c:pt>
                <c:pt idx="2987">
                  <c:v>4.0000000000000022E-2</c:v>
                </c:pt>
                <c:pt idx="2988">
                  <c:v>3.0000000000000002E-2</c:v>
                </c:pt>
                <c:pt idx="2989">
                  <c:v>4.0000000000000022E-2</c:v>
                </c:pt>
                <c:pt idx="2990">
                  <c:v>3.0000000000000002E-2</c:v>
                </c:pt>
                <c:pt idx="2991">
                  <c:v>3.0000000000000002E-2</c:v>
                </c:pt>
                <c:pt idx="2992">
                  <c:v>3.0000000000000002E-2</c:v>
                </c:pt>
                <c:pt idx="2993">
                  <c:v>3.0000000000000002E-2</c:v>
                </c:pt>
                <c:pt idx="2994">
                  <c:v>4.0000000000000022E-2</c:v>
                </c:pt>
                <c:pt idx="2995">
                  <c:v>3.0000000000000002E-2</c:v>
                </c:pt>
                <c:pt idx="2996">
                  <c:v>3.0000000000000002E-2</c:v>
                </c:pt>
                <c:pt idx="2997">
                  <c:v>0.05</c:v>
                </c:pt>
                <c:pt idx="2998">
                  <c:v>3.0000000000000002E-2</c:v>
                </c:pt>
                <c:pt idx="2999">
                  <c:v>2.0000000000000011E-2</c:v>
                </c:pt>
                <c:pt idx="3000">
                  <c:v>0.05</c:v>
                </c:pt>
                <c:pt idx="3001">
                  <c:v>3.0000000000000002E-2</c:v>
                </c:pt>
                <c:pt idx="3002">
                  <c:v>2.0000000000000011E-2</c:v>
                </c:pt>
                <c:pt idx="3003">
                  <c:v>0.05</c:v>
                </c:pt>
                <c:pt idx="3004">
                  <c:v>3.0000000000000002E-2</c:v>
                </c:pt>
                <c:pt idx="3005">
                  <c:v>3.0000000000000002E-2</c:v>
                </c:pt>
                <c:pt idx="3006">
                  <c:v>6.0000000000000026E-2</c:v>
                </c:pt>
                <c:pt idx="3007">
                  <c:v>3.0000000000000002E-2</c:v>
                </c:pt>
                <c:pt idx="3008">
                  <c:v>4.0000000000000022E-2</c:v>
                </c:pt>
                <c:pt idx="3009">
                  <c:v>6.0000000000000026E-2</c:v>
                </c:pt>
                <c:pt idx="3010">
                  <c:v>7.0000000000000021E-2</c:v>
                </c:pt>
                <c:pt idx="3011">
                  <c:v>3.0000000000000002E-2</c:v>
                </c:pt>
                <c:pt idx="3012">
                  <c:v>6.0000000000000026E-2</c:v>
                </c:pt>
                <c:pt idx="3013">
                  <c:v>7.0000000000000021E-2</c:v>
                </c:pt>
                <c:pt idx="3014">
                  <c:v>4.0000000000000022E-2</c:v>
                </c:pt>
                <c:pt idx="3015">
                  <c:v>7.0000000000000021E-2</c:v>
                </c:pt>
                <c:pt idx="3016">
                  <c:v>1.0000000000000005E-2</c:v>
                </c:pt>
                <c:pt idx="3017">
                  <c:v>3.0000000000000002E-2</c:v>
                </c:pt>
                <c:pt idx="3018">
                  <c:v>0.05</c:v>
                </c:pt>
                <c:pt idx="3019">
                  <c:v>2.0000000000000011E-2</c:v>
                </c:pt>
                <c:pt idx="3020">
                  <c:v>3.0000000000000002E-2</c:v>
                </c:pt>
                <c:pt idx="3021">
                  <c:v>0.05</c:v>
                </c:pt>
                <c:pt idx="3022">
                  <c:v>3.0000000000000002E-2</c:v>
                </c:pt>
                <c:pt idx="3023">
                  <c:v>3.0000000000000002E-2</c:v>
                </c:pt>
                <c:pt idx="3024">
                  <c:v>4.0000000000000022E-2</c:v>
                </c:pt>
                <c:pt idx="3025">
                  <c:v>4.0000000000000022E-2</c:v>
                </c:pt>
                <c:pt idx="3026">
                  <c:v>2.0000000000000011E-2</c:v>
                </c:pt>
                <c:pt idx="3027">
                  <c:v>3.0000000000000002E-2</c:v>
                </c:pt>
                <c:pt idx="3028">
                  <c:v>3.0000000000000002E-2</c:v>
                </c:pt>
                <c:pt idx="3029">
                  <c:v>3.0000000000000002E-2</c:v>
                </c:pt>
                <c:pt idx="3030">
                  <c:v>4.0000000000000022E-2</c:v>
                </c:pt>
                <c:pt idx="3031">
                  <c:v>4.0000000000000022E-2</c:v>
                </c:pt>
                <c:pt idx="3032">
                  <c:v>4.0000000000000022E-2</c:v>
                </c:pt>
                <c:pt idx="3033">
                  <c:v>4.0000000000000022E-2</c:v>
                </c:pt>
                <c:pt idx="3034">
                  <c:v>4.0000000000000022E-2</c:v>
                </c:pt>
                <c:pt idx="3035">
                  <c:v>3.0000000000000002E-2</c:v>
                </c:pt>
                <c:pt idx="3036">
                  <c:v>4.0000000000000022E-2</c:v>
                </c:pt>
                <c:pt idx="3037">
                  <c:v>3.0000000000000002E-2</c:v>
                </c:pt>
                <c:pt idx="3038">
                  <c:v>3.0000000000000002E-2</c:v>
                </c:pt>
                <c:pt idx="3039">
                  <c:v>3.0000000000000002E-2</c:v>
                </c:pt>
                <c:pt idx="3040">
                  <c:v>3.0000000000000002E-2</c:v>
                </c:pt>
                <c:pt idx="3041">
                  <c:v>3.0000000000000002E-2</c:v>
                </c:pt>
                <c:pt idx="3042">
                  <c:v>4.0000000000000022E-2</c:v>
                </c:pt>
                <c:pt idx="3043">
                  <c:v>4.0000000000000022E-2</c:v>
                </c:pt>
                <c:pt idx="3044">
                  <c:v>3.0000000000000002E-2</c:v>
                </c:pt>
                <c:pt idx="3045">
                  <c:v>4.0000000000000022E-2</c:v>
                </c:pt>
                <c:pt idx="3046">
                  <c:v>3.0000000000000002E-2</c:v>
                </c:pt>
                <c:pt idx="3047">
                  <c:v>3.0000000000000002E-2</c:v>
                </c:pt>
                <c:pt idx="3048">
                  <c:v>3.0000000000000002E-2</c:v>
                </c:pt>
                <c:pt idx="3049">
                  <c:v>0.05</c:v>
                </c:pt>
                <c:pt idx="3050">
                  <c:v>3.0000000000000002E-2</c:v>
                </c:pt>
                <c:pt idx="3051">
                  <c:v>2.0000000000000011E-2</c:v>
                </c:pt>
                <c:pt idx="3052">
                  <c:v>2.0000000000000011E-2</c:v>
                </c:pt>
                <c:pt idx="3053">
                  <c:v>2.0000000000000011E-2</c:v>
                </c:pt>
                <c:pt idx="3054">
                  <c:v>2.0000000000000011E-2</c:v>
                </c:pt>
                <c:pt idx="3055">
                  <c:v>2.0000000000000011E-2</c:v>
                </c:pt>
                <c:pt idx="3056">
                  <c:v>4.0000000000000022E-2</c:v>
                </c:pt>
                <c:pt idx="3057">
                  <c:v>2.0000000000000011E-2</c:v>
                </c:pt>
                <c:pt idx="3058">
                  <c:v>2.0000000000000011E-2</c:v>
                </c:pt>
                <c:pt idx="3059">
                  <c:v>3.0000000000000002E-2</c:v>
                </c:pt>
                <c:pt idx="3060">
                  <c:v>3.0000000000000002E-2</c:v>
                </c:pt>
                <c:pt idx="3061">
                  <c:v>3.0000000000000002E-2</c:v>
                </c:pt>
                <c:pt idx="3062">
                  <c:v>4.0000000000000022E-2</c:v>
                </c:pt>
                <c:pt idx="3063">
                  <c:v>3.0000000000000002E-2</c:v>
                </c:pt>
                <c:pt idx="3064">
                  <c:v>3.0000000000000002E-2</c:v>
                </c:pt>
                <c:pt idx="3065">
                  <c:v>2.0000000000000011E-2</c:v>
                </c:pt>
                <c:pt idx="3066">
                  <c:v>3.0000000000000002E-2</c:v>
                </c:pt>
                <c:pt idx="3067">
                  <c:v>2.0000000000000011E-2</c:v>
                </c:pt>
                <c:pt idx="3068">
                  <c:v>1.0000000000000005E-2</c:v>
                </c:pt>
                <c:pt idx="3069">
                  <c:v>2.0000000000000011E-2</c:v>
                </c:pt>
                <c:pt idx="3070">
                  <c:v>2.0000000000000011E-2</c:v>
                </c:pt>
                <c:pt idx="3071">
                  <c:v>2.0000000000000011E-2</c:v>
                </c:pt>
                <c:pt idx="3072">
                  <c:v>3.0000000000000002E-2</c:v>
                </c:pt>
                <c:pt idx="3073">
                  <c:v>3.0000000000000002E-2</c:v>
                </c:pt>
                <c:pt idx="3074">
                  <c:v>2.0000000000000011E-2</c:v>
                </c:pt>
                <c:pt idx="3075">
                  <c:v>3.0000000000000002E-2</c:v>
                </c:pt>
                <c:pt idx="3076">
                  <c:v>3.0000000000000002E-2</c:v>
                </c:pt>
                <c:pt idx="3077">
                  <c:v>3.0000000000000002E-2</c:v>
                </c:pt>
                <c:pt idx="3078">
                  <c:v>3.0000000000000002E-2</c:v>
                </c:pt>
                <c:pt idx="3079">
                  <c:v>4.0000000000000022E-2</c:v>
                </c:pt>
                <c:pt idx="3080">
                  <c:v>0.05</c:v>
                </c:pt>
                <c:pt idx="3081">
                  <c:v>6.0000000000000026E-2</c:v>
                </c:pt>
                <c:pt idx="3082">
                  <c:v>3.0000000000000002E-2</c:v>
                </c:pt>
                <c:pt idx="3083">
                  <c:v>6.0000000000000026E-2</c:v>
                </c:pt>
                <c:pt idx="3084">
                  <c:v>7.0000000000000021E-2</c:v>
                </c:pt>
                <c:pt idx="3085">
                  <c:v>3.0000000000000002E-2</c:v>
                </c:pt>
                <c:pt idx="3086">
                  <c:v>6.0000000000000026E-2</c:v>
                </c:pt>
                <c:pt idx="3087">
                  <c:v>7.0000000000000021E-2</c:v>
                </c:pt>
                <c:pt idx="3088">
                  <c:v>3.0000000000000002E-2</c:v>
                </c:pt>
                <c:pt idx="3089">
                  <c:v>6.0000000000000026E-2</c:v>
                </c:pt>
                <c:pt idx="3090">
                  <c:v>7.0000000000000021E-2</c:v>
                </c:pt>
                <c:pt idx="3091">
                  <c:v>3.0000000000000002E-2</c:v>
                </c:pt>
                <c:pt idx="3092">
                  <c:v>0.05</c:v>
                </c:pt>
                <c:pt idx="3093">
                  <c:v>6.0000000000000026E-2</c:v>
                </c:pt>
                <c:pt idx="3094">
                  <c:v>2.0000000000000011E-2</c:v>
                </c:pt>
                <c:pt idx="3095">
                  <c:v>4.0000000000000022E-2</c:v>
                </c:pt>
                <c:pt idx="3096">
                  <c:v>0.05</c:v>
                </c:pt>
                <c:pt idx="3097">
                  <c:v>6.0000000000000026E-2</c:v>
                </c:pt>
                <c:pt idx="3098">
                  <c:v>3.0000000000000002E-2</c:v>
                </c:pt>
                <c:pt idx="3099">
                  <c:v>0.05</c:v>
                </c:pt>
                <c:pt idx="3100">
                  <c:v>0.05</c:v>
                </c:pt>
                <c:pt idx="3101">
                  <c:v>3.0000000000000002E-2</c:v>
                </c:pt>
                <c:pt idx="3102">
                  <c:v>3.0000000000000002E-2</c:v>
                </c:pt>
                <c:pt idx="3103">
                  <c:v>3.0000000000000002E-2</c:v>
                </c:pt>
                <c:pt idx="3104">
                  <c:v>4.0000000000000022E-2</c:v>
                </c:pt>
                <c:pt idx="3105">
                  <c:v>3.0000000000000002E-2</c:v>
                </c:pt>
                <c:pt idx="3106">
                  <c:v>3.0000000000000002E-2</c:v>
                </c:pt>
                <c:pt idx="3107">
                  <c:v>2.0000000000000011E-2</c:v>
                </c:pt>
                <c:pt idx="3108">
                  <c:v>3.0000000000000002E-2</c:v>
                </c:pt>
                <c:pt idx="3109">
                  <c:v>3.0000000000000002E-2</c:v>
                </c:pt>
                <c:pt idx="3110">
                  <c:v>3.0000000000000002E-2</c:v>
                </c:pt>
                <c:pt idx="3111">
                  <c:v>4.0000000000000022E-2</c:v>
                </c:pt>
                <c:pt idx="3112">
                  <c:v>4.0000000000000022E-2</c:v>
                </c:pt>
                <c:pt idx="3113">
                  <c:v>2.0000000000000011E-2</c:v>
                </c:pt>
                <c:pt idx="3114">
                  <c:v>3.0000000000000002E-2</c:v>
                </c:pt>
                <c:pt idx="3115">
                  <c:v>3.0000000000000002E-2</c:v>
                </c:pt>
                <c:pt idx="3116">
                  <c:v>2.0000000000000011E-2</c:v>
                </c:pt>
                <c:pt idx="3117">
                  <c:v>4.0000000000000022E-2</c:v>
                </c:pt>
                <c:pt idx="3118">
                  <c:v>4.0000000000000022E-2</c:v>
                </c:pt>
                <c:pt idx="3119">
                  <c:v>3.0000000000000002E-2</c:v>
                </c:pt>
                <c:pt idx="3120">
                  <c:v>0.05</c:v>
                </c:pt>
                <c:pt idx="3121">
                  <c:v>2.0000000000000011E-2</c:v>
                </c:pt>
                <c:pt idx="3122">
                  <c:v>4.0000000000000022E-2</c:v>
                </c:pt>
                <c:pt idx="3123">
                  <c:v>4.0000000000000022E-2</c:v>
                </c:pt>
                <c:pt idx="3124">
                  <c:v>0.05</c:v>
                </c:pt>
                <c:pt idx="3125">
                  <c:v>3.0000000000000002E-2</c:v>
                </c:pt>
                <c:pt idx="3126">
                  <c:v>4.0000000000000022E-2</c:v>
                </c:pt>
                <c:pt idx="3127">
                  <c:v>4.0000000000000022E-2</c:v>
                </c:pt>
                <c:pt idx="3128">
                  <c:v>2.0000000000000011E-2</c:v>
                </c:pt>
                <c:pt idx="3129">
                  <c:v>2.0000000000000011E-2</c:v>
                </c:pt>
                <c:pt idx="3130">
                  <c:v>2.0000000000000011E-2</c:v>
                </c:pt>
                <c:pt idx="3131">
                  <c:v>1.0000000000000005E-2</c:v>
                </c:pt>
                <c:pt idx="3132">
                  <c:v>1.0000000000000005E-2</c:v>
                </c:pt>
                <c:pt idx="3133">
                  <c:v>2.0000000000000011E-2</c:v>
                </c:pt>
                <c:pt idx="3134">
                  <c:v>1.0000000000000005E-2</c:v>
                </c:pt>
                <c:pt idx="3135">
                  <c:v>1.0000000000000005E-2</c:v>
                </c:pt>
                <c:pt idx="3136">
                  <c:v>3.0000000000000002E-2</c:v>
                </c:pt>
                <c:pt idx="3137">
                  <c:v>2.0000000000000011E-2</c:v>
                </c:pt>
                <c:pt idx="3138">
                  <c:v>1.0000000000000005E-2</c:v>
                </c:pt>
                <c:pt idx="3139">
                  <c:v>3.0000000000000002E-2</c:v>
                </c:pt>
                <c:pt idx="3140">
                  <c:v>2.0000000000000011E-2</c:v>
                </c:pt>
                <c:pt idx="3141">
                  <c:v>3.0000000000000002E-2</c:v>
                </c:pt>
                <c:pt idx="3142">
                  <c:v>3.0000000000000002E-2</c:v>
                </c:pt>
                <c:pt idx="3143">
                  <c:v>2.0000000000000011E-2</c:v>
                </c:pt>
                <c:pt idx="3144">
                  <c:v>3.0000000000000002E-2</c:v>
                </c:pt>
                <c:pt idx="3145">
                  <c:v>4.0000000000000022E-2</c:v>
                </c:pt>
                <c:pt idx="3146">
                  <c:v>3.0000000000000002E-2</c:v>
                </c:pt>
                <c:pt idx="3147">
                  <c:v>4.0000000000000022E-2</c:v>
                </c:pt>
                <c:pt idx="3148">
                  <c:v>4.0000000000000022E-2</c:v>
                </c:pt>
                <c:pt idx="3149">
                  <c:v>2.0000000000000011E-2</c:v>
                </c:pt>
                <c:pt idx="3150">
                  <c:v>2.0000000000000011E-2</c:v>
                </c:pt>
                <c:pt idx="3151">
                  <c:v>3.0000000000000002E-2</c:v>
                </c:pt>
                <c:pt idx="3152">
                  <c:v>1.0000000000000005E-2</c:v>
                </c:pt>
                <c:pt idx="3153">
                  <c:v>2.0000000000000011E-2</c:v>
                </c:pt>
                <c:pt idx="3154">
                  <c:v>2.0000000000000011E-2</c:v>
                </c:pt>
                <c:pt idx="3155">
                  <c:v>2.0000000000000011E-2</c:v>
                </c:pt>
                <c:pt idx="3156">
                  <c:v>2.0000000000000011E-2</c:v>
                </c:pt>
                <c:pt idx="3157">
                  <c:v>0.05</c:v>
                </c:pt>
                <c:pt idx="3158">
                  <c:v>4.0000000000000022E-2</c:v>
                </c:pt>
                <c:pt idx="3159">
                  <c:v>4.0000000000000022E-2</c:v>
                </c:pt>
                <c:pt idx="3160">
                  <c:v>1.0000000000000005E-2</c:v>
                </c:pt>
                <c:pt idx="3161">
                  <c:v>3.0000000000000002E-2</c:v>
                </c:pt>
                <c:pt idx="3162">
                  <c:v>4.0000000000000022E-2</c:v>
                </c:pt>
                <c:pt idx="3163">
                  <c:v>4.0000000000000022E-2</c:v>
                </c:pt>
                <c:pt idx="3164">
                  <c:v>2.0000000000000011E-2</c:v>
                </c:pt>
                <c:pt idx="3165">
                  <c:v>2.0000000000000011E-2</c:v>
                </c:pt>
                <c:pt idx="3166">
                  <c:v>1.0000000000000005E-2</c:v>
                </c:pt>
                <c:pt idx="3167">
                  <c:v>1.0000000000000005E-2</c:v>
                </c:pt>
                <c:pt idx="3168">
                  <c:v>1.0000000000000005E-2</c:v>
                </c:pt>
                <c:pt idx="3169">
                  <c:v>3.0000000000000002E-2</c:v>
                </c:pt>
                <c:pt idx="3170">
                  <c:v>1.0000000000000005E-2</c:v>
                </c:pt>
                <c:pt idx="3171">
                  <c:v>2.0000000000000011E-2</c:v>
                </c:pt>
                <c:pt idx="3172">
                  <c:v>3.0000000000000002E-2</c:v>
                </c:pt>
                <c:pt idx="3173">
                  <c:v>1.0000000000000005E-2</c:v>
                </c:pt>
                <c:pt idx="3174">
                  <c:v>1.0000000000000005E-2</c:v>
                </c:pt>
                <c:pt idx="3175">
                  <c:v>4.0000000000000022E-2</c:v>
                </c:pt>
                <c:pt idx="3176">
                  <c:v>2.0000000000000011E-2</c:v>
                </c:pt>
                <c:pt idx="3177">
                  <c:v>2.0000000000000011E-2</c:v>
                </c:pt>
                <c:pt idx="3178">
                  <c:v>4.0000000000000022E-2</c:v>
                </c:pt>
                <c:pt idx="3179">
                  <c:v>3.0000000000000002E-2</c:v>
                </c:pt>
                <c:pt idx="3180">
                  <c:v>3.0000000000000002E-2</c:v>
                </c:pt>
                <c:pt idx="3181">
                  <c:v>0.05</c:v>
                </c:pt>
                <c:pt idx="3182">
                  <c:v>4.0000000000000022E-2</c:v>
                </c:pt>
                <c:pt idx="3183">
                  <c:v>4.0000000000000022E-2</c:v>
                </c:pt>
                <c:pt idx="3184">
                  <c:v>1.0000000000000005E-2</c:v>
                </c:pt>
                <c:pt idx="3185">
                  <c:v>3.0000000000000002E-2</c:v>
                </c:pt>
                <c:pt idx="3186">
                  <c:v>3.0000000000000002E-2</c:v>
                </c:pt>
                <c:pt idx="3187">
                  <c:v>3.0000000000000002E-2</c:v>
                </c:pt>
                <c:pt idx="3188">
                  <c:v>2.0000000000000011E-2</c:v>
                </c:pt>
                <c:pt idx="3189">
                  <c:v>2.0000000000000011E-2</c:v>
                </c:pt>
                <c:pt idx="3190">
                  <c:v>2.0000000000000011E-2</c:v>
                </c:pt>
                <c:pt idx="3191">
                  <c:v>2.0000000000000011E-2</c:v>
                </c:pt>
                <c:pt idx="3192">
                  <c:v>3.0000000000000002E-2</c:v>
                </c:pt>
                <c:pt idx="3193">
                  <c:v>2.0000000000000011E-2</c:v>
                </c:pt>
                <c:pt idx="3194">
                  <c:v>2.0000000000000011E-2</c:v>
                </c:pt>
                <c:pt idx="3195">
                  <c:v>2.0000000000000011E-2</c:v>
                </c:pt>
                <c:pt idx="3196">
                  <c:v>3.0000000000000002E-2</c:v>
                </c:pt>
                <c:pt idx="3197">
                  <c:v>2.0000000000000011E-2</c:v>
                </c:pt>
                <c:pt idx="3198">
                  <c:v>3.0000000000000002E-2</c:v>
                </c:pt>
                <c:pt idx="3199">
                  <c:v>2.0000000000000011E-2</c:v>
                </c:pt>
                <c:pt idx="3200">
                  <c:v>2.0000000000000011E-2</c:v>
                </c:pt>
                <c:pt idx="3201">
                  <c:v>2.0000000000000011E-2</c:v>
                </c:pt>
                <c:pt idx="3202">
                  <c:v>3.0000000000000002E-2</c:v>
                </c:pt>
                <c:pt idx="3203">
                  <c:v>2.0000000000000011E-2</c:v>
                </c:pt>
                <c:pt idx="3204">
                  <c:v>3.0000000000000002E-2</c:v>
                </c:pt>
                <c:pt idx="3205">
                  <c:v>3.0000000000000002E-2</c:v>
                </c:pt>
                <c:pt idx="3206">
                  <c:v>2.0000000000000011E-2</c:v>
                </c:pt>
                <c:pt idx="3207">
                  <c:v>2.0000000000000011E-2</c:v>
                </c:pt>
                <c:pt idx="3208">
                  <c:v>2.0000000000000011E-2</c:v>
                </c:pt>
                <c:pt idx="3209">
                  <c:v>2.0000000000000011E-2</c:v>
                </c:pt>
                <c:pt idx="3210">
                  <c:v>2.0000000000000011E-2</c:v>
                </c:pt>
                <c:pt idx="3211">
                  <c:v>3.0000000000000002E-2</c:v>
                </c:pt>
                <c:pt idx="3212">
                  <c:v>3.0000000000000002E-2</c:v>
                </c:pt>
                <c:pt idx="3213">
                  <c:v>3.0000000000000002E-2</c:v>
                </c:pt>
                <c:pt idx="3214">
                  <c:v>3.0000000000000002E-2</c:v>
                </c:pt>
                <c:pt idx="3215">
                  <c:v>3.0000000000000002E-2</c:v>
                </c:pt>
                <c:pt idx="3216">
                  <c:v>2.0000000000000011E-2</c:v>
                </c:pt>
                <c:pt idx="3217">
                  <c:v>2.0000000000000011E-2</c:v>
                </c:pt>
                <c:pt idx="3218">
                  <c:v>3.0000000000000002E-2</c:v>
                </c:pt>
                <c:pt idx="3219">
                  <c:v>4.0000000000000022E-2</c:v>
                </c:pt>
                <c:pt idx="3220">
                  <c:v>2.0000000000000011E-2</c:v>
                </c:pt>
                <c:pt idx="3221">
                  <c:v>4.0000000000000022E-2</c:v>
                </c:pt>
                <c:pt idx="3222">
                  <c:v>6.0000000000000026E-2</c:v>
                </c:pt>
                <c:pt idx="3223">
                  <c:v>2.0000000000000011E-2</c:v>
                </c:pt>
                <c:pt idx="3224">
                  <c:v>0.05</c:v>
                </c:pt>
                <c:pt idx="3225">
                  <c:v>0.05</c:v>
                </c:pt>
                <c:pt idx="3226">
                  <c:v>3.0000000000000002E-2</c:v>
                </c:pt>
                <c:pt idx="3227">
                  <c:v>0.05</c:v>
                </c:pt>
                <c:pt idx="3228">
                  <c:v>6.0000000000000026E-2</c:v>
                </c:pt>
                <c:pt idx="3229">
                  <c:v>2.0000000000000011E-2</c:v>
                </c:pt>
                <c:pt idx="3230">
                  <c:v>4.0000000000000022E-2</c:v>
                </c:pt>
                <c:pt idx="3231">
                  <c:v>4.0000000000000022E-2</c:v>
                </c:pt>
                <c:pt idx="3232">
                  <c:v>2.0000000000000011E-2</c:v>
                </c:pt>
                <c:pt idx="3233">
                  <c:v>4.0000000000000022E-2</c:v>
                </c:pt>
                <c:pt idx="3234">
                  <c:v>6.0000000000000026E-2</c:v>
                </c:pt>
                <c:pt idx="3235">
                  <c:v>3.0000000000000002E-2</c:v>
                </c:pt>
                <c:pt idx="3236">
                  <c:v>3.0000000000000002E-2</c:v>
                </c:pt>
                <c:pt idx="3237">
                  <c:v>3.0000000000000002E-2</c:v>
                </c:pt>
                <c:pt idx="3238">
                  <c:v>3.0000000000000002E-2</c:v>
                </c:pt>
                <c:pt idx="3239">
                  <c:v>2.0000000000000011E-2</c:v>
                </c:pt>
                <c:pt idx="3240">
                  <c:v>3.0000000000000002E-2</c:v>
                </c:pt>
                <c:pt idx="3241">
                  <c:v>3.0000000000000002E-2</c:v>
                </c:pt>
                <c:pt idx="3242">
                  <c:v>3.0000000000000002E-2</c:v>
                </c:pt>
                <c:pt idx="3243">
                  <c:v>3.0000000000000002E-2</c:v>
                </c:pt>
                <c:pt idx="3244">
                  <c:v>3.0000000000000002E-2</c:v>
                </c:pt>
                <c:pt idx="3245">
                  <c:v>4.0000000000000022E-2</c:v>
                </c:pt>
                <c:pt idx="3246">
                  <c:v>3.0000000000000002E-2</c:v>
                </c:pt>
                <c:pt idx="3247">
                  <c:v>3.0000000000000002E-2</c:v>
                </c:pt>
                <c:pt idx="3248">
                  <c:v>0.05</c:v>
                </c:pt>
                <c:pt idx="3249">
                  <c:v>3.0000000000000002E-2</c:v>
                </c:pt>
                <c:pt idx="3250">
                  <c:v>2.0000000000000011E-2</c:v>
                </c:pt>
                <c:pt idx="3251">
                  <c:v>6.0000000000000026E-2</c:v>
                </c:pt>
                <c:pt idx="3252">
                  <c:v>3.0000000000000002E-2</c:v>
                </c:pt>
                <c:pt idx="3253">
                  <c:v>2.0000000000000011E-2</c:v>
                </c:pt>
                <c:pt idx="3254">
                  <c:v>6.0000000000000026E-2</c:v>
                </c:pt>
                <c:pt idx="3255">
                  <c:v>4.0000000000000022E-2</c:v>
                </c:pt>
                <c:pt idx="3256">
                  <c:v>2.0000000000000011E-2</c:v>
                </c:pt>
                <c:pt idx="3257">
                  <c:v>6.0000000000000026E-2</c:v>
                </c:pt>
                <c:pt idx="3258">
                  <c:v>4.0000000000000022E-2</c:v>
                </c:pt>
                <c:pt idx="3259">
                  <c:v>2.0000000000000011E-2</c:v>
                </c:pt>
                <c:pt idx="3260">
                  <c:v>7.0000000000000021E-2</c:v>
                </c:pt>
                <c:pt idx="3261">
                  <c:v>6.0000000000000026E-2</c:v>
                </c:pt>
                <c:pt idx="3262">
                  <c:v>3.0000000000000002E-2</c:v>
                </c:pt>
                <c:pt idx="3263">
                  <c:v>8.0000000000000043E-2</c:v>
                </c:pt>
                <c:pt idx="3264">
                  <c:v>7.0000000000000021E-2</c:v>
                </c:pt>
                <c:pt idx="3265">
                  <c:v>7.0000000000000021E-2</c:v>
                </c:pt>
                <c:pt idx="3266">
                  <c:v>8.0000000000000043E-2</c:v>
                </c:pt>
                <c:pt idx="3267">
                  <c:v>6.0000000000000026E-2</c:v>
                </c:pt>
                <c:pt idx="3268">
                  <c:v>8.0000000000000043E-2</c:v>
                </c:pt>
                <c:pt idx="3269">
                  <c:v>6.0000000000000026E-2</c:v>
                </c:pt>
                <c:pt idx="3270">
                  <c:v>4.0000000000000022E-2</c:v>
                </c:pt>
                <c:pt idx="3271">
                  <c:v>3.0000000000000002E-2</c:v>
                </c:pt>
                <c:pt idx="3272">
                  <c:v>4.0000000000000022E-2</c:v>
                </c:pt>
                <c:pt idx="3273">
                  <c:v>2.0000000000000011E-2</c:v>
                </c:pt>
                <c:pt idx="3274">
                  <c:v>2.0000000000000011E-2</c:v>
                </c:pt>
                <c:pt idx="3275">
                  <c:v>2.0000000000000011E-2</c:v>
                </c:pt>
                <c:pt idx="3276">
                  <c:v>2.0000000000000011E-2</c:v>
                </c:pt>
                <c:pt idx="3277">
                  <c:v>2.0000000000000011E-2</c:v>
                </c:pt>
                <c:pt idx="3278">
                  <c:v>3.0000000000000002E-2</c:v>
                </c:pt>
                <c:pt idx="3279">
                  <c:v>3.0000000000000002E-2</c:v>
                </c:pt>
                <c:pt idx="3280">
                  <c:v>8.0000000000000043E-2</c:v>
                </c:pt>
                <c:pt idx="3281">
                  <c:v>4.0000000000000022E-2</c:v>
                </c:pt>
                <c:pt idx="3282">
                  <c:v>0.77000000000000035</c:v>
                </c:pt>
                <c:pt idx="3283">
                  <c:v>2.0000000000000011E-2</c:v>
                </c:pt>
                <c:pt idx="3284">
                  <c:v>0.05</c:v>
                </c:pt>
                <c:pt idx="3285">
                  <c:v>0.82000000000000028</c:v>
                </c:pt>
                <c:pt idx="3286">
                  <c:v>3.0000000000000002E-2</c:v>
                </c:pt>
                <c:pt idx="3287">
                  <c:v>2.0000000000000011E-2</c:v>
                </c:pt>
                <c:pt idx="3288">
                  <c:v>4.0000000000000022E-2</c:v>
                </c:pt>
                <c:pt idx="3289">
                  <c:v>4.0000000000000022E-2</c:v>
                </c:pt>
                <c:pt idx="3290">
                  <c:v>3.0000000000000002E-2</c:v>
                </c:pt>
                <c:pt idx="3291">
                  <c:v>9.0000000000000024E-2</c:v>
                </c:pt>
                <c:pt idx="3292">
                  <c:v>4.0000000000000022E-2</c:v>
                </c:pt>
                <c:pt idx="3293">
                  <c:v>3.0000000000000002E-2</c:v>
                </c:pt>
                <c:pt idx="3294">
                  <c:v>3.0000000000000002E-2</c:v>
                </c:pt>
                <c:pt idx="3295">
                  <c:v>3.0000000000000002E-2</c:v>
                </c:pt>
                <c:pt idx="3296">
                  <c:v>4.0000000000000022E-2</c:v>
                </c:pt>
                <c:pt idx="3297">
                  <c:v>0.05</c:v>
                </c:pt>
                <c:pt idx="3298">
                  <c:v>0.05</c:v>
                </c:pt>
                <c:pt idx="3299">
                  <c:v>0.05</c:v>
                </c:pt>
                <c:pt idx="3300">
                  <c:v>0.05</c:v>
                </c:pt>
                <c:pt idx="3301">
                  <c:v>9.0000000000000024E-2</c:v>
                </c:pt>
                <c:pt idx="3302">
                  <c:v>6.0000000000000026E-2</c:v>
                </c:pt>
                <c:pt idx="3303">
                  <c:v>0.05</c:v>
                </c:pt>
                <c:pt idx="3304">
                  <c:v>0.1</c:v>
                </c:pt>
                <c:pt idx="3305">
                  <c:v>7.0000000000000021E-2</c:v>
                </c:pt>
                <c:pt idx="3306">
                  <c:v>6.0000000000000026E-2</c:v>
                </c:pt>
                <c:pt idx="3307">
                  <c:v>0.12000000000000002</c:v>
                </c:pt>
                <c:pt idx="3308">
                  <c:v>7.0000000000000021E-2</c:v>
                </c:pt>
                <c:pt idx="3309">
                  <c:v>0.05</c:v>
                </c:pt>
                <c:pt idx="3310">
                  <c:v>8.0000000000000043E-2</c:v>
                </c:pt>
                <c:pt idx="3311">
                  <c:v>6.0000000000000026E-2</c:v>
                </c:pt>
                <c:pt idx="3312">
                  <c:v>4.0000000000000022E-2</c:v>
                </c:pt>
                <c:pt idx="3313">
                  <c:v>0.05</c:v>
                </c:pt>
                <c:pt idx="3314">
                  <c:v>6.0000000000000026E-2</c:v>
                </c:pt>
                <c:pt idx="3315">
                  <c:v>2.0000000000000011E-2</c:v>
                </c:pt>
                <c:pt idx="3316">
                  <c:v>3.0000000000000002E-2</c:v>
                </c:pt>
                <c:pt idx="3317">
                  <c:v>0.05</c:v>
                </c:pt>
                <c:pt idx="3318">
                  <c:v>2.0000000000000011E-2</c:v>
                </c:pt>
                <c:pt idx="3319">
                  <c:v>8.0000000000000043E-2</c:v>
                </c:pt>
                <c:pt idx="3320">
                  <c:v>6.0000000000000026E-2</c:v>
                </c:pt>
                <c:pt idx="3321">
                  <c:v>3.0000000000000002E-2</c:v>
                </c:pt>
                <c:pt idx="3322">
                  <c:v>0.11</c:v>
                </c:pt>
                <c:pt idx="3323">
                  <c:v>0.05</c:v>
                </c:pt>
                <c:pt idx="3324">
                  <c:v>3.0000000000000002E-2</c:v>
                </c:pt>
                <c:pt idx="3325">
                  <c:v>0.13</c:v>
                </c:pt>
                <c:pt idx="3326">
                  <c:v>4.0000000000000022E-2</c:v>
                </c:pt>
                <c:pt idx="3327">
                  <c:v>4.0000000000000022E-2</c:v>
                </c:pt>
                <c:pt idx="3328">
                  <c:v>4.0000000000000022E-2</c:v>
                </c:pt>
                <c:pt idx="3329">
                  <c:v>4.0000000000000022E-2</c:v>
                </c:pt>
                <c:pt idx="3330">
                  <c:v>4.0000000000000022E-2</c:v>
                </c:pt>
                <c:pt idx="3331">
                  <c:v>3.0000000000000002E-2</c:v>
                </c:pt>
                <c:pt idx="3332">
                  <c:v>4.0000000000000022E-2</c:v>
                </c:pt>
                <c:pt idx="3333">
                  <c:v>7.0000000000000021E-2</c:v>
                </c:pt>
                <c:pt idx="3334">
                  <c:v>4.0000000000000022E-2</c:v>
                </c:pt>
                <c:pt idx="3335">
                  <c:v>6.0000000000000026E-2</c:v>
                </c:pt>
                <c:pt idx="3336">
                  <c:v>6.0000000000000026E-2</c:v>
                </c:pt>
                <c:pt idx="3337">
                  <c:v>4.0000000000000022E-2</c:v>
                </c:pt>
                <c:pt idx="3338">
                  <c:v>3.0000000000000002E-2</c:v>
                </c:pt>
                <c:pt idx="3339">
                  <c:v>0.05</c:v>
                </c:pt>
                <c:pt idx="3340">
                  <c:v>0.05</c:v>
                </c:pt>
                <c:pt idx="3341">
                  <c:v>0.05</c:v>
                </c:pt>
                <c:pt idx="3342">
                  <c:v>0.05</c:v>
                </c:pt>
                <c:pt idx="3343">
                  <c:v>0.05</c:v>
                </c:pt>
                <c:pt idx="3344">
                  <c:v>6.0000000000000026E-2</c:v>
                </c:pt>
                <c:pt idx="3345">
                  <c:v>0.05</c:v>
                </c:pt>
                <c:pt idx="3346">
                  <c:v>3.0000000000000002E-2</c:v>
                </c:pt>
                <c:pt idx="3347">
                  <c:v>2.0000000000000011E-2</c:v>
                </c:pt>
                <c:pt idx="3348">
                  <c:v>2.0000000000000011E-2</c:v>
                </c:pt>
                <c:pt idx="3349">
                  <c:v>2.0000000000000011E-2</c:v>
                </c:pt>
                <c:pt idx="3350">
                  <c:v>2.0000000000000011E-2</c:v>
                </c:pt>
                <c:pt idx="3351">
                  <c:v>2.0000000000000011E-2</c:v>
                </c:pt>
                <c:pt idx="3352">
                  <c:v>1.0000000000000005E-2</c:v>
                </c:pt>
                <c:pt idx="3353">
                  <c:v>1.0000000000000005E-2</c:v>
                </c:pt>
                <c:pt idx="3354">
                  <c:v>2.0000000000000011E-2</c:v>
                </c:pt>
                <c:pt idx="3355">
                  <c:v>3.0000000000000002E-2</c:v>
                </c:pt>
                <c:pt idx="3356">
                  <c:v>3.0000000000000002E-2</c:v>
                </c:pt>
                <c:pt idx="3357">
                  <c:v>4.0000000000000022E-2</c:v>
                </c:pt>
                <c:pt idx="3358">
                  <c:v>3.0000000000000002E-2</c:v>
                </c:pt>
                <c:pt idx="3359">
                  <c:v>3.0000000000000002E-2</c:v>
                </c:pt>
                <c:pt idx="3360">
                  <c:v>4.0000000000000022E-2</c:v>
                </c:pt>
                <c:pt idx="3361">
                  <c:v>2.0000000000000011E-2</c:v>
                </c:pt>
                <c:pt idx="3362">
                  <c:v>4.0000000000000022E-2</c:v>
                </c:pt>
                <c:pt idx="3363">
                  <c:v>4.0000000000000022E-2</c:v>
                </c:pt>
                <c:pt idx="3364">
                  <c:v>3.0000000000000002E-2</c:v>
                </c:pt>
                <c:pt idx="3365">
                  <c:v>3.0000000000000002E-2</c:v>
                </c:pt>
                <c:pt idx="3366">
                  <c:v>3.0000000000000002E-2</c:v>
                </c:pt>
                <c:pt idx="3367">
                  <c:v>2.0000000000000011E-2</c:v>
                </c:pt>
                <c:pt idx="3368">
                  <c:v>3.0000000000000002E-2</c:v>
                </c:pt>
                <c:pt idx="3369">
                  <c:v>0.05</c:v>
                </c:pt>
                <c:pt idx="3370">
                  <c:v>4.0000000000000022E-2</c:v>
                </c:pt>
                <c:pt idx="3371">
                  <c:v>7.0000000000000021E-2</c:v>
                </c:pt>
                <c:pt idx="3372">
                  <c:v>7.0000000000000021E-2</c:v>
                </c:pt>
                <c:pt idx="3373">
                  <c:v>4.0000000000000022E-2</c:v>
                </c:pt>
                <c:pt idx="3374">
                  <c:v>3.0000000000000002E-2</c:v>
                </c:pt>
                <c:pt idx="3375">
                  <c:v>2.0000000000000011E-2</c:v>
                </c:pt>
                <c:pt idx="3376">
                  <c:v>2.0000000000000011E-2</c:v>
                </c:pt>
                <c:pt idx="3377">
                  <c:v>2.0000000000000011E-2</c:v>
                </c:pt>
                <c:pt idx="3378">
                  <c:v>2.0000000000000011E-2</c:v>
                </c:pt>
                <c:pt idx="3379">
                  <c:v>1.0000000000000005E-2</c:v>
                </c:pt>
                <c:pt idx="3380">
                  <c:v>2.0000000000000011E-2</c:v>
                </c:pt>
                <c:pt idx="3381">
                  <c:v>1.0000000000000005E-2</c:v>
                </c:pt>
                <c:pt idx="3382">
                  <c:v>2.0000000000000011E-2</c:v>
                </c:pt>
                <c:pt idx="3383">
                  <c:v>4.0000000000000022E-2</c:v>
                </c:pt>
                <c:pt idx="3384">
                  <c:v>2.0000000000000011E-2</c:v>
                </c:pt>
                <c:pt idx="3385">
                  <c:v>3.0000000000000002E-2</c:v>
                </c:pt>
                <c:pt idx="3386">
                  <c:v>4.0000000000000022E-2</c:v>
                </c:pt>
                <c:pt idx="3387">
                  <c:v>2.0000000000000011E-2</c:v>
                </c:pt>
                <c:pt idx="3388">
                  <c:v>3.0000000000000002E-2</c:v>
                </c:pt>
                <c:pt idx="3389">
                  <c:v>3.0000000000000002E-2</c:v>
                </c:pt>
                <c:pt idx="3390">
                  <c:v>3.0000000000000002E-2</c:v>
                </c:pt>
                <c:pt idx="3391">
                  <c:v>2.0000000000000011E-2</c:v>
                </c:pt>
                <c:pt idx="3392">
                  <c:v>3.0000000000000002E-2</c:v>
                </c:pt>
                <c:pt idx="3393">
                  <c:v>2.0000000000000011E-2</c:v>
                </c:pt>
                <c:pt idx="3394">
                  <c:v>2.0000000000000011E-2</c:v>
                </c:pt>
                <c:pt idx="3395">
                  <c:v>2.0000000000000011E-2</c:v>
                </c:pt>
                <c:pt idx="3396">
                  <c:v>2.0000000000000011E-2</c:v>
                </c:pt>
                <c:pt idx="3397">
                  <c:v>2.0000000000000011E-2</c:v>
                </c:pt>
                <c:pt idx="3398">
                  <c:v>2.0000000000000011E-2</c:v>
                </c:pt>
                <c:pt idx="3399">
                  <c:v>2.0000000000000011E-2</c:v>
                </c:pt>
                <c:pt idx="3400">
                  <c:v>2.0000000000000011E-2</c:v>
                </c:pt>
                <c:pt idx="3401">
                  <c:v>3.0000000000000002E-2</c:v>
                </c:pt>
                <c:pt idx="3402">
                  <c:v>3.0000000000000002E-2</c:v>
                </c:pt>
                <c:pt idx="3403">
                  <c:v>3.0000000000000002E-2</c:v>
                </c:pt>
                <c:pt idx="3404">
                  <c:v>3.0000000000000002E-2</c:v>
                </c:pt>
                <c:pt idx="3405">
                  <c:v>3.0000000000000002E-2</c:v>
                </c:pt>
                <c:pt idx="3406">
                  <c:v>2.0000000000000011E-2</c:v>
                </c:pt>
                <c:pt idx="3407">
                  <c:v>2.0000000000000011E-2</c:v>
                </c:pt>
                <c:pt idx="3408">
                  <c:v>2.0000000000000011E-2</c:v>
                </c:pt>
                <c:pt idx="3409">
                  <c:v>1.0000000000000005E-2</c:v>
                </c:pt>
                <c:pt idx="3410">
                  <c:v>2.0000000000000011E-2</c:v>
                </c:pt>
                <c:pt idx="3411">
                  <c:v>1.0000000000000005E-2</c:v>
                </c:pt>
                <c:pt idx="3412">
                  <c:v>2.0000000000000011E-2</c:v>
                </c:pt>
                <c:pt idx="3413">
                  <c:v>2.0000000000000011E-2</c:v>
                </c:pt>
                <c:pt idx="3414">
                  <c:v>2.0000000000000011E-2</c:v>
                </c:pt>
                <c:pt idx="3415">
                  <c:v>3.0000000000000002E-2</c:v>
                </c:pt>
                <c:pt idx="3416">
                  <c:v>3.0000000000000002E-2</c:v>
                </c:pt>
                <c:pt idx="3417">
                  <c:v>3.0000000000000002E-2</c:v>
                </c:pt>
                <c:pt idx="3418">
                  <c:v>3.0000000000000002E-2</c:v>
                </c:pt>
                <c:pt idx="3419">
                  <c:v>3.0000000000000002E-2</c:v>
                </c:pt>
                <c:pt idx="3420">
                  <c:v>3.0000000000000002E-2</c:v>
                </c:pt>
                <c:pt idx="3421">
                  <c:v>4.0000000000000022E-2</c:v>
                </c:pt>
                <c:pt idx="3422">
                  <c:v>4.0000000000000022E-2</c:v>
                </c:pt>
                <c:pt idx="3423">
                  <c:v>4.0000000000000022E-2</c:v>
                </c:pt>
                <c:pt idx="3424">
                  <c:v>0.05</c:v>
                </c:pt>
                <c:pt idx="3425">
                  <c:v>0.05</c:v>
                </c:pt>
                <c:pt idx="3426">
                  <c:v>0.05</c:v>
                </c:pt>
                <c:pt idx="3427">
                  <c:v>0.05</c:v>
                </c:pt>
                <c:pt idx="3428">
                  <c:v>0.05</c:v>
                </c:pt>
                <c:pt idx="3429">
                  <c:v>4.0000000000000022E-2</c:v>
                </c:pt>
                <c:pt idx="3430">
                  <c:v>4.0000000000000022E-2</c:v>
                </c:pt>
                <c:pt idx="3431">
                  <c:v>3.0000000000000002E-2</c:v>
                </c:pt>
                <c:pt idx="3432">
                  <c:v>3.0000000000000002E-2</c:v>
                </c:pt>
                <c:pt idx="3433">
                  <c:v>3.0000000000000002E-2</c:v>
                </c:pt>
                <c:pt idx="3434">
                  <c:v>2.0000000000000011E-2</c:v>
                </c:pt>
                <c:pt idx="3435">
                  <c:v>3.0000000000000002E-2</c:v>
                </c:pt>
                <c:pt idx="3436">
                  <c:v>4.0000000000000022E-2</c:v>
                </c:pt>
                <c:pt idx="3437">
                  <c:v>4.0000000000000022E-2</c:v>
                </c:pt>
                <c:pt idx="3438">
                  <c:v>3.0000000000000002E-2</c:v>
                </c:pt>
                <c:pt idx="3439">
                  <c:v>3.0000000000000002E-2</c:v>
                </c:pt>
                <c:pt idx="3440">
                  <c:v>3.0000000000000002E-2</c:v>
                </c:pt>
                <c:pt idx="3441">
                  <c:v>2.0000000000000011E-2</c:v>
                </c:pt>
                <c:pt idx="3442">
                  <c:v>2.0000000000000011E-2</c:v>
                </c:pt>
                <c:pt idx="3443">
                  <c:v>2.0000000000000011E-2</c:v>
                </c:pt>
                <c:pt idx="3444">
                  <c:v>1.0000000000000005E-2</c:v>
                </c:pt>
                <c:pt idx="3445">
                  <c:v>1.0000000000000005E-2</c:v>
                </c:pt>
                <c:pt idx="3446">
                  <c:v>2.0000000000000011E-2</c:v>
                </c:pt>
                <c:pt idx="3447">
                  <c:v>2.0000000000000011E-2</c:v>
                </c:pt>
                <c:pt idx="3448">
                  <c:v>1.0000000000000005E-2</c:v>
                </c:pt>
                <c:pt idx="3449">
                  <c:v>2.0000000000000011E-2</c:v>
                </c:pt>
                <c:pt idx="3450">
                  <c:v>2.0000000000000011E-2</c:v>
                </c:pt>
                <c:pt idx="3451">
                  <c:v>2.0000000000000011E-2</c:v>
                </c:pt>
                <c:pt idx="3452">
                  <c:v>3.0000000000000002E-2</c:v>
                </c:pt>
                <c:pt idx="3453">
                  <c:v>2.0000000000000011E-2</c:v>
                </c:pt>
                <c:pt idx="3454">
                  <c:v>2.0000000000000011E-2</c:v>
                </c:pt>
                <c:pt idx="3455">
                  <c:v>2.0000000000000011E-2</c:v>
                </c:pt>
                <c:pt idx="3456">
                  <c:v>2.0000000000000011E-2</c:v>
                </c:pt>
                <c:pt idx="3457">
                  <c:v>2.0000000000000011E-2</c:v>
                </c:pt>
                <c:pt idx="3458">
                  <c:v>2.0000000000000011E-2</c:v>
                </c:pt>
                <c:pt idx="3459">
                  <c:v>2.0000000000000011E-2</c:v>
                </c:pt>
                <c:pt idx="3460">
                  <c:v>2.0000000000000011E-2</c:v>
                </c:pt>
                <c:pt idx="3461">
                  <c:v>2.0000000000000011E-2</c:v>
                </c:pt>
                <c:pt idx="3462">
                  <c:v>2.0000000000000011E-2</c:v>
                </c:pt>
                <c:pt idx="3463">
                  <c:v>3.0000000000000002E-2</c:v>
                </c:pt>
                <c:pt idx="3464">
                  <c:v>3.0000000000000002E-2</c:v>
                </c:pt>
                <c:pt idx="3465">
                  <c:v>3.0000000000000002E-2</c:v>
                </c:pt>
                <c:pt idx="3466">
                  <c:v>2.0000000000000011E-2</c:v>
                </c:pt>
                <c:pt idx="3467">
                  <c:v>2.0000000000000011E-2</c:v>
                </c:pt>
                <c:pt idx="3468">
                  <c:v>2.0000000000000011E-2</c:v>
                </c:pt>
                <c:pt idx="3469">
                  <c:v>3.0000000000000002E-2</c:v>
                </c:pt>
                <c:pt idx="3470">
                  <c:v>3.0000000000000002E-2</c:v>
                </c:pt>
                <c:pt idx="3471">
                  <c:v>3.0000000000000002E-2</c:v>
                </c:pt>
                <c:pt idx="3472">
                  <c:v>3.0000000000000002E-2</c:v>
                </c:pt>
                <c:pt idx="3473">
                  <c:v>4.0000000000000022E-2</c:v>
                </c:pt>
                <c:pt idx="3474">
                  <c:v>3.0000000000000002E-2</c:v>
                </c:pt>
                <c:pt idx="3475">
                  <c:v>4.0000000000000022E-2</c:v>
                </c:pt>
                <c:pt idx="3476">
                  <c:v>3.0000000000000002E-2</c:v>
                </c:pt>
                <c:pt idx="3477">
                  <c:v>3.0000000000000002E-2</c:v>
                </c:pt>
                <c:pt idx="3478">
                  <c:v>3.0000000000000002E-2</c:v>
                </c:pt>
                <c:pt idx="3479">
                  <c:v>3.0000000000000002E-2</c:v>
                </c:pt>
                <c:pt idx="3480">
                  <c:v>3.0000000000000002E-2</c:v>
                </c:pt>
                <c:pt idx="3481">
                  <c:v>3.0000000000000002E-2</c:v>
                </c:pt>
                <c:pt idx="3482">
                  <c:v>3.0000000000000002E-2</c:v>
                </c:pt>
                <c:pt idx="3483">
                  <c:v>3.0000000000000002E-2</c:v>
                </c:pt>
                <c:pt idx="3484">
                  <c:v>2.0000000000000011E-2</c:v>
                </c:pt>
                <c:pt idx="3485">
                  <c:v>3.0000000000000002E-2</c:v>
                </c:pt>
                <c:pt idx="3486">
                  <c:v>3.0000000000000002E-2</c:v>
                </c:pt>
                <c:pt idx="3487">
                  <c:v>3.0000000000000002E-2</c:v>
                </c:pt>
                <c:pt idx="3488">
                  <c:v>3.0000000000000002E-2</c:v>
                </c:pt>
                <c:pt idx="3489">
                  <c:v>0.05</c:v>
                </c:pt>
                <c:pt idx="3490">
                  <c:v>3.0000000000000002E-2</c:v>
                </c:pt>
                <c:pt idx="3491">
                  <c:v>7.0000000000000021E-2</c:v>
                </c:pt>
                <c:pt idx="3492">
                  <c:v>0.18000000000000008</c:v>
                </c:pt>
                <c:pt idx="3493">
                  <c:v>2.0000000000000011E-2</c:v>
                </c:pt>
                <c:pt idx="3494">
                  <c:v>0.24000000000000007</c:v>
                </c:pt>
                <c:pt idx="3495">
                  <c:v>0.35000000000000014</c:v>
                </c:pt>
                <c:pt idx="3496">
                  <c:v>0.23</c:v>
                </c:pt>
                <c:pt idx="3497">
                  <c:v>0.42000000000000015</c:v>
                </c:pt>
                <c:pt idx="3498">
                  <c:v>0.47000000000000008</c:v>
                </c:pt>
                <c:pt idx="3499">
                  <c:v>0.45</c:v>
                </c:pt>
                <c:pt idx="3500">
                  <c:v>0.43000000000000016</c:v>
                </c:pt>
                <c:pt idx="3501">
                  <c:v>0.43000000000000016</c:v>
                </c:pt>
                <c:pt idx="3502">
                  <c:v>0.48000000000000015</c:v>
                </c:pt>
                <c:pt idx="3503">
                  <c:v>0.51</c:v>
                </c:pt>
                <c:pt idx="3504">
                  <c:v>0.51</c:v>
                </c:pt>
                <c:pt idx="3505">
                  <c:v>0.51</c:v>
                </c:pt>
                <c:pt idx="3506">
                  <c:v>0.49000000000000016</c:v>
                </c:pt>
                <c:pt idx="3507">
                  <c:v>0.47000000000000008</c:v>
                </c:pt>
                <c:pt idx="3508">
                  <c:v>0.48000000000000015</c:v>
                </c:pt>
                <c:pt idx="3509">
                  <c:v>0.56000000000000005</c:v>
                </c:pt>
                <c:pt idx="3510">
                  <c:v>0.60000000000000031</c:v>
                </c:pt>
                <c:pt idx="3511">
                  <c:v>0.51</c:v>
                </c:pt>
                <c:pt idx="3512">
                  <c:v>0.55000000000000004</c:v>
                </c:pt>
                <c:pt idx="3513">
                  <c:v>0.55000000000000004</c:v>
                </c:pt>
                <c:pt idx="3514">
                  <c:v>0.53</c:v>
                </c:pt>
                <c:pt idx="3515">
                  <c:v>0.55000000000000004</c:v>
                </c:pt>
                <c:pt idx="3516">
                  <c:v>0.55000000000000004</c:v>
                </c:pt>
                <c:pt idx="3517">
                  <c:v>0.56999999999999995</c:v>
                </c:pt>
                <c:pt idx="3518">
                  <c:v>0.43000000000000016</c:v>
                </c:pt>
                <c:pt idx="3519">
                  <c:v>0.33000000000000024</c:v>
                </c:pt>
                <c:pt idx="3520">
                  <c:v>0.48000000000000015</c:v>
                </c:pt>
                <c:pt idx="3521">
                  <c:v>0.26</c:v>
                </c:pt>
                <c:pt idx="3522">
                  <c:v>0.16</c:v>
                </c:pt>
                <c:pt idx="3523">
                  <c:v>0.28000000000000008</c:v>
                </c:pt>
                <c:pt idx="3524">
                  <c:v>6.0000000000000026E-2</c:v>
                </c:pt>
                <c:pt idx="3525">
                  <c:v>6.0000000000000026E-2</c:v>
                </c:pt>
                <c:pt idx="3526">
                  <c:v>9.0000000000000024E-2</c:v>
                </c:pt>
                <c:pt idx="3527">
                  <c:v>4.0000000000000022E-2</c:v>
                </c:pt>
                <c:pt idx="3528">
                  <c:v>3.0000000000000002E-2</c:v>
                </c:pt>
                <c:pt idx="3529">
                  <c:v>3.0000000000000002E-2</c:v>
                </c:pt>
                <c:pt idx="3530">
                  <c:v>2.0000000000000011E-2</c:v>
                </c:pt>
                <c:pt idx="3531">
                  <c:v>3.0000000000000002E-2</c:v>
                </c:pt>
                <c:pt idx="3532">
                  <c:v>3.0000000000000002E-2</c:v>
                </c:pt>
                <c:pt idx="3533">
                  <c:v>4.0000000000000022E-2</c:v>
                </c:pt>
                <c:pt idx="3534">
                  <c:v>3.0000000000000002E-2</c:v>
                </c:pt>
                <c:pt idx="3535">
                  <c:v>3.0000000000000002E-2</c:v>
                </c:pt>
                <c:pt idx="3536">
                  <c:v>3.0000000000000002E-2</c:v>
                </c:pt>
                <c:pt idx="3537">
                  <c:v>3.0000000000000002E-2</c:v>
                </c:pt>
                <c:pt idx="3538">
                  <c:v>2.0000000000000011E-2</c:v>
                </c:pt>
                <c:pt idx="3539">
                  <c:v>1.0000000000000005E-2</c:v>
                </c:pt>
                <c:pt idx="3540">
                  <c:v>2.0000000000000011E-2</c:v>
                </c:pt>
                <c:pt idx="3541">
                  <c:v>1.0000000000000005E-2</c:v>
                </c:pt>
                <c:pt idx="3542">
                  <c:v>3.0000000000000002E-2</c:v>
                </c:pt>
                <c:pt idx="3543">
                  <c:v>1.0000000000000005E-2</c:v>
                </c:pt>
                <c:pt idx="3544">
                  <c:v>2.0000000000000011E-2</c:v>
                </c:pt>
                <c:pt idx="3545">
                  <c:v>2.0000000000000011E-2</c:v>
                </c:pt>
                <c:pt idx="3546">
                  <c:v>2.0000000000000011E-2</c:v>
                </c:pt>
                <c:pt idx="3547">
                  <c:v>2.0000000000000011E-2</c:v>
                </c:pt>
                <c:pt idx="3548">
                  <c:v>3.0000000000000002E-2</c:v>
                </c:pt>
                <c:pt idx="3549">
                  <c:v>2.0000000000000011E-2</c:v>
                </c:pt>
                <c:pt idx="3550">
                  <c:v>1.0000000000000005E-2</c:v>
                </c:pt>
                <c:pt idx="3551">
                  <c:v>2.0000000000000011E-2</c:v>
                </c:pt>
                <c:pt idx="3552">
                  <c:v>1.0000000000000005E-2</c:v>
                </c:pt>
                <c:pt idx="3553">
                  <c:v>1.0000000000000005E-2</c:v>
                </c:pt>
                <c:pt idx="3554">
                  <c:v>2.0000000000000011E-2</c:v>
                </c:pt>
                <c:pt idx="3555">
                  <c:v>1.0000000000000005E-2</c:v>
                </c:pt>
                <c:pt idx="3556">
                  <c:v>2.0000000000000011E-2</c:v>
                </c:pt>
                <c:pt idx="3557">
                  <c:v>2.0000000000000011E-2</c:v>
                </c:pt>
                <c:pt idx="3558">
                  <c:v>2.0000000000000011E-2</c:v>
                </c:pt>
                <c:pt idx="3559">
                  <c:v>0.05</c:v>
                </c:pt>
                <c:pt idx="3560">
                  <c:v>0.05</c:v>
                </c:pt>
                <c:pt idx="3561">
                  <c:v>4.0000000000000022E-2</c:v>
                </c:pt>
                <c:pt idx="3562">
                  <c:v>4.0000000000000022E-2</c:v>
                </c:pt>
                <c:pt idx="3563">
                  <c:v>4.0000000000000022E-2</c:v>
                </c:pt>
                <c:pt idx="3564">
                  <c:v>4.0000000000000022E-2</c:v>
                </c:pt>
                <c:pt idx="3565">
                  <c:v>3.0000000000000002E-2</c:v>
                </c:pt>
                <c:pt idx="3566">
                  <c:v>3.0000000000000002E-2</c:v>
                </c:pt>
                <c:pt idx="3567">
                  <c:v>3.0000000000000002E-2</c:v>
                </c:pt>
                <c:pt idx="3568">
                  <c:v>2.0000000000000011E-2</c:v>
                </c:pt>
                <c:pt idx="3569">
                  <c:v>2.0000000000000011E-2</c:v>
                </c:pt>
                <c:pt idx="3570">
                  <c:v>2.0000000000000011E-2</c:v>
                </c:pt>
                <c:pt idx="3571">
                  <c:v>2.0000000000000011E-2</c:v>
                </c:pt>
                <c:pt idx="3572">
                  <c:v>2.0000000000000011E-2</c:v>
                </c:pt>
                <c:pt idx="3573">
                  <c:v>2.0000000000000011E-2</c:v>
                </c:pt>
                <c:pt idx="3574">
                  <c:v>1.0000000000000005E-2</c:v>
                </c:pt>
                <c:pt idx="3575">
                  <c:v>2.0000000000000011E-2</c:v>
                </c:pt>
                <c:pt idx="3576">
                  <c:v>2.0000000000000011E-2</c:v>
                </c:pt>
                <c:pt idx="3577">
                  <c:v>2.0000000000000011E-2</c:v>
                </c:pt>
                <c:pt idx="3578">
                  <c:v>2.0000000000000011E-2</c:v>
                </c:pt>
                <c:pt idx="3579">
                  <c:v>2.0000000000000011E-2</c:v>
                </c:pt>
                <c:pt idx="3580">
                  <c:v>2.0000000000000011E-2</c:v>
                </c:pt>
                <c:pt idx="3581">
                  <c:v>2.0000000000000011E-2</c:v>
                </c:pt>
                <c:pt idx="3582">
                  <c:v>2.0000000000000011E-2</c:v>
                </c:pt>
                <c:pt idx="3583">
                  <c:v>2.0000000000000011E-2</c:v>
                </c:pt>
                <c:pt idx="3584">
                  <c:v>2.0000000000000011E-2</c:v>
                </c:pt>
                <c:pt idx="3585">
                  <c:v>2.0000000000000011E-2</c:v>
                </c:pt>
                <c:pt idx="3586">
                  <c:v>2.0000000000000011E-2</c:v>
                </c:pt>
                <c:pt idx="3587">
                  <c:v>2.0000000000000011E-2</c:v>
                </c:pt>
                <c:pt idx="3588">
                  <c:v>2.0000000000000011E-2</c:v>
                </c:pt>
                <c:pt idx="3589">
                  <c:v>1.0000000000000005E-2</c:v>
                </c:pt>
                <c:pt idx="3590">
                  <c:v>1.0000000000000005E-2</c:v>
                </c:pt>
                <c:pt idx="3591">
                  <c:v>2.0000000000000011E-2</c:v>
                </c:pt>
                <c:pt idx="3592">
                  <c:v>2.0000000000000011E-2</c:v>
                </c:pt>
                <c:pt idx="3593">
                  <c:v>2.0000000000000011E-2</c:v>
                </c:pt>
                <c:pt idx="3594">
                  <c:v>1.0000000000000005E-2</c:v>
                </c:pt>
                <c:pt idx="3595">
                  <c:v>2.0000000000000011E-2</c:v>
                </c:pt>
                <c:pt idx="3596">
                  <c:v>3.0000000000000002E-2</c:v>
                </c:pt>
                <c:pt idx="3597">
                  <c:v>2.0000000000000011E-2</c:v>
                </c:pt>
                <c:pt idx="3598">
                  <c:v>2.0000000000000011E-2</c:v>
                </c:pt>
                <c:pt idx="3599">
                  <c:v>3.0000000000000002E-2</c:v>
                </c:pt>
                <c:pt idx="3600">
                  <c:v>3.0000000000000002E-2</c:v>
                </c:pt>
                <c:pt idx="3601">
                  <c:v>2.0000000000000011E-2</c:v>
                </c:pt>
                <c:pt idx="3602">
                  <c:v>2.0000000000000011E-2</c:v>
                </c:pt>
                <c:pt idx="3603">
                  <c:v>3.0000000000000002E-2</c:v>
                </c:pt>
                <c:pt idx="3604">
                  <c:v>2.0000000000000011E-2</c:v>
                </c:pt>
                <c:pt idx="3605">
                  <c:v>1.0000000000000005E-2</c:v>
                </c:pt>
                <c:pt idx="3606">
                  <c:v>3.0000000000000002E-2</c:v>
                </c:pt>
                <c:pt idx="3607">
                  <c:v>2.0000000000000011E-2</c:v>
                </c:pt>
                <c:pt idx="3608">
                  <c:v>2.0000000000000011E-2</c:v>
                </c:pt>
                <c:pt idx="3609">
                  <c:v>2.0000000000000011E-2</c:v>
                </c:pt>
                <c:pt idx="3610">
                  <c:v>2.0000000000000011E-2</c:v>
                </c:pt>
                <c:pt idx="3611">
                  <c:v>2.0000000000000011E-2</c:v>
                </c:pt>
                <c:pt idx="3612">
                  <c:v>2.0000000000000011E-2</c:v>
                </c:pt>
                <c:pt idx="3613">
                  <c:v>2.0000000000000011E-2</c:v>
                </c:pt>
                <c:pt idx="3614">
                  <c:v>1.0000000000000005E-2</c:v>
                </c:pt>
                <c:pt idx="3615">
                  <c:v>1.0000000000000005E-2</c:v>
                </c:pt>
                <c:pt idx="3616">
                  <c:v>1.0000000000000005E-2</c:v>
                </c:pt>
                <c:pt idx="3617">
                  <c:v>2.0000000000000011E-2</c:v>
                </c:pt>
                <c:pt idx="3618">
                  <c:v>2.0000000000000011E-2</c:v>
                </c:pt>
                <c:pt idx="3619">
                  <c:v>2.0000000000000011E-2</c:v>
                </c:pt>
                <c:pt idx="3620">
                  <c:v>2.0000000000000011E-2</c:v>
                </c:pt>
                <c:pt idx="3621">
                  <c:v>2.0000000000000011E-2</c:v>
                </c:pt>
                <c:pt idx="3622">
                  <c:v>2.0000000000000011E-2</c:v>
                </c:pt>
                <c:pt idx="3623">
                  <c:v>2.0000000000000011E-2</c:v>
                </c:pt>
                <c:pt idx="3624">
                  <c:v>2.0000000000000011E-2</c:v>
                </c:pt>
                <c:pt idx="3625">
                  <c:v>2.0000000000000011E-2</c:v>
                </c:pt>
                <c:pt idx="3626">
                  <c:v>2.0000000000000011E-2</c:v>
                </c:pt>
                <c:pt idx="3627">
                  <c:v>2.0000000000000011E-2</c:v>
                </c:pt>
                <c:pt idx="3628">
                  <c:v>3.0000000000000002E-2</c:v>
                </c:pt>
                <c:pt idx="3629">
                  <c:v>2.0000000000000011E-2</c:v>
                </c:pt>
                <c:pt idx="3630">
                  <c:v>3.0000000000000002E-2</c:v>
                </c:pt>
                <c:pt idx="3631">
                  <c:v>4.0000000000000022E-2</c:v>
                </c:pt>
                <c:pt idx="3632">
                  <c:v>4.0000000000000022E-2</c:v>
                </c:pt>
                <c:pt idx="3633">
                  <c:v>4.0000000000000022E-2</c:v>
                </c:pt>
                <c:pt idx="3634">
                  <c:v>4.0000000000000022E-2</c:v>
                </c:pt>
                <c:pt idx="3635">
                  <c:v>3.0000000000000002E-2</c:v>
                </c:pt>
                <c:pt idx="3636">
                  <c:v>3.0000000000000002E-2</c:v>
                </c:pt>
                <c:pt idx="3637">
                  <c:v>3.0000000000000002E-2</c:v>
                </c:pt>
                <c:pt idx="3638">
                  <c:v>3.0000000000000002E-2</c:v>
                </c:pt>
                <c:pt idx="3639">
                  <c:v>3.0000000000000002E-2</c:v>
                </c:pt>
                <c:pt idx="3640">
                  <c:v>3.0000000000000002E-2</c:v>
                </c:pt>
                <c:pt idx="3641">
                  <c:v>3.0000000000000002E-2</c:v>
                </c:pt>
                <c:pt idx="3642">
                  <c:v>3.0000000000000002E-2</c:v>
                </c:pt>
                <c:pt idx="3643">
                  <c:v>3.0000000000000002E-2</c:v>
                </c:pt>
                <c:pt idx="3644">
                  <c:v>3.0000000000000002E-2</c:v>
                </c:pt>
                <c:pt idx="3645">
                  <c:v>3.0000000000000002E-2</c:v>
                </c:pt>
                <c:pt idx="3646">
                  <c:v>3.0000000000000002E-2</c:v>
                </c:pt>
                <c:pt idx="3647">
                  <c:v>3.0000000000000002E-2</c:v>
                </c:pt>
                <c:pt idx="3648">
                  <c:v>4.0000000000000022E-2</c:v>
                </c:pt>
                <c:pt idx="3649">
                  <c:v>3.0000000000000002E-2</c:v>
                </c:pt>
                <c:pt idx="3650">
                  <c:v>2.0000000000000011E-2</c:v>
                </c:pt>
                <c:pt idx="3651">
                  <c:v>4.0000000000000022E-2</c:v>
                </c:pt>
                <c:pt idx="3652">
                  <c:v>3.0000000000000002E-2</c:v>
                </c:pt>
                <c:pt idx="3653">
                  <c:v>3.0000000000000002E-2</c:v>
                </c:pt>
                <c:pt idx="3654">
                  <c:v>3.0000000000000002E-2</c:v>
                </c:pt>
                <c:pt idx="3655">
                  <c:v>3.0000000000000002E-2</c:v>
                </c:pt>
                <c:pt idx="3656">
                  <c:v>2.0000000000000011E-2</c:v>
                </c:pt>
                <c:pt idx="3657">
                  <c:v>2.0000000000000011E-2</c:v>
                </c:pt>
                <c:pt idx="3658">
                  <c:v>2.0000000000000011E-2</c:v>
                </c:pt>
                <c:pt idx="3659">
                  <c:v>2.0000000000000011E-2</c:v>
                </c:pt>
                <c:pt idx="3660">
                  <c:v>2.0000000000000011E-2</c:v>
                </c:pt>
                <c:pt idx="3661">
                  <c:v>1.0000000000000005E-2</c:v>
                </c:pt>
                <c:pt idx="3662">
                  <c:v>1.0000000000000005E-2</c:v>
                </c:pt>
                <c:pt idx="3663">
                  <c:v>1.0000000000000005E-2</c:v>
                </c:pt>
                <c:pt idx="3664">
                  <c:v>1.0000000000000005E-2</c:v>
                </c:pt>
                <c:pt idx="3665">
                  <c:v>1.0000000000000005E-2</c:v>
                </c:pt>
                <c:pt idx="3666">
                  <c:v>2.0000000000000011E-2</c:v>
                </c:pt>
                <c:pt idx="3667">
                  <c:v>3.0000000000000002E-2</c:v>
                </c:pt>
                <c:pt idx="3668">
                  <c:v>3.0000000000000002E-2</c:v>
                </c:pt>
                <c:pt idx="3669">
                  <c:v>3.0000000000000002E-2</c:v>
                </c:pt>
                <c:pt idx="3670">
                  <c:v>3.0000000000000002E-2</c:v>
                </c:pt>
                <c:pt idx="3671">
                  <c:v>3.0000000000000002E-2</c:v>
                </c:pt>
                <c:pt idx="3672">
                  <c:v>3.0000000000000002E-2</c:v>
                </c:pt>
                <c:pt idx="3673">
                  <c:v>3.0000000000000002E-2</c:v>
                </c:pt>
                <c:pt idx="3674">
                  <c:v>3.0000000000000002E-2</c:v>
                </c:pt>
                <c:pt idx="3675">
                  <c:v>3.0000000000000002E-2</c:v>
                </c:pt>
                <c:pt idx="3676">
                  <c:v>3.0000000000000002E-2</c:v>
                </c:pt>
                <c:pt idx="3677">
                  <c:v>3.0000000000000002E-2</c:v>
                </c:pt>
                <c:pt idx="3678">
                  <c:v>3.0000000000000002E-2</c:v>
                </c:pt>
                <c:pt idx="3679">
                  <c:v>2.0000000000000011E-2</c:v>
                </c:pt>
                <c:pt idx="3680">
                  <c:v>2.0000000000000011E-2</c:v>
                </c:pt>
                <c:pt idx="3681">
                  <c:v>3.0000000000000002E-2</c:v>
                </c:pt>
                <c:pt idx="3682">
                  <c:v>3.0000000000000002E-2</c:v>
                </c:pt>
                <c:pt idx="3683">
                  <c:v>3.0000000000000002E-2</c:v>
                </c:pt>
                <c:pt idx="3684">
                  <c:v>3.0000000000000002E-2</c:v>
                </c:pt>
                <c:pt idx="3685">
                  <c:v>3.0000000000000002E-2</c:v>
                </c:pt>
                <c:pt idx="3686">
                  <c:v>3.0000000000000002E-2</c:v>
                </c:pt>
                <c:pt idx="3687">
                  <c:v>3.0000000000000002E-2</c:v>
                </c:pt>
                <c:pt idx="3688">
                  <c:v>3.0000000000000002E-2</c:v>
                </c:pt>
                <c:pt idx="3689">
                  <c:v>3.0000000000000002E-2</c:v>
                </c:pt>
                <c:pt idx="3690">
                  <c:v>3.0000000000000002E-2</c:v>
                </c:pt>
                <c:pt idx="3691">
                  <c:v>1.0000000000000005E-2</c:v>
                </c:pt>
                <c:pt idx="3692">
                  <c:v>1.0000000000000005E-2</c:v>
                </c:pt>
                <c:pt idx="3693">
                  <c:v>1.0000000000000005E-2</c:v>
                </c:pt>
                <c:pt idx="3694">
                  <c:v>1.0000000000000005E-2</c:v>
                </c:pt>
                <c:pt idx="3695">
                  <c:v>1.0000000000000005E-2</c:v>
                </c:pt>
                <c:pt idx="3696">
                  <c:v>2.0000000000000011E-2</c:v>
                </c:pt>
                <c:pt idx="3697">
                  <c:v>3.0000000000000002E-2</c:v>
                </c:pt>
                <c:pt idx="3698">
                  <c:v>3.0000000000000002E-2</c:v>
                </c:pt>
                <c:pt idx="3699">
                  <c:v>3.0000000000000002E-2</c:v>
                </c:pt>
                <c:pt idx="3700">
                  <c:v>2.0000000000000011E-2</c:v>
                </c:pt>
                <c:pt idx="3701">
                  <c:v>2.0000000000000011E-2</c:v>
                </c:pt>
                <c:pt idx="3702">
                  <c:v>2.0000000000000011E-2</c:v>
                </c:pt>
                <c:pt idx="3703">
                  <c:v>2.0000000000000011E-2</c:v>
                </c:pt>
                <c:pt idx="3704">
                  <c:v>3.0000000000000002E-2</c:v>
                </c:pt>
                <c:pt idx="3705">
                  <c:v>3.0000000000000002E-2</c:v>
                </c:pt>
                <c:pt idx="3706">
                  <c:v>4.0000000000000022E-2</c:v>
                </c:pt>
                <c:pt idx="3707">
                  <c:v>4.0000000000000022E-2</c:v>
                </c:pt>
                <c:pt idx="3708">
                  <c:v>4.0000000000000022E-2</c:v>
                </c:pt>
                <c:pt idx="3709">
                  <c:v>0.05</c:v>
                </c:pt>
                <c:pt idx="3710">
                  <c:v>4.0000000000000022E-2</c:v>
                </c:pt>
                <c:pt idx="3711">
                  <c:v>4.0000000000000022E-2</c:v>
                </c:pt>
                <c:pt idx="3712">
                  <c:v>4.0000000000000022E-2</c:v>
                </c:pt>
                <c:pt idx="3713">
                  <c:v>4.0000000000000022E-2</c:v>
                </c:pt>
                <c:pt idx="3714">
                  <c:v>4.0000000000000022E-2</c:v>
                </c:pt>
                <c:pt idx="3715">
                  <c:v>3.0000000000000002E-2</c:v>
                </c:pt>
                <c:pt idx="3716">
                  <c:v>3.0000000000000002E-2</c:v>
                </c:pt>
                <c:pt idx="3717">
                  <c:v>3.0000000000000002E-2</c:v>
                </c:pt>
                <c:pt idx="3718">
                  <c:v>3.0000000000000002E-2</c:v>
                </c:pt>
                <c:pt idx="3719">
                  <c:v>3.0000000000000002E-2</c:v>
                </c:pt>
                <c:pt idx="3720">
                  <c:v>3.0000000000000002E-2</c:v>
                </c:pt>
                <c:pt idx="3721">
                  <c:v>3.0000000000000002E-2</c:v>
                </c:pt>
                <c:pt idx="3722">
                  <c:v>3.0000000000000002E-2</c:v>
                </c:pt>
                <c:pt idx="3723">
                  <c:v>3.0000000000000002E-2</c:v>
                </c:pt>
                <c:pt idx="3724">
                  <c:v>4.0000000000000022E-2</c:v>
                </c:pt>
                <c:pt idx="3725">
                  <c:v>4.0000000000000022E-2</c:v>
                </c:pt>
                <c:pt idx="3726">
                  <c:v>4.0000000000000022E-2</c:v>
                </c:pt>
                <c:pt idx="3727">
                  <c:v>0.05</c:v>
                </c:pt>
                <c:pt idx="3728">
                  <c:v>6.0000000000000026E-2</c:v>
                </c:pt>
                <c:pt idx="3729">
                  <c:v>0.05</c:v>
                </c:pt>
                <c:pt idx="3730">
                  <c:v>4.0000000000000022E-2</c:v>
                </c:pt>
                <c:pt idx="3731">
                  <c:v>4.0000000000000022E-2</c:v>
                </c:pt>
                <c:pt idx="3732">
                  <c:v>4.0000000000000022E-2</c:v>
                </c:pt>
                <c:pt idx="3733">
                  <c:v>2.0000000000000011E-2</c:v>
                </c:pt>
                <c:pt idx="3734">
                  <c:v>2.0000000000000011E-2</c:v>
                </c:pt>
                <c:pt idx="3735">
                  <c:v>3.0000000000000002E-2</c:v>
                </c:pt>
                <c:pt idx="3736">
                  <c:v>2.0000000000000011E-2</c:v>
                </c:pt>
                <c:pt idx="3737">
                  <c:v>2.0000000000000011E-2</c:v>
                </c:pt>
                <c:pt idx="3738">
                  <c:v>3.0000000000000002E-2</c:v>
                </c:pt>
                <c:pt idx="3739">
                  <c:v>2.0000000000000011E-2</c:v>
                </c:pt>
                <c:pt idx="3740">
                  <c:v>3.0000000000000002E-2</c:v>
                </c:pt>
                <c:pt idx="3741">
                  <c:v>3.0000000000000002E-2</c:v>
                </c:pt>
                <c:pt idx="3742">
                  <c:v>3.0000000000000002E-2</c:v>
                </c:pt>
                <c:pt idx="3743">
                  <c:v>4.0000000000000022E-2</c:v>
                </c:pt>
                <c:pt idx="3744">
                  <c:v>4.0000000000000022E-2</c:v>
                </c:pt>
                <c:pt idx="3745">
                  <c:v>4.0000000000000022E-2</c:v>
                </c:pt>
                <c:pt idx="3746">
                  <c:v>3.0000000000000002E-2</c:v>
                </c:pt>
                <c:pt idx="3747">
                  <c:v>4.0000000000000022E-2</c:v>
                </c:pt>
                <c:pt idx="3748">
                  <c:v>4.0000000000000022E-2</c:v>
                </c:pt>
                <c:pt idx="3749">
                  <c:v>3.0000000000000002E-2</c:v>
                </c:pt>
                <c:pt idx="3750">
                  <c:v>3.0000000000000002E-2</c:v>
                </c:pt>
                <c:pt idx="3751">
                  <c:v>3.0000000000000002E-2</c:v>
                </c:pt>
                <c:pt idx="3752">
                  <c:v>3.0000000000000002E-2</c:v>
                </c:pt>
                <c:pt idx="3753">
                  <c:v>4.0000000000000022E-2</c:v>
                </c:pt>
                <c:pt idx="3754">
                  <c:v>3.0000000000000002E-2</c:v>
                </c:pt>
                <c:pt idx="3755">
                  <c:v>4.0000000000000022E-2</c:v>
                </c:pt>
                <c:pt idx="3756">
                  <c:v>0.05</c:v>
                </c:pt>
                <c:pt idx="3757">
                  <c:v>0.05</c:v>
                </c:pt>
                <c:pt idx="3758">
                  <c:v>0.05</c:v>
                </c:pt>
                <c:pt idx="3759">
                  <c:v>0.05</c:v>
                </c:pt>
                <c:pt idx="3760">
                  <c:v>0.05</c:v>
                </c:pt>
                <c:pt idx="3761">
                  <c:v>0.05</c:v>
                </c:pt>
                <c:pt idx="3762">
                  <c:v>4.0000000000000022E-2</c:v>
                </c:pt>
                <c:pt idx="3763">
                  <c:v>0.05</c:v>
                </c:pt>
                <c:pt idx="3764">
                  <c:v>4.0000000000000022E-2</c:v>
                </c:pt>
                <c:pt idx="3765">
                  <c:v>4.0000000000000022E-2</c:v>
                </c:pt>
                <c:pt idx="3766">
                  <c:v>4.0000000000000022E-2</c:v>
                </c:pt>
                <c:pt idx="3767">
                  <c:v>4.0000000000000022E-2</c:v>
                </c:pt>
                <c:pt idx="3768">
                  <c:v>4.0000000000000022E-2</c:v>
                </c:pt>
                <c:pt idx="3769">
                  <c:v>4.0000000000000022E-2</c:v>
                </c:pt>
                <c:pt idx="3770">
                  <c:v>3.0000000000000002E-2</c:v>
                </c:pt>
                <c:pt idx="3771">
                  <c:v>4.0000000000000022E-2</c:v>
                </c:pt>
                <c:pt idx="3772">
                  <c:v>4.0000000000000022E-2</c:v>
                </c:pt>
                <c:pt idx="3773">
                  <c:v>4.0000000000000022E-2</c:v>
                </c:pt>
                <c:pt idx="3774">
                  <c:v>4.0000000000000022E-2</c:v>
                </c:pt>
                <c:pt idx="3775">
                  <c:v>4.0000000000000022E-2</c:v>
                </c:pt>
                <c:pt idx="3776">
                  <c:v>4.0000000000000022E-2</c:v>
                </c:pt>
                <c:pt idx="3777">
                  <c:v>4.0000000000000022E-2</c:v>
                </c:pt>
                <c:pt idx="3778">
                  <c:v>4.0000000000000022E-2</c:v>
                </c:pt>
                <c:pt idx="3779">
                  <c:v>4.0000000000000022E-2</c:v>
                </c:pt>
                <c:pt idx="3780">
                  <c:v>3.0000000000000002E-2</c:v>
                </c:pt>
                <c:pt idx="3781">
                  <c:v>4.0000000000000022E-2</c:v>
                </c:pt>
                <c:pt idx="3782">
                  <c:v>3.0000000000000002E-2</c:v>
                </c:pt>
                <c:pt idx="3783">
                  <c:v>4.0000000000000022E-2</c:v>
                </c:pt>
                <c:pt idx="3784">
                  <c:v>4.0000000000000022E-2</c:v>
                </c:pt>
                <c:pt idx="3785">
                  <c:v>4.0000000000000022E-2</c:v>
                </c:pt>
                <c:pt idx="3786">
                  <c:v>3.0000000000000002E-2</c:v>
                </c:pt>
                <c:pt idx="3787">
                  <c:v>4.0000000000000022E-2</c:v>
                </c:pt>
                <c:pt idx="3788">
                  <c:v>4.0000000000000022E-2</c:v>
                </c:pt>
                <c:pt idx="3789">
                  <c:v>4.0000000000000022E-2</c:v>
                </c:pt>
                <c:pt idx="3790">
                  <c:v>4.0000000000000022E-2</c:v>
                </c:pt>
                <c:pt idx="3791">
                  <c:v>0.05</c:v>
                </c:pt>
                <c:pt idx="3792">
                  <c:v>4.0000000000000022E-2</c:v>
                </c:pt>
                <c:pt idx="3793">
                  <c:v>4.0000000000000022E-2</c:v>
                </c:pt>
                <c:pt idx="3794">
                  <c:v>4.0000000000000022E-2</c:v>
                </c:pt>
                <c:pt idx="3795">
                  <c:v>4.0000000000000022E-2</c:v>
                </c:pt>
                <c:pt idx="3796">
                  <c:v>3.0000000000000002E-2</c:v>
                </c:pt>
                <c:pt idx="3797">
                  <c:v>3.0000000000000002E-2</c:v>
                </c:pt>
                <c:pt idx="3798">
                  <c:v>3.0000000000000002E-2</c:v>
                </c:pt>
                <c:pt idx="3799">
                  <c:v>3.0000000000000002E-2</c:v>
                </c:pt>
                <c:pt idx="3800">
                  <c:v>2.0000000000000011E-2</c:v>
                </c:pt>
                <c:pt idx="3801">
                  <c:v>2.0000000000000011E-2</c:v>
                </c:pt>
                <c:pt idx="3802">
                  <c:v>3.0000000000000002E-2</c:v>
                </c:pt>
                <c:pt idx="3803">
                  <c:v>2.0000000000000011E-2</c:v>
                </c:pt>
                <c:pt idx="3804">
                  <c:v>3.0000000000000002E-2</c:v>
                </c:pt>
                <c:pt idx="3805">
                  <c:v>3.0000000000000002E-2</c:v>
                </c:pt>
                <c:pt idx="3806">
                  <c:v>3.0000000000000002E-2</c:v>
                </c:pt>
                <c:pt idx="3807">
                  <c:v>3.0000000000000002E-2</c:v>
                </c:pt>
                <c:pt idx="3808">
                  <c:v>2.0000000000000011E-2</c:v>
                </c:pt>
                <c:pt idx="3809">
                  <c:v>2.0000000000000011E-2</c:v>
                </c:pt>
                <c:pt idx="3810">
                  <c:v>3.0000000000000002E-2</c:v>
                </c:pt>
                <c:pt idx="3811">
                  <c:v>2.0000000000000011E-2</c:v>
                </c:pt>
                <c:pt idx="3812">
                  <c:v>3.0000000000000002E-2</c:v>
                </c:pt>
                <c:pt idx="3813">
                  <c:v>3.0000000000000002E-2</c:v>
                </c:pt>
                <c:pt idx="3814">
                  <c:v>4.0000000000000022E-2</c:v>
                </c:pt>
                <c:pt idx="3815">
                  <c:v>4.0000000000000022E-2</c:v>
                </c:pt>
                <c:pt idx="3816">
                  <c:v>4.0000000000000022E-2</c:v>
                </c:pt>
                <c:pt idx="3817">
                  <c:v>3.0000000000000002E-2</c:v>
                </c:pt>
                <c:pt idx="3818">
                  <c:v>3.0000000000000002E-2</c:v>
                </c:pt>
                <c:pt idx="3819">
                  <c:v>3.0000000000000002E-2</c:v>
                </c:pt>
                <c:pt idx="3820">
                  <c:v>3.0000000000000002E-2</c:v>
                </c:pt>
                <c:pt idx="3821">
                  <c:v>3.0000000000000002E-2</c:v>
                </c:pt>
                <c:pt idx="3822">
                  <c:v>3.0000000000000002E-2</c:v>
                </c:pt>
                <c:pt idx="3823">
                  <c:v>3.0000000000000002E-2</c:v>
                </c:pt>
                <c:pt idx="3824">
                  <c:v>3.0000000000000002E-2</c:v>
                </c:pt>
                <c:pt idx="3825">
                  <c:v>3.0000000000000002E-2</c:v>
                </c:pt>
                <c:pt idx="3826">
                  <c:v>3.0000000000000002E-2</c:v>
                </c:pt>
                <c:pt idx="3827">
                  <c:v>4.0000000000000022E-2</c:v>
                </c:pt>
                <c:pt idx="3828">
                  <c:v>3.0000000000000002E-2</c:v>
                </c:pt>
                <c:pt idx="3829">
                  <c:v>3.0000000000000002E-2</c:v>
                </c:pt>
                <c:pt idx="3830">
                  <c:v>3.0000000000000002E-2</c:v>
                </c:pt>
                <c:pt idx="3831">
                  <c:v>3.0000000000000002E-2</c:v>
                </c:pt>
                <c:pt idx="3832">
                  <c:v>3.0000000000000002E-2</c:v>
                </c:pt>
                <c:pt idx="3833">
                  <c:v>3.0000000000000002E-2</c:v>
                </c:pt>
                <c:pt idx="3834">
                  <c:v>4.0000000000000022E-2</c:v>
                </c:pt>
                <c:pt idx="3835">
                  <c:v>3.0000000000000002E-2</c:v>
                </c:pt>
                <c:pt idx="3836">
                  <c:v>3.0000000000000002E-2</c:v>
                </c:pt>
                <c:pt idx="3837">
                  <c:v>4.0000000000000022E-2</c:v>
                </c:pt>
                <c:pt idx="3838">
                  <c:v>4.0000000000000022E-2</c:v>
                </c:pt>
                <c:pt idx="3839">
                  <c:v>4.0000000000000022E-2</c:v>
                </c:pt>
                <c:pt idx="3840">
                  <c:v>4.0000000000000022E-2</c:v>
                </c:pt>
                <c:pt idx="3841">
                  <c:v>3.0000000000000002E-2</c:v>
                </c:pt>
                <c:pt idx="3842">
                  <c:v>3.0000000000000002E-2</c:v>
                </c:pt>
                <c:pt idx="3843">
                  <c:v>3.0000000000000002E-2</c:v>
                </c:pt>
                <c:pt idx="3844">
                  <c:v>2.0000000000000011E-2</c:v>
                </c:pt>
                <c:pt idx="3845">
                  <c:v>2.0000000000000011E-2</c:v>
                </c:pt>
                <c:pt idx="3846">
                  <c:v>3.0000000000000002E-2</c:v>
                </c:pt>
                <c:pt idx="3847">
                  <c:v>3.0000000000000002E-2</c:v>
                </c:pt>
                <c:pt idx="3848">
                  <c:v>3.0000000000000002E-2</c:v>
                </c:pt>
                <c:pt idx="3849">
                  <c:v>3.0000000000000002E-2</c:v>
                </c:pt>
                <c:pt idx="3850">
                  <c:v>4.0000000000000022E-2</c:v>
                </c:pt>
                <c:pt idx="3851">
                  <c:v>4.0000000000000022E-2</c:v>
                </c:pt>
                <c:pt idx="3852">
                  <c:v>0.05</c:v>
                </c:pt>
                <c:pt idx="3853">
                  <c:v>0.05</c:v>
                </c:pt>
                <c:pt idx="3854">
                  <c:v>0.05</c:v>
                </c:pt>
                <c:pt idx="3855">
                  <c:v>0.05</c:v>
                </c:pt>
                <c:pt idx="3856">
                  <c:v>4.0000000000000022E-2</c:v>
                </c:pt>
                <c:pt idx="3857">
                  <c:v>4.0000000000000022E-2</c:v>
                </c:pt>
                <c:pt idx="3858">
                  <c:v>3.0000000000000002E-2</c:v>
                </c:pt>
                <c:pt idx="3859">
                  <c:v>3.0000000000000002E-2</c:v>
                </c:pt>
                <c:pt idx="3860">
                  <c:v>2.0000000000000011E-2</c:v>
                </c:pt>
                <c:pt idx="3861">
                  <c:v>2.0000000000000011E-2</c:v>
                </c:pt>
                <c:pt idx="3862">
                  <c:v>2.0000000000000011E-2</c:v>
                </c:pt>
                <c:pt idx="3863">
                  <c:v>2.0000000000000011E-2</c:v>
                </c:pt>
                <c:pt idx="3864">
                  <c:v>2.0000000000000011E-2</c:v>
                </c:pt>
                <c:pt idx="3865">
                  <c:v>3.0000000000000002E-2</c:v>
                </c:pt>
                <c:pt idx="3866">
                  <c:v>3.0000000000000002E-2</c:v>
                </c:pt>
                <c:pt idx="3867">
                  <c:v>3.0000000000000002E-2</c:v>
                </c:pt>
                <c:pt idx="3868">
                  <c:v>2.0000000000000011E-2</c:v>
                </c:pt>
                <c:pt idx="3869">
                  <c:v>3.0000000000000002E-2</c:v>
                </c:pt>
                <c:pt idx="3870">
                  <c:v>3.0000000000000002E-2</c:v>
                </c:pt>
                <c:pt idx="3871">
                  <c:v>3.0000000000000002E-2</c:v>
                </c:pt>
                <c:pt idx="3872">
                  <c:v>4.0000000000000022E-2</c:v>
                </c:pt>
                <c:pt idx="3873">
                  <c:v>4.0000000000000022E-2</c:v>
                </c:pt>
                <c:pt idx="3874">
                  <c:v>4.0000000000000022E-2</c:v>
                </c:pt>
                <c:pt idx="3875">
                  <c:v>4.0000000000000022E-2</c:v>
                </c:pt>
                <c:pt idx="3876">
                  <c:v>4.0000000000000022E-2</c:v>
                </c:pt>
                <c:pt idx="3877">
                  <c:v>4.0000000000000022E-2</c:v>
                </c:pt>
                <c:pt idx="3878">
                  <c:v>4.0000000000000022E-2</c:v>
                </c:pt>
                <c:pt idx="3879">
                  <c:v>3.0000000000000002E-2</c:v>
                </c:pt>
                <c:pt idx="3880">
                  <c:v>4.0000000000000022E-2</c:v>
                </c:pt>
                <c:pt idx="3881">
                  <c:v>4.0000000000000022E-2</c:v>
                </c:pt>
                <c:pt idx="3882">
                  <c:v>4.0000000000000022E-2</c:v>
                </c:pt>
                <c:pt idx="3883">
                  <c:v>4.0000000000000022E-2</c:v>
                </c:pt>
                <c:pt idx="3884">
                  <c:v>4.0000000000000022E-2</c:v>
                </c:pt>
                <c:pt idx="3885">
                  <c:v>4.0000000000000022E-2</c:v>
                </c:pt>
                <c:pt idx="3886">
                  <c:v>4.0000000000000022E-2</c:v>
                </c:pt>
                <c:pt idx="3887">
                  <c:v>4.0000000000000022E-2</c:v>
                </c:pt>
                <c:pt idx="3888">
                  <c:v>4.0000000000000022E-2</c:v>
                </c:pt>
                <c:pt idx="3889">
                  <c:v>0.05</c:v>
                </c:pt>
                <c:pt idx="3890">
                  <c:v>4.0000000000000022E-2</c:v>
                </c:pt>
                <c:pt idx="3891">
                  <c:v>4.0000000000000022E-2</c:v>
                </c:pt>
                <c:pt idx="3892">
                  <c:v>3.0000000000000002E-2</c:v>
                </c:pt>
                <c:pt idx="3893">
                  <c:v>4.0000000000000022E-2</c:v>
                </c:pt>
                <c:pt idx="3894">
                  <c:v>3.0000000000000002E-2</c:v>
                </c:pt>
                <c:pt idx="3895">
                  <c:v>3.0000000000000002E-2</c:v>
                </c:pt>
                <c:pt idx="3896">
                  <c:v>4.0000000000000022E-2</c:v>
                </c:pt>
                <c:pt idx="3897">
                  <c:v>3.0000000000000002E-2</c:v>
                </c:pt>
                <c:pt idx="3898">
                  <c:v>3.0000000000000002E-2</c:v>
                </c:pt>
                <c:pt idx="3899">
                  <c:v>3.0000000000000002E-2</c:v>
                </c:pt>
                <c:pt idx="3900">
                  <c:v>3.0000000000000002E-2</c:v>
                </c:pt>
                <c:pt idx="3901">
                  <c:v>3.0000000000000002E-2</c:v>
                </c:pt>
                <c:pt idx="3902">
                  <c:v>3.0000000000000002E-2</c:v>
                </c:pt>
                <c:pt idx="3903">
                  <c:v>3.0000000000000002E-2</c:v>
                </c:pt>
                <c:pt idx="3904">
                  <c:v>4.0000000000000022E-2</c:v>
                </c:pt>
                <c:pt idx="3905">
                  <c:v>4.0000000000000022E-2</c:v>
                </c:pt>
                <c:pt idx="3906">
                  <c:v>4.0000000000000022E-2</c:v>
                </c:pt>
                <c:pt idx="3907">
                  <c:v>4.0000000000000022E-2</c:v>
                </c:pt>
                <c:pt idx="3908">
                  <c:v>0.05</c:v>
                </c:pt>
                <c:pt idx="3909">
                  <c:v>4.0000000000000022E-2</c:v>
                </c:pt>
                <c:pt idx="3910">
                  <c:v>0.05</c:v>
                </c:pt>
                <c:pt idx="3911">
                  <c:v>0.05</c:v>
                </c:pt>
                <c:pt idx="3912">
                  <c:v>0.05</c:v>
                </c:pt>
                <c:pt idx="3913">
                  <c:v>4.0000000000000022E-2</c:v>
                </c:pt>
                <c:pt idx="3914">
                  <c:v>4.0000000000000022E-2</c:v>
                </c:pt>
                <c:pt idx="3915">
                  <c:v>4.0000000000000022E-2</c:v>
                </c:pt>
                <c:pt idx="3916">
                  <c:v>4.0000000000000022E-2</c:v>
                </c:pt>
                <c:pt idx="3917">
                  <c:v>4.0000000000000022E-2</c:v>
                </c:pt>
                <c:pt idx="3918">
                  <c:v>4.0000000000000022E-2</c:v>
                </c:pt>
                <c:pt idx="3919">
                  <c:v>4.0000000000000022E-2</c:v>
                </c:pt>
                <c:pt idx="3920">
                  <c:v>3.0000000000000002E-2</c:v>
                </c:pt>
                <c:pt idx="3921">
                  <c:v>4.0000000000000022E-2</c:v>
                </c:pt>
                <c:pt idx="3922">
                  <c:v>4.0000000000000022E-2</c:v>
                </c:pt>
                <c:pt idx="3923">
                  <c:v>4.0000000000000022E-2</c:v>
                </c:pt>
                <c:pt idx="3924">
                  <c:v>3.0000000000000002E-2</c:v>
                </c:pt>
                <c:pt idx="3925">
                  <c:v>2.0000000000000011E-2</c:v>
                </c:pt>
                <c:pt idx="3926">
                  <c:v>2.0000000000000011E-2</c:v>
                </c:pt>
                <c:pt idx="3927">
                  <c:v>2.0000000000000011E-2</c:v>
                </c:pt>
                <c:pt idx="3928">
                  <c:v>3.0000000000000002E-2</c:v>
                </c:pt>
                <c:pt idx="3929">
                  <c:v>3.0000000000000002E-2</c:v>
                </c:pt>
                <c:pt idx="3930">
                  <c:v>3.0000000000000002E-2</c:v>
                </c:pt>
                <c:pt idx="3931">
                  <c:v>3.0000000000000002E-2</c:v>
                </c:pt>
                <c:pt idx="3932">
                  <c:v>3.0000000000000002E-2</c:v>
                </c:pt>
                <c:pt idx="3933">
                  <c:v>3.0000000000000002E-2</c:v>
                </c:pt>
                <c:pt idx="3934">
                  <c:v>3.0000000000000002E-2</c:v>
                </c:pt>
                <c:pt idx="3935">
                  <c:v>4.0000000000000022E-2</c:v>
                </c:pt>
                <c:pt idx="3936">
                  <c:v>3.0000000000000002E-2</c:v>
                </c:pt>
                <c:pt idx="3937">
                  <c:v>4.0000000000000022E-2</c:v>
                </c:pt>
                <c:pt idx="3938">
                  <c:v>4.0000000000000022E-2</c:v>
                </c:pt>
                <c:pt idx="3939">
                  <c:v>3.0000000000000002E-2</c:v>
                </c:pt>
                <c:pt idx="3940">
                  <c:v>3.0000000000000002E-2</c:v>
                </c:pt>
                <c:pt idx="3941">
                  <c:v>2.0000000000000011E-2</c:v>
                </c:pt>
                <c:pt idx="3942">
                  <c:v>2.0000000000000011E-2</c:v>
                </c:pt>
                <c:pt idx="3943">
                  <c:v>2.0000000000000011E-2</c:v>
                </c:pt>
                <c:pt idx="3944">
                  <c:v>2.0000000000000011E-2</c:v>
                </c:pt>
                <c:pt idx="3945">
                  <c:v>3.0000000000000002E-2</c:v>
                </c:pt>
                <c:pt idx="3946">
                  <c:v>3.0000000000000002E-2</c:v>
                </c:pt>
                <c:pt idx="3947">
                  <c:v>3.0000000000000002E-2</c:v>
                </c:pt>
                <c:pt idx="3948">
                  <c:v>2.0000000000000011E-2</c:v>
                </c:pt>
                <c:pt idx="3949">
                  <c:v>3.0000000000000002E-2</c:v>
                </c:pt>
                <c:pt idx="3950">
                  <c:v>3.0000000000000002E-2</c:v>
                </c:pt>
                <c:pt idx="3951">
                  <c:v>3.0000000000000002E-2</c:v>
                </c:pt>
                <c:pt idx="3952">
                  <c:v>3.0000000000000002E-2</c:v>
                </c:pt>
                <c:pt idx="3953">
                  <c:v>3.0000000000000002E-2</c:v>
                </c:pt>
                <c:pt idx="3954">
                  <c:v>3.0000000000000002E-2</c:v>
                </c:pt>
                <c:pt idx="3955">
                  <c:v>3.0000000000000002E-2</c:v>
                </c:pt>
                <c:pt idx="3956">
                  <c:v>4.0000000000000022E-2</c:v>
                </c:pt>
                <c:pt idx="3957">
                  <c:v>4.0000000000000022E-2</c:v>
                </c:pt>
                <c:pt idx="3958">
                  <c:v>4.0000000000000022E-2</c:v>
                </c:pt>
                <c:pt idx="3959">
                  <c:v>4.0000000000000022E-2</c:v>
                </c:pt>
                <c:pt idx="3960">
                  <c:v>0.05</c:v>
                </c:pt>
                <c:pt idx="3961">
                  <c:v>0.05</c:v>
                </c:pt>
                <c:pt idx="3962">
                  <c:v>0.05</c:v>
                </c:pt>
                <c:pt idx="3963">
                  <c:v>4.0000000000000022E-2</c:v>
                </c:pt>
                <c:pt idx="3964">
                  <c:v>4.0000000000000022E-2</c:v>
                </c:pt>
                <c:pt idx="3965">
                  <c:v>4.0000000000000022E-2</c:v>
                </c:pt>
                <c:pt idx="3966">
                  <c:v>4.0000000000000022E-2</c:v>
                </c:pt>
                <c:pt idx="3967">
                  <c:v>0.05</c:v>
                </c:pt>
                <c:pt idx="3968">
                  <c:v>0.05</c:v>
                </c:pt>
                <c:pt idx="3969">
                  <c:v>0.05</c:v>
                </c:pt>
                <c:pt idx="3970">
                  <c:v>4.0000000000000022E-2</c:v>
                </c:pt>
                <c:pt idx="3971">
                  <c:v>4.0000000000000022E-2</c:v>
                </c:pt>
                <c:pt idx="3972">
                  <c:v>4.0000000000000022E-2</c:v>
                </c:pt>
                <c:pt idx="3973">
                  <c:v>3.0000000000000002E-2</c:v>
                </c:pt>
                <c:pt idx="3974">
                  <c:v>3.0000000000000002E-2</c:v>
                </c:pt>
                <c:pt idx="3975">
                  <c:v>3.0000000000000002E-2</c:v>
                </c:pt>
                <c:pt idx="3976">
                  <c:v>3.0000000000000002E-2</c:v>
                </c:pt>
                <c:pt idx="3977">
                  <c:v>3.0000000000000002E-2</c:v>
                </c:pt>
                <c:pt idx="3978">
                  <c:v>3.0000000000000002E-2</c:v>
                </c:pt>
                <c:pt idx="3979">
                  <c:v>3.0000000000000002E-2</c:v>
                </c:pt>
                <c:pt idx="3980">
                  <c:v>3.0000000000000002E-2</c:v>
                </c:pt>
                <c:pt idx="3981">
                  <c:v>3.0000000000000002E-2</c:v>
                </c:pt>
                <c:pt idx="3982">
                  <c:v>3.0000000000000002E-2</c:v>
                </c:pt>
                <c:pt idx="3983">
                  <c:v>4.0000000000000022E-2</c:v>
                </c:pt>
                <c:pt idx="3984">
                  <c:v>4.0000000000000022E-2</c:v>
                </c:pt>
                <c:pt idx="3985">
                  <c:v>3.0000000000000002E-2</c:v>
                </c:pt>
                <c:pt idx="3986">
                  <c:v>3.0000000000000002E-2</c:v>
                </c:pt>
                <c:pt idx="3987">
                  <c:v>4.0000000000000022E-2</c:v>
                </c:pt>
                <c:pt idx="3988">
                  <c:v>0.05</c:v>
                </c:pt>
                <c:pt idx="3989">
                  <c:v>4.0000000000000022E-2</c:v>
                </c:pt>
                <c:pt idx="3990">
                  <c:v>0.05</c:v>
                </c:pt>
                <c:pt idx="3991">
                  <c:v>0.05</c:v>
                </c:pt>
                <c:pt idx="3992">
                  <c:v>4.0000000000000022E-2</c:v>
                </c:pt>
                <c:pt idx="3993">
                  <c:v>4.0000000000000022E-2</c:v>
                </c:pt>
                <c:pt idx="3994">
                  <c:v>4.0000000000000022E-2</c:v>
                </c:pt>
                <c:pt idx="3995">
                  <c:v>0.05</c:v>
                </c:pt>
                <c:pt idx="3996">
                  <c:v>4.0000000000000022E-2</c:v>
                </c:pt>
                <c:pt idx="3997">
                  <c:v>3.0000000000000002E-2</c:v>
                </c:pt>
                <c:pt idx="3998">
                  <c:v>4.0000000000000022E-2</c:v>
                </c:pt>
                <c:pt idx="3999">
                  <c:v>3.0000000000000002E-2</c:v>
                </c:pt>
                <c:pt idx="4000">
                  <c:v>3.0000000000000002E-2</c:v>
                </c:pt>
                <c:pt idx="4001">
                  <c:v>4.0000000000000022E-2</c:v>
                </c:pt>
                <c:pt idx="4002">
                  <c:v>4.0000000000000022E-2</c:v>
                </c:pt>
                <c:pt idx="4003">
                  <c:v>4.0000000000000022E-2</c:v>
                </c:pt>
                <c:pt idx="4004">
                  <c:v>4.0000000000000022E-2</c:v>
                </c:pt>
                <c:pt idx="4005">
                  <c:v>3.0000000000000002E-2</c:v>
                </c:pt>
                <c:pt idx="4006">
                  <c:v>4.0000000000000022E-2</c:v>
                </c:pt>
                <c:pt idx="4007">
                  <c:v>3.0000000000000002E-2</c:v>
                </c:pt>
                <c:pt idx="4008">
                  <c:v>3.0000000000000002E-2</c:v>
                </c:pt>
                <c:pt idx="4009">
                  <c:v>4.0000000000000022E-2</c:v>
                </c:pt>
                <c:pt idx="4010">
                  <c:v>3.0000000000000002E-2</c:v>
                </c:pt>
                <c:pt idx="4011">
                  <c:v>3.0000000000000002E-2</c:v>
                </c:pt>
                <c:pt idx="4012">
                  <c:v>3.0000000000000002E-2</c:v>
                </c:pt>
                <c:pt idx="4013">
                  <c:v>3.0000000000000002E-2</c:v>
                </c:pt>
                <c:pt idx="4014">
                  <c:v>2.0000000000000011E-2</c:v>
                </c:pt>
                <c:pt idx="4015">
                  <c:v>3.0000000000000002E-2</c:v>
                </c:pt>
                <c:pt idx="4016">
                  <c:v>4.0000000000000022E-2</c:v>
                </c:pt>
                <c:pt idx="4017">
                  <c:v>4.0000000000000022E-2</c:v>
                </c:pt>
                <c:pt idx="4018">
                  <c:v>4.0000000000000022E-2</c:v>
                </c:pt>
                <c:pt idx="4019">
                  <c:v>4.0000000000000022E-2</c:v>
                </c:pt>
                <c:pt idx="4020">
                  <c:v>4.0000000000000022E-2</c:v>
                </c:pt>
                <c:pt idx="4021">
                  <c:v>4.0000000000000022E-2</c:v>
                </c:pt>
                <c:pt idx="4022">
                  <c:v>4.0000000000000022E-2</c:v>
                </c:pt>
                <c:pt idx="4023">
                  <c:v>3.0000000000000002E-2</c:v>
                </c:pt>
                <c:pt idx="4024">
                  <c:v>3.0000000000000002E-2</c:v>
                </c:pt>
                <c:pt idx="4025">
                  <c:v>3.0000000000000002E-2</c:v>
                </c:pt>
                <c:pt idx="4026">
                  <c:v>2.0000000000000011E-2</c:v>
                </c:pt>
                <c:pt idx="4027">
                  <c:v>2.0000000000000011E-2</c:v>
                </c:pt>
                <c:pt idx="4028">
                  <c:v>2.0000000000000011E-2</c:v>
                </c:pt>
                <c:pt idx="4029">
                  <c:v>2.0000000000000011E-2</c:v>
                </c:pt>
                <c:pt idx="4030">
                  <c:v>3.0000000000000002E-2</c:v>
                </c:pt>
                <c:pt idx="4031">
                  <c:v>4.0000000000000022E-2</c:v>
                </c:pt>
                <c:pt idx="4032">
                  <c:v>4.0000000000000022E-2</c:v>
                </c:pt>
                <c:pt idx="4033">
                  <c:v>0.05</c:v>
                </c:pt>
                <c:pt idx="4034">
                  <c:v>4.0000000000000022E-2</c:v>
                </c:pt>
                <c:pt idx="4035">
                  <c:v>4.0000000000000022E-2</c:v>
                </c:pt>
                <c:pt idx="4036">
                  <c:v>4.0000000000000022E-2</c:v>
                </c:pt>
                <c:pt idx="4037">
                  <c:v>4.0000000000000022E-2</c:v>
                </c:pt>
                <c:pt idx="4038">
                  <c:v>4.0000000000000022E-2</c:v>
                </c:pt>
                <c:pt idx="4039">
                  <c:v>3.0000000000000002E-2</c:v>
                </c:pt>
                <c:pt idx="4040">
                  <c:v>3.0000000000000002E-2</c:v>
                </c:pt>
                <c:pt idx="4041">
                  <c:v>3.0000000000000002E-2</c:v>
                </c:pt>
                <c:pt idx="4042">
                  <c:v>2.0000000000000011E-2</c:v>
                </c:pt>
                <c:pt idx="4043">
                  <c:v>3.0000000000000002E-2</c:v>
                </c:pt>
                <c:pt idx="4044">
                  <c:v>2.0000000000000011E-2</c:v>
                </c:pt>
                <c:pt idx="4045">
                  <c:v>3.0000000000000002E-2</c:v>
                </c:pt>
                <c:pt idx="4046">
                  <c:v>4.0000000000000022E-2</c:v>
                </c:pt>
                <c:pt idx="4047">
                  <c:v>4.0000000000000022E-2</c:v>
                </c:pt>
                <c:pt idx="4048">
                  <c:v>3.0000000000000002E-2</c:v>
                </c:pt>
                <c:pt idx="4049">
                  <c:v>4.0000000000000022E-2</c:v>
                </c:pt>
                <c:pt idx="4050">
                  <c:v>4.0000000000000022E-2</c:v>
                </c:pt>
                <c:pt idx="4051">
                  <c:v>4.0000000000000022E-2</c:v>
                </c:pt>
                <c:pt idx="4052">
                  <c:v>4.0000000000000022E-2</c:v>
                </c:pt>
                <c:pt idx="4053">
                  <c:v>4.0000000000000022E-2</c:v>
                </c:pt>
                <c:pt idx="4054">
                  <c:v>4.0000000000000022E-2</c:v>
                </c:pt>
                <c:pt idx="4055">
                  <c:v>3.0000000000000002E-2</c:v>
                </c:pt>
                <c:pt idx="4056">
                  <c:v>3.0000000000000002E-2</c:v>
                </c:pt>
                <c:pt idx="4057">
                  <c:v>3.0000000000000002E-2</c:v>
                </c:pt>
                <c:pt idx="4058">
                  <c:v>3.0000000000000002E-2</c:v>
                </c:pt>
                <c:pt idx="4059">
                  <c:v>3.0000000000000002E-2</c:v>
                </c:pt>
                <c:pt idx="4060">
                  <c:v>3.0000000000000002E-2</c:v>
                </c:pt>
                <c:pt idx="4061">
                  <c:v>3.0000000000000002E-2</c:v>
                </c:pt>
                <c:pt idx="4062">
                  <c:v>3.0000000000000002E-2</c:v>
                </c:pt>
                <c:pt idx="4063">
                  <c:v>3.0000000000000002E-2</c:v>
                </c:pt>
                <c:pt idx="4064">
                  <c:v>3.0000000000000002E-2</c:v>
                </c:pt>
                <c:pt idx="4065">
                  <c:v>3.0000000000000002E-2</c:v>
                </c:pt>
                <c:pt idx="4066">
                  <c:v>3.0000000000000002E-2</c:v>
                </c:pt>
                <c:pt idx="4067">
                  <c:v>3.0000000000000002E-2</c:v>
                </c:pt>
                <c:pt idx="4068">
                  <c:v>2.0000000000000011E-2</c:v>
                </c:pt>
                <c:pt idx="4069">
                  <c:v>3.0000000000000002E-2</c:v>
                </c:pt>
                <c:pt idx="4070">
                  <c:v>2.0000000000000011E-2</c:v>
                </c:pt>
                <c:pt idx="4071">
                  <c:v>2.0000000000000011E-2</c:v>
                </c:pt>
                <c:pt idx="4072">
                  <c:v>2.0000000000000011E-2</c:v>
                </c:pt>
                <c:pt idx="4073">
                  <c:v>2.0000000000000011E-2</c:v>
                </c:pt>
                <c:pt idx="4074">
                  <c:v>2.0000000000000011E-2</c:v>
                </c:pt>
                <c:pt idx="4075">
                  <c:v>3.0000000000000002E-2</c:v>
                </c:pt>
                <c:pt idx="4076">
                  <c:v>4.0000000000000022E-2</c:v>
                </c:pt>
                <c:pt idx="4077">
                  <c:v>4.0000000000000022E-2</c:v>
                </c:pt>
                <c:pt idx="4078">
                  <c:v>4.0000000000000022E-2</c:v>
                </c:pt>
                <c:pt idx="4079">
                  <c:v>0.05</c:v>
                </c:pt>
                <c:pt idx="4080">
                  <c:v>0.05</c:v>
                </c:pt>
                <c:pt idx="4081">
                  <c:v>4.0000000000000022E-2</c:v>
                </c:pt>
                <c:pt idx="4082">
                  <c:v>4.0000000000000022E-2</c:v>
                </c:pt>
                <c:pt idx="4083">
                  <c:v>4.0000000000000022E-2</c:v>
                </c:pt>
                <c:pt idx="4084">
                  <c:v>4.0000000000000022E-2</c:v>
                </c:pt>
                <c:pt idx="4085">
                  <c:v>3.0000000000000002E-2</c:v>
                </c:pt>
                <c:pt idx="4086">
                  <c:v>3.0000000000000002E-2</c:v>
                </c:pt>
                <c:pt idx="4087">
                  <c:v>3.0000000000000002E-2</c:v>
                </c:pt>
                <c:pt idx="4088">
                  <c:v>3.0000000000000002E-2</c:v>
                </c:pt>
                <c:pt idx="4089">
                  <c:v>3.0000000000000002E-2</c:v>
                </c:pt>
                <c:pt idx="4090">
                  <c:v>4.0000000000000022E-2</c:v>
                </c:pt>
                <c:pt idx="4091">
                  <c:v>4.0000000000000022E-2</c:v>
                </c:pt>
                <c:pt idx="4092">
                  <c:v>4.0000000000000022E-2</c:v>
                </c:pt>
                <c:pt idx="4093">
                  <c:v>4.0000000000000022E-2</c:v>
                </c:pt>
                <c:pt idx="4094">
                  <c:v>0.05</c:v>
                </c:pt>
                <c:pt idx="4095">
                  <c:v>0.05</c:v>
                </c:pt>
                <c:pt idx="4096">
                  <c:v>4.0000000000000022E-2</c:v>
                </c:pt>
                <c:pt idx="4097">
                  <c:v>3.0000000000000002E-2</c:v>
                </c:pt>
                <c:pt idx="4098">
                  <c:v>3.0000000000000002E-2</c:v>
                </c:pt>
                <c:pt idx="4099">
                  <c:v>2.0000000000000011E-2</c:v>
                </c:pt>
                <c:pt idx="4100">
                  <c:v>2.0000000000000011E-2</c:v>
                </c:pt>
                <c:pt idx="4101">
                  <c:v>2.0000000000000011E-2</c:v>
                </c:pt>
                <c:pt idx="4102">
                  <c:v>2.0000000000000011E-2</c:v>
                </c:pt>
                <c:pt idx="4103">
                  <c:v>1.0000000000000005E-2</c:v>
                </c:pt>
                <c:pt idx="4104">
                  <c:v>2.0000000000000011E-2</c:v>
                </c:pt>
                <c:pt idx="4105">
                  <c:v>3.0000000000000002E-2</c:v>
                </c:pt>
                <c:pt idx="4106">
                  <c:v>3.0000000000000002E-2</c:v>
                </c:pt>
                <c:pt idx="4107">
                  <c:v>4.0000000000000022E-2</c:v>
                </c:pt>
                <c:pt idx="4108">
                  <c:v>3.0000000000000002E-2</c:v>
                </c:pt>
                <c:pt idx="4109">
                  <c:v>3.0000000000000002E-2</c:v>
                </c:pt>
                <c:pt idx="4110">
                  <c:v>3.0000000000000002E-2</c:v>
                </c:pt>
                <c:pt idx="4111">
                  <c:v>2.0000000000000011E-2</c:v>
                </c:pt>
                <c:pt idx="4112">
                  <c:v>3.0000000000000002E-2</c:v>
                </c:pt>
                <c:pt idx="4113">
                  <c:v>3.0000000000000002E-2</c:v>
                </c:pt>
                <c:pt idx="4114">
                  <c:v>2.0000000000000011E-2</c:v>
                </c:pt>
                <c:pt idx="4115">
                  <c:v>3.0000000000000002E-2</c:v>
                </c:pt>
                <c:pt idx="4116">
                  <c:v>3.0000000000000002E-2</c:v>
                </c:pt>
                <c:pt idx="4117">
                  <c:v>3.0000000000000002E-2</c:v>
                </c:pt>
                <c:pt idx="4118">
                  <c:v>3.0000000000000002E-2</c:v>
                </c:pt>
                <c:pt idx="4119">
                  <c:v>3.0000000000000002E-2</c:v>
                </c:pt>
                <c:pt idx="4120">
                  <c:v>3.0000000000000002E-2</c:v>
                </c:pt>
                <c:pt idx="4121">
                  <c:v>3.0000000000000002E-2</c:v>
                </c:pt>
                <c:pt idx="4122">
                  <c:v>3.0000000000000002E-2</c:v>
                </c:pt>
                <c:pt idx="4123">
                  <c:v>3.0000000000000002E-2</c:v>
                </c:pt>
                <c:pt idx="4124">
                  <c:v>4.0000000000000022E-2</c:v>
                </c:pt>
                <c:pt idx="4125">
                  <c:v>4.0000000000000022E-2</c:v>
                </c:pt>
                <c:pt idx="4126">
                  <c:v>4.0000000000000022E-2</c:v>
                </c:pt>
                <c:pt idx="4127">
                  <c:v>4.0000000000000022E-2</c:v>
                </c:pt>
                <c:pt idx="4128">
                  <c:v>4.0000000000000022E-2</c:v>
                </c:pt>
                <c:pt idx="4129">
                  <c:v>3.0000000000000002E-2</c:v>
                </c:pt>
                <c:pt idx="4130">
                  <c:v>2.0000000000000011E-2</c:v>
                </c:pt>
                <c:pt idx="4131">
                  <c:v>2.0000000000000011E-2</c:v>
                </c:pt>
                <c:pt idx="4132">
                  <c:v>2.0000000000000011E-2</c:v>
                </c:pt>
                <c:pt idx="4133">
                  <c:v>1.0000000000000005E-2</c:v>
                </c:pt>
                <c:pt idx="4134">
                  <c:v>1.0000000000000005E-2</c:v>
                </c:pt>
                <c:pt idx="4135">
                  <c:v>1.0000000000000005E-2</c:v>
                </c:pt>
                <c:pt idx="4136">
                  <c:v>2.0000000000000011E-2</c:v>
                </c:pt>
                <c:pt idx="4137">
                  <c:v>2.0000000000000011E-2</c:v>
                </c:pt>
                <c:pt idx="4138">
                  <c:v>3.0000000000000002E-2</c:v>
                </c:pt>
                <c:pt idx="4139">
                  <c:v>4.0000000000000022E-2</c:v>
                </c:pt>
                <c:pt idx="4140">
                  <c:v>3.0000000000000002E-2</c:v>
                </c:pt>
                <c:pt idx="4141">
                  <c:v>4.0000000000000022E-2</c:v>
                </c:pt>
                <c:pt idx="4142">
                  <c:v>0.05</c:v>
                </c:pt>
                <c:pt idx="4143">
                  <c:v>0.05</c:v>
                </c:pt>
                <c:pt idx="4144">
                  <c:v>4.0000000000000022E-2</c:v>
                </c:pt>
                <c:pt idx="4145">
                  <c:v>4.0000000000000022E-2</c:v>
                </c:pt>
                <c:pt idx="4146">
                  <c:v>4.0000000000000022E-2</c:v>
                </c:pt>
                <c:pt idx="4147">
                  <c:v>3.0000000000000002E-2</c:v>
                </c:pt>
                <c:pt idx="4148">
                  <c:v>3.0000000000000002E-2</c:v>
                </c:pt>
                <c:pt idx="4149">
                  <c:v>3.0000000000000002E-2</c:v>
                </c:pt>
                <c:pt idx="4150">
                  <c:v>4.0000000000000022E-2</c:v>
                </c:pt>
                <c:pt idx="4151">
                  <c:v>3.0000000000000002E-2</c:v>
                </c:pt>
                <c:pt idx="4152">
                  <c:v>3.0000000000000002E-2</c:v>
                </c:pt>
                <c:pt idx="4153">
                  <c:v>3.0000000000000002E-2</c:v>
                </c:pt>
                <c:pt idx="4154">
                  <c:v>3.0000000000000002E-2</c:v>
                </c:pt>
                <c:pt idx="4155">
                  <c:v>3.0000000000000002E-2</c:v>
                </c:pt>
                <c:pt idx="4156">
                  <c:v>4.0000000000000022E-2</c:v>
                </c:pt>
                <c:pt idx="4157">
                  <c:v>4.0000000000000022E-2</c:v>
                </c:pt>
                <c:pt idx="4158">
                  <c:v>4.0000000000000022E-2</c:v>
                </c:pt>
                <c:pt idx="4159">
                  <c:v>3.0000000000000002E-2</c:v>
                </c:pt>
                <c:pt idx="4160">
                  <c:v>4.0000000000000022E-2</c:v>
                </c:pt>
                <c:pt idx="4161">
                  <c:v>4.0000000000000022E-2</c:v>
                </c:pt>
                <c:pt idx="4162">
                  <c:v>3.0000000000000002E-2</c:v>
                </c:pt>
                <c:pt idx="4163">
                  <c:v>3.0000000000000002E-2</c:v>
                </c:pt>
                <c:pt idx="4164">
                  <c:v>3.0000000000000002E-2</c:v>
                </c:pt>
                <c:pt idx="4165">
                  <c:v>3.0000000000000002E-2</c:v>
                </c:pt>
                <c:pt idx="4166">
                  <c:v>3.0000000000000002E-2</c:v>
                </c:pt>
                <c:pt idx="4167">
                  <c:v>3.0000000000000002E-2</c:v>
                </c:pt>
                <c:pt idx="4168">
                  <c:v>3.0000000000000002E-2</c:v>
                </c:pt>
                <c:pt idx="4169">
                  <c:v>3.0000000000000002E-2</c:v>
                </c:pt>
                <c:pt idx="4170">
                  <c:v>2.0000000000000011E-2</c:v>
                </c:pt>
                <c:pt idx="4171">
                  <c:v>3.0000000000000002E-2</c:v>
                </c:pt>
                <c:pt idx="4172">
                  <c:v>4.0000000000000022E-2</c:v>
                </c:pt>
                <c:pt idx="4173">
                  <c:v>3.0000000000000002E-2</c:v>
                </c:pt>
                <c:pt idx="4174">
                  <c:v>3.0000000000000002E-2</c:v>
                </c:pt>
                <c:pt idx="4175">
                  <c:v>3.0000000000000002E-2</c:v>
                </c:pt>
                <c:pt idx="4176">
                  <c:v>3.0000000000000002E-2</c:v>
                </c:pt>
                <c:pt idx="4177">
                  <c:v>3.0000000000000002E-2</c:v>
                </c:pt>
                <c:pt idx="4178">
                  <c:v>2.0000000000000011E-2</c:v>
                </c:pt>
                <c:pt idx="4179">
                  <c:v>3.0000000000000002E-2</c:v>
                </c:pt>
                <c:pt idx="4180">
                  <c:v>2.0000000000000011E-2</c:v>
                </c:pt>
                <c:pt idx="4181">
                  <c:v>2.0000000000000011E-2</c:v>
                </c:pt>
                <c:pt idx="4182">
                  <c:v>2.0000000000000011E-2</c:v>
                </c:pt>
                <c:pt idx="4183">
                  <c:v>2.0000000000000011E-2</c:v>
                </c:pt>
                <c:pt idx="4184">
                  <c:v>3.0000000000000002E-2</c:v>
                </c:pt>
                <c:pt idx="4185">
                  <c:v>3.0000000000000002E-2</c:v>
                </c:pt>
                <c:pt idx="4186">
                  <c:v>3.0000000000000002E-2</c:v>
                </c:pt>
                <c:pt idx="4187">
                  <c:v>2.0000000000000011E-2</c:v>
                </c:pt>
                <c:pt idx="4188">
                  <c:v>2.0000000000000011E-2</c:v>
                </c:pt>
                <c:pt idx="4189">
                  <c:v>3.0000000000000002E-2</c:v>
                </c:pt>
                <c:pt idx="4190">
                  <c:v>3.0000000000000002E-2</c:v>
                </c:pt>
                <c:pt idx="4191">
                  <c:v>4.0000000000000022E-2</c:v>
                </c:pt>
                <c:pt idx="4192">
                  <c:v>4.0000000000000022E-2</c:v>
                </c:pt>
                <c:pt idx="4193">
                  <c:v>3.0000000000000002E-2</c:v>
                </c:pt>
                <c:pt idx="4194">
                  <c:v>4.0000000000000022E-2</c:v>
                </c:pt>
                <c:pt idx="4195">
                  <c:v>3.0000000000000002E-2</c:v>
                </c:pt>
                <c:pt idx="4196">
                  <c:v>4.0000000000000022E-2</c:v>
                </c:pt>
                <c:pt idx="4197">
                  <c:v>0.05</c:v>
                </c:pt>
                <c:pt idx="4198">
                  <c:v>4.0000000000000022E-2</c:v>
                </c:pt>
                <c:pt idx="4199">
                  <c:v>4.0000000000000022E-2</c:v>
                </c:pt>
                <c:pt idx="4200">
                  <c:v>0.05</c:v>
                </c:pt>
                <c:pt idx="4201">
                  <c:v>0.05</c:v>
                </c:pt>
                <c:pt idx="4202">
                  <c:v>4.0000000000000022E-2</c:v>
                </c:pt>
                <c:pt idx="4203">
                  <c:v>4.0000000000000022E-2</c:v>
                </c:pt>
                <c:pt idx="4204">
                  <c:v>4.0000000000000022E-2</c:v>
                </c:pt>
                <c:pt idx="4205">
                  <c:v>4.0000000000000022E-2</c:v>
                </c:pt>
                <c:pt idx="4206">
                  <c:v>4.0000000000000022E-2</c:v>
                </c:pt>
                <c:pt idx="4207">
                  <c:v>4.0000000000000022E-2</c:v>
                </c:pt>
                <c:pt idx="4208">
                  <c:v>4.0000000000000022E-2</c:v>
                </c:pt>
                <c:pt idx="4209">
                  <c:v>4.0000000000000022E-2</c:v>
                </c:pt>
                <c:pt idx="4210">
                  <c:v>4.0000000000000022E-2</c:v>
                </c:pt>
                <c:pt idx="4211">
                  <c:v>0.05</c:v>
                </c:pt>
                <c:pt idx="4212">
                  <c:v>0.05</c:v>
                </c:pt>
                <c:pt idx="4213">
                  <c:v>0.05</c:v>
                </c:pt>
                <c:pt idx="4214">
                  <c:v>0.05</c:v>
                </c:pt>
                <c:pt idx="4215">
                  <c:v>0.05</c:v>
                </c:pt>
                <c:pt idx="4216">
                  <c:v>0.05</c:v>
                </c:pt>
                <c:pt idx="4217">
                  <c:v>0.05</c:v>
                </c:pt>
                <c:pt idx="4218">
                  <c:v>0.05</c:v>
                </c:pt>
                <c:pt idx="4219">
                  <c:v>0.05</c:v>
                </c:pt>
                <c:pt idx="4220">
                  <c:v>4.0000000000000022E-2</c:v>
                </c:pt>
                <c:pt idx="4221">
                  <c:v>4.0000000000000022E-2</c:v>
                </c:pt>
                <c:pt idx="4222">
                  <c:v>3.0000000000000002E-2</c:v>
                </c:pt>
                <c:pt idx="4223">
                  <c:v>3.0000000000000002E-2</c:v>
                </c:pt>
                <c:pt idx="4224">
                  <c:v>4.0000000000000022E-2</c:v>
                </c:pt>
                <c:pt idx="4225">
                  <c:v>4.0000000000000022E-2</c:v>
                </c:pt>
                <c:pt idx="4226">
                  <c:v>4.0000000000000022E-2</c:v>
                </c:pt>
                <c:pt idx="4227">
                  <c:v>4.0000000000000022E-2</c:v>
                </c:pt>
                <c:pt idx="4228">
                  <c:v>3.0000000000000002E-2</c:v>
                </c:pt>
                <c:pt idx="4229">
                  <c:v>3.0000000000000002E-2</c:v>
                </c:pt>
                <c:pt idx="4230">
                  <c:v>3.0000000000000002E-2</c:v>
                </c:pt>
                <c:pt idx="4231">
                  <c:v>4.0000000000000022E-2</c:v>
                </c:pt>
                <c:pt idx="4232">
                  <c:v>4.0000000000000022E-2</c:v>
                </c:pt>
                <c:pt idx="4233">
                  <c:v>4.0000000000000022E-2</c:v>
                </c:pt>
                <c:pt idx="4234">
                  <c:v>3.0000000000000002E-2</c:v>
                </c:pt>
                <c:pt idx="4235">
                  <c:v>3.0000000000000002E-2</c:v>
                </c:pt>
                <c:pt idx="4236">
                  <c:v>4.0000000000000022E-2</c:v>
                </c:pt>
                <c:pt idx="4237">
                  <c:v>3.0000000000000002E-2</c:v>
                </c:pt>
                <c:pt idx="4238">
                  <c:v>3.0000000000000002E-2</c:v>
                </c:pt>
                <c:pt idx="4239">
                  <c:v>3.0000000000000002E-2</c:v>
                </c:pt>
                <c:pt idx="4240">
                  <c:v>3.0000000000000002E-2</c:v>
                </c:pt>
                <c:pt idx="4241">
                  <c:v>2.0000000000000011E-2</c:v>
                </c:pt>
                <c:pt idx="4242">
                  <c:v>3.0000000000000002E-2</c:v>
                </c:pt>
                <c:pt idx="4243">
                  <c:v>2.0000000000000011E-2</c:v>
                </c:pt>
                <c:pt idx="4244">
                  <c:v>2.0000000000000011E-2</c:v>
                </c:pt>
                <c:pt idx="4245">
                  <c:v>3.0000000000000002E-2</c:v>
                </c:pt>
                <c:pt idx="4246">
                  <c:v>4.0000000000000022E-2</c:v>
                </c:pt>
                <c:pt idx="4247">
                  <c:v>4.0000000000000022E-2</c:v>
                </c:pt>
                <c:pt idx="4248">
                  <c:v>4.0000000000000022E-2</c:v>
                </c:pt>
                <c:pt idx="4249">
                  <c:v>3.0000000000000002E-2</c:v>
                </c:pt>
                <c:pt idx="4250">
                  <c:v>4.0000000000000022E-2</c:v>
                </c:pt>
                <c:pt idx="4251">
                  <c:v>4.0000000000000022E-2</c:v>
                </c:pt>
                <c:pt idx="4252">
                  <c:v>3.0000000000000002E-2</c:v>
                </c:pt>
                <c:pt idx="4253">
                  <c:v>3.0000000000000002E-2</c:v>
                </c:pt>
                <c:pt idx="4254">
                  <c:v>3.0000000000000002E-2</c:v>
                </c:pt>
                <c:pt idx="4255">
                  <c:v>2.0000000000000011E-2</c:v>
                </c:pt>
                <c:pt idx="4256">
                  <c:v>2.0000000000000011E-2</c:v>
                </c:pt>
                <c:pt idx="4257">
                  <c:v>2.0000000000000011E-2</c:v>
                </c:pt>
                <c:pt idx="4258">
                  <c:v>2.0000000000000011E-2</c:v>
                </c:pt>
                <c:pt idx="4259">
                  <c:v>1.0000000000000005E-2</c:v>
                </c:pt>
                <c:pt idx="4260">
                  <c:v>1.0000000000000005E-2</c:v>
                </c:pt>
                <c:pt idx="4261">
                  <c:v>2.0000000000000011E-2</c:v>
                </c:pt>
                <c:pt idx="4262">
                  <c:v>3.0000000000000002E-2</c:v>
                </c:pt>
                <c:pt idx="4263">
                  <c:v>3.0000000000000002E-2</c:v>
                </c:pt>
                <c:pt idx="4264">
                  <c:v>2.0000000000000011E-2</c:v>
                </c:pt>
                <c:pt idx="4265">
                  <c:v>3.0000000000000002E-2</c:v>
                </c:pt>
                <c:pt idx="4266">
                  <c:v>3.0000000000000002E-2</c:v>
                </c:pt>
                <c:pt idx="4267">
                  <c:v>3.0000000000000002E-2</c:v>
                </c:pt>
                <c:pt idx="4268">
                  <c:v>4.0000000000000022E-2</c:v>
                </c:pt>
                <c:pt idx="4269">
                  <c:v>4.0000000000000022E-2</c:v>
                </c:pt>
                <c:pt idx="4270">
                  <c:v>4.0000000000000022E-2</c:v>
                </c:pt>
                <c:pt idx="4271">
                  <c:v>4.0000000000000022E-2</c:v>
                </c:pt>
                <c:pt idx="4272">
                  <c:v>4.0000000000000022E-2</c:v>
                </c:pt>
                <c:pt idx="4273">
                  <c:v>0.05</c:v>
                </c:pt>
                <c:pt idx="4274">
                  <c:v>4.0000000000000022E-2</c:v>
                </c:pt>
                <c:pt idx="4275">
                  <c:v>4.0000000000000022E-2</c:v>
                </c:pt>
                <c:pt idx="4276">
                  <c:v>0.05</c:v>
                </c:pt>
                <c:pt idx="4277">
                  <c:v>0.05</c:v>
                </c:pt>
                <c:pt idx="4278">
                  <c:v>0.05</c:v>
                </c:pt>
                <c:pt idx="4279">
                  <c:v>4.0000000000000022E-2</c:v>
                </c:pt>
                <c:pt idx="4280">
                  <c:v>3.0000000000000002E-2</c:v>
                </c:pt>
                <c:pt idx="4281">
                  <c:v>3.0000000000000002E-2</c:v>
                </c:pt>
                <c:pt idx="4282">
                  <c:v>3.0000000000000002E-2</c:v>
                </c:pt>
                <c:pt idx="4283">
                  <c:v>3.0000000000000002E-2</c:v>
                </c:pt>
                <c:pt idx="4284">
                  <c:v>3.0000000000000002E-2</c:v>
                </c:pt>
                <c:pt idx="4285">
                  <c:v>2.0000000000000011E-2</c:v>
                </c:pt>
                <c:pt idx="4286">
                  <c:v>2.0000000000000011E-2</c:v>
                </c:pt>
                <c:pt idx="4287">
                  <c:v>2.0000000000000011E-2</c:v>
                </c:pt>
                <c:pt idx="4288">
                  <c:v>3.0000000000000002E-2</c:v>
                </c:pt>
                <c:pt idx="4289">
                  <c:v>3.0000000000000002E-2</c:v>
                </c:pt>
                <c:pt idx="4290">
                  <c:v>3.0000000000000002E-2</c:v>
                </c:pt>
                <c:pt idx="4291">
                  <c:v>2.0000000000000011E-2</c:v>
                </c:pt>
                <c:pt idx="4292">
                  <c:v>2.0000000000000011E-2</c:v>
                </c:pt>
                <c:pt idx="4293">
                  <c:v>3.0000000000000002E-2</c:v>
                </c:pt>
                <c:pt idx="4294">
                  <c:v>4.0000000000000022E-2</c:v>
                </c:pt>
                <c:pt idx="4295">
                  <c:v>4.0000000000000022E-2</c:v>
                </c:pt>
                <c:pt idx="4296">
                  <c:v>4.0000000000000022E-2</c:v>
                </c:pt>
                <c:pt idx="4297">
                  <c:v>3.0000000000000002E-2</c:v>
                </c:pt>
                <c:pt idx="4298">
                  <c:v>3.0000000000000002E-2</c:v>
                </c:pt>
                <c:pt idx="4299">
                  <c:v>3.0000000000000002E-2</c:v>
                </c:pt>
                <c:pt idx="4300">
                  <c:v>3.0000000000000002E-2</c:v>
                </c:pt>
                <c:pt idx="4301">
                  <c:v>3.0000000000000002E-2</c:v>
                </c:pt>
                <c:pt idx="4302">
                  <c:v>3.0000000000000002E-2</c:v>
                </c:pt>
                <c:pt idx="4303">
                  <c:v>3.0000000000000002E-2</c:v>
                </c:pt>
                <c:pt idx="4304">
                  <c:v>3.0000000000000002E-2</c:v>
                </c:pt>
                <c:pt idx="4305">
                  <c:v>3.0000000000000002E-2</c:v>
                </c:pt>
                <c:pt idx="4306">
                  <c:v>1.0000000000000005E-2</c:v>
                </c:pt>
                <c:pt idx="4307">
                  <c:v>2.0000000000000011E-2</c:v>
                </c:pt>
                <c:pt idx="4308">
                  <c:v>2.0000000000000011E-2</c:v>
                </c:pt>
                <c:pt idx="4309">
                  <c:v>1.0000000000000005E-2</c:v>
                </c:pt>
                <c:pt idx="4310">
                  <c:v>1.0000000000000005E-2</c:v>
                </c:pt>
                <c:pt idx="4311">
                  <c:v>1.0000000000000005E-2</c:v>
                </c:pt>
                <c:pt idx="4312">
                  <c:v>1.0000000000000005E-2</c:v>
                </c:pt>
                <c:pt idx="4313">
                  <c:v>2.0000000000000011E-2</c:v>
                </c:pt>
                <c:pt idx="4314">
                  <c:v>2.0000000000000011E-2</c:v>
                </c:pt>
                <c:pt idx="4315">
                  <c:v>3.0000000000000002E-2</c:v>
                </c:pt>
                <c:pt idx="4316">
                  <c:v>3.0000000000000002E-2</c:v>
                </c:pt>
                <c:pt idx="4317">
                  <c:v>3.0000000000000002E-2</c:v>
                </c:pt>
                <c:pt idx="4318">
                  <c:v>4.0000000000000022E-2</c:v>
                </c:pt>
                <c:pt idx="4319">
                  <c:v>4.0000000000000022E-2</c:v>
                </c:pt>
                <c:pt idx="4320">
                  <c:v>4.0000000000000022E-2</c:v>
                </c:pt>
                <c:pt idx="4321">
                  <c:v>4.0000000000000022E-2</c:v>
                </c:pt>
                <c:pt idx="4322">
                  <c:v>4.0000000000000022E-2</c:v>
                </c:pt>
                <c:pt idx="4323">
                  <c:v>0.05</c:v>
                </c:pt>
                <c:pt idx="4324">
                  <c:v>0.05</c:v>
                </c:pt>
                <c:pt idx="4325">
                  <c:v>0.05</c:v>
                </c:pt>
                <c:pt idx="4326">
                  <c:v>0.05</c:v>
                </c:pt>
                <c:pt idx="4327">
                  <c:v>4.0000000000000022E-2</c:v>
                </c:pt>
                <c:pt idx="4328">
                  <c:v>4.0000000000000022E-2</c:v>
                </c:pt>
                <c:pt idx="4329">
                  <c:v>4.0000000000000022E-2</c:v>
                </c:pt>
                <c:pt idx="4330">
                  <c:v>4.0000000000000022E-2</c:v>
                </c:pt>
                <c:pt idx="4331">
                  <c:v>4.0000000000000022E-2</c:v>
                </c:pt>
                <c:pt idx="4332">
                  <c:v>4.0000000000000022E-2</c:v>
                </c:pt>
                <c:pt idx="4333">
                  <c:v>4.0000000000000022E-2</c:v>
                </c:pt>
                <c:pt idx="4334">
                  <c:v>3.0000000000000002E-2</c:v>
                </c:pt>
                <c:pt idx="4335">
                  <c:v>3.0000000000000002E-2</c:v>
                </c:pt>
                <c:pt idx="4336">
                  <c:v>3.0000000000000002E-2</c:v>
                </c:pt>
                <c:pt idx="4337">
                  <c:v>4.0000000000000022E-2</c:v>
                </c:pt>
                <c:pt idx="4338">
                  <c:v>4.0000000000000022E-2</c:v>
                </c:pt>
                <c:pt idx="4339">
                  <c:v>3.0000000000000002E-2</c:v>
                </c:pt>
                <c:pt idx="4340">
                  <c:v>3.0000000000000002E-2</c:v>
                </c:pt>
                <c:pt idx="4341">
                  <c:v>3.0000000000000002E-2</c:v>
                </c:pt>
                <c:pt idx="4342">
                  <c:v>3.0000000000000002E-2</c:v>
                </c:pt>
                <c:pt idx="4343">
                  <c:v>3.0000000000000002E-2</c:v>
                </c:pt>
                <c:pt idx="4344">
                  <c:v>4.0000000000000022E-2</c:v>
                </c:pt>
                <c:pt idx="4345">
                  <c:v>4.0000000000000022E-2</c:v>
                </c:pt>
                <c:pt idx="4346">
                  <c:v>4.0000000000000022E-2</c:v>
                </c:pt>
                <c:pt idx="4347">
                  <c:v>3.0000000000000002E-2</c:v>
                </c:pt>
                <c:pt idx="4348">
                  <c:v>3.0000000000000002E-2</c:v>
                </c:pt>
                <c:pt idx="4349">
                  <c:v>3.0000000000000002E-2</c:v>
                </c:pt>
                <c:pt idx="4350">
                  <c:v>3.0000000000000002E-2</c:v>
                </c:pt>
                <c:pt idx="4351">
                  <c:v>4.0000000000000022E-2</c:v>
                </c:pt>
                <c:pt idx="4352">
                  <c:v>4.0000000000000022E-2</c:v>
                </c:pt>
                <c:pt idx="4353">
                  <c:v>3.0000000000000002E-2</c:v>
                </c:pt>
                <c:pt idx="4354">
                  <c:v>3.0000000000000002E-2</c:v>
                </c:pt>
                <c:pt idx="4355">
                  <c:v>3.0000000000000002E-2</c:v>
                </c:pt>
                <c:pt idx="4356">
                  <c:v>3.0000000000000002E-2</c:v>
                </c:pt>
                <c:pt idx="4357">
                  <c:v>2.0000000000000011E-2</c:v>
                </c:pt>
                <c:pt idx="4358">
                  <c:v>2.0000000000000011E-2</c:v>
                </c:pt>
                <c:pt idx="4359">
                  <c:v>3.0000000000000002E-2</c:v>
                </c:pt>
                <c:pt idx="4360">
                  <c:v>2.0000000000000011E-2</c:v>
                </c:pt>
                <c:pt idx="4361">
                  <c:v>2.0000000000000011E-2</c:v>
                </c:pt>
                <c:pt idx="4362">
                  <c:v>2.0000000000000011E-2</c:v>
                </c:pt>
                <c:pt idx="4363">
                  <c:v>2.0000000000000011E-2</c:v>
                </c:pt>
                <c:pt idx="4364">
                  <c:v>2.0000000000000011E-2</c:v>
                </c:pt>
                <c:pt idx="4365">
                  <c:v>2.0000000000000011E-2</c:v>
                </c:pt>
                <c:pt idx="4366">
                  <c:v>3.0000000000000002E-2</c:v>
                </c:pt>
                <c:pt idx="4367">
                  <c:v>2.0000000000000011E-2</c:v>
                </c:pt>
                <c:pt idx="4368">
                  <c:v>2.0000000000000011E-2</c:v>
                </c:pt>
                <c:pt idx="4369">
                  <c:v>1.0000000000000005E-2</c:v>
                </c:pt>
                <c:pt idx="4370">
                  <c:v>2.0000000000000011E-2</c:v>
                </c:pt>
                <c:pt idx="4371">
                  <c:v>2.0000000000000011E-2</c:v>
                </c:pt>
                <c:pt idx="4372">
                  <c:v>3.0000000000000002E-2</c:v>
                </c:pt>
                <c:pt idx="4373">
                  <c:v>3.0000000000000002E-2</c:v>
                </c:pt>
                <c:pt idx="4374">
                  <c:v>3.0000000000000002E-2</c:v>
                </c:pt>
                <c:pt idx="4375">
                  <c:v>3.0000000000000002E-2</c:v>
                </c:pt>
                <c:pt idx="4376">
                  <c:v>4.0000000000000022E-2</c:v>
                </c:pt>
                <c:pt idx="4377">
                  <c:v>4.0000000000000022E-2</c:v>
                </c:pt>
                <c:pt idx="4378">
                  <c:v>0.05</c:v>
                </c:pt>
                <c:pt idx="4379">
                  <c:v>6.0000000000000026E-2</c:v>
                </c:pt>
                <c:pt idx="4380">
                  <c:v>0.05</c:v>
                </c:pt>
                <c:pt idx="4381">
                  <c:v>0.05</c:v>
                </c:pt>
                <c:pt idx="4382">
                  <c:v>0.05</c:v>
                </c:pt>
                <c:pt idx="4383">
                  <c:v>0.05</c:v>
                </c:pt>
                <c:pt idx="4384">
                  <c:v>4.0000000000000022E-2</c:v>
                </c:pt>
                <c:pt idx="4385">
                  <c:v>4.0000000000000022E-2</c:v>
                </c:pt>
                <c:pt idx="4386">
                  <c:v>4.0000000000000022E-2</c:v>
                </c:pt>
                <c:pt idx="4387">
                  <c:v>3.0000000000000002E-2</c:v>
                </c:pt>
                <c:pt idx="4388">
                  <c:v>3.0000000000000002E-2</c:v>
                </c:pt>
                <c:pt idx="4389">
                  <c:v>4.0000000000000022E-2</c:v>
                </c:pt>
                <c:pt idx="4390">
                  <c:v>3.0000000000000002E-2</c:v>
                </c:pt>
                <c:pt idx="4391">
                  <c:v>3.0000000000000002E-2</c:v>
                </c:pt>
                <c:pt idx="4392">
                  <c:v>4.0000000000000022E-2</c:v>
                </c:pt>
                <c:pt idx="4393">
                  <c:v>4.0000000000000022E-2</c:v>
                </c:pt>
                <c:pt idx="4394">
                  <c:v>4.0000000000000022E-2</c:v>
                </c:pt>
                <c:pt idx="4395">
                  <c:v>3.0000000000000002E-2</c:v>
                </c:pt>
                <c:pt idx="4396">
                  <c:v>3.0000000000000002E-2</c:v>
                </c:pt>
                <c:pt idx="4397">
                  <c:v>3.0000000000000002E-2</c:v>
                </c:pt>
                <c:pt idx="4398">
                  <c:v>3.0000000000000002E-2</c:v>
                </c:pt>
                <c:pt idx="4399">
                  <c:v>3.0000000000000002E-2</c:v>
                </c:pt>
                <c:pt idx="4400">
                  <c:v>3.0000000000000002E-2</c:v>
                </c:pt>
                <c:pt idx="4401">
                  <c:v>3.0000000000000002E-2</c:v>
                </c:pt>
                <c:pt idx="4402">
                  <c:v>2.0000000000000011E-2</c:v>
                </c:pt>
                <c:pt idx="4403">
                  <c:v>3.0000000000000002E-2</c:v>
                </c:pt>
                <c:pt idx="4404">
                  <c:v>4.0000000000000022E-2</c:v>
                </c:pt>
                <c:pt idx="4405">
                  <c:v>0.05</c:v>
                </c:pt>
                <c:pt idx="4406">
                  <c:v>0.05</c:v>
                </c:pt>
                <c:pt idx="4407">
                  <c:v>0.05</c:v>
                </c:pt>
                <c:pt idx="4408">
                  <c:v>0.05</c:v>
                </c:pt>
                <c:pt idx="4409">
                  <c:v>0.05</c:v>
                </c:pt>
                <c:pt idx="4410">
                  <c:v>4.0000000000000022E-2</c:v>
                </c:pt>
                <c:pt idx="4411">
                  <c:v>0.05</c:v>
                </c:pt>
                <c:pt idx="4412">
                  <c:v>0.05</c:v>
                </c:pt>
                <c:pt idx="4413">
                  <c:v>0.05</c:v>
                </c:pt>
                <c:pt idx="4414">
                  <c:v>0.05</c:v>
                </c:pt>
                <c:pt idx="4415">
                  <c:v>0.05</c:v>
                </c:pt>
                <c:pt idx="4416">
                  <c:v>0.05</c:v>
                </c:pt>
                <c:pt idx="4417">
                  <c:v>0.05</c:v>
                </c:pt>
                <c:pt idx="4418">
                  <c:v>0.05</c:v>
                </c:pt>
                <c:pt idx="4419">
                  <c:v>0.05</c:v>
                </c:pt>
                <c:pt idx="4420">
                  <c:v>0.05</c:v>
                </c:pt>
                <c:pt idx="4421">
                  <c:v>4.0000000000000022E-2</c:v>
                </c:pt>
                <c:pt idx="4422">
                  <c:v>0.05</c:v>
                </c:pt>
                <c:pt idx="4423">
                  <c:v>4.0000000000000022E-2</c:v>
                </c:pt>
                <c:pt idx="4424">
                  <c:v>4.0000000000000022E-2</c:v>
                </c:pt>
                <c:pt idx="4425">
                  <c:v>4.0000000000000022E-2</c:v>
                </c:pt>
                <c:pt idx="4426">
                  <c:v>3.0000000000000002E-2</c:v>
                </c:pt>
                <c:pt idx="4427">
                  <c:v>3.0000000000000002E-2</c:v>
                </c:pt>
                <c:pt idx="4428">
                  <c:v>4.0000000000000022E-2</c:v>
                </c:pt>
                <c:pt idx="4429">
                  <c:v>3.0000000000000002E-2</c:v>
                </c:pt>
                <c:pt idx="4430">
                  <c:v>3.0000000000000002E-2</c:v>
                </c:pt>
                <c:pt idx="4431">
                  <c:v>3.0000000000000002E-2</c:v>
                </c:pt>
                <c:pt idx="4432">
                  <c:v>3.0000000000000002E-2</c:v>
                </c:pt>
                <c:pt idx="4433">
                  <c:v>3.0000000000000002E-2</c:v>
                </c:pt>
                <c:pt idx="4434">
                  <c:v>4.0000000000000022E-2</c:v>
                </c:pt>
                <c:pt idx="4435">
                  <c:v>3.0000000000000002E-2</c:v>
                </c:pt>
                <c:pt idx="4436">
                  <c:v>3.0000000000000002E-2</c:v>
                </c:pt>
                <c:pt idx="4437">
                  <c:v>3.0000000000000002E-2</c:v>
                </c:pt>
                <c:pt idx="4438">
                  <c:v>3.0000000000000002E-2</c:v>
                </c:pt>
                <c:pt idx="4439">
                  <c:v>3.0000000000000002E-2</c:v>
                </c:pt>
                <c:pt idx="4440">
                  <c:v>3.0000000000000002E-2</c:v>
                </c:pt>
                <c:pt idx="4441">
                  <c:v>3.0000000000000002E-2</c:v>
                </c:pt>
                <c:pt idx="4442">
                  <c:v>3.0000000000000002E-2</c:v>
                </c:pt>
                <c:pt idx="4443">
                  <c:v>3.0000000000000002E-2</c:v>
                </c:pt>
                <c:pt idx="4444">
                  <c:v>2.0000000000000011E-2</c:v>
                </c:pt>
                <c:pt idx="4445">
                  <c:v>3.0000000000000002E-2</c:v>
                </c:pt>
                <c:pt idx="4446">
                  <c:v>3.0000000000000002E-2</c:v>
                </c:pt>
                <c:pt idx="4447">
                  <c:v>3.0000000000000002E-2</c:v>
                </c:pt>
                <c:pt idx="4448">
                  <c:v>3.0000000000000002E-2</c:v>
                </c:pt>
                <c:pt idx="4449">
                  <c:v>3.0000000000000002E-2</c:v>
                </c:pt>
                <c:pt idx="4450">
                  <c:v>3.0000000000000002E-2</c:v>
                </c:pt>
                <c:pt idx="4451">
                  <c:v>2.0000000000000011E-2</c:v>
                </c:pt>
                <c:pt idx="4452">
                  <c:v>2.0000000000000011E-2</c:v>
                </c:pt>
                <c:pt idx="4453">
                  <c:v>3.0000000000000002E-2</c:v>
                </c:pt>
                <c:pt idx="4454">
                  <c:v>2.0000000000000011E-2</c:v>
                </c:pt>
                <c:pt idx="4455">
                  <c:v>3.0000000000000002E-2</c:v>
                </c:pt>
                <c:pt idx="4456">
                  <c:v>2.0000000000000011E-2</c:v>
                </c:pt>
                <c:pt idx="4457">
                  <c:v>2.0000000000000011E-2</c:v>
                </c:pt>
                <c:pt idx="4458">
                  <c:v>2.0000000000000011E-2</c:v>
                </c:pt>
                <c:pt idx="4459">
                  <c:v>3.0000000000000002E-2</c:v>
                </c:pt>
                <c:pt idx="4460">
                  <c:v>3.0000000000000002E-2</c:v>
                </c:pt>
                <c:pt idx="4461">
                  <c:v>3.0000000000000002E-2</c:v>
                </c:pt>
                <c:pt idx="4462">
                  <c:v>3.0000000000000002E-2</c:v>
                </c:pt>
                <c:pt idx="4463">
                  <c:v>3.0000000000000002E-2</c:v>
                </c:pt>
                <c:pt idx="4464">
                  <c:v>2.0000000000000011E-2</c:v>
                </c:pt>
                <c:pt idx="4465">
                  <c:v>2.0000000000000011E-2</c:v>
                </c:pt>
                <c:pt idx="4466">
                  <c:v>2.0000000000000011E-2</c:v>
                </c:pt>
                <c:pt idx="4467">
                  <c:v>2.0000000000000011E-2</c:v>
                </c:pt>
                <c:pt idx="4468">
                  <c:v>2.0000000000000011E-2</c:v>
                </c:pt>
                <c:pt idx="4469">
                  <c:v>2.0000000000000011E-2</c:v>
                </c:pt>
                <c:pt idx="4470">
                  <c:v>2.0000000000000011E-2</c:v>
                </c:pt>
                <c:pt idx="4471">
                  <c:v>2.0000000000000011E-2</c:v>
                </c:pt>
                <c:pt idx="4472">
                  <c:v>1.0000000000000005E-2</c:v>
                </c:pt>
                <c:pt idx="4473">
                  <c:v>1.0000000000000005E-2</c:v>
                </c:pt>
                <c:pt idx="4474">
                  <c:v>2.0000000000000011E-2</c:v>
                </c:pt>
                <c:pt idx="4475">
                  <c:v>2.0000000000000011E-2</c:v>
                </c:pt>
                <c:pt idx="4476">
                  <c:v>3.0000000000000002E-2</c:v>
                </c:pt>
                <c:pt idx="4477">
                  <c:v>3.0000000000000002E-2</c:v>
                </c:pt>
                <c:pt idx="4478">
                  <c:v>3.0000000000000002E-2</c:v>
                </c:pt>
                <c:pt idx="4479">
                  <c:v>3.0000000000000002E-2</c:v>
                </c:pt>
                <c:pt idx="4480">
                  <c:v>4.0000000000000022E-2</c:v>
                </c:pt>
                <c:pt idx="4481">
                  <c:v>4.0000000000000022E-2</c:v>
                </c:pt>
                <c:pt idx="4482">
                  <c:v>3.0000000000000002E-2</c:v>
                </c:pt>
                <c:pt idx="4483">
                  <c:v>3.0000000000000002E-2</c:v>
                </c:pt>
                <c:pt idx="4484">
                  <c:v>3.0000000000000002E-2</c:v>
                </c:pt>
                <c:pt idx="4485">
                  <c:v>3.0000000000000002E-2</c:v>
                </c:pt>
                <c:pt idx="4486">
                  <c:v>2.0000000000000011E-2</c:v>
                </c:pt>
                <c:pt idx="4487">
                  <c:v>3.0000000000000002E-2</c:v>
                </c:pt>
                <c:pt idx="4488">
                  <c:v>3.0000000000000002E-2</c:v>
                </c:pt>
                <c:pt idx="4489">
                  <c:v>2.0000000000000011E-2</c:v>
                </c:pt>
                <c:pt idx="4490">
                  <c:v>3.0000000000000002E-2</c:v>
                </c:pt>
                <c:pt idx="4491">
                  <c:v>3.0000000000000002E-2</c:v>
                </c:pt>
                <c:pt idx="4492">
                  <c:v>3.0000000000000002E-2</c:v>
                </c:pt>
                <c:pt idx="4493">
                  <c:v>3.0000000000000002E-2</c:v>
                </c:pt>
                <c:pt idx="4494">
                  <c:v>3.0000000000000002E-2</c:v>
                </c:pt>
                <c:pt idx="4495">
                  <c:v>2.0000000000000011E-2</c:v>
                </c:pt>
                <c:pt idx="4496">
                  <c:v>2.0000000000000011E-2</c:v>
                </c:pt>
                <c:pt idx="4497">
                  <c:v>2.0000000000000011E-2</c:v>
                </c:pt>
                <c:pt idx="4498">
                  <c:v>2.0000000000000011E-2</c:v>
                </c:pt>
                <c:pt idx="4499">
                  <c:v>2.0000000000000011E-2</c:v>
                </c:pt>
                <c:pt idx="4500">
                  <c:v>2.0000000000000011E-2</c:v>
                </c:pt>
                <c:pt idx="4501">
                  <c:v>2.0000000000000011E-2</c:v>
                </c:pt>
                <c:pt idx="4502">
                  <c:v>2.0000000000000011E-2</c:v>
                </c:pt>
                <c:pt idx="4503">
                  <c:v>2.0000000000000011E-2</c:v>
                </c:pt>
                <c:pt idx="4504">
                  <c:v>2.0000000000000011E-2</c:v>
                </c:pt>
                <c:pt idx="4505">
                  <c:v>1.0000000000000005E-2</c:v>
                </c:pt>
                <c:pt idx="4506">
                  <c:v>2.0000000000000011E-2</c:v>
                </c:pt>
                <c:pt idx="4507">
                  <c:v>2.0000000000000011E-2</c:v>
                </c:pt>
                <c:pt idx="4508">
                  <c:v>3.0000000000000002E-2</c:v>
                </c:pt>
                <c:pt idx="4509">
                  <c:v>3.0000000000000002E-2</c:v>
                </c:pt>
                <c:pt idx="4510">
                  <c:v>2.0000000000000011E-2</c:v>
                </c:pt>
                <c:pt idx="4511">
                  <c:v>3.0000000000000002E-2</c:v>
                </c:pt>
                <c:pt idx="4512">
                  <c:v>3.0000000000000002E-2</c:v>
                </c:pt>
                <c:pt idx="4513">
                  <c:v>4.0000000000000022E-2</c:v>
                </c:pt>
                <c:pt idx="4514">
                  <c:v>4.0000000000000022E-2</c:v>
                </c:pt>
                <c:pt idx="4515">
                  <c:v>4.0000000000000022E-2</c:v>
                </c:pt>
                <c:pt idx="4516">
                  <c:v>4.0000000000000022E-2</c:v>
                </c:pt>
                <c:pt idx="4517">
                  <c:v>3.0000000000000002E-2</c:v>
                </c:pt>
                <c:pt idx="4518">
                  <c:v>3.0000000000000002E-2</c:v>
                </c:pt>
                <c:pt idx="4519">
                  <c:v>2.0000000000000011E-2</c:v>
                </c:pt>
                <c:pt idx="4520">
                  <c:v>2.0000000000000011E-2</c:v>
                </c:pt>
                <c:pt idx="4521">
                  <c:v>3.0000000000000002E-2</c:v>
                </c:pt>
                <c:pt idx="4522">
                  <c:v>3.0000000000000002E-2</c:v>
                </c:pt>
                <c:pt idx="4523">
                  <c:v>2.0000000000000011E-2</c:v>
                </c:pt>
                <c:pt idx="4524">
                  <c:v>2.0000000000000011E-2</c:v>
                </c:pt>
                <c:pt idx="4525">
                  <c:v>3.0000000000000002E-2</c:v>
                </c:pt>
                <c:pt idx="4526">
                  <c:v>3.0000000000000002E-2</c:v>
                </c:pt>
                <c:pt idx="4527">
                  <c:v>3.0000000000000002E-2</c:v>
                </c:pt>
                <c:pt idx="4528">
                  <c:v>4.0000000000000022E-2</c:v>
                </c:pt>
                <c:pt idx="4529">
                  <c:v>4.0000000000000022E-2</c:v>
                </c:pt>
                <c:pt idx="4530">
                  <c:v>3.0000000000000002E-2</c:v>
                </c:pt>
                <c:pt idx="4531">
                  <c:v>3.0000000000000002E-2</c:v>
                </c:pt>
                <c:pt idx="4532">
                  <c:v>4.0000000000000022E-2</c:v>
                </c:pt>
                <c:pt idx="4533">
                  <c:v>4.0000000000000022E-2</c:v>
                </c:pt>
                <c:pt idx="4534">
                  <c:v>4.0000000000000022E-2</c:v>
                </c:pt>
                <c:pt idx="4535">
                  <c:v>4.0000000000000022E-2</c:v>
                </c:pt>
                <c:pt idx="4536">
                  <c:v>4.0000000000000022E-2</c:v>
                </c:pt>
                <c:pt idx="4537">
                  <c:v>4.0000000000000022E-2</c:v>
                </c:pt>
                <c:pt idx="4538">
                  <c:v>4.0000000000000022E-2</c:v>
                </c:pt>
                <c:pt idx="4539">
                  <c:v>4.0000000000000022E-2</c:v>
                </c:pt>
                <c:pt idx="4540">
                  <c:v>3.0000000000000002E-2</c:v>
                </c:pt>
                <c:pt idx="4541">
                  <c:v>3.0000000000000002E-2</c:v>
                </c:pt>
                <c:pt idx="4542">
                  <c:v>4.0000000000000022E-2</c:v>
                </c:pt>
                <c:pt idx="4543">
                  <c:v>3.0000000000000002E-2</c:v>
                </c:pt>
                <c:pt idx="4544">
                  <c:v>3.0000000000000002E-2</c:v>
                </c:pt>
                <c:pt idx="4545">
                  <c:v>2.0000000000000011E-2</c:v>
                </c:pt>
                <c:pt idx="4546">
                  <c:v>2.0000000000000011E-2</c:v>
                </c:pt>
                <c:pt idx="4547">
                  <c:v>2.0000000000000011E-2</c:v>
                </c:pt>
                <c:pt idx="4548">
                  <c:v>2.0000000000000011E-2</c:v>
                </c:pt>
                <c:pt idx="4549">
                  <c:v>3.0000000000000002E-2</c:v>
                </c:pt>
                <c:pt idx="4550">
                  <c:v>3.0000000000000002E-2</c:v>
                </c:pt>
                <c:pt idx="4551">
                  <c:v>2.0000000000000011E-2</c:v>
                </c:pt>
                <c:pt idx="4552">
                  <c:v>3.0000000000000002E-2</c:v>
                </c:pt>
                <c:pt idx="4553">
                  <c:v>3.0000000000000002E-2</c:v>
                </c:pt>
                <c:pt idx="4554">
                  <c:v>3.0000000000000002E-2</c:v>
                </c:pt>
                <c:pt idx="4555">
                  <c:v>4.0000000000000022E-2</c:v>
                </c:pt>
                <c:pt idx="4556">
                  <c:v>0.05</c:v>
                </c:pt>
                <c:pt idx="4557">
                  <c:v>0.05</c:v>
                </c:pt>
                <c:pt idx="4558">
                  <c:v>4.0000000000000022E-2</c:v>
                </c:pt>
                <c:pt idx="4559">
                  <c:v>4.0000000000000022E-2</c:v>
                </c:pt>
                <c:pt idx="4560">
                  <c:v>4.0000000000000022E-2</c:v>
                </c:pt>
                <c:pt idx="4561">
                  <c:v>4.0000000000000022E-2</c:v>
                </c:pt>
                <c:pt idx="4562">
                  <c:v>4.0000000000000022E-2</c:v>
                </c:pt>
                <c:pt idx="4563">
                  <c:v>4.0000000000000022E-2</c:v>
                </c:pt>
                <c:pt idx="4564">
                  <c:v>4.0000000000000022E-2</c:v>
                </c:pt>
                <c:pt idx="4565">
                  <c:v>4.0000000000000022E-2</c:v>
                </c:pt>
                <c:pt idx="4566">
                  <c:v>4.0000000000000022E-2</c:v>
                </c:pt>
                <c:pt idx="4567">
                  <c:v>3.0000000000000002E-2</c:v>
                </c:pt>
                <c:pt idx="4568">
                  <c:v>3.0000000000000002E-2</c:v>
                </c:pt>
                <c:pt idx="4569">
                  <c:v>3.0000000000000002E-2</c:v>
                </c:pt>
                <c:pt idx="4570">
                  <c:v>3.0000000000000002E-2</c:v>
                </c:pt>
                <c:pt idx="4571">
                  <c:v>4.0000000000000022E-2</c:v>
                </c:pt>
                <c:pt idx="4572">
                  <c:v>4.0000000000000022E-2</c:v>
                </c:pt>
                <c:pt idx="4573">
                  <c:v>2.0000000000000011E-2</c:v>
                </c:pt>
                <c:pt idx="4574">
                  <c:v>1.0000000000000005E-2</c:v>
                </c:pt>
                <c:pt idx="4575">
                  <c:v>1.0000000000000005E-2</c:v>
                </c:pt>
                <c:pt idx="4576">
                  <c:v>2.0000000000000011E-2</c:v>
                </c:pt>
                <c:pt idx="4577">
                  <c:v>3.0000000000000002E-2</c:v>
                </c:pt>
                <c:pt idx="4578">
                  <c:v>3.0000000000000002E-2</c:v>
                </c:pt>
                <c:pt idx="4579">
                  <c:v>3.0000000000000002E-2</c:v>
                </c:pt>
                <c:pt idx="4580">
                  <c:v>2.0000000000000011E-2</c:v>
                </c:pt>
                <c:pt idx="4581">
                  <c:v>2.0000000000000011E-2</c:v>
                </c:pt>
                <c:pt idx="4582">
                  <c:v>2.0000000000000011E-2</c:v>
                </c:pt>
                <c:pt idx="4583">
                  <c:v>3.0000000000000002E-2</c:v>
                </c:pt>
                <c:pt idx="4584">
                  <c:v>3.0000000000000002E-2</c:v>
                </c:pt>
                <c:pt idx="4585">
                  <c:v>3.0000000000000002E-2</c:v>
                </c:pt>
                <c:pt idx="4586">
                  <c:v>2.0000000000000011E-2</c:v>
                </c:pt>
                <c:pt idx="4587">
                  <c:v>2.0000000000000011E-2</c:v>
                </c:pt>
                <c:pt idx="4588">
                  <c:v>3.0000000000000002E-2</c:v>
                </c:pt>
                <c:pt idx="4589">
                  <c:v>4.0000000000000022E-2</c:v>
                </c:pt>
                <c:pt idx="4590">
                  <c:v>3.0000000000000002E-2</c:v>
                </c:pt>
                <c:pt idx="4591">
                  <c:v>3.0000000000000002E-2</c:v>
                </c:pt>
                <c:pt idx="4592">
                  <c:v>3.0000000000000002E-2</c:v>
                </c:pt>
                <c:pt idx="4593">
                  <c:v>3.0000000000000002E-2</c:v>
                </c:pt>
                <c:pt idx="4594">
                  <c:v>3.0000000000000002E-2</c:v>
                </c:pt>
                <c:pt idx="4595">
                  <c:v>4.0000000000000022E-2</c:v>
                </c:pt>
                <c:pt idx="4596">
                  <c:v>3.0000000000000002E-2</c:v>
                </c:pt>
                <c:pt idx="4597">
                  <c:v>3.0000000000000002E-2</c:v>
                </c:pt>
                <c:pt idx="4598">
                  <c:v>3.0000000000000002E-2</c:v>
                </c:pt>
                <c:pt idx="4599">
                  <c:v>3.0000000000000002E-2</c:v>
                </c:pt>
                <c:pt idx="4600">
                  <c:v>0.05</c:v>
                </c:pt>
                <c:pt idx="4601">
                  <c:v>0.05</c:v>
                </c:pt>
                <c:pt idx="4602">
                  <c:v>6.0000000000000026E-2</c:v>
                </c:pt>
                <c:pt idx="4603">
                  <c:v>6.0000000000000026E-2</c:v>
                </c:pt>
                <c:pt idx="4604">
                  <c:v>0.05</c:v>
                </c:pt>
                <c:pt idx="4605">
                  <c:v>6.0000000000000026E-2</c:v>
                </c:pt>
                <c:pt idx="4606">
                  <c:v>0.05</c:v>
                </c:pt>
                <c:pt idx="4607">
                  <c:v>0.05</c:v>
                </c:pt>
                <c:pt idx="4608">
                  <c:v>0.05</c:v>
                </c:pt>
                <c:pt idx="4609">
                  <c:v>4.0000000000000022E-2</c:v>
                </c:pt>
                <c:pt idx="4610">
                  <c:v>3.0000000000000002E-2</c:v>
                </c:pt>
                <c:pt idx="4611">
                  <c:v>3.0000000000000002E-2</c:v>
                </c:pt>
                <c:pt idx="4612">
                  <c:v>3.0000000000000002E-2</c:v>
                </c:pt>
                <c:pt idx="4613">
                  <c:v>3.0000000000000002E-2</c:v>
                </c:pt>
                <c:pt idx="4614">
                  <c:v>3.0000000000000002E-2</c:v>
                </c:pt>
                <c:pt idx="4615">
                  <c:v>2.0000000000000011E-2</c:v>
                </c:pt>
                <c:pt idx="4616">
                  <c:v>2.0000000000000011E-2</c:v>
                </c:pt>
                <c:pt idx="4617">
                  <c:v>2.0000000000000011E-2</c:v>
                </c:pt>
                <c:pt idx="4618">
                  <c:v>3.0000000000000002E-2</c:v>
                </c:pt>
                <c:pt idx="4619">
                  <c:v>3.0000000000000002E-2</c:v>
                </c:pt>
                <c:pt idx="4620">
                  <c:v>3.0000000000000002E-2</c:v>
                </c:pt>
                <c:pt idx="4621">
                  <c:v>3.0000000000000002E-2</c:v>
                </c:pt>
                <c:pt idx="4622">
                  <c:v>3.0000000000000002E-2</c:v>
                </c:pt>
                <c:pt idx="4623">
                  <c:v>4.0000000000000022E-2</c:v>
                </c:pt>
                <c:pt idx="4624">
                  <c:v>0.05</c:v>
                </c:pt>
                <c:pt idx="4625">
                  <c:v>4.0000000000000022E-2</c:v>
                </c:pt>
                <c:pt idx="4626">
                  <c:v>0.05</c:v>
                </c:pt>
                <c:pt idx="4627">
                  <c:v>4.0000000000000022E-2</c:v>
                </c:pt>
                <c:pt idx="4628">
                  <c:v>4.0000000000000022E-2</c:v>
                </c:pt>
                <c:pt idx="4629">
                  <c:v>4.0000000000000022E-2</c:v>
                </c:pt>
                <c:pt idx="4630">
                  <c:v>4.0000000000000022E-2</c:v>
                </c:pt>
                <c:pt idx="4631">
                  <c:v>4.0000000000000022E-2</c:v>
                </c:pt>
                <c:pt idx="4632">
                  <c:v>4.0000000000000022E-2</c:v>
                </c:pt>
                <c:pt idx="4633">
                  <c:v>4.0000000000000022E-2</c:v>
                </c:pt>
                <c:pt idx="4634">
                  <c:v>3.0000000000000002E-2</c:v>
                </c:pt>
                <c:pt idx="4635">
                  <c:v>3.0000000000000002E-2</c:v>
                </c:pt>
                <c:pt idx="4636">
                  <c:v>4.0000000000000022E-2</c:v>
                </c:pt>
                <c:pt idx="4637">
                  <c:v>4.0000000000000022E-2</c:v>
                </c:pt>
                <c:pt idx="4638">
                  <c:v>4.0000000000000022E-2</c:v>
                </c:pt>
                <c:pt idx="4639">
                  <c:v>3.0000000000000002E-2</c:v>
                </c:pt>
                <c:pt idx="4640">
                  <c:v>2.0000000000000011E-2</c:v>
                </c:pt>
                <c:pt idx="4641">
                  <c:v>3.0000000000000002E-2</c:v>
                </c:pt>
                <c:pt idx="4642">
                  <c:v>2.0000000000000011E-2</c:v>
                </c:pt>
                <c:pt idx="4643">
                  <c:v>2.0000000000000011E-2</c:v>
                </c:pt>
                <c:pt idx="4644">
                  <c:v>3.0000000000000002E-2</c:v>
                </c:pt>
                <c:pt idx="4645">
                  <c:v>2.0000000000000011E-2</c:v>
                </c:pt>
                <c:pt idx="4646">
                  <c:v>2.0000000000000011E-2</c:v>
                </c:pt>
                <c:pt idx="4647">
                  <c:v>2.0000000000000011E-2</c:v>
                </c:pt>
                <c:pt idx="4648">
                  <c:v>2.0000000000000011E-2</c:v>
                </c:pt>
                <c:pt idx="4649">
                  <c:v>2.0000000000000011E-2</c:v>
                </c:pt>
                <c:pt idx="4650">
                  <c:v>3.0000000000000002E-2</c:v>
                </c:pt>
                <c:pt idx="4651">
                  <c:v>2.0000000000000011E-2</c:v>
                </c:pt>
                <c:pt idx="4652">
                  <c:v>2.0000000000000011E-2</c:v>
                </c:pt>
                <c:pt idx="4653">
                  <c:v>2.0000000000000011E-2</c:v>
                </c:pt>
                <c:pt idx="4654">
                  <c:v>2.0000000000000011E-2</c:v>
                </c:pt>
                <c:pt idx="4655">
                  <c:v>2.0000000000000011E-2</c:v>
                </c:pt>
                <c:pt idx="4656">
                  <c:v>2.0000000000000011E-2</c:v>
                </c:pt>
                <c:pt idx="4657">
                  <c:v>2.0000000000000011E-2</c:v>
                </c:pt>
                <c:pt idx="4658">
                  <c:v>2.0000000000000011E-2</c:v>
                </c:pt>
                <c:pt idx="4659">
                  <c:v>2.0000000000000011E-2</c:v>
                </c:pt>
                <c:pt idx="4660">
                  <c:v>2.0000000000000011E-2</c:v>
                </c:pt>
                <c:pt idx="4661">
                  <c:v>2.0000000000000011E-2</c:v>
                </c:pt>
                <c:pt idx="4662">
                  <c:v>3.0000000000000002E-2</c:v>
                </c:pt>
                <c:pt idx="4663">
                  <c:v>3.0000000000000002E-2</c:v>
                </c:pt>
                <c:pt idx="4664">
                  <c:v>3.0000000000000002E-2</c:v>
                </c:pt>
                <c:pt idx="4665">
                  <c:v>2.0000000000000011E-2</c:v>
                </c:pt>
                <c:pt idx="4666">
                  <c:v>2.0000000000000011E-2</c:v>
                </c:pt>
                <c:pt idx="4667">
                  <c:v>2.0000000000000011E-2</c:v>
                </c:pt>
                <c:pt idx="4668">
                  <c:v>2.0000000000000011E-2</c:v>
                </c:pt>
                <c:pt idx="4669">
                  <c:v>2.0000000000000011E-2</c:v>
                </c:pt>
                <c:pt idx="4670">
                  <c:v>2.0000000000000011E-2</c:v>
                </c:pt>
                <c:pt idx="4671">
                  <c:v>2.0000000000000011E-2</c:v>
                </c:pt>
                <c:pt idx="4672">
                  <c:v>3.0000000000000002E-2</c:v>
                </c:pt>
                <c:pt idx="4673">
                  <c:v>3.0000000000000002E-2</c:v>
                </c:pt>
                <c:pt idx="4674">
                  <c:v>3.0000000000000002E-2</c:v>
                </c:pt>
                <c:pt idx="4675">
                  <c:v>4.0000000000000022E-2</c:v>
                </c:pt>
                <c:pt idx="4676">
                  <c:v>4.0000000000000022E-2</c:v>
                </c:pt>
                <c:pt idx="4677">
                  <c:v>4.0000000000000022E-2</c:v>
                </c:pt>
                <c:pt idx="4678">
                  <c:v>3.0000000000000002E-2</c:v>
                </c:pt>
                <c:pt idx="4679">
                  <c:v>3.0000000000000002E-2</c:v>
                </c:pt>
                <c:pt idx="4680">
                  <c:v>3.0000000000000002E-2</c:v>
                </c:pt>
                <c:pt idx="4681">
                  <c:v>3.0000000000000002E-2</c:v>
                </c:pt>
                <c:pt idx="4682">
                  <c:v>3.0000000000000002E-2</c:v>
                </c:pt>
                <c:pt idx="4683">
                  <c:v>3.0000000000000002E-2</c:v>
                </c:pt>
                <c:pt idx="4684">
                  <c:v>4.0000000000000022E-2</c:v>
                </c:pt>
                <c:pt idx="4685">
                  <c:v>4.0000000000000022E-2</c:v>
                </c:pt>
                <c:pt idx="4686">
                  <c:v>0.05</c:v>
                </c:pt>
                <c:pt idx="4687">
                  <c:v>4.0000000000000022E-2</c:v>
                </c:pt>
                <c:pt idx="4688">
                  <c:v>4.0000000000000022E-2</c:v>
                </c:pt>
                <c:pt idx="4689">
                  <c:v>4.0000000000000022E-2</c:v>
                </c:pt>
                <c:pt idx="4690">
                  <c:v>4.0000000000000022E-2</c:v>
                </c:pt>
                <c:pt idx="4691">
                  <c:v>4.0000000000000022E-2</c:v>
                </c:pt>
                <c:pt idx="4692">
                  <c:v>4.0000000000000022E-2</c:v>
                </c:pt>
                <c:pt idx="4693">
                  <c:v>4.0000000000000022E-2</c:v>
                </c:pt>
                <c:pt idx="4694">
                  <c:v>3.0000000000000002E-2</c:v>
                </c:pt>
                <c:pt idx="4695">
                  <c:v>3.0000000000000002E-2</c:v>
                </c:pt>
                <c:pt idx="4696">
                  <c:v>3.0000000000000002E-2</c:v>
                </c:pt>
                <c:pt idx="4697">
                  <c:v>4.0000000000000022E-2</c:v>
                </c:pt>
                <c:pt idx="4698">
                  <c:v>4.0000000000000022E-2</c:v>
                </c:pt>
                <c:pt idx="4699">
                  <c:v>4.0000000000000022E-2</c:v>
                </c:pt>
                <c:pt idx="4700">
                  <c:v>4.0000000000000022E-2</c:v>
                </c:pt>
                <c:pt idx="4701">
                  <c:v>4.0000000000000022E-2</c:v>
                </c:pt>
                <c:pt idx="4702">
                  <c:v>0.05</c:v>
                </c:pt>
                <c:pt idx="4703">
                  <c:v>4.0000000000000022E-2</c:v>
                </c:pt>
                <c:pt idx="4704">
                  <c:v>4.0000000000000022E-2</c:v>
                </c:pt>
                <c:pt idx="4705">
                  <c:v>4.0000000000000022E-2</c:v>
                </c:pt>
                <c:pt idx="4706">
                  <c:v>4.0000000000000022E-2</c:v>
                </c:pt>
                <c:pt idx="4707">
                  <c:v>3.0000000000000002E-2</c:v>
                </c:pt>
                <c:pt idx="4708">
                  <c:v>3.0000000000000002E-2</c:v>
                </c:pt>
                <c:pt idx="4709">
                  <c:v>3.0000000000000002E-2</c:v>
                </c:pt>
                <c:pt idx="4710">
                  <c:v>3.0000000000000002E-2</c:v>
                </c:pt>
                <c:pt idx="4711">
                  <c:v>2.0000000000000011E-2</c:v>
                </c:pt>
                <c:pt idx="4712">
                  <c:v>3.0000000000000002E-2</c:v>
                </c:pt>
                <c:pt idx="4713">
                  <c:v>2.0000000000000011E-2</c:v>
                </c:pt>
                <c:pt idx="4714">
                  <c:v>2.0000000000000011E-2</c:v>
                </c:pt>
                <c:pt idx="4715">
                  <c:v>2.0000000000000011E-2</c:v>
                </c:pt>
                <c:pt idx="4716">
                  <c:v>1.0000000000000005E-2</c:v>
                </c:pt>
                <c:pt idx="4717">
                  <c:v>2.0000000000000011E-2</c:v>
                </c:pt>
                <c:pt idx="4718">
                  <c:v>2.0000000000000011E-2</c:v>
                </c:pt>
                <c:pt idx="4719">
                  <c:v>2.0000000000000011E-2</c:v>
                </c:pt>
                <c:pt idx="4720">
                  <c:v>2.0000000000000011E-2</c:v>
                </c:pt>
                <c:pt idx="4721">
                  <c:v>2.0000000000000011E-2</c:v>
                </c:pt>
                <c:pt idx="4722">
                  <c:v>2.0000000000000011E-2</c:v>
                </c:pt>
                <c:pt idx="4723">
                  <c:v>2.0000000000000011E-2</c:v>
                </c:pt>
                <c:pt idx="4724">
                  <c:v>2.0000000000000011E-2</c:v>
                </c:pt>
                <c:pt idx="4725">
                  <c:v>2.0000000000000011E-2</c:v>
                </c:pt>
                <c:pt idx="4726">
                  <c:v>2.0000000000000011E-2</c:v>
                </c:pt>
                <c:pt idx="4727">
                  <c:v>2.0000000000000011E-2</c:v>
                </c:pt>
                <c:pt idx="4728">
                  <c:v>2.0000000000000011E-2</c:v>
                </c:pt>
                <c:pt idx="4729">
                  <c:v>3.0000000000000002E-2</c:v>
                </c:pt>
                <c:pt idx="4730">
                  <c:v>3.0000000000000002E-2</c:v>
                </c:pt>
                <c:pt idx="4731">
                  <c:v>3.0000000000000002E-2</c:v>
                </c:pt>
                <c:pt idx="4732">
                  <c:v>4.0000000000000022E-2</c:v>
                </c:pt>
                <c:pt idx="4733">
                  <c:v>4.0000000000000022E-2</c:v>
                </c:pt>
                <c:pt idx="4734">
                  <c:v>4.0000000000000022E-2</c:v>
                </c:pt>
                <c:pt idx="4735">
                  <c:v>3.0000000000000002E-2</c:v>
                </c:pt>
                <c:pt idx="4736">
                  <c:v>3.0000000000000002E-2</c:v>
                </c:pt>
                <c:pt idx="4737">
                  <c:v>3.0000000000000002E-2</c:v>
                </c:pt>
                <c:pt idx="4738">
                  <c:v>3.0000000000000002E-2</c:v>
                </c:pt>
                <c:pt idx="4739">
                  <c:v>3.0000000000000002E-2</c:v>
                </c:pt>
                <c:pt idx="4740">
                  <c:v>3.0000000000000002E-2</c:v>
                </c:pt>
                <c:pt idx="4741">
                  <c:v>2.0000000000000011E-2</c:v>
                </c:pt>
                <c:pt idx="4742">
                  <c:v>2.0000000000000011E-2</c:v>
                </c:pt>
                <c:pt idx="4743">
                  <c:v>2.0000000000000011E-2</c:v>
                </c:pt>
                <c:pt idx="4744">
                  <c:v>3.0000000000000002E-2</c:v>
                </c:pt>
                <c:pt idx="4745">
                  <c:v>2.0000000000000011E-2</c:v>
                </c:pt>
                <c:pt idx="4746">
                  <c:v>3.0000000000000002E-2</c:v>
                </c:pt>
                <c:pt idx="4747">
                  <c:v>2.0000000000000011E-2</c:v>
                </c:pt>
                <c:pt idx="4748">
                  <c:v>2.0000000000000011E-2</c:v>
                </c:pt>
                <c:pt idx="4749">
                  <c:v>2.0000000000000011E-2</c:v>
                </c:pt>
                <c:pt idx="4750">
                  <c:v>2.0000000000000011E-2</c:v>
                </c:pt>
                <c:pt idx="4751">
                  <c:v>2.0000000000000011E-2</c:v>
                </c:pt>
                <c:pt idx="4752">
                  <c:v>2.0000000000000011E-2</c:v>
                </c:pt>
                <c:pt idx="4753">
                  <c:v>2.0000000000000011E-2</c:v>
                </c:pt>
                <c:pt idx="4754">
                  <c:v>3.0000000000000002E-2</c:v>
                </c:pt>
                <c:pt idx="4755">
                  <c:v>2.0000000000000011E-2</c:v>
                </c:pt>
                <c:pt idx="4756">
                  <c:v>2.0000000000000011E-2</c:v>
                </c:pt>
                <c:pt idx="4757">
                  <c:v>2.0000000000000011E-2</c:v>
                </c:pt>
                <c:pt idx="4758">
                  <c:v>2.0000000000000011E-2</c:v>
                </c:pt>
                <c:pt idx="4759">
                  <c:v>2.0000000000000011E-2</c:v>
                </c:pt>
                <c:pt idx="4760">
                  <c:v>2.0000000000000011E-2</c:v>
                </c:pt>
                <c:pt idx="4761">
                  <c:v>2.0000000000000011E-2</c:v>
                </c:pt>
                <c:pt idx="4762">
                  <c:v>2.0000000000000011E-2</c:v>
                </c:pt>
                <c:pt idx="4763">
                  <c:v>2.0000000000000011E-2</c:v>
                </c:pt>
                <c:pt idx="4764">
                  <c:v>2.0000000000000011E-2</c:v>
                </c:pt>
                <c:pt idx="4765">
                  <c:v>2.0000000000000011E-2</c:v>
                </c:pt>
                <c:pt idx="4766">
                  <c:v>2.0000000000000011E-2</c:v>
                </c:pt>
                <c:pt idx="4767">
                  <c:v>2.0000000000000011E-2</c:v>
                </c:pt>
                <c:pt idx="4768">
                  <c:v>3.0000000000000002E-2</c:v>
                </c:pt>
                <c:pt idx="4769">
                  <c:v>3.0000000000000002E-2</c:v>
                </c:pt>
                <c:pt idx="4770">
                  <c:v>4.0000000000000022E-2</c:v>
                </c:pt>
                <c:pt idx="4771">
                  <c:v>4.0000000000000022E-2</c:v>
                </c:pt>
                <c:pt idx="4772">
                  <c:v>0.05</c:v>
                </c:pt>
                <c:pt idx="4773">
                  <c:v>4.0000000000000022E-2</c:v>
                </c:pt>
                <c:pt idx="4774">
                  <c:v>0.05</c:v>
                </c:pt>
                <c:pt idx="4775">
                  <c:v>4.0000000000000022E-2</c:v>
                </c:pt>
                <c:pt idx="4776">
                  <c:v>4.0000000000000022E-2</c:v>
                </c:pt>
                <c:pt idx="4777">
                  <c:v>4.0000000000000022E-2</c:v>
                </c:pt>
                <c:pt idx="4778">
                  <c:v>3.0000000000000002E-2</c:v>
                </c:pt>
                <c:pt idx="4779">
                  <c:v>3.0000000000000002E-2</c:v>
                </c:pt>
                <c:pt idx="4780">
                  <c:v>3.0000000000000002E-2</c:v>
                </c:pt>
                <c:pt idx="4781">
                  <c:v>3.0000000000000002E-2</c:v>
                </c:pt>
                <c:pt idx="4782">
                  <c:v>3.0000000000000002E-2</c:v>
                </c:pt>
                <c:pt idx="4783">
                  <c:v>3.0000000000000002E-2</c:v>
                </c:pt>
                <c:pt idx="4784">
                  <c:v>3.0000000000000002E-2</c:v>
                </c:pt>
                <c:pt idx="4785">
                  <c:v>4.0000000000000022E-2</c:v>
                </c:pt>
                <c:pt idx="4786">
                  <c:v>4.0000000000000022E-2</c:v>
                </c:pt>
                <c:pt idx="4787">
                  <c:v>0.05</c:v>
                </c:pt>
                <c:pt idx="4788">
                  <c:v>4.0000000000000022E-2</c:v>
                </c:pt>
                <c:pt idx="4789">
                  <c:v>4.0000000000000022E-2</c:v>
                </c:pt>
                <c:pt idx="4790">
                  <c:v>4.0000000000000022E-2</c:v>
                </c:pt>
                <c:pt idx="4791">
                  <c:v>4.0000000000000022E-2</c:v>
                </c:pt>
                <c:pt idx="4792">
                  <c:v>3.0000000000000002E-2</c:v>
                </c:pt>
                <c:pt idx="4793">
                  <c:v>3.0000000000000002E-2</c:v>
                </c:pt>
                <c:pt idx="4794">
                  <c:v>3.0000000000000002E-2</c:v>
                </c:pt>
                <c:pt idx="4795">
                  <c:v>2.0000000000000011E-2</c:v>
                </c:pt>
                <c:pt idx="4796">
                  <c:v>2.0000000000000011E-2</c:v>
                </c:pt>
                <c:pt idx="4797">
                  <c:v>2.0000000000000011E-2</c:v>
                </c:pt>
                <c:pt idx="4798">
                  <c:v>2.0000000000000011E-2</c:v>
                </c:pt>
                <c:pt idx="4799">
                  <c:v>1.0000000000000005E-2</c:v>
                </c:pt>
                <c:pt idx="4800">
                  <c:v>1.0000000000000005E-2</c:v>
                </c:pt>
                <c:pt idx="4801">
                  <c:v>1.0000000000000005E-2</c:v>
                </c:pt>
                <c:pt idx="4802">
                  <c:v>2.0000000000000011E-2</c:v>
                </c:pt>
                <c:pt idx="4803">
                  <c:v>2.0000000000000011E-2</c:v>
                </c:pt>
                <c:pt idx="4804">
                  <c:v>2.0000000000000011E-2</c:v>
                </c:pt>
                <c:pt idx="4805">
                  <c:v>2.0000000000000011E-2</c:v>
                </c:pt>
                <c:pt idx="4806">
                  <c:v>3.0000000000000002E-2</c:v>
                </c:pt>
                <c:pt idx="4807">
                  <c:v>3.0000000000000002E-2</c:v>
                </c:pt>
                <c:pt idx="4808">
                  <c:v>3.0000000000000002E-2</c:v>
                </c:pt>
                <c:pt idx="4809">
                  <c:v>3.0000000000000002E-2</c:v>
                </c:pt>
                <c:pt idx="4810">
                  <c:v>3.0000000000000002E-2</c:v>
                </c:pt>
                <c:pt idx="4811">
                  <c:v>3.0000000000000002E-2</c:v>
                </c:pt>
                <c:pt idx="4812">
                  <c:v>2.0000000000000011E-2</c:v>
                </c:pt>
                <c:pt idx="4813">
                  <c:v>2.0000000000000011E-2</c:v>
                </c:pt>
                <c:pt idx="4814">
                  <c:v>2.0000000000000011E-2</c:v>
                </c:pt>
                <c:pt idx="4815">
                  <c:v>2.0000000000000011E-2</c:v>
                </c:pt>
                <c:pt idx="4816">
                  <c:v>1.0000000000000005E-2</c:v>
                </c:pt>
                <c:pt idx="4817">
                  <c:v>2.0000000000000011E-2</c:v>
                </c:pt>
                <c:pt idx="4818">
                  <c:v>3.0000000000000002E-2</c:v>
                </c:pt>
                <c:pt idx="4819">
                  <c:v>2.0000000000000011E-2</c:v>
                </c:pt>
                <c:pt idx="4820">
                  <c:v>3.0000000000000002E-2</c:v>
                </c:pt>
                <c:pt idx="4821">
                  <c:v>4.0000000000000022E-2</c:v>
                </c:pt>
                <c:pt idx="4822">
                  <c:v>4.0000000000000022E-2</c:v>
                </c:pt>
                <c:pt idx="4823">
                  <c:v>0.05</c:v>
                </c:pt>
                <c:pt idx="4824">
                  <c:v>4.0000000000000022E-2</c:v>
                </c:pt>
                <c:pt idx="4825">
                  <c:v>4.0000000000000022E-2</c:v>
                </c:pt>
                <c:pt idx="4826">
                  <c:v>4.0000000000000022E-2</c:v>
                </c:pt>
                <c:pt idx="4827">
                  <c:v>4.0000000000000022E-2</c:v>
                </c:pt>
                <c:pt idx="4828">
                  <c:v>4.0000000000000022E-2</c:v>
                </c:pt>
                <c:pt idx="4829">
                  <c:v>2.0000000000000011E-2</c:v>
                </c:pt>
                <c:pt idx="4830">
                  <c:v>2.0000000000000011E-2</c:v>
                </c:pt>
                <c:pt idx="4831">
                  <c:v>2.0000000000000011E-2</c:v>
                </c:pt>
                <c:pt idx="4832">
                  <c:v>1.0000000000000005E-2</c:v>
                </c:pt>
                <c:pt idx="4833">
                  <c:v>2.0000000000000011E-2</c:v>
                </c:pt>
                <c:pt idx="4834">
                  <c:v>2.0000000000000011E-2</c:v>
                </c:pt>
                <c:pt idx="4835">
                  <c:v>2.0000000000000011E-2</c:v>
                </c:pt>
                <c:pt idx="4836">
                  <c:v>2.0000000000000011E-2</c:v>
                </c:pt>
                <c:pt idx="4837">
                  <c:v>3.0000000000000002E-2</c:v>
                </c:pt>
                <c:pt idx="4838">
                  <c:v>3.0000000000000002E-2</c:v>
                </c:pt>
                <c:pt idx="4839">
                  <c:v>3.0000000000000002E-2</c:v>
                </c:pt>
                <c:pt idx="4840">
                  <c:v>4.0000000000000022E-2</c:v>
                </c:pt>
                <c:pt idx="4841">
                  <c:v>4.0000000000000022E-2</c:v>
                </c:pt>
                <c:pt idx="4842">
                  <c:v>4.0000000000000022E-2</c:v>
                </c:pt>
                <c:pt idx="4843">
                  <c:v>3.0000000000000002E-2</c:v>
                </c:pt>
                <c:pt idx="4844">
                  <c:v>3.0000000000000002E-2</c:v>
                </c:pt>
                <c:pt idx="4845">
                  <c:v>3.0000000000000002E-2</c:v>
                </c:pt>
                <c:pt idx="4846">
                  <c:v>3.0000000000000002E-2</c:v>
                </c:pt>
                <c:pt idx="4847">
                  <c:v>4.0000000000000022E-2</c:v>
                </c:pt>
                <c:pt idx="4848">
                  <c:v>0.05</c:v>
                </c:pt>
                <c:pt idx="4849">
                  <c:v>4.0000000000000022E-2</c:v>
                </c:pt>
                <c:pt idx="4850">
                  <c:v>6.0000000000000026E-2</c:v>
                </c:pt>
                <c:pt idx="4851">
                  <c:v>7.0000000000000021E-2</c:v>
                </c:pt>
                <c:pt idx="4852">
                  <c:v>6.0000000000000026E-2</c:v>
                </c:pt>
                <c:pt idx="4853">
                  <c:v>6.0000000000000026E-2</c:v>
                </c:pt>
                <c:pt idx="4854">
                  <c:v>6.0000000000000026E-2</c:v>
                </c:pt>
                <c:pt idx="4855">
                  <c:v>6.0000000000000026E-2</c:v>
                </c:pt>
                <c:pt idx="4856">
                  <c:v>6.0000000000000026E-2</c:v>
                </c:pt>
                <c:pt idx="4857">
                  <c:v>6.0000000000000026E-2</c:v>
                </c:pt>
                <c:pt idx="4858">
                  <c:v>7.0000000000000021E-2</c:v>
                </c:pt>
                <c:pt idx="4859">
                  <c:v>7.0000000000000021E-2</c:v>
                </c:pt>
                <c:pt idx="4860">
                  <c:v>7.0000000000000021E-2</c:v>
                </c:pt>
                <c:pt idx="4861">
                  <c:v>7.0000000000000021E-2</c:v>
                </c:pt>
                <c:pt idx="4862">
                  <c:v>7.0000000000000021E-2</c:v>
                </c:pt>
                <c:pt idx="4863">
                  <c:v>7.0000000000000021E-2</c:v>
                </c:pt>
                <c:pt idx="4864">
                  <c:v>8.0000000000000043E-2</c:v>
                </c:pt>
                <c:pt idx="4865">
                  <c:v>8.0000000000000043E-2</c:v>
                </c:pt>
                <c:pt idx="4866">
                  <c:v>7.0000000000000021E-2</c:v>
                </c:pt>
                <c:pt idx="4867">
                  <c:v>7.0000000000000021E-2</c:v>
                </c:pt>
                <c:pt idx="4868">
                  <c:v>7.0000000000000021E-2</c:v>
                </c:pt>
                <c:pt idx="4869">
                  <c:v>7.0000000000000021E-2</c:v>
                </c:pt>
                <c:pt idx="4870">
                  <c:v>7.0000000000000021E-2</c:v>
                </c:pt>
                <c:pt idx="4871">
                  <c:v>7.0000000000000021E-2</c:v>
                </c:pt>
                <c:pt idx="4872">
                  <c:v>7.0000000000000021E-2</c:v>
                </c:pt>
                <c:pt idx="4873">
                  <c:v>6.0000000000000026E-2</c:v>
                </c:pt>
                <c:pt idx="4874">
                  <c:v>6.0000000000000026E-2</c:v>
                </c:pt>
                <c:pt idx="4875">
                  <c:v>6.0000000000000026E-2</c:v>
                </c:pt>
                <c:pt idx="4876">
                  <c:v>6.0000000000000026E-2</c:v>
                </c:pt>
                <c:pt idx="4877">
                  <c:v>6.0000000000000026E-2</c:v>
                </c:pt>
                <c:pt idx="4878">
                  <c:v>0.05</c:v>
                </c:pt>
                <c:pt idx="4879">
                  <c:v>6.0000000000000026E-2</c:v>
                </c:pt>
                <c:pt idx="4880">
                  <c:v>0.05</c:v>
                </c:pt>
                <c:pt idx="4881">
                  <c:v>0.05</c:v>
                </c:pt>
                <c:pt idx="4882">
                  <c:v>9.0000000000000024E-2</c:v>
                </c:pt>
                <c:pt idx="4883">
                  <c:v>7.0000000000000021E-2</c:v>
                </c:pt>
                <c:pt idx="4884">
                  <c:v>6.0000000000000026E-2</c:v>
                </c:pt>
                <c:pt idx="4885">
                  <c:v>0.05</c:v>
                </c:pt>
                <c:pt idx="4886">
                  <c:v>0.05</c:v>
                </c:pt>
                <c:pt idx="4887">
                  <c:v>0.05</c:v>
                </c:pt>
                <c:pt idx="4888">
                  <c:v>0.05</c:v>
                </c:pt>
                <c:pt idx="4889">
                  <c:v>4.0000000000000022E-2</c:v>
                </c:pt>
                <c:pt idx="4890">
                  <c:v>4.0000000000000022E-2</c:v>
                </c:pt>
                <c:pt idx="4891">
                  <c:v>4.0000000000000022E-2</c:v>
                </c:pt>
                <c:pt idx="4892">
                  <c:v>4.0000000000000022E-2</c:v>
                </c:pt>
                <c:pt idx="4893">
                  <c:v>4.0000000000000022E-2</c:v>
                </c:pt>
                <c:pt idx="4894">
                  <c:v>4.0000000000000022E-2</c:v>
                </c:pt>
                <c:pt idx="4895">
                  <c:v>3.0000000000000002E-2</c:v>
                </c:pt>
                <c:pt idx="4896">
                  <c:v>3.0000000000000002E-2</c:v>
                </c:pt>
                <c:pt idx="4897">
                  <c:v>3.0000000000000002E-2</c:v>
                </c:pt>
                <c:pt idx="4898">
                  <c:v>3.0000000000000002E-2</c:v>
                </c:pt>
                <c:pt idx="4899">
                  <c:v>4.0000000000000022E-2</c:v>
                </c:pt>
                <c:pt idx="4900">
                  <c:v>4.0000000000000022E-2</c:v>
                </c:pt>
                <c:pt idx="4901">
                  <c:v>0.05</c:v>
                </c:pt>
                <c:pt idx="4902">
                  <c:v>0.05</c:v>
                </c:pt>
                <c:pt idx="4903">
                  <c:v>9.0000000000000024E-2</c:v>
                </c:pt>
                <c:pt idx="4904">
                  <c:v>8.0000000000000043E-2</c:v>
                </c:pt>
                <c:pt idx="4905">
                  <c:v>8.0000000000000043E-2</c:v>
                </c:pt>
                <c:pt idx="4906">
                  <c:v>7.0000000000000021E-2</c:v>
                </c:pt>
                <c:pt idx="4907">
                  <c:v>6.0000000000000026E-2</c:v>
                </c:pt>
                <c:pt idx="4908">
                  <c:v>7.0000000000000021E-2</c:v>
                </c:pt>
                <c:pt idx="4909">
                  <c:v>6.0000000000000026E-2</c:v>
                </c:pt>
                <c:pt idx="4910">
                  <c:v>6.0000000000000026E-2</c:v>
                </c:pt>
                <c:pt idx="4911">
                  <c:v>6.0000000000000026E-2</c:v>
                </c:pt>
                <c:pt idx="4912">
                  <c:v>6.0000000000000026E-2</c:v>
                </c:pt>
                <c:pt idx="4913">
                  <c:v>6.0000000000000026E-2</c:v>
                </c:pt>
                <c:pt idx="4914">
                  <c:v>6.0000000000000026E-2</c:v>
                </c:pt>
                <c:pt idx="4915">
                  <c:v>7.0000000000000021E-2</c:v>
                </c:pt>
                <c:pt idx="4916">
                  <c:v>6.0000000000000026E-2</c:v>
                </c:pt>
                <c:pt idx="4917">
                  <c:v>6.0000000000000026E-2</c:v>
                </c:pt>
                <c:pt idx="4918">
                  <c:v>6.0000000000000026E-2</c:v>
                </c:pt>
                <c:pt idx="4919">
                  <c:v>6.0000000000000026E-2</c:v>
                </c:pt>
                <c:pt idx="4920">
                  <c:v>0.05</c:v>
                </c:pt>
                <c:pt idx="4921">
                  <c:v>6.0000000000000026E-2</c:v>
                </c:pt>
                <c:pt idx="4922">
                  <c:v>6.0000000000000026E-2</c:v>
                </c:pt>
                <c:pt idx="4923">
                  <c:v>6.0000000000000026E-2</c:v>
                </c:pt>
                <c:pt idx="4924">
                  <c:v>6.0000000000000026E-2</c:v>
                </c:pt>
                <c:pt idx="4925">
                  <c:v>6.0000000000000026E-2</c:v>
                </c:pt>
                <c:pt idx="4926">
                  <c:v>6.0000000000000026E-2</c:v>
                </c:pt>
                <c:pt idx="4927">
                  <c:v>6.0000000000000026E-2</c:v>
                </c:pt>
                <c:pt idx="4928">
                  <c:v>6.0000000000000026E-2</c:v>
                </c:pt>
                <c:pt idx="4929">
                  <c:v>7.0000000000000021E-2</c:v>
                </c:pt>
                <c:pt idx="4930">
                  <c:v>6.0000000000000026E-2</c:v>
                </c:pt>
                <c:pt idx="4931">
                  <c:v>7.0000000000000021E-2</c:v>
                </c:pt>
                <c:pt idx="4932">
                  <c:v>6.0000000000000026E-2</c:v>
                </c:pt>
                <c:pt idx="4933">
                  <c:v>0.05</c:v>
                </c:pt>
                <c:pt idx="4934">
                  <c:v>0.05</c:v>
                </c:pt>
                <c:pt idx="4935">
                  <c:v>6.0000000000000026E-2</c:v>
                </c:pt>
                <c:pt idx="4936">
                  <c:v>0.05</c:v>
                </c:pt>
                <c:pt idx="4937">
                  <c:v>0.05</c:v>
                </c:pt>
                <c:pt idx="4938">
                  <c:v>0.05</c:v>
                </c:pt>
                <c:pt idx="4939">
                  <c:v>0.05</c:v>
                </c:pt>
                <c:pt idx="4940">
                  <c:v>0.05</c:v>
                </c:pt>
                <c:pt idx="4941">
                  <c:v>0.05</c:v>
                </c:pt>
                <c:pt idx="4942">
                  <c:v>6.0000000000000026E-2</c:v>
                </c:pt>
                <c:pt idx="4943">
                  <c:v>6.0000000000000026E-2</c:v>
                </c:pt>
                <c:pt idx="4944">
                  <c:v>6.0000000000000026E-2</c:v>
                </c:pt>
                <c:pt idx="4945">
                  <c:v>6.0000000000000026E-2</c:v>
                </c:pt>
                <c:pt idx="4946">
                  <c:v>8.0000000000000043E-2</c:v>
                </c:pt>
                <c:pt idx="4947">
                  <c:v>8.0000000000000043E-2</c:v>
                </c:pt>
                <c:pt idx="4948">
                  <c:v>7.0000000000000021E-2</c:v>
                </c:pt>
                <c:pt idx="4949">
                  <c:v>8.0000000000000043E-2</c:v>
                </c:pt>
                <c:pt idx="4950">
                  <c:v>9.0000000000000024E-2</c:v>
                </c:pt>
                <c:pt idx="4951">
                  <c:v>6.0000000000000026E-2</c:v>
                </c:pt>
                <c:pt idx="4952">
                  <c:v>7.0000000000000021E-2</c:v>
                </c:pt>
                <c:pt idx="4953">
                  <c:v>6.0000000000000026E-2</c:v>
                </c:pt>
                <c:pt idx="4954">
                  <c:v>7.0000000000000021E-2</c:v>
                </c:pt>
                <c:pt idx="4955">
                  <c:v>7.0000000000000021E-2</c:v>
                </c:pt>
                <c:pt idx="4956">
                  <c:v>6.0000000000000026E-2</c:v>
                </c:pt>
                <c:pt idx="4957">
                  <c:v>6.0000000000000026E-2</c:v>
                </c:pt>
                <c:pt idx="4958">
                  <c:v>7.0000000000000021E-2</c:v>
                </c:pt>
                <c:pt idx="4959">
                  <c:v>7.0000000000000021E-2</c:v>
                </c:pt>
                <c:pt idx="4960">
                  <c:v>6.0000000000000026E-2</c:v>
                </c:pt>
                <c:pt idx="4961">
                  <c:v>0.05</c:v>
                </c:pt>
                <c:pt idx="4962">
                  <c:v>6.0000000000000026E-2</c:v>
                </c:pt>
                <c:pt idx="4963">
                  <c:v>0.05</c:v>
                </c:pt>
                <c:pt idx="4964">
                  <c:v>0.05</c:v>
                </c:pt>
                <c:pt idx="4965">
                  <c:v>6.0000000000000026E-2</c:v>
                </c:pt>
                <c:pt idx="4966">
                  <c:v>6.0000000000000026E-2</c:v>
                </c:pt>
                <c:pt idx="4967">
                  <c:v>0.05</c:v>
                </c:pt>
                <c:pt idx="4968">
                  <c:v>0.05</c:v>
                </c:pt>
                <c:pt idx="4969">
                  <c:v>0.05</c:v>
                </c:pt>
                <c:pt idx="4970">
                  <c:v>6.0000000000000026E-2</c:v>
                </c:pt>
                <c:pt idx="4971">
                  <c:v>4.0000000000000022E-2</c:v>
                </c:pt>
                <c:pt idx="4972">
                  <c:v>0.05</c:v>
                </c:pt>
                <c:pt idx="4973">
                  <c:v>0.05</c:v>
                </c:pt>
                <c:pt idx="4974">
                  <c:v>4.0000000000000022E-2</c:v>
                </c:pt>
                <c:pt idx="4975">
                  <c:v>3.0000000000000002E-2</c:v>
                </c:pt>
                <c:pt idx="4976">
                  <c:v>3.0000000000000002E-2</c:v>
                </c:pt>
                <c:pt idx="4977">
                  <c:v>0.05</c:v>
                </c:pt>
                <c:pt idx="4978">
                  <c:v>6.0000000000000026E-2</c:v>
                </c:pt>
                <c:pt idx="4979">
                  <c:v>6.0000000000000026E-2</c:v>
                </c:pt>
                <c:pt idx="4980">
                  <c:v>6.0000000000000026E-2</c:v>
                </c:pt>
                <c:pt idx="4981">
                  <c:v>7.0000000000000021E-2</c:v>
                </c:pt>
                <c:pt idx="4982">
                  <c:v>6.0000000000000026E-2</c:v>
                </c:pt>
                <c:pt idx="4983">
                  <c:v>7.0000000000000021E-2</c:v>
                </c:pt>
                <c:pt idx="4984">
                  <c:v>8.0000000000000043E-2</c:v>
                </c:pt>
                <c:pt idx="4985">
                  <c:v>9.0000000000000024E-2</c:v>
                </c:pt>
                <c:pt idx="4986">
                  <c:v>7.0000000000000021E-2</c:v>
                </c:pt>
                <c:pt idx="4987">
                  <c:v>7.0000000000000021E-2</c:v>
                </c:pt>
                <c:pt idx="4988">
                  <c:v>7.0000000000000021E-2</c:v>
                </c:pt>
                <c:pt idx="4989">
                  <c:v>7.0000000000000021E-2</c:v>
                </c:pt>
                <c:pt idx="4990">
                  <c:v>6.0000000000000026E-2</c:v>
                </c:pt>
                <c:pt idx="4991">
                  <c:v>7.0000000000000021E-2</c:v>
                </c:pt>
                <c:pt idx="4992">
                  <c:v>6.0000000000000026E-2</c:v>
                </c:pt>
                <c:pt idx="4993">
                  <c:v>0.05</c:v>
                </c:pt>
                <c:pt idx="4994">
                  <c:v>6.0000000000000026E-2</c:v>
                </c:pt>
                <c:pt idx="4995">
                  <c:v>6.0000000000000026E-2</c:v>
                </c:pt>
                <c:pt idx="4996">
                  <c:v>6.0000000000000026E-2</c:v>
                </c:pt>
                <c:pt idx="4997">
                  <c:v>7.0000000000000021E-2</c:v>
                </c:pt>
                <c:pt idx="4998">
                  <c:v>6.0000000000000026E-2</c:v>
                </c:pt>
                <c:pt idx="4999">
                  <c:v>7.0000000000000021E-2</c:v>
                </c:pt>
                <c:pt idx="5000">
                  <c:v>7.0000000000000021E-2</c:v>
                </c:pt>
                <c:pt idx="5001">
                  <c:v>6.0000000000000026E-2</c:v>
                </c:pt>
                <c:pt idx="5002">
                  <c:v>6.0000000000000026E-2</c:v>
                </c:pt>
                <c:pt idx="5003">
                  <c:v>6.0000000000000026E-2</c:v>
                </c:pt>
                <c:pt idx="5004">
                  <c:v>0.05</c:v>
                </c:pt>
                <c:pt idx="5005">
                  <c:v>4.0000000000000022E-2</c:v>
                </c:pt>
                <c:pt idx="5006">
                  <c:v>4.0000000000000022E-2</c:v>
                </c:pt>
                <c:pt idx="5007">
                  <c:v>3.0000000000000002E-2</c:v>
                </c:pt>
                <c:pt idx="5008">
                  <c:v>2.0000000000000011E-2</c:v>
                </c:pt>
                <c:pt idx="5009">
                  <c:v>3.0000000000000002E-2</c:v>
                </c:pt>
                <c:pt idx="5010">
                  <c:v>3.0000000000000002E-2</c:v>
                </c:pt>
                <c:pt idx="5011">
                  <c:v>2.0000000000000011E-2</c:v>
                </c:pt>
                <c:pt idx="5012">
                  <c:v>2.0000000000000011E-2</c:v>
                </c:pt>
                <c:pt idx="5013">
                  <c:v>2.0000000000000011E-2</c:v>
                </c:pt>
                <c:pt idx="5014">
                  <c:v>2.0000000000000011E-2</c:v>
                </c:pt>
                <c:pt idx="5015">
                  <c:v>2.0000000000000011E-2</c:v>
                </c:pt>
                <c:pt idx="5016">
                  <c:v>2.0000000000000011E-2</c:v>
                </c:pt>
                <c:pt idx="5017">
                  <c:v>3.0000000000000002E-2</c:v>
                </c:pt>
                <c:pt idx="5018">
                  <c:v>3.0000000000000002E-2</c:v>
                </c:pt>
                <c:pt idx="5019">
                  <c:v>3.0000000000000002E-2</c:v>
                </c:pt>
                <c:pt idx="5020">
                  <c:v>4.0000000000000022E-2</c:v>
                </c:pt>
                <c:pt idx="5021">
                  <c:v>3.0000000000000002E-2</c:v>
                </c:pt>
                <c:pt idx="5022">
                  <c:v>3.0000000000000002E-2</c:v>
                </c:pt>
                <c:pt idx="5023">
                  <c:v>3.0000000000000002E-2</c:v>
                </c:pt>
                <c:pt idx="5024">
                  <c:v>3.0000000000000002E-2</c:v>
                </c:pt>
                <c:pt idx="5025">
                  <c:v>3.0000000000000002E-2</c:v>
                </c:pt>
                <c:pt idx="5026">
                  <c:v>3.0000000000000002E-2</c:v>
                </c:pt>
                <c:pt idx="5027">
                  <c:v>3.0000000000000002E-2</c:v>
                </c:pt>
                <c:pt idx="5028">
                  <c:v>3.0000000000000002E-2</c:v>
                </c:pt>
                <c:pt idx="5029">
                  <c:v>4.0000000000000022E-2</c:v>
                </c:pt>
                <c:pt idx="5030">
                  <c:v>4.0000000000000022E-2</c:v>
                </c:pt>
                <c:pt idx="5031">
                  <c:v>0.05</c:v>
                </c:pt>
                <c:pt idx="5032">
                  <c:v>4.0000000000000022E-2</c:v>
                </c:pt>
                <c:pt idx="5033">
                  <c:v>4.0000000000000022E-2</c:v>
                </c:pt>
                <c:pt idx="5034">
                  <c:v>3.0000000000000002E-2</c:v>
                </c:pt>
                <c:pt idx="5035">
                  <c:v>4.0000000000000022E-2</c:v>
                </c:pt>
                <c:pt idx="5036">
                  <c:v>4.0000000000000022E-2</c:v>
                </c:pt>
                <c:pt idx="5037">
                  <c:v>4.0000000000000022E-2</c:v>
                </c:pt>
                <c:pt idx="5038">
                  <c:v>2.0000000000000011E-2</c:v>
                </c:pt>
                <c:pt idx="5039">
                  <c:v>2.0000000000000011E-2</c:v>
                </c:pt>
                <c:pt idx="5040">
                  <c:v>2.0000000000000011E-2</c:v>
                </c:pt>
                <c:pt idx="5041">
                  <c:v>2.0000000000000011E-2</c:v>
                </c:pt>
                <c:pt idx="5042">
                  <c:v>3.0000000000000002E-2</c:v>
                </c:pt>
                <c:pt idx="5043">
                  <c:v>3.0000000000000002E-2</c:v>
                </c:pt>
                <c:pt idx="5044">
                  <c:v>2.0000000000000011E-2</c:v>
                </c:pt>
                <c:pt idx="5045">
                  <c:v>2.0000000000000011E-2</c:v>
                </c:pt>
                <c:pt idx="5046">
                  <c:v>2.0000000000000011E-2</c:v>
                </c:pt>
                <c:pt idx="5047">
                  <c:v>2.0000000000000011E-2</c:v>
                </c:pt>
                <c:pt idx="5048">
                  <c:v>2.0000000000000011E-2</c:v>
                </c:pt>
                <c:pt idx="5049">
                  <c:v>1.0000000000000005E-2</c:v>
                </c:pt>
                <c:pt idx="5050">
                  <c:v>2.0000000000000011E-2</c:v>
                </c:pt>
                <c:pt idx="5051">
                  <c:v>2.0000000000000011E-2</c:v>
                </c:pt>
                <c:pt idx="5052">
                  <c:v>2.0000000000000011E-2</c:v>
                </c:pt>
                <c:pt idx="5053">
                  <c:v>2.0000000000000011E-2</c:v>
                </c:pt>
                <c:pt idx="5054">
                  <c:v>2.0000000000000011E-2</c:v>
                </c:pt>
                <c:pt idx="5055">
                  <c:v>2.0000000000000011E-2</c:v>
                </c:pt>
                <c:pt idx="5056">
                  <c:v>3.0000000000000002E-2</c:v>
                </c:pt>
                <c:pt idx="5057">
                  <c:v>3.0000000000000002E-2</c:v>
                </c:pt>
                <c:pt idx="5058">
                  <c:v>3.0000000000000002E-2</c:v>
                </c:pt>
                <c:pt idx="5059">
                  <c:v>3.0000000000000002E-2</c:v>
                </c:pt>
                <c:pt idx="5060">
                  <c:v>3.0000000000000002E-2</c:v>
                </c:pt>
                <c:pt idx="5061">
                  <c:v>2.0000000000000011E-2</c:v>
                </c:pt>
                <c:pt idx="5062">
                  <c:v>1.0000000000000005E-2</c:v>
                </c:pt>
                <c:pt idx="5063">
                  <c:v>1.0000000000000005E-2</c:v>
                </c:pt>
                <c:pt idx="5064">
                  <c:v>2.0000000000000011E-2</c:v>
                </c:pt>
                <c:pt idx="5065">
                  <c:v>1.0000000000000005E-2</c:v>
                </c:pt>
                <c:pt idx="5066">
                  <c:v>1.0000000000000005E-2</c:v>
                </c:pt>
                <c:pt idx="5067">
                  <c:v>2.0000000000000011E-2</c:v>
                </c:pt>
                <c:pt idx="5068">
                  <c:v>1.0000000000000005E-2</c:v>
                </c:pt>
                <c:pt idx="5069">
                  <c:v>1.0000000000000005E-2</c:v>
                </c:pt>
                <c:pt idx="5070">
                  <c:v>1.0000000000000005E-2</c:v>
                </c:pt>
                <c:pt idx="5071">
                  <c:v>3.0000000000000002E-2</c:v>
                </c:pt>
                <c:pt idx="5072">
                  <c:v>3.0000000000000002E-2</c:v>
                </c:pt>
                <c:pt idx="5073">
                  <c:v>3.0000000000000002E-2</c:v>
                </c:pt>
                <c:pt idx="5074">
                  <c:v>2.0000000000000011E-2</c:v>
                </c:pt>
                <c:pt idx="5075">
                  <c:v>2.0000000000000011E-2</c:v>
                </c:pt>
                <c:pt idx="5076">
                  <c:v>2.0000000000000011E-2</c:v>
                </c:pt>
                <c:pt idx="5077">
                  <c:v>3.0000000000000002E-2</c:v>
                </c:pt>
                <c:pt idx="5078">
                  <c:v>3.0000000000000002E-2</c:v>
                </c:pt>
                <c:pt idx="5079">
                  <c:v>2.0000000000000011E-2</c:v>
                </c:pt>
                <c:pt idx="5080">
                  <c:v>3.0000000000000002E-2</c:v>
                </c:pt>
                <c:pt idx="5081">
                  <c:v>3.0000000000000002E-2</c:v>
                </c:pt>
                <c:pt idx="5082">
                  <c:v>3.0000000000000002E-2</c:v>
                </c:pt>
                <c:pt idx="5083">
                  <c:v>3.0000000000000002E-2</c:v>
                </c:pt>
                <c:pt idx="5084">
                  <c:v>3.0000000000000002E-2</c:v>
                </c:pt>
                <c:pt idx="5085">
                  <c:v>3.0000000000000002E-2</c:v>
                </c:pt>
                <c:pt idx="5086">
                  <c:v>4.0000000000000022E-2</c:v>
                </c:pt>
                <c:pt idx="5087">
                  <c:v>4.0000000000000022E-2</c:v>
                </c:pt>
                <c:pt idx="5088">
                  <c:v>4.0000000000000022E-2</c:v>
                </c:pt>
                <c:pt idx="5089">
                  <c:v>0.05</c:v>
                </c:pt>
                <c:pt idx="5090">
                  <c:v>0.05</c:v>
                </c:pt>
                <c:pt idx="5091">
                  <c:v>4.0000000000000022E-2</c:v>
                </c:pt>
                <c:pt idx="5092">
                  <c:v>4.0000000000000022E-2</c:v>
                </c:pt>
                <c:pt idx="5093">
                  <c:v>4.0000000000000022E-2</c:v>
                </c:pt>
                <c:pt idx="5094">
                  <c:v>4.0000000000000022E-2</c:v>
                </c:pt>
                <c:pt idx="5095">
                  <c:v>4.0000000000000022E-2</c:v>
                </c:pt>
                <c:pt idx="5096">
                  <c:v>4.0000000000000022E-2</c:v>
                </c:pt>
                <c:pt idx="5097">
                  <c:v>3.0000000000000002E-2</c:v>
                </c:pt>
                <c:pt idx="5098">
                  <c:v>1.0000000000000005E-2</c:v>
                </c:pt>
                <c:pt idx="5099">
                  <c:v>2.0000000000000011E-2</c:v>
                </c:pt>
                <c:pt idx="5100">
                  <c:v>2.0000000000000011E-2</c:v>
                </c:pt>
                <c:pt idx="5101">
                  <c:v>2.0000000000000011E-2</c:v>
                </c:pt>
                <c:pt idx="5102">
                  <c:v>2.0000000000000011E-2</c:v>
                </c:pt>
                <c:pt idx="5103">
                  <c:v>2.0000000000000011E-2</c:v>
                </c:pt>
                <c:pt idx="5104">
                  <c:v>2.0000000000000011E-2</c:v>
                </c:pt>
                <c:pt idx="5105">
                  <c:v>2.0000000000000011E-2</c:v>
                </c:pt>
                <c:pt idx="5106">
                  <c:v>2.0000000000000011E-2</c:v>
                </c:pt>
                <c:pt idx="5107">
                  <c:v>2.0000000000000011E-2</c:v>
                </c:pt>
                <c:pt idx="5108">
                  <c:v>2.0000000000000011E-2</c:v>
                </c:pt>
                <c:pt idx="5109">
                  <c:v>2.0000000000000011E-2</c:v>
                </c:pt>
                <c:pt idx="5110">
                  <c:v>3.0000000000000002E-2</c:v>
                </c:pt>
                <c:pt idx="5111">
                  <c:v>3.0000000000000002E-2</c:v>
                </c:pt>
                <c:pt idx="5112">
                  <c:v>4.0000000000000022E-2</c:v>
                </c:pt>
                <c:pt idx="5113">
                  <c:v>4.0000000000000022E-2</c:v>
                </c:pt>
                <c:pt idx="5114">
                  <c:v>4.0000000000000022E-2</c:v>
                </c:pt>
                <c:pt idx="5115">
                  <c:v>3.0000000000000002E-2</c:v>
                </c:pt>
                <c:pt idx="5116">
                  <c:v>3.0000000000000002E-2</c:v>
                </c:pt>
                <c:pt idx="5117">
                  <c:v>3.0000000000000002E-2</c:v>
                </c:pt>
                <c:pt idx="5118">
                  <c:v>3.0000000000000002E-2</c:v>
                </c:pt>
                <c:pt idx="5119">
                  <c:v>3.0000000000000002E-2</c:v>
                </c:pt>
                <c:pt idx="5120">
                  <c:v>3.0000000000000002E-2</c:v>
                </c:pt>
                <c:pt idx="5121">
                  <c:v>2.0000000000000011E-2</c:v>
                </c:pt>
                <c:pt idx="5122">
                  <c:v>2.0000000000000011E-2</c:v>
                </c:pt>
                <c:pt idx="5123">
                  <c:v>2.0000000000000011E-2</c:v>
                </c:pt>
                <c:pt idx="5124">
                  <c:v>3.0000000000000002E-2</c:v>
                </c:pt>
                <c:pt idx="5125">
                  <c:v>3.0000000000000002E-2</c:v>
                </c:pt>
                <c:pt idx="5126">
                  <c:v>2.0000000000000011E-2</c:v>
                </c:pt>
                <c:pt idx="5127">
                  <c:v>3.0000000000000002E-2</c:v>
                </c:pt>
                <c:pt idx="5128">
                  <c:v>3.0000000000000002E-2</c:v>
                </c:pt>
                <c:pt idx="5129">
                  <c:v>3.0000000000000002E-2</c:v>
                </c:pt>
                <c:pt idx="5130">
                  <c:v>2.0000000000000011E-2</c:v>
                </c:pt>
                <c:pt idx="5131">
                  <c:v>3.0000000000000002E-2</c:v>
                </c:pt>
                <c:pt idx="5132">
                  <c:v>3.0000000000000002E-2</c:v>
                </c:pt>
                <c:pt idx="5133">
                  <c:v>3.0000000000000002E-2</c:v>
                </c:pt>
                <c:pt idx="5134">
                  <c:v>2.0000000000000011E-2</c:v>
                </c:pt>
                <c:pt idx="5135">
                  <c:v>2.0000000000000011E-2</c:v>
                </c:pt>
                <c:pt idx="5136">
                  <c:v>1.0000000000000005E-2</c:v>
                </c:pt>
                <c:pt idx="5137">
                  <c:v>2.0000000000000011E-2</c:v>
                </c:pt>
                <c:pt idx="5138">
                  <c:v>2.0000000000000011E-2</c:v>
                </c:pt>
                <c:pt idx="5139">
                  <c:v>2.0000000000000011E-2</c:v>
                </c:pt>
                <c:pt idx="5140">
                  <c:v>2.0000000000000011E-2</c:v>
                </c:pt>
                <c:pt idx="5141">
                  <c:v>2.0000000000000011E-2</c:v>
                </c:pt>
                <c:pt idx="5142">
                  <c:v>2.0000000000000011E-2</c:v>
                </c:pt>
                <c:pt idx="5143">
                  <c:v>4.0000000000000022E-2</c:v>
                </c:pt>
                <c:pt idx="5144">
                  <c:v>4.0000000000000022E-2</c:v>
                </c:pt>
                <c:pt idx="5145">
                  <c:v>4.0000000000000022E-2</c:v>
                </c:pt>
                <c:pt idx="5146">
                  <c:v>2.0000000000000011E-2</c:v>
                </c:pt>
                <c:pt idx="5147">
                  <c:v>2.0000000000000011E-2</c:v>
                </c:pt>
                <c:pt idx="5148">
                  <c:v>2.0000000000000011E-2</c:v>
                </c:pt>
                <c:pt idx="5149">
                  <c:v>2.0000000000000011E-2</c:v>
                </c:pt>
                <c:pt idx="5150">
                  <c:v>2.0000000000000011E-2</c:v>
                </c:pt>
                <c:pt idx="5151">
                  <c:v>2.0000000000000011E-2</c:v>
                </c:pt>
                <c:pt idx="5152">
                  <c:v>1.0000000000000005E-2</c:v>
                </c:pt>
                <c:pt idx="5153">
                  <c:v>1.0000000000000005E-2</c:v>
                </c:pt>
                <c:pt idx="5154">
                  <c:v>1.0000000000000005E-2</c:v>
                </c:pt>
                <c:pt idx="5155">
                  <c:v>2.0000000000000011E-2</c:v>
                </c:pt>
                <c:pt idx="5156">
                  <c:v>2.0000000000000011E-2</c:v>
                </c:pt>
                <c:pt idx="5157">
                  <c:v>1.0000000000000005E-2</c:v>
                </c:pt>
                <c:pt idx="5158">
                  <c:v>1.0000000000000005E-2</c:v>
                </c:pt>
                <c:pt idx="5159">
                  <c:v>1.0000000000000005E-2</c:v>
                </c:pt>
                <c:pt idx="5160">
                  <c:v>2.0000000000000011E-2</c:v>
                </c:pt>
                <c:pt idx="5161">
                  <c:v>1.0000000000000005E-2</c:v>
                </c:pt>
                <c:pt idx="5162">
                  <c:v>1.0000000000000005E-2</c:v>
                </c:pt>
                <c:pt idx="5163">
                  <c:v>2.0000000000000011E-2</c:v>
                </c:pt>
                <c:pt idx="5164">
                  <c:v>2.0000000000000011E-2</c:v>
                </c:pt>
                <c:pt idx="5165">
                  <c:v>2.0000000000000011E-2</c:v>
                </c:pt>
                <c:pt idx="5166">
                  <c:v>1.0000000000000005E-2</c:v>
                </c:pt>
                <c:pt idx="5167">
                  <c:v>2.0000000000000011E-2</c:v>
                </c:pt>
                <c:pt idx="5168">
                  <c:v>2.0000000000000011E-2</c:v>
                </c:pt>
                <c:pt idx="5169">
                  <c:v>2.0000000000000011E-2</c:v>
                </c:pt>
                <c:pt idx="5170">
                  <c:v>3.0000000000000002E-2</c:v>
                </c:pt>
                <c:pt idx="5171">
                  <c:v>3.0000000000000002E-2</c:v>
                </c:pt>
                <c:pt idx="5172">
                  <c:v>3.0000000000000002E-2</c:v>
                </c:pt>
                <c:pt idx="5173">
                  <c:v>3.0000000000000002E-2</c:v>
                </c:pt>
                <c:pt idx="5174">
                  <c:v>3.0000000000000002E-2</c:v>
                </c:pt>
                <c:pt idx="5175">
                  <c:v>4.0000000000000022E-2</c:v>
                </c:pt>
                <c:pt idx="5176">
                  <c:v>3.0000000000000002E-2</c:v>
                </c:pt>
                <c:pt idx="5177">
                  <c:v>3.0000000000000002E-2</c:v>
                </c:pt>
                <c:pt idx="5178">
                  <c:v>3.0000000000000002E-2</c:v>
                </c:pt>
                <c:pt idx="5179">
                  <c:v>3.0000000000000002E-2</c:v>
                </c:pt>
                <c:pt idx="5180">
                  <c:v>4.0000000000000022E-2</c:v>
                </c:pt>
                <c:pt idx="5181">
                  <c:v>4.0000000000000022E-2</c:v>
                </c:pt>
                <c:pt idx="5182">
                  <c:v>3.0000000000000002E-2</c:v>
                </c:pt>
                <c:pt idx="5183">
                  <c:v>3.0000000000000002E-2</c:v>
                </c:pt>
                <c:pt idx="5184">
                  <c:v>2.0000000000000011E-2</c:v>
                </c:pt>
                <c:pt idx="5185">
                  <c:v>2.0000000000000011E-2</c:v>
                </c:pt>
                <c:pt idx="5186">
                  <c:v>2.0000000000000011E-2</c:v>
                </c:pt>
                <c:pt idx="5187">
                  <c:v>3.0000000000000002E-2</c:v>
                </c:pt>
                <c:pt idx="5188">
                  <c:v>4.0000000000000022E-2</c:v>
                </c:pt>
                <c:pt idx="5189">
                  <c:v>4.0000000000000022E-2</c:v>
                </c:pt>
                <c:pt idx="5190">
                  <c:v>4.0000000000000022E-2</c:v>
                </c:pt>
                <c:pt idx="5191">
                  <c:v>4.0000000000000022E-2</c:v>
                </c:pt>
                <c:pt idx="5192">
                  <c:v>4.0000000000000022E-2</c:v>
                </c:pt>
                <c:pt idx="5193">
                  <c:v>0.05</c:v>
                </c:pt>
                <c:pt idx="5194">
                  <c:v>4.0000000000000022E-2</c:v>
                </c:pt>
                <c:pt idx="5195">
                  <c:v>4.0000000000000022E-2</c:v>
                </c:pt>
                <c:pt idx="5196">
                  <c:v>3.0000000000000002E-2</c:v>
                </c:pt>
                <c:pt idx="5197">
                  <c:v>2.0000000000000011E-2</c:v>
                </c:pt>
                <c:pt idx="5198">
                  <c:v>3.0000000000000002E-2</c:v>
                </c:pt>
                <c:pt idx="5199">
                  <c:v>3.0000000000000002E-2</c:v>
                </c:pt>
                <c:pt idx="5200">
                  <c:v>3.0000000000000002E-2</c:v>
                </c:pt>
                <c:pt idx="5201">
                  <c:v>2.0000000000000011E-2</c:v>
                </c:pt>
                <c:pt idx="5202">
                  <c:v>2.0000000000000011E-2</c:v>
                </c:pt>
                <c:pt idx="5203">
                  <c:v>3.0000000000000002E-2</c:v>
                </c:pt>
                <c:pt idx="5204">
                  <c:v>3.0000000000000002E-2</c:v>
                </c:pt>
                <c:pt idx="5205">
                  <c:v>3.0000000000000002E-2</c:v>
                </c:pt>
                <c:pt idx="5206">
                  <c:v>3.0000000000000002E-2</c:v>
                </c:pt>
                <c:pt idx="5207">
                  <c:v>2.0000000000000011E-2</c:v>
                </c:pt>
                <c:pt idx="5208">
                  <c:v>2.0000000000000011E-2</c:v>
                </c:pt>
                <c:pt idx="5209">
                  <c:v>4.0000000000000022E-2</c:v>
                </c:pt>
                <c:pt idx="5210">
                  <c:v>4.0000000000000022E-2</c:v>
                </c:pt>
                <c:pt idx="5211">
                  <c:v>4.0000000000000022E-2</c:v>
                </c:pt>
                <c:pt idx="5212">
                  <c:v>3.0000000000000002E-2</c:v>
                </c:pt>
                <c:pt idx="5213">
                  <c:v>3.0000000000000002E-2</c:v>
                </c:pt>
                <c:pt idx="5214">
                  <c:v>3.0000000000000002E-2</c:v>
                </c:pt>
                <c:pt idx="5215">
                  <c:v>4.0000000000000022E-2</c:v>
                </c:pt>
                <c:pt idx="5216">
                  <c:v>4.0000000000000022E-2</c:v>
                </c:pt>
                <c:pt idx="5217">
                  <c:v>4.0000000000000022E-2</c:v>
                </c:pt>
                <c:pt idx="5218">
                  <c:v>0.05</c:v>
                </c:pt>
                <c:pt idx="5219">
                  <c:v>0.05</c:v>
                </c:pt>
                <c:pt idx="5220">
                  <c:v>6.0000000000000026E-2</c:v>
                </c:pt>
                <c:pt idx="5221">
                  <c:v>0.1</c:v>
                </c:pt>
                <c:pt idx="5222">
                  <c:v>8.0000000000000043E-2</c:v>
                </c:pt>
                <c:pt idx="5223">
                  <c:v>8.0000000000000043E-2</c:v>
                </c:pt>
                <c:pt idx="5224">
                  <c:v>4.0000000000000022E-2</c:v>
                </c:pt>
                <c:pt idx="5225">
                  <c:v>0.05</c:v>
                </c:pt>
                <c:pt idx="5226">
                  <c:v>0.05</c:v>
                </c:pt>
                <c:pt idx="5227">
                  <c:v>4.0000000000000022E-2</c:v>
                </c:pt>
                <c:pt idx="5228">
                  <c:v>4.0000000000000022E-2</c:v>
                </c:pt>
                <c:pt idx="5229">
                  <c:v>4.0000000000000022E-2</c:v>
                </c:pt>
                <c:pt idx="5230">
                  <c:v>4.0000000000000022E-2</c:v>
                </c:pt>
                <c:pt idx="5231">
                  <c:v>4.0000000000000022E-2</c:v>
                </c:pt>
                <c:pt idx="5232">
                  <c:v>3.0000000000000002E-2</c:v>
                </c:pt>
                <c:pt idx="5233">
                  <c:v>3.0000000000000002E-2</c:v>
                </c:pt>
                <c:pt idx="5234">
                  <c:v>3.0000000000000002E-2</c:v>
                </c:pt>
                <c:pt idx="5235">
                  <c:v>3.0000000000000002E-2</c:v>
                </c:pt>
                <c:pt idx="5236">
                  <c:v>3.0000000000000002E-2</c:v>
                </c:pt>
                <c:pt idx="5237">
                  <c:v>3.0000000000000002E-2</c:v>
                </c:pt>
                <c:pt idx="5238">
                  <c:v>3.0000000000000002E-2</c:v>
                </c:pt>
                <c:pt idx="5239">
                  <c:v>4.0000000000000022E-2</c:v>
                </c:pt>
                <c:pt idx="5240">
                  <c:v>3.0000000000000002E-2</c:v>
                </c:pt>
                <c:pt idx="5241">
                  <c:v>3.0000000000000002E-2</c:v>
                </c:pt>
                <c:pt idx="5242">
                  <c:v>0.05</c:v>
                </c:pt>
                <c:pt idx="5243">
                  <c:v>4.0000000000000022E-2</c:v>
                </c:pt>
                <c:pt idx="5244">
                  <c:v>4.0000000000000022E-2</c:v>
                </c:pt>
                <c:pt idx="5245">
                  <c:v>4.0000000000000022E-2</c:v>
                </c:pt>
                <c:pt idx="5246">
                  <c:v>4.0000000000000022E-2</c:v>
                </c:pt>
                <c:pt idx="5247">
                  <c:v>4.0000000000000022E-2</c:v>
                </c:pt>
                <c:pt idx="5248">
                  <c:v>3.0000000000000002E-2</c:v>
                </c:pt>
                <c:pt idx="5249">
                  <c:v>3.0000000000000002E-2</c:v>
                </c:pt>
                <c:pt idx="5250">
                  <c:v>3.0000000000000002E-2</c:v>
                </c:pt>
                <c:pt idx="5251">
                  <c:v>3.0000000000000002E-2</c:v>
                </c:pt>
                <c:pt idx="5252">
                  <c:v>3.0000000000000002E-2</c:v>
                </c:pt>
                <c:pt idx="5253">
                  <c:v>3.0000000000000002E-2</c:v>
                </c:pt>
                <c:pt idx="5254">
                  <c:v>1.0000000000000005E-2</c:v>
                </c:pt>
                <c:pt idx="5255">
                  <c:v>1.0000000000000005E-2</c:v>
                </c:pt>
                <c:pt idx="5256">
                  <c:v>2.0000000000000011E-2</c:v>
                </c:pt>
                <c:pt idx="5257">
                  <c:v>2.0000000000000011E-2</c:v>
                </c:pt>
                <c:pt idx="5258">
                  <c:v>2.0000000000000011E-2</c:v>
                </c:pt>
                <c:pt idx="5259">
                  <c:v>2.0000000000000011E-2</c:v>
                </c:pt>
                <c:pt idx="5260">
                  <c:v>2.0000000000000011E-2</c:v>
                </c:pt>
                <c:pt idx="5261">
                  <c:v>2.0000000000000011E-2</c:v>
                </c:pt>
                <c:pt idx="5262">
                  <c:v>2.0000000000000011E-2</c:v>
                </c:pt>
                <c:pt idx="5263">
                  <c:v>3.0000000000000002E-2</c:v>
                </c:pt>
                <c:pt idx="5264">
                  <c:v>3.0000000000000002E-2</c:v>
                </c:pt>
                <c:pt idx="5265">
                  <c:v>3.0000000000000002E-2</c:v>
                </c:pt>
                <c:pt idx="5266">
                  <c:v>3.0000000000000002E-2</c:v>
                </c:pt>
                <c:pt idx="5267">
                  <c:v>3.0000000000000002E-2</c:v>
                </c:pt>
                <c:pt idx="5268">
                  <c:v>3.0000000000000002E-2</c:v>
                </c:pt>
                <c:pt idx="5269">
                  <c:v>2.0000000000000011E-2</c:v>
                </c:pt>
                <c:pt idx="5270">
                  <c:v>2.0000000000000011E-2</c:v>
                </c:pt>
                <c:pt idx="5271">
                  <c:v>2.0000000000000011E-2</c:v>
                </c:pt>
                <c:pt idx="5272">
                  <c:v>2.0000000000000011E-2</c:v>
                </c:pt>
                <c:pt idx="5273">
                  <c:v>2.0000000000000011E-2</c:v>
                </c:pt>
                <c:pt idx="5274">
                  <c:v>2.0000000000000011E-2</c:v>
                </c:pt>
                <c:pt idx="5275">
                  <c:v>2.0000000000000011E-2</c:v>
                </c:pt>
                <c:pt idx="5276">
                  <c:v>2.0000000000000011E-2</c:v>
                </c:pt>
                <c:pt idx="5277">
                  <c:v>2.0000000000000011E-2</c:v>
                </c:pt>
                <c:pt idx="5278">
                  <c:v>3.0000000000000002E-2</c:v>
                </c:pt>
                <c:pt idx="5279">
                  <c:v>4.0000000000000022E-2</c:v>
                </c:pt>
                <c:pt idx="5280">
                  <c:v>4.0000000000000022E-2</c:v>
                </c:pt>
                <c:pt idx="5281">
                  <c:v>0.05</c:v>
                </c:pt>
                <c:pt idx="5282">
                  <c:v>0.05</c:v>
                </c:pt>
                <c:pt idx="5283">
                  <c:v>0.05</c:v>
                </c:pt>
                <c:pt idx="5284">
                  <c:v>4.0000000000000022E-2</c:v>
                </c:pt>
                <c:pt idx="5285">
                  <c:v>4.0000000000000022E-2</c:v>
                </c:pt>
                <c:pt idx="5286">
                  <c:v>4.0000000000000022E-2</c:v>
                </c:pt>
                <c:pt idx="5287">
                  <c:v>3.0000000000000002E-2</c:v>
                </c:pt>
                <c:pt idx="5288">
                  <c:v>3.0000000000000002E-2</c:v>
                </c:pt>
                <c:pt idx="5289">
                  <c:v>3.0000000000000002E-2</c:v>
                </c:pt>
                <c:pt idx="5290">
                  <c:v>3.0000000000000002E-2</c:v>
                </c:pt>
                <c:pt idx="5291">
                  <c:v>4.0000000000000022E-2</c:v>
                </c:pt>
                <c:pt idx="5292">
                  <c:v>4.0000000000000022E-2</c:v>
                </c:pt>
                <c:pt idx="5293">
                  <c:v>4.0000000000000022E-2</c:v>
                </c:pt>
                <c:pt idx="5294">
                  <c:v>4.0000000000000022E-2</c:v>
                </c:pt>
                <c:pt idx="5295">
                  <c:v>4.0000000000000022E-2</c:v>
                </c:pt>
                <c:pt idx="5296">
                  <c:v>4.0000000000000022E-2</c:v>
                </c:pt>
                <c:pt idx="5297">
                  <c:v>4.0000000000000022E-2</c:v>
                </c:pt>
                <c:pt idx="5298">
                  <c:v>4.0000000000000022E-2</c:v>
                </c:pt>
                <c:pt idx="5299">
                  <c:v>3.0000000000000002E-2</c:v>
                </c:pt>
                <c:pt idx="5300">
                  <c:v>2.0000000000000011E-2</c:v>
                </c:pt>
                <c:pt idx="5301">
                  <c:v>2.0000000000000011E-2</c:v>
                </c:pt>
                <c:pt idx="5302">
                  <c:v>1.0000000000000005E-2</c:v>
                </c:pt>
                <c:pt idx="5303">
                  <c:v>2.0000000000000011E-2</c:v>
                </c:pt>
                <c:pt idx="5304">
                  <c:v>2.0000000000000011E-2</c:v>
                </c:pt>
                <c:pt idx="5305">
                  <c:v>2.0000000000000011E-2</c:v>
                </c:pt>
                <c:pt idx="5306">
                  <c:v>2.0000000000000011E-2</c:v>
                </c:pt>
                <c:pt idx="5307">
                  <c:v>2.0000000000000011E-2</c:v>
                </c:pt>
                <c:pt idx="5308">
                  <c:v>3.0000000000000002E-2</c:v>
                </c:pt>
                <c:pt idx="5309">
                  <c:v>3.0000000000000002E-2</c:v>
                </c:pt>
                <c:pt idx="5310">
                  <c:v>2.0000000000000011E-2</c:v>
                </c:pt>
                <c:pt idx="5311">
                  <c:v>2.0000000000000011E-2</c:v>
                </c:pt>
                <c:pt idx="5312">
                  <c:v>2.0000000000000011E-2</c:v>
                </c:pt>
                <c:pt idx="5313">
                  <c:v>2.0000000000000011E-2</c:v>
                </c:pt>
                <c:pt idx="5314">
                  <c:v>3.0000000000000002E-2</c:v>
                </c:pt>
                <c:pt idx="5315">
                  <c:v>3.0000000000000002E-2</c:v>
                </c:pt>
                <c:pt idx="5316">
                  <c:v>3.0000000000000002E-2</c:v>
                </c:pt>
                <c:pt idx="5317">
                  <c:v>3.0000000000000002E-2</c:v>
                </c:pt>
                <c:pt idx="5318">
                  <c:v>3.0000000000000002E-2</c:v>
                </c:pt>
                <c:pt idx="5319">
                  <c:v>3.0000000000000002E-2</c:v>
                </c:pt>
                <c:pt idx="5320">
                  <c:v>3.0000000000000002E-2</c:v>
                </c:pt>
                <c:pt idx="5321">
                  <c:v>3.0000000000000002E-2</c:v>
                </c:pt>
                <c:pt idx="5322">
                  <c:v>2.0000000000000011E-2</c:v>
                </c:pt>
                <c:pt idx="5323">
                  <c:v>3.0000000000000002E-2</c:v>
                </c:pt>
                <c:pt idx="5324">
                  <c:v>3.0000000000000002E-2</c:v>
                </c:pt>
                <c:pt idx="5325">
                  <c:v>2.0000000000000011E-2</c:v>
                </c:pt>
                <c:pt idx="5326">
                  <c:v>3.0000000000000002E-2</c:v>
                </c:pt>
                <c:pt idx="5327">
                  <c:v>2.0000000000000011E-2</c:v>
                </c:pt>
                <c:pt idx="5328">
                  <c:v>3.0000000000000002E-2</c:v>
                </c:pt>
                <c:pt idx="5329">
                  <c:v>4.0000000000000022E-2</c:v>
                </c:pt>
                <c:pt idx="5330">
                  <c:v>4.0000000000000022E-2</c:v>
                </c:pt>
                <c:pt idx="5331">
                  <c:v>4.0000000000000022E-2</c:v>
                </c:pt>
                <c:pt idx="5332">
                  <c:v>3.0000000000000002E-2</c:v>
                </c:pt>
                <c:pt idx="5333">
                  <c:v>3.0000000000000002E-2</c:v>
                </c:pt>
                <c:pt idx="5334">
                  <c:v>3.0000000000000002E-2</c:v>
                </c:pt>
                <c:pt idx="5335">
                  <c:v>3.0000000000000002E-2</c:v>
                </c:pt>
                <c:pt idx="5336">
                  <c:v>3.0000000000000002E-2</c:v>
                </c:pt>
                <c:pt idx="5337">
                  <c:v>3.0000000000000002E-2</c:v>
                </c:pt>
                <c:pt idx="5338">
                  <c:v>3.0000000000000002E-2</c:v>
                </c:pt>
                <c:pt idx="5339">
                  <c:v>3.0000000000000002E-2</c:v>
                </c:pt>
                <c:pt idx="5340">
                  <c:v>3.0000000000000002E-2</c:v>
                </c:pt>
                <c:pt idx="5341">
                  <c:v>3.0000000000000002E-2</c:v>
                </c:pt>
                <c:pt idx="5342">
                  <c:v>3.0000000000000002E-2</c:v>
                </c:pt>
                <c:pt idx="5343">
                  <c:v>3.0000000000000002E-2</c:v>
                </c:pt>
                <c:pt idx="5344">
                  <c:v>3.0000000000000002E-2</c:v>
                </c:pt>
                <c:pt idx="5345">
                  <c:v>2.0000000000000011E-2</c:v>
                </c:pt>
                <c:pt idx="5346">
                  <c:v>2.0000000000000011E-2</c:v>
                </c:pt>
                <c:pt idx="5347">
                  <c:v>2.0000000000000011E-2</c:v>
                </c:pt>
                <c:pt idx="5348">
                  <c:v>2.0000000000000011E-2</c:v>
                </c:pt>
                <c:pt idx="5349">
                  <c:v>2.0000000000000011E-2</c:v>
                </c:pt>
                <c:pt idx="5350">
                  <c:v>1.0000000000000005E-2</c:v>
                </c:pt>
                <c:pt idx="5351">
                  <c:v>1.0000000000000005E-2</c:v>
                </c:pt>
                <c:pt idx="5352">
                  <c:v>1.0000000000000005E-2</c:v>
                </c:pt>
                <c:pt idx="5353">
                  <c:v>1.0000000000000005E-2</c:v>
                </c:pt>
                <c:pt idx="5354">
                  <c:v>1.0000000000000005E-2</c:v>
                </c:pt>
                <c:pt idx="5355">
                  <c:v>1.0000000000000005E-2</c:v>
                </c:pt>
                <c:pt idx="5356">
                  <c:v>1.0000000000000005E-2</c:v>
                </c:pt>
                <c:pt idx="5357">
                  <c:v>2.0000000000000011E-2</c:v>
                </c:pt>
                <c:pt idx="5358">
                  <c:v>2.0000000000000011E-2</c:v>
                </c:pt>
                <c:pt idx="5359">
                  <c:v>3.0000000000000002E-2</c:v>
                </c:pt>
                <c:pt idx="5360">
                  <c:v>2.0000000000000011E-2</c:v>
                </c:pt>
                <c:pt idx="5361">
                  <c:v>2.0000000000000011E-2</c:v>
                </c:pt>
                <c:pt idx="5362">
                  <c:v>3.0000000000000002E-2</c:v>
                </c:pt>
                <c:pt idx="5363">
                  <c:v>3.0000000000000002E-2</c:v>
                </c:pt>
                <c:pt idx="5364">
                  <c:v>3.0000000000000002E-2</c:v>
                </c:pt>
                <c:pt idx="5365">
                  <c:v>2.0000000000000011E-2</c:v>
                </c:pt>
                <c:pt idx="5366">
                  <c:v>3.0000000000000002E-2</c:v>
                </c:pt>
                <c:pt idx="5367">
                  <c:v>3.0000000000000002E-2</c:v>
                </c:pt>
                <c:pt idx="5368">
                  <c:v>3.0000000000000002E-2</c:v>
                </c:pt>
                <c:pt idx="5369">
                  <c:v>3.0000000000000002E-2</c:v>
                </c:pt>
                <c:pt idx="5370">
                  <c:v>2.0000000000000011E-2</c:v>
                </c:pt>
                <c:pt idx="5371">
                  <c:v>2.0000000000000011E-2</c:v>
                </c:pt>
                <c:pt idx="5372">
                  <c:v>2.0000000000000011E-2</c:v>
                </c:pt>
                <c:pt idx="5373">
                  <c:v>2.0000000000000011E-2</c:v>
                </c:pt>
                <c:pt idx="5374">
                  <c:v>2.0000000000000011E-2</c:v>
                </c:pt>
                <c:pt idx="5375">
                  <c:v>1.0000000000000005E-2</c:v>
                </c:pt>
                <c:pt idx="5376">
                  <c:v>2.0000000000000011E-2</c:v>
                </c:pt>
                <c:pt idx="5377">
                  <c:v>2.0000000000000011E-2</c:v>
                </c:pt>
                <c:pt idx="5378">
                  <c:v>2.0000000000000011E-2</c:v>
                </c:pt>
                <c:pt idx="5379">
                  <c:v>2.0000000000000011E-2</c:v>
                </c:pt>
                <c:pt idx="5380">
                  <c:v>2.0000000000000011E-2</c:v>
                </c:pt>
                <c:pt idx="5381">
                  <c:v>2.0000000000000011E-2</c:v>
                </c:pt>
                <c:pt idx="5382">
                  <c:v>3.0000000000000002E-2</c:v>
                </c:pt>
                <c:pt idx="5383">
                  <c:v>2.0000000000000011E-2</c:v>
                </c:pt>
                <c:pt idx="5384">
                  <c:v>3.0000000000000002E-2</c:v>
                </c:pt>
                <c:pt idx="5385">
                  <c:v>3.0000000000000002E-2</c:v>
                </c:pt>
                <c:pt idx="5386">
                  <c:v>3.0000000000000002E-2</c:v>
                </c:pt>
                <c:pt idx="5387">
                  <c:v>3.0000000000000002E-2</c:v>
                </c:pt>
                <c:pt idx="5388">
                  <c:v>3.0000000000000002E-2</c:v>
                </c:pt>
                <c:pt idx="5389">
                  <c:v>3.0000000000000002E-2</c:v>
                </c:pt>
                <c:pt idx="5390">
                  <c:v>3.0000000000000002E-2</c:v>
                </c:pt>
                <c:pt idx="5391">
                  <c:v>3.0000000000000002E-2</c:v>
                </c:pt>
                <c:pt idx="5392">
                  <c:v>3.0000000000000002E-2</c:v>
                </c:pt>
                <c:pt idx="5393">
                  <c:v>3.0000000000000002E-2</c:v>
                </c:pt>
                <c:pt idx="5394">
                  <c:v>3.0000000000000002E-2</c:v>
                </c:pt>
                <c:pt idx="5395">
                  <c:v>3.0000000000000002E-2</c:v>
                </c:pt>
                <c:pt idx="5396">
                  <c:v>3.0000000000000002E-2</c:v>
                </c:pt>
                <c:pt idx="5397">
                  <c:v>3.0000000000000002E-2</c:v>
                </c:pt>
                <c:pt idx="5398">
                  <c:v>2.0000000000000011E-2</c:v>
                </c:pt>
                <c:pt idx="5399">
                  <c:v>2.0000000000000011E-2</c:v>
                </c:pt>
                <c:pt idx="5400">
                  <c:v>3.0000000000000002E-2</c:v>
                </c:pt>
                <c:pt idx="5401">
                  <c:v>3.0000000000000002E-2</c:v>
                </c:pt>
                <c:pt idx="5402">
                  <c:v>3.0000000000000002E-2</c:v>
                </c:pt>
                <c:pt idx="5403">
                  <c:v>3.0000000000000002E-2</c:v>
                </c:pt>
                <c:pt idx="5404">
                  <c:v>3.0000000000000002E-2</c:v>
                </c:pt>
                <c:pt idx="5405">
                  <c:v>4.0000000000000022E-2</c:v>
                </c:pt>
                <c:pt idx="5406">
                  <c:v>3.0000000000000002E-2</c:v>
                </c:pt>
                <c:pt idx="5407">
                  <c:v>3.0000000000000002E-2</c:v>
                </c:pt>
                <c:pt idx="5408">
                  <c:v>3.0000000000000002E-2</c:v>
                </c:pt>
                <c:pt idx="5409">
                  <c:v>3.0000000000000002E-2</c:v>
                </c:pt>
                <c:pt idx="5410">
                  <c:v>3.0000000000000002E-2</c:v>
                </c:pt>
                <c:pt idx="5411">
                  <c:v>3.0000000000000002E-2</c:v>
                </c:pt>
                <c:pt idx="5412">
                  <c:v>2.0000000000000011E-2</c:v>
                </c:pt>
                <c:pt idx="5413">
                  <c:v>2.0000000000000011E-2</c:v>
                </c:pt>
                <c:pt idx="5414">
                  <c:v>1.0000000000000005E-2</c:v>
                </c:pt>
                <c:pt idx="5415">
                  <c:v>1.0000000000000005E-2</c:v>
                </c:pt>
                <c:pt idx="5416">
                  <c:v>2.0000000000000011E-2</c:v>
                </c:pt>
                <c:pt idx="5417">
                  <c:v>2.0000000000000011E-2</c:v>
                </c:pt>
                <c:pt idx="5418">
                  <c:v>2.0000000000000011E-2</c:v>
                </c:pt>
                <c:pt idx="5419">
                  <c:v>2.0000000000000011E-2</c:v>
                </c:pt>
                <c:pt idx="5420">
                  <c:v>1.0000000000000005E-2</c:v>
                </c:pt>
                <c:pt idx="5421">
                  <c:v>2.0000000000000011E-2</c:v>
                </c:pt>
                <c:pt idx="5422">
                  <c:v>2.0000000000000011E-2</c:v>
                </c:pt>
                <c:pt idx="5423">
                  <c:v>3.0000000000000002E-2</c:v>
                </c:pt>
                <c:pt idx="5424">
                  <c:v>3.0000000000000002E-2</c:v>
                </c:pt>
                <c:pt idx="5425">
                  <c:v>2.0000000000000011E-2</c:v>
                </c:pt>
                <c:pt idx="5426">
                  <c:v>3.0000000000000002E-2</c:v>
                </c:pt>
                <c:pt idx="5427">
                  <c:v>2.0000000000000011E-2</c:v>
                </c:pt>
                <c:pt idx="5428">
                  <c:v>2.0000000000000011E-2</c:v>
                </c:pt>
                <c:pt idx="5429">
                  <c:v>2.0000000000000011E-2</c:v>
                </c:pt>
                <c:pt idx="5430">
                  <c:v>3.0000000000000002E-2</c:v>
                </c:pt>
                <c:pt idx="5431">
                  <c:v>3.0000000000000002E-2</c:v>
                </c:pt>
                <c:pt idx="5432">
                  <c:v>3.0000000000000002E-2</c:v>
                </c:pt>
                <c:pt idx="5433">
                  <c:v>3.0000000000000002E-2</c:v>
                </c:pt>
                <c:pt idx="5434">
                  <c:v>3.0000000000000002E-2</c:v>
                </c:pt>
                <c:pt idx="5435">
                  <c:v>2.0000000000000011E-2</c:v>
                </c:pt>
                <c:pt idx="5436">
                  <c:v>2.0000000000000011E-2</c:v>
                </c:pt>
                <c:pt idx="5437">
                  <c:v>3.0000000000000002E-2</c:v>
                </c:pt>
                <c:pt idx="5438">
                  <c:v>3.0000000000000002E-2</c:v>
                </c:pt>
                <c:pt idx="5439">
                  <c:v>3.0000000000000002E-2</c:v>
                </c:pt>
                <c:pt idx="5440">
                  <c:v>2.0000000000000011E-2</c:v>
                </c:pt>
                <c:pt idx="5441">
                  <c:v>2.0000000000000011E-2</c:v>
                </c:pt>
                <c:pt idx="5442">
                  <c:v>1.0000000000000005E-2</c:v>
                </c:pt>
                <c:pt idx="5443">
                  <c:v>2.0000000000000011E-2</c:v>
                </c:pt>
                <c:pt idx="5444">
                  <c:v>2.0000000000000011E-2</c:v>
                </c:pt>
                <c:pt idx="5445">
                  <c:v>2.0000000000000011E-2</c:v>
                </c:pt>
                <c:pt idx="5446">
                  <c:v>3.0000000000000002E-2</c:v>
                </c:pt>
                <c:pt idx="5447">
                  <c:v>3.0000000000000002E-2</c:v>
                </c:pt>
                <c:pt idx="5448">
                  <c:v>3.0000000000000002E-2</c:v>
                </c:pt>
                <c:pt idx="5449">
                  <c:v>3.0000000000000002E-2</c:v>
                </c:pt>
                <c:pt idx="5450">
                  <c:v>4.0000000000000022E-2</c:v>
                </c:pt>
                <c:pt idx="5451">
                  <c:v>4.0000000000000022E-2</c:v>
                </c:pt>
                <c:pt idx="5452">
                  <c:v>3.0000000000000002E-2</c:v>
                </c:pt>
                <c:pt idx="5453">
                  <c:v>4.0000000000000022E-2</c:v>
                </c:pt>
                <c:pt idx="5454">
                  <c:v>3.0000000000000002E-2</c:v>
                </c:pt>
                <c:pt idx="5455">
                  <c:v>2.0000000000000011E-2</c:v>
                </c:pt>
                <c:pt idx="5456">
                  <c:v>4.0000000000000022E-2</c:v>
                </c:pt>
                <c:pt idx="5457">
                  <c:v>4.0000000000000022E-2</c:v>
                </c:pt>
                <c:pt idx="5458">
                  <c:v>3.0000000000000002E-2</c:v>
                </c:pt>
                <c:pt idx="5459">
                  <c:v>9.0000000000000024E-2</c:v>
                </c:pt>
                <c:pt idx="5460">
                  <c:v>0.26</c:v>
                </c:pt>
                <c:pt idx="5461">
                  <c:v>8.0000000000000043E-2</c:v>
                </c:pt>
                <c:pt idx="5462">
                  <c:v>0.42000000000000015</c:v>
                </c:pt>
                <c:pt idx="5463">
                  <c:v>0.61000000000000032</c:v>
                </c:pt>
                <c:pt idx="5464">
                  <c:v>0.39000000000000018</c:v>
                </c:pt>
                <c:pt idx="5465">
                  <c:v>0.72000000000000031</c:v>
                </c:pt>
                <c:pt idx="5466">
                  <c:v>0.8400000000000003</c:v>
                </c:pt>
                <c:pt idx="5467">
                  <c:v>0.72000000000000031</c:v>
                </c:pt>
                <c:pt idx="5468">
                  <c:v>0.88</c:v>
                </c:pt>
                <c:pt idx="5469">
                  <c:v>0.9</c:v>
                </c:pt>
                <c:pt idx="5470">
                  <c:v>0.87000000000000033</c:v>
                </c:pt>
                <c:pt idx="5471">
                  <c:v>0.88</c:v>
                </c:pt>
                <c:pt idx="5472">
                  <c:v>0.89</c:v>
                </c:pt>
                <c:pt idx="5473">
                  <c:v>0.89</c:v>
                </c:pt>
                <c:pt idx="5474">
                  <c:v>0.89</c:v>
                </c:pt>
                <c:pt idx="5475">
                  <c:v>0.91</c:v>
                </c:pt>
                <c:pt idx="5476">
                  <c:v>0.9</c:v>
                </c:pt>
                <c:pt idx="5477">
                  <c:v>0.92</c:v>
                </c:pt>
                <c:pt idx="5478">
                  <c:v>0.91</c:v>
                </c:pt>
                <c:pt idx="5479">
                  <c:v>0.92</c:v>
                </c:pt>
                <c:pt idx="5480">
                  <c:v>0.93</c:v>
                </c:pt>
                <c:pt idx="5481">
                  <c:v>0.91</c:v>
                </c:pt>
                <c:pt idx="5482">
                  <c:v>0.92</c:v>
                </c:pt>
                <c:pt idx="5483">
                  <c:v>0.9</c:v>
                </c:pt>
                <c:pt idx="5484">
                  <c:v>0.9</c:v>
                </c:pt>
                <c:pt idx="5485">
                  <c:v>0.9</c:v>
                </c:pt>
                <c:pt idx="5486">
                  <c:v>0.88</c:v>
                </c:pt>
                <c:pt idx="5487">
                  <c:v>0.89</c:v>
                </c:pt>
                <c:pt idx="5488">
                  <c:v>0.91</c:v>
                </c:pt>
                <c:pt idx="5489">
                  <c:v>0.86000000000000032</c:v>
                </c:pt>
                <c:pt idx="5490">
                  <c:v>0.86000000000000032</c:v>
                </c:pt>
                <c:pt idx="5491">
                  <c:v>0.86000000000000032</c:v>
                </c:pt>
                <c:pt idx="5492">
                  <c:v>0.87000000000000033</c:v>
                </c:pt>
                <c:pt idx="5493">
                  <c:v>0.85000000000000031</c:v>
                </c:pt>
                <c:pt idx="5494">
                  <c:v>0.86000000000000032</c:v>
                </c:pt>
                <c:pt idx="5495">
                  <c:v>0.82000000000000028</c:v>
                </c:pt>
                <c:pt idx="5496">
                  <c:v>0.8</c:v>
                </c:pt>
                <c:pt idx="5497">
                  <c:v>0.82000000000000028</c:v>
                </c:pt>
                <c:pt idx="5498">
                  <c:v>0.8</c:v>
                </c:pt>
                <c:pt idx="5499">
                  <c:v>0.78</c:v>
                </c:pt>
                <c:pt idx="5500">
                  <c:v>0.82000000000000028</c:v>
                </c:pt>
                <c:pt idx="5501">
                  <c:v>0.79</c:v>
                </c:pt>
                <c:pt idx="5502">
                  <c:v>0.77000000000000035</c:v>
                </c:pt>
                <c:pt idx="5503">
                  <c:v>0.79</c:v>
                </c:pt>
                <c:pt idx="5504">
                  <c:v>0.77000000000000035</c:v>
                </c:pt>
                <c:pt idx="5505">
                  <c:v>0.77000000000000035</c:v>
                </c:pt>
                <c:pt idx="5506">
                  <c:v>0.77000000000000035</c:v>
                </c:pt>
                <c:pt idx="5507">
                  <c:v>0.78</c:v>
                </c:pt>
                <c:pt idx="5508">
                  <c:v>0.8</c:v>
                </c:pt>
                <c:pt idx="5509">
                  <c:v>0.78</c:v>
                </c:pt>
                <c:pt idx="5510">
                  <c:v>0.77000000000000035</c:v>
                </c:pt>
                <c:pt idx="5511">
                  <c:v>0.79</c:v>
                </c:pt>
                <c:pt idx="5512">
                  <c:v>0.81</c:v>
                </c:pt>
                <c:pt idx="5513">
                  <c:v>0.68</c:v>
                </c:pt>
                <c:pt idx="5514">
                  <c:v>0.56999999999999995</c:v>
                </c:pt>
                <c:pt idx="5515">
                  <c:v>0.74000000000000032</c:v>
                </c:pt>
                <c:pt idx="5516">
                  <c:v>0.42000000000000015</c:v>
                </c:pt>
                <c:pt idx="5517">
                  <c:v>0.23</c:v>
                </c:pt>
                <c:pt idx="5518">
                  <c:v>0.45</c:v>
                </c:pt>
                <c:pt idx="5519">
                  <c:v>9.0000000000000024E-2</c:v>
                </c:pt>
                <c:pt idx="5520">
                  <c:v>9.0000000000000024E-2</c:v>
                </c:pt>
                <c:pt idx="5521">
                  <c:v>8.0000000000000043E-2</c:v>
                </c:pt>
                <c:pt idx="5522">
                  <c:v>4.0000000000000022E-2</c:v>
                </c:pt>
                <c:pt idx="5523">
                  <c:v>3.0000000000000002E-2</c:v>
                </c:pt>
                <c:pt idx="5524">
                  <c:v>3.0000000000000002E-2</c:v>
                </c:pt>
                <c:pt idx="5525">
                  <c:v>3.0000000000000002E-2</c:v>
                </c:pt>
                <c:pt idx="5526">
                  <c:v>3.0000000000000002E-2</c:v>
                </c:pt>
                <c:pt idx="5527">
                  <c:v>0.11</c:v>
                </c:pt>
                <c:pt idx="5528">
                  <c:v>6.0000000000000026E-2</c:v>
                </c:pt>
                <c:pt idx="5529">
                  <c:v>8.0000000000000043E-2</c:v>
                </c:pt>
                <c:pt idx="5530">
                  <c:v>0.05</c:v>
                </c:pt>
                <c:pt idx="5531">
                  <c:v>0.15000000000000008</c:v>
                </c:pt>
                <c:pt idx="5532">
                  <c:v>0.23</c:v>
                </c:pt>
                <c:pt idx="5533">
                  <c:v>0.17</c:v>
                </c:pt>
                <c:pt idx="5534">
                  <c:v>0.21000000000000008</c:v>
                </c:pt>
                <c:pt idx="5535">
                  <c:v>0.17</c:v>
                </c:pt>
                <c:pt idx="5536">
                  <c:v>0.25</c:v>
                </c:pt>
                <c:pt idx="5537">
                  <c:v>9.0000000000000024E-2</c:v>
                </c:pt>
                <c:pt idx="5538">
                  <c:v>7.0000000000000021E-2</c:v>
                </c:pt>
                <c:pt idx="5539">
                  <c:v>0.11</c:v>
                </c:pt>
                <c:pt idx="5540">
                  <c:v>6.0000000000000026E-2</c:v>
                </c:pt>
                <c:pt idx="5541">
                  <c:v>7.0000000000000021E-2</c:v>
                </c:pt>
                <c:pt idx="5542">
                  <c:v>0.05</c:v>
                </c:pt>
                <c:pt idx="5543">
                  <c:v>4.0000000000000022E-2</c:v>
                </c:pt>
                <c:pt idx="5544">
                  <c:v>0.05</c:v>
                </c:pt>
                <c:pt idx="5545">
                  <c:v>4.0000000000000022E-2</c:v>
                </c:pt>
                <c:pt idx="5546">
                  <c:v>3.0000000000000002E-2</c:v>
                </c:pt>
                <c:pt idx="5547">
                  <c:v>3.0000000000000002E-2</c:v>
                </c:pt>
                <c:pt idx="5548">
                  <c:v>3.0000000000000002E-2</c:v>
                </c:pt>
                <c:pt idx="5549">
                  <c:v>2.0000000000000011E-2</c:v>
                </c:pt>
                <c:pt idx="5550">
                  <c:v>2.0000000000000011E-2</c:v>
                </c:pt>
                <c:pt idx="5551">
                  <c:v>2.0000000000000011E-2</c:v>
                </c:pt>
                <c:pt idx="5552">
                  <c:v>3.0000000000000002E-2</c:v>
                </c:pt>
                <c:pt idx="5553">
                  <c:v>2.0000000000000011E-2</c:v>
                </c:pt>
                <c:pt idx="5554">
                  <c:v>3.0000000000000002E-2</c:v>
                </c:pt>
                <c:pt idx="5555">
                  <c:v>3.0000000000000002E-2</c:v>
                </c:pt>
                <c:pt idx="5556">
                  <c:v>3.0000000000000002E-2</c:v>
                </c:pt>
                <c:pt idx="5557">
                  <c:v>2.0000000000000011E-2</c:v>
                </c:pt>
                <c:pt idx="5558">
                  <c:v>3.0000000000000002E-2</c:v>
                </c:pt>
                <c:pt idx="5559">
                  <c:v>3.0000000000000002E-2</c:v>
                </c:pt>
                <c:pt idx="5560">
                  <c:v>4.0000000000000022E-2</c:v>
                </c:pt>
                <c:pt idx="5561">
                  <c:v>0.05</c:v>
                </c:pt>
                <c:pt idx="5562">
                  <c:v>0.05</c:v>
                </c:pt>
                <c:pt idx="5563">
                  <c:v>0.05</c:v>
                </c:pt>
                <c:pt idx="5564">
                  <c:v>0.05</c:v>
                </c:pt>
                <c:pt idx="5565">
                  <c:v>0.05</c:v>
                </c:pt>
                <c:pt idx="5566">
                  <c:v>6.0000000000000026E-2</c:v>
                </c:pt>
                <c:pt idx="5567">
                  <c:v>6.0000000000000026E-2</c:v>
                </c:pt>
                <c:pt idx="5568">
                  <c:v>6.0000000000000026E-2</c:v>
                </c:pt>
                <c:pt idx="5569">
                  <c:v>0.05</c:v>
                </c:pt>
                <c:pt idx="5570">
                  <c:v>0.05</c:v>
                </c:pt>
                <c:pt idx="5571">
                  <c:v>4.0000000000000022E-2</c:v>
                </c:pt>
                <c:pt idx="5572">
                  <c:v>0.05</c:v>
                </c:pt>
                <c:pt idx="5573">
                  <c:v>0.05</c:v>
                </c:pt>
                <c:pt idx="5574">
                  <c:v>0.05</c:v>
                </c:pt>
                <c:pt idx="5575">
                  <c:v>0.05</c:v>
                </c:pt>
                <c:pt idx="5576">
                  <c:v>0.05</c:v>
                </c:pt>
                <c:pt idx="5577">
                  <c:v>0.05</c:v>
                </c:pt>
                <c:pt idx="5578">
                  <c:v>0.05</c:v>
                </c:pt>
                <c:pt idx="5579">
                  <c:v>0.05</c:v>
                </c:pt>
                <c:pt idx="5580">
                  <c:v>0.05</c:v>
                </c:pt>
                <c:pt idx="5581">
                  <c:v>0.05</c:v>
                </c:pt>
                <c:pt idx="5582">
                  <c:v>0.05</c:v>
                </c:pt>
                <c:pt idx="5583">
                  <c:v>0.05</c:v>
                </c:pt>
                <c:pt idx="5584">
                  <c:v>0.05</c:v>
                </c:pt>
                <c:pt idx="5585">
                  <c:v>0.05</c:v>
                </c:pt>
                <c:pt idx="5586">
                  <c:v>4.0000000000000022E-2</c:v>
                </c:pt>
                <c:pt idx="5587">
                  <c:v>4.0000000000000022E-2</c:v>
                </c:pt>
                <c:pt idx="5588">
                  <c:v>4.0000000000000022E-2</c:v>
                </c:pt>
                <c:pt idx="5589">
                  <c:v>0.05</c:v>
                </c:pt>
                <c:pt idx="5590">
                  <c:v>4.0000000000000022E-2</c:v>
                </c:pt>
                <c:pt idx="5591">
                  <c:v>3.0000000000000002E-2</c:v>
                </c:pt>
                <c:pt idx="5592">
                  <c:v>3.0000000000000002E-2</c:v>
                </c:pt>
                <c:pt idx="5593">
                  <c:v>3.0000000000000002E-2</c:v>
                </c:pt>
                <c:pt idx="5594">
                  <c:v>2.0000000000000011E-2</c:v>
                </c:pt>
                <c:pt idx="5595">
                  <c:v>2.0000000000000011E-2</c:v>
                </c:pt>
                <c:pt idx="5596">
                  <c:v>2.0000000000000011E-2</c:v>
                </c:pt>
                <c:pt idx="5597">
                  <c:v>2.0000000000000011E-2</c:v>
                </c:pt>
                <c:pt idx="5598">
                  <c:v>2.0000000000000011E-2</c:v>
                </c:pt>
                <c:pt idx="5599">
                  <c:v>2.0000000000000011E-2</c:v>
                </c:pt>
                <c:pt idx="5600">
                  <c:v>2.0000000000000011E-2</c:v>
                </c:pt>
                <c:pt idx="5601">
                  <c:v>2.0000000000000011E-2</c:v>
                </c:pt>
                <c:pt idx="5602">
                  <c:v>2.0000000000000011E-2</c:v>
                </c:pt>
                <c:pt idx="5603">
                  <c:v>2.0000000000000011E-2</c:v>
                </c:pt>
                <c:pt idx="5604">
                  <c:v>2.0000000000000011E-2</c:v>
                </c:pt>
                <c:pt idx="5605">
                  <c:v>2.0000000000000011E-2</c:v>
                </c:pt>
                <c:pt idx="5606">
                  <c:v>4.0000000000000022E-2</c:v>
                </c:pt>
                <c:pt idx="5607">
                  <c:v>4.0000000000000022E-2</c:v>
                </c:pt>
                <c:pt idx="5608">
                  <c:v>3.0000000000000002E-2</c:v>
                </c:pt>
                <c:pt idx="5609">
                  <c:v>2.0000000000000011E-2</c:v>
                </c:pt>
                <c:pt idx="5610">
                  <c:v>3.0000000000000002E-2</c:v>
                </c:pt>
                <c:pt idx="5611">
                  <c:v>4.0000000000000022E-2</c:v>
                </c:pt>
                <c:pt idx="5612">
                  <c:v>3.0000000000000002E-2</c:v>
                </c:pt>
                <c:pt idx="5613">
                  <c:v>3.0000000000000002E-2</c:v>
                </c:pt>
                <c:pt idx="5614">
                  <c:v>4.0000000000000022E-2</c:v>
                </c:pt>
                <c:pt idx="5615">
                  <c:v>3.0000000000000002E-2</c:v>
                </c:pt>
                <c:pt idx="5616">
                  <c:v>3.0000000000000002E-2</c:v>
                </c:pt>
                <c:pt idx="5617">
                  <c:v>0.05</c:v>
                </c:pt>
                <c:pt idx="5618">
                  <c:v>4.0000000000000022E-2</c:v>
                </c:pt>
                <c:pt idx="5619">
                  <c:v>4.0000000000000022E-2</c:v>
                </c:pt>
                <c:pt idx="5620">
                  <c:v>4.0000000000000022E-2</c:v>
                </c:pt>
                <c:pt idx="5621">
                  <c:v>4.0000000000000022E-2</c:v>
                </c:pt>
                <c:pt idx="5622">
                  <c:v>4.0000000000000022E-2</c:v>
                </c:pt>
                <c:pt idx="5623">
                  <c:v>0.05</c:v>
                </c:pt>
                <c:pt idx="5624">
                  <c:v>0.05</c:v>
                </c:pt>
                <c:pt idx="5625">
                  <c:v>0.05</c:v>
                </c:pt>
                <c:pt idx="5626">
                  <c:v>4.0000000000000022E-2</c:v>
                </c:pt>
                <c:pt idx="5627">
                  <c:v>0.05</c:v>
                </c:pt>
                <c:pt idx="5628">
                  <c:v>0.05</c:v>
                </c:pt>
                <c:pt idx="5629">
                  <c:v>4.0000000000000022E-2</c:v>
                </c:pt>
                <c:pt idx="5630">
                  <c:v>0.05</c:v>
                </c:pt>
                <c:pt idx="5631">
                  <c:v>0.05</c:v>
                </c:pt>
                <c:pt idx="5632">
                  <c:v>0.05</c:v>
                </c:pt>
                <c:pt idx="5633">
                  <c:v>4.0000000000000022E-2</c:v>
                </c:pt>
                <c:pt idx="5634">
                  <c:v>4.0000000000000022E-2</c:v>
                </c:pt>
                <c:pt idx="5635">
                  <c:v>4.0000000000000022E-2</c:v>
                </c:pt>
                <c:pt idx="5636">
                  <c:v>4.0000000000000022E-2</c:v>
                </c:pt>
                <c:pt idx="5637">
                  <c:v>4.0000000000000022E-2</c:v>
                </c:pt>
                <c:pt idx="5638">
                  <c:v>4.0000000000000022E-2</c:v>
                </c:pt>
                <c:pt idx="5639">
                  <c:v>4.0000000000000022E-2</c:v>
                </c:pt>
                <c:pt idx="5640">
                  <c:v>4.0000000000000022E-2</c:v>
                </c:pt>
                <c:pt idx="5641">
                  <c:v>3.0000000000000002E-2</c:v>
                </c:pt>
                <c:pt idx="5642">
                  <c:v>3.0000000000000002E-2</c:v>
                </c:pt>
                <c:pt idx="5643">
                  <c:v>3.0000000000000002E-2</c:v>
                </c:pt>
                <c:pt idx="5644">
                  <c:v>3.0000000000000002E-2</c:v>
                </c:pt>
                <c:pt idx="5645">
                  <c:v>2.0000000000000011E-2</c:v>
                </c:pt>
                <c:pt idx="5646">
                  <c:v>2.0000000000000011E-2</c:v>
                </c:pt>
                <c:pt idx="5647">
                  <c:v>4.0000000000000022E-2</c:v>
                </c:pt>
                <c:pt idx="5648">
                  <c:v>4.0000000000000022E-2</c:v>
                </c:pt>
                <c:pt idx="5649">
                  <c:v>3.0000000000000002E-2</c:v>
                </c:pt>
                <c:pt idx="5650">
                  <c:v>2.0000000000000011E-2</c:v>
                </c:pt>
                <c:pt idx="5651">
                  <c:v>3.0000000000000002E-2</c:v>
                </c:pt>
                <c:pt idx="5652">
                  <c:v>3.0000000000000002E-2</c:v>
                </c:pt>
                <c:pt idx="5653">
                  <c:v>3.0000000000000002E-2</c:v>
                </c:pt>
                <c:pt idx="5654">
                  <c:v>4.0000000000000022E-2</c:v>
                </c:pt>
                <c:pt idx="5655">
                  <c:v>4.0000000000000022E-2</c:v>
                </c:pt>
                <c:pt idx="5656">
                  <c:v>4.0000000000000022E-2</c:v>
                </c:pt>
                <c:pt idx="5657">
                  <c:v>4.0000000000000022E-2</c:v>
                </c:pt>
                <c:pt idx="5658">
                  <c:v>4.0000000000000022E-2</c:v>
                </c:pt>
                <c:pt idx="5659">
                  <c:v>0.05</c:v>
                </c:pt>
                <c:pt idx="5660">
                  <c:v>4.0000000000000022E-2</c:v>
                </c:pt>
                <c:pt idx="5661">
                  <c:v>3.0000000000000002E-2</c:v>
                </c:pt>
                <c:pt idx="5662">
                  <c:v>3.0000000000000002E-2</c:v>
                </c:pt>
                <c:pt idx="5663">
                  <c:v>3.0000000000000002E-2</c:v>
                </c:pt>
                <c:pt idx="5664">
                  <c:v>3.0000000000000002E-2</c:v>
                </c:pt>
                <c:pt idx="5665">
                  <c:v>4.0000000000000022E-2</c:v>
                </c:pt>
                <c:pt idx="5666">
                  <c:v>4.0000000000000022E-2</c:v>
                </c:pt>
                <c:pt idx="5667">
                  <c:v>4.0000000000000022E-2</c:v>
                </c:pt>
                <c:pt idx="5668">
                  <c:v>2.0000000000000011E-2</c:v>
                </c:pt>
                <c:pt idx="5669">
                  <c:v>3.0000000000000002E-2</c:v>
                </c:pt>
                <c:pt idx="5670">
                  <c:v>3.0000000000000002E-2</c:v>
                </c:pt>
                <c:pt idx="5671">
                  <c:v>4.0000000000000022E-2</c:v>
                </c:pt>
                <c:pt idx="5672">
                  <c:v>4.0000000000000022E-2</c:v>
                </c:pt>
                <c:pt idx="5673">
                  <c:v>4.0000000000000022E-2</c:v>
                </c:pt>
                <c:pt idx="5674">
                  <c:v>0.05</c:v>
                </c:pt>
                <c:pt idx="5675">
                  <c:v>4.0000000000000022E-2</c:v>
                </c:pt>
                <c:pt idx="5676">
                  <c:v>4.0000000000000022E-2</c:v>
                </c:pt>
                <c:pt idx="5677">
                  <c:v>4.0000000000000022E-2</c:v>
                </c:pt>
                <c:pt idx="5678">
                  <c:v>4.0000000000000022E-2</c:v>
                </c:pt>
                <c:pt idx="5679">
                  <c:v>4.0000000000000022E-2</c:v>
                </c:pt>
                <c:pt idx="5680">
                  <c:v>3.0000000000000002E-2</c:v>
                </c:pt>
                <c:pt idx="5681">
                  <c:v>3.0000000000000002E-2</c:v>
                </c:pt>
                <c:pt idx="5682">
                  <c:v>3.0000000000000002E-2</c:v>
                </c:pt>
                <c:pt idx="5683">
                  <c:v>1.0000000000000005E-2</c:v>
                </c:pt>
                <c:pt idx="5684">
                  <c:v>2.0000000000000011E-2</c:v>
                </c:pt>
                <c:pt idx="5685">
                  <c:v>2.0000000000000011E-2</c:v>
                </c:pt>
                <c:pt idx="5686">
                  <c:v>2.0000000000000011E-2</c:v>
                </c:pt>
                <c:pt idx="5687">
                  <c:v>2.0000000000000011E-2</c:v>
                </c:pt>
                <c:pt idx="5688">
                  <c:v>3.0000000000000002E-2</c:v>
                </c:pt>
                <c:pt idx="5689">
                  <c:v>3.0000000000000002E-2</c:v>
                </c:pt>
                <c:pt idx="5690">
                  <c:v>3.0000000000000002E-2</c:v>
                </c:pt>
                <c:pt idx="5691">
                  <c:v>4.0000000000000022E-2</c:v>
                </c:pt>
                <c:pt idx="5692">
                  <c:v>0.05</c:v>
                </c:pt>
                <c:pt idx="5693">
                  <c:v>0.05</c:v>
                </c:pt>
                <c:pt idx="5694">
                  <c:v>4.0000000000000022E-2</c:v>
                </c:pt>
                <c:pt idx="5695">
                  <c:v>6.0000000000000026E-2</c:v>
                </c:pt>
                <c:pt idx="5696">
                  <c:v>6.0000000000000026E-2</c:v>
                </c:pt>
                <c:pt idx="5697">
                  <c:v>0.05</c:v>
                </c:pt>
                <c:pt idx="5698">
                  <c:v>0.05</c:v>
                </c:pt>
                <c:pt idx="5699">
                  <c:v>4.0000000000000022E-2</c:v>
                </c:pt>
                <c:pt idx="5700">
                  <c:v>0.05</c:v>
                </c:pt>
                <c:pt idx="5701">
                  <c:v>4.0000000000000022E-2</c:v>
                </c:pt>
                <c:pt idx="5702">
                  <c:v>0.05</c:v>
                </c:pt>
                <c:pt idx="5703">
                  <c:v>0.05</c:v>
                </c:pt>
                <c:pt idx="5704">
                  <c:v>0.05</c:v>
                </c:pt>
                <c:pt idx="5705">
                  <c:v>0.05</c:v>
                </c:pt>
                <c:pt idx="5706">
                  <c:v>4.0000000000000022E-2</c:v>
                </c:pt>
                <c:pt idx="5707">
                  <c:v>3.0000000000000002E-2</c:v>
                </c:pt>
                <c:pt idx="5708">
                  <c:v>3.0000000000000002E-2</c:v>
                </c:pt>
                <c:pt idx="5709">
                  <c:v>3.0000000000000002E-2</c:v>
                </c:pt>
                <c:pt idx="5710">
                  <c:v>2.0000000000000011E-2</c:v>
                </c:pt>
                <c:pt idx="5711">
                  <c:v>2.0000000000000011E-2</c:v>
                </c:pt>
                <c:pt idx="5712">
                  <c:v>3.0000000000000002E-2</c:v>
                </c:pt>
                <c:pt idx="5713">
                  <c:v>3.0000000000000002E-2</c:v>
                </c:pt>
                <c:pt idx="5714">
                  <c:v>2.0000000000000011E-2</c:v>
                </c:pt>
                <c:pt idx="5715">
                  <c:v>2.0000000000000011E-2</c:v>
                </c:pt>
                <c:pt idx="5716">
                  <c:v>3.0000000000000002E-2</c:v>
                </c:pt>
                <c:pt idx="5717">
                  <c:v>3.0000000000000002E-2</c:v>
                </c:pt>
                <c:pt idx="5718">
                  <c:v>4.0000000000000022E-2</c:v>
                </c:pt>
                <c:pt idx="5719">
                  <c:v>4.0000000000000022E-2</c:v>
                </c:pt>
                <c:pt idx="5720">
                  <c:v>4.0000000000000022E-2</c:v>
                </c:pt>
                <c:pt idx="5721">
                  <c:v>4.0000000000000022E-2</c:v>
                </c:pt>
                <c:pt idx="5722">
                  <c:v>4.0000000000000022E-2</c:v>
                </c:pt>
                <c:pt idx="5723">
                  <c:v>0.05</c:v>
                </c:pt>
                <c:pt idx="5724">
                  <c:v>4.0000000000000022E-2</c:v>
                </c:pt>
                <c:pt idx="5725">
                  <c:v>4.0000000000000022E-2</c:v>
                </c:pt>
                <c:pt idx="5726">
                  <c:v>0.05</c:v>
                </c:pt>
                <c:pt idx="5727">
                  <c:v>0.05</c:v>
                </c:pt>
                <c:pt idx="5728">
                  <c:v>0.05</c:v>
                </c:pt>
                <c:pt idx="5729">
                  <c:v>0.05</c:v>
                </c:pt>
                <c:pt idx="5730">
                  <c:v>0.05</c:v>
                </c:pt>
                <c:pt idx="5731">
                  <c:v>4.0000000000000022E-2</c:v>
                </c:pt>
                <c:pt idx="5732">
                  <c:v>0.05</c:v>
                </c:pt>
                <c:pt idx="5733">
                  <c:v>0.05</c:v>
                </c:pt>
                <c:pt idx="5734">
                  <c:v>0.05</c:v>
                </c:pt>
                <c:pt idx="5735">
                  <c:v>3.0000000000000002E-2</c:v>
                </c:pt>
                <c:pt idx="5736">
                  <c:v>3.0000000000000002E-2</c:v>
                </c:pt>
                <c:pt idx="5737">
                  <c:v>3.0000000000000002E-2</c:v>
                </c:pt>
                <c:pt idx="5738">
                  <c:v>2.0000000000000011E-2</c:v>
                </c:pt>
                <c:pt idx="5739">
                  <c:v>3.0000000000000002E-2</c:v>
                </c:pt>
                <c:pt idx="5740">
                  <c:v>4.0000000000000022E-2</c:v>
                </c:pt>
                <c:pt idx="5741">
                  <c:v>4.0000000000000022E-2</c:v>
                </c:pt>
                <c:pt idx="5742">
                  <c:v>3.0000000000000002E-2</c:v>
                </c:pt>
                <c:pt idx="5743">
                  <c:v>6.0000000000000026E-2</c:v>
                </c:pt>
                <c:pt idx="5744">
                  <c:v>6.0000000000000026E-2</c:v>
                </c:pt>
                <c:pt idx="5745">
                  <c:v>6.0000000000000026E-2</c:v>
                </c:pt>
                <c:pt idx="5746">
                  <c:v>6.0000000000000026E-2</c:v>
                </c:pt>
                <c:pt idx="5747">
                  <c:v>6.0000000000000026E-2</c:v>
                </c:pt>
                <c:pt idx="5748">
                  <c:v>6.0000000000000026E-2</c:v>
                </c:pt>
                <c:pt idx="5749">
                  <c:v>3.0000000000000002E-2</c:v>
                </c:pt>
                <c:pt idx="5750">
                  <c:v>3.0000000000000002E-2</c:v>
                </c:pt>
                <c:pt idx="5751">
                  <c:v>3.0000000000000002E-2</c:v>
                </c:pt>
                <c:pt idx="5752">
                  <c:v>2.0000000000000011E-2</c:v>
                </c:pt>
                <c:pt idx="5753">
                  <c:v>2.0000000000000011E-2</c:v>
                </c:pt>
                <c:pt idx="5754">
                  <c:v>2.0000000000000011E-2</c:v>
                </c:pt>
                <c:pt idx="5755">
                  <c:v>2.0000000000000011E-2</c:v>
                </c:pt>
                <c:pt idx="5756">
                  <c:v>2.0000000000000011E-2</c:v>
                </c:pt>
                <c:pt idx="5757">
                  <c:v>3.0000000000000002E-2</c:v>
                </c:pt>
                <c:pt idx="5758">
                  <c:v>4.0000000000000022E-2</c:v>
                </c:pt>
                <c:pt idx="5759">
                  <c:v>4.0000000000000022E-2</c:v>
                </c:pt>
                <c:pt idx="5760">
                  <c:v>4.0000000000000022E-2</c:v>
                </c:pt>
                <c:pt idx="5761">
                  <c:v>4.0000000000000022E-2</c:v>
                </c:pt>
                <c:pt idx="5762">
                  <c:v>4.0000000000000022E-2</c:v>
                </c:pt>
                <c:pt idx="5763">
                  <c:v>4.0000000000000022E-2</c:v>
                </c:pt>
                <c:pt idx="5764">
                  <c:v>4.0000000000000022E-2</c:v>
                </c:pt>
                <c:pt idx="5765">
                  <c:v>4.0000000000000022E-2</c:v>
                </c:pt>
                <c:pt idx="5766">
                  <c:v>4.0000000000000022E-2</c:v>
                </c:pt>
                <c:pt idx="5767">
                  <c:v>3.0000000000000002E-2</c:v>
                </c:pt>
                <c:pt idx="5768">
                  <c:v>3.0000000000000002E-2</c:v>
                </c:pt>
                <c:pt idx="5769">
                  <c:v>2.0000000000000011E-2</c:v>
                </c:pt>
                <c:pt idx="5770">
                  <c:v>2.0000000000000011E-2</c:v>
                </c:pt>
                <c:pt idx="5771">
                  <c:v>2.0000000000000011E-2</c:v>
                </c:pt>
                <c:pt idx="5772">
                  <c:v>2.0000000000000011E-2</c:v>
                </c:pt>
                <c:pt idx="5773">
                  <c:v>2.0000000000000011E-2</c:v>
                </c:pt>
                <c:pt idx="5774">
                  <c:v>2.0000000000000011E-2</c:v>
                </c:pt>
                <c:pt idx="5775">
                  <c:v>2.0000000000000011E-2</c:v>
                </c:pt>
                <c:pt idx="5776">
                  <c:v>2.0000000000000011E-2</c:v>
                </c:pt>
                <c:pt idx="5777">
                  <c:v>3.0000000000000002E-2</c:v>
                </c:pt>
                <c:pt idx="5778">
                  <c:v>3.0000000000000002E-2</c:v>
                </c:pt>
                <c:pt idx="5779">
                  <c:v>3.0000000000000002E-2</c:v>
                </c:pt>
                <c:pt idx="5780">
                  <c:v>3.0000000000000002E-2</c:v>
                </c:pt>
                <c:pt idx="5781">
                  <c:v>3.0000000000000002E-2</c:v>
                </c:pt>
                <c:pt idx="5782">
                  <c:v>3.0000000000000002E-2</c:v>
                </c:pt>
                <c:pt idx="5783">
                  <c:v>3.0000000000000002E-2</c:v>
                </c:pt>
                <c:pt idx="5784">
                  <c:v>3.0000000000000002E-2</c:v>
                </c:pt>
                <c:pt idx="5785">
                  <c:v>2.0000000000000011E-2</c:v>
                </c:pt>
                <c:pt idx="5786">
                  <c:v>2.0000000000000011E-2</c:v>
                </c:pt>
                <c:pt idx="5787">
                  <c:v>3.0000000000000002E-2</c:v>
                </c:pt>
                <c:pt idx="5788">
                  <c:v>2.0000000000000011E-2</c:v>
                </c:pt>
                <c:pt idx="5789">
                  <c:v>4.0000000000000022E-2</c:v>
                </c:pt>
                <c:pt idx="5790">
                  <c:v>3.0000000000000002E-2</c:v>
                </c:pt>
                <c:pt idx="5791">
                  <c:v>4.0000000000000022E-2</c:v>
                </c:pt>
                <c:pt idx="5792">
                  <c:v>4.0000000000000022E-2</c:v>
                </c:pt>
                <c:pt idx="5793">
                  <c:v>3.0000000000000002E-2</c:v>
                </c:pt>
                <c:pt idx="5794">
                  <c:v>4.0000000000000022E-2</c:v>
                </c:pt>
                <c:pt idx="5795">
                  <c:v>4.0000000000000022E-2</c:v>
                </c:pt>
                <c:pt idx="5796">
                  <c:v>4.0000000000000022E-2</c:v>
                </c:pt>
                <c:pt idx="5797">
                  <c:v>4.0000000000000022E-2</c:v>
                </c:pt>
                <c:pt idx="5798">
                  <c:v>3.0000000000000002E-2</c:v>
                </c:pt>
                <c:pt idx="5799">
                  <c:v>4.0000000000000022E-2</c:v>
                </c:pt>
                <c:pt idx="5800">
                  <c:v>3.0000000000000002E-2</c:v>
                </c:pt>
                <c:pt idx="5801">
                  <c:v>3.0000000000000002E-2</c:v>
                </c:pt>
                <c:pt idx="5802">
                  <c:v>4.0000000000000022E-2</c:v>
                </c:pt>
                <c:pt idx="5803">
                  <c:v>4.0000000000000022E-2</c:v>
                </c:pt>
                <c:pt idx="5804">
                  <c:v>4.0000000000000022E-2</c:v>
                </c:pt>
                <c:pt idx="5805">
                  <c:v>3.0000000000000002E-2</c:v>
                </c:pt>
                <c:pt idx="5806">
                  <c:v>3.0000000000000002E-2</c:v>
                </c:pt>
                <c:pt idx="5807">
                  <c:v>3.0000000000000002E-2</c:v>
                </c:pt>
                <c:pt idx="5808">
                  <c:v>3.0000000000000002E-2</c:v>
                </c:pt>
                <c:pt idx="5809">
                  <c:v>3.0000000000000002E-2</c:v>
                </c:pt>
                <c:pt idx="5810">
                  <c:v>4.0000000000000022E-2</c:v>
                </c:pt>
                <c:pt idx="5811">
                  <c:v>3.0000000000000002E-2</c:v>
                </c:pt>
                <c:pt idx="5812">
                  <c:v>3.0000000000000002E-2</c:v>
                </c:pt>
                <c:pt idx="5813">
                  <c:v>3.0000000000000002E-2</c:v>
                </c:pt>
                <c:pt idx="5814">
                  <c:v>3.0000000000000002E-2</c:v>
                </c:pt>
                <c:pt idx="5815">
                  <c:v>3.0000000000000002E-2</c:v>
                </c:pt>
                <c:pt idx="5816">
                  <c:v>3.0000000000000002E-2</c:v>
                </c:pt>
                <c:pt idx="5817">
                  <c:v>3.0000000000000002E-2</c:v>
                </c:pt>
                <c:pt idx="5818">
                  <c:v>3.0000000000000002E-2</c:v>
                </c:pt>
                <c:pt idx="5819">
                  <c:v>3.0000000000000002E-2</c:v>
                </c:pt>
                <c:pt idx="5820">
                  <c:v>3.0000000000000002E-2</c:v>
                </c:pt>
                <c:pt idx="5821">
                  <c:v>3.0000000000000002E-2</c:v>
                </c:pt>
                <c:pt idx="5822">
                  <c:v>3.0000000000000002E-2</c:v>
                </c:pt>
                <c:pt idx="5823">
                  <c:v>3.0000000000000002E-2</c:v>
                </c:pt>
                <c:pt idx="5824">
                  <c:v>3.0000000000000002E-2</c:v>
                </c:pt>
                <c:pt idx="5825">
                  <c:v>3.0000000000000002E-2</c:v>
                </c:pt>
                <c:pt idx="5826">
                  <c:v>4.0000000000000022E-2</c:v>
                </c:pt>
                <c:pt idx="5827">
                  <c:v>3.0000000000000002E-2</c:v>
                </c:pt>
                <c:pt idx="5828">
                  <c:v>4.0000000000000022E-2</c:v>
                </c:pt>
                <c:pt idx="5829">
                  <c:v>3.0000000000000002E-2</c:v>
                </c:pt>
                <c:pt idx="5830">
                  <c:v>3.0000000000000002E-2</c:v>
                </c:pt>
                <c:pt idx="5831">
                  <c:v>3.0000000000000002E-2</c:v>
                </c:pt>
                <c:pt idx="5832">
                  <c:v>3.0000000000000002E-2</c:v>
                </c:pt>
                <c:pt idx="5833">
                  <c:v>4.0000000000000022E-2</c:v>
                </c:pt>
                <c:pt idx="5834">
                  <c:v>4.0000000000000022E-2</c:v>
                </c:pt>
                <c:pt idx="5835">
                  <c:v>4.0000000000000022E-2</c:v>
                </c:pt>
                <c:pt idx="5836">
                  <c:v>4.0000000000000022E-2</c:v>
                </c:pt>
                <c:pt idx="5837">
                  <c:v>4.0000000000000022E-2</c:v>
                </c:pt>
                <c:pt idx="5838">
                  <c:v>4.0000000000000022E-2</c:v>
                </c:pt>
                <c:pt idx="5839">
                  <c:v>4.0000000000000022E-2</c:v>
                </c:pt>
                <c:pt idx="5840">
                  <c:v>4.0000000000000022E-2</c:v>
                </c:pt>
                <c:pt idx="5841">
                  <c:v>4.0000000000000022E-2</c:v>
                </c:pt>
                <c:pt idx="5842">
                  <c:v>4.0000000000000022E-2</c:v>
                </c:pt>
                <c:pt idx="5843">
                  <c:v>4.0000000000000022E-2</c:v>
                </c:pt>
                <c:pt idx="5844">
                  <c:v>4.0000000000000022E-2</c:v>
                </c:pt>
                <c:pt idx="5845">
                  <c:v>0.05</c:v>
                </c:pt>
                <c:pt idx="5846">
                  <c:v>4.0000000000000022E-2</c:v>
                </c:pt>
                <c:pt idx="5847">
                  <c:v>4.0000000000000022E-2</c:v>
                </c:pt>
                <c:pt idx="5848">
                  <c:v>6.0000000000000026E-2</c:v>
                </c:pt>
                <c:pt idx="5849">
                  <c:v>6.0000000000000026E-2</c:v>
                </c:pt>
                <c:pt idx="5850">
                  <c:v>0.05</c:v>
                </c:pt>
                <c:pt idx="5851">
                  <c:v>6.0000000000000026E-2</c:v>
                </c:pt>
                <c:pt idx="5852">
                  <c:v>6.0000000000000026E-2</c:v>
                </c:pt>
                <c:pt idx="5853">
                  <c:v>6.0000000000000026E-2</c:v>
                </c:pt>
                <c:pt idx="5854">
                  <c:v>4.0000000000000022E-2</c:v>
                </c:pt>
                <c:pt idx="5855">
                  <c:v>0.05</c:v>
                </c:pt>
                <c:pt idx="5856">
                  <c:v>0.05</c:v>
                </c:pt>
                <c:pt idx="5857">
                  <c:v>4.0000000000000022E-2</c:v>
                </c:pt>
                <c:pt idx="5858">
                  <c:v>0.05</c:v>
                </c:pt>
                <c:pt idx="5859">
                  <c:v>0.05</c:v>
                </c:pt>
                <c:pt idx="5860">
                  <c:v>0.05</c:v>
                </c:pt>
                <c:pt idx="5861">
                  <c:v>0.05</c:v>
                </c:pt>
                <c:pt idx="5862">
                  <c:v>0.05</c:v>
                </c:pt>
                <c:pt idx="5863">
                  <c:v>0.05</c:v>
                </c:pt>
                <c:pt idx="5864">
                  <c:v>0.05</c:v>
                </c:pt>
                <c:pt idx="5865">
                  <c:v>0.05</c:v>
                </c:pt>
                <c:pt idx="5866">
                  <c:v>4.0000000000000022E-2</c:v>
                </c:pt>
                <c:pt idx="5867">
                  <c:v>4.0000000000000022E-2</c:v>
                </c:pt>
                <c:pt idx="5868">
                  <c:v>0.05</c:v>
                </c:pt>
                <c:pt idx="5869">
                  <c:v>4.0000000000000022E-2</c:v>
                </c:pt>
                <c:pt idx="5870">
                  <c:v>4.0000000000000022E-2</c:v>
                </c:pt>
                <c:pt idx="5871">
                  <c:v>0.05</c:v>
                </c:pt>
                <c:pt idx="5872">
                  <c:v>6.0000000000000026E-2</c:v>
                </c:pt>
                <c:pt idx="5873">
                  <c:v>0.05</c:v>
                </c:pt>
                <c:pt idx="5874">
                  <c:v>0.05</c:v>
                </c:pt>
                <c:pt idx="5875">
                  <c:v>0.05</c:v>
                </c:pt>
                <c:pt idx="5876">
                  <c:v>0.05</c:v>
                </c:pt>
                <c:pt idx="5877">
                  <c:v>0.05</c:v>
                </c:pt>
                <c:pt idx="5878">
                  <c:v>4.0000000000000022E-2</c:v>
                </c:pt>
                <c:pt idx="5879">
                  <c:v>4.0000000000000022E-2</c:v>
                </c:pt>
                <c:pt idx="5880">
                  <c:v>3.0000000000000002E-2</c:v>
                </c:pt>
                <c:pt idx="5881">
                  <c:v>3.0000000000000002E-2</c:v>
                </c:pt>
                <c:pt idx="5882">
                  <c:v>3.0000000000000002E-2</c:v>
                </c:pt>
                <c:pt idx="5883">
                  <c:v>2.0000000000000011E-2</c:v>
                </c:pt>
                <c:pt idx="5884">
                  <c:v>2.0000000000000011E-2</c:v>
                </c:pt>
                <c:pt idx="5885">
                  <c:v>3.0000000000000002E-2</c:v>
                </c:pt>
                <c:pt idx="5886">
                  <c:v>3.0000000000000002E-2</c:v>
                </c:pt>
                <c:pt idx="5887">
                  <c:v>3.0000000000000002E-2</c:v>
                </c:pt>
                <c:pt idx="5888">
                  <c:v>3.0000000000000002E-2</c:v>
                </c:pt>
                <c:pt idx="5889">
                  <c:v>3.0000000000000002E-2</c:v>
                </c:pt>
                <c:pt idx="5890">
                  <c:v>3.0000000000000002E-2</c:v>
                </c:pt>
                <c:pt idx="5891">
                  <c:v>3.0000000000000002E-2</c:v>
                </c:pt>
                <c:pt idx="5892">
                  <c:v>3.0000000000000002E-2</c:v>
                </c:pt>
                <c:pt idx="5893">
                  <c:v>3.0000000000000002E-2</c:v>
                </c:pt>
                <c:pt idx="5894">
                  <c:v>3.0000000000000002E-2</c:v>
                </c:pt>
                <c:pt idx="5895">
                  <c:v>3.0000000000000002E-2</c:v>
                </c:pt>
                <c:pt idx="5896">
                  <c:v>3.0000000000000002E-2</c:v>
                </c:pt>
                <c:pt idx="5897">
                  <c:v>3.0000000000000002E-2</c:v>
                </c:pt>
                <c:pt idx="5898">
                  <c:v>3.0000000000000002E-2</c:v>
                </c:pt>
                <c:pt idx="5899">
                  <c:v>4.0000000000000022E-2</c:v>
                </c:pt>
                <c:pt idx="5900">
                  <c:v>3.0000000000000002E-2</c:v>
                </c:pt>
                <c:pt idx="5901">
                  <c:v>3.0000000000000002E-2</c:v>
                </c:pt>
                <c:pt idx="5902">
                  <c:v>4.0000000000000022E-2</c:v>
                </c:pt>
                <c:pt idx="5903">
                  <c:v>4.0000000000000022E-2</c:v>
                </c:pt>
                <c:pt idx="5904">
                  <c:v>4.0000000000000022E-2</c:v>
                </c:pt>
                <c:pt idx="5905">
                  <c:v>0.05</c:v>
                </c:pt>
                <c:pt idx="5906">
                  <c:v>0.05</c:v>
                </c:pt>
                <c:pt idx="5907">
                  <c:v>0.05</c:v>
                </c:pt>
                <c:pt idx="5908">
                  <c:v>0.05</c:v>
                </c:pt>
                <c:pt idx="5909">
                  <c:v>0.05</c:v>
                </c:pt>
                <c:pt idx="5910">
                  <c:v>4.0000000000000022E-2</c:v>
                </c:pt>
                <c:pt idx="5911">
                  <c:v>3.0000000000000002E-2</c:v>
                </c:pt>
                <c:pt idx="5912">
                  <c:v>3.0000000000000002E-2</c:v>
                </c:pt>
                <c:pt idx="5913">
                  <c:v>3.0000000000000002E-2</c:v>
                </c:pt>
                <c:pt idx="5914">
                  <c:v>3.0000000000000002E-2</c:v>
                </c:pt>
                <c:pt idx="5915">
                  <c:v>3.0000000000000002E-2</c:v>
                </c:pt>
                <c:pt idx="5916">
                  <c:v>3.0000000000000002E-2</c:v>
                </c:pt>
                <c:pt idx="5917">
                  <c:v>3.0000000000000002E-2</c:v>
                </c:pt>
                <c:pt idx="5918">
                  <c:v>3.0000000000000002E-2</c:v>
                </c:pt>
                <c:pt idx="5919">
                  <c:v>3.0000000000000002E-2</c:v>
                </c:pt>
                <c:pt idx="5920">
                  <c:v>3.0000000000000002E-2</c:v>
                </c:pt>
                <c:pt idx="5921">
                  <c:v>3.0000000000000002E-2</c:v>
                </c:pt>
                <c:pt idx="5922">
                  <c:v>3.0000000000000002E-2</c:v>
                </c:pt>
                <c:pt idx="5923">
                  <c:v>3.0000000000000002E-2</c:v>
                </c:pt>
                <c:pt idx="5924">
                  <c:v>3.0000000000000002E-2</c:v>
                </c:pt>
                <c:pt idx="5925">
                  <c:v>3.0000000000000002E-2</c:v>
                </c:pt>
                <c:pt idx="5926">
                  <c:v>3.0000000000000002E-2</c:v>
                </c:pt>
                <c:pt idx="5927">
                  <c:v>3.0000000000000002E-2</c:v>
                </c:pt>
                <c:pt idx="5928">
                  <c:v>3.0000000000000002E-2</c:v>
                </c:pt>
                <c:pt idx="5929">
                  <c:v>3.0000000000000002E-2</c:v>
                </c:pt>
                <c:pt idx="5930">
                  <c:v>3.0000000000000002E-2</c:v>
                </c:pt>
                <c:pt idx="5931">
                  <c:v>3.0000000000000002E-2</c:v>
                </c:pt>
                <c:pt idx="5932">
                  <c:v>3.0000000000000002E-2</c:v>
                </c:pt>
                <c:pt idx="5933">
                  <c:v>3.0000000000000002E-2</c:v>
                </c:pt>
                <c:pt idx="5934">
                  <c:v>3.0000000000000002E-2</c:v>
                </c:pt>
                <c:pt idx="5935">
                  <c:v>2.0000000000000011E-2</c:v>
                </c:pt>
                <c:pt idx="5936">
                  <c:v>2.0000000000000011E-2</c:v>
                </c:pt>
                <c:pt idx="5937">
                  <c:v>2.0000000000000011E-2</c:v>
                </c:pt>
                <c:pt idx="5938">
                  <c:v>3.0000000000000002E-2</c:v>
                </c:pt>
                <c:pt idx="5939">
                  <c:v>3.0000000000000002E-2</c:v>
                </c:pt>
                <c:pt idx="5940">
                  <c:v>3.0000000000000002E-2</c:v>
                </c:pt>
                <c:pt idx="5941">
                  <c:v>3.0000000000000002E-2</c:v>
                </c:pt>
                <c:pt idx="5942">
                  <c:v>3.0000000000000002E-2</c:v>
                </c:pt>
                <c:pt idx="5943">
                  <c:v>3.0000000000000002E-2</c:v>
                </c:pt>
                <c:pt idx="5944">
                  <c:v>3.0000000000000002E-2</c:v>
                </c:pt>
                <c:pt idx="5945">
                  <c:v>3.0000000000000002E-2</c:v>
                </c:pt>
                <c:pt idx="5946">
                  <c:v>3.0000000000000002E-2</c:v>
                </c:pt>
                <c:pt idx="5947">
                  <c:v>2.0000000000000011E-2</c:v>
                </c:pt>
                <c:pt idx="5948">
                  <c:v>2.0000000000000011E-2</c:v>
                </c:pt>
                <c:pt idx="5949">
                  <c:v>3.0000000000000002E-2</c:v>
                </c:pt>
                <c:pt idx="5950">
                  <c:v>3.0000000000000002E-2</c:v>
                </c:pt>
                <c:pt idx="5951">
                  <c:v>4.0000000000000022E-2</c:v>
                </c:pt>
                <c:pt idx="5952">
                  <c:v>4.0000000000000022E-2</c:v>
                </c:pt>
                <c:pt idx="5953">
                  <c:v>0.05</c:v>
                </c:pt>
                <c:pt idx="5954">
                  <c:v>4.0000000000000022E-2</c:v>
                </c:pt>
                <c:pt idx="5955">
                  <c:v>4.0000000000000022E-2</c:v>
                </c:pt>
                <c:pt idx="5956">
                  <c:v>4.0000000000000022E-2</c:v>
                </c:pt>
                <c:pt idx="5957">
                  <c:v>4.0000000000000022E-2</c:v>
                </c:pt>
                <c:pt idx="5958">
                  <c:v>4.0000000000000022E-2</c:v>
                </c:pt>
                <c:pt idx="5959">
                  <c:v>3.0000000000000002E-2</c:v>
                </c:pt>
                <c:pt idx="5960">
                  <c:v>3.0000000000000002E-2</c:v>
                </c:pt>
                <c:pt idx="5961">
                  <c:v>3.0000000000000002E-2</c:v>
                </c:pt>
                <c:pt idx="5962">
                  <c:v>3.0000000000000002E-2</c:v>
                </c:pt>
                <c:pt idx="5963">
                  <c:v>3.0000000000000002E-2</c:v>
                </c:pt>
                <c:pt idx="5964">
                  <c:v>3.0000000000000002E-2</c:v>
                </c:pt>
                <c:pt idx="5965">
                  <c:v>3.0000000000000002E-2</c:v>
                </c:pt>
                <c:pt idx="5966">
                  <c:v>3.0000000000000002E-2</c:v>
                </c:pt>
                <c:pt idx="5967">
                  <c:v>3.0000000000000002E-2</c:v>
                </c:pt>
                <c:pt idx="5968">
                  <c:v>3.0000000000000002E-2</c:v>
                </c:pt>
                <c:pt idx="5969">
                  <c:v>3.0000000000000002E-2</c:v>
                </c:pt>
                <c:pt idx="5970">
                  <c:v>3.0000000000000002E-2</c:v>
                </c:pt>
                <c:pt idx="5971">
                  <c:v>3.0000000000000002E-2</c:v>
                </c:pt>
                <c:pt idx="5972">
                  <c:v>4.0000000000000022E-2</c:v>
                </c:pt>
                <c:pt idx="5973">
                  <c:v>4.0000000000000022E-2</c:v>
                </c:pt>
                <c:pt idx="5974">
                  <c:v>4.0000000000000022E-2</c:v>
                </c:pt>
                <c:pt idx="5975">
                  <c:v>3.0000000000000002E-2</c:v>
                </c:pt>
                <c:pt idx="5976">
                  <c:v>3.0000000000000002E-2</c:v>
                </c:pt>
                <c:pt idx="5977">
                  <c:v>3.0000000000000002E-2</c:v>
                </c:pt>
                <c:pt idx="5978">
                  <c:v>2.0000000000000011E-2</c:v>
                </c:pt>
                <c:pt idx="5979">
                  <c:v>2.0000000000000011E-2</c:v>
                </c:pt>
                <c:pt idx="5980">
                  <c:v>3.0000000000000002E-2</c:v>
                </c:pt>
                <c:pt idx="5981">
                  <c:v>2.0000000000000011E-2</c:v>
                </c:pt>
                <c:pt idx="5982">
                  <c:v>2.0000000000000011E-2</c:v>
                </c:pt>
                <c:pt idx="5983">
                  <c:v>4.0000000000000022E-2</c:v>
                </c:pt>
                <c:pt idx="5984">
                  <c:v>4.0000000000000022E-2</c:v>
                </c:pt>
                <c:pt idx="5985">
                  <c:v>4.0000000000000022E-2</c:v>
                </c:pt>
                <c:pt idx="5986">
                  <c:v>4.0000000000000022E-2</c:v>
                </c:pt>
                <c:pt idx="5987">
                  <c:v>4.0000000000000022E-2</c:v>
                </c:pt>
                <c:pt idx="5988">
                  <c:v>4.0000000000000022E-2</c:v>
                </c:pt>
                <c:pt idx="5989">
                  <c:v>3.0000000000000002E-2</c:v>
                </c:pt>
                <c:pt idx="5990">
                  <c:v>3.0000000000000002E-2</c:v>
                </c:pt>
                <c:pt idx="5991">
                  <c:v>3.0000000000000002E-2</c:v>
                </c:pt>
                <c:pt idx="5992">
                  <c:v>3.0000000000000002E-2</c:v>
                </c:pt>
                <c:pt idx="5993">
                  <c:v>2.0000000000000011E-2</c:v>
                </c:pt>
                <c:pt idx="5994">
                  <c:v>2.0000000000000011E-2</c:v>
                </c:pt>
                <c:pt idx="5995">
                  <c:v>3.0000000000000002E-2</c:v>
                </c:pt>
                <c:pt idx="5996">
                  <c:v>3.0000000000000002E-2</c:v>
                </c:pt>
                <c:pt idx="5997">
                  <c:v>3.0000000000000002E-2</c:v>
                </c:pt>
                <c:pt idx="5998">
                  <c:v>4.0000000000000022E-2</c:v>
                </c:pt>
                <c:pt idx="5999">
                  <c:v>0.05</c:v>
                </c:pt>
                <c:pt idx="6000">
                  <c:v>0.05</c:v>
                </c:pt>
                <c:pt idx="6001">
                  <c:v>0.05</c:v>
                </c:pt>
                <c:pt idx="6002">
                  <c:v>0.05</c:v>
                </c:pt>
                <c:pt idx="6003">
                  <c:v>0.05</c:v>
                </c:pt>
                <c:pt idx="6004">
                  <c:v>0.05</c:v>
                </c:pt>
                <c:pt idx="6005">
                  <c:v>3.0000000000000002E-2</c:v>
                </c:pt>
                <c:pt idx="6006">
                  <c:v>4.0000000000000022E-2</c:v>
                </c:pt>
                <c:pt idx="6007">
                  <c:v>4.0000000000000022E-2</c:v>
                </c:pt>
                <c:pt idx="6008">
                  <c:v>3.0000000000000002E-2</c:v>
                </c:pt>
                <c:pt idx="6009">
                  <c:v>2.0000000000000011E-2</c:v>
                </c:pt>
                <c:pt idx="6010">
                  <c:v>2.0000000000000011E-2</c:v>
                </c:pt>
                <c:pt idx="6011">
                  <c:v>2.0000000000000011E-2</c:v>
                </c:pt>
                <c:pt idx="6012">
                  <c:v>2.0000000000000011E-2</c:v>
                </c:pt>
                <c:pt idx="6013">
                  <c:v>4.0000000000000022E-2</c:v>
                </c:pt>
                <c:pt idx="6014">
                  <c:v>4.0000000000000022E-2</c:v>
                </c:pt>
                <c:pt idx="6015">
                  <c:v>4.0000000000000022E-2</c:v>
                </c:pt>
                <c:pt idx="6016">
                  <c:v>0.05</c:v>
                </c:pt>
                <c:pt idx="6017">
                  <c:v>4.0000000000000022E-2</c:v>
                </c:pt>
                <c:pt idx="6018">
                  <c:v>4.0000000000000022E-2</c:v>
                </c:pt>
                <c:pt idx="6019">
                  <c:v>3.0000000000000002E-2</c:v>
                </c:pt>
                <c:pt idx="6020">
                  <c:v>3.0000000000000002E-2</c:v>
                </c:pt>
                <c:pt idx="6021">
                  <c:v>3.0000000000000002E-2</c:v>
                </c:pt>
                <c:pt idx="6022">
                  <c:v>3.0000000000000002E-2</c:v>
                </c:pt>
                <c:pt idx="6023">
                  <c:v>2.0000000000000011E-2</c:v>
                </c:pt>
                <c:pt idx="6024">
                  <c:v>3.0000000000000002E-2</c:v>
                </c:pt>
                <c:pt idx="6025">
                  <c:v>3.0000000000000002E-2</c:v>
                </c:pt>
                <c:pt idx="6026">
                  <c:v>3.0000000000000002E-2</c:v>
                </c:pt>
                <c:pt idx="6027">
                  <c:v>3.0000000000000002E-2</c:v>
                </c:pt>
                <c:pt idx="6028">
                  <c:v>4.0000000000000022E-2</c:v>
                </c:pt>
                <c:pt idx="6029">
                  <c:v>4.0000000000000022E-2</c:v>
                </c:pt>
                <c:pt idx="6030">
                  <c:v>4.0000000000000022E-2</c:v>
                </c:pt>
                <c:pt idx="6031">
                  <c:v>4.0000000000000022E-2</c:v>
                </c:pt>
                <c:pt idx="6032">
                  <c:v>0.05</c:v>
                </c:pt>
                <c:pt idx="6033">
                  <c:v>0.05</c:v>
                </c:pt>
                <c:pt idx="6034">
                  <c:v>4.0000000000000022E-2</c:v>
                </c:pt>
                <c:pt idx="6035">
                  <c:v>4.0000000000000022E-2</c:v>
                </c:pt>
                <c:pt idx="6036">
                  <c:v>4.0000000000000022E-2</c:v>
                </c:pt>
                <c:pt idx="6037">
                  <c:v>3.0000000000000002E-2</c:v>
                </c:pt>
                <c:pt idx="6038">
                  <c:v>3.0000000000000002E-2</c:v>
                </c:pt>
                <c:pt idx="6039">
                  <c:v>2.0000000000000011E-2</c:v>
                </c:pt>
                <c:pt idx="6040">
                  <c:v>2.0000000000000011E-2</c:v>
                </c:pt>
                <c:pt idx="6041">
                  <c:v>2.0000000000000011E-2</c:v>
                </c:pt>
                <c:pt idx="6042">
                  <c:v>2.0000000000000011E-2</c:v>
                </c:pt>
                <c:pt idx="6043">
                  <c:v>2.0000000000000011E-2</c:v>
                </c:pt>
                <c:pt idx="6044">
                  <c:v>1.0000000000000005E-2</c:v>
                </c:pt>
                <c:pt idx="6045">
                  <c:v>2.0000000000000011E-2</c:v>
                </c:pt>
                <c:pt idx="6046">
                  <c:v>3.0000000000000002E-2</c:v>
                </c:pt>
                <c:pt idx="6047">
                  <c:v>3.0000000000000002E-2</c:v>
                </c:pt>
                <c:pt idx="6048">
                  <c:v>3.0000000000000002E-2</c:v>
                </c:pt>
                <c:pt idx="6049">
                  <c:v>4.0000000000000022E-2</c:v>
                </c:pt>
                <c:pt idx="6050">
                  <c:v>4.0000000000000022E-2</c:v>
                </c:pt>
                <c:pt idx="6051">
                  <c:v>4.0000000000000022E-2</c:v>
                </c:pt>
                <c:pt idx="6052">
                  <c:v>4.0000000000000022E-2</c:v>
                </c:pt>
                <c:pt idx="6053">
                  <c:v>4.0000000000000022E-2</c:v>
                </c:pt>
                <c:pt idx="6054">
                  <c:v>0.05</c:v>
                </c:pt>
                <c:pt idx="6055">
                  <c:v>0.05</c:v>
                </c:pt>
                <c:pt idx="6056">
                  <c:v>0.05</c:v>
                </c:pt>
                <c:pt idx="6057">
                  <c:v>0.05</c:v>
                </c:pt>
                <c:pt idx="6058">
                  <c:v>0.05</c:v>
                </c:pt>
                <c:pt idx="6059">
                  <c:v>6.0000000000000026E-2</c:v>
                </c:pt>
                <c:pt idx="6060">
                  <c:v>0.05</c:v>
                </c:pt>
                <c:pt idx="6061">
                  <c:v>6.0000000000000026E-2</c:v>
                </c:pt>
                <c:pt idx="6062">
                  <c:v>6.0000000000000026E-2</c:v>
                </c:pt>
                <c:pt idx="6063">
                  <c:v>6.0000000000000026E-2</c:v>
                </c:pt>
                <c:pt idx="6064">
                  <c:v>6.0000000000000026E-2</c:v>
                </c:pt>
                <c:pt idx="6065">
                  <c:v>6.0000000000000026E-2</c:v>
                </c:pt>
                <c:pt idx="6066">
                  <c:v>6.0000000000000026E-2</c:v>
                </c:pt>
                <c:pt idx="6067">
                  <c:v>4.0000000000000022E-2</c:v>
                </c:pt>
                <c:pt idx="6068">
                  <c:v>4.0000000000000022E-2</c:v>
                </c:pt>
                <c:pt idx="6069">
                  <c:v>4.0000000000000022E-2</c:v>
                </c:pt>
                <c:pt idx="6070">
                  <c:v>3.0000000000000002E-2</c:v>
                </c:pt>
                <c:pt idx="6071">
                  <c:v>4.0000000000000022E-2</c:v>
                </c:pt>
                <c:pt idx="6072">
                  <c:v>4.0000000000000022E-2</c:v>
                </c:pt>
                <c:pt idx="6073">
                  <c:v>4.0000000000000022E-2</c:v>
                </c:pt>
                <c:pt idx="6074">
                  <c:v>4.0000000000000022E-2</c:v>
                </c:pt>
                <c:pt idx="6075">
                  <c:v>3.0000000000000002E-2</c:v>
                </c:pt>
                <c:pt idx="6076">
                  <c:v>4.0000000000000022E-2</c:v>
                </c:pt>
                <c:pt idx="6077">
                  <c:v>4.0000000000000022E-2</c:v>
                </c:pt>
                <c:pt idx="6078">
                  <c:v>4.0000000000000022E-2</c:v>
                </c:pt>
                <c:pt idx="6079">
                  <c:v>4.0000000000000022E-2</c:v>
                </c:pt>
                <c:pt idx="6080">
                  <c:v>4.0000000000000022E-2</c:v>
                </c:pt>
                <c:pt idx="6081">
                  <c:v>3.0000000000000002E-2</c:v>
                </c:pt>
                <c:pt idx="6082">
                  <c:v>4.0000000000000022E-2</c:v>
                </c:pt>
                <c:pt idx="6083">
                  <c:v>4.0000000000000022E-2</c:v>
                </c:pt>
                <c:pt idx="6084">
                  <c:v>4.0000000000000022E-2</c:v>
                </c:pt>
                <c:pt idx="6085">
                  <c:v>4.0000000000000022E-2</c:v>
                </c:pt>
                <c:pt idx="6086">
                  <c:v>4.0000000000000022E-2</c:v>
                </c:pt>
                <c:pt idx="6087">
                  <c:v>4.0000000000000022E-2</c:v>
                </c:pt>
                <c:pt idx="6088">
                  <c:v>4.0000000000000022E-2</c:v>
                </c:pt>
                <c:pt idx="6089">
                  <c:v>3.0000000000000002E-2</c:v>
                </c:pt>
                <c:pt idx="6090">
                  <c:v>3.0000000000000002E-2</c:v>
                </c:pt>
                <c:pt idx="6091">
                  <c:v>4.0000000000000022E-2</c:v>
                </c:pt>
                <c:pt idx="6092">
                  <c:v>4.0000000000000022E-2</c:v>
                </c:pt>
                <c:pt idx="6093">
                  <c:v>4.0000000000000022E-2</c:v>
                </c:pt>
                <c:pt idx="6094">
                  <c:v>2.0000000000000011E-2</c:v>
                </c:pt>
                <c:pt idx="6095">
                  <c:v>2.0000000000000011E-2</c:v>
                </c:pt>
                <c:pt idx="6096">
                  <c:v>2.0000000000000011E-2</c:v>
                </c:pt>
                <c:pt idx="6097">
                  <c:v>3.0000000000000002E-2</c:v>
                </c:pt>
                <c:pt idx="6098">
                  <c:v>4.0000000000000022E-2</c:v>
                </c:pt>
                <c:pt idx="6099">
                  <c:v>4.0000000000000022E-2</c:v>
                </c:pt>
                <c:pt idx="6100">
                  <c:v>3.0000000000000002E-2</c:v>
                </c:pt>
                <c:pt idx="6101">
                  <c:v>3.0000000000000002E-2</c:v>
                </c:pt>
                <c:pt idx="6102">
                  <c:v>3.0000000000000002E-2</c:v>
                </c:pt>
                <c:pt idx="6103">
                  <c:v>3.0000000000000002E-2</c:v>
                </c:pt>
                <c:pt idx="6104">
                  <c:v>3.0000000000000002E-2</c:v>
                </c:pt>
                <c:pt idx="6105">
                  <c:v>3.0000000000000002E-2</c:v>
                </c:pt>
                <c:pt idx="6106">
                  <c:v>2.0000000000000011E-2</c:v>
                </c:pt>
                <c:pt idx="6107">
                  <c:v>2.0000000000000011E-2</c:v>
                </c:pt>
                <c:pt idx="6108">
                  <c:v>2.0000000000000011E-2</c:v>
                </c:pt>
                <c:pt idx="6109">
                  <c:v>2.0000000000000011E-2</c:v>
                </c:pt>
                <c:pt idx="6110">
                  <c:v>1.0000000000000005E-2</c:v>
                </c:pt>
                <c:pt idx="6111">
                  <c:v>2.0000000000000011E-2</c:v>
                </c:pt>
                <c:pt idx="6112">
                  <c:v>2.0000000000000011E-2</c:v>
                </c:pt>
                <c:pt idx="6113">
                  <c:v>3.0000000000000002E-2</c:v>
                </c:pt>
                <c:pt idx="6114">
                  <c:v>3.0000000000000002E-2</c:v>
                </c:pt>
                <c:pt idx="6115">
                  <c:v>3.0000000000000002E-2</c:v>
                </c:pt>
                <c:pt idx="6116">
                  <c:v>3.0000000000000002E-2</c:v>
                </c:pt>
                <c:pt idx="6117">
                  <c:v>3.0000000000000002E-2</c:v>
                </c:pt>
                <c:pt idx="6118">
                  <c:v>3.0000000000000002E-2</c:v>
                </c:pt>
                <c:pt idx="6119">
                  <c:v>4.0000000000000022E-2</c:v>
                </c:pt>
                <c:pt idx="6120">
                  <c:v>4.0000000000000022E-2</c:v>
                </c:pt>
                <c:pt idx="6121">
                  <c:v>4.0000000000000022E-2</c:v>
                </c:pt>
                <c:pt idx="6122">
                  <c:v>4.0000000000000022E-2</c:v>
                </c:pt>
                <c:pt idx="6123">
                  <c:v>3.0000000000000002E-2</c:v>
                </c:pt>
                <c:pt idx="6124">
                  <c:v>4.0000000000000022E-2</c:v>
                </c:pt>
                <c:pt idx="6125">
                  <c:v>4.0000000000000022E-2</c:v>
                </c:pt>
                <c:pt idx="6126">
                  <c:v>3.0000000000000002E-2</c:v>
                </c:pt>
                <c:pt idx="6127">
                  <c:v>3.0000000000000002E-2</c:v>
                </c:pt>
                <c:pt idx="6128">
                  <c:v>3.0000000000000002E-2</c:v>
                </c:pt>
                <c:pt idx="6129">
                  <c:v>3.0000000000000002E-2</c:v>
                </c:pt>
                <c:pt idx="6130">
                  <c:v>3.0000000000000002E-2</c:v>
                </c:pt>
                <c:pt idx="6131">
                  <c:v>3.0000000000000002E-2</c:v>
                </c:pt>
                <c:pt idx="6132">
                  <c:v>3.0000000000000002E-2</c:v>
                </c:pt>
                <c:pt idx="6133">
                  <c:v>3.0000000000000002E-2</c:v>
                </c:pt>
                <c:pt idx="6134">
                  <c:v>3.0000000000000002E-2</c:v>
                </c:pt>
                <c:pt idx="6135">
                  <c:v>3.0000000000000002E-2</c:v>
                </c:pt>
                <c:pt idx="6136">
                  <c:v>2.0000000000000011E-2</c:v>
                </c:pt>
                <c:pt idx="6137">
                  <c:v>3.0000000000000002E-2</c:v>
                </c:pt>
                <c:pt idx="6138">
                  <c:v>3.0000000000000002E-2</c:v>
                </c:pt>
                <c:pt idx="6139">
                  <c:v>3.0000000000000002E-2</c:v>
                </c:pt>
                <c:pt idx="6140">
                  <c:v>3.0000000000000002E-2</c:v>
                </c:pt>
                <c:pt idx="6141">
                  <c:v>3.0000000000000002E-2</c:v>
                </c:pt>
                <c:pt idx="6142">
                  <c:v>3.0000000000000002E-2</c:v>
                </c:pt>
                <c:pt idx="6143">
                  <c:v>3.0000000000000002E-2</c:v>
                </c:pt>
                <c:pt idx="6144">
                  <c:v>3.0000000000000002E-2</c:v>
                </c:pt>
                <c:pt idx="6145">
                  <c:v>3.0000000000000002E-2</c:v>
                </c:pt>
                <c:pt idx="6146">
                  <c:v>2.0000000000000011E-2</c:v>
                </c:pt>
                <c:pt idx="6147">
                  <c:v>3.0000000000000002E-2</c:v>
                </c:pt>
                <c:pt idx="6148">
                  <c:v>2.0000000000000011E-2</c:v>
                </c:pt>
                <c:pt idx="6149">
                  <c:v>2.0000000000000011E-2</c:v>
                </c:pt>
                <c:pt idx="6150">
                  <c:v>2.0000000000000011E-2</c:v>
                </c:pt>
                <c:pt idx="6151">
                  <c:v>2.0000000000000011E-2</c:v>
                </c:pt>
                <c:pt idx="6152">
                  <c:v>2.0000000000000011E-2</c:v>
                </c:pt>
                <c:pt idx="6153">
                  <c:v>3.0000000000000002E-2</c:v>
                </c:pt>
                <c:pt idx="6154">
                  <c:v>4.0000000000000022E-2</c:v>
                </c:pt>
                <c:pt idx="6155">
                  <c:v>4.0000000000000022E-2</c:v>
                </c:pt>
                <c:pt idx="6156">
                  <c:v>3.0000000000000002E-2</c:v>
                </c:pt>
                <c:pt idx="6157">
                  <c:v>4.0000000000000022E-2</c:v>
                </c:pt>
                <c:pt idx="6158">
                  <c:v>4.0000000000000022E-2</c:v>
                </c:pt>
                <c:pt idx="6159">
                  <c:v>4.0000000000000022E-2</c:v>
                </c:pt>
                <c:pt idx="6160">
                  <c:v>3.0000000000000002E-2</c:v>
                </c:pt>
                <c:pt idx="6161">
                  <c:v>3.0000000000000002E-2</c:v>
                </c:pt>
                <c:pt idx="6162">
                  <c:v>3.0000000000000002E-2</c:v>
                </c:pt>
                <c:pt idx="6163">
                  <c:v>3.0000000000000002E-2</c:v>
                </c:pt>
                <c:pt idx="6164">
                  <c:v>3.0000000000000002E-2</c:v>
                </c:pt>
                <c:pt idx="6165">
                  <c:v>3.0000000000000002E-2</c:v>
                </c:pt>
                <c:pt idx="6166">
                  <c:v>2.0000000000000011E-2</c:v>
                </c:pt>
                <c:pt idx="6167">
                  <c:v>2.0000000000000011E-2</c:v>
                </c:pt>
                <c:pt idx="6168">
                  <c:v>2.0000000000000011E-2</c:v>
                </c:pt>
                <c:pt idx="6169">
                  <c:v>3.0000000000000002E-2</c:v>
                </c:pt>
                <c:pt idx="6170">
                  <c:v>3.0000000000000002E-2</c:v>
                </c:pt>
                <c:pt idx="6171">
                  <c:v>3.0000000000000002E-2</c:v>
                </c:pt>
                <c:pt idx="6172">
                  <c:v>3.0000000000000002E-2</c:v>
                </c:pt>
                <c:pt idx="6173">
                  <c:v>3.0000000000000002E-2</c:v>
                </c:pt>
                <c:pt idx="6174">
                  <c:v>3.0000000000000002E-2</c:v>
                </c:pt>
                <c:pt idx="6175">
                  <c:v>3.0000000000000002E-2</c:v>
                </c:pt>
                <c:pt idx="6176">
                  <c:v>3.0000000000000002E-2</c:v>
                </c:pt>
                <c:pt idx="6177">
                  <c:v>3.0000000000000002E-2</c:v>
                </c:pt>
                <c:pt idx="6178">
                  <c:v>3.0000000000000002E-2</c:v>
                </c:pt>
                <c:pt idx="6179">
                  <c:v>4.0000000000000022E-2</c:v>
                </c:pt>
                <c:pt idx="6180">
                  <c:v>4.0000000000000022E-2</c:v>
                </c:pt>
                <c:pt idx="6181">
                  <c:v>3.0000000000000002E-2</c:v>
                </c:pt>
                <c:pt idx="6182">
                  <c:v>3.0000000000000002E-2</c:v>
                </c:pt>
                <c:pt idx="6183">
                  <c:v>3.0000000000000002E-2</c:v>
                </c:pt>
                <c:pt idx="6184">
                  <c:v>4.0000000000000022E-2</c:v>
                </c:pt>
                <c:pt idx="6185">
                  <c:v>4.0000000000000022E-2</c:v>
                </c:pt>
                <c:pt idx="6186">
                  <c:v>4.0000000000000022E-2</c:v>
                </c:pt>
                <c:pt idx="6187">
                  <c:v>3.0000000000000002E-2</c:v>
                </c:pt>
                <c:pt idx="6188">
                  <c:v>2.0000000000000011E-2</c:v>
                </c:pt>
                <c:pt idx="6189">
                  <c:v>2.0000000000000011E-2</c:v>
                </c:pt>
                <c:pt idx="6190">
                  <c:v>2.0000000000000011E-2</c:v>
                </c:pt>
                <c:pt idx="6191">
                  <c:v>3.0000000000000002E-2</c:v>
                </c:pt>
                <c:pt idx="6192">
                  <c:v>2.0000000000000011E-2</c:v>
                </c:pt>
                <c:pt idx="6193">
                  <c:v>2.0000000000000011E-2</c:v>
                </c:pt>
                <c:pt idx="6194">
                  <c:v>3.0000000000000002E-2</c:v>
                </c:pt>
                <c:pt idx="6195">
                  <c:v>3.0000000000000002E-2</c:v>
                </c:pt>
                <c:pt idx="6196">
                  <c:v>3.0000000000000002E-2</c:v>
                </c:pt>
                <c:pt idx="6197">
                  <c:v>3.0000000000000002E-2</c:v>
                </c:pt>
                <c:pt idx="6198">
                  <c:v>3.0000000000000002E-2</c:v>
                </c:pt>
                <c:pt idx="6199">
                  <c:v>4.0000000000000022E-2</c:v>
                </c:pt>
                <c:pt idx="6200">
                  <c:v>3.0000000000000002E-2</c:v>
                </c:pt>
                <c:pt idx="6201">
                  <c:v>4.0000000000000022E-2</c:v>
                </c:pt>
                <c:pt idx="6202">
                  <c:v>4.0000000000000022E-2</c:v>
                </c:pt>
                <c:pt idx="6203">
                  <c:v>4.0000000000000022E-2</c:v>
                </c:pt>
                <c:pt idx="6204">
                  <c:v>4.0000000000000022E-2</c:v>
                </c:pt>
                <c:pt idx="6205">
                  <c:v>0.05</c:v>
                </c:pt>
                <c:pt idx="6206">
                  <c:v>0.05</c:v>
                </c:pt>
                <c:pt idx="6207">
                  <c:v>0.05</c:v>
                </c:pt>
                <c:pt idx="6208">
                  <c:v>0.05</c:v>
                </c:pt>
                <c:pt idx="6209">
                  <c:v>0.05</c:v>
                </c:pt>
                <c:pt idx="6210">
                  <c:v>0.05</c:v>
                </c:pt>
                <c:pt idx="6211">
                  <c:v>6.0000000000000026E-2</c:v>
                </c:pt>
                <c:pt idx="6212">
                  <c:v>6.0000000000000026E-2</c:v>
                </c:pt>
                <c:pt idx="6213">
                  <c:v>6.0000000000000026E-2</c:v>
                </c:pt>
                <c:pt idx="6214">
                  <c:v>0.05</c:v>
                </c:pt>
                <c:pt idx="6215">
                  <c:v>0.05</c:v>
                </c:pt>
                <c:pt idx="6216">
                  <c:v>0.05</c:v>
                </c:pt>
                <c:pt idx="6217">
                  <c:v>4.0000000000000022E-2</c:v>
                </c:pt>
                <c:pt idx="6218">
                  <c:v>4.0000000000000022E-2</c:v>
                </c:pt>
                <c:pt idx="6219">
                  <c:v>4.0000000000000022E-2</c:v>
                </c:pt>
                <c:pt idx="6220">
                  <c:v>2.0000000000000011E-2</c:v>
                </c:pt>
                <c:pt idx="6221">
                  <c:v>2.0000000000000011E-2</c:v>
                </c:pt>
                <c:pt idx="6222">
                  <c:v>2.0000000000000011E-2</c:v>
                </c:pt>
                <c:pt idx="6223">
                  <c:v>2.0000000000000011E-2</c:v>
                </c:pt>
                <c:pt idx="6224">
                  <c:v>2.0000000000000011E-2</c:v>
                </c:pt>
                <c:pt idx="6225">
                  <c:v>2.0000000000000011E-2</c:v>
                </c:pt>
                <c:pt idx="6226">
                  <c:v>2.0000000000000011E-2</c:v>
                </c:pt>
                <c:pt idx="6227">
                  <c:v>3.0000000000000002E-2</c:v>
                </c:pt>
                <c:pt idx="6228">
                  <c:v>3.0000000000000002E-2</c:v>
                </c:pt>
                <c:pt idx="6229">
                  <c:v>3.0000000000000002E-2</c:v>
                </c:pt>
                <c:pt idx="6230">
                  <c:v>3.0000000000000002E-2</c:v>
                </c:pt>
                <c:pt idx="6231">
                  <c:v>3.0000000000000002E-2</c:v>
                </c:pt>
                <c:pt idx="6232">
                  <c:v>3.0000000000000002E-2</c:v>
                </c:pt>
                <c:pt idx="6233">
                  <c:v>3.0000000000000002E-2</c:v>
                </c:pt>
                <c:pt idx="6234">
                  <c:v>3.0000000000000002E-2</c:v>
                </c:pt>
                <c:pt idx="6235">
                  <c:v>3.0000000000000002E-2</c:v>
                </c:pt>
                <c:pt idx="6236">
                  <c:v>2.0000000000000011E-2</c:v>
                </c:pt>
                <c:pt idx="6237">
                  <c:v>2.0000000000000011E-2</c:v>
                </c:pt>
                <c:pt idx="6238">
                  <c:v>2.0000000000000011E-2</c:v>
                </c:pt>
                <c:pt idx="6239">
                  <c:v>2.0000000000000011E-2</c:v>
                </c:pt>
                <c:pt idx="6240">
                  <c:v>1.0000000000000005E-2</c:v>
                </c:pt>
                <c:pt idx="6241">
                  <c:v>2.0000000000000011E-2</c:v>
                </c:pt>
                <c:pt idx="6242">
                  <c:v>2.0000000000000011E-2</c:v>
                </c:pt>
                <c:pt idx="6243">
                  <c:v>2.0000000000000011E-2</c:v>
                </c:pt>
                <c:pt idx="6244">
                  <c:v>3.0000000000000002E-2</c:v>
                </c:pt>
                <c:pt idx="6245">
                  <c:v>3.0000000000000002E-2</c:v>
                </c:pt>
                <c:pt idx="6246">
                  <c:v>3.0000000000000002E-2</c:v>
                </c:pt>
                <c:pt idx="6247">
                  <c:v>3.0000000000000002E-2</c:v>
                </c:pt>
                <c:pt idx="6248">
                  <c:v>3.0000000000000002E-2</c:v>
                </c:pt>
                <c:pt idx="6249">
                  <c:v>3.0000000000000002E-2</c:v>
                </c:pt>
                <c:pt idx="6250">
                  <c:v>4.0000000000000022E-2</c:v>
                </c:pt>
                <c:pt idx="6251">
                  <c:v>0.05</c:v>
                </c:pt>
                <c:pt idx="6252">
                  <c:v>0.05</c:v>
                </c:pt>
                <c:pt idx="6253">
                  <c:v>0.05</c:v>
                </c:pt>
                <c:pt idx="6254">
                  <c:v>0.05</c:v>
                </c:pt>
                <c:pt idx="6255">
                  <c:v>4.0000000000000022E-2</c:v>
                </c:pt>
                <c:pt idx="6256">
                  <c:v>3.0000000000000002E-2</c:v>
                </c:pt>
                <c:pt idx="6257">
                  <c:v>3.0000000000000002E-2</c:v>
                </c:pt>
                <c:pt idx="6258">
                  <c:v>3.0000000000000002E-2</c:v>
                </c:pt>
                <c:pt idx="6259">
                  <c:v>2.0000000000000011E-2</c:v>
                </c:pt>
                <c:pt idx="6260">
                  <c:v>2.0000000000000011E-2</c:v>
                </c:pt>
                <c:pt idx="6261">
                  <c:v>2.0000000000000011E-2</c:v>
                </c:pt>
                <c:pt idx="6262">
                  <c:v>3.0000000000000002E-2</c:v>
                </c:pt>
                <c:pt idx="6263">
                  <c:v>2.0000000000000011E-2</c:v>
                </c:pt>
                <c:pt idx="6264">
                  <c:v>2.0000000000000011E-2</c:v>
                </c:pt>
                <c:pt idx="6265">
                  <c:v>2.0000000000000011E-2</c:v>
                </c:pt>
                <c:pt idx="6266">
                  <c:v>2.0000000000000011E-2</c:v>
                </c:pt>
                <c:pt idx="6267">
                  <c:v>2.0000000000000011E-2</c:v>
                </c:pt>
                <c:pt idx="6268">
                  <c:v>2.0000000000000011E-2</c:v>
                </c:pt>
                <c:pt idx="6269">
                  <c:v>2.0000000000000011E-2</c:v>
                </c:pt>
                <c:pt idx="6270">
                  <c:v>2.0000000000000011E-2</c:v>
                </c:pt>
                <c:pt idx="6271">
                  <c:v>3.0000000000000002E-2</c:v>
                </c:pt>
                <c:pt idx="6272">
                  <c:v>4.0000000000000022E-2</c:v>
                </c:pt>
                <c:pt idx="6273">
                  <c:v>4.0000000000000022E-2</c:v>
                </c:pt>
                <c:pt idx="6274">
                  <c:v>0.05</c:v>
                </c:pt>
                <c:pt idx="6275">
                  <c:v>4.0000000000000022E-2</c:v>
                </c:pt>
                <c:pt idx="6276">
                  <c:v>4.0000000000000022E-2</c:v>
                </c:pt>
                <c:pt idx="6277">
                  <c:v>6.0000000000000026E-2</c:v>
                </c:pt>
                <c:pt idx="6278">
                  <c:v>6.0000000000000026E-2</c:v>
                </c:pt>
                <c:pt idx="6279">
                  <c:v>6.0000000000000026E-2</c:v>
                </c:pt>
                <c:pt idx="6280">
                  <c:v>0.05</c:v>
                </c:pt>
                <c:pt idx="6281">
                  <c:v>0.05</c:v>
                </c:pt>
                <c:pt idx="6282">
                  <c:v>0.05</c:v>
                </c:pt>
                <c:pt idx="6283">
                  <c:v>0.05</c:v>
                </c:pt>
                <c:pt idx="6284">
                  <c:v>4.0000000000000022E-2</c:v>
                </c:pt>
                <c:pt idx="6285">
                  <c:v>4.0000000000000022E-2</c:v>
                </c:pt>
                <c:pt idx="6286">
                  <c:v>4.0000000000000022E-2</c:v>
                </c:pt>
                <c:pt idx="6287">
                  <c:v>4.0000000000000022E-2</c:v>
                </c:pt>
                <c:pt idx="6288">
                  <c:v>4.0000000000000022E-2</c:v>
                </c:pt>
                <c:pt idx="6289">
                  <c:v>0.05</c:v>
                </c:pt>
                <c:pt idx="6290">
                  <c:v>4.0000000000000022E-2</c:v>
                </c:pt>
                <c:pt idx="6291">
                  <c:v>4.0000000000000022E-2</c:v>
                </c:pt>
                <c:pt idx="6292">
                  <c:v>4.0000000000000022E-2</c:v>
                </c:pt>
                <c:pt idx="6293">
                  <c:v>0.05</c:v>
                </c:pt>
                <c:pt idx="6294">
                  <c:v>0.05</c:v>
                </c:pt>
                <c:pt idx="6295">
                  <c:v>0.05</c:v>
                </c:pt>
                <c:pt idx="6296">
                  <c:v>0.05</c:v>
                </c:pt>
                <c:pt idx="6297">
                  <c:v>0.05</c:v>
                </c:pt>
                <c:pt idx="6298">
                  <c:v>4.0000000000000022E-2</c:v>
                </c:pt>
                <c:pt idx="6299">
                  <c:v>4.0000000000000022E-2</c:v>
                </c:pt>
                <c:pt idx="6300">
                  <c:v>4.0000000000000022E-2</c:v>
                </c:pt>
                <c:pt idx="6301">
                  <c:v>4.0000000000000022E-2</c:v>
                </c:pt>
                <c:pt idx="6302">
                  <c:v>3.0000000000000002E-2</c:v>
                </c:pt>
                <c:pt idx="6303">
                  <c:v>3.0000000000000002E-2</c:v>
                </c:pt>
                <c:pt idx="6304">
                  <c:v>3.0000000000000002E-2</c:v>
                </c:pt>
                <c:pt idx="6305">
                  <c:v>3.0000000000000002E-2</c:v>
                </c:pt>
                <c:pt idx="6306">
                  <c:v>3.0000000000000002E-2</c:v>
                </c:pt>
                <c:pt idx="6307">
                  <c:v>3.0000000000000002E-2</c:v>
                </c:pt>
                <c:pt idx="6308">
                  <c:v>3.0000000000000002E-2</c:v>
                </c:pt>
                <c:pt idx="6309">
                  <c:v>3.0000000000000002E-2</c:v>
                </c:pt>
                <c:pt idx="6310">
                  <c:v>3.0000000000000002E-2</c:v>
                </c:pt>
                <c:pt idx="6311">
                  <c:v>2.0000000000000011E-2</c:v>
                </c:pt>
                <c:pt idx="6312">
                  <c:v>2.0000000000000011E-2</c:v>
                </c:pt>
                <c:pt idx="6313">
                  <c:v>1.0000000000000005E-2</c:v>
                </c:pt>
                <c:pt idx="6314">
                  <c:v>2.0000000000000011E-2</c:v>
                </c:pt>
                <c:pt idx="6315">
                  <c:v>2.0000000000000011E-2</c:v>
                </c:pt>
                <c:pt idx="6316">
                  <c:v>3.0000000000000002E-2</c:v>
                </c:pt>
                <c:pt idx="6317">
                  <c:v>4.0000000000000022E-2</c:v>
                </c:pt>
                <c:pt idx="6318">
                  <c:v>4.0000000000000022E-2</c:v>
                </c:pt>
                <c:pt idx="6319">
                  <c:v>4.0000000000000022E-2</c:v>
                </c:pt>
                <c:pt idx="6320">
                  <c:v>4.0000000000000022E-2</c:v>
                </c:pt>
                <c:pt idx="6321">
                  <c:v>4.0000000000000022E-2</c:v>
                </c:pt>
                <c:pt idx="6322">
                  <c:v>0.05</c:v>
                </c:pt>
                <c:pt idx="6323">
                  <c:v>0.05</c:v>
                </c:pt>
                <c:pt idx="6324">
                  <c:v>0.05</c:v>
                </c:pt>
                <c:pt idx="6325">
                  <c:v>4.0000000000000022E-2</c:v>
                </c:pt>
                <c:pt idx="6326">
                  <c:v>4.0000000000000022E-2</c:v>
                </c:pt>
                <c:pt idx="6327">
                  <c:v>4.0000000000000022E-2</c:v>
                </c:pt>
                <c:pt idx="6328">
                  <c:v>3.0000000000000002E-2</c:v>
                </c:pt>
                <c:pt idx="6329">
                  <c:v>3.0000000000000002E-2</c:v>
                </c:pt>
                <c:pt idx="6330">
                  <c:v>4.0000000000000022E-2</c:v>
                </c:pt>
                <c:pt idx="6331">
                  <c:v>4.0000000000000022E-2</c:v>
                </c:pt>
                <c:pt idx="6332">
                  <c:v>4.0000000000000022E-2</c:v>
                </c:pt>
                <c:pt idx="6333">
                  <c:v>3.0000000000000002E-2</c:v>
                </c:pt>
                <c:pt idx="6334">
                  <c:v>3.0000000000000002E-2</c:v>
                </c:pt>
                <c:pt idx="6335">
                  <c:v>3.0000000000000002E-2</c:v>
                </c:pt>
                <c:pt idx="6336">
                  <c:v>3.0000000000000002E-2</c:v>
                </c:pt>
                <c:pt idx="6337">
                  <c:v>2.0000000000000011E-2</c:v>
                </c:pt>
                <c:pt idx="6338">
                  <c:v>3.0000000000000002E-2</c:v>
                </c:pt>
                <c:pt idx="6339">
                  <c:v>3.0000000000000002E-2</c:v>
                </c:pt>
                <c:pt idx="6340">
                  <c:v>2.0000000000000011E-2</c:v>
                </c:pt>
                <c:pt idx="6341">
                  <c:v>3.0000000000000002E-2</c:v>
                </c:pt>
                <c:pt idx="6342">
                  <c:v>3.0000000000000002E-2</c:v>
                </c:pt>
                <c:pt idx="6343">
                  <c:v>3.0000000000000002E-2</c:v>
                </c:pt>
                <c:pt idx="6344">
                  <c:v>4.0000000000000022E-2</c:v>
                </c:pt>
                <c:pt idx="6345">
                  <c:v>4.0000000000000022E-2</c:v>
                </c:pt>
                <c:pt idx="6346">
                  <c:v>4.0000000000000022E-2</c:v>
                </c:pt>
                <c:pt idx="6347">
                  <c:v>3.0000000000000002E-2</c:v>
                </c:pt>
                <c:pt idx="6348">
                  <c:v>3.0000000000000002E-2</c:v>
                </c:pt>
                <c:pt idx="6349">
                  <c:v>3.0000000000000002E-2</c:v>
                </c:pt>
                <c:pt idx="6350">
                  <c:v>2.0000000000000011E-2</c:v>
                </c:pt>
                <c:pt idx="6351">
                  <c:v>2.0000000000000011E-2</c:v>
                </c:pt>
                <c:pt idx="6352">
                  <c:v>2.0000000000000011E-2</c:v>
                </c:pt>
                <c:pt idx="6353">
                  <c:v>2.0000000000000011E-2</c:v>
                </c:pt>
                <c:pt idx="6354">
                  <c:v>1.0000000000000005E-2</c:v>
                </c:pt>
                <c:pt idx="6355">
                  <c:v>1.0000000000000005E-2</c:v>
                </c:pt>
                <c:pt idx="6356">
                  <c:v>1.0000000000000005E-2</c:v>
                </c:pt>
                <c:pt idx="6357">
                  <c:v>1.0000000000000005E-2</c:v>
                </c:pt>
                <c:pt idx="6358">
                  <c:v>1.0000000000000005E-2</c:v>
                </c:pt>
                <c:pt idx="6359">
                  <c:v>2.0000000000000011E-2</c:v>
                </c:pt>
                <c:pt idx="6360">
                  <c:v>2.0000000000000011E-2</c:v>
                </c:pt>
                <c:pt idx="6361">
                  <c:v>3.0000000000000002E-2</c:v>
                </c:pt>
                <c:pt idx="6362">
                  <c:v>3.0000000000000002E-2</c:v>
                </c:pt>
                <c:pt idx="6363">
                  <c:v>3.0000000000000002E-2</c:v>
                </c:pt>
                <c:pt idx="6364">
                  <c:v>3.0000000000000002E-2</c:v>
                </c:pt>
                <c:pt idx="6365">
                  <c:v>3.0000000000000002E-2</c:v>
                </c:pt>
                <c:pt idx="6366">
                  <c:v>3.0000000000000002E-2</c:v>
                </c:pt>
                <c:pt idx="6367">
                  <c:v>4.0000000000000022E-2</c:v>
                </c:pt>
                <c:pt idx="6368">
                  <c:v>4.0000000000000022E-2</c:v>
                </c:pt>
                <c:pt idx="6369">
                  <c:v>4.0000000000000022E-2</c:v>
                </c:pt>
                <c:pt idx="6370">
                  <c:v>4.0000000000000022E-2</c:v>
                </c:pt>
                <c:pt idx="6371">
                  <c:v>4.0000000000000022E-2</c:v>
                </c:pt>
                <c:pt idx="6372">
                  <c:v>4.0000000000000022E-2</c:v>
                </c:pt>
                <c:pt idx="6373">
                  <c:v>4.0000000000000022E-2</c:v>
                </c:pt>
                <c:pt idx="6374">
                  <c:v>4.0000000000000022E-2</c:v>
                </c:pt>
                <c:pt idx="6375">
                  <c:v>4.0000000000000022E-2</c:v>
                </c:pt>
                <c:pt idx="6376">
                  <c:v>3.0000000000000002E-2</c:v>
                </c:pt>
                <c:pt idx="6377">
                  <c:v>4.0000000000000022E-2</c:v>
                </c:pt>
                <c:pt idx="6378">
                  <c:v>3.0000000000000002E-2</c:v>
                </c:pt>
                <c:pt idx="6379">
                  <c:v>3.0000000000000002E-2</c:v>
                </c:pt>
                <c:pt idx="6380">
                  <c:v>3.0000000000000002E-2</c:v>
                </c:pt>
                <c:pt idx="6381">
                  <c:v>3.0000000000000002E-2</c:v>
                </c:pt>
                <c:pt idx="6382">
                  <c:v>3.0000000000000002E-2</c:v>
                </c:pt>
                <c:pt idx="6383">
                  <c:v>3.0000000000000002E-2</c:v>
                </c:pt>
                <c:pt idx="6384">
                  <c:v>3.0000000000000002E-2</c:v>
                </c:pt>
                <c:pt idx="6385">
                  <c:v>3.0000000000000002E-2</c:v>
                </c:pt>
                <c:pt idx="6386">
                  <c:v>2.0000000000000011E-2</c:v>
                </c:pt>
                <c:pt idx="6387">
                  <c:v>2.0000000000000011E-2</c:v>
                </c:pt>
                <c:pt idx="6388">
                  <c:v>3.0000000000000002E-2</c:v>
                </c:pt>
                <c:pt idx="6389">
                  <c:v>3.0000000000000002E-2</c:v>
                </c:pt>
                <c:pt idx="6390">
                  <c:v>3.0000000000000002E-2</c:v>
                </c:pt>
                <c:pt idx="6391">
                  <c:v>4.0000000000000022E-2</c:v>
                </c:pt>
                <c:pt idx="6392">
                  <c:v>4.0000000000000022E-2</c:v>
                </c:pt>
                <c:pt idx="6393">
                  <c:v>4.0000000000000022E-2</c:v>
                </c:pt>
                <c:pt idx="6394">
                  <c:v>3.0000000000000002E-2</c:v>
                </c:pt>
                <c:pt idx="6395">
                  <c:v>3.0000000000000002E-2</c:v>
                </c:pt>
                <c:pt idx="6396">
                  <c:v>3.0000000000000002E-2</c:v>
                </c:pt>
                <c:pt idx="6397">
                  <c:v>4.0000000000000022E-2</c:v>
                </c:pt>
                <c:pt idx="6398">
                  <c:v>3.0000000000000002E-2</c:v>
                </c:pt>
                <c:pt idx="6399">
                  <c:v>3.0000000000000002E-2</c:v>
                </c:pt>
                <c:pt idx="6400">
                  <c:v>2.0000000000000011E-2</c:v>
                </c:pt>
                <c:pt idx="6401">
                  <c:v>3.0000000000000002E-2</c:v>
                </c:pt>
                <c:pt idx="6402">
                  <c:v>3.0000000000000002E-2</c:v>
                </c:pt>
                <c:pt idx="6403">
                  <c:v>4.0000000000000022E-2</c:v>
                </c:pt>
                <c:pt idx="6404">
                  <c:v>4.0000000000000022E-2</c:v>
                </c:pt>
                <c:pt idx="6405">
                  <c:v>4.0000000000000022E-2</c:v>
                </c:pt>
                <c:pt idx="6406">
                  <c:v>3.0000000000000002E-2</c:v>
                </c:pt>
                <c:pt idx="6407">
                  <c:v>3.0000000000000002E-2</c:v>
                </c:pt>
                <c:pt idx="6408">
                  <c:v>4.0000000000000022E-2</c:v>
                </c:pt>
                <c:pt idx="6409">
                  <c:v>4.0000000000000022E-2</c:v>
                </c:pt>
                <c:pt idx="6410">
                  <c:v>3.0000000000000002E-2</c:v>
                </c:pt>
                <c:pt idx="6411">
                  <c:v>3.0000000000000002E-2</c:v>
                </c:pt>
                <c:pt idx="6412">
                  <c:v>3.0000000000000002E-2</c:v>
                </c:pt>
                <c:pt idx="6413">
                  <c:v>3.0000000000000002E-2</c:v>
                </c:pt>
                <c:pt idx="6414">
                  <c:v>3.0000000000000002E-2</c:v>
                </c:pt>
                <c:pt idx="6415">
                  <c:v>3.0000000000000002E-2</c:v>
                </c:pt>
                <c:pt idx="6416">
                  <c:v>3.0000000000000002E-2</c:v>
                </c:pt>
                <c:pt idx="6417">
                  <c:v>3.0000000000000002E-2</c:v>
                </c:pt>
                <c:pt idx="6418">
                  <c:v>3.0000000000000002E-2</c:v>
                </c:pt>
                <c:pt idx="6419">
                  <c:v>3.0000000000000002E-2</c:v>
                </c:pt>
                <c:pt idx="6420">
                  <c:v>4.0000000000000022E-2</c:v>
                </c:pt>
                <c:pt idx="6421">
                  <c:v>4.0000000000000022E-2</c:v>
                </c:pt>
                <c:pt idx="6422">
                  <c:v>4.0000000000000022E-2</c:v>
                </c:pt>
                <c:pt idx="6423">
                  <c:v>0.05</c:v>
                </c:pt>
                <c:pt idx="6424">
                  <c:v>0.05</c:v>
                </c:pt>
                <c:pt idx="6425">
                  <c:v>6.0000000000000026E-2</c:v>
                </c:pt>
                <c:pt idx="6426">
                  <c:v>6.0000000000000026E-2</c:v>
                </c:pt>
                <c:pt idx="6427">
                  <c:v>7.0000000000000021E-2</c:v>
                </c:pt>
                <c:pt idx="6428">
                  <c:v>7.0000000000000021E-2</c:v>
                </c:pt>
                <c:pt idx="6429">
                  <c:v>7.0000000000000021E-2</c:v>
                </c:pt>
                <c:pt idx="6430">
                  <c:v>6.0000000000000026E-2</c:v>
                </c:pt>
                <c:pt idx="6431">
                  <c:v>6.0000000000000026E-2</c:v>
                </c:pt>
                <c:pt idx="6432">
                  <c:v>6.0000000000000026E-2</c:v>
                </c:pt>
                <c:pt idx="6433">
                  <c:v>0.05</c:v>
                </c:pt>
                <c:pt idx="6434">
                  <c:v>0.05</c:v>
                </c:pt>
                <c:pt idx="6435">
                  <c:v>0.05</c:v>
                </c:pt>
                <c:pt idx="6436">
                  <c:v>0.05</c:v>
                </c:pt>
                <c:pt idx="6437">
                  <c:v>0.05</c:v>
                </c:pt>
                <c:pt idx="6438">
                  <c:v>0.05</c:v>
                </c:pt>
                <c:pt idx="6439">
                  <c:v>0.05</c:v>
                </c:pt>
                <c:pt idx="6440">
                  <c:v>0.05</c:v>
                </c:pt>
                <c:pt idx="6441">
                  <c:v>0.05</c:v>
                </c:pt>
                <c:pt idx="6442">
                  <c:v>4.0000000000000022E-2</c:v>
                </c:pt>
                <c:pt idx="6443">
                  <c:v>4.0000000000000022E-2</c:v>
                </c:pt>
                <c:pt idx="6444">
                  <c:v>4.0000000000000022E-2</c:v>
                </c:pt>
                <c:pt idx="6445">
                  <c:v>2.0000000000000011E-2</c:v>
                </c:pt>
                <c:pt idx="6446">
                  <c:v>3.0000000000000002E-2</c:v>
                </c:pt>
                <c:pt idx="6447">
                  <c:v>3.0000000000000002E-2</c:v>
                </c:pt>
                <c:pt idx="6448">
                  <c:v>3.0000000000000002E-2</c:v>
                </c:pt>
                <c:pt idx="6449">
                  <c:v>3.0000000000000002E-2</c:v>
                </c:pt>
                <c:pt idx="6450">
                  <c:v>4.0000000000000022E-2</c:v>
                </c:pt>
                <c:pt idx="6451">
                  <c:v>4.0000000000000022E-2</c:v>
                </c:pt>
                <c:pt idx="6452">
                  <c:v>0.05</c:v>
                </c:pt>
                <c:pt idx="6453">
                  <c:v>4.0000000000000022E-2</c:v>
                </c:pt>
                <c:pt idx="6454">
                  <c:v>0.05</c:v>
                </c:pt>
                <c:pt idx="6455">
                  <c:v>0.05</c:v>
                </c:pt>
                <c:pt idx="6456">
                  <c:v>0.05</c:v>
                </c:pt>
                <c:pt idx="6457">
                  <c:v>4.0000000000000022E-2</c:v>
                </c:pt>
                <c:pt idx="6458">
                  <c:v>4.0000000000000022E-2</c:v>
                </c:pt>
                <c:pt idx="6459">
                  <c:v>4.0000000000000022E-2</c:v>
                </c:pt>
                <c:pt idx="6460">
                  <c:v>3.0000000000000002E-2</c:v>
                </c:pt>
                <c:pt idx="6461">
                  <c:v>2.0000000000000011E-2</c:v>
                </c:pt>
                <c:pt idx="6462">
                  <c:v>2.0000000000000011E-2</c:v>
                </c:pt>
                <c:pt idx="6463">
                  <c:v>3.0000000000000002E-2</c:v>
                </c:pt>
                <c:pt idx="6464">
                  <c:v>3.0000000000000002E-2</c:v>
                </c:pt>
                <c:pt idx="6465">
                  <c:v>3.0000000000000002E-2</c:v>
                </c:pt>
                <c:pt idx="6466">
                  <c:v>3.0000000000000002E-2</c:v>
                </c:pt>
                <c:pt idx="6467">
                  <c:v>3.0000000000000002E-2</c:v>
                </c:pt>
                <c:pt idx="6468">
                  <c:v>3.0000000000000002E-2</c:v>
                </c:pt>
                <c:pt idx="6469">
                  <c:v>3.0000000000000002E-2</c:v>
                </c:pt>
                <c:pt idx="6470">
                  <c:v>3.0000000000000002E-2</c:v>
                </c:pt>
                <c:pt idx="6471">
                  <c:v>3.0000000000000002E-2</c:v>
                </c:pt>
                <c:pt idx="6472">
                  <c:v>2.0000000000000011E-2</c:v>
                </c:pt>
                <c:pt idx="6473">
                  <c:v>2.0000000000000011E-2</c:v>
                </c:pt>
                <c:pt idx="6474">
                  <c:v>1.0000000000000005E-2</c:v>
                </c:pt>
                <c:pt idx="6475">
                  <c:v>2.0000000000000011E-2</c:v>
                </c:pt>
                <c:pt idx="6476">
                  <c:v>3.0000000000000002E-2</c:v>
                </c:pt>
                <c:pt idx="6477">
                  <c:v>3.0000000000000002E-2</c:v>
                </c:pt>
                <c:pt idx="6478">
                  <c:v>2.0000000000000011E-2</c:v>
                </c:pt>
                <c:pt idx="6479">
                  <c:v>3.0000000000000002E-2</c:v>
                </c:pt>
                <c:pt idx="6480">
                  <c:v>3.0000000000000002E-2</c:v>
                </c:pt>
                <c:pt idx="6481">
                  <c:v>3.0000000000000002E-2</c:v>
                </c:pt>
                <c:pt idx="6482">
                  <c:v>2.0000000000000011E-2</c:v>
                </c:pt>
                <c:pt idx="6483">
                  <c:v>3.0000000000000002E-2</c:v>
                </c:pt>
                <c:pt idx="6484">
                  <c:v>3.0000000000000002E-2</c:v>
                </c:pt>
                <c:pt idx="6485">
                  <c:v>3.0000000000000002E-2</c:v>
                </c:pt>
                <c:pt idx="6486">
                  <c:v>4.0000000000000022E-2</c:v>
                </c:pt>
                <c:pt idx="6487">
                  <c:v>4.0000000000000022E-2</c:v>
                </c:pt>
                <c:pt idx="6488">
                  <c:v>3.0000000000000002E-2</c:v>
                </c:pt>
                <c:pt idx="6489">
                  <c:v>3.0000000000000002E-2</c:v>
                </c:pt>
                <c:pt idx="6490">
                  <c:v>3.0000000000000002E-2</c:v>
                </c:pt>
                <c:pt idx="6491">
                  <c:v>3.0000000000000002E-2</c:v>
                </c:pt>
                <c:pt idx="6492">
                  <c:v>3.0000000000000002E-2</c:v>
                </c:pt>
                <c:pt idx="6493">
                  <c:v>3.0000000000000002E-2</c:v>
                </c:pt>
                <c:pt idx="6494">
                  <c:v>2.0000000000000011E-2</c:v>
                </c:pt>
                <c:pt idx="6495">
                  <c:v>2.0000000000000011E-2</c:v>
                </c:pt>
                <c:pt idx="6496">
                  <c:v>2.0000000000000011E-2</c:v>
                </c:pt>
                <c:pt idx="6497">
                  <c:v>1.0000000000000005E-2</c:v>
                </c:pt>
                <c:pt idx="6498">
                  <c:v>3.0000000000000002E-2</c:v>
                </c:pt>
                <c:pt idx="6499">
                  <c:v>3.0000000000000002E-2</c:v>
                </c:pt>
                <c:pt idx="6500">
                  <c:v>3.0000000000000002E-2</c:v>
                </c:pt>
                <c:pt idx="6501">
                  <c:v>4.0000000000000022E-2</c:v>
                </c:pt>
                <c:pt idx="6502">
                  <c:v>4.0000000000000022E-2</c:v>
                </c:pt>
                <c:pt idx="6503">
                  <c:v>0.05</c:v>
                </c:pt>
                <c:pt idx="6504">
                  <c:v>0.05</c:v>
                </c:pt>
                <c:pt idx="6505">
                  <c:v>6.0000000000000026E-2</c:v>
                </c:pt>
                <c:pt idx="6506">
                  <c:v>6.0000000000000026E-2</c:v>
                </c:pt>
                <c:pt idx="6507">
                  <c:v>6.0000000000000026E-2</c:v>
                </c:pt>
                <c:pt idx="6508">
                  <c:v>6.0000000000000026E-2</c:v>
                </c:pt>
                <c:pt idx="6509">
                  <c:v>7.0000000000000021E-2</c:v>
                </c:pt>
                <c:pt idx="6510">
                  <c:v>6.0000000000000026E-2</c:v>
                </c:pt>
                <c:pt idx="6511">
                  <c:v>6.0000000000000026E-2</c:v>
                </c:pt>
                <c:pt idx="6512">
                  <c:v>0.05</c:v>
                </c:pt>
                <c:pt idx="6513">
                  <c:v>0.05</c:v>
                </c:pt>
                <c:pt idx="6514">
                  <c:v>0.05</c:v>
                </c:pt>
                <c:pt idx="6515">
                  <c:v>6.0000000000000026E-2</c:v>
                </c:pt>
                <c:pt idx="6516">
                  <c:v>6.0000000000000026E-2</c:v>
                </c:pt>
                <c:pt idx="6517">
                  <c:v>6.0000000000000026E-2</c:v>
                </c:pt>
                <c:pt idx="6518">
                  <c:v>0.05</c:v>
                </c:pt>
                <c:pt idx="6519">
                  <c:v>6.0000000000000026E-2</c:v>
                </c:pt>
                <c:pt idx="6520">
                  <c:v>6.0000000000000026E-2</c:v>
                </c:pt>
                <c:pt idx="6521">
                  <c:v>6.0000000000000026E-2</c:v>
                </c:pt>
                <c:pt idx="6522">
                  <c:v>7.0000000000000021E-2</c:v>
                </c:pt>
                <c:pt idx="6523">
                  <c:v>6.0000000000000026E-2</c:v>
                </c:pt>
                <c:pt idx="6524">
                  <c:v>6.0000000000000026E-2</c:v>
                </c:pt>
                <c:pt idx="6525">
                  <c:v>6.0000000000000026E-2</c:v>
                </c:pt>
                <c:pt idx="6526">
                  <c:v>6.0000000000000026E-2</c:v>
                </c:pt>
                <c:pt idx="6527">
                  <c:v>6.0000000000000026E-2</c:v>
                </c:pt>
                <c:pt idx="6528">
                  <c:v>6.0000000000000026E-2</c:v>
                </c:pt>
                <c:pt idx="6529">
                  <c:v>7.0000000000000021E-2</c:v>
                </c:pt>
                <c:pt idx="6530">
                  <c:v>7.0000000000000021E-2</c:v>
                </c:pt>
                <c:pt idx="6531">
                  <c:v>7.0000000000000021E-2</c:v>
                </c:pt>
                <c:pt idx="6532">
                  <c:v>7.0000000000000021E-2</c:v>
                </c:pt>
                <c:pt idx="6533">
                  <c:v>7.0000000000000021E-2</c:v>
                </c:pt>
                <c:pt idx="6534">
                  <c:v>7.0000000000000021E-2</c:v>
                </c:pt>
                <c:pt idx="6535">
                  <c:v>6.0000000000000026E-2</c:v>
                </c:pt>
                <c:pt idx="6536">
                  <c:v>6.0000000000000026E-2</c:v>
                </c:pt>
                <c:pt idx="6537">
                  <c:v>7.0000000000000021E-2</c:v>
                </c:pt>
                <c:pt idx="6538">
                  <c:v>7.0000000000000021E-2</c:v>
                </c:pt>
                <c:pt idx="6539">
                  <c:v>7.0000000000000021E-2</c:v>
                </c:pt>
                <c:pt idx="6540">
                  <c:v>7.0000000000000021E-2</c:v>
                </c:pt>
                <c:pt idx="6541">
                  <c:v>7.0000000000000021E-2</c:v>
                </c:pt>
                <c:pt idx="6542">
                  <c:v>8.0000000000000043E-2</c:v>
                </c:pt>
                <c:pt idx="6543">
                  <c:v>7.0000000000000021E-2</c:v>
                </c:pt>
                <c:pt idx="6544">
                  <c:v>8.0000000000000043E-2</c:v>
                </c:pt>
                <c:pt idx="6545">
                  <c:v>9.0000000000000024E-2</c:v>
                </c:pt>
                <c:pt idx="6546">
                  <c:v>8.0000000000000043E-2</c:v>
                </c:pt>
                <c:pt idx="6547">
                  <c:v>8.0000000000000043E-2</c:v>
                </c:pt>
                <c:pt idx="6548">
                  <c:v>8.0000000000000043E-2</c:v>
                </c:pt>
                <c:pt idx="6549">
                  <c:v>8.0000000000000043E-2</c:v>
                </c:pt>
                <c:pt idx="6550">
                  <c:v>8.0000000000000043E-2</c:v>
                </c:pt>
                <c:pt idx="6551">
                  <c:v>8.0000000000000043E-2</c:v>
                </c:pt>
                <c:pt idx="6552">
                  <c:v>8.0000000000000043E-2</c:v>
                </c:pt>
                <c:pt idx="6553">
                  <c:v>7.0000000000000021E-2</c:v>
                </c:pt>
                <c:pt idx="6554">
                  <c:v>6.0000000000000026E-2</c:v>
                </c:pt>
                <c:pt idx="6555">
                  <c:v>7.0000000000000021E-2</c:v>
                </c:pt>
                <c:pt idx="6556">
                  <c:v>0.05</c:v>
                </c:pt>
                <c:pt idx="6557">
                  <c:v>6.0000000000000026E-2</c:v>
                </c:pt>
                <c:pt idx="6558">
                  <c:v>6.0000000000000026E-2</c:v>
                </c:pt>
                <c:pt idx="6559">
                  <c:v>6.0000000000000026E-2</c:v>
                </c:pt>
                <c:pt idx="6560">
                  <c:v>6.0000000000000026E-2</c:v>
                </c:pt>
                <c:pt idx="6561">
                  <c:v>6.0000000000000026E-2</c:v>
                </c:pt>
                <c:pt idx="6562">
                  <c:v>7.0000000000000021E-2</c:v>
                </c:pt>
                <c:pt idx="6563">
                  <c:v>7.0000000000000021E-2</c:v>
                </c:pt>
                <c:pt idx="6564">
                  <c:v>7.0000000000000021E-2</c:v>
                </c:pt>
                <c:pt idx="6565">
                  <c:v>7.0000000000000021E-2</c:v>
                </c:pt>
                <c:pt idx="6566">
                  <c:v>7.0000000000000021E-2</c:v>
                </c:pt>
                <c:pt idx="6567">
                  <c:v>7.0000000000000021E-2</c:v>
                </c:pt>
                <c:pt idx="6568">
                  <c:v>6.0000000000000026E-2</c:v>
                </c:pt>
                <c:pt idx="6569">
                  <c:v>6.0000000000000026E-2</c:v>
                </c:pt>
                <c:pt idx="6570">
                  <c:v>6.0000000000000026E-2</c:v>
                </c:pt>
                <c:pt idx="6571">
                  <c:v>6.0000000000000026E-2</c:v>
                </c:pt>
                <c:pt idx="6572">
                  <c:v>6.0000000000000026E-2</c:v>
                </c:pt>
                <c:pt idx="6573">
                  <c:v>0.05</c:v>
                </c:pt>
                <c:pt idx="6574">
                  <c:v>0.05</c:v>
                </c:pt>
                <c:pt idx="6575">
                  <c:v>0.05</c:v>
                </c:pt>
                <c:pt idx="6576">
                  <c:v>4.0000000000000022E-2</c:v>
                </c:pt>
                <c:pt idx="6577">
                  <c:v>0.05</c:v>
                </c:pt>
                <c:pt idx="6578">
                  <c:v>0.05</c:v>
                </c:pt>
                <c:pt idx="6579">
                  <c:v>6.0000000000000026E-2</c:v>
                </c:pt>
                <c:pt idx="6580">
                  <c:v>6.0000000000000026E-2</c:v>
                </c:pt>
                <c:pt idx="6581">
                  <c:v>6.0000000000000026E-2</c:v>
                </c:pt>
                <c:pt idx="6582">
                  <c:v>7.0000000000000021E-2</c:v>
                </c:pt>
                <c:pt idx="6583">
                  <c:v>7.0000000000000021E-2</c:v>
                </c:pt>
                <c:pt idx="6584">
                  <c:v>7.0000000000000021E-2</c:v>
                </c:pt>
                <c:pt idx="6585">
                  <c:v>7.0000000000000021E-2</c:v>
                </c:pt>
                <c:pt idx="6586">
                  <c:v>7.0000000000000021E-2</c:v>
                </c:pt>
                <c:pt idx="6587">
                  <c:v>6.0000000000000026E-2</c:v>
                </c:pt>
                <c:pt idx="6588">
                  <c:v>7.0000000000000021E-2</c:v>
                </c:pt>
                <c:pt idx="6589">
                  <c:v>6.0000000000000026E-2</c:v>
                </c:pt>
                <c:pt idx="6590">
                  <c:v>6.0000000000000026E-2</c:v>
                </c:pt>
                <c:pt idx="6591">
                  <c:v>6.0000000000000026E-2</c:v>
                </c:pt>
                <c:pt idx="6592">
                  <c:v>6.0000000000000026E-2</c:v>
                </c:pt>
                <c:pt idx="6593">
                  <c:v>6.0000000000000026E-2</c:v>
                </c:pt>
                <c:pt idx="6594">
                  <c:v>6.0000000000000026E-2</c:v>
                </c:pt>
                <c:pt idx="6595">
                  <c:v>6.0000000000000026E-2</c:v>
                </c:pt>
                <c:pt idx="6596">
                  <c:v>6.0000000000000026E-2</c:v>
                </c:pt>
                <c:pt idx="6597">
                  <c:v>0.05</c:v>
                </c:pt>
                <c:pt idx="6598">
                  <c:v>6.0000000000000026E-2</c:v>
                </c:pt>
                <c:pt idx="6599">
                  <c:v>0.05</c:v>
                </c:pt>
                <c:pt idx="6600">
                  <c:v>0.05</c:v>
                </c:pt>
                <c:pt idx="6601">
                  <c:v>6.0000000000000026E-2</c:v>
                </c:pt>
                <c:pt idx="6602">
                  <c:v>6.0000000000000026E-2</c:v>
                </c:pt>
                <c:pt idx="6603">
                  <c:v>6.0000000000000026E-2</c:v>
                </c:pt>
                <c:pt idx="6604">
                  <c:v>0.05</c:v>
                </c:pt>
                <c:pt idx="6605">
                  <c:v>0.05</c:v>
                </c:pt>
                <c:pt idx="6606">
                  <c:v>4.0000000000000022E-2</c:v>
                </c:pt>
                <c:pt idx="6607">
                  <c:v>0.05</c:v>
                </c:pt>
                <c:pt idx="6608">
                  <c:v>0.05</c:v>
                </c:pt>
                <c:pt idx="6609">
                  <c:v>6.0000000000000026E-2</c:v>
                </c:pt>
                <c:pt idx="6610">
                  <c:v>6.0000000000000026E-2</c:v>
                </c:pt>
                <c:pt idx="6611">
                  <c:v>0.05</c:v>
                </c:pt>
                <c:pt idx="6612">
                  <c:v>0.05</c:v>
                </c:pt>
                <c:pt idx="6613">
                  <c:v>0.05</c:v>
                </c:pt>
                <c:pt idx="6614">
                  <c:v>0.05</c:v>
                </c:pt>
                <c:pt idx="6615">
                  <c:v>6.0000000000000026E-2</c:v>
                </c:pt>
                <c:pt idx="6616">
                  <c:v>6.0000000000000026E-2</c:v>
                </c:pt>
                <c:pt idx="6617">
                  <c:v>0.05</c:v>
                </c:pt>
                <c:pt idx="6618">
                  <c:v>0.05</c:v>
                </c:pt>
                <c:pt idx="6619">
                  <c:v>0.05</c:v>
                </c:pt>
                <c:pt idx="6620">
                  <c:v>0.05</c:v>
                </c:pt>
                <c:pt idx="6621">
                  <c:v>0.05</c:v>
                </c:pt>
                <c:pt idx="6622">
                  <c:v>4.0000000000000022E-2</c:v>
                </c:pt>
                <c:pt idx="6623">
                  <c:v>4.0000000000000022E-2</c:v>
                </c:pt>
                <c:pt idx="6624">
                  <c:v>4.0000000000000022E-2</c:v>
                </c:pt>
                <c:pt idx="6625">
                  <c:v>4.0000000000000022E-2</c:v>
                </c:pt>
                <c:pt idx="6626">
                  <c:v>4.0000000000000022E-2</c:v>
                </c:pt>
                <c:pt idx="6627">
                  <c:v>4.0000000000000022E-2</c:v>
                </c:pt>
                <c:pt idx="6628">
                  <c:v>4.0000000000000022E-2</c:v>
                </c:pt>
                <c:pt idx="6629">
                  <c:v>4.0000000000000022E-2</c:v>
                </c:pt>
                <c:pt idx="6630">
                  <c:v>4.0000000000000022E-2</c:v>
                </c:pt>
                <c:pt idx="6631">
                  <c:v>0.05</c:v>
                </c:pt>
                <c:pt idx="6632">
                  <c:v>0.05</c:v>
                </c:pt>
                <c:pt idx="6633">
                  <c:v>0.05</c:v>
                </c:pt>
                <c:pt idx="6634">
                  <c:v>6.0000000000000026E-2</c:v>
                </c:pt>
                <c:pt idx="6635">
                  <c:v>6.0000000000000026E-2</c:v>
                </c:pt>
                <c:pt idx="6636">
                  <c:v>0.05</c:v>
                </c:pt>
                <c:pt idx="6637">
                  <c:v>6.0000000000000026E-2</c:v>
                </c:pt>
                <c:pt idx="6638">
                  <c:v>0.05</c:v>
                </c:pt>
                <c:pt idx="6639">
                  <c:v>6.0000000000000026E-2</c:v>
                </c:pt>
                <c:pt idx="6640">
                  <c:v>8.0000000000000043E-2</c:v>
                </c:pt>
                <c:pt idx="6641">
                  <c:v>7.0000000000000021E-2</c:v>
                </c:pt>
                <c:pt idx="6642">
                  <c:v>8.0000000000000043E-2</c:v>
                </c:pt>
                <c:pt idx="6643">
                  <c:v>7.0000000000000021E-2</c:v>
                </c:pt>
                <c:pt idx="6644">
                  <c:v>7.0000000000000021E-2</c:v>
                </c:pt>
                <c:pt idx="6645">
                  <c:v>8.0000000000000043E-2</c:v>
                </c:pt>
                <c:pt idx="6646">
                  <c:v>8.0000000000000043E-2</c:v>
                </c:pt>
                <c:pt idx="6647">
                  <c:v>9.0000000000000024E-2</c:v>
                </c:pt>
                <c:pt idx="6648">
                  <c:v>8.0000000000000043E-2</c:v>
                </c:pt>
                <c:pt idx="6649">
                  <c:v>7.0000000000000021E-2</c:v>
                </c:pt>
                <c:pt idx="6650">
                  <c:v>7.0000000000000021E-2</c:v>
                </c:pt>
                <c:pt idx="6651">
                  <c:v>8.0000000000000043E-2</c:v>
                </c:pt>
                <c:pt idx="6652">
                  <c:v>8.0000000000000043E-2</c:v>
                </c:pt>
                <c:pt idx="6653">
                  <c:v>7.0000000000000021E-2</c:v>
                </c:pt>
                <c:pt idx="6654">
                  <c:v>7.0000000000000021E-2</c:v>
                </c:pt>
                <c:pt idx="6655">
                  <c:v>6.0000000000000026E-2</c:v>
                </c:pt>
                <c:pt idx="6656">
                  <c:v>6.0000000000000026E-2</c:v>
                </c:pt>
                <c:pt idx="6657">
                  <c:v>6.0000000000000026E-2</c:v>
                </c:pt>
                <c:pt idx="6658">
                  <c:v>6.0000000000000026E-2</c:v>
                </c:pt>
                <c:pt idx="6659">
                  <c:v>6.0000000000000026E-2</c:v>
                </c:pt>
                <c:pt idx="6660">
                  <c:v>0.05</c:v>
                </c:pt>
                <c:pt idx="6661">
                  <c:v>6.0000000000000026E-2</c:v>
                </c:pt>
                <c:pt idx="6662">
                  <c:v>6.0000000000000026E-2</c:v>
                </c:pt>
                <c:pt idx="6663">
                  <c:v>6.0000000000000026E-2</c:v>
                </c:pt>
                <c:pt idx="6664">
                  <c:v>6.0000000000000026E-2</c:v>
                </c:pt>
                <c:pt idx="6665">
                  <c:v>6.0000000000000026E-2</c:v>
                </c:pt>
                <c:pt idx="6666">
                  <c:v>6.0000000000000026E-2</c:v>
                </c:pt>
                <c:pt idx="6667">
                  <c:v>6.0000000000000026E-2</c:v>
                </c:pt>
                <c:pt idx="6668">
                  <c:v>6.0000000000000026E-2</c:v>
                </c:pt>
                <c:pt idx="6669">
                  <c:v>6.0000000000000026E-2</c:v>
                </c:pt>
                <c:pt idx="6670">
                  <c:v>0.05</c:v>
                </c:pt>
                <c:pt idx="6671">
                  <c:v>6.0000000000000026E-2</c:v>
                </c:pt>
                <c:pt idx="6672">
                  <c:v>6.0000000000000026E-2</c:v>
                </c:pt>
                <c:pt idx="6673">
                  <c:v>6.0000000000000026E-2</c:v>
                </c:pt>
                <c:pt idx="6674">
                  <c:v>6.0000000000000026E-2</c:v>
                </c:pt>
                <c:pt idx="6675">
                  <c:v>6.0000000000000026E-2</c:v>
                </c:pt>
                <c:pt idx="6676">
                  <c:v>6.0000000000000026E-2</c:v>
                </c:pt>
                <c:pt idx="6677">
                  <c:v>0.05</c:v>
                </c:pt>
                <c:pt idx="6678">
                  <c:v>0.05</c:v>
                </c:pt>
                <c:pt idx="6679">
                  <c:v>0.05</c:v>
                </c:pt>
                <c:pt idx="6680">
                  <c:v>4.0000000000000022E-2</c:v>
                </c:pt>
                <c:pt idx="6681">
                  <c:v>4.0000000000000022E-2</c:v>
                </c:pt>
                <c:pt idx="6682">
                  <c:v>0.05</c:v>
                </c:pt>
                <c:pt idx="6683">
                  <c:v>4.0000000000000022E-2</c:v>
                </c:pt>
                <c:pt idx="6684">
                  <c:v>4.0000000000000022E-2</c:v>
                </c:pt>
                <c:pt idx="6685">
                  <c:v>0.05</c:v>
                </c:pt>
                <c:pt idx="6686">
                  <c:v>0.05</c:v>
                </c:pt>
                <c:pt idx="6687">
                  <c:v>0.05</c:v>
                </c:pt>
                <c:pt idx="6688">
                  <c:v>6.0000000000000026E-2</c:v>
                </c:pt>
                <c:pt idx="6689">
                  <c:v>6.0000000000000026E-2</c:v>
                </c:pt>
                <c:pt idx="6690">
                  <c:v>6.0000000000000026E-2</c:v>
                </c:pt>
                <c:pt idx="6691">
                  <c:v>7.0000000000000021E-2</c:v>
                </c:pt>
                <c:pt idx="6692">
                  <c:v>7.0000000000000021E-2</c:v>
                </c:pt>
                <c:pt idx="6693">
                  <c:v>8.0000000000000043E-2</c:v>
                </c:pt>
                <c:pt idx="6694">
                  <c:v>9.0000000000000024E-2</c:v>
                </c:pt>
                <c:pt idx="6695">
                  <c:v>6.0000000000000026E-2</c:v>
                </c:pt>
                <c:pt idx="6696">
                  <c:v>6.0000000000000026E-2</c:v>
                </c:pt>
                <c:pt idx="6697">
                  <c:v>6.0000000000000026E-2</c:v>
                </c:pt>
                <c:pt idx="6698">
                  <c:v>6.0000000000000026E-2</c:v>
                </c:pt>
                <c:pt idx="6699">
                  <c:v>6.0000000000000026E-2</c:v>
                </c:pt>
                <c:pt idx="6700">
                  <c:v>0.05</c:v>
                </c:pt>
                <c:pt idx="6701">
                  <c:v>6.0000000000000026E-2</c:v>
                </c:pt>
                <c:pt idx="6702">
                  <c:v>8.0000000000000043E-2</c:v>
                </c:pt>
                <c:pt idx="6703">
                  <c:v>7.0000000000000021E-2</c:v>
                </c:pt>
                <c:pt idx="6704">
                  <c:v>7.0000000000000021E-2</c:v>
                </c:pt>
                <c:pt idx="6705">
                  <c:v>8.0000000000000043E-2</c:v>
                </c:pt>
                <c:pt idx="6706">
                  <c:v>0.05</c:v>
                </c:pt>
                <c:pt idx="6707">
                  <c:v>6.0000000000000026E-2</c:v>
                </c:pt>
                <c:pt idx="6708">
                  <c:v>7.0000000000000021E-2</c:v>
                </c:pt>
                <c:pt idx="6709">
                  <c:v>6.0000000000000026E-2</c:v>
                </c:pt>
                <c:pt idx="6710">
                  <c:v>7.0000000000000021E-2</c:v>
                </c:pt>
                <c:pt idx="6711">
                  <c:v>7.0000000000000021E-2</c:v>
                </c:pt>
                <c:pt idx="6712">
                  <c:v>0.05</c:v>
                </c:pt>
                <c:pt idx="6713">
                  <c:v>6.0000000000000026E-2</c:v>
                </c:pt>
                <c:pt idx="6714">
                  <c:v>6.0000000000000026E-2</c:v>
                </c:pt>
                <c:pt idx="6715">
                  <c:v>7.0000000000000021E-2</c:v>
                </c:pt>
                <c:pt idx="6716">
                  <c:v>6.0000000000000026E-2</c:v>
                </c:pt>
                <c:pt idx="6717">
                  <c:v>6.0000000000000026E-2</c:v>
                </c:pt>
                <c:pt idx="6718">
                  <c:v>7.0000000000000021E-2</c:v>
                </c:pt>
                <c:pt idx="6719">
                  <c:v>0.05</c:v>
                </c:pt>
                <c:pt idx="6720">
                  <c:v>0.05</c:v>
                </c:pt>
                <c:pt idx="6721">
                  <c:v>7.0000000000000021E-2</c:v>
                </c:pt>
                <c:pt idx="6722">
                  <c:v>0.05</c:v>
                </c:pt>
                <c:pt idx="6723">
                  <c:v>0.05</c:v>
                </c:pt>
                <c:pt idx="6724">
                  <c:v>0.05</c:v>
                </c:pt>
                <c:pt idx="6725">
                  <c:v>4.0000000000000022E-2</c:v>
                </c:pt>
                <c:pt idx="6726">
                  <c:v>0.05</c:v>
                </c:pt>
                <c:pt idx="6727">
                  <c:v>4.0000000000000022E-2</c:v>
                </c:pt>
                <c:pt idx="6728">
                  <c:v>4.0000000000000022E-2</c:v>
                </c:pt>
                <c:pt idx="6729">
                  <c:v>4.0000000000000022E-2</c:v>
                </c:pt>
                <c:pt idx="6730">
                  <c:v>4.0000000000000022E-2</c:v>
                </c:pt>
                <c:pt idx="6731">
                  <c:v>4.0000000000000022E-2</c:v>
                </c:pt>
                <c:pt idx="6732">
                  <c:v>0.05</c:v>
                </c:pt>
                <c:pt idx="6733">
                  <c:v>4.0000000000000022E-2</c:v>
                </c:pt>
                <c:pt idx="6734">
                  <c:v>0.05</c:v>
                </c:pt>
                <c:pt idx="6735">
                  <c:v>7.0000000000000021E-2</c:v>
                </c:pt>
                <c:pt idx="6736">
                  <c:v>4.0000000000000022E-2</c:v>
                </c:pt>
                <c:pt idx="6737">
                  <c:v>4.0000000000000022E-2</c:v>
                </c:pt>
                <c:pt idx="6738">
                  <c:v>0.05</c:v>
                </c:pt>
                <c:pt idx="6739">
                  <c:v>4.0000000000000022E-2</c:v>
                </c:pt>
                <c:pt idx="6740">
                  <c:v>0.05</c:v>
                </c:pt>
                <c:pt idx="6741">
                  <c:v>0.05</c:v>
                </c:pt>
                <c:pt idx="6742">
                  <c:v>0.05</c:v>
                </c:pt>
                <c:pt idx="6743">
                  <c:v>0.05</c:v>
                </c:pt>
                <c:pt idx="6744">
                  <c:v>6.0000000000000026E-2</c:v>
                </c:pt>
                <c:pt idx="6745">
                  <c:v>6.0000000000000026E-2</c:v>
                </c:pt>
                <c:pt idx="6746">
                  <c:v>6.0000000000000026E-2</c:v>
                </c:pt>
                <c:pt idx="6747">
                  <c:v>0.05</c:v>
                </c:pt>
                <c:pt idx="6748">
                  <c:v>0.05</c:v>
                </c:pt>
                <c:pt idx="6749">
                  <c:v>0.05</c:v>
                </c:pt>
                <c:pt idx="6750">
                  <c:v>0.05</c:v>
                </c:pt>
                <c:pt idx="6751">
                  <c:v>6.0000000000000026E-2</c:v>
                </c:pt>
                <c:pt idx="6752">
                  <c:v>0.05</c:v>
                </c:pt>
                <c:pt idx="6753">
                  <c:v>0.05</c:v>
                </c:pt>
                <c:pt idx="6754">
                  <c:v>4.0000000000000022E-2</c:v>
                </c:pt>
                <c:pt idx="6755">
                  <c:v>4.0000000000000022E-2</c:v>
                </c:pt>
                <c:pt idx="6756">
                  <c:v>0.05</c:v>
                </c:pt>
                <c:pt idx="6757">
                  <c:v>0.05</c:v>
                </c:pt>
                <c:pt idx="6758">
                  <c:v>4.0000000000000022E-2</c:v>
                </c:pt>
                <c:pt idx="6759">
                  <c:v>0.05</c:v>
                </c:pt>
                <c:pt idx="6760">
                  <c:v>0.05</c:v>
                </c:pt>
                <c:pt idx="6761">
                  <c:v>4.0000000000000022E-2</c:v>
                </c:pt>
                <c:pt idx="6762">
                  <c:v>0.05</c:v>
                </c:pt>
                <c:pt idx="6763">
                  <c:v>0.05</c:v>
                </c:pt>
                <c:pt idx="6764">
                  <c:v>0.05</c:v>
                </c:pt>
                <c:pt idx="6765">
                  <c:v>0.05</c:v>
                </c:pt>
                <c:pt idx="6766">
                  <c:v>0.05</c:v>
                </c:pt>
                <c:pt idx="6767">
                  <c:v>0.05</c:v>
                </c:pt>
                <c:pt idx="6768">
                  <c:v>4.0000000000000022E-2</c:v>
                </c:pt>
                <c:pt idx="6769">
                  <c:v>0.05</c:v>
                </c:pt>
                <c:pt idx="6770">
                  <c:v>0.05</c:v>
                </c:pt>
                <c:pt idx="6771">
                  <c:v>4.0000000000000022E-2</c:v>
                </c:pt>
                <c:pt idx="6772">
                  <c:v>0.05</c:v>
                </c:pt>
                <c:pt idx="6773">
                  <c:v>0.05</c:v>
                </c:pt>
              </c:numCache>
            </c:numRef>
          </c:val>
          <c:smooth val="1"/>
        </c:ser>
        <c:marker val="1"/>
        <c:axId val="34858496"/>
        <c:axId val="34835840"/>
      </c:lineChart>
      <c:catAx>
        <c:axId val="34454912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h:mm:ss" sourceLinked="1"/>
        <c:tickLblPos val="nextTo"/>
        <c:crossAx val="34833920"/>
        <c:crosses val="autoZero"/>
        <c:auto val="1"/>
        <c:lblAlgn val="ctr"/>
        <c:lblOffset val="100"/>
      </c:catAx>
      <c:valAx>
        <c:axId val="34833920"/>
        <c:scaling>
          <c:orientation val="minMax"/>
          <c:max val="250"/>
          <c:min val="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4454912"/>
        <c:crosses val="autoZero"/>
        <c:crossBetween val="between"/>
        <c:majorUnit val="10"/>
      </c:valAx>
      <c:valAx>
        <c:axId val="34835840"/>
        <c:scaling>
          <c:orientation val="minMax"/>
          <c:max val="2"/>
          <c:min val="0"/>
        </c:scaling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4858496"/>
        <c:crosses val="max"/>
        <c:crossBetween val="between"/>
        <c:majorUnit val="0.1"/>
      </c:valAx>
      <c:catAx>
        <c:axId val="34858496"/>
        <c:scaling>
          <c:orientation val="minMax"/>
        </c:scaling>
        <c:delete val="1"/>
        <c:axPos val="b"/>
        <c:numFmt formatCode="h:mm:ss" sourceLinked="1"/>
        <c:tickLblPos val="none"/>
        <c:crossAx val="34835840"/>
        <c:crosses val="autoZero"/>
        <c:auto val="1"/>
        <c:lblAlgn val="ctr"/>
        <c:lblOffset val="100"/>
      </c:catAx>
    </c:plotArea>
    <c:legend>
      <c:legendPos val="b"/>
    </c:legend>
    <c:plotVisOnly val="1"/>
  </c:chart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en-US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en-US"/>
              <a:t>0111A IDA US012</a:t>
            </a:r>
          </a:p>
        </c:rich>
      </c:tx>
    </c:title>
    <c:plotArea>
      <c:layout/>
      <c:lineChart>
        <c:grouping val="standard"/>
        <c:ser>
          <c:idx val="0"/>
          <c:order val="0"/>
          <c:spPr>
            <a:ln w="15875">
              <a:solidFill>
                <a:srgbClr val="FF000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Sheet2!$B$23140:$B$29908</c:f>
              <c:numCache>
                <c:formatCode>General</c:formatCode>
                <c:ptCount val="6769"/>
                <c:pt idx="0">
                  <c:v>117.7</c:v>
                </c:pt>
                <c:pt idx="1">
                  <c:v>117.7</c:v>
                </c:pt>
                <c:pt idx="2">
                  <c:v>118</c:v>
                </c:pt>
                <c:pt idx="3">
                  <c:v>118</c:v>
                </c:pt>
                <c:pt idx="4">
                  <c:v>118</c:v>
                </c:pt>
                <c:pt idx="5">
                  <c:v>118.2</c:v>
                </c:pt>
                <c:pt idx="6">
                  <c:v>118.2</c:v>
                </c:pt>
                <c:pt idx="7">
                  <c:v>118.2</c:v>
                </c:pt>
                <c:pt idx="8">
                  <c:v>118.1</c:v>
                </c:pt>
                <c:pt idx="9">
                  <c:v>118.1</c:v>
                </c:pt>
                <c:pt idx="10">
                  <c:v>118.1</c:v>
                </c:pt>
                <c:pt idx="11">
                  <c:v>118.2</c:v>
                </c:pt>
                <c:pt idx="12">
                  <c:v>118.2</c:v>
                </c:pt>
                <c:pt idx="13">
                  <c:v>118.2</c:v>
                </c:pt>
                <c:pt idx="14">
                  <c:v>118</c:v>
                </c:pt>
                <c:pt idx="15">
                  <c:v>118</c:v>
                </c:pt>
                <c:pt idx="16">
                  <c:v>118</c:v>
                </c:pt>
                <c:pt idx="17">
                  <c:v>117.8</c:v>
                </c:pt>
                <c:pt idx="18">
                  <c:v>117.8</c:v>
                </c:pt>
                <c:pt idx="19">
                  <c:v>117.8</c:v>
                </c:pt>
                <c:pt idx="20">
                  <c:v>117.7</c:v>
                </c:pt>
                <c:pt idx="21">
                  <c:v>117.7</c:v>
                </c:pt>
                <c:pt idx="22">
                  <c:v>117.7</c:v>
                </c:pt>
                <c:pt idx="23">
                  <c:v>117.3</c:v>
                </c:pt>
                <c:pt idx="24">
                  <c:v>117.3</c:v>
                </c:pt>
                <c:pt idx="25">
                  <c:v>117.3</c:v>
                </c:pt>
                <c:pt idx="26">
                  <c:v>117.4</c:v>
                </c:pt>
                <c:pt idx="27">
                  <c:v>117.4</c:v>
                </c:pt>
                <c:pt idx="28">
                  <c:v>117.4</c:v>
                </c:pt>
                <c:pt idx="29">
                  <c:v>117.4</c:v>
                </c:pt>
                <c:pt idx="30">
                  <c:v>117.4</c:v>
                </c:pt>
                <c:pt idx="31">
                  <c:v>117.4</c:v>
                </c:pt>
                <c:pt idx="32">
                  <c:v>117.5</c:v>
                </c:pt>
                <c:pt idx="33">
                  <c:v>117.5</c:v>
                </c:pt>
                <c:pt idx="34">
                  <c:v>117.5</c:v>
                </c:pt>
                <c:pt idx="35">
                  <c:v>117.5</c:v>
                </c:pt>
                <c:pt idx="36">
                  <c:v>117.5</c:v>
                </c:pt>
                <c:pt idx="37">
                  <c:v>117.5</c:v>
                </c:pt>
                <c:pt idx="38">
                  <c:v>117.3</c:v>
                </c:pt>
                <c:pt idx="39">
                  <c:v>117.3</c:v>
                </c:pt>
                <c:pt idx="40">
                  <c:v>117.3</c:v>
                </c:pt>
                <c:pt idx="41">
                  <c:v>117.2</c:v>
                </c:pt>
                <c:pt idx="42">
                  <c:v>117.2</c:v>
                </c:pt>
                <c:pt idx="43">
                  <c:v>117.2</c:v>
                </c:pt>
                <c:pt idx="44">
                  <c:v>117.5</c:v>
                </c:pt>
                <c:pt idx="45">
                  <c:v>117.5</c:v>
                </c:pt>
                <c:pt idx="46">
                  <c:v>117.5</c:v>
                </c:pt>
                <c:pt idx="47">
                  <c:v>117.8</c:v>
                </c:pt>
                <c:pt idx="48">
                  <c:v>117.8</c:v>
                </c:pt>
                <c:pt idx="49">
                  <c:v>117.8</c:v>
                </c:pt>
                <c:pt idx="50">
                  <c:v>118.3</c:v>
                </c:pt>
                <c:pt idx="51">
                  <c:v>118.3</c:v>
                </c:pt>
                <c:pt idx="52">
                  <c:v>118.3</c:v>
                </c:pt>
                <c:pt idx="53">
                  <c:v>118.3</c:v>
                </c:pt>
                <c:pt idx="54">
                  <c:v>118.3</c:v>
                </c:pt>
                <c:pt idx="55">
                  <c:v>118.3</c:v>
                </c:pt>
                <c:pt idx="56">
                  <c:v>118.3</c:v>
                </c:pt>
                <c:pt idx="57">
                  <c:v>118.3</c:v>
                </c:pt>
                <c:pt idx="58">
                  <c:v>118.3</c:v>
                </c:pt>
                <c:pt idx="59">
                  <c:v>118.4</c:v>
                </c:pt>
                <c:pt idx="60">
                  <c:v>118.4</c:v>
                </c:pt>
                <c:pt idx="61">
                  <c:v>118.4</c:v>
                </c:pt>
                <c:pt idx="62">
                  <c:v>118.3</c:v>
                </c:pt>
                <c:pt idx="63">
                  <c:v>118.3</c:v>
                </c:pt>
                <c:pt idx="64">
                  <c:v>118.3</c:v>
                </c:pt>
                <c:pt idx="65">
                  <c:v>118.4</c:v>
                </c:pt>
                <c:pt idx="66">
                  <c:v>118.4</c:v>
                </c:pt>
                <c:pt idx="67">
                  <c:v>118.4</c:v>
                </c:pt>
                <c:pt idx="68">
                  <c:v>118.4</c:v>
                </c:pt>
                <c:pt idx="69">
                  <c:v>118.4</c:v>
                </c:pt>
                <c:pt idx="70">
                  <c:v>118.4</c:v>
                </c:pt>
                <c:pt idx="71">
                  <c:v>118.8</c:v>
                </c:pt>
                <c:pt idx="72">
                  <c:v>118.8</c:v>
                </c:pt>
                <c:pt idx="73">
                  <c:v>118.8</c:v>
                </c:pt>
                <c:pt idx="74">
                  <c:v>118.6</c:v>
                </c:pt>
                <c:pt idx="75">
                  <c:v>118.6</c:v>
                </c:pt>
                <c:pt idx="76">
                  <c:v>118.6</c:v>
                </c:pt>
                <c:pt idx="77">
                  <c:v>118.6</c:v>
                </c:pt>
                <c:pt idx="78">
                  <c:v>118.6</c:v>
                </c:pt>
                <c:pt idx="79">
                  <c:v>118.6</c:v>
                </c:pt>
                <c:pt idx="80">
                  <c:v>118.4</c:v>
                </c:pt>
                <c:pt idx="81">
                  <c:v>118.4</c:v>
                </c:pt>
                <c:pt idx="82">
                  <c:v>118.4</c:v>
                </c:pt>
                <c:pt idx="83">
                  <c:v>118.8</c:v>
                </c:pt>
                <c:pt idx="84">
                  <c:v>118.8</c:v>
                </c:pt>
                <c:pt idx="85">
                  <c:v>118.8</c:v>
                </c:pt>
                <c:pt idx="86">
                  <c:v>118.9</c:v>
                </c:pt>
                <c:pt idx="87">
                  <c:v>118.9</c:v>
                </c:pt>
                <c:pt idx="88">
                  <c:v>118.9</c:v>
                </c:pt>
                <c:pt idx="89">
                  <c:v>119.1</c:v>
                </c:pt>
                <c:pt idx="90">
                  <c:v>119.1</c:v>
                </c:pt>
                <c:pt idx="91">
                  <c:v>119.1</c:v>
                </c:pt>
                <c:pt idx="92">
                  <c:v>119.2</c:v>
                </c:pt>
                <c:pt idx="93">
                  <c:v>119.2</c:v>
                </c:pt>
                <c:pt idx="94">
                  <c:v>119.2</c:v>
                </c:pt>
                <c:pt idx="95">
                  <c:v>119.4</c:v>
                </c:pt>
                <c:pt idx="96">
                  <c:v>119.4</c:v>
                </c:pt>
                <c:pt idx="97">
                  <c:v>119.4</c:v>
                </c:pt>
                <c:pt idx="98">
                  <c:v>119.7</c:v>
                </c:pt>
                <c:pt idx="99">
                  <c:v>119.7</c:v>
                </c:pt>
                <c:pt idx="100">
                  <c:v>119.7</c:v>
                </c:pt>
                <c:pt idx="101">
                  <c:v>119.8</c:v>
                </c:pt>
                <c:pt idx="102">
                  <c:v>119.8</c:v>
                </c:pt>
                <c:pt idx="103">
                  <c:v>119.8</c:v>
                </c:pt>
                <c:pt idx="104">
                  <c:v>120.1</c:v>
                </c:pt>
                <c:pt idx="105">
                  <c:v>120.1</c:v>
                </c:pt>
                <c:pt idx="106">
                  <c:v>120.1</c:v>
                </c:pt>
                <c:pt idx="107">
                  <c:v>120.7</c:v>
                </c:pt>
                <c:pt idx="108">
                  <c:v>120.7</c:v>
                </c:pt>
                <c:pt idx="109">
                  <c:v>120.7</c:v>
                </c:pt>
                <c:pt idx="110">
                  <c:v>121.2</c:v>
                </c:pt>
                <c:pt idx="111">
                  <c:v>121.2</c:v>
                </c:pt>
                <c:pt idx="112">
                  <c:v>121.2</c:v>
                </c:pt>
                <c:pt idx="113">
                  <c:v>121.9</c:v>
                </c:pt>
                <c:pt idx="114">
                  <c:v>121.9</c:v>
                </c:pt>
                <c:pt idx="115">
                  <c:v>121.9</c:v>
                </c:pt>
                <c:pt idx="116">
                  <c:v>122.1</c:v>
                </c:pt>
                <c:pt idx="117">
                  <c:v>122.1</c:v>
                </c:pt>
                <c:pt idx="118">
                  <c:v>122.1</c:v>
                </c:pt>
                <c:pt idx="119">
                  <c:v>122.9</c:v>
                </c:pt>
                <c:pt idx="120">
                  <c:v>122.9</c:v>
                </c:pt>
                <c:pt idx="121">
                  <c:v>122.9</c:v>
                </c:pt>
                <c:pt idx="122">
                  <c:v>124.1</c:v>
                </c:pt>
                <c:pt idx="123">
                  <c:v>124.1</c:v>
                </c:pt>
                <c:pt idx="124">
                  <c:v>124.1</c:v>
                </c:pt>
                <c:pt idx="125">
                  <c:v>125.7</c:v>
                </c:pt>
                <c:pt idx="126">
                  <c:v>125.7</c:v>
                </c:pt>
                <c:pt idx="127">
                  <c:v>125.7</c:v>
                </c:pt>
                <c:pt idx="128">
                  <c:v>127.3</c:v>
                </c:pt>
                <c:pt idx="129">
                  <c:v>127.3</c:v>
                </c:pt>
                <c:pt idx="130">
                  <c:v>127.3</c:v>
                </c:pt>
                <c:pt idx="131">
                  <c:v>128.80000000000001</c:v>
                </c:pt>
                <c:pt idx="132">
                  <c:v>128.80000000000001</c:v>
                </c:pt>
                <c:pt idx="133">
                  <c:v>128.80000000000001</c:v>
                </c:pt>
                <c:pt idx="134">
                  <c:v>129.5</c:v>
                </c:pt>
                <c:pt idx="135">
                  <c:v>129.5</c:v>
                </c:pt>
                <c:pt idx="136">
                  <c:v>129.5</c:v>
                </c:pt>
                <c:pt idx="137">
                  <c:v>131.4</c:v>
                </c:pt>
                <c:pt idx="138">
                  <c:v>131.4</c:v>
                </c:pt>
                <c:pt idx="139">
                  <c:v>131.4</c:v>
                </c:pt>
                <c:pt idx="140">
                  <c:v>132.5</c:v>
                </c:pt>
                <c:pt idx="141">
                  <c:v>132.5</c:v>
                </c:pt>
                <c:pt idx="142">
                  <c:v>132.5</c:v>
                </c:pt>
                <c:pt idx="143">
                  <c:v>133.19999999999999</c:v>
                </c:pt>
                <c:pt idx="144">
                  <c:v>133.19999999999999</c:v>
                </c:pt>
                <c:pt idx="145">
                  <c:v>133.19999999999999</c:v>
                </c:pt>
                <c:pt idx="146">
                  <c:v>133.1</c:v>
                </c:pt>
                <c:pt idx="147">
                  <c:v>133.1</c:v>
                </c:pt>
                <c:pt idx="148">
                  <c:v>133.1</c:v>
                </c:pt>
                <c:pt idx="149">
                  <c:v>132.30000000000001</c:v>
                </c:pt>
                <c:pt idx="150">
                  <c:v>132.30000000000001</c:v>
                </c:pt>
                <c:pt idx="151">
                  <c:v>132.30000000000001</c:v>
                </c:pt>
                <c:pt idx="152">
                  <c:v>131.19999999999999</c:v>
                </c:pt>
                <c:pt idx="153">
                  <c:v>131.19999999999999</c:v>
                </c:pt>
                <c:pt idx="154">
                  <c:v>131.19999999999999</c:v>
                </c:pt>
                <c:pt idx="155">
                  <c:v>130.30000000000001</c:v>
                </c:pt>
                <c:pt idx="156">
                  <c:v>130.30000000000001</c:v>
                </c:pt>
                <c:pt idx="157">
                  <c:v>130.30000000000001</c:v>
                </c:pt>
                <c:pt idx="158">
                  <c:v>129.6</c:v>
                </c:pt>
                <c:pt idx="159">
                  <c:v>129.6</c:v>
                </c:pt>
                <c:pt idx="160">
                  <c:v>129.6</c:v>
                </c:pt>
                <c:pt idx="161">
                  <c:v>128.5</c:v>
                </c:pt>
                <c:pt idx="162">
                  <c:v>128.5</c:v>
                </c:pt>
                <c:pt idx="163">
                  <c:v>128.5</c:v>
                </c:pt>
                <c:pt idx="164">
                  <c:v>127.9</c:v>
                </c:pt>
                <c:pt idx="165">
                  <c:v>127.9</c:v>
                </c:pt>
                <c:pt idx="166">
                  <c:v>127.9</c:v>
                </c:pt>
                <c:pt idx="167">
                  <c:v>127.6</c:v>
                </c:pt>
                <c:pt idx="168">
                  <c:v>127.6</c:v>
                </c:pt>
                <c:pt idx="169">
                  <c:v>127.6</c:v>
                </c:pt>
                <c:pt idx="170">
                  <c:v>127.6</c:v>
                </c:pt>
                <c:pt idx="171">
                  <c:v>127.6</c:v>
                </c:pt>
                <c:pt idx="172">
                  <c:v>127.6</c:v>
                </c:pt>
                <c:pt idx="173">
                  <c:v>127.1</c:v>
                </c:pt>
                <c:pt idx="174">
                  <c:v>127.1</c:v>
                </c:pt>
                <c:pt idx="175">
                  <c:v>127.1</c:v>
                </c:pt>
                <c:pt idx="176">
                  <c:v>126.9</c:v>
                </c:pt>
                <c:pt idx="177">
                  <c:v>126.9</c:v>
                </c:pt>
                <c:pt idx="178">
                  <c:v>126.9</c:v>
                </c:pt>
                <c:pt idx="179">
                  <c:v>126.5</c:v>
                </c:pt>
                <c:pt idx="180">
                  <c:v>126.5</c:v>
                </c:pt>
                <c:pt idx="181">
                  <c:v>126.5</c:v>
                </c:pt>
                <c:pt idx="182">
                  <c:v>126.5</c:v>
                </c:pt>
                <c:pt idx="183">
                  <c:v>126.5</c:v>
                </c:pt>
                <c:pt idx="184">
                  <c:v>126.5</c:v>
                </c:pt>
                <c:pt idx="185">
                  <c:v>126.2</c:v>
                </c:pt>
                <c:pt idx="186">
                  <c:v>126.2</c:v>
                </c:pt>
                <c:pt idx="187">
                  <c:v>126.2</c:v>
                </c:pt>
                <c:pt idx="188">
                  <c:v>125.9</c:v>
                </c:pt>
                <c:pt idx="189">
                  <c:v>125.9</c:v>
                </c:pt>
                <c:pt idx="190">
                  <c:v>125.9</c:v>
                </c:pt>
                <c:pt idx="191">
                  <c:v>125.4</c:v>
                </c:pt>
                <c:pt idx="192">
                  <c:v>125.4</c:v>
                </c:pt>
                <c:pt idx="193">
                  <c:v>125.4</c:v>
                </c:pt>
                <c:pt idx="194">
                  <c:v>125.1</c:v>
                </c:pt>
                <c:pt idx="195">
                  <c:v>125.1</c:v>
                </c:pt>
                <c:pt idx="196">
                  <c:v>125.1</c:v>
                </c:pt>
                <c:pt idx="197">
                  <c:v>124.5</c:v>
                </c:pt>
                <c:pt idx="198">
                  <c:v>124.5</c:v>
                </c:pt>
                <c:pt idx="199">
                  <c:v>124.5</c:v>
                </c:pt>
                <c:pt idx="200">
                  <c:v>123.9</c:v>
                </c:pt>
                <c:pt idx="201">
                  <c:v>123.9</c:v>
                </c:pt>
                <c:pt idx="202">
                  <c:v>123.9</c:v>
                </c:pt>
                <c:pt idx="203">
                  <c:v>123.4</c:v>
                </c:pt>
                <c:pt idx="204">
                  <c:v>123.4</c:v>
                </c:pt>
                <c:pt idx="205">
                  <c:v>123.4</c:v>
                </c:pt>
                <c:pt idx="206">
                  <c:v>123.1</c:v>
                </c:pt>
                <c:pt idx="207">
                  <c:v>123.1</c:v>
                </c:pt>
                <c:pt idx="208">
                  <c:v>123.1</c:v>
                </c:pt>
                <c:pt idx="209">
                  <c:v>122.7</c:v>
                </c:pt>
                <c:pt idx="210">
                  <c:v>122.7</c:v>
                </c:pt>
                <c:pt idx="211">
                  <c:v>122.7</c:v>
                </c:pt>
                <c:pt idx="212">
                  <c:v>122.3</c:v>
                </c:pt>
                <c:pt idx="213">
                  <c:v>122.3</c:v>
                </c:pt>
                <c:pt idx="214">
                  <c:v>122.3</c:v>
                </c:pt>
                <c:pt idx="215">
                  <c:v>122.2</c:v>
                </c:pt>
                <c:pt idx="216">
                  <c:v>122.2</c:v>
                </c:pt>
                <c:pt idx="217">
                  <c:v>122.2</c:v>
                </c:pt>
                <c:pt idx="218">
                  <c:v>122.4</c:v>
                </c:pt>
                <c:pt idx="219">
                  <c:v>122.4</c:v>
                </c:pt>
                <c:pt idx="220">
                  <c:v>122.4</c:v>
                </c:pt>
                <c:pt idx="221">
                  <c:v>122.4</c:v>
                </c:pt>
                <c:pt idx="222">
                  <c:v>122.4</c:v>
                </c:pt>
                <c:pt idx="223">
                  <c:v>122.4</c:v>
                </c:pt>
                <c:pt idx="224">
                  <c:v>122</c:v>
                </c:pt>
                <c:pt idx="225">
                  <c:v>122</c:v>
                </c:pt>
                <c:pt idx="226">
                  <c:v>122</c:v>
                </c:pt>
                <c:pt idx="227">
                  <c:v>121.5</c:v>
                </c:pt>
                <c:pt idx="228">
                  <c:v>121.5</c:v>
                </c:pt>
                <c:pt idx="229">
                  <c:v>121.5</c:v>
                </c:pt>
                <c:pt idx="230">
                  <c:v>121.4</c:v>
                </c:pt>
                <c:pt idx="231">
                  <c:v>121.4</c:v>
                </c:pt>
                <c:pt idx="232">
                  <c:v>121.4</c:v>
                </c:pt>
                <c:pt idx="233">
                  <c:v>121.7</c:v>
                </c:pt>
                <c:pt idx="234">
                  <c:v>121.7</c:v>
                </c:pt>
                <c:pt idx="235">
                  <c:v>121.7</c:v>
                </c:pt>
                <c:pt idx="236">
                  <c:v>121.5</c:v>
                </c:pt>
                <c:pt idx="237">
                  <c:v>121.5</c:v>
                </c:pt>
                <c:pt idx="238">
                  <c:v>121.5</c:v>
                </c:pt>
                <c:pt idx="239">
                  <c:v>121.2</c:v>
                </c:pt>
                <c:pt idx="240">
                  <c:v>121.2</c:v>
                </c:pt>
                <c:pt idx="241">
                  <c:v>121.2</c:v>
                </c:pt>
                <c:pt idx="242">
                  <c:v>120.8</c:v>
                </c:pt>
                <c:pt idx="243">
                  <c:v>120.8</c:v>
                </c:pt>
                <c:pt idx="244">
                  <c:v>120.8</c:v>
                </c:pt>
                <c:pt idx="245">
                  <c:v>120.7</c:v>
                </c:pt>
                <c:pt idx="246">
                  <c:v>120.7</c:v>
                </c:pt>
                <c:pt idx="247">
                  <c:v>120.7</c:v>
                </c:pt>
                <c:pt idx="248">
                  <c:v>120.5</c:v>
                </c:pt>
                <c:pt idx="249">
                  <c:v>120.5</c:v>
                </c:pt>
                <c:pt idx="250">
                  <c:v>120.5</c:v>
                </c:pt>
                <c:pt idx="251">
                  <c:v>120.2</c:v>
                </c:pt>
                <c:pt idx="252">
                  <c:v>120.2</c:v>
                </c:pt>
                <c:pt idx="253">
                  <c:v>120.2</c:v>
                </c:pt>
                <c:pt idx="254">
                  <c:v>119.8</c:v>
                </c:pt>
                <c:pt idx="255">
                  <c:v>119.8</c:v>
                </c:pt>
                <c:pt idx="256">
                  <c:v>119.8</c:v>
                </c:pt>
                <c:pt idx="257">
                  <c:v>119.5</c:v>
                </c:pt>
                <c:pt idx="258">
                  <c:v>119.5</c:v>
                </c:pt>
                <c:pt idx="259">
                  <c:v>119.5</c:v>
                </c:pt>
                <c:pt idx="260">
                  <c:v>119.5</c:v>
                </c:pt>
                <c:pt idx="261">
                  <c:v>119.5</c:v>
                </c:pt>
                <c:pt idx="262">
                  <c:v>119.5</c:v>
                </c:pt>
                <c:pt idx="263">
                  <c:v>119.7</c:v>
                </c:pt>
                <c:pt idx="264">
                  <c:v>119.7</c:v>
                </c:pt>
                <c:pt idx="265">
                  <c:v>119.7</c:v>
                </c:pt>
                <c:pt idx="266">
                  <c:v>119.6</c:v>
                </c:pt>
                <c:pt idx="267">
                  <c:v>119.6</c:v>
                </c:pt>
                <c:pt idx="268">
                  <c:v>119.6</c:v>
                </c:pt>
                <c:pt idx="269">
                  <c:v>119.3</c:v>
                </c:pt>
                <c:pt idx="270">
                  <c:v>119.3</c:v>
                </c:pt>
                <c:pt idx="271">
                  <c:v>119.3</c:v>
                </c:pt>
                <c:pt idx="272">
                  <c:v>119.2</c:v>
                </c:pt>
                <c:pt idx="273">
                  <c:v>119.2</c:v>
                </c:pt>
                <c:pt idx="274">
                  <c:v>119.2</c:v>
                </c:pt>
                <c:pt idx="275">
                  <c:v>119.2</c:v>
                </c:pt>
                <c:pt idx="276">
                  <c:v>119.2</c:v>
                </c:pt>
                <c:pt idx="277">
                  <c:v>119.2</c:v>
                </c:pt>
                <c:pt idx="278">
                  <c:v>119.5</c:v>
                </c:pt>
                <c:pt idx="279">
                  <c:v>119.5</c:v>
                </c:pt>
                <c:pt idx="280">
                  <c:v>119.5</c:v>
                </c:pt>
                <c:pt idx="281">
                  <c:v>119.2</c:v>
                </c:pt>
                <c:pt idx="282">
                  <c:v>119.2</c:v>
                </c:pt>
                <c:pt idx="283">
                  <c:v>119.2</c:v>
                </c:pt>
                <c:pt idx="284">
                  <c:v>119.2</c:v>
                </c:pt>
                <c:pt idx="285">
                  <c:v>119.2</c:v>
                </c:pt>
                <c:pt idx="286">
                  <c:v>119.2</c:v>
                </c:pt>
                <c:pt idx="287">
                  <c:v>119.2</c:v>
                </c:pt>
                <c:pt idx="288">
                  <c:v>119.2</c:v>
                </c:pt>
                <c:pt idx="289">
                  <c:v>119.2</c:v>
                </c:pt>
                <c:pt idx="290">
                  <c:v>119.5</c:v>
                </c:pt>
                <c:pt idx="291">
                  <c:v>119.5</c:v>
                </c:pt>
                <c:pt idx="292">
                  <c:v>119.5</c:v>
                </c:pt>
                <c:pt idx="293">
                  <c:v>119.4</c:v>
                </c:pt>
                <c:pt idx="294">
                  <c:v>119.4</c:v>
                </c:pt>
                <c:pt idx="295">
                  <c:v>119.4</c:v>
                </c:pt>
                <c:pt idx="296">
                  <c:v>119.3</c:v>
                </c:pt>
                <c:pt idx="297">
                  <c:v>119.3</c:v>
                </c:pt>
                <c:pt idx="298">
                  <c:v>119.3</c:v>
                </c:pt>
                <c:pt idx="299">
                  <c:v>119</c:v>
                </c:pt>
                <c:pt idx="300">
                  <c:v>119</c:v>
                </c:pt>
                <c:pt idx="301">
                  <c:v>119</c:v>
                </c:pt>
                <c:pt idx="302">
                  <c:v>119</c:v>
                </c:pt>
                <c:pt idx="303">
                  <c:v>119</c:v>
                </c:pt>
                <c:pt idx="304">
                  <c:v>119</c:v>
                </c:pt>
                <c:pt idx="305">
                  <c:v>118.7</c:v>
                </c:pt>
                <c:pt idx="306">
                  <c:v>118.7</c:v>
                </c:pt>
                <c:pt idx="307">
                  <c:v>118.7</c:v>
                </c:pt>
                <c:pt idx="308">
                  <c:v>119</c:v>
                </c:pt>
                <c:pt idx="309">
                  <c:v>119</c:v>
                </c:pt>
                <c:pt idx="310">
                  <c:v>119</c:v>
                </c:pt>
                <c:pt idx="311">
                  <c:v>119.1</c:v>
                </c:pt>
                <c:pt idx="312">
                  <c:v>119.1</c:v>
                </c:pt>
                <c:pt idx="313">
                  <c:v>119.1</c:v>
                </c:pt>
                <c:pt idx="314">
                  <c:v>119.4</c:v>
                </c:pt>
                <c:pt idx="315">
                  <c:v>119.4</c:v>
                </c:pt>
                <c:pt idx="316">
                  <c:v>119.4</c:v>
                </c:pt>
                <c:pt idx="317">
                  <c:v>119.5</c:v>
                </c:pt>
                <c:pt idx="318">
                  <c:v>119.5</c:v>
                </c:pt>
                <c:pt idx="319">
                  <c:v>119.5</c:v>
                </c:pt>
                <c:pt idx="320">
                  <c:v>119.7</c:v>
                </c:pt>
                <c:pt idx="321">
                  <c:v>119.7</c:v>
                </c:pt>
                <c:pt idx="322">
                  <c:v>119.7</c:v>
                </c:pt>
                <c:pt idx="323">
                  <c:v>119.7</c:v>
                </c:pt>
                <c:pt idx="324">
                  <c:v>119.7</c:v>
                </c:pt>
                <c:pt idx="325">
                  <c:v>119.7</c:v>
                </c:pt>
                <c:pt idx="326">
                  <c:v>119.7</c:v>
                </c:pt>
                <c:pt idx="327">
                  <c:v>119.7</c:v>
                </c:pt>
                <c:pt idx="328">
                  <c:v>119.7</c:v>
                </c:pt>
                <c:pt idx="329">
                  <c:v>119.8</c:v>
                </c:pt>
                <c:pt idx="330">
                  <c:v>119.8</c:v>
                </c:pt>
                <c:pt idx="331">
                  <c:v>119.8</c:v>
                </c:pt>
                <c:pt idx="332">
                  <c:v>120.1</c:v>
                </c:pt>
                <c:pt idx="333">
                  <c:v>120.1</c:v>
                </c:pt>
                <c:pt idx="334">
                  <c:v>120.1</c:v>
                </c:pt>
                <c:pt idx="335">
                  <c:v>120.7</c:v>
                </c:pt>
                <c:pt idx="336">
                  <c:v>120.7</c:v>
                </c:pt>
                <c:pt idx="337">
                  <c:v>120.7</c:v>
                </c:pt>
                <c:pt idx="338">
                  <c:v>121.3</c:v>
                </c:pt>
                <c:pt idx="339">
                  <c:v>121.3</c:v>
                </c:pt>
                <c:pt idx="340">
                  <c:v>121.3</c:v>
                </c:pt>
                <c:pt idx="341">
                  <c:v>122.4</c:v>
                </c:pt>
                <c:pt idx="342">
                  <c:v>122.4</c:v>
                </c:pt>
                <c:pt idx="343">
                  <c:v>122.4</c:v>
                </c:pt>
                <c:pt idx="344">
                  <c:v>123.5</c:v>
                </c:pt>
                <c:pt idx="345">
                  <c:v>123.5</c:v>
                </c:pt>
                <c:pt idx="346">
                  <c:v>123.5</c:v>
                </c:pt>
                <c:pt idx="347">
                  <c:v>124.6</c:v>
                </c:pt>
                <c:pt idx="348">
                  <c:v>124.6</c:v>
                </c:pt>
                <c:pt idx="349">
                  <c:v>124.6</c:v>
                </c:pt>
                <c:pt idx="350">
                  <c:v>125.8</c:v>
                </c:pt>
                <c:pt idx="351">
                  <c:v>125.8</c:v>
                </c:pt>
                <c:pt idx="352">
                  <c:v>125.8</c:v>
                </c:pt>
                <c:pt idx="353">
                  <c:v>127.4</c:v>
                </c:pt>
                <c:pt idx="354">
                  <c:v>127.4</c:v>
                </c:pt>
                <c:pt idx="355">
                  <c:v>127.4</c:v>
                </c:pt>
                <c:pt idx="356">
                  <c:v>129.30000000000001</c:v>
                </c:pt>
                <c:pt idx="357">
                  <c:v>129.30000000000001</c:v>
                </c:pt>
                <c:pt idx="358">
                  <c:v>129.30000000000001</c:v>
                </c:pt>
                <c:pt idx="359">
                  <c:v>131.80000000000001</c:v>
                </c:pt>
                <c:pt idx="360">
                  <c:v>131.80000000000001</c:v>
                </c:pt>
                <c:pt idx="361">
                  <c:v>131.80000000000001</c:v>
                </c:pt>
                <c:pt idx="362">
                  <c:v>134.1</c:v>
                </c:pt>
                <c:pt idx="363">
                  <c:v>134.1</c:v>
                </c:pt>
                <c:pt idx="364">
                  <c:v>134.1</c:v>
                </c:pt>
                <c:pt idx="365">
                  <c:v>136.30000000000001</c:v>
                </c:pt>
                <c:pt idx="366">
                  <c:v>136.30000000000001</c:v>
                </c:pt>
                <c:pt idx="367">
                  <c:v>136.30000000000001</c:v>
                </c:pt>
                <c:pt idx="368">
                  <c:v>138</c:v>
                </c:pt>
                <c:pt idx="369">
                  <c:v>138</c:v>
                </c:pt>
                <c:pt idx="370">
                  <c:v>138</c:v>
                </c:pt>
                <c:pt idx="371">
                  <c:v>139.6</c:v>
                </c:pt>
                <c:pt idx="372">
                  <c:v>139.6</c:v>
                </c:pt>
                <c:pt idx="373">
                  <c:v>139.6</c:v>
                </c:pt>
                <c:pt idx="374">
                  <c:v>141.4</c:v>
                </c:pt>
                <c:pt idx="375">
                  <c:v>141.4</c:v>
                </c:pt>
                <c:pt idx="376">
                  <c:v>141.4</c:v>
                </c:pt>
                <c:pt idx="377">
                  <c:v>142.69999999999999</c:v>
                </c:pt>
                <c:pt idx="378">
                  <c:v>142.69999999999999</c:v>
                </c:pt>
                <c:pt idx="379">
                  <c:v>142.69999999999999</c:v>
                </c:pt>
                <c:pt idx="380">
                  <c:v>143.69999999999999</c:v>
                </c:pt>
                <c:pt idx="381">
                  <c:v>143.69999999999999</c:v>
                </c:pt>
                <c:pt idx="382">
                  <c:v>143.69999999999999</c:v>
                </c:pt>
                <c:pt idx="383">
                  <c:v>144.19999999999999</c:v>
                </c:pt>
                <c:pt idx="384">
                  <c:v>144.19999999999999</c:v>
                </c:pt>
                <c:pt idx="385">
                  <c:v>144.19999999999999</c:v>
                </c:pt>
                <c:pt idx="386">
                  <c:v>144.6</c:v>
                </c:pt>
                <c:pt idx="387">
                  <c:v>144.6</c:v>
                </c:pt>
                <c:pt idx="388">
                  <c:v>144.6</c:v>
                </c:pt>
                <c:pt idx="389">
                  <c:v>144.5</c:v>
                </c:pt>
                <c:pt idx="390">
                  <c:v>144.5</c:v>
                </c:pt>
                <c:pt idx="391">
                  <c:v>144.5</c:v>
                </c:pt>
                <c:pt idx="392">
                  <c:v>143.69999999999999</c:v>
                </c:pt>
                <c:pt idx="393">
                  <c:v>143.69999999999999</c:v>
                </c:pt>
                <c:pt idx="394">
                  <c:v>143.69999999999999</c:v>
                </c:pt>
                <c:pt idx="395">
                  <c:v>142.80000000000001</c:v>
                </c:pt>
                <c:pt idx="396">
                  <c:v>142.80000000000001</c:v>
                </c:pt>
                <c:pt idx="397">
                  <c:v>142.80000000000001</c:v>
                </c:pt>
                <c:pt idx="398">
                  <c:v>141.9</c:v>
                </c:pt>
                <c:pt idx="399">
                  <c:v>141.9</c:v>
                </c:pt>
                <c:pt idx="400">
                  <c:v>141.9</c:v>
                </c:pt>
                <c:pt idx="401">
                  <c:v>140.80000000000001</c:v>
                </c:pt>
                <c:pt idx="402">
                  <c:v>140.80000000000001</c:v>
                </c:pt>
                <c:pt idx="403">
                  <c:v>140.80000000000001</c:v>
                </c:pt>
                <c:pt idx="404">
                  <c:v>139</c:v>
                </c:pt>
                <c:pt idx="405">
                  <c:v>139</c:v>
                </c:pt>
                <c:pt idx="406">
                  <c:v>139</c:v>
                </c:pt>
                <c:pt idx="407">
                  <c:v>137.5</c:v>
                </c:pt>
                <c:pt idx="408">
                  <c:v>137.5</c:v>
                </c:pt>
                <c:pt idx="409">
                  <c:v>137.5</c:v>
                </c:pt>
                <c:pt idx="410">
                  <c:v>136.30000000000001</c:v>
                </c:pt>
                <c:pt idx="411">
                  <c:v>136.30000000000001</c:v>
                </c:pt>
                <c:pt idx="412">
                  <c:v>136.30000000000001</c:v>
                </c:pt>
                <c:pt idx="413">
                  <c:v>135.6</c:v>
                </c:pt>
                <c:pt idx="414">
                  <c:v>135.6</c:v>
                </c:pt>
                <c:pt idx="415">
                  <c:v>135.6</c:v>
                </c:pt>
                <c:pt idx="416">
                  <c:v>135.19999999999999</c:v>
                </c:pt>
                <c:pt idx="417">
                  <c:v>135.19999999999999</c:v>
                </c:pt>
                <c:pt idx="418">
                  <c:v>135.19999999999999</c:v>
                </c:pt>
                <c:pt idx="419">
                  <c:v>134.69999999999999</c:v>
                </c:pt>
                <c:pt idx="420">
                  <c:v>134.69999999999999</c:v>
                </c:pt>
                <c:pt idx="421">
                  <c:v>134.69999999999999</c:v>
                </c:pt>
                <c:pt idx="422">
                  <c:v>134.19999999999999</c:v>
                </c:pt>
                <c:pt idx="423">
                  <c:v>134.19999999999999</c:v>
                </c:pt>
                <c:pt idx="424">
                  <c:v>134.19999999999999</c:v>
                </c:pt>
                <c:pt idx="425">
                  <c:v>133.30000000000001</c:v>
                </c:pt>
                <c:pt idx="426">
                  <c:v>133.30000000000001</c:v>
                </c:pt>
                <c:pt idx="427">
                  <c:v>133.30000000000001</c:v>
                </c:pt>
                <c:pt idx="428">
                  <c:v>132.69999999999999</c:v>
                </c:pt>
                <c:pt idx="429">
                  <c:v>132.69999999999999</c:v>
                </c:pt>
                <c:pt idx="430">
                  <c:v>132.69999999999999</c:v>
                </c:pt>
                <c:pt idx="431">
                  <c:v>131.9</c:v>
                </c:pt>
                <c:pt idx="432">
                  <c:v>131.9</c:v>
                </c:pt>
                <c:pt idx="433">
                  <c:v>131.9</c:v>
                </c:pt>
                <c:pt idx="434">
                  <c:v>131.30000000000001</c:v>
                </c:pt>
                <c:pt idx="435">
                  <c:v>131.30000000000001</c:v>
                </c:pt>
                <c:pt idx="436">
                  <c:v>131.30000000000001</c:v>
                </c:pt>
                <c:pt idx="437">
                  <c:v>130.5</c:v>
                </c:pt>
                <c:pt idx="438">
                  <c:v>130.5</c:v>
                </c:pt>
                <c:pt idx="439">
                  <c:v>130.5</c:v>
                </c:pt>
                <c:pt idx="440">
                  <c:v>130</c:v>
                </c:pt>
                <c:pt idx="441">
                  <c:v>130</c:v>
                </c:pt>
                <c:pt idx="442">
                  <c:v>130</c:v>
                </c:pt>
                <c:pt idx="443">
                  <c:v>129.6</c:v>
                </c:pt>
                <c:pt idx="444">
                  <c:v>129.6</c:v>
                </c:pt>
                <c:pt idx="445">
                  <c:v>129.6</c:v>
                </c:pt>
                <c:pt idx="446">
                  <c:v>129</c:v>
                </c:pt>
                <c:pt idx="447">
                  <c:v>129</c:v>
                </c:pt>
                <c:pt idx="448">
                  <c:v>129</c:v>
                </c:pt>
                <c:pt idx="449">
                  <c:v>128.5</c:v>
                </c:pt>
                <c:pt idx="450">
                  <c:v>128.5</c:v>
                </c:pt>
                <c:pt idx="451">
                  <c:v>128.5</c:v>
                </c:pt>
                <c:pt idx="452">
                  <c:v>128</c:v>
                </c:pt>
                <c:pt idx="453">
                  <c:v>128</c:v>
                </c:pt>
                <c:pt idx="454">
                  <c:v>128</c:v>
                </c:pt>
                <c:pt idx="455">
                  <c:v>127.7</c:v>
                </c:pt>
                <c:pt idx="456">
                  <c:v>127.7</c:v>
                </c:pt>
                <c:pt idx="457">
                  <c:v>127.7</c:v>
                </c:pt>
                <c:pt idx="458">
                  <c:v>127.1</c:v>
                </c:pt>
                <c:pt idx="459">
                  <c:v>127.1</c:v>
                </c:pt>
                <c:pt idx="460">
                  <c:v>127.1</c:v>
                </c:pt>
                <c:pt idx="461">
                  <c:v>126.8</c:v>
                </c:pt>
                <c:pt idx="462">
                  <c:v>126.8</c:v>
                </c:pt>
                <c:pt idx="463">
                  <c:v>126.8</c:v>
                </c:pt>
                <c:pt idx="464">
                  <c:v>126.7</c:v>
                </c:pt>
                <c:pt idx="465">
                  <c:v>126.7</c:v>
                </c:pt>
                <c:pt idx="466">
                  <c:v>126.7</c:v>
                </c:pt>
                <c:pt idx="467">
                  <c:v>126.7</c:v>
                </c:pt>
                <c:pt idx="468">
                  <c:v>126.7</c:v>
                </c:pt>
                <c:pt idx="469">
                  <c:v>126.7</c:v>
                </c:pt>
                <c:pt idx="470">
                  <c:v>126.5</c:v>
                </c:pt>
                <c:pt idx="471">
                  <c:v>126.5</c:v>
                </c:pt>
                <c:pt idx="472">
                  <c:v>126.5</c:v>
                </c:pt>
                <c:pt idx="473">
                  <c:v>126.3</c:v>
                </c:pt>
                <c:pt idx="474">
                  <c:v>126.3</c:v>
                </c:pt>
                <c:pt idx="475">
                  <c:v>126.3</c:v>
                </c:pt>
                <c:pt idx="476">
                  <c:v>126.1</c:v>
                </c:pt>
                <c:pt idx="477">
                  <c:v>126.1</c:v>
                </c:pt>
                <c:pt idx="478">
                  <c:v>126.1</c:v>
                </c:pt>
                <c:pt idx="479">
                  <c:v>126</c:v>
                </c:pt>
                <c:pt idx="480">
                  <c:v>126</c:v>
                </c:pt>
                <c:pt idx="481">
                  <c:v>126</c:v>
                </c:pt>
                <c:pt idx="482">
                  <c:v>125.6</c:v>
                </c:pt>
                <c:pt idx="483">
                  <c:v>125.6</c:v>
                </c:pt>
                <c:pt idx="484">
                  <c:v>125.6</c:v>
                </c:pt>
                <c:pt idx="485">
                  <c:v>125.1</c:v>
                </c:pt>
                <c:pt idx="486">
                  <c:v>125.1</c:v>
                </c:pt>
                <c:pt idx="487">
                  <c:v>125.1</c:v>
                </c:pt>
                <c:pt idx="488">
                  <c:v>124.5</c:v>
                </c:pt>
                <c:pt idx="489">
                  <c:v>124.5</c:v>
                </c:pt>
                <c:pt idx="490">
                  <c:v>124.5</c:v>
                </c:pt>
                <c:pt idx="491">
                  <c:v>124.3</c:v>
                </c:pt>
                <c:pt idx="492">
                  <c:v>124.3</c:v>
                </c:pt>
                <c:pt idx="493">
                  <c:v>124.3</c:v>
                </c:pt>
                <c:pt idx="494">
                  <c:v>124.1</c:v>
                </c:pt>
                <c:pt idx="495">
                  <c:v>124.1</c:v>
                </c:pt>
                <c:pt idx="496">
                  <c:v>124.1</c:v>
                </c:pt>
                <c:pt idx="497">
                  <c:v>123.8</c:v>
                </c:pt>
                <c:pt idx="498">
                  <c:v>123.8</c:v>
                </c:pt>
                <c:pt idx="499">
                  <c:v>123.8</c:v>
                </c:pt>
                <c:pt idx="500">
                  <c:v>123.4</c:v>
                </c:pt>
                <c:pt idx="501">
                  <c:v>123.4</c:v>
                </c:pt>
                <c:pt idx="502">
                  <c:v>123.4</c:v>
                </c:pt>
                <c:pt idx="503">
                  <c:v>123.3</c:v>
                </c:pt>
                <c:pt idx="504">
                  <c:v>123.3</c:v>
                </c:pt>
                <c:pt idx="505">
                  <c:v>123.3</c:v>
                </c:pt>
                <c:pt idx="506">
                  <c:v>123.3</c:v>
                </c:pt>
                <c:pt idx="507">
                  <c:v>123.3</c:v>
                </c:pt>
                <c:pt idx="508">
                  <c:v>123.3</c:v>
                </c:pt>
                <c:pt idx="509">
                  <c:v>123.2</c:v>
                </c:pt>
                <c:pt idx="510">
                  <c:v>123.2</c:v>
                </c:pt>
                <c:pt idx="511">
                  <c:v>123.2</c:v>
                </c:pt>
                <c:pt idx="512">
                  <c:v>122.8</c:v>
                </c:pt>
                <c:pt idx="513">
                  <c:v>122.8</c:v>
                </c:pt>
                <c:pt idx="514">
                  <c:v>122.8</c:v>
                </c:pt>
                <c:pt idx="515">
                  <c:v>122.4</c:v>
                </c:pt>
                <c:pt idx="516">
                  <c:v>122.4</c:v>
                </c:pt>
                <c:pt idx="517">
                  <c:v>122.4</c:v>
                </c:pt>
                <c:pt idx="518">
                  <c:v>122.2</c:v>
                </c:pt>
                <c:pt idx="519">
                  <c:v>122.2</c:v>
                </c:pt>
                <c:pt idx="520">
                  <c:v>122.2</c:v>
                </c:pt>
                <c:pt idx="521">
                  <c:v>121.9</c:v>
                </c:pt>
                <c:pt idx="522">
                  <c:v>121.9</c:v>
                </c:pt>
                <c:pt idx="523">
                  <c:v>121.9</c:v>
                </c:pt>
                <c:pt idx="524">
                  <c:v>121.4</c:v>
                </c:pt>
                <c:pt idx="525">
                  <c:v>121.4</c:v>
                </c:pt>
                <c:pt idx="526">
                  <c:v>121.4</c:v>
                </c:pt>
                <c:pt idx="527">
                  <c:v>121.4</c:v>
                </c:pt>
                <c:pt idx="528">
                  <c:v>121.4</c:v>
                </c:pt>
                <c:pt idx="529">
                  <c:v>121.4</c:v>
                </c:pt>
                <c:pt idx="530">
                  <c:v>121.2</c:v>
                </c:pt>
                <c:pt idx="531">
                  <c:v>121.2</c:v>
                </c:pt>
                <c:pt idx="532">
                  <c:v>121.2</c:v>
                </c:pt>
                <c:pt idx="533">
                  <c:v>121.3</c:v>
                </c:pt>
                <c:pt idx="534">
                  <c:v>121.3</c:v>
                </c:pt>
                <c:pt idx="535">
                  <c:v>121.3</c:v>
                </c:pt>
                <c:pt idx="536">
                  <c:v>120.9</c:v>
                </c:pt>
                <c:pt idx="537">
                  <c:v>120.9</c:v>
                </c:pt>
                <c:pt idx="538">
                  <c:v>120.9</c:v>
                </c:pt>
                <c:pt idx="539">
                  <c:v>120.9</c:v>
                </c:pt>
                <c:pt idx="540">
                  <c:v>120.9</c:v>
                </c:pt>
                <c:pt idx="541">
                  <c:v>120.9</c:v>
                </c:pt>
                <c:pt idx="542">
                  <c:v>120.9</c:v>
                </c:pt>
                <c:pt idx="543">
                  <c:v>120.9</c:v>
                </c:pt>
                <c:pt idx="544">
                  <c:v>120.9</c:v>
                </c:pt>
                <c:pt idx="545">
                  <c:v>121</c:v>
                </c:pt>
                <c:pt idx="546">
                  <c:v>121</c:v>
                </c:pt>
                <c:pt idx="547">
                  <c:v>121</c:v>
                </c:pt>
                <c:pt idx="548">
                  <c:v>120.7</c:v>
                </c:pt>
                <c:pt idx="549">
                  <c:v>120.7</c:v>
                </c:pt>
                <c:pt idx="550">
                  <c:v>120.7</c:v>
                </c:pt>
                <c:pt idx="551">
                  <c:v>120.6</c:v>
                </c:pt>
                <c:pt idx="552">
                  <c:v>120.6</c:v>
                </c:pt>
                <c:pt idx="553">
                  <c:v>120.6</c:v>
                </c:pt>
                <c:pt idx="554">
                  <c:v>120.5</c:v>
                </c:pt>
                <c:pt idx="555">
                  <c:v>120.5</c:v>
                </c:pt>
                <c:pt idx="556">
                  <c:v>120.5</c:v>
                </c:pt>
                <c:pt idx="557">
                  <c:v>120.6</c:v>
                </c:pt>
                <c:pt idx="558">
                  <c:v>120.6</c:v>
                </c:pt>
                <c:pt idx="559">
                  <c:v>120.6</c:v>
                </c:pt>
                <c:pt idx="560">
                  <c:v>120.4</c:v>
                </c:pt>
                <c:pt idx="561">
                  <c:v>120.4</c:v>
                </c:pt>
                <c:pt idx="562">
                  <c:v>120.4</c:v>
                </c:pt>
                <c:pt idx="563">
                  <c:v>120.6</c:v>
                </c:pt>
                <c:pt idx="564">
                  <c:v>120.6</c:v>
                </c:pt>
                <c:pt idx="565">
                  <c:v>120.6</c:v>
                </c:pt>
                <c:pt idx="566">
                  <c:v>120.7</c:v>
                </c:pt>
                <c:pt idx="567">
                  <c:v>120.7</c:v>
                </c:pt>
                <c:pt idx="568">
                  <c:v>120.7</c:v>
                </c:pt>
                <c:pt idx="569">
                  <c:v>120.8</c:v>
                </c:pt>
                <c:pt idx="570">
                  <c:v>120.8</c:v>
                </c:pt>
                <c:pt idx="571">
                  <c:v>120.8</c:v>
                </c:pt>
                <c:pt idx="572">
                  <c:v>120.6</c:v>
                </c:pt>
                <c:pt idx="573">
                  <c:v>120.6</c:v>
                </c:pt>
                <c:pt idx="574">
                  <c:v>120.6</c:v>
                </c:pt>
                <c:pt idx="575">
                  <c:v>120.5</c:v>
                </c:pt>
                <c:pt idx="576">
                  <c:v>120.5</c:v>
                </c:pt>
                <c:pt idx="577">
                  <c:v>120.5</c:v>
                </c:pt>
                <c:pt idx="578">
                  <c:v>120.5</c:v>
                </c:pt>
                <c:pt idx="579">
                  <c:v>120.5</c:v>
                </c:pt>
                <c:pt idx="580">
                  <c:v>120.5</c:v>
                </c:pt>
                <c:pt idx="581">
                  <c:v>120.6</c:v>
                </c:pt>
                <c:pt idx="582">
                  <c:v>120.6</c:v>
                </c:pt>
                <c:pt idx="583">
                  <c:v>120.6</c:v>
                </c:pt>
                <c:pt idx="584">
                  <c:v>120.5</c:v>
                </c:pt>
                <c:pt idx="585">
                  <c:v>120.5</c:v>
                </c:pt>
                <c:pt idx="586">
                  <c:v>120.5</c:v>
                </c:pt>
                <c:pt idx="587">
                  <c:v>120.3</c:v>
                </c:pt>
                <c:pt idx="588">
                  <c:v>120.3</c:v>
                </c:pt>
                <c:pt idx="589">
                  <c:v>120.3</c:v>
                </c:pt>
                <c:pt idx="590">
                  <c:v>120.1</c:v>
                </c:pt>
                <c:pt idx="591">
                  <c:v>120.1</c:v>
                </c:pt>
                <c:pt idx="592">
                  <c:v>120.1</c:v>
                </c:pt>
                <c:pt idx="593">
                  <c:v>120.2</c:v>
                </c:pt>
                <c:pt idx="594">
                  <c:v>120.2</c:v>
                </c:pt>
                <c:pt idx="595">
                  <c:v>120.2</c:v>
                </c:pt>
                <c:pt idx="596">
                  <c:v>120.5</c:v>
                </c:pt>
                <c:pt idx="597">
                  <c:v>120.5</c:v>
                </c:pt>
                <c:pt idx="598">
                  <c:v>120.5</c:v>
                </c:pt>
                <c:pt idx="599">
                  <c:v>120.4</c:v>
                </c:pt>
                <c:pt idx="600">
                  <c:v>120.4</c:v>
                </c:pt>
                <c:pt idx="601">
                  <c:v>120.4</c:v>
                </c:pt>
                <c:pt idx="602">
                  <c:v>120.4</c:v>
                </c:pt>
                <c:pt idx="603">
                  <c:v>120.4</c:v>
                </c:pt>
                <c:pt idx="604">
                  <c:v>120.4</c:v>
                </c:pt>
                <c:pt idx="605">
                  <c:v>120.3</c:v>
                </c:pt>
                <c:pt idx="606">
                  <c:v>120.3</c:v>
                </c:pt>
                <c:pt idx="607">
                  <c:v>120.3</c:v>
                </c:pt>
                <c:pt idx="608">
                  <c:v>120.4</c:v>
                </c:pt>
                <c:pt idx="609">
                  <c:v>120.4</c:v>
                </c:pt>
                <c:pt idx="610">
                  <c:v>120.4</c:v>
                </c:pt>
                <c:pt idx="611">
                  <c:v>120.5</c:v>
                </c:pt>
                <c:pt idx="612">
                  <c:v>120.5</c:v>
                </c:pt>
                <c:pt idx="613">
                  <c:v>120.5</c:v>
                </c:pt>
                <c:pt idx="614">
                  <c:v>120.8</c:v>
                </c:pt>
                <c:pt idx="615">
                  <c:v>120.8</c:v>
                </c:pt>
                <c:pt idx="616">
                  <c:v>120.8</c:v>
                </c:pt>
                <c:pt idx="617">
                  <c:v>120.6</c:v>
                </c:pt>
                <c:pt idx="618">
                  <c:v>120.6</c:v>
                </c:pt>
                <c:pt idx="619">
                  <c:v>120.6</c:v>
                </c:pt>
                <c:pt idx="620">
                  <c:v>120.6</c:v>
                </c:pt>
                <c:pt idx="621">
                  <c:v>120.6</c:v>
                </c:pt>
                <c:pt idx="622">
                  <c:v>120.6</c:v>
                </c:pt>
                <c:pt idx="623">
                  <c:v>120.2</c:v>
                </c:pt>
                <c:pt idx="624">
                  <c:v>120.2</c:v>
                </c:pt>
                <c:pt idx="625">
                  <c:v>120.2</c:v>
                </c:pt>
                <c:pt idx="626">
                  <c:v>120</c:v>
                </c:pt>
                <c:pt idx="627">
                  <c:v>120</c:v>
                </c:pt>
                <c:pt idx="628">
                  <c:v>120</c:v>
                </c:pt>
                <c:pt idx="629">
                  <c:v>120</c:v>
                </c:pt>
                <c:pt idx="630">
                  <c:v>120</c:v>
                </c:pt>
                <c:pt idx="631">
                  <c:v>120</c:v>
                </c:pt>
                <c:pt idx="632">
                  <c:v>120</c:v>
                </c:pt>
                <c:pt idx="633">
                  <c:v>120</c:v>
                </c:pt>
                <c:pt idx="634">
                  <c:v>120</c:v>
                </c:pt>
                <c:pt idx="635">
                  <c:v>120.3</c:v>
                </c:pt>
                <c:pt idx="636">
                  <c:v>120.3</c:v>
                </c:pt>
                <c:pt idx="637">
                  <c:v>120.3</c:v>
                </c:pt>
                <c:pt idx="638">
                  <c:v>120.2</c:v>
                </c:pt>
                <c:pt idx="639">
                  <c:v>120.2</c:v>
                </c:pt>
                <c:pt idx="640">
                  <c:v>120.2</c:v>
                </c:pt>
                <c:pt idx="641">
                  <c:v>120.2</c:v>
                </c:pt>
                <c:pt idx="642">
                  <c:v>120.2</c:v>
                </c:pt>
                <c:pt idx="643">
                  <c:v>120.2</c:v>
                </c:pt>
                <c:pt idx="644">
                  <c:v>120</c:v>
                </c:pt>
                <c:pt idx="645">
                  <c:v>120</c:v>
                </c:pt>
                <c:pt idx="646">
                  <c:v>120</c:v>
                </c:pt>
                <c:pt idx="647">
                  <c:v>120</c:v>
                </c:pt>
                <c:pt idx="648">
                  <c:v>120</c:v>
                </c:pt>
                <c:pt idx="649">
                  <c:v>120</c:v>
                </c:pt>
                <c:pt idx="650">
                  <c:v>119.9</c:v>
                </c:pt>
                <c:pt idx="651">
                  <c:v>119.9</c:v>
                </c:pt>
                <c:pt idx="652">
                  <c:v>119.9</c:v>
                </c:pt>
                <c:pt idx="653">
                  <c:v>120.2</c:v>
                </c:pt>
                <c:pt idx="654">
                  <c:v>120.2</c:v>
                </c:pt>
                <c:pt idx="655">
                  <c:v>120.2</c:v>
                </c:pt>
                <c:pt idx="656">
                  <c:v>120.2</c:v>
                </c:pt>
                <c:pt idx="657">
                  <c:v>120.2</c:v>
                </c:pt>
                <c:pt idx="658">
                  <c:v>120.2</c:v>
                </c:pt>
                <c:pt idx="659">
                  <c:v>120.2</c:v>
                </c:pt>
                <c:pt idx="660">
                  <c:v>120.2</c:v>
                </c:pt>
                <c:pt idx="661">
                  <c:v>120.2</c:v>
                </c:pt>
                <c:pt idx="662">
                  <c:v>119.9</c:v>
                </c:pt>
                <c:pt idx="663">
                  <c:v>119.9</c:v>
                </c:pt>
                <c:pt idx="664">
                  <c:v>119.9</c:v>
                </c:pt>
                <c:pt idx="665">
                  <c:v>119.7</c:v>
                </c:pt>
                <c:pt idx="666">
                  <c:v>119.7</c:v>
                </c:pt>
                <c:pt idx="667">
                  <c:v>119.7</c:v>
                </c:pt>
                <c:pt idx="668">
                  <c:v>119.6</c:v>
                </c:pt>
                <c:pt idx="669">
                  <c:v>119.6</c:v>
                </c:pt>
                <c:pt idx="670">
                  <c:v>119.6</c:v>
                </c:pt>
                <c:pt idx="671">
                  <c:v>119.8</c:v>
                </c:pt>
                <c:pt idx="672">
                  <c:v>119.8</c:v>
                </c:pt>
                <c:pt idx="673">
                  <c:v>119.8</c:v>
                </c:pt>
                <c:pt idx="674">
                  <c:v>119.9</c:v>
                </c:pt>
                <c:pt idx="675">
                  <c:v>119.9</c:v>
                </c:pt>
                <c:pt idx="676">
                  <c:v>119.9</c:v>
                </c:pt>
                <c:pt idx="677">
                  <c:v>120.3</c:v>
                </c:pt>
                <c:pt idx="678">
                  <c:v>120.3</c:v>
                </c:pt>
                <c:pt idx="679">
                  <c:v>120.3</c:v>
                </c:pt>
                <c:pt idx="680">
                  <c:v>120.4</c:v>
                </c:pt>
                <c:pt idx="681">
                  <c:v>120.4</c:v>
                </c:pt>
                <c:pt idx="682">
                  <c:v>120.4</c:v>
                </c:pt>
                <c:pt idx="683">
                  <c:v>120.3</c:v>
                </c:pt>
                <c:pt idx="684">
                  <c:v>120.3</c:v>
                </c:pt>
                <c:pt idx="685">
                  <c:v>120.3</c:v>
                </c:pt>
                <c:pt idx="686">
                  <c:v>120.4</c:v>
                </c:pt>
                <c:pt idx="687">
                  <c:v>120.4</c:v>
                </c:pt>
                <c:pt idx="688">
                  <c:v>120.4</c:v>
                </c:pt>
                <c:pt idx="689">
                  <c:v>120.2</c:v>
                </c:pt>
                <c:pt idx="690">
                  <c:v>120.2</c:v>
                </c:pt>
                <c:pt idx="691">
                  <c:v>120.2</c:v>
                </c:pt>
                <c:pt idx="692">
                  <c:v>120.1</c:v>
                </c:pt>
                <c:pt idx="693">
                  <c:v>120.1</c:v>
                </c:pt>
                <c:pt idx="694">
                  <c:v>120.1</c:v>
                </c:pt>
                <c:pt idx="695">
                  <c:v>119.7</c:v>
                </c:pt>
                <c:pt idx="696">
                  <c:v>119.7</c:v>
                </c:pt>
                <c:pt idx="697">
                  <c:v>119.7</c:v>
                </c:pt>
                <c:pt idx="698">
                  <c:v>119.3</c:v>
                </c:pt>
                <c:pt idx="699">
                  <c:v>119.3</c:v>
                </c:pt>
                <c:pt idx="700">
                  <c:v>119.3</c:v>
                </c:pt>
                <c:pt idx="701">
                  <c:v>119.1</c:v>
                </c:pt>
                <c:pt idx="702">
                  <c:v>119.1</c:v>
                </c:pt>
                <c:pt idx="703">
                  <c:v>119.1</c:v>
                </c:pt>
                <c:pt idx="704">
                  <c:v>119</c:v>
                </c:pt>
                <c:pt idx="705">
                  <c:v>119</c:v>
                </c:pt>
                <c:pt idx="706">
                  <c:v>119</c:v>
                </c:pt>
                <c:pt idx="707">
                  <c:v>119.5</c:v>
                </c:pt>
                <c:pt idx="708">
                  <c:v>119.5</c:v>
                </c:pt>
                <c:pt idx="709">
                  <c:v>119.5</c:v>
                </c:pt>
                <c:pt idx="710">
                  <c:v>119.5</c:v>
                </c:pt>
                <c:pt idx="711">
                  <c:v>119.5</c:v>
                </c:pt>
                <c:pt idx="712">
                  <c:v>119.5</c:v>
                </c:pt>
                <c:pt idx="713">
                  <c:v>119.7</c:v>
                </c:pt>
                <c:pt idx="714">
                  <c:v>119.7</c:v>
                </c:pt>
                <c:pt idx="715">
                  <c:v>119.7</c:v>
                </c:pt>
                <c:pt idx="716">
                  <c:v>119.5</c:v>
                </c:pt>
                <c:pt idx="717">
                  <c:v>119.5</c:v>
                </c:pt>
                <c:pt idx="718">
                  <c:v>119.5</c:v>
                </c:pt>
                <c:pt idx="719">
                  <c:v>119.8</c:v>
                </c:pt>
                <c:pt idx="720">
                  <c:v>119.8</c:v>
                </c:pt>
                <c:pt idx="721">
                  <c:v>119.8</c:v>
                </c:pt>
                <c:pt idx="722">
                  <c:v>119.4</c:v>
                </c:pt>
                <c:pt idx="723">
                  <c:v>119.4</c:v>
                </c:pt>
                <c:pt idx="724">
                  <c:v>119.4</c:v>
                </c:pt>
                <c:pt idx="725">
                  <c:v>119</c:v>
                </c:pt>
                <c:pt idx="726">
                  <c:v>119</c:v>
                </c:pt>
                <c:pt idx="727">
                  <c:v>119</c:v>
                </c:pt>
                <c:pt idx="728">
                  <c:v>118.6</c:v>
                </c:pt>
                <c:pt idx="729">
                  <c:v>118.6</c:v>
                </c:pt>
                <c:pt idx="730">
                  <c:v>118.6</c:v>
                </c:pt>
                <c:pt idx="731">
                  <c:v>118.9</c:v>
                </c:pt>
                <c:pt idx="732">
                  <c:v>118.9</c:v>
                </c:pt>
                <c:pt idx="733">
                  <c:v>118.9</c:v>
                </c:pt>
                <c:pt idx="734">
                  <c:v>119.1</c:v>
                </c:pt>
                <c:pt idx="735">
                  <c:v>119.1</c:v>
                </c:pt>
                <c:pt idx="736">
                  <c:v>119.1</c:v>
                </c:pt>
                <c:pt idx="737">
                  <c:v>118.8</c:v>
                </c:pt>
                <c:pt idx="738">
                  <c:v>118.8</c:v>
                </c:pt>
                <c:pt idx="739">
                  <c:v>118.8</c:v>
                </c:pt>
                <c:pt idx="740">
                  <c:v>118.4</c:v>
                </c:pt>
                <c:pt idx="741">
                  <c:v>118.4</c:v>
                </c:pt>
                <c:pt idx="742">
                  <c:v>118.4</c:v>
                </c:pt>
                <c:pt idx="743">
                  <c:v>118.4</c:v>
                </c:pt>
                <c:pt idx="744">
                  <c:v>118.4</c:v>
                </c:pt>
                <c:pt idx="745">
                  <c:v>118.4</c:v>
                </c:pt>
                <c:pt idx="746">
                  <c:v>118.7</c:v>
                </c:pt>
                <c:pt idx="747">
                  <c:v>118.7</c:v>
                </c:pt>
                <c:pt idx="748">
                  <c:v>118.7</c:v>
                </c:pt>
                <c:pt idx="749">
                  <c:v>118.8</c:v>
                </c:pt>
                <c:pt idx="750">
                  <c:v>118.8</c:v>
                </c:pt>
                <c:pt idx="751">
                  <c:v>118.8</c:v>
                </c:pt>
                <c:pt idx="752">
                  <c:v>118.9</c:v>
                </c:pt>
                <c:pt idx="753">
                  <c:v>118.9</c:v>
                </c:pt>
                <c:pt idx="754">
                  <c:v>118.9</c:v>
                </c:pt>
                <c:pt idx="755">
                  <c:v>118.7</c:v>
                </c:pt>
                <c:pt idx="756">
                  <c:v>118.7</c:v>
                </c:pt>
                <c:pt idx="757">
                  <c:v>118.7</c:v>
                </c:pt>
                <c:pt idx="758">
                  <c:v>118.9</c:v>
                </c:pt>
                <c:pt idx="759">
                  <c:v>118.9</c:v>
                </c:pt>
                <c:pt idx="760">
                  <c:v>118.9</c:v>
                </c:pt>
                <c:pt idx="761">
                  <c:v>118.9</c:v>
                </c:pt>
                <c:pt idx="762">
                  <c:v>118.9</c:v>
                </c:pt>
                <c:pt idx="763">
                  <c:v>118.9</c:v>
                </c:pt>
                <c:pt idx="764">
                  <c:v>119.1</c:v>
                </c:pt>
                <c:pt idx="765">
                  <c:v>119.1</c:v>
                </c:pt>
                <c:pt idx="766">
                  <c:v>119.1</c:v>
                </c:pt>
                <c:pt idx="767">
                  <c:v>119</c:v>
                </c:pt>
                <c:pt idx="768">
                  <c:v>119</c:v>
                </c:pt>
                <c:pt idx="769">
                  <c:v>119</c:v>
                </c:pt>
                <c:pt idx="770">
                  <c:v>118.9</c:v>
                </c:pt>
                <c:pt idx="771">
                  <c:v>118.9</c:v>
                </c:pt>
                <c:pt idx="772">
                  <c:v>118.9</c:v>
                </c:pt>
                <c:pt idx="773">
                  <c:v>118.8</c:v>
                </c:pt>
                <c:pt idx="774">
                  <c:v>118.8</c:v>
                </c:pt>
                <c:pt idx="775">
                  <c:v>118.8</c:v>
                </c:pt>
                <c:pt idx="776">
                  <c:v>118.9</c:v>
                </c:pt>
                <c:pt idx="777">
                  <c:v>118.9</c:v>
                </c:pt>
                <c:pt idx="778">
                  <c:v>118.9</c:v>
                </c:pt>
                <c:pt idx="779">
                  <c:v>118.8</c:v>
                </c:pt>
                <c:pt idx="780">
                  <c:v>118.8</c:v>
                </c:pt>
                <c:pt idx="781">
                  <c:v>118.8</c:v>
                </c:pt>
                <c:pt idx="782">
                  <c:v>118.9</c:v>
                </c:pt>
                <c:pt idx="783">
                  <c:v>118.9</c:v>
                </c:pt>
                <c:pt idx="784">
                  <c:v>118.9</c:v>
                </c:pt>
                <c:pt idx="785">
                  <c:v>119.2</c:v>
                </c:pt>
                <c:pt idx="786">
                  <c:v>119.2</c:v>
                </c:pt>
                <c:pt idx="787">
                  <c:v>119.2</c:v>
                </c:pt>
                <c:pt idx="788">
                  <c:v>119.4</c:v>
                </c:pt>
                <c:pt idx="789">
                  <c:v>119.4</c:v>
                </c:pt>
                <c:pt idx="790">
                  <c:v>119.4</c:v>
                </c:pt>
                <c:pt idx="791">
                  <c:v>119.6</c:v>
                </c:pt>
                <c:pt idx="792">
                  <c:v>119.6</c:v>
                </c:pt>
                <c:pt idx="793">
                  <c:v>119.6</c:v>
                </c:pt>
                <c:pt idx="794">
                  <c:v>119.4</c:v>
                </c:pt>
                <c:pt idx="795">
                  <c:v>119.4</c:v>
                </c:pt>
                <c:pt idx="796">
                  <c:v>119.4</c:v>
                </c:pt>
                <c:pt idx="797">
                  <c:v>119.7</c:v>
                </c:pt>
                <c:pt idx="798">
                  <c:v>119.7</c:v>
                </c:pt>
                <c:pt idx="799">
                  <c:v>119.7</c:v>
                </c:pt>
                <c:pt idx="800">
                  <c:v>119.8</c:v>
                </c:pt>
                <c:pt idx="801">
                  <c:v>119.8</c:v>
                </c:pt>
                <c:pt idx="802">
                  <c:v>119.8</c:v>
                </c:pt>
                <c:pt idx="803">
                  <c:v>120</c:v>
                </c:pt>
                <c:pt idx="804">
                  <c:v>120</c:v>
                </c:pt>
                <c:pt idx="805">
                  <c:v>120</c:v>
                </c:pt>
                <c:pt idx="806">
                  <c:v>119.9</c:v>
                </c:pt>
                <c:pt idx="807">
                  <c:v>119.9</c:v>
                </c:pt>
                <c:pt idx="808">
                  <c:v>119.9</c:v>
                </c:pt>
                <c:pt idx="809">
                  <c:v>119.8</c:v>
                </c:pt>
                <c:pt idx="810">
                  <c:v>119.8</c:v>
                </c:pt>
                <c:pt idx="811">
                  <c:v>119.8</c:v>
                </c:pt>
                <c:pt idx="812">
                  <c:v>120</c:v>
                </c:pt>
                <c:pt idx="813">
                  <c:v>120</c:v>
                </c:pt>
                <c:pt idx="814">
                  <c:v>120</c:v>
                </c:pt>
                <c:pt idx="815">
                  <c:v>119.8</c:v>
                </c:pt>
                <c:pt idx="816">
                  <c:v>119.8</c:v>
                </c:pt>
                <c:pt idx="817">
                  <c:v>119.8</c:v>
                </c:pt>
                <c:pt idx="818">
                  <c:v>120</c:v>
                </c:pt>
                <c:pt idx="819">
                  <c:v>120</c:v>
                </c:pt>
                <c:pt idx="820">
                  <c:v>120</c:v>
                </c:pt>
                <c:pt idx="821">
                  <c:v>119.7</c:v>
                </c:pt>
                <c:pt idx="822">
                  <c:v>119.7</c:v>
                </c:pt>
                <c:pt idx="823">
                  <c:v>119.7</c:v>
                </c:pt>
                <c:pt idx="824">
                  <c:v>119.9</c:v>
                </c:pt>
                <c:pt idx="825">
                  <c:v>119.9</c:v>
                </c:pt>
                <c:pt idx="826">
                  <c:v>119.9</c:v>
                </c:pt>
                <c:pt idx="827">
                  <c:v>119.5</c:v>
                </c:pt>
                <c:pt idx="828">
                  <c:v>119.5</c:v>
                </c:pt>
                <c:pt idx="829">
                  <c:v>119.5</c:v>
                </c:pt>
                <c:pt idx="830">
                  <c:v>119.5</c:v>
                </c:pt>
                <c:pt idx="831">
                  <c:v>119.5</c:v>
                </c:pt>
                <c:pt idx="832">
                  <c:v>119.5</c:v>
                </c:pt>
                <c:pt idx="833">
                  <c:v>119.5</c:v>
                </c:pt>
                <c:pt idx="834">
                  <c:v>119.5</c:v>
                </c:pt>
                <c:pt idx="835">
                  <c:v>119.5</c:v>
                </c:pt>
                <c:pt idx="836">
                  <c:v>119.6</c:v>
                </c:pt>
                <c:pt idx="837">
                  <c:v>119.6</c:v>
                </c:pt>
                <c:pt idx="838">
                  <c:v>119.6</c:v>
                </c:pt>
                <c:pt idx="839">
                  <c:v>119.4</c:v>
                </c:pt>
                <c:pt idx="840">
                  <c:v>119.4</c:v>
                </c:pt>
                <c:pt idx="841">
                  <c:v>119.4</c:v>
                </c:pt>
                <c:pt idx="842">
                  <c:v>119.3</c:v>
                </c:pt>
                <c:pt idx="843">
                  <c:v>119.3</c:v>
                </c:pt>
                <c:pt idx="844">
                  <c:v>119.3</c:v>
                </c:pt>
                <c:pt idx="845">
                  <c:v>119.6</c:v>
                </c:pt>
                <c:pt idx="846">
                  <c:v>119.6</c:v>
                </c:pt>
                <c:pt idx="847">
                  <c:v>119.6</c:v>
                </c:pt>
                <c:pt idx="848">
                  <c:v>119.9</c:v>
                </c:pt>
                <c:pt idx="849">
                  <c:v>119.9</c:v>
                </c:pt>
                <c:pt idx="850">
                  <c:v>119.9</c:v>
                </c:pt>
                <c:pt idx="851">
                  <c:v>120.1</c:v>
                </c:pt>
                <c:pt idx="852">
                  <c:v>120.1</c:v>
                </c:pt>
                <c:pt idx="853">
                  <c:v>120.1</c:v>
                </c:pt>
                <c:pt idx="854">
                  <c:v>120</c:v>
                </c:pt>
                <c:pt idx="855">
                  <c:v>120</c:v>
                </c:pt>
                <c:pt idx="856">
                  <c:v>120</c:v>
                </c:pt>
                <c:pt idx="857">
                  <c:v>120</c:v>
                </c:pt>
                <c:pt idx="858">
                  <c:v>120</c:v>
                </c:pt>
                <c:pt idx="859">
                  <c:v>120</c:v>
                </c:pt>
                <c:pt idx="860">
                  <c:v>119.9</c:v>
                </c:pt>
                <c:pt idx="861">
                  <c:v>119.9</c:v>
                </c:pt>
                <c:pt idx="862">
                  <c:v>119.9</c:v>
                </c:pt>
                <c:pt idx="863">
                  <c:v>119.9</c:v>
                </c:pt>
                <c:pt idx="864">
                  <c:v>119.9</c:v>
                </c:pt>
                <c:pt idx="865">
                  <c:v>119.9</c:v>
                </c:pt>
                <c:pt idx="866">
                  <c:v>119.8</c:v>
                </c:pt>
                <c:pt idx="867">
                  <c:v>119.8</c:v>
                </c:pt>
                <c:pt idx="868">
                  <c:v>119.8</c:v>
                </c:pt>
                <c:pt idx="869">
                  <c:v>120</c:v>
                </c:pt>
                <c:pt idx="870">
                  <c:v>120</c:v>
                </c:pt>
                <c:pt idx="871">
                  <c:v>120</c:v>
                </c:pt>
                <c:pt idx="872">
                  <c:v>120</c:v>
                </c:pt>
                <c:pt idx="873">
                  <c:v>120</c:v>
                </c:pt>
                <c:pt idx="874">
                  <c:v>120</c:v>
                </c:pt>
                <c:pt idx="875">
                  <c:v>120.2</c:v>
                </c:pt>
                <c:pt idx="876">
                  <c:v>120.2</c:v>
                </c:pt>
                <c:pt idx="877">
                  <c:v>120.2</c:v>
                </c:pt>
                <c:pt idx="878">
                  <c:v>119.8</c:v>
                </c:pt>
                <c:pt idx="879">
                  <c:v>119.8</c:v>
                </c:pt>
                <c:pt idx="880">
                  <c:v>119.8</c:v>
                </c:pt>
                <c:pt idx="881">
                  <c:v>119.9</c:v>
                </c:pt>
                <c:pt idx="882">
                  <c:v>119.9</c:v>
                </c:pt>
                <c:pt idx="883">
                  <c:v>119.9</c:v>
                </c:pt>
                <c:pt idx="884">
                  <c:v>119.8</c:v>
                </c:pt>
                <c:pt idx="885">
                  <c:v>119.8</c:v>
                </c:pt>
                <c:pt idx="886">
                  <c:v>119.8</c:v>
                </c:pt>
                <c:pt idx="887">
                  <c:v>120.2</c:v>
                </c:pt>
                <c:pt idx="888">
                  <c:v>120.2</c:v>
                </c:pt>
                <c:pt idx="889">
                  <c:v>120.2</c:v>
                </c:pt>
                <c:pt idx="890">
                  <c:v>120.4</c:v>
                </c:pt>
                <c:pt idx="891">
                  <c:v>120.4</c:v>
                </c:pt>
                <c:pt idx="892">
                  <c:v>120.4</c:v>
                </c:pt>
                <c:pt idx="893">
                  <c:v>120.5</c:v>
                </c:pt>
                <c:pt idx="894">
                  <c:v>120.5</c:v>
                </c:pt>
                <c:pt idx="895">
                  <c:v>120.5</c:v>
                </c:pt>
                <c:pt idx="896">
                  <c:v>120.5</c:v>
                </c:pt>
                <c:pt idx="897">
                  <c:v>120.5</c:v>
                </c:pt>
                <c:pt idx="898">
                  <c:v>120.5</c:v>
                </c:pt>
                <c:pt idx="899">
                  <c:v>120.5</c:v>
                </c:pt>
                <c:pt idx="900">
                  <c:v>120.5</c:v>
                </c:pt>
                <c:pt idx="901">
                  <c:v>120.5</c:v>
                </c:pt>
                <c:pt idx="902">
                  <c:v>120.6</c:v>
                </c:pt>
                <c:pt idx="903">
                  <c:v>120.6</c:v>
                </c:pt>
                <c:pt idx="904">
                  <c:v>120.6</c:v>
                </c:pt>
                <c:pt idx="905">
                  <c:v>120.5</c:v>
                </c:pt>
                <c:pt idx="906">
                  <c:v>120.5</c:v>
                </c:pt>
                <c:pt idx="907">
                  <c:v>120.5</c:v>
                </c:pt>
                <c:pt idx="908">
                  <c:v>120.7</c:v>
                </c:pt>
                <c:pt idx="909">
                  <c:v>120.7</c:v>
                </c:pt>
                <c:pt idx="910">
                  <c:v>120.7</c:v>
                </c:pt>
                <c:pt idx="911">
                  <c:v>121.1</c:v>
                </c:pt>
                <c:pt idx="912">
                  <c:v>121.1</c:v>
                </c:pt>
                <c:pt idx="913">
                  <c:v>121.1</c:v>
                </c:pt>
                <c:pt idx="914">
                  <c:v>121.2</c:v>
                </c:pt>
                <c:pt idx="915">
                  <c:v>121.2</c:v>
                </c:pt>
                <c:pt idx="916">
                  <c:v>121.2</c:v>
                </c:pt>
                <c:pt idx="917">
                  <c:v>121.5</c:v>
                </c:pt>
                <c:pt idx="918">
                  <c:v>121.5</c:v>
                </c:pt>
                <c:pt idx="919">
                  <c:v>121.5</c:v>
                </c:pt>
                <c:pt idx="920">
                  <c:v>121.3</c:v>
                </c:pt>
                <c:pt idx="921">
                  <c:v>121.3</c:v>
                </c:pt>
                <c:pt idx="922">
                  <c:v>121.3</c:v>
                </c:pt>
                <c:pt idx="923">
                  <c:v>121.7</c:v>
                </c:pt>
                <c:pt idx="924">
                  <c:v>121.7</c:v>
                </c:pt>
                <c:pt idx="925">
                  <c:v>121.7</c:v>
                </c:pt>
                <c:pt idx="926">
                  <c:v>121.8</c:v>
                </c:pt>
                <c:pt idx="927">
                  <c:v>121.8</c:v>
                </c:pt>
                <c:pt idx="928">
                  <c:v>121.8</c:v>
                </c:pt>
                <c:pt idx="929">
                  <c:v>122</c:v>
                </c:pt>
                <c:pt idx="930">
                  <c:v>122</c:v>
                </c:pt>
                <c:pt idx="931">
                  <c:v>122</c:v>
                </c:pt>
                <c:pt idx="932">
                  <c:v>122.2</c:v>
                </c:pt>
                <c:pt idx="933">
                  <c:v>122.2</c:v>
                </c:pt>
                <c:pt idx="934">
                  <c:v>122.2</c:v>
                </c:pt>
                <c:pt idx="935">
                  <c:v>122.2</c:v>
                </c:pt>
                <c:pt idx="936">
                  <c:v>122.2</c:v>
                </c:pt>
                <c:pt idx="937">
                  <c:v>122.2</c:v>
                </c:pt>
                <c:pt idx="938">
                  <c:v>122.1</c:v>
                </c:pt>
                <c:pt idx="939">
                  <c:v>122.1</c:v>
                </c:pt>
                <c:pt idx="940">
                  <c:v>122.1</c:v>
                </c:pt>
                <c:pt idx="941">
                  <c:v>122</c:v>
                </c:pt>
                <c:pt idx="942">
                  <c:v>122</c:v>
                </c:pt>
                <c:pt idx="943">
                  <c:v>122</c:v>
                </c:pt>
                <c:pt idx="944">
                  <c:v>122.3</c:v>
                </c:pt>
                <c:pt idx="945">
                  <c:v>122.3</c:v>
                </c:pt>
                <c:pt idx="946">
                  <c:v>122.3</c:v>
                </c:pt>
                <c:pt idx="947">
                  <c:v>122.3</c:v>
                </c:pt>
                <c:pt idx="948">
                  <c:v>122.3</c:v>
                </c:pt>
                <c:pt idx="949">
                  <c:v>122.3</c:v>
                </c:pt>
                <c:pt idx="950">
                  <c:v>122.5</c:v>
                </c:pt>
                <c:pt idx="951">
                  <c:v>122.5</c:v>
                </c:pt>
                <c:pt idx="952">
                  <c:v>122.5</c:v>
                </c:pt>
                <c:pt idx="953">
                  <c:v>122.5</c:v>
                </c:pt>
                <c:pt idx="954">
                  <c:v>122.5</c:v>
                </c:pt>
                <c:pt idx="955">
                  <c:v>122.5</c:v>
                </c:pt>
                <c:pt idx="956">
                  <c:v>122.8</c:v>
                </c:pt>
                <c:pt idx="957">
                  <c:v>122.8</c:v>
                </c:pt>
                <c:pt idx="958">
                  <c:v>122.8</c:v>
                </c:pt>
                <c:pt idx="959">
                  <c:v>122.8</c:v>
                </c:pt>
                <c:pt idx="960">
                  <c:v>122.8</c:v>
                </c:pt>
                <c:pt idx="961">
                  <c:v>122.8</c:v>
                </c:pt>
                <c:pt idx="962">
                  <c:v>122.7</c:v>
                </c:pt>
                <c:pt idx="963">
                  <c:v>122.7</c:v>
                </c:pt>
                <c:pt idx="964">
                  <c:v>122.7</c:v>
                </c:pt>
                <c:pt idx="965">
                  <c:v>122.8</c:v>
                </c:pt>
                <c:pt idx="966">
                  <c:v>122.8</c:v>
                </c:pt>
                <c:pt idx="967">
                  <c:v>122.8</c:v>
                </c:pt>
                <c:pt idx="968">
                  <c:v>122.9</c:v>
                </c:pt>
                <c:pt idx="969">
                  <c:v>122.9</c:v>
                </c:pt>
                <c:pt idx="970">
                  <c:v>122.9</c:v>
                </c:pt>
                <c:pt idx="971">
                  <c:v>123.1</c:v>
                </c:pt>
                <c:pt idx="972">
                  <c:v>123.1</c:v>
                </c:pt>
                <c:pt idx="973">
                  <c:v>123.1</c:v>
                </c:pt>
                <c:pt idx="974">
                  <c:v>123.2</c:v>
                </c:pt>
                <c:pt idx="975">
                  <c:v>123.2</c:v>
                </c:pt>
                <c:pt idx="976">
                  <c:v>123.2</c:v>
                </c:pt>
                <c:pt idx="977">
                  <c:v>123.4</c:v>
                </c:pt>
                <c:pt idx="978">
                  <c:v>123.4</c:v>
                </c:pt>
                <c:pt idx="979">
                  <c:v>123.4</c:v>
                </c:pt>
                <c:pt idx="980">
                  <c:v>123.7</c:v>
                </c:pt>
                <c:pt idx="981">
                  <c:v>123.7</c:v>
                </c:pt>
                <c:pt idx="982">
                  <c:v>123.7</c:v>
                </c:pt>
                <c:pt idx="983">
                  <c:v>124</c:v>
                </c:pt>
                <c:pt idx="984">
                  <c:v>124</c:v>
                </c:pt>
                <c:pt idx="985">
                  <c:v>124</c:v>
                </c:pt>
                <c:pt idx="986">
                  <c:v>124.5</c:v>
                </c:pt>
                <c:pt idx="987">
                  <c:v>124.5</c:v>
                </c:pt>
                <c:pt idx="988">
                  <c:v>124.5</c:v>
                </c:pt>
                <c:pt idx="989">
                  <c:v>125.1</c:v>
                </c:pt>
                <c:pt idx="990">
                  <c:v>125.1</c:v>
                </c:pt>
                <c:pt idx="991">
                  <c:v>125.1</c:v>
                </c:pt>
                <c:pt idx="992">
                  <c:v>125.9</c:v>
                </c:pt>
                <c:pt idx="993">
                  <c:v>125.9</c:v>
                </c:pt>
                <c:pt idx="994">
                  <c:v>125.9</c:v>
                </c:pt>
                <c:pt idx="995">
                  <c:v>126.6</c:v>
                </c:pt>
                <c:pt idx="996">
                  <c:v>126.6</c:v>
                </c:pt>
                <c:pt idx="997">
                  <c:v>126.6</c:v>
                </c:pt>
                <c:pt idx="998">
                  <c:v>127.2</c:v>
                </c:pt>
                <c:pt idx="999">
                  <c:v>127.2</c:v>
                </c:pt>
                <c:pt idx="1000">
                  <c:v>127.2</c:v>
                </c:pt>
                <c:pt idx="1001">
                  <c:v>127.9</c:v>
                </c:pt>
                <c:pt idx="1002">
                  <c:v>127.9</c:v>
                </c:pt>
                <c:pt idx="1003">
                  <c:v>127.9</c:v>
                </c:pt>
                <c:pt idx="1004">
                  <c:v>128.30000000000001</c:v>
                </c:pt>
                <c:pt idx="1005">
                  <c:v>128.30000000000001</c:v>
                </c:pt>
                <c:pt idx="1006">
                  <c:v>128.30000000000001</c:v>
                </c:pt>
                <c:pt idx="1007">
                  <c:v>128.5</c:v>
                </c:pt>
                <c:pt idx="1008">
                  <c:v>128.5</c:v>
                </c:pt>
                <c:pt idx="1009">
                  <c:v>128.5</c:v>
                </c:pt>
                <c:pt idx="1010">
                  <c:v>128.6</c:v>
                </c:pt>
                <c:pt idx="1011">
                  <c:v>128.6</c:v>
                </c:pt>
                <c:pt idx="1012">
                  <c:v>128.6</c:v>
                </c:pt>
                <c:pt idx="1013">
                  <c:v>128.6</c:v>
                </c:pt>
                <c:pt idx="1014">
                  <c:v>128.6</c:v>
                </c:pt>
                <c:pt idx="1015">
                  <c:v>128.6</c:v>
                </c:pt>
                <c:pt idx="1016">
                  <c:v>128.69999999999999</c:v>
                </c:pt>
                <c:pt idx="1017">
                  <c:v>128.69999999999999</c:v>
                </c:pt>
                <c:pt idx="1018">
                  <c:v>128.69999999999999</c:v>
                </c:pt>
                <c:pt idx="1019">
                  <c:v>128.5</c:v>
                </c:pt>
                <c:pt idx="1020">
                  <c:v>128.5</c:v>
                </c:pt>
                <c:pt idx="1021">
                  <c:v>128.5</c:v>
                </c:pt>
                <c:pt idx="1022">
                  <c:v>128.5</c:v>
                </c:pt>
                <c:pt idx="1023">
                  <c:v>128.5</c:v>
                </c:pt>
                <c:pt idx="1024">
                  <c:v>128.5</c:v>
                </c:pt>
                <c:pt idx="1025">
                  <c:v>128.4</c:v>
                </c:pt>
                <c:pt idx="1026">
                  <c:v>128.4</c:v>
                </c:pt>
                <c:pt idx="1027">
                  <c:v>128.4</c:v>
                </c:pt>
                <c:pt idx="1028">
                  <c:v>128.19999999999999</c:v>
                </c:pt>
                <c:pt idx="1029">
                  <c:v>128.19999999999999</c:v>
                </c:pt>
                <c:pt idx="1030">
                  <c:v>128.19999999999999</c:v>
                </c:pt>
                <c:pt idx="1031">
                  <c:v>127.9</c:v>
                </c:pt>
                <c:pt idx="1032">
                  <c:v>127.9</c:v>
                </c:pt>
                <c:pt idx="1033">
                  <c:v>127.9</c:v>
                </c:pt>
                <c:pt idx="1034">
                  <c:v>127.9</c:v>
                </c:pt>
                <c:pt idx="1035">
                  <c:v>127.9</c:v>
                </c:pt>
                <c:pt idx="1036">
                  <c:v>127.9</c:v>
                </c:pt>
                <c:pt idx="1037">
                  <c:v>127.9</c:v>
                </c:pt>
                <c:pt idx="1038">
                  <c:v>127.9</c:v>
                </c:pt>
                <c:pt idx="1039">
                  <c:v>127.9</c:v>
                </c:pt>
                <c:pt idx="1040">
                  <c:v>127.9</c:v>
                </c:pt>
                <c:pt idx="1041">
                  <c:v>127.9</c:v>
                </c:pt>
                <c:pt idx="1042">
                  <c:v>127.9</c:v>
                </c:pt>
                <c:pt idx="1043">
                  <c:v>127.3</c:v>
                </c:pt>
                <c:pt idx="1044">
                  <c:v>127.3</c:v>
                </c:pt>
                <c:pt idx="1045">
                  <c:v>127.3</c:v>
                </c:pt>
                <c:pt idx="1046">
                  <c:v>126.6</c:v>
                </c:pt>
                <c:pt idx="1047">
                  <c:v>126.6</c:v>
                </c:pt>
                <c:pt idx="1048">
                  <c:v>126.6</c:v>
                </c:pt>
                <c:pt idx="1049">
                  <c:v>126.3</c:v>
                </c:pt>
                <c:pt idx="1050">
                  <c:v>126.3</c:v>
                </c:pt>
                <c:pt idx="1051">
                  <c:v>126.3</c:v>
                </c:pt>
                <c:pt idx="1052">
                  <c:v>126.1</c:v>
                </c:pt>
                <c:pt idx="1053">
                  <c:v>126.1</c:v>
                </c:pt>
                <c:pt idx="1054">
                  <c:v>126.1</c:v>
                </c:pt>
                <c:pt idx="1055">
                  <c:v>126</c:v>
                </c:pt>
                <c:pt idx="1056">
                  <c:v>126</c:v>
                </c:pt>
                <c:pt idx="1057">
                  <c:v>126</c:v>
                </c:pt>
                <c:pt idx="1058">
                  <c:v>125.9</c:v>
                </c:pt>
                <c:pt idx="1059">
                  <c:v>125.9</c:v>
                </c:pt>
                <c:pt idx="1060">
                  <c:v>125.9</c:v>
                </c:pt>
                <c:pt idx="1061">
                  <c:v>126</c:v>
                </c:pt>
                <c:pt idx="1062">
                  <c:v>126</c:v>
                </c:pt>
                <c:pt idx="1063">
                  <c:v>126</c:v>
                </c:pt>
                <c:pt idx="1064">
                  <c:v>125.9</c:v>
                </c:pt>
                <c:pt idx="1065">
                  <c:v>125.9</c:v>
                </c:pt>
                <c:pt idx="1066">
                  <c:v>125.9</c:v>
                </c:pt>
                <c:pt idx="1067">
                  <c:v>125.7</c:v>
                </c:pt>
                <c:pt idx="1068">
                  <c:v>125.7</c:v>
                </c:pt>
                <c:pt idx="1069">
                  <c:v>125.7</c:v>
                </c:pt>
                <c:pt idx="1070">
                  <c:v>125.4</c:v>
                </c:pt>
                <c:pt idx="1071">
                  <c:v>125.4</c:v>
                </c:pt>
                <c:pt idx="1072">
                  <c:v>125.4</c:v>
                </c:pt>
                <c:pt idx="1073">
                  <c:v>125.3</c:v>
                </c:pt>
                <c:pt idx="1074">
                  <c:v>125.3</c:v>
                </c:pt>
                <c:pt idx="1075">
                  <c:v>125.3</c:v>
                </c:pt>
                <c:pt idx="1076">
                  <c:v>125.3</c:v>
                </c:pt>
                <c:pt idx="1077">
                  <c:v>125.3</c:v>
                </c:pt>
                <c:pt idx="1078">
                  <c:v>125.3</c:v>
                </c:pt>
                <c:pt idx="1079">
                  <c:v>125.1</c:v>
                </c:pt>
                <c:pt idx="1080">
                  <c:v>125.1</c:v>
                </c:pt>
                <c:pt idx="1081">
                  <c:v>125.1</c:v>
                </c:pt>
                <c:pt idx="1082">
                  <c:v>124.9</c:v>
                </c:pt>
                <c:pt idx="1083">
                  <c:v>124.9</c:v>
                </c:pt>
                <c:pt idx="1084">
                  <c:v>124.9</c:v>
                </c:pt>
                <c:pt idx="1085">
                  <c:v>124.5</c:v>
                </c:pt>
                <c:pt idx="1086">
                  <c:v>124.5</c:v>
                </c:pt>
                <c:pt idx="1087">
                  <c:v>124.5</c:v>
                </c:pt>
                <c:pt idx="1088">
                  <c:v>124.4</c:v>
                </c:pt>
                <c:pt idx="1089">
                  <c:v>124.4</c:v>
                </c:pt>
                <c:pt idx="1090">
                  <c:v>124.4</c:v>
                </c:pt>
                <c:pt idx="1091">
                  <c:v>124.1</c:v>
                </c:pt>
                <c:pt idx="1092">
                  <c:v>124.1</c:v>
                </c:pt>
                <c:pt idx="1093">
                  <c:v>124.1</c:v>
                </c:pt>
                <c:pt idx="1094">
                  <c:v>124.3</c:v>
                </c:pt>
                <c:pt idx="1095">
                  <c:v>124.3</c:v>
                </c:pt>
                <c:pt idx="1096">
                  <c:v>124.3</c:v>
                </c:pt>
                <c:pt idx="1097">
                  <c:v>124</c:v>
                </c:pt>
                <c:pt idx="1098">
                  <c:v>124</c:v>
                </c:pt>
                <c:pt idx="1099">
                  <c:v>124</c:v>
                </c:pt>
                <c:pt idx="1100">
                  <c:v>124.5</c:v>
                </c:pt>
                <c:pt idx="1101">
                  <c:v>124.5</c:v>
                </c:pt>
                <c:pt idx="1102">
                  <c:v>124.5</c:v>
                </c:pt>
                <c:pt idx="1103">
                  <c:v>124.6</c:v>
                </c:pt>
                <c:pt idx="1104">
                  <c:v>124.6</c:v>
                </c:pt>
                <c:pt idx="1105">
                  <c:v>124.6</c:v>
                </c:pt>
                <c:pt idx="1106">
                  <c:v>124.9</c:v>
                </c:pt>
                <c:pt idx="1107">
                  <c:v>124.9</c:v>
                </c:pt>
                <c:pt idx="1108">
                  <c:v>124.9</c:v>
                </c:pt>
                <c:pt idx="1109">
                  <c:v>124.5</c:v>
                </c:pt>
                <c:pt idx="1110">
                  <c:v>124.5</c:v>
                </c:pt>
                <c:pt idx="1111">
                  <c:v>124.5</c:v>
                </c:pt>
                <c:pt idx="1112">
                  <c:v>124.4</c:v>
                </c:pt>
                <c:pt idx="1113">
                  <c:v>124.4</c:v>
                </c:pt>
                <c:pt idx="1114">
                  <c:v>124.4</c:v>
                </c:pt>
                <c:pt idx="1115">
                  <c:v>124.1</c:v>
                </c:pt>
                <c:pt idx="1116">
                  <c:v>124.1</c:v>
                </c:pt>
                <c:pt idx="1117">
                  <c:v>124.1</c:v>
                </c:pt>
                <c:pt idx="1118">
                  <c:v>124.3</c:v>
                </c:pt>
                <c:pt idx="1119">
                  <c:v>124.3</c:v>
                </c:pt>
                <c:pt idx="1120">
                  <c:v>124.3</c:v>
                </c:pt>
                <c:pt idx="1121">
                  <c:v>124.4</c:v>
                </c:pt>
                <c:pt idx="1122">
                  <c:v>124.4</c:v>
                </c:pt>
                <c:pt idx="1123">
                  <c:v>124.4</c:v>
                </c:pt>
                <c:pt idx="1124">
                  <c:v>124.4</c:v>
                </c:pt>
                <c:pt idx="1125">
                  <c:v>124.4</c:v>
                </c:pt>
                <c:pt idx="1126">
                  <c:v>124.4</c:v>
                </c:pt>
                <c:pt idx="1127">
                  <c:v>124.8</c:v>
                </c:pt>
                <c:pt idx="1128">
                  <c:v>124.8</c:v>
                </c:pt>
                <c:pt idx="1129">
                  <c:v>124.8</c:v>
                </c:pt>
                <c:pt idx="1130">
                  <c:v>124.8</c:v>
                </c:pt>
                <c:pt idx="1131">
                  <c:v>124.8</c:v>
                </c:pt>
                <c:pt idx="1132">
                  <c:v>124.8</c:v>
                </c:pt>
                <c:pt idx="1133">
                  <c:v>125</c:v>
                </c:pt>
                <c:pt idx="1134">
                  <c:v>125</c:v>
                </c:pt>
                <c:pt idx="1135">
                  <c:v>125</c:v>
                </c:pt>
                <c:pt idx="1136">
                  <c:v>125</c:v>
                </c:pt>
                <c:pt idx="1137">
                  <c:v>125</c:v>
                </c:pt>
                <c:pt idx="1138">
                  <c:v>125</c:v>
                </c:pt>
                <c:pt idx="1139">
                  <c:v>125</c:v>
                </c:pt>
                <c:pt idx="1140">
                  <c:v>125</c:v>
                </c:pt>
                <c:pt idx="1141">
                  <c:v>125</c:v>
                </c:pt>
                <c:pt idx="1142">
                  <c:v>124.8</c:v>
                </c:pt>
                <c:pt idx="1143">
                  <c:v>124.8</c:v>
                </c:pt>
                <c:pt idx="1144">
                  <c:v>124.8</c:v>
                </c:pt>
                <c:pt idx="1145">
                  <c:v>124.7</c:v>
                </c:pt>
                <c:pt idx="1146">
                  <c:v>124.7</c:v>
                </c:pt>
                <c:pt idx="1147">
                  <c:v>124.7</c:v>
                </c:pt>
                <c:pt idx="1148">
                  <c:v>124.6</c:v>
                </c:pt>
                <c:pt idx="1149">
                  <c:v>124.6</c:v>
                </c:pt>
                <c:pt idx="1150">
                  <c:v>124.6</c:v>
                </c:pt>
                <c:pt idx="1151">
                  <c:v>124.6</c:v>
                </c:pt>
                <c:pt idx="1152">
                  <c:v>124.6</c:v>
                </c:pt>
                <c:pt idx="1153">
                  <c:v>124.6</c:v>
                </c:pt>
                <c:pt idx="1154">
                  <c:v>124.4</c:v>
                </c:pt>
                <c:pt idx="1155">
                  <c:v>124.4</c:v>
                </c:pt>
                <c:pt idx="1156">
                  <c:v>124.4</c:v>
                </c:pt>
                <c:pt idx="1157">
                  <c:v>124.4</c:v>
                </c:pt>
                <c:pt idx="1158">
                  <c:v>124.4</c:v>
                </c:pt>
                <c:pt idx="1159">
                  <c:v>124.4</c:v>
                </c:pt>
                <c:pt idx="1160">
                  <c:v>124.4</c:v>
                </c:pt>
                <c:pt idx="1161">
                  <c:v>124.4</c:v>
                </c:pt>
                <c:pt idx="1162">
                  <c:v>124.4</c:v>
                </c:pt>
                <c:pt idx="1163">
                  <c:v>123.8</c:v>
                </c:pt>
                <c:pt idx="1164">
                  <c:v>123.8</c:v>
                </c:pt>
                <c:pt idx="1165">
                  <c:v>123.8</c:v>
                </c:pt>
                <c:pt idx="1166">
                  <c:v>123.6</c:v>
                </c:pt>
                <c:pt idx="1167">
                  <c:v>123.6</c:v>
                </c:pt>
                <c:pt idx="1168">
                  <c:v>123.6</c:v>
                </c:pt>
                <c:pt idx="1169">
                  <c:v>123.4</c:v>
                </c:pt>
                <c:pt idx="1170">
                  <c:v>123.4</c:v>
                </c:pt>
                <c:pt idx="1171">
                  <c:v>123.4</c:v>
                </c:pt>
                <c:pt idx="1172">
                  <c:v>123.6</c:v>
                </c:pt>
                <c:pt idx="1173">
                  <c:v>123.6</c:v>
                </c:pt>
                <c:pt idx="1174">
                  <c:v>123.6</c:v>
                </c:pt>
                <c:pt idx="1175">
                  <c:v>123.2</c:v>
                </c:pt>
                <c:pt idx="1176">
                  <c:v>123.2</c:v>
                </c:pt>
                <c:pt idx="1177">
                  <c:v>123.2</c:v>
                </c:pt>
                <c:pt idx="1178">
                  <c:v>123</c:v>
                </c:pt>
                <c:pt idx="1179">
                  <c:v>123</c:v>
                </c:pt>
                <c:pt idx="1180">
                  <c:v>123</c:v>
                </c:pt>
                <c:pt idx="1181">
                  <c:v>122.8</c:v>
                </c:pt>
                <c:pt idx="1182">
                  <c:v>122.8</c:v>
                </c:pt>
                <c:pt idx="1183">
                  <c:v>122.8</c:v>
                </c:pt>
                <c:pt idx="1184">
                  <c:v>122.7</c:v>
                </c:pt>
                <c:pt idx="1185">
                  <c:v>122.7</c:v>
                </c:pt>
                <c:pt idx="1186">
                  <c:v>122.7</c:v>
                </c:pt>
                <c:pt idx="1187">
                  <c:v>122.5</c:v>
                </c:pt>
                <c:pt idx="1188">
                  <c:v>122.5</c:v>
                </c:pt>
                <c:pt idx="1189">
                  <c:v>122.5</c:v>
                </c:pt>
                <c:pt idx="1190">
                  <c:v>122.4</c:v>
                </c:pt>
                <c:pt idx="1191">
                  <c:v>122.4</c:v>
                </c:pt>
                <c:pt idx="1192">
                  <c:v>122.4</c:v>
                </c:pt>
                <c:pt idx="1193">
                  <c:v>122.3</c:v>
                </c:pt>
                <c:pt idx="1194">
                  <c:v>122.3</c:v>
                </c:pt>
                <c:pt idx="1195">
                  <c:v>122.3</c:v>
                </c:pt>
                <c:pt idx="1196">
                  <c:v>122.3</c:v>
                </c:pt>
                <c:pt idx="1197">
                  <c:v>122.3</c:v>
                </c:pt>
                <c:pt idx="1198">
                  <c:v>122.3</c:v>
                </c:pt>
                <c:pt idx="1199">
                  <c:v>122.1</c:v>
                </c:pt>
                <c:pt idx="1200">
                  <c:v>122.1</c:v>
                </c:pt>
                <c:pt idx="1201">
                  <c:v>122.1</c:v>
                </c:pt>
                <c:pt idx="1202">
                  <c:v>121.7</c:v>
                </c:pt>
                <c:pt idx="1203">
                  <c:v>121.7</c:v>
                </c:pt>
                <c:pt idx="1204">
                  <c:v>121.7</c:v>
                </c:pt>
                <c:pt idx="1205">
                  <c:v>121.3</c:v>
                </c:pt>
                <c:pt idx="1206">
                  <c:v>121.3</c:v>
                </c:pt>
                <c:pt idx="1207">
                  <c:v>121.3</c:v>
                </c:pt>
                <c:pt idx="1208">
                  <c:v>121</c:v>
                </c:pt>
                <c:pt idx="1209">
                  <c:v>121</c:v>
                </c:pt>
                <c:pt idx="1210">
                  <c:v>121</c:v>
                </c:pt>
                <c:pt idx="1211">
                  <c:v>121</c:v>
                </c:pt>
                <c:pt idx="1212">
                  <c:v>121</c:v>
                </c:pt>
                <c:pt idx="1213">
                  <c:v>121</c:v>
                </c:pt>
                <c:pt idx="1214">
                  <c:v>120.8</c:v>
                </c:pt>
                <c:pt idx="1215">
                  <c:v>120.8</c:v>
                </c:pt>
                <c:pt idx="1216">
                  <c:v>120.8</c:v>
                </c:pt>
                <c:pt idx="1217">
                  <c:v>120.7</c:v>
                </c:pt>
                <c:pt idx="1218">
                  <c:v>120.7</c:v>
                </c:pt>
                <c:pt idx="1219">
                  <c:v>120.7</c:v>
                </c:pt>
                <c:pt idx="1220">
                  <c:v>120.8</c:v>
                </c:pt>
                <c:pt idx="1221">
                  <c:v>120.8</c:v>
                </c:pt>
                <c:pt idx="1222">
                  <c:v>120.8</c:v>
                </c:pt>
                <c:pt idx="1223">
                  <c:v>120.9</c:v>
                </c:pt>
                <c:pt idx="1224">
                  <c:v>120.9</c:v>
                </c:pt>
                <c:pt idx="1225">
                  <c:v>120.9</c:v>
                </c:pt>
                <c:pt idx="1226">
                  <c:v>120.7</c:v>
                </c:pt>
                <c:pt idx="1227">
                  <c:v>120.7</c:v>
                </c:pt>
                <c:pt idx="1228">
                  <c:v>120.7</c:v>
                </c:pt>
                <c:pt idx="1229">
                  <c:v>120.7</c:v>
                </c:pt>
                <c:pt idx="1230">
                  <c:v>120.7</c:v>
                </c:pt>
                <c:pt idx="1231">
                  <c:v>120.7</c:v>
                </c:pt>
                <c:pt idx="1232">
                  <c:v>120.7</c:v>
                </c:pt>
                <c:pt idx="1233">
                  <c:v>120.7</c:v>
                </c:pt>
                <c:pt idx="1234">
                  <c:v>120.7</c:v>
                </c:pt>
                <c:pt idx="1235">
                  <c:v>121</c:v>
                </c:pt>
                <c:pt idx="1236">
                  <c:v>121</c:v>
                </c:pt>
                <c:pt idx="1237">
                  <c:v>121</c:v>
                </c:pt>
                <c:pt idx="1238">
                  <c:v>120.9</c:v>
                </c:pt>
                <c:pt idx="1239">
                  <c:v>120.9</c:v>
                </c:pt>
                <c:pt idx="1240">
                  <c:v>120.9</c:v>
                </c:pt>
                <c:pt idx="1241">
                  <c:v>120.8</c:v>
                </c:pt>
                <c:pt idx="1242">
                  <c:v>120.8</c:v>
                </c:pt>
                <c:pt idx="1243">
                  <c:v>120.8</c:v>
                </c:pt>
                <c:pt idx="1244">
                  <c:v>120.8</c:v>
                </c:pt>
                <c:pt idx="1245">
                  <c:v>120.8</c:v>
                </c:pt>
                <c:pt idx="1246">
                  <c:v>120.8</c:v>
                </c:pt>
                <c:pt idx="1247">
                  <c:v>120.7</c:v>
                </c:pt>
                <c:pt idx="1248">
                  <c:v>120.7</c:v>
                </c:pt>
                <c:pt idx="1249">
                  <c:v>120.7</c:v>
                </c:pt>
                <c:pt idx="1250">
                  <c:v>120.9</c:v>
                </c:pt>
                <c:pt idx="1251">
                  <c:v>120.9</c:v>
                </c:pt>
                <c:pt idx="1252">
                  <c:v>120.9</c:v>
                </c:pt>
                <c:pt idx="1253">
                  <c:v>121</c:v>
                </c:pt>
                <c:pt idx="1254">
                  <c:v>121</c:v>
                </c:pt>
                <c:pt idx="1255">
                  <c:v>121</c:v>
                </c:pt>
                <c:pt idx="1256">
                  <c:v>121.1</c:v>
                </c:pt>
                <c:pt idx="1257">
                  <c:v>121.1</c:v>
                </c:pt>
                <c:pt idx="1258">
                  <c:v>121.1</c:v>
                </c:pt>
                <c:pt idx="1259">
                  <c:v>121.1</c:v>
                </c:pt>
                <c:pt idx="1260">
                  <c:v>121.1</c:v>
                </c:pt>
                <c:pt idx="1261">
                  <c:v>121.1</c:v>
                </c:pt>
                <c:pt idx="1262">
                  <c:v>120.8</c:v>
                </c:pt>
                <c:pt idx="1263">
                  <c:v>120.8</c:v>
                </c:pt>
                <c:pt idx="1264">
                  <c:v>120.8</c:v>
                </c:pt>
                <c:pt idx="1265">
                  <c:v>120.9</c:v>
                </c:pt>
                <c:pt idx="1266">
                  <c:v>120.9</c:v>
                </c:pt>
                <c:pt idx="1267">
                  <c:v>120.9</c:v>
                </c:pt>
                <c:pt idx="1268">
                  <c:v>120.7</c:v>
                </c:pt>
                <c:pt idx="1269">
                  <c:v>120.7</c:v>
                </c:pt>
                <c:pt idx="1270">
                  <c:v>120.7</c:v>
                </c:pt>
                <c:pt idx="1271">
                  <c:v>120.9</c:v>
                </c:pt>
                <c:pt idx="1272">
                  <c:v>120.9</c:v>
                </c:pt>
                <c:pt idx="1273">
                  <c:v>120.9</c:v>
                </c:pt>
                <c:pt idx="1274">
                  <c:v>120.8</c:v>
                </c:pt>
                <c:pt idx="1275">
                  <c:v>120.8</c:v>
                </c:pt>
                <c:pt idx="1276">
                  <c:v>120.8</c:v>
                </c:pt>
                <c:pt idx="1277">
                  <c:v>120.7</c:v>
                </c:pt>
                <c:pt idx="1278">
                  <c:v>120.7</c:v>
                </c:pt>
                <c:pt idx="1279">
                  <c:v>120.7</c:v>
                </c:pt>
                <c:pt idx="1280">
                  <c:v>120.9</c:v>
                </c:pt>
                <c:pt idx="1281">
                  <c:v>120.9</c:v>
                </c:pt>
                <c:pt idx="1282">
                  <c:v>120.9</c:v>
                </c:pt>
                <c:pt idx="1283">
                  <c:v>121.1</c:v>
                </c:pt>
                <c:pt idx="1284">
                  <c:v>121.1</c:v>
                </c:pt>
                <c:pt idx="1285">
                  <c:v>121.1</c:v>
                </c:pt>
                <c:pt idx="1286">
                  <c:v>121.3</c:v>
                </c:pt>
                <c:pt idx="1287">
                  <c:v>121.3</c:v>
                </c:pt>
                <c:pt idx="1288">
                  <c:v>121.3</c:v>
                </c:pt>
                <c:pt idx="1289">
                  <c:v>121.4</c:v>
                </c:pt>
                <c:pt idx="1290">
                  <c:v>121.4</c:v>
                </c:pt>
                <c:pt idx="1291">
                  <c:v>121.4</c:v>
                </c:pt>
                <c:pt idx="1292">
                  <c:v>121.4</c:v>
                </c:pt>
                <c:pt idx="1293">
                  <c:v>121.4</c:v>
                </c:pt>
                <c:pt idx="1294">
                  <c:v>121.4</c:v>
                </c:pt>
                <c:pt idx="1295">
                  <c:v>121.6</c:v>
                </c:pt>
                <c:pt idx="1296">
                  <c:v>121.6</c:v>
                </c:pt>
                <c:pt idx="1297">
                  <c:v>121.6</c:v>
                </c:pt>
                <c:pt idx="1298">
                  <c:v>121.5</c:v>
                </c:pt>
                <c:pt idx="1299">
                  <c:v>121.5</c:v>
                </c:pt>
                <c:pt idx="1300">
                  <c:v>121.5</c:v>
                </c:pt>
                <c:pt idx="1301">
                  <c:v>121.3</c:v>
                </c:pt>
                <c:pt idx="1302">
                  <c:v>121.3</c:v>
                </c:pt>
                <c:pt idx="1303">
                  <c:v>121.3</c:v>
                </c:pt>
                <c:pt idx="1304">
                  <c:v>121.2</c:v>
                </c:pt>
                <c:pt idx="1305">
                  <c:v>121.2</c:v>
                </c:pt>
                <c:pt idx="1306">
                  <c:v>121.2</c:v>
                </c:pt>
                <c:pt idx="1307">
                  <c:v>120.9</c:v>
                </c:pt>
                <c:pt idx="1308">
                  <c:v>120.9</c:v>
                </c:pt>
                <c:pt idx="1309">
                  <c:v>120.9</c:v>
                </c:pt>
                <c:pt idx="1310">
                  <c:v>120.6</c:v>
                </c:pt>
                <c:pt idx="1311">
                  <c:v>120.6</c:v>
                </c:pt>
                <c:pt idx="1312">
                  <c:v>120.6</c:v>
                </c:pt>
                <c:pt idx="1313">
                  <c:v>120.2</c:v>
                </c:pt>
                <c:pt idx="1314">
                  <c:v>120.2</c:v>
                </c:pt>
                <c:pt idx="1315">
                  <c:v>120.2</c:v>
                </c:pt>
                <c:pt idx="1316">
                  <c:v>120.5</c:v>
                </c:pt>
                <c:pt idx="1317">
                  <c:v>120.5</c:v>
                </c:pt>
                <c:pt idx="1318">
                  <c:v>120.5</c:v>
                </c:pt>
                <c:pt idx="1319">
                  <c:v>120.8</c:v>
                </c:pt>
                <c:pt idx="1320">
                  <c:v>120.8</c:v>
                </c:pt>
                <c:pt idx="1321">
                  <c:v>120.8</c:v>
                </c:pt>
                <c:pt idx="1322">
                  <c:v>121</c:v>
                </c:pt>
                <c:pt idx="1323">
                  <c:v>121</c:v>
                </c:pt>
                <c:pt idx="1324">
                  <c:v>121</c:v>
                </c:pt>
                <c:pt idx="1325">
                  <c:v>120.7</c:v>
                </c:pt>
                <c:pt idx="1326">
                  <c:v>120.7</c:v>
                </c:pt>
                <c:pt idx="1327">
                  <c:v>120.7</c:v>
                </c:pt>
                <c:pt idx="1328">
                  <c:v>120.5</c:v>
                </c:pt>
                <c:pt idx="1329">
                  <c:v>120.5</c:v>
                </c:pt>
                <c:pt idx="1330">
                  <c:v>120.5</c:v>
                </c:pt>
                <c:pt idx="1331">
                  <c:v>120.2</c:v>
                </c:pt>
                <c:pt idx="1332">
                  <c:v>120.2</c:v>
                </c:pt>
                <c:pt idx="1333">
                  <c:v>120.2</c:v>
                </c:pt>
                <c:pt idx="1334">
                  <c:v>120</c:v>
                </c:pt>
                <c:pt idx="1335">
                  <c:v>120</c:v>
                </c:pt>
                <c:pt idx="1336">
                  <c:v>120</c:v>
                </c:pt>
                <c:pt idx="1337">
                  <c:v>120.2</c:v>
                </c:pt>
                <c:pt idx="1338">
                  <c:v>120.2</c:v>
                </c:pt>
                <c:pt idx="1339">
                  <c:v>120.2</c:v>
                </c:pt>
                <c:pt idx="1340">
                  <c:v>120.5</c:v>
                </c:pt>
                <c:pt idx="1341">
                  <c:v>120.5</c:v>
                </c:pt>
                <c:pt idx="1342">
                  <c:v>120.5</c:v>
                </c:pt>
                <c:pt idx="1343">
                  <c:v>120.7</c:v>
                </c:pt>
                <c:pt idx="1344">
                  <c:v>120.7</c:v>
                </c:pt>
                <c:pt idx="1345">
                  <c:v>120.7</c:v>
                </c:pt>
                <c:pt idx="1346">
                  <c:v>120.7</c:v>
                </c:pt>
                <c:pt idx="1347">
                  <c:v>120.7</c:v>
                </c:pt>
                <c:pt idx="1348">
                  <c:v>120.7</c:v>
                </c:pt>
                <c:pt idx="1349">
                  <c:v>120.6</c:v>
                </c:pt>
                <c:pt idx="1350">
                  <c:v>120.6</c:v>
                </c:pt>
                <c:pt idx="1351">
                  <c:v>120.6</c:v>
                </c:pt>
                <c:pt idx="1352">
                  <c:v>120.6</c:v>
                </c:pt>
                <c:pt idx="1353">
                  <c:v>120.6</c:v>
                </c:pt>
                <c:pt idx="1354">
                  <c:v>120.6</c:v>
                </c:pt>
                <c:pt idx="1355">
                  <c:v>120.7</c:v>
                </c:pt>
                <c:pt idx="1356">
                  <c:v>120.7</c:v>
                </c:pt>
                <c:pt idx="1357">
                  <c:v>120.7</c:v>
                </c:pt>
                <c:pt idx="1358">
                  <c:v>120.7</c:v>
                </c:pt>
                <c:pt idx="1359">
                  <c:v>120.7</c:v>
                </c:pt>
                <c:pt idx="1360">
                  <c:v>120.7</c:v>
                </c:pt>
                <c:pt idx="1361">
                  <c:v>120.6</c:v>
                </c:pt>
                <c:pt idx="1362">
                  <c:v>120.6</c:v>
                </c:pt>
                <c:pt idx="1363">
                  <c:v>120.6</c:v>
                </c:pt>
                <c:pt idx="1364">
                  <c:v>120.5</c:v>
                </c:pt>
                <c:pt idx="1365">
                  <c:v>120.5</c:v>
                </c:pt>
                <c:pt idx="1366">
                  <c:v>120.5</c:v>
                </c:pt>
                <c:pt idx="1367">
                  <c:v>120.8</c:v>
                </c:pt>
                <c:pt idx="1368">
                  <c:v>120.8</c:v>
                </c:pt>
                <c:pt idx="1369">
                  <c:v>120.8</c:v>
                </c:pt>
                <c:pt idx="1370">
                  <c:v>121.1</c:v>
                </c:pt>
                <c:pt idx="1371">
                  <c:v>121.1</c:v>
                </c:pt>
                <c:pt idx="1372">
                  <c:v>121.1</c:v>
                </c:pt>
                <c:pt idx="1373">
                  <c:v>121.3</c:v>
                </c:pt>
                <c:pt idx="1374">
                  <c:v>121.3</c:v>
                </c:pt>
                <c:pt idx="1375">
                  <c:v>121.3</c:v>
                </c:pt>
                <c:pt idx="1376">
                  <c:v>121.5</c:v>
                </c:pt>
                <c:pt idx="1377">
                  <c:v>121.5</c:v>
                </c:pt>
                <c:pt idx="1378">
                  <c:v>121.5</c:v>
                </c:pt>
                <c:pt idx="1379">
                  <c:v>121.2</c:v>
                </c:pt>
                <c:pt idx="1380">
                  <c:v>121.2</c:v>
                </c:pt>
                <c:pt idx="1381">
                  <c:v>121.2</c:v>
                </c:pt>
                <c:pt idx="1382">
                  <c:v>121.1</c:v>
                </c:pt>
                <c:pt idx="1383">
                  <c:v>121.1</c:v>
                </c:pt>
                <c:pt idx="1384">
                  <c:v>121.1</c:v>
                </c:pt>
                <c:pt idx="1385">
                  <c:v>120.7</c:v>
                </c:pt>
                <c:pt idx="1386">
                  <c:v>120.7</c:v>
                </c:pt>
                <c:pt idx="1387">
                  <c:v>120.7</c:v>
                </c:pt>
                <c:pt idx="1388">
                  <c:v>120.8</c:v>
                </c:pt>
                <c:pt idx="1389">
                  <c:v>120.8</c:v>
                </c:pt>
                <c:pt idx="1390">
                  <c:v>120.8</c:v>
                </c:pt>
                <c:pt idx="1391">
                  <c:v>121</c:v>
                </c:pt>
                <c:pt idx="1392">
                  <c:v>121</c:v>
                </c:pt>
                <c:pt idx="1393">
                  <c:v>121</c:v>
                </c:pt>
                <c:pt idx="1394">
                  <c:v>120.9</c:v>
                </c:pt>
                <c:pt idx="1395">
                  <c:v>120.9</c:v>
                </c:pt>
                <c:pt idx="1396">
                  <c:v>120.9</c:v>
                </c:pt>
                <c:pt idx="1397">
                  <c:v>121.1</c:v>
                </c:pt>
                <c:pt idx="1398">
                  <c:v>121.1</c:v>
                </c:pt>
                <c:pt idx="1399">
                  <c:v>121.1</c:v>
                </c:pt>
                <c:pt idx="1400">
                  <c:v>121</c:v>
                </c:pt>
                <c:pt idx="1401">
                  <c:v>121</c:v>
                </c:pt>
                <c:pt idx="1402">
                  <c:v>121</c:v>
                </c:pt>
                <c:pt idx="1403">
                  <c:v>121.3</c:v>
                </c:pt>
                <c:pt idx="1404">
                  <c:v>121.3</c:v>
                </c:pt>
                <c:pt idx="1405">
                  <c:v>121.3</c:v>
                </c:pt>
                <c:pt idx="1406">
                  <c:v>121.3</c:v>
                </c:pt>
                <c:pt idx="1407">
                  <c:v>121.3</c:v>
                </c:pt>
                <c:pt idx="1408">
                  <c:v>121.3</c:v>
                </c:pt>
                <c:pt idx="1409">
                  <c:v>121.5</c:v>
                </c:pt>
                <c:pt idx="1410">
                  <c:v>121.5</c:v>
                </c:pt>
                <c:pt idx="1411">
                  <c:v>121.5</c:v>
                </c:pt>
                <c:pt idx="1412">
                  <c:v>121.6</c:v>
                </c:pt>
                <c:pt idx="1413">
                  <c:v>121.6</c:v>
                </c:pt>
                <c:pt idx="1414">
                  <c:v>121.6</c:v>
                </c:pt>
                <c:pt idx="1415">
                  <c:v>121.7</c:v>
                </c:pt>
                <c:pt idx="1416">
                  <c:v>121.7</c:v>
                </c:pt>
                <c:pt idx="1417">
                  <c:v>121.7</c:v>
                </c:pt>
                <c:pt idx="1418">
                  <c:v>121.6</c:v>
                </c:pt>
                <c:pt idx="1419">
                  <c:v>121.6</c:v>
                </c:pt>
                <c:pt idx="1420">
                  <c:v>121.6</c:v>
                </c:pt>
                <c:pt idx="1421">
                  <c:v>121.9</c:v>
                </c:pt>
                <c:pt idx="1422">
                  <c:v>121.9</c:v>
                </c:pt>
                <c:pt idx="1423">
                  <c:v>121.9</c:v>
                </c:pt>
                <c:pt idx="1424">
                  <c:v>122</c:v>
                </c:pt>
                <c:pt idx="1425">
                  <c:v>122</c:v>
                </c:pt>
                <c:pt idx="1426">
                  <c:v>122</c:v>
                </c:pt>
                <c:pt idx="1427">
                  <c:v>122.3</c:v>
                </c:pt>
                <c:pt idx="1428">
                  <c:v>122.3</c:v>
                </c:pt>
                <c:pt idx="1429">
                  <c:v>122.3</c:v>
                </c:pt>
                <c:pt idx="1430">
                  <c:v>122.7</c:v>
                </c:pt>
                <c:pt idx="1431">
                  <c:v>122.7</c:v>
                </c:pt>
                <c:pt idx="1432">
                  <c:v>122.7</c:v>
                </c:pt>
                <c:pt idx="1433">
                  <c:v>123</c:v>
                </c:pt>
                <c:pt idx="1434">
                  <c:v>123</c:v>
                </c:pt>
                <c:pt idx="1435">
                  <c:v>123</c:v>
                </c:pt>
                <c:pt idx="1436">
                  <c:v>123.2</c:v>
                </c:pt>
                <c:pt idx="1437">
                  <c:v>123.2</c:v>
                </c:pt>
                <c:pt idx="1438">
                  <c:v>123.2</c:v>
                </c:pt>
                <c:pt idx="1439">
                  <c:v>122.6</c:v>
                </c:pt>
                <c:pt idx="1440">
                  <c:v>122.6</c:v>
                </c:pt>
                <c:pt idx="1441">
                  <c:v>122.6</c:v>
                </c:pt>
                <c:pt idx="1442">
                  <c:v>122</c:v>
                </c:pt>
                <c:pt idx="1443">
                  <c:v>122</c:v>
                </c:pt>
                <c:pt idx="1444">
                  <c:v>122</c:v>
                </c:pt>
                <c:pt idx="1445">
                  <c:v>121.8</c:v>
                </c:pt>
                <c:pt idx="1446">
                  <c:v>121.8</c:v>
                </c:pt>
                <c:pt idx="1447">
                  <c:v>121.8</c:v>
                </c:pt>
                <c:pt idx="1448">
                  <c:v>121.9</c:v>
                </c:pt>
                <c:pt idx="1449">
                  <c:v>121.9</c:v>
                </c:pt>
                <c:pt idx="1450">
                  <c:v>121.9</c:v>
                </c:pt>
                <c:pt idx="1451">
                  <c:v>122.4</c:v>
                </c:pt>
                <c:pt idx="1452">
                  <c:v>122.4</c:v>
                </c:pt>
                <c:pt idx="1453">
                  <c:v>122.4</c:v>
                </c:pt>
                <c:pt idx="1454">
                  <c:v>122.1</c:v>
                </c:pt>
                <c:pt idx="1455">
                  <c:v>122.1</c:v>
                </c:pt>
                <c:pt idx="1456">
                  <c:v>122.1</c:v>
                </c:pt>
                <c:pt idx="1457">
                  <c:v>122.1</c:v>
                </c:pt>
                <c:pt idx="1458">
                  <c:v>122.1</c:v>
                </c:pt>
                <c:pt idx="1459">
                  <c:v>122.1</c:v>
                </c:pt>
                <c:pt idx="1460">
                  <c:v>121.6</c:v>
                </c:pt>
                <c:pt idx="1461">
                  <c:v>121.6</c:v>
                </c:pt>
                <c:pt idx="1462">
                  <c:v>121.6</c:v>
                </c:pt>
                <c:pt idx="1463">
                  <c:v>121.8</c:v>
                </c:pt>
                <c:pt idx="1464">
                  <c:v>121.8</c:v>
                </c:pt>
                <c:pt idx="1465">
                  <c:v>121.8</c:v>
                </c:pt>
                <c:pt idx="1466">
                  <c:v>122</c:v>
                </c:pt>
                <c:pt idx="1467">
                  <c:v>122</c:v>
                </c:pt>
                <c:pt idx="1468">
                  <c:v>122</c:v>
                </c:pt>
                <c:pt idx="1469">
                  <c:v>122</c:v>
                </c:pt>
                <c:pt idx="1470">
                  <c:v>122</c:v>
                </c:pt>
                <c:pt idx="1471">
                  <c:v>122</c:v>
                </c:pt>
                <c:pt idx="1472">
                  <c:v>122.1</c:v>
                </c:pt>
                <c:pt idx="1473">
                  <c:v>122.1</c:v>
                </c:pt>
                <c:pt idx="1474">
                  <c:v>122.1</c:v>
                </c:pt>
                <c:pt idx="1475">
                  <c:v>121.7</c:v>
                </c:pt>
                <c:pt idx="1476">
                  <c:v>121.7</c:v>
                </c:pt>
                <c:pt idx="1477">
                  <c:v>121.7</c:v>
                </c:pt>
                <c:pt idx="1478">
                  <c:v>121.6</c:v>
                </c:pt>
                <c:pt idx="1479">
                  <c:v>121.6</c:v>
                </c:pt>
                <c:pt idx="1480">
                  <c:v>121.6</c:v>
                </c:pt>
                <c:pt idx="1481">
                  <c:v>121.7</c:v>
                </c:pt>
                <c:pt idx="1482">
                  <c:v>121.7</c:v>
                </c:pt>
                <c:pt idx="1483">
                  <c:v>121.7</c:v>
                </c:pt>
                <c:pt idx="1484">
                  <c:v>122.2</c:v>
                </c:pt>
                <c:pt idx="1485">
                  <c:v>122.2</c:v>
                </c:pt>
                <c:pt idx="1486">
                  <c:v>122.2</c:v>
                </c:pt>
                <c:pt idx="1487">
                  <c:v>122.5</c:v>
                </c:pt>
                <c:pt idx="1488">
                  <c:v>122.5</c:v>
                </c:pt>
                <c:pt idx="1489">
                  <c:v>122.5</c:v>
                </c:pt>
                <c:pt idx="1490">
                  <c:v>122.4</c:v>
                </c:pt>
                <c:pt idx="1491">
                  <c:v>122.4</c:v>
                </c:pt>
                <c:pt idx="1492">
                  <c:v>122.4</c:v>
                </c:pt>
                <c:pt idx="1493">
                  <c:v>122.1</c:v>
                </c:pt>
                <c:pt idx="1494">
                  <c:v>122.1</c:v>
                </c:pt>
                <c:pt idx="1495">
                  <c:v>122.1</c:v>
                </c:pt>
                <c:pt idx="1496">
                  <c:v>122.1</c:v>
                </c:pt>
                <c:pt idx="1497">
                  <c:v>122.1</c:v>
                </c:pt>
                <c:pt idx="1498">
                  <c:v>122.1</c:v>
                </c:pt>
                <c:pt idx="1499">
                  <c:v>122.1</c:v>
                </c:pt>
                <c:pt idx="1500">
                  <c:v>122.1</c:v>
                </c:pt>
                <c:pt idx="1501">
                  <c:v>122.1</c:v>
                </c:pt>
                <c:pt idx="1502">
                  <c:v>122.2</c:v>
                </c:pt>
                <c:pt idx="1503">
                  <c:v>122.2</c:v>
                </c:pt>
                <c:pt idx="1504">
                  <c:v>122.2</c:v>
                </c:pt>
                <c:pt idx="1505">
                  <c:v>122.2</c:v>
                </c:pt>
                <c:pt idx="1506">
                  <c:v>122.2</c:v>
                </c:pt>
                <c:pt idx="1507">
                  <c:v>122.2</c:v>
                </c:pt>
                <c:pt idx="1508">
                  <c:v>122.3</c:v>
                </c:pt>
                <c:pt idx="1509">
                  <c:v>122.3</c:v>
                </c:pt>
                <c:pt idx="1510">
                  <c:v>122.3</c:v>
                </c:pt>
                <c:pt idx="1511">
                  <c:v>122.4</c:v>
                </c:pt>
                <c:pt idx="1512">
                  <c:v>122.4</c:v>
                </c:pt>
                <c:pt idx="1513">
                  <c:v>122.4</c:v>
                </c:pt>
                <c:pt idx="1514">
                  <c:v>122.4</c:v>
                </c:pt>
                <c:pt idx="1515">
                  <c:v>122.4</c:v>
                </c:pt>
                <c:pt idx="1516">
                  <c:v>122.4</c:v>
                </c:pt>
                <c:pt idx="1517">
                  <c:v>122.9</c:v>
                </c:pt>
                <c:pt idx="1518">
                  <c:v>122.9</c:v>
                </c:pt>
                <c:pt idx="1519">
                  <c:v>122.9</c:v>
                </c:pt>
                <c:pt idx="1520">
                  <c:v>123.2</c:v>
                </c:pt>
                <c:pt idx="1521">
                  <c:v>123.2</c:v>
                </c:pt>
                <c:pt idx="1522">
                  <c:v>123.2</c:v>
                </c:pt>
                <c:pt idx="1523">
                  <c:v>123.3</c:v>
                </c:pt>
                <c:pt idx="1524">
                  <c:v>123.3</c:v>
                </c:pt>
                <c:pt idx="1525">
                  <c:v>123.3</c:v>
                </c:pt>
                <c:pt idx="1526">
                  <c:v>122.7</c:v>
                </c:pt>
                <c:pt idx="1527">
                  <c:v>122.7</c:v>
                </c:pt>
                <c:pt idx="1528">
                  <c:v>122.7</c:v>
                </c:pt>
                <c:pt idx="1529">
                  <c:v>122.6</c:v>
                </c:pt>
                <c:pt idx="1530">
                  <c:v>122.6</c:v>
                </c:pt>
                <c:pt idx="1531">
                  <c:v>122.6</c:v>
                </c:pt>
                <c:pt idx="1532">
                  <c:v>122.6</c:v>
                </c:pt>
                <c:pt idx="1533">
                  <c:v>122.6</c:v>
                </c:pt>
                <c:pt idx="1534">
                  <c:v>122.6</c:v>
                </c:pt>
                <c:pt idx="1535">
                  <c:v>122.9</c:v>
                </c:pt>
                <c:pt idx="1536">
                  <c:v>122.9</c:v>
                </c:pt>
                <c:pt idx="1537">
                  <c:v>122.9</c:v>
                </c:pt>
                <c:pt idx="1538">
                  <c:v>122.8</c:v>
                </c:pt>
                <c:pt idx="1539">
                  <c:v>122.8</c:v>
                </c:pt>
                <c:pt idx="1540">
                  <c:v>122.8</c:v>
                </c:pt>
                <c:pt idx="1541">
                  <c:v>122.6</c:v>
                </c:pt>
                <c:pt idx="1542">
                  <c:v>122.6</c:v>
                </c:pt>
                <c:pt idx="1543">
                  <c:v>122.6</c:v>
                </c:pt>
                <c:pt idx="1544">
                  <c:v>122.4</c:v>
                </c:pt>
                <c:pt idx="1545">
                  <c:v>122.4</c:v>
                </c:pt>
                <c:pt idx="1546">
                  <c:v>122.4</c:v>
                </c:pt>
                <c:pt idx="1547">
                  <c:v>121.9</c:v>
                </c:pt>
                <c:pt idx="1548">
                  <c:v>121.9</c:v>
                </c:pt>
                <c:pt idx="1549">
                  <c:v>121.9</c:v>
                </c:pt>
                <c:pt idx="1550">
                  <c:v>121.7</c:v>
                </c:pt>
                <c:pt idx="1551">
                  <c:v>121.7</c:v>
                </c:pt>
                <c:pt idx="1552">
                  <c:v>121.7</c:v>
                </c:pt>
                <c:pt idx="1553">
                  <c:v>121.3</c:v>
                </c:pt>
                <c:pt idx="1554">
                  <c:v>121.3</c:v>
                </c:pt>
                <c:pt idx="1555">
                  <c:v>121.3</c:v>
                </c:pt>
                <c:pt idx="1556">
                  <c:v>121.1</c:v>
                </c:pt>
                <c:pt idx="1557">
                  <c:v>121.1</c:v>
                </c:pt>
                <c:pt idx="1558">
                  <c:v>121.1</c:v>
                </c:pt>
                <c:pt idx="1559">
                  <c:v>121.1</c:v>
                </c:pt>
                <c:pt idx="1560">
                  <c:v>121.1</c:v>
                </c:pt>
                <c:pt idx="1561">
                  <c:v>121.1</c:v>
                </c:pt>
                <c:pt idx="1562">
                  <c:v>121</c:v>
                </c:pt>
                <c:pt idx="1563">
                  <c:v>121</c:v>
                </c:pt>
                <c:pt idx="1564">
                  <c:v>121</c:v>
                </c:pt>
                <c:pt idx="1565">
                  <c:v>121.3</c:v>
                </c:pt>
                <c:pt idx="1566">
                  <c:v>121.3</c:v>
                </c:pt>
                <c:pt idx="1567">
                  <c:v>121.3</c:v>
                </c:pt>
                <c:pt idx="1568">
                  <c:v>121.5</c:v>
                </c:pt>
                <c:pt idx="1569">
                  <c:v>121.5</c:v>
                </c:pt>
                <c:pt idx="1570">
                  <c:v>121.5</c:v>
                </c:pt>
                <c:pt idx="1571">
                  <c:v>121.6</c:v>
                </c:pt>
                <c:pt idx="1572">
                  <c:v>121.6</c:v>
                </c:pt>
                <c:pt idx="1573">
                  <c:v>121.6</c:v>
                </c:pt>
                <c:pt idx="1574">
                  <c:v>121.6</c:v>
                </c:pt>
                <c:pt idx="1575">
                  <c:v>121.6</c:v>
                </c:pt>
                <c:pt idx="1576">
                  <c:v>121.6</c:v>
                </c:pt>
                <c:pt idx="1577">
                  <c:v>121.8</c:v>
                </c:pt>
                <c:pt idx="1578">
                  <c:v>121.8</c:v>
                </c:pt>
                <c:pt idx="1579">
                  <c:v>121.8</c:v>
                </c:pt>
                <c:pt idx="1580">
                  <c:v>121.9</c:v>
                </c:pt>
                <c:pt idx="1581">
                  <c:v>121.9</c:v>
                </c:pt>
                <c:pt idx="1582">
                  <c:v>121.9</c:v>
                </c:pt>
                <c:pt idx="1583">
                  <c:v>122.4</c:v>
                </c:pt>
                <c:pt idx="1584">
                  <c:v>122.4</c:v>
                </c:pt>
                <c:pt idx="1585">
                  <c:v>122.4</c:v>
                </c:pt>
                <c:pt idx="1586">
                  <c:v>122.2</c:v>
                </c:pt>
                <c:pt idx="1587">
                  <c:v>122.2</c:v>
                </c:pt>
                <c:pt idx="1588">
                  <c:v>122.2</c:v>
                </c:pt>
                <c:pt idx="1589">
                  <c:v>122.2</c:v>
                </c:pt>
                <c:pt idx="1590">
                  <c:v>122.2</c:v>
                </c:pt>
                <c:pt idx="1591">
                  <c:v>122.2</c:v>
                </c:pt>
                <c:pt idx="1592">
                  <c:v>122</c:v>
                </c:pt>
                <c:pt idx="1593">
                  <c:v>122</c:v>
                </c:pt>
                <c:pt idx="1594">
                  <c:v>122</c:v>
                </c:pt>
                <c:pt idx="1595">
                  <c:v>122.2</c:v>
                </c:pt>
                <c:pt idx="1596">
                  <c:v>122.2</c:v>
                </c:pt>
                <c:pt idx="1597">
                  <c:v>122.2</c:v>
                </c:pt>
                <c:pt idx="1598">
                  <c:v>122.8</c:v>
                </c:pt>
                <c:pt idx="1599">
                  <c:v>122.8</c:v>
                </c:pt>
                <c:pt idx="1600">
                  <c:v>122.8</c:v>
                </c:pt>
                <c:pt idx="1601">
                  <c:v>122.9</c:v>
                </c:pt>
                <c:pt idx="1602">
                  <c:v>122.9</c:v>
                </c:pt>
                <c:pt idx="1603">
                  <c:v>122.9</c:v>
                </c:pt>
                <c:pt idx="1604">
                  <c:v>123.2</c:v>
                </c:pt>
                <c:pt idx="1605">
                  <c:v>123.2</c:v>
                </c:pt>
                <c:pt idx="1606">
                  <c:v>123.2</c:v>
                </c:pt>
                <c:pt idx="1607">
                  <c:v>123</c:v>
                </c:pt>
                <c:pt idx="1608">
                  <c:v>123</c:v>
                </c:pt>
                <c:pt idx="1609">
                  <c:v>123</c:v>
                </c:pt>
                <c:pt idx="1610">
                  <c:v>123</c:v>
                </c:pt>
                <c:pt idx="1611">
                  <c:v>123</c:v>
                </c:pt>
                <c:pt idx="1612">
                  <c:v>123</c:v>
                </c:pt>
                <c:pt idx="1613">
                  <c:v>122.4</c:v>
                </c:pt>
                <c:pt idx="1614">
                  <c:v>122.4</c:v>
                </c:pt>
                <c:pt idx="1615">
                  <c:v>122.4</c:v>
                </c:pt>
                <c:pt idx="1616">
                  <c:v>121.2</c:v>
                </c:pt>
                <c:pt idx="1617">
                  <c:v>121.2</c:v>
                </c:pt>
                <c:pt idx="1618">
                  <c:v>121.2</c:v>
                </c:pt>
                <c:pt idx="1619">
                  <c:v>118.3</c:v>
                </c:pt>
                <c:pt idx="1620">
                  <c:v>118.3</c:v>
                </c:pt>
                <c:pt idx="1621">
                  <c:v>118.3</c:v>
                </c:pt>
                <c:pt idx="1622">
                  <c:v>115.9</c:v>
                </c:pt>
                <c:pt idx="1623">
                  <c:v>115.9</c:v>
                </c:pt>
                <c:pt idx="1624">
                  <c:v>115.9</c:v>
                </c:pt>
                <c:pt idx="1625">
                  <c:v>113.9</c:v>
                </c:pt>
                <c:pt idx="1626">
                  <c:v>113.9</c:v>
                </c:pt>
                <c:pt idx="1627">
                  <c:v>113.9</c:v>
                </c:pt>
                <c:pt idx="1628">
                  <c:v>113.6</c:v>
                </c:pt>
                <c:pt idx="1629">
                  <c:v>113.6</c:v>
                </c:pt>
                <c:pt idx="1630">
                  <c:v>113.6</c:v>
                </c:pt>
                <c:pt idx="1631">
                  <c:v>113.2</c:v>
                </c:pt>
                <c:pt idx="1632">
                  <c:v>113.2</c:v>
                </c:pt>
                <c:pt idx="1633">
                  <c:v>113.2</c:v>
                </c:pt>
                <c:pt idx="1634">
                  <c:v>113.7</c:v>
                </c:pt>
                <c:pt idx="1635">
                  <c:v>113.7</c:v>
                </c:pt>
                <c:pt idx="1636">
                  <c:v>113.7</c:v>
                </c:pt>
                <c:pt idx="1637">
                  <c:v>115.8</c:v>
                </c:pt>
                <c:pt idx="1638">
                  <c:v>115.8</c:v>
                </c:pt>
                <c:pt idx="1639">
                  <c:v>115.8</c:v>
                </c:pt>
                <c:pt idx="1640">
                  <c:v>118.8</c:v>
                </c:pt>
                <c:pt idx="1641">
                  <c:v>118.8</c:v>
                </c:pt>
                <c:pt idx="1642">
                  <c:v>118.8</c:v>
                </c:pt>
                <c:pt idx="1643">
                  <c:v>121.4</c:v>
                </c:pt>
                <c:pt idx="1644">
                  <c:v>121.4</c:v>
                </c:pt>
                <c:pt idx="1645">
                  <c:v>121.4</c:v>
                </c:pt>
                <c:pt idx="1646">
                  <c:v>122.5</c:v>
                </c:pt>
                <c:pt idx="1647">
                  <c:v>122.5</c:v>
                </c:pt>
                <c:pt idx="1648">
                  <c:v>122.5</c:v>
                </c:pt>
                <c:pt idx="1649">
                  <c:v>122.5</c:v>
                </c:pt>
                <c:pt idx="1650">
                  <c:v>122.5</c:v>
                </c:pt>
                <c:pt idx="1651">
                  <c:v>122.5</c:v>
                </c:pt>
                <c:pt idx="1652">
                  <c:v>122.6</c:v>
                </c:pt>
                <c:pt idx="1653">
                  <c:v>122.6</c:v>
                </c:pt>
                <c:pt idx="1654">
                  <c:v>122.6</c:v>
                </c:pt>
                <c:pt idx="1655">
                  <c:v>122.7</c:v>
                </c:pt>
                <c:pt idx="1656">
                  <c:v>122.7</c:v>
                </c:pt>
                <c:pt idx="1657">
                  <c:v>122.7</c:v>
                </c:pt>
                <c:pt idx="1658">
                  <c:v>122.9</c:v>
                </c:pt>
                <c:pt idx="1659">
                  <c:v>122.9</c:v>
                </c:pt>
                <c:pt idx="1660">
                  <c:v>122.9</c:v>
                </c:pt>
                <c:pt idx="1661">
                  <c:v>123</c:v>
                </c:pt>
                <c:pt idx="1662">
                  <c:v>123</c:v>
                </c:pt>
                <c:pt idx="1663">
                  <c:v>123</c:v>
                </c:pt>
                <c:pt idx="1664">
                  <c:v>123</c:v>
                </c:pt>
                <c:pt idx="1665">
                  <c:v>123</c:v>
                </c:pt>
                <c:pt idx="1666">
                  <c:v>123</c:v>
                </c:pt>
                <c:pt idx="1667">
                  <c:v>123.1</c:v>
                </c:pt>
                <c:pt idx="1668">
                  <c:v>123.1</c:v>
                </c:pt>
                <c:pt idx="1669">
                  <c:v>123.1</c:v>
                </c:pt>
                <c:pt idx="1670">
                  <c:v>123</c:v>
                </c:pt>
                <c:pt idx="1671">
                  <c:v>123</c:v>
                </c:pt>
                <c:pt idx="1672">
                  <c:v>123</c:v>
                </c:pt>
                <c:pt idx="1673">
                  <c:v>123.1</c:v>
                </c:pt>
                <c:pt idx="1674">
                  <c:v>123.1</c:v>
                </c:pt>
                <c:pt idx="1675">
                  <c:v>123.1</c:v>
                </c:pt>
                <c:pt idx="1676">
                  <c:v>123.3</c:v>
                </c:pt>
                <c:pt idx="1677">
                  <c:v>123.3</c:v>
                </c:pt>
                <c:pt idx="1678">
                  <c:v>123.3</c:v>
                </c:pt>
                <c:pt idx="1679">
                  <c:v>123.6</c:v>
                </c:pt>
                <c:pt idx="1680">
                  <c:v>123.6</c:v>
                </c:pt>
                <c:pt idx="1681">
                  <c:v>123.6</c:v>
                </c:pt>
                <c:pt idx="1682">
                  <c:v>123.7</c:v>
                </c:pt>
                <c:pt idx="1683">
                  <c:v>123.7</c:v>
                </c:pt>
                <c:pt idx="1684">
                  <c:v>123.7</c:v>
                </c:pt>
                <c:pt idx="1685">
                  <c:v>123.7</c:v>
                </c:pt>
                <c:pt idx="1686">
                  <c:v>123.7</c:v>
                </c:pt>
                <c:pt idx="1687">
                  <c:v>123.7</c:v>
                </c:pt>
                <c:pt idx="1688">
                  <c:v>123.9</c:v>
                </c:pt>
                <c:pt idx="1689">
                  <c:v>123.9</c:v>
                </c:pt>
                <c:pt idx="1690">
                  <c:v>123.9</c:v>
                </c:pt>
                <c:pt idx="1691">
                  <c:v>124.2</c:v>
                </c:pt>
                <c:pt idx="1692">
                  <c:v>124.2</c:v>
                </c:pt>
                <c:pt idx="1693">
                  <c:v>124.2</c:v>
                </c:pt>
                <c:pt idx="1694">
                  <c:v>124.9</c:v>
                </c:pt>
                <c:pt idx="1695">
                  <c:v>124.9</c:v>
                </c:pt>
                <c:pt idx="1696">
                  <c:v>124.9</c:v>
                </c:pt>
                <c:pt idx="1697">
                  <c:v>125.2</c:v>
                </c:pt>
                <c:pt idx="1698">
                  <c:v>125.2</c:v>
                </c:pt>
                <c:pt idx="1699">
                  <c:v>125.2</c:v>
                </c:pt>
                <c:pt idx="1700">
                  <c:v>125.3</c:v>
                </c:pt>
                <c:pt idx="1701">
                  <c:v>125.3</c:v>
                </c:pt>
                <c:pt idx="1702">
                  <c:v>125.3</c:v>
                </c:pt>
                <c:pt idx="1703">
                  <c:v>125.3</c:v>
                </c:pt>
                <c:pt idx="1704">
                  <c:v>125.3</c:v>
                </c:pt>
                <c:pt idx="1705">
                  <c:v>125.3</c:v>
                </c:pt>
                <c:pt idx="1706">
                  <c:v>125.4</c:v>
                </c:pt>
                <c:pt idx="1707">
                  <c:v>125.4</c:v>
                </c:pt>
                <c:pt idx="1708">
                  <c:v>125.4</c:v>
                </c:pt>
                <c:pt idx="1709">
                  <c:v>125.5</c:v>
                </c:pt>
                <c:pt idx="1710">
                  <c:v>125.5</c:v>
                </c:pt>
                <c:pt idx="1711">
                  <c:v>125.5</c:v>
                </c:pt>
                <c:pt idx="1712">
                  <c:v>125.7</c:v>
                </c:pt>
                <c:pt idx="1713">
                  <c:v>125.7</c:v>
                </c:pt>
                <c:pt idx="1714">
                  <c:v>125.7</c:v>
                </c:pt>
                <c:pt idx="1715">
                  <c:v>125.9</c:v>
                </c:pt>
                <c:pt idx="1716">
                  <c:v>125.9</c:v>
                </c:pt>
                <c:pt idx="1717">
                  <c:v>125.9</c:v>
                </c:pt>
                <c:pt idx="1718">
                  <c:v>126.4</c:v>
                </c:pt>
                <c:pt idx="1719">
                  <c:v>126.4</c:v>
                </c:pt>
                <c:pt idx="1720">
                  <c:v>126.4</c:v>
                </c:pt>
                <c:pt idx="1721">
                  <c:v>126.3</c:v>
                </c:pt>
                <c:pt idx="1722">
                  <c:v>126.3</c:v>
                </c:pt>
                <c:pt idx="1723">
                  <c:v>126.3</c:v>
                </c:pt>
                <c:pt idx="1724">
                  <c:v>126.2</c:v>
                </c:pt>
                <c:pt idx="1725">
                  <c:v>126.2</c:v>
                </c:pt>
                <c:pt idx="1726">
                  <c:v>126.2</c:v>
                </c:pt>
                <c:pt idx="1727">
                  <c:v>126.3</c:v>
                </c:pt>
                <c:pt idx="1728">
                  <c:v>126.3</c:v>
                </c:pt>
                <c:pt idx="1729">
                  <c:v>126.3</c:v>
                </c:pt>
                <c:pt idx="1730">
                  <c:v>126.8</c:v>
                </c:pt>
                <c:pt idx="1731">
                  <c:v>126.8</c:v>
                </c:pt>
                <c:pt idx="1732">
                  <c:v>126.8</c:v>
                </c:pt>
                <c:pt idx="1733">
                  <c:v>127.1</c:v>
                </c:pt>
                <c:pt idx="1734">
                  <c:v>127.1</c:v>
                </c:pt>
                <c:pt idx="1735">
                  <c:v>127.1</c:v>
                </c:pt>
                <c:pt idx="1736">
                  <c:v>127.1</c:v>
                </c:pt>
                <c:pt idx="1737">
                  <c:v>127.1</c:v>
                </c:pt>
                <c:pt idx="1738">
                  <c:v>127.1</c:v>
                </c:pt>
                <c:pt idx="1739">
                  <c:v>127.2</c:v>
                </c:pt>
                <c:pt idx="1740">
                  <c:v>127.2</c:v>
                </c:pt>
                <c:pt idx="1741">
                  <c:v>127.2</c:v>
                </c:pt>
                <c:pt idx="1742">
                  <c:v>127.4</c:v>
                </c:pt>
                <c:pt idx="1743">
                  <c:v>127.4</c:v>
                </c:pt>
                <c:pt idx="1744">
                  <c:v>127.4</c:v>
                </c:pt>
                <c:pt idx="1745">
                  <c:v>127.3</c:v>
                </c:pt>
                <c:pt idx="1746">
                  <c:v>127.3</c:v>
                </c:pt>
                <c:pt idx="1747">
                  <c:v>127.3</c:v>
                </c:pt>
                <c:pt idx="1748">
                  <c:v>127.3</c:v>
                </c:pt>
                <c:pt idx="1749">
                  <c:v>127.3</c:v>
                </c:pt>
                <c:pt idx="1750">
                  <c:v>127.3</c:v>
                </c:pt>
                <c:pt idx="1751">
                  <c:v>127.4</c:v>
                </c:pt>
                <c:pt idx="1752">
                  <c:v>127.4</c:v>
                </c:pt>
                <c:pt idx="1753">
                  <c:v>127.4</c:v>
                </c:pt>
                <c:pt idx="1754">
                  <c:v>127.6</c:v>
                </c:pt>
                <c:pt idx="1755">
                  <c:v>127.6</c:v>
                </c:pt>
                <c:pt idx="1756">
                  <c:v>127.6</c:v>
                </c:pt>
                <c:pt idx="1757">
                  <c:v>127.5</c:v>
                </c:pt>
                <c:pt idx="1758">
                  <c:v>127.5</c:v>
                </c:pt>
                <c:pt idx="1759">
                  <c:v>127.5</c:v>
                </c:pt>
                <c:pt idx="1760">
                  <c:v>127.3</c:v>
                </c:pt>
                <c:pt idx="1761">
                  <c:v>127.3</c:v>
                </c:pt>
                <c:pt idx="1762">
                  <c:v>127.3</c:v>
                </c:pt>
                <c:pt idx="1763">
                  <c:v>126.6</c:v>
                </c:pt>
                <c:pt idx="1764">
                  <c:v>126.6</c:v>
                </c:pt>
                <c:pt idx="1765">
                  <c:v>126.6</c:v>
                </c:pt>
                <c:pt idx="1766">
                  <c:v>126</c:v>
                </c:pt>
                <c:pt idx="1767">
                  <c:v>126</c:v>
                </c:pt>
                <c:pt idx="1768">
                  <c:v>126</c:v>
                </c:pt>
                <c:pt idx="1769">
                  <c:v>125.3</c:v>
                </c:pt>
                <c:pt idx="1770">
                  <c:v>125.3</c:v>
                </c:pt>
                <c:pt idx="1771">
                  <c:v>125.3</c:v>
                </c:pt>
                <c:pt idx="1772">
                  <c:v>125</c:v>
                </c:pt>
                <c:pt idx="1773">
                  <c:v>125</c:v>
                </c:pt>
                <c:pt idx="1774">
                  <c:v>125</c:v>
                </c:pt>
                <c:pt idx="1775">
                  <c:v>124.9</c:v>
                </c:pt>
                <c:pt idx="1776">
                  <c:v>124.9</c:v>
                </c:pt>
                <c:pt idx="1777">
                  <c:v>124.9</c:v>
                </c:pt>
                <c:pt idx="1778">
                  <c:v>124.6</c:v>
                </c:pt>
                <c:pt idx="1779">
                  <c:v>124.6</c:v>
                </c:pt>
                <c:pt idx="1780">
                  <c:v>124.6</c:v>
                </c:pt>
                <c:pt idx="1781">
                  <c:v>124.8</c:v>
                </c:pt>
                <c:pt idx="1782">
                  <c:v>124.8</c:v>
                </c:pt>
                <c:pt idx="1783">
                  <c:v>124.8</c:v>
                </c:pt>
                <c:pt idx="1784">
                  <c:v>124.4</c:v>
                </c:pt>
                <c:pt idx="1785">
                  <c:v>124.4</c:v>
                </c:pt>
                <c:pt idx="1786">
                  <c:v>124.4</c:v>
                </c:pt>
                <c:pt idx="1787">
                  <c:v>124.3</c:v>
                </c:pt>
                <c:pt idx="1788">
                  <c:v>124.3</c:v>
                </c:pt>
                <c:pt idx="1789">
                  <c:v>124.3</c:v>
                </c:pt>
                <c:pt idx="1790">
                  <c:v>123.9</c:v>
                </c:pt>
                <c:pt idx="1791">
                  <c:v>123.9</c:v>
                </c:pt>
                <c:pt idx="1792">
                  <c:v>123.9</c:v>
                </c:pt>
                <c:pt idx="1793">
                  <c:v>124.1</c:v>
                </c:pt>
                <c:pt idx="1794">
                  <c:v>124.1</c:v>
                </c:pt>
                <c:pt idx="1795">
                  <c:v>124.1</c:v>
                </c:pt>
                <c:pt idx="1796">
                  <c:v>123.9</c:v>
                </c:pt>
                <c:pt idx="1797">
                  <c:v>123.9</c:v>
                </c:pt>
                <c:pt idx="1798">
                  <c:v>123.9</c:v>
                </c:pt>
                <c:pt idx="1799">
                  <c:v>123.8</c:v>
                </c:pt>
                <c:pt idx="1800">
                  <c:v>123.8</c:v>
                </c:pt>
                <c:pt idx="1801">
                  <c:v>123.8</c:v>
                </c:pt>
                <c:pt idx="1802">
                  <c:v>123.8</c:v>
                </c:pt>
                <c:pt idx="1803">
                  <c:v>123.8</c:v>
                </c:pt>
                <c:pt idx="1804">
                  <c:v>123.8</c:v>
                </c:pt>
                <c:pt idx="1805">
                  <c:v>124.1</c:v>
                </c:pt>
                <c:pt idx="1806">
                  <c:v>124.1</c:v>
                </c:pt>
                <c:pt idx="1807">
                  <c:v>124.1</c:v>
                </c:pt>
                <c:pt idx="1808">
                  <c:v>124.7</c:v>
                </c:pt>
                <c:pt idx="1809">
                  <c:v>124.7</c:v>
                </c:pt>
                <c:pt idx="1810">
                  <c:v>124.7</c:v>
                </c:pt>
                <c:pt idx="1811">
                  <c:v>124.7</c:v>
                </c:pt>
                <c:pt idx="1812">
                  <c:v>124.7</c:v>
                </c:pt>
                <c:pt idx="1813">
                  <c:v>124.7</c:v>
                </c:pt>
                <c:pt idx="1814">
                  <c:v>124.5</c:v>
                </c:pt>
                <c:pt idx="1815">
                  <c:v>124.5</c:v>
                </c:pt>
                <c:pt idx="1816">
                  <c:v>124.5</c:v>
                </c:pt>
                <c:pt idx="1817">
                  <c:v>124</c:v>
                </c:pt>
                <c:pt idx="1818">
                  <c:v>124</c:v>
                </c:pt>
                <c:pt idx="1819">
                  <c:v>124</c:v>
                </c:pt>
                <c:pt idx="1820">
                  <c:v>124</c:v>
                </c:pt>
                <c:pt idx="1821">
                  <c:v>124</c:v>
                </c:pt>
                <c:pt idx="1822">
                  <c:v>124</c:v>
                </c:pt>
                <c:pt idx="1823">
                  <c:v>124</c:v>
                </c:pt>
                <c:pt idx="1824">
                  <c:v>124</c:v>
                </c:pt>
                <c:pt idx="1825">
                  <c:v>124</c:v>
                </c:pt>
                <c:pt idx="1826">
                  <c:v>124.2</c:v>
                </c:pt>
                <c:pt idx="1827">
                  <c:v>124.2</c:v>
                </c:pt>
                <c:pt idx="1828">
                  <c:v>124.2</c:v>
                </c:pt>
                <c:pt idx="1829">
                  <c:v>124.5</c:v>
                </c:pt>
                <c:pt idx="1830">
                  <c:v>124.5</c:v>
                </c:pt>
                <c:pt idx="1831">
                  <c:v>124.5</c:v>
                </c:pt>
                <c:pt idx="1832">
                  <c:v>125</c:v>
                </c:pt>
                <c:pt idx="1833">
                  <c:v>125</c:v>
                </c:pt>
                <c:pt idx="1834">
                  <c:v>125</c:v>
                </c:pt>
                <c:pt idx="1835">
                  <c:v>125.4</c:v>
                </c:pt>
                <c:pt idx="1836">
                  <c:v>125.4</c:v>
                </c:pt>
                <c:pt idx="1837">
                  <c:v>125.4</c:v>
                </c:pt>
                <c:pt idx="1838">
                  <c:v>126</c:v>
                </c:pt>
                <c:pt idx="1839">
                  <c:v>126</c:v>
                </c:pt>
                <c:pt idx="1840">
                  <c:v>126</c:v>
                </c:pt>
                <c:pt idx="1841">
                  <c:v>126.4</c:v>
                </c:pt>
                <c:pt idx="1842">
                  <c:v>126.4</c:v>
                </c:pt>
                <c:pt idx="1843">
                  <c:v>126.4</c:v>
                </c:pt>
                <c:pt idx="1844">
                  <c:v>126.8</c:v>
                </c:pt>
                <c:pt idx="1845">
                  <c:v>126.8</c:v>
                </c:pt>
                <c:pt idx="1846">
                  <c:v>126.8</c:v>
                </c:pt>
                <c:pt idx="1847">
                  <c:v>126.8</c:v>
                </c:pt>
                <c:pt idx="1848">
                  <c:v>126.8</c:v>
                </c:pt>
                <c:pt idx="1849">
                  <c:v>126.8</c:v>
                </c:pt>
                <c:pt idx="1850">
                  <c:v>126.4</c:v>
                </c:pt>
                <c:pt idx="1851">
                  <c:v>126.4</c:v>
                </c:pt>
                <c:pt idx="1852">
                  <c:v>126.4</c:v>
                </c:pt>
                <c:pt idx="1853">
                  <c:v>125.9</c:v>
                </c:pt>
                <c:pt idx="1854">
                  <c:v>125.9</c:v>
                </c:pt>
                <c:pt idx="1855">
                  <c:v>125.9</c:v>
                </c:pt>
                <c:pt idx="1856">
                  <c:v>125.5</c:v>
                </c:pt>
                <c:pt idx="1857">
                  <c:v>125.5</c:v>
                </c:pt>
                <c:pt idx="1858">
                  <c:v>125.5</c:v>
                </c:pt>
                <c:pt idx="1859">
                  <c:v>125.4</c:v>
                </c:pt>
                <c:pt idx="1860">
                  <c:v>125.4</c:v>
                </c:pt>
                <c:pt idx="1861">
                  <c:v>125.4</c:v>
                </c:pt>
                <c:pt idx="1862">
                  <c:v>125.8</c:v>
                </c:pt>
                <c:pt idx="1863">
                  <c:v>125.8</c:v>
                </c:pt>
                <c:pt idx="1864">
                  <c:v>125.8</c:v>
                </c:pt>
                <c:pt idx="1865">
                  <c:v>126.3</c:v>
                </c:pt>
                <c:pt idx="1866">
                  <c:v>126.3</c:v>
                </c:pt>
                <c:pt idx="1867">
                  <c:v>126.3</c:v>
                </c:pt>
                <c:pt idx="1868">
                  <c:v>126.8</c:v>
                </c:pt>
                <c:pt idx="1869">
                  <c:v>126.8</c:v>
                </c:pt>
                <c:pt idx="1870">
                  <c:v>126.8</c:v>
                </c:pt>
                <c:pt idx="1871">
                  <c:v>127.2</c:v>
                </c:pt>
                <c:pt idx="1872">
                  <c:v>127.2</c:v>
                </c:pt>
                <c:pt idx="1873">
                  <c:v>127.2</c:v>
                </c:pt>
                <c:pt idx="1874">
                  <c:v>127.5</c:v>
                </c:pt>
                <c:pt idx="1875">
                  <c:v>127.5</c:v>
                </c:pt>
                <c:pt idx="1876">
                  <c:v>127.5</c:v>
                </c:pt>
                <c:pt idx="1877">
                  <c:v>127.7</c:v>
                </c:pt>
                <c:pt idx="1878">
                  <c:v>127.7</c:v>
                </c:pt>
                <c:pt idx="1879">
                  <c:v>127.7</c:v>
                </c:pt>
                <c:pt idx="1880">
                  <c:v>127.8</c:v>
                </c:pt>
                <c:pt idx="1881">
                  <c:v>127.8</c:v>
                </c:pt>
                <c:pt idx="1882">
                  <c:v>127.8</c:v>
                </c:pt>
                <c:pt idx="1883">
                  <c:v>127.5</c:v>
                </c:pt>
                <c:pt idx="1884">
                  <c:v>127.5</c:v>
                </c:pt>
                <c:pt idx="1885">
                  <c:v>127.5</c:v>
                </c:pt>
                <c:pt idx="1886">
                  <c:v>127.4</c:v>
                </c:pt>
                <c:pt idx="1887">
                  <c:v>127.4</c:v>
                </c:pt>
                <c:pt idx="1888">
                  <c:v>127.4</c:v>
                </c:pt>
                <c:pt idx="1889">
                  <c:v>127.5</c:v>
                </c:pt>
                <c:pt idx="1890">
                  <c:v>127.5</c:v>
                </c:pt>
                <c:pt idx="1891">
                  <c:v>127.5</c:v>
                </c:pt>
                <c:pt idx="1892">
                  <c:v>128.1</c:v>
                </c:pt>
                <c:pt idx="1893">
                  <c:v>128.1</c:v>
                </c:pt>
                <c:pt idx="1894">
                  <c:v>128.1</c:v>
                </c:pt>
                <c:pt idx="1895">
                  <c:v>129.30000000000001</c:v>
                </c:pt>
                <c:pt idx="1896">
                  <c:v>129.30000000000001</c:v>
                </c:pt>
                <c:pt idx="1897">
                  <c:v>129.30000000000001</c:v>
                </c:pt>
                <c:pt idx="1898">
                  <c:v>130.5</c:v>
                </c:pt>
                <c:pt idx="1899">
                  <c:v>130.5</c:v>
                </c:pt>
                <c:pt idx="1900">
                  <c:v>130.5</c:v>
                </c:pt>
                <c:pt idx="1901">
                  <c:v>131.9</c:v>
                </c:pt>
                <c:pt idx="1902">
                  <c:v>131.9</c:v>
                </c:pt>
                <c:pt idx="1903">
                  <c:v>131.9</c:v>
                </c:pt>
                <c:pt idx="1904">
                  <c:v>132.6</c:v>
                </c:pt>
                <c:pt idx="1905">
                  <c:v>132.6</c:v>
                </c:pt>
                <c:pt idx="1906">
                  <c:v>132.6</c:v>
                </c:pt>
                <c:pt idx="1907">
                  <c:v>132.30000000000001</c:v>
                </c:pt>
                <c:pt idx="1908">
                  <c:v>132.30000000000001</c:v>
                </c:pt>
                <c:pt idx="1909">
                  <c:v>132.30000000000001</c:v>
                </c:pt>
                <c:pt idx="1910">
                  <c:v>131.30000000000001</c:v>
                </c:pt>
                <c:pt idx="1911">
                  <c:v>131.30000000000001</c:v>
                </c:pt>
                <c:pt idx="1912">
                  <c:v>131.30000000000001</c:v>
                </c:pt>
                <c:pt idx="1913">
                  <c:v>129.80000000000001</c:v>
                </c:pt>
                <c:pt idx="1914">
                  <c:v>129.80000000000001</c:v>
                </c:pt>
                <c:pt idx="1915">
                  <c:v>129.80000000000001</c:v>
                </c:pt>
                <c:pt idx="1916">
                  <c:v>128.9</c:v>
                </c:pt>
                <c:pt idx="1917">
                  <c:v>128.9</c:v>
                </c:pt>
                <c:pt idx="1918">
                  <c:v>128.9</c:v>
                </c:pt>
                <c:pt idx="1919">
                  <c:v>128.19999999999999</c:v>
                </c:pt>
                <c:pt idx="1920">
                  <c:v>128.19999999999999</c:v>
                </c:pt>
                <c:pt idx="1921">
                  <c:v>128.19999999999999</c:v>
                </c:pt>
                <c:pt idx="1922">
                  <c:v>127.8</c:v>
                </c:pt>
                <c:pt idx="1923">
                  <c:v>127.8</c:v>
                </c:pt>
                <c:pt idx="1924">
                  <c:v>127.8</c:v>
                </c:pt>
                <c:pt idx="1925">
                  <c:v>125.8</c:v>
                </c:pt>
                <c:pt idx="1926">
                  <c:v>125.8</c:v>
                </c:pt>
                <c:pt idx="1927">
                  <c:v>125.8</c:v>
                </c:pt>
                <c:pt idx="1928">
                  <c:v>123.4</c:v>
                </c:pt>
                <c:pt idx="1929">
                  <c:v>123.4</c:v>
                </c:pt>
                <c:pt idx="1930">
                  <c:v>123.4</c:v>
                </c:pt>
                <c:pt idx="1931">
                  <c:v>122.8</c:v>
                </c:pt>
                <c:pt idx="1932">
                  <c:v>122.8</c:v>
                </c:pt>
                <c:pt idx="1933">
                  <c:v>122.8</c:v>
                </c:pt>
                <c:pt idx="1934">
                  <c:v>124.3</c:v>
                </c:pt>
                <c:pt idx="1935">
                  <c:v>124.3</c:v>
                </c:pt>
                <c:pt idx="1936">
                  <c:v>124.3</c:v>
                </c:pt>
                <c:pt idx="1937">
                  <c:v>126.7</c:v>
                </c:pt>
                <c:pt idx="1938">
                  <c:v>126.7</c:v>
                </c:pt>
                <c:pt idx="1939">
                  <c:v>126.7</c:v>
                </c:pt>
                <c:pt idx="1940">
                  <c:v>127.5</c:v>
                </c:pt>
                <c:pt idx="1941">
                  <c:v>127.5</c:v>
                </c:pt>
                <c:pt idx="1942">
                  <c:v>127.5</c:v>
                </c:pt>
                <c:pt idx="1943">
                  <c:v>128.1</c:v>
                </c:pt>
                <c:pt idx="1944">
                  <c:v>128.1</c:v>
                </c:pt>
                <c:pt idx="1945">
                  <c:v>128.1</c:v>
                </c:pt>
                <c:pt idx="1946">
                  <c:v>128.5</c:v>
                </c:pt>
                <c:pt idx="1947">
                  <c:v>128.5</c:v>
                </c:pt>
                <c:pt idx="1948">
                  <c:v>128.5</c:v>
                </c:pt>
                <c:pt idx="1949">
                  <c:v>128.80000000000001</c:v>
                </c:pt>
                <c:pt idx="1950">
                  <c:v>128.80000000000001</c:v>
                </c:pt>
                <c:pt idx="1951">
                  <c:v>128.80000000000001</c:v>
                </c:pt>
                <c:pt idx="1952">
                  <c:v>128.6</c:v>
                </c:pt>
                <c:pt idx="1953">
                  <c:v>128.6</c:v>
                </c:pt>
                <c:pt idx="1954">
                  <c:v>128.6</c:v>
                </c:pt>
                <c:pt idx="1955">
                  <c:v>128.19999999999999</c:v>
                </c:pt>
                <c:pt idx="1956">
                  <c:v>128.19999999999999</c:v>
                </c:pt>
                <c:pt idx="1957">
                  <c:v>128.19999999999999</c:v>
                </c:pt>
                <c:pt idx="1958">
                  <c:v>127.9</c:v>
                </c:pt>
                <c:pt idx="1959">
                  <c:v>127.9</c:v>
                </c:pt>
                <c:pt idx="1960">
                  <c:v>127.9</c:v>
                </c:pt>
                <c:pt idx="1961">
                  <c:v>127.7</c:v>
                </c:pt>
                <c:pt idx="1962">
                  <c:v>127.7</c:v>
                </c:pt>
                <c:pt idx="1963">
                  <c:v>127.7</c:v>
                </c:pt>
                <c:pt idx="1964">
                  <c:v>127.6</c:v>
                </c:pt>
                <c:pt idx="1965">
                  <c:v>127.6</c:v>
                </c:pt>
                <c:pt idx="1966">
                  <c:v>127.6</c:v>
                </c:pt>
                <c:pt idx="1967">
                  <c:v>127.8</c:v>
                </c:pt>
                <c:pt idx="1968">
                  <c:v>127.8</c:v>
                </c:pt>
                <c:pt idx="1969">
                  <c:v>127.8</c:v>
                </c:pt>
                <c:pt idx="1970">
                  <c:v>128.6</c:v>
                </c:pt>
                <c:pt idx="1971">
                  <c:v>128.6</c:v>
                </c:pt>
                <c:pt idx="1972">
                  <c:v>128.6</c:v>
                </c:pt>
                <c:pt idx="1973">
                  <c:v>129.6</c:v>
                </c:pt>
                <c:pt idx="1974">
                  <c:v>129.6</c:v>
                </c:pt>
                <c:pt idx="1975">
                  <c:v>129.6</c:v>
                </c:pt>
                <c:pt idx="1976">
                  <c:v>130.5</c:v>
                </c:pt>
                <c:pt idx="1977">
                  <c:v>130.5</c:v>
                </c:pt>
                <c:pt idx="1978">
                  <c:v>130.5</c:v>
                </c:pt>
                <c:pt idx="1979">
                  <c:v>130.80000000000001</c:v>
                </c:pt>
                <c:pt idx="1980">
                  <c:v>130.80000000000001</c:v>
                </c:pt>
                <c:pt idx="1981">
                  <c:v>130.80000000000001</c:v>
                </c:pt>
                <c:pt idx="1982">
                  <c:v>131</c:v>
                </c:pt>
                <c:pt idx="1983">
                  <c:v>131</c:v>
                </c:pt>
                <c:pt idx="1984">
                  <c:v>131</c:v>
                </c:pt>
                <c:pt idx="1985">
                  <c:v>131.1</c:v>
                </c:pt>
                <c:pt idx="1986">
                  <c:v>131.1</c:v>
                </c:pt>
                <c:pt idx="1987">
                  <c:v>131.1</c:v>
                </c:pt>
                <c:pt idx="1988">
                  <c:v>130.69999999999999</c:v>
                </c:pt>
                <c:pt idx="1989">
                  <c:v>130.69999999999999</c:v>
                </c:pt>
                <c:pt idx="1990">
                  <c:v>130.69999999999999</c:v>
                </c:pt>
                <c:pt idx="1991">
                  <c:v>129.5</c:v>
                </c:pt>
                <c:pt idx="1992">
                  <c:v>129.5</c:v>
                </c:pt>
                <c:pt idx="1993">
                  <c:v>129.5</c:v>
                </c:pt>
                <c:pt idx="1994">
                  <c:v>127.9</c:v>
                </c:pt>
                <c:pt idx="1995">
                  <c:v>127.9</c:v>
                </c:pt>
                <c:pt idx="1996">
                  <c:v>127.9</c:v>
                </c:pt>
                <c:pt idx="1997">
                  <c:v>126.5</c:v>
                </c:pt>
                <c:pt idx="1998">
                  <c:v>126.5</c:v>
                </c:pt>
                <c:pt idx="1999">
                  <c:v>126.5</c:v>
                </c:pt>
                <c:pt idx="2000">
                  <c:v>125.7</c:v>
                </c:pt>
                <c:pt idx="2001">
                  <c:v>125.7</c:v>
                </c:pt>
                <c:pt idx="2002">
                  <c:v>125.7</c:v>
                </c:pt>
                <c:pt idx="2003">
                  <c:v>125</c:v>
                </c:pt>
                <c:pt idx="2004">
                  <c:v>125</c:v>
                </c:pt>
                <c:pt idx="2005">
                  <c:v>125</c:v>
                </c:pt>
                <c:pt idx="2006">
                  <c:v>124.9</c:v>
                </c:pt>
                <c:pt idx="2007">
                  <c:v>124.9</c:v>
                </c:pt>
                <c:pt idx="2008">
                  <c:v>124.9</c:v>
                </c:pt>
                <c:pt idx="2009">
                  <c:v>124.7</c:v>
                </c:pt>
                <c:pt idx="2010">
                  <c:v>124.7</c:v>
                </c:pt>
                <c:pt idx="2011">
                  <c:v>124.7</c:v>
                </c:pt>
                <c:pt idx="2012">
                  <c:v>125.1</c:v>
                </c:pt>
                <c:pt idx="2013">
                  <c:v>125.1</c:v>
                </c:pt>
                <c:pt idx="2014">
                  <c:v>125.1</c:v>
                </c:pt>
                <c:pt idx="2015">
                  <c:v>125</c:v>
                </c:pt>
                <c:pt idx="2016">
                  <c:v>125</c:v>
                </c:pt>
                <c:pt idx="2017">
                  <c:v>125</c:v>
                </c:pt>
                <c:pt idx="2018">
                  <c:v>125.2</c:v>
                </c:pt>
                <c:pt idx="2019">
                  <c:v>125.2</c:v>
                </c:pt>
                <c:pt idx="2020">
                  <c:v>125.2</c:v>
                </c:pt>
                <c:pt idx="2021">
                  <c:v>125.4</c:v>
                </c:pt>
                <c:pt idx="2022">
                  <c:v>125.4</c:v>
                </c:pt>
                <c:pt idx="2023">
                  <c:v>125.4</c:v>
                </c:pt>
                <c:pt idx="2024">
                  <c:v>125.5</c:v>
                </c:pt>
                <c:pt idx="2025">
                  <c:v>125.5</c:v>
                </c:pt>
                <c:pt idx="2026">
                  <c:v>125.5</c:v>
                </c:pt>
                <c:pt idx="2027">
                  <c:v>125.6</c:v>
                </c:pt>
                <c:pt idx="2028">
                  <c:v>125.6</c:v>
                </c:pt>
                <c:pt idx="2029">
                  <c:v>125.6</c:v>
                </c:pt>
                <c:pt idx="2030">
                  <c:v>125.5</c:v>
                </c:pt>
                <c:pt idx="2031">
                  <c:v>125.5</c:v>
                </c:pt>
                <c:pt idx="2032">
                  <c:v>125.5</c:v>
                </c:pt>
                <c:pt idx="2033">
                  <c:v>125.6</c:v>
                </c:pt>
                <c:pt idx="2034">
                  <c:v>125.6</c:v>
                </c:pt>
                <c:pt idx="2035">
                  <c:v>125.6</c:v>
                </c:pt>
                <c:pt idx="2036">
                  <c:v>125.8</c:v>
                </c:pt>
                <c:pt idx="2037">
                  <c:v>125.8</c:v>
                </c:pt>
                <c:pt idx="2038">
                  <c:v>125.8</c:v>
                </c:pt>
                <c:pt idx="2039">
                  <c:v>125.7</c:v>
                </c:pt>
                <c:pt idx="2040">
                  <c:v>125.7</c:v>
                </c:pt>
                <c:pt idx="2041">
                  <c:v>125.7</c:v>
                </c:pt>
                <c:pt idx="2042">
                  <c:v>125.1</c:v>
                </c:pt>
                <c:pt idx="2043">
                  <c:v>125.1</c:v>
                </c:pt>
                <c:pt idx="2044">
                  <c:v>125.1</c:v>
                </c:pt>
                <c:pt idx="2045">
                  <c:v>124.6</c:v>
                </c:pt>
                <c:pt idx="2046">
                  <c:v>124.6</c:v>
                </c:pt>
                <c:pt idx="2047">
                  <c:v>124.6</c:v>
                </c:pt>
                <c:pt idx="2048">
                  <c:v>124.7</c:v>
                </c:pt>
                <c:pt idx="2049">
                  <c:v>124.7</c:v>
                </c:pt>
                <c:pt idx="2050">
                  <c:v>124.7</c:v>
                </c:pt>
                <c:pt idx="2051">
                  <c:v>124.7</c:v>
                </c:pt>
                <c:pt idx="2052">
                  <c:v>124.7</c:v>
                </c:pt>
                <c:pt idx="2053">
                  <c:v>124.7</c:v>
                </c:pt>
                <c:pt idx="2054">
                  <c:v>125</c:v>
                </c:pt>
                <c:pt idx="2055">
                  <c:v>125</c:v>
                </c:pt>
                <c:pt idx="2056">
                  <c:v>125</c:v>
                </c:pt>
                <c:pt idx="2057">
                  <c:v>125</c:v>
                </c:pt>
                <c:pt idx="2058">
                  <c:v>125</c:v>
                </c:pt>
                <c:pt idx="2059">
                  <c:v>125</c:v>
                </c:pt>
                <c:pt idx="2060">
                  <c:v>125.1</c:v>
                </c:pt>
                <c:pt idx="2061">
                  <c:v>125.1</c:v>
                </c:pt>
                <c:pt idx="2062">
                  <c:v>125.1</c:v>
                </c:pt>
                <c:pt idx="2063">
                  <c:v>123.5</c:v>
                </c:pt>
                <c:pt idx="2064">
                  <c:v>123.5</c:v>
                </c:pt>
                <c:pt idx="2065">
                  <c:v>123.5</c:v>
                </c:pt>
                <c:pt idx="2066">
                  <c:v>123.4</c:v>
                </c:pt>
                <c:pt idx="2067">
                  <c:v>123.4</c:v>
                </c:pt>
                <c:pt idx="2068">
                  <c:v>123.4</c:v>
                </c:pt>
                <c:pt idx="2069">
                  <c:v>123.9</c:v>
                </c:pt>
                <c:pt idx="2070">
                  <c:v>123.9</c:v>
                </c:pt>
                <c:pt idx="2071">
                  <c:v>123.9</c:v>
                </c:pt>
                <c:pt idx="2072">
                  <c:v>125.5</c:v>
                </c:pt>
                <c:pt idx="2073">
                  <c:v>125.5</c:v>
                </c:pt>
                <c:pt idx="2074">
                  <c:v>125.5</c:v>
                </c:pt>
                <c:pt idx="2075">
                  <c:v>125.2</c:v>
                </c:pt>
                <c:pt idx="2076">
                  <c:v>125.2</c:v>
                </c:pt>
                <c:pt idx="2077">
                  <c:v>125.2</c:v>
                </c:pt>
                <c:pt idx="2078">
                  <c:v>124.9</c:v>
                </c:pt>
                <c:pt idx="2079">
                  <c:v>124.9</c:v>
                </c:pt>
                <c:pt idx="2080">
                  <c:v>124.9</c:v>
                </c:pt>
                <c:pt idx="2081">
                  <c:v>124.4</c:v>
                </c:pt>
                <c:pt idx="2082">
                  <c:v>124.4</c:v>
                </c:pt>
                <c:pt idx="2083">
                  <c:v>124.4</c:v>
                </c:pt>
                <c:pt idx="2084">
                  <c:v>124.4</c:v>
                </c:pt>
                <c:pt idx="2085">
                  <c:v>124.4</c:v>
                </c:pt>
                <c:pt idx="2086">
                  <c:v>124.4</c:v>
                </c:pt>
                <c:pt idx="2087">
                  <c:v>124.1</c:v>
                </c:pt>
                <c:pt idx="2088">
                  <c:v>124.1</c:v>
                </c:pt>
                <c:pt idx="2089">
                  <c:v>124.1</c:v>
                </c:pt>
                <c:pt idx="2090">
                  <c:v>124</c:v>
                </c:pt>
                <c:pt idx="2091">
                  <c:v>124</c:v>
                </c:pt>
                <c:pt idx="2092">
                  <c:v>124</c:v>
                </c:pt>
                <c:pt idx="2093">
                  <c:v>123.6</c:v>
                </c:pt>
                <c:pt idx="2094">
                  <c:v>123.6</c:v>
                </c:pt>
                <c:pt idx="2095">
                  <c:v>123.6</c:v>
                </c:pt>
                <c:pt idx="2096">
                  <c:v>123.5</c:v>
                </c:pt>
                <c:pt idx="2097">
                  <c:v>123.5</c:v>
                </c:pt>
                <c:pt idx="2098">
                  <c:v>123.5</c:v>
                </c:pt>
                <c:pt idx="2099">
                  <c:v>123.3</c:v>
                </c:pt>
                <c:pt idx="2100">
                  <c:v>123.3</c:v>
                </c:pt>
                <c:pt idx="2101">
                  <c:v>123.3</c:v>
                </c:pt>
                <c:pt idx="2102">
                  <c:v>122.4</c:v>
                </c:pt>
                <c:pt idx="2103">
                  <c:v>122.4</c:v>
                </c:pt>
                <c:pt idx="2104">
                  <c:v>122.4</c:v>
                </c:pt>
                <c:pt idx="2105">
                  <c:v>122.6</c:v>
                </c:pt>
                <c:pt idx="2106">
                  <c:v>122.6</c:v>
                </c:pt>
                <c:pt idx="2107">
                  <c:v>122.6</c:v>
                </c:pt>
                <c:pt idx="2108">
                  <c:v>122.7</c:v>
                </c:pt>
                <c:pt idx="2109">
                  <c:v>122.7</c:v>
                </c:pt>
                <c:pt idx="2110">
                  <c:v>122.7</c:v>
                </c:pt>
                <c:pt idx="2111">
                  <c:v>123</c:v>
                </c:pt>
                <c:pt idx="2112">
                  <c:v>123</c:v>
                </c:pt>
                <c:pt idx="2113">
                  <c:v>123</c:v>
                </c:pt>
                <c:pt idx="2114">
                  <c:v>122.1</c:v>
                </c:pt>
                <c:pt idx="2115">
                  <c:v>122.1</c:v>
                </c:pt>
                <c:pt idx="2116">
                  <c:v>122.1</c:v>
                </c:pt>
                <c:pt idx="2117">
                  <c:v>121.8</c:v>
                </c:pt>
                <c:pt idx="2118">
                  <c:v>121.8</c:v>
                </c:pt>
                <c:pt idx="2119">
                  <c:v>121.8</c:v>
                </c:pt>
                <c:pt idx="2120">
                  <c:v>121.6</c:v>
                </c:pt>
                <c:pt idx="2121">
                  <c:v>121.6</c:v>
                </c:pt>
                <c:pt idx="2122">
                  <c:v>121.6</c:v>
                </c:pt>
                <c:pt idx="2123">
                  <c:v>121.4</c:v>
                </c:pt>
                <c:pt idx="2124">
                  <c:v>121.4</c:v>
                </c:pt>
                <c:pt idx="2125">
                  <c:v>121.4</c:v>
                </c:pt>
                <c:pt idx="2126">
                  <c:v>121.1</c:v>
                </c:pt>
                <c:pt idx="2127">
                  <c:v>121.1</c:v>
                </c:pt>
                <c:pt idx="2128">
                  <c:v>121.1</c:v>
                </c:pt>
                <c:pt idx="2129">
                  <c:v>120.7</c:v>
                </c:pt>
                <c:pt idx="2130">
                  <c:v>120.7</c:v>
                </c:pt>
                <c:pt idx="2131">
                  <c:v>120.7</c:v>
                </c:pt>
                <c:pt idx="2132">
                  <c:v>122.1</c:v>
                </c:pt>
                <c:pt idx="2133">
                  <c:v>122.1</c:v>
                </c:pt>
                <c:pt idx="2134">
                  <c:v>122.1</c:v>
                </c:pt>
                <c:pt idx="2135">
                  <c:v>122.4</c:v>
                </c:pt>
                <c:pt idx="2136">
                  <c:v>122.4</c:v>
                </c:pt>
                <c:pt idx="2137">
                  <c:v>122.4</c:v>
                </c:pt>
                <c:pt idx="2138">
                  <c:v>122.4</c:v>
                </c:pt>
                <c:pt idx="2139">
                  <c:v>122.4</c:v>
                </c:pt>
                <c:pt idx="2140">
                  <c:v>122.4</c:v>
                </c:pt>
                <c:pt idx="2141">
                  <c:v>121</c:v>
                </c:pt>
                <c:pt idx="2142">
                  <c:v>121</c:v>
                </c:pt>
                <c:pt idx="2143">
                  <c:v>121</c:v>
                </c:pt>
                <c:pt idx="2144">
                  <c:v>121.1</c:v>
                </c:pt>
                <c:pt idx="2145">
                  <c:v>121.1</c:v>
                </c:pt>
                <c:pt idx="2146">
                  <c:v>121.1</c:v>
                </c:pt>
                <c:pt idx="2147">
                  <c:v>120.8</c:v>
                </c:pt>
                <c:pt idx="2148">
                  <c:v>120.8</c:v>
                </c:pt>
                <c:pt idx="2149">
                  <c:v>120.8</c:v>
                </c:pt>
                <c:pt idx="2150">
                  <c:v>121</c:v>
                </c:pt>
                <c:pt idx="2151">
                  <c:v>121</c:v>
                </c:pt>
                <c:pt idx="2152">
                  <c:v>121</c:v>
                </c:pt>
                <c:pt idx="2153">
                  <c:v>120.5</c:v>
                </c:pt>
                <c:pt idx="2154">
                  <c:v>120.5</c:v>
                </c:pt>
                <c:pt idx="2155">
                  <c:v>120.5</c:v>
                </c:pt>
                <c:pt idx="2156">
                  <c:v>120.8</c:v>
                </c:pt>
                <c:pt idx="2157">
                  <c:v>120.8</c:v>
                </c:pt>
                <c:pt idx="2158">
                  <c:v>120.8</c:v>
                </c:pt>
                <c:pt idx="2159">
                  <c:v>121.2</c:v>
                </c:pt>
                <c:pt idx="2160">
                  <c:v>121.2</c:v>
                </c:pt>
                <c:pt idx="2161">
                  <c:v>121.2</c:v>
                </c:pt>
                <c:pt idx="2162">
                  <c:v>121.9</c:v>
                </c:pt>
                <c:pt idx="2163">
                  <c:v>121.9</c:v>
                </c:pt>
                <c:pt idx="2164">
                  <c:v>121.9</c:v>
                </c:pt>
                <c:pt idx="2165">
                  <c:v>121.6</c:v>
                </c:pt>
                <c:pt idx="2166">
                  <c:v>121.6</c:v>
                </c:pt>
                <c:pt idx="2167">
                  <c:v>121.6</c:v>
                </c:pt>
                <c:pt idx="2168">
                  <c:v>120.9</c:v>
                </c:pt>
                <c:pt idx="2169">
                  <c:v>120.9</c:v>
                </c:pt>
                <c:pt idx="2170">
                  <c:v>120.9</c:v>
                </c:pt>
                <c:pt idx="2171">
                  <c:v>120.1</c:v>
                </c:pt>
                <c:pt idx="2172">
                  <c:v>120.1</c:v>
                </c:pt>
                <c:pt idx="2173">
                  <c:v>120.1</c:v>
                </c:pt>
                <c:pt idx="2174">
                  <c:v>120.1</c:v>
                </c:pt>
                <c:pt idx="2175">
                  <c:v>120.1</c:v>
                </c:pt>
                <c:pt idx="2176">
                  <c:v>120.1</c:v>
                </c:pt>
                <c:pt idx="2177">
                  <c:v>119.9</c:v>
                </c:pt>
                <c:pt idx="2178">
                  <c:v>119.9</c:v>
                </c:pt>
                <c:pt idx="2179">
                  <c:v>119.9</c:v>
                </c:pt>
                <c:pt idx="2180">
                  <c:v>119.9</c:v>
                </c:pt>
                <c:pt idx="2181">
                  <c:v>119.9</c:v>
                </c:pt>
                <c:pt idx="2182">
                  <c:v>119.9</c:v>
                </c:pt>
                <c:pt idx="2183">
                  <c:v>119.5</c:v>
                </c:pt>
                <c:pt idx="2184">
                  <c:v>119.5</c:v>
                </c:pt>
                <c:pt idx="2185">
                  <c:v>119.5</c:v>
                </c:pt>
                <c:pt idx="2186">
                  <c:v>119.5</c:v>
                </c:pt>
                <c:pt idx="2187">
                  <c:v>119.5</c:v>
                </c:pt>
                <c:pt idx="2188">
                  <c:v>119.5</c:v>
                </c:pt>
                <c:pt idx="2189">
                  <c:v>119.2</c:v>
                </c:pt>
                <c:pt idx="2190">
                  <c:v>119.2</c:v>
                </c:pt>
                <c:pt idx="2191">
                  <c:v>119.2</c:v>
                </c:pt>
                <c:pt idx="2192">
                  <c:v>119</c:v>
                </c:pt>
                <c:pt idx="2193">
                  <c:v>119</c:v>
                </c:pt>
                <c:pt idx="2194">
                  <c:v>119</c:v>
                </c:pt>
                <c:pt idx="2195">
                  <c:v>118.4</c:v>
                </c:pt>
                <c:pt idx="2196">
                  <c:v>118.4</c:v>
                </c:pt>
                <c:pt idx="2197">
                  <c:v>118.4</c:v>
                </c:pt>
                <c:pt idx="2198">
                  <c:v>116.2</c:v>
                </c:pt>
                <c:pt idx="2199">
                  <c:v>116.2</c:v>
                </c:pt>
                <c:pt idx="2200">
                  <c:v>116.2</c:v>
                </c:pt>
                <c:pt idx="2201">
                  <c:v>115.1</c:v>
                </c:pt>
                <c:pt idx="2202">
                  <c:v>115.1</c:v>
                </c:pt>
                <c:pt idx="2203">
                  <c:v>115.1</c:v>
                </c:pt>
                <c:pt idx="2204">
                  <c:v>114.9</c:v>
                </c:pt>
                <c:pt idx="2205">
                  <c:v>114.9</c:v>
                </c:pt>
                <c:pt idx="2206">
                  <c:v>114.9</c:v>
                </c:pt>
                <c:pt idx="2207">
                  <c:v>116.9</c:v>
                </c:pt>
                <c:pt idx="2208">
                  <c:v>116.9</c:v>
                </c:pt>
                <c:pt idx="2209">
                  <c:v>116.9</c:v>
                </c:pt>
                <c:pt idx="2210">
                  <c:v>118.3</c:v>
                </c:pt>
                <c:pt idx="2211">
                  <c:v>118.3</c:v>
                </c:pt>
                <c:pt idx="2212">
                  <c:v>118.3</c:v>
                </c:pt>
                <c:pt idx="2213">
                  <c:v>118.5</c:v>
                </c:pt>
                <c:pt idx="2214">
                  <c:v>118.5</c:v>
                </c:pt>
                <c:pt idx="2215">
                  <c:v>118.5</c:v>
                </c:pt>
                <c:pt idx="2216">
                  <c:v>118.9</c:v>
                </c:pt>
                <c:pt idx="2217">
                  <c:v>118.9</c:v>
                </c:pt>
                <c:pt idx="2218">
                  <c:v>118.9</c:v>
                </c:pt>
                <c:pt idx="2219">
                  <c:v>118.9</c:v>
                </c:pt>
                <c:pt idx="2220">
                  <c:v>118.9</c:v>
                </c:pt>
                <c:pt idx="2221">
                  <c:v>118.9</c:v>
                </c:pt>
                <c:pt idx="2222">
                  <c:v>118.8</c:v>
                </c:pt>
                <c:pt idx="2223">
                  <c:v>118.8</c:v>
                </c:pt>
                <c:pt idx="2224">
                  <c:v>118.8</c:v>
                </c:pt>
                <c:pt idx="2225">
                  <c:v>118.2</c:v>
                </c:pt>
                <c:pt idx="2226">
                  <c:v>118.2</c:v>
                </c:pt>
                <c:pt idx="2227">
                  <c:v>118.2</c:v>
                </c:pt>
                <c:pt idx="2228">
                  <c:v>118.2</c:v>
                </c:pt>
                <c:pt idx="2229">
                  <c:v>118.2</c:v>
                </c:pt>
                <c:pt idx="2230">
                  <c:v>118.2</c:v>
                </c:pt>
                <c:pt idx="2231">
                  <c:v>118</c:v>
                </c:pt>
                <c:pt idx="2232">
                  <c:v>118</c:v>
                </c:pt>
                <c:pt idx="2233">
                  <c:v>118</c:v>
                </c:pt>
                <c:pt idx="2234">
                  <c:v>118.1</c:v>
                </c:pt>
                <c:pt idx="2235">
                  <c:v>118.1</c:v>
                </c:pt>
                <c:pt idx="2236">
                  <c:v>118.1</c:v>
                </c:pt>
                <c:pt idx="2237">
                  <c:v>118</c:v>
                </c:pt>
                <c:pt idx="2238">
                  <c:v>118</c:v>
                </c:pt>
                <c:pt idx="2239">
                  <c:v>118</c:v>
                </c:pt>
                <c:pt idx="2240">
                  <c:v>118.2</c:v>
                </c:pt>
                <c:pt idx="2241">
                  <c:v>118.2</c:v>
                </c:pt>
                <c:pt idx="2242">
                  <c:v>118.2</c:v>
                </c:pt>
                <c:pt idx="2243">
                  <c:v>118.5</c:v>
                </c:pt>
                <c:pt idx="2244">
                  <c:v>118.5</c:v>
                </c:pt>
                <c:pt idx="2245">
                  <c:v>118.5</c:v>
                </c:pt>
                <c:pt idx="2246">
                  <c:v>118.6</c:v>
                </c:pt>
                <c:pt idx="2247">
                  <c:v>118.6</c:v>
                </c:pt>
                <c:pt idx="2248">
                  <c:v>118.6</c:v>
                </c:pt>
                <c:pt idx="2249">
                  <c:v>118.5</c:v>
                </c:pt>
                <c:pt idx="2250">
                  <c:v>118.5</c:v>
                </c:pt>
                <c:pt idx="2251">
                  <c:v>118.5</c:v>
                </c:pt>
                <c:pt idx="2252">
                  <c:v>118.7</c:v>
                </c:pt>
                <c:pt idx="2253">
                  <c:v>118.7</c:v>
                </c:pt>
                <c:pt idx="2254">
                  <c:v>118.7</c:v>
                </c:pt>
                <c:pt idx="2255">
                  <c:v>118.8</c:v>
                </c:pt>
                <c:pt idx="2256">
                  <c:v>118.8</c:v>
                </c:pt>
                <c:pt idx="2257">
                  <c:v>118.8</c:v>
                </c:pt>
                <c:pt idx="2258">
                  <c:v>119.3</c:v>
                </c:pt>
                <c:pt idx="2259">
                  <c:v>119.3</c:v>
                </c:pt>
                <c:pt idx="2260">
                  <c:v>119.3</c:v>
                </c:pt>
                <c:pt idx="2261">
                  <c:v>119.2</c:v>
                </c:pt>
                <c:pt idx="2262">
                  <c:v>119.2</c:v>
                </c:pt>
                <c:pt idx="2263">
                  <c:v>119.2</c:v>
                </c:pt>
                <c:pt idx="2264">
                  <c:v>119.2</c:v>
                </c:pt>
                <c:pt idx="2265">
                  <c:v>119.2</c:v>
                </c:pt>
                <c:pt idx="2266">
                  <c:v>119.2</c:v>
                </c:pt>
                <c:pt idx="2267">
                  <c:v>118.6</c:v>
                </c:pt>
                <c:pt idx="2268">
                  <c:v>118.6</c:v>
                </c:pt>
                <c:pt idx="2269">
                  <c:v>118.6</c:v>
                </c:pt>
                <c:pt idx="2270">
                  <c:v>118.5</c:v>
                </c:pt>
                <c:pt idx="2271">
                  <c:v>118.5</c:v>
                </c:pt>
                <c:pt idx="2272">
                  <c:v>118.5</c:v>
                </c:pt>
                <c:pt idx="2273">
                  <c:v>118.8</c:v>
                </c:pt>
                <c:pt idx="2274">
                  <c:v>118.8</c:v>
                </c:pt>
                <c:pt idx="2275">
                  <c:v>118.8</c:v>
                </c:pt>
                <c:pt idx="2276">
                  <c:v>118.9</c:v>
                </c:pt>
                <c:pt idx="2277">
                  <c:v>118.9</c:v>
                </c:pt>
                <c:pt idx="2278">
                  <c:v>118.9</c:v>
                </c:pt>
                <c:pt idx="2279">
                  <c:v>119.4</c:v>
                </c:pt>
                <c:pt idx="2280">
                  <c:v>119.4</c:v>
                </c:pt>
                <c:pt idx="2281">
                  <c:v>119.4</c:v>
                </c:pt>
                <c:pt idx="2282">
                  <c:v>119.3</c:v>
                </c:pt>
                <c:pt idx="2283">
                  <c:v>119.3</c:v>
                </c:pt>
                <c:pt idx="2284">
                  <c:v>119.3</c:v>
                </c:pt>
                <c:pt idx="2285">
                  <c:v>119.6</c:v>
                </c:pt>
                <c:pt idx="2286">
                  <c:v>119.6</c:v>
                </c:pt>
                <c:pt idx="2287">
                  <c:v>119.6</c:v>
                </c:pt>
                <c:pt idx="2288">
                  <c:v>119.5</c:v>
                </c:pt>
                <c:pt idx="2289">
                  <c:v>119.5</c:v>
                </c:pt>
                <c:pt idx="2290">
                  <c:v>119.5</c:v>
                </c:pt>
                <c:pt idx="2291">
                  <c:v>119.7</c:v>
                </c:pt>
                <c:pt idx="2292">
                  <c:v>119.7</c:v>
                </c:pt>
                <c:pt idx="2293">
                  <c:v>119.7</c:v>
                </c:pt>
                <c:pt idx="2294">
                  <c:v>119.4</c:v>
                </c:pt>
                <c:pt idx="2295">
                  <c:v>119.4</c:v>
                </c:pt>
                <c:pt idx="2296">
                  <c:v>119.4</c:v>
                </c:pt>
                <c:pt idx="2297">
                  <c:v>119.3</c:v>
                </c:pt>
                <c:pt idx="2298">
                  <c:v>119.3</c:v>
                </c:pt>
                <c:pt idx="2299">
                  <c:v>119.3</c:v>
                </c:pt>
                <c:pt idx="2300">
                  <c:v>119.1</c:v>
                </c:pt>
                <c:pt idx="2301">
                  <c:v>119.1</c:v>
                </c:pt>
                <c:pt idx="2302">
                  <c:v>119.1</c:v>
                </c:pt>
                <c:pt idx="2303">
                  <c:v>119.1</c:v>
                </c:pt>
                <c:pt idx="2304">
                  <c:v>119.1</c:v>
                </c:pt>
                <c:pt idx="2305">
                  <c:v>119.1</c:v>
                </c:pt>
                <c:pt idx="2306">
                  <c:v>119.1</c:v>
                </c:pt>
                <c:pt idx="2307">
                  <c:v>119.1</c:v>
                </c:pt>
                <c:pt idx="2308">
                  <c:v>119.1</c:v>
                </c:pt>
                <c:pt idx="2309">
                  <c:v>119.3</c:v>
                </c:pt>
                <c:pt idx="2310">
                  <c:v>119.3</c:v>
                </c:pt>
                <c:pt idx="2311">
                  <c:v>119.3</c:v>
                </c:pt>
                <c:pt idx="2312">
                  <c:v>119.2</c:v>
                </c:pt>
                <c:pt idx="2313">
                  <c:v>119.2</c:v>
                </c:pt>
                <c:pt idx="2314">
                  <c:v>119.2</c:v>
                </c:pt>
                <c:pt idx="2315">
                  <c:v>119.2</c:v>
                </c:pt>
                <c:pt idx="2316">
                  <c:v>119.2</c:v>
                </c:pt>
                <c:pt idx="2317">
                  <c:v>119.2</c:v>
                </c:pt>
                <c:pt idx="2318">
                  <c:v>118.6</c:v>
                </c:pt>
                <c:pt idx="2319">
                  <c:v>118.6</c:v>
                </c:pt>
                <c:pt idx="2320">
                  <c:v>118.6</c:v>
                </c:pt>
                <c:pt idx="2321">
                  <c:v>118.7</c:v>
                </c:pt>
                <c:pt idx="2322">
                  <c:v>118.7</c:v>
                </c:pt>
                <c:pt idx="2323">
                  <c:v>118.7</c:v>
                </c:pt>
                <c:pt idx="2324">
                  <c:v>118.5</c:v>
                </c:pt>
                <c:pt idx="2325">
                  <c:v>118.5</c:v>
                </c:pt>
                <c:pt idx="2326">
                  <c:v>118.5</c:v>
                </c:pt>
                <c:pt idx="2327">
                  <c:v>118.5</c:v>
                </c:pt>
                <c:pt idx="2328">
                  <c:v>118.5</c:v>
                </c:pt>
                <c:pt idx="2329">
                  <c:v>118.5</c:v>
                </c:pt>
                <c:pt idx="2330">
                  <c:v>118.4</c:v>
                </c:pt>
                <c:pt idx="2331">
                  <c:v>118.4</c:v>
                </c:pt>
                <c:pt idx="2332">
                  <c:v>118.4</c:v>
                </c:pt>
                <c:pt idx="2333">
                  <c:v>118.3</c:v>
                </c:pt>
                <c:pt idx="2334">
                  <c:v>118.3</c:v>
                </c:pt>
                <c:pt idx="2335">
                  <c:v>118.3</c:v>
                </c:pt>
                <c:pt idx="2336">
                  <c:v>118.1</c:v>
                </c:pt>
                <c:pt idx="2337">
                  <c:v>118.1</c:v>
                </c:pt>
                <c:pt idx="2338">
                  <c:v>118.1</c:v>
                </c:pt>
                <c:pt idx="2339">
                  <c:v>118.1</c:v>
                </c:pt>
                <c:pt idx="2340">
                  <c:v>118.1</c:v>
                </c:pt>
                <c:pt idx="2341">
                  <c:v>118.1</c:v>
                </c:pt>
                <c:pt idx="2342">
                  <c:v>118</c:v>
                </c:pt>
                <c:pt idx="2343">
                  <c:v>118</c:v>
                </c:pt>
                <c:pt idx="2344">
                  <c:v>118</c:v>
                </c:pt>
                <c:pt idx="2345">
                  <c:v>117.9</c:v>
                </c:pt>
                <c:pt idx="2346">
                  <c:v>117.9</c:v>
                </c:pt>
                <c:pt idx="2347">
                  <c:v>117.9</c:v>
                </c:pt>
                <c:pt idx="2348">
                  <c:v>117.8</c:v>
                </c:pt>
                <c:pt idx="2349">
                  <c:v>117.8</c:v>
                </c:pt>
                <c:pt idx="2350">
                  <c:v>117.8</c:v>
                </c:pt>
                <c:pt idx="2351">
                  <c:v>117.6</c:v>
                </c:pt>
                <c:pt idx="2352">
                  <c:v>117.6</c:v>
                </c:pt>
                <c:pt idx="2353">
                  <c:v>117.6</c:v>
                </c:pt>
                <c:pt idx="2354">
                  <c:v>117.6</c:v>
                </c:pt>
                <c:pt idx="2355">
                  <c:v>117.6</c:v>
                </c:pt>
                <c:pt idx="2356">
                  <c:v>117.6</c:v>
                </c:pt>
                <c:pt idx="2357">
                  <c:v>117.2</c:v>
                </c:pt>
                <c:pt idx="2358">
                  <c:v>117.2</c:v>
                </c:pt>
                <c:pt idx="2359">
                  <c:v>117.2</c:v>
                </c:pt>
                <c:pt idx="2360">
                  <c:v>117.3</c:v>
                </c:pt>
                <c:pt idx="2361">
                  <c:v>117.3</c:v>
                </c:pt>
                <c:pt idx="2362">
                  <c:v>117.3</c:v>
                </c:pt>
                <c:pt idx="2363">
                  <c:v>117.2</c:v>
                </c:pt>
                <c:pt idx="2364">
                  <c:v>117.2</c:v>
                </c:pt>
                <c:pt idx="2365">
                  <c:v>117.2</c:v>
                </c:pt>
                <c:pt idx="2366">
                  <c:v>117.4</c:v>
                </c:pt>
                <c:pt idx="2367">
                  <c:v>117.4</c:v>
                </c:pt>
                <c:pt idx="2368">
                  <c:v>117.4</c:v>
                </c:pt>
                <c:pt idx="2369">
                  <c:v>117.2</c:v>
                </c:pt>
                <c:pt idx="2370">
                  <c:v>117.2</c:v>
                </c:pt>
                <c:pt idx="2371">
                  <c:v>117.2</c:v>
                </c:pt>
                <c:pt idx="2372">
                  <c:v>117</c:v>
                </c:pt>
                <c:pt idx="2373">
                  <c:v>117</c:v>
                </c:pt>
                <c:pt idx="2374">
                  <c:v>117</c:v>
                </c:pt>
                <c:pt idx="2375">
                  <c:v>116.8</c:v>
                </c:pt>
                <c:pt idx="2376">
                  <c:v>116.8</c:v>
                </c:pt>
                <c:pt idx="2377">
                  <c:v>116.8</c:v>
                </c:pt>
                <c:pt idx="2378">
                  <c:v>116.7</c:v>
                </c:pt>
                <c:pt idx="2379">
                  <c:v>116.7</c:v>
                </c:pt>
                <c:pt idx="2380">
                  <c:v>116.7</c:v>
                </c:pt>
                <c:pt idx="2381">
                  <c:v>116.8</c:v>
                </c:pt>
                <c:pt idx="2382">
                  <c:v>116.8</c:v>
                </c:pt>
                <c:pt idx="2383">
                  <c:v>116.8</c:v>
                </c:pt>
                <c:pt idx="2384">
                  <c:v>116.6</c:v>
                </c:pt>
                <c:pt idx="2385">
                  <c:v>116.6</c:v>
                </c:pt>
                <c:pt idx="2386">
                  <c:v>116.6</c:v>
                </c:pt>
                <c:pt idx="2387">
                  <c:v>116.2</c:v>
                </c:pt>
                <c:pt idx="2388">
                  <c:v>116.2</c:v>
                </c:pt>
                <c:pt idx="2389">
                  <c:v>116.2</c:v>
                </c:pt>
                <c:pt idx="2390">
                  <c:v>116.3</c:v>
                </c:pt>
                <c:pt idx="2391">
                  <c:v>116.3</c:v>
                </c:pt>
                <c:pt idx="2392">
                  <c:v>116.3</c:v>
                </c:pt>
                <c:pt idx="2393">
                  <c:v>116.3</c:v>
                </c:pt>
                <c:pt idx="2394">
                  <c:v>116.3</c:v>
                </c:pt>
                <c:pt idx="2395">
                  <c:v>116.3</c:v>
                </c:pt>
                <c:pt idx="2396">
                  <c:v>116.7</c:v>
                </c:pt>
                <c:pt idx="2397">
                  <c:v>116.7</c:v>
                </c:pt>
                <c:pt idx="2398">
                  <c:v>116.7</c:v>
                </c:pt>
                <c:pt idx="2399">
                  <c:v>116.7</c:v>
                </c:pt>
                <c:pt idx="2400">
                  <c:v>116.7</c:v>
                </c:pt>
                <c:pt idx="2401">
                  <c:v>116.7</c:v>
                </c:pt>
                <c:pt idx="2402">
                  <c:v>116.5</c:v>
                </c:pt>
                <c:pt idx="2403">
                  <c:v>116.5</c:v>
                </c:pt>
                <c:pt idx="2404">
                  <c:v>116.5</c:v>
                </c:pt>
                <c:pt idx="2405">
                  <c:v>116.5</c:v>
                </c:pt>
                <c:pt idx="2406">
                  <c:v>116.5</c:v>
                </c:pt>
                <c:pt idx="2407">
                  <c:v>116.5</c:v>
                </c:pt>
                <c:pt idx="2408">
                  <c:v>116.7</c:v>
                </c:pt>
                <c:pt idx="2409">
                  <c:v>116.7</c:v>
                </c:pt>
                <c:pt idx="2410">
                  <c:v>116.7</c:v>
                </c:pt>
                <c:pt idx="2411">
                  <c:v>116.9</c:v>
                </c:pt>
                <c:pt idx="2412">
                  <c:v>116.9</c:v>
                </c:pt>
                <c:pt idx="2413">
                  <c:v>116.9</c:v>
                </c:pt>
                <c:pt idx="2414">
                  <c:v>116.6</c:v>
                </c:pt>
                <c:pt idx="2415">
                  <c:v>116.6</c:v>
                </c:pt>
                <c:pt idx="2416">
                  <c:v>116.6</c:v>
                </c:pt>
                <c:pt idx="2417">
                  <c:v>116.3</c:v>
                </c:pt>
                <c:pt idx="2418">
                  <c:v>116.3</c:v>
                </c:pt>
                <c:pt idx="2419">
                  <c:v>116.3</c:v>
                </c:pt>
                <c:pt idx="2420">
                  <c:v>116.5</c:v>
                </c:pt>
                <c:pt idx="2421">
                  <c:v>116.5</c:v>
                </c:pt>
                <c:pt idx="2422">
                  <c:v>116.5</c:v>
                </c:pt>
                <c:pt idx="2423">
                  <c:v>116.5</c:v>
                </c:pt>
                <c:pt idx="2424">
                  <c:v>116.5</c:v>
                </c:pt>
                <c:pt idx="2425">
                  <c:v>116.5</c:v>
                </c:pt>
                <c:pt idx="2426">
                  <c:v>116.8</c:v>
                </c:pt>
                <c:pt idx="2427">
                  <c:v>116.8</c:v>
                </c:pt>
                <c:pt idx="2428">
                  <c:v>116.8</c:v>
                </c:pt>
                <c:pt idx="2429">
                  <c:v>116.6</c:v>
                </c:pt>
                <c:pt idx="2430">
                  <c:v>116.6</c:v>
                </c:pt>
                <c:pt idx="2431">
                  <c:v>116.6</c:v>
                </c:pt>
                <c:pt idx="2432">
                  <c:v>117.1</c:v>
                </c:pt>
                <c:pt idx="2433">
                  <c:v>117.1</c:v>
                </c:pt>
                <c:pt idx="2434">
                  <c:v>117.1</c:v>
                </c:pt>
                <c:pt idx="2435">
                  <c:v>116.9</c:v>
                </c:pt>
                <c:pt idx="2436">
                  <c:v>116.9</c:v>
                </c:pt>
                <c:pt idx="2437">
                  <c:v>116.9</c:v>
                </c:pt>
                <c:pt idx="2438">
                  <c:v>117.3</c:v>
                </c:pt>
                <c:pt idx="2439">
                  <c:v>117.3</c:v>
                </c:pt>
                <c:pt idx="2440">
                  <c:v>117.3</c:v>
                </c:pt>
                <c:pt idx="2441">
                  <c:v>117.4</c:v>
                </c:pt>
                <c:pt idx="2442">
                  <c:v>117.4</c:v>
                </c:pt>
                <c:pt idx="2443">
                  <c:v>117.4</c:v>
                </c:pt>
                <c:pt idx="2444">
                  <c:v>117.7</c:v>
                </c:pt>
                <c:pt idx="2445">
                  <c:v>117.7</c:v>
                </c:pt>
                <c:pt idx="2446">
                  <c:v>117.7</c:v>
                </c:pt>
                <c:pt idx="2447">
                  <c:v>117.6</c:v>
                </c:pt>
                <c:pt idx="2448">
                  <c:v>117.6</c:v>
                </c:pt>
                <c:pt idx="2449">
                  <c:v>117.6</c:v>
                </c:pt>
                <c:pt idx="2450">
                  <c:v>117.4</c:v>
                </c:pt>
                <c:pt idx="2451">
                  <c:v>117.4</c:v>
                </c:pt>
                <c:pt idx="2452">
                  <c:v>117.4</c:v>
                </c:pt>
                <c:pt idx="2453">
                  <c:v>117.4</c:v>
                </c:pt>
                <c:pt idx="2454">
                  <c:v>117.4</c:v>
                </c:pt>
                <c:pt idx="2455">
                  <c:v>117.4</c:v>
                </c:pt>
                <c:pt idx="2456">
                  <c:v>117.6</c:v>
                </c:pt>
                <c:pt idx="2457">
                  <c:v>117.6</c:v>
                </c:pt>
                <c:pt idx="2458">
                  <c:v>117.6</c:v>
                </c:pt>
                <c:pt idx="2459">
                  <c:v>118.2</c:v>
                </c:pt>
                <c:pt idx="2460">
                  <c:v>118.2</c:v>
                </c:pt>
                <c:pt idx="2461">
                  <c:v>118.2</c:v>
                </c:pt>
                <c:pt idx="2462">
                  <c:v>118.2</c:v>
                </c:pt>
                <c:pt idx="2463">
                  <c:v>118.2</c:v>
                </c:pt>
                <c:pt idx="2464">
                  <c:v>118.2</c:v>
                </c:pt>
                <c:pt idx="2465">
                  <c:v>118.1</c:v>
                </c:pt>
                <c:pt idx="2466">
                  <c:v>118.1</c:v>
                </c:pt>
                <c:pt idx="2467">
                  <c:v>118.1</c:v>
                </c:pt>
                <c:pt idx="2468">
                  <c:v>117.8</c:v>
                </c:pt>
                <c:pt idx="2469">
                  <c:v>117.8</c:v>
                </c:pt>
                <c:pt idx="2470">
                  <c:v>117.8</c:v>
                </c:pt>
                <c:pt idx="2471">
                  <c:v>117.7</c:v>
                </c:pt>
                <c:pt idx="2472">
                  <c:v>117.7</c:v>
                </c:pt>
                <c:pt idx="2473">
                  <c:v>117.7</c:v>
                </c:pt>
                <c:pt idx="2474">
                  <c:v>117.8</c:v>
                </c:pt>
                <c:pt idx="2475">
                  <c:v>117.8</c:v>
                </c:pt>
                <c:pt idx="2476">
                  <c:v>117.8</c:v>
                </c:pt>
                <c:pt idx="2477">
                  <c:v>117.7</c:v>
                </c:pt>
                <c:pt idx="2478">
                  <c:v>117.7</c:v>
                </c:pt>
                <c:pt idx="2479">
                  <c:v>117.7</c:v>
                </c:pt>
                <c:pt idx="2480">
                  <c:v>118.1</c:v>
                </c:pt>
                <c:pt idx="2481">
                  <c:v>118.1</c:v>
                </c:pt>
                <c:pt idx="2482">
                  <c:v>118.1</c:v>
                </c:pt>
                <c:pt idx="2483">
                  <c:v>118.6</c:v>
                </c:pt>
                <c:pt idx="2484">
                  <c:v>118.6</c:v>
                </c:pt>
                <c:pt idx="2485">
                  <c:v>118.6</c:v>
                </c:pt>
                <c:pt idx="2486">
                  <c:v>119.3</c:v>
                </c:pt>
                <c:pt idx="2487">
                  <c:v>119.3</c:v>
                </c:pt>
                <c:pt idx="2488">
                  <c:v>119.3</c:v>
                </c:pt>
                <c:pt idx="2489">
                  <c:v>120.2</c:v>
                </c:pt>
                <c:pt idx="2490">
                  <c:v>120.2</c:v>
                </c:pt>
                <c:pt idx="2491">
                  <c:v>120.2</c:v>
                </c:pt>
                <c:pt idx="2492">
                  <c:v>119.4</c:v>
                </c:pt>
                <c:pt idx="2493">
                  <c:v>119.4</c:v>
                </c:pt>
                <c:pt idx="2494">
                  <c:v>119.4</c:v>
                </c:pt>
                <c:pt idx="2495">
                  <c:v>118.7</c:v>
                </c:pt>
                <c:pt idx="2496">
                  <c:v>118.7</c:v>
                </c:pt>
                <c:pt idx="2497">
                  <c:v>118.7</c:v>
                </c:pt>
                <c:pt idx="2498">
                  <c:v>117.5</c:v>
                </c:pt>
                <c:pt idx="2499">
                  <c:v>117.5</c:v>
                </c:pt>
                <c:pt idx="2500">
                  <c:v>117.5</c:v>
                </c:pt>
                <c:pt idx="2501">
                  <c:v>117.9</c:v>
                </c:pt>
                <c:pt idx="2502">
                  <c:v>117.9</c:v>
                </c:pt>
                <c:pt idx="2503">
                  <c:v>117.9</c:v>
                </c:pt>
                <c:pt idx="2504">
                  <c:v>118.7</c:v>
                </c:pt>
                <c:pt idx="2505">
                  <c:v>118.7</c:v>
                </c:pt>
                <c:pt idx="2506">
                  <c:v>118.7</c:v>
                </c:pt>
                <c:pt idx="2507">
                  <c:v>118.8</c:v>
                </c:pt>
                <c:pt idx="2508">
                  <c:v>118.8</c:v>
                </c:pt>
                <c:pt idx="2509">
                  <c:v>118.8</c:v>
                </c:pt>
                <c:pt idx="2510">
                  <c:v>119.2</c:v>
                </c:pt>
                <c:pt idx="2511">
                  <c:v>119.2</c:v>
                </c:pt>
                <c:pt idx="2512">
                  <c:v>119.2</c:v>
                </c:pt>
                <c:pt idx="2513">
                  <c:v>118.8</c:v>
                </c:pt>
                <c:pt idx="2514">
                  <c:v>118.8</c:v>
                </c:pt>
                <c:pt idx="2515">
                  <c:v>118.8</c:v>
                </c:pt>
                <c:pt idx="2516">
                  <c:v>118.3</c:v>
                </c:pt>
                <c:pt idx="2517">
                  <c:v>118.3</c:v>
                </c:pt>
                <c:pt idx="2518">
                  <c:v>118.3</c:v>
                </c:pt>
                <c:pt idx="2519">
                  <c:v>117.9</c:v>
                </c:pt>
                <c:pt idx="2520">
                  <c:v>117.9</c:v>
                </c:pt>
                <c:pt idx="2521">
                  <c:v>117.9</c:v>
                </c:pt>
                <c:pt idx="2522">
                  <c:v>119.1</c:v>
                </c:pt>
                <c:pt idx="2523">
                  <c:v>119.1</c:v>
                </c:pt>
                <c:pt idx="2524">
                  <c:v>119.1</c:v>
                </c:pt>
                <c:pt idx="2525">
                  <c:v>121.1</c:v>
                </c:pt>
                <c:pt idx="2526">
                  <c:v>121.1</c:v>
                </c:pt>
                <c:pt idx="2527">
                  <c:v>121.1</c:v>
                </c:pt>
                <c:pt idx="2528">
                  <c:v>122.9</c:v>
                </c:pt>
                <c:pt idx="2529">
                  <c:v>122.9</c:v>
                </c:pt>
                <c:pt idx="2530">
                  <c:v>122.9</c:v>
                </c:pt>
                <c:pt idx="2531">
                  <c:v>122.6</c:v>
                </c:pt>
                <c:pt idx="2532">
                  <c:v>122.6</c:v>
                </c:pt>
                <c:pt idx="2533">
                  <c:v>122.6</c:v>
                </c:pt>
                <c:pt idx="2534">
                  <c:v>122.4</c:v>
                </c:pt>
                <c:pt idx="2535">
                  <c:v>122.4</c:v>
                </c:pt>
                <c:pt idx="2536">
                  <c:v>122.4</c:v>
                </c:pt>
                <c:pt idx="2537">
                  <c:v>122.1</c:v>
                </c:pt>
                <c:pt idx="2538">
                  <c:v>122.1</c:v>
                </c:pt>
                <c:pt idx="2539">
                  <c:v>122.1</c:v>
                </c:pt>
                <c:pt idx="2540">
                  <c:v>122.6</c:v>
                </c:pt>
                <c:pt idx="2541">
                  <c:v>122.6</c:v>
                </c:pt>
                <c:pt idx="2542">
                  <c:v>122.6</c:v>
                </c:pt>
                <c:pt idx="2543">
                  <c:v>123</c:v>
                </c:pt>
                <c:pt idx="2544">
                  <c:v>123</c:v>
                </c:pt>
                <c:pt idx="2545">
                  <c:v>123</c:v>
                </c:pt>
                <c:pt idx="2546">
                  <c:v>122.8</c:v>
                </c:pt>
                <c:pt idx="2547">
                  <c:v>122.8</c:v>
                </c:pt>
                <c:pt idx="2548">
                  <c:v>122.8</c:v>
                </c:pt>
                <c:pt idx="2549">
                  <c:v>122.3</c:v>
                </c:pt>
                <c:pt idx="2550">
                  <c:v>122.3</c:v>
                </c:pt>
                <c:pt idx="2551">
                  <c:v>122.3</c:v>
                </c:pt>
                <c:pt idx="2552">
                  <c:v>122</c:v>
                </c:pt>
                <c:pt idx="2553">
                  <c:v>122</c:v>
                </c:pt>
                <c:pt idx="2554">
                  <c:v>122</c:v>
                </c:pt>
                <c:pt idx="2555">
                  <c:v>122.6</c:v>
                </c:pt>
                <c:pt idx="2556">
                  <c:v>122.6</c:v>
                </c:pt>
                <c:pt idx="2557">
                  <c:v>122.6</c:v>
                </c:pt>
                <c:pt idx="2558">
                  <c:v>122.8</c:v>
                </c:pt>
                <c:pt idx="2559">
                  <c:v>122.8</c:v>
                </c:pt>
                <c:pt idx="2560">
                  <c:v>122.8</c:v>
                </c:pt>
                <c:pt idx="2561">
                  <c:v>122.6</c:v>
                </c:pt>
                <c:pt idx="2562">
                  <c:v>122.6</c:v>
                </c:pt>
                <c:pt idx="2563">
                  <c:v>122.6</c:v>
                </c:pt>
                <c:pt idx="2564">
                  <c:v>122.3</c:v>
                </c:pt>
                <c:pt idx="2565">
                  <c:v>122.3</c:v>
                </c:pt>
                <c:pt idx="2566">
                  <c:v>122.3</c:v>
                </c:pt>
                <c:pt idx="2567">
                  <c:v>122.1</c:v>
                </c:pt>
                <c:pt idx="2568">
                  <c:v>122.1</c:v>
                </c:pt>
                <c:pt idx="2569">
                  <c:v>122.1</c:v>
                </c:pt>
                <c:pt idx="2570">
                  <c:v>122.5</c:v>
                </c:pt>
                <c:pt idx="2571">
                  <c:v>122.5</c:v>
                </c:pt>
                <c:pt idx="2572">
                  <c:v>122.5</c:v>
                </c:pt>
                <c:pt idx="2573">
                  <c:v>122.5</c:v>
                </c:pt>
                <c:pt idx="2574">
                  <c:v>122.5</c:v>
                </c:pt>
                <c:pt idx="2575">
                  <c:v>122.5</c:v>
                </c:pt>
                <c:pt idx="2576">
                  <c:v>122.8</c:v>
                </c:pt>
                <c:pt idx="2577">
                  <c:v>122.8</c:v>
                </c:pt>
                <c:pt idx="2578">
                  <c:v>122.8</c:v>
                </c:pt>
                <c:pt idx="2579">
                  <c:v>123.1</c:v>
                </c:pt>
                <c:pt idx="2580">
                  <c:v>123.1</c:v>
                </c:pt>
                <c:pt idx="2581">
                  <c:v>123.1</c:v>
                </c:pt>
                <c:pt idx="2582">
                  <c:v>123.2</c:v>
                </c:pt>
                <c:pt idx="2583">
                  <c:v>123.2</c:v>
                </c:pt>
                <c:pt idx="2584">
                  <c:v>123.2</c:v>
                </c:pt>
                <c:pt idx="2585">
                  <c:v>123.7</c:v>
                </c:pt>
                <c:pt idx="2586">
                  <c:v>123.7</c:v>
                </c:pt>
                <c:pt idx="2587">
                  <c:v>123.7</c:v>
                </c:pt>
                <c:pt idx="2588">
                  <c:v>124.1</c:v>
                </c:pt>
                <c:pt idx="2589">
                  <c:v>124.1</c:v>
                </c:pt>
                <c:pt idx="2590">
                  <c:v>124.1</c:v>
                </c:pt>
                <c:pt idx="2591">
                  <c:v>124.5</c:v>
                </c:pt>
                <c:pt idx="2592">
                  <c:v>124.5</c:v>
                </c:pt>
                <c:pt idx="2593">
                  <c:v>124.5</c:v>
                </c:pt>
                <c:pt idx="2594">
                  <c:v>124.6</c:v>
                </c:pt>
                <c:pt idx="2595">
                  <c:v>124.6</c:v>
                </c:pt>
                <c:pt idx="2596">
                  <c:v>124.6</c:v>
                </c:pt>
                <c:pt idx="2597">
                  <c:v>124.3</c:v>
                </c:pt>
                <c:pt idx="2598">
                  <c:v>124.3</c:v>
                </c:pt>
                <c:pt idx="2599">
                  <c:v>124.3</c:v>
                </c:pt>
                <c:pt idx="2600">
                  <c:v>124.1</c:v>
                </c:pt>
                <c:pt idx="2601">
                  <c:v>124.1</c:v>
                </c:pt>
                <c:pt idx="2602">
                  <c:v>124.1</c:v>
                </c:pt>
                <c:pt idx="2603">
                  <c:v>123.5</c:v>
                </c:pt>
                <c:pt idx="2604">
                  <c:v>123.5</c:v>
                </c:pt>
                <c:pt idx="2605">
                  <c:v>123.5</c:v>
                </c:pt>
                <c:pt idx="2606">
                  <c:v>123.3</c:v>
                </c:pt>
                <c:pt idx="2607">
                  <c:v>123.3</c:v>
                </c:pt>
                <c:pt idx="2608">
                  <c:v>123.3</c:v>
                </c:pt>
                <c:pt idx="2609">
                  <c:v>123.6</c:v>
                </c:pt>
                <c:pt idx="2610">
                  <c:v>123.6</c:v>
                </c:pt>
                <c:pt idx="2611">
                  <c:v>123.6</c:v>
                </c:pt>
                <c:pt idx="2612">
                  <c:v>124.1</c:v>
                </c:pt>
                <c:pt idx="2613">
                  <c:v>124.1</c:v>
                </c:pt>
                <c:pt idx="2614">
                  <c:v>124.1</c:v>
                </c:pt>
                <c:pt idx="2615">
                  <c:v>124.1</c:v>
                </c:pt>
                <c:pt idx="2616">
                  <c:v>124.1</c:v>
                </c:pt>
                <c:pt idx="2617">
                  <c:v>124.1</c:v>
                </c:pt>
                <c:pt idx="2618">
                  <c:v>123.9</c:v>
                </c:pt>
                <c:pt idx="2619">
                  <c:v>123.9</c:v>
                </c:pt>
                <c:pt idx="2620">
                  <c:v>123.9</c:v>
                </c:pt>
                <c:pt idx="2621">
                  <c:v>124.1</c:v>
                </c:pt>
                <c:pt idx="2622">
                  <c:v>124.1</c:v>
                </c:pt>
                <c:pt idx="2623">
                  <c:v>124.1</c:v>
                </c:pt>
                <c:pt idx="2624">
                  <c:v>124.4</c:v>
                </c:pt>
                <c:pt idx="2625">
                  <c:v>124.4</c:v>
                </c:pt>
                <c:pt idx="2626">
                  <c:v>124.4</c:v>
                </c:pt>
                <c:pt idx="2627">
                  <c:v>124.7</c:v>
                </c:pt>
                <c:pt idx="2628">
                  <c:v>124.7</c:v>
                </c:pt>
                <c:pt idx="2629">
                  <c:v>124.7</c:v>
                </c:pt>
                <c:pt idx="2630">
                  <c:v>124.5</c:v>
                </c:pt>
                <c:pt idx="2631">
                  <c:v>124.5</c:v>
                </c:pt>
                <c:pt idx="2632">
                  <c:v>124.5</c:v>
                </c:pt>
                <c:pt idx="2633">
                  <c:v>124.1</c:v>
                </c:pt>
                <c:pt idx="2634">
                  <c:v>124.1</c:v>
                </c:pt>
                <c:pt idx="2635">
                  <c:v>124.1</c:v>
                </c:pt>
                <c:pt idx="2636">
                  <c:v>124</c:v>
                </c:pt>
                <c:pt idx="2637">
                  <c:v>124</c:v>
                </c:pt>
                <c:pt idx="2638">
                  <c:v>124</c:v>
                </c:pt>
                <c:pt idx="2639">
                  <c:v>123.8</c:v>
                </c:pt>
                <c:pt idx="2640">
                  <c:v>123.8</c:v>
                </c:pt>
                <c:pt idx="2641">
                  <c:v>123.8</c:v>
                </c:pt>
                <c:pt idx="2642">
                  <c:v>123.9</c:v>
                </c:pt>
                <c:pt idx="2643">
                  <c:v>123.9</c:v>
                </c:pt>
                <c:pt idx="2644">
                  <c:v>123.9</c:v>
                </c:pt>
                <c:pt idx="2645">
                  <c:v>124</c:v>
                </c:pt>
                <c:pt idx="2646">
                  <c:v>124</c:v>
                </c:pt>
                <c:pt idx="2647">
                  <c:v>124</c:v>
                </c:pt>
                <c:pt idx="2648">
                  <c:v>124.3</c:v>
                </c:pt>
                <c:pt idx="2649">
                  <c:v>124.3</c:v>
                </c:pt>
                <c:pt idx="2650">
                  <c:v>124.3</c:v>
                </c:pt>
                <c:pt idx="2651">
                  <c:v>124.4</c:v>
                </c:pt>
                <c:pt idx="2652">
                  <c:v>124.4</c:v>
                </c:pt>
                <c:pt idx="2653">
                  <c:v>124.4</c:v>
                </c:pt>
                <c:pt idx="2654">
                  <c:v>124.6</c:v>
                </c:pt>
                <c:pt idx="2655">
                  <c:v>124.6</c:v>
                </c:pt>
                <c:pt idx="2656">
                  <c:v>124.6</c:v>
                </c:pt>
                <c:pt idx="2657">
                  <c:v>124.3</c:v>
                </c:pt>
                <c:pt idx="2658">
                  <c:v>124.3</c:v>
                </c:pt>
                <c:pt idx="2659">
                  <c:v>124.3</c:v>
                </c:pt>
                <c:pt idx="2660">
                  <c:v>124</c:v>
                </c:pt>
                <c:pt idx="2661">
                  <c:v>124</c:v>
                </c:pt>
                <c:pt idx="2662">
                  <c:v>124</c:v>
                </c:pt>
                <c:pt idx="2663">
                  <c:v>124</c:v>
                </c:pt>
                <c:pt idx="2664">
                  <c:v>124</c:v>
                </c:pt>
                <c:pt idx="2665">
                  <c:v>124</c:v>
                </c:pt>
                <c:pt idx="2666">
                  <c:v>124.4</c:v>
                </c:pt>
                <c:pt idx="2667">
                  <c:v>124.4</c:v>
                </c:pt>
                <c:pt idx="2668">
                  <c:v>124.4</c:v>
                </c:pt>
                <c:pt idx="2669">
                  <c:v>124.7</c:v>
                </c:pt>
                <c:pt idx="2670">
                  <c:v>124.7</c:v>
                </c:pt>
                <c:pt idx="2671">
                  <c:v>124.7</c:v>
                </c:pt>
                <c:pt idx="2672">
                  <c:v>124.7</c:v>
                </c:pt>
                <c:pt idx="2673">
                  <c:v>124.7</c:v>
                </c:pt>
                <c:pt idx="2674">
                  <c:v>124.7</c:v>
                </c:pt>
                <c:pt idx="2675">
                  <c:v>124.8</c:v>
                </c:pt>
                <c:pt idx="2676">
                  <c:v>124.8</c:v>
                </c:pt>
                <c:pt idx="2677">
                  <c:v>124.8</c:v>
                </c:pt>
                <c:pt idx="2678">
                  <c:v>124.8</c:v>
                </c:pt>
                <c:pt idx="2679">
                  <c:v>124.8</c:v>
                </c:pt>
                <c:pt idx="2680">
                  <c:v>124.8</c:v>
                </c:pt>
                <c:pt idx="2681">
                  <c:v>124.7</c:v>
                </c:pt>
                <c:pt idx="2682">
                  <c:v>124.7</c:v>
                </c:pt>
                <c:pt idx="2683">
                  <c:v>124.7</c:v>
                </c:pt>
                <c:pt idx="2684">
                  <c:v>124.6</c:v>
                </c:pt>
                <c:pt idx="2685">
                  <c:v>124.6</c:v>
                </c:pt>
                <c:pt idx="2686">
                  <c:v>124.6</c:v>
                </c:pt>
                <c:pt idx="2687">
                  <c:v>124.5</c:v>
                </c:pt>
                <c:pt idx="2688">
                  <c:v>124.5</c:v>
                </c:pt>
                <c:pt idx="2689">
                  <c:v>124.5</c:v>
                </c:pt>
                <c:pt idx="2690">
                  <c:v>124.3</c:v>
                </c:pt>
                <c:pt idx="2691">
                  <c:v>124.3</c:v>
                </c:pt>
                <c:pt idx="2692">
                  <c:v>124.3</c:v>
                </c:pt>
                <c:pt idx="2693">
                  <c:v>123.9</c:v>
                </c:pt>
                <c:pt idx="2694">
                  <c:v>123.9</c:v>
                </c:pt>
                <c:pt idx="2695">
                  <c:v>123.9</c:v>
                </c:pt>
                <c:pt idx="2696">
                  <c:v>123.5</c:v>
                </c:pt>
                <c:pt idx="2697">
                  <c:v>123.5</c:v>
                </c:pt>
                <c:pt idx="2698">
                  <c:v>123.5</c:v>
                </c:pt>
                <c:pt idx="2699">
                  <c:v>123.9</c:v>
                </c:pt>
                <c:pt idx="2700">
                  <c:v>123.9</c:v>
                </c:pt>
                <c:pt idx="2701">
                  <c:v>123.9</c:v>
                </c:pt>
                <c:pt idx="2702">
                  <c:v>124.5</c:v>
                </c:pt>
                <c:pt idx="2703">
                  <c:v>124.5</c:v>
                </c:pt>
                <c:pt idx="2704">
                  <c:v>124.5</c:v>
                </c:pt>
                <c:pt idx="2705">
                  <c:v>124.9</c:v>
                </c:pt>
                <c:pt idx="2706">
                  <c:v>124.9</c:v>
                </c:pt>
                <c:pt idx="2707">
                  <c:v>124.9</c:v>
                </c:pt>
                <c:pt idx="2708">
                  <c:v>124.7</c:v>
                </c:pt>
                <c:pt idx="2709">
                  <c:v>124.7</c:v>
                </c:pt>
                <c:pt idx="2710">
                  <c:v>124.7</c:v>
                </c:pt>
                <c:pt idx="2711">
                  <c:v>124.1</c:v>
                </c:pt>
                <c:pt idx="2712">
                  <c:v>124.1</c:v>
                </c:pt>
                <c:pt idx="2713">
                  <c:v>124.1</c:v>
                </c:pt>
                <c:pt idx="2714">
                  <c:v>124</c:v>
                </c:pt>
                <c:pt idx="2715">
                  <c:v>124</c:v>
                </c:pt>
                <c:pt idx="2716">
                  <c:v>124</c:v>
                </c:pt>
                <c:pt idx="2717">
                  <c:v>123.9</c:v>
                </c:pt>
                <c:pt idx="2718">
                  <c:v>123.9</c:v>
                </c:pt>
                <c:pt idx="2719">
                  <c:v>123.9</c:v>
                </c:pt>
                <c:pt idx="2720">
                  <c:v>124.1</c:v>
                </c:pt>
                <c:pt idx="2721">
                  <c:v>124.1</c:v>
                </c:pt>
                <c:pt idx="2722">
                  <c:v>124.1</c:v>
                </c:pt>
                <c:pt idx="2723">
                  <c:v>124</c:v>
                </c:pt>
                <c:pt idx="2724">
                  <c:v>124</c:v>
                </c:pt>
                <c:pt idx="2725">
                  <c:v>124</c:v>
                </c:pt>
                <c:pt idx="2726">
                  <c:v>124</c:v>
                </c:pt>
                <c:pt idx="2727">
                  <c:v>124</c:v>
                </c:pt>
                <c:pt idx="2728">
                  <c:v>124</c:v>
                </c:pt>
                <c:pt idx="2729">
                  <c:v>123.7</c:v>
                </c:pt>
                <c:pt idx="2730">
                  <c:v>123.7</c:v>
                </c:pt>
                <c:pt idx="2731">
                  <c:v>123.7</c:v>
                </c:pt>
                <c:pt idx="2732">
                  <c:v>123.3</c:v>
                </c:pt>
                <c:pt idx="2733">
                  <c:v>123.3</c:v>
                </c:pt>
                <c:pt idx="2734">
                  <c:v>123.3</c:v>
                </c:pt>
                <c:pt idx="2735">
                  <c:v>122.9</c:v>
                </c:pt>
                <c:pt idx="2736">
                  <c:v>122.9</c:v>
                </c:pt>
                <c:pt idx="2737">
                  <c:v>122.9</c:v>
                </c:pt>
                <c:pt idx="2738">
                  <c:v>122.7</c:v>
                </c:pt>
                <c:pt idx="2739">
                  <c:v>122.7</c:v>
                </c:pt>
                <c:pt idx="2740">
                  <c:v>122.7</c:v>
                </c:pt>
                <c:pt idx="2741">
                  <c:v>123.2</c:v>
                </c:pt>
                <c:pt idx="2742">
                  <c:v>123.2</c:v>
                </c:pt>
                <c:pt idx="2743">
                  <c:v>123.2</c:v>
                </c:pt>
                <c:pt idx="2744">
                  <c:v>123.4</c:v>
                </c:pt>
                <c:pt idx="2745">
                  <c:v>123.4</c:v>
                </c:pt>
                <c:pt idx="2746">
                  <c:v>123.4</c:v>
                </c:pt>
                <c:pt idx="2747">
                  <c:v>124.2</c:v>
                </c:pt>
                <c:pt idx="2748">
                  <c:v>124.2</c:v>
                </c:pt>
                <c:pt idx="2749">
                  <c:v>124.2</c:v>
                </c:pt>
                <c:pt idx="2750">
                  <c:v>124.6</c:v>
                </c:pt>
                <c:pt idx="2751">
                  <c:v>124.6</c:v>
                </c:pt>
                <c:pt idx="2752">
                  <c:v>124.6</c:v>
                </c:pt>
                <c:pt idx="2753">
                  <c:v>124.9</c:v>
                </c:pt>
                <c:pt idx="2754">
                  <c:v>124.9</c:v>
                </c:pt>
                <c:pt idx="2755">
                  <c:v>124.9</c:v>
                </c:pt>
                <c:pt idx="2756">
                  <c:v>124.7</c:v>
                </c:pt>
                <c:pt idx="2757">
                  <c:v>124.7</c:v>
                </c:pt>
                <c:pt idx="2758">
                  <c:v>124.7</c:v>
                </c:pt>
                <c:pt idx="2759">
                  <c:v>124.4</c:v>
                </c:pt>
                <c:pt idx="2760">
                  <c:v>124.4</c:v>
                </c:pt>
                <c:pt idx="2761">
                  <c:v>124.4</c:v>
                </c:pt>
                <c:pt idx="2762">
                  <c:v>124</c:v>
                </c:pt>
                <c:pt idx="2763">
                  <c:v>124</c:v>
                </c:pt>
                <c:pt idx="2764">
                  <c:v>124</c:v>
                </c:pt>
                <c:pt idx="2765">
                  <c:v>123.9</c:v>
                </c:pt>
                <c:pt idx="2766">
                  <c:v>123.9</c:v>
                </c:pt>
                <c:pt idx="2767">
                  <c:v>123.9</c:v>
                </c:pt>
                <c:pt idx="2768">
                  <c:v>124.2</c:v>
                </c:pt>
                <c:pt idx="2769">
                  <c:v>124.2</c:v>
                </c:pt>
                <c:pt idx="2770">
                  <c:v>124.2</c:v>
                </c:pt>
                <c:pt idx="2771">
                  <c:v>124.8</c:v>
                </c:pt>
                <c:pt idx="2772">
                  <c:v>124.8</c:v>
                </c:pt>
                <c:pt idx="2773">
                  <c:v>124.8</c:v>
                </c:pt>
                <c:pt idx="2774">
                  <c:v>124.9</c:v>
                </c:pt>
                <c:pt idx="2775">
                  <c:v>124.9</c:v>
                </c:pt>
                <c:pt idx="2776">
                  <c:v>124.9</c:v>
                </c:pt>
                <c:pt idx="2777">
                  <c:v>124.5</c:v>
                </c:pt>
                <c:pt idx="2778">
                  <c:v>124.5</c:v>
                </c:pt>
                <c:pt idx="2779">
                  <c:v>124.5</c:v>
                </c:pt>
                <c:pt idx="2780">
                  <c:v>124.5</c:v>
                </c:pt>
                <c:pt idx="2781">
                  <c:v>124.5</c:v>
                </c:pt>
                <c:pt idx="2782">
                  <c:v>124.5</c:v>
                </c:pt>
                <c:pt idx="2783">
                  <c:v>124.8</c:v>
                </c:pt>
                <c:pt idx="2784">
                  <c:v>124.8</c:v>
                </c:pt>
                <c:pt idx="2785">
                  <c:v>124.8</c:v>
                </c:pt>
                <c:pt idx="2786">
                  <c:v>125.3</c:v>
                </c:pt>
                <c:pt idx="2787">
                  <c:v>125.3</c:v>
                </c:pt>
                <c:pt idx="2788">
                  <c:v>125.3</c:v>
                </c:pt>
                <c:pt idx="2789">
                  <c:v>125.5</c:v>
                </c:pt>
                <c:pt idx="2790">
                  <c:v>125.5</c:v>
                </c:pt>
                <c:pt idx="2791">
                  <c:v>125.5</c:v>
                </c:pt>
                <c:pt idx="2792">
                  <c:v>125.6</c:v>
                </c:pt>
                <c:pt idx="2793">
                  <c:v>125.6</c:v>
                </c:pt>
                <c:pt idx="2794">
                  <c:v>125.6</c:v>
                </c:pt>
                <c:pt idx="2795">
                  <c:v>125.3</c:v>
                </c:pt>
                <c:pt idx="2796">
                  <c:v>125.3</c:v>
                </c:pt>
                <c:pt idx="2797">
                  <c:v>125.3</c:v>
                </c:pt>
                <c:pt idx="2798">
                  <c:v>125.1</c:v>
                </c:pt>
                <c:pt idx="2799">
                  <c:v>125.1</c:v>
                </c:pt>
                <c:pt idx="2800">
                  <c:v>125.1</c:v>
                </c:pt>
                <c:pt idx="2801">
                  <c:v>124.7</c:v>
                </c:pt>
                <c:pt idx="2802">
                  <c:v>124.7</c:v>
                </c:pt>
                <c:pt idx="2803">
                  <c:v>124.7</c:v>
                </c:pt>
                <c:pt idx="2804">
                  <c:v>124.4</c:v>
                </c:pt>
                <c:pt idx="2805">
                  <c:v>124.4</c:v>
                </c:pt>
                <c:pt idx="2806">
                  <c:v>124.4</c:v>
                </c:pt>
                <c:pt idx="2807">
                  <c:v>124.2</c:v>
                </c:pt>
                <c:pt idx="2808">
                  <c:v>124.2</c:v>
                </c:pt>
                <c:pt idx="2809">
                  <c:v>124.2</c:v>
                </c:pt>
                <c:pt idx="2810">
                  <c:v>123.9</c:v>
                </c:pt>
                <c:pt idx="2811">
                  <c:v>123.9</c:v>
                </c:pt>
                <c:pt idx="2812">
                  <c:v>123.9</c:v>
                </c:pt>
                <c:pt idx="2813">
                  <c:v>123.8</c:v>
                </c:pt>
                <c:pt idx="2814">
                  <c:v>123.8</c:v>
                </c:pt>
                <c:pt idx="2815">
                  <c:v>123.8</c:v>
                </c:pt>
                <c:pt idx="2816">
                  <c:v>124</c:v>
                </c:pt>
                <c:pt idx="2817">
                  <c:v>124</c:v>
                </c:pt>
                <c:pt idx="2818">
                  <c:v>124</c:v>
                </c:pt>
                <c:pt idx="2819">
                  <c:v>124.8</c:v>
                </c:pt>
                <c:pt idx="2820">
                  <c:v>124.8</c:v>
                </c:pt>
                <c:pt idx="2821">
                  <c:v>124.8</c:v>
                </c:pt>
                <c:pt idx="2822">
                  <c:v>124.8</c:v>
                </c:pt>
                <c:pt idx="2823">
                  <c:v>124.8</c:v>
                </c:pt>
                <c:pt idx="2824">
                  <c:v>124.8</c:v>
                </c:pt>
                <c:pt idx="2825">
                  <c:v>124.6</c:v>
                </c:pt>
                <c:pt idx="2826">
                  <c:v>124.6</c:v>
                </c:pt>
                <c:pt idx="2827">
                  <c:v>124.6</c:v>
                </c:pt>
                <c:pt idx="2828">
                  <c:v>124.1</c:v>
                </c:pt>
                <c:pt idx="2829">
                  <c:v>124.1</c:v>
                </c:pt>
                <c:pt idx="2830">
                  <c:v>124.1</c:v>
                </c:pt>
                <c:pt idx="2831">
                  <c:v>124.6</c:v>
                </c:pt>
                <c:pt idx="2832">
                  <c:v>124.6</c:v>
                </c:pt>
                <c:pt idx="2833">
                  <c:v>124.6</c:v>
                </c:pt>
                <c:pt idx="2834">
                  <c:v>125</c:v>
                </c:pt>
                <c:pt idx="2835">
                  <c:v>125</c:v>
                </c:pt>
                <c:pt idx="2836">
                  <c:v>125</c:v>
                </c:pt>
                <c:pt idx="2837">
                  <c:v>125.1</c:v>
                </c:pt>
                <c:pt idx="2838">
                  <c:v>125.1</c:v>
                </c:pt>
                <c:pt idx="2839">
                  <c:v>125.1</c:v>
                </c:pt>
                <c:pt idx="2840">
                  <c:v>125</c:v>
                </c:pt>
                <c:pt idx="2841">
                  <c:v>125</c:v>
                </c:pt>
                <c:pt idx="2842">
                  <c:v>125</c:v>
                </c:pt>
                <c:pt idx="2843">
                  <c:v>125.3</c:v>
                </c:pt>
                <c:pt idx="2844">
                  <c:v>125.3</c:v>
                </c:pt>
                <c:pt idx="2845">
                  <c:v>125.3</c:v>
                </c:pt>
                <c:pt idx="2846">
                  <c:v>125.7</c:v>
                </c:pt>
                <c:pt idx="2847">
                  <c:v>125.7</c:v>
                </c:pt>
                <c:pt idx="2848">
                  <c:v>125.7</c:v>
                </c:pt>
                <c:pt idx="2849">
                  <c:v>125.8</c:v>
                </c:pt>
                <c:pt idx="2850">
                  <c:v>125.8</c:v>
                </c:pt>
                <c:pt idx="2851">
                  <c:v>125.8</c:v>
                </c:pt>
                <c:pt idx="2852">
                  <c:v>125.4</c:v>
                </c:pt>
                <c:pt idx="2853">
                  <c:v>125.4</c:v>
                </c:pt>
                <c:pt idx="2854">
                  <c:v>125.4</c:v>
                </c:pt>
                <c:pt idx="2855">
                  <c:v>125.3</c:v>
                </c:pt>
                <c:pt idx="2856">
                  <c:v>125.3</c:v>
                </c:pt>
                <c:pt idx="2857">
                  <c:v>125.3</c:v>
                </c:pt>
                <c:pt idx="2858">
                  <c:v>125.4</c:v>
                </c:pt>
                <c:pt idx="2859">
                  <c:v>125.4</c:v>
                </c:pt>
                <c:pt idx="2860">
                  <c:v>125.4</c:v>
                </c:pt>
                <c:pt idx="2861">
                  <c:v>125.9</c:v>
                </c:pt>
                <c:pt idx="2862">
                  <c:v>125.9</c:v>
                </c:pt>
                <c:pt idx="2863">
                  <c:v>125.9</c:v>
                </c:pt>
                <c:pt idx="2864">
                  <c:v>125.6</c:v>
                </c:pt>
                <c:pt idx="2865">
                  <c:v>125.6</c:v>
                </c:pt>
                <c:pt idx="2866">
                  <c:v>125.6</c:v>
                </c:pt>
                <c:pt idx="2867">
                  <c:v>123.9</c:v>
                </c:pt>
                <c:pt idx="2868">
                  <c:v>123.9</c:v>
                </c:pt>
                <c:pt idx="2869">
                  <c:v>123.9</c:v>
                </c:pt>
                <c:pt idx="2870">
                  <c:v>121.4</c:v>
                </c:pt>
                <c:pt idx="2871">
                  <c:v>121.4</c:v>
                </c:pt>
                <c:pt idx="2872">
                  <c:v>121.4</c:v>
                </c:pt>
                <c:pt idx="2873">
                  <c:v>119.7</c:v>
                </c:pt>
                <c:pt idx="2874">
                  <c:v>119.7</c:v>
                </c:pt>
                <c:pt idx="2875">
                  <c:v>119.7</c:v>
                </c:pt>
                <c:pt idx="2876">
                  <c:v>119</c:v>
                </c:pt>
                <c:pt idx="2877">
                  <c:v>119</c:v>
                </c:pt>
                <c:pt idx="2878">
                  <c:v>119</c:v>
                </c:pt>
                <c:pt idx="2879">
                  <c:v>119.3</c:v>
                </c:pt>
                <c:pt idx="2880">
                  <c:v>119.3</c:v>
                </c:pt>
                <c:pt idx="2881">
                  <c:v>119.3</c:v>
                </c:pt>
                <c:pt idx="2882">
                  <c:v>118.9</c:v>
                </c:pt>
                <c:pt idx="2883">
                  <c:v>118.9</c:v>
                </c:pt>
                <c:pt idx="2884">
                  <c:v>118.9</c:v>
                </c:pt>
                <c:pt idx="2885">
                  <c:v>118.7</c:v>
                </c:pt>
                <c:pt idx="2886">
                  <c:v>118.7</c:v>
                </c:pt>
                <c:pt idx="2887">
                  <c:v>118.7</c:v>
                </c:pt>
                <c:pt idx="2888">
                  <c:v>117.8</c:v>
                </c:pt>
                <c:pt idx="2889">
                  <c:v>117.8</c:v>
                </c:pt>
                <c:pt idx="2890">
                  <c:v>117.8</c:v>
                </c:pt>
                <c:pt idx="2891">
                  <c:v>117.5</c:v>
                </c:pt>
                <c:pt idx="2892">
                  <c:v>117.5</c:v>
                </c:pt>
                <c:pt idx="2893">
                  <c:v>117.5</c:v>
                </c:pt>
                <c:pt idx="2894">
                  <c:v>117.1</c:v>
                </c:pt>
                <c:pt idx="2895">
                  <c:v>117.1</c:v>
                </c:pt>
                <c:pt idx="2896">
                  <c:v>117.1</c:v>
                </c:pt>
                <c:pt idx="2897">
                  <c:v>118</c:v>
                </c:pt>
                <c:pt idx="2898">
                  <c:v>118</c:v>
                </c:pt>
                <c:pt idx="2899">
                  <c:v>118</c:v>
                </c:pt>
                <c:pt idx="2900">
                  <c:v>120.3</c:v>
                </c:pt>
                <c:pt idx="2901">
                  <c:v>120.3</c:v>
                </c:pt>
                <c:pt idx="2902">
                  <c:v>120.3</c:v>
                </c:pt>
                <c:pt idx="2903">
                  <c:v>122.5</c:v>
                </c:pt>
                <c:pt idx="2904">
                  <c:v>122.5</c:v>
                </c:pt>
                <c:pt idx="2905">
                  <c:v>122.5</c:v>
                </c:pt>
                <c:pt idx="2906">
                  <c:v>123.7</c:v>
                </c:pt>
                <c:pt idx="2907">
                  <c:v>123.7</c:v>
                </c:pt>
                <c:pt idx="2908">
                  <c:v>123.7</c:v>
                </c:pt>
                <c:pt idx="2909">
                  <c:v>123.9</c:v>
                </c:pt>
                <c:pt idx="2910">
                  <c:v>123.9</c:v>
                </c:pt>
                <c:pt idx="2911">
                  <c:v>123.9</c:v>
                </c:pt>
                <c:pt idx="2912">
                  <c:v>124.6</c:v>
                </c:pt>
                <c:pt idx="2913">
                  <c:v>124.6</c:v>
                </c:pt>
                <c:pt idx="2914">
                  <c:v>124.6</c:v>
                </c:pt>
                <c:pt idx="2915">
                  <c:v>125.3</c:v>
                </c:pt>
                <c:pt idx="2916">
                  <c:v>125.3</c:v>
                </c:pt>
                <c:pt idx="2917">
                  <c:v>125.3</c:v>
                </c:pt>
                <c:pt idx="2918">
                  <c:v>125.1</c:v>
                </c:pt>
                <c:pt idx="2919">
                  <c:v>125.1</c:v>
                </c:pt>
                <c:pt idx="2920">
                  <c:v>125.1</c:v>
                </c:pt>
                <c:pt idx="2921">
                  <c:v>124.7</c:v>
                </c:pt>
                <c:pt idx="2922">
                  <c:v>124.7</c:v>
                </c:pt>
                <c:pt idx="2923">
                  <c:v>124.7</c:v>
                </c:pt>
                <c:pt idx="2924">
                  <c:v>124</c:v>
                </c:pt>
                <c:pt idx="2925">
                  <c:v>124</c:v>
                </c:pt>
                <c:pt idx="2926">
                  <c:v>124</c:v>
                </c:pt>
                <c:pt idx="2927">
                  <c:v>123.9</c:v>
                </c:pt>
                <c:pt idx="2928">
                  <c:v>123.9</c:v>
                </c:pt>
                <c:pt idx="2929">
                  <c:v>123.9</c:v>
                </c:pt>
                <c:pt idx="2930">
                  <c:v>124.1</c:v>
                </c:pt>
                <c:pt idx="2931">
                  <c:v>124.1</c:v>
                </c:pt>
                <c:pt idx="2932">
                  <c:v>124.1</c:v>
                </c:pt>
                <c:pt idx="2933">
                  <c:v>124.2</c:v>
                </c:pt>
                <c:pt idx="2934">
                  <c:v>124.2</c:v>
                </c:pt>
                <c:pt idx="2935">
                  <c:v>124.2</c:v>
                </c:pt>
                <c:pt idx="2936">
                  <c:v>124.1</c:v>
                </c:pt>
                <c:pt idx="2937">
                  <c:v>124.1</c:v>
                </c:pt>
                <c:pt idx="2938">
                  <c:v>124.1</c:v>
                </c:pt>
                <c:pt idx="2939">
                  <c:v>123.5</c:v>
                </c:pt>
                <c:pt idx="2940">
                  <c:v>123.5</c:v>
                </c:pt>
                <c:pt idx="2941">
                  <c:v>123.5</c:v>
                </c:pt>
                <c:pt idx="2942">
                  <c:v>122.4</c:v>
                </c:pt>
                <c:pt idx="2943">
                  <c:v>122.4</c:v>
                </c:pt>
                <c:pt idx="2944">
                  <c:v>122.4</c:v>
                </c:pt>
                <c:pt idx="2945">
                  <c:v>120.4</c:v>
                </c:pt>
                <c:pt idx="2946">
                  <c:v>120.4</c:v>
                </c:pt>
                <c:pt idx="2947">
                  <c:v>120.4</c:v>
                </c:pt>
                <c:pt idx="2948">
                  <c:v>119.8</c:v>
                </c:pt>
                <c:pt idx="2949">
                  <c:v>119.8</c:v>
                </c:pt>
                <c:pt idx="2950">
                  <c:v>119.8</c:v>
                </c:pt>
                <c:pt idx="2951">
                  <c:v>120.4</c:v>
                </c:pt>
                <c:pt idx="2952">
                  <c:v>120.4</c:v>
                </c:pt>
                <c:pt idx="2953">
                  <c:v>120.4</c:v>
                </c:pt>
                <c:pt idx="2954">
                  <c:v>122.3</c:v>
                </c:pt>
                <c:pt idx="2955">
                  <c:v>122.3</c:v>
                </c:pt>
                <c:pt idx="2956">
                  <c:v>122.3</c:v>
                </c:pt>
                <c:pt idx="2957">
                  <c:v>123.1</c:v>
                </c:pt>
                <c:pt idx="2958">
                  <c:v>123.1</c:v>
                </c:pt>
                <c:pt idx="2959">
                  <c:v>123.1</c:v>
                </c:pt>
                <c:pt idx="2960">
                  <c:v>123.4</c:v>
                </c:pt>
                <c:pt idx="2961">
                  <c:v>123.4</c:v>
                </c:pt>
                <c:pt idx="2962">
                  <c:v>123.4</c:v>
                </c:pt>
                <c:pt idx="2963">
                  <c:v>123.1</c:v>
                </c:pt>
                <c:pt idx="2964">
                  <c:v>123.1</c:v>
                </c:pt>
                <c:pt idx="2965">
                  <c:v>123.1</c:v>
                </c:pt>
                <c:pt idx="2966">
                  <c:v>123.1</c:v>
                </c:pt>
                <c:pt idx="2967">
                  <c:v>123.1</c:v>
                </c:pt>
                <c:pt idx="2968">
                  <c:v>123.1</c:v>
                </c:pt>
                <c:pt idx="2969">
                  <c:v>122.9</c:v>
                </c:pt>
                <c:pt idx="2970">
                  <c:v>122.9</c:v>
                </c:pt>
                <c:pt idx="2971">
                  <c:v>122.9</c:v>
                </c:pt>
                <c:pt idx="2972">
                  <c:v>123.3</c:v>
                </c:pt>
                <c:pt idx="2973">
                  <c:v>123.3</c:v>
                </c:pt>
                <c:pt idx="2974">
                  <c:v>123.3</c:v>
                </c:pt>
                <c:pt idx="2975">
                  <c:v>123.3</c:v>
                </c:pt>
                <c:pt idx="2976">
                  <c:v>123.3</c:v>
                </c:pt>
                <c:pt idx="2977">
                  <c:v>123.3</c:v>
                </c:pt>
                <c:pt idx="2978">
                  <c:v>123.5</c:v>
                </c:pt>
                <c:pt idx="2979">
                  <c:v>123.5</c:v>
                </c:pt>
                <c:pt idx="2980">
                  <c:v>123.5</c:v>
                </c:pt>
                <c:pt idx="2981">
                  <c:v>123.6</c:v>
                </c:pt>
                <c:pt idx="2982">
                  <c:v>123.6</c:v>
                </c:pt>
                <c:pt idx="2983">
                  <c:v>123.6</c:v>
                </c:pt>
                <c:pt idx="2984">
                  <c:v>123.7</c:v>
                </c:pt>
                <c:pt idx="2985">
                  <c:v>123.7</c:v>
                </c:pt>
                <c:pt idx="2986">
                  <c:v>123.7</c:v>
                </c:pt>
                <c:pt idx="2987">
                  <c:v>123.4</c:v>
                </c:pt>
                <c:pt idx="2988">
                  <c:v>123.4</c:v>
                </c:pt>
                <c:pt idx="2989">
                  <c:v>123.4</c:v>
                </c:pt>
                <c:pt idx="2990">
                  <c:v>123.1</c:v>
                </c:pt>
                <c:pt idx="2991">
                  <c:v>123.1</c:v>
                </c:pt>
                <c:pt idx="2992">
                  <c:v>123.1</c:v>
                </c:pt>
                <c:pt idx="2993">
                  <c:v>122.8</c:v>
                </c:pt>
                <c:pt idx="2994">
                  <c:v>122.8</c:v>
                </c:pt>
                <c:pt idx="2995">
                  <c:v>122.8</c:v>
                </c:pt>
                <c:pt idx="2996">
                  <c:v>123.1</c:v>
                </c:pt>
                <c:pt idx="2997">
                  <c:v>123.1</c:v>
                </c:pt>
                <c:pt idx="2998">
                  <c:v>123.1</c:v>
                </c:pt>
                <c:pt idx="2999">
                  <c:v>123.1</c:v>
                </c:pt>
                <c:pt idx="3000">
                  <c:v>123.1</c:v>
                </c:pt>
                <c:pt idx="3001">
                  <c:v>123.1</c:v>
                </c:pt>
                <c:pt idx="3002">
                  <c:v>123.1</c:v>
                </c:pt>
                <c:pt idx="3003">
                  <c:v>123.1</c:v>
                </c:pt>
                <c:pt idx="3004">
                  <c:v>123.1</c:v>
                </c:pt>
                <c:pt idx="3005">
                  <c:v>122.8</c:v>
                </c:pt>
                <c:pt idx="3006">
                  <c:v>122.8</c:v>
                </c:pt>
                <c:pt idx="3007">
                  <c:v>122.8</c:v>
                </c:pt>
                <c:pt idx="3008">
                  <c:v>123.4</c:v>
                </c:pt>
                <c:pt idx="3009">
                  <c:v>123.4</c:v>
                </c:pt>
                <c:pt idx="3010">
                  <c:v>123.4</c:v>
                </c:pt>
                <c:pt idx="3011">
                  <c:v>123.3</c:v>
                </c:pt>
                <c:pt idx="3012">
                  <c:v>123.3</c:v>
                </c:pt>
                <c:pt idx="3013">
                  <c:v>123.3</c:v>
                </c:pt>
                <c:pt idx="3014">
                  <c:v>123.6</c:v>
                </c:pt>
                <c:pt idx="3015">
                  <c:v>123.6</c:v>
                </c:pt>
                <c:pt idx="3016">
                  <c:v>123.6</c:v>
                </c:pt>
                <c:pt idx="3017">
                  <c:v>123.4</c:v>
                </c:pt>
                <c:pt idx="3018">
                  <c:v>123.4</c:v>
                </c:pt>
                <c:pt idx="3019">
                  <c:v>123.4</c:v>
                </c:pt>
                <c:pt idx="3020">
                  <c:v>123.9</c:v>
                </c:pt>
                <c:pt idx="3021">
                  <c:v>123.9</c:v>
                </c:pt>
                <c:pt idx="3022">
                  <c:v>123.9</c:v>
                </c:pt>
                <c:pt idx="3023">
                  <c:v>123.9</c:v>
                </c:pt>
                <c:pt idx="3024">
                  <c:v>123.9</c:v>
                </c:pt>
                <c:pt idx="3025">
                  <c:v>123.9</c:v>
                </c:pt>
                <c:pt idx="3026">
                  <c:v>123.7</c:v>
                </c:pt>
                <c:pt idx="3027">
                  <c:v>123.7</c:v>
                </c:pt>
                <c:pt idx="3028">
                  <c:v>123.7</c:v>
                </c:pt>
                <c:pt idx="3029">
                  <c:v>122.9</c:v>
                </c:pt>
                <c:pt idx="3030">
                  <c:v>122.9</c:v>
                </c:pt>
                <c:pt idx="3031">
                  <c:v>122.9</c:v>
                </c:pt>
                <c:pt idx="3032">
                  <c:v>122.8</c:v>
                </c:pt>
                <c:pt idx="3033">
                  <c:v>122.8</c:v>
                </c:pt>
                <c:pt idx="3034">
                  <c:v>122.8</c:v>
                </c:pt>
                <c:pt idx="3035">
                  <c:v>122.4</c:v>
                </c:pt>
                <c:pt idx="3036">
                  <c:v>122.4</c:v>
                </c:pt>
                <c:pt idx="3037">
                  <c:v>122.4</c:v>
                </c:pt>
                <c:pt idx="3038">
                  <c:v>122.8</c:v>
                </c:pt>
                <c:pt idx="3039">
                  <c:v>122.8</c:v>
                </c:pt>
                <c:pt idx="3040">
                  <c:v>122.8</c:v>
                </c:pt>
                <c:pt idx="3041">
                  <c:v>122.7</c:v>
                </c:pt>
                <c:pt idx="3042">
                  <c:v>122.7</c:v>
                </c:pt>
                <c:pt idx="3043">
                  <c:v>122.7</c:v>
                </c:pt>
                <c:pt idx="3044">
                  <c:v>123</c:v>
                </c:pt>
                <c:pt idx="3045">
                  <c:v>123</c:v>
                </c:pt>
                <c:pt idx="3046">
                  <c:v>123</c:v>
                </c:pt>
                <c:pt idx="3047">
                  <c:v>123</c:v>
                </c:pt>
                <c:pt idx="3048">
                  <c:v>123</c:v>
                </c:pt>
                <c:pt idx="3049">
                  <c:v>123</c:v>
                </c:pt>
                <c:pt idx="3050">
                  <c:v>123</c:v>
                </c:pt>
                <c:pt idx="3051">
                  <c:v>123</c:v>
                </c:pt>
                <c:pt idx="3052">
                  <c:v>123</c:v>
                </c:pt>
                <c:pt idx="3053">
                  <c:v>122.9</c:v>
                </c:pt>
                <c:pt idx="3054">
                  <c:v>122.9</c:v>
                </c:pt>
                <c:pt idx="3055">
                  <c:v>122.9</c:v>
                </c:pt>
                <c:pt idx="3056">
                  <c:v>122.4</c:v>
                </c:pt>
                <c:pt idx="3057">
                  <c:v>122.4</c:v>
                </c:pt>
                <c:pt idx="3058">
                  <c:v>122.4</c:v>
                </c:pt>
                <c:pt idx="3059">
                  <c:v>122.7</c:v>
                </c:pt>
                <c:pt idx="3060">
                  <c:v>122.7</c:v>
                </c:pt>
                <c:pt idx="3061">
                  <c:v>122.7</c:v>
                </c:pt>
                <c:pt idx="3062">
                  <c:v>123.1</c:v>
                </c:pt>
                <c:pt idx="3063">
                  <c:v>123.1</c:v>
                </c:pt>
                <c:pt idx="3064">
                  <c:v>123.1</c:v>
                </c:pt>
                <c:pt idx="3065">
                  <c:v>123.3</c:v>
                </c:pt>
                <c:pt idx="3066">
                  <c:v>123.3</c:v>
                </c:pt>
                <c:pt idx="3067">
                  <c:v>123.3</c:v>
                </c:pt>
                <c:pt idx="3068">
                  <c:v>123</c:v>
                </c:pt>
                <c:pt idx="3069">
                  <c:v>123</c:v>
                </c:pt>
                <c:pt idx="3070">
                  <c:v>123</c:v>
                </c:pt>
                <c:pt idx="3071">
                  <c:v>122.9</c:v>
                </c:pt>
                <c:pt idx="3072">
                  <c:v>122.9</c:v>
                </c:pt>
                <c:pt idx="3073">
                  <c:v>122.9</c:v>
                </c:pt>
                <c:pt idx="3074">
                  <c:v>123.8</c:v>
                </c:pt>
                <c:pt idx="3075">
                  <c:v>123.8</c:v>
                </c:pt>
                <c:pt idx="3076">
                  <c:v>123.8</c:v>
                </c:pt>
                <c:pt idx="3077">
                  <c:v>124.4</c:v>
                </c:pt>
                <c:pt idx="3078">
                  <c:v>124.4</c:v>
                </c:pt>
                <c:pt idx="3079">
                  <c:v>124.4</c:v>
                </c:pt>
                <c:pt idx="3080">
                  <c:v>124.5</c:v>
                </c:pt>
                <c:pt idx="3081">
                  <c:v>124.5</c:v>
                </c:pt>
                <c:pt idx="3082">
                  <c:v>124.5</c:v>
                </c:pt>
                <c:pt idx="3083">
                  <c:v>124.2</c:v>
                </c:pt>
                <c:pt idx="3084">
                  <c:v>124.2</c:v>
                </c:pt>
                <c:pt idx="3085">
                  <c:v>124.2</c:v>
                </c:pt>
                <c:pt idx="3086">
                  <c:v>124.1</c:v>
                </c:pt>
                <c:pt idx="3087">
                  <c:v>124.1</c:v>
                </c:pt>
                <c:pt idx="3088">
                  <c:v>124.1</c:v>
                </c:pt>
                <c:pt idx="3089">
                  <c:v>124.5</c:v>
                </c:pt>
                <c:pt idx="3090">
                  <c:v>124.5</c:v>
                </c:pt>
                <c:pt idx="3091">
                  <c:v>124.5</c:v>
                </c:pt>
                <c:pt idx="3092">
                  <c:v>124.3</c:v>
                </c:pt>
                <c:pt idx="3093">
                  <c:v>124.3</c:v>
                </c:pt>
                <c:pt idx="3094">
                  <c:v>124.3</c:v>
                </c:pt>
                <c:pt idx="3095">
                  <c:v>124.4</c:v>
                </c:pt>
                <c:pt idx="3096">
                  <c:v>124.4</c:v>
                </c:pt>
                <c:pt idx="3097">
                  <c:v>124.4</c:v>
                </c:pt>
                <c:pt idx="3098">
                  <c:v>124</c:v>
                </c:pt>
                <c:pt idx="3099">
                  <c:v>124</c:v>
                </c:pt>
                <c:pt idx="3100">
                  <c:v>124</c:v>
                </c:pt>
                <c:pt idx="3101">
                  <c:v>123.3</c:v>
                </c:pt>
                <c:pt idx="3102">
                  <c:v>123.3</c:v>
                </c:pt>
                <c:pt idx="3103">
                  <c:v>123.3</c:v>
                </c:pt>
                <c:pt idx="3104">
                  <c:v>122.3</c:v>
                </c:pt>
                <c:pt idx="3105">
                  <c:v>122.3</c:v>
                </c:pt>
                <c:pt idx="3106">
                  <c:v>122.3</c:v>
                </c:pt>
                <c:pt idx="3107">
                  <c:v>121.6</c:v>
                </c:pt>
                <c:pt idx="3108">
                  <c:v>121.6</c:v>
                </c:pt>
                <c:pt idx="3109">
                  <c:v>121.6</c:v>
                </c:pt>
                <c:pt idx="3110">
                  <c:v>121.3</c:v>
                </c:pt>
                <c:pt idx="3111">
                  <c:v>121.3</c:v>
                </c:pt>
                <c:pt idx="3112">
                  <c:v>121.3</c:v>
                </c:pt>
                <c:pt idx="3113">
                  <c:v>121.4</c:v>
                </c:pt>
                <c:pt idx="3114">
                  <c:v>121.4</c:v>
                </c:pt>
                <c:pt idx="3115">
                  <c:v>121.4</c:v>
                </c:pt>
                <c:pt idx="3116">
                  <c:v>121.2</c:v>
                </c:pt>
                <c:pt idx="3117">
                  <c:v>121.2</c:v>
                </c:pt>
                <c:pt idx="3118">
                  <c:v>121.2</c:v>
                </c:pt>
                <c:pt idx="3119">
                  <c:v>121</c:v>
                </c:pt>
                <c:pt idx="3120">
                  <c:v>121</c:v>
                </c:pt>
                <c:pt idx="3121">
                  <c:v>121</c:v>
                </c:pt>
                <c:pt idx="3122">
                  <c:v>120.5</c:v>
                </c:pt>
                <c:pt idx="3123">
                  <c:v>120.5</c:v>
                </c:pt>
                <c:pt idx="3124">
                  <c:v>120.5</c:v>
                </c:pt>
                <c:pt idx="3125">
                  <c:v>120.1</c:v>
                </c:pt>
                <c:pt idx="3126">
                  <c:v>120.1</c:v>
                </c:pt>
                <c:pt idx="3127">
                  <c:v>120.1</c:v>
                </c:pt>
                <c:pt idx="3128">
                  <c:v>119.8</c:v>
                </c:pt>
                <c:pt idx="3129">
                  <c:v>119.8</c:v>
                </c:pt>
                <c:pt idx="3130">
                  <c:v>119.8</c:v>
                </c:pt>
                <c:pt idx="3131">
                  <c:v>119.7</c:v>
                </c:pt>
                <c:pt idx="3132">
                  <c:v>119.7</c:v>
                </c:pt>
                <c:pt idx="3133">
                  <c:v>119.7</c:v>
                </c:pt>
                <c:pt idx="3134">
                  <c:v>119.5</c:v>
                </c:pt>
                <c:pt idx="3135">
                  <c:v>119.5</c:v>
                </c:pt>
                <c:pt idx="3136">
                  <c:v>119.5</c:v>
                </c:pt>
                <c:pt idx="3137">
                  <c:v>119.5</c:v>
                </c:pt>
                <c:pt idx="3138">
                  <c:v>119.5</c:v>
                </c:pt>
                <c:pt idx="3139">
                  <c:v>119.5</c:v>
                </c:pt>
                <c:pt idx="3140">
                  <c:v>119</c:v>
                </c:pt>
                <c:pt idx="3141">
                  <c:v>119</c:v>
                </c:pt>
                <c:pt idx="3142">
                  <c:v>119</c:v>
                </c:pt>
                <c:pt idx="3143">
                  <c:v>118.1</c:v>
                </c:pt>
                <c:pt idx="3144">
                  <c:v>118.1</c:v>
                </c:pt>
                <c:pt idx="3145">
                  <c:v>118.1</c:v>
                </c:pt>
                <c:pt idx="3146">
                  <c:v>117.6</c:v>
                </c:pt>
                <c:pt idx="3147">
                  <c:v>117.6</c:v>
                </c:pt>
                <c:pt idx="3148">
                  <c:v>117.6</c:v>
                </c:pt>
                <c:pt idx="3149">
                  <c:v>117.2</c:v>
                </c:pt>
                <c:pt idx="3150">
                  <c:v>117.2</c:v>
                </c:pt>
                <c:pt idx="3151">
                  <c:v>117.2</c:v>
                </c:pt>
                <c:pt idx="3152">
                  <c:v>117.7</c:v>
                </c:pt>
                <c:pt idx="3153">
                  <c:v>117.7</c:v>
                </c:pt>
                <c:pt idx="3154">
                  <c:v>117.7</c:v>
                </c:pt>
                <c:pt idx="3155">
                  <c:v>117.4</c:v>
                </c:pt>
                <c:pt idx="3156">
                  <c:v>117.4</c:v>
                </c:pt>
                <c:pt idx="3157">
                  <c:v>117.4</c:v>
                </c:pt>
                <c:pt idx="3158">
                  <c:v>117.4</c:v>
                </c:pt>
                <c:pt idx="3159">
                  <c:v>117.4</c:v>
                </c:pt>
                <c:pt idx="3160">
                  <c:v>117.4</c:v>
                </c:pt>
                <c:pt idx="3161">
                  <c:v>117.2</c:v>
                </c:pt>
                <c:pt idx="3162">
                  <c:v>117.2</c:v>
                </c:pt>
                <c:pt idx="3163">
                  <c:v>117.2</c:v>
                </c:pt>
                <c:pt idx="3164">
                  <c:v>117.2</c:v>
                </c:pt>
                <c:pt idx="3165">
                  <c:v>117.2</c:v>
                </c:pt>
                <c:pt idx="3166">
                  <c:v>117.2</c:v>
                </c:pt>
                <c:pt idx="3167">
                  <c:v>117.2</c:v>
                </c:pt>
                <c:pt idx="3168">
                  <c:v>117.2</c:v>
                </c:pt>
                <c:pt idx="3169">
                  <c:v>117.2</c:v>
                </c:pt>
                <c:pt idx="3170">
                  <c:v>117.1</c:v>
                </c:pt>
                <c:pt idx="3171">
                  <c:v>117.1</c:v>
                </c:pt>
                <c:pt idx="3172">
                  <c:v>117.1</c:v>
                </c:pt>
                <c:pt idx="3173">
                  <c:v>117.2</c:v>
                </c:pt>
                <c:pt idx="3174">
                  <c:v>117.2</c:v>
                </c:pt>
                <c:pt idx="3175">
                  <c:v>117.2</c:v>
                </c:pt>
                <c:pt idx="3176">
                  <c:v>116.5</c:v>
                </c:pt>
                <c:pt idx="3177">
                  <c:v>116.5</c:v>
                </c:pt>
                <c:pt idx="3178">
                  <c:v>116.5</c:v>
                </c:pt>
                <c:pt idx="3179">
                  <c:v>116.1</c:v>
                </c:pt>
                <c:pt idx="3180">
                  <c:v>116.1</c:v>
                </c:pt>
                <c:pt idx="3181">
                  <c:v>116.1</c:v>
                </c:pt>
                <c:pt idx="3182">
                  <c:v>115.7</c:v>
                </c:pt>
                <c:pt idx="3183">
                  <c:v>115.7</c:v>
                </c:pt>
                <c:pt idx="3184">
                  <c:v>115.7</c:v>
                </c:pt>
                <c:pt idx="3185">
                  <c:v>116.2</c:v>
                </c:pt>
                <c:pt idx="3186">
                  <c:v>116.2</c:v>
                </c:pt>
                <c:pt idx="3187">
                  <c:v>116.2</c:v>
                </c:pt>
                <c:pt idx="3188">
                  <c:v>115.9</c:v>
                </c:pt>
                <c:pt idx="3189">
                  <c:v>115.9</c:v>
                </c:pt>
                <c:pt idx="3190">
                  <c:v>115.9</c:v>
                </c:pt>
                <c:pt idx="3191">
                  <c:v>115.7</c:v>
                </c:pt>
                <c:pt idx="3192">
                  <c:v>115.7</c:v>
                </c:pt>
                <c:pt idx="3193">
                  <c:v>115.7</c:v>
                </c:pt>
                <c:pt idx="3194">
                  <c:v>115.1</c:v>
                </c:pt>
                <c:pt idx="3195">
                  <c:v>115.1</c:v>
                </c:pt>
                <c:pt idx="3196">
                  <c:v>115.1</c:v>
                </c:pt>
                <c:pt idx="3197">
                  <c:v>115.1</c:v>
                </c:pt>
                <c:pt idx="3198">
                  <c:v>115.1</c:v>
                </c:pt>
                <c:pt idx="3199">
                  <c:v>115.1</c:v>
                </c:pt>
                <c:pt idx="3200">
                  <c:v>114.9</c:v>
                </c:pt>
                <c:pt idx="3201">
                  <c:v>114.9</c:v>
                </c:pt>
                <c:pt idx="3202">
                  <c:v>114.9</c:v>
                </c:pt>
                <c:pt idx="3203">
                  <c:v>114.7</c:v>
                </c:pt>
                <c:pt idx="3204">
                  <c:v>114.7</c:v>
                </c:pt>
                <c:pt idx="3205">
                  <c:v>114.7</c:v>
                </c:pt>
                <c:pt idx="3206">
                  <c:v>114.3</c:v>
                </c:pt>
                <c:pt idx="3207">
                  <c:v>114.3</c:v>
                </c:pt>
                <c:pt idx="3208">
                  <c:v>114.3</c:v>
                </c:pt>
                <c:pt idx="3209">
                  <c:v>112.7</c:v>
                </c:pt>
                <c:pt idx="3210">
                  <c:v>112.7</c:v>
                </c:pt>
                <c:pt idx="3211">
                  <c:v>112.7</c:v>
                </c:pt>
                <c:pt idx="3212">
                  <c:v>112.5</c:v>
                </c:pt>
                <c:pt idx="3213">
                  <c:v>112.5</c:v>
                </c:pt>
                <c:pt idx="3214">
                  <c:v>112.5</c:v>
                </c:pt>
                <c:pt idx="3215">
                  <c:v>112.9</c:v>
                </c:pt>
                <c:pt idx="3216">
                  <c:v>112.9</c:v>
                </c:pt>
                <c:pt idx="3217">
                  <c:v>112.9</c:v>
                </c:pt>
                <c:pt idx="3218">
                  <c:v>114.5</c:v>
                </c:pt>
                <c:pt idx="3219">
                  <c:v>114.5</c:v>
                </c:pt>
                <c:pt idx="3220">
                  <c:v>114.5</c:v>
                </c:pt>
                <c:pt idx="3221">
                  <c:v>114.9</c:v>
                </c:pt>
                <c:pt idx="3222">
                  <c:v>114.9</c:v>
                </c:pt>
                <c:pt idx="3223">
                  <c:v>114.9</c:v>
                </c:pt>
                <c:pt idx="3224">
                  <c:v>114.8</c:v>
                </c:pt>
                <c:pt idx="3225">
                  <c:v>114.8</c:v>
                </c:pt>
                <c:pt idx="3226">
                  <c:v>114.8</c:v>
                </c:pt>
                <c:pt idx="3227">
                  <c:v>114.8</c:v>
                </c:pt>
                <c:pt idx="3228">
                  <c:v>114.8</c:v>
                </c:pt>
                <c:pt idx="3229">
                  <c:v>114.8</c:v>
                </c:pt>
                <c:pt idx="3230">
                  <c:v>114.9</c:v>
                </c:pt>
                <c:pt idx="3231">
                  <c:v>114.9</c:v>
                </c:pt>
                <c:pt idx="3232">
                  <c:v>114.9</c:v>
                </c:pt>
                <c:pt idx="3233">
                  <c:v>114.9</c:v>
                </c:pt>
                <c:pt idx="3234">
                  <c:v>114.9</c:v>
                </c:pt>
                <c:pt idx="3235">
                  <c:v>114.9</c:v>
                </c:pt>
                <c:pt idx="3236">
                  <c:v>115.3</c:v>
                </c:pt>
                <c:pt idx="3237">
                  <c:v>115.3</c:v>
                </c:pt>
                <c:pt idx="3238">
                  <c:v>115.3</c:v>
                </c:pt>
                <c:pt idx="3239">
                  <c:v>115.4</c:v>
                </c:pt>
                <c:pt idx="3240">
                  <c:v>115.4</c:v>
                </c:pt>
                <c:pt idx="3241">
                  <c:v>115.4</c:v>
                </c:pt>
                <c:pt idx="3242">
                  <c:v>115.6</c:v>
                </c:pt>
                <c:pt idx="3243">
                  <c:v>115.6</c:v>
                </c:pt>
                <c:pt idx="3244">
                  <c:v>115.6</c:v>
                </c:pt>
                <c:pt idx="3245">
                  <c:v>115.4</c:v>
                </c:pt>
                <c:pt idx="3246">
                  <c:v>115.4</c:v>
                </c:pt>
                <c:pt idx="3247">
                  <c:v>115.4</c:v>
                </c:pt>
                <c:pt idx="3248">
                  <c:v>115.4</c:v>
                </c:pt>
                <c:pt idx="3249">
                  <c:v>115.4</c:v>
                </c:pt>
                <c:pt idx="3250">
                  <c:v>115.4</c:v>
                </c:pt>
                <c:pt idx="3251">
                  <c:v>115.6</c:v>
                </c:pt>
                <c:pt idx="3252">
                  <c:v>115.6</c:v>
                </c:pt>
                <c:pt idx="3253">
                  <c:v>115.6</c:v>
                </c:pt>
                <c:pt idx="3254">
                  <c:v>116</c:v>
                </c:pt>
                <c:pt idx="3255">
                  <c:v>116</c:v>
                </c:pt>
                <c:pt idx="3256">
                  <c:v>116</c:v>
                </c:pt>
                <c:pt idx="3257">
                  <c:v>116.9</c:v>
                </c:pt>
                <c:pt idx="3258">
                  <c:v>116.9</c:v>
                </c:pt>
                <c:pt idx="3259">
                  <c:v>116.9</c:v>
                </c:pt>
                <c:pt idx="3260">
                  <c:v>117.1</c:v>
                </c:pt>
                <c:pt idx="3261">
                  <c:v>117.1</c:v>
                </c:pt>
                <c:pt idx="3262">
                  <c:v>117.1</c:v>
                </c:pt>
                <c:pt idx="3263">
                  <c:v>117.5</c:v>
                </c:pt>
                <c:pt idx="3264">
                  <c:v>117.5</c:v>
                </c:pt>
                <c:pt idx="3265">
                  <c:v>117.5</c:v>
                </c:pt>
                <c:pt idx="3266">
                  <c:v>116.9</c:v>
                </c:pt>
                <c:pt idx="3267">
                  <c:v>116.9</c:v>
                </c:pt>
                <c:pt idx="3268">
                  <c:v>116.9</c:v>
                </c:pt>
                <c:pt idx="3269">
                  <c:v>116.5</c:v>
                </c:pt>
                <c:pt idx="3270">
                  <c:v>116.5</c:v>
                </c:pt>
                <c:pt idx="3271">
                  <c:v>116.5</c:v>
                </c:pt>
                <c:pt idx="3272">
                  <c:v>116.7</c:v>
                </c:pt>
                <c:pt idx="3273">
                  <c:v>116.7</c:v>
                </c:pt>
                <c:pt idx="3274">
                  <c:v>116.7</c:v>
                </c:pt>
                <c:pt idx="3275">
                  <c:v>117.7</c:v>
                </c:pt>
                <c:pt idx="3276">
                  <c:v>117.7</c:v>
                </c:pt>
                <c:pt idx="3277">
                  <c:v>117.7</c:v>
                </c:pt>
                <c:pt idx="3278">
                  <c:v>118.6</c:v>
                </c:pt>
                <c:pt idx="3279">
                  <c:v>118.6</c:v>
                </c:pt>
                <c:pt idx="3280">
                  <c:v>118.6</c:v>
                </c:pt>
                <c:pt idx="3281">
                  <c:v>119.1</c:v>
                </c:pt>
                <c:pt idx="3282">
                  <c:v>119.1</c:v>
                </c:pt>
                <c:pt idx="3283">
                  <c:v>119.1</c:v>
                </c:pt>
                <c:pt idx="3284">
                  <c:v>119.2</c:v>
                </c:pt>
                <c:pt idx="3285">
                  <c:v>119.2</c:v>
                </c:pt>
                <c:pt idx="3286">
                  <c:v>119.2</c:v>
                </c:pt>
                <c:pt idx="3287">
                  <c:v>119.4</c:v>
                </c:pt>
                <c:pt idx="3288">
                  <c:v>119.4</c:v>
                </c:pt>
                <c:pt idx="3289">
                  <c:v>119.4</c:v>
                </c:pt>
                <c:pt idx="3290">
                  <c:v>119</c:v>
                </c:pt>
                <c:pt idx="3291">
                  <c:v>119</c:v>
                </c:pt>
                <c:pt idx="3292">
                  <c:v>119</c:v>
                </c:pt>
                <c:pt idx="3293">
                  <c:v>118.6</c:v>
                </c:pt>
                <c:pt idx="3294">
                  <c:v>118.6</c:v>
                </c:pt>
                <c:pt idx="3295">
                  <c:v>118.6</c:v>
                </c:pt>
                <c:pt idx="3296">
                  <c:v>118.1</c:v>
                </c:pt>
                <c:pt idx="3297">
                  <c:v>118.1</c:v>
                </c:pt>
                <c:pt idx="3298">
                  <c:v>118.1</c:v>
                </c:pt>
                <c:pt idx="3299">
                  <c:v>117.9</c:v>
                </c:pt>
                <c:pt idx="3300">
                  <c:v>117.9</c:v>
                </c:pt>
                <c:pt idx="3301">
                  <c:v>117.9</c:v>
                </c:pt>
                <c:pt idx="3302">
                  <c:v>118.1</c:v>
                </c:pt>
                <c:pt idx="3303">
                  <c:v>118.1</c:v>
                </c:pt>
                <c:pt idx="3304">
                  <c:v>118.1</c:v>
                </c:pt>
                <c:pt idx="3305">
                  <c:v>118.6</c:v>
                </c:pt>
                <c:pt idx="3306">
                  <c:v>118.6</c:v>
                </c:pt>
                <c:pt idx="3307">
                  <c:v>118.6</c:v>
                </c:pt>
                <c:pt idx="3308">
                  <c:v>118.9</c:v>
                </c:pt>
                <c:pt idx="3309">
                  <c:v>118.9</c:v>
                </c:pt>
                <c:pt idx="3310">
                  <c:v>118.9</c:v>
                </c:pt>
                <c:pt idx="3311">
                  <c:v>118.5</c:v>
                </c:pt>
                <c:pt idx="3312">
                  <c:v>118.5</c:v>
                </c:pt>
                <c:pt idx="3313">
                  <c:v>118.5</c:v>
                </c:pt>
                <c:pt idx="3314">
                  <c:v>118.4</c:v>
                </c:pt>
                <c:pt idx="3315">
                  <c:v>118.4</c:v>
                </c:pt>
                <c:pt idx="3316">
                  <c:v>118.4</c:v>
                </c:pt>
                <c:pt idx="3317">
                  <c:v>118.2</c:v>
                </c:pt>
                <c:pt idx="3318">
                  <c:v>118.2</c:v>
                </c:pt>
                <c:pt idx="3319">
                  <c:v>118.2</c:v>
                </c:pt>
                <c:pt idx="3320">
                  <c:v>118.3</c:v>
                </c:pt>
                <c:pt idx="3321">
                  <c:v>118.3</c:v>
                </c:pt>
                <c:pt idx="3322">
                  <c:v>118.3</c:v>
                </c:pt>
                <c:pt idx="3323">
                  <c:v>118.2</c:v>
                </c:pt>
                <c:pt idx="3324">
                  <c:v>118.2</c:v>
                </c:pt>
                <c:pt idx="3325">
                  <c:v>118.2</c:v>
                </c:pt>
                <c:pt idx="3326">
                  <c:v>118.2</c:v>
                </c:pt>
                <c:pt idx="3327">
                  <c:v>118.2</c:v>
                </c:pt>
                <c:pt idx="3328">
                  <c:v>118.2</c:v>
                </c:pt>
                <c:pt idx="3329">
                  <c:v>118.5</c:v>
                </c:pt>
                <c:pt idx="3330">
                  <c:v>118.5</c:v>
                </c:pt>
                <c:pt idx="3331">
                  <c:v>118.5</c:v>
                </c:pt>
                <c:pt idx="3332">
                  <c:v>119</c:v>
                </c:pt>
                <c:pt idx="3333">
                  <c:v>119</c:v>
                </c:pt>
                <c:pt idx="3334">
                  <c:v>119</c:v>
                </c:pt>
                <c:pt idx="3335">
                  <c:v>119.2</c:v>
                </c:pt>
                <c:pt idx="3336">
                  <c:v>119.2</c:v>
                </c:pt>
                <c:pt idx="3337">
                  <c:v>119.2</c:v>
                </c:pt>
                <c:pt idx="3338">
                  <c:v>119</c:v>
                </c:pt>
                <c:pt idx="3339">
                  <c:v>119</c:v>
                </c:pt>
                <c:pt idx="3340">
                  <c:v>119</c:v>
                </c:pt>
                <c:pt idx="3341">
                  <c:v>118.7</c:v>
                </c:pt>
                <c:pt idx="3342">
                  <c:v>118.7</c:v>
                </c:pt>
                <c:pt idx="3343">
                  <c:v>118.7</c:v>
                </c:pt>
                <c:pt idx="3344">
                  <c:v>118.9</c:v>
                </c:pt>
                <c:pt idx="3345">
                  <c:v>118.9</c:v>
                </c:pt>
                <c:pt idx="3346">
                  <c:v>118.9</c:v>
                </c:pt>
                <c:pt idx="3347">
                  <c:v>119.1</c:v>
                </c:pt>
                <c:pt idx="3348">
                  <c:v>119.1</c:v>
                </c:pt>
                <c:pt idx="3349">
                  <c:v>119.1</c:v>
                </c:pt>
                <c:pt idx="3350">
                  <c:v>119.1</c:v>
                </c:pt>
                <c:pt idx="3351">
                  <c:v>119.1</c:v>
                </c:pt>
                <c:pt idx="3352">
                  <c:v>119.1</c:v>
                </c:pt>
                <c:pt idx="3353">
                  <c:v>119</c:v>
                </c:pt>
                <c:pt idx="3354">
                  <c:v>119</c:v>
                </c:pt>
                <c:pt idx="3355">
                  <c:v>119</c:v>
                </c:pt>
                <c:pt idx="3356">
                  <c:v>119</c:v>
                </c:pt>
                <c:pt idx="3357">
                  <c:v>119</c:v>
                </c:pt>
                <c:pt idx="3358">
                  <c:v>119</c:v>
                </c:pt>
                <c:pt idx="3359">
                  <c:v>118.9</c:v>
                </c:pt>
                <c:pt idx="3360">
                  <c:v>118.9</c:v>
                </c:pt>
                <c:pt idx="3361">
                  <c:v>118.9</c:v>
                </c:pt>
                <c:pt idx="3362">
                  <c:v>119.1</c:v>
                </c:pt>
                <c:pt idx="3363">
                  <c:v>119.1</c:v>
                </c:pt>
                <c:pt idx="3364">
                  <c:v>119.1</c:v>
                </c:pt>
                <c:pt idx="3365">
                  <c:v>119.4</c:v>
                </c:pt>
                <c:pt idx="3366">
                  <c:v>119.4</c:v>
                </c:pt>
                <c:pt idx="3367">
                  <c:v>119.4</c:v>
                </c:pt>
                <c:pt idx="3368">
                  <c:v>119.8</c:v>
                </c:pt>
                <c:pt idx="3369">
                  <c:v>119.8</c:v>
                </c:pt>
                <c:pt idx="3370">
                  <c:v>119.8</c:v>
                </c:pt>
                <c:pt idx="3371">
                  <c:v>120.1</c:v>
                </c:pt>
                <c:pt idx="3372">
                  <c:v>120.1</c:v>
                </c:pt>
                <c:pt idx="3373">
                  <c:v>120.1</c:v>
                </c:pt>
                <c:pt idx="3374">
                  <c:v>121.1</c:v>
                </c:pt>
                <c:pt idx="3375">
                  <c:v>121.1</c:v>
                </c:pt>
                <c:pt idx="3376">
                  <c:v>121.1</c:v>
                </c:pt>
                <c:pt idx="3377">
                  <c:v>122</c:v>
                </c:pt>
                <c:pt idx="3378">
                  <c:v>122</c:v>
                </c:pt>
                <c:pt idx="3379">
                  <c:v>122</c:v>
                </c:pt>
                <c:pt idx="3380">
                  <c:v>123.2</c:v>
                </c:pt>
                <c:pt idx="3381">
                  <c:v>123.2</c:v>
                </c:pt>
                <c:pt idx="3382">
                  <c:v>123.2</c:v>
                </c:pt>
                <c:pt idx="3383">
                  <c:v>123.3</c:v>
                </c:pt>
                <c:pt idx="3384">
                  <c:v>123.3</c:v>
                </c:pt>
                <c:pt idx="3385">
                  <c:v>123.3</c:v>
                </c:pt>
                <c:pt idx="3386">
                  <c:v>123.4</c:v>
                </c:pt>
                <c:pt idx="3387">
                  <c:v>123.4</c:v>
                </c:pt>
                <c:pt idx="3388">
                  <c:v>123.4</c:v>
                </c:pt>
                <c:pt idx="3389">
                  <c:v>123</c:v>
                </c:pt>
                <c:pt idx="3390">
                  <c:v>123</c:v>
                </c:pt>
                <c:pt idx="3391">
                  <c:v>123</c:v>
                </c:pt>
                <c:pt idx="3392">
                  <c:v>123.1</c:v>
                </c:pt>
                <c:pt idx="3393">
                  <c:v>123.1</c:v>
                </c:pt>
                <c:pt idx="3394">
                  <c:v>123.1</c:v>
                </c:pt>
                <c:pt idx="3395">
                  <c:v>123</c:v>
                </c:pt>
                <c:pt idx="3396">
                  <c:v>123</c:v>
                </c:pt>
                <c:pt idx="3397">
                  <c:v>123</c:v>
                </c:pt>
                <c:pt idx="3398">
                  <c:v>123.3</c:v>
                </c:pt>
                <c:pt idx="3399">
                  <c:v>123.3</c:v>
                </c:pt>
                <c:pt idx="3400">
                  <c:v>123.3</c:v>
                </c:pt>
                <c:pt idx="3401">
                  <c:v>123.9</c:v>
                </c:pt>
                <c:pt idx="3402">
                  <c:v>123.9</c:v>
                </c:pt>
                <c:pt idx="3403">
                  <c:v>123.9</c:v>
                </c:pt>
                <c:pt idx="3404">
                  <c:v>124.2</c:v>
                </c:pt>
                <c:pt idx="3405">
                  <c:v>124.2</c:v>
                </c:pt>
                <c:pt idx="3406">
                  <c:v>124.2</c:v>
                </c:pt>
                <c:pt idx="3407">
                  <c:v>124</c:v>
                </c:pt>
                <c:pt idx="3408">
                  <c:v>124</c:v>
                </c:pt>
                <c:pt idx="3409">
                  <c:v>124</c:v>
                </c:pt>
                <c:pt idx="3410">
                  <c:v>123.6</c:v>
                </c:pt>
                <c:pt idx="3411">
                  <c:v>123.6</c:v>
                </c:pt>
                <c:pt idx="3412">
                  <c:v>123.6</c:v>
                </c:pt>
                <c:pt idx="3413">
                  <c:v>124</c:v>
                </c:pt>
                <c:pt idx="3414">
                  <c:v>124</c:v>
                </c:pt>
                <c:pt idx="3415">
                  <c:v>124</c:v>
                </c:pt>
                <c:pt idx="3416">
                  <c:v>124.7</c:v>
                </c:pt>
                <c:pt idx="3417">
                  <c:v>124.7</c:v>
                </c:pt>
                <c:pt idx="3418">
                  <c:v>124.7</c:v>
                </c:pt>
                <c:pt idx="3419">
                  <c:v>124.6</c:v>
                </c:pt>
                <c:pt idx="3420">
                  <c:v>124.6</c:v>
                </c:pt>
                <c:pt idx="3421">
                  <c:v>124.6</c:v>
                </c:pt>
                <c:pt idx="3422">
                  <c:v>124.2</c:v>
                </c:pt>
                <c:pt idx="3423">
                  <c:v>124.2</c:v>
                </c:pt>
                <c:pt idx="3424">
                  <c:v>124.2</c:v>
                </c:pt>
                <c:pt idx="3425">
                  <c:v>123.9</c:v>
                </c:pt>
                <c:pt idx="3426">
                  <c:v>123.9</c:v>
                </c:pt>
                <c:pt idx="3427">
                  <c:v>123.9</c:v>
                </c:pt>
                <c:pt idx="3428">
                  <c:v>123.9</c:v>
                </c:pt>
                <c:pt idx="3429">
                  <c:v>123.9</c:v>
                </c:pt>
                <c:pt idx="3430">
                  <c:v>123.9</c:v>
                </c:pt>
                <c:pt idx="3431">
                  <c:v>124.2</c:v>
                </c:pt>
                <c:pt idx="3432">
                  <c:v>124.2</c:v>
                </c:pt>
                <c:pt idx="3433">
                  <c:v>124.2</c:v>
                </c:pt>
                <c:pt idx="3434">
                  <c:v>124.1</c:v>
                </c:pt>
                <c:pt idx="3435">
                  <c:v>124.1</c:v>
                </c:pt>
                <c:pt idx="3436">
                  <c:v>124.1</c:v>
                </c:pt>
                <c:pt idx="3437">
                  <c:v>124.2</c:v>
                </c:pt>
                <c:pt idx="3438">
                  <c:v>124.2</c:v>
                </c:pt>
                <c:pt idx="3439">
                  <c:v>124.2</c:v>
                </c:pt>
                <c:pt idx="3440">
                  <c:v>124.3</c:v>
                </c:pt>
                <c:pt idx="3441">
                  <c:v>124.3</c:v>
                </c:pt>
                <c:pt idx="3442">
                  <c:v>124.3</c:v>
                </c:pt>
                <c:pt idx="3443">
                  <c:v>124.7</c:v>
                </c:pt>
                <c:pt idx="3444">
                  <c:v>124.7</c:v>
                </c:pt>
                <c:pt idx="3445">
                  <c:v>124.7</c:v>
                </c:pt>
                <c:pt idx="3446">
                  <c:v>125</c:v>
                </c:pt>
                <c:pt idx="3447">
                  <c:v>125</c:v>
                </c:pt>
                <c:pt idx="3448">
                  <c:v>125</c:v>
                </c:pt>
                <c:pt idx="3449">
                  <c:v>124.7</c:v>
                </c:pt>
                <c:pt idx="3450">
                  <c:v>124.7</c:v>
                </c:pt>
                <c:pt idx="3451">
                  <c:v>124.7</c:v>
                </c:pt>
                <c:pt idx="3452">
                  <c:v>124.3</c:v>
                </c:pt>
                <c:pt idx="3453">
                  <c:v>124.3</c:v>
                </c:pt>
                <c:pt idx="3454">
                  <c:v>124.3</c:v>
                </c:pt>
                <c:pt idx="3455">
                  <c:v>123.6</c:v>
                </c:pt>
                <c:pt idx="3456">
                  <c:v>123.6</c:v>
                </c:pt>
                <c:pt idx="3457">
                  <c:v>123.6</c:v>
                </c:pt>
                <c:pt idx="3458">
                  <c:v>123.7</c:v>
                </c:pt>
                <c:pt idx="3459">
                  <c:v>123.7</c:v>
                </c:pt>
                <c:pt idx="3460">
                  <c:v>123.7</c:v>
                </c:pt>
                <c:pt idx="3461">
                  <c:v>123.9</c:v>
                </c:pt>
                <c:pt idx="3462">
                  <c:v>123.9</c:v>
                </c:pt>
                <c:pt idx="3463">
                  <c:v>123.9</c:v>
                </c:pt>
                <c:pt idx="3464">
                  <c:v>124</c:v>
                </c:pt>
                <c:pt idx="3465">
                  <c:v>124</c:v>
                </c:pt>
                <c:pt idx="3466">
                  <c:v>124</c:v>
                </c:pt>
                <c:pt idx="3467">
                  <c:v>123.6</c:v>
                </c:pt>
                <c:pt idx="3468">
                  <c:v>123.6</c:v>
                </c:pt>
                <c:pt idx="3469">
                  <c:v>123.6</c:v>
                </c:pt>
                <c:pt idx="3470">
                  <c:v>123.6</c:v>
                </c:pt>
                <c:pt idx="3471">
                  <c:v>123.6</c:v>
                </c:pt>
                <c:pt idx="3472">
                  <c:v>123.6</c:v>
                </c:pt>
                <c:pt idx="3473">
                  <c:v>123.5</c:v>
                </c:pt>
                <c:pt idx="3474">
                  <c:v>123.5</c:v>
                </c:pt>
                <c:pt idx="3475">
                  <c:v>123.5</c:v>
                </c:pt>
                <c:pt idx="3476">
                  <c:v>123.3</c:v>
                </c:pt>
                <c:pt idx="3477">
                  <c:v>123.3</c:v>
                </c:pt>
                <c:pt idx="3478">
                  <c:v>123.3</c:v>
                </c:pt>
                <c:pt idx="3479">
                  <c:v>122.5</c:v>
                </c:pt>
                <c:pt idx="3480">
                  <c:v>122.5</c:v>
                </c:pt>
                <c:pt idx="3481">
                  <c:v>122.5</c:v>
                </c:pt>
                <c:pt idx="3482">
                  <c:v>122.6</c:v>
                </c:pt>
                <c:pt idx="3483">
                  <c:v>122.6</c:v>
                </c:pt>
                <c:pt idx="3484">
                  <c:v>122.6</c:v>
                </c:pt>
                <c:pt idx="3485">
                  <c:v>122.7</c:v>
                </c:pt>
                <c:pt idx="3486">
                  <c:v>122.7</c:v>
                </c:pt>
                <c:pt idx="3487">
                  <c:v>122.7</c:v>
                </c:pt>
                <c:pt idx="3488">
                  <c:v>122.7</c:v>
                </c:pt>
                <c:pt idx="3489">
                  <c:v>122.7</c:v>
                </c:pt>
                <c:pt idx="3490">
                  <c:v>122.7</c:v>
                </c:pt>
                <c:pt idx="3491">
                  <c:v>122.1</c:v>
                </c:pt>
                <c:pt idx="3492">
                  <c:v>122.1</c:v>
                </c:pt>
                <c:pt idx="3493">
                  <c:v>122.1</c:v>
                </c:pt>
                <c:pt idx="3494">
                  <c:v>121.7</c:v>
                </c:pt>
                <c:pt idx="3495">
                  <c:v>121.7</c:v>
                </c:pt>
                <c:pt idx="3496">
                  <c:v>121.7</c:v>
                </c:pt>
                <c:pt idx="3497">
                  <c:v>121.7</c:v>
                </c:pt>
                <c:pt idx="3498">
                  <c:v>121.7</c:v>
                </c:pt>
                <c:pt idx="3499">
                  <c:v>121.7</c:v>
                </c:pt>
                <c:pt idx="3500">
                  <c:v>122</c:v>
                </c:pt>
                <c:pt idx="3501">
                  <c:v>122</c:v>
                </c:pt>
                <c:pt idx="3502">
                  <c:v>122</c:v>
                </c:pt>
                <c:pt idx="3503">
                  <c:v>122</c:v>
                </c:pt>
                <c:pt idx="3504">
                  <c:v>122</c:v>
                </c:pt>
                <c:pt idx="3505">
                  <c:v>122</c:v>
                </c:pt>
                <c:pt idx="3506">
                  <c:v>121.8</c:v>
                </c:pt>
                <c:pt idx="3507">
                  <c:v>121.8</c:v>
                </c:pt>
                <c:pt idx="3508">
                  <c:v>121.8</c:v>
                </c:pt>
                <c:pt idx="3509">
                  <c:v>121.7</c:v>
                </c:pt>
                <c:pt idx="3510">
                  <c:v>121.7</c:v>
                </c:pt>
                <c:pt idx="3511">
                  <c:v>121.7</c:v>
                </c:pt>
                <c:pt idx="3512">
                  <c:v>121.7</c:v>
                </c:pt>
                <c:pt idx="3513">
                  <c:v>121.7</c:v>
                </c:pt>
                <c:pt idx="3514">
                  <c:v>121.7</c:v>
                </c:pt>
                <c:pt idx="3515">
                  <c:v>122.1</c:v>
                </c:pt>
                <c:pt idx="3516">
                  <c:v>122.1</c:v>
                </c:pt>
                <c:pt idx="3517">
                  <c:v>122.1</c:v>
                </c:pt>
                <c:pt idx="3518">
                  <c:v>122.5</c:v>
                </c:pt>
                <c:pt idx="3519">
                  <c:v>122.5</c:v>
                </c:pt>
                <c:pt idx="3520">
                  <c:v>122.5</c:v>
                </c:pt>
                <c:pt idx="3521">
                  <c:v>123.1</c:v>
                </c:pt>
                <c:pt idx="3522">
                  <c:v>123.1</c:v>
                </c:pt>
                <c:pt idx="3523">
                  <c:v>123.1</c:v>
                </c:pt>
                <c:pt idx="3524">
                  <c:v>123.3</c:v>
                </c:pt>
                <c:pt idx="3525">
                  <c:v>123.3</c:v>
                </c:pt>
                <c:pt idx="3526">
                  <c:v>123.3</c:v>
                </c:pt>
                <c:pt idx="3527">
                  <c:v>122.8</c:v>
                </c:pt>
                <c:pt idx="3528">
                  <c:v>122.8</c:v>
                </c:pt>
                <c:pt idx="3529">
                  <c:v>122.8</c:v>
                </c:pt>
                <c:pt idx="3530">
                  <c:v>122</c:v>
                </c:pt>
                <c:pt idx="3531">
                  <c:v>122</c:v>
                </c:pt>
                <c:pt idx="3532">
                  <c:v>122</c:v>
                </c:pt>
                <c:pt idx="3533">
                  <c:v>121.5</c:v>
                </c:pt>
                <c:pt idx="3534">
                  <c:v>121.5</c:v>
                </c:pt>
                <c:pt idx="3535">
                  <c:v>121.5</c:v>
                </c:pt>
                <c:pt idx="3536">
                  <c:v>121.5</c:v>
                </c:pt>
                <c:pt idx="3537">
                  <c:v>121.5</c:v>
                </c:pt>
                <c:pt idx="3538">
                  <c:v>121.5</c:v>
                </c:pt>
                <c:pt idx="3539">
                  <c:v>121.5</c:v>
                </c:pt>
                <c:pt idx="3540">
                  <c:v>121.5</c:v>
                </c:pt>
                <c:pt idx="3541">
                  <c:v>121.5</c:v>
                </c:pt>
                <c:pt idx="3542">
                  <c:v>121.4</c:v>
                </c:pt>
                <c:pt idx="3543">
                  <c:v>121.4</c:v>
                </c:pt>
                <c:pt idx="3544">
                  <c:v>121.4</c:v>
                </c:pt>
                <c:pt idx="3545">
                  <c:v>121.2</c:v>
                </c:pt>
                <c:pt idx="3546">
                  <c:v>121.2</c:v>
                </c:pt>
                <c:pt idx="3547">
                  <c:v>121.2</c:v>
                </c:pt>
                <c:pt idx="3548">
                  <c:v>121.3</c:v>
                </c:pt>
                <c:pt idx="3549">
                  <c:v>121.3</c:v>
                </c:pt>
                <c:pt idx="3550">
                  <c:v>121.3</c:v>
                </c:pt>
                <c:pt idx="3551">
                  <c:v>121</c:v>
                </c:pt>
                <c:pt idx="3552">
                  <c:v>121</c:v>
                </c:pt>
                <c:pt idx="3553">
                  <c:v>121</c:v>
                </c:pt>
                <c:pt idx="3554">
                  <c:v>120.8</c:v>
                </c:pt>
                <c:pt idx="3555">
                  <c:v>120.8</c:v>
                </c:pt>
                <c:pt idx="3556">
                  <c:v>120.8</c:v>
                </c:pt>
                <c:pt idx="3557">
                  <c:v>120.8</c:v>
                </c:pt>
                <c:pt idx="3558">
                  <c:v>120.8</c:v>
                </c:pt>
                <c:pt idx="3559">
                  <c:v>120.8</c:v>
                </c:pt>
                <c:pt idx="3560">
                  <c:v>121.5</c:v>
                </c:pt>
                <c:pt idx="3561">
                  <c:v>121.5</c:v>
                </c:pt>
                <c:pt idx="3562">
                  <c:v>121.5</c:v>
                </c:pt>
                <c:pt idx="3563">
                  <c:v>122</c:v>
                </c:pt>
                <c:pt idx="3564">
                  <c:v>122</c:v>
                </c:pt>
                <c:pt idx="3565">
                  <c:v>122</c:v>
                </c:pt>
                <c:pt idx="3566">
                  <c:v>122.4</c:v>
                </c:pt>
                <c:pt idx="3567">
                  <c:v>122.4</c:v>
                </c:pt>
                <c:pt idx="3568">
                  <c:v>122.4</c:v>
                </c:pt>
                <c:pt idx="3569">
                  <c:v>122.3</c:v>
                </c:pt>
                <c:pt idx="3570">
                  <c:v>122.3</c:v>
                </c:pt>
                <c:pt idx="3571">
                  <c:v>122.3</c:v>
                </c:pt>
                <c:pt idx="3572">
                  <c:v>122.2</c:v>
                </c:pt>
                <c:pt idx="3573">
                  <c:v>122.2</c:v>
                </c:pt>
                <c:pt idx="3574">
                  <c:v>122.2</c:v>
                </c:pt>
                <c:pt idx="3575">
                  <c:v>121.8</c:v>
                </c:pt>
                <c:pt idx="3576">
                  <c:v>121.8</c:v>
                </c:pt>
                <c:pt idx="3577">
                  <c:v>121.8</c:v>
                </c:pt>
                <c:pt idx="3578">
                  <c:v>121.5</c:v>
                </c:pt>
                <c:pt idx="3579">
                  <c:v>121.5</c:v>
                </c:pt>
                <c:pt idx="3580">
                  <c:v>121.5</c:v>
                </c:pt>
                <c:pt idx="3581">
                  <c:v>121.4</c:v>
                </c:pt>
                <c:pt idx="3582">
                  <c:v>121.4</c:v>
                </c:pt>
                <c:pt idx="3583">
                  <c:v>121.4</c:v>
                </c:pt>
                <c:pt idx="3584">
                  <c:v>121.5</c:v>
                </c:pt>
                <c:pt idx="3585">
                  <c:v>121.5</c:v>
                </c:pt>
                <c:pt idx="3586">
                  <c:v>121.5</c:v>
                </c:pt>
                <c:pt idx="3587">
                  <c:v>121.5</c:v>
                </c:pt>
                <c:pt idx="3588">
                  <c:v>121.5</c:v>
                </c:pt>
                <c:pt idx="3589">
                  <c:v>121.5</c:v>
                </c:pt>
                <c:pt idx="3590">
                  <c:v>121.5</c:v>
                </c:pt>
                <c:pt idx="3591">
                  <c:v>121.5</c:v>
                </c:pt>
                <c:pt idx="3592">
                  <c:v>121.5</c:v>
                </c:pt>
                <c:pt idx="3593">
                  <c:v>121.5</c:v>
                </c:pt>
                <c:pt idx="3594">
                  <c:v>121.5</c:v>
                </c:pt>
                <c:pt idx="3595">
                  <c:v>121.5</c:v>
                </c:pt>
                <c:pt idx="3596">
                  <c:v>121.7</c:v>
                </c:pt>
                <c:pt idx="3597">
                  <c:v>121.7</c:v>
                </c:pt>
                <c:pt idx="3598">
                  <c:v>121.7</c:v>
                </c:pt>
                <c:pt idx="3599">
                  <c:v>121.8</c:v>
                </c:pt>
                <c:pt idx="3600">
                  <c:v>121.8</c:v>
                </c:pt>
                <c:pt idx="3601">
                  <c:v>121.8</c:v>
                </c:pt>
                <c:pt idx="3602">
                  <c:v>122.1</c:v>
                </c:pt>
                <c:pt idx="3603">
                  <c:v>122.1</c:v>
                </c:pt>
                <c:pt idx="3604">
                  <c:v>122.1</c:v>
                </c:pt>
                <c:pt idx="3605">
                  <c:v>122.7</c:v>
                </c:pt>
                <c:pt idx="3606">
                  <c:v>122.7</c:v>
                </c:pt>
                <c:pt idx="3607">
                  <c:v>122.7</c:v>
                </c:pt>
                <c:pt idx="3608">
                  <c:v>125.1</c:v>
                </c:pt>
                <c:pt idx="3609">
                  <c:v>125.1</c:v>
                </c:pt>
                <c:pt idx="3610">
                  <c:v>125.1</c:v>
                </c:pt>
                <c:pt idx="3611">
                  <c:v>129.80000000000001</c:v>
                </c:pt>
                <c:pt idx="3612">
                  <c:v>129.80000000000001</c:v>
                </c:pt>
                <c:pt idx="3613">
                  <c:v>129.80000000000001</c:v>
                </c:pt>
                <c:pt idx="3614">
                  <c:v>135.9</c:v>
                </c:pt>
                <c:pt idx="3615">
                  <c:v>135.9</c:v>
                </c:pt>
                <c:pt idx="3616">
                  <c:v>135.9</c:v>
                </c:pt>
                <c:pt idx="3617">
                  <c:v>140</c:v>
                </c:pt>
                <c:pt idx="3618">
                  <c:v>140</c:v>
                </c:pt>
                <c:pt idx="3619">
                  <c:v>140</c:v>
                </c:pt>
                <c:pt idx="3620">
                  <c:v>141</c:v>
                </c:pt>
                <c:pt idx="3621">
                  <c:v>141</c:v>
                </c:pt>
                <c:pt idx="3622">
                  <c:v>141</c:v>
                </c:pt>
                <c:pt idx="3623">
                  <c:v>138.4</c:v>
                </c:pt>
                <c:pt idx="3624">
                  <c:v>138.4</c:v>
                </c:pt>
                <c:pt idx="3625">
                  <c:v>138.4</c:v>
                </c:pt>
                <c:pt idx="3626">
                  <c:v>135.69999999999999</c:v>
                </c:pt>
                <c:pt idx="3627">
                  <c:v>135.69999999999999</c:v>
                </c:pt>
                <c:pt idx="3628">
                  <c:v>135.69999999999999</c:v>
                </c:pt>
                <c:pt idx="3629">
                  <c:v>133.6</c:v>
                </c:pt>
                <c:pt idx="3630">
                  <c:v>133.6</c:v>
                </c:pt>
                <c:pt idx="3631">
                  <c:v>133.6</c:v>
                </c:pt>
                <c:pt idx="3632">
                  <c:v>133.19999999999999</c:v>
                </c:pt>
                <c:pt idx="3633">
                  <c:v>133.19999999999999</c:v>
                </c:pt>
                <c:pt idx="3634">
                  <c:v>133.19999999999999</c:v>
                </c:pt>
                <c:pt idx="3635">
                  <c:v>133.80000000000001</c:v>
                </c:pt>
                <c:pt idx="3636">
                  <c:v>133.80000000000001</c:v>
                </c:pt>
                <c:pt idx="3637">
                  <c:v>133.80000000000001</c:v>
                </c:pt>
                <c:pt idx="3638">
                  <c:v>134.6</c:v>
                </c:pt>
                <c:pt idx="3639">
                  <c:v>134.6</c:v>
                </c:pt>
                <c:pt idx="3640">
                  <c:v>134.6</c:v>
                </c:pt>
                <c:pt idx="3641">
                  <c:v>135.5</c:v>
                </c:pt>
                <c:pt idx="3642">
                  <c:v>135.5</c:v>
                </c:pt>
                <c:pt idx="3643">
                  <c:v>135.5</c:v>
                </c:pt>
                <c:pt idx="3644">
                  <c:v>136.5</c:v>
                </c:pt>
                <c:pt idx="3645">
                  <c:v>136.5</c:v>
                </c:pt>
                <c:pt idx="3646">
                  <c:v>136.5</c:v>
                </c:pt>
                <c:pt idx="3647">
                  <c:v>137</c:v>
                </c:pt>
                <c:pt idx="3648">
                  <c:v>137</c:v>
                </c:pt>
                <c:pt idx="3649">
                  <c:v>137</c:v>
                </c:pt>
                <c:pt idx="3650">
                  <c:v>136.80000000000001</c:v>
                </c:pt>
                <c:pt idx="3651">
                  <c:v>136.80000000000001</c:v>
                </c:pt>
                <c:pt idx="3652">
                  <c:v>136.80000000000001</c:v>
                </c:pt>
                <c:pt idx="3653">
                  <c:v>136.6</c:v>
                </c:pt>
                <c:pt idx="3654">
                  <c:v>136.6</c:v>
                </c:pt>
                <c:pt idx="3655">
                  <c:v>136.6</c:v>
                </c:pt>
                <c:pt idx="3656">
                  <c:v>136.80000000000001</c:v>
                </c:pt>
                <c:pt idx="3657">
                  <c:v>136.80000000000001</c:v>
                </c:pt>
                <c:pt idx="3658">
                  <c:v>136.80000000000001</c:v>
                </c:pt>
                <c:pt idx="3659">
                  <c:v>136.9</c:v>
                </c:pt>
                <c:pt idx="3660">
                  <c:v>136.9</c:v>
                </c:pt>
                <c:pt idx="3661">
                  <c:v>136.9</c:v>
                </c:pt>
                <c:pt idx="3662">
                  <c:v>136.19999999999999</c:v>
                </c:pt>
                <c:pt idx="3663">
                  <c:v>136.19999999999999</c:v>
                </c:pt>
                <c:pt idx="3664">
                  <c:v>136.19999999999999</c:v>
                </c:pt>
                <c:pt idx="3665">
                  <c:v>135.30000000000001</c:v>
                </c:pt>
                <c:pt idx="3666">
                  <c:v>135.30000000000001</c:v>
                </c:pt>
                <c:pt idx="3667">
                  <c:v>135.30000000000001</c:v>
                </c:pt>
                <c:pt idx="3668">
                  <c:v>134.6</c:v>
                </c:pt>
                <c:pt idx="3669">
                  <c:v>134.6</c:v>
                </c:pt>
                <c:pt idx="3670">
                  <c:v>134.6</c:v>
                </c:pt>
                <c:pt idx="3671">
                  <c:v>134.19999999999999</c:v>
                </c:pt>
                <c:pt idx="3672">
                  <c:v>134.19999999999999</c:v>
                </c:pt>
                <c:pt idx="3673">
                  <c:v>134.19999999999999</c:v>
                </c:pt>
                <c:pt idx="3674">
                  <c:v>132.80000000000001</c:v>
                </c:pt>
                <c:pt idx="3675">
                  <c:v>132.80000000000001</c:v>
                </c:pt>
                <c:pt idx="3676">
                  <c:v>132.80000000000001</c:v>
                </c:pt>
                <c:pt idx="3677">
                  <c:v>130.69999999999999</c:v>
                </c:pt>
                <c:pt idx="3678">
                  <c:v>130.69999999999999</c:v>
                </c:pt>
                <c:pt idx="3679">
                  <c:v>130.69999999999999</c:v>
                </c:pt>
                <c:pt idx="3680">
                  <c:v>128.4</c:v>
                </c:pt>
                <c:pt idx="3681">
                  <c:v>128.4</c:v>
                </c:pt>
                <c:pt idx="3682">
                  <c:v>128.4</c:v>
                </c:pt>
                <c:pt idx="3683">
                  <c:v>126.7</c:v>
                </c:pt>
                <c:pt idx="3684">
                  <c:v>126.7</c:v>
                </c:pt>
                <c:pt idx="3685">
                  <c:v>126.7</c:v>
                </c:pt>
                <c:pt idx="3686">
                  <c:v>126</c:v>
                </c:pt>
                <c:pt idx="3687">
                  <c:v>126</c:v>
                </c:pt>
                <c:pt idx="3688">
                  <c:v>126</c:v>
                </c:pt>
                <c:pt idx="3689">
                  <c:v>126</c:v>
                </c:pt>
                <c:pt idx="3690">
                  <c:v>126</c:v>
                </c:pt>
                <c:pt idx="3691">
                  <c:v>126</c:v>
                </c:pt>
                <c:pt idx="3692">
                  <c:v>126.4</c:v>
                </c:pt>
                <c:pt idx="3693">
                  <c:v>126.4</c:v>
                </c:pt>
                <c:pt idx="3694">
                  <c:v>126.4</c:v>
                </c:pt>
                <c:pt idx="3695">
                  <c:v>126.7</c:v>
                </c:pt>
                <c:pt idx="3696">
                  <c:v>126.7</c:v>
                </c:pt>
                <c:pt idx="3697">
                  <c:v>126.7</c:v>
                </c:pt>
                <c:pt idx="3698">
                  <c:v>126.5</c:v>
                </c:pt>
                <c:pt idx="3699">
                  <c:v>126.5</c:v>
                </c:pt>
                <c:pt idx="3700">
                  <c:v>126.5</c:v>
                </c:pt>
                <c:pt idx="3701">
                  <c:v>126.6</c:v>
                </c:pt>
                <c:pt idx="3702">
                  <c:v>126.6</c:v>
                </c:pt>
                <c:pt idx="3703">
                  <c:v>126.6</c:v>
                </c:pt>
                <c:pt idx="3704">
                  <c:v>126.6</c:v>
                </c:pt>
                <c:pt idx="3705">
                  <c:v>126.6</c:v>
                </c:pt>
                <c:pt idx="3706">
                  <c:v>126.6</c:v>
                </c:pt>
                <c:pt idx="3707">
                  <c:v>127</c:v>
                </c:pt>
                <c:pt idx="3708">
                  <c:v>127</c:v>
                </c:pt>
                <c:pt idx="3709">
                  <c:v>127</c:v>
                </c:pt>
                <c:pt idx="3710">
                  <c:v>127.2</c:v>
                </c:pt>
                <c:pt idx="3711">
                  <c:v>127.2</c:v>
                </c:pt>
                <c:pt idx="3712">
                  <c:v>127.2</c:v>
                </c:pt>
                <c:pt idx="3713">
                  <c:v>126.7</c:v>
                </c:pt>
                <c:pt idx="3714">
                  <c:v>126.7</c:v>
                </c:pt>
                <c:pt idx="3715">
                  <c:v>126.7</c:v>
                </c:pt>
                <c:pt idx="3716">
                  <c:v>125.4</c:v>
                </c:pt>
                <c:pt idx="3717">
                  <c:v>125.4</c:v>
                </c:pt>
                <c:pt idx="3718">
                  <c:v>125.4</c:v>
                </c:pt>
                <c:pt idx="3719">
                  <c:v>123.9</c:v>
                </c:pt>
                <c:pt idx="3720">
                  <c:v>123.9</c:v>
                </c:pt>
                <c:pt idx="3721">
                  <c:v>123.9</c:v>
                </c:pt>
                <c:pt idx="3722">
                  <c:v>122.7</c:v>
                </c:pt>
                <c:pt idx="3723">
                  <c:v>122.7</c:v>
                </c:pt>
                <c:pt idx="3724">
                  <c:v>122.7</c:v>
                </c:pt>
                <c:pt idx="3725">
                  <c:v>121.8</c:v>
                </c:pt>
                <c:pt idx="3726">
                  <c:v>121.8</c:v>
                </c:pt>
                <c:pt idx="3727">
                  <c:v>121.8</c:v>
                </c:pt>
                <c:pt idx="3728">
                  <c:v>121.3</c:v>
                </c:pt>
                <c:pt idx="3729">
                  <c:v>121.3</c:v>
                </c:pt>
                <c:pt idx="3730">
                  <c:v>121.3</c:v>
                </c:pt>
                <c:pt idx="3731">
                  <c:v>121.5</c:v>
                </c:pt>
                <c:pt idx="3732">
                  <c:v>121.5</c:v>
                </c:pt>
                <c:pt idx="3733">
                  <c:v>121.5</c:v>
                </c:pt>
                <c:pt idx="3734">
                  <c:v>121.6</c:v>
                </c:pt>
                <c:pt idx="3735">
                  <c:v>121.6</c:v>
                </c:pt>
                <c:pt idx="3736">
                  <c:v>121.6</c:v>
                </c:pt>
                <c:pt idx="3737">
                  <c:v>121.3</c:v>
                </c:pt>
                <c:pt idx="3738">
                  <c:v>121.3</c:v>
                </c:pt>
                <c:pt idx="3739">
                  <c:v>121.3</c:v>
                </c:pt>
                <c:pt idx="3740">
                  <c:v>120.8</c:v>
                </c:pt>
                <c:pt idx="3741">
                  <c:v>120.8</c:v>
                </c:pt>
                <c:pt idx="3742">
                  <c:v>120.8</c:v>
                </c:pt>
                <c:pt idx="3743">
                  <c:v>120.7</c:v>
                </c:pt>
                <c:pt idx="3744">
                  <c:v>120.7</c:v>
                </c:pt>
                <c:pt idx="3745">
                  <c:v>120.7</c:v>
                </c:pt>
                <c:pt idx="3746">
                  <c:v>120.7</c:v>
                </c:pt>
                <c:pt idx="3747">
                  <c:v>120.7</c:v>
                </c:pt>
                <c:pt idx="3748">
                  <c:v>120.7</c:v>
                </c:pt>
                <c:pt idx="3749">
                  <c:v>120.9</c:v>
                </c:pt>
                <c:pt idx="3750">
                  <c:v>120.9</c:v>
                </c:pt>
                <c:pt idx="3751">
                  <c:v>120.9</c:v>
                </c:pt>
                <c:pt idx="3752">
                  <c:v>120.7</c:v>
                </c:pt>
                <c:pt idx="3753">
                  <c:v>120.7</c:v>
                </c:pt>
                <c:pt idx="3754">
                  <c:v>120.7</c:v>
                </c:pt>
                <c:pt idx="3755">
                  <c:v>120.6</c:v>
                </c:pt>
                <c:pt idx="3756">
                  <c:v>120.6</c:v>
                </c:pt>
                <c:pt idx="3757">
                  <c:v>120.6</c:v>
                </c:pt>
                <c:pt idx="3758">
                  <c:v>120.3</c:v>
                </c:pt>
                <c:pt idx="3759">
                  <c:v>120.3</c:v>
                </c:pt>
                <c:pt idx="3760">
                  <c:v>120.3</c:v>
                </c:pt>
                <c:pt idx="3761">
                  <c:v>120.1</c:v>
                </c:pt>
                <c:pt idx="3762">
                  <c:v>120.1</c:v>
                </c:pt>
                <c:pt idx="3763">
                  <c:v>120.1</c:v>
                </c:pt>
                <c:pt idx="3764">
                  <c:v>119.8</c:v>
                </c:pt>
                <c:pt idx="3765">
                  <c:v>119.8</c:v>
                </c:pt>
                <c:pt idx="3766">
                  <c:v>119.8</c:v>
                </c:pt>
                <c:pt idx="3767">
                  <c:v>119.8</c:v>
                </c:pt>
                <c:pt idx="3768">
                  <c:v>119.8</c:v>
                </c:pt>
                <c:pt idx="3769">
                  <c:v>119.8</c:v>
                </c:pt>
                <c:pt idx="3770">
                  <c:v>119.6</c:v>
                </c:pt>
                <c:pt idx="3771">
                  <c:v>119.6</c:v>
                </c:pt>
                <c:pt idx="3772">
                  <c:v>119.6</c:v>
                </c:pt>
                <c:pt idx="3773">
                  <c:v>119.7</c:v>
                </c:pt>
                <c:pt idx="3774">
                  <c:v>119.7</c:v>
                </c:pt>
                <c:pt idx="3775">
                  <c:v>119.7</c:v>
                </c:pt>
                <c:pt idx="3776">
                  <c:v>119.7</c:v>
                </c:pt>
                <c:pt idx="3777">
                  <c:v>119.7</c:v>
                </c:pt>
                <c:pt idx="3778">
                  <c:v>119.7</c:v>
                </c:pt>
                <c:pt idx="3779">
                  <c:v>119.8</c:v>
                </c:pt>
                <c:pt idx="3780">
                  <c:v>119.8</c:v>
                </c:pt>
                <c:pt idx="3781">
                  <c:v>119.8</c:v>
                </c:pt>
                <c:pt idx="3782">
                  <c:v>119.7</c:v>
                </c:pt>
                <c:pt idx="3783">
                  <c:v>119.7</c:v>
                </c:pt>
                <c:pt idx="3784">
                  <c:v>119.7</c:v>
                </c:pt>
                <c:pt idx="3785">
                  <c:v>119.6</c:v>
                </c:pt>
                <c:pt idx="3786">
                  <c:v>119.6</c:v>
                </c:pt>
                <c:pt idx="3787">
                  <c:v>119.6</c:v>
                </c:pt>
                <c:pt idx="3788">
                  <c:v>119.6</c:v>
                </c:pt>
                <c:pt idx="3789">
                  <c:v>119.6</c:v>
                </c:pt>
                <c:pt idx="3790">
                  <c:v>119.6</c:v>
                </c:pt>
                <c:pt idx="3791">
                  <c:v>119.8</c:v>
                </c:pt>
                <c:pt idx="3792">
                  <c:v>119.8</c:v>
                </c:pt>
                <c:pt idx="3793">
                  <c:v>119.8</c:v>
                </c:pt>
                <c:pt idx="3794">
                  <c:v>120.1</c:v>
                </c:pt>
                <c:pt idx="3795">
                  <c:v>120.1</c:v>
                </c:pt>
                <c:pt idx="3796">
                  <c:v>120.1</c:v>
                </c:pt>
                <c:pt idx="3797">
                  <c:v>119.9</c:v>
                </c:pt>
                <c:pt idx="3798">
                  <c:v>119.9</c:v>
                </c:pt>
                <c:pt idx="3799">
                  <c:v>119.9</c:v>
                </c:pt>
                <c:pt idx="3800">
                  <c:v>119.8</c:v>
                </c:pt>
                <c:pt idx="3801">
                  <c:v>119.8</c:v>
                </c:pt>
                <c:pt idx="3802">
                  <c:v>119.8</c:v>
                </c:pt>
                <c:pt idx="3803">
                  <c:v>119.5</c:v>
                </c:pt>
                <c:pt idx="3804">
                  <c:v>119.5</c:v>
                </c:pt>
                <c:pt idx="3805">
                  <c:v>119.5</c:v>
                </c:pt>
                <c:pt idx="3806">
                  <c:v>119.8</c:v>
                </c:pt>
                <c:pt idx="3807">
                  <c:v>119.8</c:v>
                </c:pt>
                <c:pt idx="3808">
                  <c:v>119.8</c:v>
                </c:pt>
                <c:pt idx="3809">
                  <c:v>119.7</c:v>
                </c:pt>
                <c:pt idx="3810">
                  <c:v>119.7</c:v>
                </c:pt>
                <c:pt idx="3811">
                  <c:v>119.7</c:v>
                </c:pt>
                <c:pt idx="3812">
                  <c:v>119.8</c:v>
                </c:pt>
                <c:pt idx="3813">
                  <c:v>119.8</c:v>
                </c:pt>
                <c:pt idx="3814">
                  <c:v>119.8</c:v>
                </c:pt>
                <c:pt idx="3815">
                  <c:v>119.7</c:v>
                </c:pt>
                <c:pt idx="3816">
                  <c:v>119.7</c:v>
                </c:pt>
                <c:pt idx="3817">
                  <c:v>119.7</c:v>
                </c:pt>
                <c:pt idx="3818">
                  <c:v>120</c:v>
                </c:pt>
                <c:pt idx="3819">
                  <c:v>120</c:v>
                </c:pt>
                <c:pt idx="3820">
                  <c:v>120</c:v>
                </c:pt>
                <c:pt idx="3821">
                  <c:v>120.3</c:v>
                </c:pt>
                <c:pt idx="3822">
                  <c:v>120.3</c:v>
                </c:pt>
                <c:pt idx="3823">
                  <c:v>120.3</c:v>
                </c:pt>
                <c:pt idx="3824">
                  <c:v>120.4</c:v>
                </c:pt>
                <c:pt idx="3825">
                  <c:v>120.4</c:v>
                </c:pt>
                <c:pt idx="3826">
                  <c:v>120.4</c:v>
                </c:pt>
                <c:pt idx="3827">
                  <c:v>120.5</c:v>
                </c:pt>
                <c:pt idx="3828">
                  <c:v>120.5</c:v>
                </c:pt>
                <c:pt idx="3829">
                  <c:v>120.5</c:v>
                </c:pt>
                <c:pt idx="3830">
                  <c:v>120.4</c:v>
                </c:pt>
                <c:pt idx="3831">
                  <c:v>120.4</c:v>
                </c:pt>
                <c:pt idx="3832">
                  <c:v>120.4</c:v>
                </c:pt>
                <c:pt idx="3833">
                  <c:v>120.5</c:v>
                </c:pt>
                <c:pt idx="3834">
                  <c:v>120.5</c:v>
                </c:pt>
                <c:pt idx="3835">
                  <c:v>120.5</c:v>
                </c:pt>
                <c:pt idx="3836">
                  <c:v>120.5</c:v>
                </c:pt>
                <c:pt idx="3837">
                  <c:v>120.5</c:v>
                </c:pt>
                <c:pt idx="3838">
                  <c:v>120.5</c:v>
                </c:pt>
                <c:pt idx="3839">
                  <c:v>120</c:v>
                </c:pt>
                <c:pt idx="3840">
                  <c:v>120</c:v>
                </c:pt>
                <c:pt idx="3841">
                  <c:v>120</c:v>
                </c:pt>
                <c:pt idx="3842">
                  <c:v>119.9</c:v>
                </c:pt>
                <c:pt idx="3843">
                  <c:v>119.9</c:v>
                </c:pt>
                <c:pt idx="3844">
                  <c:v>119.9</c:v>
                </c:pt>
                <c:pt idx="3845">
                  <c:v>120</c:v>
                </c:pt>
                <c:pt idx="3846">
                  <c:v>120</c:v>
                </c:pt>
                <c:pt idx="3847">
                  <c:v>120</c:v>
                </c:pt>
                <c:pt idx="3848">
                  <c:v>120.6</c:v>
                </c:pt>
                <c:pt idx="3849">
                  <c:v>120.6</c:v>
                </c:pt>
                <c:pt idx="3850">
                  <c:v>120.6</c:v>
                </c:pt>
                <c:pt idx="3851">
                  <c:v>120.9</c:v>
                </c:pt>
                <c:pt idx="3852">
                  <c:v>120.9</c:v>
                </c:pt>
                <c:pt idx="3853">
                  <c:v>120.9</c:v>
                </c:pt>
                <c:pt idx="3854">
                  <c:v>120.8</c:v>
                </c:pt>
                <c:pt idx="3855">
                  <c:v>120.8</c:v>
                </c:pt>
                <c:pt idx="3856">
                  <c:v>120.8</c:v>
                </c:pt>
                <c:pt idx="3857">
                  <c:v>121</c:v>
                </c:pt>
                <c:pt idx="3858">
                  <c:v>121</c:v>
                </c:pt>
                <c:pt idx="3859">
                  <c:v>121</c:v>
                </c:pt>
                <c:pt idx="3860">
                  <c:v>120.9</c:v>
                </c:pt>
                <c:pt idx="3861">
                  <c:v>120.9</c:v>
                </c:pt>
                <c:pt idx="3862">
                  <c:v>120.9</c:v>
                </c:pt>
                <c:pt idx="3863">
                  <c:v>121</c:v>
                </c:pt>
                <c:pt idx="3864">
                  <c:v>121</c:v>
                </c:pt>
                <c:pt idx="3865">
                  <c:v>121</c:v>
                </c:pt>
                <c:pt idx="3866">
                  <c:v>121.3</c:v>
                </c:pt>
                <c:pt idx="3867">
                  <c:v>121.3</c:v>
                </c:pt>
                <c:pt idx="3868">
                  <c:v>121.3</c:v>
                </c:pt>
                <c:pt idx="3869">
                  <c:v>121.7</c:v>
                </c:pt>
                <c:pt idx="3870">
                  <c:v>121.7</c:v>
                </c:pt>
                <c:pt idx="3871">
                  <c:v>121.7</c:v>
                </c:pt>
                <c:pt idx="3872">
                  <c:v>122.2</c:v>
                </c:pt>
                <c:pt idx="3873">
                  <c:v>122.2</c:v>
                </c:pt>
                <c:pt idx="3874">
                  <c:v>122.2</c:v>
                </c:pt>
                <c:pt idx="3875">
                  <c:v>122.2</c:v>
                </c:pt>
                <c:pt idx="3876">
                  <c:v>122.2</c:v>
                </c:pt>
                <c:pt idx="3877">
                  <c:v>122.2</c:v>
                </c:pt>
                <c:pt idx="3878">
                  <c:v>122.2</c:v>
                </c:pt>
                <c:pt idx="3879">
                  <c:v>122.2</c:v>
                </c:pt>
                <c:pt idx="3880">
                  <c:v>122.2</c:v>
                </c:pt>
                <c:pt idx="3881">
                  <c:v>122.2</c:v>
                </c:pt>
                <c:pt idx="3882">
                  <c:v>122.2</c:v>
                </c:pt>
                <c:pt idx="3883">
                  <c:v>122.2</c:v>
                </c:pt>
                <c:pt idx="3884">
                  <c:v>122.3</c:v>
                </c:pt>
                <c:pt idx="3885">
                  <c:v>122.3</c:v>
                </c:pt>
                <c:pt idx="3886">
                  <c:v>122.3</c:v>
                </c:pt>
                <c:pt idx="3887">
                  <c:v>122.1</c:v>
                </c:pt>
                <c:pt idx="3888">
                  <c:v>122.1</c:v>
                </c:pt>
                <c:pt idx="3889">
                  <c:v>122.1</c:v>
                </c:pt>
                <c:pt idx="3890">
                  <c:v>122</c:v>
                </c:pt>
                <c:pt idx="3891">
                  <c:v>122</c:v>
                </c:pt>
                <c:pt idx="3892">
                  <c:v>122</c:v>
                </c:pt>
                <c:pt idx="3893">
                  <c:v>122</c:v>
                </c:pt>
                <c:pt idx="3894">
                  <c:v>122</c:v>
                </c:pt>
                <c:pt idx="3895">
                  <c:v>122</c:v>
                </c:pt>
                <c:pt idx="3896">
                  <c:v>122.2</c:v>
                </c:pt>
                <c:pt idx="3897">
                  <c:v>122.2</c:v>
                </c:pt>
                <c:pt idx="3898">
                  <c:v>122.2</c:v>
                </c:pt>
                <c:pt idx="3899">
                  <c:v>121.9</c:v>
                </c:pt>
                <c:pt idx="3900">
                  <c:v>121.9</c:v>
                </c:pt>
                <c:pt idx="3901">
                  <c:v>121.9</c:v>
                </c:pt>
                <c:pt idx="3902">
                  <c:v>122</c:v>
                </c:pt>
                <c:pt idx="3903">
                  <c:v>122</c:v>
                </c:pt>
                <c:pt idx="3904">
                  <c:v>122</c:v>
                </c:pt>
                <c:pt idx="3905">
                  <c:v>122.3</c:v>
                </c:pt>
                <c:pt idx="3906">
                  <c:v>122.3</c:v>
                </c:pt>
                <c:pt idx="3907">
                  <c:v>122.3</c:v>
                </c:pt>
                <c:pt idx="3908">
                  <c:v>122.7</c:v>
                </c:pt>
                <c:pt idx="3909">
                  <c:v>122.7</c:v>
                </c:pt>
                <c:pt idx="3910">
                  <c:v>122.7</c:v>
                </c:pt>
                <c:pt idx="3911">
                  <c:v>122.5</c:v>
                </c:pt>
                <c:pt idx="3912">
                  <c:v>122.5</c:v>
                </c:pt>
                <c:pt idx="3913">
                  <c:v>122.5</c:v>
                </c:pt>
                <c:pt idx="3914">
                  <c:v>122.4</c:v>
                </c:pt>
                <c:pt idx="3915">
                  <c:v>122.4</c:v>
                </c:pt>
                <c:pt idx="3916">
                  <c:v>122.4</c:v>
                </c:pt>
                <c:pt idx="3917">
                  <c:v>122.2</c:v>
                </c:pt>
                <c:pt idx="3918">
                  <c:v>122.2</c:v>
                </c:pt>
                <c:pt idx="3919">
                  <c:v>122.2</c:v>
                </c:pt>
                <c:pt idx="3920">
                  <c:v>122.3</c:v>
                </c:pt>
                <c:pt idx="3921">
                  <c:v>122.3</c:v>
                </c:pt>
                <c:pt idx="3922">
                  <c:v>122.3</c:v>
                </c:pt>
                <c:pt idx="3923">
                  <c:v>121.9</c:v>
                </c:pt>
                <c:pt idx="3924">
                  <c:v>121.9</c:v>
                </c:pt>
                <c:pt idx="3925">
                  <c:v>121.9</c:v>
                </c:pt>
                <c:pt idx="3926">
                  <c:v>122</c:v>
                </c:pt>
                <c:pt idx="3927">
                  <c:v>122</c:v>
                </c:pt>
                <c:pt idx="3928">
                  <c:v>122</c:v>
                </c:pt>
                <c:pt idx="3929">
                  <c:v>121.9</c:v>
                </c:pt>
                <c:pt idx="3930">
                  <c:v>121.9</c:v>
                </c:pt>
                <c:pt idx="3931">
                  <c:v>121.9</c:v>
                </c:pt>
                <c:pt idx="3932">
                  <c:v>121.8</c:v>
                </c:pt>
                <c:pt idx="3933">
                  <c:v>121.8</c:v>
                </c:pt>
                <c:pt idx="3934">
                  <c:v>121.8</c:v>
                </c:pt>
                <c:pt idx="3935">
                  <c:v>121.7</c:v>
                </c:pt>
                <c:pt idx="3936">
                  <c:v>121.7</c:v>
                </c:pt>
                <c:pt idx="3937">
                  <c:v>121.7</c:v>
                </c:pt>
                <c:pt idx="3938">
                  <c:v>121.6</c:v>
                </c:pt>
                <c:pt idx="3939">
                  <c:v>121.6</c:v>
                </c:pt>
                <c:pt idx="3940">
                  <c:v>121.6</c:v>
                </c:pt>
                <c:pt idx="3941">
                  <c:v>121.7</c:v>
                </c:pt>
                <c:pt idx="3942">
                  <c:v>121.7</c:v>
                </c:pt>
                <c:pt idx="3943">
                  <c:v>121.7</c:v>
                </c:pt>
                <c:pt idx="3944">
                  <c:v>121.6</c:v>
                </c:pt>
                <c:pt idx="3945">
                  <c:v>121.6</c:v>
                </c:pt>
                <c:pt idx="3946">
                  <c:v>121.6</c:v>
                </c:pt>
                <c:pt idx="3947">
                  <c:v>121.7</c:v>
                </c:pt>
                <c:pt idx="3948">
                  <c:v>121.7</c:v>
                </c:pt>
                <c:pt idx="3949">
                  <c:v>121.7</c:v>
                </c:pt>
                <c:pt idx="3950">
                  <c:v>121.9</c:v>
                </c:pt>
                <c:pt idx="3951">
                  <c:v>121.9</c:v>
                </c:pt>
                <c:pt idx="3952">
                  <c:v>121.9</c:v>
                </c:pt>
                <c:pt idx="3953">
                  <c:v>122</c:v>
                </c:pt>
                <c:pt idx="3954">
                  <c:v>122</c:v>
                </c:pt>
                <c:pt idx="3955">
                  <c:v>122</c:v>
                </c:pt>
                <c:pt idx="3956">
                  <c:v>122</c:v>
                </c:pt>
                <c:pt idx="3957">
                  <c:v>122</c:v>
                </c:pt>
                <c:pt idx="3958">
                  <c:v>122</c:v>
                </c:pt>
                <c:pt idx="3959">
                  <c:v>122.3</c:v>
                </c:pt>
                <c:pt idx="3960">
                  <c:v>122.3</c:v>
                </c:pt>
                <c:pt idx="3961">
                  <c:v>122.3</c:v>
                </c:pt>
                <c:pt idx="3962">
                  <c:v>122.1</c:v>
                </c:pt>
                <c:pt idx="3963">
                  <c:v>122.1</c:v>
                </c:pt>
                <c:pt idx="3964">
                  <c:v>122.1</c:v>
                </c:pt>
                <c:pt idx="3965">
                  <c:v>122.2</c:v>
                </c:pt>
                <c:pt idx="3966">
                  <c:v>122.2</c:v>
                </c:pt>
                <c:pt idx="3967">
                  <c:v>122.2</c:v>
                </c:pt>
                <c:pt idx="3968">
                  <c:v>122.1</c:v>
                </c:pt>
                <c:pt idx="3969">
                  <c:v>122.1</c:v>
                </c:pt>
                <c:pt idx="3970">
                  <c:v>122.1</c:v>
                </c:pt>
                <c:pt idx="3971">
                  <c:v>122.1</c:v>
                </c:pt>
                <c:pt idx="3972">
                  <c:v>122.1</c:v>
                </c:pt>
                <c:pt idx="3973">
                  <c:v>122.1</c:v>
                </c:pt>
                <c:pt idx="3974">
                  <c:v>122</c:v>
                </c:pt>
                <c:pt idx="3975">
                  <c:v>122</c:v>
                </c:pt>
                <c:pt idx="3976">
                  <c:v>122</c:v>
                </c:pt>
                <c:pt idx="3977">
                  <c:v>121.9</c:v>
                </c:pt>
                <c:pt idx="3978">
                  <c:v>121.9</c:v>
                </c:pt>
                <c:pt idx="3979">
                  <c:v>121.9</c:v>
                </c:pt>
                <c:pt idx="3980">
                  <c:v>121.9</c:v>
                </c:pt>
                <c:pt idx="3981">
                  <c:v>121.9</c:v>
                </c:pt>
                <c:pt idx="3982">
                  <c:v>121.9</c:v>
                </c:pt>
                <c:pt idx="3983">
                  <c:v>122</c:v>
                </c:pt>
                <c:pt idx="3984">
                  <c:v>122</c:v>
                </c:pt>
                <c:pt idx="3985">
                  <c:v>122</c:v>
                </c:pt>
                <c:pt idx="3986">
                  <c:v>122.2</c:v>
                </c:pt>
                <c:pt idx="3987">
                  <c:v>122.2</c:v>
                </c:pt>
                <c:pt idx="3988">
                  <c:v>122.2</c:v>
                </c:pt>
                <c:pt idx="3989">
                  <c:v>122.6</c:v>
                </c:pt>
                <c:pt idx="3990">
                  <c:v>122.6</c:v>
                </c:pt>
                <c:pt idx="3991">
                  <c:v>122.6</c:v>
                </c:pt>
                <c:pt idx="3992">
                  <c:v>122.9</c:v>
                </c:pt>
                <c:pt idx="3993">
                  <c:v>122.9</c:v>
                </c:pt>
                <c:pt idx="3994">
                  <c:v>122.9</c:v>
                </c:pt>
                <c:pt idx="3995">
                  <c:v>122.9</c:v>
                </c:pt>
                <c:pt idx="3996">
                  <c:v>122.9</c:v>
                </c:pt>
                <c:pt idx="3997">
                  <c:v>122.9</c:v>
                </c:pt>
                <c:pt idx="3998">
                  <c:v>122.5</c:v>
                </c:pt>
                <c:pt idx="3999">
                  <c:v>122.5</c:v>
                </c:pt>
                <c:pt idx="4000">
                  <c:v>122.5</c:v>
                </c:pt>
                <c:pt idx="4001">
                  <c:v>122.4</c:v>
                </c:pt>
                <c:pt idx="4002">
                  <c:v>122.4</c:v>
                </c:pt>
                <c:pt idx="4003">
                  <c:v>122.4</c:v>
                </c:pt>
                <c:pt idx="4004">
                  <c:v>122.3</c:v>
                </c:pt>
                <c:pt idx="4005">
                  <c:v>122.3</c:v>
                </c:pt>
                <c:pt idx="4006">
                  <c:v>122.3</c:v>
                </c:pt>
                <c:pt idx="4007">
                  <c:v>122.8</c:v>
                </c:pt>
                <c:pt idx="4008">
                  <c:v>122.8</c:v>
                </c:pt>
                <c:pt idx="4009">
                  <c:v>122.8</c:v>
                </c:pt>
                <c:pt idx="4010">
                  <c:v>122.9</c:v>
                </c:pt>
                <c:pt idx="4011">
                  <c:v>122.9</c:v>
                </c:pt>
                <c:pt idx="4012">
                  <c:v>122.9</c:v>
                </c:pt>
                <c:pt idx="4013">
                  <c:v>123</c:v>
                </c:pt>
                <c:pt idx="4014">
                  <c:v>123</c:v>
                </c:pt>
                <c:pt idx="4015">
                  <c:v>123</c:v>
                </c:pt>
                <c:pt idx="4016">
                  <c:v>122.5</c:v>
                </c:pt>
                <c:pt idx="4017">
                  <c:v>122.5</c:v>
                </c:pt>
                <c:pt idx="4018">
                  <c:v>122.5</c:v>
                </c:pt>
                <c:pt idx="4019">
                  <c:v>122.2</c:v>
                </c:pt>
                <c:pt idx="4020">
                  <c:v>122.2</c:v>
                </c:pt>
                <c:pt idx="4021">
                  <c:v>122.2</c:v>
                </c:pt>
                <c:pt idx="4022">
                  <c:v>122</c:v>
                </c:pt>
                <c:pt idx="4023">
                  <c:v>122</c:v>
                </c:pt>
                <c:pt idx="4024">
                  <c:v>122</c:v>
                </c:pt>
                <c:pt idx="4025">
                  <c:v>122.3</c:v>
                </c:pt>
                <c:pt idx="4026">
                  <c:v>122.3</c:v>
                </c:pt>
                <c:pt idx="4027">
                  <c:v>122.3</c:v>
                </c:pt>
                <c:pt idx="4028">
                  <c:v>122.3</c:v>
                </c:pt>
                <c:pt idx="4029">
                  <c:v>122.3</c:v>
                </c:pt>
                <c:pt idx="4030">
                  <c:v>122.3</c:v>
                </c:pt>
                <c:pt idx="4031">
                  <c:v>122.5</c:v>
                </c:pt>
                <c:pt idx="4032">
                  <c:v>122.5</c:v>
                </c:pt>
                <c:pt idx="4033">
                  <c:v>122.5</c:v>
                </c:pt>
                <c:pt idx="4034">
                  <c:v>122.8</c:v>
                </c:pt>
                <c:pt idx="4035">
                  <c:v>122.8</c:v>
                </c:pt>
                <c:pt idx="4036">
                  <c:v>122.8</c:v>
                </c:pt>
                <c:pt idx="4037">
                  <c:v>122.5</c:v>
                </c:pt>
                <c:pt idx="4038">
                  <c:v>122.5</c:v>
                </c:pt>
                <c:pt idx="4039">
                  <c:v>122.5</c:v>
                </c:pt>
                <c:pt idx="4040">
                  <c:v>122.3</c:v>
                </c:pt>
                <c:pt idx="4041">
                  <c:v>122.3</c:v>
                </c:pt>
                <c:pt idx="4042">
                  <c:v>122.3</c:v>
                </c:pt>
                <c:pt idx="4043">
                  <c:v>121.9</c:v>
                </c:pt>
                <c:pt idx="4044">
                  <c:v>121.9</c:v>
                </c:pt>
                <c:pt idx="4045">
                  <c:v>121.9</c:v>
                </c:pt>
                <c:pt idx="4046">
                  <c:v>121.9</c:v>
                </c:pt>
                <c:pt idx="4047">
                  <c:v>121.9</c:v>
                </c:pt>
                <c:pt idx="4048">
                  <c:v>121.9</c:v>
                </c:pt>
                <c:pt idx="4049">
                  <c:v>121.6</c:v>
                </c:pt>
                <c:pt idx="4050">
                  <c:v>121.6</c:v>
                </c:pt>
                <c:pt idx="4051">
                  <c:v>121.6</c:v>
                </c:pt>
                <c:pt idx="4052">
                  <c:v>121.4</c:v>
                </c:pt>
                <c:pt idx="4053">
                  <c:v>121.4</c:v>
                </c:pt>
                <c:pt idx="4054">
                  <c:v>121.4</c:v>
                </c:pt>
                <c:pt idx="4055">
                  <c:v>121.4</c:v>
                </c:pt>
                <c:pt idx="4056">
                  <c:v>121.4</c:v>
                </c:pt>
                <c:pt idx="4057">
                  <c:v>121.4</c:v>
                </c:pt>
                <c:pt idx="4058">
                  <c:v>121.6</c:v>
                </c:pt>
                <c:pt idx="4059">
                  <c:v>121.6</c:v>
                </c:pt>
                <c:pt idx="4060">
                  <c:v>121.6</c:v>
                </c:pt>
                <c:pt idx="4061">
                  <c:v>121.8</c:v>
                </c:pt>
                <c:pt idx="4062">
                  <c:v>121.8</c:v>
                </c:pt>
                <c:pt idx="4063">
                  <c:v>121.8</c:v>
                </c:pt>
                <c:pt idx="4064">
                  <c:v>121.6</c:v>
                </c:pt>
                <c:pt idx="4065">
                  <c:v>121.6</c:v>
                </c:pt>
                <c:pt idx="4066">
                  <c:v>121.6</c:v>
                </c:pt>
                <c:pt idx="4067">
                  <c:v>121.8</c:v>
                </c:pt>
                <c:pt idx="4068">
                  <c:v>121.8</c:v>
                </c:pt>
                <c:pt idx="4069">
                  <c:v>121.8</c:v>
                </c:pt>
                <c:pt idx="4070">
                  <c:v>121.9</c:v>
                </c:pt>
                <c:pt idx="4071">
                  <c:v>121.9</c:v>
                </c:pt>
                <c:pt idx="4072">
                  <c:v>121.9</c:v>
                </c:pt>
                <c:pt idx="4073">
                  <c:v>121.7</c:v>
                </c:pt>
                <c:pt idx="4074">
                  <c:v>121.7</c:v>
                </c:pt>
                <c:pt idx="4075">
                  <c:v>121.7</c:v>
                </c:pt>
                <c:pt idx="4076">
                  <c:v>121.4</c:v>
                </c:pt>
                <c:pt idx="4077">
                  <c:v>121.4</c:v>
                </c:pt>
                <c:pt idx="4078">
                  <c:v>121.4</c:v>
                </c:pt>
                <c:pt idx="4079">
                  <c:v>121.1</c:v>
                </c:pt>
                <c:pt idx="4080">
                  <c:v>121.1</c:v>
                </c:pt>
                <c:pt idx="4081">
                  <c:v>121.1</c:v>
                </c:pt>
                <c:pt idx="4082">
                  <c:v>121</c:v>
                </c:pt>
                <c:pt idx="4083">
                  <c:v>121</c:v>
                </c:pt>
                <c:pt idx="4084">
                  <c:v>121</c:v>
                </c:pt>
                <c:pt idx="4085">
                  <c:v>121</c:v>
                </c:pt>
                <c:pt idx="4086">
                  <c:v>121</c:v>
                </c:pt>
                <c:pt idx="4087">
                  <c:v>121</c:v>
                </c:pt>
                <c:pt idx="4088">
                  <c:v>120.8</c:v>
                </c:pt>
                <c:pt idx="4089">
                  <c:v>120.8</c:v>
                </c:pt>
                <c:pt idx="4090">
                  <c:v>120.8</c:v>
                </c:pt>
                <c:pt idx="4091">
                  <c:v>120.7</c:v>
                </c:pt>
                <c:pt idx="4092">
                  <c:v>120.7</c:v>
                </c:pt>
                <c:pt idx="4093">
                  <c:v>120.7</c:v>
                </c:pt>
                <c:pt idx="4094">
                  <c:v>120.3</c:v>
                </c:pt>
                <c:pt idx="4095">
                  <c:v>120.3</c:v>
                </c:pt>
                <c:pt idx="4096">
                  <c:v>120.3</c:v>
                </c:pt>
                <c:pt idx="4097">
                  <c:v>120.3</c:v>
                </c:pt>
                <c:pt idx="4098">
                  <c:v>120.3</c:v>
                </c:pt>
                <c:pt idx="4099">
                  <c:v>120.3</c:v>
                </c:pt>
                <c:pt idx="4100">
                  <c:v>120</c:v>
                </c:pt>
                <c:pt idx="4101">
                  <c:v>120</c:v>
                </c:pt>
                <c:pt idx="4102">
                  <c:v>120</c:v>
                </c:pt>
                <c:pt idx="4103">
                  <c:v>119.8</c:v>
                </c:pt>
                <c:pt idx="4104">
                  <c:v>119.8</c:v>
                </c:pt>
                <c:pt idx="4105">
                  <c:v>119.8</c:v>
                </c:pt>
                <c:pt idx="4106">
                  <c:v>119.6</c:v>
                </c:pt>
                <c:pt idx="4107">
                  <c:v>119.6</c:v>
                </c:pt>
                <c:pt idx="4108">
                  <c:v>119.6</c:v>
                </c:pt>
                <c:pt idx="4109">
                  <c:v>119.6</c:v>
                </c:pt>
                <c:pt idx="4110">
                  <c:v>119.6</c:v>
                </c:pt>
                <c:pt idx="4111">
                  <c:v>119.6</c:v>
                </c:pt>
                <c:pt idx="4112">
                  <c:v>119.7</c:v>
                </c:pt>
                <c:pt idx="4113">
                  <c:v>119.7</c:v>
                </c:pt>
                <c:pt idx="4114">
                  <c:v>119.7</c:v>
                </c:pt>
                <c:pt idx="4115">
                  <c:v>119.5</c:v>
                </c:pt>
                <c:pt idx="4116">
                  <c:v>119.5</c:v>
                </c:pt>
                <c:pt idx="4117">
                  <c:v>119.5</c:v>
                </c:pt>
                <c:pt idx="4118">
                  <c:v>119.4</c:v>
                </c:pt>
                <c:pt idx="4119">
                  <c:v>119.4</c:v>
                </c:pt>
                <c:pt idx="4120">
                  <c:v>119.4</c:v>
                </c:pt>
                <c:pt idx="4121">
                  <c:v>119.3</c:v>
                </c:pt>
                <c:pt idx="4122">
                  <c:v>119.3</c:v>
                </c:pt>
                <c:pt idx="4123">
                  <c:v>119.3</c:v>
                </c:pt>
                <c:pt idx="4124">
                  <c:v>119.3</c:v>
                </c:pt>
                <c:pt idx="4125">
                  <c:v>119.3</c:v>
                </c:pt>
                <c:pt idx="4126">
                  <c:v>119.3</c:v>
                </c:pt>
                <c:pt idx="4127">
                  <c:v>119.2</c:v>
                </c:pt>
                <c:pt idx="4128">
                  <c:v>119.2</c:v>
                </c:pt>
                <c:pt idx="4129">
                  <c:v>119.2</c:v>
                </c:pt>
                <c:pt idx="4130">
                  <c:v>119.1</c:v>
                </c:pt>
                <c:pt idx="4131">
                  <c:v>119.1</c:v>
                </c:pt>
                <c:pt idx="4132">
                  <c:v>119.1</c:v>
                </c:pt>
                <c:pt idx="4133">
                  <c:v>119.1</c:v>
                </c:pt>
                <c:pt idx="4134">
                  <c:v>119.1</c:v>
                </c:pt>
                <c:pt idx="4135">
                  <c:v>119.1</c:v>
                </c:pt>
                <c:pt idx="4136">
                  <c:v>118.9</c:v>
                </c:pt>
                <c:pt idx="4137">
                  <c:v>118.9</c:v>
                </c:pt>
                <c:pt idx="4138">
                  <c:v>118.9</c:v>
                </c:pt>
                <c:pt idx="4139">
                  <c:v>118.8</c:v>
                </c:pt>
                <c:pt idx="4140">
                  <c:v>118.8</c:v>
                </c:pt>
                <c:pt idx="4141">
                  <c:v>118.8</c:v>
                </c:pt>
                <c:pt idx="4142">
                  <c:v>119</c:v>
                </c:pt>
                <c:pt idx="4143">
                  <c:v>119</c:v>
                </c:pt>
                <c:pt idx="4144">
                  <c:v>119</c:v>
                </c:pt>
                <c:pt idx="4145">
                  <c:v>118.9</c:v>
                </c:pt>
                <c:pt idx="4146">
                  <c:v>118.9</c:v>
                </c:pt>
                <c:pt idx="4147">
                  <c:v>118.9</c:v>
                </c:pt>
                <c:pt idx="4148">
                  <c:v>118.7</c:v>
                </c:pt>
                <c:pt idx="4149">
                  <c:v>118.7</c:v>
                </c:pt>
                <c:pt idx="4150">
                  <c:v>118.7</c:v>
                </c:pt>
                <c:pt idx="4151">
                  <c:v>118.6</c:v>
                </c:pt>
                <c:pt idx="4152">
                  <c:v>118.6</c:v>
                </c:pt>
                <c:pt idx="4153">
                  <c:v>118.6</c:v>
                </c:pt>
                <c:pt idx="4154">
                  <c:v>118.7</c:v>
                </c:pt>
                <c:pt idx="4155">
                  <c:v>118.7</c:v>
                </c:pt>
                <c:pt idx="4156">
                  <c:v>118.7</c:v>
                </c:pt>
                <c:pt idx="4157">
                  <c:v>118.5</c:v>
                </c:pt>
                <c:pt idx="4158">
                  <c:v>118.5</c:v>
                </c:pt>
                <c:pt idx="4159">
                  <c:v>118.5</c:v>
                </c:pt>
                <c:pt idx="4160">
                  <c:v>118</c:v>
                </c:pt>
                <c:pt idx="4161">
                  <c:v>118</c:v>
                </c:pt>
                <c:pt idx="4162">
                  <c:v>118</c:v>
                </c:pt>
                <c:pt idx="4163">
                  <c:v>117.9</c:v>
                </c:pt>
                <c:pt idx="4164">
                  <c:v>117.9</c:v>
                </c:pt>
                <c:pt idx="4165">
                  <c:v>117.9</c:v>
                </c:pt>
                <c:pt idx="4166">
                  <c:v>118</c:v>
                </c:pt>
                <c:pt idx="4167">
                  <c:v>118</c:v>
                </c:pt>
                <c:pt idx="4168">
                  <c:v>118</c:v>
                </c:pt>
                <c:pt idx="4169">
                  <c:v>118.3</c:v>
                </c:pt>
                <c:pt idx="4170">
                  <c:v>118.3</c:v>
                </c:pt>
                <c:pt idx="4171">
                  <c:v>118.3</c:v>
                </c:pt>
                <c:pt idx="4172">
                  <c:v>118</c:v>
                </c:pt>
                <c:pt idx="4173">
                  <c:v>118</c:v>
                </c:pt>
                <c:pt idx="4174">
                  <c:v>118</c:v>
                </c:pt>
                <c:pt idx="4175">
                  <c:v>117.7</c:v>
                </c:pt>
                <c:pt idx="4176">
                  <c:v>117.7</c:v>
                </c:pt>
                <c:pt idx="4177">
                  <c:v>117.7</c:v>
                </c:pt>
                <c:pt idx="4178">
                  <c:v>117.8</c:v>
                </c:pt>
                <c:pt idx="4179">
                  <c:v>117.8</c:v>
                </c:pt>
                <c:pt idx="4180">
                  <c:v>117.8</c:v>
                </c:pt>
                <c:pt idx="4181">
                  <c:v>118</c:v>
                </c:pt>
                <c:pt idx="4182">
                  <c:v>118</c:v>
                </c:pt>
                <c:pt idx="4183">
                  <c:v>118</c:v>
                </c:pt>
                <c:pt idx="4184">
                  <c:v>118.4</c:v>
                </c:pt>
                <c:pt idx="4185">
                  <c:v>118.4</c:v>
                </c:pt>
                <c:pt idx="4186">
                  <c:v>118.4</c:v>
                </c:pt>
                <c:pt idx="4187">
                  <c:v>118.5</c:v>
                </c:pt>
                <c:pt idx="4188">
                  <c:v>118.5</c:v>
                </c:pt>
                <c:pt idx="4189">
                  <c:v>118.5</c:v>
                </c:pt>
                <c:pt idx="4190">
                  <c:v>118.6</c:v>
                </c:pt>
                <c:pt idx="4191">
                  <c:v>118.6</c:v>
                </c:pt>
                <c:pt idx="4192">
                  <c:v>118.6</c:v>
                </c:pt>
                <c:pt idx="4193">
                  <c:v>118.4</c:v>
                </c:pt>
                <c:pt idx="4194">
                  <c:v>118.4</c:v>
                </c:pt>
                <c:pt idx="4195">
                  <c:v>118.4</c:v>
                </c:pt>
                <c:pt idx="4196">
                  <c:v>118.3</c:v>
                </c:pt>
                <c:pt idx="4197">
                  <c:v>118.3</c:v>
                </c:pt>
                <c:pt idx="4198">
                  <c:v>118.3</c:v>
                </c:pt>
                <c:pt idx="4199">
                  <c:v>118.3</c:v>
                </c:pt>
                <c:pt idx="4200">
                  <c:v>118.3</c:v>
                </c:pt>
                <c:pt idx="4201">
                  <c:v>118.3</c:v>
                </c:pt>
                <c:pt idx="4202">
                  <c:v>118</c:v>
                </c:pt>
                <c:pt idx="4203">
                  <c:v>118</c:v>
                </c:pt>
                <c:pt idx="4204">
                  <c:v>118</c:v>
                </c:pt>
                <c:pt idx="4205">
                  <c:v>118.1</c:v>
                </c:pt>
                <c:pt idx="4206">
                  <c:v>118.1</c:v>
                </c:pt>
                <c:pt idx="4207">
                  <c:v>118.1</c:v>
                </c:pt>
                <c:pt idx="4208">
                  <c:v>118</c:v>
                </c:pt>
                <c:pt idx="4209">
                  <c:v>118</c:v>
                </c:pt>
                <c:pt idx="4210">
                  <c:v>118</c:v>
                </c:pt>
                <c:pt idx="4211">
                  <c:v>118.3</c:v>
                </c:pt>
                <c:pt idx="4212">
                  <c:v>118.3</c:v>
                </c:pt>
                <c:pt idx="4213">
                  <c:v>118.3</c:v>
                </c:pt>
                <c:pt idx="4214">
                  <c:v>117.6</c:v>
                </c:pt>
                <c:pt idx="4215">
                  <c:v>117.6</c:v>
                </c:pt>
                <c:pt idx="4216">
                  <c:v>117.6</c:v>
                </c:pt>
                <c:pt idx="4217">
                  <c:v>117.5</c:v>
                </c:pt>
                <c:pt idx="4218">
                  <c:v>117.5</c:v>
                </c:pt>
                <c:pt idx="4219">
                  <c:v>117.5</c:v>
                </c:pt>
                <c:pt idx="4220">
                  <c:v>117.4</c:v>
                </c:pt>
                <c:pt idx="4221">
                  <c:v>117.4</c:v>
                </c:pt>
                <c:pt idx="4222">
                  <c:v>117.4</c:v>
                </c:pt>
                <c:pt idx="4223">
                  <c:v>117.9</c:v>
                </c:pt>
                <c:pt idx="4224">
                  <c:v>117.9</c:v>
                </c:pt>
                <c:pt idx="4225">
                  <c:v>117.9</c:v>
                </c:pt>
                <c:pt idx="4226">
                  <c:v>118.4</c:v>
                </c:pt>
                <c:pt idx="4227">
                  <c:v>118.4</c:v>
                </c:pt>
                <c:pt idx="4228">
                  <c:v>118.4</c:v>
                </c:pt>
                <c:pt idx="4229">
                  <c:v>118.4</c:v>
                </c:pt>
                <c:pt idx="4230">
                  <c:v>118.4</c:v>
                </c:pt>
                <c:pt idx="4231">
                  <c:v>118.4</c:v>
                </c:pt>
                <c:pt idx="4232">
                  <c:v>118</c:v>
                </c:pt>
                <c:pt idx="4233">
                  <c:v>118</c:v>
                </c:pt>
                <c:pt idx="4234">
                  <c:v>118</c:v>
                </c:pt>
                <c:pt idx="4235">
                  <c:v>117.6</c:v>
                </c:pt>
                <c:pt idx="4236">
                  <c:v>117.6</c:v>
                </c:pt>
                <c:pt idx="4237">
                  <c:v>117.6</c:v>
                </c:pt>
                <c:pt idx="4238">
                  <c:v>117.7</c:v>
                </c:pt>
                <c:pt idx="4239">
                  <c:v>117.7</c:v>
                </c:pt>
                <c:pt idx="4240">
                  <c:v>117.7</c:v>
                </c:pt>
                <c:pt idx="4241">
                  <c:v>117.7</c:v>
                </c:pt>
                <c:pt idx="4242">
                  <c:v>117.7</c:v>
                </c:pt>
                <c:pt idx="4243">
                  <c:v>117.7</c:v>
                </c:pt>
                <c:pt idx="4244">
                  <c:v>117.7</c:v>
                </c:pt>
                <c:pt idx="4245">
                  <c:v>117.7</c:v>
                </c:pt>
                <c:pt idx="4246">
                  <c:v>117.7</c:v>
                </c:pt>
                <c:pt idx="4247">
                  <c:v>117.7</c:v>
                </c:pt>
                <c:pt idx="4248">
                  <c:v>117.7</c:v>
                </c:pt>
                <c:pt idx="4249">
                  <c:v>117.7</c:v>
                </c:pt>
                <c:pt idx="4250">
                  <c:v>117.6</c:v>
                </c:pt>
                <c:pt idx="4251">
                  <c:v>117.6</c:v>
                </c:pt>
                <c:pt idx="4252">
                  <c:v>117.6</c:v>
                </c:pt>
                <c:pt idx="4253">
                  <c:v>117.3</c:v>
                </c:pt>
                <c:pt idx="4254">
                  <c:v>117.3</c:v>
                </c:pt>
                <c:pt idx="4255">
                  <c:v>117.3</c:v>
                </c:pt>
                <c:pt idx="4256">
                  <c:v>116.9</c:v>
                </c:pt>
                <c:pt idx="4257">
                  <c:v>116.9</c:v>
                </c:pt>
                <c:pt idx="4258">
                  <c:v>116.9</c:v>
                </c:pt>
                <c:pt idx="4259">
                  <c:v>116.8</c:v>
                </c:pt>
                <c:pt idx="4260">
                  <c:v>116.8</c:v>
                </c:pt>
                <c:pt idx="4261">
                  <c:v>116.8</c:v>
                </c:pt>
                <c:pt idx="4262">
                  <c:v>116.7</c:v>
                </c:pt>
                <c:pt idx="4263">
                  <c:v>116.7</c:v>
                </c:pt>
                <c:pt idx="4264">
                  <c:v>116.7</c:v>
                </c:pt>
                <c:pt idx="4265">
                  <c:v>116.8</c:v>
                </c:pt>
                <c:pt idx="4266">
                  <c:v>116.8</c:v>
                </c:pt>
                <c:pt idx="4267">
                  <c:v>116.8</c:v>
                </c:pt>
                <c:pt idx="4268">
                  <c:v>116.8</c:v>
                </c:pt>
                <c:pt idx="4269">
                  <c:v>116.8</c:v>
                </c:pt>
                <c:pt idx="4270">
                  <c:v>116.8</c:v>
                </c:pt>
                <c:pt idx="4271">
                  <c:v>116.8</c:v>
                </c:pt>
                <c:pt idx="4272">
                  <c:v>116.8</c:v>
                </c:pt>
                <c:pt idx="4273">
                  <c:v>116.8</c:v>
                </c:pt>
                <c:pt idx="4274">
                  <c:v>116.7</c:v>
                </c:pt>
                <c:pt idx="4275">
                  <c:v>116.7</c:v>
                </c:pt>
                <c:pt idx="4276">
                  <c:v>116.7</c:v>
                </c:pt>
                <c:pt idx="4277">
                  <c:v>116.4</c:v>
                </c:pt>
                <c:pt idx="4278">
                  <c:v>116.4</c:v>
                </c:pt>
                <c:pt idx="4279">
                  <c:v>116.4</c:v>
                </c:pt>
                <c:pt idx="4280">
                  <c:v>116.1</c:v>
                </c:pt>
                <c:pt idx="4281">
                  <c:v>116.1</c:v>
                </c:pt>
                <c:pt idx="4282">
                  <c:v>116.1</c:v>
                </c:pt>
                <c:pt idx="4283">
                  <c:v>115.9</c:v>
                </c:pt>
                <c:pt idx="4284">
                  <c:v>115.9</c:v>
                </c:pt>
                <c:pt idx="4285">
                  <c:v>115.9</c:v>
                </c:pt>
                <c:pt idx="4286">
                  <c:v>116</c:v>
                </c:pt>
                <c:pt idx="4287">
                  <c:v>116</c:v>
                </c:pt>
                <c:pt idx="4288">
                  <c:v>116</c:v>
                </c:pt>
                <c:pt idx="4289">
                  <c:v>116.1</c:v>
                </c:pt>
                <c:pt idx="4290">
                  <c:v>116.1</c:v>
                </c:pt>
                <c:pt idx="4291">
                  <c:v>116.1</c:v>
                </c:pt>
                <c:pt idx="4292">
                  <c:v>116</c:v>
                </c:pt>
                <c:pt idx="4293">
                  <c:v>116</c:v>
                </c:pt>
                <c:pt idx="4294">
                  <c:v>116</c:v>
                </c:pt>
                <c:pt idx="4295">
                  <c:v>116</c:v>
                </c:pt>
                <c:pt idx="4296">
                  <c:v>116</c:v>
                </c:pt>
                <c:pt idx="4297">
                  <c:v>116</c:v>
                </c:pt>
                <c:pt idx="4298">
                  <c:v>116.2</c:v>
                </c:pt>
                <c:pt idx="4299">
                  <c:v>116.2</c:v>
                </c:pt>
                <c:pt idx="4300">
                  <c:v>116.2</c:v>
                </c:pt>
                <c:pt idx="4301">
                  <c:v>116.6</c:v>
                </c:pt>
                <c:pt idx="4302">
                  <c:v>116.6</c:v>
                </c:pt>
                <c:pt idx="4303">
                  <c:v>116.6</c:v>
                </c:pt>
                <c:pt idx="4304">
                  <c:v>117.2</c:v>
                </c:pt>
                <c:pt idx="4305">
                  <c:v>117.2</c:v>
                </c:pt>
                <c:pt idx="4306">
                  <c:v>117.2</c:v>
                </c:pt>
                <c:pt idx="4307">
                  <c:v>117.5</c:v>
                </c:pt>
                <c:pt idx="4308">
                  <c:v>117.5</c:v>
                </c:pt>
                <c:pt idx="4309">
                  <c:v>117.5</c:v>
                </c:pt>
                <c:pt idx="4310">
                  <c:v>117.4</c:v>
                </c:pt>
                <c:pt idx="4311">
                  <c:v>117.4</c:v>
                </c:pt>
                <c:pt idx="4312">
                  <c:v>117.4</c:v>
                </c:pt>
                <c:pt idx="4313">
                  <c:v>116.7</c:v>
                </c:pt>
                <c:pt idx="4314">
                  <c:v>116.7</c:v>
                </c:pt>
                <c:pt idx="4315">
                  <c:v>116.7</c:v>
                </c:pt>
                <c:pt idx="4316">
                  <c:v>116.5</c:v>
                </c:pt>
                <c:pt idx="4317">
                  <c:v>116.5</c:v>
                </c:pt>
                <c:pt idx="4318">
                  <c:v>116.5</c:v>
                </c:pt>
                <c:pt idx="4319">
                  <c:v>116.5</c:v>
                </c:pt>
                <c:pt idx="4320">
                  <c:v>116.5</c:v>
                </c:pt>
                <c:pt idx="4321">
                  <c:v>116.5</c:v>
                </c:pt>
                <c:pt idx="4322">
                  <c:v>116.8</c:v>
                </c:pt>
                <c:pt idx="4323">
                  <c:v>116.8</c:v>
                </c:pt>
                <c:pt idx="4324">
                  <c:v>116.8</c:v>
                </c:pt>
                <c:pt idx="4325">
                  <c:v>116.7</c:v>
                </c:pt>
                <c:pt idx="4326">
                  <c:v>116.7</c:v>
                </c:pt>
                <c:pt idx="4327">
                  <c:v>116.7</c:v>
                </c:pt>
                <c:pt idx="4328">
                  <c:v>116.8</c:v>
                </c:pt>
                <c:pt idx="4329">
                  <c:v>116.8</c:v>
                </c:pt>
                <c:pt idx="4330">
                  <c:v>116.8</c:v>
                </c:pt>
                <c:pt idx="4331">
                  <c:v>116.9</c:v>
                </c:pt>
                <c:pt idx="4332">
                  <c:v>116.9</c:v>
                </c:pt>
                <c:pt idx="4333">
                  <c:v>116.9</c:v>
                </c:pt>
                <c:pt idx="4334">
                  <c:v>116.9</c:v>
                </c:pt>
                <c:pt idx="4335">
                  <c:v>116.9</c:v>
                </c:pt>
                <c:pt idx="4336">
                  <c:v>116.9</c:v>
                </c:pt>
                <c:pt idx="4337">
                  <c:v>116.6</c:v>
                </c:pt>
                <c:pt idx="4338">
                  <c:v>116.6</c:v>
                </c:pt>
                <c:pt idx="4339">
                  <c:v>116.6</c:v>
                </c:pt>
                <c:pt idx="4340">
                  <c:v>116.3</c:v>
                </c:pt>
                <c:pt idx="4341">
                  <c:v>116.3</c:v>
                </c:pt>
                <c:pt idx="4342">
                  <c:v>116.3</c:v>
                </c:pt>
                <c:pt idx="4343">
                  <c:v>115.9</c:v>
                </c:pt>
                <c:pt idx="4344">
                  <c:v>115.9</c:v>
                </c:pt>
                <c:pt idx="4345">
                  <c:v>115.9</c:v>
                </c:pt>
                <c:pt idx="4346">
                  <c:v>115.7</c:v>
                </c:pt>
                <c:pt idx="4347">
                  <c:v>115.7</c:v>
                </c:pt>
                <c:pt idx="4348">
                  <c:v>115.7</c:v>
                </c:pt>
                <c:pt idx="4349">
                  <c:v>115.4</c:v>
                </c:pt>
                <c:pt idx="4350">
                  <c:v>115.4</c:v>
                </c:pt>
                <c:pt idx="4351">
                  <c:v>115.4</c:v>
                </c:pt>
                <c:pt idx="4352">
                  <c:v>115.3</c:v>
                </c:pt>
                <c:pt idx="4353">
                  <c:v>115.3</c:v>
                </c:pt>
                <c:pt idx="4354">
                  <c:v>115.3</c:v>
                </c:pt>
                <c:pt idx="4355">
                  <c:v>115.1</c:v>
                </c:pt>
                <c:pt idx="4356">
                  <c:v>115.1</c:v>
                </c:pt>
                <c:pt idx="4357">
                  <c:v>115.1</c:v>
                </c:pt>
                <c:pt idx="4358">
                  <c:v>115.3</c:v>
                </c:pt>
                <c:pt idx="4359">
                  <c:v>115.3</c:v>
                </c:pt>
                <c:pt idx="4360">
                  <c:v>115.3</c:v>
                </c:pt>
                <c:pt idx="4361">
                  <c:v>115.3</c:v>
                </c:pt>
                <c:pt idx="4362">
                  <c:v>115.3</c:v>
                </c:pt>
                <c:pt idx="4363">
                  <c:v>115.3</c:v>
                </c:pt>
                <c:pt idx="4364">
                  <c:v>115.3</c:v>
                </c:pt>
                <c:pt idx="4365">
                  <c:v>115.3</c:v>
                </c:pt>
                <c:pt idx="4366">
                  <c:v>115.3</c:v>
                </c:pt>
                <c:pt idx="4367">
                  <c:v>115.3</c:v>
                </c:pt>
                <c:pt idx="4368">
                  <c:v>115.3</c:v>
                </c:pt>
                <c:pt idx="4369">
                  <c:v>115.3</c:v>
                </c:pt>
                <c:pt idx="4370">
                  <c:v>115.2</c:v>
                </c:pt>
                <c:pt idx="4371">
                  <c:v>115.2</c:v>
                </c:pt>
                <c:pt idx="4372">
                  <c:v>115.2</c:v>
                </c:pt>
                <c:pt idx="4373">
                  <c:v>115</c:v>
                </c:pt>
                <c:pt idx="4374">
                  <c:v>115</c:v>
                </c:pt>
                <c:pt idx="4375">
                  <c:v>115</c:v>
                </c:pt>
                <c:pt idx="4376">
                  <c:v>114.8</c:v>
                </c:pt>
                <c:pt idx="4377">
                  <c:v>114.8</c:v>
                </c:pt>
                <c:pt idx="4378">
                  <c:v>114.8</c:v>
                </c:pt>
                <c:pt idx="4379">
                  <c:v>114.9</c:v>
                </c:pt>
                <c:pt idx="4380">
                  <c:v>114.9</c:v>
                </c:pt>
                <c:pt idx="4381">
                  <c:v>114.9</c:v>
                </c:pt>
                <c:pt idx="4382">
                  <c:v>115</c:v>
                </c:pt>
                <c:pt idx="4383">
                  <c:v>115</c:v>
                </c:pt>
                <c:pt idx="4384">
                  <c:v>115</c:v>
                </c:pt>
                <c:pt idx="4385">
                  <c:v>115</c:v>
                </c:pt>
                <c:pt idx="4386">
                  <c:v>115</c:v>
                </c:pt>
                <c:pt idx="4387">
                  <c:v>115</c:v>
                </c:pt>
                <c:pt idx="4388">
                  <c:v>114.7</c:v>
                </c:pt>
                <c:pt idx="4389">
                  <c:v>114.7</c:v>
                </c:pt>
                <c:pt idx="4390">
                  <c:v>114.7</c:v>
                </c:pt>
                <c:pt idx="4391">
                  <c:v>114.4</c:v>
                </c:pt>
                <c:pt idx="4392">
                  <c:v>114.4</c:v>
                </c:pt>
                <c:pt idx="4393">
                  <c:v>114.4</c:v>
                </c:pt>
                <c:pt idx="4394">
                  <c:v>114.3</c:v>
                </c:pt>
                <c:pt idx="4395">
                  <c:v>114.3</c:v>
                </c:pt>
                <c:pt idx="4396">
                  <c:v>114.3</c:v>
                </c:pt>
                <c:pt idx="4397">
                  <c:v>114.3</c:v>
                </c:pt>
                <c:pt idx="4398">
                  <c:v>114.3</c:v>
                </c:pt>
                <c:pt idx="4399">
                  <c:v>114.3</c:v>
                </c:pt>
                <c:pt idx="4400">
                  <c:v>114.1</c:v>
                </c:pt>
                <c:pt idx="4401">
                  <c:v>114.1</c:v>
                </c:pt>
                <c:pt idx="4402">
                  <c:v>114.1</c:v>
                </c:pt>
                <c:pt idx="4403">
                  <c:v>113.9</c:v>
                </c:pt>
                <c:pt idx="4404">
                  <c:v>113.9</c:v>
                </c:pt>
                <c:pt idx="4405">
                  <c:v>113.9</c:v>
                </c:pt>
                <c:pt idx="4406">
                  <c:v>114.2</c:v>
                </c:pt>
                <c:pt idx="4407">
                  <c:v>114.2</c:v>
                </c:pt>
                <c:pt idx="4408">
                  <c:v>114.2</c:v>
                </c:pt>
                <c:pt idx="4409">
                  <c:v>114.6</c:v>
                </c:pt>
                <c:pt idx="4410">
                  <c:v>114.6</c:v>
                </c:pt>
                <c:pt idx="4411">
                  <c:v>114.6</c:v>
                </c:pt>
                <c:pt idx="4412">
                  <c:v>115</c:v>
                </c:pt>
                <c:pt idx="4413">
                  <c:v>115</c:v>
                </c:pt>
                <c:pt idx="4414">
                  <c:v>115</c:v>
                </c:pt>
                <c:pt idx="4415">
                  <c:v>114.6</c:v>
                </c:pt>
                <c:pt idx="4416">
                  <c:v>114.6</c:v>
                </c:pt>
                <c:pt idx="4417">
                  <c:v>114.6</c:v>
                </c:pt>
                <c:pt idx="4418">
                  <c:v>114.6</c:v>
                </c:pt>
                <c:pt idx="4419">
                  <c:v>114.6</c:v>
                </c:pt>
                <c:pt idx="4420">
                  <c:v>114.6</c:v>
                </c:pt>
                <c:pt idx="4421">
                  <c:v>114.4</c:v>
                </c:pt>
                <c:pt idx="4422">
                  <c:v>114.4</c:v>
                </c:pt>
                <c:pt idx="4423">
                  <c:v>114.4</c:v>
                </c:pt>
                <c:pt idx="4424">
                  <c:v>114.9</c:v>
                </c:pt>
                <c:pt idx="4425">
                  <c:v>114.9</c:v>
                </c:pt>
                <c:pt idx="4426">
                  <c:v>114.9</c:v>
                </c:pt>
                <c:pt idx="4427">
                  <c:v>114.6</c:v>
                </c:pt>
                <c:pt idx="4428">
                  <c:v>114.6</c:v>
                </c:pt>
                <c:pt idx="4429">
                  <c:v>114.6</c:v>
                </c:pt>
                <c:pt idx="4430">
                  <c:v>114.5</c:v>
                </c:pt>
                <c:pt idx="4431">
                  <c:v>114.5</c:v>
                </c:pt>
                <c:pt idx="4432">
                  <c:v>114.5</c:v>
                </c:pt>
                <c:pt idx="4433">
                  <c:v>114</c:v>
                </c:pt>
                <c:pt idx="4434">
                  <c:v>114</c:v>
                </c:pt>
                <c:pt idx="4435">
                  <c:v>114</c:v>
                </c:pt>
                <c:pt idx="4436">
                  <c:v>114</c:v>
                </c:pt>
                <c:pt idx="4437">
                  <c:v>114</c:v>
                </c:pt>
                <c:pt idx="4438">
                  <c:v>114</c:v>
                </c:pt>
                <c:pt idx="4439">
                  <c:v>114</c:v>
                </c:pt>
                <c:pt idx="4440">
                  <c:v>114</c:v>
                </c:pt>
                <c:pt idx="4441">
                  <c:v>114</c:v>
                </c:pt>
                <c:pt idx="4442">
                  <c:v>114.1</c:v>
                </c:pt>
                <c:pt idx="4443">
                  <c:v>114.1</c:v>
                </c:pt>
                <c:pt idx="4444">
                  <c:v>114.1</c:v>
                </c:pt>
                <c:pt idx="4445">
                  <c:v>114.4</c:v>
                </c:pt>
                <c:pt idx="4446">
                  <c:v>114.4</c:v>
                </c:pt>
                <c:pt idx="4447">
                  <c:v>114.4</c:v>
                </c:pt>
                <c:pt idx="4448">
                  <c:v>113.5</c:v>
                </c:pt>
                <c:pt idx="4449">
                  <c:v>113.5</c:v>
                </c:pt>
                <c:pt idx="4450">
                  <c:v>113.5</c:v>
                </c:pt>
                <c:pt idx="4451">
                  <c:v>111</c:v>
                </c:pt>
                <c:pt idx="4452">
                  <c:v>111</c:v>
                </c:pt>
                <c:pt idx="4453">
                  <c:v>111</c:v>
                </c:pt>
                <c:pt idx="4454">
                  <c:v>106.7</c:v>
                </c:pt>
                <c:pt idx="4455">
                  <c:v>106.7</c:v>
                </c:pt>
                <c:pt idx="4456">
                  <c:v>106.7</c:v>
                </c:pt>
                <c:pt idx="4457">
                  <c:v>103.3</c:v>
                </c:pt>
                <c:pt idx="4458">
                  <c:v>103.3</c:v>
                </c:pt>
                <c:pt idx="4459">
                  <c:v>103.3</c:v>
                </c:pt>
                <c:pt idx="4460">
                  <c:v>101.3</c:v>
                </c:pt>
                <c:pt idx="4461">
                  <c:v>101.3</c:v>
                </c:pt>
                <c:pt idx="4462">
                  <c:v>101.3</c:v>
                </c:pt>
                <c:pt idx="4463">
                  <c:v>100.7</c:v>
                </c:pt>
                <c:pt idx="4464">
                  <c:v>100.7</c:v>
                </c:pt>
                <c:pt idx="4465">
                  <c:v>100.7</c:v>
                </c:pt>
                <c:pt idx="4466">
                  <c:v>100.6</c:v>
                </c:pt>
                <c:pt idx="4467">
                  <c:v>100.6</c:v>
                </c:pt>
                <c:pt idx="4468">
                  <c:v>100.6</c:v>
                </c:pt>
                <c:pt idx="4469">
                  <c:v>100.6</c:v>
                </c:pt>
                <c:pt idx="4470">
                  <c:v>100.6</c:v>
                </c:pt>
                <c:pt idx="4471">
                  <c:v>100.6</c:v>
                </c:pt>
                <c:pt idx="4472">
                  <c:v>100.9</c:v>
                </c:pt>
                <c:pt idx="4473">
                  <c:v>100.9</c:v>
                </c:pt>
                <c:pt idx="4474">
                  <c:v>100.9</c:v>
                </c:pt>
                <c:pt idx="4475">
                  <c:v>100.6</c:v>
                </c:pt>
                <c:pt idx="4476">
                  <c:v>100.6</c:v>
                </c:pt>
                <c:pt idx="4477">
                  <c:v>100.6</c:v>
                </c:pt>
                <c:pt idx="4478">
                  <c:v>100.3</c:v>
                </c:pt>
                <c:pt idx="4479">
                  <c:v>100.3</c:v>
                </c:pt>
                <c:pt idx="4480">
                  <c:v>100.3</c:v>
                </c:pt>
                <c:pt idx="4481">
                  <c:v>100.2</c:v>
                </c:pt>
                <c:pt idx="4482">
                  <c:v>100.2</c:v>
                </c:pt>
                <c:pt idx="4483">
                  <c:v>100.2</c:v>
                </c:pt>
                <c:pt idx="4484">
                  <c:v>100.5</c:v>
                </c:pt>
                <c:pt idx="4485">
                  <c:v>100.5</c:v>
                </c:pt>
                <c:pt idx="4486">
                  <c:v>100.5</c:v>
                </c:pt>
                <c:pt idx="4487">
                  <c:v>100.8</c:v>
                </c:pt>
                <c:pt idx="4488">
                  <c:v>100.8</c:v>
                </c:pt>
                <c:pt idx="4489">
                  <c:v>100.8</c:v>
                </c:pt>
                <c:pt idx="4490">
                  <c:v>101</c:v>
                </c:pt>
                <c:pt idx="4491">
                  <c:v>101</c:v>
                </c:pt>
                <c:pt idx="4492">
                  <c:v>101</c:v>
                </c:pt>
                <c:pt idx="4493">
                  <c:v>101</c:v>
                </c:pt>
                <c:pt idx="4494">
                  <c:v>101</c:v>
                </c:pt>
                <c:pt idx="4495">
                  <c:v>101</c:v>
                </c:pt>
                <c:pt idx="4496">
                  <c:v>101</c:v>
                </c:pt>
                <c:pt idx="4497">
                  <c:v>101</c:v>
                </c:pt>
                <c:pt idx="4498">
                  <c:v>101</c:v>
                </c:pt>
                <c:pt idx="4499">
                  <c:v>102.6</c:v>
                </c:pt>
                <c:pt idx="4500">
                  <c:v>102.6</c:v>
                </c:pt>
                <c:pt idx="4501">
                  <c:v>102.6</c:v>
                </c:pt>
                <c:pt idx="4502">
                  <c:v>105.8</c:v>
                </c:pt>
                <c:pt idx="4503">
                  <c:v>105.8</c:v>
                </c:pt>
                <c:pt idx="4504">
                  <c:v>105.8</c:v>
                </c:pt>
                <c:pt idx="4505">
                  <c:v>110</c:v>
                </c:pt>
                <c:pt idx="4506">
                  <c:v>110</c:v>
                </c:pt>
                <c:pt idx="4507">
                  <c:v>110</c:v>
                </c:pt>
                <c:pt idx="4508">
                  <c:v>112.6</c:v>
                </c:pt>
                <c:pt idx="4509">
                  <c:v>112.6</c:v>
                </c:pt>
                <c:pt idx="4510">
                  <c:v>112.6</c:v>
                </c:pt>
                <c:pt idx="4511">
                  <c:v>112.9</c:v>
                </c:pt>
                <c:pt idx="4512">
                  <c:v>112.9</c:v>
                </c:pt>
                <c:pt idx="4513">
                  <c:v>112.9</c:v>
                </c:pt>
                <c:pt idx="4514">
                  <c:v>111.8</c:v>
                </c:pt>
                <c:pt idx="4515">
                  <c:v>111.8</c:v>
                </c:pt>
                <c:pt idx="4516">
                  <c:v>111.8</c:v>
                </c:pt>
                <c:pt idx="4517">
                  <c:v>111</c:v>
                </c:pt>
                <c:pt idx="4518">
                  <c:v>111</c:v>
                </c:pt>
                <c:pt idx="4519">
                  <c:v>111</c:v>
                </c:pt>
                <c:pt idx="4520">
                  <c:v>111.4</c:v>
                </c:pt>
                <c:pt idx="4521">
                  <c:v>111.4</c:v>
                </c:pt>
                <c:pt idx="4522">
                  <c:v>111.4</c:v>
                </c:pt>
                <c:pt idx="4523">
                  <c:v>112.6</c:v>
                </c:pt>
                <c:pt idx="4524">
                  <c:v>112.6</c:v>
                </c:pt>
                <c:pt idx="4525">
                  <c:v>112.6</c:v>
                </c:pt>
                <c:pt idx="4526">
                  <c:v>113.6</c:v>
                </c:pt>
                <c:pt idx="4527">
                  <c:v>113.6</c:v>
                </c:pt>
                <c:pt idx="4528">
                  <c:v>113.6</c:v>
                </c:pt>
                <c:pt idx="4529">
                  <c:v>114.1</c:v>
                </c:pt>
                <c:pt idx="4530">
                  <c:v>114.1</c:v>
                </c:pt>
                <c:pt idx="4531">
                  <c:v>114.1</c:v>
                </c:pt>
                <c:pt idx="4532">
                  <c:v>114.2</c:v>
                </c:pt>
                <c:pt idx="4533">
                  <c:v>114.2</c:v>
                </c:pt>
                <c:pt idx="4534">
                  <c:v>114.2</c:v>
                </c:pt>
                <c:pt idx="4535">
                  <c:v>114.1</c:v>
                </c:pt>
                <c:pt idx="4536">
                  <c:v>114.1</c:v>
                </c:pt>
                <c:pt idx="4537">
                  <c:v>114.1</c:v>
                </c:pt>
                <c:pt idx="4538">
                  <c:v>114</c:v>
                </c:pt>
                <c:pt idx="4539">
                  <c:v>114</c:v>
                </c:pt>
                <c:pt idx="4540">
                  <c:v>114</c:v>
                </c:pt>
                <c:pt idx="4541">
                  <c:v>114</c:v>
                </c:pt>
                <c:pt idx="4542">
                  <c:v>114</c:v>
                </c:pt>
                <c:pt idx="4543">
                  <c:v>114</c:v>
                </c:pt>
                <c:pt idx="4544">
                  <c:v>113.9</c:v>
                </c:pt>
                <c:pt idx="4545">
                  <c:v>113.9</c:v>
                </c:pt>
                <c:pt idx="4546">
                  <c:v>113.9</c:v>
                </c:pt>
                <c:pt idx="4547">
                  <c:v>114</c:v>
                </c:pt>
                <c:pt idx="4548">
                  <c:v>114</c:v>
                </c:pt>
                <c:pt idx="4549">
                  <c:v>114</c:v>
                </c:pt>
                <c:pt idx="4550">
                  <c:v>114.2</c:v>
                </c:pt>
                <c:pt idx="4551">
                  <c:v>114.2</c:v>
                </c:pt>
                <c:pt idx="4552">
                  <c:v>114.2</c:v>
                </c:pt>
                <c:pt idx="4553">
                  <c:v>114.4</c:v>
                </c:pt>
                <c:pt idx="4554">
                  <c:v>114.4</c:v>
                </c:pt>
                <c:pt idx="4555">
                  <c:v>114.4</c:v>
                </c:pt>
                <c:pt idx="4556">
                  <c:v>114.5</c:v>
                </c:pt>
                <c:pt idx="4557">
                  <c:v>114.5</c:v>
                </c:pt>
                <c:pt idx="4558">
                  <c:v>114.5</c:v>
                </c:pt>
                <c:pt idx="4559">
                  <c:v>114.4</c:v>
                </c:pt>
                <c:pt idx="4560">
                  <c:v>114.4</c:v>
                </c:pt>
                <c:pt idx="4561">
                  <c:v>114.4</c:v>
                </c:pt>
                <c:pt idx="4562">
                  <c:v>114.5</c:v>
                </c:pt>
                <c:pt idx="4563">
                  <c:v>114.5</c:v>
                </c:pt>
                <c:pt idx="4564">
                  <c:v>114.5</c:v>
                </c:pt>
                <c:pt idx="4565">
                  <c:v>114.4</c:v>
                </c:pt>
                <c:pt idx="4566">
                  <c:v>114.4</c:v>
                </c:pt>
                <c:pt idx="4567">
                  <c:v>114.4</c:v>
                </c:pt>
                <c:pt idx="4568">
                  <c:v>114.6</c:v>
                </c:pt>
                <c:pt idx="4569">
                  <c:v>114.6</c:v>
                </c:pt>
                <c:pt idx="4570">
                  <c:v>114.6</c:v>
                </c:pt>
                <c:pt idx="4571">
                  <c:v>114.5</c:v>
                </c:pt>
                <c:pt idx="4572">
                  <c:v>114.5</c:v>
                </c:pt>
                <c:pt idx="4573">
                  <c:v>114.5</c:v>
                </c:pt>
                <c:pt idx="4574">
                  <c:v>114.7</c:v>
                </c:pt>
                <c:pt idx="4575">
                  <c:v>114.7</c:v>
                </c:pt>
                <c:pt idx="4576">
                  <c:v>114.7</c:v>
                </c:pt>
                <c:pt idx="4577">
                  <c:v>114.5</c:v>
                </c:pt>
                <c:pt idx="4578">
                  <c:v>114.5</c:v>
                </c:pt>
                <c:pt idx="4579">
                  <c:v>114.5</c:v>
                </c:pt>
                <c:pt idx="4580">
                  <c:v>114.5</c:v>
                </c:pt>
                <c:pt idx="4581">
                  <c:v>114.5</c:v>
                </c:pt>
                <c:pt idx="4582">
                  <c:v>114.5</c:v>
                </c:pt>
                <c:pt idx="4583">
                  <c:v>114.2</c:v>
                </c:pt>
                <c:pt idx="4584">
                  <c:v>114.2</c:v>
                </c:pt>
                <c:pt idx="4585">
                  <c:v>114.2</c:v>
                </c:pt>
                <c:pt idx="4586">
                  <c:v>114.7</c:v>
                </c:pt>
                <c:pt idx="4587">
                  <c:v>114.7</c:v>
                </c:pt>
                <c:pt idx="4588">
                  <c:v>114.7</c:v>
                </c:pt>
                <c:pt idx="4589">
                  <c:v>114.8</c:v>
                </c:pt>
                <c:pt idx="4590">
                  <c:v>114.8</c:v>
                </c:pt>
                <c:pt idx="4591">
                  <c:v>114.8</c:v>
                </c:pt>
                <c:pt idx="4592">
                  <c:v>115.3</c:v>
                </c:pt>
                <c:pt idx="4593">
                  <c:v>115.3</c:v>
                </c:pt>
                <c:pt idx="4594">
                  <c:v>115.3</c:v>
                </c:pt>
                <c:pt idx="4595">
                  <c:v>115.2</c:v>
                </c:pt>
                <c:pt idx="4596">
                  <c:v>115.2</c:v>
                </c:pt>
                <c:pt idx="4597">
                  <c:v>115.2</c:v>
                </c:pt>
                <c:pt idx="4598">
                  <c:v>115.3</c:v>
                </c:pt>
                <c:pt idx="4599">
                  <c:v>115.3</c:v>
                </c:pt>
                <c:pt idx="4600">
                  <c:v>115.3</c:v>
                </c:pt>
                <c:pt idx="4601">
                  <c:v>115.3</c:v>
                </c:pt>
                <c:pt idx="4602">
                  <c:v>115.3</c:v>
                </c:pt>
                <c:pt idx="4603">
                  <c:v>115.3</c:v>
                </c:pt>
                <c:pt idx="4604">
                  <c:v>115.2</c:v>
                </c:pt>
                <c:pt idx="4605">
                  <c:v>115.2</c:v>
                </c:pt>
                <c:pt idx="4606">
                  <c:v>115.2</c:v>
                </c:pt>
                <c:pt idx="4607">
                  <c:v>115.5</c:v>
                </c:pt>
                <c:pt idx="4608">
                  <c:v>115.5</c:v>
                </c:pt>
                <c:pt idx="4609">
                  <c:v>115.5</c:v>
                </c:pt>
                <c:pt idx="4610">
                  <c:v>115.7</c:v>
                </c:pt>
                <c:pt idx="4611">
                  <c:v>115.7</c:v>
                </c:pt>
                <c:pt idx="4612">
                  <c:v>115.7</c:v>
                </c:pt>
                <c:pt idx="4613">
                  <c:v>116.3</c:v>
                </c:pt>
                <c:pt idx="4614">
                  <c:v>116.3</c:v>
                </c:pt>
                <c:pt idx="4615">
                  <c:v>116.3</c:v>
                </c:pt>
                <c:pt idx="4616">
                  <c:v>116.1</c:v>
                </c:pt>
                <c:pt idx="4617">
                  <c:v>116.1</c:v>
                </c:pt>
                <c:pt idx="4618">
                  <c:v>116.1</c:v>
                </c:pt>
                <c:pt idx="4619">
                  <c:v>116.2</c:v>
                </c:pt>
                <c:pt idx="4620">
                  <c:v>116.2</c:v>
                </c:pt>
                <c:pt idx="4621">
                  <c:v>116.2</c:v>
                </c:pt>
                <c:pt idx="4622">
                  <c:v>115.6</c:v>
                </c:pt>
                <c:pt idx="4623">
                  <c:v>115.6</c:v>
                </c:pt>
                <c:pt idx="4624">
                  <c:v>115.6</c:v>
                </c:pt>
                <c:pt idx="4625">
                  <c:v>116</c:v>
                </c:pt>
                <c:pt idx="4626">
                  <c:v>116</c:v>
                </c:pt>
                <c:pt idx="4627">
                  <c:v>116</c:v>
                </c:pt>
                <c:pt idx="4628">
                  <c:v>116.3</c:v>
                </c:pt>
                <c:pt idx="4629">
                  <c:v>116.3</c:v>
                </c:pt>
                <c:pt idx="4630">
                  <c:v>116.3</c:v>
                </c:pt>
                <c:pt idx="4631">
                  <c:v>116.6</c:v>
                </c:pt>
                <c:pt idx="4632">
                  <c:v>116.6</c:v>
                </c:pt>
                <c:pt idx="4633">
                  <c:v>116.6</c:v>
                </c:pt>
                <c:pt idx="4634">
                  <c:v>116.6</c:v>
                </c:pt>
                <c:pt idx="4635">
                  <c:v>116.6</c:v>
                </c:pt>
                <c:pt idx="4636">
                  <c:v>116.6</c:v>
                </c:pt>
                <c:pt idx="4637">
                  <c:v>116.4</c:v>
                </c:pt>
                <c:pt idx="4638">
                  <c:v>116.4</c:v>
                </c:pt>
                <c:pt idx="4639">
                  <c:v>116.4</c:v>
                </c:pt>
                <c:pt idx="4640">
                  <c:v>116.7</c:v>
                </c:pt>
                <c:pt idx="4641">
                  <c:v>116.7</c:v>
                </c:pt>
                <c:pt idx="4642">
                  <c:v>116.7</c:v>
                </c:pt>
                <c:pt idx="4643">
                  <c:v>117.1</c:v>
                </c:pt>
                <c:pt idx="4644">
                  <c:v>117.1</c:v>
                </c:pt>
                <c:pt idx="4645">
                  <c:v>117.1</c:v>
                </c:pt>
                <c:pt idx="4646">
                  <c:v>117.5</c:v>
                </c:pt>
                <c:pt idx="4647">
                  <c:v>117.5</c:v>
                </c:pt>
                <c:pt idx="4648">
                  <c:v>117.5</c:v>
                </c:pt>
                <c:pt idx="4649">
                  <c:v>117.8</c:v>
                </c:pt>
                <c:pt idx="4650">
                  <c:v>117.8</c:v>
                </c:pt>
                <c:pt idx="4651">
                  <c:v>117.8</c:v>
                </c:pt>
                <c:pt idx="4652">
                  <c:v>118.1</c:v>
                </c:pt>
                <c:pt idx="4653">
                  <c:v>118.1</c:v>
                </c:pt>
                <c:pt idx="4654">
                  <c:v>118.1</c:v>
                </c:pt>
                <c:pt idx="4655">
                  <c:v>118</c:v>
                </c:pt>
                <c:pt idx="4656">
                  <c:v>118</c:v>
                </c:pt>
                <c:pt idx="4657">
                  <c:v>118</c:v>
                </c:pt>
                <c:pt idx="4658">
                  <c:v>117.6</c:v>
                </c:pt>
                <c:pt idx="4659">
                  <c:v>117.6</c:v>
                </c:pt>
                <c:pt idx="4660">
                  <c:v>117.6</c:v>
                </c:pt>
                <c:pt idx="4661">
                  <c:v>117.6</c:v>
                </c:pt>
                <c:pt idx="4662">
                  <c:v>117.6</c:v>
                </c:pt>
                <c:pt idx="4663">
                  <c:v>117.6</c:v>
                </c:pt>
                <c:pt idx="4664">
                  <c:v>118.1</c:v>
                </c:pt>
                <c:pt idx="4665">
                  <c:v>118.1</c:v>
                </c:pt>
                <c:pt idx="4666">
                  <c:v>118.1</c:v>
                </c:pt>
                <c:pt idx="4667">
                  <c:v>118.2</c:v>
                </c:pt>
                <c:pt idx="4668">
                  <c:v>118.2</c:v>
                </c:pt>
                <c:pt idx="4669">
                  <c:v>118.2</c:v>
                </c:pt>
                <c:pt idx="4670">
                  <c:v>118.1</c:v>
                </c:pt>
                <c:pt idx="4671">
                  <c:v>118.1</c:v>
                </c:pt>
                <c:pt idx="4672">
                  <c:v>118.1</c:v>
                </c:pt>
                <c:pt idx="4673">
                  <c:v>117.7</c:v>
                </c:pt>
                <c:pt idx="4674">
                  <c:v>117.7</c:v>
                </c:pt>
                <c:pt idx="4675">
                  <c:v>117.7</c:v>
                </c:pt>
                <c:pt idx="4676">
                  <c:v>118</c:v>
                </c:pt>
                <c:pt idx="4677">
                  <c:v>118</c:v>
                </c:pt>
                <c:pt idx="4678">
                  <c:v>118</c:v>
                </c:pt>
                <c:pt idx="4679">
                  <c:v>117.6</c:v>
                </c:pt>
                <c:pt idx="4680">
                  <c:v>117.6</c:v>
                </c:pt>
                <c:pt idx="4681">
                  <c:v>117.6</c:v>
                </c:pt>
                <c:pt idx="4682">
                  <c:v>117.4</c:v>
                </c:pt>
                <c:pt idx="4683">
                  <c:v>117.4</c:v>
                </c:pt>
                <c:pt idx="4684">
                  <c:v>117.4</c:v>
                </c:pt>
                <c:pt idx="4685">
                  <c:v>117.2</c:v>
                </c:pt>
                <c:pt idx="4686">
                  <c:v>117.2</c:v>
                </c:pt>
                <c:pt idx="4687">
                  <c:v>117.2</c:v>
                </c:pt>
                <c:pt idx="4688">
                  <c:v>117.4</c:v>
                </c:pt>
                <c:pt idx="4689">
                  <c:v>117.4</c:v>
                </c:pt>
                <c:pt idx="4690">
                  <c:v>117.4</c:v>
                </c:pt>
                <c:pt idx="4691">
                  <c:v>117.4</c:v>
                </c:pt>
                <c:pt idx="4692">
                  <c:v>117.4</c:v>
                </c:pt>
                <c:pt idx="4693">
                  <c:v>117.4</c:v>
                </c:pt>
                <c:pt idx="4694">
                  <c:v>117.4</c:v>
                </c:pt>
                <c:pt idx="4695">
                  <c:v>117.4</c:v>
                </c:pt>
                <c:pt idx="4696">
                  <c:v>117.4</c:v>
                </c:pt>
                <c:pt idx="4697">
                  <c:v>117.3</c:v>
                </c:pt>
                <c:pt idx="4698">
                  <c:v>117.3</c:v>
                </c:pt>
                <c:pt idx="4699">
                  <c:v>117.3</c:v>
                </c:pt>
                <c:pt idx="4700">
                  <c:v>117.5</c:v>
                </c:pt>
                <c:pt idx="4701">
                  <c:v>117.5</c:v>
                </c:pt>
                <c:pt idx="4702">
                  <c:v>117.5</c:v>
                </c:pt>
                <c:pt idx="4703">
                  <c:v>117.7</c:v>
                </c:pt>
                <c:pt idx="4704">
                  <c:v>117.7</c:v>
                </c:pt>
                <c:pt idx="4705">
                  <c:v>117.7</c:v>
                </c:pt>
                <c:pt idx="4706">
                  <c:v>118</c:v>
                </c:pt>
                <c:pt idx="4707">
                  <c:v>118</c:v>
                </c:pt>
                <c:pt idx="4708">
                  <c:v>118</c:v>
                </c:pt>
                <c:pt idx="4709">
                  <c:v>117.9</c:v>
                </c:pt>
                <c:pt idx="4710">
                  <c:v>117.9</c:v>
                </c:pt>
                <c:pt idx="4711">
                  <c:v>117.9</c:v>
                </c:pt>
                <c:pt idx="4712">
                  <c:v>118.1</c:v>
                </c:pt>
                <c:pt idx="4713">
                  <c:v>118.1</c:v>
                </c:pt>
                <c:pt idx="4714">
                  <c:v>118.1</c:v>
                </c:pt>
                <c:pt idx="4715">
                  <c:v>118.1</c:v>
                </c:pt>
                <c:pt idx="4716">
                  <c:v>118.1</c:v>
                </c:pt>
                <c:pt idx="4717">
                  <c:v>118.1</c:v>
                </c:pt>
                <c:pt idx="4718">
                  <c:v>118.1</c:v>
                </c:pt>
                <c:pt idx="4719">
                  <c:v>118.1</c:v>
                </c:pt>
                <c:pt idx="4720">
                  <c:v>118.1</c:v>
                </c:pt>
                <c:pt idx="4721">
                  <c:v>118.2</c:v>
                </c:pt>
                <c:pt idx="4722">
                  <c:v>118.2</c:v>
                </c:pt>
                <c:pt idx="4723">
                  <c:v>118.2</c:v>
                </c:pt>
                <c:pt idx="4724">
                  <c:v>118.2</c:v>
                </c:pt>
                <c:pt idx="4725">
                  <c:v>118.2</c:v>
                </c:pt>
                <c:pt idx="4726">
                  <c:v>118.2</c:v>
                </c:pt>
                <c:pt idx="4727">
                  <c:v>118.2</c:v>
                </c:pt>
                <c:pt idx="4728">
                  <c:v>118.2</c:v>
                </c:pt>
                <c:pt idx="4729">
                  <c:v>118.2</c:v>
                </c:pt>
                <c:pt idx="4730">
                  <c:v>118.3</c:v>
                </c:pt>
                <c:pt idx="4731">
                  <c:v>118.3</c:v>
                </c:pt>
                <c:pt idx="4732">
                  <c:v>118.3</c:v>
                </c:pt>
                <c:pt idx="4733">
                  <c:v>118.5</c:v>
                </c:pt>
                <c:pt idx="4734">
                  <c:v>118.5</c:v>
                </c:pt>
                <c:pt idx="4735">
                  <c:v>118.5</c:v>
                </c:pt>
                <c:pt idx="4736">
                  <c:v>118.6</c:v>
                </c:pt>
                <c:pt idx="4737">
                  <c:v>118.6</c:v>
                </c:pt>
                <c:pt idx="4738">
                  <c:v>118.6</c:v>
                </c:pt>
                <c:pt idx="4739">
                  <c:v>118.8</c:v>
                </c:pt>
                <c:pt idx="4740">
                  <c:v>118.8</c:v>
                </c:pt>
                <c:pt idx="4741">
                  <c:v>118.8</c:v>
                </c:pt>
                <c:pt idx="4742">
                  <c:v>118.9</c:v>
                </c:pt>
                <c:pt idx="4743">
                  <c:v>118.9</c:v>
                </c:pt>
                <c:pt idx="4744">
                  <c:v>118.9</c:v>
                </c:pt>
                <c:pt idx="4745">
                  <c:v>119</c:v>
                </c:pt>
                <c:pt idx="4746">
                  <c:v>119</c:v>
                </c:pt>
                <c:pt idx="4747">
                  <c:v>119</c:v>
                </c:pt>
                <c:pt idx="4748">
                  <c:v>119</c:v>
                </c:pt>
                <c:pt idx="4749">
                  <c:v>119</c:v>
                </c:pt>
                <c:pt idx="4750">
                  <c:v>119</c:v>
                </c:pt>
                <c:pt idx="4751">
                  <c:v>118.9</c:v>
                </c:pt>
                <c:pt idx="4752">
                  <c:v>118.9</c:v>
                </c:pt>
                <c:pt idx="4753">
                  <c:v>118.9</c:v>
                </c:pt>
                <c:pt idx="4754">
                  <c:v>118.6</c:v>
                </c:pt>
                <c:pt idx="4755">
                  <c:v>118.6</c:v>
                </c:pt>
                <c:pt idx="4756">
                  <c:v>118.6</c:v>
                </c:pt>
                <c:pt idx="4757">
                  <c:v>118.5</c:v>
                </c:pt>
                <c:pt idx="4758">
                  <c:v>118.5</c:v>
                </c:pt>
                <c:pt idx="4759">
                  <c:v>118.5</c:v>
                </c:pt>
                <c:pt idx="4760">
                  <c:v>118.7</c:v>
                </c:pt>
                <c:pt idx="4761">
                  <c:v>118.7</c:v>
                </c:pt>
                <c:pt idx="4762">
                  <c:v>118.7</c:v>
                </c:pt>
                <c:pt idx="4763">
                  <c:v>118.6</c:v>
                </c:pt>
                <c:pt idx="4764">
                  <c:v>118.6</c:v>
                </c:pt>
                <c:pt idx="4765">
                  <c:v>118.6</c:v>
                </c:pt>
                <c:pt idx="4766">
                  <c:v>118.8</c:v>
                </c:pt>
                <c:pt idx="4767">
                  <c:v>118.8</c:v>
                </c:pt>
                <c:pt idx="4768">
                  <c:v>118.8</c:v>
                </c:pt>
                <c:pt idx="4769">
                  <c:v>118.5</c:v>
                </c:pt>
                <c:pt idx="4770">
                  <c:v>118.5</c:v>
                </c:pt>
                <c:pt idx="4771">
                  <c:v>118.5</c:v>
                </c:pt>
                <c:pt idx="4772">
                  <c:v>118.5</c:v>
                </c:pt>
                <c:pt idx="4773">
                  <c:v>118.5</c:v>
                </c:pt>
                <c:pt idx="4774">
                  <c:v>118.5</c:v>
                </c:pt>
                <c:pt idx="4775">
                  <c:v>118.3</c:v>
                </c:pt>
                <c:pt idx="4776">
                  <c:v>118.3</c:v>
                </c:pt>
                <c:pt idx="4777">
                  <c:v>118.3</c:v>
                </c:pt>
                <c:pt idx="4778">
                  <c:v>118.3</c:v>
                </c:pt>
                <c:pt idx="4779">
                  <c:v>118.3</c:v>
                </c:pt>
                <c:pt idx="4780">
                  <c:v>118.3</c:v>
                </c:pt>
                <c:pt idx="4781">
                  <c:v>118.6</c:v>
                </c:pt>
                <c:pt idx="4782">
                  <c:v>118.6</c:v>
                </c:pt>
                <c:pt idx="4783">
                  <c:v>118.6</c:v>
                </c:pt>
                <c:pt idx="4784">
                  <c:v>118.6</c:v>
                </c:pt>
                <c:pt idx="4785">
                  <c:v>118.6</c:v>
                </c:pt>
                <c:pt idx="4786">
                  <c:v>118.6</c:v>
                </c:pt>
                <c:pt idx="4787">
                  <c:v>118.8</c:v>
                </c:pt>
                <c:pt idx="4788">
                  <c:v>118.8</c:v>
                </c:pt>
                <c:pt idx="4789">
                  <c:v>118.8</c:v>
                </c:pt>
                <c:pt idx="4790">
                  <c:v>118.5</c:v>
                </c:pt>
                <c:pt idx="4791">
                  <c:v>118.5</c:v>
                </c:pt>
                <c:pt idx="4792">
                  <c:v>118.5</c:v>
                </c:pt>
                <c:pt idx="4793">
                  <c:v>118.8</c:v>
                </c:pt>
                <c:pt idx="4794">
                  <c:v>118.8</c:v>
                </c:pt>
                <c:pt idx="4795">
                  <c:v>118.8</c:v>
                </c:pt>
                <c:pt idx="4796">
                  <c:v>118.8</c:v>
                </c:pt>
                <c:pt idx="4797">
                  <c:v>118.8</c:v>
                </c:pt>
                <c:pt idx="4798">
                  <c:v>118.8</c:v>
                </c:pt>
                <c:pt idx="4799">
                  <c:v>119</c:v>
                </c:pt>
                <c:pt idx="4800">
                  <c:v>119</c:v>
                </c:pt>
                <c:pt idx="4801">
                  <c:v>119</c:v>
                </c:pt>
                <c:pt idx="4802">
                  <c:v>118.9</c:v>
                </c:pt>
                <c:pt idx="4803">
                  <c:v>118.9</c:v>
                </c:pt>
                <c:pt idx="4804">
                  <c:v>118.9</c:v>
                </c:pt>
                <c:pt idx="4805">
                  <c:v>118.8</c:v>
                </c:pt>
                <c:pt idx="4806">
                  <c:v>118.8</c:v>
                </c:pt>
                <c:pt idx="4807">
                  <c:v>118.8</c:v>
                </c:pt>
                <c:pt idx="4808">
                  <c:v>118.5</c:v>
                </c:pt>
                <c:pt idx="4809">
                  <c:v>118.5</c:v>
                </c:pt>
                <c:pt idx="4810">
                  <c:v>118.5</c:v>
                </c:pt>
                <c:pt idx="4811">
                  <c:v>118.4</c:v>
                </c:pt>
                <c:pt idx="4812">
                  <c:v>118.4</c:v>
                </c:pt>
                <c:pt idx="4813">
                  <c:v>118.4</c:v>
                </c:pt>
                <c:pt idx="4814">
                  <c:v>118.7</c:v>
                </c:pt>
                <c:pt idx="4815">
                  <c:v>118.7</c:v>
                </c:pt>
                <c:pt idx="4816">
                  <c:v>118.7</c:v>
                </c:pt>
                <c:pt idx="4817">
                  <c:v>119</c:v>
                </c:pt>
                <c:pt idx="4818">
                  <c:v>119</c:v>
                </c:pt>
                <c:pt idx="4819">
                  <c:v>119</c:v>
                </c:pt>
                <c:pt idx="4820">
                  <c:v>119</c:v>
                </c:pt>
                <c:pt idx="4821">
                  <c:v>119</c:v>
                </c:pt>
                <c:pt idx="4822">
                  <c:v>119</c:v>
                </c:pt>
                <c:pt idx="4823">
                  <c:v>118.7</c:v>
                </c:pt>
                <c:pt idx="4824">
                  <c:v>118.7</c:v>
                </c:pt>
                <c:pt idx="4825">
                  <c:v>118.7</c:v>
                </c:pt>
                <c:pt idx="4826">
                  <c:v>118.6</c:v>
                </c:pt>
                <c:pt idx="4827">
                  <c:v>118.6</c:v>
                </c:pt>
                <c:pt idx="4828">
                  <c:v>118.6</c:v>
                </c:pt>
                <c:pt idx="4829">
                  <c:v>118.7</c:v>
                </c:pt>
                <c:pt idx="4830">
                  <c:v>118.7</c:v>
                </c:pt>
                <c:pt idx="4831">
                  <c:v>118.7</c:v>
                </c:pt>
                <c:pt idx="4832">
                  <c:v>118.8</c:v>
                </c:pt>
                <c:pt idx="4833">
                  <c:v>118.8</c:v>
                </c:pt>
                <c:pt idx="4834">
                  <c:v>118.8</c:v>
                </c:pt>
                <c:pt idx="4835">
                  <c:v>119</c:v>
                </c:pt>
                <c:pt idx="4836">
                  <c:v>119</c:v>
                </c:pt>
                <c:pt idx="4837">
                  <c:v>119</c:v>
                </c:pt>
                <c:pt idx="4838">
                  <c:v>119</c:v>
                </c:pt>
                <c:pt idx="4839">
                  <c:v>119</c:v>
                </c:pt>
                <c:pt idx="4840">
                  <c:v>119</c:v>
                </c:pt>
                <c:pt idx="4841">
                  <c:v>119.2</c:v>
                </c:pt>
                <c:pt idx="4842">
                  <c:v>119.2</c:v>
                </c:pt>
                <c:pt idx="4843">
                  <c:v>119.2</c:v>
                </c:pt>
                <c:pt idx="4844">
                  <c:v>118.8</c:v>
                </c:pt>
                <c:pt idx="4845">
                  <c:v>118.8</c:v>
                </c:pt>
                <c:pt idx="4846">
                  <c:v>118.8</c:v>
                </c:pt>
                <c:pt idx="4847">
                  <c:v>119</c:v>
                </c:pt>
                <c:pt idx="4848">
                  <c:v>119</c:v>
                </c:pt>
                <c:pt idx="4849">
                  <c:v>119</c:v>
                </c:pt>
                <c:pt idx="4850">
                  <c:v>119.2</c:v>
                </c:pt>
                <c:pt idx="4851">
                  <c:v>119.2</c:v>
                </c:pt>
                <c:pt idx="4852">
                  <c:v>119.2</c:v>
                </c:pt>
                <c:pt idx="4853">
                  <c:v>119.6</c:v>
                </c:pt>
                <c:pt idx="4854">
                  <c:v>119.6</c:v>
                </c:pt>
                <c:pt idx="4855">
                  <c:v>119.6</c:v>
                </c:pt>
                <c:pt idx="4856">
                  <c:v>119.7</c:v>
                </c:pt>
                <c:pt idx="4857">
                  <c:v>119.7</c:v>
                </c:pt>
                <c:pt idx="4858">
                  <c:v>119.7</c:v>
                </c:pt>
                <c:pt idx="4859">
                  <c:v>119.8</c:v>
                </c:pt>
                <c:pt idx="4860">
                  <c:v>119.8</c:v>
                </c:pt>
                <c:pt idx="4861">
                  <c:v>119.8</c:v>
                </c:pt>
                <c:pt idx="4862">
                  <c:v>119.7</c:v>
                </c:pt>
                <c:pt idx="4863">
                  <c:v>119.7</c:v>
                </c:pt>
                <c:pt idx="4864">
                  <c:v>119.7</c:v>
                </c:pt>
                <c:pt idx="4865">
                  <c:v>119.5</c:v>
                </c:pt>
                <c:pt idx="4866">
                  <c:v>119.5</c:v>
                </c:pt>
                <c:pt idx="4867">
                  <c:v>119.5</c:v>
                </c:pt>
                <c:pt idx="4868">
                  <c:v>119.1</c:v>
                </c:pt>
                <c:pt idx="4869">
                  <c:v>119.1</c:v>
                </c:pt>
                <c:pt idx="4870">
                  <c:v>119.1</c:v>
                </c:pt>
                <c:pt idx="4871">
                  <c:v>119.2</c:v>
                </c:pt>
                <c:pt idx="4872">
                  <c:v>119.2</c:v>
                </c:pt>
                <c:pt idx="4873">
                  <c:v>119.2</c:v>
                </c:pt>
                <c:pt idx="4874">
                  <c:v>119.3</c:v>
                </c:pt>
                <c:pt idx="4875">
                  <c:v>119.3</c:v>
                </c:pt>
                <c:pt idx="4876">
                  <c:v>119.3</c:v>
                </c:pt>
                <c:pt idx="4877">
                  <c:v>119.3</c:v>
                </c:pt>
                <c:pt idx="4878">
                  <c:v>119.3</c:v>
                </c:pt>
                <c:pt idx="4879">
                  <c:v>119.3</c:v>
                </c:pt>
                <c:pt idx="4880">
                  <c:v>119.7</c:v>
                </c:pt>
                <c:pt idx="4881">
                  <c:v>119.7</c:v>
                </c:pt>
                <c:pt idx="4882">
                  <c:v>119.7</c:v>
                </c:pt>
                <c:pt idx="4883">
                  <c:v>119.8</c:v>
                </c:pt>
                <c:pt idx="4884">
                  <c:v>119.8</c:v>
                </c:pt>
                <c:pt idx="4885">
                  <c:v>119.8</c:v>
                </c:pt>
                <c:pt idx="4886">
                  <c:v>119.8</c:v>
                </c:pt>
                <c:pt idx="4887">
                  <c:v>119.8</c:v>
                </c:pt>
                <c:pt idx="4888">
                  <c:v>119.8</c:v>
                </c:pt>
                <c:pt idx="4889">
                  <c:v>119.5</c:v>
                </c:pt>
                <c:pt idx="4890">
                  <c:v>119.5</c:v>
                </c:pt>
                <c:pt idx="4891">
                  <c:v>119.5</c:v>
                </c:pt>
                <c:pt idx="4892">
                  <c:v>119.4</c:v>
                </c:pt>
                <c:pt idx="4893">
                  <c:v>119.4</c:v>
                </c:pt>
                <c:pt idx="4894">
                  <c:v>119.4</c:v>
                </c:pt>
                <c:pt idx="4895">
                  <c:v>119.5</c:v>
                </c:pt>
                <c:pt idx="4896">
                  <c:v>119.5</c:v>
                </c:pt>
                <c:pt idx="4897">
                  <c:v>119.5</c:v>
                </c:pt>
                <c:pt idx="4898">
                  <c:v>119.7</c:v>
                </c:pt>
                <c:pt idx="4899">
                  <c:v>119.7</c:v>
                </c:pt>
                <c:pt idx="4900">
                  <c:v>119.7</c:v>
                </c:pt>
                <c:pt idx="4901">
                  <c:v>119.9</c:v>
                </c:pt>
                <c:pt idx="4902">
                  <c:v>119.9</c:v>
                </c:pt>
                <c:pt idx="4903">
                  <c:v>119.9</c:v>
                </c:pt>
                <c:pt idx="4904">
                  <c:v>120.2</c:v>
                </c:pt>
                <c:pt idx="4905">
                  <c:v>120.2</c:v>
                </c:pt>
                <c:pt idx="4906">
                  <c:v>120.2</c:v>
                </c:pt>
                <c:pt idx="4907">
                  <c:v>120.3</c:v>
                </c:pt>
                <c:pt idx="4908">
                  <c:v>120.3</c:v>
                </c:pt>
                <c:pt idx="4909">
                  <c:v>120.3</c:v>
                </c:pt>
                <c:pt idx="4910">
                  <c:v>120.1</c:v>
                </c:pt>
                <c:pt idx="4911">
                  <c:v>120.1</c:v>
                </c:pt>
                <c:pt idx="4912">
                  <c:v>120.1</c:v>
                </c:pt>
                <c:pt idx="4913">
                  <c:v>120.2</c:v>
                </c:pt>
                <c:pt idx="4914">
                  <c:v>120.2</c:v>
                </c:pt>
                <c:pt idx="4915">
                  <c:v>120.2</c:v>
                </c:pt>
                <c:pt idx="4916">
                  <c:v>120.4</c:v>
                </c:pt>
                <c:pt idx="4917">
                  <c:v>120.4</c:v>
                </c:pt>
                <c:pt idx="4918">
                  <c:v>120.4</c:v>
                </c:pt>
                <c:pt idx="4919">
                  <c:v>120.2</c:v>
                </c:pt>
                <c:pt idx="4920">
                  <c:v>120.2</c:v>
                </c:pt>
                <c:pt idx="4921">
                  <c:v>120.2</c:v>
                </c:pt>
                <c:pt idx="4922">
                  <c:v>119.9</c:v>
                </c:pt>
                <c:pt idx="4923">
                  <c:v>119.9</c:v>
                </c:pt>
                <c:pt idx="4924">
                  <c:v>119.9</c:v>
                </c:pt>
                <c:pt idx="4925">
                  <c:v>119.5</c:v>
                </c:pt>
                <c:pt idx="4926">
                  <c:v>119.5</c:v>
                </c:pt>
                <c:pt idx="4927">
                  <c:v>119.5</c:v>
                </c:pt>
                <c:pt idx="4928">
                  <c:v>119.5</c:v>
                </c:pt>
                <c:pt idx="4929">
                  <c:v>119.5</c:v>
                </c:pt>
                <c:pt idx="4930">
                  <c:v>119.5</c:v>
                </c:pt>
                <c:pt idx="4931">
                  <c:v>119.6</c:v>
                </c:pt>
                <c:pt idx="4932">
                  <c:v>119.6</c:v>
                </c:pt>
                <c:pt idx="4933">
                  <c:v>119.6</c:v>
                </c:pt>
                <c:pt idx="4934">
                  <c:v>120</c:v>
                </c:pt>
                <c:pt idx="4935">
                  <c:v>120</c:v>
                </c:pt>
                <c:pt idx="4936">
                  <c:v>120</c:v>
                </c:pt>
                <c:pt idx="4937">
                  <c:v>120.4</c:v>
                </c:pt>
                <c:pt idx="4938">
                  <c:v>120.4</c:v>
                </c:pt>
                <c:pt idx="4939">
                  <c:v>120.4</c:v>
                </c:pt>
                <c:pt idx="4940">
                  <c:v>120.2</c:v>
                </c:pt>
                <c:pt idx="4941">
                  <c:v>120.2</c:v>
                </c:pt>
                <c:pt idx="4942">
                  <c:v>120.2</c:v>
                </c:pt>
                <c:pt idx="4943">
                  <c:v>120.1</c:v>
                </c:pt>
                <c:pt idx="4944">
                  <c:v>120.1</c:v>
                </c:pt>
                <c:pt idx="4945">
                  <c:v>120.1</c:v>
                </c:pt>
                <c:pt idx="4946">
                  <c:v>119.9</c:v>
                </c:pt>
                <c:pt idx="4947">
                  <c:v>119.9</c:v>
                </c:pt>
                <c:pt idx="4948">
                  <c:v>119.9</c:v>
                </c:pt>
                <c:pt idx="4949">
                  <c:v>120</c:v>
                </c:pt>
                <c:pt idx="4950">
                  <c:v>120</c:v>
                </c:pt>
                <c:pt idx="4951">
                  <c:v>120</c:v>
                </c:pt>
                <c:pt idx="4952">
                  <c:v>120.1</c:v>
                </c:pt>
                <c:pt idx="4953">
                  <c:v>120.1</c:v>
                </c:pt>
                <c:pt idx="4954">
                  <c:v>120.1</c:v>
                </c:pt>
                <c:pt idx="4955">
                  <c:v>120.4</c:v>
                </c:pt>
                <c:pt idx="4956">
                  <c:v>120.4</c:v>
                </c:pt>
                <c:pt idx="4957">
                  <c:v>120.4</c:v>
                </c:pt>
                <c:pt idx="4958">
                  <c:v>120.3</c:v>
                </c:pt>
                <c:pt idx="4959">
                  <c:v>120.3</c:v>
                </c:pt>
                <c:pt idx="4960">
                  <c:v>120.3</c:v>
                </c:pt>
                <c:pt idx="4961">
                  <c:v>120.3</c:v>
                </c:pt>
                <c:pt idx="4962">
                  <c:v>120.3</c:v>
                </c:pt>
                <c:pt idx="4963">
                  <c:v>120.3</c:v>
                </c:pt>
                <c:pt idx="4964">
                  <c:v>119.8</c:v>
                </c:pt>
                <c:pt idx="4965">
                  <c:v>119.8</c:v>
                </c:pt>
                <c:pt idx="4966">
                  <c:v>119.8</c:v>
                </c:pt>
                <c:pt idx="4967">
                  <c:v>119.9</c:v>
                </c:pt>
                <c:pt idx="4968">
                  <c:v>119.9</c:v>
                </c:pt>
                <c:pt idx="4969">
                  <c:v>119.9</c:v>
                </c:pt>
                <c:pt idx="4970">
                  <c:v>120.2</c:v>
                </c:pt>
                <c:pt idx="4971">
                  <c:v>120.2</c:v>
                </c:pt>
                <c:pt idx="4972">
                  <c:v>120.2</c:v>
                </c:pt>
                <c:pt idx="4973">
                  <c:v>120.4</c:v>
                </c:pt>
                <c:pt idx="4974">
                  <c:v>120.4</c:v>
                </c:pt>
                <c:pt idx="4975">
                  <c:v>120.4</c:v>
                </c:pt>
                <c:pt idx="4976">
                  <c:v>120.4</c:v>
                </c:pt>
                <c:pt idx="4977">
                  <c:v>120.4</c:v>
                </c:pt>
                <c:pt idx="4978">
                  <c:v>120.4</c:v>
                </c:pt>
                <c:pt idx="4979">
                  <c:v>120.2</c:v>
                </c:pt>
                <c:pt idx="4980">
                  <c:v>120.2</c:v>
                </c:pt>
                <c:pt idx="4981">
                  <c:v>120.2</c:v>
                </c:pt>
                <c:pt idx="4982">
                  <c:v>120.4</c:v>
                </c:pt>
                <c:pt idx="4983">
                  <c:v>120.4</c:v>
                </c:pt>
                <c:pt idx="4984">
                  <c:v>120.4</c:v>
                </c:pt>
                <c:pt idx="4985">
                  <c:v>120.7</c:v>
                </c:pt>
                <c:pt idx="4986">
                  <c:v>120.7</c:v>
                </c:pt>
                <c:pt idx="4987">
                  <c:v>120.7</c:v>
                </c:pt>
                <c:pt idx="4988">
                  <c:v>120.9</c:v>
                </c:pt>
                <c:pt idx="4989">
                  <c:v>120.9</c:v>
                </c:pt>
                <c:pt idx="4990">
                  <c:v>120.9</c:v>
                </c:pt>
                <c:pt idx="4991">
                  <c:v>121</c:v>
                </c:pt>
                <c:pt idx="4992">
                  <c:v>121</c:v>
                </c:pt>
                <c:pt idx="4993">
                  <c:v>121</c:v>
                </c:pt>
                <c:pt idx="4994">
                  <c:v>120.8</c:v>
                </c:pt>
                <c:pt idx="4995">
                  <c:v>120.8</c:v>
                </c:pt>
                <c:pt idx="4996">
                  <c:v>120.8</c:v>
                </c:pt>
                <c:pt idx="4997">
                  <c:v>120.7</c:v>
                </c:pt>
                <c:pt idx="4998">
                  <c:v>120.7</c:v>
                </c:pt>
                <c:pt idx="4999">
                  <c:v>120.7</c:v>
                </c:pt>
                <c:pt idx="5000">
                  <c:v>120.5</c:v>
                </c:pt>
                <c:pt idx="5001">
                  <c:v>120.5</c:v>
                </c:pt>
                <c:pt idx="5002">
                  <c:v>120.5</c:v>
                </c:pt>
                <c:pt idx="5003">
                  <c:v>120.4</c:v>
                </c:pt>
                <c:pt idx="5004">
                  <c:v>120.4</c:v>
                </c:pt>
                <c:pt idx="5005">
                  <c:v>120.4</c:v>
                </c:pt>
                <c:pt idx="5006">
                  <c:v>120</c:v>
                </c:pt>
                <c:pt idx="5007">
                  <c:v>120</c:v>
                </c:pt>
                <c:pt idx="5008">
                  <c:v>120</c:v>
                </c:pt>
                <c:pt idx="5009">
                  <c:v>119.7</c:v>
                </c:pt>
                <c:pt idx="5010">
                  <c:v>119.7</c:v>
                </c:pt>
                <c:pt idx="5011">
                  <c:v>119.7</c:v>
                </c:pt>
                <c:pt idx="5012">
                  <c:v>119.5</c:v>
                </c:pt>
                <c:pt idx="5013">
                  <c:v>119.5</c:v>
                </c:pt>
                <c:pt idx="5014">
                  <c:v>119.5</c:v>
                </c:pt>
                <c:pt idx="5015">
                  <c:v>119.6</c:v>
                </c:pt>
                <c:pt idx="5016">
                  <c:v>119.6</c:v>
                </c:pt>
                <c:pt idx="5017">
                  <c:v>119.6</c:v>
                </c:pt>
                <c:pt idx="5018">
                  <c:v>119.7</c:v>
                </c:pt>
                <c:pt idx="5019">
                  <c:v>119.7</c:v>
                </c:pt>
                <c:pt idx="5020">
                  <c:v>119.7</c:v>
                </c:pt>
                <c:pt idx="5021">
                  <c:v>119.8</c:v>
                </c:pt>
                <c:pt idx="5022">
                  <c:v>119.8</c:v>
                </c:pt>
                <c:pt idx="5023">
                  <c:v>119.8</c:v>
                </c:pt>
                <c:pt idx="5024">
                  <c:v>120.1</c:v>
                </c:pt>
                <c:pt idx="5025">
                  <c:v>120.1</c:v>
                </c:pt>
                <c:pt idx="5026">
                  <c:v>120.1</c:v>
                </c:pt>
                <c:pt idx="5027">
                  <c:v>120.7</c:v>
                </c:pt>
                <c:pt idx="5028">
                  <c:v>120.7</c:v>
                </c:pt>
                <c:pt idx="5029">
                  <c:v>120.7</c:v>
                </c:pt>
                <c:pt idx="5030">
                  <c:v>121.1</c:v>
                </c:pt>
                <c:pt idx="5031">
                  <c:v>121.1</c:v>
                </c:pt>
                <c:pt idx="5032">
                  <c:v>121.1</c:v>
                </c:pt>
                <c:pt idx="5033">
                  <c:v>121.1</c:v>
                </c:pt>
                <c:pt idx="5034">
                  <c:v>121.1</c:v>
                </c:pt>
                <c:pt idx="5035">
                  <c:v>121.1</c:v>
                </c:pt>
                <c:pt idx="5036">
                  <c:v>120.8</c:v>
                </c:pt>
                <c:pt idx="5037">
                  <c:v>120.8</c:v>
                </c:pt>
                <c:pt idx="5038">
                  <c:v>120.8</c:v>
                </c:pt>
                <c:pt idx="5039">
                  <c:v>120.6</c:v>
                </c:pt>
                <c:pt idx="5040">
                  <c:v>120.6</c:v>
                </c:pt>
                <c:pt idx="5041">
                  <c:v>120.6</c:v>
                </c:pt>
                <c:pt idx="5042">
                  <c:v>120.4</c:v>
                </c:pt>
                <c:pt idx="5043">
                  <c:v>120.4</c:v>
                </c:pt>
                <c:pt idx="5044">
                  <c:v>120.4</c:v>
                </c:pt>
                <c:pt idx="5045">
                  <c:v>120.4</c:v>
                </c:pt>
                <c:pt idx="5046">
                  <c:v>120.4</c:v>
                </c:pt>
                <c:pt idx="5047">
                  <c:v>120.4</c:v>
                </c:pt>
                <c:pt idx="5048">
                  <c:v>120.6</c:v>
                </c:pt>
                <c:pt idx="5049">
                  <c:v>120.6</c:v>
                </c:pt>
                <c:pt idx="5050">
                  <c:v>120.6</c:v>
                </c:pt>
                <c:pt idx="5051">
                  <c:v>120.8</c:v>
                </c:pt>
                <c:pt idx="5052">
                  <c:v>120.8</c:v>
                </c:pt>
                <c:pt idx="5053">
                  <c:v>120.8</c:v>
                </c:pt>
                <c:pt idx="5054">
                  <c:v>120.8</c:v>
                </c:pt>
                <c:pt idx="5055">
                  <c:v>120.8</c:v>
                </c:pt>
                <c:pt idx="5056">
                  <c:v>120.8</c:v>
                </c:pt>
                <c:pt idx="5057">
                  <c:v>120.7</c:v>
                </c:pt>
                <c:pt idx="5058">
                  <c:v>120.7</c:v>
                </c:pt>
                <c:pt idx="5059">
                  <c:v>120.7</c:v>
                </c:pt>
                <c:pt idx="5060">
                  <c:v>120.7</c:v>
                </c:pt>
                <c:pt idx="5061">
                  <c:v>120.7</c:v>
                </c:pt>
                <c:pt idx="5062">
                  <c:v>120.7</c:v>
                </c:pt>
                <c:pt idx="5063">
                  <c:v>120.6</c:v>
                </c:pt>
                <c:pt idx="5064">
                  <c:v>120.6</c:v>
                </c:pt>
                <c:pt idx="5065">
                  <c:v>120.6</c:v>
                </c:pt>
                <c:pt idx="5066">
                  <c:v>120.7</c:v>
                </c:pt>
                <c:pt idx="5067">
                  <c:v>120.7</c:v>
                </c:pt>
                <c:pt idx="5068">
                  <c:v>120.7</c:v>
                </c:pt>
                <c:pt idx="5069">
                  <c:v>120.7</c:v>
                </c:pt>
                <c:pt idx="5070">
                  <c:v>120.7</c:v>
                </c:pt>
                <c:pt idx="5071">
                  <c:v>120.7</c:v>
                </c:pt>
                <c:pt idx="5072">
                  <c:v>120.4</c:v>
                </c:pt>
                <c:pt idx="5073">
                  <c:v>120.4</c:v>
                </c:pt>
                <c:pt idx="5074">
                  <c:v>120.4</c:v>
                </c:pt>
                <c:pt idx="5075">
                  <c:v>120.1</c:v>
                </c:pt>
                <c:pt idx="5076">
                  <c:v>120.1</c:v>
                </c:pt>
                <c:pt idx="5077">
                  <c:v>120.1</c:v>
                </c:pt>
                <c:pt idx="5078">
                  <c:v>120.3</c:v>
                </c:pt>
                <c:pt idx="5079">
                  <c:v>120.3</c:v>
                </c:pt>
                <c:pt idx="5080">
                  <c:v>120.3</c:v>
                </c:pt>
                <c:pt idx="5081">
                  <c:v>120.6</c:v>
                </c:pt>
                <c:pt idx="5082">
                  <c:v>120.6</c:v>
                </c:pt>
                <c:pt idx="5083">
                  <c:v>120.6</c:v>
                </c:pt>
                <c:pt idx="5084">
                  <c:v>120.8</c:v>
                </c:pt>
                <c:pt idx="5085">
                  <c:v>120.8</c:v>
                </c:pt>
                <c:pt idx="5086">
                  <c:v>120.8</c:v>
                </c:pt>
                <c:pt idx="5087">
                  <c:v>120.3</c:v>
                </c:pt>
                <c:pt idx="5088">
                  <c:v>120.3</c:v>
                </c:pt>
                <c:pt idx="5089">
                  <c:v>120.3</c:v>
                </c:pt>
                <c:pt idx="5090">
                  <c:v>119.6</c:v>
                </c:pt>
                <c:pt idx="5091">
                  <c:v>119.6</c:v>
                </c:pt>
                <c:pt idx="5092">
                  <c:v>119.6</c:v>
                </c:pt>
                <c:pt idx="5093">
                  <c:v>119.2</c:v>
                </c:pt>
                <c:pt idx="5094">
                  <c:v>119.2</c:v>
                </c:pt>
                <c:pt idx="5095">
                  <c:v>119.2</c:v>
                </c:pt>
                <c:pt idx="5096">
                  <c:v>119.2</c:v>
                </c:pt>
                <c:pt idx="5097">
                  <c:v>119.2</c:v>
                </c:pt>
                <c:pt idx="5098">
                  <c:v>119.2</c:v>
                </c:pt>
                <c:pt idx="5099">
                  <c:v>119.8</c:v>
                </c:pt>
                <c:pt idx="5100">
                  <c:v>119.8</c:v>
                </c:pt>
                <c:pt idx="5101">
                  <c:v>119.8</c:v>
                </c:pt>
                <c:pt idx="5102">
                  <c:v>120</c:v>
                </c:pt>
                <c:pt idx="5103">
                  <c:v>120</c:v>
                </c:pt>
                <c:pt idx="5104">
                  <c:v>120</c:v>
                </c:pt>
                <c:pt idx="5105">
                  <c:v>119.9</c:v>
                </c:pt>
                <c:pt idx="5106">
                  <c:v>119.9</c:v>
                </c:pt>
                <c:pt idx="5107">
                  <c:v>119.9</c:v>
                </c:pt>
                <c:pt idx="5108">
                  <c:v>120</c:v>
                </c:pt>
                <c:pt idx="5109">
                  <c:v>120</c:v>
                </c:pt>
                <c:pt idx="5110">
                  <c:v>120</c:v>
                </c:pt>
                <c:pt idx="5111">
                  <c:v>119.9</c:v>
                </c:pt>
                <c:pt idx="5112">
                  <c:v>119.9</c:v>
                </c:pt>
                <c:pt idx="5113">
                  <c:v>119.9</c:v>
                </c:pt>
                <c:pt idx="5114">
                  <c:v>120</c:v>
                </c:pt>
                <c:pt idx="5115">
                  <c:v>120</c:v>
                </c:pt>
                <c:pt idx="5116">
                  <c:v>120</c:v>
                </c:pt>
                <c:pt idx="5117">
                  <c:v>119.6</c:v>
                </c:pt>
                <c:pt idx="5118">
                  <c:v>119.6</c:v>
                </c:pt>
                <c:pt idx="5119">
                  <c:v>119.6</c:v>
                </c:pt>
                <c:pt idx="5120">
                  <c:v>119.6</c:v>
                </c:pt>
                <c:pt idx="5121">
                  <c:v>119.6</c:v>
                </c:pt>
                <c:pt idx="5122">
                  <c:v>119.6</c:v>
                </c:pt>
                <c:pt idx="5123">
                  <c:v>119.5</c:v>
                </c:pt>
                <c:pt idx="5124">
                  <c:v>119.5</c:v>
                </c:pt>
                <c:pt idx="5125">
                  <c:v>119.5</c:v>
                </c:pt>
                <c:pt idx="5126">
                  <c:v>119.6</c:v>
                </c:pt>
                <c:pt idx="5127">
                  <c:v>119.6</c:v>
                </c:pt>
                <c:pt idx="5128">
                  <c:v>119.6</c:v>
                </c:pt>
                <c:pt idx="5129">
                  <c:v>119.9</c:v>
                </c:pt>
                <c:pt idx="5130">
                  <c:v>119.9</c:v>
                </c:pt>
                <c:pt idx="5131">
                  <c:v>119.9</c:v>
                </c:pt>
                <c:pt idx="5132">
                  <c:v>120.4</c:v>
                </c:pt>
                <c:pt idx="5133">
                  <c:v>120.4</c:v>
                </c:pt>
                <c:pt idx="5134">
                  <c:v>120.4</c:v>
                </c:pt>
                <c:pt idx="5135">
                  <c:v>120.1</c:v>
                </c:pt>
                <c:pt idx="5136">
                  <c:v>120.1</c:v>
                </c:pt>
                <c:pt idx="5137">
                  <c:v>120.1</c:v>
                </c:pt>
                <c:pt idx="5138">
                  <c:v>120.2</c:v>
                </c:pt>
                <c:pt idx="5139">
                  <c:v>120.2</c:v>
                </c:pt>
                <c:pt idx="5140">
                  <c:v>120.2</c:v>
                </c:pt>
                <c:pt idx="5141">
                  <c:v>120</c:v>
                </c:pt>
                <c:pt idx="5142">
                  <c:v>120</c:v>
                </c:pt>
                <c:pt idx="5143">
                  <c:v>120</c:v>
                </c:pt>
                <c:pt idx="5144">
                  <c:v>120.3</c:v>
                </c:pt>
                <c:pt idx="5145">
                  <c:v>120.3</c:v>
                </c:pt>
                <c:pt idx="5146">
                  <c:v>120.3</c:v>
                </c:pt>
                <c:pt idx="5147">
                  <c:v>120.3</c:v>
                </c:pt>
                <c:pt idx="5148">
                  <c:v>120.3</c:v>
                </c:pt>
                <c:pt idx="5149">
                  <c:v>120.3</c:v>
                </c:pt>
                <c:pt idx="5150">
                  <c:v>120.1</c:v>
                </c:pt>
                <c:pt idx="5151">
                  <c:v>120.1</c:v>
                </c:pt>
                <c:pt idx="5152">
                  <c:v>120.1</c:v>
                </c:pt>
                <c:pt idx="5153">
                  <c:v>119.7</c:v>
                </c:pt>
                <c:pt idx="5154">
                  <c:v>119.7</c:v>
                </c:pt>
                <c:pt idx="5155">
                  <c:v>119.7</c:v>
                </c:pt>
                <c:pt idx="5156">
                  <c:v>119.6</c:v>
                </c:pt>
                <c:pt idx="5157">
                  <c:v>119.6</c:v>
                </c:pt>
                <c:pt idx="5158">
                  <c:v>119.6</c:v>
                </c:pt>
                <c:pt idx="5159">
                  <c:v>119.6</c:v>
                </c:pt>
                <c:pt idx="5160">
                  <c:v>119.6</c:v>
                </c:pt>
                <c:pt idx="5161">
                  <c:v>119.6</c:v>
                </c:pt>
                <c:pt idx="5162">
                  <c:v>119.8</c:v>
                </c:pt>
                <c:pt idx="5163">
                  <c:v>119.8</c:v>
                </c:pt>
                <c:pt idx="5164">
                  <c:v>119.8</c:v>
                </c:pt>
                <c:pt idx="5165">
                  <c:v>119.7</c:v>
                </c:pt>
                <c:pt idx="5166">
                  <c:v>119.7</c:v>
                </c:pt>
                <c:pt idx="5167">
                  <c:v>119.7</c:v>
                </c:pt>
                <c:pt idx="5168">
                  <c:v>119.8</c:v>
                </c:pt>
                <c:pt idx="5169">
                  <c:v>119.8</c:v>
                </c:pt>
                <c:pt idx="5170">
                  <c:v>119.8</c:v>
                </c:pt>
                <c:pt idx="5171">
                  <c:v>119.5</c:v>
                </c:pt>
                <c:pt idx="5172">
                  <c:v>119.5</c:v>
                </c:pt>
                <c:pt idx="5173">
                  <c:v>119.5</c:v>
                </c:pt>
                <c:pt idx="5174">
                  <c:v>119.5</c:v>
                </c:pt>
                <c:pt idx="5175">
                  <c:v>119.5</c:v>
                </c:pt>
                <c:pt idx="5176">
                  <c:v>119.5</c:v>
                </c:pt>
                <c:pt idx="5177">
                  <c:v>119.7</c:v>
                </c:pt>
                <c:pt idx="5178">
                  <c:v>119.7</c:v>
                </c:pt>
                <c:pt idx="5179">
                  <c:v>119.7</c:v>
                </c:pt>
                <c:pt idx="5180">
                  <c:v>120.2</c:v>
                </c:pt>
                <c:pt idx="5181">
                  <c:v>120.2</c:v>
                </c:pt>
                <c:pt idx="5182">
                  <c:v>120.2</c:v>
                </c:pt>
                <c:pt idx="5183">
                  <c:v>120.4</c:v>
                </c:pt>
                <c:pt idx="5184">
                  <c:v>120.4</c:v>
                </c:pt>
                <c:pt idx="5185">
                  <c:v>120.4</c:v>
                </c:pt>
                <c:pt idx="5186">
                  <c:v>120.4</c:v>
                </c:pt>
                <c:pt idx="5187">
                  <c:v>120.4</c:v>
                </c:pt>
                <c:pt idx="5188">
                  <c:v>120.4</c:v>
                </c:pt>
                <c:pt idx="5189">
                  <c:v>120.5</c:v>
                </c:pt>
                <c:pt idx="5190">
                  <c:v>120.5</c:v>
                </c:pt>
                <c:pt idx="5191">
                  <c:v>120.5</c:v>
                </c:pt>
                <c:pt idx="5192">
                  <c:v>120.8</c:v>
                </c:pt>
                <c:pt idx="5193">
                  <c:v>120.8</c:v>
                </c:pt>
                <c:pt idx="5194">
                  <c:v>120.8</c:v>
                </c:pt>
                <c:pt idx="5195">
                  <c:v>121</c:v>
                </c:pt>
                <c:pt idx="5196">
                  <c:v>121</c:v>
                </c:pt>
                <c:pt idx="5197">
                  <c:v>121</c:v>
                </c:pt>
                <c:pt idx="5198">
                  <c:v>121</c:v>
                </c:pt>
                <c:pt idx="5199">
                  <c:v>121</c:v>
                </c:pt>
                <c:pt idx="5200">
                  <c:v>121</c:v>
                </c:pt>
                <c:pt idx="5201">
                  <c:v>121.1</c:v>
                </c:pt>
                <c:pt idx="5202">
                  <c:v>121.1</c:v>
                </c:pt>
                <c:pt idx="5203">
                  <c:v>121.1</c:v>
                </c:pt>
                <c:pt idx="5204">
                  <c:v>121</c:v>
                </c:pt>
                <c:pt idx="5205">
                  <c:v>121</c:v>
                </c:pt>
                <c:pt idx="5206">
                  <c:v>121</c:v>
                </c:pt>
                <c:pt idx="5207">
                  <c:v>121.2</c:v>
                </c:pt>
                <c:pt idx="5208">
                  <c:v>121.2</c:v>
                </c:pt>
                <c:pt idx="5209">
                  <c:v>121.2</c:v>
                </c:pt>
                <c:pt idx="5210">
                  <c:v>121.2</c:v>
                </c:pt>
                <c:pt idx="5211">
                  <c:v>121.2</c:v>
                </c:pt>
                <c:pt idx="5212">
                  <c:v>121.2</c:v>
                </c:pt>
                <c:pt idx="5213">
                  <c:v>121.2</c:v>
                </c:pt>
                <c:pt idx="5214">
                  <c:v>121.2</c:v>
                </c:pt>
                <c:pt idx="5215">
                  <c:v>121.2</c:v>
                </c:pt>
                <c:pt idx="5216">
                  <c:v>120.8</c:v>
                </c:pt>
                <c:pt idx="5217">
                  <c:v>120.8</c:v>
                </c:pt>
                <c:pt idx="5218">
                  <c:v>120.8</c:v>
                </c:pt>
                <c:pt idx="5219">
                  <c:v>120.5</c:v>
                </c:pt>
                <c:pt idx="5220">
                  <c:v>120.5</c:v>
                </c:pt>
                <c:pt idx="5221">
                  <c:v>120.5</c:v>
                </c:pt>
                <c:pt idx="5222">
                  <c:v>120.6</c:v>
                </c:pt>
                <c:pt idx="5223">
                  <c:v>120.6</c:v>
                </c:pt>
                <c:pt idx="5224">
                  <c:v>120.6</c:v>
                </c:pt>
                <c:pt idx="5225">
                  <c:v>120.8</c:v>
                </c:pt>
                <c:pt idx="5226">
                  <c:v>120.8</c:v>
                </c:pt>
                <c:pt idx="5227">
                  <c:v>120.8</c:v>
                </c:pt>
                <c:pt idx="5228">
                  <c:v>120.9</c:v>
                </c:pt>
                <c:pt idx="5229">
                  <c:v>120.9</c:v>
                </c:pt>
                <c:pt idx="5230">
                  <c:v>120.9</c:v>
                </c:pt>
                <c:pt idx="5231">
                  <c:v>120.7</c:v>
                </c:pt>
                <c:pt idx="5232">
                  <c:v>120.7</c:v>
                </c:pt>
                <c:pt idx="5233">
                  <c:v>120.7</c:v>
                </c:pt>
                <c:pt idx="5234">
                  <c:v>120.6</c:v>
                </c:pt>
                <c:pt idx="5235">
                  <c:v>120.6</c:v>
                </c:pt>
                <c:pt idx="5236">
                  <c:v>120.6</c:v>
                </c:pt>
                <c:pt idx="5237">
                  <c:v>120.6</c:v>
                </c:pt>
                <c:pt idx="5238">
                  <c:v>120.6</c:v>
                </c:pt>
                <c:pt idx="5239">
                  <c:v>120.6</c:v>
                </c:pt>
                <c:pt idx="5240">
                  <c:v>120.6</c:v>
                </c:pt>
                <c:pt idx="5241">
                  <c:v>120.6</c:v>
                </c:pt>
                <c:pt idx="5242">
                  <c:v>120.6</c:v>
                </c:pt>
                <c:pt idx="5243">
                  <c:v>120.6</c:v>
                </c:pt>
                <c:pt idx="5244">
                  <c:v>120.6</c:v>
                </c:pt>
                <c:pt idx="5245">
                  <c:v>120.6</c:v>
                </c:pt>
                <c:pt idx="5246">
                  <c:v>120.6</c:v>
                </c:pt>
                <c:pt idx="5247">
                  <c:v>120.6</c:v>
                </c:pt>
                <c:pt idx="5248">
                  <c:v>120.6</c:v>
                </c:pt>
                <c:pt idx="5249">
                  <c:v>120.9</c:v>
                </c:pt>
                <c:pt idx="5250">
                  <c:v>120.9</c:v>
                </c:pt>
                <c:pt idx="5251">
                  <c:v>120.9</c:v>
                </c:pt>
                <c:pt idx="5252">
                  <c:v>120.8</c:v>
                </c:pt>
                <c:pt idx="5253">
                  <c:v>120.8</c:v>
                </c:pt>
                <c:pt idx="5254">
                  <c:v>120.8</c:v>
                </c:pt>
                <c:pt idx="5255">
                  <c:v>121</c:v>
                </c:pt>
                <c:pt idx="5256">
                  <c:v>121</c:v>
                </c:pt>
                <c:pt idx="5257">
                  <c:v>121</c:v>
                </c:pt>
                <c:pt idx="5258">
                  <c:v>121.1</c:v>
                </c:pt>
                <c:pt idx="5259">
                  <c:v>121.1</c:v>
                </c:pt>
                <c:pt idx="5260">
                  <c:v>121.1</c:v>
                </c:pt>
                <c:pt idx="5261">
                  <c:v>121.6</c:v>
                </c:pt>
                <c:pt idx="5262">
                  <c:v>121.6</c:v>
                </c:pt>
                <c:pt idx="5263">
                  <c:v>121.6</c:v>
                </c:pt>
                <c:pt idx="5264">
                  <c:v>121.6</c:v>
                </c:pt>
                <c:pt idx="5265">
                  <c:v>121.6</c:v>
                </c:pt>
                <c:pt idx="5266">
                  <c:v>121.6</c:v>
                </c:pt>
                <c:pt idx="5267">
                  <c:v>121.3</c:v>
                </c:pt>
                <c:pt idx="5268">
                  <c:v>121.3</c:v>
                </c:pt>
                <c:pt idx="5269">
                  <c:v>121.3</c:v>
                </c:pt>
                <c:pt idx="5270">
                  <c:v>121.4</c:v>
                </c:pt>
                <c:pt idx="5271">
                  <c:v>121.4</c:v>
                </c:pt>
                <c:pt idx="5272">
                  <c:v>121.4</c:v>
                </c:pt>
                <c:pt idx="5273">
                  <c:v>121.4</c:v>
                </c:pt>
                <c:pt idx="5274">
                  <c:v>121.4</c:v>
                </c:pt>
                <c:pt idx="5275">
                  <c:v>121.4</c:v>
                </c:pt>
                <c:pt idx="5276">
                  <c:v>121.9</c:v>
                </c:pt>
                <c:pt idx="5277">
                  <c:v>121.9</c:v>
                </c:pt>
                <c:pt idx="5278">
                  <c:v>121.9</c:v>
                </c:pt>
                <c:pt idx="5279">
                  <c:v>122.3</c:v>
                </c:pt>
                <c:pt idx="5280">
                  <c:v>122.3</c:v>
                </c:pt>
                <c:pt idx="5281">
                  <c:v>122.3</c:v>
                </c:pt>
                <c:pt idx="5282">
                  <c:v>122.8</c:v>
                </c:pt>
                <c:pt idx="5283">
                  <c:v>122.8</c:v>
                </c:pt>
                <c:pt idx="5284">
                  <c:v>122.8</c:v>
                </c:pt>
                <c:pt idx="5285">
                  <c:v>124.2</c:v>
                </c:pt>
                <c:pt idx="5286">
                  <c:v>124.2</c:v>
                </c:pt>
                <c:pt idx="5287">
                  <c:v>124.2</c:v>
                </c:pt>
                <c:pt idx="5288">
                  <c:v>126.6</c:v>
                </c:pt>
                <c:pt idx="5289">
                  <c:v>126.6</c:v>
                </c:pt>
                <c:pt idx="5290">
                  <c:v>126.6</c:v>
                </c:pt>
                <c:pt idx="5291">
                  <c:v>128.1</c:v>
                </c:pt>
                <c:pt idx="5292">
                  <c:v>128.1</c:v>
                </c:pt>
                <c:pt idx="5293">
                  <c:v>128.1</c:v>
                </c:pt>
                <c:pt idx="5294">
                  <c:v>126.9</c:v>
                </c:pt>
                <c:pt idx="5295">
                  <c:v>126.9</c:v>
                </c:pt>
                <c:pt idx="5296">
                  <c:v>126.9</c:v>
                </c:pt>
                <c:pt idx="5297">
                  <c:v>125.1</c:v>
                </c:pt>
                <c:pt idx="5298">
                  <c:v>125.1</c:v>
                </c:pt>
                <c:pt idx="5299">
                  <c:v>125.1</c:v>
                </c:pt>
                <c:pt idx="5300">
                  <c:v>124</c:v>
                </c:pt>
                <c:pt idx="5301">
                  <c:v>124</c:v>
                </c:pt>
                <c:pt idx="5302">
                  <c:v>124</c:v>
                </c:pt>
                <c:pt idx="5303">
                  <c:v>123.9</c:v>
                </c:pt>
                <c:pt idx="5304">
                  <c:v>123.9</c:v>
                </c:pt>
                <c:pt idx="5305">
                  <c:v>123.9</c:v>
                </c:pt>
                <c:pt idx="5306">
                  <c:v>122.9</c:v>
                </c:pt>
                <c:pt idx="5307">
                  <c:v>122.9</c:v>
                </c:pt>
                <c:pt idx="5308">
                  <c:v>122.9</c:v>
                </c:pt>
                <c:pt idx="5309">
                  <c:v>122.5</c:v>
                </c:pt>
                <c:pt idx="5310">
                  <c:v>122.5</c:v>
                </c:pt>
                <c:pt idx="5311">
                  <c:v>122.5</c:v>
                </c:pt>
                <c:pt idx="5312">
                  <c:v>122.4</c:v>
                </c:pt>
                <c:pt idx="5313">
                  <c:v>122.4</c:v>
                </c:pt>
                <c:pt idx="5314">
                  <c:v>122.4</c:v>
                </c:pt>
                <c:pt idx="5315">
                  <c:v>122.4</c:v>
                </c:pt>
                <c:pt idx="5316">
                  <c:v>122.4</c:v>
                </c:pt>
                <c:pt idx="5317">
                  <c:v>122.4</c:v>
                </c:pt>
                <c:pt idx="5318">
                  <c:v>122</c:v>
                </c:pt>
                <c:pt idx="5319">
                  <c:v>122</c:v>
                </c:pt>
                <c:pt idx="5320">
                  <c:v>122</c:v>
                </c:pt>
                <c:pt idx="5321">
                  <c:v>121.7</c:v>
                </c:pt>
                <c:pt idx="5322">
                  <c:v>121.7</c:v>
                </c:pt>
                <c:pt idx="5323">
                  <c:v>121.7</c:v>
                </c:pt>
                <c:pt idx="5324">
                  <c:v>122</c:v>
                </c:pt>
                <c:pt idx="5325">
                  <c:v>122</c:v>
                </c:pt>
                <c:pt idx="5326">
                  <c:v>122</c:v>
                </c:pt>
                <c:pt idx="5327">
                  <c:v>122.4</c:v>
                </c:pt>
                <c:pt idx="5328">
                  <c:v>122.4</c:v>
                </c:pt>
                <c:pt idx="5329">
                  <c:v>122.4</c:v>
                </c:pt>
                <c:pt idx="5330">
                  <c:v>122.8</c:v>
                </c:pt>
                <c:pt idx="5331">
                  <c:v>122.8</c:v>
                </c:pt>
                <c:pt idx="5332">
                  <c:v>122.8</c:v>
                </c:pt>
                <c:pt idx="5333">
                  <c:v>122.6</c:v>
                </c:pt>
                <c:pt idx="5334">
                  <c:v>122.6</c:v>
                </c:pt>
                <c:pt idx="5335">
                  <c:v>122.6</c:v>
                </c:pt>
                <c:pt idx="5336">
                  <c:v>122.3</c:v>
                </c:pt>
                <c:pt idx="5337">
                  <c:v>122.3</c:v>
                </c:pt>
                <c:pt idx="5338">
                  <c:v>122.3</c:v>
                </c:pt>
                <c:pt idx="5339">
                  <c:v>122.4</c:v>
                </c:pt>
                <c:pt idx="5340">
                  <c:v>122.4</c:v>
                </c:pt>
                <c:pt idx="5341">
                  <c:v>122.4</c:v>
                </c:pt>
                <c:pt idx="5342">
                  <c:v>122.8</c:v>
                </c:pt>
                <c:pt idx="5343">
                  <c:v>122.8</c:v>
                </c:pt>
                <c:pt idx="5344">
                  <c:v>122.8</c:v>
                </c:pt>
                <c:pt idx="5345">
                  <c:v>123.4</c:v>
                </c:pt>
                <c:pt idx="5346">
                  <c:v>123.4</c:v>
                </c:pt>
                <c:pt idx="5347">
                  <c:v>123.4</c:v>
                </c:pt>
                <c:pt idx="5348">
                  <c:v>123.3</c:v>
                </c:pt>
                <c:pt idx="5349">
                  <c:v>123.3</c:v>
                </c:pt>
                <c:pt idx="5350">
                  <c:v>123.3</c:v>
                </c:pt>
                <c:pt idx="5351">
                  <c:v>123.2</c:v>
                </c:pt>
                <c:pt idx="5352">
                  <c:v>123.2</c:v>
                </c:pt>
                <c:pt idx="5353">
                  <c:v>123.2</c:v>
                </c:pt>
                <c:pt idx="5354">
                  <c:v>123</c:v>
                </c:pt>
                <c:pt idx="5355">
                  <c:v>123</c:v>
                </c:pt>
                <c:pt idx="5356">
                  <c:v>123</c:v>
                </c:pt>
                <c:pt idx="5357">
                  <c:v>123</c:v>
                </c:pt>
                <c:pt idx="5358">
                  <c:v>123</c:v>
                </c:pt>
                <c:pt idx="5359">
                  <c:v>123</c:v>
                </c:pt>
                <c:pt idx="5360">
                  <c:v>122.9</c:v>
                </c:pt>
                <c:pt idx="5361">
                  <c:v>122.9</c:v>
                </c:pt>
                <c:pt idx="5362">
                  <c:v>122.9</c:v>
                </c:pt>
                <c:pt idx="5363">
                  <c:v>122.9</c:v>
                </c:pt>
                <c:pt idx="5364">
                  <c:v>122.9</c:v>
                </c:pt>
                <c:pt idx="5365">
                  <c:v>122.9</c:v>
                </c:pt>
                <c:pt idx="5366">
                  <c:v>123</c:v>
                </c:pt>
                <c:pt idx="5367">
                  <c:v>123</c:v>
                </c:pt>
                <c:pt idx="5368">
                  <c:v>123</c:v>
                </c:pt>
                <c:pt idx="5369">
                  <c:v>123.1</c:v>
                </c:pt>
                <c:pt idx="5370">
                  <c:v>123.1</c:v>
                </c:pt>
                <c:pt idx="5371">
                  <c:v>123.1</c:v>
                </c:pt>
                <c:pt idx="5372">
                  <c:v>123.1</c:v>
                </c:pt>
                <c:pt idx="5373">
                  <c:v>123.1</c:v>
                </c:pt>
                <c:pt idx="5374">
                  <c:v>123.1</c:v>
                </c:pt>
                <c:pt idx="5375">
                  <c:v>123</c:v>
                </c:pt>
                <c:pt idx="5376">
                  <c:v>123</c:v>
                </c:pt>
                <c:pt idx="5377">
                  <c:v>123</c:v>
                </c:pt>
                <c:pt idx="5378">
                  <c:v>122.9</c:v>
                </c:pt>
                <c:pt idx="5379">
                  <c:v>122.9</c:v>
                </c:pt>
                <c:pt idx="5380">
                  <c:v>122.9</c:v>
                </c:pt>
                <c:pt idx="5381">
                  <c:v>123.1</c:v>
                </c:pt>
                <c:pt idx="5382">
                  <c:v>123.1</c:v>
                </c:pt>
                <c:pt idx="5383">
                  <c:v>123.1</c:v>
                </c:pt>
                <c:pt idx="5384">
                  <c:v>123.1</c:v>
                </c:pt>
                <c:pt idx="5385">
                  <c:v>123.1</c:v>
                </c:pt>
                <c:pt idx="5386">
                  <c:v>123.1</c:v>
                </c:pt>
                <c:pt idx="5387">
                  <c:v>123.1</c:v>
                </c:pt>
                <c:pt idx="5388">
                  <c:v>123.1</c:v>
                </c:pt>
                <c:pt idx="5389">
                  <c:v>123.1</c:v>
                </c:pt>
                <c:pt idx="5390">
                  <c:v>123.2</c:v>
                </c:pt>
                <c:pt idx="5391">
                  <c:v>123.2</c:v>
                </c:pt>
                <c:pt idx="5392">
                  <c:v>123.2</c:v>
                </c:pt>
                <c:pt idx="5393">
                  <c:v>123</c:v>
                </c:pt>
                <c:pt idx="5394">
                  <c:v>123</c:v>
                </c:pt>
                <c:pt idx="5395">
                  <c:v>123</c:v>
                </c:pt>
                <c:pt idx="5396">
                  <c:v>123.1</c:v>
                </c:pt>
                <c:pt idx="5397">
                  <c:v>123.1</c:v>
                </c:pt>
                <c:pt idx="5398">
                  <c:v>123.1</c:v>
                </c:pt>
                <c:pt idx="5399">
                  <c:v>122.8</c:v>
                </c:pt>
                <c:pt idx="5400">
                  <c:v>122.8</c:v>
                </c:pt>
                <c:pt idx="5401">
                  <c:v>122.8</c:v>
                </c:pt>
                <c:pt idx="5402">
                  <c:v>123.2</c:v>
                </c:pt>
                <c:pt idx="5403">
                  <c:v>123.2</c:v>
                </c:pt>
                <c:pt idx="5404">
                  <c:v>123.2</c:v>
                </c:pt>
                <c:pt idx="5405">
                  <c:v>123.7</c:v>
                </c:pt>
                <c:pt idx="5406">
                  <c:v>123.7</c:v>
                </c:pt>
                <c:pt idx="5407">
                  <c:v>123.7</c:v>
                </c:pt>
                <c:pt idx="5408">
                  <c:v>124.5</c:v>
                </c:pt>
                <c:pt idx="5409">
                  <c:v>124.5</c:v>
                </c:pt>
                <c:pt idx="5410">
                  <c:v>124.5</c:v>
                </c:pt>
                <c:pt idx="5411">
                  <c:v>124.6</c:v>
                </c:pt>
                <c:pt idx="5412">
                  <c:v>124.6</c:v>
                </c:pt>
                <c:pt idx="5413">
                  <c:v>124.6</c:v>
                </c:pt>
                <c:pt idx="5414">
                  <c:v>124.4</c:v>
                </c:pt>
                <c:pt idx="5415">
                  <c:v>124.4</c:v>
                </c:pt>
                <c:pt idx="5416">
                  <c:v>124.4</c:v>
                </c:pt>
                <c:pt idx="5417">
                  <c:v>124.6</c:v>
                </c:pt>
                <c:pt idx="5418">
                  <c:v>124.6</c:v>
                </c:pt>
                <c:pt idx="5419">
                  <c:v>124.6</c:v>
                </c:pt>
                <c:pt idx="5420">
                  <c:v>125.3</c:v>
                </c:pt>
                <c:pt idx="5421">
                  <c:v>125.3</c:v>
                </c:pt>
                <c:pt idx="5422">
                  <c:v>125.3</c:v>
                </c:pt>
                <c:pt idx="5423">
                  <c:v>125.2</c:v>
                </c:pt>
                <c:pt idx="5424">
                  <c:v>125.2</c:v>
                </c:pt>
                <c:pt idx="5425">
                  <c:v>125.2</c:v>
                </c:pt>
                <c:pt idx="5426">
                  <c:v>124.5</c:v>
                </c:pt>
                <c:pt idx="5427">
                  <c:v>124.5</c:v>
                </c:pt>
                <c:pt idx="5428">
                  <c:v>124.5</c:v>
                </c:pt>
                <c:pt idx="5429">
                  <c:v>123.6</c:v>
                </c:pt>
                <c:pt idx="5430">
                  <c:v>123.6</c:v>
                </c:pt>
                <c:pt idx="5431">
                  <c:v>123.6</c:v>
                </c:pt>
                <c:pt idx="5432">
                  <c:v>124.1</c:v>
                </c:pt>
                <c:pt idx="5433">
                  <c:v>124.1</c:v>
                </c:pt>
                <c:pt idx="5434">
                  <c:v>124.1</c:v>
                </c:pt>
                <c:pt idx="5435">
                  <c:v>124.7</c:v>
                </c:pt>
                <c:pt idx="5436">
                  <c:v>124.7</c:v>
                </c:pt>
                <c:pt idx="5437">
                  <c:v>124.7</c:v>
                </c:pt>
                <c:pt idx="5438">
                  <c:v>124.8</c:v>
                </c:pt>
                <c:pt idx="5439">
                  <c:v>124.8</c:v>
                </c:pt>
                <c:pt idx="5440">
                  <c:v>124.8</c:v>
                </c:pt>
                <c:pt idx="5441">
                  <c:v>124.4</c:v>
                </c:pt>
                <c:pt idx="5442">
                  <c:v>124.4</c:v>
                </c:pt>
                <c:pt idx="5443">
                  <c:v>124.4</c:v>
                </c:pt>
                <c:pt idx="5444">
                  <c:v>123.8</c:v>
                </c:pt>
                <c:pt idx="5445">
                  <c:v>123.8</c:v>
                </c:pt>
                <c:pt idx="5446">
                  <c:v>123.8</c:v>
                </c:pt>
                <c:pt idx="5447">
                  <c:v>123.7</c:v>
                </c:pt>
                <c:pt idx="5448">
                  <c:v>123.7</c:v>
                </c:pt>
                <c:pt idx="5449">
                  <c:v>123.7</c:v>
                </c:pt>
                <c:pt idx="5450">
                  <c:v>123.5</c:v>
                </c:pt>
                <c:pt idx="5451">
                  <c:v>123.5</c:v>
                </c:pt>
                <c:pt idx="5452">
                  <c:v>123.5</c:v>
                </c:pt>
                <c:pt idx="5453">
                  <c:v>123.3</c:v>
                </c:pt>
                <c:pt idx="5454">
                  <c:v>123.3</c:v>
                </c:pt>
                <c:pt idx="5455">
                  <c:v>123.3</c:v>
                </c:pt>
                <c:pt idx="5456">
                  <c:v>122.6</c:v>
                </c:pt>
                <c:pt idx="5457">
                  <c:v>122.6</c:v>
                </c:pt>
                <c:pt idx="5458">
                  <c:v>122.6</c:v>
                </c:pt>
                <c:pt idx="5459">
                  <c:v>122.1</c:v>
                </c:pt>
                <c:pt idx="5460">
                  <c:v>122.1</c:v>
                </c:pt>
                <c:pt idx="5461">
                  <c:v>122.1</c:v>
                </c:pt>
                <c:pt idx="5462">
                  <c:v>122.4</c:v>
                </c:pt>
                <c:pt idx="5463">
                  <c:v>122.4</c:v>
                </c:pt>
                <c:pt idx="5464">
                  <c:v>122.4</c:v>
                </c:pt>
                <c:pt idx="5465">
                  <c:v>122.8</c:v>
                </c:pt>
                <c:pt idx="5466">
                  <c:v>122.8</c:v>
                </c:pt>
                <c:pt idx="5467">
                  <c:v>122.8</c:v>
                </c:pt>
                <c:pt idx="5468">
                  <c:v>122.7</c:v>
                </c:pt>
                <c:pt idx="5469">
                  <c:v>122.7</c:v>
                </c:pt>
                <c:pt idx="5470">
                  <c:v>122.7</c:v>
                </c:pt>
                <c:pt idx="5471">
                  <c:v>121.9</c:v>
                </c:pt>
                <c:pt idx="5472">
                  <c:v>121.9</c:v>
                </c:pt>
                <c:pt idx="5473">
                  <c:v>121.9</c:v>
                </c:pt>
                <c:pt idx="5474">
                  <c:v>121.6</c:v>
                </c:pt>
                <c:pt idx="5475">
                  <c:v>121.6</c:v>
                </c:pt>
                <c:pt idx="5476">
                  <c:v>121.6</c:v>
                </c:pt>
                <c:pt idx="5477">
                  <c:v>121.1</c:v>
                </c:pt>
                <c:pt idx="5478">
                  <c:v>121.1</c:v>
                </c:pt>
                <c:pt idx="5479">
                  <c:v>121.1</c:v>
                </c:pt>
                <c:pt idx="5480">
                  <c:v>121.3</c:v>
                </c:pt>
                <c:pt idx="5481">
                  <c:v>121.3</c:v>
                </c:pt>
                <c:pt idx="5482">
                  <c:v>121.3</c:v>
                </c:pt>
                <c:pt idx="5483">
                  <c:v>121</c:v>
                </c:pt>
                <c:pt idx="5484">
                  <c:v>121</c:v>
                </c:pt>
                <c:pt idx="5485">
                  <c:v>121</c:v>
                </c:pt>
                <c:pt idx="5486">
                  <c:v>120.7</c:v>
                </c:pt>
                <c:pt idx="5487">
                  <c:v>120.7</c:v>
                </c:pt>
                <c:pt idx="5488">
                  <c:v>120.7</c:v>
                </c:pt>
                <c:pt idx="5489">
                  <c:v>120.4</c:v>
                </c:pt>
                <c:pt idx="5490">
                  <c:v>120.4</c:v>
                </c:pt>
                <c:pt idx="5491">
                  <c:v>120.4</c:v>
                </c:pt>
                <c:pt idx="5492">
                  <c:v>120.2</c:v>
                </c:pt>
                <c:pt idx="5493">
                  <c:v>120.2</c:v>
                </c:pt>
                <c:pt idx="5494">
                  <c:v>120.2</c:v>
                </c:pt>
                <c:pt idx="5495">
                  <c:v>120.5</c:v>
                </c:pt>
                <c:pt idx="5496">
                  <c:v>120.5</c:v>
                </c:pt>
                <c:pt idx="5497">
                  <c:v>120.5</c:v>
                </c:pt>
                <c:pt idx="5498">
                  <c:v>120.4</c:v>
                </c:pt>
                <c:pt idx="5499">
                  <c:v>120.4</c:v>
                </c:pt>
                <c:pt idx="5500">
                  <c:v>120.4</c:v>
                </c:pt>
                <c:pt idx="5501">
                  <c:v>120.4</c:v>
                </c:pt>
                <c:pt idx="5502">
                  <c:v>120.4</c:v>
                </c:pt>
                <c:pt idx="5503">
                  <c:v>120.4</c:v>
                </c:pt>
                <c:pt idx="5504">
                  <c:v>119.9</c:v>
                </c:pt>
                <c:pt idx="5505">
                  <c:v>119.9</c:v>
                </c:pt>
                <c:pt idx="5506">
                  <c:v>119.9</c:v>
                </c:pt>
                <c:pt idx="5507">
                  <c:v>119.5</c:v>
                </c:pt>
                <c:pt idx="5508">
                  <c:v>119.5</c:v>
                </c:pt>
                <c:pt idx="5509">
                  <c:v>119.5</c:v>
                </c:pt>
                <c:pt idx="5510">
                  <c:v>119.3</c:v>
                </c:pt>
                <c:pt idx="5511">
                  <c:v>119.3</c:v>
                </c:pt>
                <c:pt idx="5512">
                  <c:v>119.3</c:v>
                </c:pt>
                <c:pt idx="5513">
                  <c:v>119.5</c:v>
                </c:pt>
                <c:pt idx="5514">
                  <c:v>119.5</c:v>
                </c:pt>
                <c:pt idx="5515">
                  <c:v>119.5</c:v>
                </c:pt>
                <c:pt idx="5516">
                  <c:v>119.9</c:v>
                </c:pt>
                <c:pt idx="5517">
                  <c:v>119.9</c:v>
                </c:pt>
                <c:pt idx="5518">
                  <c:v>119.9</c:v>
                </c:pt>
                <c:pt idx="5519">
                  <c:v>119.8</c:v>
                </c:pt>
                <c:pt idx="5520">
                  <c:v>119.8</c:v>
                </c:pt>
                <c:pt idx="5521">
                  <c:v>119.8</c:v>
                </c:pt>
                <c:pt idx="5522">
                  <c:v>119.7</c:v>
                </c:pt>
                <c:pt idx="5523">
                  <c:v>119.7</c:v>
                </c:pt>
                <c:pt idx="5524">
                  <c:v>119.7</c:v>
                </c:pt>
                <c:pt idx="5525">
                  <c:v>119.4</c:v>
                </c:pt>
                <c:pt idx="5526">
                  <c:v>119.4</c:v>
                </c:pt>
                <c:pt idx="5527">
                  <c:v>119.4</c:v>
                </c:pt>
                <c:pt idx="5528">
                  <c:v>119.3</c:v>
                </c:pt>
                <c:pt idx="5529">
                  <c:v>119.3</c:v>
                </c:pt>
                <c:pt idx="5530">
                  <c:v>119.3</c:v>
                </c:pt>
                <c:pt idx="5531">
                  <c:v>118.9</c:v>
                </c:pt>
                <c:pt idx="5532">
                  <c:v>118.9</c:v>
                </c:pt>
                <c:pt idx="5533">
                  <c:v>118.9</c:v>
                </c:pt>
                <c:pt idx="5534">
                  <c:v>119.2</c:v>
                </c:pt>
                <c:pt idx="5535">
                  <c:v>119.2</c:v>
                </c:pt>
                <c:pt idx="5536">
                  <c:v>119.2</c:v>
                </c:pt>
                <c:pt idx="5537">
                  <c:v>119.6</c:v>
                </c:pt>
                <c:pt idx="5538">
                  <c:v>119.6</c:v>
                </c:pt>
                <c:pt idx="5539">
                  <c:v>119.6</c:v>
                </c:pt>
                <c:pt idx="5540">
                  <c:v>120.2</c:v>
                </c:pt>
                <c:pt idx="5541">
                  <c:v>120.2</c:v>
                </c:pt>
                <c:pt idx="5542">
                  <c:v>120.2</c:v>
                </c:pt>
                <c:pt idx="5543">
                  <c:v>120.2</c:v>
                </c:pt>
                <c:pt idx="5544">
                  <c:v>120.2</c:v>
                </c:pt>
                <c:pt idx="5545">
                  <c:v>120.2</c:v>
                </c:pt>
                <c:pt idx="5546">
                  <c:v>120.3</c:v>
                </c:pt>
                <c:pt idx="5547">
                  <c:v>120.3</c:v>
                </c:pt>
                <c:pt idx="5548">
                  <c:v>120.3</c:v>
                </c:pt>
                <c:pt idx="5549">
                  <c:v>120.2</c:v>
                </c:pt>
                <c:pt idx="5550">
                  <c:v>120.2</c:v>
                </c:pt>
                <c:pt idx="5551">
                  <c:v>120.2</c:v>
                </c:pt>
                <c:pt idx="5552">
                  <c:v>120.4</c:v>
                </c:pt>
                <c:pt idx="5553">
                  <c:v>120.4</c:v>
                </c:pt>
                <c:pt idx="5554">
                  <c:v>120.4</c:v>
                </c:pt>
                <c:pt idx="5555">
                  <c:v>120.5</c:v>
                </c:pt>
                <c:pt idx="5556">
                  <c:v>120.5</c:v>
                </c:pt>
                <c:pt idx="5557">
                  <c:v>120.5</c:v>
                </c:pt>
                <c:pt idx="5558">
                  <c:v>120.7</c:v>
                </c:pt>
                <c:pt idx="5559">
                  <c:v>120.7</c:v>
                </c:pt>
                <c:pt idx="5560">
                  <c:v>120.7</c:v>
                </c:pt>
                <c:pt idx="5561">
                  <c:v>120.7</c:v>
                </c:pt>
                <c:pt idx="5562">
                  <c:v>120.7</c:v>
                </c:pt>
                <c:pt idx="5563">
                  <c:v>120.7</c:v>
                </c:pt>
                <c:pt idx="5564">
                  <c:v>120.7</c:v>
                </c:pt>
                <c:pt idx="5565">
                  <c:v>120.7</c:v>
                </c:pt>
                <c:pt idx="5566">
                  <c:v>120.7</c:v>
                </c:pt>
                <c:pt idx="5567">
                  <c:v>120.7</c:v>
                </c:pt>
                <c:pt idx="5568">
                  <c:v>120.7</c:v>
                </c:pt>
                <c:pt idx="5569">
                  <c:v>120.7</c:v>
                </c:pt>
                <c:pt idx="5570">
                  <c:v>120.2</c:v>
                </c:pt>
                <c:pt idx="5571">
                  <c:v>120.2</c:v>
                </c:pt>
                <c:pt idx="5572">
                  <c:v>120.2</c:v>
                </c:pt>
                <c:pt idx="5573">
                  <c:v>119.8</c:v>
                </c:pt>
                <c:pt idx="5574">
                  <c:v>119.8</c:v>
                </c:pt>
                <c:pt idx="5575">
                  <c:v>119.8</c:v>
                </c:pt>
                <c:pt idx="5576">
                  <c:v>119.4</c:v>
                </c:pt>
                <c:pt idx="5577">
                  <c:v>119.4</c:v>
                </c:pt>
                <c:pt idx="5578">
                  <c:v>119.4</c:v>
                </c:pt>
                <c:pt idx="5579">
                  <c:v>119.3</c:v>
                </c:pt>
                <c:pt idx="5580">
                  <c:v>119.3</c:v>
                </c:pt>
                <c:pt idx="5581">
                  <c:v>119.3</c:v>
                </c:pt>
                <c:pt idx="5582">
                  <c:v>119.3</c:v>
                </c:pt>
                <c:pt idx="5583">
                  <c:v>119.3</c:v>
                </c:pt>
                <c:pt idx="5584">
                  <c:v>119.3</c:v>
                </c:pt>
                <c:pt idx="5585">
                  <c:v>119.2</c:v>
                </c:pt>
                <c:pt idx="5586">
                  <c:v>119.2</c:v>
                </c:pt>
                <c:pt idx="5587">
                  <c:v>119.2</c:v>
                </c:pt>
                <c:pt idx="5588">
                  <c:v>119.2</c:v>
                </c:pt>
                <c:pt idx="5589">
                  <c:v>119.2</c:v>
                </c:pt>
                <c:pt idx="5590">
                  <c:v>119.2</c:v>
                </c:pt>
                <c:pt idx="5591">
                  <c:v>119.5</c:v>
                </c:pt>
                <c:pt idx="5592">
                  <c:v>119.5</c:v>
                </c:pt>
                <c:pt idx="5593">
                  <c:v>119.5</c:v>
                </c:pt>
                <c:pt idx="5594">
                  <c:v>119.3</c:v>
                </c:pt>
                <c:pt idx="5595">
                  <c:v>119.3</c:v>
                </c:pt>
                <c:pt idx="5596">
                  <c:v>119.3</c:v>
                </c:pt>
                <c:pt idx="5597">
                  <c:v>119.4</c:v>
                </c:pt>
                <c:pt idx="5598">
                  <c:v>119.4</c:v>
                </c:pt>
                <c:pt idx="5599">
                  <c:v>119.4</c:v>
                </c:pt>
                <c:pt idx="5600">
                  <c:v>118.7</c:v>
                </c:pt>
                <c:pt idx="5601">
                  <c:v>118.7</c:v>
                </c:pt>
                <c:pt idx="5602">
                  <c:v>118.7</c:v>
                </c:pt>
                <c:pt idx="5603">
                  <c:v>118.7</c:v>
                </c:pt>
                <c:pt idx="5604">
                  <c:v>118.7</c:v>
                </c:pt>
                <c:pt idx="5605">
                  <c:v>118.7</c:v>
                </c:pt>
                <c:pt idx="5606">
                  <c:v>118.9</c:v>
                </c:pt>
                <c:pt idx="5607">
                  <c:v>118.9</c:v>
                </c:pt>
                <c:pt idx="5608">
                  <c:v>118.9</c:v>
                </c:pt>
                <c:pt idx="5609">
                  <c:v>119.5</c:v>
                </c:pt>
                <c:pt idx="5610">
                  <c:v>119.5</c:v>
                </c:pt>
                <c:pt idx="5611">
                  <c:v>119.5</c:v>
                </c:pt>
                <c:pt idx="5612">
                  <c:v>119.7</c:v>
                </c:pt>
                <c:pt idx="5613">
                  <c:v>119.7</c:v>
                </c:pt>
                <c:pt idx="5614">
                  <c:v>119.7</c:v>
                </c:pt>
                <c:pt idx="5615">
                  <c:v>119.8</c:v>
                </c:pt>
                <c:pt idx="5616">
                  <c:v>119.8</c:v>
                </c:pt>
                <c:pt idx="5617">
                  <c:v>119.8</c:v>
                </c:pt>
                <c:pt idx="5618">
                  <c:v>119.6</c:v>
                </c:pt>
                <c:pt idx="5619">
                  <c:v>119.6</c:v>
                </c:pt>
                <c:pt idx="5620">
                  <c:v>119.6</c:v>
                </c:pt>
                <c:pt idx="5621">
                  <c:v>119.7</c:v>
                </c:pt>
                <c:pt idx="5622">
                  <c:v>119.7</c:v>
                </c:pt>
                <c:pt idx="5623">
                  <c:v>119.7</c:v>
                </c:pt>
                <c:pt idx="5624">
                  <c:v>119.5</c:v>
                </c:pt>
                <c:pt idx="5625">
                  <c:v>119.5</c:v>
                </c:pt>
                <c:pt idx="5626">
                  <c:v>119.5</c:v>
                </c:pt>
                <c:pt idx="5627">
                  <c:v>119.2</c:v>
                </c:pt>
                <c:pt idx="5628">
                  <c:v>119.2</c:v>
                </c:pt>
                <c:pt idx="5629">
                  <c:v>119.2</c:v>
                </c:pt>
                <c:pt idx="5630">
                  <c:v>119.1</c:v>
                </c:pt>
                <c:pt idx="5631">
                  <c:v>119.1</c:v>
                </c:pt>
                <c:pt idx="5632">
                  <c:v>119.1</c:v>
                </c:pt>
                <c:pt idx="5633">
                  <c:v>118.8</c:v>
                </c:pt>
                <c:pt idx="5634">
                  <c:v>118.8</c:v>
                </c:pt>
                <c:pt idx="5635">
                  <c:v>118.8</c:v>
                </c:pt>
                <c:pt idx="5636">
                  <c:v>118.9</c:v>
                </c:pt>
                <c:pt idx="5637">
                  <c:v>118.9</c:v>
                </c:pt>
                <c:pt idx="5638">
                  <c:v>118.9</c:v>
                </c:pt>
                <c:pt idx="5639">
                  <c:v>118.3</c:v>
                </c:pt>
                <c:pt idx="5640">
                  <c:v>118.3</c:v>
                </c:pt>
                <c:pt idx="5641">
                  <c:v>118.3</c:v>
                </c:pt>
                <c:pt idx="5642">
                  <c:v>116.3</c:v>
                </c:pt>
                <c:pt idx="5643">
                  <c:v>116.3</c:v>
                </c:pt>
                <c:pt idx="5644">
                  <c:v>116.3</c:v>
                </c:pt>
                <c:pt idx="5645">
                  <c:v>113.3</c:v>
                </c:pt>
                <c:pt idx="5646">
                  <c:v>113.3</c:v>
                </c:pt>
                <c:pt idx="5647">
                  <c:v>113.3</c:v>
                </c:pt>
                <c:pt idx="5648">
                  <c:v>110.3</c:v>
                </c:pt>
                <c:pt idx="5649">
                  <c:v>110.3</c:v>
                </c:pt>
                <c:pt idx="5650">
                  <c:v>110.3</c:v>
                </c:pt>
                <c:pt idx="5651">
                  <c:v>108.6</c:v>
                </c:pt>
                <c:pt idx="5652">
                  <c:v>108.6</c:v>
                </c:pt>
                <c:pt idx="5653">
                  <c:v>108.6</c:v>
                </c:pt>
                <c:pt idx="5654">
                  <c:v>108</c:v>
                </c:pt>
                <c:pt idx="5655">
                  <c:v>108</c:v>
                </c:pt>
                <c:pt idx="5656">
                  <c:v>108</c:v>
                </c:pt>
                <c:pt idx="5657">
                  <c:v>107.7</c:v>
                </c:pt>
                <c:pt idx="5658">
                  <c:v>107.7</c:v>
                </c:pt>
                <c:pt idx="5659">
                  <c:v>107.7</c:v>
                </c:pt>
                <c:pt idx="5660">
                  <c:v>107.9</c:v>
                </c:pt>
                <c:pt idx="5661">
                  <c:v>107.9</c:v>
                </c:pt>
                <c:pt idx="5662">
                  <c:v>107.9</c:v>
                </c:pt>
                <c:pt idx="5663">
                  <c:v>107.7</c:v>
                </c:pt>
                <c:pt idx="5664">
                  <c:v>107.7</c:v>
                </c:pt>
                <c:pt idx="5665">
                  <c:v>107.7</c:v>
                </c:pt>
                <c:pt idx="5666">
                  <c:v>107.5</c:v>
                </c:pt>
                <c:pt idx="5667">
                  <c:v>107.5</c:v>
                </c:pt>
                <c:pt idx="5668">
                  <c:v>107.5</c:v>
                </c:pt>
                <c:pt idx="5669">
                  <c:v>107.2</c:v>
                </c:pt>
                <c:pt idx="5670">
                  <c:v>107.2</c:v>
                </c:pt>
                <c:pt idx="5671">
                  <c:v>107.2</c:v>
                </c:pt>
                <c:pt idx="5672">
                  <c:v>107.5</c:v>
                </c:pt>
                <c:pt idx="5673">
                  <c:v>107.5</c:v>
                </c:pt>
                <c:pt idx="5674">
                  <c:v>107.5</c:v>
                </c:pt>
                <c:pt idx="5675">
                  <c:v>107.3</c:v>
                </c:pt>
                <c:pt idx="5676">
                  <c:v>107.3</c:v>
                </c:pt>
                <c:pt idx="5677">
                  <c:v>107.3</c:v>
                </c:pt>
                <c:pt idx="5678">
                  <c:v>109</c:v>
                </c:pt>
                <c:pt idx="5679">
                  <c:v>109</c:v>
                </c:pt>
                <c:pt idx="5680">
                  <c:v>109</c:v>
                </c:pt>
                <c:pt idx="5681">
                  <c:v>112.2</c:v>
                </c:pt>
                <c:pt idx="5682">
                  <c:v>112.2</c:v>
                </c:pt>
                <c:pt idx="5683">
                  <c:v>112.2</c:v>
                </c:pt>
                <c:pt idx="5684">
                  <c:v>116.4</c:v>
                </c:pt>
                <c:pt idx="5685">
                  <c:v>116.4</c:v>
                </c:pt>
                <c:pt idx="5686">
                  <c:v>116.4</c:v>
                </c:pt>
                <c:pt idx="5687">
                  <c:v>119.1</c:v>
                </c:pt>
                <c:pt idx="5688">
                  <c:v>119.1</c:v>
                </c:pt>
                <c:pt idx="5689">
                  <c:v>119.1</c:v>
                </c:pt>
                <c:pt idx="5690">
                  <c:v>120.2</c:v>
                </c:pt>
                <c:pt idx="5691">
                  <c:v>120.2</c:v>
                </c:pt>
                <c:pt idx="5692">
                  <c:v>120.2</c:v>
                </c:pt>
                <c:pt idx="5693">
                  <c:v>120.3</c:v>
                </c:pt>
                <c:pt idx="5694">
                  <c:v>120.3</c:v>
                </c:pt>
                <c:pt idx="5695">
                  <c:v>120.3</c:v>
                </c:pt>
                <c:pt idx="5696">
                  <c:v>120.4</c:v>
                </c:pt>
                <c:pt idx="5697">
                  <c:v>120.4</c:v>
                </c:pt>
                <c:pt idx="5698">
                  <c:v>120.4</c:v>
                </c:pt>
                <c:pt idx="5699">
                  <c:v>120.8</c:v>
                </c:pt>
                <c:pt idx="5700">
                  <c:v>120.8</c:v>
                </c:pt>
                <c:pt idx="5701">
                  <c:v>120.8</c:v>
                </c:pt>
                <c:pt idx="5702">
                  <c:v>121</c:v>
                </c:pt>
                <c:pt idx="5703">
                  <c:v>121</c:v>
                </c:pt>
                <c:pt idx="5704">
                  <c:v>121</c:v>
                </c:pt>
                <c:pt idx="5705">
                  <c:v>121</c:v>
                </c:pt>
                <c:pt idx="5706">
                  <c:v>121</c:v>
                </c:pt>
                <c:pt idx="5707">
                  <c:v>121</c:v>
                </c:pt>
                <c:pt idx="5708">
                  <c:v>120.6</c:v>
                </c:pt>
                <c:pt idx="5709">
                  <c:v>120.6</c:v>
                </c:pt>
                <c:pt idx="5710">
                  <c:v>120.6</c:v>
                </c:pt>
                <c:pt idx="5711">
                  <c:v>120.8</c:v>
                </c:pt>
                <c:pt idx="5712">
                  <c:v>120.8</c:v>
                </c:pt>
                <c:pt idx="5713">
                  <c:v>120.8</c:v>
                </c:pt>
                <c:pt idx="5714">
                  <c:v>121</c:v>
                </c:pt>
                <c:pt idx="5715">
                  <c:v>121</c:v>
                </c:pt>
                <c:pt idx="5716">
                  <c:v>121</c:v>
                </c:pt>
                <c:pt idx="5717">
                  <c:v>121</c:v>
                </c:pt>
                <c:pt idx="5718">
                  <c:v>121</c:v>
                </c:pt>
                <c:pt idx="5719">
                  <c:v>121</c:v>
                </c:pt>
                <c:pt idx="5720">
                  <c:v>121.3</c:v>
                </c:pt>
                <c:pt idx="5721">
                  <c:v>121.3</c:v>
                </c:pt>
                <c:pt idx="5722">
                  <c:v>121.3</c:v>
                </c:pt>
                <c:pt idx="5723">
                  <c:v>121.6</c:v>
                </c:pt>
                <c:pt idx="5724">
                  <c:v>121.6</c:v>
                </c:pt>
                <c:pt idx="5725">
                  <c:v>121.6</c:v>
                </c:pt>
                <c:pt idx="5726">
                  <c:v>122.1</c:v>
                </c:pt>
                <c:pt idx="5727">
                  <c:v>122.1</c:v>
                </c:pt>
                <c:pt idx="5728">
                  <c:v>122.1</c:v>
                </c:pt>
                <c:pt idx="5729">
                  <c:v>122.5</c:v>
                </c:pt>
                <c:pt idx="5730">
                  <c:v>122.5</c:v>
                </c:pt>
                <c:pt idx="5731">
                  <c:v>122.5</c:v>
                </c:pt>
                <c:pt idx="5732">
                  <c:v>122.2</c:v>
                </c:pt>
                <c:pt idx="5733">
                  <c:v>122.2</c:v>
                </c:pt>
                <c:pt idx="5734">
                  <c:v>122.2</c:v>
                </c:pt>
                <c:pt idx="5735">
                  <c:v>121.8</c:v>
                </c:pt>
                <c:pt idx="5736">
                  <c:v>121.8</c:v>
                </c:pt>
                <c:pt idx="5737">
                  <c:v>121.8</c:v>
                </c:pt>
                <c:pt idx="5738">
                  <c:v>121.7</c:v>
                </c:pt>
                <c:pt idx="5739">
                  <c:v>121.7</c:v>
                </c:pt>
                <c:pt idx="5740">
                  <c:v>121.7</c:v>
                </c:pt>
                <c:pt idx="5741">
                  <c:v>121.6</c:v>
                </c:pt>
                <c:pt idx="5742">
                  <c:v>121.6</c:v>
                </c:pt>
                <c:pt idx="5743">
                  <c:v>121.6</c:v>
                </c:pt>
                <c:pt idx="5744">
                  <c:v>121.8</c:v>
                </c:pt>
                <c:pt idx="5745">
                  <c:v>121.8</c:v>
                </c:pt>
                <c:pt idx="5746">
                  <c:v>121.8</c:v>
                </c:pt>
                <c:pt idx="5747">
                  <c:v>121.7</c:v>
                </c:pt>
                <c:pt idx="5748">
                  <c:v>121.7</c:v>
                </c:pt>
                <c:pt idx="5749">
                  <c:v>121.7</c:v>
                </c:pt>
                <c:pt idx="5750">
                  <c:v>121.9</c:v>
                </c:pt>
                <c:pt idx="5751">
                  <c:v>121.9</c:v>
                </c:pt>
                <c:pt idx="5752">
                  <c:v>121.9</c:v>
                </c:pt>
                <c:pt idx="5753">
                  <c:v>121.9</c:v>
                </c:pt>
                <c:pt idx="5754">
                  <c:v>121.9</c:v>
                </c:pt>
                <c:pt idx="5755">
                  <c:v>121.9</c:v>
                </c:pt>
                <c:pt idx="5756">
                  <c:v>121.9</c:v>
                </c:pt>
                <c:pt idx="5757">
                  <c:v>121.9</c:v>
                </c:pt>
                <c:pt idx="5758">
                  <c:v>121.9</c:v>
                </c:pt>
                <c:pt idx="5759">
                  <c:v>121.7</c:v>
                </c:pt>
                <c:pt idx="5760">
                  <c:v>121.7</c:v>
                </c:pt>
                <c:pt idx="5761">
                  <c:v>121.7</c:v>
                </c:pt>
                <c:pt idx="5762">
                  <c:v>121.6</c:v>
                </c:pt>
                <c:pt idx="5763">
                  <c:v>121.6</c:v>
                </c:pt>
                <c:pt idx="5764">
                  <c:v>121.6</c:v>
                </c:pt>
                <c:pt idx="5765">
                  <c:v>121.7</c:v>
                </c:pt>
                <c:pt idx="5766">
                  <c:v>121.7</c:v>
                </c:pt>
                <c:pt idx="5767">
                  <c:v>121.7</c:v>
                </c:pt>
                <c:pt idx="5768">
                  <c:v>122.1</c:v>
                </c:pt>
                <c:pt idx="5769">
                  <c:v>122.1</c:v>
                </c:pt>
                <c:pt idx="5770">
                  <c:v>122.1</c:v>
                </c:pt>
                <c:pt idx="5771">
                  <c:v>122.3</c:v>
                </c:pt>
                <c:pt idx="5772">
                  <c:v>122.3</c:v>
                </c:pt>
                <c:pt idx="5773">
                  <c:v>122.3</c:v>
                </c:pt>
                <c:pt idx="5774">
                  <c:v>122.6</c:v>
                </c:pt>
                <c:pt idx="5775">
                  <c:v>122.6</c:v>
                </c:pt>
                <c:pt idx="5776">
                  <c:v>122.6</c:v>
                </c:pt>
                <c:pt idx="5777">
                  <c:v>122.7</c:v>
                </c:pt>
                <c:pt idx="5778">
                  <c:v>122.7</c:v>
                </c:pt>
                <c:pt idx="5779">
                  <c:v>122.7</c:v>
                </c:pt>
                <c:pt idx="5780">
                  <c:v>122.6</c:v>
                </c:pt>
                <c:pt idx="5781">
                  <c:v>122.6</c:v>
                </c:pt>
                <c:pt idx="5782">
                  <c:v>122.6</c:v>
                </c:pt>
                <c:pt idx="5783">
                  <c:v>122.4</c:v>
                </c:pt>
                <c:pt idx="5784">
                  <c:v>122.4</c:v>
                </c:pt>
                <c:pt idx="5785">
                  <c:v>122.4</c:v>
                </c:pt>
                <c:pt idx="5786">
                  <c:v>122.2</c:v>
                </c:pt>
                <c:pt idx="5787">
                  <c:v>122.2</c:v>
                </c:pt>
                <c:pt idx="5788">
                  <c:v>122.2</c:v>
                </c:pt>
                <c:pt idx="5789">
                  <c:v>122.4</c:v>
                </c:pt>
                <c:pt idx="5790">
                  <c:v>122.4</c:v>
                </c:pt>
                <c:pt idx="5791">
                  <c:v>122.4</c:v>
                </c:pt>
                <c:pt idx="5792">
                  <c:v>122.8</c:v>
                </c:pt>
                <c:pt idx="5793">
                  <c:v>122.8</c:v>
                </c:pt>
                <c:pt idx="5794">
                  <c:v>122.8</c:v>
                </c:pt>
                <c:pt idx="5795">
                  <c:v>123.4</c:v>
                </c:pt>
                <c:pt idx="5796">
                  <c:v>123.4</c:v>
                </c:pt>
                <c:pt idx="5797">
                  <c:v>123.4</c:v>
                </c:pt>
                <c:pt idx="5798">
                  <c:v>123.8</c:v>
                </c:pt>
                <c:pt idx="5799">
                  <c:v>123.8</c:v>
                </c:pt>
                <c:pt idx="5800">
                  <c:v>123.8</c:v>
                </c:pt>
                <c:pt idx="5801">
                  <c:v>123.6</c:v>
                </c:pt>
                <c:pt idx="5802">
                  <c:v>123.6</c:v>
                </c:pt>
                <c:pt idx="5803">
                  <c:v>123.6</c:v>
                </c:pt>
                <c:pt idx="5804">
                  <c:v>123.5</c:v>
                </c:pt>
                <c:pt idx="5805">
                  <c:v>123.5</c:v>
                </c:pt>
                <c:pt idx="5806">
                  <c:v>123.5</c:v>
                </c:pt>
                <c:pt idx="5807">
                  <c:v>124.1</c:v>
                </c:pt>
                <c:pt idx="5808">
                  <c:v>124.1</c:v>
                </c:pt>
                <c:pt idx="5809">
                  <c:v>124.1</c:v>
                </c:pt>
                <c:pt idx="5810">
                  <c:v>124.9</c:v>
                </c:pt>
                <c:pt idx="5811">
                  <c:v>124.9</c:v>
                </c:pt>
                <c:pt idx="5812">
                  <c:v>124.9</c:v>
                </c:pt>
                <c:pt idx="5813">
                  <c:v>125.9</c:v>
                </c:pt>
                <c:pt idx="5814">
                  <c:v>125.9</c:v>
                </c:pt>
                <c:pt idx="5815">
                  <c:v>125.9</c:v>
                </c:pt>
                <c:pt idx="5816">
                  <c:v>127.1</c:v>
                </c:pt>
                <c:pt idx="5817">
                  <c:v>127.1</c:v>
                </c:pt>
                <c:pt idx="5818">
                  <c:v>127.1</c:v>
                </c:pt>
                <c:pt idx="5819">
                  <c:v>128.1</c:v>
                </c:pt>
                <c:pt idx="5820">
                  <c:v>128.1</c:v>
                </c:pt>
                <c:pt idx="5821">
                  <c:v>128.1</c:v>
                </c:pt>
                <c:pt idx="5822">
                  <c:v>128.69999999999999</c:v>
                </c:pt>
                <c:pt idx="5823">
                  <c:v>128.69999999999999</c:v>
                </c:pt>
                <c:pt idx="5824">
                  <c:v>128.69999999999999</c:v>
                </c:pt>
                <c:pt idx="5825">
                  <c:v>128.5</c:v>
                </c:pt>
                <c:pt idx="5826">
                  <c:v>128.5</c:v>
                </c:pt>
                <c:pt idx="5827">
                  <c:v>128.5</c:v>
                </c:pt>
                <c:pt idx="5828">
                  <c:v>128.4</c:v>
                </c:pt>
                <c:pt idx="5829">
                  <c:v>128.4</c:v>
                </c:pt>
                <c:pt idx="5830">
                  <c:v>128.4</c:v>
                </c:pt>
                <c:pt idx="5831">
                  <c:v>128.69999999999999</c:v>
                </c:pt>
                <c:pt idx="5832">
                  <c:v>128.69999999999999</c:v>
                </c:pt>
                <c:pt idx="5833">
                  <c:v>128.69999999999999</c:v>
                </c:pt>
                <c:pt idx="5834">
                  <c:v>129.5</c:v>
                </c:pt>
                <c:pt idx="5835">
                  <c:v>129.5</c:v>
                </c:pt>
                <c:pt idx="5836">
                  <c:v>129.5</c:v>
                </c:pt>
                <c:pt idx="5837">
                  <c:v>130.1</c:v>
                </c:pt>
                <c:pt idx="5838">
                  <c:v>130.1</c:v>
                </c:pt>
                <c:pt idx="5839">
                  <c:v>130.1</c:v>
                </c:pt>
                <c:pt idx="5840">
                  <c:v>130.5</c:v>
                </c:pt>
                <c:pt idx="5841">
                  <c:v>130.5</c:v>
                </c:pt>
                <c:pt idx="5842">
                  <c:v>130.5</c:v>
                </c:pt>
                <c:pt idx="5843">
                  <c:v>130.69999999999999</c:v>
                </c:pt>
                <c:pt idx="5844">
                  <c:v>130.69999999999999</c:v>
                </c:pt>
                <c:pt idx="5845">
                  <c:v>130.69999999999999</c:v>
                </c:pt>
                <c:pt idx="5846">
                  <c:v>131.30000000000001</c:v>
                </c:pt>
                <c:pt idx="5847">
                  <c:v>131.30000000000001</c:v>
                </c:pt>
                <c:pt idx="5848">
                  <c:v>131.30000000000001</c:v>
                </c:pt>
                <c:pt idx="5849">
                  <c:v>131.19999999999999</c:v>
                </c:pt>
                <c:pt idx="5850">
                  <c:v>131.19999999999999</c:v>
                </c:pt>
                <c:pt idx="5851">
                  <c:v>131.19999999999999</c:v>
                </c:pt>
                <c:pt idx="5852">
                  <c:v>131.69999999999999</c:v>
                </c:pt>
                <c:pt idx="5853">
                  <c:v>131.69999999999999</c:v>
                </c:pt>
                <c:pt idx="5854">
                  <c:v>131.69999999999999</c:v>
                </c:pt>
                <c:pt idx="5855">
                  <c:v>132.19999999999999</c:v>
                </c:pt>
                <c:pt idx="5856">
                  <c:v>132.19999999999999</c:v>
                </c:pt>
                <c:pt idx="5857">
                  <c:v>132.19999999999999</c:v>
                </c:pt>
                <c:pt idx="5858">
                  <c:v>132.5</c:v>
                </c:pt>
                <c:pt idx="5859">
                  <c:v>132.5</c:v>
                </c:pt>
                <c:pt idx="5860">
                  <c:v>132.5</c:v>
                </c:pt>
                <c:pt idx="5861">
                  <c:v>132.5</c:v>
                </c:pt>
                <c:pt idx="5862">
                  <c:v>132.5</c:v>
                </c:pt>
                <c:pt idx="5863">
                  <c:v>132.5</c:v>
                </c:pt>
                <c:pt idx="5864">
                  <c:v>132.4</c:v>
                </c:pt>
                <c:pt idx="5865">
                  <c:v>132.4</c:v>
                </c:pt>
                <c:pt idx="5866">
                  <c:v>132.4</c:v>
                </c:pt>
                <c:pt idx="5867">
                  <c:v>132.6</c:v>
                </c:pt>
                <c:pt idx="5868">
                  <c:v>132.6</c:v>
                </c:pt>
                <c:pt idx="5869">
                  <c:v>132.6</c:v>
                </c:pt>
                <c:pt idx="5870">
                  <c:v>133</c:v>
                </c:pt>
                <c:pt idx="5871">
                  <c:v>133</c:v>
                </c:pt>
                <c:pt idx="5872">
                  <c:v>133</c:v>
                </c:pt>
                <c:pt idx="5873">
                  <c:v>135.1</c:v>
                </c:pt>
                <c:pt idx="5874">
                  <c:v>135.1</c:v>
                </c:pt>
                <c:pt idx="5875">
                  <c:v>135.1</c:v>
                </c:pt>
                <c:pt idx="5876">
                  <c:v>136.9</c:v>
                </c:pt>
                <c:pt idx="5877">
                  <c:v>136.9</c:v>
                </c:pt>
                <c:pt idx="5878">
                  <c:v>136.9</c:v>
                </c:pt>
                <c:pt idx="5879">
                  <c:v>136.9</c:v>
                </c:pt>
                <c:pt idx="5880">
                  <c:v>136.9</c:v>
                </c:pt>
                <c:pt idx="5881">
                  <c:v>136.9</c:v>
                </c:pt>
                <c:pt idx="5882">
                  <c:v>135.5</c:v>
                </c:pt>
                <c:pt idx="5883">
                  <c:v>135.5</c:v>
                </c:pt>
                <c:pt idx="5884">
                  <c:v>135.5</c:v>
                </c:pt>
                <c:pt idx="5885">
                  <c:v>134.4</c:v>
                </c:pt>
                <c:pt idx="5886">
                  <c:v>134.4</c:v>
                </c:pt>
                <c:pt idx="5887">
                  <c:v>134.4</c:v>
                </c:pt>
                <c:pt idx="5888">
                  <c:v>134</c:v>
                </c:pt>
                <c:pt idx="5889">
                  <c:v>134</c:v>
                </c:pt>
                <c:pt idx="5890">
                  <c:v>134</c:v>
                </c:pt>
                <c:pt idx="5891">
                  <c:v>133.6</c:v>
                </c:pt>
                <c:pt idx="5892">
                  <c:v>133.6</c:v>
                </c:pt>
                <c:pt idx="5893">
                  <c:v>133.6</c:v>
                </c:pt>
                <c:pt idx="5894">
                  <c:v>132.9</c:v>
                </c:pt>
                <c:pt idx="5895">
                  <c:v>132.9</c:v>
                </c:pt>
                <c:pt idx="5896">
                  <c:v>132.9</c:v>
                </c:pt>
                <c:pt idx="5897">
                  <c:v>133.80000000000001</c:v>
                </c:pt>
                <c:pt idx="5898">
                  <c:v>133.80000000000001</c:v>
                </c:pt>
                <c:pt idx="5899">
                  <c:v>133.80000000000001</c:v>
                </c:pt>
                <c:pt idx="5900">
                  <c:v>134.9</c:v>
                </c:pt>
                <c:pt idx="5901">
                  <c:v>134.9</c:v>
                </c:pt>
                <c:pt idx="5902">
                  <c:v>134.9</c:v>
                </c:pt>
                <c:pt idx="5903">
                  <c:v>135.1</c:v>
                </c:pt>
                <c:pt idx="5904">
                  <c:v>135.1</c:v>
                </c:pt>
                <c:pt idx="5905">
                  <c:v>135.1</c:v>
                </c:pt>
                <c:pt idx="5906">
                  <c:v>134</c:v>
                </c:pt>
                <c:pt idx="5907">
                  <c:v>134</c:v>
                </c:pt>
                <c:pt idx="5908">
                  <c:v>134</c:v>
                </c:pt>
                <c:pt idx="5909">
                  <c:v>131.1</c:v>
                </c:pt>
                <c:pt idx="5910">
                  <c:v>131.1</c:v>
                </c:pt>
                <c:pt idx="5911">
                  <c:v>131.1</c:v>
                </c:pt>
                <c:pt idx="5912">
                  <c:v>128.69999999999999</c:v>
                </c:pt>
                <c:pt idx="5913">
                  <c:v>128.69999999999999</c:v>
                </c:pt>
                <c:pt idx="5914">
                  <c:v>128.69999999999999</c:v>
                </c:pt>
                <c:pt idx="5915">
                  <c:v>126.5</c:v>
                </c:pt>
                <c:pt idx="5916">
                  <c:v>126.5</c:v>
                </c:pt>
                <c:pt idx="5917">
                  <c:v>126.5</c:v>
                </c:pt>
                <c:pt idx="5918">
                  <c:v>125</c:v>
                </c:pt>
                <c:pt idx="5919">
                  <c:v>125</c:v>
                </c:pt>
                <c:pt idx="5920">
                  <c:v>125</c:v>
                </c:pt>
                <c:pt idx="5921">
                  <c:v>124</c:v>
                </c:pt>
                <c:pt idx="5922">
                  <c:v>124</c:v>
                </c:pt>
                <c:pt idx="5923">
                  <c:v>124</c:v>
                </c:pt>
                <c:pt idx="5924">
                  <c:v>123</c:v>
                </c:pt>
                <c:pt idx="5925">
                  <c:v>123</c:v>
                </c:pt>
                <c:pt idx="5926">
                  <c:v>123</c:v>
                </c:pt>
                <c:pt idx="5927">
                  <c:v>122.6</c:v>
                </c:pt>
                <c:pt idx="5928">
                  <c:v>122.6</c:v>
                </c:pt>
                <c:pt idx="5929">
                  <c:v>122.6</c:v>
                </c:pt>
                <c:pt idx="5930">
                  <c:v>122.4</c:v>
                </c:pt>
                <c:pt idx="5931">
                  <c:v>122.4</c:v>
                </c:pt>
                <c:pt idx="5932">
                  <c:v>122.4</c:v>
                </c:pt>
                <c:pt idx="5933">
                  <c:v>122</c:v>
                </c:pt>
                <c:pt idx="5934">
                  <c:v>122</c:v>
                </c:pt>
                <c:pt idx="5935">
                  <c:v>122</c:v>
                </c:pt>
                <c:pt idx="5936">
                  <c:v>121.7</c:v>
                </c:pt>
                <c:pt idx="5937">
                  <c:v>121.7</c:v>
                </c:pt>
                <c:pt idx="5938">
                  <c:v>121.7</c:v>
                </c:pt>
                <c:pt idx="5939">
                  <c:v>121.3</c:v>
                </c:pt>
                <c:pt idx="5940">
                  <c:v>121.3</c:v>
                </c:pt>
                <c:pt idx="5941">
                  <c:v>121.3</c:v>
                </c:pt>
                <c:pt idx="5942">
                  <c:v>121.2</c:v>
                </c:pt>
                <c:pt idx="5943">
                  <c:v>121.2</c:v>
                </c:pt>
                <c:pt idx="5944">
                  <c:v>121.2</c:v>
                </c:pt>
                <c:pt idx="5945">
                  <c:v>121.2</c:v>
                </c:pt>
                <c:pt idx="5946">
                  <c:v>121.2</c:v>
                </c:pt>
                <c:pt idx="5947">
                  <c:v>121.2</c:v>
                </c:pt>
                <c:pt idx="5948">
                  <c:v>121.6</c:v>
                </c:pt>
                <c:pt idx="5949">
                  <c:v>121.6</c:v>
                </c:pt>
                <c:pt idx="5950">
                  <c:v>121.6</c:v>
                </c:pt>
                <c:pt idx="5951">
                  <c:v>122</c:v>
                </c:pt>
                <c:pt idx="5952">
                  <c:v>122</c:v>
                </c:pt>
                <c:pt idx="5953">
                  <c:v>122</c:v>
                </c:pt>
                <c:pt idx="5954">
                  <c:v>121.9</c:v>
                </c:pt>
                <c:pt idx="5955">
                  <c:v>121.9</c:v>
                </c:pt>
                <c:pt idx="5956">
                  <c:v>121.9</c:v>
                </c:pt>
                <c:pt idx="5957">
                  <c:v>122</c:v>
                </c:pt>
                <c:pt idx="5958">
                  <c:v>122</c:v>
                </c:pt>
                <c:pt idx="5959">
                  <c:v>122</c:v>
                </c:pt>
                <c:pt idx="5960">
                  <c:v>122.5</c:v>
                </c:pt>
                <c:pt idx="5961">
                  <c:v>122.5</c:v>
                </c:pt>
                <c:pt idx="5962">
                  <c:v>122.5</c:v>
                </c:pt>
                <c:pt idx="5963">
                  <c:v>123.3</c:v>
                </c:pt>
                <c:pt idx="5964">
                  <c:v>123.3</c:v>
                </c:pt>
                <c:pt idx="5965">
                  <c:v>123.3</c:v>
                </c:pt>
                <c:pt idx="5966">
                  <c:v>124</c:v>
                </c:pt>
                <c:pt idx="5967">
                  <c:v>124</c:v>
                </c:pt>
                <c:pt idx="5968">
                  <c:v>124</c:v>
                </c:pt>
                <c:pt idx="5969">
                  <c:v>124.2</c:v>
                </c:pt>
                <c:pt idx="5970">
                  <c:v>124.2</c:v>
                </c:pt>
                <c:pt idx="5971">
                  <c:v>124.2</c:v>
                </c:pt>
                <c:pt idx="5972">
                  <c:v>123.6</c:v>
                </c:pt>
                <c:pt idx="5973">
                  <c:v>123.6</c:v>
                </c:pt>
                <c:pt idx="5974">
                  <c:v>123.6</c:v>
                </c:pt>
                <c:pt idx="5975">
                  <c:v>122.1</c:v>
                </c:pt>
                <c:pt idx="5976">
                  <c:v>122.1</c:v>
                </c:pt>
                <c:pt idx="5977">
                  <c:v>122.1</c:v>
                </c:pt>
                <c:pt idx="5978">
                  <c:v>120.8</c:v>
                </c:pt>
                <c:pt idx="5979">
                  <c:v>120.8</c:v>
                </c:pt>
                <c:pt idx="5980">
                  <c:v>120.8</c:v>
                </c:pt>
                <c:pt idx="5981">
                  <c:v>120.2</c:v>
                </c:pt>
                <c:pt idx="5982">
                  <c:v>120.2</c:v>
                </c:pt>
                <c:pt idx="5983">
                  <c:v>120.2</c:v>
                </c:pt>
                <c:pt idx="5984">
                  <c:v>120.5</c:v>
                </c:pt>
                <c:pt idx="5985">
                  <c:v>120.5</c:v>
                </c:pt>
                <c:pt idx="5986">
                  <c:v>120.5</c:v>
                </c:pt>
                <c:pt idx="5987">
                  <c:v>120.2</c:v>
                </c:pt>
                <c:pt idx="5988">
                  <c:v>120.2</c:v>
                </c:pt>
                <c:pt idx="5989">
                  <c:v>120.2</c:v>
                </c:pt>
                <c:pt idx="5990">
                  <c:v>120</c:v>
                </c:pt>
                <c:pt idx="5991">
                  <c:v>120</c:v>
                </c:pt>
                <c:pt idx="5992">
                  <c:v>120</c:v>
                </c:pt>
                <c:pt idx="5993">
                  <c:v>120.2</c:v>
                </c:pt>
                <c:pt idx="5994">
                  <c:v>120.2</c:v>
                </c:pt>
                <c:pt idx="5995">
                  <c:v>120.2</c:v>
                </c:pt>
                <c:pt idx="5996">
                  <c:v>120.8</c:v>
                </c:pt>
                <c:pt idx="5997">
                  <c:v>120.8</c:v>
                </c:pt>
                <c:pt idx="5998">
                  <c:v>120.8</c:v>
                </c:pt>
                <c:pt idx="5999">
                  <c:v>121.3</c:v>
                </c:pt>
                <c:pt idx="6000">
                  <c:v>121.3</c:v>
                </c:pt>
                <c:pt idx="6001">
                  <c:v>121.3</c:v>
                </c:pt>
                <c:pt idx="6002">
                  <c:v>121.4</c:v>
                </c:pt>
                <c:pt idx="6003">
                  <c:v>121.4</c:v>
                </c:pt>
                <c:pt idx="6004">
                  <c:v>121.4</c:v>
                </c:pt>
                <c:pt idx="6005">
                  <c:v>121.4</c:v>
                </c:pt>
                <c:pt idx="6006">
                  <c:v>121.4</c:v>
                </c:pt>
                <c:pt idx="6007">
                  <c:v>121.4</c:v>
                </c:pt>
                <c:pt idx="6008">
                  <c:v>121.3</c:v>
                </c:pt>
                <c:pt idx="6009">
                  <c:v>121.3</c:v>
                </c:pt>
                <c:pt idx="6010">
                  <c:v>121.3</c:v>
                </c:pt>
                <c:pt idx="6011">
                  <c:v>120.9</c:v>
                </c:pt>
                <c:pt idx="6012">
                  <c:v>120.9</c:v>
                </c:pt>
                <c:pt idx="6013">
                  <c:v>120.9</c:v>
                </c:pt>
                <c:pt idx="6014">
                  <c:v>121.1</c:v>
                </c:pt>
                <c:pt idx="6015">
                  <c:v>121.1</c:v>
                </c:pt>
                <c:pt idx="6016">
                  <c:v>121.1</c:v>
                </c:pt>
                <c:pt idx="6017">
                  <c:v>121.3</c:v>
                </c:pt>
                <c:pt idx="6018">
                  <c:v>121.3</c:v>
                </c:pt>
                <c:pt idx="6019">
                  <c:v>121.3</c:v>
                </c:pt>
                <c:pt idx="6020">
                  <c:v>121.9</c:v>
                </c:pt>
                <c:pt idx="6021">
                  <c:v>121.9</c:v>
                </c:pt>
                <c:pt idx="6022">
                  <c:v>121.9</c:v>
                </c:pt>
                <c:pt idx="6023">
                  <c:v>122.2</c:v>
                </c:pt>
                <c:pt idx="6024">
                  <c:v>122.2</c:v>
                </c:pt>
                <c:pt idx="6025">
                  <c:v>122.2</c:v>
                </c:pt>
                <c:pt idx="6026">
                  <c:v>122.4</c:v>
                </c:pt>
                <c:pt idx="6027">
                  <c:v>122.4</c:v>
                </c:pt>
                <c:pt idx="6028">
                  <c:v>122.4</c:v>
                </c:pt>
                <c:pt idx="6029">
                  <c:v>122.5</c:v>
                </c:pt>
                <c:pt idx="6030">
                  <c:v>122.5</c:v>
                </c:pt>
                <c:pt idx="6031">
                  <c:v>122.5</c:v>
                </c:pt>
                <c:pt idx="6032">
                  <c:v>122.6</c:v>
                </c:pt>
                <c:pt idx="6033">
                  <c:v>122.6</c:v>
                </c:pt>
                <c:pt idx="6034">
                  <c:v>122.6</c:v>
                </c:pt>
                <c:pt idx="6035">
                  <c:v>122.5</c:v>
                </c:pt>
                <c:pt idx="6036">
                  <c:v>122.5</c:v>
                </c:pt>
                <c:pt idx="6037">
                  <c:v>122.5</c:v>
                </c:pt>
                <c:pt idx="6038">
                  <c:v>122.7</c:v>
                </c:pt>
                <c:pt idx="6039">
                  <c:v>122.7</c:v>
                </c:pt>
                <c:pt idx="6040">
                  <c:v>122.7</c:v>
                </c:pt>
                <c:pt idx="6041">
                  <c:v>122.5</c:v>
                </c:pt>
                <c:pt idx="6042">
                  <c:v>122.5</c:v>
                </c:pt>
                <c:pt idx="6043">
                  <c:v>122.5</c:v>
                </c:pt>
                <c:pt idx="6044">
                  <c:v>122.5</c:v>
                </c:pt>
                <c:pt idx="6045">
                  <c:v>122.5</c:v>
                </c:pt>
                <c:pt idx="6046">
                  <c:v>122.5</c:v>
                </c:pt>
                <c:pt idx="6047">
                  <c:v>122.5</c:v>
                </c:pt>
                <c:pt idx="6048">
                  <c:v>122.5</c:v>
                </c:pt>
                <c:pt idx="6049">
                  <c:v>122.5</c:v>
                </c:pt>
                <c:pt idx="6050">
                  <c:v>123</c:v>
                </c:pt>
                <c:pt idx="6051">
                  <c:v>123</c:v>
                </c:pt>
                <c:pt idx="6052">
                  <c:v>123</c:v>
                </c:pt>
                <c:pt idx="6053">
                  <c:v>123.3</c:v>
                </c:pt>
                <c:pt idx="6054">
                  <c:v>123.3</c:v>
                </c:pt>
                <c:pt idx="6055">
                  <c:v>123.3</c:v>
                </c:pt>
                <c:pt idx="6056">
                  <c:v>123.3</c:v>
                </c:pt>
                <c:pt idx="6057">
                  <c:v>123.3</c:v>
                </c:pt>
                <c:pt idx="6058">
                  <c:v>123.3</c:v>
                </c:pt>
                <c:pt idx="6059">
                  <c:v>123.8</c:v>
                </c:pt>
                <c:pt idx="6060">
                  <c:v>123.8</c:v>
                </c:pt>
                <c:pt idx="6061">
                  <c:v>123.8</c:v>
                </c:pt>
                <c:pt idx="6062">
                  <c:v>124.3</c:v>
                </c:pt>
                <c:pt idx="6063">
                  <c:v>124.3</c:v>
                </c:pt>
                <c:pt idx="6064">
                  <c:v>124.3</c:v>
                </c:pt>
                <c:pt idx="6065">
                  <c:v>124.5</c:v>
                </c:pt>
                <c:pt idx="6066">
                  <c:v>124.5</c:v>
                </c:pt>
                <c:pt idx="6067">
                  <c:v>124.5</c:v>
                </c:pt>
                <c:pt idx="6068">
                  <c:v>124.1</c:v>
                </c:pt>
                <c:pt idx="6069">
                  <c:v>124.1</c:v>
                </c:pt>
                <c:pt idx="6070">
                  <c:v>124.1</c:v>
                </c:pt>
                <c:pt idx="6071">
                  <c:v>124.5</c:v>
                </c:pt>
                <c:pt idx="6072">
                  <c:v>124.5</c:v>
                </c:pt>
                <c:pt idx="6073">
                  <c:v>124.5</c:v>
                </c:pt>
                <c:pt idx="6074">
                  <c:v>125.8</c:v>
                </c:pt>
                <c:pt idx="6075">
                  <c:v>125.8</c:v>
                </c:pt>
                <c:pt idx="6076">
                  <c:v>125.8</c:v>
                </c:pt>
                <c:pt idx="6077">
                  <c:v>127.9</c:v>
                </c:pt>
                <c:pt idx="6078">
                  <c:v>127.9</c:v>
                </c:pt>
                <c:pt idx="6079">
                  <c:v>127.9</c:v>
                </c:pt>
                <c:pt idx="6080">
                  <c:v>129.6</c:v>
                </c:pt>
                <c:pt idx="6081">
                  <c:v>129.6</c:v>
                </c:pt>
                <c:pt idx="6082">
                  <c:v>129.6</c:v>
                </c:pt>
                <c:pt idx="6083">
                  <c:v>129.4</c:v>
                </c:pt>
                <c:pt idx="6084">
                  <c:v>129.4</c:v>
                </c:pt>
                <c:pt idx="6085">
                  <c:v>129.4</c:v>
                </c:pt>
                <c:pt idx="6086">
                  <c:v>127.7</c:v>
                </c:pt>
                <c:pt idx="6087">
                  <c:v>127.7</c:v>
                </c:pt>
                <c:pt idx="6088">
                  <c:v>127.7</c:v>
                </c:pt>
                <c:pt idx="6089">
                  <c:v>125.9</c:v>
                </c:pt>
                <c:pt idx="6090">
                  <c:v>125.9</c:v>
                </c:pt>
                <c:pt idx="6091">
                  <c:v>125.9</c:v>
                </c:pt>
                <c:pt idx="6092">
                  <c:v>125.1</c:v>
                </c:pt>
                <c:pt idx="6093">
                  <c:v>125.1</c:v>
                </c:pt>
                <c:pt idx="6094">
                  <c:v>125.1</c:v>
                </c:pt>
                <c:pt idx="6095">
                  <c:v>124.9</c:v>
                </c:pt>
                <c:pt idx="6096">
                  <c:v>124.9</c:v>
                </c:pt>
                <c:pt idx="6097">
                  <c:v>124.9</c:v>
                </c:pt>
                <c:pt idx="6098">
                  <c:v>125</c:v>
                </c:pt>
                <c:pt idx="6099">
                  <c:v>125</c:v>
                </c:pt>
                <c:pt idx="6100">
                  <c:v>125</c:v>
                </c:pt>
                <c:pt idx="6101">
                  <c:v>125.1</c:v>
                </c:pt>
                <c:pt idx="6102">
                  <c:v>125.1</c:v>
                </c:pt>
                <c:pt idx="6103">
                  <c:v>125.1</c:v>
                </c:pt>
                <c:pt idx="6104">
                  <c:v>125.5</c:v>
                </c:pt>
                <c:pt idx="6105">
                  <c:v>125.5</c:v>
                </c:pt>
                <c:pt idx="6106">
                  <c:v>125.5</c:v>
                </c:pt>
                <c:pt idx="6107">
                  <c:v>125.3</c:v>
                </c:pt>
                <c:pt idx="6108">
                  <c:v>125.3</c:v>
                </c:pt>
                <c:pt idx="6109">
                  <c:v>125.3</c:v>
                </c:pt>
                <c:pt idx="6110">
                  <c:v>125.3</c:v>
                </c:pt>
                <c:pt idx="6111">
                  <c:v>125.3</c:v>
                </c:pt>
                <c:pt idx="6112">
                  <c:v>125.3</c:v>
                </c:pt>
                <c:pt idx="6113">
                  <c:v>124.9</c:v>
                </c:pt>
                <c:pt idx="6114">
                  <c:v>124.9</c:v>
                </c:pt>
                <c:pt idx="6115">
                  <c:v>124.9</c:v>
                </c:pt>
                <c:pt idx="6116">
                  <c:v>124.9</c:v>
                </c:pt>
                <c:pt idx="6117">
                  <c:v>124.9</c:v>
                </c:pt>
                <c:pt idx="6118">
                  <c:v>124.9</c:v>
                </c:pt>
                <c:pt idx="6119">
                  <c:v>124.8</c:v>
                </c:pt>
                <c:pt idx="6120">
                  <c:v>124.8</c:v>
                </c:pt>
                <c:pt idx="6121">
                  <c:v>124.8</c:v>
                </c:pt>
                <c:pt idx="6122">
                  <c:v>125.2</c:v>
                </c:pt>
                <c:pt idx="6123">
                  <c:v>125.2</c:v>
                </c:pt>
                <c:pt idx="6124">
                  <c:v>125.2</c:v>
                </c:pt>
                <c:pt idx="6125">
                  <c:v>124.8</c:v>
                </c:pt>
                <c:pt idx="6126">
                  <c:v>124.8</c:v>
                </c:pt>
                <c:pt idx="6127">
                  <c:v>124.8</c:v>
                </c:pt>
                <c:pt idx="6128">
                  <c:v>124.8</c:v>
                </c:pt>
                <c:pt idx="6129">
                  <c:v>124.8</c:v>
                </c:pt>
                <c:pt idx="6130">
                  <c:v>124.8</c:v>
                </c:pt>
                <c:pt idx="6131">
                  <c:v>123.7</c:v>
                </c:pt>
                <c:pt idx="6132">
                  <c:v>123.7</c:v>
                </c:pt>
                <c:pt idx="6133">
                  <c:v>123.7</c:v>
                </c:pt>
                <c:pt idx="6134">
                  <c:v>123.5</c:v>
                </c:pt>
                <c:pt idx="6135">
                  <c:v>123.5</c:v>
                </c:pt>
                <c:pt idx="6136">
                  <c:v>123.5</c:v>
                </c:pt>
                <c:pt idx="6137">
                  <c:v>123.3</c:v>
                </c:pt>
                <c:pt idx="6138">
                  <c:v>123.3</c:v>
                </c:pt>
                <c:pt idx="6139">
                  <c:v>123.3</c:v>
                </c:pt>
                <c:pt idx="6140">
                  <c:v>124.3</c:v>
                </c:pt>
                <c:pt idx="6141">
                  <c:v>124.3</c:v>
                </c:pt>
                <c:pt idx="6142">
                  <c:v>124.3</c:v>
                </c:pt>
                <c:pt idx="6143">
                  <c:v>125.5</c:v>
                </c:pt>
                <c:pt idx="6144">
                  <c:v>125.5</c:v>
                </c:pt>
                <c:pt idx="6145">
                  <c:v>125.5</c:v>
                </c:pt>
                <c:pt idx="6146">
                  <c:v>126.6</c:v>
                </c:pt>
                <c:pt idx="6147">
                  <c:v>126.6</c:v>
                </c:pt>
                <c:pt idx="6148">
                  <c:v>126.6</c:v>
                </c:pt>
                <c:pt idx="6149">
                  <c:v>127.6</c:v>
                </c:pt>
                <c:pt idx="6150">
                  <c:v>127.6</c:v>
                </c:pt>
                <c:pt idx="6151">
                  <c:v>127.6</c:v>
                </c:pt>
                <c:pt idx="6152">
                  <c:v>129.19999999999999</c:v>
                </c:pt>
                <c:pt idx="6153">
                  <c:v>129.19999999999999</c:v>
                </c:pt>
                <c:pt idx="6154">
                  <c:v>129.19999999999999</c:v>
                </c:pt>
                <c:pt idx="6155">
                  <c:v>130.1</c:v>
                </c:pt>
                <c:pt idx="6156">
                  <c:v>130.1</c:v>
                </c:pt>
                <c:pt idx="6157">
                  <c:v>130.1</c:v>
                </c:pt>
                <c:pt idx="6158">
                  <c:v>129.80000000000001</c:v>
                </c:pt>
                <c:pt idx="6159">
                  <c:v>129.80000000000001</c:v>
                </c:pt>
                <c:pt idx="6160">
                  <c:v>129.80000000000001</c:v>
                </c:pt>
                <c:pt idx="6161">
                  <c:v>128.69999999999999</c:v>
                </c:pt>
                <c:pt idx="6162">
                  <c:v>128.69999999999999</c:v>
                </c:pt>
                <c:pt idx="6163">
                  <c:v>128.69999999999999</c:v>
                </c:pt>
                <c:pt idx="6164">
                  <c:v>129.5</c:v>
                </c:pt>
                <c:pt idx="6165">
                  <c:v>129.5</c:v>
                </c:pt>
                <c:pt idx="6166">
                  <c:v>129.5</c:v>
                </c:pt>
                <c:pt idx="6167">
                  <c:v>131</c:v>
                </c:pt>
                <c:pt idx="6168">
                  <c:v>131</c:v>
                </c:pt>
                <c:pt idx="6169">
                  <c:v>131</c:v>
                </c:pt>
                <c:pt idx="6170">
                  <c:v>131.69999999999999</c:v>
                </c:pt>
                <c:pt idx="6171">
                  <c:v>131.69999999999999</c:v>
                </c:pt>
                <c:pt idx="6172">
                  <c:v>131.69999999999999</c:v>
                </c:pt>
                <c:pt idx="6173">
                  <c:v>131.30000000000001</c:v>
                </c:pt>
                <c:pt idx="6174">
                  <c:v>131.30000000000001</c:v>
                </c:pt>
                <c:pt idx="6175">
                  <c:v>131.30000000000001</c:v>
                </c:pt>
                <c:pt idx="6176">
                  <c:v>130</c:v>
                </c:pt>
                <c:pt idx="6177">
                  <c:v>130</c:v>
                </c:pt>
                <c:pt idx="6178">
                  <c:v>130</c:v>
                </c:pt>
                <c:pt idx="6179">
                  <c:v>128.69999999999999</c:v>
                </c:pt>
                <c:pt idx="6180">
                  <c:v>128.69999999999999</c:v>
                </c:pt>
                <c:pt idx="6181">
                  <c:v>128.69999999999999</c:v>
                </c:pt>
                <c:pt idx="6182">
                  <c:v>127.6</c:v>
                </c:pt>
                <c:pt idx="6183">
                  <c:v>127.6</c:v>
                </c:pt>
                <c:pt idx="6184">
                  <c:v>127.6</c:v>
                </c:pt>
                <c:pt idx="6185">
                  <c:v>127.5</c:v>
                </c:pt>
                <c:pt idx="6186">
                  <c:v>127.5</c:v>
                </c:pt>
                <c:pt idx="6187">
                  <c:v>127.5</c:v>
                </c:pt>
                <c:pt idx="6188">
                  <c:v>128.1</c:v>
                </c:pt>
                <c:pt idx="6189">
                  <c:v>128.1</c:v>
                </c:pt>
                <c:pt idx="6190">
                  <c:v>128.1</c:v>
                </c:pt>
                <c:pt idx="6191">
                  <c:v>127.7</c:v>
                </c:pt>
                <c:pt idx="6192">
                  <c:v>127.7</c:v>
                </c:pt>
                <c:pt idx="6193">
                  <c:v>127.7</c:v>
                </c:pt>
                <c:pt idx="6194">
                  <c:v>127</c:v>
                </c:pt>
                <c:pt idx="6195">
                  <c:v>127</c:v>
                </c:pt>
                <c:pt idx="6196">
                  <c:v>127</c:v>
                </c:pt>
                <c:pt idx="6197">
                  <c:v>125.9</c:v>
                </c:pt>
                <c:pt idx="6198">
                  <c:v>125.9</c:v>
                </c:pt>
                <c:pt idx="6199">
                  <c:v>125.9</c:v>
                </c:pt>
                <c:pt idx="6200">
                  <c:v>123.7</c:v>
                </c:pt>
                <c:pt idx="6201">
                  <c:v>123.7</c:v>
                </c:pt>
                <c:pt idx="6202">
                  <c:v>123.7</c:v>
                </c:pt>
                <c:pt idx="6203">
                  <c:v>121.3</c:v>
                </c:pt>
                <c:pt idx="6204">
                  <c:v>121.3</c:v>
                </c:pt>
                <c:pt idx="6205">
                  <c:v>121.3</c:v>
                </c:pt>
                <c:pt idx="6206">
                  <c:v>120.4</c:v>
                </c:pt>
                <c:pt idx="6207">
                  <c:v>120.4</c:v>
                </c:pt>
                <c:pt idx="6208">
                  <c:v>120.4</c:v>
                </c:pt>
                <c:pt idx="6209">
                  <c:v>121.4</c:v>
                </c:pt>
                <c:pt idx="6210">
                  <c:v>121.4</c:v>
                </c:pt>
                <c:pt idx="6211">
                  <c:v>121.4</c:v>
                </c:pt>
                <c:pt idx="6212">
                  <c:v>122.4</c:v>
                </c:pt>
                <c:pt idx="6213">
                  <c:v>122.4</c:v>
                </c:pt>
                <c:pt idx="6214">
                  <c:v>122.4</c:v>
                </c:pt>
                <c:pt idx="6215">
                  <c:v>121.5</c:v>
                </c:pt>
                <c:pt idx="6216">
                  <c:v>121.5</c:v>
                </c:pt>
                <c:pt idx="6217">
                  <c:v>121.5</c:v>
                </c:pt>
                <c:pt idx="6218">
                  <c:v>120.6</c:v>
                </c:pt>
                <c:pt idx="6219">
                  <c:v>120.6</c:v>
                </c:pt>
                <c:pt idx="6220">
                  <c:v>120.6</c:v>
                </c:pt>
                <c:pt idx="6221">
                  <c:v>120.2</c:v>
                </c:pt>
                <c:pt idx="6222">
                  <c:v>120.2</c:v>
                </c:pt>
                <c:pt idx="6223">
                  <c:v>120.2</c:v>
                </c:pt>
                <c:pt idx="6224">
                  <c:v>119.7</c:v>
                </c:pt>
                <c:pt idx="6225">
                  <c:v>119.7</c:v>
                </c:pt>
                <c:pt idx="6226">
                  <c:v>119.7</c:v>
                </c:pt>
                <c:pt idx="6227">
                  <c:v>119.4</c:v>
                </c:pt>
                <c:pt idx="6228">
                  <c:v>119.4</c:v>
                </c:pt>
                <c:pt idx="6229">
                  <c:v>119.4</c:v>
                </c:pt>
                <c:pt idx="6230">
                  <c:v>119</c:v>
                </c:pt>
                <c:pt idx="6231">
                  <c:v>119</c:v>
                </c:pt>
                <c:pt idx="6232">
                  <c:v>119</c:v>
                </c:pt>
                <c:pt idx="6233">
                  <c:v>118.9</c:v>
                </c:pt>
                <c:pt idx="6234">
                  <c:v>118.9</c:v>
                </c:pt>
                <c:pt idx="6235">
                  <c:v>118.9</c:v>
                </c:pt>
                <c:pt idx="6236">
                  <c:v>118.4</c:v>
                </c:pt>
                <c:pt idx="6237">
                  <c:v>118.4</c:v>
                </c:pt>
                <c:pt idx="6238">
                  <c:v>118.4</c:v>
                </c:pt>
                <c:pt idx="6239">
                  <c:v>117</c:v>
                </c:pt>
                <c:pt idx="6240">
                  <c:v>117</c:v>
                </c:pt>
                <c:pt idx="6241">
                  <c:v>117</c:v>
                </c:pt>
                <c:pt idx="6242">
                  <c:v>116.7</c:v>
                </c:pt>
                <c:pt idx="6243">
                  <c:v>116.7</c:v>
                </c:pt>
                <c:pt idx="6244">
                  <c:v>116.7</c:v>
                </c:pt>
                <c:pt idx="6245">
                  <c:v>117.2</c:v>
                </c:pt>
                <c:pt idx="6246">
                  <c:v>117.2</c:v>
                </c:pt>
                <c:pt idx="6247">
                  <c:v>117.2</c:v>
                </c:pt>
                <c:pt idx="6248">
                  <c:v>118.1</c:v>
                </c:pt>
                <c:pt idx="6249">
                  <c:v>118.1</c:v>
                </c:pt>
                <c:pt idx="6250">
                  <c:v>118.1</c:v>
                </c:pt>
                <c:pt idx="6251">
                  <c:v>117.8</c:v>
                </c:pt>
                <c:pt idx="6252">
                  <c:v>117.8</c:v>
                </c:pt>
                <c:pt idx="6253">
                  <c:v>117.8</c:v>
                </c:pt>
                <c:pt idx="6254">
                  <c:v>117.2</c:v>
                </c:pt>
                <c:pt idx="6255">
                  <c:v>117.2</c:v>
                </c:pt>
                <c:pt idx="6256">
                  <c:v>117.2</c:v>
                </c:pt>
                <c:pt idx="6257">
                  <c:v>117.5</c:v>
                </c:pt>
                <c:pt idx="6258">
                  <c:v>117.5</c:v>
                </c:pt>
                <c:pt idx="6259">
                  <c:v>117.5</c:v>
                </c:pt>
                <c:pt idx="6260">
                  <c:v>118</c:v>
                </c:pt>
                <c:pt idx="6261">
                  <c:v>118</c:v>
                </c:pt>
                <c:pt idx="6262">
                  <c:v>118</c:v>
                </c:pt>
                <c:pt idx="6263">
                  <c:v>118</c:v>
                </c:pt>
                <c:pt idx="6264">
                  <c:v>118</c:v>
                </c:pt>
                <c:pt idx="6265">
                  <c:v>118</c:v>
                </c:pt>
                <c:pt idx="6266">
                  <c:v>118.1</c:v>
                </c:pt>
                <c:pt idx="6267">
                  <c:v>118.1</c:v>
                </c:pt>
                <c:pt idx="6268">
                  <c:v>118.1</c:v>
                </c:pt>
                <c:pt idx="6269">
                  <c:v>118</c:v>
                </c:pt>
                <c:pt idx="6270">
                  <c:v>118</c:v>
                </c:pt>
                <c:pt idx="6271">
                  <c:v>118</c:v>
                </c:pt>
                <c:pt idx="6272">
                  <c:v>117.6</c:v>
                </c:pt>
                <c:pt idx="6273">
                  <c:v>117.6</c:v>
                </c:pt>
                <c:pt idx="6274">
                  <c:v>117.6</c:v>
                </c:pt>
                <c:pt idx="6275">
                  <c:v>117.4</c:v>
                </c:pt>
                <c:pt idx="6276">
                  <c:v>117.4</c:v>
                </c:pt>
                <c:pt idx="6277">
                  <c:v>117.4</c:v>
                </c:pt>
                <c:pt idx="6278">
                  <c:v>117.2</c:v>
                </c:pt>
                <c:pt idx="6279">
                  <c:v>117.2</c:v>
                </c:pt>
                <c:pt idx="6280">
                  <c:v>117.2</c:v>
                </c:pt>
                <c:pt idx="6281">
                  <c:v>117.4</c:v>
                </c:pt>
                <c:pt idx="6282">
                  <c:v>117.4</c:v>
                </c:pt>
                <c:pt idx="6283">
                  <c:v>117.4</c:v>
                </c:pt>
                <c:pt idx="6284">
                  <c:v>117.1</c:v>
                </c:pt>
                <c:pt idx="6285">
                  <c:v>117.1</c:v>
                </c:pt>
                <c:pt idx="6286">
                  <c:v>117.1</c:v>
                </c:pt>
                <c:pt idx="6287">
                  <c:v>117.1</c:v>
                </c:pt>
                <c:pt idx="6288">
                  <c:v>117.1</c:v>
                </c:pt>
                <c:pt idx="6289">
                  <c:v>117.1</c:v>
                </c:pt>
                <c:pt idx="6290">
                  <c:v>117.2</c:v>
                </c:pt>
                <c:pt idx="6291">
                  <c:v>117.2</c:v>
                </c:pt>
                <c:pt idx="6292">
                  <c:v>117.2</c:v>
                </c:pt>
                <c:pt idx="6293">
                  <c:v>116.9</c:v>
                </c:pt>
                <c:pt idx="6294">
                  <c:v>116.9</c:v>
                </c:pt>
                <c:pt idx="6295">
                  <c:v>116.9</c:v>
                </c:pt>
                <c:pt idx="6296">
                  <c:v>116.5</c:v>
                </c:pt>
                <c:pt idx="6297">
                  <c:v>116.5</c:v>
                </c:pt>
                <c:pt idx="6298">
                  <c:v>116.5</c:v>
                </c:pt>
                <c:pt idx="6299">
                  <c:v>116.4</c:v>
                </c:pt>
                <c:pt idx="6300">
                  <c:v>116.4</c:v>
                </c:pt>
                <c:pt idx="6301">
                  <c:v>116.4</c:v>
                </c:pt>
                <c:pt idx="6302">
                  <c:v>116.3</c:v>
                </c:pt>
                <c:pt idx="6303">
                  <c:v>116.3</c:v>
                </c:pt>
                <c:pt idx="6304">
                  <c:v>116.3</c:v>
                </c:pt>
                <c:pt idx="6305">
                  <c:v>116.4</c:v>
                </c:pt>
                <c:pt idx="6306">
                  <c:v>116.4</c:v>
                </c:pt>
                <c:pt idx="6307">
                  <c:v>116.4</c:v>
                </c:pt>
                <c:pt idx="6308">
                  <c:v>116.1</c:v>
                </c:pt>
                <c:pt idx="6309">
                  <c:v>116.1</c:v>
                </c:pt>
                <c:pt idx="6310">
                  <c:v>116.1</c:v>
                </c:pt>
                <c:pt idx="6311">
                  <c:v>115.9</c:v>
                </c:pt>
                <c:pt idx="6312">
                  <c:v>115.9</c:v>
                </c:pt>
                <c:pt idx="6313">
                  <c:v>115.9</c:v>
                </c:pt>
                <c:pt idx="6314">
                  <c:v>115.4</c:v>
                </c:pt>
                <c:pt idx="6315">
                  <c:v>115.4</c:v>
                </c:pt>
                <c:pt idx="6316">
                  <c:v>115.4</c:v>
                </c:pt>
                <c:pt idx="6317">
                  <c:v>115.1</c:v>
                </c:pt>
                <c:pt idx="6318">
                  <c:v>115.1</c:v>
                </c:pt>
                <c:pt idx="6319">
                  <c:v>115.1</c:v>
                </c:pt>
                <c:pt idx="6320">
                  <c:v>115.1</c:v>
                </c:pt>
                <c:pt idx="6321">
                  <c:v>115.1</c:v>
                </c:pt>
                <c:pt idx="6322">
                  <c:v>115.1</c:v>
                </c:pt>
                <c:pt idx="6323">
                  <c:v>114.3</c:v>
                </c:pt>
                <c:pt idx="6324">
                  <c:v>114.3</c:v>
                </c:pt>
                <c:pt idx="6325">
                  <c:v>114.3</c:v>
                </c:pt>
                <c:pt idx="6326">
                  <c:v>113.8</c:v>
                </c:pt>
                <c:pt idx="6327">
                  <c:v>113.8</c:v>
                </c:pt>
                <c:pt idx="6328">
                  <c:v>113.8</c:v>
                </c:pt>
                <c:pt idx="6329">
                  <c:v>113.6</c:v>
                </c:pt>
                <c:pt idx="6330">
                  <c:v>113.6</c:v>
                </c:pt>
                <c:pt idx="6331">
                  <c:v>113.6</c:v>
                </c:pt>
                <c:pt idx="6332">
                  <c:v>114</c:v>
                </c:pt>
                <c:pt idx="6333">
                  <c:v>114</c:v>
                </c:pt>
                <c:pt idx="6334">
                  <c:v>114</c:v>
                </c:pt>
                <c:pt idx="6335">
                  <c:v>114.2</c:v>
                </c:pt>
                <c:pt idx="6336">
                  <c:v>114.2</c:v>
                </c:pt>
                <c:pt idx="6337">
                  <c:v>114.2</c:v>
                </c:pt>
                <c:pt idx="6338">
                  <c:v>113.9</c:v>
                </c:pt>
                <c:pt idx="6339">
                  <c:v>113.9</c:v>
                </c:pt>
                <c:pt idx="6340">
                  <c:v>113.9</c:v>
                </c:pt>
                <c:pt idx="6341">
                  <c:v>113.8</c:v>
                </c:pt>
                <c:pt idx="6342">
                  <c:v>113.8</c:v>
                </c:pt>
                <c:pt idx="6343">
                  <c:v>113.8</c:v>
                </c:pt>
                <c:pt idx="6344">
                  <c:v>113.5</c:v>
                </c:pt>
                <c:pt idx="6345">
                  <c:v>113.5</c:v>
                </c:pt>
                <c:pt idx="6346">
                  <c:v>113.5</c:v>
                </c:pt>
                <c:pt idx="6347">
                  <c:v>113.6</c:v>
                </c:pt>
                <c:pt idx="6348">
                  <c:v>113.6</c:v>
                </c:pt>
                <c:pt idx="6349">
                  <c:v>113.6</c:v>
                </c:pt>
                <c:pt idx="6350">
                  <c:v>113.7</c:v>
                </c:pt>
                <c:pt idx="6351">
                  <c:v>113.7</c:v>
                </c:pt>
                <c:pt idx="6352">
                  <c:v>113.7</c:v>
                </c:pt>
                <c:pt idx="6353">
                  <c:v>113.6</c:v>
                </c:pt>
                <c:pt idx="6354">
                  <c:v>113.6</c:v>
                </c:pt>
                <c:pt idx="6355">
                  <c:v>113.6</c:v>
                </c:pt>
                <c:pt idx="6356">
                  <c:v>113.8</c:v>
                </c:pt>
                <c:pt idx="6357">
                  <c:v>113.8</c:v>
                </c:pt>
                <c:pt idx="6358">
                  <c:v>113.8</c:v>
                </c:pt>
                <c:pt idx="6359">
                  <c:v>113.7</c:v>
                </c:pt>
                <c:pt idx="6360">
                  <c:v>113.7</c:v>
                </c:pt>
                <c:pt idx="6361">
                  <c:v>113.7</c:v>
                </c:pt>
                <c:pt idx="6362">
                  <c:v>114</c:v>
                </c:pt>
                <c:pt idx="6363">
                  <c:v>114</c:v>
                </c:pt>
                <c:pt idx="6364">
                  <c:v>114</c:v>
                </c:pt>
                <c:pt idx="6365">
                  <c:v>114.3</c:v>
                </c:pt>
                <c:pt idx="6366">
                  <c:v>114.3</c:v>
                </c:pt>
                <c:pt idx="6367">
                  <c:v>114.3</c:v>
                </c:pt>
                <c:pt idx="6368">
                  <c:v>114.4</c:v>
                </c:pt>
                <c:pt idx="6369">
                  <c:v>114.4</c:v>
                </c:pt>
                <c:pt idx="6370">
                  <c:v>114.4</c:v>
                </c:pt>
                <c:pt idx="6371">
                  <c:v>114.3</c:v>
                </c:pt>
                <c:pt idx="6372">
                  <c:v>114.3</c:v>
                </c:pt>
                <c:pt idx="6373">
                  <c:v>114.3</c:v>
                </c:pt>
                <c:pt idx="6374">
                  <c:v>114.1</c:v>
                </c:pt>
                <c:pt idx="6375">
                  <c:v>114.1</c:v>
                </c:pt>
                <c:pt idx="6376">
                  <c:v>114.1</c:v>
                </c:pt>
                <c:pt idx="6377">
                  <c:v>114.1</c:v>
                </c:pt>
                <c:pt idx="6378">
                  <c:v>114.1</c:v>
                </c:pt>
                <c:pt idx="6379">
                  <c:v>114.1</c:v>
                </c:pt>
                <c:pt idx="6380">
                  <c:v>114</c:v>
                </c:pt>
                <c:pt idx="6381">
                  <c:v>114</c:v>
                </c:pt>
                <c:pt idx="6382">
                  <c:v>114</c:v>
                </c:pt>
                <c:pt idx="6383">
                  <c:v>113.9</c:v>
                </c:pt>
                <c:pt idx="6384">
                  <c:v>113.9</c:v>
                </c:pt>
                <c:pt idx="6385">
                  <c:v>113.9</c:v>
                </c:pt>
                <c:pt idx="6386">
                  <c:v>113.9</c:v>
                </c:pt>
                <c:pt idx="6387">
                  <c:v>113.9</c:v>
                </c:pt>
                <c:pt idx="6388">
                  <c:v>113.9</c:v>
                </c:pt>
                <c:pt idx="6389">
                  <c:v>114.5</c:v>
                </c:pt>
                <c:pt idx="6390">
                  <c:v>114.5</c:v>
                </c:pt>
                <c:pt idx="6391">
                  <c:v>114.5</c:v>
                </c:pt>
                <c:pt idx="6392">
                  <c:v>114.8</c:v>
                </c:pt>
                <c:pt idx="6393">
                  <c:v>114.8</c:v>
                </c:pt>
                <c:pt idx="6394">
                  <c:v>114.8</c:v>
                </c:pt>
                <c:pt idx="6395">
                  <c:v>115.2</c:v>
                </c:pt>
                <c:pt idx="6396">
                  <c:v>115.2</c:v>
                </c:pt>
                <c:pt idx="6397">
                  <c:v>115.2</c:v>
                </c:pt>
                <c:pt idx="6398">
                  <c:v>115.3</c:v>
                </c:pt>
                <c:pt idx="6399">
                  <c:v>115.3</c:v>
                </c:pt>
                <c:pt idx="6400">
                  <c:v>115.3</c:v>
                </c:pt>
                <c:pt idx="6401">
                  <c:v>115.2</c:v>
                </c:pt>
                <c:pt idx="6402">
                  <c:v>115.2</c:v>
                </c:pt>
                <c:pt idx="6403">
                  <c:v>115.2</c:v>
                </c:pt>
                <c:pt idx="6404">
                  <c:v>115.2</c:v>
                </c:pt>
                <c:pt idx="6405">
                  <c:v>115.2</c:v>
                </c:pt>
                <c:pt idx="6406">
                  <c:v>115.2</c:v>
                </c:pt>
                <c:pt idx="6407">
                  <c:v>115</c:v>
                </c:pt>
                <c:pt idx="6408">
                  <c:v>115</c:v>
                </c:pt>
                <c:pt idx="6409">
                  <c:v>115</c:v>
                </c:pt>
                <c:pt idx="6410">
                  <c:v>115.1</c:v>
                </c:pt>
                <c:pt idx="6411">
                  <c:v>115.1</c:v>
                </c:pt>
                <c:pt idx="6412">
                  <c:v>115.1</c:v>
                </c:pt>
                <c:pt idx="6413">
                  <c:v>115.2</c:v>
                </c:pt>
                <c:pt idx="6414">
                  <c:v>115.2</c:v>
                </c:pt>
                <c:pt idx="6415">
                  <c:v>115.2</c:v>
                </c:pt>
                <c:pt idx="6416">
                  <c:v>115.6</c:v>
                </c:pt>
                <c:pt idx="6417">
                  <c:v>115.6</c:v>
                </c:pt>
                <c:pt idx="6418">
                  <c:v>115.6</c:v>
                </c:pt>
                <c:pt idx="6419">
                  <c:v>115.7</c:v>
                </c:pt>
                <c:pt idx="6420">
                  <c:v>115.7</c:v>
                </c:pt>
                <c:pt idx="6421">
                  <c:v>115.7</c:v>
                </c:pt>
                <c:pt idx="6422">
                  <c:v>115.8</c:v>
                </c:pt>
                <c:pt idx="6423">
                  <c:v>115.8</c:v>
                </c:pt>
                <c:pt idx="6424">
                  <c:v>115.8</c:v>
                </c:pt>
                <c:pt idx="6425">
                  <c:v>115.2</c:v>
                </c:pt>
                <c:pt idx="6426">
                  <c:v>115.2</c:v>
                </c:pt>
                <c:pt idx="6427">
                  <c:v>115.2</c:v>
                </c:pt>
                <c:pt idx="6428">
                  <c:v>113.6</c:v>
                </c:pt>
                <c:pt idx="6429">
                  <c:v>113.6</c:v>
                </c:pt>
                <c:pt idx="6430">
                  <c:v>113.6</c:v>
                </c:pt>
                <c:pt idx="6431">
                  <c:v>109.9</c:v>
                </c:pt>
                <c:pt idx="6432">
                  <c:v>109.9</c:v>
                </c:pt>
                <c:pt idx="6433">
                  <c:v>109.9</c:v>
                </c:pt>
                <c:pt idx="6434">
                  <c:v>106</c:v>
                </c:pt>
                <c:pt idx="6435">
                  <c:v>106</c:v>
                </c:pt>
                <c:pt idx="6436">
                  <c:v>106</c:v>
                </c:pt>
                <c:pt idx="6437">
                  <c:v>104.7</c:v>
                </c:pt>
                <c:pt idx="6438">
                  <c:v>104.7</c:v>
                </c:pt>
                <c:pt idx="6439">
                  <c:v>104.7</c:v>
                </c:pt>
                <c:pt idx="6440">
                  <c:v>107</c:v>
                </c:pt>
                <c:pt idx="6441">
                  <c:v>107</c:v>
                </c:pt>
                <c:pt idx="6442">
                  <c:v>107</c:v>
                </c:pt>
                <c:pt idx="6443">
                  <c:v>111.2</c:v>
                </c:pt>
                <c:pt idx="6444">
                  <c:v>111.2</c:v>
                </c:pt>
                <c:pt idx="6445">
                  <c:v>111.2</c:v>
                </c:pt>
                <c:pt idx="6446">
                  <c:v>113.9</c:v>
                </c:pt>
                <c:pt idx="6447">
                  <c:v>113.9</c:v>
                </c:pt>
                <c:pt idx="6448">
                  <c:v>113.9</c:v>
                </c:pt>
                <c:pt idx="6449">
                  <c:v>114</c:v>
                </c:pt>
                <c:pt idx="6450">
                  <c:v>114</c:v>
                </c:pt>
                <c:pt idx="6451">
                  <c:v>114</c:v>
                </c:pt>
                <c:pt idx="6452">
                  <c:v>113.1</c:v>
                </c:pt>
                <c:pt idx="6453">
                  <c:v>113.1</c:v>
                </c:pt>
                <c:pt idx="6454">
                  <c:v>113.1</c:v>
                </c:pt>
                <c:pt idx="6455">
                  <c:v>112.6</c:v>
                </c:pt>
                <c:pt idx="6456">
                  <c:v>112.6</c:v>
                </c:pt>
                <c:pt idx="6457">
                  <c:v>112.6</c:v>
                </c:pt>
                <c:pt idx="6458">
                  <c:v>113.1</c:v>
                </c:pt>
                <c:pt idx="6459">
                  <c:v>113.1</c:v>
                </c:pt>
                <c:pt idx="6460">
                  <c:v>113.1</c:v>
                </c:pt>
                <c:pt idx="6461">
                  <c:v>114</c:v>
                </c:pt>
                <c:pt idx="6462">
                  <c:v>114</c:v>
                </c:pt>
                <c:pt idx="6463">
                  <c:v>114</c:v>
                </c:pt>
                <c:pt idx="6464">
                  <c:v>114.7</c:v>
                </c:pt>
                <c:pt idx="6465">
                  <c:v>114.7</c:v>
                </c:pt>
                <c:pt idx="6466">
                  <c:v>114.7</c:v>
                </c:pt>
                <c:pt idx="6467">
                  <c:v>115</c:v>
                </c:pt>
                <c:pt idx="6468">
                  <c:v>115</c:v>
                </c:pt>
                <c:pt idx="6469">
                  <c:v>115</c:v>
                </c:pt>
                <c:pt idx="6470">
                  <c:v>115.1</c:v>
                </c:pt>
                <c:pt idx="6471">
                  <c:v>115.1</c:v>
                </c:pt>
                <c:pt idx="6472">
                  <c:v>115.1</c:v>
                </c:pt>
                <c:pt idx="6473">
                  <c:v>114.8</c:v>
                </c:pt>
                <c:pt idx="6474">
                  <c:v>114.8</c:v>
                </c:pt>
                <c:pt idx="6475">
                  <c:v>114.8</c:v>
                </c:pt>
                <c:pt idx="6476">
                  <c:v>115</c:v>
                </c:pt>
                <c:pt idx="6477">
                  <c:v>115</c:v>
                </c:pt>
                <c:pt idx="6478">
                  <c:v>115</c:v>
                </c:pt>
                <c:pt idx="6479">
                  <c:v>115</c:v>
                </c:pt>
                <c:pt idx="6480">
                  <c:v>115</c:v>
                </c:pt>
                <c:pt idx="6481">
                  <c:v>115</c:v>
                </c:pt>
                <c:pt idx="6482">
                  <c:v>115.5</c:v>
                </c:pt>
                <c:pt idx="6483">
                  <c:v>115.5</c:v>
                </c:pt>
                <c:pt idx="6484">
                  <c:v>115.5</c:v>
                </c:pt>
                <c:pt idx="6485">
                  <c:v>115.3</c:v>
                </c:pt>
                <c:pt idx="6486">
                  <c:v>115.3</c:v>
                </c:pt>
                <c:pt idx="6487">
                  <c:v>115.3</c:v>
                </c:pt>
                <c:pt idx="6488">
                  <c:v>115.3</c:v>
                </c:pt>
                <c:pt idx="6489">
                  <c:v>115.3</c:v>
                </c:pt>
                <c:pt idx="6490">
                  <c:v>115.3</c:v>
                </c:pt>
                <c:pt idx="6491">
                  <c:v>115</c:v>
                </c:pt>
                <c:pt idx="6492">
                  <c:v>115</c:v>
                </c:pt>
                <c:pt idx="6493">
                  <c:v>115</c:v>
                </c:pt>
                <c:pt idx="6494">
                  <c:v>115.3</c:v>
                </c:pt>
                <c:pt idx="6495">
                  <c:v>115.3</c:v>
                </c:pt>
                <c:pt idx="6496">
                  <c:v>115.3</c:v>
                </c:pt>
                <c:pt idx="6497">
                  <c:v>115.5</c:v>
                </c:pt>
                <c:pt idx="6498">
                  <c:v>115.5</c:v>
                </c:pt>
                <c:pt idx="6499">
                  <c:v>115.5</c:v>
                </c:pt>
                <c:pt idx="6500">
                  <c:v>116</c:v>
                </c:pt>
                <c:pt idx="6501">
                  <c:v>116</c:v>
                </c:pt>
                <c:pt idx="6502">
                  <c:v>116</c:v>
                </c:pt>
                <c:pt idx="6503">
                  <c:v>116.4</c:v>
                </c:pt>
                <c:pt idx="6504">
                  <c:v>116.4</c:v>
                </c:pt>
                <c:pt idx="6505">
                  <c:v>116.4</c:v>
                </c:pt>
                <c:pt idx="6506">
                  <c:v>117</c:v>
                </c:pt>
                <c:pt idx="6507">
                  <c:v>117</c:v>
                </c:pt>
                <c:pt idx="6508">
                  <c:v>117</c:v>
                </c:pt>
                <c:pt idx="6509">
                  <c:v>117.3</c:v>
                </c:pt>
                <c:pt idx="6510">
                  <c:v>117.3</c:v>
                </c:pt>
                <c:pt idx="6511">
                  <c:v>117.3</c:v>
                </c:pt>
                <c:pt idx="6512">
                  <c:v>117.8</c:v>
                </c:pt>
                <c:pt idx="6513">
                  <c:v>117.8</c:v>
                </c:pt>
                <c:pt idx="6514">
                  <c:v>117.8</c:v>
                </c:pt>
                <c:pt idx="6515">
                  <c:v>118.3</c:v>
                </c:pt>
                <c:pt idx="6516">
                  <c:v>118.3</c:v>
                </c:pt>
                <c:pt idx="6517">
                  <c:v>118.3</c:v>
                </c:pt>
                <c:pt idx="6518">
                  <c:v>118.7</c:v>
                </c:pt>
                <c:pt idx="6519">
                  <c:v>118.7</c:v>
                </c:pt>
                <c:pt idx="6520">
                  <c:v>118.7</c:v>
                </c:pt>
                <c:pt idx="6521">
                  <c:v>119.2</c:v>
                </c:pt>
                <c:pt idx="6522">
                  <c:v>119.2</c:v>
                </c:pt>
                <c:pt idx="6523">
                  <c:v>119.2</c:v>
                </c:pt>
                <c:pt idx="6524">
                  <c:v>119.7</c:v>
                </c:pt>
                <c:pt idx="6525">
                  <c:v>119.7</c:v>
                </c:pt>
                <c:pt idx="6526">
                  <c:v>119.7</c:v>
                </c:pt>
                <c:pt idx="6527">
                  <c:v>120.4</c:v>
                </c:pt>
                <c:pt idx="6528">
                  <c:v>120.4</c:v>
                </c:pt>
                <c:pt idx="6529">
                  <c:v>120.4</c:v>
                </c:pt>
                <c:pt idx="6530">
                  <c:v>120.9</c:v>
                </c:pt>
                <c:pt idx="6531">
                  <c:v>120.9</c:v>
                </c:pt>
                <c:pt idx="6532">
                  <c:v>120.9</c:v>
                </c:pt>
                <c:pt idx="6533">
                  <c:v>121.1</c:v>
                </c:pt>
                <c:pt idx="6534">
                  <c:v>121.1</c:v>
                </c:pt>
                <c:pt idx="6535">
                  <c:v>121.1</c:v>
                </c:pt>
                <c:pt idx="6536">
                  <c:v>121.5</c:v>
                </c:pt>
                <c:pt idx="6537">
                  <c:v>121.5</c:v>
                </c:pt>
                <c:pt idx="6538">
                  <c:v>121.5</c:v>
                </c:pt>
                <c:pt idx="6539">
                  <c:v>121.7</c:v>
                </c:pt>
                <c:pt idx="6540">
                  <c:v>121.7</c:v>
                </c:pt>
                <c:pt idx="6541">
                  <c:v>121.7</c:v>
                </c:pt>
                <c:pt idx="6542">
                  <c:v>121.8</c:v>
                </c:pt>
                <c:pt idx="6543">
                  <c:v>121.8</c:v>
                </c:pt>
                <c:pt idx="6544">
                  <c:v>121.8</c:v>
                </c:pt>
                <c:pt idx="6545">
                  <c:v>122.5</c:v>
                </c:pt>
                <c:pt idx="6546">
                  <c:v>122.5</c:v>
                </c:pt>
                <c:pt idx="6547">
                  <c:v>122.5</c:v>
                </c:pt>
                <c:pt idx="6548">
                  <c:v>122.4</c:v>
                </c:pt>
                <c:pt idx="6549">
                  <c:v>122.4</c:v>
                </c:pt>
                <c:pt idx="6550">
                  <c:v>122.4</c:v>
                </c:pt>
                <c:pt idx="6551">
                  <c:v>122.4</c:v>
                </c:pt>
                <c:pt idx="6552">
                  <c:v>122.4</c:v>
                </c:pt>
                <c:pt idx="6553">
                  <c:v>122.4</c:v>
                </c:pt>
                <c:pt idx="6554">
                  <c:v>121.8</c:v>
                </c:pt>
                <c:pt idx="6555">
                  <c:v>121.8</c:v>
                </c:pt>
                <c:pt idx="6556">
                  <c:v>121.8</c:v>
                </c:pt>
                <c:pt idx="6557">
                  <c:v>121.8</c:v>
                </c:pt>
                <c:pt idx="6558">
                  <c:v>121.8</c:v>
                </c:pt>
                <c:pt idx="6559">
                  <c:v>121.8</c:v>
                </c:pt>
                <c:pt idx="6560">
                  <c:v>122</c:v>
                </c:pt>
                <c:pt idx="6561">
                  <c:v>122</c:v>
                </c:pt>
                <c:pt idx="6562">
                  <c:v>122</c:v>
                </c:pt>
                <c:pt idx="6563">
                  <c:v>121.8</c:v>
                </c:pt>
                <c:pt idx="6564">
                  <c:v>121.8</c:v>
                </c:pt>
                <c:pt idx="6565">
                  <c:v>121.8</c:v>
                </c:pt>
                <c:pt idx="6566">
                  <c:v>121.7</c:v>
                </c:pt>
                <c:pt idx="6567">
                  <c:v>121.7</c:v>
                </c:pt>
                <c:pt idx="6568">
                  <c:v>121.7</c:v>
                </c:pt>
                <c:pt idx="6569">
                  <c:v>121.4</c:v>
                </c:pt>
                <c:pt idx="6570">
                  <c:v>121.4</c:v>
                </c:pt>
                <c:pt idx="6571">
                  <c:v>121.4</c:v>
                </c:pt>
                <c:pt idx="6572">
                  <c:v>121.3</c:v>
                </c:pt>
                <c:pt idx="6573">
                  <c:v>121.3</c:v>
                </c:pt>
                <c:pt idx="6574">
                  <c:v>121.3</c:v>
                </c:pt>
                <c:pt idx="6575">
                  <c:v>121</c:v>
                </c:pt>
                <c:pt idx="6576">
                  <c:v>121</c:v>
                </c:pt>
                <c:pt idx="6577">
                  <c:v>121</c:v>
                </c:pt>
                <c:pt idx="6578">
                  <c:v>121</c:v>
                </c:pt>
                <c:pt idx="6579">
                  <c:v>121</c:v>
                </c:pt>
                <c:pt idx="6580">
                  <c:v>121</c:v>
                </c:pt>
                <c:pt idx="6581">
                  <c:v>121.2</c:v>
                </c:pt>
                <c:pt idx="6582">
                  <c:v>121.2</c:v>
                </c:pt>
                <c:pt idx="6583">
                  <c:v>121.2</c:v>
                </c:pt>
                <c:pt idx="6584">
                  <c:v>121.4</c:v>
                </c:pt>
                <c:pt idx="6585">
                  <c:v>121.4</c:v>
                </c:pt>
                <c:pt idx="6586">
                  <c:v>121.4</c:v>
                </c:pt>
                <c:pt idx="6587">
                  <c:v>121.4</c:v>
                </c:pt>
                <c:pt idx="6588">
                  <c:v>121.4</c:v>
                </c:pt>
                <c:pt idx="6589">
                  <c:v>121.4</c:v>
                </c:pt>
                <c:pt idx="6590">
                  <c:v>121.1</c:v>
                </c:pt>
                <c:pt idx="6591">
                  <c:v>121.1</c:v>
                </c:pt>
                <c:pt idx="6592">
                  <c:v>121.1</c:v>
                </c:pt>
                <c:pt idx="6593">
                  <c:v>121</c:v>
                </c:pt>
                <c:pt idx="6594">
                  <c:v>121</c:v>
                </c:pt>
                <c:pt idx="6595">
                  <c:v>121</c:v>
                </c:pt>
                <c:pt idx="6596">
                  <c:v>121</c:v>
                </c:pt>
                <c:pt idx="6597">
                  <c:v>121</c:v>
                </c:pt>
                <c:pt idx="6598">
                  <c:v>121</c:v>
                </c:pt>
                <c:pt idx="6599">
                  <c:v>120.9</c:v>
                </c:pt>
                <c:pt idx="6600">
                  <c:v>120.9</c:v>
                </c:pt>
                <c:pt idx="6601">
                  <c:v>120.9</c:v>
                </c:pt>
                <c:pt idx="6602">
                  <c:v>120.8</c:v>
                </c:pt>
                <c:pt idx="6603">
                  <c:v>120.8</c:v>
                </c:pt>
                <c:pt idx="6604">
                  <c:v>120.8</c:v>
                </c:pt>
                <c:pt idx="6605">
                  <c:v>120.9</c:v>
                </c:pt>
                <c:pt idx="6606">
                  <c:v>120.9</c:v>
                </c:pt>
                <c:pt idx="6607">
                  <c:v>120.9</c:v>
                </c:pt>
                <c:pt idx="6608">
                  <c:v>121</c:v>
                </c:pt>
                <c:pt idx="6609">
                  <c:v>121</c:v>
                </c:pt>
                <c:pt idx="6610">
                  <c:v>121</c:v>
                </c:pt>
                <c:pt idx="6611">
                  <c:v>121.3</c:v>
                </c:pt>
                <c:pt idx="6612">
                  <c:v>121.3</c:v>
                </c:pt>
                <c:pt idx="6613">
                  <c:v>121.3</c:v>
                </c:pt>
                <c:pt idx="6614">
                  <c:v>120.9</c:v>
                </c:pt>
                <c:pt idx="6615">
                  <c:v>120.9</c:v>
                </c:pt>
                <c:pt idx="6616">
                  <c:v>120.9</c:v>
                </c:pt>
                <c:pt idx="6617">
                  <c:v>120.9</c:v>
                </c:pt>
                <c:pt idx="6618">
                  <c:v>120.9</c:v>
                </c:pt>
                <c:pt idx="6619">
                  <c:v>120.9</c:v>
                </c:pt>
                <c:pt idx="6620">
                  <c:v>120.7</c:v>
                </c:pt>
                <c:pt idx="6621">
                  <c:v>120.7</c:v>
                </c:pt>
                <c:pt idx="6622">
                  <c:v>120.7</c:v>
                </c:pt>
                <c:pt idx="6623">
                  <c:v>121.1</c:v>
                </c:pt>
                <c:pt idx="6624">
                  <c:v>121.1</c:v>
                </c:pt>
                <c:pt idx="6625">
                  <c:v>121.1</c:v>
                </c:pt>
                <c:pt idx="6626">
                  <c:v>121.4</c:v>
                </c:pt>
                <c:pt idx="6627">
                  <c:v>121.4</c:v>
                </c:pt>
                <c:pt idx="6628">
                  <c:v>121.4</c:v>
                </c:pt>
                <c:pt idx="6629">
                  <c:v>121.3</c:v>
                </c:pt>
                <c:pt idx="6630">
                  <c:v>121.3</c:v>
                </c:pt>
                <c:pt idx="6631">
                  <c:v>121.3</c:v>
                </c:pt>
                <c:pt idx="6632">
                  <c:v>121</c:v>
                </c:pt>
                <c:pt idx="6633">
                  <c:v>121</c:v>
                </c:pt>
                <c:pt idx="6634">
                  <c:v>121</c:v>
                </c:pt>
                <c:pt idx="6635">
                  <c:v>120.6</c:v>
                </c:pt>
                <c:pt idx="6636">
                  <c:v>120.6</c:v>
                </c:pt>
                <c:pt idx="6637">
                  <c:v>120.6</c:v>
                </c:pt>
                <c:pt idx="6638">
                  <c:v>120.5</c:v>
                </c:pt>
                <c:pt idx="6639">
                  <c:v>120.5</c:v>
                </c:pt>
                <c:pt idx="6640">
                  <c:v>120.5</c:v>
                </c:pt>
                <c:pt idx="6641">
                  <c:v>120.7</c:v>
                </c:pt>
                <c:pt idx="6642">
                  <c:v>120.7</c:v>
                </c:pt>
                <c:pt idx="6643">
                  <c:v>120.7</c:v>
                </c:pt>
                <c:pt idx="6644">
                  <c:v>120.8</c:v>
                </c:pt>
                <c:pt idx="6645">
                  <c:v>120.8</c:v>
                </c:pt>
                <c:pt idx="6646">
                  <c:v>120.8</c:v>
                </c:pt>
                <c:pt idx="6647">
                  <c:v>121</c:v>
                </c:pt>
                <c:pt idx="6648">
                  <c:v>121</c:v>
                </c:pt>
                <c:pt idx="6649">
                  <c:v>121</c:v>
                </c:pt>
                <c:pt idx="6650">
                  <c:v>121.1</c:v>
                </c:pt>
                <c:pt idx="6651">
                  <c:v>121.1</c:v>
                </c:pt>
                <c:pt idx="6652">
                  <c:v>121.1</c:v>
                </c:pt>
                <c:pt idx="6653">
                  <c:v>121.2</c:v>
                </c:pt>
                <c:pt idx="6654">
                  <c:v>121.2</c:v>
                </c:pt>
                <c:pt idx="6655">
                  <c:v>121.2</c:v>
                </c:pt>
                <c:pt idx="6656">
                  <c:v>121.1</c:v>
                </c:pt>
                <c:pt idx="6657">
                  <c:v>121.1</c:v>
                </c:pt>
                <c:pt idx="6658">
                  <c:v>121.1</c:v>
                </c:pt>
                <c:pt idx="6659">
                  <c:v>121.2</c:v>
                </c:pt>
                <c:pt idx="6660">
                  <c:v>121.2</c:v>
                </c:pt>
                <c:pt idx="6661">
                  <c:v>121.2</c:v>
                </c:pt>
                <c:pt idx="6662">
                  <c:v>121.4</c:v>
                </c:pt>
                <c:pt idx="6663">
                  <c:v>121.4</c:v>
                </c:pt>
                <c:pt idx="6664">
                  <c:v>121.4</c:v>
                </c:pt>
                <c:pt idx="6665">
                  <c:v>121.4</c:v>
                </c:pt>
                <c:pt idx="6666">
                  <c:v>121.4</c:v>
                </c:pt>
                <c:pt idx="6667">
                  <c:v>121.4</c:v>
                </c:pt>
                <c:pt idx="6668">
                  <c:v>120.9</c:v>
                </c:pt>
                <c:pt idx="6669">
                  <c:v>120.9</c:v>
                </c:pt>
                <c:pt idx="6670">
                  <c:v>120.9</c:v>
                </c:pt>
                <c:pt idx="6671">
                  <c:v>120.8</c:v>
                </c:pt>
                <c:pt idx="6672">
                  <c:v>120.8</c:v>
                </c:pt>
                <c:pt idx="6673">
                  <c:v>120.8</c:v>
                </c:pt>
                <c:pt idx="6674">
                  <c:v>120.9</c:v>
                </c:pt>
                <c:pt idx="6675">
                  <c:v>120.9</c:v>
                </c:pt>
                <c:pt idx="6676">
                  <c:v>120.9</c:v>
                </c:pt>
                <c:pt idx="6677">
                  <c:v>121.2</c:v>
                </c:pt>
                <c:pt idx="6678">
                  <c:v>121.2</c:v>
                </c:pt>
                <c:pt idx="6679">
                  <c:v>121.2</c:v>
                </c:pt>
                <c:pt idx="6680">
                  <c:v>121.2</c:v>
                </c:pt>
                <c:pt idx="6681">
                  <c:v>121.2</c:v>
                </c:pt>
                <c:pt idx="6682">
                  <c:v>121.2</c:v>
                </c:pt>
                <c:pt idx="6683">
                  <c:v>121.3</c:v>
                </c:pt>
                <c:pt idx="6684">
                  <c:v>121.3</c:v>
                </c:pt>
                <c:pt idx="6685">
                  <c:v>121.3</c:v>
                </c:pt>
                <c:pt idx="6686">
                  <c:v>121</c:v>
                </c:pt>
                <c:pt idx="6687">
                  <c:v>121</c:v>
                </c:pt>
                <c:pt idx="6688">
                  <c:v>121</c:v>
                </c:pt>
                <c:pt idx="6689">
                  <c:v>120.9</c:v>
                </c:pt>
                <c:pt idx="6690">
                  <c:v>120.9</c:v>
                </c:pt>
                <c:pt idx="6691">
                  <c:v>120.9</c:v>
                </c:pt>
                <c:pt idx="6692">
                  <c:v>120.6</c:v>
                </c:pt>
                <c:pt idx="6693">
                  <c:v>120.6</c:v>
                </c:pt>
                <c:pt idx="6694">
                  <c:v>120.6</c:v>
                </c:pt>
                <c:pt idx="6695">
                  <c:v>120.8</c:v>
                </c:pt>
                <c:pt idx="6696">
                  <c:v>120.8</c:v>
                </c:pt>
                <c:pt idx="6697">
                  <c:v>120.8</c:v>
                </c:pt>
                <c:pt idx="6698">
                  <c:v>121.2</c:v>
                </c:pt>
                <c:pt idx="6699">
                  <c:v>121.2</c:v>
                </c:pt>
                <c:pt idx="6700">
                  <c:v>121.2</c:v>
                </c:pt>
                <c:pt idx="6701">
                  <c:v>121.2</c:v>
                </c:pt>
                <c:pt idx="6702">
                  <c:v>121.2</c:v>
                </c:pt>
                <c:pt idx="6703">
                  <c:v>121.2</c:v>
                </c:pt>
                <c:pt idx="6704">
                  <c:v>121.5</c:v>
                </c:pt>
                <c:pt idx="6705">
                  <c:v>121.5</c:v>
                </c:pt>
                <c:pt idx="6706">
                  <c:v>121.5</c:v>
                </c:pt>
                <c:pt idx="6707">
                  <c:v>121.5</c:v>
                </c:pt>
                <c:pt idx="6708">
                  <c:v>121.5</c:v>
                </c:pt>
                <c:pt idx="6709">
                  <c:v>121.5</c:v>
                </c:pt>
                <c:pt idx="6710">
                  <c:v>121.6</c:v>
                </c:pt>
                <c:pt idx="6711">
                  <c:v>121.6</c:v>
                </c:pt>
                <c:pt idx="6712">
                  <c:v>121.6</c:v>
                </c:pt>
                <c:pt idx="6713">
                  <c:v>121.7</c:v>
                </c:pt>
                <c:pt idx="6714">
                  <c:v>121.7</c:v>
                </c:pt>
                <c:pt idx="6715">
                  <c:v>121.7</c:v>
                </c:pt>
                <c:pt idx="6716">
                  <c:v>121.8</c:v>
                </c:pt>
                <c:pt idx="6717">
                  <c:v>121.8</c:v>
                </c:pt>
                <c:pt idx="6718">
                  <c:v>121.8</c:v>
                </c:pt>
                <c:pt idx="6719">
                  <c:v>121.8</c:v>
                </c:pt>
                <c:pt idx="6720">
                  <c:v>121.8</c:v>
                </c:pt>
                <c:pt idx="6721">
                  <c:v>121.8</c:v>
                </c:pt>
                <c:pt idx="6722">
                  <c:v>121.9</c:v>
                </c:pt>
                <c:pt idx="6723">
                  <c:v>121.9</c:v>
                </c:pt>
                <c:pt idx="6724">
                  <c:v>121.9</c:v>
                </c:pt>
                <c:pt idx="6725">
                  <c:v>122</c:v>
                </c:pt>
                <c:pt idx="6726">
                  <c:v>122</c:v>
                </c:pt>
                <c:pt idx="6727">
                  <c:v>122</c:v>
                </c:pt>
                <c:pt idx="6728">
                  <c:v>122.3</c:v>
                </c:pt>
                <c:pt idx="6729">
                  <c:v>122.3</c:v>
                </c:pt>
                <c:pt idx="6730">
                  <c:v>122.3</c:v>
                </c:pt>
                <c:pt idx="6731">
                  <c:v>122.5</c:v>
                </c:pt>
                <c:pt idx="6732">
                  <c:v>122.5</c:v>
                </c:pt>
                <c:pt idx="6733">
                  <c:v>122.5</c:v>
                </c:pt>
                <c:pt idx="6734">
                  <c:v>122.5</c:v>
                </c:pt>
                <c:pt idx="6735">
                  <c:v>122.5</c:v>
                </c:pt>
                <c:pt idx="6736">
                  <c:v>122.5</c:v>
                </c:pt>
                <c:pt idx="6737">
                  <c:v>122.5</c:v>
                </c:pt>
                <c:pt idx="6738">
                  <c:v>122.5</c:v>
                </c:pt>
                <c:pt idx="6739">
                  <c:v>122.5</c:v>
                </c:pt>
                <c:pt idx="6740">
                  <c:v>122.2</c:v>
                </c:pt>
                <c:pt idx="6741">
                  <c:v>122.2</c:v>
                </c:pt>
                <c:pt idx="6742">
                  <c:v>122.2</c:v>
                </c:pt>
                <c:pt idx="6743">
                  <c:v>122</c:v>
                </c:pt>
                <c:pt idx="6744">
                  <c:v>122</c:v>
                </c:pt>
                <c:pt idx="6745">
                  <c:v>122</c:v>
                </c:pt>
                <c:pt idx="6746">
                  <c:v>121.8</c:v>
                </c:pt>
                <c:pt idx="6747">
                  <c:v>121.8</c:v>
                </c:pt>
                <c:pt idx="6748">
                  <c:v>121.8</c:v>
                </c:pt>
                <c:pt idx="6749">
                  <c:v>121.6</c:v>
                </c:pt>
                <c:pt idx="6750">
                  <c:v>121.6</c:v>
                </c:pt>
                <c:pt idx="6751">
                  <c:v>121.6</c:v>
                </c:pt>
                <c:pt idx="6752">
                  <c:v>121.4</c:v>
                </c:pt>
                <c:pt idx="6753">
                  <c:v>121.4</c:v>
                </c:pt>
                <c:pt idx="6754">
                  <c:v>121.4</c:v>
                </c:pt>
                <c:pt idx="6755">
                  <c:v>121.4</c:v>
                </c:pt>
                <c:pt idx="6756">
                  <c:v>121.4</c:v>
                </c:pt>
                <c:pt idx="6757">
                  <c:v>121.4</c:v>
                </c:pt>
                <c:pt idx="6758">
                  <c:v>122</c:v>
                </c:pt>
                <c:pt idx="6759">
                  <c:v>122</c:v>
                </c:pt>
                <c:pt idx="6760">
                  <c:v>122</c:v>
                </c:pt>
                <c:pt idx="6761">
                  <c:v>122</c:v>
                </c:pt>
                <c:pt idx="6762">
                  <c:v>122</c:v>
                </c:pt>
                <c:pt idx="6763">
                  <c:v>122</c:v>
                </c:pt>
                <c:pt idx="6764">
                  <c:v>121.9</c:v>
                </c:pt>
                <c:pt idx="6765">
                  <c:v>121.9</c:v>
                </c:pt>
                <c:pt idx="6766">
                  <c:v>121.9</c:v>
                </c:pt>
                <c:pt idx="6767">
                  <c:v>121.5</c:v>
                </c:pt>
                <c:pt idx="6768">
                  <c:v>121.5</c:v>
                </c:pt>
              </c:numCache>
            </c:numRef>
          </c:val>
          <c:smooth val="1"/>
        </c:ser>
        <c:ser>
          <c:idx val="1"/>
          <c:order val="1"/>
          <c:spPr>
            <a:ln w="15875">
              <a:solidFill>
                <a:srgbClr val="FFFF0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Sheet2!$C$23140:$C$29908</c:f>
              <c:numCache>
                <c:formatCode>General</c:formatCode>
                <c:ptCount val="6769"/>
                <c:pt idx="0">
                  <c:v>118.8</c:v>
                </c:pt>
                <c:pt idx="1">
                  <c:v>118.8</c:v>
                </c:pt>
                <c:pt idx="2">
                  <c:v>118.8</c:v>
                </c:pt>
                <c:pt idx="3">
                  <c:v>119.1</c:v>
                </c:pt>
                <c:pt idx="4">
                  <c:v>119.1</c:v>
                </c:pt>
                <c:pt idx="5">
                  <c:v>119.1</c:v>
                </c:pt>
                <c:pt idx="6">
                  <c:v>119.2</c:v>
                </c:pt>
                <c:pt idx="7">
                  <c:v>119.2</c:v>
                </c:pt>
                <c:pt idx="8">
                  <c:v>119.2</c:v>
                </c:pt>
                <c:pt idx="9">
                  <c:v>119.2</c:v>
                </c:pt>
                <c:pt idx="10">
                  <c:v>119.2</c:v>
                </c:pt>
                <c:pt idx="11">
                  <c:v>119.2</c:v>
                </c:pt>
                <c:pt idx="12">
                  <c:v>118.9</c:v>
                </c:pt>
                <c:pt idx="13">
                  <c:v>118.9</c:v>
                </c:pt>
                <c:pt idx="14">
                  <c:v>118.9</c:v>
                </c:pt>
                <c:pt idx="15">
                  <c:v>118.8</c:v>
                </c:pt>
                <c:pt idx="16">
                  <c:v>118.8</c:v>
                </c:pt>
                <c:pt idx="17">
                  <c:v>118.8</c:v>
                </c:pt>
                <c:pt idx="18">
                  <c:v>118.8</c:v>
                </c:pt>
                <c:pt idx="19">
                  <c:v>118.8</c:v>
                </c:pt>
                <c:pt idx="20">
                  <c:v>118.8</c:v>
                </c:pt>
                <c:pt idx="21">
                  <c:v>118.4</c:v>
                </c:pt>
                <c:pt idx="22">
                  <c:v>118.4</c:v>
                </c:pt>
                <c:pt idx="23">
                  <c:v>118.4</c:v>
                </c:pt>
                <c:pt idx="24">
                  <c:v>118</c:v>
                </c:pt>
                <c:pt idx="25">
                  <c:v>118</c:v>
                </c:pt>
                <c:pt idx="26">
                  <c:v>118</c:v>
                </c:pt>
                <c:pt idx="27">
                  <c:v>117.8</c:v>
                </c:pt>
                <c:pt idx="28">
                  <c:v>117.8</c:v>
                </c:pt>
                <c:pt idx="29">
                  <c:v>117.8</c:v>
                </c:pt>
                <c:pt idx="30">
                  <c:v>117.8</c:v>
                </c:pt>
                <c:pt idx="31">
                  <c:v>117.8</c:v>
                </c:pt>
                <c:pt idx="32">
                  <c:v>117.8</c:v>
                </c:pt>
                <c:pt idx="33">
                  <c:v>118.2</c:v>
                </c:pt>
                <c:pt idx="34">
                  <c:v>118.2</c:v>
                </c:pt>
                <c:pt idx="35">
                  <c:v>118.2</c:v>
                </c:pt>
                <c:pt idx="36">
                  <c:v>118.4</c:v>
                </c:pt>
                <c:pt idx="37">
                  <c:v>118.4</c:v>
                </c:pt>
                <c:pt idx="38">
                  <c:v>118.4</c:v>
                </c:pt>
                <c:pt idx="39">
                  <c:v>118.3</c:v>
                </c:pt>
                <c:pt idx="40">
                  <c:v>118.3</c:v>
                </c:pt>
                <c:pt idx="41">
                  <c:v>118.3</c:v>
                </c:pt>
                <c:pt idx="42">
                  <c:v>118.1</c:v>
                </c:pt>
                <c:pt idx="43">
                  <c:v>118.1</c:v>
                </c:pt>
                <c:pt idx="44">
                  <c:v>118.1</c:v>
                </c:pt>
                <c:pt idx="45">
                  <c:v>118.1</c:v>
                </c:pt>
                <c:pt idx="46">
                  <c:v>118.1</c:v>
                </c:pt>
                <c:pt idx="47">
                  <c:v>118.1</c:v>
                </c:pt>
                <c:pt idx="48">
                  <c:v>118.5</c:v>
                </c:pt>
                <c:pt idx="49">
                  <c:v>118.5</c:v>
                </c:pt>
                <c:pt idx="50">
                  <c:v>118.5</c:v>
                </c:pt>
                <c:pt idx="51">
                  <c:v>118.8</c:v>
                </c:pt>
                <c:pt idx="52">
                  <c:v>118.8</c:v>
                </c:pt>
                <c:pt idx="53">
                  <c:v>118.8</c:v>
                </c:pt>
                <c:pt idx="54">
                  <c:v>119</c:v>
                </c:pt>
                <c:pt idx="55">
                  <c:v>119</c:v>
                </c:pt>
                <c:pt idx="56">
                  <c:v>119</c:v>
                </c:pt>
                <c:pt idx="57">
                  <c:v>119</c:v>
                </c:pt>
                <c:pt idx="58">
                  <c:v>119</c:v>
                </c:pt>
                <c:pt idx="59">
                  <c:v>119</c:v>
                </c:pt>
                <c:pt idx="60">
                  <c:v>118.9</c:v>
                </c:pt>
                <c:pt idx="61">
                  <c:v>118.9</c:v>
                </c:pt>
                <c:pt idx="62">
                  <c:v>118.9</c:v>
                </c:pt>
                <c:pt idx="63">
                  <c:v>118.6</c:v>
                </c:pt>
                <c:pt idx="64">
                  <c:v>118.6</c:v>
                </c:pt>
                <c:pt idx="65">
                  <c:v>118.6</c:v>
                </c:pt>
                <c:pt idx="66">
                  <c:v>118.7</c:v>
                </c:pt>
                <c:pt idx="67">
                  <c:v>118.7</c:v>
                </c:pt>
                <c:pt idx="68">
                  <c:v>118.7</c:v>
                </c:pt>
                <c:pt idx="69">
                  <c:v>119.1</c:v>
                </c:pt>
                <c:pt idx="70">
                  <c:v>119.1</c:v>
                </c:pt>
                <c:pt idx="71">
                  <c:v>119.1</c:v>
                </c:pt>
                <c:pt idx="72">
                  <c:v>119.5</c:v>
                </c:pt>
                <c:pt idx="73">
                  <c:v>119.5</c:v>
                </c:pt>
                <c:pt idx="74">
                  <c:v>119.5</c:v>
                </c:pt>
                <c:pt idx="75">
                  <c:v>119.7</c:v>
                </c:pt>
                <c:pt idx="76">
                  <c:v>119.7</c:v>
                </c:pt>
                <c:pt idx="77">
                  <c:v>119.7</c:v>
                </c:pt>
                <c:pt idx="78">
                  <c:v>119.4</c:v>
                </c:pt>
                <c:pt idx="79">
                  <c:v>119.4</c:v>
                </c:pt>
                <c:pt idx="80">
                  <c:v>119.4</c:v>
                </c:pt>
                <c:pt idx="81">
                  <c:v>119.4</c:v>
                </c:pt>
                <c:pt idx="82">
                  <c:v>119.4</c:v>
                </c:pt>
                <c:pt idx="83">
                  <c:v>119.4</c:v>
                </c:pt>
                <c:pt idx="84">
                  <c:v>119.5</c:v>
                </c:pt>
                <c:pt idx="85">
                  <c:v>119.5</c:v>
                </c:pt>
                <c:pt idx="86">
                  <c:v>119.5</c:v>
                </c:pt>
                <c:pt idx="87">
                  <c:v>119.4</c:v>
                </c:pt>
                <c:pt idx="88">
                  <c:v>119.4</c:v>
                </c:pt>
                <c:pt idx="89">
                  <c:v>119.4</c:v>
                </c:pt>
                <c:pt idx="90">
                  <c:v>119.3</c:v>
                </c:pt>
                <c:pt idx="91">
                  <c:v>119.3</c:v>
                </c:pt>
                <c:pt idx="92">
                  <c:v>119.3</c:v>
                </c:pt>
                <c:pt idx="93">
                  <c:v>119.4</c:v>
                </c:pt>
                <c:pt idx="94">
                  <c:v>119.4</c:v>
                </c:pt>
                <c:pt idx="95">
                  <c:v>119.4</c:v>
                </c:pt>
                <c:pt idx="96">
                  <c:v>119.7</c:v>
                </c:pt>
                <c:pt idx="97">
                  <c:v>119.7</c:v>
                </c:pt>
                <c:pt idx="98">
                  <c:v>119.7</c:v>
                </c:pt>
                <c:pt idx="99">
                  <c:v>120</c:v>
                </c:pt>
                <c:pt idx="100">
                  <c:v>120</c:v>
                </c:pt>
                <c:pt idx="101">
                  <c:v>120</c:v>
                </c:pt>
                <c:pt idx="102">
                  <c:v>120.5</c:v>
                </c:pt>
                <c:pt idx="103">
                  <c:v>120.5</c:v>
                </c:pt>
                <c:pt idx="104">
                  <c:v>120.5</c:v>
                </c:pt>
                <c:pt idx="105">
                  <c:v>121.2</c:v>
                </c:pt>
                <c:pt idx="106">
                  <c:v>121.2</c:v>
                </c:pt>
                <c:pt idx="107">
                  <c:v>121.2</c:v>
                </c:pt>
                <c:pt idx="108">
                  <c:v>122.1</c:v>
                </c:pt>
                <c:pt idx="109">
                  <c:v>122.1</c:v>
                </c:pt>
                <c:pt idx="110">
                  <c:v>122.1</c:v>
                </c:pt>
                <c:pt idx="111">
                  <c:v>122.6</c:v>
                </c:pt>
                <c:pt idx="112">
                  <c:v>122.6</c:v>
                </c:pt>
                <c:pt idx="113">
                  <c:v>122.6</c:v>
                </c:pt>
                <c:pt idx="114">
                  <c:v>123.3</c:v>
                </c:pt>
                <c:pt idx="115">
                  <c:v>123.3</c:v>
                </c:pt>
                <c:pt idx="116">
                  <c:v>123.3</c:v>
                </c:pt>
                <c:pt idx="117">
                  <c:v>124.1</c:v>
                </c:pt>
                <c:pt idx="118">
                  <c:v>124.1</c:v>
                </c:pt>
                <c:pt idx="119">
                  <c:v>124.1</c:v>
                </c:pt>
                <c:pt idx="120">
                  <c:v>125.2</c:v>
                </c:pt>
                <c:pt idx="121">
                  <c:v>125.2</c:v>
                </c:pt>
                <c:pt idx="122">
                  <c:v>125.2</c:v>
                </c:pt>
                <c:pt idx="123">
                  <c:v>126.6</c:v>
                </c:pt>
                <c:pt idx="124">
                  <c:v>126.6</c:v>
                </c:pt>
                <c:pt idx="125">
                  <c:v>126.6</c:v>
                </c:pt>
                <c:pt idx="126">
                  <c:v>128.19999999999999</c:v>
                </c:pt>
                <c:pt idx="127">
                  <c:v>128.19999999999999</c:v>
                </c:pt>
                <c:pt idx="128">
                  <c:v>128.19999999999999</c:v>
                </c:pt>
                <c:pt idx="129">
                  <c:v>130.5</c:v>
                </c:pt>
                <c:pt idx="130">
                  <c:v>130.5</c:v>
                </c:pt>
                <c:pt idx="131">
                  <c:v>130.5</c:v>
                </c:pt>
                <c:pt idx="132">
                  <c:v>133.5</c:v>
                </c:pt>
                <c:pt idx="133">
                  <c:v>133.5</c:v>
                </c:pt>
                <c:pt idx="134">
                  <c:v>133.5</c:v>
                </c:pt>
                <c:pt idx="135">
                  <c:v>136.80000000000001</c:v>
                </c:pt>
                <c:pt idx="136">
                  <c:v>136.80000000000001</c:v>
                </c:pt>
                <c:pt idx="137">
                  <c:v>136.80000000000001</c:v>
                </c:pt>
                <c:pt idx="138">
                  <c:v>139.69999999999999</c:v>
                </c:pt>
                <c:pt idx="139">
                  <c:v>139.69999999999999</c:v>
                </c:pt>
                <c:pt idx="140">
                  <c:v>139.69999999999999</c:v>
                </c:pt>
                <c:pt idx="141">
                  <c:v>141.1</c:v>
                </c:pt>
                <c:pt idx="142">
                  <c:v>141.1</c:v>
                </c:pt>
                <c:pt idx="143">
                  <c:v>141.1</c:v>
                </c:pt>
                <c:pt idx="144">
                  <c:v>141.19999999999999</c:v>
                </c:pt>
                <c:pt idx="145">
                  <c:v>141.19999999999999</c:v>
                </c:pt>
                <c:pt idx="146">
                  <c:v>141.19999999999999</c:v>
                </c:pt>
                <c:pt idx="147">
                  <c:v>140.30000000000001</c:v>
                </c:pt>
                <c:pt idx="148">
                  <c:v>140.30000000000001</c:v>
                </c:pt>
                <c:pt idx="149">
                  <c:v>140.30000000000001</c:v>
                </c:pt>
                <c:pt idx="150">
                  <c:v>138.80000000000001</c:v>
                </c:pt>
                <c:pt idx="151">
                  <c:v>138.80000000000001</c:v>
                </c:pt>
                <c:pt idx="152">
                  <c:v>138.80000000000001</c:v>
                </c:pt>
                <c:pt idx="153">
                  <c:v>136.80000000000001</c:v>
                </c:pt>
                <c:pt idx="154">
                  <c:v>136.80000000000001</c:v>
                </c:pt>
                <c:pt idx="155">
                  <c:v>136.80000000000001</c:v>
                </c:pt>
                <c:pt idx="156">
                  <c:v>134.6</c:v>
                </c:pt>
                <c:pt idx="157">
                  <c:v>134.6</c:v>
                </c:pt>
                <c:pt idx="158">
                  <c:v>134.6</c:v>
                </c:pt>
                <c:pt idx="159">
                  <c:v>132.80000000000001</c:v>
                </c:pt>
                <c:pt idx="160">
                  <c:v>132.80000000000001</c:v>
                </c:pt>
                <c:pt idx="161">
                  <c:v>132.80000000000001</c:v>
                </c:pt>
                <c:pt idx="162">
                  <c:v>132</c:v>
                </c:pt>
                <c:pt idx="163">
                  <c:v>132</c:v>
                </c:pt>
                <c:pt idx="164">
                  <c:v>132</c:v>
                </c:pt>
                <c:pt idx="165">
                  <c:v>131.1</c:v>
                </c:pt>
                <c:pt idx="166">
                  <c:v>131.1</c:v>
                </c:pt>
                <c:pt idx="167">
                  <c:v>131.1</c:v>
                </c:pt>
                <c:pt idx="168">
                  <c:v>130.9</c:v>
                </c:pt>
                <c:pt idx="169">
                  <c:v>130.9</c:v>
                </c:pt>
                <c:pt idx="170">
                  <c:v>130.9</c:v>
                </c:pt>
                <c:pt idx="171">
                  <c:v>130.5</c:v>
                </c:pt>
                <c:pt idx="172">
                  <c:v>130.5</c:v>
                </c:pt>
                <c:pt idx="173">
                  <c:v>130.5</c:v>
                </c:pt>
                <c:pt idx="174">
                  <c:v>130.30000000000001</c:v>
                </c:pt>
                <c:pt idx="175">
                  <c:v>130.30000000000001</c:v>
                </c:pt>
                <c:pt idx="176">
                  <c:v>130.30000000000001</c:v>
                </c:pt>
                <c:pt idx="177">
                  <c:v>130</c:v>
                </c:pt>
                <c:pt idx="178">
                  <c:v>130</c:v>
                </c:pt>
                <c:pt idx="179">
                  <c:v>130</c:v>
                </c:pt>
                <c:pt idx="180">
                  <c:v>129.30000000000001</c:v>
                </c:pt>
                <c:pt idx="181">
                  <c:v>129.30000000000001</c:v>
                </c:pt>
                <c:pt idx="182">
                  <c:v>129.30000000000001</c:v>
                </c:pt>
                <c:pt idx="183">
                  <c:v>129</c:v>
                </c:pt>
                <c:pt idx="184">
                  <c:v>129</c:v>
                </c:pt>
                <c:pt idx="185">
                  <c:v>129</c:v>
                </c:pt>
                <c:pt idx="186">
                  <c:v>128.4</c:v>
                </c:pt>
                <c:pt idx="187">
                  <c:v>128.4</c:v>
                </c:pt>
                <c:pt idx="188">
                  <c:v>128.4</c:v>
                </c:pt>
                <c:pt idx="189">
                  <c:v>128.19999999999999</c:v>
                </c:pt>
                <c:pt idx="190">
                  <c:v>128.19999999999999</c:v>
                </c:pt>
                <c:pt idx="191">
                  <c:v>128.19999999999999</c:v>
                </c:pt>
                <c:pt idx="192">
                  <c:v>127.8</c:v>
                </c:pt>
                <c:pt idx="193">
                  <c:v>127.8</c:v>
                </c:pt>
                <c:pt idx="194">
                  <c:v>127.8</c:v>
                </c:pt>
                <c:pt idx="195">
                  <c:v>127.4</c:v>
                </c:pt>
                <c:pt idx="196">
                  <c:v>127.4</c:v>
                </c:pt>
                <c:pt idx="197">
                  <c:v>127.4</c:v>
                </c:pt>
                <c:pt idx="198">
                  <c:v>126.6</c:v>
                </c:pt>
                <c:pt idx="199">
                  <c:v>126.6</c:v>
                </c:pt>
                <c:pt idx="200">
                  <c:v>126.6</c:v>
                </c:pt>
                <c:pt idx="201">
                  <c:v>126</c:v>
                </c:pt>
                <c:pt idx="202">
                  <c:v>126</c:v>
                </c:pt>
                <c:pt idx="203">
                  <c:v>126</c:v>
                </c:pt>
                <c:pt idx="204">
                  <c:v>125</c:v>
                </c:pt>
                <c:pt idx="205">
                  <c:v>125</c:v>
                </c:pt>
                <c:pt idx="206">
                  <c:v>125</c:v>
                </c:pt>
                <c:pt idx="207">
                  <c:v>124.4</c:v>
                </c:pt>
                <c:pt idx="208">
                  <c:v>124.4</c:v>
                </c:pt>
                <c:pt idx="209">
                  <c:v>124.4</c:v>
                </c:pt>
                <c:pt idx="210">
                  <c:v>124</c:v>
                </c:pt>
                <c:pt idx="211">
                  <c:v>124</c:v>
                </c:pt>
                <c:pt idx="212">
                  <c:v>124</c:v>
                </c:pt>
                <c:pt idx="213">
                  <c:v>123.6</c:v>
                </c:pt>
                <c:pt idx="214">
                  <c:v>123.6</c:v>
                </c:pt>
                <c:pt idx="215">
                  <c:v>123.6</c:v>
                </c:pt>
                <c:pt idx="216">
                  <c:v>123.7</c:v>
                </c:pt>
                <c:pt idx="217">
                  <c:v>123.7</c:v>
                </c:pt>
                <c:pt idx="218">
                  <c:v>123.7</c:v>
                </c:pt>
                <c:pt idx="219">
                  <c:v>123.3</c:v>
                </c:pt>
                <c:pt idx="220">
                  <c:v>123.3</c:v>
                </c:pt>
                <c:pt idx="221">
                  <c:v>123.3</c:v>
                </c:pt>
                <c:pt idx="222">
                  <c:v>123.3</c:v>
                </c:pt>
                <c:pt idx="223">
                  <c:v>123.3</c:v>
                </c:pt>
                <c:pt idx="224">
                  <c:v>123.3</c:v>
                </c:pt>
                <c:pt idx="225">
                  <c:v>123</c:v>
                </c:pt>
                <c:pt idx="226">
                  <c:v>123</c:v>
                </c:pt>
                <c:pt idx="227">
                  <c:v>123</c:v>
                </c:pt>
                <c:pt idx="228">
                  <c:v>123</c:v>
                </c:pt>
                <c:pt idx="229">
                  <c:v>123</c:v>
                </c:pt>
                <c:pt idx="230">
                  <c:v>123</c:v>
                </c:pt>
                <c:pt idx="231">
                  <c:v>123</c:v>
                </c:pt>
                <c:pt idx="232">
                  <c:v>123</c:v>
                </c:pt>
                <c:pt idx="233">
                  <c:v>123</c:v>
                </c:pt>
                <c:pt idx="234">
                  <c:v>122.9</c:v>
                </c:pt>
                <c:pt idx="235">
                  <c:v>122.9</c:v>
                </c:pt>
                <c:pt idx="236">
                  <c:v>122.9</c:v>
                </c:pt>
                <c:pt idx="237">
                  <c:v>122.9</c:v>
                </c:pt>
                <c:pt idx="238">
                  <c:v>122.9</c:v>
                </c:pt>
                <c:pt idx="239">
                  <c:v>122.9</c:v>
                </c:pt>
                <c:pt idx="240">
                  <c:v>122.4</c:v>
                </c:pt>
                <c:pt idx="241">
                  <c:v>122.4</c:v>
                </c:pt>
                <c:pt idx="242">
                  <c:v>122.4</c:v>
                </c:pt>
                <c:pt idx="243">
                  <c:v>122.1</c:v>
                </c:pt>
                <c:pt idx="244">
                  <c:v>122.1</c:v>
                </c:pt>
                <c:pt idx="245">
                  <c:v>122.1</c:v>
                </c:pt>
                <c:pt idx="246">
                  <c:v>121.7</c:v>
                </c:pt>
                <c:pt idx="247">
                  <c:v>121.7</c:v>
                </c:pt>
                <c:pt idx="248">
                  <c:v>121.7</c:v>
                </c:pt>
                <c:pt idx="249">
                  <c:v>121.6</c:v>
                </c:pt>
                <c:pt idx="250">
                  <c:v>121.6</c:v>
                </c:pt>
                <c:pt idx="251">
                  <c:v>121.6</c:v>
                </c:pt>
                <c:pt idx="252">
                  <c:v>121.2</c:v>
                </c:pt>
                <c:pt idx="253">
                  <c:v>121.2</c:v>
                </c:pt>
                <c:pt idx="254">
                  <c:v>121.2</c:v>
                </c:pt>
                <c:pt idx="255">
                  <c:v>121</c:v>
                </c:pt>
                <c:pt idx="256">
                  <c:v>121</c:v>
                </c:pt>
                <c:pt idx="257">
                  <c:v>121</c:v>
                </c:pt>
                <c:pt idx="258">
                  <c:v>120.9</c:v>
                </c:pt>
                <c:pt idx="259">
                  <c:v>120.9</c:v>
                </c:pt>
                <c:pt idx="260">
                  <c:v>120.9</c:v>
                </c:pt>
                <c:pt idx="261">
                  <c:v>121</c:v>
                </c:pt>
                <c:pt idx="262">
                  <c:v>121</c:v>
                </c:pt>
                <c:pt idx="263">
                  <c:v>121</c:v>
                </c:pt>
                <c:pt idx="264">
                  <c:v>121</c:v>
                </c:pt>
                <c:pt idx="265">
                  <c:v>121</c:v>
                </c:pt>
                <c:pt idx="266">
                  <c:v>121</c:v>
                </c:pt>
                <c:pt idx="267">
                  <c:v>120.6</c:v>
                </c:pt>
                <c:pt idx="268">
                  <c:v>120.6</c:v>
                </c:pt>
                <c:pt idx="269">
                  <c:v>120.6</c:v>
                </c:pt>
                <c:pt idx="270">
                  <c:v>120.4</c:v>
                </c:pt>
                <c:pt idx="271">
                  <c:v>120.4</c:v>
                </c:pt>
                <c:pt idx="272">
                  <c:v>120.4</c:v>
                </c:pt>
                <c:pt idx="273">
                  <c:v>120.2</c:v>
                </c:pt>
                <c:pt idx="274">
                  <c:v>120.2</c:v>
                </c:pt>
                <c:pt idx="275">
                  <c:v>120.2</c:v>
                </c:pt>
                <c:pt idx="276">
                  <c:v>120.1</c:v>
                </c:pt>
                <c:pt idx="277">
                  <c:v>120.1</c:v>
                </c:pt>
                <c:pt idx="278">
                  <c:v>120.1</c:v>
                </c:pt>
                <c:pt idx="279">
                  <c:v>120.1</c:v>
                </c:pt>
                <c:pt idx="280">
                  <c:v>120.1</c:v>
                </c:pt>
                <c:pt idx="281">
                  <c:v>120.1</c:v>
                </c:pt>
                <c:pt idx="282">
                  <c:v>120</c:v>
                </c:pt>
                <c:pt idx="283">
                  <c:v>120</c:v>
                </c:pt>
                <c:pt idx="284">
                  <c:v>120</c:v>
                </c:pt>
                <c:pt idx="285">
                  <c:v>120</c:v>
                </c:pt>
                <c:pt idx="286">
                  <c:v>120</c:v>
                </c:pt>
                <c:pt idx="287">
                  <c:v>120</c:v>
                </c:pt>
                <c:pt idx="288">
                  <c:v>120.1</c:v>
                </c:pt>
                <c:pt idx="289">
                  <c:v>120.1</c:v>
                </c:pt>
                <c:pt idx="290">
                  <c:v>120.1</c:v>
                </c:pt>
                <c:pt idx="291">
                  <c:v>120</c:v>
                </c:pt>
                <c:pt idx="292">
                  <c:v>120</c:v>
                </c:pt>
                <c:pt idx="293">
                  <c:v>120</c:v>
                </c:pt>
                <c:pt idx="294">
                  <c:v>120</c:v>
                </c:pt>
                <c:pt idx="295">
                  <c:v>120</c:v>
                </c:pt>
                <c:pt idx="296">
                  <c:v>120</c:v>
                </c:pt>
                <c:pt idx="297">
                  <c:v>119.8</c:v>
                </c:pt>
                <c:pt idx="298">
                  <c:v>119.8</c:v>
                </c:pt>
                <c:pt idx="299">
                  <c:v>119.8</c:v>
                </c:pt>
                <c:pt idx="300">
                  <c:v>120</c:v>
                </c:pt>
                <c:pt idx="301">
                  <c:v>120</c:v>
                </c:pt>
                <c:pt idx="302">
                  <c:v>120</c:v>
                </c:pt>
                <c:pt idx="303">
                  <c:v>120</c:v>
                </c:pt>
                <c:pt idx="304">
                  <c:v>120</c:v>
                </c:pt>
                <c:pt idx="305">
                  <c:v>120</c:v>
                </c:pt>
                <c:pt idx="306">
                  <c:v>119.9</c:v>
                </c:pt>
                <c:pt idx="307">
                  <c:v>119.9</c:v>
                </c:pt>
                <c:pt idx="308">
                  <c:v>119.9</c:v>
                </c:pt>
                <c:pt idx="309">
                  <c:v>119.8</c:v>
                </c:pt>
                <c:pt idx="310">
                  <c:v>119.8</c:v>
                </c:pt>
                <c:pt idx="311">
                  <c:v>119.8</c:v>
                </c:pt>
                <c:pt idx="312">
                  <c:v>120.1</c:v>
                </c:pt>
                <c:pt idx="313">
                  <c:v>120.1</c:v>
                </c:pt>
                <c:pt idx="314">
                  <c:v>120.1</c:v>
                </c:pt>
                <c:pt idx="315">
                  <c:v>120.2</c:v>
                </c:pt>
                <c:pt idx="316">
                  <c:v>120.2</c:v>
                </c:pt>
                <c:pt idx="317">
                  <c:v>120.2</c:v>
                </c:pt>
                <c:pt idx="318">
                  <c:v>120</c:v>
                </c:pt>
                <c:pt idx="319">
                  <c:v>120</c:v>
                </c:pt>
                <c:pt idx="320">
                  <c:v>120</c:v>
                </c:pt>
                <c:pt idx="321">
                  <c:v>120.2</c:v>
                </c:pt>
                <c:pt idx="322">
                  <c:v>120.2</c:v>
                </c:pt>
                <c:pt idx="323">
                  <c:v>120.2</c:v>
                </c:pt>
                <c:pt idx="324">
                  <c:v>120.4</c:v>
                </c:pt>
                <c:pt idx="325">
                  <c:v>120.4</c:v>
                </c:pt>
                <c:pt idx="326">
                  <c:v>120.4</c:v>
                </c:pt>
                <c:pt idx="327">
                  <c:v>120.5</c:v>
                </c:pt>
                <c:pt idx="328">
                  <c:v>120.5</c:v>
                </c:pt>
                <c:pt idx="329">
                  <c:v>120.5</c:v>
                </c:pt>
                <c:pt idx="330">
                  <c:v>120.6</c:v>
                </c:pt>
                <c:pt idx="331">
                  <c:v>120.6</c:v>
                </c:pt>
                <c:pt idx="332">
                  <c:v>120.6</c:v>
                </c:pt>
                <c:pt idx="333">
                  <c:v>121.1</c:v>
                </c:pt>
                <c:pt idx="334">
                  <c:v>121.1</c:v>
                </c:pt>
                <c:pt idx="335">
                  <c:v>121.1</c:v>
                </c:pt>
                <c:pt idx="336">
                  <c:v>121.5</c:v>
                </c:pt>
                <c:pt idx="337">
                  <c:v>121.5</c:v>
                </c:pt>
                <c:pt idx="338">
                  <c:v>121.5</c:v>
                </c:pt>
                <c:pt idx="339">
                  <c:v>122.3</c:v>
                </c:pt>
                <c:pt idx="340">
                  <c:v>122.3</c:v>
                </c:pt>
                <c:pt idx="341">
                  <c:v>122.3</c:v>
                </c:pt>
                <c:pt idx="342">
                  <c:v>122.7</c:v>
                </c:pt>
                <c:pt idx="343">
                  <c:v>122.7</c:v>
                </c:pt>
                <c:pt idx="344">
                  <c:v>122.7</c:v>
                </c:pt>
                <c:pt idx="345">
                  <c:v>124</c:v>
                </c:pt>
                <c:pt idx="346">
                  <c:v>124</c:v>
                </c:pt>
                <c:pt idx="347">
                  <c:v>124</c:v>
                </c:pt>
                <c:pt idx="348">
                  <c:v>125.4</c:v>
                </c:pt>
                <c:pt idx="349">
                  <c:v>125.4</c:v>
                </c:pt>
                <c:pt idx="350">
                  <c:v>125.4</c:v>
                </c:pt>
                <c:pt idx="351">
                  <c:v>127.7</c:v>
                </c:pt>
                <c:pt idx="352">
                  <c:v>127.7</c:v>
                </c:pt>
                <c:pt idx="353">
                  <c:v>127.7</c:v>
                </c:pt>
                <c:pt idx="354">
                  <c:v>130.19999999999999</c:v>
                </c:pt>
                <c:pt idx="355">
                  <c:v>130.19999999999999</c:v>
                </c:pt>
                <c:pt idx="356">
                  <c:v>130.19999999999999</c:v>
                </c:pt>
                <c:pt idx="357">
                  <c:v>132.9</c:v>
                </c:pt>
                <c:pt idx="358">
                  <c:v>132.9</c:v>
                </c:pt>
                <c:pt idx="359">
                  <c:v>132.9</c:v>
                </c:pt>
                <c:pt idx="360">
                  <c:v>135.69999999999999</c:v>
                </c:pt>
                <c:pt idx="361">
                  <c:v>135.69999999999999</c:v>
                </c:pt>
                <c:pt idx="362">
                  <c:v>135.69999999999999</c:v>
                </c:pt>
                <c:pt idx="363">
                  <c:v>138.9</c:v>
                </c:pt>
                <c:pt idx="364">
                  <c:v>138.9</c:v>
                </c:pt>
                <c:pt idx="365">
                  <c:v>138.9</c:v>
                </c:pt>
                <c:pt idx="366">
                  <c:v>141.9</c:v>
                </c:pt>
                <c:pt idx="367">
                  <c:v>141.9</c:v>
                </c:pt>
                <c:pt idx="368">
                  <c:v>141.9</c:v>
                </c:pt>
                <c:pt idx="369">
                  <c:v>144.80000000000001</c:v>
                </c:pt>
                <c:pt idx="370">
                  <c:v>144.80000000000001</c:v>
                </c:pt>
                <c:pt idx="371">
                  <c:v>144.80000000000001</c:v>
                </c:pt>
                <c:pt idx="372">
                  <c:v>147.1</c:v>
                </c:pt>
                <c:pt idx="373">
                  <c:v>147.1</c:v>
                </c:pt>
                <c:pt idx="374">
                  <c:v>147.1</c:v>
                </c:pt>
                <c:pt idx="375">
                  <c:v>148.9</c:v>
                </c:pt>
                <c:pt idx="376">
                  <c:v>148.9</c:v>
                </c:pt>
                <c:pt idx="377">
                  <c:v>148.9</c:v>
                </c:pt>
                <c:pt idx="378">
                  <c:v>150.5</c:v>
                </c:pt>
                <c:pt idx="379">
                  <c:v>150.5</c:v>
                </c:pt>
                <c:pt idx="380">
                  <c:v>150.5</c:v>
                </c:pt>
                <c:pt idx="381">
                  <c:v>151.6</c:v>
                </c:pt>
                <c:pt idx="382">
                  <c:v>151.6</c:v>
                </c:pt>
                <c:pt idx="383">
                  <c:v>151.6</c:v>
                </c:pt>
                <c:pt idx="384">
                  <c:v>153</c:v>
                </c:pt>
                <c:pt idx="385">
                  <c:v>153</c:v>
                </c:pt>
                <c:pt idx="386">
                  <c:v>153</c:v>
                </c:pt>
                <c:pt idx="387">
                  <c:v>153.4</c:v>
                </c:pt>
                <c:pt idx="388">
                  <c:v>153.4</c:v>
                </c:pt>
                <c:pt idx="389">
                  <c:v>153.4</c:v>
                </c:pt>
                <c:pt idx="390">
                  <c:v>152.6</c:v>
                </c:pt>
                <c:pt idx="391">
                  <c:v>152.6</c:v>
                </c:pt>
                <c:pt idx="392">
                  <c:v>152.6</c:v>
                </c:pt>
                <c:pt idx="393">
                  <c:v>150.9</c:v>
                </c:pt>
                <c:pt idx="394">
                  <c:v>150.9</c:v>
                </c:pt>
                <c:pt idx="395">
                  <c:v>150.9</c:v>
                </c:pt>
                <c:pt idx="396">
                  <c:v>149.5</c:v>
                </c:pt>
                <c:pt idx="397">
                  <c:v>149.5</c:v>
                </c:pt>
                <c:pt idx="398">
                  <c:v>149.5</c:v>
                </c:pt>
                <c:pt idx="399">
                  <c:v>148.19999999999999</c:v>
                </c:pt>
                <c:pt idx="400">
                  <c:v>148.19999999999999</c:v>
                </c:pt>
                <c:pt idx="401">
                  <c:v>148.19999999999999</c:v>
                </c:pt>
                <c:pt idx="402">
                  <c:v>146.4</c:v>
                </c:pt>
                <c:pt idx="403">
                  <c:v>146.4</c:v>
                </c:pt>
                <c:pt idx="404">
                  <c:v>146.4</c:v>
                </c:pt>
                <c:pt idx="405">
                  <c:v>143.80000000000001</c:v>
                </c:pt>
                <c:pt idx="406">
                  <c:v>143.80000000000001</c:v>
                </c:pt>
                <c:pt idx="407">
                  <c:v>143.80000000000001</c:v>
                </c:pt>
                <c:pt idx="408">
                  <c:v>142.4</c:v>
                </c:pt>
                <c:pt idx="409">
                  <c:v>142.4</c:v>
                </c:pt>
                <c:pt idx="410">
                  <c:v>142.4</c:v>
                </c:pt>
                <c:pt idx="411">
                  <c:v>141.30000000000001</c:v>
                </c:pt>
                <c:pt idx="412">
                  <c:v>141.30000000000001</c:v>
                </c:pt>
                <c:pt idx="413">
                  <c:v>141.30000000000001</c:v>
                </c:pt>
                <c:pt idx="414">
                  <c:v>140.80000000000001</c:v>
                </c:pt>
                <c:pt idx="415">
                  <c:v>140.80000000000001</c:v>
                </c:pt>
                <c:pt idx="416">
                  <c:v>140.80000000000001</c:v>
                </c:pt>
                <c:pt idx="417">
                  <c:v>140</c:v>
                </c:pt>
                <c:pt idx="418">
                  <c:v>140</c:v>
                </c:pt>
                <c:pt idx="419">
                  <c:v>140</c:v>
                </c:pt>
                <c:pt idx="420">
                  <c:v>139.5</c:v>
                </c:pt>
                <c:pt idx="421">
                  <c:v>139.5</c:v>
                </c:pt>
                <c:pt idx="422">
                  <c:v>139.5</c:v>
                </c:pt>
                <c:pt idx="423">
                  <c:v>139.1</c:v>
                </c:pt>
                <c:pt idx="424">
                  <c:v>139.1</c:v>
                </c:pt>
                <c:pt idx="425">
                  <c:v>139.1</c:v>
                </c:pt>
                <c:pt idx="426">
                  <c:v>137.9</c:v>
                </c:pt>
                <c:pt idx="427">
                  <c:v>137.9</c:v>
                </c:pt>
                <c:pt idx="428">
                  <c:v>137.9</c:v>
                </c:pt>
                <c:pt idx="429">
                  <c:v>137.19999999999999</c:v>
                </c:pt>
                <c:pt idx="430">
                  <c:v>137.19999999999999</c:v>
                </c:pt>
                <c:pt idx="431">
                  <c:v>137.19999999999999</c:v>
                </c:pt>
                <c:pt idx="432">
                  <c:v>136</c:v>
                </c:pt>
                <c:pt idx="433">
                  <c:v>136</c:v>
                </c:pt>
                <c:pt idx="434">
                  <c:v>136</c:v>
                </c:pt>
                <c:pt idx="435">
                  <c:v>135.19999999999999</c:v>
                </c:pt>
                <c:pt idx="436">
                  <c:v>135.19999999999999</c:v>
                </c:pt>
                <c:pt idx="437">
                  <c:v>135.19999999999999</c:v>
                </c:pt>
                <c:pt idx="438">
                  <c:v>133.9</c:v>
                </c:pt>
                <c:pt idx="439">
                  <c:v>133.9</c:v>
                </c:pt>
                <c:pt idx="440">
                  <c:v>133.9</c:v>
                </c:pt>
                <c:pt idx="441">
                  <c:v>133.19999999999999</c:v>
                </c:pt>
                <c:pt idx="442">
                  <c:v>133.19999999999999</c:v>
                </c:pt>
                <c:pt idx="443">
                  <c:v>133.19999999999999</c:v>
                </c:pt>
                <c:pt idx="444">
                  <c:v>132.30000000000001</c:v>
                </c:pt>
                <c:pt idx="445">
                  <c:v>132.30000000000001</c:v>
                </c:pt>
                <c:pt idx="446">
                  <c:v>132.30000000000001</c:v>
                </c:pt>
                <c:pt idx="447">
                  <c:v>131.80000000000001</c:v>
                </c:pt>
                <c:pt idx="448">
                  <c:v>131.80000000000001</c:v>
                </c:pt>
                <c:pt idx="449">
                  <c:v>131.80000000000001</c:v>
                </c:pt>
                <c:pt idx="450">
                  <c:v>131.30000000000001</c:v>
                </c:pt>
                <c:pt idx="451">
                  <c:v>131.30000000000001</c:v>
                </c:pt>
                <c:pt idx="452">
                  <c:v>131.30000000000001</c:v>
                </c:pt>
                <c:pt idx="453">
                  <c:v>130.9</c:v>
                </c:pt>
                <c:pt idx="454">
                  <c:v>130.9</c:v>
                </c:pt>
                <c:pt idx="455">
                  <c:v>130.9</c:v>
                </c:pt>
                <c:pt idx="456">
                  <c:v>130.5</c:v>
                </c:pt>
                <c:pt idx="457">
                  <c:v>130.5</c:v>
                </c:pt>
                <c:pt idx="458">
                  <c:v>130.5</c:v>
                </c:pt>
                <c:pt idx="459">
                  <c:v>130.1</c:v>
                </c:pt>
                <c:pt idx="460">
                  <c:v>130.1</c:v>
                </c:pt>
                <c:pt idx="461">
                  <c:v>130.1</c:v>
                </c:pt>
                <c:pt idx="462">
                  <c:v>130</c:v>
                </c:pt>
                <c:pt idx="463">
                  <c:v>130</c:v>
                </c:pt>
                <c:pt idx="464">
                  <c:v>130</c:v>
                </c:pt>
                <c:pt idx="465">
                  <c:v>129.6</c:v>
                </c:pt>
                <c:pt idx="466">
                  <c:v>129.6</c:v>
                </c:pt>
                <c:pt idx="467">
                  <c:v>129.6</c:v>
                </c:pt>
                <c:pt idx="468">
                  <c:v>129.1</c:v>
                </c:pt>
                <c:pt idx="469">
                  <c:v>129.1</c:v>
                </c:pt>
                <c:pt idx="470">
                  <c:v>129.1</c:v>
                </c:pt>
                <c:pt idx="471">
                  <c:v>128.69999999999999</c:v>
                </c:pt>
                <c:pt idx="472">
                  <c:v>128.69999999999999</c:v>
                </c:pt>
                <c:pt idx="473">
                  <c:v>128.69999999999999</c:v>
                </c:pt>
                <c:pt idx="474">
                  <c:v>128.19999999999999</c:v>
                </c:pt>
                <c:pt idx="475">
                  <c:v>128.19999999999999</c:v>
                </c:pt>
                <c:pt idx="476">
                  <c:v>128.19999999999999</c:v>
                </c:pt>
                <c:pt idx="477">
                  <c:v>128.19999999999999</c:v>
                </c:pt>
                <c:pt idx="478">
                  <c:v>128.19999999999999</c:v>
                </c:pt>
                <c:pt idx="479">
                  <c:v>128.19999999999999</c:v>
                </c:pt>
                <c:pt idx="480">
                  <c:v>128</c:v>
                </c:pt>
                <c:pt idx="481">
                  <c:v>128</c:v>
                </c:pt>
                <c:pt idx="482">
                  <c:v>128</c:v>
                </c:pt>
                <c:pt idx="483">
                  <c:v>128</c:v>
                </c:pt>
                <c:pt idx="484">
                  <c:v>128</c:v>
                </c:pt>
                <c:pt idx="485">
                  <c:v>128</c:v>
                </c:pt>
                <c:pt idx="486">
                  <c:v>127.5</c:v>
                </c:pt>
                <c:pt idx="487">
                  <c:v>127.5</c:v>
                </c:pt>
                <c:pt idx="488">
                  <c:v>127.5</c:v>
                </c:pt>
                <c:pt idx="489">
                  <c:v>127.4</c:v>
                </c:pt>
                <c:pt idx="490">
                  <c:v>127.4</c:v>
                </c:pt>
                <c:pt idx="491">
                  <c:v>127.4</c:v>
                </c:pt>
                <c:pt idx="492">
                  <c:v>126.7</c:v>
                </c:pt>
                <c:pt idx="493">
                  <c:v>126.7</c:v>
                </c:pt>
                <c:pt idx="494">
                  <c:v>126.7</c:v>
                </c:pt>
                <c:pt idx="495">
                  <c:v>126.7</c:v>
                </c:pt>
                <c:pt idx="496">
                  <c:v>126.7</c:v>
                </c:pt>
                <c:pt idx="497">
                  <c:v>126.7</c:v>
                </c:pt>
                <c:pt idx="498">
                  <c:v>126.3</c:v>
                </c:pt>
                <c:pt idx="499">
                  <c:v>126.3</c:v>
                </c:pt>
                <c:pt idx="500">
                  <c:v>126.3</c:v>
                </c:pt>
                <c:pt idx="501">
                  <c:v>126.1</c:v>
                </c:pt>
                <c:pt idx="502">
                  <c:v>126.1</c:v>
                </c:pt>
                <c:pt idx="503">
                  <c:v>126.1</c:v>
                </c:pt>
                <c:pt idx="504">
                  <c:v>125.4</c:v>
                </c:pt>
                <c:pt idx="505">
                  <c:v>125.4</c:v>
                </c:pt>
                <c:pt idx="506">
                  <c:v>125.4</c:v>
                </c:pt>
                <c:pt idx="507">
                  <c:v>125</c:v>
                </c:pt>
                <c:pt idx="508">
                  <c:v>125</c:v>
                </c:pt>
                <c:pt idx="509">
                  <c:v>125</c:v>
                </c:pt>
                <c:pt idx="510">
                  <c:v>124.7</c:v>
                </c:pt>
                <c:pt idx="511">
                  <c:v>124.7</c:v>
                </c:pt>
                <c:pt idx="512">
                  <c:v>124.7</c:v>
                </c:pt>
                <c:pt idx="513">
                  <c:v>124.4</c:v>
                </c:pt>
                <c:pt idx="514">
                  <c:v>124.4</c:v>
                </c:pt>
                <c:pt idx="515">
                  <c:v>124.4</c:v>
                </c:pt>
                <c:pt idx="516">
                  <c:v>124.1</c:v>
                </c:pt>
                <c:pt idx="517">
                  <c:v>124.1</c:v>
                </c:pt>
                <c:pt idx="518">
                  <c:v>124.1</c:v>
                </c:pt>
                <c:pt idx="519">
                  <c:v>123.9</c:v>
                </c:pt>
                <c:pt idx="520">
                  <c:v>123.9</c:v>
                </c:pt>
                <c:pt idx="521">
                  <c:v>123.9</c:v>
                </c:pt>
                <c:pt idx="522">
                  <c:v>123.6</c:v>
                </c:pt>
                <c:pt idx="523">
                  <c:v>123.6</c:v>
                </c:pt>
                <c:pt idx="524">
                  <c:v>123.6</c:v>
                </c:pt>
                <c:pt idx="525">
                  <c:v>123.2</c:v>
                </c:pt>
                <c:pt idx="526">
                  <c:v>123.2</c:v>
                </c:pt>
                <c:pt idx="527">
                  <c:v>123.2</c:v>
                </c:pt>
                <c:pt idx="528">
                  <c:v>122.8</c:v>
                </c:pt>
                <c:pt idx="529">
                  <c:v>122.8</c:v>
                </c:pt>
                <c:pt idx="530">
                  <c:v>122.8</c:v>
                </c:pt>
                <c:pt idx="531">
                  <c:v>122.4</c:v>
                </c:pt>
                <c:pt idx="532">
                  <c:v>122.4</c:v>
                </c:pt>
                <c:pt idx="533">
                  <c:v>122.4</c:v>
                </c:pt>
                <c:pt idx="534">
                  <c:v>122.2</c:v>
                </c:pt>
                <c:pt idx="535">
                  <c:v>122.2</c:v>
                </c:pt>
                <c:pt idx="536">
                  <c:v>122.2</c:v>
                </c:pt>
                <c:pt idx="537">
                  <c:v>122.1</c:v>
                </c:pt>
                <c:pt idx="538">
                  <c:v>122.1</c:v>
                </c:pt>
                <c:pt idx="539">
                  <c:v>122.1</c:v>
                </c:pt>
                <c:pt idx="540">
                  <c:v>122.2</c:v>
                </c:pt>
                <c:pt idx="541">
                  <c:v>122.2</c:v>
                </c:pt>
                <c:pt idx="542">
                  <c:v>122.2</c:v>
                </c:pt>
                <c:pt idx="543">
                  <c:v>122</c:v>
                </c:pt>
                <c:pt idx="544">
                  <c:v>122</c:v>
                </c:pt>
                <c:pt idx="545">
                  <c:v>122</c:v>
                </c:pt>
                <c:pt idx="546">
                  <c:v>122.1</c:v>
                </c:pt>
                <c:pt idx="547">
                  <c:v>122.1</c:v>
                </c:pt>
                <c:pt idx="548">
                  <c:v>122.1</c:v>
                </c:pt>
                <c:pt idx="549">
                  <c:v>122</c:v>
                </c:pt>
                <c:pt idx="550">
                  <c:v>122</c:v>
                </c:pt>
                <c:pt idx="551">
                  <c:v>122</c:v>
                </c:pt>
                <c:pt idx="552">
                  <c:v>122</c:v>
                </c:pt>
                <c:pt idx="553">
                  <c:v>122</c:v>
                </c:pt>
                <c:pt idx="554">
                  <c:v>122</c:v>
                </c:pt>
                <c:pt idx="555">
                  <c:v>121.5</c:v>
                </c:pt>
                <c:pt idx="556">
                  <c:v>121.5</c:v>
                </c:pt>
                <c:pt idx="557">
                  <c:v>121.5</c:v>
                </c:pt>
                <c:pt idx="558">
                  <c:v>121.6</c:v>
                </c:pt>
                <c:pt idx="559">
                  <c:v>121.6</c:v>
                </c:pt>
                <c:pt idx="560">
                  <c:v>121.6</c:v>
                </c:pt>
                <c:pt idx="561">
                  <c:v>121.5</c:v>
                </c:pt>
                <c:pt idx="562">
                  <c:v>121.5</c:v>
                </c:pt>
                <c:pt idx="563">
                  <c:v>121.5</c:v>
                </c:pt>
                <c:pt idx="564">
                  <c:v>121.8</c:v>
                </c:pt>
                <c:pt idx="565">
                  <c:v>121.8</c:v>
                </c:pt>
                <c:pt idx="566">
                  <c:v>121.8</c:v>
                </c:pt>
                <c:pt idx="567">
                  <c:v>121.7</c:v>
                </c:pt>
                <c:pt idx="568">
                  <c:v>121.7</c:v>
                </c:pt>
                <c:pt idx="569">
                  <c:v>121.7</c:v>
                </c:pt>
                <c:pt idx="570">
                  <c:v>121.7</c:v>
                </c:pt>
                <c:pt idx="571">
                  <c:v>121.7</c:v>
                </c:pt>
                <c:pt idx="572">
                  <c:v>121.7</c:v>
                </c:pt>
                <c:pt idx="573">
                  <c:v>121.7</c:v>
                </c:pt>
                <c:pt idx="574">
                  <c:v>121.7</c:v>
                </c:pt>
                <c:pt idx="575">
                  <c:v>121.7</c:v>
                </c:pt>
                <c:pt idx="576">
                  <c:v>121.5</c:v>
                </c:pt>
                <c:pt idx="577">
                  <c:v>121.5</c:v>
                </c:pt>
                <c:pt idx="578">
                  <c:v>121.5</c:v>
                </c:pt>
                <c:pt idx="579">
                  <c:v>121.5</c:v>
                </c:pt>
                <c:pt idx="580">
                  <c:v>121.5</c:v>
                </c:pt>
                <c:pt idx="581">
                  <c:v>121.5</c:v>
                </c:pt>
                <c:pt idx="582">
                  <c:v>121.3</c:v>
                </c:pt>
                <c:pt idx="583">
                  <c:v>121.3</c:v>
                </c:pt>
                <c:pt idx="584">
                  <c:v>121.3</c:v>
                </c:pt>
                <c:pt idx="585">
                  <c:v>121.3</c:v>
                </c:pt>
                <c:pt idx="586">
                  <c:v>121.3</c:v>
                </c:pt>
                <c:pt idx="587">
                  <c:v>121.3</c:v>
                </c:pt>
                <c:pt idx="588">
                  <c:v>121.3</c:v>
                </c:pt>
                <c:pt idx="589">
                  <c:v>121.3</c:v>
                </c:pt>
                <c:pt idx="590">
                  <c:v>121.3</c:v>
                </c:pt>
                <c:pt idx="591">
                  <c:v>121.2</c:v>
                </c:pt>
                <c:pt idx="592">
                  <c:v>121.2</c:v>
                </c:pt>
                <c:pt idx="593">
                  <c:v>121.2</c:v>
                </c:pt>
                <c:pt idx="594">
                  <c:v>121.2</c:v>
                </c:pt>
                <c:pt idx="595">
                  <c:v>121.2</c:v>
                </c:pt>
                <c:pt idx="596">
                  <c:v>121.2</c:v>
                </c:pt>
                <c:pt idx="597">
                  <c:v>121.1</c:v>
                </c:pt>
                <c:pt idx="598">
                  <c:v>121.1</c:v>
                </c:pt>
                <c:pt idx="599">
                  <c:v>121.1</c:v>
                </c:pt>
                <c:pt idx="600">
                  <c:v>121.1</c:v>
                </c:pt>
                <c:pt idx="601">
                  <c:v>121.1</c:v>
                </c:pt>
                <c:pt idx="602">
                  <c:v>121.1</c:v>
                </c:pt>
                <c:pt idx="603">
                  <c:v>121.3</c:v>
                </c:pt>
                <c:pt idx="604">
                  <c:v>121.3</c:v>
                </c:pt>
                <c:pt idx="605">
                  <c:v>121.3</c:v>
                </c:pt>
                <c:pt idx="606">
                  <c:v>121.5</c:v>
                </c:pt>
                <c:pt idx="607">
                  <c:v>121.5</c:v>
                </c:pt>
                <c:pt idx="608">
                  <c:v>121.5</c:v>
                </c:pt>
                <c:pt idx="609">
                  <c:v>121.5</c:v>
                </c:pt>
                <c:pt idx="610">
                  <c:v>121.5</c:v>
                </c:pt>
                <c:pt idx="611">
                  <c:v>121.5</c:v>
                </c:pt>
                <c:pt idx="612">
                  <c:v>121.6</c:v>
                </c:pt>
                <c:pt idx="613">
                  <c:v>121.6</c:v>
                </c:pt>
                <c:pt idx="614">
                  <c:v>121.6</c:v>
                </c:pt>
                <c:pt idx="615">
                  <c:v>121.5</c:v>
                </c:pt>
                <c:pt idx="616">
                  <c:v>121.5</c:v>
                </c:pt>
                <c:pt idx="617">
                  <c:v>121.5</c:v>
                </c:pt>
                <c:pt idx="618">
                  <c:v>121.8</c:v>
                </c:pt>
                <c:pt idx="619">
                  <c:v>121.8</c:v>
                </c:pt>
                <c:pt idx="620">
                  <c:v>121.8</c:v>
                </c:pt>
                <c:pt idx="621">
                  <c:v>121.9</c:v>
                </c:pt>
                <c:pt idx="622">
                  <c:v>121.9</c:v>
                </c:pt>
                <c:pt idx="623">
                  <c:v>121.9</c:v>
                </c:pt>
                <c:pt idx="624">
                  <c:v>121.8</c:v>
                </c:pt>
                <c:pt idx="625">
                  <c:v>121.8</c:v>
                </c:pt>
                <c:pt idx="626">
                  <c:v>121.8</c:v>
                </c:pt>
                <c:pt idx="627">
                  <c:v>121.6</c:v>
                </c:pt>
                <c:pt idx="628">
                  <c:v>121.6</c:v>
                </c:pt>
                <c:pt idx="629">
                  <c:v>121.6</c:v>
                </c:pt>
                <c:pt idx="630">
                  <c:v>121.5</c:v>
                </c:pt>
                <c:pt idx="631">
                  <c:v>121.5</c:v>
                </c:pt>
                <c:pt idx="632">
                  <c:v>121.5</c:v>
                </c:pt>
                <c:pt idx="633">
                  <c:v>121.3</c:v>
                </c:pt>
                <c:pt idx="634">
                  <c:v>121.3</c:v>
                </c:pt>
                <c:pt idx="635">
                  <c:v>121.3</c:v>
                </c:pt>
                <c:pt idx="636">
                  <c:v>121.3</c:v>
                </c:pt>
                <c:pt idx="637">
                  <c:v>121.3</c:v>
                </c:pt>
                <c:pt idx="638">
                  <c:v>121.3</c:v>
                </c:pt>
                <c:pt idx="639">
                  <c:v>121.3</c:v>
                </c:pt>
                <c:pt idx="640">
                  <c:v>121.3</c:v>
                </c:pt>
                <c:pt idx="641">
                  <c:v>121.3</c:v>
                </c:pt>
                <c:pt idx="642">
                  <c:v>121.4</c:v>
                </c:pt>
                <c:pt idx="643">
                  <c:v>121.4</c:v>
                </c:pt>
                <c:pt idx="644">
                  <c:v>121.4</c:v>
                </c:pt>
                <c:pt idx="645">
                  <c:v>121.4</c:v>
                </c:pt>
                <c:pt idx="646">
                  <c:v>121.4</c:v>
                </c:pt>
                <c:pt idx="647">
                  <c:v>121.4</c:v>
                </c:pt>
                <c:pt idx="648">
                  <c:v>121.2</c:v>
                </c:pt>
                <c:pt idx="649">
                  <c:v>121.2</c:v>
                </c:pt>
                <c:pt idx="650">
                  <c:v>121.2</c:v>
                </c:pt>
                <c:pt idx="651">
                  <c:v>121.1</c:v>
                </c:pt>
                <c:pt idx="652">
                  <c:v>121.1</c:v>
                </c:pt>
                <c:pt idx="653">
                  <c:v>121.1</c:v>
                </c:pt>
                <c:pt idx="654">
                  <c:v>120.8</c:v>
                </c:pt>
                <c:pt idx="655">
                  <c:v>120.8</c:v>
                </c:pt>
                <c:pt idx="656">
                  <c:v>120.8</c:v>
                </c:pt>
                <c:pt idx="657">
                  <c:v>121.1</c:v>
                </c:pt>
                <c:pt idx="658">
                  <c:v>121.1</c:v>
                </c:pt>
                <c:pt idx="659">
                  <c:v>121.1</c:v>
                </c:pt>
                <c:pt idx="660">
                  <c:v>121.2</c:v>
                </c:pt>
                <c:pt idx="661">
                  <c:v>121.2</c:v>
                </c:pt>
                <c:pt idx="662">
                  <c:v>121.2</c:v>
                </c:pt>
                <c:pt idx="663">
                  <c:v>121.3</c:v>
                </c:pt>
                <c:pt idx="664">
                  <c:v>121.3</c:v>
                </c:pt>
                <c:pt idx="665">
                  <c:v>121.3</c:v>
                </c:pt>
                <c:pt idx="666">
                  <c:v>121.2</c:v>
                </c:pt>
                <c:pt idx="667">
                  <c:v>121.2</c:v>
                </c:pt>
                <c:pt idx="668">
                  <c:v>121.2</c:v>
                </c:pt>
                <c:pt idx="669">
                  <c:v>121.1</c:v>
                </c:pt>
                <c:pt idx="670">
                  <c:v>121.1</c:v>
                </c:pt>
                <c:pt idx="671">
                  <c:v>121.1</c:v>
                </c:pt>
                <c:pt idx="672">
                  <c:v>121</c:v>
                </c:pt>
                <c:pt idx="673">
                  <c:v>121</c:v>
                </c:pt>
                <c:pt idx="674">
                  <c:v>121</c:v>
                </c:pt>
                <c:pt idx="675">
                  <c:v>121.1</c:v>
                </c:pt>
                <c:pt idx="676">
                  <c:v>121.1</c:v>
                </c:pt>
                <c:pt idx="677">
                  <c:v>121.1</c:v>
                </c:pt>
                <c:pt idx="678">
                  <c:v>121.2</c:v>
                </c:pt>
                <c:pt idx="679">
                  <c:v>121.2</c:v>
                </c:pt>
                <c:pt idx="680">
                  <c:v>121.2</c:v>
                </c:pt>
                <c:pt idx="681">
                  <c:v>121.3</c:v>
                </c:pt>
                <c:pt idx="682">
                  <c:v>121.3</c:v>
                </c:pt>
                <c:pt idx="683">
                  <c:v>121.3</c:v>
                </c:pt>
                <c:pt idx="684">
                  <c:v>121</c:v>
                </c:pt>
                <c:pt idx="685">
                  <c:v>121</c:v>
                </c:pt>
                <c:pt idx="686">
                  <c:v>121</c:v>
                </c:pt>
                <c:pt idx="687">
                  <c:v>121.1</c:v>
                </c:pt>
                <c:pt idx="688">
                  <c:v>121.1</c:v>
                </c:pt>
                <c:pt idx="689">
                  <c:v>121.1</c:v>
                </c:pt>
                <c:pt idx="690">
                  <c:v>121.3</c:v>
                </c:pt>
                <c:pt idx="691">
                  <c:v>121.3</c:v>
                </c:pt>
                <c:pt idx="692">
                  <c:v>121.3</c:v>
                </c:pt>
                <c:pt idx="693">
                  <c:v>121.2</c:v>
                </c:pt>
                <c:pt idx="694">
                  <c:v>121.2</c:v>
                </c:pt>
                <c:pt idx="695">
                  <c:v>121.2</c:v>
                </c:pt>
                <c:pt idx="696">
                  <c:v>120.9</c:v>
                </c:pt>
                <c:pt idx="697">
                  <c:v>120.9</c:v>
                </c:pt>
                <c:pt idx="698">
                  <c:v>120.9</c:v>
                </c:pt>
                <c:pt idx="699">
                  <c:v>120.4</c:v>
                </c:pt>
                <c:pt idx="700">
                  <c:v>120.4</c:v>
                </c:pt>
                <c:pt idx="701">
                  <c:v>120.4</c:v>
                </c:pt>
                <c:pt idx="702">
                  <c:v>120.5</c:v>
                </c:pt>
                <c:pt idx="703">
                  <c:v>120.5</c:v>
                </c:pt>
                <c:pt idx="704">
                  <c:v>120.5</c:v>
                </c:pt>
                <c:pt idx="705">
                  <c:v>120.4</c:v>
                </c:pt>
                <c:pt idx="706">
                  <c:v>120.4</c:v>
                </c:pt>
                <c:pt idx="707">
                  <c:v>120.4</c:v>
                </c:pt>
                <c:pt idx="708">
                  <c:v>120.5</c:v>
                </c:pt>
                <c:pt idx="709">
                  <c:v>120.5</c:v>
                </c:pt>
                <c:pt idx="710">
                  <c:v>120.5</c:v>
                </c:pt>
                <c:pt idx="711">
                  <c:v>120.2</c:v>
                </c:pt>
                <c:pt idx="712">
                  <c:v>120.2</c:v>
                </c:pt>
                <c:pt idx="713">
                  <c:v>120.2</c:v>
                </c:pt>
                <c:pt idx="714">
                  <c:v>120.3</c:v>
                </c:pt>
                <c:pt idx="715">
                  <c:v>120.3</c:v>
                </c:pt>
                <c:pt idx="716">
                  <c:v>120.3</c:v>
                </c:pt>
                <c:pt idx="717">
                  <c:v>120.3</c:v>
                </c:pt>
                <c:pt idx="718">
                  <c:v>120.3</c:v>
                </c:pt>
                <c:pt idx="719">
                  <c:v>120.3</c:v>
                </c:pt>
                <c:pt idx="720">
                  <c:v>120.5</c:v>
                </c:pt>
                <c:pt idx="721">
                  <c:v>120.5</c:v>
                </c:pt>
                <c:pt idx="722">
                  <c:v>120.5</c:v>
                </c:pt>
                <c:pt idx="723">
                  <c:v>120.5</c:v>
                </c:pt>
                <c:pt idx="724">
                  <c:v>120.5</c:v>
                </c:pt>
                <c:pt idx="725">
                  <c:v>120.5</c:v>
                </c:pt>
                <c:pt idx="726">
                  <c:v>120.1</c:v>
                </c:pt>
                <c:pt idx="727">
                  <c:v>120.1</c:v>
                </c:pt>
                <c:pt idx="728">
                  <c:v>120.1</c:v>
                </c:pt>
                <c:pt idx="729">
                  <c:v>119.8</c:v>
                </c:pt>
                <c:pt idx="730">
                  <c:v>119.8</c:v>
                </c:pt>
                <c:pt idx="731">
                  <c:v>119.8</c:v>
                </c:pt>
                <c:pt idx="732">
                  <c:v>119.7</c:v>
                </c:pt>
                <c:pt idx="733">
                  <c:v>119.7</c:v>
                </c:pt>
                <c:pt idx="734">
                  <c:v>119.7</c:v>
                </c:pt>
                <c:pt idx="735">
                  <c:v>119.9</c:v>
                </c:pt>
                <c:pt idx="736">
                  <c:v>119.9</c:v>
                </c:pt>
                <c:pt idx="737">
                  <c:v>119.9</c:v>
                </c:pt>
                <c:pt idx="738">
                  <c:v>120</c:v>
                </c:pt>
                <c:pt idx="739">
                  <c:v>120</c:v>
                </c:pt>
                <c:pt idx="740">
                  <c:v>120</c:v>
                </c:pt>
                <c:pt idx="741">
                  <c:v>120.1</c:v>
                </c:pt>
                <c:pt idx="742">
                  <c:v>120.1</c:v>
                </c:pt>
                <c:pt idx="743">
                  <c:v>120.1</c:v>
                </c:pt>
                <c:pt idx="744">
                  <c:v>120</c:v>
                </c:pt>
                <c:pt idx="745">
                  <c:v>120</c:v>
                </c:pt>
                <c:pt idx="746">
                  <c:v>120</c:v>
                </c:pt>
                <c:pt idx="747">
                  <c:v>120.1</c:v>
                </c:pt>
                <c:pt idx="748">
                  <c:v>120.1</c:v>
                </c:pt>
                <c:pt idx="749">
                  <c:v>120.1</c:v>
                </c:pt>
                <c:pt idx="750">
                  <c:v>119.9</c:v>
                </c:pt>
                <c:pt idx="751">
                  <c:v>119.9</c:v>
                </c:pt>
                <c:pt idx="752">
                  <c:v>119.9</c:v>
                </c:pt>
                <c:pt idx="753">
                  <c:v>119.9</c:v>
                </c:pt>
                <c:pt idx="754">
                  <c:v>119.9</c:v>
                </c:pt>
                <c:pt idx="755">
                  <c:v>119.9</c:v>
                </c:pt>
                <c:pt idx="756">
                  <c:v>119.9</c:v>
                </c:pt>
                <c:pt idx="757">
                  <c:v>119.9</c:v>
                </c:pt>
                <c:pt idx="758">
                  <c:v>119.9</c:v>
                </c:pt>
                <c:pt idx="759">
                  <c:v>120</c:v>
                </c:pt>
                <c:pt idx="760">
                  <c:v>120</c:v>
                </c:pt>
                <c:pt idx="761">
                  <c:v>120</c:v>
                </c:pt>
                <c:pt idx="762">
                  <c:v>119.8</c:v>
                </c:pt>
                <c:pt idx="763">
                  <c:v>119.8</c:v>
                </c:pt>
                <c:pt idx="764">
                  <c:v>119.8</c:v>
                </c:pt>
                <c:pt idx="765">
                  <c:v>119.4</c:v>
                </c:pt>
                <c:pt idx="766">
                  <c:v>119.4</c:v>
                </c:pt>
                <c:pt idx="767">
                  <c:v>119.4</c:v>
                </c:pt>
                <c:pt idx="768">
                  <c:v>119.7</c:v>
                </c:pt>
                <c:pt idx="769">
                  <c:v>119.7</c:v>
                </c:pt>
                <c:pt idx="770">
                  <c:v>119.7</c:v>
                </c:pt>
                <c:pt idx="771">
                  <c:v>120</c:v>
                </c:pt>
                <c:pt idx="772">
                  <c:v>120</c:v>
                </c:pt>
                <c:pt idx="773">
                  <c:v>120</c:v>
                </c:pt>
                <c:pt idx="774">
                  <c:v>120</c:v>
                </c:pt>
                <c:pt idx="775">
                  <c:v>120</c:v>
                </c:pt>
                <c:pt idx="776">
                  <c:v>120</c:v>
                </c:pt>
                <c:pt idx="777">
                  <c:v>119.7</c:v>
                </c:pt>
                <c:pt idx="778">
                  <c:v>119.7</c:v>
                </c:pt>
                <c:pt idx="779">
                  <c:v>119.7</c:v>
                </c:pt>
                <c:pt idx="780">
                  <c:v>119.6</c:v>
                </c:pt>
                <c:pt idx="781">
                  <c:v>119.6</c:v>
                </c:pt>
                <c:pt idx="782">
                  <c:v>119.6</c:v>
                </c:pt>
                <c:pt idx="783">
                  <c:v>119.8</c:v>
                </c:pt>
                <c:pt idx="784">
                  <c:v>119.8</c:v>
                </c:pt>
                <c:pt idx="785">
                  <c:v>119.8</c:v>
                </c:pt>
                <c:pt idx="786">
                  <c:v>119.9</c:v>
                </c:pt>
                <c:pt idx="787">
                  <c:v>119.9</c:v>
                </c:pt>
                <c:pt idx="788">
                  <c:v>119.9</c:v>
                </c:pt>
                <c:pt idx="789">
                  <c:v>120.3</c:v>
                </c:pt>
                <c:pt idx="790">
                  <c:v>120.3</c:v>
                </c:pt>
                <c:pt idx="791">
                  <c:v>120.3</c:v>
                </c:pt>
                <c:pt idx="792">
                  <c:v>120.7</c:v>
                </c:pt>
                <c:pt idx="793">
                  <c:v>120.7</c:v>
                </c:pt>
                <c:pt idx="794">
                  <c:v>120.7</c:v>
                </c:pt>
                <c:pt idx="795">
                  <c:v>121</c:v>
                </c:pt>
                <c:pt idx="796">
                  <c:v>121</c:v>
                </c:pt>
                <c:pt idx="797">
                  <c:v>121</c:v>
                </c:pt>
                <c:pt idx="798">
                  <c:v>121.2</c:v>
                </c:pt>
                <c:pt idx="799">
                  <c:v>121.2</c:v>
                </c:pt>
                <c:pt idx="800">
                  <c:v>121.2</c:v>
                </c:pt>
                <c:pt idx="801">
                  <c:v>121</c:v>
                </c:pt>
                <c:pt idx="802">
                  <c:v>121</c:v>
                </c:pt>
                <c:pt idx="803">
                  <c:v>121</c:v>
                </c:pt>
                <c:pt idx="804">
                  <c:v>120.9</c:v>
                </c:pt>
                <c:pt idx="805">
                  <c:v>120.9</c:v>
                </c:pt>
                <c:pt idx="806">
                  <c:v>120.9</c:v>
                </c:pt>
                <c:pt idx="807">
                  <c:v>120.7</c:v>
                </c:pt>
                <c:pt idx="808">
                  <c:v>120.7</c:v>
                </c:pt>
                <c:pt idx="809">
                  <c:v>120.7</c:v>
                </c:pt>
                <c:pt idx="810">
                  <c:v>120.7</c:v>
                </c:pt>
                <c:pt idx="811">
                  <c:v>120.7</c:v>
                </c:pt>
                <c:pt idx="812">
                  <c:v>120.7</c:v>
                </c:pt>
                <c:pt idx="813">
                  <c:v>120.7</c:v>
                </c:pt>
                <c:pt idx="814">
                  <c:v>120.7</c:v>
                </c:pt>
                <c:pt idx="815">
                  <c:v>120.7</c:v>
                </c:pt>
                <c:pt idx="816">
                  <c:v>120.8</c:v>
                </c:pt>
                <c:pt idx="817">
                  <c:v>120.8</c:v>
                </c:pt>
                <c:pt idx="818">
                  <c:v>120.8</c:v>
                </c:pt>
                <c:pt idx="819">
                  <c:v>120.6</c:v>
                </c:pt>
                <c:pt idx="820">
                  <c:v>120.6</c:v>
                </c:pt>
                <c:pt idx="821">
                  <c:v>120.6</c:v>
                </c:pt>
                <c:pt idx="822">
                  <c:v>120.7</c:v>
                </c:pt>
                <c:pt idx="823">
                  <c:v>120.7</c:v>
                </c:pt>
                <c:pt idx="824">
                  <c:v>120.7</c:v>
                </c:pt>
                <c:pt idx="825">
                  <c:v>120.4</c:v>
                </c:pt>
                <c:pt idx="826">
                  <c:v>120.4</c:v>
                </c:pt>
                <c:pt idx="827">
                  <c:v>120.4</c:v>
                </c:pt>
                <c:pt idx="828">
                  <c:v>120.8</c:v>
                </c:pt>
                <c:pt idx="829">
                  <c:v>120.8</c:v>
                </c:pt>
                <c:pt idx="830">
                  <c:v>120.8</c:v>
                </c:pt>
                <c:pt idx="831">
                  <c:v>120.7</c:v>
                </c:pt>
                <c:pt idx="832">
                  <c:v>120.7</c:v>
                </c:pt>
                <c:pt idx="833">
                  <c:v>120.7</c:v>
                </c:pt>
                <c:pt idx="834">
                  <c:v>120.9</c:v>
                </c:pt>
                <c:pt idx="835">
                  <c:v>120.9</c:v>
                </c:pt>
                <c:pt idx="836">
                  <c:v>120.9</c:v>
                </c:pt>
                <c:pt idx="837">
                  <c:v>121.1</c:v>
                </c:pt>
                <c:pt idx="838">
                  <c:v>121.1</c:v>
                </c:pt>
                <c:pt idx="839">
                  <c:v>121.1</c:v>
                </c:pt>
                <c:pt idx="840">
                  <c:v>121</c:v>
                </c:pt>
                <c:pt idx="841">
                  <c:v>121</c:v>
                </c:pt>
                <c:pt idx="842">
                  <c:v>121</c:v>
                </c:pt>
                <c:pt idx="843">
                  <c:v>121</c:v>
                </c:pt>
                <c:pt idx="844">
                  <c:v>121</c:v>
                </c:pt>
                <c:pt idx="845">
                  <c:v>121</c:v>
                </c:pt>
                <c:pt idx="846">
                  <c:v>120.6</c:v>
                </c:pt>
                <c:pt idx="847">
                  <c:v>120.6</c:v>
                </c:pt>
                <c:pt idx="848">
                  <c:v>120.6</c:v>
                </c:pt>
                <c:pt idx="849">
                  <c:v>120.7</c:v>
                </c:pt>
                <c:pt idx="850">
                  <c:v>120.7</c:v>
                </c:pt>
                <c:pt idx="851">
                  <c:v>120.7</c:v>
                </c:pt>
                <c:pt idx="852">
                  <c:v>120.7</c:v>
                </c:pt>
                <c:pt idx="853">
                  <c:v>120.7</c:v>
                </c:pt>
                <c:pt idx="854">
                  <c:v>120.7</c:v>
                </c:pt>
                <c:pt idx="855">
                  <c:v>120.8</c:v>
                </c:pt>
                <c:pt idx="856">
                  <c:v>120.8</c:v>
                </c:pt>
                <c:pt idx="857">
                  <c:v>120.8</c:v>
                </c:pt>
                <c:pt idx="858">
                  <c:v>121</c:v>
                </c:pt>
                <c:pt idx="859">
                  <c:v>121</c:v>
                </c:pt>
                <c:pt idx="860">
                  <c:v>121</c:v>
                </c:pt>
                <c:pt idx="861">
                  <c:v>121.2</c:v>
                </c:pt>
                <c:pt idx="862">
                  <c:v>121.2</c:v>
                </c:pt>
                <c:pt idx="863">
                  <c:v>121.2</c:v>
                </c:pt>
                <c:pt idx="864">
                  <c:v>121.5</c:v>
                </c:pt>
                <c:pt idx="865">
                  <c:v>121.5</c:v>
                </c:pt>
                <c:pt idx="866">
                  <c:v>121.5</c:v>
                </c:pt>
                <c:pt idx="867">
                  <c:v>121.2</c:v>
                </c:pt>
                <c:pt idx="868">
                  <c:v>121.2</c:v>
                </c:pt>
                <c:pt idx="869">
                  <c:v>121.2</c:v>
                </c:pt>
                <c:pt idx="870">
                  <c:v>121.5</c:v>
                </c:pt>
                <c:pt idx="871">
                  <c:v>121.5</c:v>
                </c:pt>
                <c:pt idx="872">
                  <c:v>121.5</c:v>
                </c:pt>
                <c:pt idx="873">
                  <c:v>120.9</c:v>
                </c:pt>
                <c:pt idx="874">
                  <c:v>120.9</c:v>
                </c:pt>
                <c:pt idx="875">
                  <c:v>120.9</c:v>
                </c:pt>
                <c:pt idx="876">
                  <c:v>121</c:v>
                </c:pt>
                <c:pt idx="877">
                  <c:v>121</c:v>
                </c:pt>
                <c:pt idx="878">
                  <c:v>121</c:v>
                </c:pt>
                <c:pt idx="879">
                  <c:v>120.8</c:v>
                </c:pt>
                <c:pt idx="880">
                  <c:v>120.8</c:v>
                </c:pt>
                <c:pt idx="881">
                  <c:v>120.8</c:v>
                </c:pt>
                <c:pt idx="882">
                  <c:v>121.1</c:v>
                </c:pt>
                <c:pt idx="883">
                  <c:v>121.1</c:v>
                </c:pt>
                <c:pt idx="884">
                  <c:v>121.1</c:v>
                </c:pt>
                <c:pt idx="885">
                  <c:v>121</c:v>
                </c:pt>
                <c:pt idx="886">
                  <c:v>121</c:v>
                </c:pt>
                <c:pt idx="887">
                  <c:v>121</c:v>
                </c:pt>
                <c:pt idx="888">
                  <c:v>120.8</c:v>
                </c:pt>
                <c:pt idx="889">
                  <c:v>120.8</c:v>
                </c:pt>
                <c:pt idx="890">
                  <c:v>120.8</c:v>
                </c:pt>
                <c:pt idx="891">
                  <c:v>120.8</c:v>
                </c:pt>
                <c:pt idx="892">
                  <c:v>120.8</c:v>
                </c:pt>
                <c:pt idx="893">
                  <c:v>120.8</c:v>
                </c:pt>
                <c:pt idx="894">
                  <c:v>121</c:v>
                </c:pt>
                <c:pt idx="895">
                  <c:v>121</c:v>
                </c:pt>
                <c:pt idx="896">
                  <c:v>121</c:v>
                </c:pt>
                <c:pt idx="897">
                  <c:v>121.2</c:v>
                </c:pt>
                <c:pt idx="898">
                  <c:v>121.2</c:v>
                </c:pt>
                <c:pt idx="899">
                  <c:v>121.2</c:v>
                </c:pt>
                <c:pt idx="900">
                  <c:v>121.7</c:v>
                </c:pt>
                <c:pt idx="901">
                  <c:v>121.7</c:v>
                </c:pt>
                <c:pt idx="902">
                  <c:v>121.7</c:v>
                </c:pt>
                <c:pt idx="903">
                  <c:v>121.9</c:v>
                </c:pt>
                <c:pt idx="904">
                  <c:v>121.9</c:v>
                </c:pt>
                <c:pt idx="905">
                  <c:v>121.9</c:v>
                </c:pt>
                <c:pt idx="906">
                  <c:v>122.1</c:v>
                </c:pt>
                <c:pt idx="907">
                  <c:v>122.1</c:v>
                </c:pt>
                <c:pt idx="908">
                  <c:v>122.1</c:v>
                </c:pt>
                <c:pt idx="909">
                  <c:v>122.1</c:v>
                </c:pt>
                <c:pt idx="910">
                  <c:v>122.1</c:v>
                </c:pt>
                <c:pt idx="911">
                  <c:v>122.1</c:v>
                </c:pt>
                <c:pt idx="912">
                  <c:v>122.3</c:v>
                </c:pt>
                <c:pt idx="913">
                  <c:v>122.3</c:v>
                </c:pt>
                <c:pt idx="914">
                  <c:v>122.3</c:v>
                </c:pt>
                <c:pt idx="915">
                  <c:v>122.5</c:v>
                </c:pt>
                <c:pt idx="916">
                  <c:v>122.5</c:v>
                </c:pt>
                <c:pt idx="917">
                  <c:v>122.5</c:v>
                </c:pt>
                <c:pt idx="918">
                  <c:v>122.7</c:v>
                </c:pt>
                <c:pt idx="919">
                  <c:v>122.7</c:v>
                </c:pt>
                <c:pt idx="920">
                  <c:v>122.7</c:v>
                </c:pt>
                <c:pt idx="921">
                  <c:v>122.8</c:v>
                </c:pt>
                <c:pt idx="922">
                  <c:v>122.8</c:v>
                </c:pt>
                <c:pt idx="923">
                  <c:v>122.8</c:v>
                </c:pt>
                <c:pt idx="924">
                  <c:v>123.1</c:v>
                </c:pt>
                <c:pt idx="925">
                  <c:v>123.1</c:v>
                </c:pt>
                <c:pt idx="926">
                  <c:v>123.1</c:v>
                </c:pt>
                <c:pt idx="927">
                  <c:v>123.3</c:v>
                </c:pt>
                <c:pt idx="928">
                  <c:v>123.3</c:v>
                </c:pt>
                <c:pt idx="929">
                  <c:v>123.3</c:v>
                </c:pt>
                <c:pt idx="930">
                  <c:v>123.5</c:v>
                </c:pt>
                <c:pt idx="931">
                  <c:v>123.5</c:v>
                </c:pt>
                <c:pt idx="932">
                  <c:v>123.5</c:v>
                </c:pt>
                <c:pt idx="933">
                  <c:v>123.6</c:v>
                </c:pt>
                <c:pt idx="934">
                  <c:v>123.6</c:v>
                </c:pt>
                <c:pt idx="935">
                  <c:v>123.6</c:v>
                </c:pt>
                <c:pt idx="936">
                  <c:v>124</c:v>
                </c:pt>
                <c:pt idx="937">
                  <c:v>124</c:v>
                </c:pt>
                <c:pt idx="938">
                  <c:v>124</c:v>
                </c:pt>
                <c:pt idx="939">
                  <c:v>123.8</c:v>
                </c:pt>
                <c:pt idx="940">
                  <c:v>123.8</c:v>
                </c:pt>
                <c:pt idx="941">
                  <c:v>123.8</c:v>
                </c:pt>
                <c:pt idx="942">
                  <c:v>123.8</c:v>
                </c:pt>
                <c:pt idx="943">
                  <c:v>123.8</c:v>
                </c:pt>
                <c:pt idx="944">
                  <c:v>123.8</c:v>
                </c:pt>
                <c:pt idx="945">
                  <c:v>123.7</c:v>
                </c:pt>
                <c:pt idx="946">
                  <c:v>123.7</c:v>
                </c:pt>
                <c:pt idx="947">
                  <c:v>123.7</c:v>
                </c:pt>
                <c:pt idx="948">
                  <c:v>124.1</c:v>
                </c:pt>
                <c:pt idx="949">
                  <c:v>124.1</c:v>
                </c:pt>
                <c:pt idx="950">
                  <c:v>124.1</c:v>
                </c:pt>
                <c:pt idx="951">
                  <c:v>124.2</c:v>
                </c:pt>
                <c:pt idx="952">
                  <c:v>124.2</c:v>
                </c:pt>
                <c:pt idx="953">
                  <c:v>124.2</c:v>
                </c:pt>
                <c:pt idx="954">
                  <c:v>124.3</c:v>
                </c:pt>
                <c:pt idx="955">
                  <c:v>124.3</c:v>
                </c:pt>
                <c:pt idx="956">
                  <c:v>124.3</c:v>
                </c:pt>
                <c:pt idx="957">
                  <c:v>124.4</c:v>
                </c:pt>
                <c:pt idx="958">
                  <c:v>124.4</c:v>
                </c:pt>
                <c:pt idx="959">
                  <c:v>124.4</c:v>
                </c:pt>
                <c:pt idx="960">
                  <c:v>124.3</c:v>
                </c:pt>
                <c:pt idx="961">
                  <c:v>124.3</c:v>
                </c:pt>
                <c:pt idx="962">
                  <c:v>124.3</c:v>
                </c:pt>
                <c:pt idx="963">
                  <c:v>124.2</c:v>
                </c:pt>
                <c:pt idx="964">
                  <c:v>124.2</c:v>
                </c:pt>
                <c:pt idx="965">
                  <c:v>124.2</c:v>
                </c:pt>
                <c:pt idx="966">
                  <c:v>124.2</c:v>
                </c:pt>
                <c:pt idx="967">
                  <c:v>124.2</c:v>
                </c:pt>
                <c:pt idx="968">
                  <c:v>124.2</c:v>
                </c:pt>
                <c:pt idx="969">
                  <c:v>124.8</c:v>
                </c:pt>
                <c:pt idx="970">
                  <c:v>124.8</c:v>
                </c:pt>
                <c:pt idx="971">
                  <c:v>124.8</c:v>
                </c:pt>
                <c:pt idx="972">
                  <c:v>125.1</c:v>
                </c:pt>
                <c:pt idx="973">
                  <c:v>125.1</c:v>
                </c:pt>
                <c:pt idx="974">
                  <c:v>125.1</c:v>
                </c:pt>
                <c:pt idx="975">
                  <c:v>125.4</c:v>
                </c:pt>
                <c:pt idx="976">
                  <c:v>125.4</c:v>
                </c:pt>
                <c:pt idx="977">
                  <c:v>125.4</c:v>
                </c:pt>
                <c:pt idx="978">
                  <c:v>125.8</c:v>
                </c:pt>
                <c:pt idx="979">
                  <c:v>125.8</c:v>
                </c:pt>
                <c:pt idx="980">
                  <c:v>125.8</c:v>
                </c:pt>
                <c:pt idx="981">
                  <c:v>126.4</c:v>
                </c:pt>
                <c:pt idx="982">
                  <c:v>126.4</c:v>
                </c:pt>
                <c:pt idx="983">
                  <c:v>126.4</c:v>
                </c:pt>
                <c:pt idx="984">
                  <c:v>126.9</c:v>
                </c:pt>
                <c:pt idx="985">
                  <c:v>126.9</c:v>
                </c:pt>
                <c:pt idx="986">
                  <c:v>126.9</c:v>
                </c:pt>
                <c:pt idx="987">
                  <c:v>127.4</c:v>
                </c:pt>
                <c:pt idx="988">
                  <c:v>127.4</c:v>
                </c:pt>
                <c:pt idx="989">
                  <c:v>127.4</c:v>
                </c:pt>
                <c:pt idx="990">
                  <c:v>128.30000000000001</c:v>
                </c:pt>
                <c:pt idx="991">
                  <c:v>128.30000000000001</c:v>
                </c:pt>
                <c:pt idx="992">
                  <c:v>128.30000000000001</c:v>
                </c:pt>
                <c:pt idx="993">
                  <c:v>129</c:v>
                </c:pt>
                <c:pt idx="994">
                  <c:v>129</c:v>
                </c:pt>
                <c:pt idx="995">
                  <c:v>129</c:v>
                </c:pt>
                <c:pt idx="996">
                  <c:v>129.5</c:v>
                </c:pt>
                <c:pt idx="997">
                  <c:v>129.5</c:v>
                </c:pt>
                <c:pt idx="998">
                  <c:v>129.5</c:v>
                </c:pt>
                <c:pt idx="999">
                  <c:v>130.30000000000001</c:v>
                </c:pt>
                <c:pt idx="1000">
                  <c:v>130.30000000000001</c:v>
                </c:pt>
                <c:pt idx="1001">
                  <c:v>130.30000000000001</c:v>
                </c:pt>
                <c:pt idx="1002">
                  <c:v>131</c:v>
                </c:pt>
                <c:pt idx="1003">
                  <c:v>131</c:v>
                </c:pt>
                <c:pt idx="1004">
                  <c:v>131</c:v>
                </c:pt>
                <c:pt idx="1005">
                  <c:v>131.80000000000001</c:v>
                </c:pt>
                <c:pt idx="1006">
                  <c:v>131.80000000000001</c:v>
                </c:pt>
                <c:pt idx="1007">
                  <c:v>131.80000000000001</c:v>
                </c:pt>
                <c:pt idx="1008">
                  <c:v>132.1</c:v>
                </c:pt>
                <c:pt idx="1009">
                  <c:v>132.1</c:v>
                </c:pt>
                <c:pt idx="1010">
                  <c:v>132.1</c:v>
                </c:pt>
                <c:pt idx="1011">
                  <c:v>132.30000000000001</c:v>
                </c:pt>
                <c:pt idx="1012">
                  <c:v>132.30000000000001</c:v>
                </c:pt>
                <c:pt idx="1013">
                  <c:v>132.30000000000001</c:v>
                </c:pt>
                <c:pt idx="1014">
                  <c:v>132.30000000000001</c:v>
                </c:pt>
                <c:pt idx="1015">
                  <c:v>132.30000000000001</c:v>
                </c:pt>
                <c:pt idx="1016">
                  <c:v>132.30000000000001</c:v>
                </c:pt>
                <c:pt idx="1017">
                  <c:v>132.1</c:v>
                </c:pt>
                <c:pt idx="1018">
                  <c:v>132.1</c:v>
                </c:pt>
                <c:pt idx="1019">
                  <c:v>132.1</c:v>
                </c:pt>
                <c:pt idx="1020">
                  <c:v>131.80000000000001</c:v>
                </c:pt>
                <c:pt idx="1021">
                  <c:v>131.80000000000001</c:v>
                </c:pt>
                <c:pt idx="1022">
                  <c:v>131.80000000000001</c:v>
                </c:pt>
                <c:pt idx="1023">
                  <c:v>131.19999999999999</c:v>
                </c:pt>
                <c:pt idx="1024">
                  <c:v>131.19999999999999</c:v>
                </c:pt>
                <c:pt idx="1025">
                  <c:v>131.19999999999999</c:v>
                </c:pt>
                <c:pt idx="1026">
                  <c:v>130.69999999999999</c:v>
                </c:pt>
                <c:pt idx="1027">
                  <c:v>130.69999999999999</c:v>
                </c:pt>
                <c:pt idx="1028">
                  <c:v>130.69999999999999</c:v>
                </c:pt>
                <c:pt idx="1029">
                  <c:v>130.30000000000001</c:v>
                </c:pt>
                <c:pt idx="1030">
                  <c:v>130.30000000000001</c:v>
                </c:pt>
                <c:pt idx="1031">
                  <c:v>130.30000000000001</c:v>
                </c:pt>
                <c:pt idx="1032">
                  <c:v>130.6</c:v>
                </c:pt>
                <c:pt idx="1033">
                  <c:v>130.6</c:v>
                </c:pt>
                <c:pt idx="1034">
                  <c:v>130.6</c:v>
                </c:pt>
                <c:pt idx="1035">
                  <c:v>130.5</c:v>
                </c:pt>
                <c:pt idx="1036">
                  <c:v>130.5</c:v>
                </c:pt>
                <c:pt idx="1037">
                  <c:v>130.5</c:v>
                </c:pt>
                <c:pt idx="1038">
                  <c:v>130.6</c:v>
                </c:pt>
                <c:pt idx="1039">
                  <c:v>130.6</c:v>
                </c:pt>
                <c:pt idx="1040">
                  <c:v>130.6</c:v>
                </c:pt>
                <c:pt idx="1041">
                  <c:v>130.19999999999999</c:v>
                </c:pt>
                <c:pt idx="1042">
                  <c:v>130.19999999999999</c:v>
                </c:pt>
                <c:pt idx="1043">
                  <c:v>130.19999999999999</c:v>
                </c:pt>
                <c:pt idx="1044">
                  <c:v>129.5</c:v>
                </c:pt>
                <c:pt idx="1045">
                  <c:v>129.5</c:v>
                </c:pt>
                <c:pt idx="1046">
                  <c:v>129.5</c:v>
                </c:pt>
                <c:pt idx="1047">
                  <c:v>129.1</c:v>
                </c:pt>
                <c:pt idx="1048">
                  <c:v>129.1</c:v>
                </c:pt>
                <c:pt idx="1049">
                  <c:v>129.1</c:v>
                </c:pt>
                <c:pt idx="1050">
                  <c:v>128.69999999999999</c:v>
                </c:pt>
                <c:pt idx="1051">
                  <c:v>128.69999999999999</c:v>
                </c:pt>
                <c:pt idx="1052">
                  <c:v>128.69999999999999</c:v>
                </c:pt>
                <c:pt idx="1053">
                  <c:v>128.5</c:v>
                </c:pt>
                <c:pt idx="1054">
                  <c:v>128.5</c:v>
                </c:pt>
                <c:pt idx="1055">
                  <c:v>128.5</c:v>
                </c:pt>
                <c:pt idx="1056">
                  <c:v>128.1</c:v>
                </c:pt>
                <c:pt idx="1057">
                  <c:v>128.1</c:v>
                </c:pt>
                <c:pt idx="1058">
                  <c:v>128.1</c:v>
                </c:pt>
                <c:pt idx="1059">
                  <c:v>127.7</c:v>
                </c:pt>
                <c:pt idx="1060">
                  <c:v>127.7</c:v>
                </c:pt>
                <c:pt idx="1061">
                  <c:v>127.7</c:v>
                </c:pt>
                <c:pt idx="1062">
                  <c:v>127.6</c:v>
                </c:pt>
                <c:pt idx="1063">
                  <c:v>127.6</c:v>
                </c:pt>
                <c:pt idx="1064">
                  <c:v>127.6</c:v>
                </c:pt>
                <c:pt idx="1065">
                  <c:v>127.5</c:v>
                </c:pt>
                <c:pt idx="1066">
                  <c:v>127.5</c:v>
                </c:pt>
                <c:pt idx="1067">
                  <c:v>127.5</c:v>
                </c:pt>
                <c:pt idx="1068">
                  <c:v>127.6</c:v>
                </c:pt>
                <c:pt idx="1069">
                  <c:v>127.6</c:v>
                </c:pt>
                <c:pt idx="1070">
                  <c:v>127.6</c:v>
                </c:pt>
                <c:pt idx="1071">
                  <c:v>127.7</c:v>
                </c:pt>
                <c:pt idx="1072">
                  <c:v>127.7</c:v>
                </c:pt>
                <c:pt idx="1073">
                  <c:v>127.7</c:v>
                </c:pt>
                <c:pt idx="1074">
                  <c:v>128</c:v>
                </c:pt>
                <c:pt idx="1075">
                  <c:v>128</c:v>
                </c:pt>
                <c:pt idx="1076">
                  <c:v>128</c:v>
                </c:pt>
                <c:pt idx="1077">
                  <c:v>127.6</c:v>
                </c:pt>
                <c:pt idx="1078">
                  <c:v>127.6</c:v>
                </c:pt>
                <c:pt idx="1079">
                  <c:v>127.6</c:v>
                </c:pt>
                <c:pt idx="1080">
                  <c:v>127.3</c:v>
                </c:pt>
                <c:pt idx="1081">
                  <c:v>127.3</c:v>
                </c:pt>
                <c:pt idx="1082">
                  <c:v>127.3</c:v>
                </c:pt>
                <c:pt idx="1083">
                  <c:v>126.6</c:v>
                </c:pt>
                <c:pt idx="1084">
                  <c:v>126.6</c:v>
                </c:pt>
                <c:pt idx="1085">
                  <c:v>126.6</c:v>
                </c:pt>
                <c:pt idx="1086">
                  <c:v>126.3</c:v>
                </c:pt>
                <c:pt idx="1087">
                  <c:v>126.3</c:v>
                </c:pt>
                <c:pt idx="1088">
                  <c:v>126.3</c:v>
                </c:pt>
                <c:pt idx="1089">
                  <c:v>126.2</c:v>
                </c:pt>
                <c:pt idx="1090">
                  <c:v>126.2</c:v>
                </c:pt>
                <c:pt idx="1091">
                  <c:v>126.2</c:v>
                </c:pt>
                <c:pt idx="1092">
                  <c:v>126.2</c:v>
                </c:pt>
                <c:pt idx="1093">
                  <c:v>126.2</c:v>
                </c:pt>
                <c:pt idx="1094">
                  <c:v>126.2</c:v>
                </c:pt>
                <c:pt idx="1095">
                  <c:v>126.5</c:v>
                </c:pt>
                <c:pt idx="1096">
                  <c:v>126.5</c:v>
                </c:pt>
                <c:pt idx="1097">
                  <c:v>126.5</c:v>
                </c:pt>
                <c:pt idx="1098">
                  <c:v>126.2</c:v>
                </c:pt>
                <c:pt idx="1099">
                  <c:v>126.2</c:v>
                </c:pt>
                <c:pt idx="1100">
                  <c:v>126.2</c:v>
                </c:pt>
                <c:pt idx="1101">
                  <c:v>126.2</c:v>
                </c:pt>
                <c:pt idx="1102">
                  <c:v>126.2</c:v>
                </c:pt>
                <c:pt idx="1103">
                  <c:v>126.2</c:v>
                </c:pt>
                <c:pt idx="1104">
                  <c:v>126</c:v>
                </c:pt>
                <c:pt idx="1105">
                  <c:v>126</c:v>
                </c:pt>
                <c:pt idx="1106">
                  <c:v>126</c:v>
                </c:pt>
                <c:pt idx="1107">
                  <c:v>126.2</c:v>
                </c:pt>
                <c:pt idx="1108">
                  <c:v>126.2</c:v>
                </c:pt>
                <c:pt idx="1109">
                  <c:v>126.2</c:v>
                </c:pt>
                <c:pt idx="1110">
                  <c:v>126.5</c:v>
                </c:pt>
                <c:pt idx="1111">
                  <c:v>126.5</c:v>
                </c:pt>
                <c:pt idx="1112">
                  <c:v>126.5</c:v>
                </c:pt>
                <c:pt idx="1113">
                  <c:v>126.5</c:v>
                </c:pt>
                <c:pt idx="1114">
                  <c:v>126.5</c:v>
                </c:pt>
                <c:pt idx="1115">
                  <c:v>126.5</c:v>
                </c:pt>
                <c:pt idx="1116">
                  <c:v>126.7</c:v>
                </c:pt>
                <c:pt idx="1117">
                  <c:v>126.7</c:v>
                </c:pt>
                <c:pt idx="1118">
                  <c:v>126.7</c:v>
                </c:pt>
                <c:pt idx="1119">
                  <c:v>126.5</c:v>
                </c:pt>
                <c:pt idx="1120">
                  <c:v>126.5</c:v>
                </c:pt>
                <c:pt idx="1121">
                  <c:v>126.5</c:v>
                </c:pt>
                <c:pt idx="1122">
                  <c:v>126.7</c:v>
                </c:pt>
                <c:pt idx="1123">
                  <c:v>126.7</c:v>
                </c:pt>
                <c:pt idx="1124">
                  <c:v>126.7</c:v>
                </c:pt>
                <c:pt idx="1125">
                  <c:v>126.4</c:v>
                </c:pt>
                <c:pt idx="1126">
                  <c:v>126.4</c:v>
                </c:pt>
                <c:pt idx="1127">
                  <c:v>126.4</c:v>
                </c:pt>
                <c:pt idx="1128">
                  <c:v>126.9</c:v>
                </c:pt>
                <c:pt idx="1129">
                  <c:v>126.9</c:v>
                </c:pt>
                <c:pt idx="1130">
                  <c:v>126.9</c:v>
                </c:pt>
                <c:pt idx="1131">
                  <c:v>127</c:v>
                </c:pt>
                <c:pt idx="1132">
                  <c:v>127</c:v>
                </c:pt>
                <c:pt idx="1133">
                  <c:v>127</c:v>
                </c:pt>
                <c:pt idx="1134">
                  <c:v>127.2</c:v>
                </c:pt>
                <c:pt idx="1135">
                  <c:v>127.2</c:v>
                </c:pt>
                <c:pt idx="1136">
                  <c:v>127.2</c:v>
                </c:pt>
                <c:pt idx="1137">
                  <c:v>127.4</c:v>
                </c:pt>
                <c:pt idx="1138">
                  <c:v>127.4</c:v>
                </c:pt>
                <c:pt idx="1139">
                  <c:v>127.4</c:v>
                </c:pt>
                <c:pt idx="1140">
                  <c:v>127.4</c:v>
                </c:pt>
                <c:pt idx="1141">
                  <c:v>127.4</c:v>
                </c:pt>
                <c:pt idx="1142">
                  <c:v>127.4</c:v>
                </c:pt>
                <c:pt idx="1143">
                  <c:v>127.2</c:v>
                </c:pt>
                <c:pt idx="1144">
                  <c:v>127.2</c:v>
                </c:pt>
                <c:pt idx="1145">
                  <c:v>127.2</c:v>
                </c:pt>
                <c:pt idx="1146">
                  <c:v>126.4</c:v>
                </c:pt>
                <c:pt idx="1147">
                  <c:v>126.4</c:v>
                </c:pt>
                <c:pt idx="1148">
                  <c:v>126.4</c:v>
                </c:pt>
                <c:pt idx="1149">
                  <c:v>126.3</c:v>
                </c:pt>
                <c:pt idx="1150">
                  <c:v>126.3</c:v>
                </c:pt>
                <c:pt idx="1151">
                  <c:v>126.3</c:v>
                </c:pt>
                <c:pt idx="1152">
                  <c:v>126.4</c:v>
                </c:pt>
                <c:pt idx="1153">
                  <c:v>126.4</c:v>
                </c:pt>
                <c:pt idx="1154">
                  <c:v>126.4</c:v>
                </c:pt>
                <c:pt idx="1155">
                  <c:v>126.4</c:v>
                </c:pt>
                <c:pt idx="1156">
                  <c:v>126.4</c:v>
                </c:pt>
                <c:pt idx="1157">
                  <c:v>126.4</c:v>
                </c:pt>
                <c:pt idx="1158">
                  <c:v>126.1</c:v>
                </c:pt>
                <c:pt idx="1159">
                  <c:v>126.1</c:v>
                </c:pt>
                <c:pt idx="1160">
                  <c:v>126.1</c:v>
                </c:pt>
                <c:pt idx="1161">
                  <c:v>125.7</c:v>
                </c:pt>
                <c:pt idx="1162">
                  <c:v>125.7</c:v>
                </c:pt>
                <c:pt idx="1163">
                  <c:v>125.7</c:v>
                </c:pt>
                <c:pt idx="1164">
                  <c:v>125.4</c:v>
                </c:pt>
                <c:pt idx="1165">
                  <c:v>125.4</c:v>
                </c:pt>
                <c:pt idx="1166">
                  <c:v>125.4</c:v>
                </c:pt>
                <c:pt idx="1167">
                  <c:v>125.1</c:v>
                </c:pt>
                <c:pt idx="1168">
                  <c:v>125.1</c:v>
                </c:pt>
                <c:pt idx="1169">
                  <c:v>125.1</c:v>
                </c:pt>
                <c:pt idx="1170">
                  <c:v>124.9</c:v>
                </c:pt>
                <c:pt idx="1171">
                  <c:v>124.9</c:v>
                </c:pt>
                <c:pt idx="1172">
                  <c:v>124.9</c:v>
                </c:pt>
                <c:pt idx="1173">
                  <c:v>124.7</c:v>
                </c:pt>
                <c:pt idx="1174">
                  <c:v>124.7</c:v>
                </c:pt>
                <c:pt idx="1175">
                  <c:v>124.7</c:v>
                </c:pt>
                <c:pt idx="1176">
                  <c:v>124.4</c:v>
                </c:pt>
                <c:pt idx="1177">
                  <c:v>124.4</c:v>
                </c:pt>
                <c:pt idx="1178">
                  <c:v>124.4</c:v>
                </c:pt>
                <c:pt idx="1179">
                  <c:v>124</c:v>
                </c:pt>
                <c:pt idx="1180">
                  <c:v>124</c:v>
                </c:pt>
                <c:pt idx="1181">
                  <c:v>124</c:v>
                </c:pt>
                <c:pt idx="1182">
                  <c:v>123.8</c:v>
                </c:pt>
                <c:pt idx="1183">
                  <c:v>123.8</c:v>
                </c:pt>
                <c:pt idx="1184">
                  <c:v>123.8</c:v>
                </c:pt>
                <c:pt idx="1185">
                  <c:v>124</c:v>
                </c:pt>
                <c:pt idx="1186">
                  <c:v>124</c:v>
                </c:pt>
                <c:pt idx="1187">
                  <c:v>124</c:v>
                </c:pt>
                <c:pt idx="1188">
                  <c:v>123.9</c:v>
                </c:pt>
                <c:pt idx="1189">
                  <c:v>123.9</c:v>
                </c:pt>
                <c:pt idx="1190">
                  <c:v>123.9</c:v>
                </c:pt>
                <c:pt idx="1191">
                  <c:v>123.6</c:v>
                </c:pt>
                <c:pt idx="1192">
                  <c:v>123.6</c:v>
                </c:pt>
                <c:pt idx="1193">
                  <c:v>123.6</c:v>
                </c:pt>
                <c:pt idx="1194">
                  <c:v>123.4</c:v>
                </c:pt>
                <c:pt idx="1195">
                  <c:v>123.4</c:v>
                </c:pt>
                <c:pt idx="1196">
                  <c:v>123.4</c:v>
                </c:pt>
                <c:pt idx="1197">
                  <c:v>123.3</c:v>
                </c:pt>
                <c:pt idx="1198">
                  <c:v>123.3</c:v>
                </c:pt>
                <c:pt idx="1199">
                  <c:v>123.3</c:v>
                </c:pt>
                <c:pt idx="1200">
                  <c:v>123.1</c:v>
                </c:pt>
                <c:pt idx="1201">
                  <c:v>123.1</c:v>
                </c:pt>
                <c:pt idx="1202">
                  <c:v>123.1</c:v>
                </c:pt>
                <c:pt idx="1203">
                  <c:v>122.6</c:v>
                </c:pt>
                <c:pt idx="1204">
                  <c:v>122.6</c:v>
                </c:pt>
                <c:pt idx="1205">
                  <c:v>122.6</c:v>
                </c:pt>
                <c:pt idx="1206">
                  <c:v>122.2</c:v>
                </c:pt>
                <c:pt idx="1207">
                  <c:v>122.2</c:v>
                </c:pt>
                <c:pt idx="1208">
                  <c:v>122.2</c:v>
                </c:pt>
                <c:pt idx="1209">
                  <c:v>122.3</c:v>
                </c:pt>
                <c:pt idx="1210">
                  <c:v>122.3</c:v>
                </c:pt>
                <c:pt idx="1211">
                  <c:v>122.3</c:v>
                </c:pt>
                <c:pt idx="1212">
                  <c:v>122.4</c:v>
                </c:pt>
                <c:pt idx="1213">
                  <c:v>122.4</c:v>
                </c:pt>
                <c:pt idx="1214">
                  <c:v>122.4</c:v>
                </c:pt>
                <c:pt idx="1215">
                  <c:v>122.5</c:v>
                </c:pt>
                <c:pt idx="1216">
                  <c:v>122.5</c:v>
                </c:pt>
                <c:pt idx="1217">
                  <c:v>122.5</c:v>
                </c:pt>
                <c:pt idx="1218">
                  <c:v>122.3</c:v>
                </c:pt>
                <c:pt idx="1219">
                  <c:v>122.3</c:v>
                </c:pt>
                <c:pt idx="1220">
                  <c:v>122.3</c:v>
                </c:pt>
                <c:pt idx="1221">
                  <c:v>122.1</c:v>
                </c:pt>
                <c:pt idx="1222">
                  <c:v>122.1</c:v>
                </c:pt>
                <c:pt idx="1223">
                  <c:v>122.1</c:v>
                </c:pt>
                <c:pt idx="1224">
                  <c:v>122</c:v>
                </c:pt>
                <c:pt idx="1225">
                  <c:v>122</c:v>
                </c:pt>
                <c:pt idx="1226">
                  <c:v>122</c:v>
                </c:pt>
                <c:pt idx="1227">
                  <c:v>121.8</c:v>
                </c:pt>
                <c:pt idx="1228">
                  <c:v>121.8</c:v>
                </c:pt>
                <c:pt idx="1229">
                  <c:v>121.8</c:v>
                </c:pt>
                <c:pt idx="1230">
                  <c:v>121.7</c:v>
                </c:pt>
                <c:pt idx="1231">
                  <c:v>121.7</c:v>
                </c:pt>
                <c:pt idx="1232">
                  <c:v>121.7</c:v>
                </c:pt>
                <c:pt idx="1233">
                  <c:v>121.5</c:v>
                </c:pt>
                <c:pt idx="1234">
                  <c:v>121.5</c:v>
                </c:pt>
                <c:pt idx="1235">
                  <c:v>121.5</c:v>
                </c:pt>
                <c:pt idx="1236">
                  <c:v>121.7</c:v>
                </c:pt>
                <c:pt idx="1237">
                  <c:v>121.7</c:v>
                </c:pt>
                <c:pt idx="1238">
                  <c:v>121.7</c:v>
                </c:pt>
                <c:pt idx="1239">
                  <c:v>121.8</c:v>
                </c:pt>
                <c:pt idx="1240">
                  <c:v>121.8</c:v>
                </c:pt>
                <c:pt idx="1241">
                  <c:v>121.8</c:v>
                </c:pt>
                <c:pt idx="1242">
                  <c:v>121.7</c:v>
                </c:pt>
                <c:pt idx="1243">
                  <c:v>121.7</c:v>
                </c:pt>
                <c:pt idx="1244">
                  <c:v>121.7</c:v>
                </c:pt>
                <c:pt idx="1245">
                  <c:v>121.4</c:v>
                </c:pt>
                <c:pt idx="1246">
                  <c:v>121.4</c:v>
                </c:pt>
                <c:pt idx="1247">
                  <c:v>121.4</c:v>
                </c:pt>
                <c:pt idx="1248">
                  <c:v>121.3</c:v>
                </c:pt>
                <c:pt idx="1249">
                  <c:v>121.3</c:v>
                </c:pt>
                <c:pt idx="1250">
                  <c:v>121.3</c:v>
                </c:pt>
                <c:pt idx="1251">
                  <c:v>121.7</c:v>
                </c:pt>
                <c:pt idx="1252">
                  <c:v>121.7</c:v>
                </c:pt>
                <c:pt idx="1253">
                  <c:v>121.7</c:v>
                </c:pt>
                <c:pt idx="1254">
                  <c:v>122</c:v>
                </c:pt>
                <c:pt idx="1255">
                  <c:v>122</c:v>
                </c:pt>
                <c:pt idx="1256">
                  <c:v>122</c:v>
                </c:pt>
                <c:pt idx="1257">
                  <c:v>122.1</c:v>
                </c:pt>
                <c:pt idx="1258">
                  <c:v>122.1</c:v>
                </c:pt>
                <c:pt idx="1259">
                  <c:v>122.1</c:v>
                </c:pt>
                <c:pt idx="1260">
                  <c:v>122.1</c:v>
                </c:pt>
                <c:pt idx="1261">
                  <c:v>122.1</c:v>
                </c:pt>
                <c:pt idx="1262">
                  <c:v>122.1</c:v>
                </c:pt>
                <c:pt idx="1263">
                  <c:v>122.2</c:v>
                </c:pt>
                <c:pt idx="1264">
                  <c:v>122.2</c:v>
                </c:pt>
                <c:pt idx="1265">
                  <c:v>122.2</c:v>
                </c:pt>
                <c:pt idx="1266">
                  <c:v>122.2</c:v>
                </c:pt>
                <c:pt idx="1267">
                  <c:v>122.2</c:v>
                </c:pt>
                <c:pt idx="1268">
                  <c:v>122.2</c:v>
                </c:pt>
                <c:pt idx="1269">
                  <c:v>122.2</c:v>
                </c:pt>
                <c:pt idx="1270">
                  <c:v>122.2</c:v>
                </c:pt>
                <c:pt idx="1271">
                  <c:v>122.2</c:v>
                </c:pt>
                <c:pt idx="1272">
                  <c:v>121.9</c:v>
                </c:pt>
                <c:pt idx="1273">
                  <c:v>121.9</c:v>
                </c:pt>
                <c:pt idx="1274">
                  <c:v>121.9</c:v>
                </c:pt>
                <c:pt idx="1275">
                  <c:v>121.8</c:v>
                </c:pt>
                <c:pt idx="1276">
                  <c:v>121.8</c:v>
                </c:pt>
                <c:pt idx="1277">
                  <c:v>121.8</c:v>
                </c:pt>
                <c:pt idx="1278">
                  <c:v>121.6</c:v>
                </c:pt>
                <c:pt idx="1279">
                  <c:v>121.6</c:v>
                </c:pt>
                <c:pt idx="1280">
                  <c:v>121.6</c:v>
                </c:pt>
                <c:pt idx="1281">
                  <c:v>121.6</c:v>
                </c:pt>
                <c:pt idx="1282">
                  <c:v>121.6</c:v>
                </c:pt>
                <c:pt idx="1283">
                  <c:v>121.6</c:v>
                </c:pt>
                <c:pt idx="1284">
                  <c:v>121.8</c:v>
                </c:pt>
                <c:pt idx="1285">
                  <c:v>121.8</c:v>
                </c:pt>
                <c:pt idx="1286">
                  <c:v>121.8</c:v>
                </c:pt>
                <c:pt idx="1287">
                  <c:v>121.9</c:v>
                </c:pt>
                <c:pt idx="1288">
                  <c:v>121.9</c:v>
                </c:pt>
                <c:pt idx="1289">
                  <c:v>121.9</c:v>
                </c:pt>
                <c:pt idx="1290">
                  <c:v>122</c:v>
                </c:pt>
                <c:pt idx="1291">
                  <c:v>122</c:v>
                </c:pt>
                <c:pt idx="1292">
                  <c:v>122</c:v>
                </c:pt>
                <c:pt idx="1293">
                  <c:v>122.1</c:v>
                </c:pt>
                <c:pt idx="1294">
                  <c:v>122.1</c:v>
                </c:pt>
                <c:pt idx="1295">
                  <c:v>122.1</c:v>
                </c:pt>
                <c:pt idx="1296">
                  <c:v>122.4</c:v>
                </c:pt>
                <c:pt idx="1297">
                  <c:v>122.4</c:v>
                </c:pt>
                <c:pt idx="1298">
                  <c:v>122.4</c:v>
                </c:pt>
                <c:pt idx="1299">
                  <c:v>122.8</c:v>
                </c:pt>
                <c:pt idx="1300">
                  <c:v>122.8</c:v>
                </c:pt>
                <c:pt idx="1301">
                  <c:v>122.8</c:v>
                </c:pt>
                <c:pt idx="1302">
                  <c:v>122.6</c:v>
                </c:pt>
                <c:pt idx="1303">
                  <c:v>122.6</c:v>
                </c:pt>
                <c:pt idx="1304">
                  <c:v>122.6</c:v>
                </c:pt>
                <c:pt idx="1305">
                  <c:v>122.2</c:v>
                </c:pt>
                <c:pt idx="1306">
                  <c:v>122.2</c:v>
                </c:pt>
                <c:pt idx="1307">
                  <c:v>122.2</c:v>
                </c:pt>
                <c:pt idx="1308">
                  <c:v>121.6</c:v>
                </c:pt>
                <c:pt idx="1309">
                  <c:v>121.6</c:v>
                </c:pt>
                <c:pt idx="1310">
                  <c:v>121.6</c:v>
                </c:pt>
                <c:pt idx="1311">
                  <c:v>121.4</c:v>
                </c:pt>
                <c:pt idx="1312">
                  <c:v>121.4</c:v>
                </c:pt>
                <c:pt idx="1313">
                  <c:v>121.4</c:v>
                </c:pt>
                <c:pt idx="1314">
                  <c:v>121.5</c:v>
                </c:pt>
                <c:pt idx="1315">
                  <c:v>121.5</c:v>
                </c:pt>
                <c:pt idx="1316">
                  <c:v>121.5</c:v>
                </c:pt>
                <c:pt idx="1317">
                  <c:v>121.6</c:v>
                </c:pt>
                <c:pt idx="1318">
                  <c:v>121.6</c:v>
                </c:pt>
                <c:pt idx="1319">
                  <c:v>121.6</c:v>
                </c:pt>
                <c:pt idx="1320">
                  <c:v>121.6</c:v>
                </c:pt>
                <c:pt idx="1321">
                  <c:v>121.6</c:v>
                </c:pt>
                <c:pt idx="1322">
                  <c:v>121.6</c:v>
                </c:pt>
                <c:pt idx="1323">
                  <c:v>121.6</c:v>
                </c:pt>
                <c:pt idx="1324">
                  <c:v>121.6</c:v>
                </c:pt>
                <c:pt idx="1325">
                  <c:v>121.6</c:v>
                </c:pt>
                <c:pt idx="1326">
                  <c:v>121.1</c:v>
                </c:pt>
                <c:pt idx="1327">
                  <c:v>121.1</c:v>
                </c:pt>
                <c:pt idx="1328">
                  <c:v>121.1</c:v>
                </c:pt>
                <c:pt idx="1329">
                  <c:v>120.9</c:v>
                </c:pt>
                <c:pt idx="1330">
                  <c:v>120.9</c:v>
                </c:pt>
                <c:pt idx="1331">
                  <c:v>120.9</c:v>
                </c:pt>
                <c:pt idx="1332">
                  <c:v>120.7</c:v>
                </c:pt>
                <c:pt idx="1333">
                  <c:v>120.7</c:v>
                </c:pt>
                <c:pt idx="1334">
                  <c:v>120.7</c:v>
                </c:pt>
                <c:pt idx="1335">
                  <c:v>121</c:v>
                </c:pt>
                <c:pt idx="1336">
                  <c:v>121</c:v>
                </c:pt>
                <c:pt idx="1337">
                  <c:v>121</c:v>
                </c:pt>
                <c:pt idx="1338">
                  <c:v>121.1</c:v>
                </c:pt>
                <c:pt idx="1339">
                  <c:v>121.1</c:v>
                </c:pt>
                <c:pt idx="1340">
                  <c:v>121.1</c:v>
                </c:pt>
                <c:pt idx="1341">
                  <c:v>121.3</c:v>
                </c:pt>
                <c:pt idx="1342">
                  <c:v>121.3</c:v>
                </c:pt>
                <c:pt idx="1343">
                  <c:v>121.3</c:v>
                </c:pt>
                <c:pt idx="1344">
                  <c:v>121.4</c:v>
                </c:pt>
                <c:pt idx="1345">
                  <c:v>121.4</c:v>
                </c:pt>
                <c:pt idx="1346">
                  <c:v>121.4</c:v>
                </c:pt>
                <c:pt idx="1347">
                  <c:v>121.7</c:v>
                </c:pt>
                <c:pt idx="1348">
                  <c:v>121.7</c:v>
                </c:pt>
                <c:pt idx="1349">
                  <c:v>121.7</c:v>
                </c:pt>
                <c:pt idx="1350">
                  <c:v>121.6</c:v>
                </c:pt>
                <c:pt idx="1351">
                  <c:v>121.6</c:v>
                </c:pt>
                <c:pt idx="1352">
                  <c:v>121.6</c:v>
                </c:pt>
                <c:pt idx="1353">
                  <c:v>121.8</c:v>
                </c:pt>
                <c:pt idx="1354">
                  <c:v>121.8</c:v>
                </c:pt>
                <c:pt idx="1355">
                  <c:v>121.8</c:v>
                </c:pt>
                <c:pt idx="1356">
                  <c:v>121.4</c:v>
                </c:pt>
                <c:pt idx="1357">
                  <c:v>121.4</c:v>
                </c:pt>
                <c:pt idx="1358">
                  <c:v>121.4</c:v>
                </c:pt>
                <c:pt idx="1359">
                  <c:v>121.6</c:v>
                </c:pt>
                <c:pt idx="1360">
                  <c:v>121.6</c:v>
                </c:pt>
                <c:pt idx="1361">
                  <c:v>121.6</c:v>
                </c:pt>
                <c:pt idx="1362">
                  <c:v>121.8</c:v>
                </c:pt>
                <c:pt idx="1363">
                  <c:v>121.8</c:v>
                </c:pt>
                <c:pt idx="1364">
                  <c:v>121.8</c:v>
                </c:pt>
                <c:pt idx="1365">
                  <c:v>122</c:v>
                </c:pt>
                <c:pt idx="1366">
                  <c:v>122</c:v>
                </c:pt>
                <c:pt idx="1367">
                  <c:v>122</c:v>
                </c:pt>
                <c:pt idx="1368">
                  <c:v>122</c:v>
                </c:pt>
                <c:pt idx="1369">
                  <c:v>122</c:v>
                </c:pt>
                <c:pt idx="1370">
                  <c:v>122</c:v>
                </c:pt>
                <c:pt idx="1371">
                  <c:v>122.2</c:v>
                </c:pt>
                <c:pt idx="1372">
                  <c:v>122.2</c:v>
                </c:pt>
                <c:pt idx="1373">
                  <c:v>122.2</c:v>
                </c:pt>
                <c:pt idx="1374">
                  <c:v>122.2</c:v>
                </c:pt>
                <c:pt idx="1375">
                  <c:v>122.2</c:v>
                </c:pt>
                <c:pt idx="1376">
                  <c:v>122.2</c:v>
                </c:pt>
                <c:pt idx="1377">
                  <c:v>122.4</c:v>
                </c:pt>
                <c:pt idx="1378">
                  <c:v>122.4</c:v>
                </c:pt>
                <c:pt idx="1379">
                  <c:v>122.4</c:v>
                </c:pt>
                <c:pt idx="1380">
                  <c:v>122.4</c:v>
                </c:pt>
                <c:pt idx="1381">
                  <c:v>122.4</c:v>
                </c:pt>
                <c:pt idx="1382">
                  <c:v>122.4</c:v>
                </c:pt>
                <c:pt idx="1383">
                  <c:v>122.1</c:v>
                </c:pt>
                <c:pt idx="1384">
                  <c:v>122.1</c:v>
                </c:pt>
                <c:pt idx="1385">
                  <c:v>122.1</c:v>
                </c:pt>
                <c:pt idx="1386">
                  <c:v>121.5</c:v>
                </c:pt>
                <c:pt idx="1387">
                  <c:v>121.5</c:v>
                </c:pt>
                <c:pt idx="1388">
                  <c:v>121.5</c:v>
                </c:pt>
                <c:pt idx="1389">
                  <c:v>121.4</c:v>
                </c:pt>
                <c:pt idx="1390">
                  <c:v>121.4</c:v>
                </c:pt>
                <c:pt idx="1391">
                  <c:v>121.4</c:v>
                </c:pt>
                <c:pt idx="1392">
                  <c:v>121.7</c:v>
                </c:pt>
                <c:pt idx="1393">
                  <c:v>121.7</c:v>
                </c:pt>
                <c:pt idx="1394">
                  <c:v>121.7</c:v>
                </c:pt>
                <c:pt idx="1395">
                  <c:v>121.8</c:v>
                </c:pt>
                <c:pt idx="1396">
                  <c:v>121.8</c:v>
                </c:pt>
                <c:pt idx="1397">
                  <c:v>121.8</c:v>
                </c:pt>
                <c:pt idx="1398">
                  <c:v>121.7</c:v>
                </c:pt>
                <c:pt idx="1399">
                  <c:v>121.7</c:v>
                </c:pt>
                <c:pt idx="1400">
                  <c:v>121.7</c:v>
                </c:pt>
                <c:pt idx="1401">
                  <c:v>121.7</c:v>
                </c:pt>
                <c:pt idx="1402">
                  <c:v>121.7</c:v>
                </c:pt>
                <c:pt idx="1403">
                  <c:v>121.7</c:v>
                </c:pt>
                <c:pt idx="1404">
                  <c:v>121.9</c:v>
                </c:pt>
                <c:pt idx="1405">
                  <c:v>121.9</c:v>
                </c:pt>
                <c:pt idx="1406">
                  <c:v>121.9</c:v>
                </c:pt>
                <c:pt idx="1407">
                  <c:v>121.9</c:v>
                </c:pt>
                <c:pt idx="1408">
                  <c:v>121.9</c:v>
                </c:pt>
                <c:pt idx="1409">
                  <c:v>121.9</c:v>
                </c:pt>
                <c:pt idx="1410">
                  <c:v>121.8</c:v>
                </c:pt>
                <c:pt idx="1411">
                  <c:v>121.8</c:v>
                </c:pt>
                <c:pt idx="1412">
                  <c:v>121.8</c:v>
                </c:pt>
                <c:pt idx="1413">
                  <c:v>122</c:v>
                </c:pt>
                <c:pt idx="1414">
                  <c:v>122</c:v>
                </c:pt>
                <c:pt idx="1415">
                  <c:v>122</c:v>
                </c:pt>
                <c:pt idx="1416">
                  <c:v>122.3</c:v>
                </c:pt>
                <c:pt idx="1417">
                  <c:v>122.3</c:v>
                </c:pt>
                <c:pt idx="1418">
                  <c:v>122.3</c:v>
                </c:pt>
                <c:pt idx="1419">
                  <c:v>122.7</c:v>
                </c:pt>
                <c:pt idx="1420">
                  <c:v>122.7</c:v>
                </c:pt>
                <c:pt idx="1421">
                  <c:v>122.7</c:v>
                </c:pt>
                <c:pt idx="1422">
                  <c:v>122.9</c:v>
                </c:pt>
                <c:pt idx="1423">
                  <c:v>122.9</c:v>
                </c:pt>
                <c:pt idx="1424">
                  <c:v>122.9</c:v>
                </c:pt>
                <c:pt idx="1425">
                  <c:v>122.7</c:v>
                </c:pt>
                <c:pt idx="1426">
                  <c:v>122.7</c:v>
                </c:pt>
                <c:pt idx="1427">
                  <c:v>122.7</c:v>
                </c:pt>
                <c:pt idx="1428">
                  <c:v>122.8</c:v>
                </c:pt>
                <c:pt idx="1429">
                  <c:v>122.8</c:v>
                </c:pt>
                <c:pt idx="1430">
                  <c:v>122.8</c:v>
                </c:pt>
                <c:pt idx="1431">
                  <c:v>122.6</c:v>
                </c:pt>
                <c:pt idx="1432">
                  <c:v>122.6</c:v>
                </c:pt>
                <c:pt idx="1433">
                  <c:v>122.6</c:v>
                </c:pt>
                <c:pt idx="1434">
                  <c:v>122.8</c:v>
                </c:pt>
                <c:pt idx="1435">
                  <c:v>122.8</c:v>
                </c:pt>
                <c:pt idx="1436">
                  <c:v>122.8</c:v>
                </c:pt>
                <c:pt idx="1437">
                  <c:v>122.4</c:v>
                </c:pt>
                <c:pt idx="1438">
                  <c:v>122.4</c:v>
                </c:pt>
                <c:pt idx="1439">
                  <c:v>122.4</c:v>
                </c:pt>
                <c:pt idx="1440">
                  <c:v>122.4</c:v>
                </c:pt>
                <c:pt idx="1441">
                  <c:v>122.4</c:v>
                </c:pt>
                <c:pt idx="1442">
                  <c:v>122.4</c:v>
                </c:pt>
                <c:pt idx="1443">
                  <c:v>122.2</c:v>
                </c:pt>
                <c:pt idx="1444">
                  <c:v>122.2</c:v>
                </c:pt>
                <c:pt idx="1445">
                  <c:v>122.2</c:v>
                </c:pt>
                <c:pt idx="1446">
                  <c:v>122.5</c:v>
                </c:pt>
                <c:pt idx="1447">
                  <c:v>122.5</c:v>
                </c:pt>
                <c:pt idx="1448">
                  <c:v>122.5</c:v>
                </c:pt>
                <c:pt idx="1449">
                  <c:v>122.6</c:v>
                </c:pt>
                <c:pt idx="1450">
                  <c:v>122.6</c:v>
                </c:pt>
                <c:pt idx="1451">
                  <c:v>122.6</c:v>
                </c:pt>
                <c:pt idx="1452">
                  <c:v>122.8</c:v>
                </c:pt>
                <c:pt idx="1453">
                  <c:v>122.8</c:v>
                </c:pt>
                <c:pt idx="1454">
                  <c:v>122.8</c:v>
                </c:pt>
                <c:pt idx="1455">
                  <c:v>122.7</c:v>
                </c:pt>
                <c:pt idx="1456">
                  <c:v>122.7</c:v>
                </c:pt>
                <c:pt idx="1457">
                  <c:v>122.7</c:v>
                </c:pt>
                <c:pt idx="1458">
                  <c:v>122.5</c:v>
                </c:pt>
                <c:pt idx="1459">
                  <c:v>122.5</c:v>
                </c:pt>
                <c:pt idx="1460">
                  <c:v>122.5</c:v>
                </c:pt>
                <c:pt idx="1461">
                  <c:v>122.4</c:v>
                </c:pt>
                <c:pt idx="1462">
                  <c:v>122.4</c:v>
                </c:pt>
                <c:pt idx="1463">
                  <c:v>122.4</c:v>
                </c:pt>
                <c:pt idx="1464">
                  <c:v>122.2</c:v>
                </c:pt>
                <c:pt idx="1465">
                  <c:v>122.2</c:v>
                </c:pt>
                <c:pt idx="1466">
                  <c:v>122.2</c:v>
                </c:pt>
                <c:pt idx="1467">
                  <c:v>122.4</c:v>
                </c:pt>
                <c:pt idx="1468">
                  <c:v>122.4</c:v>
                </c:pt>
                <c:pt idx="1469">
                  <c:v>122.4</c:v>
                </c:pt>
                <c:pt idx="1470">
                  <c:v>122.4</c:v>
                </c:pt>
                <c:pt idx="1471">
                  <c:v>122.4</c:v>
                </c:pt>
                <c:pt idx="1472">
                  <c:v>122.4</c:v>
                </c:pt>
                <c:pt idx="1473">
                  <c:v>122.9</c:v>
                </c:pt>
                <c:pt idx="1474">
                  <c:v>122.9</c:v>
                </c:pt>
                <c:pt idx="1475">
                  <c:v>122.9</c:v>
                </c:pt>
                <c:pt idx="1476">
                  <c:v>123.1</c:v>
                </c:pt>
                <c:pt idx="1477">
                  <c:v>123.1</c:v>
                </c:pt>
                <c:pt idx="1478">
                  <c:v>123.1</c:v>
                </c:pt>
                <c:pt idx="1479">
                  <c:v>123.2</c:v>
                </c:pt>
                <c:pt idx="1480">
                  <c:v>123.2</c:v>
                </c:pt>
                <c:pt idx="1481">
                  <c:v>123.2</c:v>
                </c:pt>
                <c:pt idx="1482">
                  <c:v>123.1</c:v>
                </c:pt>
                <c:pt idx="1483">
                  <c:v>123.1</c:v>
                </c:pt>
                <c:pt idx="1484">
                  <c:v>123.1</c:v>
                </c:pt>
                <c:pt idx="1485">
                  <c:v>123.3</c:v>
                </c:pt>
                <c:pt idx="1486">
                  <c:v>123.3</c:v>
                </c:pt>
                <c:pt idx="1487">
                  <c:v>123.3</c:v>
                </c:pt>
                <c:pt idx="1488">
                  <c:v>122.9</c:v>
                </c:pt>
                <c:pt idx="1489">
                  <c:v>122.9</c:v>
                </c:pt>
                <c:pt idx="1490">
                  <c:v>122.9</c:v>
                </c:pt>
                <c:pt idx="1491">
                  <c:v>123</c:v>
                </c:pt>
                <c:pt idx="1492">
                  <c:v>123</c:v>
                </c:pt>
                <c:pt idx="1493">
                  <c:v>123</c:v>
                </c:pt>
                <c:pt idx="1494">
                  <c:v>122.7</c:v>
                </c:pt>
                <c:pt idx="1495">
                  <c:v>122.7</c:v>
                </c:pt>
                <c:pt idx="1496">
                  <c:v>122.7</c:v>
                </c:pt>
                <c:pt idx="1497">
                  <c:v>122.6</c:v>
                </c:pt>
                <c:pt idx="1498">
                  <c:v>122.6</c:v>
                </c:pt>
                <c:pt idx="1499">
                  <c:v>122.6</c:v>
                </c:pt>
                <c:pt idx="1500">
                  <c:v>122.5</c:v>
                </c:pt>
                <c:pt idx="1501">
                  <c:v>122.5</c:v>
                </c:pt>
                <c:pt idx="1502">
                  <c:v>122.5</c:v>
                </c:pt>
                <c:pt idx="1503">
                  <c:v>122.8</c:v>
                </c:pt>
                <c:pt idx="1504">
                  <c:v>122.8</c:v>
                </c:pt>
                <c:pt idx="1505">
                  <c:v>122.8</c:v>
                </c:pt>
                <c:pt idx="1506">
                  <c:v>123.1</c:v>
                </c:pt>
                <c:pt idx="1507">
                  <c:v>123.1</c:v>
                </c:pt>
                <c:pt idx="1508">
                  <c:v>123.1</c:v>
                </c:pt>
                <c:pt idx="1509">
                  <c:v>123.2</c:v>
                </c:pt>
                <c:pt idx="1510">
                  <c:v>123.2</c:v>
                </c:pt>
                <c:pt idx="1511">
                  <c:v>123.2</c:v>
                </c:pt>
                <c:pt idx="1512">
                  <c:v>123.3</c:v>
                </c:pt>
                <c:pt idx="1513">
                  <c:v>123.3</c:v>
                </c:pt>
                <c:pt idx="1514">
                  <c:v>123.3</c:v>
                </c:pt>
                <c:pt idx="1515">
                  <c:v>123.9</c:v>
                </c:pt>
                <c:pt idx="1516">
                  <c:v>123.9</c:v>
                </c:pt>
                <c:pt idx="1517">
                  <c:v>123.9</c:v>
                </c:pt>
                <c:pt idx="1518">
                  <c:v>124.5</c:v>
                </c:pt>
                <c:pt idx="1519">
                  <c:v>124.5</c:v>
                </c:pt>
                <c:pt idx="1520">
                  <c:v>124.5</c:v>
                </c:pt>
                <c:pt idx="1521">
                  <c:v>124.6</c:v>
                </c:pt>
                <c:pt idx="1522">
                  <c:v>124.6</c:v>
                </c:pt>
                <c:pt idx="1523">
                  <c:v>124.6</c:v>
                </c:pt>
                <c:pt idx="1524">
                  <c:v>124.5</c:v>
                </c:pt>
                <c:pt idx="1525">
                  <c:v>124.5</c:v>
                </c:pt>
                <c:pt idx="1526">
                  <c:v>124.5</c:v>
                </c:pt>
                <c:pt idx="1527">
                  <c:v>124.3</c:v>
                </c:pt>
                <c:pt idx="1528">
                  <c:v>124.3</c:v>
                </c:pt>
                <c:pt idx="1529">
                  <c:v>124.3</c:v>
                </c:pt>
                <c:pt idx="1530">
                  <c:v>124.4</c:v>
                </c:pt>
                <c:pt idx="1531">
                  <c:v>124.4</c:v>
                </c:pt>
                <c:pt idx="1532">
                  <c:v>124.4</c:v>
                </c:pt>
                <c:pt idx="1533">
                  <c:v>124.4</c:v>
                </c:pt>
                <c:pt idx="1534">
                  <c:v>124.4</c:v>
                </c:pt>
                <c:pt idx="1535">
                  <c:v>124.4</c:v>
                </c:pt>
                <c:pt idx="1536">
                  <c:v>124</c:v>
                </c:pt>
                <c:pt idx="1537">
                  <c:v>124</c:v>
                </c:pt>
                <c:pt idx="1538">
                  <c:v>124</c:v>
                </c:pt>
                <c:pt idx="1539">
                  <c:v>123.8</c:v>
                </c:pt>
                <c:pt idx="1540">
                  <c:v>123.8</c:v>
                </c:pt>
                <c:pt idx="1541">
                  <c:v>123.8</c:v>
                </c:pt>
                <c:pt idx="1542">
                  <c:v>123.7</c:v>
                </c:pt>
                <c:pt idx="1543">
                  <c:v>123.7</c:v>
                </c:pt>
                <c:pt idx="1544">
                  <c:v>123.7</c:v>
                </c:pt>
                <c:pt idx="1545">
                  <c:v>123.6</c:v>
                </c:pt>
                <c:pt idx="1546">
                  <c:v>123.6</c:v>
                </c:pt>
                <c:pt idx="1547">
                  <c:v>123.6</c:v>
                </c:pt>
                <c:pt idx="1548">
                  <c:v>123.3</c:v>
                </c:pt>
                <c:pt idx="1549">
                  <c:v>123.3</c:v>
                </c:pt>
                <c:pt idx="1550">
                  <c:v>123.3</c:v>
                </c:pt>
                <c:pt idx="1551">
                  <c:v>123.1</c:v>
                </c:pt>
                <c:pt idx="1552">
                  <c:v>123.1</c:v>
                </c:pt>
                <c:pt idx="1553">
                  <c:v>123.1</c:v>
                </c:pt>
                <c:pt idx="1554">
                  <c:v>122.9</c:v>
                </c:pt>
                <c:pt idx="1555">
                  <c:v>122.9</c:v>
                </c:pt>
                <c:pt idx="1556">
                  <c:v>122.9</c:v>
                </c:pt>
                <c:pt idx="1557">
                  <c:v>123.1</c:v>
                </c:pt>
                <c:pt idx="1558">
                  <c:v>123.1</c:v>
                </c:pt>
                <c:pt idx="1559">
                  <c:v>123.1</c:v>
                </c:pt>
                <c:pt idx="1560">
                  <c:v>122.8</c:v>
                </c:pt>
                <c:pt idx="1561">
                  <c:v>122.8</c:v>
                </c:pt>
                <c:pt idx="1562">
                  <c:v>122.8</c:v>
                </c:pt>
                <c:pt idx="1563">
                  <c:v>122.8</c:v>
                </c:pt>
                <c:pt idx="1564">
                  <c:v>122.8</c:v>
                </c:pt>
                <c:pt idx="1565">
                  <c:v>122.8</c:v>
                </c:pt>
                <c:pt idx="1566">
                  <c:v>122.4</c:v>
                </c:pt>
                <c:pt idx="1567">
                  <c:v>122.4</c:v>
                </c:pt>
                <c:pt idx="1568">
                  <c:v>122.4</c:v>
                </c:pt>
                <c:pt idx="1569">
                  <c:v>122.5</c:v>
                </c:pt>
                <c:pt idx="1570">
                  <c:v>122.5</c:v>
                </c:pt>
                <c:pt idx="1571">
                  <c:v>122.5</c:v>
                </c:pt>
                <c:pt idx="1572">
                  <c:v>122.6</c:v>
                </c:pt>
                <c:pt idx="1573">
                  <c:v>122.6</c:v>
                </c:pt>
                <c:pt idx="1574">
                  <c:v>122.6</c:v>
                </c:pt>
                <c:pt idx="1575">
                  <c:v>122.7</c:v>
                </c:pt>
                <c:pt idx="1576">
                  <c:v>122.7</c:v>
                </c:pt>
                <c:pt idx="1577">
                  <c:v>122.7</c:v>
                </c:pt>
                <c:pt idx="1578">
                  <c:v>122.7</c:v>
                </c:pt>
                <c:pt idx="1579">
                  <c:v>122.7</c:v>
                </c:pt>
                <c:pt idx="1580">
                  <c:v>122.7</c:v>
                </c:pt>
                <c:pt idx="1581">
                  <c:v>122.6</c:v>
                </c:pt>
                <c:pt idx="1582">
                  <c:v>122.6</c:v>
                </c:pt>
                <c:pt idx="1583">
                  <c:v>122.6</c:v>
                </c:pt>
                <c:pt idx="1584">
                  <c:v>122.9</c:v>
                </c:pt>
                <c:pt idx="1585">
                  <c:v>122.9</c:v>
                </c:pt>
                <c:pt idx="1586">
                  <c:v>122.9</c:v>
                </c:pt>
                <c:pt idx="1587">
                  <c:v>123.5</c:v>
                </c:pt>
                <c:pt idx="1588">
                  <c:v>123.5</c:v>
                </c:pt>
                <c:pt idx="1589">
                  <c:v>123.5</c:v>
                </c:pt>
                <c:pt idx="1590">
                  <c:v>124</c:v>
                </c:pt>
                <c:pt idx="1591">
                  <c:v>124</c:v>
                </c:pt>
                <c:pt idx="1592">
                  <c:v>124</c:v>
                </c:pt>
                <c:pt idx="1593">
                  <c:v>124</c:v>
                </c:pt>
                <c:pt idx="1594">
                  <c:v>124</c:v>
                </c:pt>
                <c:pt idx="1595">
                  <c:v>124</c:v>
                </c:pt>
                <c:pt idx="1596">
                  <c:v>124.4</c:v>
                </c:pt>
                <c:pt idx="1597">
                  <c:v>124.4</c:v>
                </c:pt>
                <c:pt idx="1598">
                  <c:v>124.4</c:v>
                </c:pt>
                <c:pt idx="1599">
                  <c:v>124.7</c:v>
                </c:pt>
                <c:pt idx="1600">
                  <c:v>124.7</c:v>
                </c:pt>
                <c:pt idx="1601">
                  <c:v>124.7</c:v>
                </c:pt>
                <c:pt idx="1602">
                  <c:v>125.3</c:v>
                </c:pt>
                <c:pt idx="1603">
                  <c:v>125.3</c:v>
                </c:pt>
                <c:pt idx="1604">
                  <c:v>125.3</c:v>
                </c:pt>
                <c:pt idx="1605">
                  <c:v>125.3</c:v>
                </c:pt>
                <c:pt idx="1606">
                  <c:v>125.3</c:v>
                </c:pt>
                <c:pt idx="1607">
                  <c:v>125.3</c:v>
                </c:pt>
                <c:pt idx="1608">
                  <c:v>125.4</c:v>
                </c:pt>
                <c:pt idx="1609">
                  <c:v>125.4</c:v>
                </c:pt>
                <c:pt idx="1610">
                  <c:v>125.4</c:v>
                </c:pt>
                <c:pt idx="1611">
                  <c:v>124.9</c:v>
                </c:pt>
                <c:pt idx="1612">
                  <c:v>124.9</c:v>
                </c:pt>
                <c:pt idx="1613">
                  <c:v>124.9</c:v>
                </c:pt>
                <c:pt idx="1614">
                  <c:v>124.1</c:v>
                </c:pt>
                <c:pt idx="1615">
                  <c:v>124.1</c:v>
                </c:pt>
                <c:pt idx="1616">
                  <c:v>124.1</c:v>
                </c:pt>
                <c:pt idx="1617">
                  <c:v>122.2</c:v>
                </c:pt>
                <c:pt idx="1618">
                  <c:v>122.2</c:v>
                </c:pt>
                <c:pt idx="1619">
                  <c:v>122.2</c:v>
                </c:pt>
                <c:pt idx="1620">
                  <c:v>119.6</c:v>
                </c:pt>
                <c:pt idx="1621">
                  <c:v>119.6</c:v>
                </c:pt>
                <c:pt idx="1622">
                  <c:v>119.6</c:v>
                </c:pt>
                <c:pt idx="1623">
                  <c:v>116.8</c:v>
                </c:pt>
                <c:pt idx="1624">
                  <c:v>116.8</c:v>
                </c:pt>
                <c:pt idx="1625">
                  <c:v>116.8</c:v>
                </c:pt>
                <c:pt idx="1626">
                  <c:v>115</c:v>
                </c:pt>
                <c:pt idx="1627">
                  <c:v>115</c:v>
                </c:pt>
                <c:pt idx="1628">
                  <c:v>115</c:v>
                </c:pt>
                <c:pt idx="1629">
                  <c:v>114.6</c:v>
                </c:pt>
                <c:pt idx="1630">
                  <c:v>114.6</c:v>
                </c:pt>
                <c:pt idx="1631">
                  <c:v>114.6</c:v>
                </c:pt>
                <c:pt idx="1632">
                  <c:v>114.6</c:v>
                </c:pt>
                <c:pt idx="1633">
                  <c:v>114.6</c:v>
                </c:pt>
                <c:pt idx="1634">
                  <c:v>114.6</c:v>
                </c:pt>
                <c:pt idx="1635">
                  <c:v>115.5</c:v>
                </c:pt>
                <c:pt idx="1636">
                  <c:v>115.5</c:v>
                </c:pt>
                <c:pt idx="1637">
                  <c:v>115.5</c:v>
                </c:pt>
                <c:pt idx="1638">
                  <c:v>117.4</c:v>
                </c:pt>
                <c:pt idx="1639">
                  <c:v>117.4</c:v>
                </c:pt>
                <c:pt idx="1640">
                  <c:v>117.4</c:v>
                </c:pt>
                <c:pt idx="1641">
                  <c:v>120.2</c:v>
                </c:pt>
                <c:pt idx="1642">
                  <c:v>120.2</c:v>
                </c:pt>
                <c:pt idx="1643">
                  <c:v>120.2</c:v>
                </c:pt>
                <c:pt idx="1644">
                  <c:v>122.7</c:v>
                </c:pt>
                <c:pt idx="1645">
                  <c:v>122.7</c:v>
                </c:pt>
                <c:pt idx="1646">
                  <c:v>122.7</c:v>
                </c:pt>
                <c:pt idx="1647">
                  <c:v>123.6</c:v>
                </c:pt>
                <c:pt idx="1648">
                  <c:v>123.6</c:v>
                </c:pt>
                <c:pt idx="1649">
                  <c:v>123.6</c:v>
                </c:pt>
                <c:pt idx="1650">
                  <c:v>123.7</c:v>
                </c:pt>
                <c:pt idx="1651">
                  <c:v>123.7</c:v>
                </c:pt>
                <c:pt idx="1652">
                  <c:v>123.7</c:v>
                </c:pt>
                <c:pt idx="1653">
                  <c:v>123.9</c:v>
                </c:pt>
                <c:pt idx="1654">
                  <c:v>123.9</c:v>
                </c:pt>
                <c:pt idx="1655">
                  <c:v>123.9</c:v>
                </c:pt>
                <c:pt idx="1656">
                  <c:v>123.9</c:v>
                </c:pt>
                <c:pt idx="1657">
                  <c:v>123.9</c:v>
                </c:pt>
                <c:pt idx="1658">
                  <c:v>123.9</c:v>
                </c:pt>
                <c:pt idx="1659">
                  <c:v>124</c:v>
                </c:pt>
                <c:pt idx="1660">
                  <c:v>124</c:v>
                </c:pt>
                <c:pt idx="1661">
                  <c:v>124</c:v>
                </c:pt>
                <c:pt idx="1662">
                  <c:v>124</c:v>
                </c:pt>
                <c:pt idx="1663">
                  <c:v>124</c:v>
                </c:pt>
                <c:pt idx="1664">
                  <c:v>124</c:v>
                </c:pt>
                <c:pt idx="1665">
                  <c:v>124.3</c:v>
                </c:pt>
                <c:pt idx="1666">
                  <c:v>124.3</c:v>
                </c:pt>
                <c:pt idx="1667">
                  <c:v>124.3</c:v>
                </c:pt>
                <c:pt idx="1668">
                  <c:v>124.4</c:v>
                </c:pt>
                <c:pt idx="1669">
                  <c:v>124.4</c:v>
                </c:pt>
                <c:pt idx="1670">
                  <c:v>124.4</c:v>
                </c:pt>
                <c:pt idx="1671">
                  <c:v>124.8</c:v>
                </c:pt>
                <c:pt idx="1672">
                  <c:v>124.8</c:v>
                </c:pt>
                <c:pt idx="1673">
                  <c:v>124.8</c:v>
                </c:pt>
                <c:pt idx="1674">
                  <c:v>124.6</c:v>
                </c:pt>
                <c:pt idx="1675">
                  <c:v>124.6</c:v>
                </c:pt>
                <c:pt idx="1676">
                  <c:v>124.6</c:v>
                </c:pt>
                <c:pt idx="1677">
                  <c:v>124.6</c:v>
                </c:pt>
                <c:pt idx="1678">
                  <c:v>124.6</c:v>
                </c:pt>
                <c:pt idx="1679">
                  <c:v>124.6</c:v>
                </c:pt>
                <c:pt idx="1680">
                  <c:v>124.8</c:v>
                </c:pt>
                <c:pt idx="1681">
                  <c:v>124.8</c:v>
                </c:pt>
                <c:pt idx="1682">
                  <c:v>124.8</c:v>
                </c:pt>
                <c:pt idx="1683">
                  <c:v>125.1</c:v>
                </c:pt>
                <c:pt idx="1684">
                  <c:v>125.1</c:v>
                </c:pt>
                <c:pt idx="1685">
                  <c:v>125.1</c:v>
                </c:pt>
                <c:pt idx="1686">
                  <c:v>125.7</c:v>
                </c:pt>
                <c:pt idx="1687">
                  <c:v>125.7</c:v>
                </c:pt>
                <c:pt idx="1688">
                  <c:v>125.7</c:v>
                </c:pt>
                <c:pt idx="1689">
                  <c:v>125.7</c:v>
                </c:pt>
                <c:pt idx="1690">
                  <c:v>125.7</c:v>
                </c:pt>
                <c:pt idx="1691">
                  <c:v>125.7</c:v>
                </c:pt>
                <c:pt idx="1692">
                  <c:v>126</c:v>
                </c:pt>
                <c:pt idx="1693">
                  <c:v>126</c:v>
                </c:pt>
                <c:pt idx="1694">
                  <c:v>126</c:v>
                </c:pt>
                <c:pt idx="1695">
                  <c:v>126.8</c:v>
                </c:pt>
                <c:pt idx="1696">
                  <c:v>126.8</c:v>
                </c:pt>
                <c:pt idx="1697">
                  <c:v>126.8</c:v>
                </c:pt>
                <c:pt idx="1698">
                  <c:v>128</c:v>
                </c:pt>
                <c:pt idx="1699">
                  <c:v>128</c:v>
                </c:pt>
                <c:pt idx="1700">
                  <c:v>128</c:v>
                </c:pt>
                <c:pt idx="1701">
                  <c:v>128.4</c:v>
                </c:pt>
                <c:pt idx="1702">
                  <c:v>128.4</c:v>
                </c:pt>
                <c:pt idx="1703">
                  <c:v>128.4</c:v>
                </c:pt>
                <c:pt idx="1704">
                  <c:v>127.8</c:v>
                </c:pt>
                <c:pt idx="1705">
                  <c:v>127.8</c:v>
                </c:pt>
                <c:pt idx="1706">
                  <c:v>127.8</c:v>
                </c:pt>
                <c:pt idx="1707">
                  <c:v>127.3</c:v>
                </c:pt>
                <c:pt idx="1708">
                  <c:v>127.3</c:v>
                </c:pt>
                <c:pt idx="1709">
                  <c:v>127.3</c:v>
                </c:pt>
                <c:pt idx="1710">
                  <c:v>127.3</c:v>
                </c:pt>
                <c:pt idx="1711">
                  <c:v>127.3</c:v>
                </c:pt>
                <c:pt idx="1712">
                  <c:v>127.3</c:v>
                </c:pt>
                <c:pt idx="1713">
                  <c:v>127.7</c:v>
                </c:pt>
                <c:pt idx="1714">
                  <c:v>127.7</c:v>
                </c:pt>
                <c:pt idx="1715">
                  <c:v>127.7</c:v>
                </c:pt>
                <c:pt idx="1716">
                  <c:v>128</c:v>
                </c:pt>
                <c:pt idx="1717">
                  <c:v>128</c:v>
                </c:pt>
                <c:pt idx="1718">
                  <c:v>128</c:v>
                </c:pt>
                <c:pt idx="1719">
                  <c:v>128.19999999999999</c:v>
                </c:pt>
                <c:pt idx="1720">
                  <c:v>128.19999999999999</c:v>
                </c:pt>
                <c:pt idx="1721">
                  <c:v>128.19999999999999</c:v>
                </c:pt>
                <c:pt idx="1722">
                  <c:v>128.1</c:v>
                </c:pt>
                <c:pt idx="1723">
                  <c:v>128.1</c:v>
                </c:pt>
                <c:pt idx="1724">
                  <c:v>128.1</c:v>
                </c:pt>
                <c:pt idx="1725">
                  <c:v>128.30000000000001</c:v>
                </c:pt>
                <c:pt idx="1726">
                  <c:v>128.30000000000001</c:v>
                </c:pt>
                <c:pt idx="1727">
                  <c:v>128.30000000000001</c:v>
                </c:pt>
                <c:pt idx="1728">
                  <c:v>128.4</c:v>
                </c:pt>
                <c:pt idx="1729">
                  <c:v>128.4</c:v>
                </c:pt>
                <c:pt idx="1730">
                  <c:v>128.4</c:v>
                </c:pt>
                <c:pt idx="1731">
                  <c:v>129</c:v>
                </c:pt>
                <c:pt idx="1732">
                  <c:v>129</c:v>
                </c:pt>
                <c:pt idx="1733">
                  <c:v>129</c:v>
                </c:pt>
                <c:pt idx="1734">
                  <c:v>129.4</c:v>
                </c:pt>
                <c:pt idx="1735">
                  <c:v>129.4</c:v>
                </c:pt>
                <c:pt idx="1736">
                  <c:v>129.4</c:v>
                </c:pt>
                <c:pt idx="1737">
                  <c:v>129.80000000000001</c:v>
                </c:pt>
                <c:pt idx="1738">
                  <c:v>129.80000000000001</c:v>
                </c:pt>
                <c:pt idx="1739">
                  <c:v>129.80000000000001</c:v>
                </c:pt>
                <c:pt idx="1740">
                  <c:v>130</c:v>
                </c:pt>
                <c:pt idx="1741">
                  <c:v>130</c:v>
                </c:pt>
                <c:pt idx="1742">
                  <c:v>130</c:v>
                </c:pt>
                <c:pt idx="1743">
                  <c:v>130.1</c:v>
                </c:pt>
                <c:pt idx="1744">
                  <c:v>130.1</c:v>
                </c:pt>
                <c:pt idx="1745">
                  <c:v>130.1</c:v>
                </c:pt>
                <c:pt idx="1746">
                  <c:v>130.4</c:v>
                </c:pt>
                <c:pt idx="1747">
                  <c:v>130.4</c:v>
                </c:pt>
                <c:pt idx="1748">
                  <c:v>130.4</c:v>
                </c:pt>
                <c:pt idx="1749">
                  <c:v>130.19999999999999</c:v>
                </c:pt>
                <c:pt idx="1750">
                  <c:v>130.19999999999999</c:v>
                </c:pt>
                <c:pt idx="1751">
                  <c:v>130.19999999999999</c:v>
                </c:pt>
                <c:pt idx="1752">
                  <c:v>130.30000000000001</c:v>
                </c:pt>
                <c:pt idx="1753">
                  <c:v>130.30000000000001</c:v>
                </c:pt>
                <c:pt idx="1754">
                  <c:v>130.30000000000001</c:v>
                </c:pt>
                <c:pt idx="1755">
                  <c:v>130.30000000000001</c:v>
                </c:pt>
                <c:pt idx="1756">
                  <c:v>130.30000000000001</c:v>
                </c:pt>
                <c:pt idx="1757">
                  <c:v>130.30000000000001</c:v>
                </c:pt>
                <c:pt idx="1758">
                  <c:v>130.4</c:v>
                </c:pt>
                <c:pt idx="1759">
                  <c:v>130.4</c:v>
                </c:pt>
                <c:pt idx="1760">
                  <c:v>130.4</c:v>
                </c:pt>
                <c:pt idx="1761">
                  <c:v>130.19999999999999</c:v>
                </c:pt>
                <c:pt idx="1762">
                  <c:v>130.19999999999999</c:v>
                </c:pt>
                <c:pt idx="1763">
                  <c:v>130.19999999999999</c:v>
                </c:pt>
                <c:pt idx="1764">
                  <c:v>129.30000000000001</c:v>
                </c:pt>
                <c:pt idx="1765">
                  <c:v>129.30000000000001</c:v>
                </c:pt>
                <c:pt idx="1766">
                  <c:v>129.30000000000001</c:v>
                </c:pt>
                <c:pt idx="1767">
                  <c:v>128.19999999999999</c:v>
                </c:pt>
                <c:pt idx="1768">
                  <c:v>128.19999999999999</c:v>
                </c:pt>
                <c:pt idx="1769">
                  <c:v>128.19999999999999</c:v>
                </c:pt>
                <c:pt idx="1770">
                  <c:v>127.2</c:v>
                </c:pt>
                <c:pt idx="1771">
                  <c:v>127.2</c:v>
                </c:pt>
                <c:pt idx="1772">
                  <c:v>127.2</c:v>
                </c:pt>
                <c:pt idx="1773">
                  <c:v>126.6</c:v>
                </c:pt>
                <c:pt idx="1774">
                  <c:v>126.6</c:v>
                </c:pt>
                <c:pt idx="1775">
                  <c:v>126.6</c:v>
                </c:pt>
                <c:pt idx="1776">
                  <c:v>126.3</c:v>
                </c:pt>
                <c:pt idx="1777">
                  <c:v>126.3</c:v>
                </c:pt>
                <c:pt idx="1778">
                  <c:v>126.3</c:v>
                </c:pt>
                <c:pt idx="1779">
                  <c:v>126.1</c:v>
                </c:pt>
                <c:pt idx="1780">
                  <c:v>126.1</c:v>
                </c:pt>
                <c:pt idx="1781">
                  <c:v>126.1</c:v>
                </c:pt>
                <c:pt idx="1782">
                  <c:v>125.8</c:v>
                </c:pt>
                <c:pt idx="1783">
                  <c:v>125.8</c:v>
                </c:pt>
                <c:pt idx="1784">
                  <c:v>125.8</c:v>
                </c:pt>
                <c:pt idx="1785">
                  <c:v>125.6</c:v>
                </c:pt>
                <c:pt idx="1786">
                  <c:v>125.6</c:v>
                </c:pt>
                <c:pt idx="1787">
                  <c:v>125.6</c:v>
                </c:pt>
                <c:pt idx="1788">
                  <c:v>125.6</c:v>
                </c:pt>
                <c:pt idx="1789">
                  <c:v>125.6</c:v>
                </c:pt>
                <c:pt idx="1790">
                  <c:v>125.6</c:v>
                </c:pt>
                <c:pt idx="1791">
                  <c:v>125.9</c:v>
                </c:pt>
                <c:pt idx="1792">
                  <c:v>125.9</c:v>
                </c:pt>
                <c:pt idx="1793">
                  <c:v>125.9</c:v>
                </c:pt>
                <c:pt idx="1794">
                  <c:v>125.7</c:v>
                </c:pt>
                <c:pt idx="1795">
                  <c:v>125.7</c:v>
                </c:pt>
                <c:pt idx="1796">
                  <c:v>125.7</c:v>
                </c:pt>
                <c:pt idx="1797">
                  <c:v>125.5</c:v>
                </c:pt>
                <c:pt idx="1798">
                  <c:v>125.5</c:v>
                </c:pt>
                <c:pt idx="1799">
                  <c:v>125.5</c:v>
                </c:pt>
                <c:pt idx="1800">
                  <c:v>125.5</c:v>
                </c:pt>
                <c:pt idx="1801">
                  <c:v>125.5</c:v>
                </c:pt>
                <c:pt idx="1802">
                  <c:v>125.5</c:v>
                </c:pt>
                <c:pt idx="1803">
                  <c:v>125.7</c:v>
                </c:pt>
                <c:pt idx="1804">
                  <c:v>125.7</c:v>
                </c:pt>
                <c:pt idx="1805">
                  <c:v>125.7</c:v>
                </c:pt>
                <c:pt idx="1806">
                  <c:v>125.8</c:v>
                </c:pt>
                <c:pt idx="1807">
                  <c:v>125.8</c:v>
                </c:pt>
                <c:pt idx="1808">
                  <c:v>125.8</c:v>
                </c:pt>
                <c:pt idx="1809">
                  <c:v>125.9</c:v>
                </c:pt>
                <c:pt idx="1810">
                  <c:v>125.9</c:v>
                </c:pt>
                <c:pt idx="1811">
                  <c:v>125.9</c:v>
                </c:pt>
                <c:pt idx="1812">
                  <c:v>125.9</c:v>
                </c:pt>
                <c:pt idx="1813">
                  <c:v>125.9</c:v>
                </c:pt>
                <c:pt idx="1814">
                  <c:v>125.9</c:v>
                </c:pt>
                <c:pt idx="1815">
                  <c:v>125.8</c:v>
                </c:pt>
                <c:pt idx="1816">
                  <c:v>125.8</c:v>
                </c:pt>
                <c:pt idx="1817">
                  <c:v>125.8</c:v>
                </c:pt>
                <c:pt idx="1818">
                  <c:v>125.6</c:v>
                </c:pt>
                <c:pt idx="1819">
                  <c:v>125.6</c:v>
                </c:pt>
                <c:pt idx="1820">
                  <c:v>125.6</c:v>
                </c:pt>
                <c:pt idx="1821">
                  <c:v>125.5</c:v>
                </c:pt>
                <c:pt idx="1822">
                  <c:v>125.5</c:v>
                </c:pt>
                <c:pt idx="1823">
                  <c:v>125.5</c:v>
                </c:pt>
                <c:pt idx="1824">
                  <c:v>125.7</c:v>
                </c:pt>
                <c:pt idx="1825">
                  <c:v>125.7</c:v>
                </c:pt>
                <c:pt idx="1826">
                  <c:v>125.7</c:v>
                </c:pt>
                <c:pt idx="1827">
                  <c:v>126.2</c:v>
                </c:pt>
                <c:pt idx="1828">
                  <c:v>126.2</c:v>
                </c:pt>
                <c:pt idx="1829">
                  <c:v>126.2</c:v>
                </c:pt>
                <c:pt idx="1830">
                  <c:v>126.7</c:v>
                </c:pt>
                <c:pt idx="1831">
                  <c:v>126.7</c:v>
                </c:pt>
                <c:pt idx="1832">
                  <c:v>126.7</c:v>
                </c:pt>
                <c:pt idx="1833">
                  <c:v>127.3</c:v>
                </c:pt>
                <c:pt idx="1834">
                  <c:v>127.3</c:v>
                </c:pt>
                <c:pt idx="1835">
                  <c:v>127.3</c:v>
                </c:pt>
                <c:pt idx="1836">
                  <c:v>127.6</c:v>
                </c:pt>
                <c:pt idx="1837">
                  <c:v>127.6</c:v>
                </c:pt>
                <c:pt idx="1838">
                  <c:v>127.6</c:v>
                </c:pt>
                <c:pt idx="1839">
                  <c:v>128</c:v>
                </c:pt>
                <c:pt idx="1840">
                  <c:v>128</c:v>
                </c:pt>
                <c:pt idx="1841">
                  <c:v>128</c:v>
                </c:pt>
                <c:pt idx="1842">
                  <c:v>128.5</c:v>
                </c:pt>
                <c:pt idx="1843">
                  <c:v>128.5</c:v>
                </c:pt>
                <c:pt idx="1844">
                  <c:v>128.5</c:v>
                </c:pt>
                <c:pt idx="1845">
                  <c:v>128.4</c:v>
                </c:pt>
                <c:pt idx="1846">
                  <c:v>128.4</c:v>
                </c:pt>
                <c:pt idx="1847">
                  <c:v>128.4</c:v>
                </c:pt>
                <c:pt idx="1848">
                  <c:v>128.6</c:v>
                </c:pt>
                <c:pt idx="1849">
                  <c:v>128.6</c:v>
                </c:pt>
                <c:pt idx="1850">
                  <c:v>128.6</c:v>
                </c:pt>
                <c:pt idx="1851">
                  <c:v>128</c:v>
                </c:pt>
                <c:pt idx="1852">
                  <c:v>128</c:v>
                </c:pt>
                <c:pt idx="1853">
                  <c:v>128</c:v>
                </c:pt>
                <c:pt idx="1854">
                  <c:v>127.8</c:v>
                </c:pt>
                <c:pt idx="1855">
                  <c:v>127.8</c:v>
                </c:pt>
                <c:pt idx="1856">
                  <c:v>127.8</c:v>
                </c:pt>
                <c:pt idx="1857">
                  <c:v>127.4</c:v>
                </c:pt>
                <c:pt idx="1858">
                  <c:v>127.4</c:v>
                </c:pt>
                <c:pt idx="1859">
                  <c:v>127.4</c:v>
                </c:pt>
                <c:pt idx="1860">
                  <c:v>127.5</c:v>
                </c:pt>
                <c:pt idx="1861">
                  <c:v>127.5</c:v>
                </c:pt>
                <c:pt idx="1862">
                  <c:v>127.5</c:v>
                </c:pt>
                <c:pt idx="1863">
                  <c:v>127.5</c:v>
                </c:pt>
                <c:pt idx="1864">
                  <c:v>127.5</c:v>
                </c:pt>
                <c:pt idx="1865">
                  <c:v>127.5</c:v>
                </c:pt>
                <c:pt idx="1866">
                  <c:v>127.9</c:v>
                </c:pt>
                <c:pt idx="1867">
                  <c:v>127.9</c:v>
                </c:pt>
                <c:pt idx="1868">
                  <c:v>127.9</c:v>
                </c:pt>
                <c:pt idx="1869">
                  <c:v>128.4</c:v>
                </c:pt>
                <c:pt idx="1870">
                  <c:v>128.4</c:v>
                </c:pt>
                <c:pt idx="1871">
                  <c:v>128.4</c:v>
                </c:pt>
                <c:pt idx="1872">
                  <c:v>129.1</c:v>
                </c:pt>
                <c:pt idx="1873">
                  <c:v>129.1</c:v>
                </c:pt>
                <c:pt idx="1874">
                  <c:v>129.1</c:v>
                </c:pt>
                <c:pt idx="1875">
                  <c:v>129.6</c:v>
                </c:pt>
                <c:pt idx="1876">
                  <c:v>129.6</c:v>
                </c:pt>
                <c:pt idx="1877">
                  <c:v>129.6</c:v>
                </c:pt>
                <c:pt idx="1878">
                  <c:v>130.4</c:v>
                </c:pt>
                <c:pt idx="1879">
                  <c:v>130.4</c:v>
                </c:pt>
                <c:pt idx="1880">
                  <c:v>130.4</c:v>
                </c:pt>
                <c:pt idx="1881">
                  <c:v>130.69999999999999</c:v>
                </c:pt>
                <c:pt idx="1882">
                  <c:v>130.69999999999999</c:v>
                </c:pt>
                <c:pt idx="1883">
                  <c:v>130.69999999999999</c:v>
                </c:pt>
                <c:pt idx="1884">
                  <c:v>130.80000000000001</c:v>
                </c:pt>
                <c:pt idx="1885">
                  <c:v>130.80000000000001</c:v>
                </c:pt>
                <c:pt idx="1886">
                  <c:v>130.80000000000001</c:v>
                </c:pt>
                <c:pt idx="1887">
                  <c:v>130.19999999999999</c:v>
                </c:pt>
                <c:pt idx="1888">
                  <c:v>130.19999999999999</c:v>
                </c:pt>
                <c:pt idx="1889">
                  <c:v>130.19999999999999</c:v>
                </c:pt>
                <c:pt idx="1890">
                  <c:v>130.5</c:v>
                </c:pt>
                <c:pt idx="1891">
                  <c:v>130.5</c:v>
                </c:pt>
                <c:pt idx="1892">
                  <c:v>130.5</c:v>
                </c:pt>
                <c:pt idx="1893">
                  <c:v>131.30000000000001</c:v>
                </c:pt>
                <c:pt idx="1894">
                  <c:v>131.30000000000001</c:v>
                </c:pt>
                <c:pt idx="1895">
                  <c:v>131.30000000000001</c:v>
                </c:pt>
                <c:pt idx="1896">
                  <c:v>132.80000000000001</c:v>
                </c:pt>
                <c:pt idx="1897">
                  <c:v>132.80000000000001</c:v>
                </c:pt>
                <c:pt idx="1898">
                  <c:v>132.80000000000001</c:v>
                </c:pt>
                <c:pt idx="1899">
                  <c:v>134.19999999999999</c:v>
                </c:pt>
                <c:pt idx="1900">
                  <c:v>134.19999999999999</c:v>
                </c:pt>
                <c:pt idx="1901">
                  <c:v>134.19999999999999</c:v>
                </c:pt>
                <c:pt idx="1902">
                  <c:v>135.80000000000001</c:v>
                </c:pt>
                <c:pt idx="1903">
                  <c:v>135.80000000000001</c:v>
                </c:pt>
                <c:pt idx="1904">
                  <c:v>135.80000000000001</c:v>
                </c:pt>
                <c:pt idx="1905">
                  <c:v>136.6</c:v>
                </c:pt>
                <c:pt idx="1906">
                  <c:v>136.6</c:v>
                </c:pt>
                <c:pt idx="1907">
                  <c:v>136.6</c:v>
                </c:pt>
                <c:pt idx="1908">
                  <c:v>136.1</c:v>
                </c:pt>
                <c:pt idx="1909">
                  <c:v>136.1</c:v>
                </c:pt>
                <c:pt idx="1910">
                  <c:v>136.1</c:v>
                </c:pt>
                <c:pt idx="1911">
                  <c:v>134.19999999999999</c:v>
                </c:pt>
                <c:pt idx="1912">
                  <c:v>134.19999999999999</c:v>
                </c:pt>
                <c:pt idx="1913">
                  <c:v>134.19999999999999</c:v>
                </c:pt>
                <c:pt idx="1914">
                  <c:v>132.4</c:v>
                </c:pt>
                <c:pt idx="1915">
                  <c:v>132.4</c:v>
                </c:pt>
                <c:pt idx="1916">
                  <c:v>132.4</c:v>
                </c:pt>
                <c:pt idx="1917">
                  <c:v>131.4</c:v>
                </c:pt>
                <c:pt idx="1918">
                  <c:v>131.4</c:v>
                </c:pt>
                <c:pt idx="1919">
                  <c:v>131.4</c:v>
                </c:pt>
                <c:pt idx="1920">
                  <c:v>130.9</c:v>
                </c:pt>
                <c:pt idx="1921">
                  <c:v>130.9</c:v>
                </c:pt>
                <c:pt idx="1922">
                  <c:v>130.9</c:v>
                </c:pt>
                <c:pt idx="1923">
                  <c:v>130.19999999999999</c:v>
                </c:pt>
                <c:pt idx="1924">
                  <c:v>130.19999999999999</c:v>
                </c:pt>
                <c:pt idx="1925">
                  <c:v>130.19999999999999</c:v>
                </c:pt>
                <c:pt idx="1926">
                  <c:v>127.7</c:v>
                </c:pt>
                <c:pt idx="1927">
                  <c:v>127.7</c:v>
                </c:pt>
                <c:pt idx="1928">
                  <c:v>127.7</c:v>
                </c:pt>
                <c:pt idx="1929">
                  <c:v>125.4</c:v>
                </c:pt>
                <c:pt idx="1930">
                  <c:v>125.4</c:v>
                </c:pt>
                <c:pt idx="1931">
                  <c:v>125.4</c:v>
                </c:pt>
                <c:pt idx="1932">
                  <c:v>125.2</c:v>
                </c:pt>
                <c:pt idx="1933">
                  <c:v>125.2</c:v>
                </c:pt>
                <c:pt idx="1934">
                  <c:v>125.2</c:v>
                </c:pt>
                <c:pt idx="1935">
                  <c:v>127.1</c:v>
                </c:pt>
                <c:pt idx="1936">
                  <c:v>127.1</c:v>
                </c:pt>
                <c:pt idx="1937">
                  <c:v>127.1</c:v>
                </c:pt>
                <c:pt idx="1938">
                  <c:v>129.19999999999999</c:v>
                </c:pt>
                <c:pt idx="1939">
                  <c:v>129.19999999999999</c:v>
                </c:pt>
                <c:pt idx="1940">
                  <c:v>129.19999999999999</c:v>
                </c:pt>
                <c:pt idx="1941">
                  <c:v>129.69999999999999</c:v>
                </c:pt>
                <c:pt idx="1942">
                  <c:v>129.69999999999999</c:v>
                </c:pt>
                <c:pt idx="1943">
                  <c:v>129.69999999999999</c:v>
                </c:pt>
                <c:pt idx="1944">
                  <c:v>130.4</c:v>
                </c:pt>
                <c:pt idx="1945">
                  <c:v>130.4</c:v>
                </c:pt>
                <c:pt idx="1946">
                  <c:v>130.4</c:v>
                </c:pt>
                <c:pt idx="1947">
                  <c:v>130.69999999999999</c:v>
                </c:pt>
                <c:pt idx="1948">
                  <c:v>130.69999999999999</c:v>
                </c:pt>
                <c:pt idx="1949">
                  <c:v>130.69999999999999</c:v>
                </c:pt>
                <c:pt idx="1950">
                  <c:v>131</c:v>
                </c:pt>
                <c:pt idx="1951">
                  <c:v>131</c:v>
                </c:pt>
                <c:pt idx="1952">
                  <c:v>131</c:v>
                </c:pt>
                <c:pt idx="1953">
                  <c:v>130.69999999999999</c:v>
                </c:pt>
                <c:pt idx="1954">
                  <c:v>130.69999999999999</c:v>
                </c:pt>
                <c:pt idx="1955">
                  <c:v>130.69999999999999</c:v>
                </c:pt>
                <c:pt idx="1956">
                  <c:v>130.5</c:v>
                </c:pt>
                <c:pt idx="1957">
                  <c:v>130.5</c:v>
                </c:pt>
                <c:pt idx="1958">
                  <c:v>130.5</c:v>
                </c:pt>
                <c:pt idx="1959">
                  <c:v>130.19999999999999</c:v>
                </c:pt>
                <c:pt idx="1960">
                  <c:v>130.19999999999999</c:v>
                </c:pt>
                <c:pt idx="1961">
                  <c:v>130.19999999999999</c:v>
                </c:pt>
                <c:pt idx="1962">
                  <c:v>130.1</c:v>
                </c:pt>
                <c:pt idx="1963">
                  <c:v>130.1</c:v>
                </c:pt>
                <c:pt idx="1964">
                  <c:v>130.1</c:v>
                </c:pt>
                <c:pt idx="1965">
                  <c:v>129.9</c:v>
                </c:pt>
                <c:pt idx="1966">
                  <c:v>129.9</c:v>
                </c:pt>
                <c:pt idx="1967">
                  <c:v>129.9</c:v>
                </c:pt>
                <c:pt idx="1968">
                  <c:v>130.19999999999999</c:v>
                </c:pt>
                <c:pt idx="1969">
                  <c:v>130.19999999999999</c:v>
                </c:pt>
                <c:pt idx="1970">
                  <c:v>130.19999999999999</c:v>
                </c:pt>
                <c:pt idx="1971">
                  <c:v>131.19999999999999</c:v>
                </c:pt>
                <c:pt idx="1972">
                  <c:v>131.19999999999999</c:v>
                </c:pt>
                <c:pt idx="1973">
                  <c:v>131.19999999999999</c:v>
                </c:pt>
                <c:pt idx="1974">
                  <c:v>132.69999999999999</c:v>
                </c:pt>
                <c:pt idx="1975">
                  <c:v>132.69999999999999</c:v>
                </c:pt>
                <c:pt idx="1976">
                  <c:v>132.69999999999999</c:v>
                </c:pt>
                <c:pt idx="1977">
                  <c:v>133.69999999999999</c:v>
                </c:pt>
                <c:pt idx="1978">
                  <c:v>133.69999999999999</c:v>
                </c:pt>
                <c:pt idx="1979">
                  <c:v>133.69999999999999</c:v>
                </c:pt>
                <c:pt idx="1980">
                  <c:v>134.30000000000001</c:v>
                </c:pt>
                <c:pt idx="1981">
                  <c:v>134.30000000000001</c:v>
                </c:pt>
                <c:pt idx="1982">
                  <c:v>134.30000000000001</c:v>
                </c:pt>
                <c:pt idx="1983">
                  <c:v>134.5</c:v>
                </c:pt>
                <c:pt idx="1984">
                  <c:v>134.5</c:v>
                </c:pt>
                <c:pt idx="1985">
                  <c:v>134.5</c:v>
                </c:pt>
                <c:pt idx="1986">
                  <c:v>134.69999999999999</c:v>
                </c:pt>
                <c:pt idx="1987">
                  <c:v>134.69999999999999</c:v>
                </c:pt>
                <c:pt idx="1988">
                  <c:v>134.69999999999999</c:v>
                </c:pt>
                <c:pt idx="1989">
                  <c:v>134</c:v>
                </c:pt>
                <c:pt idx="1990">
                  <c:v>134</c:v>
                </c:pt>
                <c:pt idx="1991">
                  <c:v>134</c:v>
                </c:pt>
                <c:pt idx="1992">
                  <c:v>132.4</c:v>
                </c:pt>
                <c:pt idx="1993">
                  <c:v>132.4</c:v>
                </c:pt>
                <c:pt idx="1994">
                  <c:v>132.4</c:v>
                </c:pt>
                <c:pt idx="1995">
                  <c:v>130.5</c:v>
                </c:pt>
                <c:pt idx="1996">
                  <c:v>130.5</c:v>
                </c:pt>
                <c:pt idx="1997">
                  <c:v>130.5</c:v>
                </c:pt>
                <c:pt idx="1998">
                  <c:v>128.69999999999999</c:v>
                </c:pt>
                <c:pt idx="1999">
                  <c:v>128.69999999999999</c:v>
                </c:pt>
                <c:pt idx="2000">
                  <c:v>128.69999999999999</c:v>
                </c:pt>
                <c:pt idx="2001">
                  <c:v>127.6</c:v>
                </c:pt>
                <c:pt idx="2002">
                  <c:v>127.6</c:v>
                </c:pt>
                <c:pt idx="2003">
                  <c:v>127.6</c:v>
                </c:pt>
                <c:pt idx="2004">
                  <c:v>127</c:v>
                </c:pt>
                <c:pt idx="2005">
                  <c:v>127</c:v>
                </c:pt>
                <c:pt idx="2006">
                  <c:v>127</c:v>
                </c:pt>
                <c:pt idx="2007">
                  <c:v>126.8</c:v>
                </c:pt>
                <c:pt idx="2008">
                  <c:v>126.8</c:v>
                </c:pt>
                <c:pt idx="2009">
                  <c:v>126.8</c:v>
                </c:pt>
                <c:pt idx="2010">
                  <c:v>126.6</c:v>
                </c:pt>
                <c:pt idx="2011">
                  <c:v>126.6</c:v>
                </c:pt>
                <c:pt idx="2012">
                  <c:v>126.6</c:v>
                </c:pt>
                <c:pt idx="2013">
                  <c:v>126.5</c:v>
                </c:pt>
                <c:pt idx="2014">
                  <c:v>126.5</c:v>
                </c:pt>
                <c:pt idx="2015">
                  <c:v>126.5</c:v>
                </c:pt>
                <c:pt idx="2016">
                  <c:v>126.7</c:v>
                </c:pt>
                <c:pt idx="2017">
                  <c:v>126.7</c:v>
                </c:pt>
                <c:pt idx="2018">
                  <c:v>126.7</c:v>
                </c:pt>
                <c:pt idx="2019">
                  <c:v>126.9</c:v>
                </c:pt>
                <c:pt idx="2020">
                  <c:v>126.9</c:v>
                </c:pt>
                <c:pt idx="2021">
                  <c:v>126.9</c:v>
                </c:pt>
                <c:pt idx="2022">
                  <c:v>127.1</c:v>
                </c:pt>
                <c:pt idx="2023">
                  <c:v>127.1</c:v>
                </c:pt>
                <c:pt idx="2024">
                  <c:v>127.1</c:v>
                </c:pt>
                <c:pt idx="2025">
                  <c:v>126.9</c:v>
                </c:pt>
                <c:pt idx="2026">
                  <c:v>126.9</c:v>
                </c:pt>
                <c:pt idx="2027">
                  <c:v>126.9</c:v>
                </c:pt>
                <c:pt idx="2028">
                  <c:v>127</c:v>
                </c:pt>
                <c:pt idx="2029">
                  <c:v>127</c:v>
                </c:pt>
                <c:pt idx="2030">
                  <c:v>127</c:v>
                </c:pt>
                <c:pt idx="2031">
                  <c:v>126.9</c:v>
                </c:pt>
                <c:pt idx="2032">
                  <c:v>126.9</c:v>
                </c:pt>
                <c:pt idx="2033">
                  <c:v>126.9</c:v>
                </c:pt>
                <c:pt idx="2034">
                  <c:v>127.1</c:v>
                </c:pt>
                <c:pt idx="2035">
                  <c:v>127.1</c:v>
                </c:pt>
                <c:pt idx="2036">
                  <c:v>127.1</c:v>
                </c:pt>
                <c:pt idx="2037">
                  <c:v>126.9</c:v>
                </c:pt>
                <c:pt idx="2038">
                  <c:v>126.9</c:v>
                </c:pt>
                <c:pt idx="2039">
                  <c:v>126.9</c:v>
                </c:pt>
                <c:pt idx="2040">
                  <c:v>126.9</c:v>
                </c:pt>
                <c:pt idx="2041">
                  <c:v>126.9</c:v>
                </c:pt>
                <c:pt idx="2042">
                  <c:v>126.9</c:v>
                </c:pt>
                <c:pt idx="2043">
                  <c:v>126.6</c:v>
                </c:pt>
                <c:pt idx="2044">
                  <c:v>126.6</c:v>
                </c:pt>
                <c:pt idx="2045">
                  <c:v>126.6</c:v>
                </c:pt>
                <c:pt idx="2046">
                  <c:v>126.4</c:v>
                </c:pt>
                <c:pt idx="2047">
                  <c:v>126.4</c:v>
                </c:pt>
                <c:pt idx="2048">
                  <c:v>126.4</c:v>
                </c:pt>
                <c:pt idx="2049">
                  <c:v>126.2</c:v>
                </c:pt>
                <c:pt idx="2050">
                  <c:v>126.2</c:v>
                </c:pt>
                <c:pt idx="2051">
                  <c:v>126.2</c:v>
                </c:pt>
                <c:pt idx="2052">
                  <c:v>125.9</c:v>
                </c:pt>
                <c:pt idx="2053">
                  <c:v>125.9</c:v>
                </c:pt>
                <c:pt idx="2054">
                  <c:v>125.9</c:v>
                </c:pt>
                <c:pt idx="2055">
                  <c:v>126.3</c:v>
                </c:pt>
                <c:pt idx="2056">
                  <c:v>126.3</c:v>
                </c:pt>
                <c:pt idx="2057">
                  <c:v>126.3</c:v>
                </c:pt>
                <c:pt idx="2058">
                  <c:v>126.7</c:v>
                </c:pt>
                <c:pt idx="2059">
                  <c:v>126.7</c:v>
                </c:pt>
                <c:pt idx="2060">
                  <c:v>126.7</c:v>
                </c:pt>
                <c:pt idx="2061">
                  <c:v>126.2</c:v>
                </c:pt>
                <c:pt idx="2062">
                  <c:v>126.2</c:v>
                </c:pt>
                <c:pt idx="2063">
                  <c:v>126.2</c:v>
                </c:pt>
                <c:pt idx="2064">
                  <c:v>124.9</c:v>
                </c:pt>
                <c:pt idx="2065">
                  <c:v>124.9</c:v>
                </c:pt>
                <c:pt idx="2066">
                  <c:v>124.9</c:v>
                </c:pt>
                <c:pt idx="2067">
                  <c:v>124.9</c:v>
                </c:pt>
                <c:pt idx="2068">
                  <c:v>124.9</c:v>
                </c:pt>
                <c:pt idx="2069">
                  <c:v>124.9</c:v>
                </c:pt>
                <c:pt idx="2070">
                  <c:v>126.2</c:v>
                </c:pt>
                <c:pt idx="2071">
                  <c:v>126.2</c:v>
                </c:pt>
                <c:pt idx="2072">
                  <c:v>126.2</c:v>
                </c:pt>
                <c:pt idx="2073">
                  <c:v>127.5</c:v>
                </c:pt>
                <c:pt idx="2074">
                  <c:v>127.5</c:v>
                </c:pt>
                <c:pt idx="2075">
                  <c:v>127.5</c:v>
                </c:pt>
                <c:pt idx="2076">
                  <c:v>126.9</c:v>
                </c:pt>
                <c:pt idx="2077">
                  <c:v>126.9</c:v>
                </c:pt>
                <c:pt idx="2078">
                  <c:v>126.9</c:v>
                </c:pt>
                <c:pt idx="2079">
                  <c:v>126.1</c:v>
                </c:pt>
                <c:pt idx="2080">
                  <c:v>126.1</c:v>
                </c:pt>
                <c:pt idx="2081">
                  <c:v>126.1</c:v>
                </c:pt>
                <c:pt idx="2082">
                  <c:v>125.3</c:v>
                </c:pt>
                <c:pt idx="2083">
                  <c:v>125.3</c:v>
                </c:pt>
                <c:pt idx="2084">
                  <c:v>125.3</c:v>
                </c:pt>
                <c:pt idx="2085">
                  <c:v>125.4</c:v>
                </c:pt>
                <c:pt idx="2086">
                  <c:v>125.4</c:v>
                </c:pt>
                <c:pt idx="2087">
                  <c:v>125.4</c:v>
                </c:pt>
                <c:pt idx="2088">
                  <c:v>125.6</c:v>
                </c:pt>
                <c:pt idx="2089">
                  <c:v>125.6</c:v>
                </c:pt>
                <c:pt idx="2090">
                  <c:v>125.6</c:v>
                </c:pt>
                <c:pt idx="2091">
                  <c:v>125.4</c:v>
                </c:pt>
                <c:pt idx="2092">
                  <c:v>125.4</c:v>
                </c:pt>
                <c:pt idx="2093">
                  <c:v>125.4</c:v>
                </c:pt>
                <c:pt idx="2094">
                  <c:v>125.3</c:v>
                </c:pt>
                <c:pt idx="2095">
                  <c:v>125.3</c:v>
                </c:pt>
                <c:pt idx="2096">
                  <c:v>125.3</c:v>
                </c:pt>
                <c:pt idx="2097">
                  <c:v>125</c:v>
                </c:pt>
                <c:pt idx="2098">
                  <c:v>125</c:v>
                </c:pt>
                <c:pt idx="2099">
                  <c:v>125</c:v>
                </c:pt>
                <c:pt idx="2100">
                  <c:v>124.6</c:v>
                </c:pt>
                <c:pt idx="2101">
                  <c:v>124.6</c:v>
                </c:pt>
                <c:pt idx="2102">
                  <c:v>124.6</c:v>
                </c:pt>
                <c:pt idx="2103">
                  <c:v>123.7</c:v>
                </c:pt>
                <c:pt idx="2104">
                  <c:v>123.7</c:v>
                </c:pt>
                <c:pt idx="2105">
                  <c:v>123.7</c:v>
                </c:pt>
                <c:pt idx="2106">
                  <c:v>123.4</c:v>
                </c:pt>
                <c:pt idx="2107">
                  <c:v>123.4</c:v>
                </c:pt>
                <c:pt idx="2108">
                  <c:v>123.4</c:v>
                </c:pt>
                <c:pt idx="2109">
                  <c:v>123.8</c:v>
                </c:pt>
                <c:pt idx="2110">
                  <c:v>123.8</c:v>
                </c:pt>
                <c:pt idx="2111">
                  <c:v>123.8</c:v>
                </c:pt>
                <c:pt idx="2112">
                  <c:v>123.7</c:v>
                </c:pt>
                <c:pt idx="2113">
                  <c:v>123.7</c:v>
                </c:pt>
                <c:pt idx="2114">
                  <c:v>123.7</c:v>
                </c:pt>
                <c:pt idx="2115">
                  <c:v>123.2</c:v>
                </c:pt>
                <c:pt idx="2116">
                  <c:v>123.2</c:v>
                </c:pt>
                <c:pt idx="2117">
                  <c:v>123.2</c:v>
                </c:pt>
                <c:pt idx="2118">
                  <c:v>123</c:v>
                </c:pt>
                <c:pt idx="2119">
                  <c:v>123</c:v>
                </c:pt>
                <c:pt idx="2120">
                  <c:v>123</c:v>
                </c:pt>
                <c:pt idx="2121">
                  <c:v>122.6</c:v>
                </c:pt>
                <c:pt idx="2122">
                  <c:v>122.6</c:v>
                </c:pt>
                <c:pt idx="2123">
                  <c:v>122.6</c:v>
                </c:pt>
                <c:pt idx="2124">
                  <c:v>121.8</c:v>
                </c:pt>
                <c:pt idx="2125">
                  <c:v>121.8</c:v>
                </c:pt>
                <c:pt idx="2126">
                  <c:v>121.8</c:v>
                </c:pt>
                <c:pt idx="2127">
                  <c:v>121.3</c:v>
                </c:pt>
                <c:pt idx="2128">
                  <c:v>121.3</c:v>
                </c:pt>
                <c:pt idx="2129">
                  <c:v>121.3</c:v>
                </c:pt>
                <c:pt idx="2130">
                  <c:v>120.9</c:v>
                </c:pt>
                <c:pt idx="2131">
                  <c:v>120.9</c:v>
                </c:pt>
                <c:pt idx="2132">
                  <c:v>120.9</c:v>
                </c:pt>
                <c:pt idx="2133">
                  <c:v>122.1</c:v>
                </c:pt>
                <c:pt idx="2134">
                  <c:v>122.1</c:v>
                </c:pt>
                <c:pt idx="2135">
                  <c:v>122.1</c:v>
                </c:pt>
                <c:pt idx="2136">
                  <c:v>122.1</c:v>
                </c:pt>
                <c:pt idx="2137">
                  <c:v>122.1</c:v>
                </c:pt>
                <c:pt idx="2138">
                  <c:v>122.1</c:v>
                </c:pt>
                <c:pt idx="2139">
                  <c:v>122.6</c:v>
                </c:pt>
                <c:pt idx="2140">
                  <c:v>122.6</c:v>
                </c:pt>
                <c:pt idx="2141">
                  <c:v>122.6</c:v>
                </c:pt>
                <c:pt idx="2142">
                  <c:v>121.6</c:v>
                </c:pt>
                <c:pt idx="2143">
                  <c:v>121.6</c:v>
                </c:pt>
                <c:pt idx="2144">
                  <c:v>121.6</c:v>
                </c:pt>
                <c:pt idx="2145">
                  <c:v>121.8</c:v>
                </c:pt>
                <c:pt idx="2146">
                  <c:v>121.8</c:v>
                </c:pt>
                <c:pt idx="2147">
                  <c:v>121.8</c:v>
                </c:pt>
                <c:pt idx="2148">
                  <c:v>121.7</c:v>
                </c:pt>
                <c:pt idx="2149">
                  <c:v>121.7</c:v>
                </c:pt>
                <c:pt idx="2150">
                  <c:v>121.7</c:v>
                </c:pt>
                <c:pt idx="2151">
                  <c:v>122</c:v>
                </c:pt>
                <c:pt idx="2152">
                  <c:v>122</c:v>
                </c:pt>
                <c:pt idx="2153">
                  <c:v>122</c:v>
                </c:pt>
                <c:pt idx="2154">
                  <c:v>121.6</c:v>
                </c:pt>
                <c:pt idx="2155">
                  <c:v>121.6</c:v>
                </c:pt>
                <c:pt idx="2156">
                  <c:v>121.6</c:v>
                </c:pt>
                <c:pt idx="2157">
                  <c:v>122</c:v>
                </c:pt>
                <c:pt idx="2158">
                  <c:v>122</c:v>
                </c:pt>
                <c:pt idx="2159">
                  <c:v>122</c:v>
                </c:pt>
                <c:pt idx="2160">
                  <c:v>122.1</c:v>
                </c:pt>
                <c:pt idx="2161">
                  <c:v>122.1</c:v>
                </c:pt>
                <c:pt idx="2162">
                  <c:v>122.1</c:v>
                </c:pt>
                <c:pt idx="2163">
                  <c:v>123.6</c:v>
                </c:pt>
                <c:pt idx="2164">
                  <c:v>123.6</c:v>
                </c:pt>
                <c:pt idx="2165">
                  <c:v>123.6</c:v>
                </c:pt>
                <c:pt idx="2166">
                  <c:v>122.9</c:v>
                </c:pt>
                <c:pt idx="2167">
                  <c:v>122.9</c:v>
                </c:pt>
                <c:pt idx="2168">
                  <c:v>122.9</c:v>
                </c:pt>
                <c:pt idx="2169">
                  <c:v>122.4</c:v>
                </c:pt>
                <c:pt idx="2170">
                  <c:v>122.4</c:v>
                </c:pt>
                <c:pt idx="2171">
                  <c:v>122.4</c:v>
                </c:pt>
                <c:pt idx="2172">
                  <c:v>120.5</c:v>
                </c:pt>
                <c:pt idx="2173">
                  <c:v>120.5</c:v>
                </c:pt>
                <c:pt idx="2174">
                  <c:v>120.5</c:v>
                </c:pt>
                <c:pt idx="2175">
                  <c:v>120.5</c:v>
                </c:pt>
                <c:pt idx="2176">
                  <c:v>120.5</c:v>
                </c:pt>
                <c:pt idx="2177">
                  <c:v>120.5</c:v>
                </c:pt>
                <c:pt idx="2178">
                  <c:v>120.4</c:v>
                </c:pt>
                <c:pt idx="2179">
                  <c:v>120.4</c:v>
                </c:pt>
                <c:pt idx="2180">
                  <c:v>120.4</c:v>
                </c:pt>
                <c:pt idx="2181">
                  <c:v>120.4</c:v>
                </c:pt>
                <c:pt idx="2182">
                  <c:v>120.4</c:v>
                </c:pt>
                <c:pt idx="2183">
                  <c:v>120.4</c:v>
                </c:pt>
                <c:pt idx="2184">
                  <c:v>120.2</c:v>
                </c:pt>
                <c:pt idx="2185">
                  <c:v>120.2</c:v>
                </c:pt>
                <c:pt idx="2186">
                  <c:v>120.2</c:v>
                </c:pt>
                <c:pt idx="2187">
                  <c:v>120.1</c:v>
                </c:pt>
                <c:pt idx="2188">
                  <c:v>120.1</c:v>
                </c:pt>
                <c:pt idx="2189">
                  <c:v>120.1</c:v>
                </c:pt>
                <c:pt idx="2190">
                  <c:v>119.9</c:v>
                </c:pt>
                <c:pt idx="2191">
                  <c:v>119.9</c:v>
                </c:pt>
                <c:pt idx="2192">
                  <c:v>119.9</c:v>
                </c:pt>
                <c:pt idx="2193">
                  <c:v>119.8</c:v>
                </c:pt>
                <c:pt idx="2194">
                  <c:v>119.8</c:v>
                </c:pt>
                <c:pt idx="2195">
                  <c:v>119.8</c:v>
                </c:pt>
                <c:pt idx="2196">
                  <c:v>118.8</c:v>
                </c:pt>
                <c:pt idx="2197">
                  <c:v>118.8</c:v>
                </c:pt>
                <c:pt idx="2198">
                  <c:v>118.8</c:v>
                </c:pt>
                <c:pt idx="2199">
                  <c:v>117</c:v>
                </c:pt>
                <c:pt idx="2200">
                  <c:v>117</c:v>
                </c:pt>
                <c:pt idx="2201">
                  <c:v>117</c:v>
                </c:pt>
                <c:pt idx="2202">
                  <c:v>115.8</c:v>
                </c:pt>
                <c:pt idx="2203">
                  <c:v>115.8</c:v>
                </c:pt>
                <c:pt idx="2204">
                  <c:v>115.8</c:v>
                </c:pt>
                <c:pt idx="2205">
                  <c:v>116.6</c:v>
                </c:pt>
                <c:pt idx="2206">
                  <c:v>116.6</c:v>
                </c:pt>
                <c:pt idx="2207">
                  <c:v>116.6</c:v>
                </c:pt>
                <c:pt idx="2208">
                  <c:v>118.2</c:v>
                </c:pt>
                <c:pt idx="2209">
                  <c:v>118.2</c:v>
                </c:pt>
                <c:pt idx="2210">
                  <c:v>118.2</c:v>
                </c:pt>
                <c:pt idx="2211">
                  <c:v>119.2</c:v>
                </c:pt>
                <c:pt idx="2212">
                  <c:v>119.2</c:v>
                </c:pt>
                <c:pt idx="2213">
                  <c:v>119.2</c:v>
                </c:pt>
                <c:pt idx="2214">
                  <c:v>119.2</c:v>
                </c:pt>
                <c:pt idx="2215">
                  <c:v>119.2</c:v>
                </c:pt>
                <c:pt idx="2216">
                  <c:v>119.2</c:v>
                </c:pt>
                <c:pt idx="2217">
                  <c:v>119.4</c:v>
                </c:pt>
                <c:pt idx="2218">
                  <c:v>119.4</c:v>
                </c:pt>
                <c:pt idx="2219">
                  <c:v>119.4</c:v>
                </c:pt>
                <c:pt idx="2220">
                  <c:v>119.4</c:v>
                </c:pt>
                <c:pt idx="2221">
                  <c:v>119.4</c:v>
                </c:pt>
                <c:pt idx="2222">
                  <c:v>119.4</c:v>
                </c:pt>
                <c:pt idx="2223">
                  <c:v>119.3</c:v>
                </c:pt>
                <c:pt idx="2224">
                  <c:v>119.3</c:v>
                </c:pt>
                <c:pt idx="2225">
                  <c:v>119.3</c:v>
                </c:pt>
                <c:pt idx="2226">
                  <c:v>119</c:v>
                </c:pt>
                <c:pt idx="2227">
                  <c:v>119</c:v>
                </c:pt>
                <c:pt idx="2228">
                  <c:v>119</c:v>
                </c:pt>
                <c:pt idx="2229">
                  <c:v>118.9</c:v>
                </c:pt>
                <c:pt idx="2230">
                  <c:v>118.9</c:v>
                </c:pt>
                <c:pt idx="2231">
                  <c:v>118.9</c:v>
                </c:pt>
                <c:pt idx="2232">
                  <c:v>119.1</c:v>
                </c:pt>
                <c:pt idx="2233">
                  <c:v>119.1</c:v>
                </c:pt>
                <c:pt idx="2234">
                  <c:v>119.1</c:v>
                </c:pt>
                <c:pt idx="2235">
                  <c:v>119.1</c:v>
                </c:pt>
                <c:pt idx="2236">
                  <c:v>119.1</c:v>
                </c:pt>
                <c:pt idx="2237">
                  <c:v>119.1</c:v>
                </c:pt>
                <c:pt idx="2238">
                  <c:v>119.3</c:v>
                </c:pt>
                <c:pt idx="2239">
                  <c:v>119.3</c:v>
                </c:pt>
                <c:pt idx="2240">
                  <c:v>119.3</c:v>
                </c:pt>
                <c:pt idx="2241">
                  <c:v>119.5</c:v>
                </c:pt>
                <c:pt idx="2242">
                  <c:v>119.5</c:v>
                </c:pt>
                <c:pt idx="2243">
                  <c:v>119.5</c:v>
                </c:pt>
                <c:pt idx="2244">
                  <c:v>119.5</c:v>
                </c:pt>
                <c:pt idx="2245">
                  <c:v>119.5</c:v>
                </c:pt>
                <c:pt idx="2246">
                  <c:v>119.5</c:v>
                </c:pt>
                <c:pt idx="2247">
                  <c:v>119.1</c:v>
                </c:pt>
                <c:pt idx="2248">
                  <c:v>119.1</c:v>
                </c:pt>
                <c:pt idx="2249">
                  <c:v>119.1</c:v>
                </c:pt>
                <c:pt idx="2250">
                  <c:v>119.2</c:v>
                </c:pt>
                <c:pt idx="2251">
                  <c:v>119.2</c:v>
                </c:pt>
                <c:pt idx="2252">
                  <c:v>119.2</c:v>
                </c:pt>
                <c:pt idx="2253">
                  <c:v>119.5</c:v>
                </c:pt>
                <c:pt idx="2254">
                  <c:v>119.5</c:v>
                </c:pt>
                <c:pt idx="2255">
                  <c:v>119.5</c:v>
                </c:pt>
                <c:pt idx="2256">
                  <c:v>119.7</c:v>
                </c:pt>
                <c:pt idx="2257">
                  <c:v>119.7</c:v>
                </c:pt>
                <c:pt idx="2258">
                  <c:v>119.7</c:v>
                </c:pt>
                <c:pt idx="2259">
                  <c:v>119.8</c:v>
                </c:pt>
                <c:pt idx="2260">
                  <c:v>119.8</c:v>
                </c:pt>
                <c:pt idx="2261">
                  <c:v>119.8</c:v>
                </c:pt>
                <c:pt idx="2262">
                  <c:v>119.6</c:v>
                </c:pt>
                <c:pt idx="2263">
                  <c:v>119.6</c:v>
                </c:pt>
                <c:pt idx="2264">
                  <c:v>119.6</c:v>
                </c:pt>
                <c:pt idx="2265">
                  <c:v>119.8</c:v>
                </c:pt>
                <c:pt idx="2266">
                  <c:v>119.8</c:v>
                </c:pt>
                <c:pt idx="2267">
                  <c:v>119.8</c:v>
                </c:pt>
                <c:pt idx="2268">
                  <c:v>119.7</c:v>
                </c:pt>
                <c:pt idx="2269">
                  <c:v>119.7</c:v>
                </c:pt>
                <c:pt idx="2270">
                  <c:v>119.7</c:v>
                </c:pt>
                <c:pt idx="2271">
                  <c:v>119.9</c:v>
                </c:pt>
                <c:pt idx="2272">
                  <c:v>119.9</c:v>
                </c:pt>
                <c:pt idx="2273">
                  <c:v>119.9</c:v>
                </c:pt>
                <c:pt idx="2274">
                  <c:v>119.9</c:v>
                </c:pt>
                <c:pt idx="2275">
                  <c:v>119.9</c:v>
                </c:pt>
                <c:pt idx="2276">
                  <c:v>119.9</c:v>
                </c:pt>
                <c:pt idx="2277">
                  <c:v>119.8</c:v>
                </c:pt>
                <c:pt idx="2278">
                  <c:v>119.8</c:v>
                </c:pt>
                <c:pt idx="2279">
                  <c:v>119.8</c:v>
                </c:pt>
                <c:pt idx="2280">
                  <c:v>120.1</c:v>
                </c:pt>
                <c:pt idx="2281">
                  <c:v>120.1</c:v>
                </c:pt>
                <c:pt idx="2282">
                  <c:v>120.1</c:v>
                </c:pt>
                <c:pt idx="2283">
                  <c:v>120.3</c:v>
                </c:pt>
                <c:pt idx="2284">
                  <c:v>120.3</c:v>
                </c:pt>
                <c:pt idx="2285">
                  <c:v>120.3</c:v>
                </c:pt>
                <c:pt idx="2286">
                  <c:v>120.7</c:v>
                </c:pt>
                <c:pt idx="2287">
                  <c:v>120.7</c:v>
                </c:pt>
                <c:pt idx="2288">
                  <c:v>120.7</c:v>
                </c:pt>
                <c:pt idx="2289">
                  <c:v>120.4</c:v>
                </c:pt>
                <c:pt idx="2290">
                  <c:v>120.4</c:v>
                </c:pt>
                <c:pt idx="2291">
                  <c:v>120.4</c:v>
                </c:pt>
                <c:pt idx="2292">
                  <c:v>120.2</c:v>
                </c:pt>
                <c:pt idx="2293">
                  <c:v>120.2</c:v>
                </c:pt>
                <c:pt idx="2294">
                  <c:v>120.2</c:v>
                </c:pt>
                <c:pt idx="2295">
                  <c:v>119.7</c:v>
                </c:pt>
                <c:pt idx="2296">
                  <c:v>119.7</c:v>
                </c:pt>
                <c:pt idx="2297">
                  <c:v>119.7</c:v>
                </c:pt>
                <c:pt idx="2298">
                  <c:v>119.5</c:v>
                </c:pt>
                <c:pt idx="2299">
                  <c:v>119.5</c:v>
                </c:pt>
                <c:pt idx="2300">
                  <c:v>119.5</c:v>
                </c:pt>
                <c:pt idx="2301">
                  <c:v>119.3</c:v>
                </c:pt>
                <c:pt idx="2302">
                  <c:v>119.3</c:v>
                </c:pt>
                <c:pt idx="2303">
                  <c:v>119.3</c:v>
                </c:pt>
                <c:pt idx="2304">
                  <c:v>119.6</c:v>
                </c:pt>
                <c:pt idx="2305">
                  <c:v>119.6</c:v>
                </c:pt>
                <c:pt idx="2306">
                  <c:v>119.6</c:v>
                </c:pt>
                <c:pt idx="2307">
                  <c:v>120</c:v>
                </c:pt>
                <c:pt idx="2308">
                  <c:v>120</c:v>
                </c:pt>
                <c:pt idx="2309">
                  <c:v>120</c:v>
                </c:pt>
                <c:pt idx="2310">
                  <c:v>120.1</c:v>
                </c:pt>
                <c:pt idx="2311">
                  <c:v>120.1</c:v>
                </c:pt>
                <c:pt idx="2312">
                  <c:v>120.1</c:v>
                </c:pt>
                <c:pt idx="2313">
                  <c:v>119.7</c:v>
                </c:pt>
                <c:pt idx="2314">
                  <c:v>119.7</c:v>
                </c:pt>
                <c:pt idx="2315">
                  <c:v>119.7</c:v>
                </c:pt>
                <c:pt idx="2316">
                  <c:v>119.5</c:v>
                </c:pt>
                <c:pt idx="2317">
                  <c:v>119.5</c:v>
                </c:pt>
                <c:pt idx="2318">
                  <c:v>119.5</c:v>
                </c:pt>
                <c:pt idx="2319">
                  <c:v>119.4</c:v>
                </c:pt>
                <c:pt idx="2320">
                  <c:v>119.4</c:v>
                </c:pt>
                <c:pt idx="2321">
                  <c:v>119.4</c:v>
                </c:pt>
                <c:pt idx="2322">
                  <c:v>119.6</c:v>
                </c:pt>
                <c:pt idx="2323">
                  <c:v>119.6</c:v>
                </c:pt>
                <c:pt idx="2324">
                  <c:v>119.6</c:v>
                </c:pt>
                <c:pt idx="2325">
                  <c:v>119.4</c:v>
                </c:pt>
                <c:pt idx="2326">
                  <c:v>119.4</c:v>
                </c:pt>
                <c:pt idx="2327">
                  <c:v>119.4</c:v>
                </c:pt>
                <c:pt idx="2328">
                  <c:v>119.3</c:v>
                </c:pt>
                <c:pt idx="2329">
                  <c:v>119.3</c:v>
                </c:pt>
                <c:pt idx="2330">
                  <c:v>119.3</c:v>
                </c:pt>
                <c:pt idx="2331">
                  <c:v>118.8</c:v>
                </c:pt>
                <c:pt idx="2332">
                  <c:v>118.8</c:v>
                </c:pt>
                <c:pt idx="2333">
                  <c:v>118.8</c:v>
                </c:pt>
                <c:pt idx="2334">
                  <c:v>118.8</c:v>
                </c:pt>
                <c:pt idx="2335">
                  <c:v>118.8</c:v>
                </c:pt>
                <c:pt idx="2336">
                  <c:v>118.8</c:v>
                </c:pt>
                <c:pt idx="2337">
                  <c:v>118.6</c:v>
                </c:pt>
                <c:pt idx="2338">
                  <c:v>118.6</c:v>
                </c:pt>
                <c:pt idx="2339">
                  <c:v>118.6</c:v>
                </c:pt>
                <c:pt idx="2340">
                  <c:v>118.9</c:v>
                </c:pt>
                <c:pt idx="2341">
                  <c:v>118.9</c:v>
                </c:pt>
                <c:pt idx="2342">
                  <c:v>118.9</c:v>
                </c:pt>
                <c:pt idx="2343">
                  <c:v>118.7</c:v>
                </c:pt>
                <c:pt idx="2344">
                  <c:v>118.7</c:v>
                </c:pt>
                <c:pt idx="2345">
                  <c:v>118.7</c:v>
                </c:pt>
                <c:pt idx="2346">
                  <c:v>118.9</c:v>
                </c:pt>
                <c:pt idx="2347">
                  <c:v>118.9</c:v>
                </c:pt>
                <c:pt idx="2348">
                  <c:v>118.9</c:v>
                </c:pt>
                <c:pt idx="2349">
                  <c:v>118.7</c:v>
                </c:pt>
                <c:pt idx="2350">
                  <c:v>118.7</c:v>
                </c:pt>
                <c:pt idx="2351">
                  <c:v>118.7</c:v>
                </c:pt>
                <c:pt idx="2352">
                  <c:v>118.6</c:v>
                </c:pt>
                <c:pt idx="2353">
                  <c:v>118.6</c:v>
                </c:pt>
                <c:pt idx="2354">
                  <c:v>118.6</c:v>
                </c:pt>
                <c:pt idx="2355">
                  <c:v>118.4</c:v>
                </c:pt>
                <c:pt idx="2356">
                  <c:v>118.4</c:v>
                </c:pt>
                <c:pt idx="2357">
                  <c:v>118.4</c:v>
                </c:pt>
                <c:pt idx="2358">
                  <c:v>118.4</c:v>
                </c:pt>
                <c:pt idx="2359">
                  <c:v>118.4</c:v>
                </c:pt>
                <c:pt idx="2360">
                  <c:v>118.4</c:v>
                </c:pt>
                <c:pt idx="2361">
                  <c:v>118.3</c:v>
                </c:pt>
                <c:pt idx="2362">
                  <c:v>118.3</c:v>
                </c:pt>
                <c:pt idx="2363">
                  <c:v>118.3</c:v>
                </c:pt>
                <c:pt idx="2364">
                  <c:v>118.4</c:v>
                </c:pt>
                <c:pt idx="2365">
                  <c:v>118.4</c:v>
                </c:pt>
                <c:pt idx="2366">
                  <c:v>118.4</c:v>
                </c:pt>
                <c:pt idx="2367">
                  <c:v>118</c:v>
                </c:pt>
                <c:pt idx="2368">
                  <c:v>118</c:v>
                </c:pt>
                <c:pt idx="2369">
                  <c:v>118</c:v>
                </c:pt>
                <c:pt idx="2370">
                  <c:v>117.9</c:v>
                </c:pt>
                <c:pt idx="2371">
                  <c:v>117.9</c:v>
                </c:pt>
                <c:pt idx="2372">
                  <c:v>117.9</c:v>
                </c:pt>
                <c:pt idx="2373">
                  <c:v>117.7</c:v>
                </c:pt>
                <c:pt idx="2374">
                  <c:v>117.7</c:v>
                </c:pt>
                <c:pt idx="2375">
                  <c:v>117.7</c:v>
                </c:pt>
                <c:pt idx="2376">
                  <c:v>117.9</c:v>
                </c:pt>
                <c:pt idx="2377">
                  <c:v>117.9</c:v>
                </c:pt>
                <c:pt idx="2378">
                  <c:v>117.9</c:v>
                </c:pt>
                <c:pt idx="2379">
                  <c:v>118.1</c:v>
                </c:pt>
                <c:pt idx="2380">
                  <c:v>118.1</c:v>
                </c:pt>
                <c:pt idx="2381">
                  <c:v>118.1</c:v>
                </c:pt>
                <c:pt idx="2382">
                  <c:v>118.2</c:v>
                </c:pt>
                <c:pt idx="2383">
                  <c:v>118.2</c:v>
                </c:pt>
                <c:pt idx="2384">
                  <c:v>118.2</c:v>
                </c:pt>
                <c:pt idx="2385">
                  <c:v>118</c:v>
                </c:pt>
                <c:pt idx="2386">
                  <c:v>118</c:v>
                </c:pt>
                <c:pt idx="2387">
                  <c:v>118</c:v>
                </c:pt>
                <c:pt idx="2388">
                  <c:v>117.8</c:v>
                </c:pt>
                <c:pt idx="2389">
                  <c:v>117.8</c:v>
                </c:pt>
                <c:pt idx="2390">
                  <c:v>117.8</c:v>
                </c:pt>
                <c:pt idx="2391">
                  <c:v>117.7</c:v>
                </c:pt>
                <c:pt idx="2392">
                  <c:v>117.7</c:v>
                </c:pt>
                <c:pt idx="2393">
                  <c:v>117.7</c:v>
                </c:pt>
                <c:pt idx="2394">
                  <c:v>117.7</c:v>
                </c:pt>
                <c:pt idx="2395">
                  <c:v>117.7</c:v>
                </c:pt>
                <c:pt idx="2396">
                  <c:v>117.7</c:v>
                </c:pt>
                <c:pt idx="2397">
                  <c:v>117.7</c:v>
                </c:pt>
                <c:pt idx="2398">
                  <c:v>117.7</c:v>
                </c:pt>
                <c:pt idx="2399">
                  <c:v>117.7</c:v>
                </c:pt>
                <c:pt idx="2400">
                  <c:v>117.6</c:v>
                </c:pt>
                <c:pt idx="2401">
                  <c:v>117.6</c:v>
                </c:pt>
                <c:pt idx="2402">
                  <c:v>117.6</c:v>
                </c:pt>
                <c:pt idx="2403">
                  <c:v>117.4</c:v>
                </c:pt>
                <c:pt idx="2404">
                  <c:v>117.4</c:v>
                </c:pt>
                <c:pt idx="2405">
                  <c:v>117.4</c:v>
                </c:pt>
                <c:pt idx="2406">
                  <c:v>117.2</c:v>
                </c:pt>
                <c:pt idx="2407">
                  <c:v>117.2</c:v>
                </c:pt>
                <c:pt idx="2408">
                  <c:v>117.2</c:v>
                </c:pt>
                <c:pt idx="2409">
                  <c:v>117.6</c:v>
                </c:pt>
                <c:pt idx="2410">
                  <c:v>117.6</c:v>
                </c:pt>
                <c:pt idx="2411">
                  <c:v>117.6</c:v>
                </c:pt>
                <c:pt idx="2412">
                  <c:v>117.8</c:v>
                </c:pt>
                <c:pt idx="2413">
                  <c:v>117.8</c:v>
                </c:pt>
                <c:pt idx="2414">
                  <c:v>117.8</c:v>
                </c:pt>
                <c:pt idx="2415">
                  <c:v>118</c:v>
                </c:pt>
                <c:pt idx="2416">
                  <c:v>118</c:v>
                </c:pt>
                <c:pt idx="2417">
                  <c:v>118</c:v>
                </c:pt>
                <c:pt idx="2418">
                  <c:v>117.9</c:v>
                </c:pt>
                <c:pt idx="2419">
                  <c:v>117.9</c:v>
                </c:pt>
                <c:pt idx="2420">
                  <c:v>117.9</c:v>
                </c:pt>
                <c:pt idx="2421">
                  <c:v>117.8</c:v>
                </c:pt>
                <c:pt idx="2422">
                  <c:v>117.8</c:v>
                </c:pt>
                <c:pt idx="2423">
                  <c:v>117.8</c:v>
                </c:pt>
                <c:pt idx="2424">
                  <c:v>117.5</c:v>
                </c:pt>
                <c:pt idx="2425">
                  <c:v>117.5</c:v>
                </c:pt>
                <c:pt idx="2426">
                  <c:v>117.5</c:v>
                </c:pt>
                <c:pt idx="2427">
                  <c:v>117.3</c:v>
                </c:pt>
                <c:pt idx="2428">
                  <c:v>117.3</c:v>
                </c:pt>
                <c:pt idx="2429">
                  <c:v>117.3</c:v>
                </c:pt>
                <c:pt idx="2430">
                  <c:v>117.3</c:v>
                </c:pt>
                <c:pt idx="2431">
                  <c:v>117.3</c:v>
                </c:pt>
                <c:pt idx="2432">
                  <c:v>117.3</c:v>
                </c:pt>
                <c:pt idx="2433">
                  <c:v>117.8</c:v>
                </c:pt>
                <c:pt idx="2434">
                  <c:v>117.8</c:v>
                </c:pt>
                <c:pt idx="2435">
                  <c:v>117.8</c:v>
                </c:pt>
                <c:pt idx="2436">
                  <c:v>118.3</c:v>
                </c:pt>
                <c:pt idx="2437">
                  <c:v>118.3</c:v>
                </c:pt>
                <c:pt idx="2438">
                  <c:v>118.3</c:v>
                </c:pt>
                <c:pt idx="2439">
                  <c:v>118.3</c:v>
                </c:pt>
                <c:pt idx="2440">
                  <c:v>118.3</c:v>
                </c:pt>
                <c:pt idx="2441">
                  <c:v>118.3</c:v>
                </c:pt>
                <c:pt idx="2442">
                  <c:v>118.4</c:v>
                </c:pt>
                <c:pt idx="2443">
                  <c:v>118.4</c:v>
                </c:pt>
                <c:pt idx="2444">
                  <c:v>118.4</c:v>
                </c:pt>
                <c:pt idx="2445">
                  <c:v>118.1</c:v>
                </c:pt>
                <c:pt idx="2446">
                  <c:v>118.1</c:v>
                </c:pt>
                <c:pt idx="2447">
                  <c:v>118.1</c:v>
                </c:pt>
                <c:pt idx="2448">
                  <c:v>118.5</c:v>
                </c:pt>
                <c:pt idx="2449">
                  <c:v>118.5</c:v>
                </c:pt>
                <c:pt idx="2450">
                  <c:v>118.5</c:v>
                </c:pt>
                <c:pt idx="2451">
                  <c:v>118.6</c:v>
                </c:pt>
                <c:pt idx="2452">
                  <c:v>118.6</c:v>
                </c:pt>
                <c:pt idx="2453">
                  <c:v>118.6</c:v>
                </c:pt>
                <c:pt idx="2454">
                  <c:v>118.7</c:v>
                </c:pt>
                <c:pt idx="2455">
                  <c:v>118.7</c:v>
                </c:pt>
                <c:pt idx="2456">
                  <c:v>118.7</c:v>
                </c:pt>
                <c:pt idx="2457">
                  <c:v>119</c:v>
                </c:pt>
                <c:pt idx="2458">
                  <c:v>119</c:v>
                </c:pt>
                <c:pt idx="2459">
                  <c:v>119</c:v>
                </c:pt>
                <c:pt idx="2460">
                  <c:v>118.9</c:v>
                </c:pt>
                <c:pt idx="2461">
                  <c:v>118.9</c:v>
                </c:pt>
                <c:pt idx="2462">
                  <c:v>118.9</c:v>
                </c:pt>
                <c:pt idx="2463">
                  <c:v>118.9</c:v>
                </c:pt>
                <c:pt idx="2464">
                  <c:v>118.9</c:v>
                </c:pt>
                <c:pt idx="2465">
                  <c:v>118.9</c:v>
                </c:pt>
                <c:pt idx="2466">
                  <c:v>118.7</c:v>
                </c:pt>
                <c:pt idx="2467">
                  <c:v>118.7</c:v>
                </c:pt>
                <c:pt idx="2468">
                  <c:v>118.7</c:v>
                </c:pt>
                <c:pt idx="2469">
                  <c:v>118.9</c:v>
                </c:pt>
                <c:pt idx="2470">
                  <c:v>118.9</c:v>
                </c:pt>
                <c:pt idx="2471">
                  <c:v>118.9</c:v>
                </c:pt>
                <c:pt idx="2472">
                  <c:v>119</c:v>
                </c:pt>
                <c:pt idx="2473">
                  <c:v>119</c:v>
                </c:pt>
                <c:pt idx="2474">
                  <c:v>119</c:v>
                </c:pt>
                <c:pt idx="2475">
                  <c:v>119.2</c:v>
                </c:pt>
                <c:pt idx="2476">
                  <c:v>119.2</c:v>
                </c:pt>
                <c:pt idx="2477">
                  <c:v>119.2</c:v>
                </c:pt>
                <c:pt idx="2478">
                  <c:v>119</c:v>
                </c:pt>
                <c:pt idx="2479">
                  <c:v>119</c:v>
                </c:pt>
                <c:pt idx="2480">
                  <c:v>119</c:v>
                </c:pt>
                <c:pt idx="2481">
                  <c:v>119.4</c:v>
                </c:pt>
                <c:pt idx="2482">
                  <c:v>119.4</c:v>
                </c:pt>
                <c:pt idx="2483">
                  <c:v>119.4</c:v>
                </c:pt>
                <c:pt idx="2484">
                  <c:v>119.9</c:v>
                </c:pt>
                <c:pt idx="2485">
                  <c:v>119.9</c:v>
                </c:pt>
                <c:pt idx="2486">
                  <c:v>119.9</c:v>
                </c:pt>
                <c:pt idx="2487">
                  <c:v>120.7</c:v>
                </c:pt>
                <c:pt idx="2488">
                  <c:v>120.7</c:v>
                </c:pt>
                <c:pt idx="2489">
                  <c:v>120.7</c:v>
                </c:pt>
                <c:pt idx="2490">
                  <c:v>121.2</c:v>
                </c:pt>
                <c:pt idx="2491">
                  <c:v>121.2</c:v>
                </c:pt>
                <c:pt idx="2492">
                  <c:v>121.2</c:v>
                </c:pt>
                <c:pt idx="2493">
                  <c:v>120.2</c:v>
                </c:pt>
                <c:pt idx="2494">
                  <c:v>120.2</c:v>
                </c:pt>
                <c:pt idx="2495">
                  <c:v>120.2</c:v>
                </c:pt>
                <c:pt idx="2496">
                  <c:v>119.2</c:v>
                </c:pt>
                <c:pt idx="2497">
                  <c:v>119.2</c:v>
                </c:pt>
                <c:pt idx="2498">
                  <c:v>119.2</c:v>
                </c:pt>
                <c:pt idx="2499">
                  <c:v>118.3</c:v>
                </c:pt>
                <c:pt idx="2500">
                  <c:v>118.3</c:v>
                </c:pt>
                <c:pt idx="2501">
                  <c:v>118.3</c:v>
                </c:pt>
                <c:pt idx="2502">
                  <c:v>119.1</c:v>
                </c:pt>
                <c:pt idx="2503">
                  <c:v>119.1</c:v>
                </c:pt>
                <c:pt idx="2504">
                  <c:v>119.1</c:v>
                </c:pt>
                <c:pt idx="2505">
                  <c:v>120.1</c:v>
                </c:pt>
                <c:pt idx="2506">
                  <c:v>120.1</c:v>
                </c:pt>
                <c:pt idx="2507">
                  <c:v>120.1</c:v>
                </c:pt>
                <c:pt idx="2508">
                  <c:v>120.6</c:v>
                </c:pt>
                <c:pt idx="2509">
                  <c:v>120.6</c:v>
                </c:pt>
                <c:pt idx="2510">
                  <c:v>120.6</c:v>
                </c:pt>
                <c:pt idx="2511">
                  <c:v>121.1</c:v>
                </c:pt>
                <c:pt idx="2512">
                  <c:v>121.1</c:v>
                </c:pt>
                <c:pt idx="2513">
                  <c:v>121.1</c:v>
                </c:pt>
                <c:pt idx="2514">
                  <c:v>120.8</c:v>
                </c:pt>
                <c:pt idx="2515">
                  <c:v>120.8</c:v>
                </c:pt>
                <c:pt idx="2516">
                  <c:v>120.8</c:v>
                </c:pt>
                <c:pt idx="2517">
                  <c:v>120.2</c:v>
                </c:pt>
                <c:pt idx="2518">
                  <c:v>120.2</c:v>
                </c:pt>
                <c:pt idx="2519">
                  <c:v>120.2</c:v>
                </c:pt>
                <c:pt idx="2520">
                  <c:v>120</c:v>
                </c:pt>
                <c:pt idx="2521">
                  <c:v>120</c:v>
                </c:pt>
                <c:pt idx="2522">
                  <c:v>120</c:v>
                </c:pt>
                <c:pt idx="2523">
                  <c:v>121.5</c:v>
                </c:pt>
                <c:pt idx="2524">
                  <c:v>121.5</c:v>
                </c:pt>
                <c:pt idx="2525">
                  <c:v>121.5</c:v>
                </c:pt>
                <c:pt idx="2526">
                  <c:v>123.2</c:v>
                </c:pt>
                <c:pt idx="2527">
                  <c:v>123.2</c:v>
                </c:pt>
                <c:pt idx="2528">
                  <c:v>123.2</c:v>
                </c:pt>
                <c:pt idx="2529">
                  <c:v>124.3</c:v>
                </c:pt>
                <c:pt idx="2530">
                  <c:v>124.3</c:v>
                </c:pt>
                <c:pt idx="2531">
                  <c:v>124.3</c:v>
                </c:pt>
                <c:pt idx="2532">
                  <c:v>123.9</c:v>
                </c:pt>
                <c:pt idx="2533">
                  <c:v>123.9</c:v>
                </c:pt>
                <c:pt idx="2534">
                  <c:v>123.9</c:v>
                </c:pt>
                <c:pt idx="2535">
                  <c:v>123.8</c:v>
                </c:pt>
                <c:pt idx="2536">
                  <c:v>123.8</c:v>
                </c:pt>
                <c:pt idx="2537">
                  <c:v>123.8</c:v>
                </c:pt>
                <c:pt idx="2538">
                  <c:v>123.8</c:v>
                </c:pt>
                <c:pt idx="2539">
                  <c:v>123.8</c:v>
                </c:pt>
                <c:pt idx="2540">
                  <c:v>123.8</c:v>
                </c:pt>
                <c:pt idx="2541">
                  <c:v>124.2</c:v>
                </c:pt>
                <c:pt idx="2542">
                  <c:v>124.2</c:v>
                </c:pt>
                <c:pt idx="2543">
                  <c:v>124.2</c:v>
                </c:pt>
                <c:pt idx="2544">
                  <c:v>124.1</c:v>
                </c:pt>
                <c:pt idx="2545">
                  <c:v>124.1</c:v>
                </c:pt>
                <c:pt idx="2546">
                  <c:v>124.1</c:v>
                </c:pt>
                <c:pt idx="2547">
                  <c:v>123.8</c:v>
                </c:pt>
                <c:pt idx="2548">
                  <c:v>123.8</c:v>
                </c:pt>
                <c:pt idx="2549">
                  <c:v>123.8</c:v>
                </c:pt>
                <c:pt idx="2550">
                  <c:v>123.4</c:v>
                </c:pt>
                <c:pt idx="2551">
                  <c:v>123.4</c:v>
                </c:pt>
                <c:pt idx="2552">
                  <c:v>123.4</c:v>
                </c:pt>
                <c:pt idx="2553">
                  <c:v>123.5</c:v>
                </c:pt>
                <c:pt idx="2554">
                  <c:v>123.5</c:v>
                </c:pt>
                <c:pt idx="2555">
                  <c:v>123.5</c:v>
                </c:pt>
                <c:pt idx="2556">
                  <c:v>123.5</c:v>
                </c:pt>
                <c:pt idx="2557">
                  <c:v>123.5</c:v>
                </c:pt>
                <c:pt idx="2558">
                  <c:v>123.5</c:v>
                </c:pt>
                <c:pt idx="2559">
                  <c:v>123.7</c:v>
                </c:pt>
                <c:pt idx="2560">
                  <c:v>123.7</c:v>
                </c:pt>
                <c:pt idx="2561">
                  <c:v>123.7</c:v>
                </c:pt>
                <c:pt idx="2562">
                  <c:v>123.8</c:v>
                </c:pt>
                <c:pt idx="2563">
                  <c:v>123.8</c:v>
                </c:pt>
                <c:pt idx="2564">
                  <c:v>123.8</c:v>
                </c:pt>
                <c:pt idx="2565">
                  <c:v>124.3</c:v>
                </c:pt>
                <c:pt idx="2566">
                  <c:v>124.3</c:v>
                </c:pt>
                <c:pt idx="2567">
                  <c:v>124.3</c:v>
                </c:pt>
                <c:pt idx="2568">
                  <c:v>124.6</c:v>
                </c:pt>
                <c:pt idx="2569">
                  <c:v>124.6</c:v>
                </c:pt>
                <c:pt idx="2570">
                  <c:v>124.6</c:v>
                </c:pt>
                <c:pt idx="2571">
                  <c:v>124.4</c:v>
                </c:pt>
                <c:pt idx="2572">
                  <c:v>124.4</c:v>
                </c:pt>
                <c:pt idx="2573">
                  <c:v>124.4</c:v>
                </c:pt>
                <c:pt idx="2574">
                  <c:v>124.5</c:v>
                </c:pt>
                <c:pt idx="2575">
                  <c:v>124.5</c:v>
                </c:pt>
                <c:pt idx="2576">
                  <c:v>124.5</c:v>
                </c:pt>
                <c:pt idx="2577">
                  <c:v>124.6</c:v>
                </c:pt>
                <c:pt idx="2578">
                  <c:v>124.6</c:v>
                </c:pt>
                <c:pt idx="2579">
                  <c:v>124.6</c:v>
                </c:pt>
                <c:pt idx="2580">
                  <c:v>124.7</c:v>
                </c:pt>
                <c:pt idx="2581">
                  <c:v>124.7</c:v>
                </c:pt>
                <c:pt idx="2582">
                  <c:v>124.7</c:v>
                </c:pt>
                <c:pt idx="2583">
                  <c:v>124.6</c:v>
                </c:pt>
                <c:pt idx="2584">
                  <c:v>124.6</c:v>
                </c:pt>
                <c:pt idx="2585">
                  <c:v>124.6</c:v>
                </c:pt>
                <c:pt idx="2586">
                  <c:v>124.8</c:v>
                </c:pt>
                <c:pt idx="2587">
                  <c:v>124.8</c:v>
                </c:pt>
                <c:pt idx="2588">
                  <c:v>124.8</c:v>
                </c:pt>
                <c:pt idx="2589">
                  <c:v>125.5</c:v>
                </c:pt>
                <c:pt idx="2590">
                  <c:v>125.5</c:v>
                </c:pt>
                <c:pt idx="2591">
                  <c:v>125.5</c:v>
                </c:pt>
                <c:pt idx="2592">
                  <c:v>125.5</c:v>
                </c:pt>
                <c:pt idx="2593">
                  <c:v>125.5</c:v>
                </c:pt>
                <c:pt idx="2594">
                  <c:v>125.5</c:v>
                </c:pt>
                <c:pt idx="2595">
                  <c:v>126</c:v>
                </c:pt>
                <c:pt idx="2596">
                  <c:v>126</c:v>
                </c:pt>
                <c:pt idx="2597">
                  <c:v>126</c:v>
                </c:pt>
                <c:pt idx="2598">
                  <c:v>126.1</c:v>
                </c:pt>
                <c:pt idx="2599">
                  <c:v>126.1</c:v>
                </c:pt>
                <c:pt idx="2600">
                  <c:v>126.1</c:v>
                </c:pt>
                <c:pt idx="2601">
                  <c:v>125.9</c:v>
                </c:pt>
                <c:pt idx="2602">
                  <c:v>125.9</c:v>
                </c:pt>
                <c:pt idx="2603">
                  <c:v>125.9</c:v>
                </c:pt>
                <c:pt idx="2604">
                  <c:v>125.1</c:v>
                </c:pt>
                <c:pt idx="2605">
                  <c:v>125.1</c:v>
                </c:pt>
                <c:pt idx="2606">
                  <c:v>125.1</c:v>
                </c:pt>
                <c:pt idx="2607">
                  <c:v>124.7</c:v>
                </c:pt>
                <c:pt idx="2608">
                  <c:v>124.7</c:v>
                </c:pt>
                <c:pt idx="2609">
                  <c:v>124.7</c:v>
                </c:pt>
                <c:pt idx="2610">
                  <c:v>125.2</c:v>
                </c:pt>
                <c:pt idx="2611">
                  <c:v>125.2</c:v>
                </c:pt>
                <c:pt idx="2612">
                  <c:v>125.2</c:v>
                </c:pt>
                <c:pt idx="2613">
                  <c:v>125.8</c:v>
                </c:pt>
                <c:pt idx="2614">
                  <c:v>125.8</c:v>
                </c:pt>
                <c:pt idx="2615">
                  <c:v>125.8</c:v>
                </c:pt>
                <c:pt idx="2616">
                  <c:v>125.8</c:v>
                </c:pt>
                <c:pt idx="2617">
                  <c:v>125.8</c:v>
                </c:pt>
                <c:pt idx="2618">
                  <c:v>125.8</c:v>
                </c:pt>
                <c:pt idx="2619">
                  <c:v>125.8</c:v>
                </c:pt>
                <c:pt idx="2620">
                  <c:v>125.8</c:v>
                </c:pt>
                <c:pt idx="2621">
                  <c:v>125.8</c:v>
                </c:pt>
                <c:pt idx="2622">
                  <c:v>126.3</c:v>
                </c:pt>
                <c:pt idx="2623">
                  <c:v>126.3</c:v>
                </c:pt>
                <c:pt idx="2624">
                  <c:v>126.3</c:v>
                </c:pt>
                <c:pt idx="2625">
                  <c:v>126.3</c:v>
                </c:pt>
                <c:pt idx="2626">
                  <c:v>126.3</c:v>
                </c:pt>
                <c:pt idx="2627">
                  <c:v>126.3</c:v>
                </c:pt>
                <c:pt idx="2628">
                  <c:v>126.7</c:v>
                </c:pt>
                <c:pt idx="2629">
                  <c:v>126.7</c:v>
                </c:pt>
                <c:pt idx="2630">
                  <c:v>126.7</c:v>
                </c:pt>
                <c:pt idx="2631">
                  <c:v>126</c:v>
                </c:pt>
                <c:pt idx="2632">
                  <c:v>126</c:v>
                </c:pt>
                <c:pt idx="2633">
                  <c:v>126</c:v>
                </c:pt>
                <c:pt idx="2634">
                  <c:v>126.2</c:v>
                </c:pt>
                <c:pt idx="2635">
                  <c:v>126.2</c:v>
                </c:pt>
                <c:pt idx="2636">
                  <c:v>126.2</c:v>
                </c:pt>
                <c:pt idx="2637">
                  <c:v>125.7</c:v>
                </c:pt>
                <c:pt idx="2638">
                  <c:v>125.7</c:v>
                </c:pt>
                <c:pt idx="2639">
                  <c:v>125.7</c:v>
                </c:pt>
                <c:pt idx="2640">
                  <c:v>125.7</c:v>
                </c:pt>
                <c:pt idx="2641">
                  <c:v>125.7</c:v>
                </c:pt>
                <c:pt idx="2642">
                  <c:v>125.7</c:v>
                </c:pt>
                <c:pt idx="2643">
                  <c:v>125.4</c:v>
                </c:pt>
                <c:pt idx="2644">
                  <c:v>125.4</c:v>
                </c:pt>
                <c:pt idx="2645">
                  <c:v>125.4</c:v>
                </c:pt>
                <c:pt idx="2646">
                  <c:v>125.4</c:v>
                </c:pt>
                <c:pt idx="2647">
                  <c:v>125.4</c:v>
                </c:pt>
                <c:pt idx="2648">
                  <c:v>125.4</c:v>
                </c:pt>
                <c:pt idx="2649">
                  <c:v>125.2</c:v>
                </c:pt>
                <c:pt idx="2650">
                  <c:v>125.2</c:v>
                </c:pt>
                <c:pt idx="2651">
                  <c:v>125.2</c:v>
                </c:pt>
                <c:pt idx="2652">
                  <c:v>125.3</c:v>
                </c:pt>
                <c:pt idx="2653">
                  <c:v>125.3</c:v>
                </c:pt>
                <c:pt idx="2654">
                  <c:v>125.3</c:v>
                </c:pt>
                <c:pt idx="2655">
                  <c:v>125.5</c:v>
                </c:pt>
                <c:pt idx="2656">
                  <c:v>125.5</c:v>
                </c:pt>
                <c:pt idx="2657">
                  <c:v>125.5</c:v>
                </c:pt>
                <c:pt idx="2658">
                  <c:v>126</c:v>
                </c:pt>
                <c:pt idx="2659">
                  <c:v>126</c:v>
                </c:pt>
                <c:pt idx="2660">
                  <c:v>126</c:v>
                </c:pt>
                <c:pt idx="2661">
                  <c:v>125.9</c:v>
                </c:pt>
                <c:pt idx="2662">
                  <c:v>125.9</c:v>
                </c:pt>
                <c:pt idx="2663">
                  <c:v>125.9</c:v>
                </c:pt>
                <c:pt idx="2664">
                  <c:v>125.9</c:v>
                </c:pt>
                <c:pt idx="2665">
                  <c:v>125.9</c:v>
                </c:pt>
                <c:pt idx="2666">
                  <c:v>125.9</c:v>
                </c:pt>
                <c:pt idx="2667">
                  <c:v>125.8</c:v>
                </c:pt>
                <c:pt idx="2668">
                  <c:v>125.8</c:v>
                </c:pt>
                <c:pt idx="2669">
                  <c:v>125.8</c:v>
                </c:pt>
                <c:pt idx="2670">
                  <c:v>126.3</c:v>
                </c:pt>
                <c:pt idx="2671">
                  <c:v>126.3</c:v>
                </c:pt>
                <c:pt idx="2672">
                  <c:v>126.3</c:v>
                </c:pt>
                <c:pt idx="2673">
                  <c:v>126.3</c:v>
                </c:pt>
                <c:pt idx="2674">
                  <c:v>126.3</c:v>
                </c:pt>
                <c:pt idx="2675">
                  <c:v>126.3</c:v>
                </c:pt>
                <c:pt idx="2676">
                  <c:v>126.2</c:v>
                </c:pt>
                <c:pt idx="2677">
                  <c:v>126.2</c:v>
                </c:pt>
                <c:pt idx="2678">
                  <c:v>126.2</c:v>
                </c:pt>
                <c:pt idx="2679">
                  <c:v>126.2</c:v>
                </c:pt>
                <c:pt idx="2680">
                  <c:v>126.2</c:v>
                </c:pt>
                <c:pt idx="2681">
                  <c:v>126.2</c:v>
                </c:pt>
                <c:pt idx="2682">
                  <c:v>126.1</c:v>
                </c:pt>
                <c:pt idx="2683">
                  <c:v>126.1</c:v>
                </c:pt>
                <c:pt idx="2684">
                  <c:v>126.1</c:v>
                </c:pt>
                <c:pt idx="2685">
                  <c:v>125.7</c:v>
                </c:pt>
                <c:pt idx="2686">
                  <c:v>125.7</c:v>
                </c:pt>
                <c:pt idx="2687">
                  <c:v>125.7</c:v>
                </c:pt>
                <c:pt idx="2688">
                  <c:v>125.5</c:v>
                </c:pt>
                <c:pt idx="2689">
                  <c:v>125.5</c:v>
                </c:pt>
                <c:pt idx="2690">
                  <c:v>125.5</c:v>
                </c:pt>
                <c:pt idx="2691">
                  <c:v>125.4</c:v>
                </c:pt>
                <c:pt idx="2692">
                  <c:v>125.4</c:v>
                </c:pt>
                <c:pt idx="2693">
                  <c:v>125.4</c:v>
                </c:pt>
                <c:pt idx="2694">
                  <c:v>125.5</c:v>
                </c:pt>
                <c:pt idx="2695">
                  <c:v>125.5</c:v>
                </c:pt>
                <c:pt idx="2696">
                  <c:v>125.5</c:v>
                </c:pt>
                <c:pt idx="2697">
                  <c:v>125.3</c:v>
                </c:pt>
                <c:pt idx="2698">
                  <c:v>125.3</c:v>
                </c:pt>
                <c:pt idx="2699">
                  <c:v>125.3</c:v>
                </c:pt>
                <c:pt idx="2700">
                  <c:v>125.9</c:v>
                </c:pt>
                <c:pt idx="2701">
                  <c:v>125.9</c:v>
                </c:pt>
                <c:pt idx="2702">
                  <c:v>125.9</c:v>
                </c:pt>
                <c:pt idx="2703">
                  <c:v>126.2</c:v>
                </c:pt>
                <c:pt idx="2704">
                  <c:v>126.2</c:v>
                </c:pt>
                <c:pt idx="2705">
                  <c:v>126.2</c:v>
                </c:pt>
                <c:pt idx="2706">
                  <c:v>126</c:v>
                </c:pt>
                <c:pt idx="2707">
                  <c:v>126</c:v>
                </c:pt>
                <c:pt idx="2708">
                  <c:v>126</c:v>
                </c:pt>
                <c:pt idx="2709">
                  <c:v>125.7</c:v>
                </c:pt>
                <c:pt idx="2710">
                  <c:v>125.7</c:v>
                </c:pt>
                <c:pt idx="2711">
                  <c:v>125.7</c:v>
                </c:pt>
                <c:pt idx="2712">
                  <c:v>125.4</c:v>
                </c:pt>
                <c:pt idx="2713">
                  <c:v>125.4</c:v>
                </c:pt>
                <c:pt idx="2714">
                  <c:v>125.4</c:v>
                </c:pt>
                <c:pt idx="2715">
                  <c:v>125.4</c:v>
                </c:pt>
                <c:pt idx="2716">
                  <c:v>125.4</c:v>
                </c:pt>
                <c:pt idx="2717">
                  <c:v>125.4</c:v>
                </c:pt>
                <c:pt idx="2718">
                  <c:v>125.3</c:v>
                </c:pt>
                <c:pt idx="2719">
                  <c:v>125.3</c:v>
                </c:pt>
                <c:pt idx="2720">
                  <c:v>125.3</c:v>
                </c:pt>
                <c:pt idx="2721">
                  <c:v>125.7</c:v>
                </c:pt>
                <c:pt idx="2722">
                  <c:v>125.7</c:v>
                </c:pt>
                <c:pt idx="2723">
                  <c:v>125.7</c:v>
                </c:pt>
                <c:pt idx="2724">
                  <c:v>125.5</c:v>
                </c:pt>
                <c:pt idx="2725">
                  <c:v>125.5</c:v>
                </c:pt>
                <c:pt idx="2726">
                  <c:v>125.5</c:v>
                </c:pt>
                <c:pt idx="2727">
                  <c:v>125.5</c:v>
                </c:pt>
                <c:pt idx="2728">
                  <c:v>125.5</c:v>
                </c:pt>
                <c:pt idx="2729">
                  <c:v>125.5</c:v>
                </c:pt>
                <c:pt idx="2730">
                  <c:v>125.1</c:v>
                </c:pt>
                <c:pt idx="2731">
                  <c:v>125.1</c:v>
                </c:pt>
                <c:pt idx="2732">
                  <c:v>125.1</c:v>
                </c:pt>
                <c:pt idx="2733">
                  <c:v>125.1</c:v>
                </c:pt>
                <c:pt idx="2734">
                  <c:v>125.1</c:v>
                </c:pt>
                <c:pt idx="2735">
                  <c:v>125.1</c:v>
                </c:pt>
                <c:pt idx="2736">
                  <c:v>124.5</c:v>
                </c:pt>
                <c:pt idx="2737">
                  <c:v>124.5</c:v>
                </c:pt>
                <c:pt idx="2738">
                  <c:v>124.5</c:v>
                </c:pt>
                <c:pt idx="2739">
                  <c:v>124.5</c:v>
                </c:pt>
                <c:pt idx="2740">
                  <c:v>124.5</c:v>
                </c:pt>
                <c:pt idx="2741">
                  <c:v>124.5</c:v>
                </c:pt>
                <c:pt idx="2742">
                  <c:v>124.5</c:v>
                </c:pt>
                <c:pt idx="2743">
                  <c:v>124.5</c:v>
                </c:pt>
                <c:pt idx="2744">
                  <c:v>124.5</c:v>
                </c:pt>
                <c:pt idx="2745">
                  <c:v>125.1</c:v>
                </c:pt>
                <c:pt idx="2746">
                  <c:v>125.1</c:v>
                </c:pt>
                <c:pt idx="2747">
                  <c:v>125.1</c:v>
                </c:pt>
                <c:pt idx="2748">
                  <c:v>125.5</c:v>
                </c:pt>
                <c:pt idx="2749">
                  <c:v>125.5</c:v>
                </c:pt>
                <c:pt idx="2750">
                  <c:v>125.5</c:v>
                </c:pt>
                <c:pt idx="2751">
                  <c:v>126.2</c:v>
                </c:pt>
                <c:pt idx="2752">
                  <c:v>126.2</c:v>
                </c:pt>
                <c:pt idx="2753">
                  <c:v>126.2</c:v>
                </c:pt>
                <c:pt idx="2754">
                  <c:v>126.2</c:v>
                </c:pt>
                <c:pt idx="2755">
                  <c:v>126.2</c:v>
                </c:pt>
                <c:pt idx="2756">
                  <c:v>126.2</c:v>
                </c:pt>
                <c:pt idx="2757">
                  <c:v>126.1</c:v>
                </c:pt>
                <c:pt idx="2758">
                  <c:v>126.1</c:v>
                </c:pt>
                <c:pt idx="2759">
                  <c:v>126.1</c:v>
                </c:pt>
                <c:pt idx="2760">
                  <c:v>125.6</c:v>
                </c:pt>
                <c:pt idx="2761">
                  <c:v>125.6</c:v>
                </c:pt>
                <c:pt idx="2762">
                  <c:v>125.6</c:v>
                </c:pt>
                <c:pt idx="2763">
                  <c:v>125.1</c:v>
                </c:pt>
                <c:pt idx="2764">
                  <c:v>125.1</c:v>
                </c:pt>
                <c:pt idx="2765">
                  <c:v>125.1</c:v>
                </c:pt>
                <c:pt idx="2766">
                  <c:v>125.2</c:v>
                </c:pt>
                <c:pt idx="2767">
                  <c:v>125.2</c:v>
                </c:pt>
                <c:pt idx="2768">
                  <c:v>125.2</c:v>
                </c:pt>
                <c:pt idx="2769">
                  <c:v>125.4</c:v>
                </c:pt>
                <c:pt idx="2770">
                  <c:v>125.4</c:v>
                </c:pt>
                <c:pt idx="2771">
                  <c:v>125.4</c:v>
                </c:pt>
                <c:pt idx="2772">
                  <c:v>126.6</c:v>
                </c:pt>
                <c:pt idx="2773">
                  <c:v>126.6</c:v>
                </c:pt>
                <c:pt idx="2774">
                  <c:v>126.6</c:v>
                </c:pt>
                <c:pt idx="2775">
                  <c:v>126.7</c:v>
                </c:pt>
                <c:pt idx="2776">
                  <c:v>126.7</c:v>
                </c:pt>
                <c:pt idx="2777">
                  <c:v>126.7</c:v>
                </c:pt>
                <c:pt idx="2778">
                  <c:v>126.8</c:v>
                </c:pt>
                <c:pt idx="2779">
                  <c:v>126.8</c:v>
                </c:pt>
                <c:pt idx="2780">
                  <c:v>126.8</c:v>
                </c:pt>
                <c:pt idx="2781">
                  <c:v>126.2</c:v>
                </c:pt>
                <c:pt idx="2782">
                  <c:v>126.2</c:v>
                </c:pt>
                <c:pt idx="2783">
                  <c:v>126.2</c:v>
                </c:pt>
                <c:pt idx="2784">
                  <c:v>126</c:v>
                </c:pt>
                <c:pt idx="2785">
                  <c:v>126</c:v>
                </c:pt>
                <c:pt idx="2786">
                  <c:v>126</c:v>
                </c:pt>
                <c:pt idx="2787">
                  <c:v>126.4</c:v>
                </c:pt>
                <c:pt idx="2788">
                  <c:v>126.4</c:v>
                </c:pt>
                <c:pt idx="2789">
                  <c:v>126.4</c:v>
                </c:pt>
                <c:pt idx="2790">
                  <c:v>126.6</c:v>
                </c:pt>
                <c:pt idx="2791">
                  <c:v>126.6</c:v>
                </c:pt>
                <c:pt idx="2792">
                  <c:v>126.6</c:v>
                </c:pt>
                <c:pt idx="2793">
                  <c:v>127.2</c:v>
                </c:pt>
                <c:pt idx="2794">
                  <c:v>127.2</c:v>
                </c:pt>
                <c:pt idx="2795">
                  <c:v>127.2</c:v>
                </c:pt>
                <c:pt idx="2796">
                  <c:v>126.9</c:v>
                </c:pt>
                <c:pt idx="2797">
                  <c:v>126.9</c:v>
                </c:pt>
                <c:pt idx="2798">
                  <c:v>126.9</c:v>
                </c:pt>
                <c:pt idx="2799">
                  <c:v>127.1</c:v>
                </c:pt>
                <c:pt idx="2800">
                  <c:v>127.1</c:v>
                </c:pt>
                <c:pt idx="2801">
                  <c:v>127.1</c:v>
                </c:pt>
                <c:pt idx="2802">
                  <c:v>126.9</c:v>
                </c:pt>
                <c:pt idx="2803">
                  <c:v>126.9</c:v>
                </c:pt>
                <c:pt idx="2804">
                  <c:v>126.9</c:v>
                </c:pt>
                <c:pt idx="2805">
                  <c:v>126.8</c:v>
                </c:pt>
                <c:pt idx="2806">
                  <c:v>126.8</c:v>
                </c:pt>
                <c:pt idx="2807">
                  <c:v>126.8</c:v>
                </c:pt>
                <c:pt idx="2808">
                  <c:v>126.5</c:v>
                </c:pt>
                <c:pt idx="2809">
                  <c:v>126.5</c:v>
                </c:pt>
                <c:pt idx="2810">
                  <c:v>126.5</c:v>
                </c:pt>
                <c:pt idx="2811">
                  <c:v>125.8</c:v>
                </c:pt>
                <c:pt idx="2812">
                  <c:v>125.8</c:v>
                </c:pt>
                <c:pt idx="2813">
                  <c:v>125.8</c:v>
                </c:pt>
                <c:pt idx="2814">
                  <c:v>125.6</c:v>
                </c:pt>
                <c:pt idx="2815">
                  <c:v>125.6</c:v>
                </c:pt>
                <c:pt idx="2816">
                  <c:v>125.6</c:v>
                </c:pt>
                <c:pt idx="2817">
                  <c:v>125.6</c:v>
                </c:pt>
                <c:pt idx="2818">
                  <c:v>125.6</c:v>
                </c:pt>
                <c:pt idx="2819">
                  <c:v>125.6</c:v>
                </c:pt>
                <c:pt idx="2820">
                  <c:v>126.4</c:v>
                </c:pt>
                <c:pt idx="2821">
                  <c:v>126.4</c:v>
                </c:pt>
                <c:pt idx="2822">
                  <c:v>126.4</c:v>
                </c:pt>
                <c:pt idx="2823">
                  <c:v>126.6</c:v>
                </c:pt>
                <c:pt idx="2824">
                  <c:v>126.6</c:v>
                </c:pt>
                <c:pt idx="2825">
                  <c:v>126.6</c:v>
                </c:pt>
                <c:pt idx="2826">
                  <c:v>126.5</c:v>
                </c:pt>
                <c:pt idx="2827">
                  <c:v>126.5</c:v>
                </c:pt>
                <c:pt idx="2828">
                  <c:v>126.5</c:v>
                </c:pt>
                <c:pt idx="2829">
                  <c:v>126</c:v>
                </c:pt>
                <c:pt idx="2830">
                  <c:v>126</c:v>
                </c:pt>
                <c:pt idx="2831">
                  <c:v>126</c:v>
                </c:pt>
                <c:pt idx="2832">
                  <c:v>126.5</c:v>
                </c:pt>
                <c:pt idx="2833">
                  <c:v>126.5</c:v>
                </c:pt>
                <c:pt idx="2834">
                  <c:v>126.5</c:v>
                </c:pt>
                <c:pt idx="2835">
                  <c:v>126.5</c:v>
                </c:pt>
                <c:pt idx="2836">
                  <c:v>126.5</c:v>
                </c:pt>
                <c:pt idx="2837">
                  <c:v>126.5</c:v>
                </c:pt>
                <c:pt idx="2838">
                  <c:v>126.8</c:v>
                </c:pt>
                <c:pt idx="2839">
                  <c:v>126.8</c:v>
                </c:pt>
                <c:pt idx="2840">
                  <c:v>126.8</c:v>
                </c:pt>
                <c:pt idx="2841">
                  <c:v>126.7</c:v>
                </c:pt>
                <c:pt idx="2842">
                  <c:v>126.7</c:v>
                </c:pt>
                <c:pt idx="2843">
                  <c:v>126.7</c:v>
                </c:pt>
                <c:pt idx="2844">
                  <c:v>127.5</c:v>
                </c:pt>
                <c:pt idx="2845">
                  <c:v>127.5</c:v>
                </c:pt>
                <c:pt idx="2846">
                  <c:v>127.5</c:v>
                </c:pt>
                <c:pt idx="2847">
                  <c:v>128.1</c:v>
                </c:pt>
                <c:pt idx="2848">
                  <c:v>128.1</c:v>
                </c:pt>
                <c:pt idx="2849">
                  <c:v>128.1</c:v>
                </c:pt>
                <c:pt idx="2850">
                  <c:v>128</c:v>
                </c:pt>
                <c:pt idx="2851">
                  <c:v>128</c:v>
                </c:pt>
                <c:pt idx="2852">
                  <c:v>128</c:v>
                </c:pt>
                <c:pt idx="2853">
                  <c:v>127.3</c:v>
                </c:pt>
                <c:pt idx="2854">
                  <c:v>127.3</c:v>
                </c:pt>
                <c:pt idx="2855">
                  <c:v>127.3</c:v>
                </c:pt>
                <c:pt idx="2856">
                  <c:v>127.2</c:v>
                </c:pt>
                <c:pt idx="2857">
                  <c:v>127.2</c:v>
                </c:pt>
                <c:pt idx="2858">
                  <c:v>127.2</c:v>
                </c:pt>
                <c:pt idx="2859">
                  <c:v>127.3</c:v>
                </c:pt>
                <c:pt idx="2860">
                  <c:v>127.3</c:v>
                </c:pt>
                <c:pt idx="2861">
                  <c:v>127.3</c:v>
                </c:pt>
                <c:pt idx="2862">
                  <c:v>127.6</c:v>
                </c:pt>
                <c:pt idx="2863">
                  <c:v>127.6</c:v>
                </c:pt>
                <c:pt idx="2864">
                  <c:v>127.6</c:v>
                </c:pt>
                <c:pt idx="2865">
                  <c:v>127.4</c:v>
                </c:pt>
                <c:pt idx="2866">
                  <c:v>127.4</c:v>
                </c:pt>
                <c:pt idx="2867">
                  <c:v>127.4</c:v>
                </c:pt>
                <c:pt idx="2868">
                  <c:v>125.9</c:v>
                </c:pt>
                <c:pt idx="2869">
                  <c:v>125.9</c:v>
                </c:pt>
                <c:pt idx="2870">
                  <c:v>125.9</c:v>
                </c:pt>
                <c:pt idx="2871">
                  <c:v>123.6</c:v>
                </c:pt>
                <c:pt idx="2872">
                  <c:v>123.6</c:v>
                </c:pt>
                <c:pt idx="2873">
                  <c:v>123.6</c:v>
                </c:pt>
                <c:pt idx="2874">
                  <c:v>122.1</c:v>
                </c:pt>
                <c:pt idx="2875">
                  <c:v>122.1</c:v>
                </c:pt>
                <c:pt idx="2876">
                  <c:v>122.1</c:v>
                </c:pt>
                <c:pt idx="2877">
                  <c:v>121.6</c:v>
                </c:pt>
                <c:pt idx="2878">
                  <c:v>121.6</c:v>
                </c:pt>
                <c:pt idx="2879">
                  <c:v>121.6</c:v>
                </c:pt>
                <c:pt idx="2880">
                  <c:v>122</c:v>
                </c:pt>
                <c:pt idx="2881">
                  <c:v>122</c:v>
                </c:pt>
                <c:pt idx="2882">
                  <c:v>122</c:v>
                </c:pt>
                <c:pt idx="2883">
                  <c:v>121.6</c:v>
                </c:pt>
                <c:pt idx="2884">
                  <c:v>121.6</c:v>
                </c:pt>
                <c:pt idx="2885">
                  <c:v>121.6</c:v>
                </c:pt>
                <c:pt idx="2886">
                  <c:v>121.3</c:v>
                </c:pt>
                <c:pt idx="2887">
                  <c:v>121.3</c:v>
                </c:pt>
                <c:pt idx="2888">
                  <c:v>121.3</c:v>
                </c:pt>
                <c:pt idx="2889">
                  <c:v>120.4</c:v>
                </c:pt>
                <c:pt idx="2890">
                  <c:v>120.4</c:v>
                </c:pt>
                <c:pt idx="2891">
                  <c:v>120.4</c:v>
                </c:pt>
                <c:pt idx="2892">
                  <c:v>120.2</c:v>
                </c:pt>
                <c:pt idx="2893">
                  <c:v>120.2</c:v>
                </c:pt>
                <c:pt idx="2894">
                  <c:v>120.2</c:v>
                </c:pt>
                <c:pt idx="2895">
                  <c:v>119.7</c:v>
                </c:pt>
                <c:pt idx="2896">
                  <c:v>119.7</c:v>
                </c:pt>
                <c:pt idx="2897">
                  <c:v>119.7</c:v>
                </c:pt>
                <c:pt idx="2898">
                  <c:v>121.3</c:v>
                </c:pt>
                <c:pt idx="2899">
                  <c:v>121.3</c:v>
                </c:pt>
                <c:pt idx="2900">
                  <c:v>121.3</c:v>
                </c:pt>
                <c:pt idx="2901">
                  <c:v>123.2</c:v>
                </c:pt>
                <c:pt idx="2902">
                  <c:v>123.2</c:v>
                </c:pt>
                <c:pt idx="2903">
                  <c:v>123.2</c:v>
                </c:pt>
                <c:pt idx="2904">
                  <c:v>125.1</c:v>
                </c:pt>
                <c:pt idx="2905">
                  <c:v>125.1</c:v>
                </c:pt>
                <c:pt idx="2906">
                  <c:v>125.1</c:v>
                </c:pt>
                <c:pt idx="2907">
                  <c:v>125.7</c:v>
                </c:pt>
                <c:pt idx="2908">
                  <c:v>125.7</c:v>
                </c:pt>
                <c:pt idx="2909">
                  <c:v>125.7</c:v>
                </c:pt>
                <c:pt idx="2910">
                  <c:v>126.2</c:v>
                </c:pt>
                <c:pt idx="2911">
                  <c:v>126.2</c:v>
                </c:pt>
                <c:pt idx="2912">
                  <c:v>126.2</c:v>
                </c:pt>
                <c:pt idx="2913">
                  <c:v>127.2</c:v>
                </c:pt>
                <c:pt idx="2914">
                  <c:v>127.2</c:v>
                </c:pt>
                <c:pt idx="2915">
                  <c:v>127.2</c:v>
                </c:pt>
                <c:pt idx="2916">
                  <c:v>127.7</c:v>
                </c:pt>
                <c:pt idx="2917">
                  <c:v>127.7</c:v>
                </c:pt>
                <c:pt idx="2918">
                  <c:v>127.7</c:v>
                </c:pt>
                <c:pt idx="2919">
                  <c:v>127.4</c:v>
                </c:pt>
                <c:pt idx="2920">
                  <c:v>127.4</c:v>
                </c:pt>
                <c:pt idx="2921">
                  <c:v>127.4</c:v>
                </c:pt>
                <c:pt idx="2922">
                  <c:v>126.6</c:v>
                </c:pt>
                <c:pt idx="2923">
                  <c:v>126.6</c:v>
                </c:pt>
                <c:pt idx="2924">
                  <c:v>126.6</c:v>
                </c:pt>
                <c:pt idx="2925">
                  <c:v>125.9</c:v>
                </c:pt>
                <c:pt idx="2926">
                  <c:v>125.9</c:v>
                </c:pt>
                <c:pt idx="2927">
                  <c:v>125.9</c:v>
                </c:pt>
                <c:pt idx="2928">
                  <c:v>125.5</c:v>
                </c:pt>
                <c:pt idx="2929">
                  <c:v>125.5</c:v>
                </c:pt>
                <c:pt idx="2930">
                  <c:v>125.5</c:v>
                </c:pt>
                <c:pt idx="2931">
                  <c:v>125.7</c:v>
                </c:pt>
                <c:pt idx="2932">
                  <c:v>125.7</c:v>
                </c:pt>
                <c:pt idx="2933">
                  <c:v>125.7</c:v>
                </c:pt>
                <c:pt idx="2934">
                  <c:v>125.8</c:v>
                </c:pt>
                <c:pt idx="2935">
                  <c:v>125.8</c:v>
                </c:pt>
                <c:pt idx="2936">
                  <c:v>125.8</c:v>
                </c:pt>
                <c:pt idx="2937">
                  <c:v>125.7</c:v>
                </c:pt>
                <c:pt idx="2938">
                  <c:v>125.7</c:v>
                </c:pt>
                <c:pt idx="2939">
                  <c:v>125.7</c:v>
                </c:pt>
                <c:pt idx="2940">
                  <c:v>125.2</c:v>
                </c:pt>
                <c:pt idx="2941">
                  <c:v>125.2</c:v>
                </c:pt>
                <c:pt idx="2942">
                  <c:v>125.2</c:v>
                </c:pt>
                <c:pt idx="2943">
                  <c:v>123.8</c:v>
                </c:pt>
                <c:pt idx="2944">
                  <c:v>123.8</c:v>
                </c:pt>
                <c:pt idx="2945">
                  <c:v>123.8</c:v>
                </c:pt>
                <c:pt idx="2946">
                  <c:v>121.7</c:v>
                </c:pt>
                <c:pt idx="2947">
                  <c:v>121.7</c:v>
                </c:pt>
                <c:pt idx="2948">
                  <c:v>121.7</c:v>
                </c:pt>
                <c:pt idx="2949">
                  <c:v>121.4</c:v>
                </c:pt>
                <c:pt idx="2950">
                  <c:v>121.4</c:v>
                </c:pt>
                <c:pt idx="2951">
                  <c:v>121.4</c:v>
                </c:pt>
                <c:pt idx="2952">
                  <c:v>122.3</c:v>
                </c:pt>
                <c:pt idx="2953">
                  <c:v>122.3</c:v>
                </c:pt>
                <c:pt idx="2954">
                  <c:v>122.3</c:v>
                </c:pt>
                <c:pt idx="2955">
                  <c:v>124.4</c:v>
                </c:pt>
                <c:pt idx="2956">
                  <c:v>124.4</c:v>
                </c:pt>
                <c:pt idx="2957">
                  <c:v>124.4</c:v>
                </c:pt>
                <c:pt idx="2958">
                  <c:v>124.8</c:v>
                </c:pt>
                <c:pt idx="2959">
                  <c:v>124.8</c:v>
                </c:pt>
                <c:pt idx="2960">
                  <c:v>124.8</c:v>
                </c:pt>
                <c:pt idx="2961">
                  <c:v>124.9</c:v>
                </c:pt>
                <c:pt idx="2962">
                  <c:v>124.9</c:v>
                </c:pt>
                <c:pt idx="2963">
                  <c:v>124.9</c:v>
                </c:pt>
                <c:pt idx="2964">
                  <c:v>124.6</c:v>
                </c:pt>
                <c:pt idx="2965">
                  <c:v>124.6</c:v>
                </c:pt>
                <c:pt idx="2966">
                  <c:v>124.6</c:v>
                </c:pt>
                <c:pt idx="2967">
                  <c:v>124.6</c:v>
                </c:pt>
                <c:pt idx="2968">
                  <c:v>124.6</c:v>
                </c:pt>
                <c:pt idx="2969">
                  <c:v>124.6</c:v>
                </c:pt>
                <c:pt idx="2970">
                  <c:v>124.7</c:v>
                </c:pt>
                <c:pt idx="2971">
                  <c:v>124.7</c:v>
                </c:pt>
                <c:pt idx="2972">
                  <c:v>124.7</c:v>
                </c:pt>
                <c:pt idx="2973">
                  <c:v>124.9</c:v>
                </c:pt>
                <c:pt idx="2974">
                  <c:v>124.9</c:v>
                </c:pt>
                <c:pt idx="2975">
                  <c:v>124.9</c:v>
                </c:pt>
                <c:pt idx="2976">
                  <c:v>124.8</c:v>
                </c:pt>
                <c:pt idx="2977">
                  <c:v>124.8</c:v>
                </c:pt>
                <c:pt idx="2978">
                  <c:v>124.8</c:v>
                </c:pt>
                <c:pt idx="2979">
                  <c:v>124.9</c:v>
                </c:pt>
                <c:pt idx="2980">
                  <c:v>124.9</c:v>
                </c:pt>
                <c:pt idx="2981">
                  <c:v>124.9</c:v>
                </c:pt>
                <c:pt idx="2982">
                  <c:v>125.2</c:v>
                </c:pt>
                <c:pt idx="2983">
                  <c:v>125.2</c:v>
                </c:pt>
                <c:pt idx="2984">
                  <c:v>125.2</c:v>
                </c:pt>
                <c:pt idx="2985">
                  <c:v>125.2</c:v>
                </c:pt>
                <c:pt idx="2986">
                  <c:v>125.2</c:v>
                </c:pt>
                <c:pt idx="2987">
                  <c:v>125.2</c:v>
                </c:pt>
                <c:pt idx="2988">
                  <c:v>125.3</c:v>
                </c:pt>
                <c:pt idx="2989">
                  <c:v>125.3</c:v>
                </c:pt>
                <c:pt idx="2990">
                  <c:v>125.3</c:v>
                </c:pt>
                <c:pt idx="2991">
                  <c:v>125</c:v>
                </c:pt>
                <c:pt idx="2992">
                  <c:v>125</c:v>
                </c:pt>
                <c:pt idx="2993">
                  <c:v>125</c:v>
                </c:pt>
                <c:pt idx="2994">
                  <c:v>124.8</c:v>
                </c:pt>
                <c:pt idx="2995">
                  <c:v>124.8</c:v>
                </c:pt>
                <c:pt idx="2996">
                  <c:v>124.8</c:v>
                </c:pt>
                <c:pt idx="2997">
                  <c:v>124.4</c:v>
                </c:pt>
                <c:pt idx="2998">
                  <c:v>124.4</c:v>
                </c:pt>
                <c:pt idx="2999">
                  <c:v>124.4</c:v>
                </c:pt>
                <c:pt idx="3000">
                  <c:v>124.4</c:v>
                </c:pt>
                <c:pt idx="3001">
                  <c:v>124.4</c:v>
                </c:pt>
                <c:pt idx="3002">
                  <c:v>124.4</c:v>
                </c:pt>
                <c:pt idx="3003">
                  <c:v>124.4</c:v>
                </c:pt>
                <c:pt idx="3004">
                  <c:v>124.4</c:v>
                </c:pt>
                <c:pt idx="3005">
                  <c:v>124.4</c:v>
                </c:pt>
                <c:pt idx="3006">
                  <c:v>124.6</c:v>
                </c:pt>
                <c:pt idx="3007">
                  <c:v>124.6</c:v>
                </c:pt>
                <c:pt idx="3008">
                  <c:v>124.6</c:v>
                </c:pt>
                <c:pt idx="3009">
                  <c:v>125</c:v>
                </c:pt>
                <c:pt idx="3010">
                  <c:v>125</c:v>
                </c:pt>
                <c:pt idx="3011">
                  <c:v>125</c:v>
                </c:pt>
                <c:pt idx="3012">
                  <c:v>125.4</c:v>
                </c:pt>
                <c:pt idx="3013">
                  <c:v>125.4</c:v>
                </c:pt>
                <c:pt idx="3014">
                  <c:v>125.4</c:v>
                </c:pt>
                <c:pt idx="3015">
                  <c:v>125.4</c:v>
                </c:pt>
                <c:pt idx="3016">
                  <c:v>125.4</c:v>
                </c:pt>
                <c:pt idx="3017">
                  <c:v>125.4</c:v>
                </c:pt>
                <c:pt idx="3018">
                  <c:v>125.1</c:v>
                </c:pt>
                <c:pt idx="3019">
                  <c:v>125.1</c:v>
                </c:pt>
                <c:pt idx="3020">
                  <c:v>125.1</c:v>
                </c:pt>
                <c:pt idx="3021">
                  <c:v>125.5</c:v>
                </c:pt>
                <c:pt idx="3022">
                  <c:v>125.5</c:v>
                </c:pt>
                <c:pt idx="3023">
                  <c:v>125.5</c:v>
                </c:pt>
                <c:pt idx="3024">
                  <c:v>125.4</c:v>
                </c:pt>
                <c:pt idx="3025">
                  <c:v>125.4</c:v>
                </c:pt>
                <c:pt idx="3026">
                  <c:v>125.4</c:v>
                </c:pt>
                <c:pt idx="3027">
                  <c:v>125.2</c:v>
                </c:pt>
                <c:pt idx="3028">
                  <c:v>125.2</c:v>
                </c:pt>
                <c:pt idx="3029">
                  <c:v>125.2</c:v>
                </c:pt>
                <c:pt idx="3030">
                  <c:v>124.4</c:v>
                </c:pt>
                <c:pt idx="3031">
                  <c:v>124.4</c:v>
                </c:pt>
                <c:pt idx="3032">
                  <c:v>124.4</c:v>
                </c:pt>
                <c:pt idx="3033">
                  <c:v>124.2</c:v>
                </c:pt>
                <c:pt idx="3034">
                  <c:v>124.2</c:v>
                </c:pt>
                <c:pt idx="3035">
                  <c:v>124.2</c:v>
                </c:pt>
                <c:pt idx="3036">
                  <c:v>123.8</c:v>
                </c:pt>
                <c:pt idx="3037">
                  <c:v>123.8</c:v>
                </c:pt>
                <c:pt idx="3038">
                  <c:v>123.8</c:v>
                </c:pt>
                <c:pt idx="3039">
                  <c:v>123.9</c:v>
                </c:pt>
                <c:pt idx="3040">
                  <c:v>123.9</c:v>
                </c:pt>
                <c:pt idx="3041">
                  <c:v>123.9</c:v>
                </c:pt>
                <c:pt idx="3042">
                  <c:v>123.7</c:v>
                </c:pt>
                <c:pt idx="3043">
                  <c:v>123.7</c:v>
                </c:pt>
                <c:pt idx="3044">
                  <c:v>123.7</c:v>
                </c:pt>
                <c:pt idx="3045">
                  <c:v>123.8</c:v>
                </c:pt>
                <c:pt idx="3046">
                  <c:v>123.8</c:v>
                </c:pt>
                <c:pt idx="3047">
                  <c:v>123.8</c:v>
                </c:pt>
                <c:pt idx="3048">
                  <c:v>123.9</c:v>
                </c:pt>
                <c:pt idx="3049">
                  <c:v>123.9</c:v>
                </c:pt>
                <c:pt idx="3050">
                  <c:v>123.9</c:v>
                </c:pt>
                <c:pt idx="3051">
                  <c:v>124</c:v>
                </c:pt>
                <c:pt idx="3052">
                  <c:v>124</c:v>
                </c:pt>
                <c:pt idx="3053">
                  <c:v>124</c:v>
                </c:pt>
                <c:pt idx="3054">
                  <c:v>124</c:v>
                </c:pt>
                <c:pt idx="3055">
                  <c:v>124</c:v>
                </c:pt>
                <c:pt idx="3056">
                  <c:v>124</c:v>
                </c:pt>
                <c:pt idx="3057">
                  <c:v>123.6</c:v>
                </c:pt>
                <c:pt idx="3058">
                  <c:v>123.6</c:v>
                </c:pt>
                <c:pt idx="3059">
                  <c:v>123.6</c:v>
                </c:pt>
                <c:pt idx="3060">
                  <c:v>124</c:v>
                </c:pt>
                <c:pt idx="3061">
                  <c:v>124</c:v>
                </c:pt>
                <c:pt idx="3062">
                  <c:v>124</c:v>
                </c:pt>
                <c:pt idx="3063">
                  <c:v>124.3</c:v>
                </c:pt>
                <c:pt idx="3064">
                  <c:v>124.3</c:v>
                </c:pt>
                <c:pt idx="3065">
                  <c:v>124.3</c:v>
                </c:pt>
                <c:pt idx="3066">
                  <c:v>124.4</c:v>
                </c:pt>
                <c:pt idx="3067">
                  <c:v>124.4</c:v>
                </c:pt>
                <c:pt idx="3068">
                  <c:v>124.4</c:v>
                </c:pt>
                <c:pt idx="3069">
                  <c:v>124.4</c:v>
                </c:pt>
                <c:pt idx="3070">
                  <c:v>124.4</c:v>
                </c:pt>
                <c:pt idx="3071">
                  <c:v>124.4</c:v>
                </c:pt>
                <c:pt idx="3072">
                  <c:v>124.6</c:v>
                </c:pt>
                <c:pt idx="3073">
                  <c:v>124.6</c:v>
                </c:pt>
                <c:pt idx="3074">
                  <c:v>124.6</c:v>
                </c:pt>
                <c:pt idx="3075">
                  <c:v>125.6</c:v>
                </c:pt>
                <c:pt idx="3076">
                  <c:v>125.6</c:v>
                </c:pt>
                <c:pt idx="3077">
                  <c:v>125.6</c:v>
                </c:pt>
                <c:pt idx="3078">
                  <c:v>126.1</c:v>
                </c:pt>
                <c:pt idx="3079">
                  <c:v>126.1</c:v>
                </c:pt>
                <c:pt idx="3080">
                  <c:v>126.1</c:v>
                </c:pt>
                <c:pt idx="3081">
                  <c:v>126.1</c:v>
                </c:pt>
                <c:pt idx="3082">
                  <c:v>126.1</c:v>
                </c:pt>
                <c:pt idx="3083">
                  <c:v>126.1</c:v>
                </c:pt>
                <c:pt idx="3084">
                  <c:v>125.9</c:v>
                </c:pt>
                <c:pt idx="3085">
                  <c:v>125.9</c:v>
                </c:pt>
                <c:pt idx="3086">
                  <c:v>125.9</c:v>
                </c:pt>
                <c:pt idx="3087">
                  <c:v>125.8</c:v>
                </c:pt>
                <c:pt idx="3088">
                  <c:v>125.8</c:v>
                </c:pt>
                <c:pt idx="3089">
                  <c:v>125.8</c:v>
                </c:pt>
                <c:pt idx="3090">
                  <c:v>126.2</c:v>
                </c:pt>
                <c:pt idx="3091">
                  <c:v>126.2</c:v>
                </c:pt>
                <c:pt idx="3092">
                  <c:v>126.2</c:v>
                </c:pt>
                <c:pt idx="3093">
                  <c:v>126.2</c:v>
                </c:pt>
                <c:pt idx="3094">
                  <c:v>126.2</c:v>
                </c:pt>
                <c:pt idx="3095">
                  <c:v>126.2</c:v>
                </c:pt>
                <c:pt idx="3096">
                  <c:v>126</c:v>
                </c:pt>
                <c:pt idx="3097">
                  <c:v>126</c:v>
                </c:pt>
                <c:pt idx="3098">
                  <c:v>126</c:v>
                </c:pt>
                <c:pt idx="3099">
                  <c:v>125.5</c:v>
                </c:pt>
                <c:pt idx="3100">
                  <c:v>125.5</c:v>
                </c:pt>
                <c:pt idx="3101">
                  <c:v>125.5</c:v>
                </c:pt>
                <c:pt idx="3102">
                  <c:v>124.7</c:v>
                </c:pt>
                <c:pt idx="3103">
                  <c:v>124.7</c:v>
                </c:pt>
                <c:pt idx="3104">
                  <c:v>124.7</c:v>
                </c:pt>
                <c:pt idx="3105">
                  <c:v>124</c:v>
                </c:pt>
                <c:pt idx="3106">
                  <c:v>124</c:v>
                </c:pt>
                <c:pt idx="3107">
                  <c:v>124</c:v>
                </c:pt>
                <c:pt idx="3108">
                  <c:v>123.1</c:v>
                </c:pt>
                <c:pt idx="3109">
                  <c:v>123.1</c:v>
                </c:pt>
                <c:pt idx="3110">
                  <c:v>123.1</c:v>
                </c:pt>
                <c:pt idx="3111">
                  <c:v>122.5</c:v>
                </c:pt>
                <c:pt idx="3112">
                  <c:v>122.5</c:v>
                </c:pt>
                <c:pt idx="3113">
                  <c:v>122.5</c:v>
                </c:pt>
                <c:pt idx="3114">
                  <c:v>122</c:v>
                </c:pt>
                <c:pt idx="3115">
                  <c:v>122</c:v>
                </c:pt>
                <c:pt idx="3116">
                  <c:v>122</c:v>
                </c:pt>
                <c:pt idx="3117">
                  <c:v>121.8</c:v>
                </c:pt>
                <c:pt idx="3118">
                  <c:v>121.8</c:v>
                </c:pt>
                <c:pt idx="3119">
                  <c:v>121.8</c:v>
                </c:pt>
                <c:pt idx="3120">
                  <c:v>121.9</c:v>
                </c:pt>
                <c:pt idx="3121">
                  <c:v>121.9</c:v>
                </c:pt>
                <c:pt idx="3122">
                  <c:v>121.9</c:v>
                </c:pt>
                <c:pt idx="3123">
                  <c:v>121.6</c:v>
                </c:pt>
                <c:pt idx="3124">
                  <c:v>121.6</c:v>
                </c:pt>
                <c:pt idx="3125">
                  <c:v>121.6</c:v>
                </c:pt>
                <c:pt idx="3126">
                  <c:v>121.5</c:v>
                </c:pt>
                <c:pt idx="3127">
                  <c:v>121.5</c:v>
                </c:pt>
                <c:pt idx="3128">
                  <c:v>121.5</c:v>
                </c:pt>
                <c:pt idx="3129">
                  <c:v>120.9</c:v>
                </c:pt>
                <c:pt idx="3130">
                  <c:v>120.9</c:v>
                </c:pt>
                <c:pt idx="3131">
                  <c:v>120.9</c:v>
                </c:pt>
                <c:pt idx="3132">
                  <c:v>120.7</c:v>
                </c:pt>
                <c:pt idx="3133">
                  <c:v>120.7</c:v>
                </c:pt>
                <c:pt idx="3134">
                  <c:v>120.7</c:v>
                </c:pt>
                <c:pt idx="3135">
                  <c:v>120.5</c:v>
                </c:pt>
                <c:pt idx="3136">
                  <c:v>120.5</c:v>
                </c:pt>
                <c:pt idx="3137">
                  <c:v>120.5</c:v>
                </c:pt>
                <c:pt idx="3138">
                  <c:v>120.6</c:v>
                </c:pt>
                <c:pt idx="3139">
                  <c:v>120.6</c:v>
                </c:pt>
                <c:pt idx="3140">
                  <c:v>120.6</c:v>
                </c:pt>
                <c:pt idx="3141">
                  <c:v>119.9</c:v>
                </c:pt>
                <c:pt idx="3142">
                  <c:v>119.9</c:v>
                </c:pt>
                <c:pt idx="3143">
                  <c:v>119.9</c:v>
                </c:pt>
                <c:pt idx="3144">
                  <c:v>118.9</c:v>
                </c:pt>
                <c:pt idx="3145">
                  <c:v>118.9</c:v>
                </c:pt>
                <c:pt idx="3146">
                  <c:v>118.9</c:v>
                </c:pt>
                <c:pt idx="3147">
                  <c:v>118.5</c:v>
                </c:pt>
                <c:pt idx="3148">
                  <c:v>118.5</c:v>
                </c:pt>
                <c:pt idx="3149">
                  <c:v>118.5</c:v>
                </c:pt>
                <c:pt idx="3150">
                  <c:v>118.3</c:v>
                </c:pt>
                <c:pt idx="3151">
                  <c:v>118.3</c:v>
                </c:pt>
                <c:pt idx="3152">
                  <c:v>118.3</c:v>
                </c:pt>
                <c:pt idx="3153">
                  <c:v>118.5</c:v>
                </c:pt>
                <c:pt idx="3154">
                  <c:v>118.5</c:v>
                </c:pt>
                <c:pt idx="3155">
                  <c:v>118.5</c:v>
                </c:pt>
                <c:pt idx="3156">
                  <c:v>118.4</c:v>
                </c:pt>
                <c:pt idx="3157">
                  <c:v>118.4</c:v>
                </c:pt>
                <c:pt idx="3158">
                  <c:v>118.4</c:v>
                </c:pt>
                <c:pt idx="3159">
                  <c:v>118.2</c:v>
                </c:pt>
                <c:pt idx="3160">
                  <c:v>118.2</c:v>
                </c:pt>
                <c:pt idx="3161">
                  <c:v>118.2</c:v>
                </c:pt>
                <c:pt idx="3162">
                  <c:v>118.2</c:v>
                </c:pt>
                <c:pt idx="3163">
                  <c:v>118.2</c:v>
                </c:pt>
                <c:pt idx="3164">
                  <c:v>118.2</c:v>
                </c:pt>
                <c:pt idx="3165">
                  <c:v>118.1</c:v>
                </c:pt>
                <c:pt idx="3166">
                  <c:v>118.1</c:v>
                </c:pt>
                <c:pt idx="3167">
                  <c:v>118.1</c:v>
                </c:pt>
                <c:pt idx="3168">
                  <c:v>118.8</c:v>
                </c:pt>
                <c:pt idx="3169">
                  <c:v>118.8</c:v>
                </c:pt>
                <c:pt idx="3170">
                  <c:v>118.8</c:v>
                </c:pt>
                <c:pt idx="3171">
                  <c:v>118.6</c:v>
                </c:pt>
                <c:pt idx="3172">
                  <c:v>118.6</c:v>
                </c:pt>
                <c:pt idx="3173">
                  <c:v>118.6</c:v>
                </c:pt>
                <c:pt idx="3174">
                  <c:v>118.2</c:v>
                </c:pt>
                <c:pt idx="3175">
                  <c:v>118.2</c:v>
                </c:pt>
                <c:pt idx="3176">
                  <c:v>118.2</c:v>
                </c:pt>
                <c:pt idx="3177">
                  <c:v>117.4</c:v>
                </c:pt>
                <c:pt idx="3178">
                  <c:v>117.4</c:v>
                </c:pt>
                <c:pt idx="3179">
                  <c:v>117.4</c:v>
                </c:pt>
                <c:pt idx="3180">
                  <c:v>116.8</c:v>
                </c:pt>
                <c:pt idx="3181">
                  <c:v>116.8</c:v>
                </c:pt>
                <c:pt idx="3182">
                  <c:v>116.8</c:v>
                </c:pt>
                <c:pt idx="3183">
                  <c:v>117.1</c:v>
                </c:pt>
                <c:pt idx="3184">
                  <c:v>117.1</c:v>
                </c:pt>
                <c:pt idx="3185">
                  <c:v>117.1</c:v>
                </c:pt>
                <c:pt idx="3186">
                  <c:v>117</c:v>
                </c:pt>
                <c:pt idx="3187">
                  <c:v>117</c:v>
                </c:pt>
                <c:pt idx="3188">
                  <c:v>117</c:v>
                </c:pt>
                <c:pt idx="3189">
                  <c:v>117</c:v>
                </c:pt>
                <c:pt idx="3190">
                  <c:v>117</c:v>
                </c:pt>
                <c:pt idx="3191">
                  <c:v>117</c:v>
                </c:pt>
                <c:pt idx="3192">
                  <c:v>116.3</c:v>
                </c:pt>
                <c:pt idx="3193">
                  <c:v>116.3</c:v>
                </c:pt>
                <c:pt idx="3194">
                  <c:v>116.3</c:v>
                </c:pt>
                <c:pt idx="3195">
                  <c:v>115.9</c:v>
                </c:pt>
                <c:pt idx="3196">
                  <c:v>115.9</c:v>
                </c:pt>
                <c:pt idx="3197">
                  <c:v>115.9</c:v>
                </c:pt>
                <c:pt idx="3198">
                  <c:v>115.6</c:v>
                </c:pt>
                <c:pt idx="3199">
                  <c:v>115.6</c:v>
                </c:pt>
                <c:pt idx="3200">
                  <c:v>115.6</c:v>
                </c:pt>
                <c:pt idx="3201">
                  <c:v>115.4</c:v>
                </c:pt>
                <c:pt idx="3202">
                  <c:v>115.4</c:v>
                </c:pt>
                <c:pt idx="3203">
                  <c:v>115.4</c:v>
                </c:pt>
                <c:pt idx="3204">
                  <c:v>115.4</c:v>
                </c:pt>
                <c:pt idx="3205">
                  <c:v>115.4</c:v>
                </c:pt>
                <c:pt idx="3206">
                  <c:v>115.4</c:v>
                </c:pt>
                <c:pt idx="3207">
                  <c:v>115.1</c:v>
                </c:pt>
                <c:pt idx="3208">
                  <c:v>115.1</c:v>
                </c:pt>
                <c:pt idx="3209">
                  <c:v>115.1</c:v>
                </c:pt>
                <c:pt idx="3210">
                  <c:v>114.1</c:v>
                </c:pt>
                <c:pt idx="3211">
                  <c:v>114.1</c:v>
                </c:pt>
                <c:pt idx="3212">
                  <c:v>114.1</c:v>
                </c:pt>
                <c:pt idx="3213">
                  <c:v>113.8</c:v>
                </c:pt>
                <c:pt idx="3214">
                  <c:v>113.8</c:v>
                </c:pt>
                <c:pt idx="3215">
                  <c:v>113.8</c:v>
                </c:pt>
                <c:pt idx="3216">
                  <c:v>114.4</c:v>
                </c:pt>
                <c:pt idx="3217">
                  <c:v>114.4</c:v>
                </c:pt>
                <c:pt idx="3218">
                  <c:v>114.4</c:v>
                </c:pt>
                <c:pt idx="3219">
                  <c:v>115.3</c:v>
                </c:pt>
                <c:pt idx="3220">
                  <c:v>115.3</c:v>
                </c:pt>
                <c:pt idx="3221">
                  <c:v>115.3</c:v>
                </c:pt>
                <c:pt idx="3222">
                  <c:v>115.5</c:v>
                </c:pt>
                <c:pt idx="3223">
                  <c:v>115.5</c:v>
                </c:pt>
                <c:pt idx="3224">
                  <c:v>115.5</c:v>
                </c:pt>
                <c:pt idx="3225">
                  <c:v>115.5</c:v>
                </c:pt>
                <c:pt idx="3226">
                  <c:v>115.5</c:v>
                </c:pt>
                <c:pt idx="3227">
                  <c:v>115.5</c:v>
                </c:pt>
                <c:pt idx="3228">
                  <c:v>115.8</c:v>
                </c:pt>
                <c:pt idx="3229">
                  <c:v>115.8</c:v>
                </c:pt>
                <c:pt idx="3230">
                  <c:v>115.8</c:v>
                </c:pt>
                <c:pt idx="3231">
                  <c:v>116</c:v>
                </c:pt>
                <c:pt idx="3232">
                  <c:v>116</c:v>
                </c:pt>
                <c:pt idx="3233">
                  <c:v>116</c:v>
                </c:pt>
                <c:pt idx="3234">
                  <c:v>116.1</c:v>
                </c:pt>
                <c:pt idx="3235">
                  <c:v>116.1</c:v>
                </c:pt>
                <c:pt idx="3236">
                  <c:v>116.1</c:v>
                </c:pt>
                <c:pt idx="3237">
                  <c:v>116.2</c:v>
                </c:pt>
                <c:pt idx="3238">
                  <c:v>116.2</c:v>
                </c:pt>
                <c:pt idx="3239">
                  <c:v>116.2</c:v>
                </c:pt>
                <c:pt idx="3240">
                  <c:v>116.4</c:v>
                </c:pt>
                <c:pt idx="3241">
                  <c:v>116.4</c:v>
                </c:pt>
                <c:pt idx="3242">
                  <c:v>116.4</c:v>
                </c:pt>
                <c:pt idx="3243">
                  <c:v>116.7</c:v>
                </c:pt>
                <c:pt idx="3244">
                  <c:v>116.7</c:v>
                </c:pt>
                <c:pt idx="3245">
                  <c:v>116.7</c:v>
                </c:pt>
                <c:pt idx="3246">
                  <c:v>116.8</c:v>
                </c:pt>
                <c:pt idx="3247">
                  <c:v>116.8</c:v>
                </c:pt>
                <c:pt idx="3248">
                  <c:v>116.8</c:v>
                </c:pt>
                <c:pt idx="3249">
                  <c:v>117</c:v>
                </c:pt>
                <c:pt idx="3250">
                  <c:v>117</c:v>
                </c:pt>
                <c:pt idx="3251">
                  <c:v>117</c:v>
                </c:pt>
                <c:pt idx="3252">
                  <c:v>117.1</c:v>
                </c:pt>
                <c:pt idx="3253">
                  <c:v>117.1</c:v>
                </c:pt>
                <c:pt idx="3254">
                  <c:v>117.1</c:v>
                </c:pt>
                <c:pt idx="3255">
                  <c:v>117.6</c:v>
                </c:pt>
                <c:pt idx="3256">
                  <c:v>117.6</c:v>
                </c:pt>
                <c:pt idx="3257">
                  <c:v>117.6</c:v>
                </c:pt>
                <c:pt idx="3258">
                  <c:v>118</c:v>
                </c:pt>
                <c:pt idx="3259">
                  <c:v>118</c:v>
                </c:pt>
                <c:pt idx="3260">
                  <c:v>118</c:v>
                </c:pt>
                <c:pt idx="3261">
                  <c:v>118.2</c:v>
                </c:pt>
                <c:pt idx="3262">
                  <c:v>118.2</c:v>
                </c:pt>
                <c:pt idx="3263">
                  <c:v>118.2</c:v>
                </c:pt>
                <c:pt idx="3264">
                  <c:v>118.4</c:v>
                </c:pt>
                <c:pt idx="3265">
                  <c:v>118.4</c:v>
                </c:pt>
                <c:pt idx="3266">
                  <c:v>118.4</c:v>
                </c:pt>
                <c:pt idx="3267">
                  <c:v>117.5</c:v>
                </c:pt>
                <c:pt idx="3268">
                  <c:v>117.5</c:v>
                </c:pt>
                <c:pt idx="3269">
                  <c:v>117.5</c:v>
                </c:pt>
                <c:pt idx="3270">
                  <c:v>117.6</c:v>
                </c:pt>
                <c:pt idx="3271">
                  <c:v>117.6</c:v>
                </c:pt>
                <c:pt idx="3272">
                  <c:v>117.6</c:v>
                </c:pt>
                <c:pt idx="3273">
                  <c:v>118</c:v>
                </c:pt>
                <c:pt idx="3274">
                  <c:v>118</c:v>
                </c:pt>
                <c:pt idx="3275">
                  <c:v>118</c:v>
                </c:pt>
                <c:pt idx="3276">
                  <c:v>119.6</c:v>
                </c:pt>
                <c:pt idx="3277">
                  <c:v>119.6</c:v>
                </c:pt>
                <c:pt idx="3278">
                  <c:v>119.6</c:v>
                </c:pt>
                <c:pt idx="3279">
                  <c:v>120.5</c:v>
                </c:pt>
                <c:pt idx="3280">
                  <c:v>120.5</c:v>
                </c:pt>
                <c:pt idx="3281">
                  <c:v>120.5</c:v>
                </c:pt>
                <c:pt idx="3282">
                  <c:v>120.6</c:v>
                </c:pt>
                <c:pt idx="3283">
                  <c:v>120.6</c:v>
                </c:pt>
                <c:pt idx="3284">
                  <c:v>120.6</c:v>
                </c:pt>
                <c:pt idx="3285">
                  <c:v>120.3</c:v>
                </c:pt>
                <c:pt idx="3286">
                  <c:v>120.3</c:v>
                </c:pt>
                <c:pt idx="3287">
                  <c:v>120.3</c:v>
                </c:pt>
                <c:pt idx="3288">
                  <c:v>119.9</c:v>
                </c:pt>
                <c:pt idx="3289">
                  <c:v>119.9</c:v>
                </c:pt>
                <c:pt idx="3290">
                  <c:v>119.9</c:v>
                </c:pt>
                <c:pt idx="3291">
                  <c:v>119.9</c:v>
                </c:pt>
                <c:pt idx="3292">
                  <c:v>119.9</c:v>
                </c:pt>
                <c:pt idx="3293">
                  <c:v>119.9</c:v>
                </c:pt>
                <c:pt idx="3294">
                  <c:v>119.6</c:v>
                </c:pt>
                <c:pt idx="3295">
                  <c:v>119.6</c:v>
                </c:pt>
                <c:pt idx="3296">
                  <c:v>119.6</c:v>
                </c:pt>
                <c:pt idx="3297">
                  <c:v>119</c:v>
                </c:pt>
                <c:pt idx="3298">
                  <c:v>119</c:v>
                </c:pt>
                <c:pt idx="3299">
                  <c:v>119</c:v>
                </c:pt>
                <c:pt idx="3300">
                  <c:v>118.9</c:v>
                </c:pt>
                <c:pt idx="3301">
                  <c:v>118.9</c:v>
                </c:pt>
                <c:pt idx="3302">
                  <c:v>118.9</c:v>
                </c:pt>
                <c:pt idx="3303">
                  <c:v>119.2</c:v>
                </c:pt>
                <c:pt idx="3304">
                  <c:v>119.2</c:v>
                </c:pt>
                <c:pt idx="3305">
                  <c:v>119.2</c:v>
                </c:pt>
                <c:pt idx="3306">
                  <c:v>120</c:v>
                </c:pt>
                <c:pt idx="3307">
                  <c:v>120</c:v>
                </c:pt>
                <c:pt idx="3308">
                  <c:v>120</c:v>
                </c:pt>
                <c:pt idx="3309">
                  <c:v>119.8</c:v>
                </c:pt>
                <c:pt idx="3310">
                  <c:v>119.8</c:v>
                </c:pt>
                <c:pt idx="3311">
                  <c:v>119.8</c:v>
                </c:pt>
                <c:pt idx="3312">
                  <c:v>119.7</c:v>
                </c:pt>
                <c:pt idx="3313">
                  <c:v>119.7</c:v>
                </c:pt>
                <c:pt idx="3314">
                  <c:v>119.7</c:v>
                </c:pt>
                <c:pt idx="3315">
                  <c:v>119.2</c:v>
                </c:pt>
                <c:pt idx="3316">
                  <c:v>119.2</c:v>
                </c:pt>
                <c:pt idx="3317">
                  <c:v>119.2</c:v>
                </c:pt>
                <c:pt idx="3318">
                  <c:v>119.4</c:v>
                </c:pt>
                <c:pt idx="3319">
                  <c:v>119.4</c:v>
                </c:pt>
                <c:pt idx="3320">
                  <c:v>119.4</c:v>
                </c:pt>
                <c:pt idx="3321">
                  <c:v>119.4</c:v>
                </c:pt>
                <c:pt idx="3322">
                  <c:v>119.4</c:v>
                </c:pt>
                <c:pt idx="3323">
                  <c:v>119.4</c:v>
                </c:pt>
                <c:pt idx="3324">
                  <c:v>119.4</c:v>
                </c:pt>
                <c:pt idx="3325">
                  <c:v>119.4</c:v>
                </c:pt>
                <c:pt idx="3326">
                  <c:v>119.4</c:v>
                </c:pt>
                <c:pt idx="3327">
                  <c:v>119.7</c:v>
                </c:pt>
                <c:pt idx="3328">
                  <c:v>119.7</c:v>
                </c:pt>
                <c:pt idx="3329">
                  <c:v>119.7</c:v>
                </c:pt>
                <c:pt idx="3330">
                  <c:v>120.1</c:v>
                </c:pt>
                <c:pt idx="3331">
                  <c:v>120.1</c:v>
                </c:pt>
                <c:pt idx="3332">
                  <c:v>120.1</c:v>
                </c:pt>
                <c:pt idx="3333">
                  <c:v>120.5</c:v>
                </c:pt>
                <c:pt idx="3334">
                  <c:v>120.5</c:v>
                </c:pt>
                <c:pt idx="3335">
                  <c:v>120.5</c:v>
                </c:pt>
                <c:pt idx="3336">
                  <c:v>120.4</c:v>
                </c:pt>
                <c:pt idx="3337">
                  <c:v>120.4</c:v>
                </c:pt>
                <c:pt idx="3338">
                  <c:v>120.4</c:v>
                </c:pt>
                <c:pt idx="3339">
                  <c:v>120.1</c:v>
                </c:pt>
                <c:pt idx="3340">
                  <c:v>120.1</c:v>
                </c:pt>
                <c:pt idx="3341">
                  <c:v>120.1</c:v>
                </c:pt>
                <c:pt idx="3342">
                  <c:v>120</c:v>
                </c:pt>
                <c:pt idx="3343">
                  <c:v>120</c:v>
                </c:pt>
                <c:pt idx="3344">
                  <c:v>120</c:v>
                </c:pt>
                <c:pt idx="3345">
                  <c:v>119.7</c:v>
                </c:pt>
                <c:pt idx="3346">
                  <c:v>119.7</c:v>
                </c:pt>
                <c:pt idx="3347">
                  <c:v>119.7</c:v>
                </c:pt>
                <c:pt idx="3348">
                  <c:v>119.8</c:v>
                </c:pt>
                <c:pt idx="3349">
                  <c:v>119.8</c:v>
                </c:pt>
                <c:pt idx="3350">
                  <c:v>119.8</c:v>
                </c:pt>
                <c:pt idx="3351">
                  <c:v>119.6</c:v>
                </c:pt>
                <c:pt idx="3352">
                  <c:v>119.6</c:v>
                </c:pt>
                <c:pt idx="3353">
                  <c:v>119.6</c:v>
                </c:pt>
                <c:pt idx="3354">
                  <c:v>119.8</c:v>
                </c:pt>
                <c:pt idx="3355">
                  <c:v>119.8</c:v>
                </c:pt>
                <c:pt idx="3356">
                  <c:v>119.8</c:v>
                </c:pt>
                <c:pt idx="3357">
                  <c:v>119.9</c:v>
                </c:pt>
                <c:pt idx="3358">
                  <c:v>119.9</c:v>
                </c:pt>
                <c:pt idx="3359">
                  <c:v>119.9</c:v>
                </c:pt>
                <c:pt idx="3360">
                  <c:v>120.5</c:v>
                </c:pt>
                <c:pt idx="3361">
                  <c:v>120.5</c:v>
                </c:pt>
                <c:pt idx="3362">
                  <c:v>120.5</c:v>
                </c:pt>
                <c:pt idx="3363">
                  <c:v>121</c:v>
                </c:pt>
                <c:pt idx="3364">
                  <c:v>121</c:v>
                </c:pt>
                <c:pt idx="3365">
                  <c:v>121</c:v>
                </c:pt>
                <c:pt idx="3366">
                  <c:v>121.3</c:v>
                </c:pt>
                <c:pt idx="3367">
                  <c:v>121.3</c:v>
                </c:pt>
                <c:pt idx="3368">
                  <c:v>121.3</c:v>
                </c:pt>
                <c:pt idx="3369">
                  <c:v>121.5</c:v>
                </c:pt>
                <c:pt idx="3370">
                  <c:v>121.5</c:v>
                </c:pt>
                <c:pt idx="3371">
                  <c:v>121.5</c:v>
                </c:pt>
                <c:pt idx="3372">
                  <c:v>121.6</c:v>
                </c:pt>
                <c:pt idx="3373">
                  <c:v>121.6</c:v>
                </c:pt>
                <c:pt idx="3374">
                  <c:v>121.6</c:v>
                </c:pt>
                <c:pt idx="3375">
                  <c:v>122.4</c:v>
                </c:pt>
                <c:pt idx="3376">
                  <c:v>122.4</c:v>
                </c:pt>
                <c:pt idx="3377">
                  <c:v>122.4</c:v>
                </c:pt>
                <c:pt idx="3378">
                  <c:v>123.4</c:v>
                </c:pt>
                <c:pt idx="3379">
                  <c:v>123.4</c:v>
                </c:pt>
                <c:pt idx="3380">
                  <c:v>123.4</c:v>
                </c:pt>
                <c:pt idx="3381">
                  <c:v>124.5</c:v>
                </c:pt>
                <c:pt idx="3382">
                  <c:v>124.5</c:v>
                </c:pt>
                <c:pt idx="3383">
                  <c:v>124.5</c:v>
                </c:pt>
                <c:pt idx="3384">
                  <c:v>124.9</c:v>
                </c:pt>
                <c:pt idx="3385">
                  <c:v>124.9</c:v>
                </c:pt>
                <c:pt idx="3386">
                  <c:v>124.9</c:v>
                </c:pt>
                <c:pt idx="3387">
                  <c:v>124.9</c:v>
                </c:pt>
                <c:pt idx="3388">
                  <c:v>124.9</c:v>
                </c:pt>
                <c:pt idx="3389">
                  <c:v>124.9</c:v>
                </c:pt>
                <c:pt idx="3390">
                  <c:v>124.5</c:v>
                </c:pt>
                <c:pt idx="3391">
                  <c:v>124.5</c:v>
                </c:pt>
                <c:pt idx="3392">
                  <c:v>124.5</c:v>
                </c:pt>
                <c:pt idx="3393">
                  <c:v>124.2</c:v>
                </c:pt>
                <c:pt idx="3394">
                  <c:v>124.2</c:v>
                </c:pt>
                <c:pt idx="3395">
                  <c:v>124.2</c:v>
                </c:pt>
                <c:pt idx="3396">
                  <c:v>124.2</c:v>
                </c:pt>
                <c:pt idx="3397">
                  <c:v>124.2</c:v>
                </c:pt>
                <c:pt idx="3398">
                  <c:v>124.2</c:v>
                </c:pt>
                <c:pt idx="3399">
                  <c:v>124.5</c:v>
                </c:pt>
                <c:pt idx="3400">
                  <c:v>124.5</c:v>
                </c:pt>
                <c:pt idx="3401">
                  <c:v>124.5</c:v>
                </c:pt>
                <c:pt idx="3402">
                  <c:v>125</c:v>
                </c:pt>
                <c:pt idx="3403">
                  <c:v>125</c:v>
                </c:pt>
                <c:pt idx="3404">
                  <c:v>125</c:v>
                </c:pt>
                <c:pt idx="3405">
                  <c:v>124.9</c:v>
                </c:pt>
                <c:pt idx="3406">
                  <c:v>124.9</c:v>
                </c:pt>
                <c:pt idx="3407">
                  <c:v>124.9</c:v>
                </c:pt>
                <c:pt idx="3408">
                  <c:v>124.6</c:v>
                </c:pt>
                <c:pt idx="3409">
                  <c:v>124.6</c:v>
                </c:pt>
                <c:pt idx="3410">
                  <c:v>124.6</c:v>
                </c:pt>
                <c:pt idx="3411">
                  <c:v>124.3</c:v>
                </c:pt>
                <c:pt idx="3412">
                  <c:v>124.3</c:v>
                </c:pt>
                <c:pt idx="3413">
                  <c:v>124.3</c:v>
                </c:pt>
                <c:pt idx="3414">
                  <c:v>124.7</c:v>
                </c:pt>
                <c:pt idx="3415">
                  <c:v>124.7</c:v>
                </c:pt>
                <c:pt idx="3416">
                  <c:v>124.7</c:v>
                </c:pt>
                <c:pt idx="3417">
                  <c:v>125.2</c:v>
                </c:pt>
                <c:pt idx="3418">
                  <c:v>125.2</c:v>
                </c:pt>
                <c:pt idx="3419">
                  <c:v>125.2</c:v>
                </c:pt>
                <c:pt idx="3420">
                  <c:v>125.4</c:v>
                </c:pt>
                <c:pt idx="3421">
                  <c:v>125.4</c:v>
                </c:pt>
                <c:pt idx="3422">
                  <c:v>125.4</c:v>
                </c:pt>
                <c:pt idx="3423">
                  <c:v>125.4</c:v>
                </c:pt>
                <c:pt idx="3424">
                  <c:v>125.4</c:v>
                </c:pt>
                <c:pt idx="3425">
                  <c:v>125.4</c:v>
                </c:pt>
                <c:pt idx="3426">
                  <c:v>125.6</c:v>
                </c:pt>
                <c:pt idx="3427">
                  <c:v>125.6</c:v>
                </c:pt>
                <c:pt idx="3428">
                  <c:v>125.6</c:v>
                </c:pt>
                <c:pt idx="3429">
                  <c:v>125.8</c:v>
                </c:pt>
                <c:pt idx="3430">
                  <c:v>125.8</c:v>
                </c:pt>
                <c:pt idx="3431">
                  <c:v>125.8</c:v>
                </c:pt>
                <c:pt idx="3432">
                  <c:v>126</c:v>
                </c:pt>
                <c:pt idx="3433">
                  <c:v>126</c:v>
                </c:pt>
                <c:pt idx="3434">
                  <c:v>126</c:v>
                </c:pt>
                <c:pt idx="3435">
                  <c:v>126</c:v>
                </c:pt>
                <c:pt idx="3436">
                  <c:v>126</c:v>
                </c:pt>
                <c:pt idx="3437">
                  <c:v>126</c:v>
                </c:pt>
                <c:pt idx="3438">
                  <c:v>125.7</c:v>
                </c:pt>
                <c:pt idx="3439">
                  <c:v>125.7</c:v>
                </c:pt>
                <c:pt idx="3440">
                  <c:v>125.7</c:v>
                </c:pt>
                <c:pt idx="3441">
                  <c:v>125.9</c:v>
                </c:pt>
                <c:pt idx="3442">
                  <c:v>125.9</c:v>
                </c:pt>
                <c:pt idx="3443">
                  <c:v>125.9</c:v>
                </c:pt>
                <c:pt idx="3444">
                  <c:v>126.1</c:v>
                </c:pt>
                <c:pt idx="3445">
                  <c:v>126.1</c:v>
                </c:pt>
                <c:pt idx="3446">
                  <c:v>126.1</c:v>
                </c:pt>
                <c:pt idx="3447">
                  <c:v>126.5</c:v>
                </c:pt>
                <c:pt idx="3448">
                  <c:v>126.5</c:v>
                </c:pt>
                <c:pt idx="3449">
                  <c:v>126.5</c:v>
                </c:pt>
                <c:pt idx="3450">
                  <c:v>126.3</c:v>
                </c:pt>
                <c:pt idx="3451">
                  <c:v>126.3</c:v>
                </c:pt>
                <c:pt idx="3452">
                  <c:v>126.3</c:v>
                </c:pt>
                <c:pt idx="3453">
                  <c:v>125.9</c:v>
                </c:pt>
                <c:pt idx="3454">
                  <c:v>125.9</c:v>
                </c:pt>
                <c:pt idx="3455">
                  <c:v>125.9</c:v>
                </c:pt>
                <c:pt idx="3456">
                  <c:v>125.8</c:v>
                </c:pt>
                <c:pt idx="3457">
                  <c:v>125.8</c:v>
                </c:pt>
                <c:pt idx="3458">
                  <c:v>125.8</c:v>
                </c:pt>
                <c:pt idx="3459">
                  <c:v>126.3</c:v>
                </c:pt>
                <c:pt idx="3460">
                  <c:v>126.3</c:v>
                </c:pt>
                <c:pt idx="3461">
                  <c:v>126.3</c:v>
                </c:pt>
                <c:pt idx="3462">
                  <c:v>126.4</c:v>
                </c:pt>
                <c:pt idx="3463">
                  <c:v>126.4</c:v>
                </c:pt>
                <c:pt idx="3464">
                  <c:v>126.4</c:v>
                </c:pt>
                <c:pt idx="3465">
                  <c:v>125.8</c:v>
                </c:pt>
                <c:pt idx="3466">
                  <c:v>125.8</c:v>
                </c:pt>
                <c:pt idx="3467">
                  <c:v>125.8</c:v>
                </c:pt>
                <c:pt idx="3468">
                  <c:v>125.2</c:v>
                </c:pt>
                <c:pt idx="3469">
                  <c:v>125.2</c:v>
                </c:pt>
                <c:pt idx="3470">
                  <c:v>125.2</c:v>
                </c:pt>
                <c:pt idx="3471">
                  <c:v>124.8</c:v>
                </c:pt>
                <c:pt idx="3472">
                  <c:v>124.8</c:v>
                </c:pt>
                <c:pt idx="3473">
                  <c:v>124.8</c:v>
                </c:pt>
                <c:pt idx="3474">
                  <c:v>125</c:v>
                </c:pt>
                <c:pt idx="3475">
                  <c:v>125</c:v>
                </c:pt>
                <c:pt idx="3476">
                  <c:v>125</c:v>
                </c:pt>
                <c:pt idx="3477">
                  <c:v>124.9</c:v>
                </c:pt>
                <c:pt idx="3478">
                  <c:v>124.9</c:v>
                </c:pt>
                <c:pt idx="3479">
                  <c:v>124.9</c:v>
                </c:pt>
                <c:pt idx="3480">
                  <c:v>124.5</c:v>
                </c:pt>
                <c:pt idx="3481">
                  <c:v>124.5</c:v>
                </c:pt>
                <c:pt idx="3482">
                  <c:v>124.5</c:v>
                </c:pt>
                <c:pt idx="3483">
                  <c:v>124.1</c:v>
                </c:pt>
                <c:pt idx="3484">
                  <c:v>124.1</c:v>
                </c:pt>
                <c:pt idx="3485">
                  <c:v>124.1</c:v>
                </c:pt>
                <c:pt idx="3486">
                  <c:v>124</c:v>
                </c:pt>
                <c:pt idx="3487">
                  <c:v>124</c:v>
                </c:pt>
                <c:pt idx="3488">
                  <c:v>124</c:v>
                </c:pt>
                <c:pt idx="3489">
                  <c:v>124.4</c:v>
                </c:pt>
                <c:pt idx="3490">
                  <c:v>124.4</c:v>
                </c:pt>
                <c:pt idx="3491">
                  <c:v>124.4</c:v>
                </c:pt>
                <c:pt idx="3492">
                  <c:v>124.4</c:v>
                </c:pt>
                <c:pt idx="3493">
                  <c:v>124.4</c:v>
                </c:pt>
                <c:pt idx="3494">
                  <c:v>124.4</c:v>
                </c:pt>
                <c:pt idx="3495">
                  <c:v>124.2</c:v>
                </c:pt>
                <c:pt idx="3496">
                  <c:v>124.2</c:v>
                </c:pt>
                <c:pt idx="3497">
                  <c:v>124.2</c:v>
                </c:pt>
                <c:pt idx="3498">
                  <c:v>124</c:v>
                </c:pt>
                <c:pt idx="3499">
                  <c:v>124</c:v>
                </c:pt>
                <c:pt idx="3500">
                  <c:v>124</c:v>
                </c:pt>
                <c:pt idx="3501">
                  <c:v>124</c:v>
                </c:pt>
                <c:pt idx="3502">
                  <c:v>124</c:v>
                </c:pt>
                <c:pt idx="3503">
                  <c:v>124</c:v>
                </c:pt>
                <c:pt idx="3504">
                  <c:v>123.9</c:v>
                </c:pt>
                <c:pt idx="3505">
                  <c:v>123.9</c:v>
                </c:pt>
                <c:pt idx="3506">
                  <c:v>123.9</c:v>
                </c:pt>
                <c:pt idx="3507">
                  <c:v>123.7</c:v>
                </c:pt>
                <c:pt idx="3508">
                  <c:v>123.7</c:v>
                </c:pt>
                <c:pt idx="3509">
                  <c:v>123.7</c:v>
                </c:pt>
                <c:pt idx="3510">
                  <c:v>123.3</c:v>
                </c:pt>
                <c:pt idx="3511">
                  <c:v>123.3</c:v>
                </c:pt>
                <c:pt idx="3512">
                  <c:v>123.3</c:v>
                </c:pt>
                <c:pt idx="3513">
                  <c:v>123.3</c:v>
                </c:pt>
                <c:pt idx="3514">
                  <c:v>123.3</c:v>
                </c:pt>
                <c:pt idx="3515">
                  <c:v>123.3</c:v>
                </c:pt>
                <c:pt idx="3516">
                  <c:v>123.7</c:v>
                </c:pt>
                <c:pt idx="3517">
                  <c:v>123.7</c:v>
                </c:pt>
                <c:pt idx="3518">
                  <c:v>123.7</c:v>
                </c:pt>
                <c:pt idx="3519">
                  <c:v>124.1</c:v>
                </c:pt>
                <c:pt idx="3520">
                  <c:v>124.1</c:v>
                </c:pt>
                <c:pt idx="3521">
                  <c:v>124.1</c:v>
                </c:pt>
                <c:pt idx="3522">
                  <c:v>124.1</c:v>
                </c:pt>
                <c:pt idx="3523">
                  <c:v>124.1</c:v>
                </c:pt>
                <c:pt idx="3524">
                  <c:v>124.1</c:v>
                </c:pt>
                <c:pt idx="3525">
                  <c:v>124.3</c:v>
                </c:pt>
                <c:pt idx="3526">
                  <c:v>124.3</c:v>
                </c:pt>
                <c:pt idx="3527">
                  <c:v>124.3</c:v>
                </c:pt>
                <c:pt idx="3528">
                  <c:v>124.1</c:v>
                </c:pt>
                <c:pt idx="3529">
                  <c:v>124.1</c:v>
                </c:pt>
                <c:pt idx="3530">
                  <c:v>124.1</c:v>
                </c:pt>
                <c:pt idx="3531">
                  <c:v>123.8</c:v>
                </c:pt>
                <c:pt idx="3532">
                  <c:v>123.8</c:v>
                </c:pt>
                <c:pt idx="3533">
                  <c:v>123.8</c:v>
                </c:pt>
                <c:pt idx="3534">
                  <c:v>123.3</c:v>
                </c:pt>
                <c:pt idx="3535">
                  <c:v>123.3</c:v>
                </c:pt>
                <c:pt idx="3536">
                  <c:v>123.3</c:v>
                </c:pt>
                <c:pt idx="3537">
                  <c:v>123.2</c:v>
                </c:pt>
                <c:pt idx="3538">
                  <c:v>123.2</c:v>
                </c:pt>
                <c:pt idx="3539">
                  <c:v>123.2</c:v>
                </c:pt>
                <c:pt idx="3540">
                  <c:v>123.3</c:v>
                </c:pt>
                <c:pt idx="3541">
                  <c:v>123.3</c:v>
                </c:pt>
                <c:pt idx="3542">
                  <c:v>123.3</c:v>
                </c:pt>
                <c:pt idx="3543">
                  <c:v>123</c:v>
                </c:pt>
                <c:pt idx="3544">
                  <c:v>123</c:v>
                </c:pt>
                <c:pt idx="3545">
                  <c:v>123</c:v>
                </c:pt>
                <c:pt idx="3546">
                  <c:v>122.8</c:v>
                </c:pt>
                <c:pt idx="3547">
                  <c:v>122.8</c:v>
                </c:pt>
                <c:pt idx="3548">
                  <c:v>122.8</c:v>
                </c:pt>
                <c:pt idx="3549">
                  <c:v>122.4</c:v>
                </c:pt>
                <c:pt idx="3550">
                  <c:v>122.4</c:v>
                </c:pt>
                <c:pt idx="3551">
                  <c:v>122.4</c:v>
                </c:pt>
                <c:pt idx="3552">
                  <c:v>122.2</c:v>
                </c:pt>
                <c:pt idx="3553">
                  <c:v>122.2</c:v>
                </c:pt>
                <c:pt idx="3554">
                  <c:v>122.2</c:v>
                </c:pt>
                <c:pt idx="3555">
                  <c:v>122.5</c:v>
                </c:pt>
                <c:pt idx="3556">
                  <c:v>122.5</c:v>
                </c:pt>
                <c:pt idx="3557">
                  <c:v>122.5</c:v>
                </c:pt>
                <c:pt idx="3558">
                  <c:v>122.7</c:v>
                </c:pt>
                <c:pt idx="3559">
                  <c:v>122.7</c:v>
                </c:pt>
                <c:pt idx="3560">
                  <c:v>122.7</c:v>
                </c:pt>
                <c:pt idx="3561">
                  <c:v>123.3</c:v>
                </c:pt>
                <c:pt idx="3562">
                  <c:v>123.3</c:v>
                </c:pt>
                <c:pt idx="3563">
                  <c:v>123.3</c:v>
                </c:pt>
                <c:pt idx="3564">
                  <c:v>123.6</c:v>
                </c:pt>
                <c:pt idx="3565">
                  <c:v>123.6</c:v>
                </c:pt>
                <c:pt idx="3566">
                  <c:v>123.6</c:v>
                </c:pt>
                <c:pt idx="3567">
                  <c:v>124</c:v>
                </c:pt>
                <c:pt idx="3568">
                  <c:v>124</c:v>
                </c:pt>
                <c:pt idx="3569">
                  <c:v>124</c:v>
                </c:pt>
                <c:pt idx="3570">
                  <c:v>123.8</c:v>
                </c:pt>
                <c:pt idx="3571">
                  <c:v>123.8</c:v>
                </c:pt>
                <c:pt idx="3572">
                  <c:v>123.8</c:v>
                </c:pt>
                <c:pt idx="3573">
                  <c:v>123.3</c:v>
                </c:pt>
                <c:pt idx="3574">
                  <c:v>123.3</c:v>
                </c:pt>
                <c:pt idx="3575">
                  <c:v>123.3</c:v>
                </c:pt>
                <c:pt idx="3576">
                  <c:v>122.9</c:v>
                </c:pt>
                <c:pt idx="3577">
                  <c:v>122.9</c:v>
                </c:pt>
                <c:pt idx="3578">
                  <c:v>122.9</c:v>
                </c:pt>
                <c:pt idx="3579">
                  <c:v>123</c:v>
                </c:pt>
                <c:pt idx="3580">
                  <c:v>123</c:v>
                </c:pt>
                <c:pt idx="3581">
                  <c:v>123</c:v>
                </c:pt>
                <c:pt idx="3582">
                  <c:v>123.5</c:v>
                </c:pt>
                <c:pt idx="3583">
                  <c:v>123.5</c:v>
                </c:pt>
                <c:pt idx="3584">
                  <c:v>123.5</c:v>
                </c:pt>
                <c:pt idx="3585">
                  <c:v>123.7</c:v>
                </c:pt>
                <c:pt idx="3586">
                  <c:v>123.7</c:v>
                </c:pt>
                <c:pt idx="3587">
                  <c:v>123.7</c:v>
                </c:pt>
                <c:pt idx="3588">
                  <c:v>123.7</c:v>
                </c:pt>
                <c:pt idx="3589">
                  <c:v>123.7</c:v>
                </c:pt>
                <c:pt idx="3590">
                  <c:v>123.7</c:v>
                </c:pt>
                <c:pt idx="3591">
                  <c:v>123.3</c:v>
                </c:pt>
                <c:pt idx="3592">
                  <c:v>123.3</c:v>
                </c:pt>
                <c:pt idx="3593">
                  <c:v>123.3</c:v>
                </c:pt>
                <c:pt idx="3594">
                  <c:v>123.3</c:v>
                </c:pt>
                <c:pt idx="3595">
                  <c:v>123.3</c:v>
                </c:pt>
                <c:pt idx="3596">
                  <c:v>123.3</c:v>
                </c:pt>
                <c:pt idx="3597">
                  <c:v>123.4</c:v>
                </c:pt>
                <c:pt idx="3598">
                  <c:v>123.4</c:v>
                </c:pt>
                <c:pt idx="3599">
                  <c:v>123.4</c:v>
                </c:pt>
                <c:pt idx="3600">
                  <c:v>123.7</c:v>
                </c:pt>
                <c:pt idx="3601">
                  <c:v>123.7</c:v>
                </c:pt>
                <c:pt idx="3602">
                  <c:v>123.7</c:v>
                </c:pt>
                <c:pt idx="3603">
                  <c:v>124.1</c:v>
                </c:pt>
                <c:pt idx="3604">
                  <c:v>124.1</c:v>
                </c:pt>
                <c:pt idx="3605">
                  <c:v>124.1</c:v>
                </c:pt>
                <c:pt idx="3606">
                  <c:v>125.2</c:v>
                </c:pt>
                <c:pt idx="3607">
                  <c:v>125.2</c:v>
                </c:pt>
                <c:pt idx="3608">
                  <c:v>125.2</c:v>
                </c:pt>
                <c:pt idx="3609">
                  <c:v>125.7</c:v>
                </c:pt>
                <c:pt idx="3610">
                  <c:v>125.7</c:v>
                </c:pt>
                <c:pt idx="3611">
                  <c:v>125.7</c:v>
                </c:pt>
                <c:pt idx="3612">
                  <c:v>136.1</c:v>
                </c:pt>
                <c:pt idx="3613">
                  <c:v>136.1</c:v>
                </c:pt>
                <c:pt idx="3614">
                  <c:v>136.1</c:v>
                </c:pt>
                <c:pt idx="3615">
                  <c:v>147</c:v>
                </c:pt>
                <c:pt idx="3616">
                  <c:v>147</c:v>
                </c:pt>
                <c:pt idx="3617">
                  <c:v>147</c:v>
                </c:pt>
                <c:pt idx="3618">
                  <c:v>147.5</c:v>
                </c:pt>
                <c:pt idx="3619">
                  <c:v>147.5</c:v>
                </c:pt>
                <c:pt idx="3620">
                  <c:v>147.5</c:v>
                </c:pt>
                <c:pt idx="3621">
                  <c:v>147.1</c:v>
                </c:pt>
                <c:pt idx="3622">
                  <c:v>147.1</c:v>
                </c:pt>
                <c:pt idx="3623">
                  <c:v>147.1</c:v>
                </c:pt>
                <c:pt idx="3624">
                  <c:v>144.1</c:v>
                </c:pt>
                <c:pt idx="3625">
                  <c:v>144.1</c:v>
                </c:pt>
                <c:pt idx="3626">
                  <c:v>144.1</c:v>
                </c:pt>
                <c:pt idx="3627">
                  <c:v>141.19999999999999</c:v>
                </c:pt>
                <c:pt idx="3628">
                  <c:v>141.19999999999999</c:v>
                </c:pt>
                <c:pt idx="3629">
                  <c:v>141.19999999999999</c:v>
                </c:pt>
                <c:pt idx="3630">
                  <c:v>139.4</c:v>
                </c:pt>
                <c:pt idx="3631">
                  <c:v>139.4</c:v>
                </c:pt>
                <c:pt idx="3632">
                  <c:v>139.4</c:v>
                </c:pt>
                <c:pt idx="3633">
                  <c:v>139.6</c:v>
                </c:pt>
                <c:pt idx="3634">
                  <c:v>139.6</c:v>
                </c:pt>
                <c:pt idx="3635">
                  <c:v>139.6</c:v>
                </c:pt>
                <c:pt idx="3636">
                  <c:v>140.4</c:v>
                </c:pt>
                <c:pt idx="3637">
                  <c:v>140.4</c:v>
                </c:pt>
                <c:pt idx="3638">
                  <c:v>140.4</c:v>
                </c:pt>
                <c:pt idx="3639">
                  <c:v>141.5</c:v>
                </c:pt>
                <c:pt idx="3640">
                  <c:v>141.5</c:v>
                </c:pt>
                <c:pt idx="3641">
                  <c:v>141.5</c:v>
                </c:pt>
                <c:pt idx="3642">
                  <c:v>142.30000000000001</c:v>
                </c:pt>
                <c:pt idx="3643">
                  <c:v>142.30000000000001</c:v>
                </c:pt>
                <c:pt idx="3644">
                  <c:v>142.30000000000001</c:v>
                </c:pt>
                <c:pt idx="3645">
                  <c:v>143</c:v>
                </c:pt>
                <c:pt idx="3646">
                  <c:v>143</c:v>
                </c:pt>
                <c:pt idx="3647">
                  <c:v>143</c:v>
                </c:pt>
                <c:pt idx="3648">
                  <c:v>143.4</c:v>
                </c:pt>
                <c:pt idx="3649">
                  <c:v>143.4</c:v>
                </c:pt>
                <c:pt idx="3650">
                  <c:v>143.4</c:v>
                </c:pt>
                <c:pt idx="3651">
                  <c:v>143.1</c:v>
                </c:pt>
                <c:pt idx="3652">
                  <c:v>143.1</c:v>
                </c:pt>
                <c:pt idx="3653">
                  <c:v>143.1</c:v>
                </c:pt>
                <c:pt idx="3654">
                  <c:v>143.1</c:v>
                </c:pt>
                <c:pt idx="3655">
                  <c:v>143.1</c:v>
                </c:pt>
                <c:pt idx="3656">
                  <c:v>143.1</c:v>
                </c:pt>
                <c:pt idx="3657">
                  <c:v>143.1</c:v>
                </c:pt>
                <c:pt idx="3658">
                  <c:v>143.1</c:v>
                </c:pt>
                <c:pt idx="3659">
                  <c:v>143.1</c:v>
                </c:pt>
                <c:pt idx="3660">
                  <c:v>143</c:v>
                </c:pt>
                <c:pt idx="3661">
                  <c:v>143</c:v>
                </c:pt>
                <c:pt idx="3662">
                  <c:v>143</c:v>
                </c:pt>
                <c:pt idx="3663">
                  <c:v>142.19999999999999</c:v>
                </c:pt>
                <c:pt idx="3664">
                  <c:v>142.19999999999999</c:v>
                </c:pt>
                <c:pt idx="3665">
                  <c:v>142.19999999999999</c:v>
                </c:pt>
                <c:pt idx="3666">
                  <c:v>141</c:v>
                </c:pt>
                <c:pt idx="3667">
                  <c:v>141</c:v>
                </c:pt>
                <c:pt idx="3668">
                  <c:v>141</c:v>
                </c:pt>
                <c:pt idx="3669">
                  <c:v>140.4</c:v>
                </c:pt>
                <c:pt idx="3670">
                  <c:v>140.4</c:v>
                </c:pt>
                <c:pt idx="3671">
                  <c:v>140.4</c:v>
                </c:pt>
                <c:pt idx="3672">
                  <c:v>139.19999999999999</c:v>
                </c:pt>
                <c:pt idx="3673">
                  <c:v>139.19999999999999</c:v>
                </c:pt>
                <c:pt idx="3674">
                  <c:v>139.19999999999999</c:v>
                </c:pt>
                <c:pt idx="3675">
                  <c:v>137.6</c:v>
                </c:pt>
                <c:pt idx="3676">
                  <c:v>137.6</c:v>
                </c:pt>
                <c:pt idx="3677">
                  <c:v>137.6</c:v>
                </c:pt>
                <c:pt idx="3678">
                  <c:v>135.1</c:v>
                </c:pt>
                <c:pt idx="3679">
                  <c:v>135.1</c:v>
                </c:pt>
                <c:pt idx="3680">
                  <c:v>135.1</c:v>
                </c:pt>
                <c:pt idx="3681">
                  <c:v>132.6</c:v>
                </c:pt>
                <c:pt idx="3682">
                  <c:v>132.6</c:v>
                </c:pt>
                <c:pt idx="3683">
                  <c:v>132.6</c:v>
                </c:pt>
                <c:pt idx="3684">
                  <c:v>130.9</c:v>
                </c:pt>
                <c:pt idx="3685">
                  <c:v>130.9</c:v>
                </c:pt>
                <c:pt idx="3686">
                  <c:v>130.9</c:v>
                </c:pt>
                <c:pt idx="3687">
                  <c:v>129.80000000000001</c:v>
                </c:pt>
                <c:pt idx="3688">
                  <c:v>129.80000000000001</c:v>
                </c:pt>
                <c:pt idx="3689">
                  <c:v>129.80000000000001</c:v>
                </c:pt>
                <c:pt idx="3690">
                  <c:v>129.9</c:v>
                </c:pt>
                <c:pt idx="3691">
                  <c:v>129.9</c:v>
                </c:pt>
                <c:pt idx="3692">
                  <c:v>129.9</c:v>
                </c:pt>
                <c:pt idx="3693">
                  <c:v>130</c:v>
                </c:pt>
                <c:pt idx="3694">
                  <c:v>130</c:v>
                </c:pt>
                <c:pt idx="3695">
                  <c:v>130</c:v>
                </c:pt>
                <c:pt idx="3696">
                  <c:v>130.19999999999999</c:v>
                </c:pt>
                <c:pt idx="3697">
                  <c:v>130.19999999999999</c:v>
                </c:pt>
                <c:pt idx="3698">
                  <c:v>130.19999999999999</c:v>
                </c:pt>
                <c:pt idx="3699">
                  <c:v>129.80000000000001</c:v>
                </c:pt>
                <c:pt idx="3700">
                  <c:v>129.80000000000001</c:v>
                </c:pt>
                <c:pt idx="3701">
                  <c:v>129.80000000000001</c:v>
                </c:pt>
                <c:pt idx="3702">
                  <c:v>129.6</c:v>
                </c:pt>
                <c:pt idx="3703">
                  <c:v>129.6</c:v>
                </c:pt>
                <c:pt idx="3704">
                  <c:v>129.6</c:v>
                </c:pt>
                <c:pt idx="3705">
                  <c:v>129.5</c:v>
                </c:pt>
                <c:pt idx="3706">
                  <c:v>129.5</c:v>
                </c:pt>
                <c:pt idx="3707">
                  <c:v>129.5</c:v>
                </c:pt>
                <c:pt idx="3708">
                  <c:v>130.19999999999999</c:v>
                </c:pt>
                <c:pt idx="3709">
                  <c:v>130.19999999999999</c:v>
                </c:pt>
                <c:pt idx="3710">
                  <c:v>130.19999999999999</c:v>
                </c:pt>
                <c:pt idx="3711">
                  <c:v>130.69999999999999</c:v>
                </c:pt>
                <c:pt idx="3712">
                  <c:v>130.69999999999999</c:v>
                </c:pt>
                <c:pt idx="3713">
                  <c:v>130.69999999999999</c:v>
                </c:pt>
                <c:pt idx="3714">
                  <c:v>130.19999999999999</c:v>
                </c:pt>
                <c:pt idx="3715">
                  <c:v>130.19999999999999</c:v>
                </c:pt>
                <c:pt idx="3716">
                  <c:v>130.19999999999999</c:v>
                </c:pt>
                <c:pt idx="3717">
                  <c:v>128.1</c:v>
                </c:pt>
                <c:pt idx="3718">
                  <c:v>128.1</c:v>
                </c:pt>
                <c:pt idx="3719">
                  <c:v>128.1</c:v>
                </c:pt>
                <c:pt idx="3720">
                  <c:v>126</c:v>
                </c:pt>
                <c:pt idx="3721">
                  <c:v>126</c:v>
                </c:pt>
                <c:pt idx="3722">
                  <c:v>126</c:v>
                </c:pt>
                <c:pt idx="3723">
                  <c:v>124.6</c:v>
                </c:pt>
                <c:pt idx="3724">
                  <c:v>124.6</c:v>
                </c:pt>
                <c:pt idx="3725">
                  <c:v>124.6</c:v>
                </c:pt>
                <c:pt idx="3726">
                  <c:v>123.9</c:v>
                </c:pt>
                <c:pt idx="3727">
                  <c:v>123.9</c:v>
                </c:pt>
                <c:pt idx="3728">
                  <c:v>123.9</c:v>
                </c:pt>
                <c:pt idx="3729">
                  <c:v>123.6</c:v>
                </c:pt>
                <c:pt idx="3730">
                  <c:v>123.6</c:v>
                </c:pt>
                <c:pt idx="3731">
                  <c:v>123.6</c:v>
                </c:pt>
                <c:pt idx="3732">
                  <c:v>123.5</c:v>
                </c:pt>
                <c:pt idx="3733">
                  <c:v>123.5</c:v>
                </c:pt>
                <c:pt idx="3734">
                  <c:v>123.5</c:v>
                </c:pt>
                <c:pt idx="3735">
                  <c:v>123.5</c:v>
                </c:pt>
                <c:pt idx="3736">
                  <c:v>123.5</c:v>
                </c:pt>
                <c:pt idx="3737">
                  <c:v>123.5</c:v>
                </c:pt>
                <c:pt idx="3738">
                  <c:v>123</c:v>
                </c:pt>
                <c:pt idx="3739">
                  <c:v>123</c:v>
                </c:pt>
                <c:pt idx="3740">
                  <c:v>123</c:v>
                </c:pt>
                <c:pt idx="3741">
                  <c:v>122.4</c:v>
                </c:pt>
                <c:pt idx="3742">
                  <c:v>122.4</c:v>
                </c:pt>
                <c:pt idx="3743">
                  <c:v>122.4</c:v>
                </c:pt>
                <c:pt idx="3744">
                  <c:v>122</c:v>
                </c:pt>
                <c:pt idx="3745">
                  <c:v>122</c:v>
                </c:pt>
                <c:pt idx="3746">
                  <c:v>122</c:v>
                </c:pt>
                <c:pt idx="3747">
                  <c:v>121.9</c:v>
                </c:pt>
                <c:pt idx="3748">
                  <c:v>121.9</c:v>
                </c:pt>
                <c:pt idx="3749">
                  <c:v>121.9</c:v>
                </c:pt>
                <c:pt idx="3750">
                  <c:v>122.3</c:v>
                </c:pt>
                <c:pt idx="3751">
                  <c:v>122.3</c:v>
                </c:pt>
                <c:pt idx="3752">
                  <c:v>122.3</c:v>
                </c:pt>
                <c:pt idx="3753">
                  <c:v>122.2</c:v>
                </c:pt>
                <c:pt idx="3754">
                  <c:v>122.2</c:v>
                </c:pt>
                <c:pt idx="3755">
                  <c:v>122.2</c:v>
                </c:pt>
                <c:pt idx="3756">
                  <c:v>122.1</c:v>
                </c:pt>
                <c:pt idx="3757">
                  <c:v>122.1</c:v>
                </c:pt>
                <c:pt idx="3758">
                  <c:v>122.1</c:v>
                </c:pt>
                <c:pt idx="3759">
                  <c:v>121.8</c:v>
                </c:pt>
                <c:pt idx="3760">
                  <c:v>121.8</c:v>
                </c:pt>
                <c:pt idx="3761">
                  <c:v>121.8</c:v>
                </c:pt>
                <c:pt idx="3762">
                  <c:v>121.9</c:v>
                </c:pt>
                <c:pt idx="3763">
                  <c:v>121.9</c:v>
                </c:pt>
                <c:pt idx="3764">
                  <c:v>121.9</c:v>
                </c:pt>
                <c:pt idx="3765">
                  <c:v>121.8</c:v>
                </c:pt>
                <c:pt idx="3766">
                  <c:v>121.8</c:v>
                </c:pt>
                <c:pt idx="3767">
                  <c:v>121.8</c:v>
                </c:pt>
                <c:pt idx="3768">
                  <c:v>121.6</c:v>
                </c:pt>
                <c:pt idx="3769">
                  <c:v>121.6</c:v>
                </c:pt>
                <c:pt idx="3770">
                  <c:v>121.6</c:v>
                </c:pt>
                <c:pt idx="3771">
                  <c:v>121.7</c:v>
                </c:pt>
                <c:pt idx="3772">
                  <c:v>121.7</c:v>
                </c:pt>
                <c:pt idx="3773">
                  <c:v>121.7</c:v>
                </c:pt>
                <c:pt idx="3774">
                  <c:v>121.8</c:v>
                </c:pt>
                <c:pt idx="3775">
                  <c:v>121.8</c:v>
                </c:pt>
                <c:pt idx="3776">
                  <c:v>121.8</c:v>
                </c:pt>
                <c:pt idx="3777">
                  <c:v>121.6</c:v>
                </c:pt>
                <c:pt idx="3778">
                  <c:v>121.6</c:v>
                </c:pt>
                <c:pt idx="3779">
                  <c:v>121.6</c:v>
                </c:pt>
                <c:pt idx="3780">
                  <c:v>121.4</c:v>
                </c:pt>
                <c:pt idx="3781">
                  <c:v>121.4</c:v>
                </c:pt>
                <c:pt idx="3782">
                  <c:v>121.4</c:v>
                </c:pt>
                <c:pt idx="3783">
                  <c:v>121.3</c:v>
                </c:pt>
                <c:pt idx="3784">
                  <c:v>121.3</c:v>
                </c:pt>
                <c:pt idx="3785">
                  <c:v>121.3</c:v>
                </c:pt>
                <c:pt idx="3786">
                  <c:v>121.3</c:v>
                </c:pt>
                <c:pt idx="3787">
                  <c:v>121.3</c:v>
                </c:pt>
                <c:pt idx="3788">
                  <c:v>121.3</c:v>
                </c:pt>
                <c:pt idx="3789">
                  <c:v>121.4</c:v>
                </c:pt>
                <c:pt idx="3790">
                  <c:v>121.4</c:v>
                </c:pt>
                <c:pt idx="3791">
                  <c:v>121.4</c:v>
                </c:pt>
                <c:pt idx="3792">
                  <c:v>121.9</c:v>
                </c:pt>
                <c:pt idx="3793">
                  <c:v>121.9</c:v>
                </c:pt>
                <c:pt idx="3794">
                  <c:v>121.9</c:v>
                </c:pt>
                <c:pt idx="3795">
                  <c:v>122.2</c:v>
                </c:pt>
                <c:pt idx="3796">
                  <c:v>122.2</c:v>
                </c:pt>
                <c:pt idx="3797">
                  <c:v>122.2</c:v>
                </c:pt>
                <c:pt idx="3798">
                  <c:v>122</c:v>
                </c:pt>
                <c:pt idx="3799">
                  <c:v>122</c:v>
                </c:pt>
                <c:pt idx="3800">
                  <c:v>122</c:v>
                </c:pt>
                <c:pt idx="3801">
                  <c:v>121.5</c:v>
                </c:pt>
                <c:pt idx="3802">
                  <c:v>121.5</c:v>
                </c:pt>
                <c:pt idx="3803">
                  <c:v>121.5</c:v>
                </c:pt>
                <c:pt idx="3804">
                  <c:v>121.3</c:v>
                </c:pt>
                <c:pt idx="3805">
                  <c:v>121.3</c:v>
                </c:pt>
                <c:pt idx="3806">
                  <c:v>121.3</c:v>
                </c:pt>
                <c:pt idx="3807">
                  <c:v>121.5</c:v>
                </c:pt>
                <c:pt idx="3808">
                  <c:v>121.5</c:v>
                </c:pt>
                <c:pt idx="3809">
                  <c:v>121.5</c:v>
                </c:pt>
                <c:pt idx="3810">
                  <c:v>121.7</c:v>
                </c:pt>
                <c:pt idx="3811">
                  <c:v>121.7</c:v>
                </c:pt>
                <c:pt idx="3812">
                  <c:v>121.7</c:v>
                </c:pt>
                <c:pt idx="3813">
                  <c:v>121.8</c:v>
                </c:pt>
                <c:pt idx="3814">
                  <c:v>121.8</c:v>
                </c:pt>
                <c:pt idx="3815">
                  <c:v>121.8</c:v>
                </c:pt>
                <c:pt idx="3816">
                  <c:v>121.5</c:v>
                </c:pt>
                <c:pt idx="3817">
                  <c:v>121.5</c:v>
                </c:pt>
                <c:pt idx="3818">
                  <c:v>121.5</c:v>
                </c:pt>
                <c:pt idx="3819">
                  <c:v>121.6</c:v>
                </c:pt>
                <c:pt idx="3820">
                  <c:v>121.6</c:v>
                </c:pt>
                <c:pt idx="3821">
                  <c:v>121.6</c:v>
                </c:pt>
                <c:pt idx="3822">
                  <c:v>121.7</c:v>
                </c:pt>
                <c:pt idx="3823">
                  <c:v>121.7</c:v>
                </c:pt>
                <c:pt idx="3824">
                  <c:v>121.7</c:v>
                </c:pt>
                <c:pt idx="3825">
                  <c:v>122</c:v>
                </c:pt>
                <c:pt idx="3826">
                  <c:v>122</c:v>
                </c:pt>
                <c:pt idx="3827">
                  <c:v>122</c:v>
                </c:pt>
                <c:pt idx="3828">
                  <c:v>122</c:v>
                </c:pt>
                <c:pt idx="3829">
                  <c:v>122</c:v>
                </c:pt>
                <c:pt idx="3830">
                  <c:v>122</c:v>
                </c:pt>
                <c:pt idx="3831">
                  <c:v>121.9</c:v>
                </c:pt>
                <c:pt idx="3832">
                  <c:v>121.9</c:v>
                </c:pt>
                <c:pt idx="3833">
                  <c:v>121.9</c:v>
                </c:pt>
                <c:pt idx="3834">
                  <c:v>121.9</c:v>
                </c:pt>
                <c:pt idx="3835">
                  <c:v>121.9</c:v>
                </c:pt>
                <c:pt idx="3836">
                  <c:v>121.9</c:v>
                </c:pt>
                <c:pt idx="3837">
                  <c:v>122.1</c:v>
                </c:pt>
                <c:pt idx="3838">
                  <c:v>122.1</c:v>
                </c:pt>
                <c:pt idx="3839">
                  <c:v>122.1</c:v>
                </c:pt>
                <c:pt idx="3840">
                  <c:v>122</c:v>
                </c:pt>
                <c:pt idx="3841">
                  <c:v>122</c:v>
                </c:pt>
                <c:pt idx="3842">
                  <c:v>122</c:v>
                </c:pt>
                <c:pt idx="3843">
                  <c:v>122.2</c:v>
                </c:pt>
                <c:pt idx="3844">
                  <c:v>122.2</c:v>
                </c:pt>
                <c:pt idx="3845">
                  <c:v>122.2</c:v>
                </c:pt>
                <c:pt idx="3846">
                  <c:v>122.2</c:v>
                </c:pt>
                <c:pt idx="3847">
                  <c:v>122.2</c:v>
                </c:pt>
                <c:pt idx="3848">
                  <c:v>122.2</c:v>
                </c:pt>
                <c:pt idx="3849">
                  <c:v>122.4</c:v>
                </c:pt>
                <c:pt idx="3850">
                  <c:v>122.4</c:v>
                </c:pt>
                <c:pt idx="3851">
                  <c:v>122.4</c:v>
                </c:pt>
                <c:pt idx="3852">
                  <c:v>122.5</c:v>
                </c:pt>
                <c:pt idx="3853">
                  <c:v>122.5</c:v>
                </c:pt>
                <c:pt idx="3854">
                  <c:v>122.5</c:v>
                </c:pt>
                <c:pt idx="3855">
                  <c:v>122.7</c:v>
                </c:pt>
                <c:pt idx="3856">
                  <c:v>122.7</c:v>
                </c:pt>
                <c:pt idx="3857">
                  <c:v>122.7</c:v>
                </c:pt>
                <c:pt idx="3858">
                  <c:v>122.8</c:v>
                </c:pt>
                <c:pt idx="3859">
                  <c:v>122.8</c:v>
                </c:pt>
                <c:pt idx="3860">
                  <c:v>122.8</c:v>
                </c:pt>
                <c:pt idx="3861">
                  <c:v>122.9</c:v>
                </c:pt>
                <c:pt idx="3862">
                  <c:v>122.9</c:v>
                </c:pt>
                <c:pt idx="3863">
                  <c:v>122.9</c:v>
                </c:pt>
                <c:pt idx="3864">
                  <c:v>123.1</c:v>
                </c:pt>
                <c:pt idx="3865">
                  <c:v>123.1</c:v>
                </c:pt>
                <c:pt idx="3866">
                  <c:v>123.1</c:v>
                </c:pt>
                <c:pt idx="3867">
                  <c:v>123.4</c:v>
                </c:pt>
                <c:pt idx="3868">
                  <c:v>123.4</c:v>
                </c:pt>
                <c:pt idx="3869">
                  <c:v>123.4</c:v>
                </c:pt>
                <c:pt idx="3870">
                  <c:v>123.7</c:v>
                </c:pt>
                <c:pt idx="3871">
                  <c:v>123.7</c:v>
                </c:pt>
                <c:pt idx="3872">
                  <c:v>123.7</c:v>
                </c:pt>
                <c:pt idx="3873">
                  <c:v>124.1</c:v>
                </c:pt>
                <c:pt idx="3874">
                  <c:v>124.1</c:v>
                </c:pt>
                <c:pt idx="3875">
                  <c:v>124.1</c:v>
                </c:pt>
                <c:pt idx="3876">
                  <c:v>124.2</c:v>
                </c:pt>
                <c:pt idx="3877">
                  <c:v>124.2</c:v>
                </c:pt>
                <c:pt idx="3878">
                  <c:v>124.2</c:v>
                </c:pt>
                <c:pt idx="3879">
                  <c:v>124.6</c:v>
                </c:pt>
                <c:pt idx="3880">
                  <c:v>124.6</c:v>
                </c:pt>
                <c:pt idx="3881">
                  <c:v>124.6</c:v>
                </c:pt>
                <c:pt idx="3882">
                  <c:v>124.3</c:v>
                </c:pt>
                <c:pt idx="3883">
                  <c:v>124.3</c:v>
                </c:pt>
                <c:pt idx="3884">
                  <c:v>124.3</c:v>
                </c:pt>
                <c:pt idx="3885">
                  <c:v>124.2</c:v>
                </c:pt>
                <c:pt idx="3886">
                  <c:v>124.2</c:v>
                </c:pt>
                <c:pt idx="3887">
                  <c:v>124.2</c:v>
                </c:pt>
                <c:pt idx="3888">
                  <c:v>123.9</c:v>
                </c:pt>
                <c:pt idx="3889">
                  <c:v>123.9</c:v>
                </c:pt>
                <c:pt idx="3890">
                  <c:v>123.9</c:v>
                </c:pt>
                <c:pt idx="3891">
                  <c:v>123.9</c:v>
                </c:pt>
                <c:pt idx="3892">
                  <c:v>123.9</c:v>
                </c:pt>
                <c:pt idx="3893">
                  <c:v>123.9</c:v>
                </c:pt>
                <c:pt idx="3894">
                  <c:v>124.4</c:v>
                </c:pt>
                <c:pt idx="3895">
                  <c:v>124.4</c:v>
                </c:pt>
                <c:pt idx="3896">
                  <c:v>124.4</c:v>
                </c:pt>
                <c:pt idx="3897">
                  <c:v>124.2</c:v>
                </c:pt>
                <c:pt idx="3898">
                  <c:v>124.2</c:v>
                </c:pt>
                <c:pt idx="3899">
                  <c:v>124.2</c:v>
                </c:pt>
                <c:pt idx="3900">
                  <c:v>124.3</c:v>
                </c:pt>
                <c:pt idx="3901">
                  <c:v>124.3</c:v>
                </c:pt>
                <c:pt idx="3902">
                  <c:v>124.3</c:v>
                </c:pt>
                <c:pt idx="3903">
                  <c:v>124.4</c:v>
                </c:pt>
                <c:pt idx="3904">
                  <c:v>124.4</c:v>
                </c:pt>
                <c:pt idx="3905">
                  <c:v>124.4</c:v>
                </c:pt>
                <c:pt idx="3906">
                  <c:v>124.8</c:v>
                </c:pt>
                <c:pt idx="3907">
                  <c:v>124.8</c:v>
                </c:pt>
                <c:pt idx="3908">
                  <c:v>124.8</c:v>
                </c:pt>
                <c:pt idx="3909">
                  <c:v>125</c:v>
                </c:pt>
                <c:pt idx="3910">
                  <c:v>125</c:v>
                </c:pt>
                <c:pt idx="3911">
                  <c:v>125</c:v>
                </c:pt>
                <c:pt idx="3912">
                  <c:v>125</c:v>
                </c:pt>
                <c:pt idx="3913">
                  <c:v>125</c:v>
                </c:pt>
                <c:pt idx="3914">
                  <c:v>125</c:v>
                </c:pt>
                <c:pt idx="3915">
                  <c:v>124.9</c:v>
                </c:pt>
                <c:pt idx="3916">
                  <c:v>124.9</c:v>
                </c:pt>
                <c:pt idx="3917">
                  <c:v>124.9</c:v>
                </c:pt>
                <c:pt idx="3918">
                  <c:v>124.9</c:v>
                </c:pt>
                <c:pt idx="3919">
                  <c:v>124.9</c:v>
                </c:pt>
                <c:pt idx="3920">
                  <c:v>124.9</c:v>
                </c:pt>
                <c:pt idx="3921">
                  <c:v>124.7</c:v>
                </c:pt>
                <c:pt idx="3922">
                  <c:v>124.7</c:v>
                </c:pt>
                <c:pt idx="3923">
                  <c:v>124.7</c:v>
                </c:pt>
                <c:pt idx="3924">
                  <c:v>124.5</c:v>
                </c:pt>
                <c:pt idx="3925">
                  <c:v>124.5</c:v>
                </c:pt>
                <c:pt idx="3926">
                  <c:v>124.5</c:v>
                </c:pt>
                <c:pt idx="3927">
                  <c:v>124.5</c:v>
                </c:pt>
                <c:pt idx="3928">
                  <c:v>124.5</c:v>
                </c:pt>
                <c:pt idx="3929">
                  <c:v>124.5</c:v>
                </c:pt>
                <c:pt idx="3930">
                  <c:v>124.4</c:v>
                </c:pt>
                <c:pt idx="3931">
                  <c:v>124.4</c:v>
                </c:pt>
                <c:pt idx="3932">
                  <c:v>124.4</c:v>
                </c:pt>
                <c:pt idx="3933">
                  <c:v>124.7</c:v>
                </c:pt>
                <c:pt idx="3934">
                  <c:v>124.7</c:v>
                </c:pt>
                <c:pt idx="3935">
                  <c:v>124.7</c:v>
                </c:pt>
                <c:pt idx="3936">
                  <c:v>124.6</c:v>
                </c:pt>
                <c:pt idx="3937">
                  <c:v>124.6</c:v>
                </c:pt>
                <c:pt idx="3938">
                  <c:v>124.6</c:v>
                </c:pt>
                <c:pt idx="3939">
                  <c:v>124.5</c:v>
                </c:pt>
                <c:pt idx="3940">
                  <c:v>124.5</c:v>
                </c:pt>
                <c:pt idx="3941">
                  <c:v>124.5</c:v>
                </c:pt>
                <c:pt idx="3942">
                  <c:v>124.1</c:v>
                </c:pt>
                <c:pt idx="3943">
                  <c:v>124.1</c:v>
                </c:pt>
                <c:pt idx="3944">
                  <c:v>124.1</c:v>
                </c:pt>
                <c:pt idx="3945">
                  <c:v>123.9</c:v>
                </c:pt>
                <c:pt idx="3946">
                  <c:v>123.9</c:v>
                </c:pt>
                <c:pt idx="3947">
                  <c:v>123.9</c:v>
                </c:pt>
                <c:pt idx="3948">
                  <c:v>124</c:v>
                </c:pt>
                <c:pt idx="3949">
                  <c:v>124</c:v>
                </c:pt>
                <c:pt idx="3950">
                  <c:v>124</c:v>
                </c:pt>
                <c:pt idx="3951">
                  <c:v>124.2</c:v>
                </c:pt>
                <c:pt idx="3952">
                  <c:v>124.2</c:v>
                </c:pt>
                <c:pt idx="3953">
                  <c:v>124.2</c:v>
                </c:pt>
                <c:pt idx="3954">
                  <c:v>124.3</c:v>
                </c:pt>
                <c:pt idx="3955">
                  <c:v>124.3</c:v>
                </c:pt>
                <c:pt idx="3956">
                  <c:v>124.3</c:v>
                </c:pt>
                <c:pt idx="3957">
                  <c:v>124.5</c:v>
                </c:pt>
                <c:pt idx="3958">
                  <c:v>124.5</c:v>
                </c:pt>
                <c:pt idx="3959">
                  <c:v>124.5</c:v>
                </c:pt>
                <c:pt idx="3960">
                  <c:v>124.6</c:v>
                </c:pt>
                <c:pt idx="3961">
                  <c:v>124.6</c:v>
                </c:pt>
                <c:pt idx="3962">
                  <c:v>124.6</c:v>
                </c:pt>
                <c:pt idx="3963">
                  <c:v>124.9</c:v>
                </c:pt>
                <c:pt idx="3964">
                  <c:v>124.9</c:v>
                </c:pt>
                <c:pt idx="3965">
                  <c:v>124.9</c:v>
                </c:pt>
                <c:pt idx="3966">
                  <c:v>124.7</c:v>
                </c:pt>
                <c:pt idx="3967">
                  <c:v>124.7</c:v>
                </c:pt>
                <c:pt idx="3968">
                  <c:v>124.7</c:v>
                </c:pt>
                <c:pt idx="3969">
                  <c:v>124.6</c:v>
                </c:pt>
                <c:pt idx="3970">
                  <c:v>124.6</c:v>
                </c:pt>
                <c:pt idx="3971">
                  <c:v>124.6</c:v>
                </c:pt>
                <c:pt idx="3972">
                  <c:v>124.6</c:v>
                </c:pt>
                <c:pt idx="3973">
                  <c:v>124.6</c:v>
                </c:pt>
                <c:pt idx="3974">
                  <c:v>124.6</c:v>
                </c:pt>
                <c:pt idx="3975">
                  <c:v>124.7</c:v>
                </c:pt>
                <c:pt idx="3976">
                  <c:v>124.7</c:v>
                </c:pt>
                <c:pt idx="3977">
                  <c:v>124.7</c:v>
                </c:pt>
                <c:pt idx="3978">
                  <c:v>124.8</c:v>
                </c:pt>
                <c:pt idx="3979">
                  <c:v>124.8</c:v>
                </c:pt>
                <c:pt idx="3980">
                  <c:v>124.8</c:v>
                </c:pt>
                <c:pt idx="3981">
                  <c:v>124.7</c:v>
                </c:pt>
                <c:pt idx="3982">
                  <c:v>124.7</c:v>
                </c:pt>
                <c:pt idx="3983">
                  <c:v>124.7</c:v>
                </c:pt>
                <c:pt idx="3984">
                  <c:v>125</c:v>
                </c:pt>
                <c:pt idx="3985">
                  <c:v>125</c:v>
                </c:pt>
                <c:pt idx="3986">
                  <c:v>125</c:v>
                </c:pt>
                <c:pt idx="3987">
                  <c:v>125.2</c:v>
                </c:pt>
                <c:pt idx="3988">
                  <c:v>125.2</c:v>
                </c:pt>
                <c:pt idx="3989">
                  <c:v>125.2</c:v>
                </c:pt>
                <c:pt idx="3990">
                  <c:v>125.3</c:v>
                </c:pt>
                <c:pt idx="3991">
                  <c:v>125.3</c:v>
                </c:pt>
                <c:pt idx="3992">
                  <c:v>125.3</c:v>
                </c:pt>
                <c:pt idx="3993">
                  <c:v>125.5</c:v>
                </c:pt>
                <c:pt idx="3994">
                  <c:v>125.5</c:v>
                </c:pt>
                <c:pt idx="3995">
                  <c:v>125.5</c:v>
                </c:pt>
                <c:pt idx="3996">
                  <c:v>125.2</c:v>
                </c:pt>
                <c:pt idx="3997">
                  <c:v>125.2</c:v>
                </c:pt>
                <c:pt idx="3998">
                  <c:v>125.2</c:v>
                </c:pt>
                <c:pt idx="3999">
                  <c:v>125</c:v>
                </c:pt>
                <c:pt idx="4000">
                  <c:v>125</c:v>
                </c:pt>
                <c:pt idx="4001">
                  <c:v>125</c:v>
                </c:pt>
                <c:pt idx="4002">
                  <c:v>124.7</c:v>
                </c:pt>
                <c:pt idx="4003">
                  <c:v>124.7</c:v>
                </c:pt>
                <c:pt idx="4004">
                  <c:v>124.7</c:v>
                </c:pt>
                <c:pt idx="4005">
                  <c:v>125</c:v>
                </c:pt>
                <c:pt idx="4006">
                  <c:v>125</c:v>
                </c:pt>
                <c:pt idx="4007">
                  <c:v>125</c:v>
                </c:pt>
                <c:pt idx="4008">
                  <c:v>125.4</c:v>
                </c:pt>
                <c:pt idx="4009">
                  <c:v>125.4</c:v>
                </c:pt>
                <c:pt idx="4010">
                  <c:v>125.4</c:v>
                </c:pt>
                <c:pt idx="4011">
                  <c:v>125.8</c:v>
                </c:pt>
                <c:pt idx="4012">
                  <c:v>125.8</c:v>
                </c:pt>
                <c:pt idx="4013">
                  <c:v>125.8</c:v>
                </c:pt>
                <c:pt idx="4014">
                  <c:v>125.8</c:v>
                </c:pt>
                <c:pt idx="4015">
                  <c:v>125.8</c:v>
                </c:pt>
                <c:pt idx="4016">
                  <c:v>125.8</c:v>
                </c:pt>
                <c:pt idx="4017">
                  <c:v>125.4</c:v>
                </c:pt>
                <c:pt idx="4018">
                  <c:v>125.4</c:v>
                </c:pt>
                <c:pt idx="4019">
                  <c:v>125.4</c:v>
                </c:pt>
                <c:pt idx="4020">
                  <c:v>125</c:v>
                </c:pt>
                <c:pt idx="4021">
                  <c:v>125</c:v>
                </c:pt>
                <c:pt idx="4022">
                  <c:v>125</c:v>
                </c:pt>
                <c:pt idx="4023">
                  <c:v>125</c:v>
                </c:pt>
                <c:pt idx="4024">
                  <c:v>125</c:v>
                </c:pt>
                <c:pt idx="4025">
                  <c:v>125</c:v>
                </c:pt>
                <c:pt idx="4026">
                  <c:v>125.1</c:v>
                </c:pt>
                <c:pt idx="4027">
                  <c:v>125.1</c:v>
                </c:pt>
                <c:pt idx="4028">
                  <c:v>125.1</c:v>
                </c:pt>
                <c:pt idx="4029">
                  <c:v>125.3</c:v>
                </c:pt>
                <c:pt idx="4030">
                  <c:v>125.3</c:v>
                </c:pt>
                <c:pt idx="4031">
                  <c:v>125.3</c:v>
                </c:pt>
                <c:pt idx="4032">
                  <c:v>125.2</c:v>
                </c:pt>
                <c:pt idx="4033">
                  <c:v>125.2</c:v>
                </c:pt>
                <c:pt idx="4034">
                  <c:v>125.2</c:v>
                </c:pt>
                <c:pt idx="4035">
                  <c:v>125.1</c:v>
                </c:pt>
                <c:pt idx="4036">
                  <c:v>125.1</c:v>
                </c:pt>
                <c:pt idx="4037">
                  <c:v>125.1</c:v>
                </c:pt>
                <c:pt idx="4038">
                  <c:v>124.5</c:v>
                </c:pt>
                <c:pt idx="4039">
                  <c:v>124.5</c:v>
                </c:pt>
                <c:pt idx="4040">
                  <c:v>124.5</c:v>
                </c:pt>
                <c:pt idx="4041">
                  <c:v>124.4</c:v>
                </c:pt>
                <c:pt idx="4042">
                  <c:v>124.4</c:v>
                </c:pt>
                <c:pt idx="4043">
                  <c:v>124.4</c:v>
                </c:pt>
                <c:pt idx="4044">
                  <c:v>124.1</c:v>
                </c:pt>
                <c:pt idx="4045">
                  <c:v>124.1</c:v>
                </c:pt>
                <c:pt idx="4046">
                  <c:v>124.1</c:v>
                </c:pt>
                <c:pt idx="4047">
                  <c:v>124.4</c:v>
                </c:pt>
                <c:pt idx="4048">
                  <c:v>124.4</c:v>
                </c:pt>
                <c:pt idx="4049">
                  <c:v>124.4</c:v>
                </c:pt>
                <c:pt idx="4050">
                  <c:v>124.2</c:v>
                </c:pt>
                <c:pt idx="4051">
                  <c:v>124.2</c:v>
                </c:pt>
                <c:pt idx="4052">
                  <c:v>124.2</c:v>
                </c:pt>
                <c:pt idx="4053">
                  <c:v>124.4</c:v>
                </c:pt>
                <c:pt idx="4054">
                  <c:v>124.4</c:v>
                </c:pt>
                <c:pt idx="4055">
                  <c:v>124.4</c:v>
                </c:pt>
                <c:pt idx="4056">
                  <c:v>124.6</c:v>
                </c:pt>
                <c:pt idx="4057">
                  <c:v>124.6</c:v>
                </c:pt>
                <c:pt idx="4058">
                  <c:v>124.6</c:v>
                </c:pt>
                <c:pt idx="4059">
                  <c:v>124.4</c:v>
                </c:pt>
                <c:pt idx="4060">
                  <c:v>124.4</c:v>
                </c:pt>
                <c:pt idx="4061">
                  <c:v>124.4</c:v>
                </c:pt>
                <c:pt idx="4062">
                  <c:v>124.4</c:v>
                </c:pt>
                <c:pt idx="4063">
                  <c:v>124.4</c:v>
                </c:pt>
                <c:pt idx="4064">
                  <c:v>124.4</c:v>
                </c:pt>
                <c:pt idx="4065">
                  <c:v>124.1</c:v>
                </c:pt>
                <c:pt idx="4066">
                  <c:v>124.1</c:v>
                </c:pt>
                <c:pt idx="4067">
                  <c:v>124.1</c:v>
                </c:pt>
                <c:pt idx="4068">
                  <c:v>124.3</c:v>
                </c:pt>
                <c:pt idx="4069">
                  <c:v>124.3</c:v>
                </c:pt>
                <c:pt idx="4070">
                  <c:v>124.3</c:v>
                </c:pt>
                <c:pt idx="4071">
                  <c:v>124.2</c:v>
                </c:pt>
                <c:pt idx="4072">
                  <c:v>124.2</c:v>
                </c:pt>
                <c:pt idx="4073">
                  <c:v>124.2</c:v>
                </c:pt>
                <c:pt idx="4074">
                  <c:v>124</c:v>
                </c:pt>
                <c:pt idx="4075">
                  <c:v>124</c:v>
                </c:pt>
                <c:pt idx="4076">
                  <c:v>124</c:v>
                </c:pt>
                <c:pt idx="4077">
                  <c:v>123.5</c:v>
                </c:pt>
                <c:pt idx="4078">
                  <c:v>123.5</c:v>
                </c:pt>
                <c:pt idx="4079">
                  <c:v>123.5</c:v>
                </c:pt>
                <c:pt idx="4080">
                  <c:v>122.6</c:v>
                </c:pt>
                <c:pt idx="4081">
                  <c:v>122.6</c:v>
                </c:pt>
                <c:pt idx="4082">
                  <c:v>122.6</c:v>
                </c:pt>
                <c:pt idx="4083">
                  <c:v>122.3</c:v>
                </c:pt>
                <c:pt idx="4084">
                  <c:v>122.3</c:v>
                </c:pt>
                <c:pt idx="4085">
                  <c:v>122.3</c:v>
                </c:pt>
                <c:pt idx="4086">
                  <c:v>122</c:v>
                </c:pt>
                <c:pt idx="4087">
                  <c:v>122</c:v>
                </c:pt>
                <c:pt idx="4088">
                  <c:v>122</c:v>
                </c:pt>
                <c:pt idx="4089">
                  <c:v>122.4</c:v>
                </c:pt>
                <c:pt idx="4090">
                  <c:v>122.4</c:v>
                </c:pt>
                <c:pt idx="4091">
                  <c:v>122.4</c:v>
                </c:pt>
                <c:pt idx="4092">
                  <c:v>122.2</c:v>
                </c:pt>
                <c:pt idx="4093">
                  <c:v>122.2</c:v>
                </c:pt>
                <c:pt idx="4094">
                  <c:v>122.2</c:v>
                </c:pt>
                <c:pt idx="4095">
                  <c:v>122.1</c:v>
                </c:pt>
                <c:pt idx="4096">
                  <c:v>122.1</c:v>
                </c:pt>
                <c:pt idx="4097">
                  <c:v>122.1</c:v>
                </c:pt>
                <c:pt idx="4098">
                  <c:v>121.9</c:v>
                </c:pt>
                <c:pt idx="4099">
                  <c:v>121.9</c:v>
                </c:pt>
                <c:pt idx="4100">
                  <c:v>121.9</c:v>
                </c:pt>
                <c:pt idx="4101">
                  <c:v>121.6</c:v>
                </c:pt>
                <c:pt idx="4102">
                  <c:v>121.6</c:v>
                </c:pt>
                <c:pt idx="4103">
                  <c:v>121.6</c:v>
                </c:pt>
                <c:pt idx="4104">
                  <c:v>121.9</c:v>
                </c:pt>
                <c:pt idx="4105">
                  <c:v>121.9</c:v>
                </c:pt>
                <c:pt idx="4106">
                  <c:v>121.9</c:v>
                </c:pt>
                <c:pt idx="4107">
                  <c:v>121.7</c:v>
                </c:pt>
                <c:pt idx="4108">
                  <c:v>121.7</c:v>
                </c:pt>
                <c:pt idx="4109">
                  <c:v>121.7</c:v>
                </c:pt>
                <c:pt idx="4110">
                  <c:v>121.9</c:v>
                </c:pt>
                <c:pt idx="4111">
                  <c:v>121.9</c:v>
                </c:pt>
                <c:pt idx="4112">
                  <c:v>121.9</c:v>
                </c:pt>
                <c:pt idx="4113">
                  <c:v>121.5</c:v>
                </c:pt>
                <c:pt idx="4114">
                  <c:v>121.5</c:v>
                </c:pt>
                <c:pt idx="4115">
                  <c:v>121.5</c:v>
                </c:pt>
                <c:pt idx="4116">
                  <c:v>121.5</c:v>
                </c:pt>
                <c:pt idx="4117">
                  <c:v>121.5</c:v>
                </c:pt>
                <c:pt idx="4118">
                  <c:v>121.5</c:v>
                </c:pt>
                <c:pt idx="4119">
                  <c:v>121.2</c:v>
                </c:pt>
                <c:pt idx="4120">
                  <c:v>121.2</c:v>
                </c:pt>
                <c:pt idx="4121">
                  <c:v>121.2</c:v>
                </c:pt>
                <c:pt idx="4122">
                  <c:v>121</c:v>
                </c:pt>
                <c:pt idx="4123">
                  <c:v>121</c:v>
                </c:pt>
                <c:pt idx="4124">
                  <c:v>121</c:v>
                </c:pt>
                <c:pt idx="4125">
                  <c:v>120.8</c:v>
                </c:pt>
                <c:pt idx="4126">
                  <c:v>120.8</c:v>
                </c:pt>
                <c:pt idx="4127">
                  <c:v>120.8</c:v>
                </c:pt>
                <c:pt idx="4128">
                  <c:v>120.8</c:v>
                </c:pt>
                <c:pt idx="4129">
                  <c:v>120.8</c:v>
                </c:pt>
                <c:pt idx="4130">
                  <c:v>120.8</c:v>
                </c:pt>
                <c:pt idx="4131">
                  <c:v>120.8</c:v>
                </c:pt>
                <c:pt idx="4132">
                  <c:v>120.8</c:v>
                </c:pt>
                <c:pt idx="4133">
                  <c:v>120.8</c:v>
                </c:pt>
                <c:pt idx="4134">
                  <c:v>120.8</c:v>
                </c:pt>
                <c:pt idx="4135">
                  <c:v>120.8</c:v>
                </c:pt>
                <c:pt idx="4136">
                  <c:v>120.8</c:v>
                </c:pt>
                <c:pt idx="4137">
                  <c:v>120.9</c:v>
                </c:pt>
                <c:pt idx="4138">
                  <c:v>120.9</c:v>
                </c:pt>
                <c:pt idx="4139">
                  <c:v>120.9</c:v>
                </c:pt>
                <c:pt idx="4140">
                  <c:v>121</c:v>
                </c:pt>
                <c:pt idx="4141">
                  <c:v>121</c:v>
                </c:pt>
                <c:pt idx="4142">
                  <c:v>121</c:v>
                </c:pt>
                <c:pt idx="4143">
                  <c:v>120.9</c:v>
                </c:pt>
                <c:pt idx="4144">
                  <c:v>120.9</c:v>
                </c:pt>
                <c:pt idx="4145">
                  <c:v>120.9</c:v>
                </c:pt>
                <c:pt idx="4146">
                  <c:v>120.9</c:v>
                </c:pt>
                <c:pt idx="4147">
                  <c:v>120.9</c:v>
                </c:pt>
                <c:pt idx="4148">
                  <c:v>120.9</c:v>
                </c:pt>
                <c:pt idx="4149">
                  <c:v>120.8</c:v>
                </c:pt>
                <c:pt idx="4150">
                  <c:v>120.8</c:v>
                </c:pt>
                <c:pt idx="4151">
                  <c:v>120.8</c:v>
                </c:pt>
                <c:pt idx="4152">
                  <c:v>120.7</c:v>
                </c:pt>
                <c:pt idx="4153">
                  <c:v>120.7</c:v>
                </c:pt>
                <c:pt idx="4154">
                  <c:v>120.7</c:v>
                </c:pt>
                <c:pt idx="4155">
                  <c:v>120.4</c:v>
                </c:pt>
                <c:pt idx="4156">
                  <c:v>120.4</c:v>
                </c:pt>
                <c:pt idx="4157">
                  <c:v>120.4</c:v>
                </c:pt>
                <c:pt idx="4158">
                  <c:v>120.5</c:v>
                </c:pt>
                <c:pt idx="4159">
                  <c:v>120.5</c:v>
                </c:pt>
                <c:pt idx="4160">
                  <c:v>120.5</c:v>
                </c:pt>
                <c:pt idx="4161">
                  <c:v>120.6</c:v>
                </c:pt>
                <c:pt idx="4162">
                  <c:v>120.6</c:v>
                </c:pt>
                <c:pt idx="4163">
                  <c:v>120.6</c:v>
                </c:pt>
                <c:pt idx="4164">
                  <c:v>120.3</c:v>
                </c:pt>
                <c:pt idx="4165">
                  <c:v>120.3</c:v>
                </c:pt>
                <c:pt idx="4166">
                  <c:v>120.3</c:v>
                </c:pt>
                <c:pt idx="4167">
                  <c:v>119.8</c:v>
                </c:pt>
                <c:pt idx="4168">
                  <c:v>119.8</c:v>
                </c:pt>
                <c:pt idx="4169">
                  <c:v>119.8</c:v>
                </c:pt>
                <c:pt idx="4170">
                  <c:v>119.6</c:v>
                </c:pt>
                <c:pt idx="4171">
                  <c:v>119.6</c:v>
                </c:pt>
                <c:pt idx="4172">
                  <c:v>119.6</c:v>
                </c:pt>
                <c:pt idx="4173">
                  <c:v>119.6</c:v>
                </c:pt>
                <c:pt idx="4174">
                  <c:v>119.6</c:v>
                </c:pt>
                <c:pt idx="4175">
                  <c:v>119.6</c:v>
                </c:pt>
                <c:pt idx="4176">
                  <c:v>119.6</c:v>
                </c:pt>
                <c:pt idx="4177">
                  <c:v>119.6</c:v>
                </c:pt>
                <c:pt idx="4178">
                  <c:v>119.6</c:v>
                </c:pt>
                <c:pt idx="4179">
                  <c:v>119.3</c:v>
                </c:pt>
                <c:pt idx="4180">
                  <c:v>119.3</c:v>
                </c:pt>
                <c:pt idx="4181">
                  <c:v>119.3</c:v>
                </c:pt>
                <c:pt idx="4182">
                  <c:v>119.4</c:v>
                </c:pt>
                <c:pt idx="4183">
                  <c:v>119.4</c:v>
                </c:pt>
                <c:pt idx="4184">
                  <c:v>119.4</c:v>
                </c:pt>
                <c:pt idx="4185">
                  <c:v>119.4</c:v>
                </c:pt>
                <c:pt idx="4186">
                  <c:v>119.4</c:v>
                </c:pt>
                <c:pt idx="4187">
                  <c:v>119.4</c:v>
                </c:pt>
                <c:pt idx="4188">
                  <c:v>119.7</c:v>
                </c:pt>
                <c:pt idx="4189">
                  <c:v>119.7</c:v>
                </c:pt>
                <c:pt idx="4190">
                  <c:v>119.7</c:v>
                </c:pt>
                <c:pt idx="4191">
                  <c:v>119.5</c:v>
                </c:pt>
                <c:pt idx="4192">
                  <c:v>119.5</c:v>
                </c:pt>
                <c:pt idx="4193">
                  <c:v>119.5</c:v>
                </c:pt>
                <c:pt idx="4194">
                  <c:v>119.6</c:v>
                </c:pt>
                <c:pt idx="4195">
                  <c:v>119.6</c:v>
                </c:pt>
                <c:pt idx="4196">
                  <c:v>119.6</c:v>
                </c:pt>
                <c:pt idx="4197">
                  <c:v>119.8</c:v>
                </c:pt>
                <c:pt idx="4198">
                  <c:v>119.8</c:v>
                </c:pt>
                <c:pt idx="4199">
                  <c:v>119.8</c:v>
                </c:pt>
                <c:pt idx="4200">
                  <c:v>119.6</c:v>
                </c:pt>
                <c:pt idx="4201">
                  <c:v>119.6</c:v>
                </c:pt>
                <c:pt idx="4202">
                  <c:v>119.6</c:v>
                </c:pt>
                <c:pt idx="4203">
                  <c:v>119.5</c:v>
                </c:pt>
                <c:pt idx="4204">
                  <c:v>119.5</c:v>
                </c:pt>
                <c:pt idx="4205">
                  <c:v>119.5</c:v>
                </c:pt>
                <c:pt idx="4206">
                  <c:v>119.6</c:v>
                </c:pt>
                <c:pt idx="4207">
                  <c:v>119.6</c:v>
                </c:pt>
                <c:pt idx="4208">
                  <c:v>119.6</c:v>
                </c:pt>
                <c:pt idx="4209">
                  <c:v>119.7</c:v>
                </c:pt>
                <c:pt idx="4210">
                  <c:v>119.7</c:v>
                </c:pt>
                <c:pt idx="4211">
                  <c:v>119.7</c:v>
                </c:pt>
                <c:pt idx="4212">
                  <c:v>119.4</c:v>
                </c:pt>
                <c:pt idx="4213">
                  <c:v>119.4</c:v>
                </c:pt>
                <c:pt idx="4214">
                  <c:v>119.4</c:v>
                </c:pt>
                <c:pt idx="4215">
                  <c:v>119.1</c:v>
                </c:pt>
                <c:pt idx="4216">
                  <c:v>119.1</c:v>
                </c:pt>
                <c:pt idx="4217">
                  <c:v>119.1</c:v>
                </c:pt>
                <c:pt idx="4218">
                  <c:v>119.2</c:v>
                </c:pt>
                <c:pt idx="4219">
                  <c:v>119.2</c:v>
                </c:pt>
                <c:pt idx="4220">
                  <c:v>119.2</c:v>
                </c:pt>
                <c:pt idx="4221">
                  <c:v>119.8</c:v>
                </c:pt>
                <c:pt idx="4222">
                  <c:v>119.8</c:v>
                </c:pt>
                <c:pt idx="4223">
                  <c:v>119.8</c:v>
                </c:pt>
                <c:pt idx="4224">
                  <c:v>120.3</c:v>
                </c:pt>
                <c:pt idx="4225">
                  <c:v>120.3</c:v>
                </c:pt>
                <c:pt idx="4226">
                  <c:v>120.3</c:v>
                </c:pt>
                <c:pt idx="4227">
                  <c:v>120.7</c:v>
                </c:pt>
                <c:pt idx="4228">
                  <c:v>120.7</c:v>
                </c:pt>
                <c:pt idx="4229">
                  <c:v>120.7</c:v>
                </c:pt>
                <c:pt idx="4230">
                  <c:v>120.3</c:v>
                </c:pt>
                <c:pt idx="4231">
                  <c:v>120.3</c:v>
                </c:pt>
                <c:pt idx="4232">
                  <c:v>120.3</c:v>
                </c:pt>
                <c:pt idx="4233">
                  <c:v>119.7</c:v>
                </c:pt>
                <c:pt idx="4234">
                  <c:v>119.7</c:v>
                </c:pt>
                <c:pt idx="4235">
                  <c:v>119.7</c:v>
                </c:pt>
                <c:pt idx="4236">
                  <c:v>118.9</c:v>
                </c:pt>
                <c:pt idx="4237">
                  <c:v>118.9</c:v>
                </c:pt>
                <c:pt idx="4238">
                  <c:v>118.9</c:v>
                </c:pt>
                <c:pt idx="4239">
                  <c:v>118.8</c:v>
                </c:pt>
                <c:pt idx="4240">
                  <c:v>118.8</c:v>
                </c:pt>
                <c:pt idx="4241">
                  <c:v>118.8</c:v>
                </c:pt>
                <c:pt idx="4242">
                  <c:v>118.8</c:v>
                </c:pt>
                <c:pt idx="4243">
                  <c:v>118.8</c:v>
                </c:pt>
                <c:pt idx="4244">
                  <c:v>118.8</c:v>
                </c:pt>
                <c:pt idx="4245">
                  <c:v>119.2</c:v>
                </c:pt>
                <c:pt idx="4246">
                  <c:v>119.2</c:v>
                </c:pt>
                <c:pt idx="4247">
                  <c:v>119.2</c:v>
                </c:pt>
                <c:pt idx="4248">
                  <c:v>119</c:v>
                </c:pt>
                <c:pt idx="4249">
                  <c:v>119</c:v>
                </c:pt>
                <c:pt idx="4250">
                  <c:v>119</c:v>
                </c:pt>
                <c:pt idx="4251">
                  <c:v>119.3</c:v>
                </c:pt>
                <c:pt idx="4252">
                  <c:v>119.3</c:v>
                </c:pt>
                <c:pt idx="4253">
                  <c:v>119.3</c:v>
                </c:pt>
                <c:pt idx="4254">
                  <c:v>118.9</c:v>
                </c:pt>
                <c:pt idx="4255">
                  <c:v>118.9</c:v>
                </c:pt>
                <c:pt idx="4256">
                  <c:v>118.9</c:v>
                </c:pt>
                <c:pt idx="4257">
                  <c:v>118.8</c:v>
                </c:pt>
                <c:pt idx="4258">
                  <c:v>118.8</c:v>
                </c:pt>
                <c:pt idx="4259">
                  <c:v>118.8</c:v>
                </c:pt>
                <c:pt idx="4260">
                  <c:v>118.3</c:v>
                </c:pt>
                <c:pt idx="4261">
                  <c:v>118.3</c:v>
                </c:pt>
                <c:pt idx="4262">
                  <c:v>118.3</c:v>
                </c:pt>
                <c:pt idx="4263">
                  <c:v>118.2</c:v>
                </c:pt>
                <c:pt idx="4264">
                  <c:v>118.2</c:v>
                </c:pt>
                <c:pt idx="4265">
                  <c:v>118.2</c:v>
                </c:pt>
                <c:pt idx="4266">
                  <c:v>117.9</c:v>
                </c:pt>
                <c:pt idx="4267">
                  <c:v>117.9</c:v>
                </c:pt>
                <c:pt idx="4268">
                  <c:v>117.9</c:v>
                </c:pt>
                <c:pt idx="4269">
                  <c:v>117.9</c:v>
                </c:pt>
                <c:pt idx="4270">
                  <c:v>117.9</c:v>
                </c:pt>
                <c:pt idx="4271">
                  <c:v>117.9</c:v>
                </c:pt>
                <c:pt idx="4272">
                  <c:v>117.8</c:v>
                </c:pt>
                <c:pt idx="4273">
                  <c:v>117.8</c:v>
                </c:pt>
                <c:pt idx="4274">
                  <c:v>117.8</c:v>
                </c:pt>
                <c:pt idx="4275">
                  <c:v>117.6</c:v>
                </c:pt>
                <c:pt idx="4276">
                  <c:v>117.6</c:v>
                </c:pt>
                <c:pt idx="4277">
                  <c:v>117.6</c:v>
                </c:pt>
                <c:pt idx="4278">
                  <c:v>117.7</c:v>
                </c:pt>
                <c:pt idx="4279">
                  <c:v>117.7</c:v>
                </c:pt>
                <c:pt idx="4280">
                  <c:v>117.7</c:v>
                </c:pt>
                <c:pt idx="4281">
                  <c:v>117.6</c:v>
                </c:pt>
                <c:pt idx="4282">
                  <c:v>117.6</c:v>
                </c:pt>
                <c:pt idx="4283">
                  <c:v>117.6</c:v>
                </c:pt>
                <c:pt idx="4284">
                  <c:v>117.5</c:v>
                </c:pt>
                <c:pt idx="4285">
                  <c:v>117.5</c:v>
                </c:pt>
                <c:pt idx="4286">
                  <c:v>117.5</c:v>
                </c:pt>
                <c:pt idx="4287">
                  <c:v>117.5</c:v>
                </c:pt>
                <c:pt idx="4288">
                  <c:v>117.5</c:v>
                </c:pt>
                <c:pt idx="4289">
                  <c:v>117.5</c:v>
                </c:pt>
                <c:pt idx="4290">
                  <c:v>117.4</c:v>
                </c:pt>
                <c:pt idx="4291">
                  <c:v>117.4</c:v>
                </c:pt>
                <c:pt idx="4292">
                  <c:v>117.4</c:v>
                </c:pt>
                <c:pt idx="4293">
                  <c:v>117.6</c:v>
                </c:pt>
                <c:pt idx="4294">
                  <c:v>117.6</c:v>
                </c:pt>
                <c:pt idx="4295">
                  <c:v>117.6</c:v>
                </c:pt>
                <c:pt idx="4296">
                  <c:v>117.8</c:v>
                </c:pt>
                <c:pt idx="4297">
                  <c:v>117.8</c:v>
                </c:pt>
                <c:pt idx="4298">
                  <c:v>117.8</c:v>
                </c:pt>
                <c:pt idx="4299">
                  <c:v>118.4</c:v>
                </c:pt>
                <c:pt idx="4300">
                  <c:v>118.4</c:v>
                </c:pt>
                <c:pt idx="4301">
                  <c:v>118.4</c:v>
                </c:pt>
                <c:pt idx="4302">
                  <c:v>118.7</c:v>
                </c:pt>
                <c:pt idx="4303">
                  <c:v>118.7</c:v>
                </c:pt>
                <c:pt idx="4304">
                  <c:v>118.7</c:v>
                </c:pt>
                <c:pt idx="4305">
                  <c:v>118.8</c:v>
                </c:pt>
                <c:pt idx="4306">
                  <c:v>118.8</c:v>
                </c:pt>
                <c:pt idx="4307">
                  <c:v>118.8</c:v>
                </c:pt>
                <c:pt idx="4308">
                  <c:v>119.1</c:v>
                </c:pt>
                <c:pt idx="4309">
                  <c:v>119.1</c:v>
                </c:pt>
                <c:pt idx="4310">
                  <c:v>119.1</c:v>
                </c:pt>
                <c:pt idx="4311">
                  <c:v>119</c:v>
                </c:pt>
                <c:pt idx="4312">
                  <c:v>119</c:v>
                </c:pt>
                <c:pt idx="4313">
                  <c:v>119</c:v>
                </c:pt>
                <c:pt idx="4314">
                  <c:v>118.8</c:v>
                </c:pt>
                <c:pt idx="4315">
                  <c:v>118.8</c:v>
                </c:pt>
                <c:pt idx="4316">
                  <c:v>118.8</c:v>
                </c:pt>
                <c:pt idx="4317">
                  <c:v>118.4</c:v>
                </c:pt>
                <c:pt idx="4318">
                  <c:v>118.4</c:v>
                </c:pt>
                <c:pt idx="4319">
                  <c:v>118.4</c:v>
                </c:pt>
                <c:pt idx="4320">
                  <c:v>118.2</c:v>
                </c:pt>
                <c:pt idx="4321">
                  <c:v>118.2</c:v>
                </c:pt>
                <c:pt idx="4322">
                  <c:v>118.2</c:v>
                </c:pt>
                <c:pt idx="4323">
                  <c:v>118.1</c:v>
                </c:pt>
                <c:pt idx="4324">
                  <c:v>118.1</c:v>
                </c:pt>
                <c:pt idx="4325">
                  <c:v>118.1</c:v>
                </c:pt>
                <c:pt idx="4326">
                  <c:v>118.3</c:v>
                </c:pt>
                <c:pt idx="4327">
                  <c:v>118.3</c:v>
                </c:pt>
                <c:pt idx="4328">
                  <c:v>118.3</c:v>
                </c:pt>
                <c:pt idx="4329">
                  <c:v>118.4</c:v>
                </c:pt>
                <c:pt idx="4330">
                  <c:v>118.4</c:v>
                </c:pt>
                <c:pt idx="4331">
                  <c:v>118.4</c:v>
                </c:pt>
                <c:pt idx="4332">
                  <c:v>118.2</c:v>
                </c:pt>
                <c:pt idx="4333">
                  <c:v>118.2</c:v>
                </c:pt>
                <c:pt idx="4334">
                  <c:v>118.2</c:v>
                </c:pt>
                <c:pt idx="4335">
                  <c:v>117.9</c:v>
                </c:pt>
                <c:pt idx="4336">
                  <c:v>117.9</c:v>
                </c:pt>
                <c:pt idx="4337">
                  <c:v>117.9</c:v>
                </c:pt>
                <c:pt idx="4338">
                  <c:v>117.9</c:v>
                </c:pt>
                <c:pt idx="4339">
                  <c:v>117.9</c:v>
                </c:pt>
                <c:pt idx="4340">
                  <c:v>117.9</c:v>
                </c:pt>
                <c:pt idx="4341">
                  <c:v>117.9</c:v>
                </c:pt>
                <c:pt idx="4342">
                  <c:v>117.9</c:v>
                </c:pt>
                <c:pt idx="4343">
                  <c:v>117.9</c:v>
                </c:pt>
                <c:pt idx="4344">
                  <c:v>117.8</c:v>
                </c:pt>
                <c:pt idx="4345">
                  <c:v>117.8</c:v>
                </c:pt>
                <c:pt idx="4346">
                  <c:v>117.8</c:v>
                </c:pt>
                <c:pt idx="4347">
                  <c:v>117.6</c:v>
                </c:pt>
                <c:pt idx="4348">
                  <c:v>117.6</c:v>
                </c:pt>
                <c:pt idx="4349">
                  <c:v>117.6</c:v>
                </c:pt>
                <c:pt idx="4350">
                  <c:v>117.7</c:v>
                </c:pt>
                <c:pt idx="4351">
                  <c:v>117.7</c:v>
                </c:pt>
                <c:pt idx="4352">
                  <c:v>117.7</c:v>
                </c:pt>
                <c:pt idx="4353">
                  <c:v>117.3</c:v>
                </c:pt>
                <c:pt idx="4354">
                  <c:v>117.3</c:v>
                </c:pt>
                <c:pt idx="4355">
                  <c:v>117.3</c:v>
                </c:pt>
                <c:pt idx="4356">
                  <c:v>117</c:v>
                </c:pt>
                <c:pt idx="4357">
                  <c:v>117</c:v>
                </c:pt>
                <c:pt idx="4358">
                  <c:v>117</c:v>
                </c:pt>
                <c:pt idx="4359">
                  <c:v>116.6</c:v>
                </c:pt>
                <c:pt idx="4360">
                  <c:v>116.6</c:v>
                </c:pt>
                <c:pt idx="4361">
                  <c:v>116.6</c:v>
                </c:pt>
                <c:pt idx="4362">
                  <c:v>116.5</c:v>
                </c:pt>
                <c:pt idx="4363">
                  <c:v>116.5</c:v>
                </c:pt>
                <c:pt idx="4364">
                  <c:v>116.5</c:v>
                </c:pt>
                <c:pt idx="4365">
                  <c:v>116.2</c:v>
                </c:pt>
                <c:pt idx="4366">
                  <c:v>116.2</c:v>
                </c:pt>
                <c:pt idx="4367">
                  <c:v>116.2</c:v>
                </c:pt>
                <c:pt idx="4368">
                  <c:v>115.8</c:v>
                </c:pt>
                <c:pt idx="4369">
                  <c:v>115.8</c:v>
                </c:pt>
                <c:pt idx="4370">
                  <c:v>115.8</c:v>
                </c:pt>
                <c:pt idx="4371">
                  <c:v>115.2</c:v>
                </c:pt>
                <c:pt idx="4372">
                  <c:v>115.2</c:v>
                </c:pt>
                <c:pt idx="4373">
                  <c:v>115.2</c:v>
                </c:pt>
                <c:pt idx="4374">
                  <c:v>115.3</c:v>
                </c:pt>
                <c:pt idx="4375">
                  <c:v>115.3</c:v>
                </c:pt>
                <c:pt idx="4376">
                  <c:v>115.3</c:v>
                </c:pt>
                <c:pt idx="4377">
                  <c:v>115.6</c:v>
                </c:pt>
                <c:pt idx="4378">
                  <c:v>115.6</c:v>
                </c:pt>
                <c:pt idx="4379">
                  <c:v>115.6</c:v>
                </c:pt>
                <c:pt idx="4380">
                  <c:v>115.8</c:v>
                </c:pt>
                <c:pt idx="4381">
                  <c:v>115.8</c:v>
                </c:pt>
                <c:pt idx="4382">
                  <c:v>115.8</c:v>
                </c:pt>
                <c:pt idx="4383">
                  <c:v>115.7</c:v>
                </c:pt>
                <c:pt idx="4384">
                  <c:v>115.7</c:v>
                </c:pt>
                <c:pt idx="4385">
                  <c:v>115.7</c:v>
                </c:pt>
                <c:pt idx="4386">
                  <c:v>115.3</c:v>
                </c:pt>
                <c:pt idx="4387">
                  <c:v>115.3</c:v>
                </c:pt>
                <c:pt idx="4388">
                  <c:v>115.3</c:v>
                </c:pt>
                <c:pt idx="4389">
                  <c:v>115.1</c:v>
                </c:pt>
                <c:pt idx="4390">
                  <c:v>115.1</c:v>
                </c:pt>
                <c:pt idx="4391">
                  <c:v>115.1</c:v>
                </c:pt>
                <c:pt idx="4392">
                  <c:v>115.3</c:v>
                </c:pt>
                <c:pt idx="4393">
                  <c:v>115.3</c:v>
                </c:pt>
                <c:pt idx="4394">
                  <c:v>115.3</c:v>
                </c:pt>
                <c:pt idx="4395">
                  <c:v>115.3</c:v>
                </c:pt>
                <c:pt idx="4396">
                  <c:v>115.3</c:v>
                </c:pt>
                <c:pt idx="4397">
                  <c:v>115.3</c:v>
                </c:pt>
                <c:pt idx="4398">
                  <c:v>115.2</c:v>
                </c:pt>
                <c:pt idx="4399">
                  <c:v>115.2</c:v>
                </c:pt>
                <c:pt idx="4400">
                  <c:v>115.2</c:v>
                </c:pt>
                <c:pt idx="4401">
                  <c:v>114.9</c:v>
                </c:pt>
                <c:pt idx="4402">
                  <c:v>114.9</c:v>
                </c:pt>
                <c:pt idx="4403">
                  <c:v>114.9</c:v>
                </c:pt>
                <c:pt idx="4404">
                  <c:v>114.6</c:v>
                </c:pt>
                <c:pt idx="4405">
                  <c:v>114.6</c:v>
                </c:pt>
                <c:pt idx="4406">
                  <c:v>114.6</c:v>
                </c:pt>
                <c:pt idx="4407">
                  <c:v>114.8</c:v>
                </c:pt>
                <c:pt idx="4408">
                  <c:v>114.8</c:v>
                </c:pt>
                <c:pt idx="4409">
                  <c:v>114.8</c:v>
                </c:pt>
                <c:pt idx="4410">
                  <c:v>114.8</c:v>
                </c:pt>
                <c:pt idx="4411">
                  <c:v>114.8</c:v>
                </c:pt>
                <c:pt idx="4412">
                  <c:v>114.8</c:v>
                </c:pt>
                <c:pt idx="4413">
                  <c:v>115</c:v>
                </c:pt>
                <c:pt idx="4414">
                  <c:v>115</c:v>
                </c:pt>
                <c:pt idx="4415">
                  <c:v>115</c:v>
                </c:pt>
                <c:pt idx="4416">
                  <c:v>115</c:v>
                </c:pt>
                <c:pt idx="4417">
                  <c:v>115</c:v>
                </c:pt>
                <c:pt idx="4418">
                  <c:v>115</c:v>
                </c:pt>
                <c:pt idx="4419">
                  <c:v>115.2</c:v>
                </c:pt>
                <c:pt idx="4420">
                  <c:v>115.2</c:v>
                </c:pt>
                <c:pt idx="4421">
                  <c:v>115.2</c:v>
                </c:pt>
                <c:pt idx="4422">
                  <c:v>115.2</c:v>
                </c:pt>
                <c:pt idx="4423">
                  <c:v>115.2</c:v>
                </c:pt>
                <c:pt idx="4424">
                  <c:v>115.2</c:v>
                </c:pt>
                <c:pt idx="4425">
                  <c:v>115.3</c:v>
                </c:pt>
                <c:pt idx="4426">
                  <c:v>115.3</c:v>
                </c:pt>
                <c:pt idx="4427">
                  <c:v>115.3</c:v>
                </c:pt>
                <c:pt idx="4428">
                  <c:v>115.2</c:v>
                </c:pt>
                <c:pt idx="4429">
                  <c:v>115.2</c:v>
                </c:pt>
                <c:pt idx="4430">
                  <c:v>115.2</c:v>
                </c:pt>
                <c:pt idx="4431">
                  <c:v>115.1</c:v>
                </c:pt>
                <c:pt idx="4432">
                  <c:v>115.1</c:v>
                </c:pt>
                <c:pt idx="4433">
                  <c:v>115.1</c:v>
                </c:pt>
                <c:pt idx="4434">
                  <c:v>115.1</c:v>
                </c:pt>
                <c:pt idx="4435">
                  <c:v>115.1</c:v>
                </c:pt>
                <c:pt idx="4436">
                  <c:v>115.1</c:v>
                </c:pt>
                <c:pt idx="4437">
                  <c:v>114.9</c:v>
                </c:pt>
                <c:pt idx="4438">
                  <c:v>114.9</c:v>
                </c:pt>
                <c:pt idx="4439">
                  <c:v>114.9</c:v>
                </c:pt>
                <c:pt idx="4440">
                  <c:v>114.8</c:v>
                </c:pt>
                <c:pt idx="4441">
                  <c:v>114.8</c:v>
                </c:pt>
                <c:pt idx="4442">
                  <c:v>114.8</c:v>
                </c:pt>
                <c:pt idx="4443">
                  <c:v>114.7</c:v>
                </c:pt>
                <c:pt idx="4444">
                  <c:v>114.7</c:v>
                </c:pt>
                <c:pt idx="4445">
                  <c:v>114.7</c:v>
                </c:pt>
                <c:pt idx="4446">
                  <c:v>114.6</c:v>
                </c:pt>
                <c:pt idx="4447">
                  <c:v>114.6</c:v>
                </c:pt>
                <c:pt idx="4448">
                  <c:v>114.6</c:v>
                </c:pt>
                <c:pt idx="4449">
                  <c:v>113.8</c:v>
                </c:pt>
                <c:pt idx="4450">
                  <c:v>113.8</c:v>
                </c:pt>
                <c:pt idx="4451">
                  <c:v>113.8</c:v>
                </c:pt>
                <c:pt idx="4452">
                  <c:v>110.9</c:v>
                </c:pt>
                <c:pt idx="4453">
                  <c:v>110.9</c:v>
                </c:pt>
                <c:pt idx="4454">
                  <c:v>110.9</c:v>
                </c:pt>
                <c:pt idx="4455">
                  <c:v>106.9</c:v>
                </c:pt>
                <c:pt idx="4456">
                  <c:v>106.9</c:v>
                </c:pt>
                <c:pt idx="4457">
                  <c:v>106.9</c:v>
                </c:pt>
                <c:pt idx="4458">
                  <c:v>103.6</c:v>
                </c:pt>
                <c:pt idx="4459">
                  <c:v>103.6</c:v>
                </c:pt>
                <c:pt idx="4460">
                  <c:v>103.6</c:v>
                </c:pt>
                <c:pt idx="4461">
                  <c:v>102.2</c:v>
                </c:pt>
                <c:pt idx="4462">
                  <c:v>102.2</c:v>
                </c:pt>
                <c:pt idx="4463">
                  <c:v>102.2</c:v>
                </c:pt>
                <c:pt idx="4464">
                  <c:v>101.6</c:v>
                </c:pt>
                <c:pt idx="4465">
                  <c:v>101.6</c:v>
                </c:pt>
                <c:pt idx="4466">
                  <c:v>101.6</c:v>
                </c:pt>
                <c:pt idx="4467">
                  <c:v>101.6</c:v>
                </c:pt>
                <c:pt idx="4468">
                  <c:v>101.6</c:v>
                </c:pt>
                <c:pt idx="4469">
                  <c:v>101.6</c:v>
                </c:pt>
                <c:pt idx="4470">
                  <c:v>101.4</c:v>
                </c:pt>
                <c:pt idx="4471">
                  <c:v>101.4</c:v>
                </c:pt>
                <c:pt idx="4472">
                  <c:v>101.4</c:v>
                </c:pt>
                <c:pt idx="4473">
                  <c:v>101.7</c:v>
                </c:pt>
                <c:pt idx="4474">
                  <c:v>101.7</c:v>
                </c:pt>
                <c:pt idx="4475">
                  <c:v>101.7</c:v>
                </c:pt>
                <c:pt idx="4476">
                  <c:v>101.5</c:v>
                </c:pt>
                <c:pt idx="4477">
                  <c:v>101.5</c:v>
                </c:pt>
                <c:pt idx="4478">
                  <c:v>101.5</c:v>
                </c:pt>
                <c:pt idx="4479">
                  <c:v>101.4</c:v>
                </c:pt>
                <c:pt idx="4480">
                  <c:v>101.4</c:v>
                </c:pt>
                <c:pt idx="4481">
                  <c:v>101.4</c:v>
                </c:pt>
                <c:pt idx="4482">
                  <c:v>101.7</c:v>
                </c:pt>
                <c:pt idx="4483">
                  <c:v>101.7</c:v>
                </c:pt>
                <c:pt idx="4484">
                  <c:v>101.7</c:v>
                </c:pt>
                <c:pt idx="4485">
                  <c:v>102</c:v>
                </c:pt>
                <c:pt idx="4486">
                  <c:v>102</c:v>
                </c:pt>
                <c:pt idx="4487">
                  <c:v>102</c:v>
                </c:pt>
                <c:pt idx="4488">
                  <c:v>101.8</c:v>
                </c:pt>
                <c:pt idx="4489">
                  <c:v>101.8</c:v>
                </c:pt>
                <c:pt idx="4490">
                  <c:v>101.8</c:v>
                </c:pt>
                <c:pt idx="4491">
                  <c:v>101.9</c:v>
                </c:pt>
                <c:pt idx="4492">
                  <c:v>101.9</c:v>
                </c:pt>
                <c:pt idx="4493">
                  <c:v>101.9</c:v>
                </c:pt>
                <c:pt idx="4494">
                  <c:v>101.7</c:v>
                </c:pt>
                <c:pt idx="4495">
                  <c:v>101.7</c:v>
                </c:pt>
                <c:pt idx="4496">
                  <c:v>101.7</c:v>
                </c:pt>
                <c:pt idx="4497">
                  <c:v>102.2</c:v>
                </c:pt>
                <c:pt idx="4498">
                  <c:v>102.2</c:v>
                </c:pt>
                <c:pt idx="4499">
                  <c:v>102.2</c:v>
                </c:pt>
                <c:pt idx="4500">
                  <c:v>103.8</c:v>
                </c:pt>
                <c:pt idx="4501">
                  <c:v>103.8</c:v>
                </c:pt>
                <c:pt idx="4502">
                  <c:v>103.8</c:v>
                </c:pt>
                <c:pt idx="4503">
                  <c:v>107.5</c:v>
                </c:pt>
                <c:pt idx="4504">
                  <c:v>107.5</c:v>
                </c:pt>
                <c:pt idx="4505">
                  <c:v>107.5</c:v>
                </c:pt>
                <c:pt idx="4506">
                  <c:v>111.5</c:v>
                </c:pt>
                <c:pt idx="4507">
                  <c:v>111.5</c:v>
                </c:pt>
                <c:pt idx="4508">
                  <c:v>111.5</c:v>
                </c:pt>
                <c:pt idx="4509">
                  <c:v>113.8</c:v>
                </c:pt>
                <c:pt idx="4510">
                  <c:v>113.8</c:v>
                </c:pt>
                <c:pt idx="4511">
                  <c:v>113.8</c:v>
                </c:pt>
                <c:pt idx="4512">
                  <c:v>113.6</c:v>
                </c:pt>
                <c:pt idx="4513">
                  <c:v>113.6</c:v>
                </c:pt>
                <c:pt idx="4514">
                  <c:v>113.6</c:v>
                </c:pt>
                <c:pt idx="4515">
                  <c:v>112.4</c:v>
                </c:pt>
                <c:pt idx="4516">
                  <c:v>112.4</c:v>
                </c:pt>
                <c:pt idx="4517">
                  <c:v>112.4</c:v>
                </c:pt>
                <c:pt idx="4518">
                  <c:v>111.6</c:v>
                </c:pt>
                <c:pt idx="4519">
                  <c:v>111.6</c:v>
                </c:pt>
                <c:pt idx="4520">
                  <c:v>111.6</c:v>
                </c:pt>
                <c:pt idx="4521">
                  <c:v>112.1</c:v>
                </c:pt>
                <c:pt idx="4522">
                  <c:v>112.1</c:v>
                </c:pt>
                <c:pt idx="4523">
                  <c:v>112.1</c:v>
                </c:pt>
                <c:pt idx="4524">
                  <c:v>113.4</c:v>
                </c:pt>
                <c:pt idx="4525">
                  <c:v>113.4</c:v>
                </c:pt>
                <c:pt idx="4526">
                  <c:v>113.4</c:v>
                </c:pt>
                <c:pt idx="4527">
                  <c:v>114.2</c:v>
                </c:pt>
                <c:pt idx="4528">
                  <c:v>114.2</c:v>
                </c:pt>
                <c:pt idx="4529">
                  <c:v>114.2</c:v>
                </c:pt>
                <c:pt idx="4530">
                  <c:v>114.4</c:v>
                </c:pt>
                <c:pt idx="4531">
                  <c:v>114.4</c:v>
                </c:pt>
                <c:pt idx="4532">
                  <c:v>114.4</c:v>
                </c:pt>
                <c:pt idx="4533">
                  <c:v>114.5</c:v>
                </c:pt>
                <c:pt idx="4534">
                  <c:v>114.5</c:v>
                </c:pt>
                <c:pt idx="4535">
                  <c:v>114.5</c:v>
                </c:pt>
                <c:pt idx="4536">
                  <c:v>115</c:v>
                </c:pt>
                <c:pt idx="4537">
                  <c:v>115</c:v>
                </c:pt>
                <c:pt idx="4538">
                  <c:v>115</c:v>
                </c:pt>
                <c:pt idx="4539">
                  <c:v>115.4</c:v>
                </c:pt>
                <c:pt idx="4540">
                  <c:v>115.4</c:v>
                </c:pt>
                <c:pt idx="4541">
                  <c:v>115.4</c:v>
                </c:pt>
                <c:pt idx="4542">
                  <c:v>115.4</c:v>
                </c:pt>
                <c:pt idx="4543">
                  <c:v>115.4</c:v>
                </c:pt>
                <c:pt idx="4544">
                  <c:v>115.4</c:v>
                </c:pt>
                <c:pt idx="4545">
                  <c:v>115.2</c:v>
                </c:pt>
                <c:pt idx="4546">
                  <c:v>115.2</c:v>
                </c:pt>
                <c:pt idx="4547">
                  <c:v>115.2</c:v>
                </c:pt>
                <c:pt idx="4548">
                  <c:v>115.5</c:v>
                </c:pt>
                <c:pt idx="4549">
                  <c:v>115.5</c:v>
                </c:pt>
                <c:pt idx="4550">
                  <c:v>115.5</c:v>
                </c:pt>
                <c:pt idx="4551">
                  <c:v>115.7</c:v>
                </c:pt>
                <c:pt idx="4552">
                  <c:v>115.7</c:v>
                </c:pt>
                <c:pt idx="4553">
                  <c:v>115.7</c:v>
                </c:pt>
                <c:pt idx="4554">
                  <c:v>115.6</c:v>
                </c:pt>
                <c:pt idx="4555">
                  <c:v>115.6</c:v>
                </c:pt>
                <c:pt idx="4556">
                  <c:v>115.6</c:v>
                </c:pt>
                <c:pt idx="4557">
                  <c:v>115.5</c:v>
                </c:pt>
                <c:pt idx="4558">
                  <c:v>115.5</c:v>
                </c:pt>
                <c:pt idx="4559">
                  <c:v>115.5</c:v>
                </c:pt>
                <c:pt idx="4560">
                  <c:v>115.5</c:v>
                </c:pt>
                <c:pt idx="4561">
                  <c:v>115.5</c:v>
                </c:pt>
                <c:pt idx="4562">
                  <c:v>115.5</c:v>
                </c:pt>
                <c:pt idx="4563">
                  <c:v>115.7</c:v>
                </c:pt>
                <c:pt idx="4564">
                  <c:v>115.7</c:v>
                </c:pt>
                <c:pt idx="4565">
                  <c:v>115.7</c:v>
                </c:pt>
                <c:pt idx="4566">
                  <c:v>115.8</c:v>
                </c:pt>
                <c:pt idx="4567">
                  <c:v>115.8</c:v>
                </c:pt>
                <c:pt idx="4568">
                  <c:v>115.8</c:v>
                </c:pt>
                <c:pt idx="4569">
                  <c:v>115.6</c:v>
                </c:pt>
                <c:pt idx="4570">
                  <c:v>115.6</c:v>
                </c:pt>
                <c:pt idx="4571">
                  <c:v>115.6</c:v>
                </c:pt>
                <c:pt idx="4572">
                  <c:v>115.6</c:v>
                </c:pt>
                <c:pt idx="4573">
                  <c:v>115.6</c:v>
                </c:pt>
                <c:pt idx="4574">
                  <c:v>115.6</c:v>
                </c:pt>
                <c:pt idx="4575">
                  <c:v>115.5</c:v>
                </c:pt>
                <c:pt idx="4576">
                  <c:v>115.5</c:v>
                </c:pt>
                <c:pt idx="4577">
                  <c:v>115.5</c:v>
                </c:pt>
                <c:pt idx="4578">
                  <c:v>115.5</c:v>
                </c:pt>
                <c:pt idx="4579">
                  <c:v>115.5</c:v>
                </c:pt>
                <c:pt idx="4580">
                  <c:v>115.5</c:v>
                </c:pt>
                <c:pt idx="4581">
                  <c:v>115.9</c:v>
                </c:pt>
                <c:pt idx="4582">
                  <c:v>115.9</c:v>
                </c:pt>
                <c:pt idx="4583">
                  <c:v>115.9</c:v>
                </c:pt>
                <c:pt idx="4584">
                  <c:v>116</c:v>
                </c:pt>
                <c:pt idx="4585">
                  <c:v>116</c:v>
                </c:pt>
                <c:pt idx="4586">
                  <c:v>116</c:v>
                </c:pt>
                <c:pt idx="4587">
                  <c:v>116.1</c:v>
                </c:pt>
                <c:pt idx="4588">
                  <c:v>116.1</c:v>
                </c:pt>
                <c:pt idx="4589">
                  <c:v>116.1</c:v>
                </c:pt>
                <c:pt idx="4590">
                  <c:v>116</c:v>
                </c:pt>
                <c:pt idx="4591">
                  <c:v>116</c:v>
                </c:pt>
                <c:pt idx="4592">
                  <c:v>116</c:v>
                </c:pt>
                <c:pt idx="4593">
                  <c:v>116.1</c:v>
                </c:pt>
                <c:pt idx="4594">
                  <c:v>116.1</c:v>
                </c:pt>
                <c:pt idx="4595">
                  <c:v>116.1</c:v>
                </c:pt>
                <c:pt idx="4596">
                  <c:v>116.3</c:v>
                </c:pt>
                <c:pt idx="4597">
                  <c:v>116.3</c:v>
                </c:pt>
                <c:pt idx="4598">
                  <c:v>116.3</c:v>
                </c:pt>
                <c:pt idx="4599">
                  <c:v>116.2</c:v>
                </c:pt>
                <c:pt idx="4600">
                  <c:v>116.2</c:v>
                </c:pt>
                <c:pt idx="4601">
                  <c:v>116.2</c:v>
                </c:pt>
                <c:pt idx="4602">
                  <c:v>116.1</c:v>
                </c:pt>
                <c:pt idx="4603">
                  <c:v>116.1</c:v>
                </c:pt>
                <c:pt idx="4604">
                  <c:v>116.1</c:v>
                </c:pt>
                <c:pt idx="4605">
                  <c:v>116.1</c:v>
                </c:pt>
                <c:pt idx="4606">
                  <c:v>116.1</c:v>
                </c:pt>
                <c:pt idx="4607">
                  <c:v>116.1</c:v>
                </c:pt>
                <c:pt idx="4608">
                  <c:v>116.5</c:v>
                </c:pt>
                <c:pt idx="4609">
                  <c:v>116.5</c:v>
                </c:pt>
                <c:pt idx="4610">
                  <c:v>116.5</c:v>
                </c:pt>
                <c:pt idx="4611">
                  <c:v>116.9</c:v>
                </c:pt>
                <c:pt idx="4612">
                  <c:v>116.9</c:v>
                </c:pt>
                <c:pt idx="4613">
                  <c:v>116.9</c:v>
                </c:pt>
                <c:pt idx="4614">
                  <c:v>116.8</c:v>
                </c:pt>
                <c:pt idx="4615">
                  <c:v>116.8</c:v>
                </c:pt>
                <c:pt idx="4616">
                  <c:v>116.8</c:v>
                </c:pt>
                <c:pt idx="4617">
                  <c:v>117.1</c:v>
                </c:pt>
                <c:pt idx="4618">
                  <c:v>117.1</c:v>
                </c:pt>
                <c:pt idx="4619">
                  <c:v>117.1</c:v>
                </c:pt>
                <c:pt idx="4620">
                  <c:v>117.2</c:v>
                </c:pt>
                <c:pt idx="4621">
                  <c:v>117.2</c:v>
                </c:pt>
                <c:pt idx="4622">
                  <c:v>117.2</c:v>
                </c:pt>
                <c:pt idx="4623">
                  <c:v>117.7</c:v>
                </c:pt>
                <c:pt idx="4624">
                  <c:v>117.7</c:v>
                </c:pt>
                <c:pt idx="4625">
                  <c:v>117.7</c:v>
                </c:pt>
                <c:pt idx="4626">
                  <c:v>117.6</c:v>
                </c:pt>
                <c:pt idx="4627">
                  <c:v>117.6</c:v>
                </c:pt>
                <c:pt idx="4628">
                  <c:v>117.6</c:v>
                </c:pt>
                <c:pt idx="4629">
                  <c:v>117.8</c:v>
                </c:pt>
                <c:pt idx="4630">
                  <c:v>117.8</c:v>
                </c:pt>
                <c:pt idx="4631">
                  <c:v>117.8</c:v>
                </c:pt>
                <c:pt idx="4632">
                  <c:v>118</c:v>
                </c:pt>
                <c:pt idx="4633">
                  <c:v>118</c:v>
                </c:pt>
                <c:pt idx="4634">
                  <c:v>118</c:v>
                </c:pt>
                <c:pt idx="4635">
                  <c:v>118.3</c:v>
                </c:pt>
                <c:pt idx="4636">
                  <c:v>118.3</c:v>
                </c:pt>
                <c:pt idx="4637">
                  <c:v>118.3</c:v>
                </c:pt>
                <c:pt idx="4638">
                  <c:v>118.5</c:v>
                </c:pt>
                <c:pt idx="4639">
                  <c:v>118.5</c:v>
                </c:pt>
                <c:pt idx="4640">
                  <c:v>118.5</c:v>
                </c:pt>
                <c:pt idx="4641">
                  <c:v>118.7</c:v>
                </c:pt>
                <c:pt idx="4642">
                  <c:v>118.7</c:v>
                </c:pt>
                <c:pt idx="4643">
                  <c:v>118.7</c:v>
                </c:pt>
                <c:pt idx="4644">
                  <c:v>119.1</c:v>
                </c:pt>
                <c:pt idx="4645">
                  <c:v>119.1</c:v>
                </c:pt>
                <c:pt idx="4646">
                  <c:v>119.1</c:v>
                </c:pt>
                <c:pt idx="4647">
                  <c:v>119.5</c:v>
                </c:pt>
                <c:pt idx="4648">
                  <c:v>119.5</c:v>
                </c:pt>
                <c:pt idx="4649">
                  <c:v>119.5</c:v>
                </c:pt>
                <c:pt idx="4650">
                  <c:v>119.4</c:v>
                </c:pt>
                <c:pt idx="4651">
                  <c:v>119.4</c:v>
                </c:pt>
                <c:pt idx="4652">
                  <c:v>119.4</c:v>
                </c:pt>
                <c:pt idx="4653">
                  <c:v>119.1</c:v>
                </c:pt>
                <c:pt idx="4654">
                  <c:v>119.1</c:v>
                </c:pt>
                <c:pt idx="4655">
                  <c:v>119.1</c:v>
                </c:pt>
                <c:pt idx="4656">
                  <c:v>118.9</c:v>
                </c:pt>
                <c:pt idx="4657">
                  <c:v>118.9</c:v>
                </c:pt>
                <c:pt idx="4658">
                  <c:v>118.9</c:v>
                </c:pt>
                <c:pt idx="4659">
                  <c:v>119.1</c:v>
                </c:pt>
                <c:pt idx="4660">
                  <c:v>119.1</c:v>
                </c:pt>
                <c:pt idx="4661">
                  <c:v>119.1</c:v>
                </c:pt>
                <c:pt idx="4662">
                  <c:v>119.5</c:v>
                </c:pt>
                <c:pt idx="4663">
                  <c:v>119.5</c:v>
                </c:pt>
                <c:pt idx="4664">
                  <c:v>119.5</c:v>
                </c:pt>
                <c:pt idx="4665">
                  <c:v>119.7</c:v>
                </c:pt>
                <c:pt idx="4666">
                  <c:v>119.7</c:v>
                </c:pt>
                <c:pt idx="4667">
                  <c:v>119.7</c:v>
                </c:pt>
                <c:pt idx="4668">
                  <c:v>119.9</c:v>
                </c:pt>
                <c:pt idx="4669">
                  <c:v>119.9</c:v>
                </c:pt>
                <c:pt idx="4670">
                  <c:v>119.9</c:v>
                </c:pt>
                <c:pt idx="4671">
                  <c:v>119.6</c:v>
                </c:pt>
                <c:pt idx="4672">
                  <c:v>119.6</c:v>
                </c:pt>
                <c:pt idx="4673">
                  <c:v>119.6</c:v>
                </c:pt>
                <c:pt idx="4674">
                  <c:v>119.5</c:v>
                </c:pt>
                <c:pt idx="4675">
                  <c:v>119.5</c:v>
                </c:pt>
                <c:pt idx="4676">
                  <c:v>119.5</c:v>
                </c:pt>
                <c:pt idx="4677">
                  <c:v>119.1</c:v>
                </c:pt>
                <c:pt idx="4678">
                  <c:v>119.1</c:v>
                </c:pt>
                <c:pt idx="4679">
                  <c:v>119.1</c:v>
                </c:pt>
                <c:pt idx="4680">
                  <c:v>119.1</c:v>
                </c:pt>
                <c:pt idx="4681">
                  <c:v>119.1</c:v>
                </c:pt>
                <c:pt idx="4682">
                  <c:v>119.1</c:v>
                </c:pt>
                <c:pt idx="4683">
                  <c:v>119.1</c:v>
                </c:pt>
                <c:pt idx="4684">
                  <c:v>119.1</c:v>
                </c:pt>
                <c:pt idx="4685">
                  <c:v>119.1</c:v>
                </c:pt>
                <c:pt idx="4686">
                  <c:v>119</c:v>
                </c:pt>
                <c:pt idx="4687">
                  <c:v>119</c:v>
                </c:pt>
                <c:pt idx="4688">
                  <c:v>119</c:v>
                </c:pt>
                <c:pt idx="4689">
                  <c:v>118.8</c:v>
                </c:pt>
                <c:pt idx="4690">
                  <c:v>118.8</c:v>
                </c:pt>
                <c:pt idx="4691">
                  <c:v>118.8</c:v>
                </c:pt>
                <c:pt idx="4692">
                  <c:v>118.9</c:v>
                </c:pt>
                <c:pt idx="4693">
                  <c:v>118.9</c:v>
                </c:pt>
                <c:pt idx="4694">
                  <c:v>118.9</c:v>
                </c:pt>
                <c:pt idx="4695">
                  <c:v>119</c:v>
                </c:pt>
                <c:pt idx="4696">
                  <c:v>119</c:v>
                </c:pt>
                <c:pt idx="4697">
                  <c:v>119</c:v>
                </c:pt>
                <c:pt idx="4698">
                  <c:v>119</c:v>
                </c:pt>
                <c:pt idx="4699">
                  <c:v>119</c:v>
                </c:pt>
                <c:pt idx="4700">
                  <c:v>119</c:v>
                </c:pt>
                <c:pt idx="4701">
                  <c:v>118.7</c:v>
                </c:pt>
                <c:pt idx="4702">
                  <c:v>118.7</c:v>
                </c:pt>
                <c:pt idx="4703">
                  <c:v>118.7</c:v>
                </c:pt>
                <c:pt idx="4704">
                  <c:v>118.8</c:v>
                </c:pt>
                <c:pt idx="4705">
                  <c:v>118.8</c:v>
                </c:pt>
                <c:pt idx="4706">
                  <c:v>118.8</c:v>
                </c:pt>
                <c:pt idx="4707">
                  <c:v>119.1</c:v>
                </c:pt>
                <c:pt idx="4708">
                  <c:v>119.1</c:v>
                </c:pt>
                <c:pt idx="4709">
                  <c:v>119.1</c:v>
                </c:pt>
                <c:pt idx="4710">
                  <c:v>119.4</c:v>
                </c:pt>
                <c:pt idx="4711">
                  <c:v>119.4</c:v>
                </c:pt>
                <c:pt idx="4712">
                  <c:v>119.4</c:v>
                </c:pt>
                <c:pt idx="4713">
                  <c:v>119.7</c:v>
                </c:pt>
                <c:pt idx="4714">
                  <c:v>119.7</c:v>
                </c:pt>
                <c:pt idx="4715">
                  <c:v>119.7</c:v>
                </c:pt>
                <c:pt idx="4716">
                  <c:v>119.9</c:v>
                </c:pt>
                <c:pt idx="4717">
                  <c:v>119.9</c:v>
                </c:pt>
                <c:pt idx="4718">
                  <c:v>119.9</c:v>
                </c:pt>
                <c:pt idx="4719">
                  <c:v>120</c:v>
                </c:pt>
                <c:pt idx="4720">
                  <c:v>120</c:v>
                </c:pt>
                <c:pt idx="4721">
                  <c:v>120</c:v>
                </c:pt>
                <c:pt idx="4722">
                  <c:v>120.1</c:v>
                </c:pt>
                <c:pt idx="4723">
                  <c:v>120.1</c:v>
                </c:pt>
                <c:pt idx="4724">
                  <c:v>120.1</c:v>
                </c:pt>
                <c:pt idx="4725">
                  <c:v>120.4</c:v>
                </c:pt>
                <c:pt idx="4726">
                  <c:v>120.4</c:v>
                </c:pt>
                <c:pt idx="4727">
                  <c:v>120.4</c:v>
                </c:pt>
                <c:pt idx="4728">
                  <c:v>120.5</c:v>
                </c:pt>
                <c:pt idx="4729">
                  <c:v>120.5</c:v>
                </c:pt>
                <c:pt idx="4730">
                  <c:v>120.5</c:v>
                </c:pt>
                <c:pt idx="4731">
                  <c:v>120.7</c:v>
                </c:pt>
                <c:pt idx="4732">
                  <c:v>120.7</c:v>
                </c:pt>
                <c:pt idx="4733">
                  <c:v>120.7</c:v>
                </c:pt>
                <c:pt idx="4734">
                  <c:v>120.5</c:v>
                </c:pt>
                <c:pt idx="4735">
                  <c:v>120.5</c:v>
                </c:pt>
                <c:pt idx="4736">
                  <c:v>120.5</c:v>
                </c:pt>
                <c:pt idx="4737">
                  <c:v>120.4</c:v>
                </c:pt>
                <c:pt idx="4738">
                  <c:v>120.4</c:v>
                </c:pt>
                <c:pt idx="4739">
                  <c:v>120.4</c:v>
                </c:pt>
                <c:pt idx="4740">
                  <c:v>120.6</c:v>
                </c:pt>
                <c:pt idx="4741">
                  <c:v>120.6</c:v>
                </c:pt>
                <c:pt idx="4742">
                  <c:v>120.6</c:v>
                </c:pt>
                <c:pt idx="4743">
                  <c:v>120.8</c:v>
                </c:pt>
                <c:pt idx="4744">
                  <c:v>120.8</c:v>
                </c:pt>
                <c:pt idx="4745">
                  <c:v>120.8</c:v>
                </c:pt>
                <c:pt idx="4746">
                  <c:v>121</c:v>
                </c:pt>
                <c:pt idx="4747">
                  <c:v>121</c:v>
                </c:pt>
                <c:pt idx="4748">
                  <c:v>121</c:v>
                </c:pt>
                <c:pt idx="4749">
                  <c:v>121.1</c:v>
                </c:pt>
                <c:pt idx="4750">
                  <c:v>121.1</c:v>
                </c:pt>
                <c:pt idx="4751">
                  <c:v>121.1</c:v>
                </c:pt>
                <c:pt idx="4752">
                  <c:v>121.2</c:v>
                </c:pt>
                <c:pt idx="4753">
                  <c:v>121.2</c:v>
                </c:pt>
                <c:pt idx="4754">
                  <c:v>121.2</c:v>
                </c:pt>
                <c:pt idx="4755">
                  <c:v>121.2</c:v>
                </c:pt>
                <c:pt idx="4756">
                  <c:v>121.2</c:v>
                </c:pt>
                <c:pt idx="4757">
                  <c:v>121.2</c:v>
                </c:pt>
                <c:pt idx="4758">
                  <c:v>120.9</c:v>
                </c:pt>
                <c:pt idx="4759">
                  <c:v>120.9</c:v>
                </c:pt>
                <c:pt idx="4760">
                  <c:v>120.9</c:v>
                </c:pt>
                <c:pt idx="4761">
                  <c:v>120.8</c:v>
                </c:pt>
                <c:pt idx="4762">
                  <c:v>120.8</c:v>
                </c:pt>
                <c:pt idx="4763">
                  <c:v>120.8</c:v>
                </c:pt>
                <c:pt idx="4764">
                  <c:v>120.8</c:v>
                </c:pt>
                <c:pt idx="4765">
                  <c:v>120.8</c:v>
                </c:pt>
                <c:pt idx="4766">
                  <c:v>120.8</c:v>
                </c:pt>
                <c:pt idx="4767">
                  <c:v>121</c:v>
                </c:pt>
                <c:pt idx="4768">
                  <c:v>121</c:v>
                </c:pt>
                <c:pt idx="4769">
                  <c:v>121</c:v>
                </c:pt>
                <c:pt idx="4770">
                  <c:v>120.7</c:v>
                </c:pt>
                <c:pt idx="4771">
                  <c:v>120.7</c:v>
                </c:pt>
                <c:pt idx="4772">
                  <c:v>120.7</c:v>
                </c:pt>
                <c:pt idx="4773">
                  <c:v>120.6</c:v>
                </c:pt>
                <c:pt idx="4774">
                  <c:v>120.6</c:v>
                </c:pt>
                <c:pt idx="4775">
                  <c:v>120.6</c:v>
                </c:pt>
                <c:pt idx="4776">
                  <c:v>120.4</c:v>
                </c:pt>
                <c:pt idx="4777">
                  <c:v>120.4</c:v>
                </c:pt>
                <c:pt idx="4778">
                  <c:v>120.4</c:v>
                </c:pt>
                <c:pt idx="4779">
                  <c:v>120.8</c:v>
                </c:pt>
                <c:pt idx="4780">
                  <c:v>120.8</c:v>
                </c:pt>
                <c:pt idx="4781">
                  <c:v>120.8</c:v>
                </c:pt>
                <c:pt idx="4782">
                  <c:v>121</c:v>
                </c:pt>
                <c:pt idx="4783">
                  <c:v>121</c:v>
                </c:pt>
                <c:pt idx="4784">
                  <c:v>121</c:v>
                </c:pt>
                <c:pt idx="4785">
                  <c:v>121.4</c:v>
                </c:pt>
                <c:pt idx="4786">
                  <c:v>121.4</c:v>
                </c:pt>
                <c:pt idx="4787">
                  <c:v>121.4</c:v>
                </c:pt>
                <c:pt idx="4788">
                  <c:v>121.1</c:v>
                </c:pt>
                <c:pt idx="4789">
                  <c:v>121.1</c:v>
                </c:pt>
                <c:pt idx="4790">
                  <c:v>121.1</c:v>
                </c:pt>
                <c:pt idx="4791">
                  <c:v>121.3</c:v>
                </c:pt>
                <c:pt idx="4792">
                  <c:v>121.3</c:v>
                </c:pt>
                <c:pt idx="4793">
                  <c:v>121.3</c:v>
                </c:pt>
                <c:pt idx="4794">
                  <c:v>121.3</c:v>
                </c:pt>
                <c:pt idx="4795">
                  <c:v>121.3</c:v>
                </c:pt>
                <c:pt idx="4796">
                  <c:v>121.3</c:v>
                </c:pt>
                <c:pt idx="4797">
                  <c:v>121.5</c:v>
                </c:pt>
                <c:pt idx="4798">
                  <c:v>121.5</c:v>
                </c:pt>
                <c:pt idx="4799">
                  <c:v>121.5</c:v>
                </c:pt>
                <c:pt idx="4800">
                  <c:v>121.5</c:v>
                </c:pt>
                <c:pt idx="4801">
                  <c:v>121.5</c:v>
                </c:pt>
                <c:pt idx="4802">
                  <c:v>121.5</c:v>
                </c:pt>
                <c:pt idx="4803">
                  <c:v>121.2</c:v>
                </c:pt>
                <c:pt idx="4804">
                  <c:v>121.2</c:v>
                </c:pt>
                <c:pt idx="4805">
                  <c:v>121.2</c:v>
                </c:pt>
                <c:pt idx="4806">
                  <c:v>121</c:v>
                </c:pt>
                <c:pt idx="4807">
                  <c:v>121</c:v>
                </c:pt>
                <c:pt idx="4808">
                  <c:v>121</c:v>
                </c:pt>
                <c:pt idx="4809">
                  <c:v>120.7</c:v>
                </c:pt>
                <c:pt idx="4810">
                  <c:v>120.7</c:v>
                </c:pt>
                <c:pt idx="4811">
                  <c:v>120.7</c:v>
                </c:pt>
                <c:pt idx="4812">
                  <c:v>120.8</c:v>
                </c:pt>
                <c:pt idx="4813">
                  <c:v>120.8</c:v>
                </c:pt>
                <c:pt idx="4814">
                  <c:v>120.8</c:v>
                </c:pt>
                <c:pt idx="4815">
                  <c:v>121</c:v>
                </c:pt>
                <c:pt idx="4816">
                  <c:v>121</c:v>
                </c:pt>
                <c:pt idx="4817">
                  <c:v>121</c:v>
                </c:pt>
                <c:pt idx="4818">
                  <c:v>121.1</c:v>
                </c:pt>
                <c:pt idx="4819">
                  <c:v>121.1</c:v>
                </c:pt>
                <c:pt idx="4820">
                  <c:v>121.1</c:v>
                </c:pt>
                <c:pt idx="4821">
                  <c:v>120.9</c:v>
                </c:pt>
                <c:pt idx="4822">
                  <c:v>120.9</c:v>
                </c:pt>
                <c:pt idx="4823">
                  <c:v>120.9</c:v>
                </c:pt>
                <c:pt idx="4824">
                  <c:v>121.1</c:v>
                </c:pt>
                <c:pt idx="4825">
                  <c:v>121.1</c:v>
                </c:pt>
                <c:pt idx="4826">
                  <c:v>121.1</c:v>
                </c:pt>
                <c:pt idx="4827">
                  <c:v>121.3</c:v>
                </c:pt>
                <c:pt idx="4828">
                  <c:v>121.3</c:v>
                </c:pt>
                <c:pt idx="4829">
                  <c:v>121.3</c:v>
                </c:pt>
                <c:pt idx="4830">
                  <c:v>121.7</c:v>
                </c:pt>
                <c:pt idx="4831">
                  <c:v>121.7</c:v>
                </c:pt>
                <c:pt idx="4832">
                  <c:v>121.7</c:v>
                </c:pt>
                <c:pt idx="4833">
                  <c:v>121.5</c:v>
                </c:pt>
                <c:pt idx="4834">
                  <c:v>121.5</c:v>
                </c:pt>
                <c:pt idx="4835">
                  <c:v>121.5</c:v>
                </c:pt>
                <c:pt idx="4836">
                  <c:v>121.5</c:v>
                </c:pt>
                <c:pt idx="4837">
                  <c:v>121.5</c:v>
                </c:pt>
                <c:pt idx="4838">
                  <c:v>121.5</c:v>
                </c:pt>
                <c:pt idx="4839">
                  <c:v>121.6</c:v>
                </c:pt>
                <c:pt idx="4840">
                  <c:v>121.6</c:v>
                </c:pt>
                <c:pt idx="4841">
                  <c:v>121.6</c:v>
                </c:pt>
                <c:pt idx="4842">
                  <c:v>121.9</c:v>
                </c:pt>
                <c:pt idx="4843">
                  <c:v>121.9</c:v>
                </c:pt>
                <c:pt idx="4844">
                  <c:v>121.9</c:v>
                </c:pt>
                <c:pt idx="4845">
                  <c:v>121.8</c:v>
                </c:pt>
                <c:pt idx="4846">
                  <c:v>121.8</c:v>
                </c:pt>
                <c:pt idx="4847">
                  <c:v>121.8</c:v>
                </c:pt>
                <c:pt idx="4848">
                  <c:v>121.9</c:v>
                </c:pt>
                <c:pt idx="4849">
                  <c:v>121.9</c:v>
                </c:pt>
                <c:pt idx="4850">
                  <c:v>121.9</c:v>
                </c:pt>
                <c:pt idx="4851">
                  <c:v>121.5</c:v>
                </c:pt>
                <c:pt idx="4852">
                  <c:v>121.5</c:v>
                </c:pt>
                <c:pt idx="4853">
                  <c:v>121.5</c:v>
                </c:pt>
                <c:pt idx="4854">
                  <c:v>121.5</c:v>
                </c:pt>
                <c:pt idx="4855">
                  <c:v>121.5</c:v>
                </c:pt>
                <c:pt idx="4856">
                  <c:v>121.5</c:v>
                </c:pt>
                <c:pt idx="4857">
                  <c:v>121.5</c:v>
                </c:pt>
                <c:pt idx="4858">
                  <c:v>121.5</c:v>
                </c:pt>
                <c:pt idx="4859">
                  <c:v>121.5</c:v>
                </c:pt>
                <c:pt idx="4860">
                  <c:v>122.3</c:v>
                </c:pt>
                <c:pt idx="4861">
                  <c:v>122.3</c:v>
                </c:pt>
                <c:pt idx="4862">
                  <c:v>122.3</c:v>
                </c:pt>
                <c:pt idx="4863">
                  <c:v>122.5</c:v>
                </c:pt>
                <c:pt idx="4864">
                  <c:v>122.5</c:v>
                </c:pt>
                <c:pt idx="4865">
                  <c:v>122.5</c:v>
                </c:pt>
                <c:pt idx="4866">
                  <c:v>122.3</c:v>
                </c:pt>
                <c:pt idx="4867">
                  <c:v>122.3</c:v>
                </c:pt>
                <c:pt idx="4868">
                  <c:v>122.3</c:v>
                </c:pt>
                <c:pt idx="4869">
                  <c:v>121.8</c:v>
                </c:pt>
                <c:pt idx="4870">
                  <c:v>121.8</c:v>
                </c:pt>
                <c:pt idx="4871">
                  <c:v>121.8</c:v>
                </c:pt>
                <c:pt idx="4872">
                  <c:v>121.6</c:v>
                </c:pt>
                <c:pt idx="4873">
                  <c:v>121.6</c:v>
                </c:pt>
                <c:pt idx="4874">
                  <c:v>121.6</c:v>
                </c:pt>
                <c:pt idx="4875">
                  <c:v>122</c:v>
                </c:pt>
                <c:pt idx="4876">
                  <c:v>122</c:v>
                </c:pt>
                <c:pt idx="4877">
                  <c:v>122</c:v>
                </c:pt>
                <c:pt idx="4878">
                  <c:v>121.9</c:v>
                </c:pt>
                <c:pt idx="4879">
                  <c:v>121.9</c:v>
                </c:pt>
                <c:pt idx="4880">
                  <c:v>121.9</c:v>
                </c:pt>
                <c:pt idx="4881">
                  <c:v>122.1</c:v>
                </c:pt>
                <c:pt idx="4882">
                  <c:v>122.1</c:v>
                </c:pt>
                <c:pt idx="4883">
                  <c:v>122.1</c:v>
                </c:pt>
                <c:pt idx="4884">
                  <c:v>121.8</c:v>
                </c:pt>
                <c:pt idx="4885">
                  <c:v>121.8</c:v>
                </c:pt>
                <c:pt idx="4886">
                  <c:v>121.8</c:v>
                </c:pt>
                <c:pt idx="4887">
                  <c:v>121.9</c:v>
                </c:pt>
                <c:pt idx="4888">
                  <c:v>121.9</c:v>
                </c:pt>
                <c:pt idx="4889">
                  <c:v>121.9</c:v>
                </c:pt>
                <c:pt idx="4890">
                  <c:v>121.7</c:v>
                </c:pt>
                <c:pt idx="4891">
                  <c:v>121.7</c:v>
                </c:pt>
                <c:pt idx="4892">
                  <c:v>121.7</c:v>
                </c:pt>
                <c:pt idx="4893">
                  <c:v>121.8</c:v>
                </c:pt>
                <c:pt idx="4894">
                  <c:v>121.8</c:v>
                </c:pt>
                <c:pt idx="4895">
                  <c:v>121.8</c:v>
                </c:pt>
                <c:pt idx="4896">
                  <c:v>122.2</c:v>
                </c:pt>
                <c:pt idx="4897">
                  <c:v>122.2</c:v>
                </c:pt>
                <c:pt idx="4898">
                  <c:v>122.2</c:v>
                </c:pt>
                <c:pt idx="4899">
                  <c:v>122.3</c:v>
                </c:pt>
                <c:pt idx="4900">
                  <c:v>122.3</c:v>
                </c:pt>
                <c:pt idx="4901">
                  <c:v>122.3</c:v>
                </c:pt>
                <c:pt idx="4902">
                  <c:v>122.4</c:v>
                </c:pt>
                <c:pt idx="4903">
                  <c:v>122.4</c:v>
                </c:pt>
                <c:pt idx="4904">
                  <c:v>122.4</c:v>
                </c:pt>
                <c:pt idx="4905">
                  <c:v>122.2</c:v>
                </c:pt>
                <c:pt idx="4906">
                  <c:v>122.2</c:v>
                </c:pt>
                <c:pt idx="4907">
                  <c:v>122.2</c:v>
                </c:pt>
                <c:pt idx="4908">
                  <c:v>122.5</c:v>
                </c:pt>
                <c:pt idx="4909">
                  <c:v>122.5</c:v>
                </c:pt>
                <c:pt idx="4910">
                  <c:v>122.5</c:v>
                </c:pt>
                <c:pt idx="4911">
                  <c:v>122.5</c:v>
                </c:pt>
                <c:pt idx="4912">
                  <c:v>122.5</c:v>
                </c:pt>
                <c:pt idx="4913">
                  <c:v>122.5</c:v>
                </c:pt>
                <c:pt idx="4914">
                  <c:v>122.5</c:v>
                </c:pt>
                <c:pt idx="4915">
                  <c:v>122.5</c:v>
                </c:pt>
                <c:pt idx="4916">
                  <c:v>122.5</c:v>
                </c:pt>
                <c:pt idx="4917">
                  <c:v>122.5</c:v>
                </c:pt>
                <c:pt idx="4918">
                  <c:v>122.5</c:v>
                </c:pt>
                <c:pt idx="4919">
                  <c:v>122.5</c:v>
                </c:pt>
                <c:pt idx="4920">
                  <c:v>122.6</c:v>
                </c:pt>
                <c:pt idx="4921">
                  <c:v>122.6</c:v>
                </c:pt>
                <c:pt idx="4922">
                  <c:v>122.6</c:v>
                </c:pt>
                <c:pt idx="4923">
                  <c:v>122.4</c:v>
                </c:pt>
                <c:pt idx="4924">
                  <c:v>122.4</c:v>
                </c:pt>
                <c:pt idx="4925">
                  <c:v>122.4</c:v>
                </c:pt>
                <c:pt idx="4926">
                  <c:v>122.2</c:v>
                </c:pt>
                <c:pt idx="4927">
                  <c:v>122.2</c:v>
                </c:pt>
                <c:pt idx="4928">
                  <c:v>122.2</c:v>
                </c:pt>
                <c:pt idx="4929">
                  <c:v>122.2</c:v>
                </c:pt>
                <c:pt idx="4930">
                  <c:v>122.2</c:v>
                </c:pt>
                <c:pt idx="4931">
                  <c:v>122.2</c:v>
                </c:pt>
                <c:pt idx="4932">
                  <c:v>122.2</c:v>
                </c:pt>
                <c:pt idx="4933">
                  <c:v>122.2</c:v>
                </c:pt>
                <c:pt idx="4934">
                  <c:v>122.2</c:v>
                </c:pt>
                <c:pt idx="4935">
                  <c:v>122.6</c:v>
                </c:pt>
                <c:pt idx="4936">
                  <c:v>122.6</c:v>
                </c:pt>
                <c:pt idx="4937">
                  <c:v>122.6</c:v>
                </c:pt>
                <c:pt idx="4938">
                  <c:v>122.7</c:v>
                </c:pt>
                <c:pt idx="4939">
                  <c:v>122.7</c:v>
                </c:pt>
                <c:pt idx="4940">
                  <c:v>122.7</c:v>
                </c:pt>
                <c:pt idx="4941">
                  <c:v>122.7</c:v>
                </c:pt>
                <c:pt idx="4942">
                  <c:v>122.7</c:v>
                </c:pt>
                <c:pt idx="4943">
                  <c:v>122.7</c:v>
                </c:pt>
                <c:pt idx="4944">
                  <c:v>122.3</c:v>
                </c:pt>
                <c:pt idx="4945">
                  <c:v>122.3</c:v>
                </c:pt>
                <c:pt idx="4946">
                  <c:v>122.3</c:v>
                </c:pt>
                <c:pt idx="4947">
                  <c:v>122.1</c:v>
                </c:pt>
                <c:pt idx="4948">
                  <c:v>122.1</c:v>
                </c:pt>
                <c:pt idx="4949">
                  <c:v>122.1</c:v>
                </c:pt>
                <c:pt idx="4950">
                  <c:v>122</c:v>
                </c:pt>
                <c:pt idx="4951">
                  <c:v>122</c:v>
                </c:pt>
                <c:pt idx="4952">
                  <c:v>122</c:v>
                </c:pt>
                <c:pt idx="4953">
                  <c:v>122.3</c:v>
                </c:pt>
                <c:pt idx="4954">
                  <c:v>122.3</c:v>
                </c:pt>
                <c:pt idx="4955">
                  <c:v>122.3</c:v>
                </c:pt>
                <c:pt idx="4956">
                  <c:v>122.4</c:v>
                </c:pt>
                <c:pt idx="4957">
                  <c:v>122.4</c:v>
                </c:pt>
                <c:pt idx="4958">
                  <c:v>122.4</c:v>
                </c:pt>
                <c:pt idx="4959">
                  <c:v>122.4</c:v>
                </c:pt>
                <c:pt idx="4960">
                  <c:v>122.4</c:v>
                </c:pt>
                <c:pt idx="4961">
                  <c:v>122.4</c:v>
                </c:pt>
                <c:pt idx="4962">
                  <c:v>122.7</c:v>
                </c:pt>
                <c:pt idx="4963">
                  <c:v>122.7</c:v>
                </c:pt>
                <c:pt idx="4964">
                  <c:v>122.7</c:v>
                </c:pt>
                <c:pt idx="4965">
                  <c:v>122.9</c:v>
                </c:pt>
                <c:pt idx="4966">
                  <c:v>122.9</c:v>
                </c:pt>
                <c:pt idx="4967">
                  <c:v>122.9</c:v>
                </c:pt>
                <c:pt idx="4968">
                  <c:v>123.5</c:v>
                </c:pt>
                <c:pt idx="4969">
                  <c:v>123.5</c:v>
                </c:pt>
                <c:pt idx="4970">
                  <c:v>123.5</c:v>
                </c:pt>
                <c:pt idx="4971">
                  <c:v>123.6</c:v>
                </c:pt>
                <c:pt idx="4972">
                  <c:v>123.6</c:v>
                </c:pt>
                <c:pt idx="4973">
                  <c:v>123.6</c:v>
                </c:pt>
                <c:pt idx="4974">
                  <c:v>123.6</c:v>
                </c:pt>
                <c:pt idx="4975">
                  <c:v>123.6</c:v>
                </c:pt>
                <c:pt idx="4976">
                  <c:v>123.6</c:v>
                </c:pt>
                <c:pt idx="4977">
                  <c:v>123.4</c:v>
                </c:pt>
                <c:pt idx="4978">
                  <c:v>123.4</c:v>
                </c:pt>
                <c:pt idx="4979">
                  <c:v>123.4</c:v>
                </c:pt>
                <c:pt idx="4980">
                  <c:v>123.6</c:v>
                </c:pt>
                <c:pt idx="4981">
                  <c:v>123.6</c:v>
                </c:pt>
                <c:pt idx="4982">
                  <c:v>123.6</c:v>
                </c:pt>
                <c:pt idx="4983">
                  <c:v>123.5</c:v>
                </c:pt>
                <c:pt idx="4984">
                  <c:v>123.5</c:v>
                </c:pt>
                <c:pt idx="4985">
                  <c:v>123.5</c:v>
                </c:pt>
                <c:pt idx="4986">
                  <c:v>123.6</c:v>
                </c:pt>
                <c:pt idx="4987">
                  <c:v>123.6</c:v>
                </c:pt>
                <c:pt idx="4988">
                  <c:v>123.6</c:v>
                </c:pt>
                <c:pt idx="4989">
                  <c:v>123.2</c:v>
                </c:pt>
                <c:pt idx="4990">
                  <c:v>123.2</c:v>
                </c:pt>
                <c:pt idx="4991">
                  <c:v>123.2</c:v>
                </c:pt>
                <c:pt idx="4992">
                  <c:v>123.3</c:v>
                </c:pt>
                <c:pt idx="4993">
                  <c:v>123.3</c:v>
                </c:pt>
                <c:pt idx="4994">
                  <c:v>123.3</c:v>
                </c:pt>
                <c:pt idx="4995">
                  <c:v>123.2</c:v>
                </c:pt>
                <c:pt idx="4996">
                  <c:v>123.2</c:v>
                </c:pt>
                <c:pt idx="4997">
                  <c:v>123.2</c:v>
                </c:pt>
                <c:pt idx="4998">
                  <c:v>123.2</c:v>
                </c:pt>
                <c:pt idx="4999">
                  <c:v>123.2</c:v>
                </c:pt>
                <c:pt idx="5000">
                  <c:v>123.2</c:v>
                </c:pt>
                <c:pt idx="5001">
                  <c:v>122.9</c:v>
                </c:pt>
                <c:pt idx="5002">
                  <c:v>122.9</c:v>
                </c:pt>
                <c:pt idx="5003">
                  <c:v>122.9</c:v>
                </c:pt>
                <c:pt idx="5004">
                  <c:v>122.7</c:v>
                </c:pt>
                <c:pt idx="5005">
                  <c:v>122.7</c:v>
                </c:pt>
                <c:pt idx="5006">
                  <c:v>122.7</c:v>
                </c:pt>
                <c:pt idx="5007">
                  <c:v>122.9</c:v>
                </c:pt>
                <c:pt idx="5008">
                  <c:v>122.9</c:v>
                </c:pt>
                <c:pt idx="5009">
                  <c:v>122.9</c:v>
                </c:pt>
                <c:pt idx="5010">
                  <c:v>122.9</c:v>
                </c:pt>
                <c:pt idx="5011">
                  <c:v>122.9</c:v>
                </c:pt>
                <c:pt idx="5012">
                  <c:v>122.9</c:v>
                </c:pt>
                <c:pt idx="5013">
                  <c:v>122.6</c:v>
                </c:pt>
                <c:pt idx="5014">
                  <c:v>122.6</c:v>
                </c:pt>
                <c:pt idx="5015">
                  <c:v>122.6</c:v>
                </c:pt>
                <c:pt idx="5016">
                  <c:v>122.2</c:v>
                </c:pt>
                <c:pt idx="5017">
                  <c:v>122.2</c:v>
                </c:pt>
                <c:pt idx="5018">
                  <c:v>122.2</c:v>
                </c:pt>
                <c:pt idx="5019">
                  <c:v>121.9</c:v>
                </c:pt>
                <c:pt idx="5020">
                  <c:v>121.9</c:v>
                </c:pt>
                <c:pt idx="5021">
                  <c:v>121.9</c:v>
                </c:pt>
                <c:pt idx="5022">
                  <c:v>121.8</c:v>
                </c:pt>
                <c:pt idx="5023">
                  <c:v>121.8</c:v>
                </c:pt>
                <c:pt idx="5024">
                  <c:v>121.8</c:v>
                </c:pt>
                <c:pt idx="5025">
                  <c:v>122.4</c:v>
                </c:pt>
                <c:pt idx="5026">
                  <c:v>122.4</c:v>
                </c:pt>
                <c:pt idx="5027">
                  <c:v>122.4</c:v>
                </c:pt>
                <c:pt idx="5028">
                  <c:v>123.1</c:v>
                </c:pt>
                <c:pt idx="5029">
                  <c:v>123.1</c:v>
                </c:pt>
                <c:pt idx="5030">
                  <c:v>123.1</c:v>
                </c:pt>
                <c:pt idx="5031">
                  <c:v>123.8</c:v>
                </c:pt>
                <c:pt idx="5032">
                  <c:v>123.8</c:v>
                </c:pt>
                <c:pt idx="5033">
                  <c:v>123.8</c:v>
                </c:pt>
                <c:pt idx="5034">
                  <c:v>123.6</c:v>
                </c:pt>
                <c:pt idx="5035">
                  <c:v>123.6</c:v>
                </c:pt>
                <c:pt idx="5036">
                  <c:v>123.6</c:v>
                </c:pt>
                <c:pt idx="5037">
                  <c:v>123.3</c:v>
                </c:pt>
                <c:pt idx="5038">
                  <c:v>123.3</c:v>
                </c:pt>
                <c:pt idx="5039">
                  <c:v>123.3</c:v>
                </c:pt>
                <c:pt idx="5040">
                  <c:v>123.1</c:v>
                </c:pt>
                <c:pt idx="5041">
                  <c:v>123.1</c:v>
                </c:pt>
                <c:pt idx="5042">
                  <c:v>123.1</c:v>
                </c:pt>
                <c:pt idx="5043">
                  <c:v>122.6</c:v>
                </c:pt>
                <c:pt idx="5044">
                  <c:v>122.6</c:v>
                </c:pt>
                <c:pt idx="5045">
                  <c:v>122.6</c:v>
                </c:pt>
                <c:pt idx="5046">
                  <c:v>122.3</c:v>
                </c:pt>
                <c:pt idx="5047">
                  <c:v>122.3</c:v>
                </c:pt>
                <c:pt idx="5048">
                  <c:v>122.3</c:v>
                </c:pt>
                <c:pt idx="5049">
                  <c:v>122.3</c:v>
                </c:pt>
                <c:pt idx="5050">
                  <c:v>122.3</c:v>
                </c:pt>
                <c:pt idx="5051">
                  <c:v>122.3</c:v>
                </c:pt>
                <c:pt idx="5052">
                  <c:v>122.9</c:v>
                </c:pt>
                <c:pt idx="5053">
                  <c:v>122.9</c:v>
                </c:pt>
                <c:pt idx="5054">
                  <c:v>122.9</c:v>
                </c:pt>
                <c:pt idx="5055">
                  <c:v>123.3</c:v>
                </c:pt>
                <c:pt idx="5056">
                  <c:v>123.3</c:v>
                </c:pt>
                <c:pt idx="5057">
                  <c:v>123.3</c:v>
                </c:pt>
                <c:pt idx="5058">
                  <c:v>123.6</c:v>
                </c:pt>
                <c:pt idx="5059">
                  <c:v>123.6</c:v>
                </c:pt>
                <c:pt idx="5060">
                  <c:v>123.6</c:v>
                </c:pt>
                <c:pt idx="5061">
                  <c:v>123.7</c:v>
                </c:pt>
                <c:pt idx="5062">
                  <c:v>123.7</c:v>
                </c:pt>
                <c:pt idx="5063">
                  <c:v>123.7</c:v>
                </c:pt>
                <c:pt idx="5064">
                  <c:v>123.8</c:v>
                </c:pt>
                <c:pt idx="5065">
                  <c:v>123.8</c:v>
                </c:pt>
                <c:pt idx="5066">
                  <c:v>123.8</c:v>
                </c:pt>
                <c:pt idx="5067">
                  <c:v>123.8</c:v>
                </c:pt>
                <c:pt idx="5068">
                  <c:v>123.8</c:v>
                </c:pt>
                <c:pt idx="5069">
                  <c:v>123.8</c:v>
                </c:pt>
                <c:pt idx="5070">
                  <c:v>123.6</c:v>
                </c:pt>
                <c:pt idx="5071">
                  <c:v>123.6</c:v>
                </c:pt>
                <c:pt idx="5072">
                  <c:v>123.6</c:v>
                </c:pt>
                <c:pt idx="5073">
                  <c:v>123.5</c:v>
                </c:pt>
                <c:pt idx="5074">
                  <c:v>123.5</c:v>
                </c:pt>
                <c:pt idx="5075">
                  <c:v>123.5</c:v>
                </c:pt>
                <c:pt idx="5076">
                  <c:v>123.4</c:v>
                </c:pt>
                <c:pt idx="5077">
                  <c:v>123.4</c:v>
                </c:pt>
                <c:pt idx="5078">
                  <c:v>123.4</c:v>
                </c:pt>
                <c:pt idx="5079">
                  <c:v>123.2</c:v>
                </c:pt>
                <c:pt idx="5080">
                  <c:v>123.2</c:v>
                </c:pt>
                <c:pt idx="5081">
                  <c:v>123.2</c:v>
                </c:pt>
                <c:pt idx="5082">
                  <c:v>123.3</c:v>
                </c:pt>
                <c:pt idx="5083">
                  <c:v>123.3</c:v>
                </c:pt>
                <c:pt idx="5084">
                  <c:v>123.3</c:v>
                </c:pt>
                <c:pt idx="5085">
                  <c:v>122.8</c:v>
                </c:pt>
                <c:pt idx="5086">
                  <c:v>122.8</c:v>
                </c:pt>
                <c:pt idx="5087">
                  <c:v>122.8</c:v>
                </c:pt>
                <c:pt idx="5088">
                  <c:v>122.3</c:v>
                </c:pt>
                <c:pt idx="5089">
                  <c:v>122.3</c:v>
                </c:pt>
                <c:pt idx="5090">
                  <c:v>122.3</c:v>
                </c:pt>
                <c:pt idx="5091">
                  <c:v>121.7</c:v>
                </c:pt>
                <c:pt idx="5092">
                  <c:v>121.7</c:v>
                </c:pt>
                <c:pt idx="5093">
                  <c:v>121.7</c:v>
                </c:pt>
                <c:pt idx="5094">
                  <c:v>121.9</c:v>
                </c:pt>
                <c:pt idx="5095">
                  <c:v>121.9</c:v>
                </c:pt>
                <c:pt idx="5096">
                  <c:v>121.9</c:v>
                </c:pt>
                <c:pt idx="5097">
                  <c:v>122.3</c:v>
                </c:pt>
                <c:pt idx="5098">
                  <c:v>122.3</c:v>
                </c:pt>
                <c:pt idx="5099">
                  <c:v>122.3</c:v>
                </c:pt>
                <c:pt idx="5100">
                  <c:v>122.5</c:v>
                </c:pt>
                <c:pt idx="5101">
                  <c:v>122.5</c:v>
                </c:pt>
                <c:pt idx="5102">
                  <c:v>122.5</c:v>
                </c:pt>
                <c:pt idx="5103">
                  <c:v>122.1</c:v>
                </c:pt>
                <c:pt idx="5104">
                  <c:v>122.1</c:v>
                </c:pt>
                <c:pt idx="5105">
                  <c:v>122.1</c:v>
                </c:pt>
                <c:pt idx="5106">
                  <c:v>121.8</c:v>
                </c:pt>
                <c:pt idx="5107">
                  <c:v>121.8</c:v>
                </c:pt>
                <c:pt idx="5108">
                  <c:v>121.8</c:v>
                </c:pt>
                <c:pt idx="5109">
                  <c:v>121.7</c:v>
                </c:pt>
                <c:pt idx="5110">
                  <c:v>121.7</c:v>
                </c:pt>
                <c:pt idx="5111">
                  <c:v>121.7</c:v>
                </c:pt>
                <c:pt idx="5112">
                  <c:v>122.2</c:v>
                </c:pt>
                <c:pt idx="5113">
                  <c:v>122.2</c:v>
                </c:pt>
                <c:pt idx="5114">
                  <c:v>122.2</c:v>
                </c:pt>
                <c:pt idx="5115">
                  <c:v>122.6</c:v>
                </c:pt>
                <c:pt idx="5116">
                  <c:v>122.6</c:v>
                </c:pt>
                <c:pt idx="5117">
                  <c:v>122.6</c:v>
                </c:pt>
                <c:pt idx="5118">
                  <c:v>122.9</c:v>
                </c:pt>
                <c:pt idx="5119">
                  <c:v>122.9</c:v>
                </c:pt>
                <c:pt idx="5120">
                  <c:v>122.9</c:v>
                </c:pt>
                <c:pt idx="5121">
                  <c:v>122.3</c:v>
                </c:pt>
                <c:pt idx="5122">
                  <c:v>122.3</c:v>
                </c:pt>
                <c:pt idx="5123">
                  <c:v>122.3</c:v>
                </c:pt>
                <c:pt idx="5124">
                  <c:v>122</c:v>
                </c:pt>
                <c:pt idx="5125">
                  <c:v>122</c:v>
                </c:pt>
                <c:pt idx="5126">
                  <c:v>122</c:v>
                </c:pt>
                <c:pt idx="5127">
                  <c:v>121.7</c:v>
                </c:pt>
                <c:pt idx="5128">
                  <c:v>121.7</c:v>
                </c:pt>
                <c:pt idx="5129">
                  <c:v>121.7</c:v>
                </c:pt>
                <c:pt idx="5130">
                  <c:v>122.1</c:v>
                </c:pt>
                <c:pt idx="5131">
                  <c:v>122.1</c:v>
                </c:pt>
                <c:pt idx="5132">
                  <c:v>122.1</c:v>
                </c:pt>
                <c:pt idx="5133">
                  <c:v>122.2</c:v>
                </c:pt>
                <c:pt idx="5134">
                  <c:v>122.2</c:v>
                </c:pt>
                <c:pt idx="5135">
                  <c:v>122.2</c:v>
                </c:pt>
                <c:pt idx="5136">
                  <c:v>122</c:v>
                </c:pt>
                <c:pt idx="5137">
                  <c:v>122</c:v>
                </c:pt>
                <c:pt idx="5138">
                  <c:v>122</c:v>
                </c:pt>
                <c:pt idx="5139">
                  <c:v>122.1</c:v>
                </c:pt>
                <c:pt idx="5140">
                  <c:v>122.1</c:v>
                </c:pt>
                <c:pt idx="5141">
                  <c:v>122.1</c:v>
                </c:pt>
                <c:pt idx="5142">
                  <c:v>122.3</c:v>
                </c:pt>
                <c:pt idx="5143">
                  <c:v>122.3</c:v>
                </c:pt>
                <c:pt idx="5144">
                  <c:v>122.3</c:v>
                </c:pt>
                <c:pt idx="5145">
                  <c:v>122.3</c:v>
                </c:pt>
                <c:pt idx="5146">
                  <c:v>122.3</c:v>
                </c:pt>
                <c:pt idx="5147">
                  <c:v>122.3</c:v>
                </c:pt>
                <c:pt idx="5148">
                  <c:v>122.5</c:v>
                </c:pt>
                <c:pt idx="5149">
                  <c:v>122.5</c:v>
                </c:pt>
                <c:pt idx="5150">
                  <c:v>122.5</c:v>
                </c:pt>
                <c:pt idx="5151">
                  <c:v>122.3</c:v>
                </c:pt>
                <c:pt idx="5152">
                  <c:v>122.3</c:v>
                </c:pt>
                <c:pt idx="5153">
                  <c:v>122.3</c:v>
                </c:pt>
                <c:pt idx="5154">
                  <c:v>122.3</c:v>
                </c:pt>
                <c:pt idx="5155">
                  <c:v>122.3</c:v>
                </c:pt>
                <c:pt idx="5156">
                  <c:v>122.3</c:v>
                </c:pt>
                <c:pt idx="5157">
                  <c:v>122.2</c:v>
                </c:pt>
                <c:pt idx="5158">
                  <c:v>122.2</c:v>
                </c:pt>
                <c:pt idx="5159">
                  <c:v>122.2</c:v>
                </c:pt>
                <c:pt idx="5160">
                  <c:v>122.1</c:v>
                </c:pt>
                <c:pt idx="5161">
                  <c:v>122.1</c:v>
                </c:pt>
                <c:pt idx="5162">
                  <c:v>122.1</c:v>
                </c:pt>
                <c:pt idx="5163">
                  <c:v>122.2</c:v>
                </c:pt>
                <c:pt idx="5164">
                  <c:v>122.2</c:v>
                </c:pt>
                <c:pt idx="5165">
                  <c:v>122.2</c:v>
                </c:pt>
                <c:pt idx="5166">
                  <c:v>122.3</c:v>
                </c:pt>
                <c:pt idx="5167">
                  <c:v>122.3</c:v>
                </c:pt>
                <c:pt idx="5168">
                  <c:v>122.3</c:v>
                </c:pt>
                <c:pt idx="5169">
                  <c:v>122.4</c:v>
                </c:pt>
                <c:pt idx="5170">
                  <c:v>122.4</c:v>
                </c:pt>
                <c:pt idx="5171">
                  <c:v>122.4</c:v>
                </c:pt>
                <c:pt idx="5172">
                  <c:v>122.7</c:v>
                </c:pt>
                <c:pt idx="5173">
                  <c:v>122.7</c:v>
                </c:pt>
                <c:pt idx="5174">
                  <c:v>122.7</c:v>
                </c:pt>
                <c:pt idx="5175">
                  <c:v>122.7</c:v>
                </c:pt>
                <c:pt idx="5176">
                  <c:v>122.7</c:v>
                </c:pt>
                <c:pt idx="5177">
                  <c:v>122.7</c:v>
                </c:pt>
                <c:pt idx="5178">
                  <c:v>123.1</c:v>
                </c:pt>
                <c:pt idx="5179">
                  <c:v>123.1</c:v>
                </c:pt>
                <c:pt idx="5180">
                  <c:v>123.1</c:v>
                </c:pt>
                <c:pt idx="5181">
                  <c:v>123.1</c:v>
                </c:pt>
                <c:pt idx="5182">
                  <c:v>123.1</c:v>
                </c:pt>
                <c:pt idx="5183">
                  <c:v>123.1</c:v>
                </c:pt>
                <c:pt idx="5184">
                  <c:v>123.2</c:v>
                </c:pt>
                <c:pt idx="5185">
                  <c:v>123.2</c:v>
                </c:pt>
                <c:pt idx="5186">
                  <c:v>123.2</c:v>
                </c:pt>
                <c:pt idx="5187">
                  <c:v>123.1</c:v>
                </c:pt>
                <c:pt idx="5188">
                  <c:v>123.1</c:v>
                </c:pt>
                <c:pt idx="5189">
                  <c:v>123.1</c:v>
                </c:pt>
                <c:pt idx="5190">
                  <c:v>123.4</c:v>
                </c:pt>
                <c:pt idx="5191">
                  <c:v>123.4</c:v>
                </c:pt>
                <c:pt idx="5192">
                  <c:v>123.4</c:v>
                </c:pt>
                <c:pt idx="5193">
                  <c:v>123.5</c:v>
                </c:pt>
                <c:pt idx="5194">
                  <c:v>123.5</c:v>
                </c:pt>
                <c:pt idx="5195">
                  <c:v>123.5</c:v>
                </c:pt>
                <c:pt idx="5196">
                  <c:v>123.6</c:v>
                </c:pt>
                <c:pt idx="5197">
                  <c:v>123.6</c:v>
                </c:pt>
                <c:pt idx="5198">
                  <c:v>123.6</c:v>
                </c:pt>
                <c:pt idx="5199">
                  <c:v>123.4</c:v>
                </c:pt>
                <c:pt idx="5200">
                  <c:v>123.4</c:v>
                </c:pt>
                <c:pt idx="5201">
                  <c:v>123.4</c:v>
                </c:pt>
                <c:pt idx="5202">
                  <c:v>123.5</c:v>
                </c:pt>
                <c:pt idx="5203">
                  <c:v>123.5</c:v>
                </c:pt>
                <c:pt idx="5204">
                  <c:v>123.5</c:v>
                </c:pt>
                <c:pt idx="5205">
                  <c:v>123.4</c:v>
                </c:pt>
                <c:pt idx="5206">
                  <c:v>123.4</c:v>
                </c:pt>
                <c:pt idx="5207">
                  <c:v>123.4</c:v>
                </c:pt>
                <c:pt idx="5208">
                  <c:v>123.5</c:v>
                </c:pt>
                <c:pt idx="5209">
                  <c:v>123.5</c:v>
                </c:pt>
                <c:pt idx="5210">
                  <c:v>123.5</c:v>
                </c:pt>
                <c:pt idx="5211">
                  <c:v>123.4</c:v>
                </c:pt>
                <c:pt idx="5212">
                  <c:v>123.4</c:v>
                </c:pt>
                <c:pt idx="5213">
                  <c:v>123.4</c:v>
                </c:pt>
                <c:pt idx="5214">
                  <c:v>123.1</c:v>
                </c:pt>
                <c:pt idx="5215">
                  <c:v>123.1</c:v>
                </c:pt>
                <c:pt idx="5216">
                  <c:v>123.1</c:v>
                </c:pt>
                <c:pt idx="5217">
                  <c:v>122.8</c:v>
                </c:pt>
                <c:pt idx="5218">
                  <c:v>122.8</c:v>
                </c:pt>
                <c:pt idx="5219">
                  <c:v>122.8</c:v>
                </c:pt>
                <c:pt idx="5220">
                  <c:v>122.7</c:v>
                </c:pt>
                <c:pt idx="5221">
                  <c:v>122.7</c:v>
                </c:pt>
                <c:pt idx="5222">
                  <c:v>122.7</c:v>
                </c:pt>
                <c:pt idx="5223">
                  <c:v>122.9</c:v>
                </c:pt>
                <c:pt idx="5224">
                  <c:v>122.9</c:v>
                </c:pt>
                <c:pt idx="5225">
                  <c:v>122.9</c:v>
                </c:pt>
                <c:pt idx="5226">
                  <c:v>123</c:v>
                </c:pt>
                <c:pt idx="5227">
                  <c:v>123</c:v>
                </c:pt>
                <c:pt idx="5228">
                  <c:v>123</c:v>
                </c:pt>
                <c:pt idx="5229">
                  <c:v>123.4</c:v>
                </c:pt>
                <c:pt idx="5230">
                  <c:v>123.4</c:v>
                </c:pt>
                <c:pt idx="5231">
                  <c:v>123.4</c:v>
                </c:pt>
                <c:pt idx="5232">
                  <c:v>123.3</c:v>
                </c:pt>
                <c:pt idx="5233">
                  <c:v>123.3</c:v>
                </c:pt>
                <c:pt idx="5234">
                  <c:v>123.3</c:v>
                </c:pt>
                <c:pt idx="5235">
                  <c:v>123.5</c:v>
                </c:pt>
                <c:pt idx="5236">
                  <c:v>123.5</c:v>
                </c:pt>
                <c:pt idx="5237">
                  <c:v>123.5</c:v>
                </c:pt>
                <c:pt idx="5238">
                  <c:v>123.2</c:v>
                </c:pt>
                <c:pt idx="5239">
                  <c:v>123.2</c:v>
                </c:pt>
                <c:pt idx="5240">
                  <c:v>123.2</c:v>
                </c:pt>
                <c:pt idx="5241">
                  <c:v>123.3</c:v>
                </c:pt>
                <c:pt idx="5242">
                  <c:v>123.3</c:v>
                </c:pt>
                <c:pt idx="5243">
                  <c:v>123.3</c:v>
                </c:pt>
                <c:pt idx="5244">
                  <c:v>123.4</c:v>
                </c:pt>
                <c:pt idx="5245">
                  <c:v>123.4</c:v>
                </c:pt>
                <c:pt idx="5246">
                  <c:v>123.4</c:v>
                </c:pt>
                <c:pt idx="5247">
                  <c:v>123.7</c:v>
                </c:pt>
                <c:pt idx="5248">
                  <c:v>123.7</c:v>
                </c:pt>
                <c:pt idx="5249">
                  <c:v>123.7</c:v>
                </c:pt>
                <c:pt idx="5250">
                  <c:v>123.8</c:v>
                </c:pt>
                <c:pt idx="5251">
                  <c:v>123.8</c:v>
                </c:pt>
                <c:pt idx="5252">
                  <c:v>123.8</c:v>
                </c:pt>
                <c:pt idx="5253">
                  <c:v>123.6</c:v>
                </c:pt>
                <c:pt idx="5254">
                  <c:v>123.6</c:v>
                </c:pt>
                <c:pt idx="5255">
                  <c:v>123.6</c:v>
                </c:pt>
                <c:pt idx="5256">
                  <c:v>123.8</c:v>
                </c:pt>
                <c:pt idx="5257">
                  <c:v>123.8</c:v>
                </c:pt>
                <c:pt idx="5258">
                  <c:v>123.8</c:v>
                </c:pt>
                <c:pt idx="5259">
                  <c:v>124</c:v>
                </c:pt>
                <c:pt idx="5260">
                  <c:v>124</c:v>
                </c:pt>
                <c:pt idx="5261">
                  <c:v>124</c:v>
                </c:pt>
                <c:pt idx="5262">
                  <c:v>124.5</c:v>
                </c:pt>
                <c:pt idx="5263">
                  <c:v>124.5</c:v>
                </c:pt>
                <c:pt idx="5264">
                  <c:v>124.5</c:v>
                </c:pt>
                <c:pt idx="5265">
                  <c:v>124.7</c:v>
                </c:pt>
                <c:pt idx="5266">
                  <c:v>124.7</c:v>
                </c:pt>
                <c:pt idx="5267">
                  <c:v>124.7</c:v>
                </c:pt>
                <c:pt idx="5268">
                  <c:v>124.3</c:v>
                </c:pt>
                <c:pt idx="5269">
                  <c:v>124.3</c:v>
                </c:pt>
                <c:pt idx="5270">
                  <c:v>124.3</c:v>
                </c:pt>
                <c:pt idx="5271">
                  <c:v>124.1</c:v>
                </c:pt>
                <c:pt idx="5272">
                  <c:v>124.1</c:v>
                </c:pt>
                <c:pt idx="5273">
                  <c:v>124.1</c:v>
                </c:pt>
                <c:pt idx="5274">
                  <c:v>124</c:v>
                </c:pt>
                <c:pt idx="5275">
                  <c:v>124</c:v>
                </c:pt>
                <c:pt idx="5276">
                  <c:v>124</c:v>
                </c:pt>
                <c:pt idx="5277">
                  <c:v>124.9</c:v>
                </c:pt>
                <c:pt idx="5278">
                  <c:v>124.9</c:v>
                </c:pt>
                <c:pt idx="5279">
                  <c:v>124.9</c:v>
                </c:pt>
                <c:pt idx="5280">
                  <c:v>125.7</c:v>
                </c:pt>
                <c:pt idx="5281">
                  <c:v>125.7</c:v>
                </c:pt>
                <c:pt idx="5282">
                  <c:v>125.7</c:v>
                </c:pt>
                <c:pt idx="5283">
                  <c:v>126.6</c:v>
                </c:pt>
                <c:pt idx="5284">
                  <c:v>126.6</c:v>
                </c:pt>
                <c:pt idx="5285">
                  <c:v>126.6</c:v>
                </c:pt>
                <c:pt idx="5286">
                  <c:v>127</c:v>
                </c:pt>
                <c:pt idx="5287">
                  <c:v>127</c:v>
                </c:pt>
                <c:pt idx="5288">
                  <c:v>127</c:v>
                </c:pt>
                <c:pt idx="5289">
                  <c:v>131.6</c:v>
                </c:pt>
                <c:pt idx="5290">
                  <c:v>131.6</c:v>
                </c:pt>
                <c:pt idx="5291">
                  <c:v>131.6</c:v>
                </c:pt>
                <c:pt idx="5292">
                  <c:v>132.80000000000001</c:v>
                </c:pt>
                <c:pt idx="5293">
                  <c:v>132.80000000000001</c:v>
                </c:pt>
                <c:pt idx="5294">
                  <c:v>132.80000000000001</c:v>
                </c:pt>
                <c:pt idx="5295">
                  <c:v>130.9</c:v>
                </c:pt>
                <c:pt idx="5296">
                  <c:v>130.9</c:v>
                </c:pt>
                <c:pt idx="5297">
                  <c:v>130.9</c:v>
                </c:pt>
                <c:pt idx="5298">
                  <c:v>128.69999999999999</c:v>
                </c:pt>
                <c:pt idx="5299">
                  <c:v>128.69999999999999</c:v>
                </c:pt>
                <c:pt idx="5300">
                  <c:v>128.69999999999999</c:v>
                </c:pt>
                <c:pt idx="5301">
                  <c:v>128</c:v>
                </c:pt>
                <c:pt idx="5302">
                  <c:v>128</c:v>
                </c:pt>
                <c:pt idx="5303">
                  <c:v>128</c:v>
                </c:pt>
                <c:pt idx="5304">
                  <c:v>127.7</c:v>
                </c:pt>
                <c:pt idx="5305">
                  <c:v>127.7</c:v>
                </c:pt>
                <c:pt idx="5306">
                  <c:v>127.7</c:v>
                </c:pt>
                <c:pt idx="5307">
                  <c:v>126.7</c:v>
                </c:pt>
                <c:pt idx="5308">
                  <c:v>126.7</c:v>
                </c:pt>
                <c:pt idx="5309">
                  <c:v>126.7</c:v>
                </c:pt>
                <c:pt idx="5310">
                  <c:v>126.3</c:v>
                </c:pt>
                <c:pt idx="5311">
                  <c:v>126.3</c:v>
                </c:pt>
                <c:pt idx="5312">
                  <c:v>126.3</c:v>
                </c:pt>
                <c:pt idx="5313">
                  <c:v>126.1</c:v>
                </c:pt>
                <c:pt idx="5314">
                  <c:v>126.1</c:v>
                </c:pt>
                <c:pt idx="5315">
                  <c:v>126.1</c:v>
                </c:pt>
                <c:pt idx="5316">
                  <c:v>125.5</c:v>
                </c:pt>
                <c:pt idx="5317">
                  <c:v>125.5</c:v>
                </c:pt>
                <c:pt idx="5318">
                  <c:v>125.5</c:v>
                </c:pt>
                <c:pt idx="5319">
                  <c:v>125.1</c:v>
                </c:pt>
                <c:pt idx="5320">
                  <c:v>125.1</c:v>
                </c:pt>
                <c:pt idx="5321">
                  <c:v>125.1</c:v>
                </c:pt>
                <c:pt idx="5322">
                  <c:v>125</c:v>
                </c:pt>
                <c:pt idx="5323">
                  <c:v>125</c:v>
                </c:pt>
                <c:pt idx="5324">
                  <c:v>125</c:v>
                </c:pt>
                <c:pt idx="5325">
                  <c:v>125.1</c:v>
                </c:pt>
                <c:pt idx="5326">
                  <c:v>125.1</c:v>
                </c:pt>
                <c:pt idx="5327">
                  <c:v>125.1</c:v>
                </c:pt>
                <c:pt idx="5328">
                  <c:v>125.2</c:v>
                </c:pt>
                <c:pt idx="5329">
                  <c:v>125.2</c:v>
                </c:pt>
                <c:pt idx="5330">
                  <c:v>125.2</c:v>
                </c:pt>
                <c:pt idx="5331">
                  <c:v>124.8</c:v>
                </c:pt>
                <c:pt idx="5332">
                  <c:v>124.8</c:v>
                </c:pt>
                <c:pt idx="5333">
                  <c:v>124.8</c:v>
                </c:pt>
                <c:pt idx="5334">
                  <c:v>124.9</c:v>
                </c:pt>
                <c:pt idx="5335">
                  <c:v>124.9</c:v>
                </c:pt>
                <c:pt idx="5336">
                  <c:v>124.9</c:v>
                </c:pt>
                <c:pt idx="5337">
                  <c:v>124.8</c:v>
                </c:pt>
                <c:pt idx="5338">
                  <c:v>124.8</c:v>
                </c:pt>
                <c:pt idx="5339">
                  <c:v>124.8</c:v>
                </c:pt>
                <c:pt idx="5340">
                  <c:v>125.7</c:v>
                </c:pt>
                <c:pt idx="5341">
                  <c:v>125.7</c:v>
                </c:pt>
                <c:pt idx="5342">
                  <c:v>125.7</c:v>
                </c:pt>
                <c:pt idx="5343">
                  <c:v>125.8</c:v>
                </c:pt>
                <c:pt idx="5344">
                  <c:v>125.8</c:v>
                </c:pt>
                <c:pt idx="5345">
                  <c:v>125.8</c:v>
                </c:pt>
                <c:pt idx="5346">
                  <c:v>126.3</c:v>
                </c:pt>
                <c:pt idx="5347">
                  <c:v>126.3</c:v>
                </c:pt>
                <c:pt idx="5348">
                  <c:v>126.3</c:v>
                </c:pt>
                <c:pt idx="5349">
                  <c:v>126</c:v>
                </c:pt>
                <c:pt idx="5350">
                  <c:v>126</c:v>
                </c:pt>
                <c:pt idx="5351">
                  <c:v>126</c:v>
                </c:pt>
                <c:pt idx="5352">
                  <c:v>126.4</c:v>
                </c:pt>
                <c:pt idx="5353">
                  <c:v>126.4</c:v>
                </c:pt>
                <c:pt idx="5354">
                  <c:v>126.4</c:v>
                </c:pt>
                <c:pt idx="5355">
                  <c:v>126.1</c:v>
                </c:pt>
                <c:pt idx="5356">
                  <c:v>126.1</c:v>
                </c:pt>
                <c:pt idx="5357">
                  <c:v>126.1</c:v>
                </c:pt>
                <c:pt idx="5358">
                  <c:v>126</c:v>
                </c:pt>
                <c:pt idx="5359">
                  <c:v>126</c:v>
                </c:pt>
                <c:pt idx="5360">
                  <c:v>126</c:v>
                </c:pt>
                <c:pt idx="5361">
                  <c:v>125.6</c:v>
                </c:pt>
                <c:pt idx="5362">
                  <c:v>125.6</c:v>
                </c:pt>
                <c:pt idx="5363">
                  <c:v>125.6</c:v>
                </c:pt>
                <c:pt idx="5364">
                  <c:v>125.8</c:v>
                </c:pt>
                <c:pt idx="5365">
                  <c:v>125.8</c:v>
                </c:pt>
                <c:pt idx="5366">
                  <c:v>125.8</c:v>
                </c:pt>
                <c:pt idx="5367">
                  <c:v>126</c:v>
                </c:pt>
                <c:pt idx="5368">
                  <c:v>126</c:v>
                </c:pt>
                <c:pt idx="5369">
                  <c:v>126</c:v>
                </c:pt>
                <c:pt idx="5370">
                  <c:v>126</c:v>
                </c:pt>
                <c:pt idx="5371">
                  <c:v>126</c:v>
                </c:pt>
                <c:pt idx="5372">
                  <c:v>126</c:v>
                </c:pt>
                <c:pt idx="5373">
                  <c:v>125.8</c:v>
                </c:pt>
                <c:pt idx="5374">
                  <c:v>125.8</c:v>
                </c:pt>
                <c:pt idx="5375">
                  <c:v>125.8</c:v>
                </c:pt>
                <c:pt idx="5376">
                  <c:v>126</c:v>
                </c:pt>
                <c:pt idx="5377">
                  <c:v>126</c:v>
                </c:pt>
                <c:pt idx="5378">
                  <c:v>126</c:v>
                </c:pt>
                <c:pt idx="5379">
                  <c:v>126.1</c:v>
                </c:pt>
                <c:pt idx="5380">
                  <c:v>126.1</c:v>
                </c:pt>
                <c:pt idx="5381">
                  <c:v>126.1</c:v>
                </c:pt>
                <c:pt idx="5382">
                  <c:v>126.2</c:v>
                </c:pt>
                <c:pt idx="5383">
                  <c:v>126.2</c:v>
                </c:pt>
                <c:pt idx="5384">
                  <c:v>126.2</c:v>
                </c:pt>
                <c:pt idx="5385">
                  <c:v>126.3</c:v>
                </c:pt>
                <c:pt idx="5386">
                  <c:v>126.3</c:v>
                </c:pt>
                <c:pt idx="5387">
                  <c:v>126.3</c:v>
                </c:pt>
                <c:pt idx="5388">
                  <c:v>126.2</c:v>
                </c:pt>
                <c:pt idx="5389">
                  <c:v>126.2</c:v>
                </c:pt>
                <c:pt idx="5390">
                  <c:v>126.2</c:v>
                </c:pt>
                <c:pt idx="5391">
                  <c:v>126.5</c:v>
                </c:pt>
                <c:pt idx="5392">
                  <c:v>126.5</c:v>
                </c:pt>
                <c:pt idx="5393">
                  <c:v>126.5</c:v>
                </c:pt>
                <c:pt idx="5394">
                  <c:v>125.9</c:v>
                </c:pt>
                <c:pt idx="5395">
                  <c:v>125.9</c:v>
                </c:pt>
                <c:pt idx="5396">
                  <c:v>125.9</c:v>
                </c:pt>
                <c:pt idx="5397">
                  <c:v>126.1</c:v>
                </c:pt>
                <c:pt idx="5398">
                  <c:v>126.1</c:v>
                </c:pt>
                <c:pt idx="5399">
                  <c:v>126.1</c:v>
                </c:pt>
                <c:pt idx="5400">
                  <c:v>126.2</c:v>
                </c:pt>
                <c:pt idx="5401">
                  <c:v>126.2</c:v>
                </c:pt>
                <c:pt idx="5402">
                  <c:v>126.2</c:v>
                </c:pt>
                <c:pt idx="5403">
                  <c:v>126.8</c:v>
                </c:pt>
                <c:pt idx="5404">
                  <c:v>126.8</c:v>
                </c:pt>
                <c:pt idx="5405">
                  <c:v>126.8</c:v>
                </c:pt>
                <c:pt idx="5406">
                  <c:v>127</c:v>
                </c:pt>
                <c:pt idx="5407">
                  <c:v>127</c:v>
                </c:pt>
                <c:pt idx="5408">
                  <c:v>127</c:v>
                </c:pt>
                <c:pt idx="5409">
                  <c:v>127.2</c:v>
                </c:pt>
                <c:pt idx="5410">
                  <c:v>127.2</c:v>
                </c:pt>
                <c:pt idx="5411">
                  <c:v>127.2</c:v>
                </c:pt>
                <c:pt idx="5412">
                  <c:v>127.4</c:v>
                </c:pt>
                <c:pt idx="5413">
                  <c:v>127.4</c:v>
                </c:pt>
                <c:pt idx="5414">
                  <c:v>127.4</c:v>
                </c:pt>
                <c:pt idx="5415">
                  <c:v>127.7</c:v>
                </c:pt>
                <c:pt idx="5416">
                  <c:v>127.7</c:v>
                </c:pt>
                <c:pt idx="5417">
                  <c:v>127.7</c:v>
                </c:pt>
                <c:pt idx="5418">
                  <c:v>128.19999999999999</c:v>
                </c:pt>
                <c:pt idx="5419">
                  <c:v>128.19999999999999</c:v>
                </c:pt>
                <c:pt idx="5420">
                  <c:v>128.19999999999999</c:v>
                </c:pt>
                <c:pt idx="5421">
                  <c:v>128.6</c:v>
                </c:pt>
                <c:pt idx="5422">
                  <c:v>128.6</c:v>
                </c:pt>
                <c:pt idx="5423">
                  <c:v>128.6</c:v>
                </c:pt>
                <c:pt idx="5424">
                  <c:v>128.1</c:v>
                </c:pt>
                <c:pt idx="5425">
                  <c:v>128.1</c:v>
                </c:pt>
                <c:pt idx="5426">
                  <c:v>128.1</c:v>
                </c:pt>
                <c:pt idx="5427">
                  <c:v>127.1</c:v>
                </c:pt>
                <c:pt idx="5428">
                  <c:v>127.1</c:v>
                </c:pt>
                <c:pt idx="5429">
                  <c:v>127.1</c:v>
                </c:pt>
                <c:pt idx="5430">
                  <c:v>126.8</c:v>
                </c:pt>
                <c:pt idx="5431">
                  <c:v>126.8</c:v>
                </c:pt>
                <c:pt idx="5432">
                  <c:v>126.8</c:v>
                </c:pt>
                <c:pt idx="5433">
                  <c:v>127.3</c:v>
                </c:pt>
                <c:pt idx="5434">
                  <c:v>127.3</c:v>
                </c:pt>
                <c:pt idx="5435">
                  <c:v>127.3</c:v>
                </c:pt>
                <c:pt idx="5436">
                  <c:v>128.1</c:v>
                </c:pt>
                <c:pt idx="5437">
                  <c:v>128.1</c:v>
                </c:pt>
                <c:pt idx="5438">
                  <c:v>128.1</c:v>
                </c:pt>
                <c:pt idx="5439">
                  <c:v>128</c:v>
                </c:pt>
                <c:pt idx="5440">
                  <c:v>128</c:v>
                </c:pt>
                <c:pt idx="5441">
                  <c:v>128</c:v>
                </c:pt>
                <c:pt idx="5442">
                  <c:v>127.9</c:v>
                </c:pt>
                <c:pt idx="5443">
                  <c:v>127.9</c:v>
                </c:pt>
                <c:pt idx="5444">
                  <c:v>127.9</c:v>
                </c:pt>
                <c:pt idx="5445">
                  <c:v>127.3</c:v>
                </c:pt>
                <c:pt idx="5446">
                  <c:v>127.3</c:v>
                </c:pt>
                <c:pt idx="5447">
                  <c:v>127.3</c:v>
                </c:pt>
                <c:pt idx="5448">
                  <c:v>127.3</c:v>
                </c:pt>
                <c:pt idx="5449">
                  <c:v>127.3</c:v>
                </c:pt>
                <c:pt idx="5450">
                  <c:v>127.3</c:v>
                </c:pt>
                <c:pt idx="5451">
                  <c:v>126.8</c:v>
                </c:pt>
                <c:pt idx="5452">
                  <c:v>126.8</c:v>
                </c:pt>
                <c:pt idx="5453">
                  <c:v>126.8</c:v>
                </c:pt>
                <c:pt idx="5454">
                  <c:v>126.3</c:v>
                </c:pt>
                <c:pt idx="5455">
                  <c:v>126.3</c:v>
                </c:pt>
                <c:pt idx="5456">
                  <c:v>126.3</c:v>
                </c:pt>
                <c:pt idx="5457">
                  <c:v>125.3</c:v>
                </c:pt>
                <c:pt idx="5458">
                  <c:v>125.3</c:v>
                </c:pt>
                <c:pt idx="5459">
                  <c:v>125.3</c:v>
                </c:pt>
                <c:pt idx="5460">
                  <c:v>124.9</c:v>
                </c:pt>
                <c:pt idx="5461">
                  <c:v>124.9</c:v>
                </c:pt>
                <c:pt idx="5462">
                  <c:v>124.9</c:v>
                </c:pt>
                <c:pt idx="5463">
                  <c:v>124.8</c:v>
                </c:pt>
                <c:pt idx="5464">
                  <c:v>124.8</c:v>
                </c:pt>
                <c:pt idx="5465">
                  <c:v>124.8</c:v>
                </c:pt>
                <c:pt idx="5466">
                  <c:v>125.2</c:v>
                </c:pt>
                <c:pt idx="5467">
                  <c:v>125.2</c:v>
                </c:pt>
                <c:pt idx="5468">
                  <c:v>125.2</c:v>
                </c:pt>
                <c:pt idx="5469">
                  <c:v>125</c:v>
                </c:pt>
                <c:pt idx="5470">
                  <c:v>125</c:v>
                </c:pt>
                <c:pt idx="5471">
                  <c:v>125</c:v>
                </c:pt>
                <c:pt idx="5472">
                  <c:v>124.8</c:v>
                </c:pt>
                <c:pt idx="5473">
                  <c:v>124.8</c:v>
                </c:pt>
                <c:pt idx="5474">
                  <c:v>124.8</c:v>
                </c:pt>
                <c:pt idx="5475">
                  <c:v>124.2</c:v>
                </c:pt>
                <c:pt idx="5476">
                  <c:v>124.2</c:v>
                </c:pt>
                <c:pt idx="5477">
                  <c:v>124.2</c:v>
                </c:pt>
                <c:pt idx="5478">
                  <c:v>124</c:v>
                </c:pt>
                <c:pt idx="5479">
                  <c:v>124</c:v>
                </c:pt>
                <c:pt idx="5480">
                  <c:v>124</c:v>
                </c:pt>
                <c:pt idx="5481">
                  <c:v>123.7</c:v>
                </c:pt>
                <c:pt idx="5482">
                  <c:v>123.7</c:v>
                </c:pt>
                <c:pt idx="5483">
                  <c:v>123.7</c:v>
                </c:pt>
                <c:pt idx="5484">
                  <c:v>123.8</c:v>
                </c:pt>
                <c:pt idx="5485">
                  <c:v>123.8</c:v>
                </c:pt>
                <c:pt idx="5486">
                  <c:v>123.8</c:v>
                </c:pt>
                <c:pt idx="5487">
                  <c:v>123.4</c:v>
                </c:pt>
                <c:pt idx="5488">
                  <c:v>123.4</c:v>
                </c:pt>
                <c:pt idx="5489">
                  <c:v>123.4</c:v>
                </c:pt>
                <c:pt idx="5490">
                  <c:v>122.9</c:v>
                </c:pt>
                <c:pt idx="5491">
                  <c:v>122.9</c:v>
                </c:pt>
                <c:pt idx="5492">
                  <c:v>122.9</c:v>
                </c:pt>
                <c:pt idx="5493">
                  <c:v>122.5</c:v>
                </c:pt>
                <c:pt idx="5494">
                  <c:v>122.5</c:v>
                </c:pt>
                <c:pt idx="5495">
                  <c:v>122.5</c:v>
                </c:pt>
                <c:pt idx="5496">
                  <c:v>122.3</c:v>
                </c:pt>
                <c:pt idx="5497">
                  <c:v>122.3</c:v>
                </c:pt>
                <c:pt idx="5498">
                  <c:v>122.3</c:v>
                </c:pt>
                <c:pt idx="5499">
                  <c:v>122.3</c:v>
                </c:pt>
                <c:pt idx="5500">
                  <c:v>122.3</c:v>
                </c:pt>
                <c:pt idx="5501">
                  <c:v>122.3</c:v>
                </c:pt>
                <c:pt idx="5502">
                  <c:v>122.2</c:v>
                </c:pt>
                <c:pt idx="5503">
                  <c:v>122.2</c:v>
                </c:pt>
                <c:pt idx="5504">
                  <c:v>122.2</c:v>
                </c:pt>
                <c:pt idx="5505">
                  <c:v>122.1</c:v>
                </c:pt>
                <c:pt idx="5506">
                  <c:v>122.1</c:v>
                </c:pt>
                <c:pt idx="5507">
                  <c:v>122.1</c:v>
                </c:pt>
                <c:pt idx="5508">
                  <c:v>121.9</c:v>
                </c:pt>
                <c:pt idx="5509">
                  <c:v>121.9</c:v>
                </c:pt>
                <c:pt idx="5510">
                  <c:v>121.9</c:v>
                </c:pt>
                <c:pt idx="5511">
                  <c:v>122</c:v>
                </c:pt>
                <c:pt idx="5512">
                  <c:v>122</c:v>
                </c:pt>
                <c:pt idx="5513">
                  <c:v>122</c:v>
                </c:pt>
                <c:pt idx="5514">
                  <c:v>122.2</c:v>
                </c:pt>
                <c:pt idx="5515">
                  <c:v>122.2</c:v>
                </c:pt>
                <c:pt idx="5516">
                  <c:v>122.2</c:v>
                </c:pt>
                <c:pt idx="5517">
                  <c:v>122.6</c:v>
                </c:pt>
                <c:pt idx="5518">
                  <c:v>122.6</c:v>
                </c:pt>
                <c:pt idx="5519">
                  <c:v>122.6</c:v>
                </c:pt>
                <c:pt idx="5520">
                  <c:v>122.1</c:v>
                </c:pt>
                <c:pt idx="5521">
                  <c:v>122.1</c:v>
                </c:pt>
                <c:pt idx="5522">
                  <c:v>122.1</c:v>
                </c:pt>
                <c:pt idx="5523">
                  <c:v>121.7</c:v>
                </c:pt>
                <c:pt idx="5524">
                  <c:v>121.7</c:v>
                </c:pt>
                <c:pt idx="5525">
                  <c:v>121.7</c:v>
                </c:pt>
                <c:pt idx="5526">
                  <c:v>121.2</c:v>
                </c:pt>
                <c:pt idx="5527">
                  <c:v>121.2</c:v>
                </c:pt>
                <c:pt idx="5528">
                  <c:v>121.2</c:v>
                </c:pt>
                <c:pt idx="5529">
                  <c:v>121.6</c:v>
                </c:pt>
                <c:pt idx="5530">
                  <c:v>121.6</c:v>
                </c:pt>
                <c:pt idx="5531">
                  <c:v>121.6</c:v>
                </c:pt>
                <c:pt idx="5532">
                  <c:v>121.6</c:v>
                </c:pt>
                <c:pt idx="5533">
                  <c:v>121.6</c:v>
                </c:pt>
                <c:pt idx="5534">
                  <c:v>121.6</c:v>
                </c:pt>
                <c:pt idx="5535">
                  <c:v>121.7</c:v>
                </c:pt>
                <c:pt idx="5536">
                  <c:v>121.7</c:v>
                </c:pt>
                <c:pt idx="5537">
                  <c:v>121.7</c:v>
                </c:pt>
                <c:pt idx="5538">
                  <c:v>121.6</c:v>
                </c:pt>
                <c:pt idx="5539">
                  <c:v>121.6</c:v>
                </c:pt>
                <c:pt idx="5540">
                  <c:v>121.6</c:v>
                </c:pt>
                <c:pt idx="5541">
                  <c:v>121.9</c:v>
                </c:pt>
                <c:pt idx="5542">
                  <c:v>121.9</c:v>
                </c:pt>
                <c:pt idx="5543">
                  <c:v>121.9</c:v>
                </c:pt>
                <c:pt idx="5544">
                  <c:v>122.3</c:v>
                </c:pt>
                <c:pt idx="5545">
                  <c:v>122.3</c:v>
                </c:pt>
                <c:pt idx="5546">
                  <c:v>122.3</c:v>
                </c:pt>
                <c:pt idx="5547">
                  <c:v>122.6</c:v>
                </c:pt>
                <c:pt idx="5548">
                  <c:v>122.6</c:v>
                </c:pt>
                <c:pt idx="5549">
                  <c:v>122.6</c:v>
                </c:pt>
                <c:pt idx="5550">
                  <c:v>122.4</c:v>
                </c:pt>
                <c:pt idx="5551">
                  <c:v>122.4</c:v>
                </c:pt>
                <c:pt idx="5552">
                  <c:v>122.4</c:v>
                </c:pt>
                <c:pt idx="5553">
                  <c:v>122.3</c:v>
                </c:pt>
                <c:pt idx="5554">
                  <c:v>122.3</c:v>
                </c:pt>
                <c:pt idx="5555">
                  <c:v>122.3</c:v>
                </c:pt>
                <c:pt idx="5556">
                  <c:v>122.4</c:v>
                </c:pt>
                <c:pt idx="5557">
                  <c:v>122.4</c:v>
                </c:pt>
                <c:pt idx="5558">
                  <c:v>122.4</c:v>
                </c:pt>
                <c:pt idx="5559">
                  <c:v>122.9</c:v>
                </c:pt>
                <c:pt idx="5560">
                  <c:v>122.9</c:v>
                </c:pt>
                <c:pt idx="5561">
                  <c:v>122.9</c:v>
                </c:pt>
                <c:pt idx="5562">
                  <c:v>123.4</c:v>
                </c:pt>
                <c:pt idx="5563">
                  <c:v>123.4</c:v>
                </c:pt>
                <c:pt idx="5564">
                  <c:v>123.4</c:v>
                </c:pt>
                <c:pt idx="5565">
                  <c:v>123.6</c:v>
                </c:pt>
                <c:pt idx="5566">
                  <c:v>123.6</c:v>
                </c:pt>
                <c:pt idx="5567">
                  <c:v>123.6</c:v>
                </c:pt>
                <c:pt idx="5568">
                  <c:v>123.1</c:v>
                </c:pt>
                <c:pt idx="5569">
                  <c:v>123.1</c:v>
                </c:pt>
                <c:pt idx="5570">
                  <c:v>123.1</c:v>
                </c:pt>
                <c:pt idx="5571">
                  <c:v>122.2</c:v>
                </c:pt>
                <c:pt idx="5572">
                  <c:v>122.2</c:v>
                </c:pt>
                <c:pt idx="5573">
                  <c:v>122.2</c:v>
                </c:pt>
                <c:pt idx="5574">
                  <c:v>121.7</c:v>
                </c:pt>
                <c:pt idx="5575">
                  <c:v>121.7</c:v>
                </c:pt>
                <c:pt idx="5576">
                  <c:v>121.7</c:v>
                </c:pt>
                <c:pt idx="5577">
                  <c:v>121.5</c:v>
                </c:pt>
                <c:pt idx="5578">
                  <c:v>121.5</c:v>
                </c:pt>
                <c:pt idx="5579">
                  <c:v>121.5</c:v>
                </c:pt>
                <c:pt idx="5580">
                  <c:v>121.7</c:v>
                </c:pt>
                <c:pt idx="5581">
                  <c:v>121.7</c:v>
                </c:pt>
                <c:pt idx="5582">
                  <c:v>121.7</c:v>
                </c:pt>
                <c:pt idx="5583">
                  <c:v>121.7</c:v>
                </c:pt>
                <c:pt idx="5584">
                  <c:v>121.7</c:v>
                </c:pt>
                <c:pt idx="5585">
                  <c:v>121.7</c:v>
                </c:pt>
                <c:pt idx="5586">
                  <c:v>121.7</c:v>
                </c:pt>
                <c:pt idx="5587">
                  <c:v>121.7</c:v>
                </c:pt>
                <c:pt idx="5588">
                  <c:v>121.7</c:v>
                </c:pt>
                <c:pt idx="5589">
                  <c:v>121.6</c:v>
                </c:pt>
                <c:pt idx="5590">
                  <c:v>121.6</c:v>
                </c:pt>
                <c:pt idx="5591">
                  <c:v>121.6</c:v>
                </c:pt>
                <c:pt idx="5592">
                  <c:v>121.5</c:v>
                </c:pt>
                <c:pt idx="5593">
                  <c:v>121.5</c:v>
                </c:pt>
                <c:pt idx="5594">
                  <c:v>121.5</c:v>
                </c:pt>
                <c:pt idx="5595">
                  <c:v>121.7</c:v>
                </c:pt>
                <c:pt idx="5596">
                  <c:v>121.7</c:v>
                </c:pt>
                <c:pt idx="5597">
                  <c:v>121.7</c:v>
                </c:pt>
                <c:pt idx="5598">
                  <c:v>121.5</c:v>
                </c:pt>
                <c:pt idx="5599">
                  <c:v>121.5</c:v>
                </c:pt>
                <c:pt idx="5600">
                  <c:v>121.5</c:v>
                </c:pt>
                <c:pt idx="5601">
                  <c:v>121.5</c:v>
                </c:pt>
                <c:pt idx="5602">
                  <c:v>121.5</c:v>
                </c:pt>
                <c:pt idx="5603">
                  <c:v>121.5</c:v>
                </c:pt>
                <c:pt idx="5604">
                  <c:v>121.3</c:v>
                </c:pt>
                <c:pt idx="5605">
                  <c:v>121.3</c:v>
                </c:pt>
                <c:pt idx="5606">
                  <c:v>121.3</c:v>
                </c:pt>
                <c:pt idx="5607">
                  <c:v>121.4</c:v>
                </c:pt>
                <c:pt idx="5608">
                  <c:v>121.4</c:v>
                </c:pt>
                <c:pt idx="5609">
                  <c:v>121.4</c:v>
                </c:pt>
                <c:pt idx="5610">
                  <c:v>121.3</c:v>
                </c:pt>
                <c:pt idx="5611">
                  <c:v>121.3</c:v>
                </c:pt>
                <c:pt idx="5612">
                  <c:v>121.3</c:v>
                </c:pt>
                <c:pt idx="5613">
                  <c:v>121.4</c:v>
                </c:pt>
                <c:pt idx="5614">
                  <c:v>121.4</c:v>
                </c:pt>
                <c:pt idx="5615">
                  <c:v>121.4</c:v>
                </c:pt>
                <c:pt idx="5616">
                  <c:v>121.4</c:v>
                </c:pt>
                <c:pt idx="5617">
                  <c:v>121.4</c:v>
                </c:pt>
                <c:pt idx="5618">
                  <c:v>121.4</c:v>
                </c:pt>
                <c:pt idx="5619">
                  <c:v>121.4</c:v>
                </c:pt>
                <c:pt idx="5620">
                  <c:v>121.4</c:v>
                </c:pt>
                <c:pt idx="5621">
                  <c:v>121.4</c:v>
                </c:pt>
                <c:pt idx="5622">
                  <c:v>121.4</c:v>
                </c:pt>
                <c:pt idx="5623">
                  <c:v>121.4</c:v>
                </c:pt>
                <c:pt idx="5624">
                  <c:v>121.4</c:v>
                </c:pt>
                <c:pt idx="5625">
                  <c:v>121.5</c:v>
                </c:pt>
                <c:pt idx="5626">
                  <c:v>121.5</c:v>
                </c:pt>
                <c:pt idx="5627">
                  <c:v>121.5</c:v>
                </c:pt>
                <c:pt idx="5628">
                  <c:v>121.2</c:v>
                </c:pt>
                <c:pt idx="5629">
                  <c:v>121.2</c:v>
                </c:pt>
                <c:pt idx="5630">
                  <c:v>121.2</c:v>
                </c:pt>
                <c:pt idx="5631">
                  <c:v>121</c:v>
                </c:pt>
                <c:pt idx="5632">
                  <c:v>121</c:v>
                </c:pt>
                <c:pt idx="5633">
                  <c:v>121</c:v>
                </c:pt>
                <c:pt idx="5634">
                  <c:v>121</c:v>
                </c:pt>
                <c:pt idx="5635">
                  <c:v>121</c:v>
                </c:pt>
                <c:pt idx="5636">
                  <c:v>121</c:v>
                </c:pt>
                <c:pt idx="5637">
                  <c:v>121</c:v>
                </c:pt>
                <c:pt idx="5638">
                  <c:v>121</c:v>
                </c:pt>
                <c:pt idx="5639">
                  <c:v>121</c:v>
                </c:pt>
                <c:pt idx="5640">
                  <c:v>120.1</c:v>
                </c:pt>
                <c:pt idx="5641">
                  <c:v>120.1</c:v>
                </c:pt>
                <c:pt idx="5642">
                  <c:v>120.1</c:v>
                </c:pt>
                <c:pt idx="5643">
                  <c:v>117.6</c:v>
                </c:pt>
                <c:pt idx="5644">
                  <c:v>117.6</c:v>
                </c:pt>
                <c:pt idx="5645">
                  <c:v>117.6</c:v>
                </c:pt>
                <c:pt idx="5646">
                  <c:v>114.7</c:v>
                </c:pt>
                <c:pt idx="5647">
                  <c:v>114.7</c:v>
                </c:pt>
                <c:pt idx="5648">
                  <c:v>114.7</c:v>
                </c:pt>
                <c:pt idx="5649">
                  <c:v>111.8</c:v>
                </c:pt>
                <c:pt idx="5650">
                  <c:v>111.8</c:v>
                </c:pt>
                <c:pt idx="5651">
                  <c:v>111.8</c:v>
                </c:pt>
                <c:pt idx="5652">
                  <c:v>110.5</c:v>
                </c:pt>
                <c:pt idx="5653">
                  <c:v>110.5</c:v>
                </c:pt>
                <c:pt idx="5654">
                  <c:v>110.5</c:v>
                </c:pt>
                <c:pt idx="5655">
                  <c:v>110.3</c:v>
                </c:pt>
                <c:pt idx="5656">
                  <c:v>110.3</c:v>
                </c:pt>
                <c:pt idx="5657">
                  <c:v>110.3</c:v>
                </c:pt>
                <c:pt idx="5658">
                  <c:v>110.6</c:v>
                </c:pt>
                <c:pt idx="5659">
                  <c:v>110.6</c:v>
                </c:pt>
                <c:pt idx="5660">
                  <c:v>110.6</c:v>
                </c:pt>
                <c:pt idx="5661">
                  <c:v>110.6</c:v>
                </c:pt>
                <c:pt idx="5662">
                  <c:v>110.6</c:v>
                </c:pt>
                <c:pt idx="5663">
                  <c:v>110.6</c:v>
                </c:pt>
                <c:pt idx="5664">
                  <c:v>110.1</c:v>
                </c:pt>
                <c:pt idx="5665">
                  <c:v>110.1</c:v>
                </c:pt>
                <c:pt idx="5666">
                  <c:v>110.1</c:v>
                </c:pt>
                <c:pt idx="5667">
                  <c:v>109.8</c:v>
                </c:pt>
                <c:pt idx="5668">
                  <c:v>109.8</c:v>
                </c:pt>
                <c:pt idx="5669">
                  <c:v>109.8</c:v>
                </c:pt>
                <c:pt idx="5670">
                  <c:v>109.6</c:v>
                </c:pt>
                <c:pt idx="5671">
                  <c:v>109.6</c:v>
                </c:pt>
                <c:pt idx="5672">
                  <c:v>109.6</c:v>
                </c:pt>
                <c:pt idx="5673">
                  <c:v>109.6</c:v>
                </c:pt>
                <c:pt idx="5674">
                  <c:v>109.6</c:v>
                </c:pt>
                <c:pt idx="5675">
                  <c:v>109.6</c:v>
                </c:pt>
                <c:pt idx="5676">
                  <c:v>109.5</c:v>
                </c:pt>
                <c:pt idx="5677">
                  <c:v>109.5</c:v>
                </c:pt>
                <c:pt idx="5678">
                  <c:v>109.5</c:v>
                </c:pt>
                <c:pt idx="5679">
                  <c:v>111.5</c:v>
                </c:pt>
                <c:pt idx="5680">
                  <c:v>111.5</c:v>
                </c:pt>
                <c:pt idx="5681">
                  <c:v>111.5</c:v>
                </c:pt>
                <c:pt idx="5682">
                  <c:v>114.6</c:v>
                </c:pt>
                <c:pt idx="5683">
                  <c:v>114.6</c:v>
                </c:pt>
                <c:pt idx="5684">
                  <c:v>114.6</c:v>
                </c:pt>
                <c:pt idx="5685">
                  <c:v>118.8</c:v>
                </c:pt>
                <c:pt idx="5686">
                  <c:v>118.8</c:v>
                </c:pt>
                <c:pt idx="5687">
                  <c:v>118.8</c:v>
                </c:pt>
                <c:pt idx="5688">
                  <c:v>121.2</c:v>
                </c:pt>
                <c:pt idx="5689">
                  <c:v>121.2</c:v>
                </c:pt>
                <c:pt idx="5690">
                  <c:v>121.2</c:v>
                </c:pt>
                <c:pt idx="5691">
                  <c:v>122.4</c:v>
                </c:pt>
                <c:pt idx="5692">
                  <c:v>122.4</c:v>
                </c:pt>
                <c:pt idx="5693">
                  <c:v>122.4</c:v>
                </c:pt>
                <c:pt idx="5694">
                  <c:v>122.6</c:v>
                </c:pt>
                <c:pt idx="5695">
                  <c:v>122.6</c:v>
                </c:pt>
                <c:pt idx="5696">
                  <c:v>122.6</c:v>
                </c:pt>
                <c:pt idx="5697">
                  <c:v>122.9</c:v>
                </c:pt>
                <c:pt idx="5698">
                  <c:v>122.9</c:v>
                </c:pt>
                <c:pt idx="5699">
                  <c:v>122.9</c:v>
                </c:pt>
                <c:pt idx="5700">
                  <c:v>123.1</c:v>
                </c:pt>
                <c:pt idx="5701">
                  <c:v>123.1</c:v>
                </c:pt>
                <c:pt idx="5702">
                  <c:v>123.1</c:v>
                </c:pt>
                <c:pt idx="5703">
                  <c:v>123.5</c:v>
                </c:pt>
                <c:pt idx="5704">
                  <c:v>123.5</c:v>
                </c:pt>
                <c:pt idx="5705">
                  <c:v>123.5</c:v>
                </c:pt>
                <c:pt idx="5706">
                  <c:v>123.4</c:v>
                </c:pt>
                <c:pt idx="5707">
                  <c:v>123.4</c:v>
                </c:pt>
                <c:pt idx="5708">
                  <c:v>123.4</c:v>
                </c:pt>
                <c:pt idx="5709">
                  <c:v>123.2</c:v>
                </c:pt>
                <c:pt idx="5710">
                  <c:v>123.2</c:v>
                </c:pt>
                <c:pt idx="5711">
                  <c:v>123.2</c:v>
                </c:pt>
                <c:pt idx="5712">
                  <c:v>123.4</c:v>
                </c:pt>
                <c:pt idx="5713">
                  <c:v>123.4</c:v>
                </c:pt>
                <c:pt idx="5714">
                  <c:v>123.4</c:v>
                </c:pt>
                <c:pt idx="5715">
                  <c:v>123.5</c:v>
                </c:pt>
                <c:pt idx="5716">
                  <c:v>123.5</c:v>
                </c:pt>
                <c:pt idx="5717">
                  <c:v>123.5</c:v>
                </c:pt>
                <c:pt idx="5718">
                  <c:v>123.5</c:v>
                </c:pt>
                <c:pt idx="5719">
                  <c:v>123.5</c:v>
                </c:pt>
                <c:pt idx="5720">
                  <c:v>123.5</c:v>
                </c:pt>
                <c:pt idx="5721">
                  <c:v>123.7</c:v>
                </c:pt>
                <c:pt idx="5722">
                  <c:v>123.7</c:v>
                </c:pt>
                <c:pt idx="5723">
                  <c:v>123.7</c:v>
                </c:pt>
                <c:pt idx="5724">
                  <c:v>124.1</c:v>
                </c:pt>
                <c:pt idx="5725">
                  <c:v>124.1</c:v>
                </c:pt>
                <c:pt idx="5726">
                  <c:v>124.1</c:v>
                </c:pt>
                <c:pt idx="5727">
                  <c:v>124.7</c:v>
                </c:pt>
                <c:pt idx="5728">
                  <c:v>124.7</c:v>
                </c:pt>
                <c:pt idx="5729">
                  <c:v>124.7</c:v>
                </c:pt>
                <c:pt idx="5730">
                  <c:v>125</c:v>
                </c:pt>
                <c:pt idx="5731">
                  <c:v>125</c:v>
                </c:pt>
                <c:pt idx="5732">
                  <c:v>125</c:v>
                </c:pt>
                <c:pt idx="5733">
                  <c:v>124.8</c:v>
                </c:pt>
                <c:pt idx="5734">
                  <c:v>124.8</c:v>
                </c:pt>
                <c:pt idx="5735">
                  <c:v>124.8</c:v>
                </c:pt>
                <c:pt idx="5736">
                  <c:v>124.5</c:v>
                </c:pt>
                <c:pt idx="5737">
                  <c:v>124.5</c:v>
                </c:pt>
                <c:pt idx="5738">
                  <c:v>124.5</c:v>
                </c:pt>
                <c:pt idx="5739">
                  <c:v>124.1</c:v>
                </c:pt>
                <c:pt idx="5740">
                  <c:v>124.1</c:v>
                </c:pt>
                <c:pt idx="5741">
                  <c:v>124.1</c:v>
                </c:pt>
                <c:pt idx="5742">
                  <c:v>123.8</c:v>
                </c:pt>
                <c:pt idx="5743">
                  <c:v>123.8</c:v>
                </c:pt>
                <c:pt idx="5744">
                  <c:v>123.8</c:v>
                </c:pt>
                <c:pt idx="5745">
                  <c:v>123.7</c:v>
                </c:pt>
                <c:pt idx="5746">
                  <c:v>123.7</c:v>
                </c:pt>
                <c:pt idx="5747">
                  <c:v>123.7</c:v>
                </c:pt>
                <c:pt idx="5748">
                  <c:v>123.5</c:v>
                </c:pt>
                <c:pt idx="5749">
                  <c:v>123.5</c:v>
                </c:pt>
                <c:pt idx="5750">
                  <c:v>123.5</c:v>
                </c:pt>
                <c:pt idx="5751">
                  <c:v>123.9</c:v>
                </c:pt>
                <c:pt idx="5752">
                  <c:v>123.9</c:v>
                </c:pt>
                <c:pt idx="5753">
                  <c:v>123.9</c:v>
                </c:pt>
                <c:pt idx="5754">
                  <c:v>124.2</c:v>
                </c:pt>
                <c:pt idx="5755">
                  <c:v>124.2</c:v>
                </c:pt>
                <c:pt idx="5756">
                  <c:v>124.2</c:v>
                </c:pt>
                <c:pt idx="5757">
                  <c:v>124.7</c:v>
                </c:pt>
                <c:pt idx="5758">
                  <c:v>124.7</c:v>
                </c:pt>
                <c:pt idx="5759">
                  <c:v>124.7</c:v>
                </c:pt>
                <c:pt idx="5760">
                  <c:v>124.7</c:v>
                </c:pt>
                <c:pt idx="5761">
                  <c:v>124.7</c:v>
                </c:pt>
                <c:pt idx="5762">
                  <c:v>124.7</c:v>
                </c:pt>
                <c:pt idx="5763">
                  <c:v>124.7</c:v>
                </c:pt>
                <c:pt idx="5764">
                  <c:v>124.7</c:v>
                </c:pt>
                <c:pt idx="5765">
                  <c:v>124.7</c:v>
                </c:pt>
                <c:pt idx="5766">
                  <c:v>124.7</c:v>
                </c:pt>
                <c:pt idx="5767">
                  <c:v>124.7</c:v>
                </c:pt>
                <c:pt idx="5768">
                  <c:v>124.7</c:v>
                </c:pt>
                <c:pt idx="5769">
                  <c:v>125</c:v>
                </c:pt>
                <c:pt idx="5770">
                  <c:v>125</c:v>
                </c:pt>
                <c:pt idx="5771">
                  <c:v>125</c:v>
                </c:pt>
                <c:pt idx="5772">
                  <c:v>125.1</c:v>
                </c:pt>
                <c:pt idx="5773">
                  <c:v>125.1</c:v>
                </c:pt>
                <c:pt idx="5774">
                  <c:v>125.1</c:v>
                </c:pt>
                <c:pt idx="5775">
                  <c:v>124.9</c:v>
                </c:pt>
                <c:pt idx="5776">
                  <c:v>124.9</c:v>
                </c:pt>
                <c:pt idx="5777">
                  <c:v>124.9</c:v>
                </c:pt>
                <c:pt idx="5778">
                  <c:v>124.9</c:v>
                </c:pt>
                <c:pt idx="5779">
                  <c:v>124.9</c:v>
                </c:pt>
                <c:pt idx="5780">
                  <c:v>124.9</c:v>
                </c:pt>
                <c:pt idx="5781">
                  <c:v>124.9</c:v>
                </c:pt>
                <c:pt idx="5782">
                  <c:v>124.9</c:v>
                </c:pt>
                <c:pt idx="5783">
                  <c:v>124.9</c:v>
                </c:pt>
                <c:pt idx="5784">
                  <c:v>125</c:v>
                </c:pt>
                <c:pt idx="5785">
                  <c:v>125</c:v>
                </c:pt>
                <c:pt idx="5786">
                  <c:v>125</c:v>
                </c:pt>
                <c:pt idx="5787">
                  <c:v>125.3</c:v>
                </c:pt>
                <c:pt idx="5788">
                  <c:v>125.3</c:v>
                </c:pt>
                <c:pt idx="5789">
                  <c:v>125.3</c:v>
                </c:pt>
                <c:pt idx="5790">
                  <c:v>125.8</c:v>
                </c:pt>
                <c:pt idx="5791">
                  <c:v>125.8</c:v>
                </c:pt>
                <c:pt idx="5792">
                  <c:v>125.8</c:v>
                </c:pt>
                <c:pt idx="5793">
                  <c:v>126.3</c:v>
                </c:pt>
                <c:pt idx="5794">
                  <c:v>126.3</c:v>
                </c:pt>
                <c:pt idx="5795">
                  <c:v>126.3</c:v>
                </c:pt>
                <c:pt idx="5796">
                  <c:v>126.6</c:v>
                </c:pt>
                <c:pt idx="5797">
                  <c:v>126.6</c:v>
                </c:pt>
                <c:pt idx="5798">
                  <c:v>126.6</c:v>
                </c:pt>
                <c:pt idx="5799">
                  <c:v>126.9</c:v>
                </c:pt>
                <c:pt idx="5800">
                  <c:v>126.9</c:v>
                </c:pt>
                <c:pt idx="5801">
                  <c:v>126.9</c:v>
                </c:pt>
                <c:pt idx="5802">
                  <c:v>127.2</c:v>
                </c:pt>
                <c:pt idx="5803">
                  <c:v>127.2</c:v>
                </c:pt>
                <c:pt idx="5804">
                  <c:v>127.2</c:v>
                </c:pt>
                <c:pt idx="5805">
                  <c:v>127.4</c:v>
                </c:pt>
                <c:pt idx="5806">
                  <c:v>127.4</c:v>
                </c:pt>
                <c:pt idx="5807">
                  <c:v>127.4</c:v>
                </c:pt>
                <c:pt idx="5808">
                  <c:v>127.9</c:v>
                </c:pt>
                <c:pt idx="5809">
                  <c:v>127.9</c:v>
                </c:pt>
                <c:pt idx="5810">
                  <c:v>127.9</c:v>
                </c:pt>
                <c:pt idx="5811">
                  <c:v>128.4</c:v>
                </c:pt>
                <c:pt idx="5812">
                  <c:v>128.4</c:v>
                </c:pt>
                <c:pt idx="5813">
                  <c:v>128.4</c:v>
                </c:pt>
                <c:pt idx="5814">
                  <c:v>129.6</c:v>
                </c:pt>
                <c:pt idx="5815">
                  <c:v>129.6</c:v>
                </c:pt>
                <c:pt idx="5816">
                  <c:v>129.6</c:v>
                </c:pt>
                <c:pt idx="5817">
                  <c:v>130.69999999999999</c:v>
                </c:pt>
                <c:pt idx="5818">
                  <c:v>130.69999999999999</c:v>
                </c:pt>
                <c:pt idx="5819">
                  <c:v>130.69999999999999</c:v>
                </c:pt>
                <c:pt idx="5820">
                  <c:v>132</c:v>
                </c:pt>
                <c:pt idx="5821">
                  <c:v>132</c:v>
                </c:pt>
                <c:pt idx="5822">
                  <c:v>132</c:v>
                </c:pt>
                <c:pt idx="5823">
                  <c:v>132.19999999999999</c:v>
                </c:pt>
                <c:pt idx="5824">
                  <c:v>132.19999999999999</c:v>
                </c:pt>
                <c:pt idx="5825">
                  <c:v>132.19999999999999</c:v>
                </c:pt>
                <c:pt idx="5826">
                  <c:v>132.9</c:v>
                </c:pt>
                <c:pt idx="5827">
                  <c:v>132.9</c:v>
                </c:pt>
                <c:pt idx="5828">
                  <c:v>132.9</c:v>
                </c:pt>
                <c:pt idx="5829">
                  <c:v>133</c:v>
                </c:pt>
                <c:pt idx="5830">
                  <c:v>133</c:v>
                </c:pt>
                <c:pt idx="5831">
                  <c:v>133</c:v>
                </c:pt>
                <c:pt idx="5832">
                  <c:v>133.4</c:v>
                </c:pt>
                <c:pt idx="5833">
                  <c:v>133.4</c:v>
                </c:pt>
                <c:pt idx="5834">
                  <c:v>133.4</c:v>
                </c:pt>
                <c:pt idx="5835">
                  <c:v>133.80000000000001</c:v>
                </c:pt>
                <c:pt idx="5836">
                  <c:v>133.80000000000001</c:v>
                </c:pt>
                <c:pt idx="5837">
                  <c:v>133.80000000000001</c:v>
                </c:pt>
                <c:pt idx="5838">
                  <c:v>134.69999999999999</c:v>
                </c:pt>
                <c:pt idx="5839">
                  <c:v>134.69999999999999</c:v>
                </c:pt>
                <c:pt idx="5840">
                  <c:v>134.69999999999999</c:v>
                </c:pt>
                <c:pt idx="5841">
                  <c:v>135.6</c:v>
                </c:pt>
                <c:pt idx="5842">
                  <c:v>135.6</c:v>
                </c:pt>
                <c:pt idx="5843">
                  <c:v>135.6</c:v>
                </c:pt>
                <c:pt idx="5844">
                  <c:v>136</c:v>
                </c:pt>
                <c:pt idx="5845">
                  <c:v>136</c:v>
                </c:pt>
                <c:pt idx="5846">
                  <c:v>136</c:v>
                </c:pt>
                <c:pt idx="5847">
                  <c:v>135.9</c:v>
                </c:pt>
                <c:pt idx="5848">
                  <c:v>135.9</c:v>
                </c:pt>
                <c:pt idx="5849">
                  <c:v>135.9</c:v>
                </c:pt>
                <c:pt idx="5850">
                  <c:v>136</c:v>
                </c:pt>
                <c:pt idx="5851">
                  <c:v>136</c:v>
                </c:pt>
                <c:pt idx="5852">
                  <c:v>136</c:v>
                </c:pt>
                <c:pt idx="5853">
                  <c:v>136.80000000000001</c:v>
                </c:pt>
                <c:pt idx="5854">
                  <c:v>136.80000000000001</c:v>
                </c:pt>
                <c:pt idx="5855">
                  <c:v>136.80000000000001</c:v>
                </c:pt>
                <c:pt idx="5856">
                  <c:v>137.69999999999999</c:v>
                </c:pt>
                <c:pt idx="5857">
                  <c:v>137.69999999999999</c:v>
                </c:pt>
                <c:pt idx="5858">
                  <c:v>137.69999999999999</c:v>
                </c:pt>
                <c:pt idx="5859">
                  <c:v>138.6</c:v>
                </c:pt>
                <c:pt idx="5860">
                  <c:v>138.6</c:v>
                </c:pt>
                <c:pt idx="5861">
                  <c:v>138.6</c:v>
                </c:pt>
                <c:pt idx="5862">
                  <c:v>138.69999999999999</c:v>
                </c:pt>
                <c:pt idx="5863">
                  <c:v>138.69999999999999</c:v>
                </c:pt>
                <c:pt idx="5864">
                  <c:v>138.69999999999999</c:v>
                </c:pt>
                <c:pt idx="5865">
                  <c:v>139.1</c:v>
                </c:pt>
                <c:pt idx="5866">
                  <c:v>139.1</c:v>
                </c:pt>
                <c:pt idx="5867">
                  <c:v>139.1</c:v>
                </c:pt>
                <c:pt idx="5868">
                  <c:v>139.19999999999999</c:v>
                </c:pt>
                <c:pt idx="5869">
                  <c:v>139.19999999999999</c:v>
                </c:pt>
                <c:pt idx="5870">
                  <c:v>139.19999999999999</c:v>
                </c:pt>
                <c:pt idx="5871">
                  <c:v>139.80000000000001</c:v>
                </c:pt>
                <c:pt idx="5872">
                  <c:v>139.80000000000001</c:v>
                </c:pt>
                <c:pt idx="5873">
                  <c:v>139.80000000000001</c:v>
                </c:pt>
                <c:pt idx="5874">
                  <c:v>141.5</c:v>
                </c:pt>
                <c:pt idx="5875">
                  <c:v>141.5</c:v>
                </c:pt>
                <c:pt idx="5876">
                  <c:v>141.5</c:v>
                </c:pt>
                <c:pt idx="5877">
                  <c:v>142.5</c:v>
                </c:pt>
                <c:pt idx="5878">
                  <c:v>142.5</c:v>
                </c:pt>
                <c:pt idx="5879">
                  <c:v>142.5</c:v>
                </c:pt>
                <c:pt idx="5880">
                  <c:v>141.9</c:v>
                </c:pt>
                <c:pt idx="5881">
                  <c:v>141.9</c:v>
                </c:pt>
                <c:pt idx="5882">
                  <c:v>141.9</c:v>
                </c:pt>
                <c:pt idx="5883">
                  <c:v>140.6</c:v>
                </c:pt>
                <c:pt idx="5884">
                  <c:v>140.6</c:v>
                </c:pt>
                <c:pt idx="5885">
                  <c:v>140.6</c:v>
                </c:pt>
                <c:pt idx="5886">
                  <c:v>139.5</c:v>
                </c:pt>
                <c:pt idx="5887">
                  <c:v>139.5</c:v>
                </c:pt>
                <c:pt idx="5888">
                  <c:v>139.5</c:v>
                </c:pt>
                <c:pt idx="5889">
                  <c:v>138.9</c:v>
                </c:pt>
                <c:pt idx="5890">
                  <c:v>138.9</c:v>
                </c:pt>
                <c:pt idx="5891">
                  <c:v>138.9</c:v>
                </c:pt>
                <c:pt idx="5892">
                  <c:v>138.1</c:v>
                </c:pt>
                <c:pt idx="5893">
                  <c:v>138.1</c:v>
                </c:pt>
                <c:pt idx="5894">
                  <c:v>138.1</c:v>
                </c:pt>
                <c:pt idx="5895">
                  <c:v>137.80000000000001</c:v>
                </c:pt>
                <c:pt idx="5896">
                  <c:v>137.80000000000001</c:v>
                </c:pt>
                <c:pt idx="5897">
                  <c:v>137.80000000000001</c:v>
                </c:pt>
                <c:pt idx="5898">
                  <c:v>139.1</c:v>
                </c:pt>
                <c:pt idx="5899">
                  <c:v>139.1</c:v>
                </c:pt>
                <c:pt idx="5900">
                  <c:v>139.1</c:v>
                </c:pt>
                <c:pt idx="5901">
                  <c:v>140.30000000000001</c:v>
                </c:pt>
                <c:pt idx="5902">
                  <c:v>140.30000000000001</c:v>
                </c:pt>
                <c:pt idx="5903">
                  <c:v>140.30000000000001</c:v>
                </c:pt>
                <c:pt idx="5904">
                  <c:v>140.69999999999999</c:v>
                </c:pt>
                <c:pt idx="5905">
                  <c:v>140.69999999999999</c:v>
                </c:pt>
                <c:pt idx="5906">
                  <c:v>140.69999999999999</c:v>
                </c:pt>
                <c:pt idx="5907">
                  <c:v>138.9</c:v>
                </c:pt>
                <c:pt idx="5908">
                  <c:v>138.9</c:v>
                </c:pt>
                <c:pt idx="5909">
                  <c:v>138.9</c:v>
                </c:pt>
                <c:pt idx="5910">
                  <c:v>135.30000000000001</c:v>
                </c:pt>
                <c:pt idx="5911">
                  <c:v>135.30000000000001</c:v>
                </c:pt>
                <c:pt idx="5912">
                  <c:v>135.30000000000001</c:v>
                </c:pt>
                <c:pt idx="5913">
                  <c:v>131.69999999999999</c:v>
                </c:pt>
                <c:pt idx="5914">
                  <c:v>131.69999999999999</c:v>
                </c:pt>
                <c:pt idx="5915">
                  <c:v>131.69999999999999</c:v>
                </c:pt>
                <c:pt idx="5916">
                  <c:v>129.4</c:v>
                </c:pt>
                <c:pt idx="5917">
                  <c:v>129.4</c:v>
                </c:pt>
                <c:pt idx="5918">
                  <c:v>129.4</c:v>
                </c:pt>
                <c:pt idx="5919">
                  <c:v>127.6</c:v>
                </c:pt>
                <c:pt idx="5920">
                  <c:v>127.6</c:v>
                </c:pt>
                <c:pt idx="5921">
                  <c:v>127.6</c:v>
                </c:pt>
                <c:pt idx="5922">
                  <c:v>126.6</c:v>
                </c:pt>
                <c:pt idx="5923">
                  <c:v>126.6</c:v>
                </c:pt>
                <c:pt idx="5924">
                  <c:v>126.6</c:v>
                </c:pt>
                <c:pt idx="5925">
                  <c:v>125.6</c:v>
                </c:pt>
                <c:pt idx="5926">
                  <c:v>125.6</c:v>
                </c:pt>
                <c:pt idx="5927">
                  <c:v>125.6</c:v>
                </c:pt>
                <c:pt idx="5928">
                  <c:v>125.4</c:v>
                </c:pt>
                <c:pt idx="5929">
                  <c:v>125.4</c:v>
                </c:pt>
                <c:pt idx="5930">
                  <c:v>125.4</c:v>
                </c:pt>
                <c:pt idx="5931">
                  <c:v>125</c:v>
                </c:pt>
                <c:pt idx="5932">
                  <c:v>125</c:v>
                </c:pt>
                <c:pt idx="5933">
                  <c:v>125</c:v>
                </c:pt>
                <c:pt idx="5934">
                  <c:v>124.3</c:v>
                </c:pt>
                <c:pt idx="5935">
                  <c:v>124.3</c:v>
                </c:pt>
                <c:pt idx="5936">
                  <c:v>124.3</c:v>
                </c:pt>
                <c:pt idx="5937">
                  <c:v>123.5</c:v>
                </c:pt>
                <c:pt idx="5938">
                  <c:v>123.5</c:v>
                </c:pt>
                <c:pt idx="5939">
                  <c:v>123.5</c:v>
                </c:pt>
                <c:pt idx="5940">
                  <c:v>123.1</c:v>
                </c:pt>
                <c:pt idx="5941">
                  <c:v>123.1</c:v>
                </c:pt>
                <c:pt idx="5942">
                  <c:v>123.1</c:v>
                </c:pt>
                <c:pt idx="5943">
                  <c:v>122.9</c:v>
                </c:pt>
                <c:pt idx="5944">
                  <c:v>122.9</c:v>
                </c:pt>
                <c:pt idx="5945">
                  <c:v>122.9</c:v>
                </c:pt>
                <c:pt idx="5946">
                  <c:v>123.4</c:v>
                </c:pt>
                <c:pt idx="5947">
                  <c:v>123.4</c:v>
                </c:pt>
                <c:pt idx="5948">
                  <c:v>123.4</c:v>
                </c:pt>
                <c:pt idx="5949">
                  <c:v>123.7</c:v>
                </c:pt>
                <c:pt idx="5950">
                  <c:v>123.7</c:v>
                </c:pt>
                <c:pt idx="5951">
                  <c:v>123.7</c:v>
                </c:pt>
                <c:pt idx="5952">
                  <c:v>124.2</c:v>
                </c:pt>
                <c:pt idx="5953">
                  <c:v>124.2</c:v>
                </c:pt>
                <c:pt idx="5954">
                  <c:v>124.2</c:v>
                </c:pt>
                <c:pt idx="5955">
                  <c:v>124.2</c:v>
                </c:pt>
                <c:pt idx="5956">
                  <c:v>124.2</c:v>
                </c:pt>
                <c:pt idx="5957">
                  <c:v>124.2</c:v>
                </c:pt>
                <c:pt idx="5958">
                  <c:v>124.7</c:v>
                </c:pt>
                <c:pt idx="5959">
                  <c:v>124.7</c:v>
                </c:pt>
                <c:pt idx="5960">
                  <c:v>124.7</c:v>
                </c:pt>
                <c:pt idx="5961">
                  <c:v>125.6</c:v>
                </c:pt>
                <c:pt idx="5962">
                  <c:v>125.6</c:v>
                </c:pt>
                <c:pt idx="5963">
                  <c:v>125.6</c:v>
                </c:pt>
                <c:pt idx="5964">
                  <c:v>126.4</c:v>
                </c:pt>
                <c:pt idx="5965">
                  <c:v>126.4</c:v>
                </c:pt>
                <c:pt idx="5966">
                  <c:v>126.4</c:v>
                </c:pt>
                <c:pt idx="5967">
                  <c:v>127</c:v>
                </c:pt>
                <c:pt idx="5968">
                  <c:v>127</c:v>
                </c:pt>
                <c:pt idx="5969">
                  <c:v>127</c:v>
                </c:pt>
                <c:pt idx="5970">
                  <c:v>126.3</c:v>
                </c:pt>
                <c:pt idx="5971">
                  <c:v>126.3</c:v>
                </c:pt>
                <c:pt idx="5972">
                  <c:v>126.3</c:v>
                </c:pt>
                <c:pt idx="5973">
                  <c:v>125.2</c:v>
                </c:pt>
                <c:pt idx="5974">
                  <c:v>125.2</c:v>
                </c:pt>
                <c:pt idx="5975">
                  <c:v>125.2</c:v>
                </c:pt>
                <c:pt idx="5976">
                  <c:v>123.6</c:v>
                </c:pt>
                <c:pt idx="5977">
                  <c:v>123.6</c:v>
                </c:pt>
                <c:pt idx="5978">
                  <c:v>123.6</c:v>
                </c:pt>
                <c:pt idx="5979">
                  <c:v>122.9</c:v>
                </c:pt>
                <c:pt idx="5980">
                  <c:v>122.9</c:v>
                </c:pt>
                <c:pt idx="5981">
                  <c:v>122.9</c:v>
                </c:pt>
                <c:pt idx="5982">
                  <c:v>122.5</c:v>
                </c:pt>
                <c:pt idx="5983">
                  <c:v>122.5</c:v>
                </c:pt>
                <c:pt idx="5984">
                  <c:v>122.5</c:v>
                </c:pt>
                <c:pt idx="5985">
                  <c:v>122.7</c:v>
                </c:pt>
                <c:pt idx="5986">
                  <c:v>122.7</c:v>
                </c:pt>
                <c:pt idx="5987">
                  <c:v>122.7</c:v>
                </c:pt>
                <c:pt idx="5988">
                  <c:v>122.6</c:v>
                </c:pt>
                <c:pt idx="5989">
                  <c:v>122.6</c:v>
                </c:pt>
                <c:pt idx="5990">
                  <c:v>122.6</c:v>
                </c:pt>
                <c:pt idx="5991">
                  <c:v>122.6</c:v>
                </c:pt>
                <c:pt idx="5992">
                  <c:v>122.6</c:v>
                </c:pt>
                <c:pt idx="5993">
                  <c:v>122.6</c:v>
                </c:pt>
                <c:pt idx="5994">
                  <c:v>122.9</c:v>
                </c:pt>
                <c:pt idx="5995">
                  <c:v>122.9</c:v>
                </c:pt>
                <c:pt idx="5996">
                  <c:v>122.9</c:v>
                </c:pt>
                <c:pt idx="5997">
                  <c:v>123.2</c:v>
                </c:pt>
                <c:pt idx="5998">
                  <c:v>123.2</c:v>
                </c:pt>
                <c:pt idx="5999">
                  <c:v>123.2</c:v>
                </c:pt>
                <c:pt idx="6000">
                  <c:v>123.4</c:v>
                </c:pt>
                <c:pt idx="6001">
                  <c:v>123.4</c:v>
                </c:pt>
                <c:pt idx="6002">
                  <c:v>123.4</c:v>
                </c:pt>
                <c:pt idx="6003">
                  <c:v>123.3</c:v>
                </c:pt>
                <c:pt idx="6004">
                  <c:v>123.3</c:v>
                </c:pt>
                <c:pt idx="6005">
                  <c:v>123.3</c:v>
                </c:pt>
                <c:pt idx="6006">
                  <c:v>123.2</c:v>
                </c:pt>
                <c:pt idx="6007">
                  <c:v>123.2</c:v>
                </c:pt>
                <c:pt idx="6008">
                  <c:v>123.2</c:v>
                </c:pt>
                <c:pt idx="6009">
                  <c:v>123.1</c:v>
                </c:pt>
                <c:pt idx="6010">
                  <c:v>123.1</c:v>
                </c:pt>
                <c:pt idx="6011">
                  <c:v>123.1</c:v>
                </c:pt>
                <c:pt idx="6012">
                  <c:v>122.9</c:v>
                </c:pt>
                <c:pt idx="6013">
                  <c:v>122.9</c:v>
                </c:pt>
                <c:pt idx="6014">
                  <c:v>122.9</c:v>
                </c:pt>
                <c:pt idx="6015">
                  <c:v>123.1</c:v>
                </c:pt>
                <c:pt idx="6016">
                  <c:v>123.1</c:v>
                </c:pt>
                <c:pt idx="6017">
                  <c:v>123.1</c:v>
                </c:pt>
                <c:pt idx="6018">
                  <c:v>123.4</c:v>
                </c:pt>
                <c:pt idx="6019">
                  <c:v>123.4</c:v>
                </c:pt>
                <c:pt idx="6020">
                  <c:v>123.4</c:v>
                </c:pt>
                <c:pt idx="6021">
                  <c:v>124.1</c:v>
                </c:pt>
                <c:pt idx="6022">
                  <c:v>124.1</c:v>
                </c:pt>
                <c:pt idx="6023">
                  <c:v>124.1</c:v>
                </c:pt>
                <c:pt idx="6024">
                  <c:v>124.2</c:v>
                </c:pt>
                <c:pt idx="6025">
                  <c:v>124.2</c:v>
                </c:pt>
                <c:pt idx="6026">
                  <c:v>124.2</c:v>
                </c:pt>
                <c:pt idx="6027">
                  <c:v>124.7</c:v>
                </c:pt>
                <c:pt idx="6028">
                  <c:v>124.7</c:v>
                </c:pt>
                <c:pt idx="6029">
                  <c:v>124.7</c:v>
                </c:pt>
                <c:pt idx="6030">
                  <c:v>124.9</c:v>
                </c:pt>
                <c:pt idx="6031">
                  <c:v>124.9</c:v>
                </c:pt>
                <c:pt idx="6032">
                  <c:v>124.9</c:v>
                </c:pt>
                <c:pt idx="6033">
                  <c:v>125.1</c:v>
                </c:pt>
                <c:pt idx="6034">
                  <c:v>125.1</c:v>
                </c:pt>
                <c:pt idx="6035">
                  <c:v>125.1</c:v>
                </c:pt>
                <c:pt idx="6036">
                  <c:v>124.6</c:v>
                </c:pt>
                <c:pt idx="6037">
                  <c:v>124.6</c:v>
                </c:pt>
                <c:pt idx="6038">
                  <c:v>124.6</c:v>
                </c:pt>
                <c:pt idx="6039">
                  <c:v>124.4</c:v>
                </c:pt>
                <c:pt idx="6040">
                  <c:v>124.4</c:v>
                </c:pt>
                <c:pt idx="6041">
                  <c:v>124.4</c:v>
                </c:pt>
                <c:pt idx="6042">
                  <c:v>124.4</c:v>
                </c:pt>
                <c:pt idx="6043">
                  <c:v>124.4</c:v>
                </c:pt>
                <c:pt idx="6044">
                  <c:v>124.4</c:v>
                </c:pt>
                <c:pt idx="6045">
                  <c:v>124.6</c:v>
                </c:pt>
                <c:pt idx="6046">
                  <c:v>124.6</c:v>
                </c:pt>
                <c:pt idx="6047">
                  <c:v>124.6</c:v>
                </c:pt>
                <c:pt idx="6048">
                  <c:v>124.6</c:v>
                </c:pt>
                <c:pt idx="6049">
                  <c:v>124.6</c:v>
                </c:pt>
                <c:pt idx="6050">
                  <c:v>124.6</c:v>
                </c:pt>
                <c:pt idx="6051">
                  <c:v>124.9</c:v>
                </c:pt>
                <c:pt idx="6052">
                  <c:v>124.9</c:v>
                </c:pt>
                <c:pt idx="6053">
                  <c:v>124.9</c:v>
                </c:pt>
                <c:pt idx="6054">
                  <c:v>125.4</c:v>
                </c:pt>
                <c:pt idx="6055">
                  <c:v>125.4</c:v>
                </c:pt>
                <c:pt idx="6056">
                  <c:v>125.4</c:v>
                </c:pt>
                <c:pt idx="6057">
                  <c:v>125.5</c:v>
                </c:pt>
                <c:pt idx="6058">
                  <c:v>125.5</c:v>
                </c:pt>
                <c:pt idx="6059">
                  <c:v>125.5</c:v>
                </c:pt>
                <c:pt idx="6060">
                  <c:v>126.4</c:v>
                </c:pt>
                <c:pt idx="6061">
                  <c:v>126.4</c:v>
                </c:pt>
                <c:pt idx="6062">
                  <c:v>126.4</c:v>
                </c:pt>
                <c:pt idx="6063">
                  <c:v>126.6</c:v>
                </c:pt>
                <c:pt idx="6064">
                  <c:v>126.6</c:v>
                </c:pt>
                <c:pt idx="6065">
                  <c:v>126.6</c:v>
                </c:pt>
                <c:pt idx="6066">
                  <c:v>126.9</c:v>
                </c:pt>
                <c:pt idx="6067">
                  <c:v>126.9</c:v>
                </c:pt>
                <c:pt idx="6068">
                  <c:v>126.9</c:v>
                </c:pt>
                <c:pt idx="6069">
                  <c:v>127</c:v>
                </c:pt>
                <c:pt idx="6070">
                  <c:v>127</c:v>
                </c:pt>
                <c:pt idx="6071">
                  <c:v>127</c:v>
                </c:pt>
                <c:pt idx="6072">
                  <c:v>127.9</c:v>
                </c:pt>
                <c:pt idx="6073">
                  <c:v>127.9</c:v>
                </c:pt>
                <c:pt idx="6074">
                  <c:v>127.9</c:v>
                </c:pt>
                <c:pt idx="6075">
                  <c:v>129.69999999999999</c:v>
                </c:pt>
                <c:pt idx="6076">
                  <c:v>129.69999999999999</c:v>
                </c:pt>
                <c:pt idx="6077">
                  <c:v>129.69999999999999</c:v>
                </c:pt>
                <c:pt idx="6078">
                  <c:v>132.1</c:v>
                </c:pt>
                <c:pt idx="6079">
                  <c:v>132.1</c:v>
                </c:pt>
                <c:pt idx="6080">
                  <c:v>132.1</c:v>
                </c:pt>
                <c:pt idx="6081">
                  <c:v>133.5</c:v>
                </c:pt>
                <c:pt idx="6082">
                  <c:v>133.5</c:v>
                </c:pt>
                <c:pt idx="6083">
                  <c:v>133.5</c:v>
                </c:pt>
                <c:pt idx="6084">
                  <c:v>133</c:v>
                </c:pt>
                <c:pt idx="6085">
                  <c:v>133</c:v>
                </c:pt>
                <c:pt idx="6086">
                  <c:v>133</c:v>
                </c:pt>
                <c:pt idx="6087">
                  <c:v>130.5</c:v>
                </c:pt>
                <c:pt idx="6088">
                  <c:v>130.5</c:v>
                </c:pt>
                <c:pt idx="6089">
                  <c:v>130.5</c:v>
                </c:pt>
                <c:pt idx="6090">
                  <c:v>128.5</c:v>
                </c:pt>
                <c:pt idx="6091">
                  <c:v>128.5</c:v>
                </c:pt>
                <c:pt idx="6092">
                  <c:v>128.5</c:v>
                </c:pt>
                <c:pt idx="6093">
                  <c:v>127.6</c:v>
                </c:pt>
                <c:pt idx="6094">
                  <c:v>127.6</c:v>
                </c:pt>
                <c:pt idx="6095">
                  <c:v>127.6</c:v>
                </c:pt>
                <c:pt idx="6096">
                  <c:v>128</c:v>
                </c:pt>
                <c:pt idx="6097">
                  <c:v>128</c:v>
                </c:pt>
                <c:pt idx="6098">
                  <c:v>128</c:v>
                </c:pt>
                <c:pt idx="6099">
                  <c:v>128.19999999999999</c:v>
                </c:pt>
                <c:pt idx="6100">
                  <c:v>128.19999999999999</c:v>
                </c:pt>
                <c:pt idx="6101">
                  <c:v>128.19999999999999</c:v>
                </c:pt>
                <c:pt idx="6102">
                  <c:v>128.1</c:v>
                </c:pt>
                <c:pt idx="6103">
                  <c:v>128.1</c:v>
                </c:pt>
                <c:pt idx="6104">
                  <c:v>128.1</c:v>
                </c:pt>
                <c:pt idx="6105">
                  <c:v>127.7</c:v>
                </c:pt>
                <c:pt idx="6106">
                  <c:v>127.7</c:v>
                </c:pt>
                <c:pt idx="6107">
                  <c:v>127.7</c:v>
                </c:pt>
                <c:pt idx="6108">
                  <c:v>127.8</c:v>
                </c:pt>
                <c:pt idx="6109">
                  <c:v>127.8</c:v>
                </c:pt>
                <c:pt idx="6110">
                  <c:v>127.8</c:v>
                </c:pt>
                <c:pt idx="6111">
                  <c:v>127.6</c:v>
                </c:pt>
                <c:pt idx="6112">
                  <c:v>127.6</c:v>
                </c:pt>
                <c:pt idx="6113">
                  <c:v>127.6</c:v>
                </c:pt>
                <c:pt idx="6114">
                  <c:v>127</c:v>
                </c:pt>
                <c:pt idx="6115">
                  <c:v>127</c:v>
                </c:pt>
                <c:pt idx="6116">
                  <c:v>127</c:v>
                </c:pt>
                <c:pt idx="6117">
                  <c:v>126.7</c:v>
                </c:pt>
                <c:pt idx="6118">
                  <c:v>126.7</c:v>
                </c:pt>
                <c:pt idx="6119">
                  <c:v>126.7</c:v>
                </c:pt>
                <c:pt idx="6120">
                  <c:v>127.2</c:v>
                </c:pt>
                <c:pt idx="6121">
                  <c:v>127.2</c:v>
                </c:pt>
                <c:pt idx="6122">
                  <c:v>127.2</c:v>
                </c:pt>
                <c:pt idx="6123">
                  <c:v>127.7</c:v>
                </c:pt>
                <c:pt idx="6124">
                  <c:v>127.7</c:v>
                </c:pt>
                <c:pt idx="6125">
                  <c:v>127.7</c:v>
                </c:pt>
                <c:pt idx="6126">
                  <c:v>127.7</c:v>
                </c:pt>
                <c:pt idx="6127">
                  <c:v>127.7</c:v>
                </c:pt>
                <c:pt idx="6128">
                  <c:v>127.7</c:v>
                </c:pt>
                <c:pt idx="6129">
                  <c:v>127.3</c:v>
                </c:pt>
                <c:pt idx="6130">
                  <c:v>127.3</c:v>
                </c:pt>
                <c:pt idx="6131">
                  <c:v>127.3</c:v>
                </c:pt>
                <c:pt idx="6132">
                  <c:v>126.6</c:v>
                </c:pt>
                <c:pt idx="6133">
                  <c:v>126.6</c:v>
                </c:pt>
                <c:pt idx="6134">
                  <c:v>126.6</c:v>
                </c:pt>
                <c:pt idx="6135">
                  <c:v>126.4</c:v>
                </c:pt>
                <c:pt idx="6136">
                  <c:v>126.4</c:v>
                </c:pt>
                <c:pt idx="6137">
                  <c:v>126.4</c:v>
                </c:pt>
                <c:pt idx="6138">
                  <c:v>126.7</c:v>
                </c:pt>
                <c:pt idx="6139">
                  <c:v>126.7</c:v>
                </c:pt>
                <c:pt idx="6140">
                  <c:v>126.7</c:v>
                </c:pt>
                <c:pt idx="6141">
                  <c:v>127.8</c:v>
                </c:pt>
                <c:pt idx="6142">
                  <c:v>127.8</c:v>
                </c:pt>
                <c:pt idx="6143">
                  <c:v>127.8</c:v>
                </c:pt>
                <c:pt idx="6144">
                  <c:v>128.80000000000001</c:v>
                </c:pt>
                <c:pt idx="6145">
                  <c:v>128.80000000000001</c:v>
                </c:pt>
                <c:pt idx="6146">
                  <c:v>128.80000000000001</c:v>
                </c:pt>
                <c:pt idx="6147">
                  <c:v>130.19999999999999</c:v>
                </c:pt>
                <c:pt idx="6148">
                  <c:v>130.19999999999999</c:v>
                </c:pt>
                <c:pt idx="6149">
                  <c:v>130.19999999999999</c:v>
                </c:pt>
                <c:pt idx="6150">
                  <c:v>131.9</c:v>
                </c:pt>
                <c:pt idx="6151">
                  <c:v>131.9</c:v>
                </c:pt>
                <c:pt idx="6152">
                  <c:v>131.9</c:v>
                </c:pt>
                <c:pt idx="6153">
                  <c:v>133.80000000000001</c:v>
                </c:pt>
                <c:pt idx="6154">
                  <c:v>133.80000000000001</c:v>
                </c:pt>
                <c:pt idx="6155">
                  <c:v>133.80000000000001</c:v>
                </c:pt>
                <c:pt idx="6156">
                  <c:v>133.4</c:v>
                </c:pt>
                <c:pt idx="6157">
                  <c:v>133.4</c:v>
                </c:pt>
                <c:pt idx="6158">
                  <c:v>133.4</c:v>
                </c:pt>
                <c:pt idx="6159">
                  <c:v>132.4</c:v>
                </c:pt>
                <c:pt idx="6160">
                  <c:v>132.4</c:v>
                </c:pt>
                <c:pt idx="6161">
                  <c:v>132.4</c:v>
                </c:pt>
                <c:pt idx="6162">
                  <c:v>131.4</c:v>
                </c:pt>
                <c:pt idx="6163">
                  <c:v>131.4</c:v>
                </c:pt>
                <c:pt idx="6164">
                  <c:v>131.4</c:v>
                </c:pt>
                <c:pt idx="6165">
                  <c:v>133.30000000000001</c:v>
                </c:pt>
                <c:pt idx="6166">
                  <c:v>133.30000000000001</c:v>
                </c:pt>
                <c:pt idx="6167">
                  <c:v>133.30000000000001</c:v>
                </c:pt>
                <c:pt idx="6168">
                  <c:v>134.69999999999999</c:v>
                </c:pt>
                <c:pt idx="6169">
                  <c:v>134.69999999999999</c:v>
                </c:pt>
                <c:pt idx="6170">
                  <c:v>134.69999999999999</c:v>
                </c:pt>
                <c:pt idx="6171">
                  <c:v>135.30000000000001</c:v>
                </c:pt>
                <c:pt idx="6172">
                  <c:v>135.30000000000001</c:v>
                </c:pt>
                <c:pt idx="6173">
                  <c:v>135.30000000000001</c:v>
                </c:pt>
                <c:pt idx="6174">
                  <c:v>134.69999999999999</c:v>
                </c:pt>
                <c:pt idx="6175">
                  <c:v>134.69999999999999</c:v>
                </c:pt>
                <c:pt idx="6176">
                  <c:v>134.69999999999999</c:v>
                </c:pt>
                <c:pt idx="6177">
                  <c:v>133.1</c:v>
                </c:pt>
                <c:pt idx="6178">
                  <c:v>133.1</c:v>
                </c:pt>
                <c:pt idx="6179">
                  <c:v>133.1</c:v>
                </c:pt>
                <c:pt idx="6180">
                  <c:v>131.5</c:v>
                </c:pt>
                <c:pt idx="6181">
                  <c:v>131.5</c:v>
                </c:pt>
                <c:pt idx="6182">
                  <c:v>131.5</c:v>
                </c:pt>
                <c:pt idx="6183">
                  <c:v>130</c:v>
                </c:pt>
                <c:pt idx="6184">
                  <c:v>130</c:v>
                </c:pt>
                <c:pt idx="6185">
                  <c:v>130</c:v>
                </c:pt>
                <c:pt idx="6186">
                  <c:v>129.9</c:v>
                </c:pt>
                <c:pt idx="6187">
                  <c:v>129.9</c:v>
                </c:pt>
                <c:pt idx="6188">
                  <c:v>129.9</c:v>
                </c:pt>
                <c:pt idx="6189">
                  <c:v>130.30000000000001</c:v>
                </c:pt>
                <c:pt idx="6190">
                  <c:v>130.30000000000001</c:v>
                </c:pt>
                <c:pt idx="6191">
                  <c:v>130.30000000000001</c:v>
                </c:pt>
                <c:pt idx="6192">
                  <c:v>129.9</c:v>
                </c:pt>
                <c:pt idx="6193">
                  <c:v>129.9</c:v>
                </c:pt>
                <c:pt idx="6194">
                  <c:v>129.9</c:v>
                </c:pt>
                <c:pt idx="6195">
                  <c:v>129</c:v>
                </c:pt>
                <c:pt idx="6196">
                  <c:v>129</c:v>
                </c:pt>
                <c:pt idx="6197">
                  <c:v>129</c:v>
                </c:pt>
                <c:pt idx="6198">
                  <c:v>128.30000000000001</c:v>
                </c:pt>
                <c:pt idx="6199">
                  <c:v>128.30000000000001</c:v>
                </c:pt>
                <c:pt idx="6200">
                  <c:v>128.30000000000001</c:v>
                </c:pt>
                <c:pt idx="6201">
                  <c:v>125.6</c:v>
                </c:pt>
                <c:pt idx="6202">
                  <c:v>125.6</c:v>
                </c:pt>
                <c:pt idx="6203">
                  <c:v>125.6</c:v>
                </c:pt>
                <c:pt idx="6204">
                  <c:v>123.6</c:v>
                </c:pt>
                <c:pt idx="6205">
                  <c:v>123.6</c:v>
                </c:pt>
                <c:pt idx="6206">
                  <c:v>123.6</c:v>
                </c:pt>
                <c:pt idx="6207">
                  <c:v>122.7</c:v>
                </c:pt>
                <c:pt idx="6208">
                  <c:v>122.7</c:v>
                </c:pt>
                <c:pt idx="6209">
                  <c:v>122.7</c:v>
                </c:pt>
                <c:pt idx="6210">
                  <c:v>124</c:v>
                </c:pt>
                <c:pt idx="6211">
                  <c:v>124</c:v>
                </c:pt>
                <c:pt idx="6212">
                  <c:v>124</c:v>
                </c:pt>
                <c:pt idx="6213">
                  <c:v>124.4</c:v>
                </c:pt>
                <c:pt idx="6214">
                  <c:v>124.4</c:v>
                </c:pt>
                <c:pt idx="6215">
                  <c:v>124.4</c:v>
                </c:pt>
                <c:pt idx="6216">
                  <c:v>123.2</c:v>
                </c:pt>
                <c:pt idx="6217">
                  <c:v>123.2</c:v>
                </c:pt>
                <c:pt idx="6218">
                  <c:v>123.2</c:v>
                </c:pt>
                <c:pt idx="6219">
                  <c:v>122.3</c:v>
                </c:pt>
                <c:pt idx="6220">
                  <c:v>122.3</c:v>
                </c:pt>
                <c:pt idx="6221">
                  <c:v>122.3</c:v>
                </c:pt>
                <c:pt idx="6222">
                  <c:v>121.6</c:v>
                </c:pt>
                <c:pt idx="6223">
                  <c:v>121.6</c:v>
                </c:pt>
                <c:pt idx="6224">
                  <c:v>121.6</c:v>
                </c:pt>
                <c:pt idx="6225">
                  <c:v>121.2</c:v>
                </c:pt>
                <c:pt idx="6226">
                  <c:v>121.2</c:v>
                </c:pt>
                <c:pt idx="6227">
                  <c:v>121.2</c:v>
                </c:pt>
                <c:pt idx="6228">
                  <c:v>121.1</c:v>
                </c:pt>
                <c:pt idx="6229">
                  <c:v>121.1</c:v>
                </c:pt>
                <c:pt idx="6230">
                  <c:v>121.1</c:v>
                </c:pt>
                <c:pt idx="6231">
                  <c:v>120.7</c:v>
                </c:pt>
                <c:pt idx="6232">
                  <c:v>120.7</c:v>
                </c:pt>
                <c:pt idx="6233">
                  <c:v>120.7</c:v>
                </c:pt>
                <c:pt idx="6234">
                  <c:v>120.6</c:v>
                </c:pt>
                <c:pt idx="6235">
                  <c:v>120.6</c:v>
                </c:pt>
                <c:pt idx="6236">
                  <c:v>120.6</c:v>
                </c:pt>
                <c:pt idx="6237">
                  <c:v>119.6</c:v>
                </c:pt>
                <c:pt idx="6238">
                  <c:v>119.6</c:v>
                </c:pt>
                <c:pt idx="6239">
                  <c:v>119.6</c:v>
                </c:pt>
                <c:pt idx="6240">
                  <c:v>118.3</c:v>
                </c:pt>
                <c:pt idx="6241">
                  <c:v>118.3</c:v>
                </c:pt>
                <c:pt idx="6242">
                  <c:v>118.3</c:v>
                </c:pt>
                <c:pt idx="6243">
                  <c:v>118</c:v>
                </c:pt>
                <c:pt idx="6244">
                  <c:v>118</c:v>
                </c:pt>
                <c:pt idx="6245">
                  <c:v>118</c:v>
                </c:pt>
                <c:pt idx="6246">
                  <c:v>118.4</c:v>
                </c:pt>
                <c:pt idx="6247">
                  <c:v>118.4</c:v>
                </c:pt>
                <c:pt idx="6248">
                  <c:v>118.4</c:v>
                </c:pt>
                <c:pt idx="6249">
                  <c:v>119.3</c:v>
                </c:pt>
                <c:pt idx="6250">
                  <c:v>119.3</c:v>
                </c:pt>
                <c:pt idx="6251">
                  <c:v>119.3</c:v>
                </c:pt>
                <c:pt idx="6252">
                  <c:v>118.9</c:v>
                </c:pt>
                <c:pt idx="6253">
                  <c:v>118.9</c:v>
                </c:pt>
                <c:pt idx="6254">
                  <c:v>118.9</c:v>
                </c:pt>
                <c:pt idx="6255">
                  <c:v>118.7</c:v>
                </c:pt>
                <c:pt idx="6256">
                  <c:v>118.7</c:v>
                </c:pt>
                <c:pt idx="6257">
                  <c:v>118.7</c:v>
                </c:pt>
                <c:pt idx="6258">
                  <c:v>119.1</c:v>
                </c:pt>
                <c:pt idx="6259">
                  <c:v>119.1</c:v>
                </c:pt>
                <c:pt idx="6260">
                  <c:v>119.1</c:v>
                </c:pt>
                <c:pt idx="6261">
                  <c:v>119.2</c:v>
                </c:pt>
                <c:pt idx="6262">
                  <c:v>119.2</c:v>
                </c:pt>
                <c:pt idx="6263">
                  <c:v>119.2</c:v>
                </c:pt>
                <c:pt idx="6264">
                  <c:v>119.4</c:v>
                </c:pt>
                <c:pt idx="6265">
                  <c:v>119.4</c:v>
                </c:pt>
                <c:pt idx="6266">
                  <c:v>119.4</c:v>
                </c:pt>
                <c:pt idx="6267">
                  <c:v>119.4</c:v>
                </c:pt>
                <c:pt idx="6268">
                  <c:v>119.4</c:v>
                </c:pt>
                <c:pt idx="6269">
                  <c:v>119.4</c:v>
                </c:pt>
                <c:pt idx="6270">
                  <c:v>119.9</c:v>
                </c:pt>
                <c:pt idx="6271">
                  <c:v>119.9</c:v>
                </c:pt>
                <c:pt idx="6272">
                  <c:v>119.9</c:v>
                </c:pt>
                <c:pt idx="6273">
                  <c:v>119.3</c:v>
                </c:pt>
                <c:pt idx="6274">
                  <c:v>119.3</c:v>
                </c:pt>
                <c:pt idx="6275">
                  <c:v>119.3</c:v>
                </c:pt>
                <c:pt idx="6276">
                  <c:v>119.1</c:v>
                </c:pt>
                <c:pt idx="6277">
                  <c:v>119.1</c:v>
                </c:pt>
                <c:pt idx="6278">
                  <c:v>119.1</c:v>
                </c:pt>
                <c:pt idx="6279">
                  <c:v>118.8</c:v>
                </c:pt>
                <c:pt idx="6280">
                  <c:v>118.8</c:v>
                </c:pt>
                <c:pt idx="6281">
                  <c:v>118.8</c:v>
                </c:pt>
                <c:pt idx="6282">
                  <c:v>119.2</c:v>
                </c:pt>
                <c:pt idx="6283">
                  <c:v>119.2</c:v>
                </c:pt>
                <c:pt idx="6284">
                  <c:v>119.2</c:v>
                </c:pt>
                <c:pt idx="6285">
                  <c:v>119.1</c:v>
                </c:pt>
                <c:pt idx="6286">
                  <c:v>119.1</c:v>
                </c:pt>
                <c:pt idx="6287">
                  <c:v>119.1</c:v>
                </c:pt>
                <c:pt idx="6288">
                  <c:v>119</c:v>
                </c:pt>
                <c:pt idx="6289">
                  <c:v>119</c:v>
                </c:pt>
                <c:pt idx="6290">
                  <c:v>119</c:v>
                </c:pt>
                <c:pt idx="6291">
                  <c:v>118.7</c:v>
                </c:pt>
                <c:pt idx="6292">
                  <c:v>118.7</c:v>
                </c:pt>
                <c:pt idx="6293">
                  <c:v>118.7</c:v>
                </c:pt>
                <c:pt idx="6294">
                  <c:v>118.6</c:v>
                </c:pt>
                <c:pt idx="6295">
                  <c:v>118.6</c:v>
                </c:pt>
                <c:pt idx="6296">
                  <c:v>118.6</c:v>
                </c:pt>
                <c:pt idx="6297">
                  <c:v>118.4</c:v>
                </c:pt>
                <c:pt idx="6298">
                  <c:v>118.4</c:v>
                </c:pt>
                <c:pt idx="6299">
                  <c:v>118.4</c:v>
                </c:pt>
                <c:pt idx="6300">
                  <c:v>118.5</c:v>
                </c:pt>
                <c:pt idx="6301">
                  <c:v>118.5</c:v>
                </c:pt>
                <c:pt idx="6302">
                  <c:v>118.5</c:v>
                </c:pt>
                <c:pt idx="6303">
                  <c:v>118.2</c:v>
                </c:pt>
                <c:pt idx="6304">
                  <c:v>118.2</c:v>
                </c:pt>
                <c:pt idx="6305">
                  <c:v>118.2</c:v>
                </c:pt>
                <c:pt idx="6306">
                  <c:v>118.2</c:v>
                </c:pt>
                <c:pt idx="6307">
                  <c:v>118.2</c:v>
                </c:pt>
                <c:pt idx="6308">
                  <c:v>118.2</c:v>
                </c:pt>
                <c:pt idx="6309">
                  <c:v>117.9</c:v>
                </c:pt>
                <c:pt idx="6310">
                  <c:v>117.9</c:v>
                </c:pt>
                <c:pt idx="6311">
                  <c:v>117.9</c:v>
                </c:pt>
                <c:pt idx="6312">
                  <c:v>117.6</c:v>
                </c:pt>
                <c:pt idx="6313">
                  <c:v>117.6</c:v>
                </c:pt>
                <c:pt idx="6314">
                  <c:v>117.6</c:v>
                </c:pt>
                <c:pt idx="6315">
                  <c:v>117</c:v>
                </c:pt>
                <c:pt idx="6316">
                  <c:v>117</c:v>
                </c:pt>
                <c:pt idx="6317">
                  <c:v>117</c:v>
                </c:pt>
                <c:pt idx="6318">
                  <c:v>116.8</c:v>
                </c:pt>
                <c:pt idx="6319">
                  <c:v>116.8</c:v>
                </c:pt>
                <c:pt idx="6320">
                  <c:v>116.8</c:v>
                </c:pt>
                <c:pt idx="6321">
                  <c:v>116.1</c:v>
                </c:pt>
                <c:pt idx="6322">
                  <c:v>116.1</c:v>
                </c:pt>
                <c:pt idx="6323">
                  <c:v>116.1</c:v>
                </c:pt>
                <c:pt idx="6324">
                  <c:v>115.3</c:v>
                </c:pt>
                <c:pt idx="6325">
                  <c:v>115.3</c:v>
                </c:pt>
                <c:pt idx="6326">
                  <c:v>115.3</c:v>
                </c:pt>
                <c:pt idx="6327">
                  <c:v>115.1</c:v>
                </c:pt>
                <c:pt idx="6328">
                  <c:v>115.1</c:v>
                </c:pt>
                <c:pt idx="6329">
                  <c:v>115.1</c:v>
                </c:pt>
                <c:pt idx="6330">
                  <c:v>115.3</c:v>
                </c:pt>
                <c:pt idx="6331">
                  <c:v>115.3</c:v>
                </c:pt>
                <c:pt idx="6332">
                  <c:v>115.3</c:v>
                </c:pt>
                <c:pt idx="6333">
                  <c:v>115.7</c:v>
                </c:pt>
                <c:pt idx="6334">
                  <c:v>115.7</c:v>
                </c:pt>
                <c:pt idx="6335">
                  <c:v>115.7</c:v>
                </c:pt>
                <c:pt idx="6336">
                  <c:v>115.3</c:v>
                </c:pt>
                <c:pt idx="6337">
                  <c:v>115.3</c:v>
                </c:pt>
                <c:pt idx="6338">
                  <c:v>115.3</c:v>
                </c:pt>
                <c:pt idx="6339">
                  <c:v>115.1</c:v>
                </c:pt>
                <c:pt idx="6340">
                  <c:v>115.1</c:v>
                </c:pt>
                <c:pt idx="6341">
                  <c:v>115.1</c:v>
                </c:pt>
                <c:pt idx="6342">
                  <c:v>115</c:v>
                </c:pt>
                <c:pt idx="6343">
                  <c:v>115</c:v>
                </c:pt>
                <c:pt idx="6344">
                  <c:v>115</c:v>
                </c:pt>
                <c:pt idx="6345">
                  <c:v>114.5</c:v>
                </c:pt>
                <c:pt idx="6346">
                  <c:v>114.5</c:v>
                </c:pt>
                <c:pt idx="6347">
                  <c:v>114.5</c:v>
                </c:pt>
                <c:pt idx="6348">
                  <c:v>114.9</c:v>
                </c:pt>
                <c:pt idx="6349">
                  <c:v>114.9</c:v>
                </c:pt>
                <c:pt idx="6350">
                  <c:v>114.9</c:v>
                </c:pt>
                <c:pt idx="6351">
                  <c:v>115.1</c:v>
                </c:pt>
                <c:pt idx="6352">
                  <c:v>115.1</c:v>
                </c:pt>
                <c:pt idx="6353">
                  <c:v>115.1</c:v>
                </c:pt>
                <c:pt idx="6354">
                  <c:v>115.3</c:v>
                </c:pt>
                <c:pt idx="6355">
                  <c:v>115.3</c:v>
                </c:pt>
                <c:pt idx="6356">
                  <c:v>115.3</c:v>
                </c:pt>
                <c:pt idx="6357">
                  <c:v>114.8</c:v>
                </c:pt>
                <c:pt idx="6358">
                  <c:v>114.8</c:v>
                </c:pt>
                <c:pt idx="6359">
                  <c:v>114.8</c:v>
                </c:pt>
                <c:pt idx="6360">
                  <c:v>114.9</c:v>
                </c:pt>
                <c:pt idx="6361">
                  <c:v>114.9</c:v>
                </c:pt>
                <c:pt idx="6362">
                  <c:v>114.9</c:v>
                </c:pt>
                <c:pt idx="6363">
                  <c:v>115.4</c:v>
                </c:pt>
                <c:pt idx="6364">
                  <c:v>115.4</c:v>
                </c:pt>
                <c:pt idx="6365">
                  <c:v>115.4</c:v>
                </c:pt>
                <c:pt idx="6366">
                  <c:v>115.8</c:v>
                </c:pt>
                <c:pt idx="6367">
                  <c:v>115.8</c:v>
                </c:pt>
                <c:pt idx="6368">
                  <c:v>115.8</c:v>
                </c:pt>
                <c:pt idx="6369">
                  <c:v>115.9</c:v>
                </c:pt>
                <c:pt idx="6370">
                  <c:v>115.9</c:v>
                </c:pt>
                <c:pt idx="6371">
                  <c:v>115.9</c:v>
                </c:pt>
                <c:pt idx="6372">
                  <c:v>115.6</c:v>
                </c:pt>
                <c:pt idx="6373">
                  <c:v>115.6</c:v>
                </c:pt>
                <c:pt idx="6374">
                  <c:v>115.6</c:v>
                </c:pt>
                <c:pt idx="6375">
                  <c:v>115.7</c:v>
                </c:pt>
                <c:pt idx="6376">
                  <c:v>115.7</c:v>
                </c:pt>
                <c:pt idx="6377">
                  <c:v>115.7</c:v>
                </c:pt>
                <c:pt idx="6378">
                  <c:v>115.5</c:v>
                </c:pt>
                <c:pt idx="6379">
                  <c:v>115.5</c:v>
                </c:pt>
                <c:pt idx="6380">
                  <c:v>115.5</c:v>
                </c:pt>
                <c:pt idx="6381">
                  <c:v>115.7</c:v>
                </c:pt>
                <c:pt idx="6382">
                  <c:v>115.7</c:v>
                </c:pt>
                <c:pt idx="6383">
                  <c:v>115.7</c:v>
                </c:pt>
                <c:pt idx="6384">
                  <c:v>115.5</c:v>
                </c:pt>
                <c:pt idx="6385">
                  <c:v>115.5</c:v>
                </c:pt>
                <c:pt idx="6386">
                  <c:v>115.5</c:v>
                </c:pt>
                <c:pt idx="6387">
                  <c:v>115.7</c:v>
                </c:pt>
                <c:pt idx="6388">
                  <c:v>115.7</c:v>
                </c:pt>
                <c:pt idx="6389">
                  <c:v>115.7</c:v>
                </c:pt>
                <c:pt idx="6390">
                  <c:v>115.7</c:v>
                </c:pt>
                <c:pt idx="6391">
                  <c:v>115.7</c:v>
                </c:pt>
                <c:pt idx="6392">
                  <c:v>115.7</c:v>
                </c:pt>
                <c:pt idx="6393">
                  <c:v>115.9</c:v>
                </c:pt>
                <c:pt idx="6394">
                  <c:v>115.9</c:v>
                </c:pt>
                <c:pt idx="6395">
                  <c:v>115.9</c:v>
                </c:pt>
                <c:pt idx="6396">
                  <c:v>116.2</c:v>
                </c:pt>
                <c:pt idx="6397">
                  <c:v>116.2</c:v>
                </c:pt>
                <c:pt idx="6398">
                  <c:v>116.2</c:v>
                </c:pt>
                <c:pt idx="6399">
                  <c:v>116.5</c:v>
                </c:pt>
                <c:pt idx="6400">
                  <c:v>116.5</c:v>
                </c:pt>
                <c:pt idx="6401">
                  <c:v>116.5</c:v>
                </c:pt>
                <c:pt idx="6402">
                  <c:v>116.8</c:v>
                </c:pt>
                <c:pt idx="6403">
                  <c:v>116.8</c:v>
                </c:pt>
                <c:pt idx="6404">
                  <c:v>116.8</c:v>
                </c:pt>
                <c:pt idx="6405">
                  <c:v>116.9</c:v>
                </c:pt>
                <c:pt idx="6406">
                  <c:v>116.9</c:v>
                </c:pt>
                <c:pt idx="6407">
                  <c:v>116.9</c:v>
                </c:pt>
                <c:pt idx="6408">
                  <c:v>117.4</c:v>
                </c:pt>
                <c:pt idx="6409">
                  <c:v>117.4</c:v>
                </c:pt>
                <c:pt idx="6410">
                  <c:v>117.4</c:v>
                </c:pt>
                <c:pt idx="6411">
                  <c:v>117.3</c:v>
                </c:pt>
                <c:pt idx="6412">
                  <c:v>117.3</c:v>
                </c:pt>
                <c:pt idx="6413">
                  <c:v>117.3</c:v>
                </c:pt>
                <c:pt idx="6414">
                  <c:v>117.1</c:v>
                </c:pt>
                <c:pt idx="6415">
                  <c:v>117.1</c:v>
                </c:pt>
                <c:pt idx="6416">
                  <c:v>117.1</c:v>
                </c:pt>
                <c:pt idx="6417">
                  <c:v>117</c:v>
                </c:pt>
                <c:pt idx="6418">
                  <c:v>117</c:v>
                </c:pt>
                <c:pt idx="6419">
                  <c:v>117</c:v>
                </c:pt>
                <c:pt idx="6420">
                  <c:v>117.6</c:v>
                </c:pt>
                <c:pt idx="6421">
                  <c:v>117.6</c:v>
                </c:pt>
                <c:pt idx="6422">
                  <c:v>117.6</c:v>
                </c:pt>
                <c:pt idx="6423">
                  <c:v>118</c:v>
                </c:pt>
                <c:pt idx="6424">
                  <c:v>118</c:v>
                </c:pt>
                <c:pt idx="6425">
                  <c:v>118</c:v>
                </c:pt>
                <c:pt idx="6426">
                  <c:v>117.4</c:v>
                </c:pt>
                <c:pt idx="6427">
                  <c:v>117.4</c:v>
                </c:pt>
                <c:pt idx="6428">
                  <c:v>117.4</c:v>
                </c:pt>
                <c:pt idx="6429">
                  <c:v>115</c:v>
                </c:pt>
                <c:pt idx="6430">
                  <c:v>115</c:v>
                </c:pt>
                <c:pt idx="6431">
                  <c:v>115</c:v>
                </c:pt>
                <c:pt idx="6432">
                  <c:v>111.1</c:v>
                </c:pt>
                <c:pt idx="6433">
                  <c:v>111.1</c:v>
                </c:pt>
                <c:pt idx="6434">
                  <c:v>111.1</c:v>
                </c:pt>
                <c:pt idx="6435">
                  <c:v>107.5</c:v>
                </c:pt>
                <c:pt idx="6436">
                  <c:v>107.5</c:v>
                </c:pt>
                <c:pt idx="6437">
                  <c:v>107.5</c:v>
                </c:pt>
                <c:pt idx="6438">
                  <c:v>106.8</c:v>
                </c:pt>
                <c:pt idx="6439">
                  <c:v>106.8</c:v>
                </c:pt>
                <c:pt idx="6440">
                  <c:v>106.8</c:v>
                </c:pt>
                <c:pt idx="6441">
                  <c:v>109.4</c:v>
                </c:pt>
                <c:pt idx="6442">
                  <c:v>109.4</c:v>
                </c:pt>
                <c:pt idx="6443">
                  <c:v>109.4</c:v>
                </c:pt>
                <c:pt idx="6444">
                  <c:v>112.9</c:v>
                </c:pt>
                <c:pt idx="6445">
                  <c:v>112.9</c:v>
                </c:pt>
                <c:pt idx="6446">
                  <c:v>112.9</c:v>
                </c:pt>
                <c:pt idx="6447">
                  <c:v>115.1</c:v>
                </c:pt>
                <c:pt idx="6448">
                  <c:v>115.1</c:v>
                </c:pt>
                <c:pt idx="6449">
                  <c:v>115.1</c:v>
                </c:pt>
                <c:pt idx="6450">
                  <c:v>115.4</c:v>
                </c:pt>
                <c:pt idx="6451">
                  <c:v>115.4</c:v>
                </c:pt>
                <c:pt idx="6452">
                  <c:v>115.4</c:v>
                </c:pt>
                <c:pt idx="6453">
                  <c:v>114.6</c:v>
                </c:pt>
                <c:pt idx="6454">
                  <c:v>114.6</c:v>
                </c:pt>
                <c:pt idx="6455">
                  <c:v>114.6</c:v>
                </c:pt>
                <c:pt idx="6456">
                  <c:v>114.2</c:v>
                </c:pt>
                <c:pt idx="6457">
                  <c:v>114.2</c:v>
                </c:pt>
                <c:pt idx="6458">
                  <c:v>114.2</c:v>
                </c:pt>
                <c:pt idx="6459">
                  <c:v>114.4</c:v>
                </c:pt>
                <c:pt idx="6460">
                  <c:v>114.4</c:v>
                </c:pt>
                <c:pt idx="6461">
                  <c:v>114.4</c:v>
                </c:pt>
                <c:pt idx="6462">
                  <c:v>115.9</c:v>
                </c:pt>
                <c:pt idx="6463">
                  <c:v>115.9</c:v>
                </c:pt>
                <c:pt idx="6464">
                  <c:v>115.9</c:v>
                </c:pt>
                <c:pt idx="6465">
                  <c:v>116.3</c:v>
                </c:pt>
                <c:pt idx="6466">
                  <c:v>116.3</c:v>
                </c:pt>
                <c:pt idx="6467">
                  <c:v>116.3</c:v>
                </c:pt>
                <c:pt idx="6468">
                  <c:v>117.1</c:v>
                </c:pt>
                <c:pt idx="6469">
                  <c:v>117.1</c:v>
                </c:pt>
                <c:pt idx="6470">
                  <c:v>117.1</c:v>
                </c:pt>
                <c:pt idx="6471">
                  <c:v>117</c:v>
                </c:pt>
                <c:pt idx="6472">
                  <c:v>117</c:v>
                </c:pt>
                <c:pt idx="6473">
                  <c:v>117</c:v>
                </c:pt>
                <c:pt idx="6474">
                  <c:v>117</c:v>
                </c:pt>
                <c:pt idx="6475">
                  <c:v>117</c:v>
                </c:pt>
                <c:pt idx="6476">
                  <c:v>117</c:v>
                </c:pt>
                <c:pt idx="6477">
                  <c:v>116.7</c:v>
                </c:pt>
                <c:pt idx="6478">
                  <c:v>116.7</c:v>
                </c:pt>
                <c:pt idx="6479">
                  <c:v>116.7</c:v>
                </c:pt>
                <c:pt idx="6480">
                  <c:v>116.6</c:v>
                </c:pt>
                <c:pt idx="6481">
                  <c:v>116.6</c:v>
                </c:pt>
                <c:pt idx="6482">
                  <c:v>116.6</c:v>
                </c:pt>
                <c:pt idx="6483">
                  <c:v>116.6</c:v>
                </c:pt>
                <c:pt idx="6484">
                  <c:v>116.6</c:v>
                </c:pt>
                <c:pt idx="6485">
                  <c:v>116.6</c:v>
                </c:pt>
                <c:pt idx="6486">
                  <c:v>116.8</c:v>
                </c:pt>
                <c:pt idx="6487">
                  <c:v>116.8</c:v>
                </c:pt>
                <c:pt idx="6488">
                  <c:v>116.8</c:v>
                </c:pt>
                <c:pt idx="6489">
                  <c:v>117</c:v>
                </c:pt>
                <c:pt idx="6490">
                  <c:v>117</c:v>
                </c:pt>
                <c:pt idx="6491">
                  <c:v>117</c:v>
                </c:pt>
                <c:pt idx="6492">
                  <c:v>117.1</c:v>
                </c:pt>
                <c:pt idx="6493">
                  <c:v>117.1</c:v>
                </c:pt>
                <c:pt idx="6494">
                  <c:v>117.1</c:v>
                </c:pt>
                <c:pt idx="6495">
                  <c:v>117.4</c:v>
                </c:pt>
                <c:pt idx="6496">
                  <c:v>117.4</c:v>
                </c:pt>
                <c:pt idx="6497">
                  <c:v>117.4</c:v>
                </c:pt>
                <c:pt idx="6498">
                  <c:v>117.6</c:v>
                </c:pt>
                <c:pt idx="6499">
                  <c:v>117.6</c:v>
                </c:pt>
                <c:pt idx="6500">
                  <c:v>117.6</c:v>
                </c:pt>
                <c:pt idx="6501">
                  <c:v>118</c:v>
                </c:pt>
                <c:pt idx="6502">
                  <c:v>118</c:v>
                </c:pt>
                <c:pt idx="6503">
                  <c:v>118</c:v>
                </c:pt>
                <c:pt idx="6504">
                  <c:v>118.1</c:v>
                </c:pt>
                <c:pt idx="6505">
                  <c:v>118.1</c:v>
                </c:pt>
                <c:pt idx="6506">
                  <c:v>118.1</c:v>
                </c:pt>
                <c:pt idx="6507">
                  <c:v>118.5</c:v>
                </c:pt>
                <c:pt idx="6508">
                  <c:v>118.5</c:v>
                </c:pt>
                <c:pt idx="6509">
                  <c:v>118.5</c:v>
                </c:pt>
                <c:pt idx="6510">
                  <c:v>118.8</c:v>
                </c:pt>
                <c:pt idx="6511">
                  <c:v>118.8</c:v>
                </c:pt>
                <c:pt idx="6512">
                  <c:v>118.8</c:v>
                </c:pt>
                <c:pt idx="6513">
                  <c:v>119.2</c:v>
                </c:pt>
                <c:pt idx="6514">
                  <c:v>119.2</c:v>
                </c:pt>
                <c:pt idx="6515">
                  <c:v>119.2</c:v>
                </c:pt>
                <c:pt idx="6516">
                  <c:v>119.6</c:v>
                </c:pt>
                <c:pt idx="6517">
                  <c:v>119.6</c:v>
                </c:pt>
                <c:pt idx="6518">
                  <c:v>119.6</c:v>
                </c:pt>
                <c:pt idx="6519">
                  <c:v>120.3</c:v>
                </c:pt>
                <c:pt idx="6520">
                  <c:v>120.3</c:v>
                </c:pt>
                <c:pt idx="6521">
                  <c:v>120.3</c:v>
                </c:pt>
                <c:pt idx="6522">
                  <c:v>121.2</c:v>
                </c:pt>
                <c:pt idx="6523">
                  <c:v>121.2</c:v>
                </c:pt>
                <c:pt idx="6524">
                  <c:v>121.2</c:v>
                </c:pt>
                <c:pt idx="6525">
                  <c:v>122</c:v>
                </c:pt>
                <c:pt idx="6526">
                  <c:v>122</c:v>
                </c:pt>
                <c:pt idx="6527">
                  <c:v>122</c:v>
                </c:pt>
                <c:pt idx="6528">
                  <c:v>122.7</c:v>
                </c:pt>
                <c:pt idx="6529">
                  <c:v>122.7</c:v>
                </c:pt>
                <c:pt idx="6530">
                  <c:v>122.7</c:v>
                </c:pt>
                <c:pt idx="6531">
                  <c:v>123.3</c:v>
                </c:pt>
                <c:pt idx="6532">
                  <c:v>123.3</c:v>
                </c:pt>
                <c:pt idx="6533">
                  <c:v>123.3</c:v>
                </c:pt>
                <c:pt idx="6534">
                  <c:v>123.8</c:v>
                </c:pt>
                <c:pt idx="6535">
                  <c:v>123.8</c:v>
                </c:pt>
                <c:pt idx="6536">
                  <c:v>123.8</c:v>
                </c:pt>
                <c:pt idx="6537">
                  <c:v>123.6</c:v>
                </c:pt>
                <c:pt idx="6538">
                  <c:v>123.6</c:v>
                </c:pt>
                <c:pt idx="6539">
                  <c:v>123.6</c:v>
                </c:pt>
                <c:pt idx="6540">
                  <c:v>123.4</c:v>
                </c:pt>
                <c:pt idx="6541">
                  <c:v>123.4</c:v>
                </c:pt>
                <c:pt idx="6542">
                  <c:v>123.4</c:v>
                </c:pt>
                <c:pt idx="6543">
                  <c:v>123.7</c:v>
                </c:pt>
                <c:pt idx="6544">
                  <c:v>123.7</c:v>
                </c:pt>
                <c:pt idx="6545">
                  <c:v>123.7</c:v>
                </c:pt>
                <c:pt idx="6546">
                  <c:v>124</c:v>
                </c:pt>
                <c:pt idx="6547">
                  <c:v>124</c:v>
                </c:pt>
                <c:pt idx="6548">
                  <c:v>124</c:v>
                </c:pt>
                <c:pt idx="6549">
                  <c:v>124.5</c:v>
                </c:pt>
                <c:pt idx="6550">
                  <c:v>124.5</c:v>
                </c:pt>
                <c:pt idx="6551">
                  <c:v>124.5</c:v>
                </c:pt>
                <c:pt idx="6552">
                  <c:v>124.2</c:v>
                </c:pt>
                <c:pt idx="6553">
                  <c:v>124.2</c:v>
                </c:pt>
                <c:pt idx="6554">
                  <c:v>124.2</c:v>
                </c:pt>
                <c:pt idx="6555">
                  <c:v>124</c:v>
                </c:pt>
                <c:pt idx="6556">
                  <c:v>124</c:v>
                </c:pt>
                <c:pt idx="6557">
                  <c:v>124</c:v>
                </c:pt>
                <c:pt idx="6558">
                  <c:v>123.7</c:v>
                </c:pt>
                <c:pt idx="6559">
                  <c:v>123.7</c:v>
                </c:pt>
                <c:pt idx="6560">
                  <c:v>123.7</c:v>
                </c:pt>
                <c:pt idx="6561">
                  <c:v>124</c:v>
                </c:pt>
                <c:pt idx="6562">
                  <c:v>124</c:v>
                </c:pt>
                <c:pt idx="6563">
                  <c:v>124</c:v>
                </c:pt>
                <c:pt idx="6564">
                  <c:v>123.9</c:v>
                </c:pt>
                <c:pt idx="6565">
                  <c:v>123.9</c:v>
                </c:pt>
                <c:pt idx="6566">
                  <c:v>123.9</c:v>
                </c:pt>
                <c:pt idx="6567">
                  <c:v>123.5</c:v>
                </c:pt>
                <c:pt idx="6568">
                  <c:v>123.5</c:v>
                </c:pt>
                <c:pt idx="6569">
                  <c:v>123.5</c:v>
                </c:pt>
                <c:pt idx="6570">
                  <c:v>123</c:v>
                </c:pt>
                <c:pt idx="6571">
                  <c:v>123</c:v>
                </c:pt>
                <c:pt idx="6572">
                  <c:v>123</c:v>
                </c:pt>
                <c:pt idx="6573">
                  <c:v>123.2</c:v>
                </c:pt>
                <c:pt idx="6574">
                  <c:v>123.2</c:v>
                </c:pt>
                <c:pt idx="6575">
                  <c:v>123.2</c:v>
                </c:pt>
                <c:pt idx="6576">
                  <c:v>123.3</c:v>
                </c:pt>
                <c:pt idx="6577">
                  <c:v>123.3</c:v>
                </c:pt>
                <c:pt idx="6578">
                  <c:v>123.3</c:v>
                </c:pt>
                <c:pt idx="6579">
                  <c:v>123.1</c:v>
                </c:pt>
                <c:pt idx="6580">
                  <c:v>123.1</c:v>
                </c:pt>
                <c:pt idx="6581">
                  <c:v>123.1</c:v>
                </c:pt>
                <c:pt idx="6582">
                  <c:v>122.9</c:v>
                </c:pt>
                <c:pt idx="6583">
                  <c:v>122.9</c:v>
                </c:pt>
                <c:pt idx="6584">
                  <c:v>122.9</c:v>
                </c:pt>
                <c:pt idx="6585">
                  <c:v>123.3</c:v>
                </c:pt>
                <c:pt idx="6586">
                  <c:v>123.3</c:v>
                </c:pt>
                <c:pt idx="6587">
                  <c:v>123.3</c:v>
                </c:pt>
                <c:pt idx="6588">
                  <c:v>123.5</c:v>
                </c:pt>
                <c:pt idx="6589">
                  <c:v>123.5</c:v>
                </c:pt>
                <c:pt idx="6590">
                  <c:v>123.5</c:v>
                </c:pt>
                <c:pt idx="6591">
                  <c:v>123</c:v>
                </c:pt>
                <c:pt idx="6592">
                  <c:v>123</c:v>
                </c:pt>
                <c:pt idx="6593">
                  <c:v>123</c:v>
                </c:pt>
                <c:pt idx="6594">
                  <c:v>123.2</c:v>
                </c:pt>
                <c:pt idx="6595">
                  <c:v>123.2</c:v>
                </c:pt>
                <c:pt idx="6596">
                  <c:v>123.2</c:v>
                </c:pt>
                <c:pt idx="6597">
                  <c:v>123.2</c:v>
                </c:pt>
                <c:pt idx="6598">
                  <c:v>123.2</c:v>
                </c:pt>
                <c:pt idx="6599">
                  <c:v>123.2</c:v>
                </c:pt>
                <c:pt idx="6600">
                  <c:v>123.4</c:v>
                </c:pt>
                <c:pt idx="6601">
                  <c:v>123.4</c:v>
                </c:pt>
                <c:pt idx="6602">
                  <c:v>123.4</c:v>
                </c:pt>
                <c:pt idx="6603">
                  <c:v>122.9</c:v>
                </c:pt>
                <c:pt idx="6604">
                  <c:v>122.9</c:v>
                </c:pt>
                <c:pt idx="6605">
                  <c:v>122.9</c:v>
                </c:pt>
                <c:pt idx="6606">
                  <c:v>122.9</c:v>
                </c:pt>
                <c:pt idx="6607">
                  <c:v>122.9</c:v>
                </c:pt>
                <c:pt idx="6608">
                  <c:v>122.9</c:v>
                </c:pt>
                <c:pt idx="6609">
                  <c:v>123.2</c:v>
                </c:pt>
                <c:pt idx="6610">
                  <c:v>123.2</c:v>
                </c:pt>
                <c:pt idx="6611">
                  <c:v>123.2</c:v>
                </c:pt>
                <c:pt idx="6612">
                  <c:v>123.1</c:v>
                </c:pt>
                <c:pt idx="6613">
                  <c:v>123.1</c:v>
                </c:pt>
                <c:pt idx="6614">
                  <c:v>123.1</c:v>
                </c:pt>
                <c:pt idx="6615">
                  <c:v>122.7</c:v>
                </c:pt>
                <c:pt idx="6616">
                  <c:v>122.7</c:v>
                </c:pt>
                <c:pt idx="6617">
                  <c:v>122.7</c:v>
                </c:pt>
                <c:pt idx="6618">
                  <c:v>122.5</c:v>
                </c:pt>
                <c:pt idx="6619">
                  <c:v>122.5</c:v>
                </c:pt>
                <c:pt idx="6620">
                  <c:v>122.5</c:v>
                </c:pt>
                <c:pt idx="6621">
                  <c:v>122.9</c:v>
                </c:pt>
                <c:pt idx="6622">
                  <c:v>122.9</c:v>
                </c:pt>
                <c:pt idx="6623">
                  <c:v>122.9</c:v>
                </c:pt>
                <c:pt idx="6624">
                  <c:v>123.3</c:v>
                </c:pt>
                <c:pt idx="6625">
                  <c:v>123.3</c:v>
                </c:pt>
                <c:pt idx="6626">
                  <c:v>123.3</c:v>
                </c:pt>
                <c:pt idx="6627">
                  <c:v>123.4</c:v>
                </c:pt>
                <c:pt idx="6628">
                  <c:v>123.4</c:v>
                </c:pt>
                <c:pt idx="6629">
                  <c:v>123.4</c:v>
                </c:pt>
                <c:pt idx="6630">
                  <c:v>123.2</c:v>
                </c:pt>
                <c:pt idx="6631">
                  <c:v>123.2</c:v>
                </c:pt>
                <c:pt idx="6632">
                  <c:v>123.2</c:v>
                </c:pt>
                <c:pt idx="6633">
                  <c:v>122.7</c:v>
                </c:pt>
                <c:pt idx="6634">
                  <c:v>122.7</c:v>
                </c:pt>
                <c:pt idx="6635">
                  <c:v>122.7</c:v>
                </c:pt>
                <c:pt idx="6636">
                  <c:v>123</c:v>
                </c:pt>
                <c:pt idx="6637">
                  <c:v>123</c:v>
                </c:pt>
                <c:pt idx="6638">
                  <c:v>123</c:v>
                </c:pt>
                <c:pt idx="6639">
                  <c:v>122.8</c:v>
                </c:pt>
                <c:pt idx="6640">
                  <c:v>122.8</c:v>
                </c:pt>
                <c:pt idx="6641">
                  <c:v>122.8</c:v>
                </c:pt>
                <c:pt idx="6642">
                  <c:v>123.1</c:v>
                </c:pt>
                <c:pt idx="6643">
                  <c:v>123.1</c:v>
                </c:pt>
                <c:pt idx="6644">
                  <c:v>123.1</c:v>
                </c:pt>
                <c:pt idx="6645">
                  <c:v>122.8</c:v>
                </c:pt>
                <c:pt idx="6646">
                  <c:v>122.8</c:v>
                </c:pt>
                <c:pt idx="6647">
                  <c:v>122.8</c:v>
                </c:pt>
                <c:pt idx="6648">
                  <c:v>123</c:v>
                </c:pt>
                <c:pt idx="6649">
                  <c:v>123</c:v>
                </c:pt>
                <c:pt idx="6650">
                  <c:v>123</c:v>
                </c:pt>
                <c:pt idx="6651">
                  <c:v>123.2</c:v>
                </c:pt>
                <c:pt idx="6652">
                  <c:v>123.2</c:v>
                </c:pt>
                <c:pt idx="6653">
                  <c:v>123.2</c:v>
                </c:pt>
                <c:pt idx="6654">
                  <c:v>123.4</c:v>
                </c:pt>
                <c:pt idx="6655">
                  <c:v>123.4</c:v>
                </c:pt>
                <c:pt idx="6656">
                  <c:v>123.4</c:v>
                </c:pt>
                <c:pt idx="6657">
                  <c:v>123.7</c:v>
                </c:pt>
                <c:pt idx="6658">
                  <c:v>123.7</c:v>
                </c:pt>
                <c:pt idx="6659">
                  <c:v>123.7</c:v>
                </c:pt>
                <c:pt idx="6660">
                  <c:v>123.8</c:v>
                </c:pt>
                <c:pt idx="6661">
                  <c:v>123.8</c:v>
                </c:pt>
                <c:pt idx="6662">
                  <c:v>123.8</c:v>
                </c:pt>
                <c:pt idx="6663">
                  <c:v>123.8</c:v>
                </c:pt>
                <c:pt idx="6664">
                  <c:v>123.8</c:v>
                </c:pt>
                <c:pt idx="6665">
                  <c:v>123.8</c:v>
                </c:pt>
                <c:pt idx="6666">
                  <c:v>123.7</c:v>
                </c:pt>
                <c:pt idx="6667">
                  <c:v>123.7</c:v>
                </c:pt>
                <c:pt idx="6668">
                  <c:v>123.7</c:v>
                </c:pt>
                <c:pt idx="6669">
                  <c:v>123.3</c:v>
                </c:pt>
                <c:pt idx="6670">
                  <c:v>123.3</c:v>
                </c:pt>
                <c:pt idx="6671">
                  <c:v>123.3</c:v>
                </c:pt>
                <c:pt idx="6672">
                  <c:v>123.5</c:v>
                </c:pt>
                <c:pt idx="6673">
                  <c:v>123.5</c:v>
                </c:pt>
                <c:pt idx="6674">
                  <c:v>123.5</c:v>
                </c:pt>
                <c:pt idx="6675">
                  <c:v>123.7</c:v>
                </c:pt>
                <c:pt idx="6676">
                  <c:v>123.7</c:v>
                </c:pt>
                <c:pt idx="6677">
                  <c:v>123.7</c:v>
                </c:pt>
                <c:pt idx="6678">
                  <c:v>123.8</c:v>
                </c:pt>
                <c:pt idx="6679">
                  <c:v>123.8</c:v>
                </c:pt>
                <c:pt idx="6680">
                  <c:v>123.8</c:v>
                </c:pt>
                <c:pt idx="6681">
                  <c:v>123.8</c:v>
                </c:pt>
                <c:pt idx="6682">
                  <c:v>123.8</c:v>
                </c:pt>
                <c:pt idx="6683">
                  <c:v>123.8</c:v>
                </c:pt>
                <c:pt idx="6684">
                  <c:v>123.4</c:v>
                </c:pt>
                <c:pt idx="6685">
                  <c:v>123.4</c:v>
                </c:pt>
                <c:pt idx="6686">
                  <c:v>123.4</c:v>
                </c:pt>
                <c:pt idx="6687">
                  <c:v>123.3</c:v>
                </c:pt>
                <c:pt idx="6688">
                  <c:v>123.3</c:v>
                </c:pt>
                <c:pt idx="6689">
                  <c:v>123.3</c:v>
                </c:pt>
                <c:pt idx="6690">
                  <c:v>123.3</c:v>
                </c:pt>
                <c:pt idx="6691">
                  <c:v>123.3</c:v>
                </c:pt>
                <c:pt idx="6692">
                  <c:v>123.3</c:v>
                </c:pt>
                <c:pt idx="6693">
                  <c:v>123.3</c:v>
                </c:pt>
                <c:pt idx="6694">
                  <c:v>123.3</c:v>
                </c:pt>
                <c:pt idx="6695">
                  <c:v>123.3</c:v>
                </c:pt>
                <c:pt idx="6696">
                  <c:v>123.5</c:v>
                </c:pt>
                <c:pt idx="6697">
                  <c:v>123.5</c:v>
                </c:pt>
                <c:pt idx="6698">
                  <c:v>123.5</c:v>
                </c:pt>
                <c:pt idx="6699">
                  <c:v>123.3</c:v>
                </c:pt>
                <c:pt idx="6700">
                  <c:v>123.3</c:v>
                </c:pt>
                <c:pt idx="6701">
                  <c:v>123.3</c:v>
                </c:pt>
                <c:pt idx="6702">
                  <c:v>123.6</c:v>
                </c:pt>
                <c:pt idx="6703">
                  <c:v>123.6</c:v>
                </c:pt>
                <c:pt idx="6704">
                  <c:v>123.6</c:v>
                </c:pt>
                <c:pt idx="6705">
                  <c:v>123.7</c:v>
                </c:pt>
                <c:pt idx="6706">
                  <c:v>123.7</c:v>
                </c:pt>
                <c:pt idx="6707">
                  <c:v>123.7</c:v>
                </c:pt>
                <c:pt idx="6708">
                  <c:v>124.2</c:v>
                </c:pt>
                <c:pt idx="6709">
                  <c:v>124.2</c:v>
                </c:pt>
                <c:pt idx="6710">
                  <c:v>124.2</c:v>
                </c:pt>
                <c:pt idx="6711">
                  <c:v>124.1</c:v>
                </c:pt>
                <c:pt idx="6712">
                  <c:v>124.1</c:v>
                </c:pt>
                <c:pt idx="6713">
                  <c:v>124.1</c:v>
                </c:pt>
                <c:pt idx="6714">
                  <c:v>124.5</c:v>
                </c:pt>
                <c:pt idx="6715">
                  <c:v>124.5</c:v>
                </c:pt>
                <c:pt idx="6716">
                  <c:v>124.5</c:v>
                </c:pt>
                <c:pt idx="6717">
                  <c:v>124.4</c:v>
                </c:pt>
                <c:pt idx="6718">
                  <c:v>124.4</c:v>
                </c:pt>
                <c:pt idx="6719">
                  <c:v>124.4</c:v>
                </c:pt>
                <c:pt idx="6720">
                  <c:v>124.6</c:v>
                </c:pt>
                <c:pt idx="6721">
                  <c:v>124.6</c:v>
                </c:pt>
                <c:pt idx="6722">
                  <c:v>124.6</c:v>
                </c:pt>
                <c:pt idx="6723">
                  <c:v>124.4</c:v>
                </c:pt>
                <c:pt idx="6724">
                  <c:v>124.4</c:v>
                </c:pt>
                <c:pt idx="6725">
                  <c:v>124.4</c:v>
                </c:pt>
                <c:pt idx="6726">
                  <c:v>124.7</c:v>
                </c:pt>
                <c:pt idx="6727">
                  <c:v>124.7</c:v>
                </c:pt>
                <c:pt idx="6728">
                  <c:v>124.7</c:v>
                </c:pt>
                <c:pt idx="6729">
                  <c:v>124.9</c:v>
                </c:pt>
                <c:pt idx="6730">
                  <c:v>124.9</c:v>
                </c:pt>
                <c:pt idx="6731">
                  <c:v>124.9</c:v>
                </c:pt>
                <c:pt idx="6732">
                  <c:v>124.8</c:v>
                </c:pt>
                <c:pt idx="6733">
                  <c:v>124.8</c:v>
                </c:pt>
                <c:pt idx="6734">
                  <c:v>124.8</c:v>
                </c:pt>
                <c:pt idx="6735">
                  <c:v>124.7</c:v>
                </c:pt>
                <c:pt idx="6736">
                  <c:v>124.7</c:v>
                </c:pt>
                <c:pt idx="6737">
                  <c:v>124.7</c:v>
                </c:pt>
                <c:pt idx="6738">
                  <c:v>124.8</c:v>
                </c:pt>
                <c:pt idx="6739">
                  <c:v>124.8</c:v>
                </c:pt>
                <c:pt idx="6740">
                  <c:v>124.8</c:v>
                </c:pt>
                <c:pt idx="6741">
                  <c:v>125</c:v>
                </c:pt>
                <c:pt idx="6742">
                  <c:v>125</c:v>
                </c:pt>
                <c:pt idx="6743">
                  <c:v>125</c:v>
                </c:pt>
                <c:pt idx="6744">
                  <c:v>124.9</c:v>
                </c:pt>
                <c:pt idx="6745">
                  <c:v>124.9</c:v>
                </c:pt>
                <c:pt idx="6746">
                  <c:v>124.9</c:v>
                </c:pt>
                <c:pt idx="6747">
                  <c:v>124.6</c:v>
                </c:pt>
                <c:pt idx="6748">
                  <c:v>124.6</c:v>
                </c:pt>
                <c:pt idx="6749">
                  <c:v>124.6</c:v>
                </c:pt>
                <c:pt idx="6750">
                  <c:v>124.5</c:v>
                </c:pt>
                <c:pt idx="6751">
                  <c:v>124.5</c:v>
                </c:pt>
                <c:pt idx="6752">
                  <c:v>124.5</c:v>
                </c:pt>
                <c:pt idx="6753">
                  <c:v>124.2</c:v>
                </c:pt>
                <c:pt idx="6754">
                  <c:v>124.2</c:v>
                </c:pt>
                <c:pt idx="6755">
                  <c:v>124.2</c:v>
                </c:pt>
                <c:pt idx="6756">
                  <c:v>124.5</c:v>
                </c:pt>
                <c:pt idx="6757">
                  <c:v>124.5</c:v>
                </c:pt>
                <c:pt idx="6758">
                  <c:v>124.5</c:v>
                </c:pt>
                <c:pt idx="6759">
                  <c:v>124.6</c:v>
                </c:pt>
                <c:pt idx="6760">
                  <c:v>124.6</c:v>
                </c:pt>
                <c:pt idx="6761">
                  <c:v>124.6</c:v>
                </c:pt>
                <c:pt idx="6762">
                  <c:v>124.8</c:v>
                </c:pt>
                <c:pt idx="6763">
                  <c:v>124.8</c:v>
                </c:pt>
                <c:pt idx="6764">
                  <c:v>124.8</c:v>
                </c:pt>
                <c:pt idx="6765">
                  <c:v>124.8</c:v>
                </c:pt>
                <c:pt idx="6766">
                  <c:v>124.8</c:v>
                </c:pt>
                <c:pt idx="6767">
                  <c:v>124.8</c:v>
                </c:pt>
                <c:pt idx="6768">
                  <c:v>124.4</c:v>
                </c:pt>
              </c:numCache>
            </c:numRef>
          </c:val>
          <c:smooth val="1"/>
        </c:ser>
        <c:ser>
          <c:idx val="2"/>
          <c:order val="2"/>
          <c:spPr>
            <a:ln w="15875">
              <a:solidFill>
                <a:srgbClr val="00B05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Sheet2!$D$23140:$D$29908</c:f>
              <c:numCache>
                <c:formatCode>General</c:formatCode>
                <c:ptCount val="6769"/>
                <c:pt idx="0">
                  <c:v>119.5</c:v>
                </c:pt>
                <c:pt idx="1">
                  <c:v>119.5</c:v>
                </c:pt>
                <c:pt idx="2">
                  <c:v>119.5</c:v>
                </c:pt>
                <c:pt idx="3">
                  <c:v>119.4</c:v>
                </c:pt>
                <c:pt idx="4">
                  <c:v>119.4</c:v>
                </c:pt>
                <c:pt idx="5">
                  <c:v>119.4</c:v>
                </c:pt>
                <c:pt idx="6">
                  <c:v>119.3</c:v>
                </c:pt>
                <c:pt idx="7">
                  <c:v>119.3</c:v>
                </c:pt>
                <c:pt idx="8">
                  <c:v>119.3</c:v>
                </c:pt>
                <c:pt idx="9">
                  <c:v>119.3</c:v>
                </c:pt>
                <c:pt idx="10">
                  <c:v>119.3</c:v>
                </c:pt>
                <c:pt idx="11">
                  <c:v>119.3</c:v>
                </c:pt>
                <c:pt idx="12">
                  <c:v>119.4</c:v>
                </c:pt>
                <c:pt idx="13">
                  <c:v>119.4</c:v>
                </c:pt>
                <c:pt idx="14">
                  <c:v>119.4</c:v>
                </c:pt>
                <c:pt idx="15">
                  <c:v>119.5</c:v>
                </c:pt>
                <c:pt idx="16">
                  <c:v>119.5</c:v>
                </c:pt>
                <c:pt idx="17">
                  <c:v>119.5</c:v>
                </c:pt>
                <c:pt idx="18">
                  <c:v>119.2</c:v>
                </c:pt>
                <c:pt idx="19">
                  <c:v>119.2</c:v>
                </c:pt>
                <c:pt idx="20">
                  <c:v>119.2</c:v>
                </c:pt>
                <c:pt idx="21">
                  <c:v>119.1</c:v>
                </c:pt>
                <c:pt idx="22">
                  <c:v>119.1</c:v>
                </c:pt>
                <c:pt idx="23">
                  <c:v>119.1</c:v>
                </c:pt>
                <c:pt idx="24">
                  <c:v>118.7</c:v>
                </c:pt>
                <c:pt idx="25">
                  <c:v>118.7</c:v>
                </c:pt>
                <c:pt idx="26">
                  <c:v>118.7</c:v>
                </c:pt>
                <c:pt idx="27">
                  <c:v>118.9</c:v>
                </c:pt>
                <c:pt idx="28">
                  <c:v>118.9</c:v>
                </c:pt>
                <c:pt idx="29">
                  <c:v>118.9</c:v>
                </c:pt>
                <c:pt idx="30">
                  <c:v>118.6</c:v>
                </c:pt>
                <c:pt idx="31">
                  <c:v>118.6</c:v>
                </c:pt>
                <c:pt idx="32">
                  <c:v>118.6</c:v>
                </c:pt>
                <c:pt idx="33">
                  <c:v>118.6</c:v>
                </c:pt>
                <c:pt idx="34">
                  <c:v>118.6</c:v>
                </c:pt>
                <c:pt idx="35">
                  <c:v>118.6</c:v>
                </c:pt>
                <c:pt idx="36">
                  <c:v>118.7</c:v>
                </c:pt>
                <c:pt idx="37">
                  <c:v>118.7</c:v>
                </c:pt>
                <c:pt idx="38">
                  <c:v>118.7</c:v>
                </c:pt>
                <c:pt idx="39">
                  <c:v>118.6</c:v>
                </c:pt>
                <c:pt idx="40">
                  <c:v>118.6</c:v>
                </c:pt>
                <c:pt idx="41">
                  <c:v>118.6</c:v>
                </c:pt>
                <c:pt idx="42">
                  <c:v>118.7</c:v>
                </c:pt>
                <c:pt idx="43">
                  <c:v>118.7</c:v>
                </c:pt>
                <c:pt idx="44">
                  <c:v>118.7</c:v>
                </c:pt>
                <c:pt idx="45">
                  <c:v>118.4</c:v>
                </c:pt>
                <c:pt idx="46">
                  <c:v>118.4</c:v>
                </c:pt>
                <c:pt idx="47">
                  <c:v>118.4</c:v>
                </c:pt>
                <c:pt idx="48">
                  <c:v>118.8</c:v>
                </c:pt>
                <c:pt idx="49">
                  <c:v>118.8</c:v>
                </c:pt>
                <c:pt idx="50">
                  <c:v>118.8</c:v>
                </c:pt>
                <c:pt idx="51">
                  <c:v>118.8</c:v>
                </c:pt>
                <c:pt idx="52">
                  <c:v>118.8</c:v>
                </c:pt>
                <c:pt idx="53">
                  <c:v>118.8</c:v>
                </c:pt>
                <c:pt idx="54">
                  <c:v>119.1</c:v>
                </c:pt>
                <c:pt idx="55">
                  <c:v>119.1</c:v>
                </c:pt>
                <c:pt idx="56">
                  <c:v>119.1</c:v>
                </c:pt>
                <c:pt idx="57">
                  <c:v>119.1</c:v>
                </c:pt>
                <c:pt idx="58">
                  <c:v>119.1</c:v>
                </c:pt>
                <c:pt idx="59">
                  <c:v>119.1</c:v>
                </c:pt>
                <c:pt idx="60">
                  <c:v>119.5</c:v>
                </c:pt>
                <c:pt idx="61">
                  <c:v>119.5</c:v>
                </c:pt>
                <c:pt idx="62">
                  <c:v>119.5</c:v>
                </c:pt>
                <c:pt idx="63">
                  <c:v>119.5</c:v>
                </c:pt>
                <c:pt idx="64">
                  <c:v>119.5</c:v>
                </c:pt>
                <c:pt idx="65">
                  <c:v>119.5</c:v>
                </c:pt>
                <c:pt idx="66">
                  <c:v>120</c:v>
                </c:pt>
                <c:pt idx="67">
                  <c:v>120</c:v>
                </c:pt>
                <c:pt idx="68">
                  <c:v>120</c:v>
                </c:pt>
                <c:pt idx="69">
                  <c:v>119.8</c:v>
                </c:pt>
                <c:pt idx="70">
                  <c:v>119.8</c:v>
                </c:pt>
                <c:pt idx="71">
                  <c:v>119.8</c:v>
                </c:pt>
                <c:pt idx="72">
                  <c:v>119.9</c:v>
                </c:pt>
                <c:pt idx="73">
                  <c:v>119.9</c:v>
                </c:pt>
                <c:pt idx="74">
                  <c:v>119.9</c:v>
                </c:pt>
                <c:pt idx="75">
                  <c:v>119.5</c:v>
                </c:pt>
                <c:pt idx="76">
                  <c:v>119.5</c:v>
                </c:pt>
                <c:pt idx="77">
                  <c:v>119.5</c:v>
                </c:pt>
                <c:pt idx="78">
                  <c:v>119.6</c:v>
                </c:pt>
                <c:pt idx="79">
                  <c:v>119.6</c:v>
                </c:pt>
                <c:pt idx="80">
                  <c:v>119.6</c:v>
                </c:pt>
                <c:pt idx="81">
                  <c:v>119.8</c:v>
                </c:pt>
                <c:pt idx="82">
                  <c:v>119.8</c:v>
                </c:pt>
                <c:pt idx="83">
                  <c:v>119.8</c:v>
                </c:pt>
                <c:pt idx="84">
                  <c:v>119.8</c:v>
                </c:pt>
                <c:pt idx="85">
                  <c:v>119.8</c:v>
                </c:pt>
                <c:pt idx="86">
                  <c:v>119.8</c:v>
                </c:pt>
                <c:pt idx="87">
                  <c:v>119.8</c:v>
                </c:pt>
                <c:pt idx="88">
                  <c:v>119.8</c:v>
                </c:pt>
                <c:pt idx="89">
                  <c:v>119.8</c:v>
                </c:pt>
                <c:pt idx="90">
                  <c:v>120.1</c:v>
                </c:pt>
                <c:pt idx="91">
                  <c:v>120.1</c:v>
                </c:pt>
                <c:pt idx="92">
                  <c:v>120.1</c:v>
                </c:pt>
                <c:pt idx="93">
                  <c:v>120.7</c:v>
                </c:pt>
                <c:pt idx="94">
                  <c:v>120.7</c:v>
                </c:pt>
                <c:pt idx="95">
                  <c:v>120.7</c:v>
                </c:pt>
                <c:pt idx="96">
                  <c:v>121.3</c:v>
                </c:pt>
                <c:pt idx="97">
                  <c:v>121.3</c:v>
                </c:pt>
                <c:pt idx="98">
                  <c:v>121.3</c:v>
                </c:pt>
                <c:pt idx="99">
                  <c:v>121.5</c:v>
                </c:pt>
                <c:pt idx="100">
                  <c:v>121.5</c:v>
                </c:pt>
                <c:pt idx="101">
                  <c:v>121.5</c:v>
                </c:pt>
                <c:pt idx="102">
                  <c:v>121.8</c:v>
                </c:pt>
                <c:pt idx="103">
                  <c:v>121.8</c:v>
                </c:pt>
                <c:pt idx="104">
                  <c:v>121.8</c:v>
                </c:pt>
                <c:pt idx="105">
                  <c:v>122.2</c:v>
                </c:pt>
                <c:pt idx="106">
                  <c:v>122.2</c:v>
                </c:pt>
                <c:pt idx="107">
                  <c:v>122.2</c:v>
                </c:pt>
                <c:pt idx="108">
                  <c:v>122.8</c:v>
                </c:pt>
                <c:pt idx="109">
                  <c:v>122.8</c:v>
                </c:pt>
                <c:pt idx="110">
                  <c:v>122.8</c:v>
                </c:pt>
                <c:pt idx="111">
                  <c:v>123.4</c:v>
                </c:pt>
                <c:pt idx="112">
                  <c:v>123.4</c:v>
                </c:pt>
                <c:pt idx="113">
                  <c:v>123.4</c:v>
                </c:pt>
                <c:pt idx="114">
                  <c:v>124.3</c:v>
                </c:pt>
                <c:pt idx="115">
                  <c:v>124.3</c:v>
                </c:pt>
                <c:pt idx="116">
                  <c:v>124.3</c:v>
                </c:pt>
                <c:pt idx="117">
                  <c:v>125.2</c:v>
                </c:pt>
                <c:pt idx="118">
                  <c:v>125.2</c:v>
                </c:pt>
                <c:pt idx="119">
                  <c:v>125.2</c:v>
                </c:pt>
                <c:pt idx="120">
                  <c:v>126.3</c:v>
                </c:pt>
                <c:pt idx="121">
                  <c:v>126.3</c:v>
                </c:pt>
                <c:pt idx="122">
                  <c:v>126.3</c:v>
                </c:pt>
                <c:pt idx="123">
                  <c:v>127.8</c:v>
                </c:pt>
                <c:pt idx="124">
                  <c:v>127.8</c:v>
                </c:pt>
                <c:pt idx="125">
                  <c:v>127.8</c:v>
                </c:pt>
                <c:pt idx="126">
                  <c:v>130.30000000000001</c:v>
                </c:pt>
                <c:pt idx="127">
                  <c:v>130.30000000000001</c:v>
                </c:pt>
                <c:pt idx="128">
                  <c:v>130.30000000000001</c:v>
                </c:pt>
                <c:pt idx="129">
                  <c:v>133.4</c:v>
                </c:pt>
                <c:pt idx="130">
                  <c:v>133.4</c:v>
                </c:pt>
                <c:pt idx="131">
                  <c:v>133.4</c:v>
                </c:pt>
                <c:pt idx="132">
                  <c:v>136.80000000000001</c:v>
                </c:pt>
                <c:pt idx="133">
                  <c:v>136.80000000000001</c:v>
                </c:pt>
                <c:pt idx="134">
                  <c:v>136.80000000000001</c:v>
                </c:pt>
                <c:pt idx="135">
                  <c:v>140.30000000000001</c:v>
                </c:pt>
                <c:pt idx="136">
                  <c:v>140.30000000000001</c:v>
                </c:pt>
                <c:pt idx="137">
                  <c:v>140.30000000000001</c:v>
                </c:pt>
                <c:pt idx="138">
                  <c:v>143.19999999999999</c:v>
                </c:pt>
                <c:pt idx="139">
                  <c:v>143.19999999999999</c:v>
                </c:pt>
                <c:pt idx="140">
                  <c:v>143.19999999999999</c:v>
                </c:pt>
                <c:pt idx="141">
                  <c:v>145.19999999999999</c:v>
                </c:pt>
                <c:pt idx="142">
                  <c:v>145.19999999999999</c:v>
                </c:pt>
                <c:pt idx="143">
                  <c:v>145.19999999999999</c:v>
                </c:pt>
                <c:pt idx="144">
                  <c:v>145.6</c:v>
                </c:pt>
                <c:pt idx="145">
                  <c:v>145.6</c:v>
                </c:pt>
                <c:pt idx="146">
                  <c:v>145.6</c:v>
                </c:pt>
                <c:pt idx="147">
                  <c:v>144.30000000000001</c:v>
                </c:pt>
                <c:pt idx="148">
                  <c:v>144.30000000000001</c:v>
                </c:pt>
                <c:pt idx="149">
                  <c:v>144.30000000000001</c:v>
                </c:pt>
                <c:pt idx="150">
                  <c:v>141.69999999999999</c:v>
                </c:pt>
                <c:pt idx="151">
                  <c:v>141.69999999999999</c:v>
                </c:pt>
                <c:pt idx="152">
                  <c:v>141.69999999999999</c:v>
                </c:pt>
                <c:pt idx="153">
                  <c:v>139</c:v>
                </c:pt>
                <c:pt idx="154">
                  <c:v>139</c:v>
                </c:pt>
                <c:pt idx="155">
                  <c:v>139</c:v>
                </c:pt>
                <c:pt idx="156">
                  <c:v>136.4</c:v>
                </c:pt>
                <c:pt idx="157">
                  <c:v>136.4</c:v>
                </c:pt>
                <c:pt idx="158">
                  <c:v>136.4</c:v>
                </c:pt>
                <c:pt idx="159">
                  <c:v>134.80000000000001</c:v>
                </c:pt>
                <c:pt idx="160">
                  <c:v>134.80000000000001</c:v>
                </c:pt>
                <c:pt idx="161">
                  <c:v>134.80000000000001</c:v>
                </c:pt>
                <c:pt idx="162">
                  <c:v>133.30000000000001</c:v>
                </c:pt>
                <c:pt idx="163">
                  <c:v>133.30000000000001</c:v>
                </c:pt>
                <c:pt idx="164">
                  <c:v>133.30000000000001</c:v>
                </c:pt>
                <c:pt idx="165">
                  <c:v>132.6</c:v>
                </c:pt>
                <c:pt idx="166">
                  <c:v>132.6</c:v>
                </c:pt>
                <c:pt idx="167">
                  <c:v>132.6</c:v>
                </c:pt>
                <c:pt idx="168">
                  <c:v>131.9</c:v>
                </c:pt>
                <c:pt idx="169">
                  <c:v>131.9</c:v>
                </c:pt>
                <c:pt idx="170">
                  <c:v>131.9</c:v>
                </c:pt>
                <c:pt idx="171">
                  <c:v>132</c:v>
                </c:pt>
                <c:pt idx="172">
                  <c:v>132</c:v>
                </c:pt>
                <c:pt idx="173">
                  <c:v>132</c:v>
                </c:pt>
                <c:pt idx="174">
                  <c:v>131.9</c:v>
                </c:pt>
                <c:pt idx="175">
                  <c:v>131.9</c:v>
                </c:pt>
                <c:pt idx="176">
                  <c:v>131.9</c:v>
                </c:pt>
                <c:pt idx="177">
                  <c:v>131.69999999999999</c:v>
                </c:pt>
                <c:pt idx="178">
                  <c:v>131.69999999999999</c:v>
                </c:pt>
                <c:pt idx="179">
                  <c:v>131.69999999999999</c:v>
                </c:pt>
                <c:pt idx="180">
                  <c:v>131.30000000000001</c:v>
                </c:pt>
                <c:pt idx="181">
                  <c:v>131.30000000000001</c:v>
                </c:pt>
                <c:pt idx="182">
                  <c:v>131.30000000000001</c:v>
                </c:pt>
                <c:pt idx="183">
                  <c:v>130.80000000000001</c:v>
                </c:pt>
                <c:pt idx="184">
                  <c:v>130.80000000000001</c:v>
                </c:pt>
                <c:pt idx="185">
                  <c:v>130.80000000000001</c:v>
                </c:pt>
                <c:pt idx="186">
                  <c:v>130.19999999999999</c:v>
                </c:pt>
                <c:pt idx="187">
                  <c:v>130.19999999999999</c:v>
                </c:pt>
                <c:pt idx="188">
                  <c:v>130.19999999999999</c:v>
                </c:pt>
                <c:pt idx="189">
                  <c:v>129.30000000000001</c:v>
                </c:pt>
                <c:pt idx="190">
                  <c:v>129.30000000000001</c:v>
                </c:pt>
                <c:pt idx="191">
                  <c:v>129.30000000000001</c:v>
                </c:pt>
                <c:pt idx="192">
                  <c:v>128.9</c:v>
                </c:pt>
                <c:pt idx="193">
                  <c:v>128.9</c:v>
                </c:pt>
                <c:pt idx="194">
                  <c:v>128.9</c:v>
                </c:pt>
                <c:pt idx="195">
                  <c:v>128.19999999999999</c:v>
                </c:pt>
                <c:pt idx="196">
                  <c:v>128.19999999999999</c:v>
                </c:pt>
                <c:pt idx="197">
                  <c:v>128.19999999999999</c:v>
                </c:pt>
                <c:pt idx="198">
                  <c:v>127.6</c:v>
                </c:pt>
                <c:pt idx="199">
                  <c:v>127.6</c:v>
                </c:pt>
                <c:pt idx="200">
                  <c:v>127.6</c:v>
                </c:pt>
                <c:pt idx="201">
                  <c:v>126.6</c:v>
                </c:pt>
                <c:pt idx="202">
                  <c:v>126.6</c:v>
                </c:pt>
                <c:pt idx="203">
                  <c:v>126.6</c:v>
                </c:pt>
                <c:pt idx="204">
                  <c:v>125.9</c:v>
                </c:pt>
                <c:pt idx="205">
                  <c:v>125.9</c:v>
                </c:pt>
                <c:pt idx="206">
                  <c:v>125.9</c:v>
                </c:pt>
                <c:pt idx="207">
                  <c:v>125.6</c:v>
                </c:pt>
                <c:pt idx="208">
                  <c:v>125.6</c:v>
                </c:pt>
                <c:pt idx="209">
                  <c:v>125.6</c:v>
                </c:pt>
                <c:pt idx="210">
                  <c:v>125.2</c:v>
                </c:pt>
                <c:pt idx="211">
                  <c:v>125.2</c:v>
                </c:pt>
                <c:pt idx="212">
                  <c:v>125.2</c:v>
                </c:pt>
                <c:pt idx="213">
                  <c:v>124.9</c:v>
                </c:pt>
                <c:pt idx="214">
                  <c:v>124.9</c:v>
                </c:pt>
                <c:pt idx="215">
                  <c:v>124.9</c:v>
                </c:pt>
                <c:pt idx="216">
                  <c:v>124.6</c:v>
                </c:pt>
                <c:pt idx="217">
                  <c:v>124.6</c:v>
                </c:pt>
                <c:pt idx="218">
                  <c:v>124.6</c:v>
                </c:pt>
                <c:pt idx="219">
                  <c:v>124.4</c:v>
                </c:pt>
                <c:pt idx="220">
                  <c:v>124.4</c:v>
                </c:pt>
                <c:pt idx="221">
                  <c:v>124.4</c:v>
                </c:pt>
                <c:pt idx="222">
                  <c:v>124.5</c:v>
                </c:pt>
                <c:pt idx="223">
                  <c:v>124.5</c:v>
                </c:pt>
                <c:pt idx="224">
                  <c:v>124.5</c:v>
                </c:pt>
                <c:pt idx="225">
                  <c:v>124.3</c:v>
                </c:pt>
                <c:pt idx="226">
                  <c:v>124.3</c:v>
                </c:pt>
                <c:pt idx="227">
                  <c:v>124.3</c:v>
                </c:pt>
                <c:pt idx="228">
                  <c:v>124.3</c:v>
                </c:pt>
                <c:pt idx="229">
                  <c:v>124.3</c:v>
                </c:pt>
                <c:pt idx="230">
                  <c:v>124.3</c:v>
                </c:pt>
                <c:pt idx="231">
                  <c:v>123.9</c:v>
                </c:pt>
                <c:pt idx="232">
                  <c:v>123.9</c:v>
                </c:pt>
                <c:pt idx="233">
                  <c:v>123.9</c:v>
                </c:pt>
                <c:pt idx="234">
                  <c:v>123.8</c:v>
                </c:pt>
                <c:pt idx="235">
                  <c:v>123.8</c:v>
                </c:pt>
                <c:pt idx="236">
                  <c:v>123.8</c:v>
                </c:pt>
                <c:pt idx="237">
                  <c:v>123.5</c:v>
                </c:pt>
                <c:pt idx="238">
                  <c:v>123.5</c:v>
                </c:pt>
                <c:pt idx="239">
                  <c:v>123.5</c:v>
                </c:pt>
                <c:pt idx="240">
                  <c:v>123.1</c:v>
                </c:pt>
                <c:pt idx="241">
                  <c:v>123.1</c:v>
                </c:pt>
                <c:pt idx="242">
                  <c:v>123.1</c:v>
                </c:pt>
                <c:pt idx="243">
                  <c:v>122.9</c:v>
                </c:pt>
                <c:pt idx="244">
                  <c:v>122.9</c:v>
                </c:pt>
                <c:pt idx="245">
                  <c:v>122.9</c:v>
                </c:pt>
                <c:pt idx="246">
                  <c:v>122.5</c:v>
                </c:pt>
                <c:pt idx="247">
                  <c:v>122.5</c:v>
                </c:pt>
                <c:pt idx="248">
                  <c:v>122.5</c:v>
                </c:pt>
                <c:pt idx="249">
                  <c:v>122.3</c:v>
                </c:pt>
                <c:pt idx="250">
                  <c:v>122.3</c:v>
                </c:pt>
                <c:pt idx="251">
                  <c:v>122.3</c:v>
                </c:pt>
                <c:pt idx="252">
                  <c:v>122.2</c:v>
                </c:pt>
                <c:pt idx="253">
                  <c:v>122.2</c:v>
                </c:pt>
                <c:pt idx="254">
                  <c:v>122.2</c:v>
                </c:pt>
                <c:pt idx="255">
                  <c:v>122.1</c:v>
                </c:pt>
                <c:pt idx="256">
                  <c:v>122.1</c:v>
                </c:pt>
                <c:pt idx="257">
                  <c:v>122.1</c:v>
                </c:pt>
                <c:pt idx="258">
                  <c:v>121.7</c:v>
                </c:pt>
                <c:pt idx="259">
                  <c:v>121.7</c:v>
                </c:pt>
                <c:pt idx="260">
                  <c:v>121.7</c:v>
                </c:pt>
                <c:pt idx="261">
                  <c:v>121.2</c:v>
                </c:pt>
                <c:pt idx="262">
                  <c:v>121.2</c:v>
                </c:pt>
                <c:pt idx="263">
                  <c:v>121.2</c:v>
                </c:pt>
                <c:pt idx="264">
                  <c:v>120.9</c:v>
                </c:pt>
                <c:pt idx="265">
                  <c:v>120.9</c:v>
                </c:pt>
                <c:pt idx="266">
                  <c:v>120.9</c:v>
                </c:pt>
                <c:pt idx="267">
                  <c:v>120.9</c:v>
                </c:pt>
                <c:pt idx="268">
                  <c:v>120.9</c:v>
                </c:pt>
                <c:pt idx="269">
                  <c:v>120.9</c:v>
                </c:pt>
                <c:pt idx="270">
                  <c:v>120.8</c:v>
                </c:pt>
                <c:pt idx="271">
                  <c:v>120.8</c:v>
                </c:pt>
                <c:pt idx="272">
                  <c:v>120.8</c:v>
                </c:pt>
                <c:pt idx="273">
                  <c:v>120.8</c:v>
                </c:pt>
                <c:pt idx="274">
                  <c:v>120.8</c:v>
                </c:pt>
                <c:pt idx="275">
                  <c:v>120.8</c:v>
                </c:pt>
                <c:pt idx="276">
                  <c:v>120.6</c:v>
                </c:pt>
                <c:pt idx="277">
                  <c:v>120.6</c:v>
                </c:pt>
                <c:pt idx="278">
                  <c:v>120.6</c:v>
                </c:pt>
                <c:pt idx="279">
                  <c:v>120.8</c:v>
                </c:pt>
                <c:pt idx="280">
                  <c:v>120.8</c:v>
                </c:pt>
                <c:pt idx="281">
                  <c:v>120.8</c:v>
                </c:pt>
                <c:pt idx="282">
                  <c:v>120.9</c:v>
                </c:pt>
                <c:pt idx="283">
                  <c:v>120.9</c:v>
                </c:pt>
                <c:pt idx="284">
                  <c:v>120.9</c:v>
                </c:pt>
                <c:pt idx="285">
                  <c:v>120.8</c:v>
                </c:pt>
                <c:pt idx="286">
                  <c:v>120.8</c:v>
                </c:pt>
                <c:pt idx="287">
                  <c:v>120.8</c:v>
                </c:pt>
                <c:pt idx="288">
                  <c:v>120.7</c:v>
                </c:pt>
                <c:pt idx="289">
                  <c:v>120.7</c:v>
                </c:pt>
                <c:pt idx="290">
                  <c:v>120.7</c:v>
                </c:pt>
                <c:pt idx="291">
                  <c:v>120.5</c:v>
                </c:pt>
                <c:pt idx="292">
                  <c:v>120.5</c:v>
                </c:pt>
                <c:pt idx="293">
                  <c:v>120.5</c:v>
                </c:pt>
                <c:pt idx="294">
                  <c:v>120.5</c:v>
                </c:pt>
                <c:pt idx="295">
                  <c:v>120.5</c:v>
                </c:pt>
                <c:pt idx="296">
                  <c:v>120.5</c:v>
                </c:pt>
                <c:pt idx="297">
                  <c:v>120.3</c:v>
                </c:pt>
                <c:pt idx="298">
                  <c:v>120.3</c:v>
                </c:pt>
                <c:pt idx="299">
                  <c:v>120.3</c:v>
                </c:pt>
                <c:pt idx="300">
                  <c:v>120.2</c:v>
                </c:pt>
                <c:pt idx="301">
                  <c:v>120.2</c:v>
                </c:pt>
                <c:pt idx="302">
                  <c:v>120.2</c:v>
                </c:pt>
                <c:pt idx="303">
                  <c:v>120.2</c:v>
                </c:pt>
                <c:pt idx="304">
                  <c:v>120.2</c:v>
                </c:pt>
                <c:pt idx="305">
                  <c:v>120.2</c:v>
                </c:pt>
                <c:pt idx="306">
                  <c:v>120.3</c:v>
                </c:pt>
                <c:pt idx="307">
                  <c:v>120.3</c:v>
                </c:pt>
                <c:pt idx="308">
                  <c:v>120.3</c:v>
                </c:pt>
                <c:pt idx="309">
                  <c:v>120.7</c:v>
                </c:pt>
                <c:pt idx="310">
                  <c:v>120.7</c:v>
                </c:pt>
                <c:pt idx="311">
                  <c:v>120.7</c:v>
                </c:pt>
                <c:pt idx="312">
                  <c:v>120.8</c:v>
                </c:pt>
                <c:pt idx="313">
                  <c:v>120.8</c:v>
                </c:pt>
                <c:pt idx="314">
                  <c:v>120.8</c:v>
                </c:pt>
                <c:pt idx="315">
                  <c:v>120.9</c:v>
                </c:pt>
                <c:pt idx="316">
                  <c:v>120.9</c:v>
                </c:pt>
                <c:pt idx="317">
                  <c:v>120.9</c:v>
                </c:pt>
                <c:pt idx="318">
                  <c:v>120.7</c:v>
                </c:pt>
                <c:pt idx="319">
                  <c:v>120.7</c:v>
                </c:pt>
                <c:pt idx="320">
                  <c:v>120.7</c:v>
                </c:pt>
                <c:pt idx="321">
                  <c:v>120.7</c:v>
                </c:pt>
                <c:pt idx="322">
                  <c:v>120.7</c:v>
                </c:pt>
                <c:pt idx="323">
                  <c:v>120.7</c:v>
                </c:pt>
                <c:pt idx="324">
                  <c:v>120.7</c:v>
                </c:pt>
                <c:pt idx="325">
                  <c:v>120.7</c:v>
                </c:pt>
                <c:pt idx="326">
                  <c:v>120.7</c:v>
                </c:pt>
                <c:pt idx="327">
                  <c:v>120.9</c:v>
                </c:pt>
                <c:pt idx="328">
                  <c:v>120.9</c:v>
                </c:pt>
                <c:pt idx="329">
                  <c:v>120.9</c:v>
                </c:pt>
                <c:pt idx="330">
                  <c:v>121.2</c:v>
                </c:pt>
                <c:pt idx="331">
                  <c:v>121.2</c:v>
                </c:pt>
                <c:pt idx="332">
                  <c:v>121.2</c:v>
                </c:pt>
                <c:pt idx="333">
                  <c:v>121.9</c:v>
                </c:pt>
                <c:pt idx="334">
                  <c:v>121.9</c:v>
                </c:pt>
                <c:pt idx="335">
                  <c:v>121.9</c:v>
                </c:pt>
                <c:pt idx="336">
                  <c:v>122.4</c:v>
                </c:pt>
                <c:pt idx="337">
                  <c:v>122.4</c:v>
                </c:pt>
                <c:pt idx="338">
                  <c:v>122.4</c:v>
                </c:pt>
                <c:pt idx="339">
                  <c:v>123</c:v>
                </c:pt>
                <c:pt idx="340">
                  <c:v>123</c:v>
                </c:pt>
                <c:pt idx="341">
                  <c:v>123</c:v>
                </c:pt>
                <c:pt idx="342">
                  <c:v>123.9</c:v>
                </c:pt>
                <c:pt idx="343">
                  <c:v>123.9</c:v>
                </c:pt>
                <c:pt idx="344">
                  <c:v>123.9</c:v>
                </c:pt>
                <c:pt idx="345">
                  <c:v>125.5</c:v>
                </c:pt>
                <c:pt idx="346">
                  <c:v>125.5</c:v>
                </c:pt>
                <c:pt idx="347">
                  <c:v>125.5</c:v>
                </c:pt>
                <c:pt idx="348">
                  <c:v>127.4</c:v>
                </c:pt>
                <c:pt idx="349">
                  <c:v>127.4</c:v>
                </c:pt>
                <c:pt idx="350">
                  <c:v>127.4</c:v>
                </c:pt>
                <c:pt idx="351">
                  <c:v>129.80000000000001</c:v>
                </c:pt>
                <c:pt idx="352">
                  <c:v>129.80000000000001</c:v>
                </c:pt>
                <c:pt idx="353">
                  <c:v>129.80000000000001</c:v>
                </c:pt>
                <c:pt idx="354">
                  <c:v>132.19999999999999</c:v>
                </c:pt>
                <c:pt idx="355">
                  <c:v>132.19999999999999</c:v>
                </c:pt>
                <c:pt idx="356">
                  <c:v>132.19999999999999</c:v>
                </c:pt>
                <c:pt idx="357">
                  <c:v>135.69999999999999</c:v>
                </c:pt>
                <c:pt idx="358">
                  <c:v>135.69999999999999</c:v>
                </c:pt>
                <c:pt idx="359">
                  <c:v>135.69999999999999</c:v>
                </c:pt>
                <c:pt idx="360">
                  <c:v>139.1</c:v>
                </c:pt>
                <c:pt idx="361">
                  <c:v>139.1</c:v>
                </c:pt>
                <c:pt idx="362">
                  <c:v>139.1</c:v>
                </c:pt>
                <c:pt idx="363">
                  <c:v>142.69999999999999</c:v>
                </c:pt>
                <c:pt idx="364">
                  <c:v>142.69999999999999</c:v>
                </c:pt>
                <c:pt idx="365">
                  <c:v>142.69999999999999</c:v>
                </c:pt>
                <c:pt idx="366">
                  <c:v>145.6</c:v>
                </c:pt>
                <c:pt idx="367">
                  <c:v>145.6</c:v>
                </c:pt>
                <c:pt idx="368">
                  <c:v>145.6</c:v>
                </c:pt>
                <c:pt idx="369">
                  <c:v>148.5</c:v>
                </c:pt>
                <c:pt idx="370">
                  <c:v>148.5</c:v>
                </c:pt>
                <c:pt idx="371">
                  <c:v>148.5</c:v>
                </c:pt>
                <c:pt idx="372">
                  <c:v>151</c:v>
                </c:pt>
                <c:pt idx="373">
                  <c:v>151</c:v>
                </c:pt>
                <c:pt idx="374">
                  <c:v>151</c:v>
                </c:pt>
                <c:pt idx="375">
                  <c:v>153.30000000000001</c:v>
                </c:pt>
                <c:pt idx="376">
                  <c:v>153.30000000000001</c:v>
                </c:pt>
                <c:pt idx="377">
                  <c:v>153.30000000000001</c:v>
                </c:pt>
                <c:pt idx="378">
                  <c:v>154.9</c:v>
                </c:pt>
                <c:pt idx="379">
                  <c:v>154.9</c:v>
                </c:pt>
                <c:pt idx="380">
                  <c:v>154.9</c:v>
                </c:pt>
                <c:pt idx="381">
                  <c:v>156.5</c:v>
                </c:pt>
                <c:pt idx="382">
                  <c:v>156.5</c:v>
                </c:pt>
                <c:pt idx="383">
                  <c:v>156.5</c:v>
                </c:pt>
                <c:pt idx="384">
                  <c:v>157.4</c:v>
                </c:pt>
                <c:pt idx="385">
                  <c:v>157.4</c:v>
                </c:pt>
                <c:pt idx="386">
                  <c:v>157.4</c:v>
                </c:pt>
                <c:pt idx="387">
                  <c:v>157.19999999999999</c:v>
                </c:pt>
                <c:pt idx="388">
                  <c:v>157.19999999999999</c:v>
                </c:pt>
                <c:pt idx="389">
                  <c:v>157.19999999999999</c:v>
                </c:pt>
                <c:pt idx="390">
                  <c:v>156.30000000000001</c:v>
                </c:pt>
                <c:pt idx="391">
                  <c:v>156.30000000000001</c:v>
                </c:pt>
                <c:pt idx="392">
                  <c:v>156.30000000000001</c:v>
                </c:pt>
                <c:pt idx="393">
                  <c:v>154.80000000000001</c:v>
                </c:pt>
                <c:pt idx="394">
                  <c:v>154.80000000000001</c:v>
                </c:pt>
                <c:pt idx="395">
                  <c:v>154.80000000000001</c:v>
                </c:pt>
                <c:pt idx="396">
                  <c:v>153.5</c:v>
                </c:pt>
                <c:pt idx="397">
                  <c:v>153.5</c:v>
                </c:pt>
                <c:pt idx="398">
                  <c:v>153.5</c:v>
                </c:pt>
                <c:pt idx="399">
                  <c:v>151.6</c:v>
                </c:pt>
                <c:pt idx="400">
                  <c:v>151.6</c:v>
                </c:pt>
                <c:pt idx="401">
                  <c:v>151.6</c:v>
                </c:pt>
                <c:pt idx="402">
                  <c:v>149.5</c:v>
                </c:pt>
                <c:pt idx="403">
                  <c:v>149.5</c:v>
                </c:pt>
                <c:pt idx="404">
                  <c:v>149.5</c:v>
                </c:pt>
                <c:pt idx="405">
                  <c:v>147</c:v>
                </c:pt>
                <c:pt idx="406">
                  <c:v>147</c:v>
                </c:pt>
                <c:pt idx="407">
                  <c:v>147</c:v>
                </c:pt>
                <c:pt idx="408">
                  <c:v>145.4</c:v>
                </c:pt>
                <c:pt idx="409">
                  <c:v>145.4</c:v>
                </c:pt>
                <c:pt idx="410">
                  <c:v>145.4</c:v>
                </c:pt>
                <c:pt idx="411">
                  <c:v>144.19999999999999</c:v>
                </c:pt>
                <c:pt idx="412">
                  <c:v>144.19999999999999</c:v>
                </c:pt>
                <c:pt idx="413">
                  <c:v>144.19999999999999</c:v>
                </c:pt>
                <c:pt idx="414">
                  <c:v>143.6</c:v>
                </c:pt>
                <c:pt idx="415">
                  <c:v>143.6</c:v>
                </c:pt>
                <c:pt idx="416">
                  <c:v>143.6</c:v>
                </c:pt>
                <c:pt idx="417">
                  <c:v>142.80000000000001</c:v>
                </c:pt>
                <c:pt idx="418">
                  <c:v>142.80000000000001</c:v>
                </c:pt>
                <c:pt idx="419">
                  <c:v>142.80000000000001</c:v>
                </c:pt>
                <c:pt idx="420">
                  <c:v>142.19999999999999</c:v>
                </c:pt>
                <c:pt idx="421">
                  <c:v>142.19999999999999</c:v>
                </c:pt>
                <c:pt idx="422">
                  <c:v>142.19999999999999</c:v>
                </c:pt>
                <c:pt idx="423">
                  <c:v>141.19999999999999</c:v>
                </c:pt>
                <c:pt idx="424">
                  <c:v>141.19999999999999</c:v>
                </c:pt>
                <c:pt idx="425">
                  <c:v>141.19999999999999</c:v>
                </c:pt>
                <c:pt idx="426">
                  <c:v>140.30000000000001</c:v>
                </c:pt>
                <c:pt idx="427">
                  <c:v>140.30000000000001</c:v>
                </c:pt>
                <c:pt idx="428">
                  <c:v>140.30000000000001</c:v>
                </c:pt>
                <c:pt idx="429">
                  <c:v>139</c:v>
                </c:pt>
                <c:pt idx="430">
                  <c:v>139</c:v>
                </c:pt>
                <c:pt idx="431">
                  <c:v>139</c:v>
                </c:pt>
                <c:pt idx="432">
                  <c:v>137.80000000000001</c:v>
                </c:pt>
                <c:pt idx="433">
                  <c:v>137.80000000000001</c:v>
                </c:pt>
                <c:pt idx="434">
                  <c:v>137.80000000000001</c:v>
                </c:pt>
                <c:pt idx="435">
                  <c:v>136.6</c:v>
                </c:pt>
                <c:pt idx="436">
                  <c:v>136.6</c:v>
                </c:pt>
                <c:pt idx="437">
                  <c:v>136.6</c:v>
                </c:pt>
                <c:pt idx="438">
                  <c:v>135.5</c:v>
                </c:pt>
                <c:pt idx="439">
                  <c:v>135.5</c:v>
                </c:pt>
                <c:pt idx="440">
                  <c:v>135.5</c:v>
                </c:pt>
                <c:pt idx="441">
                  <c:v>134.9</c:v>
                </c:pt>
                <c:pt idx="442">
                  <c:v>134.9</c:v>
                </c:pt>
                <c:pt idx="443">
                  <c:v>134.9</c:v>
                </c:pt>
                <c:pt idx="444">
                  <c:v>134.19999999999999</c:v>
                </c:pt>
                <c:pt idx="445">
                  <c:v>134.19999999999999</c:v>
                </c:pt>
                <c:pt idx="446">
                  <c:v>134.19999999999999</c:v>
                </c:pt>
                <c:pt idx="447">
                  <c:v>133.5</c:v>
                </c:pt>
                <c:pt idx="448">
                  <c:v>133.5</c:v>
                </c:pt>
                <c:pt idx="449">
                  <c:v>133.5</c:v>
                </c:pt>
                <c:pt idx="450">
                  <c:v>132.80000000000001</c:v>
                </c:pt>
                <c:pt idx="451">
                  <c:v>132.80000000000001</c:v>
                </c:pt>
                <c:pt idx="452">
                  <c:v>132.80000000000001</c:v>
                </c:pt>
                <c:pt idx="453">
                  <c:v>132.4</c:v>
                </c:pt>
                <c:pt idx="454">
                  <c:v>132.4</c:v>
                </c:pt>
                <c:pt idx="455">
                  <c:v>132.4</c:v>
                </c:pt>
                <c:pt idx="456">
                  <c:v>132.1</c:v>
                </c:pt>
                <c:pt idx="457">
                  <c:v>132.1</c:v>
                </c:pt>
                <c:pt idx="458">
                  <c:v>132.1</c:v>
                </c:pt>
                <c:pt idx="459">
                  <c:v>131.9</c:v>
                </c:pt>
                <c:pt idx="460">
                  <c:v>131.9</c:v>
                </c:pt>
                <c:pt idx="461">
                  <c:v>131.9</c:v>
                </c:pt>
                <c:pt idx="462">
                  <c:v>131.6</c:v>
                </c:pt>
                <c:pt idx="463">
                  <c:v>131.6</c:v>
                </c:pt>
                <c:pt idx="464">
                  <c:v>131.6</c:v>
                </c:pt>
                <c:pt idx="465">
                  <c:v>130.9</c:v>
                </c:pt>
                <c:pt idx="466">
                  <c:v>130.9</c:v>
                </c:pt>
                <c:pt idx="467">
                  <c:v>130.9</c:v>
                </c:pt>
                <c:pt idx="468">
                  <c:v>130.5</c:v>
                </c:pt>
                <c:pt idx="469">
                  <c:v>130.5</c:v>
                </c:pt>
                <c:pt idx="470">
                  <c:v>130.5</c:v>
                </c:pt>
                <c:pt idx="471">
                  <c:v>130.19999999999999</c:v>
                </c:pt>
                <c:pt idx="472">
                  <c:v>130.19999999999999</c:v>
                </c:pt>
                <c:pt idx="473">
                  <c:v>130.19999999999999</c:v>
                </c:pt>
                <c:pt idx="474">
                  <c:v>130</c:v>
                </c:pt>
                <c:pt idx="475">
                  <c:v>130</c:v>
                </c:pt>
                <c:pt idx="476">
                  <c:v>130</c:v>
                </c:pt>
                <c:pt idx="477">
                  <c:v>129.69999999999999</c:v>
                </c:pt>
                <c:pt idx="478">
                  <c:v>129.69999999999999</c:v>
                </c:pt>
                <c:pt idx="479">
                  <c:v>129.69999999999999</c:v>
                </c:pt>
                <c:pt idx="480">
                  <c:v>129.30000000000001</c:v>
                </c:pt>
                <c:pt idx="481">
                  <c:v>129.30000000000001</c:v>
                </c:pt>
                <c:pt idx="482">
                  <c:v>129.30000000000001</c:v>
                </c:pt>
                <c:pt idx="483">
                  <c:v>128.80000000000001</c:v>
                </c:pt>
                <c:pt idx="484">
                  <c:v>128.80000000000001</c:v>
                </c:pt>
                <c:pt idx="485">
                  <c:v>128.80000000000001</c:v>
                </c:pt>
                <c:pt idx="486">
                  <c:v>128.1</c:v>
                </c:pt>
                <c:pt idx="487">
                  <c:v>128.1</c:v>
                </c:pt>
                <c:pt idx="488">
                  <c:v>128.1</c:v>
                </c:pt>
                <c:pt idx="489">
                  <c:v>127.6</c:v>
                </c:pt>
                <c:pt idx="490">
                  <c:v>127.6</c:v>
                </c:pt>
                <c:pt idx="491">
                  <c:v>127.6</c:v>
                </c:pt>
                <c:pt idx="492">
                  <c:v>127.4</c:v>
                </c:pt>
                <c:pt idx="493">
                  <c:v>127.4</c:v>
                </c:pt>
                <c:pt idx="494">
                  <c:v>127.4</c:v>
                </c:pt>
                <c:pt idx="495">
                  <c:v>127</c:v>
                </c:pt>
                <c:pt idx="496">
                  <c:v>127</c:v>
                </c:pt>
                <c:pt idx="497">
                  <c:v>127</c:v>
                </c:pt>
                <c:pt idx="498">
                  <c:v>126.6</c:v>
                </c:pt>
                <c:pt idx="499">
                  <c:v>126.6</c:v>
                </c:pt>
                <c:pt idx="500">
                  <c:v>126.6</c:v>
                </c:pt>
                <c:pt idx="501">
                  <c:v>126.2</c:v>
                </c:pt>
                <c:pt idx="502">
                  <c:v>126.2</c:v>
                </c:pt>
                <c:pt idx="503">
                  <c:v>126.2</c:v>
                </c:pt>
                <c:pt idx="504">
                  <c:v>126.3</c:v>
                </c:pt>
                <c:pt idx="505">
                  <c:v>126.3</c:v>
                </c:pt>
                <c:pt idx="506">
                  <c:v>126.3</c:v>
                </c:pt>
                <c:pt idx="507">
                  <c:v>126.1</c:v>
                </c:pt>
                <c:pt idx="508">
                  <c:v>126.1</c:v>
                </c:pt>
                <c:pt idx="509">
                  <c:v>126.1</c:v>
                </c:pt>
                <c:pt idx="510">
                  <c:v>125.7</c:v>
                </c:pt>
                <c:pt idx="511">
                  <c:v>125.7</c:v>
                </c:pt>
                <c:pt idx="512">
                  <c:v>125.7</c:v>
                </c:pt>
                <c:pt idx="513">
                  <c:v>125.2</c:v>
                </c:pt>
                <c:pt idx="514">
                  <c:v>125.2</c:v>
                </c:pt>
                <c:pt idx="515">
                  <c:v>125.2</c:v>
                </c:pt>
                <c:pt idx="516">
                  <c:v>125</c:v>
                </c:pt>
                <c:pt idx="517">
                  <c:v>125</c:v>
                </c:pt>
                <c:pt idx="518">
                  <c:v>125</c:v>
                </c:pt>
                <c:pt idx="519">
                  <c:v>124.8</c:v>
                </c:pt>
                <c:pt idx="520">
                  <c:v>124.8</c:v>
                </c:pt>
                <c:pt idx="521">
                  <c:v>124.8</c:v>
                </c:pt>
                <c:pt idx="522">
                  <c:v>124.4</c:v>
                </c:pt>
                <c:pt idx="523">
                  <c:v>124.4</c:v>
                </c:pt>
                <c:pt idx="524">
                  <c:v>124.4</c:v>
                </c:pt>
                <c:pt idx="525">
                  <c:v>123.8</c:v>
                </c:pt>
                <c:pt idx="526">
                  <c:v>123.8</c:v>
                </c:pt>
                <c:pt idx="527">
                  <c:v>123.8</c:v>
                </c:pt>
                <c:pt idx="528">
                  <c:v>123.4</c:v>
                </c:pt>
                <c:pt idx="529">
                  <c:v>123.4</c:v>
                </c:pt>
                <c:pt idx="530">
                  <c:v>123.4</c:v>
                </c:pt>
                <c:pt idx="531">
                  <c:v>123.2</c:v>
                </c:pt>
                <c:pt idx="532">
                  <c:v>123.2</c:v>
                </c:pt>
                <c:pt idx="533">
                  <c:v>123.2</c:v>
                </c:pt>
                <c:pt idx="534">
                  <c:v>123.5</c:v>
                </c:pt>
                <c:pt idx="535">
                  <c:v>123.5</c:v>
                </c:pt>
                <c:pt idx="536">
                  <c:v>123.5</c:v>
                </c:pt>
                <c:pt idx="537">
                  <c:v>123.4</c:v>
                </c:pt>
                <c:pt idx="538">
                  <c:v>123.4</c:v>
                </c:pt>
                <c:pt idx="539">
                  <c:v>123.4</c:v>
                </c:pt>
                <c:pt idx="540">
                  <c:v>123.2</c:v>
                </c:pt>
                <c:pt idx="541">
                  <c:v>123.2</c:v>
                </c:pt>
                <c:pt idx="542">
                  <c:v>123.2</c:v>
                </c:pt>
                <c:pt idx="543">
                  <c:v>122.7</c:v>
                </c:pt>
                <c:pt idx="544">
                  <c:v>122.7</c:v>
                </c:pt>
                <c:pt idx="545">
                  <c:v>122.7</c:v>
                </c:pt>
                <c:pt idx="546">
                  <c:v>122.7</c:v>
                </c:pt>
                <c:pt idx="547">
                  <c:v>122.7</c:v>
                </c:pt>
                <c:pt idx="548">
                  <c:v>122.7</c:v>
                </c:pt>
                <c:pt idx="549">
                  <c:v>122.6</c:v>
                </c:pt>
                <c:pt idx="550">
                  <c:v>122.6</c:v>
                </c:pt>
                <c:pt idx="551">
                  <c:v>122.6</c:v>
                </c:pt>
                <c:pt idx="552">
                  <c:v>122.5</c:v>
                </c:pt>
                <c:pt idx="553">
                  <c:v>122.5</c:v>
                </c:pt>
                <c:pt idx="554">
                  <c:v>122.5</c:v>
                </c:pt>
                <c:pt idx="555">
                  <c:v>122.3</c:v>
                </c:pt>
                <c:pt idx="556">
                  <c:v>122.3</c:v>
                </c:pt>
                <c:pt idx="557">
                  <c:v>122.3</c:v>
                </c:pt>
                <c:pt idx="558">
                  <c:v>122.3</c:v>
                </c:pt>
                <c:pt idx="559">
                  <c:v>122.3</c:v>
                </c:pt>
                <c:pt idx="560">
                  <c:v>122.3</c:v>
                </c:pt>
                <c:pt idx="561">
                  <c:v>122.1</c:v>
                </c:pt>
                <c:pt idx="562">
                  <c:v>122.1</c:v>
                </c:pt>
                <c:pt idx="563">
                  <c:v>122.1</c:v>
                </c:pt>
                <c:pt idx="564">
                  <c:v>122.1</c:v>
                </c:pt>
                <c:pt idx="565">
                  <c:v>122.1</c:v>
                </c:pt>
                <c:pt idx="566">
                  <c:v>122.1</c:v>
                </c:pt>
                <c:pt idx="567">
                  <c:v>122.3</c:v>
                </c:pt>
                <c:pt idx="568">
                  <c:v>122.3</c:v>
                </c:pt>
                <c:pt idx="569">
                  <c:v>122.3</c:v>
                </c:pt>
                <c:pt idx="570">
                  <c:v>122.4</c:v>
                </c:pt>
                <c:pt idx="571">
                  <c:v>122.4</c:v>
                </c:pt>
                <c:pt idx="572">
                  <c:v>122.4</c:v>
                </c:pt>
                <c:pt idx="573">
                  <c:v>122.3</c:v>
                </c:pt>
                <c:pt idx="574">
                  <c:v>122.3</c:v>
                </c:pt>
                <c:pt idx="575">
                  <c:v>122.3</c:v>
                </c:pt>
                <c:pt idx="576">
                  <c:v>122</c:v>
                </c:pt>
                <c:pt idx="577">
                  <c:v>122</c:v>
                </c:pt>
                <c:pt idx="578">
                  <c:v>122</c:v>
                </c:pt>
                <c:pt idx="579">
                  <c:v>122.1</c:v>
                </c:pt>
                <c:pt idx="580">
                  <c:v>122.1</c:v>
                </c:pt>
                <c:pt idx="581">
                  <c:v>122.1</c:v>
                </c:pt>
                <c:pt idx="582">
                  <c:v>122.3</c:v>
                </c:pt>
                <c:pt idx="583">
                  <c:v>122.3</c:v>
                </c:pt>
                <c:pt idx="584">
                  <c:v>122.3</c:v>
                </c:pt>
                <c:pt idx="585">
                  <c:v>122.5</c:v>
                </c:pt>
                <c:pt idx="586">
                  <c:v>122.5</c:v>
                </c:pt>
                <c:pt idx="587">
                  <c:v>122.5</c:v>
                </c:pt>
                <c:pt idx="588">
                  <c:v>122.7</c:v>
                </c:pt>
                <c:pt idx="589">
                  <c:v>122.7</c:v>
                </c:pt>
                <c:pt idx="590">
                  <c:v>122.7</c:v>
                </c:pt>
                <c:pt idx="591">
                  <c:v>122.3</c:v>
                </c:pt>
                <c:pt idx="592">
                  <c:v>122.3</c:v>
                </c:pt>
                <c:pt idx="593">
                  <c:v>122.3</c:v>
                </c:pt>
                <c:pt idx="594">
                  <c:v>122.2</c:v>
                </c:pt>
                <c:pt idx="595">
                  <c:v>122.2</c:v>
                </c:pt>
                <c:pt idx="596">
                  <c:v>122.2</c:v>
                </c:pt>
                <c:pt idx="597">
                  <c:v>121.8</c:v>
                </c:pt>
                <c:pt idx="598">
                  <c:v>121.8</c:v>
                </c:pt>
                <c:pt idx="599">
                  <c:v>121.8</c:v>
                </c:pt>
                <c:pt idx="600">
                  <c:v>122</c:v>
                </c:pt>
                <c:pt idx="601">
                  <c:v>122</c:v>
                </c:pt>
                <c:pt idx="602">
                  <c:v>122</c:v>
                </c:pt>
                <c:pt idx="603">
                  <c:v>122.1</c:v>
                </c:pt>
                <c:pt idx="604">
                  <c:v>122.1</c:v>
                </c:pt>
                <c:pt idx="605">
                  <c:v>122.1</c:v>
                </c:pt>
                <c:pt idx="606">
                  <c:v>122.2</c:v>
                </c:pt>
                <c:pt idx="607">
                  <c:v>122.2</c:v>
                </c:pt>
                <c:pt idx="608">
                  <c:v>122.2</c:v>
                </c:pt>
                <c:pt idx="609">
                  <c:v>121.8</c:v>
                </c:pt>
                <c:pt idx="610">
                  <c:v>121.8</c:v>
                </c:pt>
                <c:pt idx="611">
                  <c:v>121.8</c:v>
                </c:pt>
                <c:pt idx="612">
                  <c:v>121.5</c:v>
                </c:pt>
                <c:pt idx="613">
                  <c:v>121.5</c:v>
                </c:pt>
                <c:pt idx="614">
                  <c:v>121.5</c:v>
                </c:pt>
                <c:pt idx="615">
                  <c:v>121.3</c:v>
                </c:pt>
                <c:pt idx="616">
                  <c:v>121.3</c:v>
                </c:pt>
                <c:pt idx="617">
                  <c:v>121.3</c:v>
                </c:pt>
                <c:pt idx="618">
                  <c:v>121.5</c:v>
                </c:pt>
                <c:pt idx="619">
                  <c:v>121.5</c:v>
                </c:pt>
                <c:pt idx="620">
                  <c:v>121.5</c:v>
                </c:pt>
                <c:pt idx="621">
                  <c:v>121.6</c:v>
                </c:pt>
                <c:pt idx="622">
                  <c:v>121.6</c:v>
                </c:pt>
                <c:pt idx="623">
                  <c:v>121.6</c:v>
                </c:pt>
                <c:pt idx="624">
                  <c:v>121.8</c:v>
                </c:pt>
                <c:pt idx="625">
                  <c:v>121.8</c:v>
                </c:pt>
                <c:pt idx="626">
                  <c:v>121.8</c:v>
                </c:pt>
                <c:pt idx="627">
                  <c:v>121.9</c:v>
                </c:pt>
                <c:pt idx="628">
                  <c:v>121.9</c:v>
                </c:pt>
                <c:pt idx="629">
                  <c:v>121.9</c:v>
                </c:pt>
                <c:pt idx="630">
                  <c:v>121.6</c:v>
                </c:pt>
                <c:pt idx="631">
                  <c:v>121.6</c:v>
                </c:pt>
                <c:pt idx="632">
                  <c:v>121.6</c:v>
                </c:pt>
                <c:pt idx="633">
                  <c:v>121.6</c:v>
                </c:pt>
                <c:pt idx="634">
                  <c:v>121.6</c:v>
                </c:pt>
                <c:pt idx="635">
                  <c:v>121.6</c:v>
                </c:pt>
                <c:pt idx="636">
                  <c:v>121.7</c:v>
                </c:pt>
                <c:pt idx="637">
                  <c:v>121.7</c:v>
                </c:pt>
                <c:pt idx="638">
                  <c:v>121.7</c:v>
                </c:pt>
                <c:pt idx="639">
                  <c:v>121.7</c:v>
                </c:pt>
                <c:pt idx="640">
                  <c:v>121.7</c:v>
                </c:pt>
                <c:pt idx="641">
                  <c:v>121.7</c:v>
                </c:pt>
                <c:pt idx="642">
                  <c:v>121.5</c:v>
                </c:pt>
                <c:pt idx="643">
                  <c:v>121.5</c:v>
                </c:pt>
                <c:pt idx="644">
                  <c:v>121.5</c:v>
                </c:pt>
                <c:pt idx="645">
                  <c:v>121.6</c:v>
                </c:pt>
                <c:pt idx="646">
                  <c:v>121.6</c:v>
                </c:pt>
                <c:pt idx="647">
                  <c:v>121.6</c:v>
                </c:pt>
                <c:pt idx="648">
                  <c:v>121.9</c:v>
                </c:pt>
                <c:pt idx="649">
                  <c:v>121.9</c:v>
                </c:pt>
                <c:pt idx="650">
                  <c:v>121.9</c:v>
                </c:pt>
                <c:pt idx="651">
                  <c:v>122.2</c:v>
                </c:pt>
                <c:pt idx="652">
                  <c:v>122.2</c:v>
                </c:pt>
                <c:pt idx="653">
                  <c:v>122.2</c:v>
                </c:pt>
                <c:pt idx="654">
                  <c:v>122</c:v>
                </c:pt>
                <c:pt idx="655">
                  <c:v>122</c:v>
                </c:pt>
                <c:pt idx="656">
                  <c:v>122</c:v>
                </c:pt>
                <c:pt idx="657">
                  <c:v>121.8</c:v>
                </c:pt>
                <c:pt idx="658">
                  <c:v>121.8</c:v>
                </c:pt>
                <c:pt idx="659">
                  <c:v>121.8</c:v>
                </c:pt>
                <c:pt idx="660">
                  <c:v>121.5</c:v>
                </c:pt>
                <c:pt idx="661">
                  <c:v>121.5</c:v>
                </c:pt>
                <c:pt idx="662">
                  <c:v>121.5</c:v>
                </c:pt>
                <c:pt idx="663">
                  <c:v>121.3</c:v>
                </c:pt>
                <c:pt idx="664">
                  <c:v>121.3</c:v>
                </c:pt>
                <c:pt idx="665">
                  <c:v>121.3</c:v>
                </c:pt>
                <c:pt idx="666">
                  <c:v>121.2</c:v>
                </c:pt>
                <c:pt idx="667">
                  <c:v>121.2</c:v>
                </c:pt>
                <c:pt idx="668">
                  <c:v>121.2</c:v>
                </c:pt>
                <c:pt idx="669">
                  <c:v>121.3</c:v>
                </c:pt>
                <c:pt idx="670">
                  <c:v>121.3</c:v>
                </c:pt>
                <c:pt idx="671">
                  <c:v>121.3</c:v>
                </c:pt>
                <c:pt idx="672">
                  <c:v>121.6</c:v>
                </c:pt>
                <c:pt idx="673">
                  <c:v>121.6</c:v>
                </c:pt>
                <c:pt idx="674">
                  <c:v>121.6</c:v>
                </c:pt>
                <c:pt idx="675">
                  <c:v>121.5</c:v>
                </c:pt>
                <c:pt idx="676">
                  <c:v>121.5</c:v>
                </c:pt>
                <c:pt idx="677">
                  <c:v>121.5</c:v>
                </c:pt>
                <c:pt idx="678">
                  <c:v>121.7</c:v>
                </c:pt>
                <c:pt idx="679">
                  <c:v>121.7</c:v>
                </c:pt>
                <c:pt idx="680">
                  <c:v>121.7</c:v>
                </c:pt>
                <c:pt idx="681">
                  <c:v>121.8</c:v>
                </c:pt>
                <c:pt idx="682">
                  <c:v>121.8</c:v>
                </c:pt>
                <c:pt idx="683">
                  <c:v>121.8</c:v>
                </c:pt>
                <c:pt idx="684">
                  <c:v>121.8</c:v>
                </c:pt>
                <c:pt idx="685">
                  <c:v>121.8</c:v>
                </c:pt>
                <c:pt idx="686">
                  <c:v>121.8</c:v>
                </c:pt>
                <c:pt idx="687">
                  <c:v>121.4</c:v>
                </c:pt>
                <c:pt idx="688">
                  <c:v>121.4</c:v>
                </c:pt>
                <c:pt idx="689">
                  <c:v>121.4</c:v>
                </c:pt>
                <c:pt idx="690">
                  <c:v>121.4</c:v>
                </c:pt>
                <c:pt idx="691">
                  <c:v>121.4</c:v>
                </c:pt>
                <c:pt idx="692">
                  <c:v>121.4</c:v>
                </c:pt>
                <c:pt idx="693">
                  <c:v>121.3</c:v>
                </c:pt>
                <c:pt idx="694">
                  <c:v>121.3</c:v>
                </c:pt>
                <c:pt idx="695">
                  <c:v>121.3</c:v>
                </c:pt>
                <c:pt idx="696">
                  <c:v>121.3</c:v>
                </c:pt>
                <c:pt idx="697">
                  <c:v>121.3</c:v>
                </c:pt>
                <c:pt idx="698">
                  <c:v>121.3</c:v>
                </c:pt>
                <c:pt idx="699">
                  <c:v>121</c:v>
                </c:pt>
                <c:pt idx="700">
                  <c:v>121</c:v>
                </c:pt>
                <c:pt idx="701">
                  <c:v>121</c:v>
                </c:pt>
                <c:pt idx="702">
                  <c:v>121.2</c:v>
                </c:pt>
                <c:pt idx="703">
                  <c:v>121.2</c:v>
                </c:pt>
                <c:pt idx="704">
                  <c:v>121.2</c:v>
                </c:pt>
                <c:pt idx="705">
                  <c:v>121.1</c:v>
                </c:pt>
                <c:pt idx="706">
                  <c:v>121.1</c:v>
                </c:pt>
                <c:pt idx="707">
                  <c:v>121.1</c:v>
                </c:pt>
                <c:pt idx="708">
                  <c:v>121.1</c:v>
                </c:pt>
                <c:pt idx="709">
                  <c:v>121.1</c:v>
                </c:pt>
                <c:pt idx="710">
                  <c:v>121.1</c:v>
                </c:pt>
                <c:pt idx="711">
                  <c:v>120.7</c:v>
                </c:pt>
                <c:pt idx="712">
                  <c:v>120.7</c:v>
                </c:pt>
                <c:pt idx="713">
                  <c:v>120.7</c:v>
                </c:pt>
                <c:pt idx="714">
                  <c:v>120.8</c:v>
                </c:pt>
                <c:pt idx="715">
                  <c:v>120.8</c:v>
                </c:pt>
                <c:pt idx="716">
                  <c:v>120.8</c:v>
                </c:pt>
                <c:pt idx="717">
                  <c:v>120.5</c:v>
                </c:pt>
                <c:pt idx="718">
                  <c:v>120.5</c:v>
                </c:pt>
                <c:pt idx="719">
                  <c:v>120.5</c:v>
                </c:pt>
                <c:pt idx="720">
                  <c:v>120.6</c:v>
                </c:pt>
                <c:pt idx="721">
                  <c:v>120.6</c:v>
                </c:pt>
                <c:pt idx="722">
                  <c:v>120.6</c:v>
                </c:pt>
                <c:pt idx="723">
                  <c:v>120.5</c:v>
                </c:pt>
                <c:pt idx="724">
                  <c:v>120.5</c:v>
                </c:pt>
                <c:pt idx="725">
                  <c:v>120.5</c:v>
                </c:pt>
                <c:pt idx="726">
                  <c:v>120.7</c:v>
                </c:pt>
                <c:pt idx="727">
                  <c:v>120.7</c:v>
                </c:pt>
                <c:pt idx="728">
                  <c:v>120.7</c:v>
                </c:pt>
                <c:pt idx="729">
                  <c:v>120.6</c:v>
                </c:pt>
                <c:pt idx="730">
                  <c:v>120.6</c:v>
                </c:pt>
                <c:pt idx="731">
                  <c:v>120.6</c:v>
                </c:pt>
                <c:pt idx="732">
                  <c:v>120.7</c:v>
                </c:pt>
                <c:pt idx="733">
                  <c:v>120.7</c:v>
                </c:pt>
                <c:pt idx="734">
                  <c:v>120.7</c:v>
                </c:pt>
                <c:pt idx="735">
                  <c:v>120.3</c:v>
                </c:pt>
                <c:pt idx="736">
                  <c:v>120.3</c:v>
                </c:pt>
                <c:pt idx="737">
                  <c:v>120.3</c:v>
                </c:pt>
                <c:pt idx="738">
                  <c:v>120.2</c:v>
                </c:pt>
                <c:pt idx="739">
                  <c:v>120.2</c:v>
                </c:pt>
                <c:pt idx="740">
                  <c:v>120.2</c:v>
                </c:pt>
                <c:pt idx="741">
                  <c:v>120.4</c:v>
                </c:pt>
                <c:pt idx="742">
                  <c:v>120.4</c:v>
                </c:pt>
                <c:pt idx="743">
                  <c:v>120.4</c:v>
                </c:pt>
                <c:pt idx="744">
                  <c:v>120.8</c:v>
                </c:pt>
                <c:pt idx="745">
                  <c:v>120.8</c:v>
                </c:pt>
                <c:pt idx="746">
                  <c:v>120.8</c:v>
                </c:pt>
                <c:pt idx="747">
                  <c:v>121.2</c:v>
                </c:pt>
                <c:pt idx="748">
                  <c:v>121.2</c:v>
                </c:pt>
                <c:pt idx="749">
                  <c:v>121.2</c:v>
                </c:pt>
                <c:pt idx="750">
                  <c:v>120.9</c:v>
                </c:pt>
                <c:pt idx="751">
                  <c:v>120.9</c:v>
                </c:pt>
                <c:pt idx="752">
                  <c:v>120.9</c:v>
                </c:pt>
                <c:pt idx="753">
                  <c:v>120.8</c:v>
                </c:pt>
                <c:pt idx="754">
                  <c:v>120.8</c:v>
                </c:pt>
                <c:pt idx="755">
                  <c:v>120.8</c:v>
                </c:pt>
                <c:pt idx="756">
                  <c:v>120.5</c:v>
                </c:pt>
                <c:pt idx="757">
                  <c:v>120.5</c:v>
                </c:pt>
                <c:pt idx="758">
                  <c:v>120.5</c:v>
                </c:pt>
                <c:pt idx="759">
                  <c:v>120.7</c:v>
                </c:pt>
                <c:pt idx="760">
                  <c:v>120.7</c:v>
                </c:pt>
                <c:pt idx="761">
                  <c:v>120.7</c:v>
                </c:pt>
                <c:pt idx="762">
                  <c:v>120.6</c:v>
                </c:pt>
                <c:pt idx="763">
                  <c:v>120.6</c:v>
                </c:pt>
                <c:pt idx="764">
                  <c:v>120.6</c:v>
                </c:pt>
                <c:pt idx="765">
                  <c:v>120.6</c:v>
                </c:pt>
                <c:pt idx="766">
                  <c:v>120.6</c:v>
                </c:pt>
                <c:pt idx="767">
                  <c:v>120.6</c:v>
                </c:pt>
                <c:pt idx="768">
                  <c:v>120.5</c:v>
                </c:pt>
                <c:pt idx="769">
                  <c:v>120.5</c:v>
                </c:pt>
                <c:pt idx="770">
                  <c:v>120.5</c:v>
                </c:pt>
                <c:pt idx="771">
                  <c:v>120.3</c:v>
                </c:pt>
                <c:pt idx="772">
                  <c:v>120.3</c:v>
                </c:pt>
                <c:pt idx="773">
                  <c:v>120.3</c:v>
                </c:pt>
                <c:pt idx="774">
                  <c:v>120.3</c:v>
                </c:pt>
                <c:pt idx="775">
                  <c:v>120.3</c:v>
                </c:pt>
                <c:pt idx="776">
                  <c:v>120.3</c:v>
                </c:pt>
                <c:pt idx="777">
                  <c:v>120.3</c:v>
                </c:pt>
                <c:pt idx="778">
                  <c:v>120.3</c:v>
                </c:pt>
                <c:pt idx="779">
                  <c:v>120.3</c:v>
                </c:pt>
                <c:pt idx="780">
                  <c:v>120.4</c:v>
                </c:pt>
                <c:pt idx="781">
                  <c:v>120.4</c:v>
                </c:pt>
                <c:pt idx="782">
                  <c:v>120.4</c:v>
                </c:pt>
                <c:pt idx="783">
                  <c:v>120.8</c:v>
                </c:pt>
                <c:pt idx="784">
                  <c:v>120.8</c:v>
                </c:pt>
                <c:pt idx="785">
                  <c:v>120.8</c:v>
                </c:pt>
                <c:pt idx="786">
                  <c:v>121.2</c:v>
                </c:pt>
                <c:pt idx="787">
                  <c:v>121.2</c:v>
                </c:pt>
                <c:pt idx="788">
                  <c:v>121.2</c:v>
                </c:pt>
                <c:pt idx="789">
                  <c:v>121</c:v>
                </c:pt>
                <c:pt idx="790">
                  <c:v>121</c:v>
                </c:pt>
                <c:pt idx="791">
                  <c:v>121</c:v>
                </c:pt>
                <c:pt idx="792">
                  <c:v>120.9</c:v>
                </c:pt>
                <c:pt idx="793">
                  <c:v>120.9</c:v>
                </c:pt>
                <c:pt idx="794">
                  <c:v>120.9</c:v>
                </c:pt>
                <c:pt idx="795">
                  <c:v>120.8</c:v>
                </c:pt>
                <c:pt idx="796">
                  <c:v>120.8</c:v>
                </c:pt>
                <c:pt idx="797">
                  <c:v>120.8</c:v>
                </c:pt>
                <c:pt idx="798">
                  <c:v>121.1</c:v>
                </c:pt>
                <c:pt idx="799">
                  <c:v>121.1</c:v>
                </c:pt>
                <c:pt idx="800">
                  <c:v>121.1</c:v>
                </c:pt>
                <c:pt idx="801">
                  <c:v>121.4</c:v>
                </c:pt>
                <c:pt idx="802">
                  <c:v>121.4</c:v>
                </c:pt>
                <c:pt idx="803">
                  <c:v>121.4</c:v>
                </c:pt>
                <c:pt idx="804">
                  <c:v>121.7</c:v>
                </c:pt>
                <c:pt idx="805">
                  <c:v>121.7</c:v>
                </c:pt>
                <c:pt idx="806">
                  <c:v>121.7</c:v>
                </c:pt>
                <c:pt idx="807">
                  <c:v>121.9</c:v>
                </c:pt>
                <c:pt idx="808">
                  <c:v>121.9</c:v>
                </c:pt>
                <c:pt idx="809">
                  <c:v>121.9</c:v>
                </c:pt>
                <c:pt idx="810">
                  <c:v>121.7</c:v>
                </c:pt>
                <c:pt idx="811">
                  <c:v>121.7</c:v>
                </c:pt>
                <c:pt idx="812">
                  <c:v>121.7</c:v>
                </c:pt>
                <c:pt idx="813">
                  <c:v>121.6</c:v>
                </c:pt>
                <c:pt idx="814">
                  <c:v>121.6</c:v>
                </c:pt>
                <c:pt idx="815">
                  <c:v>121.6</c:v>
                </c:pt>
                <c:pt idx="816">
                  <c:v>121.6</c:v>
                </c:pt>
                <c:pt idx="817">
                  <c:v>121.6</c:v>
                </c:pt>
                <c:pt idx="818">
                  <c:v>121.6</c:v>
                </c:pt>
                <c:pt idx="819">
                  <c:v>121.6</c:v>
                </c:pt>
                <c:pt idx="820">
                  <c:v>121.6</c:v>
                </c:pt>
                <c:pt idx="821">
                  <c:v>121.6</c:v>
                </c:pt>
                <c:pt idx="822">
                  <c:v>121.7</c:v>
                </c:pt>
                <c:pt idx="823">
                  <c:v>121.7</c:v>
                </c:pt>
                <c:pt idx="824">
                  <c:v>121.7</c:v>
                </c:pt>
                <c:pt idx="825">
                  <c:v>121.4</c:v>
                </c:pt>
                <c:pt idx="826">
                  <c:v>121.4</c:v>
                </c:pt>
                <c:pt idx="827">
                  <c:v>121.4</c:v>
                </c:pt>
                <c:pt idx="828">
                  <c:v>121.5</c:v>
                </c:pt>
                <c:pt idx="829">
                  <c:v>121.5</c:v>
                </c:pt>
                <c:pt idx="830">
                  <c:v>121.5</c:v>
                </c:pt>
                <c:pt idx="831">
                  <c:v>121.3</c:v>
                </c:pt>
                <c:pt idx="832">
                  <c:v>121.3</c:v>
                </c:pt>
                <c:pt idx="833">
                  <c:v>121.3</c:v>
                </c:pt>
                <c:pt idx="834">
                  <c:v>121.3</c:v>
                </c:pt>
                <c:pt idx="835">
                  <c:v>121.3</c:v>
                </c:pt>
                <c:pt idx="836">
                  <c:v>121.3</c:v>
                </c:pt>
                <c:pt idx="837">
                  <c:v>121.3</c:v>
                </c:pt>
                <c:pt idx="838">
                  <c:v>121.3</c:v>
                </c:pt>
                <c:pt idx="839">
                  <c:v>121.3</c:v>
                </c:pt>
                <c:pt idx="840">
                  <c:v>121.6</c:v>
                </c:pt>
                <c:pt idx="841">
                  <c:v>121.6</c:v>
                </c:pt>
                <c:pt idx="842">
                  <c:v>121.6</c:v>
                </c:pt>
                <c:pt idx="843">
                  <c:v>121.6</c:v>
                </c:pt>
                <c:pt idx="844">
                  <c:v>121.6</c:v>
                </c:pt>
                <c:pt idx="845">
                  <c:v>121.6</c:v>
                </c:pt>
                <c:pt idx="846">
                  <c:v>121.6</c:v>
                </c:pt>
                <c:pt idx="847">
                  <c:v>121.6</c:v>
                </c:pt>
                <c:pt idx="848">
                  <c:v>121.6</c:v>
                </c:pt>
                <c:pt idx="849">
                  <c:v>121.5</c:v>
                </c:pt>
                <c:pt idx="850">
                  <c:v>121.5</c:v>
                </c:pt>
                <c:pt idx="851">
                  <c:v>121.5</c:v>
                </c:pt>
                <c:pt idx="852">
                  <c:v>121.8</c:v>
                </c:pt>
                <c:pt idx="853">
                  <c:v>121.8</c:v>
                </c:pt>
                <c:pt idx="854">
                  <c:v>121.8</c:v>
                </c:pt>
                <c:pt idx="855">
                  <c:v>121.8</c:v>
                </c:pt>
                <c:pt idx="856">
                  <c:v>121.8</c:v>
                </c:pt>
                <c:pt idx="857">
                  <c:v>121.8</c:v>
                </c:pt>
                <c:pt idx="858">
                  <c:v>121.6</c:v>
                </c:pt>
                <c:pt idx="859">
                  <c:v>121.6</c:v>
                </c:pt>
                <c:pt idx="860">
                  <c:v>121.6</c:v>
                </c:pt>
                <c:pt idx="861">
                  <c:v>121.2</c:v>
                </c:pt>
                <c:pt idx="862">
                  <c:v>121.2</c:v>
                </c:pt>
                <c:pt idx="863">
                  <c:v>121.2</c:v>
                </c:pt>
                <c:pt idx="864">
                  <c:v>121.6</c:v>
                </c:pt>
                <c:pt idx="865">
                  <c:v>121.6</c:v>
                </c:pt>
                <c:pt idx="866">
                  <c:v>121.6</c:v>
                </c:pt>
                <c:pt idx="867">
                  <c:v>121.7</c:v>
                </c:pt>
                <c:pt idx="868">
                  <c:v>121.7</c:v>
                </c:pt>
                <c:pt idx="869">
                  <c:v>121.7</c:v>
                </c:pt>
                <c:pt idx="870">
                  <c:v>121.7</c:v>
                </c:pt>
                <c:pt idx="871">
                  <c:v>121.7</c:v>
                </c:pt>
                <c:pt idx="872">
                  <c:v>121.7</c:v>
                </c:pt>
                <c:pt idx="873">
                  <c:v>121.3</c:v>
                </c:pt>
                <c:pt idx="874">
                  <c:v>121.3</c:v>
                </c:pt>
                <c:pt idx="875">
                  <c:v>121.3</c:v>
                </c:pt>
                <c:pt idx="876">
                  <c:v>121.5</c:v>
                </c:pt>
                <c:pt idx="877">
                  <c:v>121.5</c:v>
                </c:pt>
                <c:pt idx="878">
                  <c:v>121.5</c:v>
                </c:pt>
                <c:pt idx="879">
                  <c:v>121.7</c:v>
                </c:pt>
                <c:pt idx="880">
                  <c:v>121.7</c:v>
                </c:pt>
                <c:pt idx="881">
                  <c:v>121.7</c:v>
                </c:pt>
                <c:pt idx="882">
                  <c:v>121.5</c:v>
                </c:pt>
                <c:pt idx="883">
                  <c:v>121.5</c:v>
                </c:pt>
                <c:pt idx="884">
                  <c:v>121.5</c:v>
                </c:pt>
                <c:pt idx="885">
                  <c:v>121.3</c:v>
                </c:pt>
                <c:pt idx="886">
                  <c:v>121.3</c:v>
                </c:pt>
                <c:pt idx="887">
                  <c:v>121.3</c:v>
                </c:pt>
                <c:pt idx="888">
                  <c:v>121.5</c:v>
                </c:pt>
                <c:pt idx="889">
                  <c:v>121.5</c:v>
                </c:pt>
                <c:pt idx="890">
                  <c:v>121.5</c:v>
                </c:pt>
                <c:pt idx="891">
                  <c:v>121.9</c:v>
                </c:pt>
                <c:pt idx="892">
                  <c:v>121.9</c:v>
                </c:pt>
                <c:pt idx="893">
                  <c:v>121.9</c:v>
                </c:pt>
                <c:pt idx="894">
                  <c:v>122.1</c:v>
                </c:pt>
                <c:pt idx="895">
                  <c:v>122.1</c:v>
                </c:pt>
                <c:pt idx="896">
                  <c:v>122.1</c:v>
                </c:pt>
                <c:pt idx="897">
                  <c:v>122</c:v>
                </c:pt>
                <c:pt idx="898">
                  <c:v>122</c:v>
                </c:pt>
                <c:pt idx="899">
                  <c:v>122</c:v>
                </c:pt>
                <c:pt idx="900">
                  <c:v>121.9</c:v>
                </c:pt>
                <c:pt idx="901">
                  <c:v>121.9</c:v>
                </c:pt>
                <c:pt idx="902">
                  <c:v>121.9</c:v>
                </c:pt>
                <c:pt idx="903">
                  <c:v>122.1</c:v>
                </c:pt>
                <c:pt idx="904">
                  <c:v>122.1</c:v>
                </c:pt>
                <c:pt idx="905">
                  <c:v>122.1</c:v>
                </c:pt>
                <c:pt idx="906">
                  <c:v>122.6</c:v>
                </c:pt>
                <c:pt idx="907">
                  <c:v>122.6</c:v>
                </c:pt>
                <c:pt idx="908">
                  <c:v>122.6</c:v>
                </c:pt>
                <c:pt idx="909">
                  <c:v>122.9</c:v>
                </c:pt>
                <c:pt idx="910">
                  <c:v>122.9</c:v>
                </c:pt>
                <c:pt idx="911">
                  <c:v>122.9</c:v>
                </c:pt>
                <c:pt idx="912">
                  <c:v>123.1</c:v>
                </c:pt>
                <c:pt idx="913">
                  <c:v>123.1</c:v>
                </c:pt>
                <c:pt idx="914">
                  <c:v>123.1</c:v>
                </c:pt>
                <c:pt idx="915">
                  <c:v>123.1</c:v>
                </c:pt>
                <c:pt idx="916">
                  <c:v>123.1</c:v>
                </c:pt>
                <c:pt idx="917">
                  <c:v>123.1</c:v>
                </c:pt>
                <c:pt idx="918">
                  <c:v>123.5</c:v>
                </c:pt>
                <c:pt idx="919">
                  <c:v>123.5</c:v>
                </c:pt>
                <c:pt idx="920">
                  <c:v>123.5</c:v>
                </c:pt>
                <c:pt idx="921">
                  <c:v>123.8</c:v>
                </c:pt>
                <c:pt idx="922">
                  <c:v>123.8</c:v>
                </c:pt>
                <c:pt idx="923">
                  <c:v>123.8</c:v>
                </c:pt>
                <c:pt idx="924">
                  <c:v>124.2</c:v>
                </c:pt>
                <c:pt idx="925">
                  <c:v>124.2</c:v>
                </c:pt>
                <c:pt idx="926">
                  <c:v>124.2</c:v>
                </c:pt>
                <c:pt idx="927">
                  <c:v>124.1</c:v>
                </c:pt>
                <c:pt idx="928">
                  <c:v>124.1</c:v>
                </c:pt>
                <c:pt idx="929">
                  <c:v>124.1</c:v>
                </c:pt>
                <c:pt idx="930">
                  <c:v>124.5</c:v>
                </c:pt>
                <c:pt idx="931">
                  <c:v>124.5</c:v>
                </c:pt>
                <c:pt idx="932">
                  <c:v>124.5</c:v>
                </c:pt>
                <c:pt idx="933">
                  <c:v>124.6</c:v>
                </c:pt>
                <c:pt idx="934">
                  <c:v>124.6</c:v>
                </c:pt>
                <c:pt idx="935">
                  <c:v>124.6</c:v>
                </c:pt>
                <c:pt idx="936">
                  <c:v>125</c:v>
                </c:pt>
                <c:pt idx="937">
                  <c:v>125</c:v>
                </c:pt>
                <c:pt idx="938">
                  <c:v>125</c:v>
                </c:pt>
                <c:pt idx="939">
                  <c:v>124.9</c:v>
                </c:pt>
                <c:pt idx="940">
                  <c:v>124.9</c:v>
                </c:pt>
                <c:pt idx="941">
                  <c:v>124.9</c:v>
                </c:pt>
                <c:pt idx="942">
                  <c:v>125.1</c:v>
                </c:pt>
                <c:pt idx="943">
                  <c:v>125.1</c:v>
                </c:pt>
                <c:pt idx="944">
                  <c:v>125.1</c:v>
                </c:pt>
                <c:pt idx="945">
                  <c:v>125.1</c:v>
                </c:pt>
                <c:pt idx="946">
                  <c:v>125.1</c:v>
                </c:pt>
                <c:pt idx="947">
                  <c:v>125.1</c:v>
                </c:pt>
                <c:pt idx="948">
                  <c:v>125.4</c:v>
                </c:pt>
                <c:pt idx="949">
                  <c:v>125.4</c:v>
                </c:pt>
                <c:pt idx="950">
                  <c:v>125.4</c:v>
                </c:pt>
                <c:pt idx="951">
                  <c:v>125.1</c:v>
                </c:pt>
                <c:pt idx="952">
                  <c:v>125.1</c:v>
                </c:pt>
                <c:pt idx="953">
                  <c:v>125.1</c:v>
                </c:pt>
                <c:pt idx="954">
                  <c:v>125</c:v>
                </c:pt>
                <c:pt idx="955">
                  <c:v>125</c:v>
                </c:pt>
                <c:pt idx="956">
                  <c:v>125</c:v>
                </c:pt>
                <c:pt idx="957">
                  <c:v>124.6</c:v>
                </c:pt>
                <c:pt idx="958">
                  <c:v>124.6</c:v>
                </c:pt>
                <c:pt idx="959">
                  <c:v>124.6</c:v>
                </c:pt>
                <c:pt idx="960">
                  <c:v>124.9</c:v>
                </c:pt>
                <c:pt idx="961">
                  <c:v>124.9</c:v>
                </c:pt>
                <c:pt idx="962">
                  <c:v>124.9</c:v>
                </c:pt>
                <c:pt idx="963">
                  <c:v>125.1</c:v>
                </c:pt>
                <c:pt idx="964">
                  <c:v>125.1</c:v>
                </c:pt>
                <c:pt idx="965">
                  <c:v>125.1</c:v>
                </c:pt>
                <c:pt idx="966">
                  <c:v>125.6</c:v>
                </c:pt>
                <c:pt idx="967">
                  <c:v>125.6</c:v>
                </c:pt>
                <c:pt idx="968">
                  <c:v>125.6</c:v>
                </c:pt>
                <c:pt idx="969">
                  <c:v>126.1</c:v>
                </c:pt>
                <c:pt idx="970">
                  <c:v>126.1</c:v>
                </c:pt>
                <c:pt idx="971">
                  <c:v>126.1</c:v>
                </c:pt>
                <c:pt idx="972">
                  <c:v>126.5</c:v>
                </c:pt>
                <c:pt idx="973">
                  <c:v>126.5</c:v>
                </c:pt>
                <c:pt idx="974">
                  <c:v>126.5</c:v>
                </c:pt>
                <c:pt idx="975">
                  <c:v>126.9</c:v>
                </c:pt>
                <c:pt idx="976">
                  <c:v>126.9</c:v>
                </c:pt>
                <c:pt idx="977">
                  <c:v>126.9</c:v>
                </c:pt>
                <c:pt idx="978">
                  <c:v>126.9</c:v>
                </c:pt>
                <c:pt idx="979">
                  <c:v>126.9</c:v>
                </c:pt>
                <c:pt idx="980">
                  <c:v>126.9</c:v>
                </c:pt>
                <c:pt idx="981">
                  <c:v>127.2</c:v>
                </c:pt>
                <c:pt idx="982">
                  <c:v>127.2</c:v>
                </c:pt>
                <c:pt idx="983">
                  <c:v>127.2</c:v>
                </c:pt>
                <c:pt idx="984">
                  <c:v>127.7</c:v>
                </c:pt>
                <c:pt idx="985">
                  <c:v>127.7</c:v>
                </c:pt>
                <c:pt idx="986">
                  <c:v>127.7</c:v>
                </c:pt>
                <c:pt idx="987">
                  <c:v>128.4</c:v>
                </c:pt>
                <c:pt idx="988">
                  <c:v>128.4</c:v>
                </c:pt>
                <c:pt idx="989">
                  <c:v>128.4</c:v>
                </c:pt>
                <c:pt idx="990">
                  <c:v>129.5</c:v>
                </c:pt>
                <c:pt idx="991">
                  <c:v>129.5</c:v>
                </c:pt>
                <c:pt idx="992">
                  <c:v>129.5</c:v>
                </c:pt>
                <c:pt idx="993">
                  <c:v>130.5</c:v>
                </c:pt>
                <c:pt idx="994">
                  <c:v>130.5</c:v>
                </c:pt>
                <c:pt idx="995">
                  <c:v>130.5</c:v>
                </c:pt>
                <c:pt idx="996">
                  <c:v>131.19999999999999</c:v>
                </c:pt>
                <c:pt idx="997">
                  <c:v>131.19999999999999</c:v>
                </c:pt>
                <c:pt idx="998">
                  <c:v>131.19999999999999</c:v>
                </c:pt>
                <c:pt idx="999">
                  <c:v>132</c:v>
                </c:pt>
                <c:pt idx="1000">
                  <c:v>132</c:v>
                </c:pt>
                <c:pt idx="1001">
                  <c:v>132</c:v>
                </c:pt>
                <c:pt idx="1002">
                  <c:v>132.69999999999999</c:v>
                </c:pt>
                <c:pt idx="1003">
                  <c:v>132.69999999999999</c:v>
                </c:pt>
                <c:pt idx="1004">
                  <c:v>132.69999999999999</c:v>
                </c:pt>
                <c:pt idx="1005">
                  <c:v>133.80000000000001</c:v>
                </c:pt>
                <c:pt idx="1006">
                  <c:v>133.80000000000001</c:v>
                </c:pt>
                <c:pt idx="1007">
                  <c:v>133.80000000000001</c:v>
                </c:pt>
                <c:pt idx="1008">
                  <c:v>134.4</c:v>
                </c:pt>
                <c:pt idx="1009">
                  <c:v>134.4</c:v>
                </c:pt>
                <c:pt idx="1010">
                  <c:v>134.4</c:v>
                </c:pt>
                <c:pt idx="1011">
                  <c:v>134.5</c:v>
                </c:pt>
                <c:pt idx="1012">
                  <c:v>134.5</c:v>
                </c:pt>
                <c:pt idx="1013">
                  <c:v>134.5</c:v>
                </c:pt>
                <c:pt idx="1014">
                  <c:v>133.69999999999999</c:v>
                </c:pt>
                <c:pt idx="1015">
                  <c:v>133.69999999999999</c:v>
                </c:pt>
                <c:pt idx="1016">
                  <c:v>133.69999999999999</c:v>
                </c:pt>
                <c:pt idx="1017">
                  <c:v>133.30000000000001</c:v>
                </c:pt>
                <c:pt idx="1018">
                  <c:v>133.30000000000001</c:v>
                </c:pt>
                <c:pt idx="1019">
                  <c:v>133.30000000000001</c:v>
                </c:pt>
                <c:pt idx="1020">
                  <c:v>132.69999999999999</c:v>
                </c:pt>
                <c:pt idx="1021">
                  <c:v>132.69999999999999</c:v>
                </c:pt>
                <c:pt idx="1022">
                  <c:v>132.69999999999999</c:v>
                </c:pt>
                <c:pt idx="1023">
                  <c:v>132.5</c:v>
                </c:pt>
                <c:pt idx="1024">
                  <c:v>132.5</c:v>
                </c:pt>
                <c:pt idx="1025">
                  <c:v>132.5</c:v>
                </c:pt>
                <c:pt idx="1026">
                  <c:v>132.5</c:v>
                </c:pt>
                <c:pt idx="1027">
                  <c:v>132.5</c:v>
                </c:pt>
                <c:pt idx="1028">
                  <c:v>132.5</c:v>
                </c:pt>
                <c:pt idx="1029">
                  <c:v>132.30000000000001</c:v>
                </c:pt>
                <c:pt idx="1030">
                  <c:v>132.30000000000001</c:v>
                </c:pt>
                <c:pt idx="1031">
                  <c:v>132.30000000000001</c:v>
                </c:pt>
                <c:pt idx="1032">
                  <c:v>132.19999999999999</c:v>
                </c:pt>
                <c:pt idx="1033">
                  <c:v>132.19999999999999</c:v>
                </c:pt>
                <c:pt idx="1034">
                  <c:v>132.19999999999999</c:v>
                </c:pt>
                <c:pt idx="1035">
                  <c:v>131.69999999999999</c:v>
                </c:pt>
                <c:pt idx="1036">
                  <c:v>131.69999999999999</c:v>
                </c:pt>
                <c:pt idx="1037">
                  <c:v>131.69999999999999</c:v>
                </c:pt>
                <c:pt idx="1038">
                  <c:v>131.5</c:v>
                </c:pt>
                <c:pt idx="1039">
                  <c:v>131.5</c:v>
                </c:pt>
                <c:pt idx="1040">
                  <c:v>131.5</c:v>
                </c:pt>
                <c:pt idx="1041">
                  <c:v>131.30000000000001</c:v>
                </c:pt>
                <c:pt idx="1042">
                  <c:v>131.30000000000001</c:v>
                </c:pt>
                <c:pt idx="1043">
                  <c:v>131.30000000000001</c:v>
                </c:pt>
                <c:pt idx="1044">
                  <c:v>131</c:v>
                </c:pt>
                <c:pt idx="1045">
                  <c:v>131</c:v>
                </c:pt>
                <c:pt idx="1046">
                  <c:v>131</c:v>
                </c:pt>
                <c:pt idx="1047">
                  <c:v>130.5</c:v>
                </c:pt>
                <c:pt idx="1048">
                  <c:v>130.5</c:v>
                </c:pt>
                <c:pt idx="1049">
                  <c:v>130.5</c:v>
                </c:pt>
                <c:pt idx="1050">
                  <c:v>130.19999999999999</c:v>
                </c:pt>
                <c:pt idx="1051">
                  <c:v>130.19999999999999</c:v>
                </c:pt>
                <c:pt idx="1052">
                  <c:v>130.19999999999999</c:v>
                </c:pt>
                <c:pt idx="1053">
                  <c:v>130.1</c:v>
                </c:pt>
                <c:pt idx="1054">
                  <c:v>130.1</c:v>
                </c:pt>
                <c:pt idx="1055">
                  <c:v>130.1</c:v>
                </c:pt>
                <c:pt idx="1056">
                  <c:v>129.80000000000001</c:v>
                </c:pt>
                <c:pt idx="1057">
                  <c:v>129.80000000000001</c:v>
                </c:pt>
                <c:pt idx="1058">
                  <c:v>129.80000000000001</c:v>
                </c:pt>
                <c:pt idx="1059">
                  <c:v>129.4</c:v>
                </c:pt>
                <c:pt idx="1060">
                  <c:v>129.4</c:v>
                </c:pt>
                <c:pt idx="1061">
                  <c:v>129.4</c:v>
                </c:pt>
                <c:pt idx="1062">
                  <c:v>129.1</c:v>
                </c:pt>
                <c:pt idx="1063">
                  <c:v>129.1</c:v>
                </c:pt>
                <c:pt idx="1064">
                  <c:v>129.1</c:v>
                </c:pt>
                <c:pt idx="1065">
                  <c:v>128.80000000000001</c:v>
                </c:pt>
                <c:pt idx="1066">
                  <c:v>128.80000000000001</c:v>
                </c:pt>
                <c:pt idx="1067">
                  <c:v>128.80000000000001</c:v>
                </c:pt>
                <c:pt idx="1068">
                  <c:v>128.80000000000001</c:v>
                </c:pt>
                <c:pt idx="1069">
                  <c:v>128.80000000000001</c:v>
                </c:pt>
                <c:pt idx="1070">
                  <c:v>128.80000000000001</c:v>
                </c:pt>
                <c:pt idx="1071">
                  <c:v>128.80000000000001</c:v>
                </c:pt>
                <c:pt idx="1072">
                  <c:v>128.80000000000001</c:v>
                </c:pt>
                <c:pt idx="1073">
                  <c:v>128.80000000000001</c:v>
                </c:pt>
                <c:pt idx="1074">
                  <c:v>129.1</c:v>
                </c:pt>
                <c:pt idx="1075">
                  <c:v>129.1</c:v>
                </c:pt>
                <c:pt idx="1076">
                  <c:v>129.1</c:v>
                </c:pt>
                <c:pt idx="1077">
                  <c:v>128.9</c:v>
                </c:pt>
                <c:pt idx="1078">
                  <c:v>128.9</c:v>
                </c:pt>
                <c:pt idx="1079">
                  <c:v>128.9</c:v>
                </c:pt>
                <c:pt idx="1080">
                  <c:v>128.5</c:v>
                </c:pt>
                <c:pt idx="1081">
                  <c:v>128.5</c:v>
                </c:pt>
                <c:pt idx="1082">
                  <c:v>128.5</c:v>
                </c:pt>
                <c:pt idx="1083">
                  <c:v>127.8</c:v>
                </c:pt>
                <c:pt idx="1084">
                  <c:v>127.8</c:v>
                </c:pt>
                <c:pt idx="1085">
                  <c:v>127.8</c:v>
                </c:pt>
                <c:pt idx="1086">
                  <c:v>127.6</c:v>
                </c:pt>
                <c:pt idx="1087">
                  <c:v>127.6</c:v>
                </c:pt>
                <c:pt idx="1088">
                  <c:v>127.6</c:v>
                </c:pt>
                <c:pt idx="1089">
                  <c:v>127.5</c:v>
                </c:pt>
                <c:pt idx="1090">
                  <c:v>127.5</c:v>
                </c:pt>
                <c:pt idx="1091">
                  <c:v>127.5</c:v>
                </c:pt>
                <c:pt idx="1092">
                  <c:v>127.6</c:v>
                </c:pt>
                <c:pt idx="1093">
                  <c:v>127.6</c:v>
                </c:pt>
                <c:pt idx="1094">
                  <c:v>127.6</c:v>
                </c:pt>
                <c:pt idx="1095">
                  <c:v>127.5</c:v>
                </c:pt>
                <c:pt idx="1096">
                  <c:v>127.5</c:v>
                </c:pt>
                <c:pt idx="1097">
                  <c:v>127.5</c:v>
                </c:pt>
                <c:pt idx="1098">
                  <c:v>127.1</c:v>
                </c:pt>
                <c:pt idx="1099">
                  <c:v>127.1</c:v>
                </c:pt>
                <c:pt idx="1100">
                  <c:v>127.1</c:v>
                </c:pt>
                <c:pt idx="1101">
                  <c:v>127.1</c:v>
                </c:pt>
                <c:pt idx="1102">
                  <c:v>127.1</c:v>
                </c:pt>
                <c:pt idx="1103">
                  <c:v>127.1</c:v>
                </c:pt>
                <c:pt idx="1104">
                  <c:v>127.3</c:v>
                </c:pt>
                <c:pt idx="1105">
                  <c:v>127.3</c:v>
                </c:pt>
                <c:pt idx="1106">
                  <c:v>127.3</c:v>
                </c:pt>
                <c:pt idx="1107">
                  <c:v>127.7</c:v>
                </c:pt>
                <c:pt idx="1108">
                  <c:v>127.7</c:v>
                </c:pt>
                <c:pt idx="1109">
                  <c:v>127.7</c:v>
                </c:pt>
                <c:pt idx="1110">
                  <c:v>127.7</c:v>
                </c:pt>
                <c:pt idx="1111">
                  <c:v>127.7</c:v>
                </c:pt>
                <c:pt idx="1112">
                  <c:v>127.7</c:v>
                </c:pt>
                <c:pt idx="1113">
                  <c:v>127.6</c:v>
                </c:pt>
                <c:pt idx="1114">
                  <c:v>127.6</c:v>
                </c:pt>
                <c:pt idx="1115">
                  <c:v>127.6</c:v>
                </c:pt>
                <c:pt idx="1116">
                  <c:v>127.4</c:v>
                </c:pt>
                <c:pt idx="1117">
                  <c:v>127.4</c:v>
                </c:pt>
                <c:pt idx="1118">
                  <c:v>127.4</c:v>
                </c:pt>
                <c:pt idx="1119">
                  <c:v>127.3</c:v>
                </c:pt>
                <c:pt idx="1120">
                  <c:v>127.3</c:v>
                </c:pt>
                <c:pt idx="1121">
                  <c:v>127.3</c:v>
                </c:pt>
                <c:pt idx="1122">
                  <c:v>127.4</c:v>
                </c:pt>
                <c:pt idx="1123">
                  <c:v>127.4</c:v>
                </c:pt>
                <c:pt idx="1124">
                  <c:v>127.4</c:v>
                </c:pt>
                <c:pt idx="1125">
                  <c:v>127.4</c:v>
                </c:pt>
                <c:pt idx="1126">
                  <c:v>127.4</c:v>
                </c:pt>
                <c:pt idx="1127">
                  <c:v>127.4</c:v>
                </c:pt>
                <c:pt idx="1128">
                  <c:v>127.9</c:v>
                </c:pt>
                <c:pt idx="1129">
                  <c:v>127.9</c:v>
                </c:pt>
                <c:pt idx="1130">
                  <c:v>127.9</c:v>
                </c:pt>
                <c:pt idx="1131">
                  <c:v>128.19999999999999</c:v>
                </c:pt>
                <c:pt idx="1132">
                  <c:v>128.19999999999999</c:v>
                </c:pt>
                <c:pt idx="1133">
                  <c:v>128.19999999999999</c:v>
                </c:pt>
                <c:pt idx="1134">
                  <c:v>128.69999999999999</c:v>
                </c:pt>
                <c:pt idx="1135">
                  <c:v>128.69999999999999</c:v>
                </c:pt>
                <c:pt idx="1136">
                  <c:v>128.69999999999999</c:v>
                </c:pt>
                <c:pt idx="1137">
                  <c:v>128.69999999999999</c:v>
                </c:pt>
                <c:pt idx="1138">
                  <c:v>128.69999999999999</c:v>
                </c:pt>
                <c:pt idx="1139">
                  <c:v>128.69999999999999</c:v>
                </c:pt>
                <c:pt idx="1140">
                  <c:v>128.69999999999999</c:v>
                </c:pt>
                <c:pt idx="1141">
                  <c:v>128.69999999999999</c:v>
                </c:pt>
                <c:pt idx="1142">
                  <c:v>128.69999999999999</c:v>
                </c:pt>
                <c:pt idx="1143">
                  <c:v>128.6</c:v>
                </c:pt>
                <c:pt idx="1144">
                  <c:v>128.6</c:v>
                </c:pt>
                <c:pt idx="1145">
                  <c:v>128.6</c:v>
                </c:pt>
                <c:pt idx="1146">
                  <c:v>128.4</c:v>
                </c:pt>
                <c:pt idx="1147">
                  <c:v>128.4</c:v>
                </c:pt>
                <c:pt idx="1148">
                  <c:v>128.4</c:v>
                </c:pt>
                <c:pt idx="1149">
                  <c:v>127.9</c:v>
                </c:pt>
                <c:pt idx="1150">
                  <c:v>127.9</c:v>
                </c:pt>
                <c:pt idx="1151">
                  <c:v>127.9</c:v>
                </c:pt>
                <c:pt idx="1152">
                  <c:v>127.5</c:v>
                </c:pt>
                <c:pt idx="1153">
                  <c:v>127.5</c:v>
                </c:pt>
                <c:pt idx="1154">
                  <c:v>127.5</c:v>
                </c:pt>
                <c:pt idx="1155">
                  <c:v>127.4</c:v>
                </c:pt>
                <c:pt idx="1156">
                  <c:v>127.4</c:v>
                </c:pt>
                <c:pt idx="1157">
                  <c:v>127.4</c:v>
                </c:pt>
                <c:pt idx="1158">
                  <c:v>127.6</c:v>
                </c:pt>
                <c:pt idx="1159">
                  <c:v>127.6</c:v>
                </c:pt>
                <c:pt idx="1160">
                  <c:v>127.6</c:v>
                </c:pt>
                <c:pt idx="1161">
                  <c:v>127.5</c:v>
                </c:pt>
                <c:pt idx="1162">
                  <c:v>127.5</c:v>
                </c:pt>
                <c:pt idx="1163">
                  <c:v>127.5</c:v>
                </c:pt>
                <c:pt idx="1164">
                  <c:v>126.8</c:v>
                </c:pt>
                <c:pt idx="1165">
                  <c:v>126.8</c:v>
                </c:pt>
                <c:pt idx="1166">
                  <c:v>126.8</c:v>
                </c:pt>
                <c:pt idx="1167">
                  <c:v>126.5</c:v>
                </c:pt>
                <c:pt idx="1168">
                  <c:v>126.5</c:v>
                </c:pt>
                <c:pt idx="1169">
                  <c:v>126.5</c:v>
                </c:pt>
                <c:pt idx="1170">
                  <c:v>126.1</c:v>
                </c:pt>
                <c:pt idx="1171">
                  <c:v>126.1</c:v>
                </c:pt>
                <c:pt idx="1172">
                  <c:v>126.1</c:v>
                </c:pt>
                <c:pt idx="1173">
                  <c:v>125.7</c:v>
                </c:pt>
                <c:pt idx="1174">
                  <c:v>125.7</c:v>
                </c:pt>
                <c:pt idx="1175">
                  <c:v>125.7</c:v>
                </c:pt>
                <c:pt idx="1176">
                  <c:v>125.1</c:v>
                </c:pt>
                <c:pt idx="1177">
                  <c:v>125.1</c:v>
                </c:pt>
                <c:pt idx="1178">
                  <c:v>125.1</c:v>
                </c:pt>
                <c:pt idx="1179">
                  <c:v>124.7</c:v>
                </c:pt>
                <c:pt idx="1180">
                  <c:v>124.7</c:v>
                </c:pt>
                <c:pt idx="1181">
                  <c:v>124.7</c:v>
                </c:pt>
                <c:pt idx="1182">
                  <c:v>124.6</c:v>
                </c:pt>
                <c:pt idx="1183">
                  <c:v>124.6</c:v>
                </c:pt>
                <c:pt idx="1184">
                  <c:v>124.6</c:v>
                </c:pt>
                <c:pt idx="1185">
                  <c:v>124.3</c:v>
                </c:pt>
                <c:pt idx="1186">
                  <c:v>124.3</c:v>
                </c:pt>
                <c:pt idx="1187">
                  <c:v>124.3</c:v>
                </c:pt>
                <c:pt idx="1188">
                  <c:v>124.2</c:v>
                </c:pt>
                <c:pt idx="1189">
                  <c:v>124.2</c:v>
                </c:pt>
                <c:pt idx="1190">
                  <c:v>124.2</c:v>
                </c:pt>
                <c:pt idx="1191">
                  <c:v>124.1</c:v>
                </c:pt>
                <c:pt idx="1192">
                  <c:v>124.1</c:v>
                </c:pt>
                <c:pt idx="1193">
                  <c:v>124.1</c:v>
                </c:pt>
                <c:pt idx="1194">
                  <c:v>124</c:v>
                </c:pt>
                <c:pt idx="1195">
                  <c:v>124</c:v>
                </c:pt>
                <c:pt idx="1196">
                  <c:v>124</c:v>
                </c:pt>
                <c:pt idx="1197">
                  <c:v>123.8</c:v>
                </c:pt>
                <c:pt idx="1198">
                  <c:v>123.8</c:v>
                </c:pt>
                <c:pt idx="1199">
                  <c:v>123.8</c:v>
                </c:pt>
                <c:pt idx="1200">
                  <c:v>123.6</c:v>
                </c:pt>
                <c:pt idx="1201">
                  <c:v>123.6</c:v>
                </c:pt>
                <c:pt idx="1202">
                  <c:v>123.6</c:v>
                </c:pt>
                <c:pt idx="1203">
                  <c:v>123.3</c:v>
                </c:pt>
                <c:pt idx="1204">
                  <c:v>123.3</c:v>
                </c:pt>
                <c:pt idx="1205">
                  <c:v>123.3</c:v>
                </c:pt>
                <c:pt idx="1206">
                  <c:v>123.1</c:v>
                </c:pt>
                <c:pt idx="1207">
                  <c:v>123.1</c:v>
                </c:pt>
                <c:pt idx="1208">
                  <c:v>123.1</c:v>
                </c:pt>
                <c:pt idx="1209">
                  <c:v>122.7</c:v>
                </c:pt>
                <c:pt idx="1210">
                  <c:v>122.7</c:v>
                </c:pt>
                <c:pt idx="1211">
                  <c:v>122.7</c:v>
                </c:pt>
                <c:pt idx="1212">
                  <c:v>122.5</c:v>
                </c:pt>
                <c:pt idx="1213">
                  <c:v>122.5</c:v>
                </c:pt>
                <c:pt idx="1214">
                  <c:v>122.5</c:v>
                </c:pt>
                <c:pt idx="1215">
                  <c:v>122.4</c:v>
                </c:pt>
                <c:pt idx="1216">
                  <c:v>122.4</c:v>
                </c:pt>
                <c:pt idx="1217">
                  <c:v>122.4</c:v>
                </c:pt>
                <c:pt idx="1218">
                  <c:v>122.6</c:v>
                </c:pt>
                <c:pt idx="1219">
                  <c:v>122.6</c:v>
                </c:pt>
                <c:pt idx="1220">
                  <c:v>122.6</c:v>
                </c:pt>
                <c:pt idx="1221">
                  <c:v>122.6</c:v>
                </c:pt>
                <c:pt idx="1222">
                  <c:v>122.6</c:v>
                </c:pt>
                <c:pt idx="1223">
                  <c:v>122.6</c:v>
                </c:pt>
                <c:pt idx="1224">
                  <c:v>122.7</c:v>
                </c:pt>
                <c:pt idx="1225">
                  <c:v>122.7</c:v>
                </c:pt>
                <c:pt idx="1226">
                  <c:v>122.7</c:v>
                </c:pt>
                <c:pt idx="1227">
                  <c:v>122.6</c:v>
                </c:pt>
                <c:pt idx="1228">
                  <c:v>122.6</c:v>
                </c:pt>
                <c:pt idx="1229">
                  <c:v>122.6</c:v>
                </c:pt>
                <c:pt idx="1230">
                  <c:v>122.6</c:v>
                </c:pt>
                <c:pt idx="1231">
                  <c:v>122.6</c:v>
                </c:pt>
                <c:pt idx="1232">
                  <c:v>122.6</c:v>
                </c:pt>
                <c:pt idx="1233">
                  <c:v>122.2</c:v>
                </c:pt>
                <c:pt idx="1234">
                  <c:v>122.2</c:v>
                </c:pt>
                <c:pt idx="1235">
                  <c:v>122.2</c:v>
                </c:pt>
                <c:pt idx="1236">
                  <c:v>122.3</c:v>
                </c:pt>
                <c:pt idx="1237">
                  <c:v>122.3</c:v>
                </c:pt>
                <c:pt idx="1238">
                  <c:v>122.3</c:v>
                </c:pt>
                <c:pt idx="1239">
                  <c:v>122.1</c:v>
                </c:pt>
                <c:pt idx="1240">
                  <c:v>122.1</c:v>
                </c:pt>
                <c:pt idx="1241">
                  <c:v>122.1</c:v>
                </c:pt>
                <c:pt idx="1242">
                  <c:v>122.5</c:v>
                </c:pt>
                <c:pt idx="1243">
                  <c:v>122.5</c:v>
                </c:pt>
                <c:pt idx="1244">
                  <c:v>122.5</c:v>
                </c:pt>
                <c:pt idx="1245">
                  <c:v>122.4</c:v>
                </c:pt>
                <c:pt idx="1246">
                  <c:v>122.4</c:v>
                </c:pt>
                <c:pt idx="1247">
                  <c:v>122.4</c:v>
                </c:pt>
                <c:pt idx="1248">
                  <c:v>122.6</c:v>
                </c:pt>
                <c:pt idx="1249">
                  <c:v>122.6</c:v>
                </c:pt>
                <c:pt idx="1250">
                  <c:v>122.6</c:v>
                </c:pt>
                <c:pt idx="1251">
                  <c:v>122.4</c:v>
                </c:pt>
                <c:pt idx="1252">
                  <c:v>122.4</c:v>
                </c:pt>
                <c:pt idx="1253">
                  <c:v>122.4</c:v>
                </c:pt>
                <c:pt idx="1254">
                  <c:v>122.3</c:v>
                </c:pt>
                <c:pt idx="1255">
                  <c:v>122.3</c:v>
                </c:pt>
                <c:pt idx="1256">
                  <c:v>122.3</c:v>
                </c:pt>
                <c:pt idx="1257">
                  <c:v>122.1</c:v>
                </c:pt>
                <c:pt idx="1258">
                  <c:v>122.1</c:v>
                </c:pt>
                <c:pt idx="1259">
                  <c:v>122.1</c:v>
                </c:pt>
                <c:pt idx="1260">
                  <c:v>121.9</c:v>
                </c:pt>
                <c:pt idx="1261">
                  <c:v>121.9</c:v>
                </c:pt>
                <c:pt idx="1262">
                  <c:v>121.9</c:v>
                </c:pt>
                <c:pt idx="1263">
                  <c:v>122.1</c:v>
                </c:pt>
                <c:pt idx="1264">
                  <c:v>122.1</c:v>
                </c:pt>
                <c:pt idx="1265">
                  <c:v>122.1</c:v>
                </c:pt>
                <c:pt idx="1266">
                  <c:v>122.1</c:v>
                </c:pt>
                <c:pt idx="1267">
                  <c:v>122.1</c:v>
                </c:pt>
                <c:pt idx="1268">
                  <c:v>122.1</c:v>
                </c:pt>
                <c:pt idx="1269">
                  <c:v>122.2</c:v>
                </c:pt>
                <c:pt idx="1270">
                  <c:v>122.2</c:v>
                </c:pt>
                <c:pt idx="1271">
                  <c:v>122.2</c:v>
                </c:pt>
                <c:pt idx="1272">
                  <c:v>122.2</c:v>
                </c:pt>
                <c:pt idx="1273">
                  <c:v>122.2</c:v>
                </c:pt>
                <c:pt idx="1274">
                  <c:v>122.2</c:v>
                </c:pt>
                <c:pt idx="1275">
                  <c:v>122.5</c:v>
                </c:pt>
                <c:pt idx="1276">
                  <c:v>122.5</c:v>
                </c:pt>
                <c:pt idx="1277">
                  <c:v>122.5</c:v>
                </c:pt>
                <c:pt idx="1278">
                  <c:v>122.6</c:v>
                </c:pt>
                <c:pt idx="1279">
                  <c:v>122.6</c:v>
                </c:pt>
                <c:pt idx="1280">
                  <c:v>122.6</c:v>
                </c:pt>
                <c:pt idx="1281">
                  <c:v>122.6</c:v>
                </c:pt>
                <c:pt idx="1282">
                  <c:v>122.6</c:v>
                </c:pt>
                <c:pt idx="1283">
                  <c:v>122.6</c:v>
                </c:pt>
                <c:pt idx="1284">
                  <c:v>122.6</c:v>
                </c:pt>
                <c:pt idx="1285">
                  <c:v>122.6</c:v>
                </c:pt>
                <c:pt idx="1286">
                  <c:v>122.6</c:v>
                </c:pt>
                <c:pt idx="1287">
                  <c:v>122.9</c:v>
                </c:pt>
                <c:pt idx="1288">
                  <c:v>122.9</c:v>
                </c:pt>
                <c:pt idx="1289">
                  <c:v>122.9</c:v>
                </c:pt>
                <c:pt idx="1290">
                  <c:v>123.2</c:v>
                </c:pt>
                <c:pt idx="1291">
                  <c:v>123.2</c:v>
                </c:pt>
                <c:pt idx="1292">
                  <c:v>123.2</c:v>
                </c:pt>
                <c:pt idx="1293">
                  <c:v>123.2</c:v>
                </c:pt>
                <c:pt idx="1294">
                  <c:v>123.2</c:v>
                </c:pt>
                <c:pt idx="1295">
                  <c:v>123.2</c:v>
                </c:pt>
                <c:pt idx="1296">
                  <c:v>123.1</c:v>
                </c:pt>
                <c:pt idx="1297">
                  <c:v>123.1</c:v>
                </c:pt>
                <c:pt idx="1298">
                  <c:v>123.1</c:v>
                </c:pt>
                <c:pt idx="1299">
                  <c:v>123</c:v>
                </c:pt>
                <c:pt idx="1300">
                  <c:v>123</c:v>
                </c:pt>
                <c:pt idx="1301">
                  <c:v>123</c:v>
                </c:pt>
                <c:pt idx="1302">
                  <c:v>123.1</c:v>
                </c:pt>
                <c:pt idx="1303">
                  <c:v>123.1</c:v>
                </c:pt>
                <c:pt idx="1304">
                  <c:v>123.1</c:v>
                </c:pt>
                <c:pt idx="1305">
                  <c:v>122.8</c:v>
                </c:pt>
                <c:pt idx="1306">
                  <c:v>122.8</c:v>
                </c:pt>
                <c:pt idx="1307">
                  <c:v>122.8</c:v>
                </c:pt>
                <c:pt idx="1308">
                  <c:v>122.6</c:v>
                </c:pt>
                <c:pt idx="1309">
                  <c:v>122.6</c:v>
                </c:pt>
                <c:pt idx="1310">
                  <c:v>122.6</c:v>
                </c:pt>
                <c:pt idx="1311">
                  <c:v>122.2</c:v>
                </c:pt>
                <c:pt idx="1312">
                  <c:v>122.2</c:v>
                </c:pt>
                <c:pt idx="1313">
                  <c:v>122.2</c:v>
                </c:pt>
                <c:pt idx="1314">
                  <c:v>122.4</c:v>
                </c:pt>
                <c:pt idx="1315">
                  <c:v>122.4</c:v>
                </c:pt>
                <c:pt idx="1316">
                  <c:v>122.4</c:v>
                </c:pt>
                <c:pt idx="1317">
                  <c:v>122</c:v>
                </c:pt>
                <c:pt idx="1318">
                  <c:v>122</c:v>
                </c:pt>
                <c:pt idx="1319">
                  <c:v>122</c:v>
                </c:pt>
                <c:pt idx="1320">
                  <c:v>122.1</c:v>
                </c:pt>
                <c:pt idx="1321">
                  <c:v>122.1</c:v>
                </c:pt>
                <c:pt idx="1322">
                  <c:v>122.1</c:v>
                </c:pt>
                <c:pt idx="1323">
                  <c:v>121.9</c:v>
                </c:pt>
                <c:pt idx="1324">
                  <c:v>121.9</c:v>
                </c:pt>
                <c:pt idx="1325">
                  <c:v>121.9</c:v>
                </c:pt>
                <c:pt idx="1326">
                  <c:v>121.9</c:v>
                </c:pt>
                <c:pt idx="1327">
                  <c:v>121.9</c:v>
                </c:pt>
                <c:pt idx="1328">
                  <c:v>121.9</c:v>
                </c:pt>
                <c:pt idx="1329">
                  <c:v>121.9</c:v>
                </c:pt>
                <c:pt idx="1330">
                  <c:v>121.9</c:v>
                </c:pt>
                <c:pt idx="1331">
                  <c:v>121.9</c:v>
                </c:pt>
                <c:pt idx="1332">
                  <c:v>121.6</c:v>
                </c:pt>
                <c:pt idx="1333">
                  <c:v>121.6</c:v>
                </c:pt>
                <c:pt idx="1334">
                  <c:v>121.6</c:v>
                </c:pt>
                <c:pt idx="1335">
                  <c:v>121.5</c:v>
                </c:pt>
                <c:pt idx="1336">
                  <c:v>121.5</c:v>
                </c:pt>
                <c:pt idx="1337">
                  <c:v>121.5</c:v>
                </c:pt>
                <c:pt idx="1338">
                  <c:v>121.6</c:v>
                </c:pt>
                <c:pt idx="1339">
                  <c:v>121.6</c:v>
                </c:pt>
                <c:pt idx="1340">
                  <c:v>121.6</c:v>
                </c:pt>
                <c:pt idx="1341">
                  <c:v>121.9</c:v>
                </c:pt>
                <c:pt idx="1342">
                  <c:v>121.9</c:v>
                </c:pt>
                <c:pt idx="1343">
                  <c:v>121.9</c:v>
                </c:pt>
                <c:pt idx="1344">
                  <c:v>122.1</c:v>
                </c:pt>
                <c:pt idx="1345">
                  <c:v>122.1</c:v>
                </c:pt>
                <c:pt idx="1346">
                  <c:v>122.1</c:v>
                </c:pt>
                <c:pt idx="1347">
                  <c:v>121.9</c:v>
                </c:pt>
                <c:pt idx="1348">
                  <c:v>121.9</c:v>
                </c:pt>
                <c:pt idx="1349">
                  <c:v>121.9</c:v>
                </c:pt>
                <c:pt idx="1350">
                  <c:v>122</c:v>
                </c:pt>
                <c:pt idx="1351">
                  <c:v>122</c:v>
                </c:pt>
                <c:pt idx="1352">
                  <c:v>122</c:v>
                </c:pt>
                <c:pt idx="1353">
                  <c:v>122.1</c:v>
                </c:pt>
                <c:pt idx="1354">
                  <c:v>122.1</c:v>
                </c:pt>
                <c:pt idx="1355">
                  <c:v>122.1</c:v>
                </c:pt>
                <c:pt idx="1356">
                  <c:v>122.2</c:v>
                </c:pt>
                <c:pt idx="1357">
                  <c:v>122.2</c:v>
                </c:pt>
                <c:pt idx="1358">
                  <c:v>122.2</c:v>
                </c:pt>
                <c:pt idx="1359">
                  <c:v>122.3</c:v>
                </c:pt>
                <c:pt idx="1360">
                  <c:v>122.3</c:v>
                </c:pt>
                <c:pt idx="1361">
                  <c:v>122.3</c:v>
                </c:pt>
                <c:pt idx="1362">
                  <c:v>122.3</c:v>
                </c:pt>
                <c:pt idx="1363">
                  <c:v>122.3</c:v>
                </c:pt>
                <c:pt idx="1364">
                  <c:v>122.3</c:v>
                </c:pt>
                <c:pt idx="1365">
                  <c:v>122.4</c:v>
                </c:pt>
                <c:pt idx="1366">
                  <c:v>122.4</c:v>
                </c:pt>
                <c:pt idx="1367">
                  <c:v>122.4</c:v>
                </c:pt>
                <c:pt idx="1368">
                  <c:v>122.5</c:v>
                </c:pt>
                <c:pt idx="1369">
                  <c:v>122.5</c:v>
                </c:pt>
                <c:pt idx="1370">
                  <c:v>122.5</c:v>
                </c:pt>
                <c:pt idx="1371">
                  <c:v>122.5</c:v>
                </c:pt>
                <c:pt idx="1372">
                  <c:v>122.5</c:v>
                </c:pt>
                <c:pt idx="1373">
                  <c:v>122.5</c:v>
                </c:pt>
                <c:pt idx="1374">
                  <c:v>122.8</c:v>
                </c:pt>
                <c:pt idx="1375">
                  <c:v>122.8</c:v>
                </c:pt>
                <c:pt idx="1376">
                  <c:v>122.8</c:v>
                </c:pt>
                <c:pt idx="1377">
                  <c:v>122.7</c:v>
                </c:pt>
                <c:pt idx="1378">
                  <c:v>122.7</c:v>
                </c:pt>
                <c:pt idx="1379">
                  <c:v>122.7</c:v>
                </c:pt>
                <c:pt idx="1380">
                  <c:v>122.6</c:v>
                </c:pt>
                <c:pt idx="1381">
                  <c:v>122.6</c:v>
                </c:pt>
                <c:pt idx="1382">
                  <c:v>122.6</c:v>
                </c:pt>
                <c:pt idx="1383">
                  <c:v>122.2</c:v>
                </c:pt>
                <c:pt idx="1384">
                  <c:v>122.2</c:v>
                </c:pt>
                <c:pt idx="1385">
                  <c:v>122.2</c:v>
                </c:pt>
                <c:pt idx="1386">
                  <c:v>122.2</c:v>
                </c:pt>
                <c:pt idx="1387">
                  <c:v>122.2</c:v>
                </c:pt>
                <c:pt idx="1388">
                  <c:v>122.2</c:v>
                </c:pt>
                <c:pt idx="1389">
                  <c:v>121.9</c:v>
                </c:pt>
                <c:pt idx="1390">
                  <c:v>121.9</c:v>
                </c:pt>
                <c:pt idx="1391">
                  <c:v>121.9</c:v>
                </c:pt>
                <c:pt idx="1392">
                  <c:v>121.9</c:v>
                </c:pt>
                <c:pt idx="1393">
                  <c:v>121.9</c:v>
                </c:pt>
                <c:pt idx="1394">
                  <c:v>121.9</c:v>
                </c:pt>
                <c:pt idx="1395">
                  <c:v>122</c:v>
                </c:pt>
                <c:pt idx="1396">
                  <c:v>122</c:v>
                </c:pt>
                <c:pt idx="1397">
                  <c:v>122</c:v>
                </c:pt>
                <c:pt idx="1398">
                  <c:v>122.4</c:v>
                </c:pt>
                <c:pt idx="1399">
                  <c:v>122.4</c:v>
                </c:pt>
                <c:pt idx="1400">
                  <c:v>122.4</c:v>
                </c:pt>
                <c:pt idx="1401">
                  <c:v>122.4</c:v>
                </c:pt>
                <c:pt idx="1402">
                  <c:v>122.4</c:v>
                </c:pt>
                <c:pt idx="1403">
                  <c:v>122.4</c:v>
                </c:pt>
                <c:pt idx="1404">
                  <c:v>122.5</c:v>
                </c:pt>
                <c:pt idx="1405">
                  <c:v>122.5</c:v>
                </c:pt>
                <c:pt idx="1406">
                  <c:v>122.5</c:v>
                </c:pt>
                <c:pt idx="1407">
                  <c:v>122.5</c:v>
                </c:pt>
                <c:pt idx="1408">
                  <c:v>122.5</c:v>
                </c:pt>
                <c:pt idx="1409">
                  <c:v>122.5</c:v>
                </c:pt>
                <c:pt idx="1410">
                  <c:v>122.7</c:v>
                </c:pt>
                <c:pt idx="1411">
                  <c:v>122.7</c:v>
                </c:pt>
                <c:pt idx="1412">
                  <c:v>122.7</c:v>
                </c:pt>
                <c:pt idx="1413">
                  <c:v>122.7</c:v>
                </c:pt>
                <c:pt idx="1414">
                  <c:v>122.7</c:v>
                </c:pt>
                <c:pt idx="1415">
                  <c:v>122.7</c:v>
                </c:pt>
                <c:pt idx="1416">
                  <c:v>122.8</c:v>
                </c:pt>
                <c:pt idx="1417">
                  <c:v>122.8</c:v>
                </c:pt>
                <c:pt idx="1418">
                  <c:v>122.8</c:v>
                </c:pt>
                <c:pt idx="1419">
                  <c:v>122.9</c:v>
                </c:pt>
                <c:pt idx="1420">
                  <c:v>122.9</c:v>
                </c:pt>
                <c:pt idx="1421">
                  <c:v>122.9</c:v>
                </c:pt>
                <c:pt idx="1422">
                  <c:v>122.9</c:v>
                </c:pt>
                <c:pt idx="1423">
                  <c:v>122.9</c:v>
                </c:pt>
                <c:pt idx="1424">
                  <c:v>122.9</c:v>
                </c:pt>
                <c:pt idx="1425">
                  <c:v>123.1</c:v>
                </c:pt>
                <c:pt idx="1426">
                  <c:v>123.1</c:v>
                </c:pt>
                <c:pt idx="1427">
                  <c:v>123.1</c:v>
                </c:pt>
                <c:pt idx="1428">
                  <c:v>123.2</c:v>
                </c:pt>
                <c:pt idx="1429">
                  <c:v>123.2</c:v>
                </c:pt>
                <c:pt idx="1430">
                  <c:v>123.2</c:v>
                </c:pt>
                <c:pt idx="1431">
                  <c:v>123.4</c:v>
                </c:pt>
                <c:pt idx="1432">
                  <c:v>123.4</c:v>
                </c:pt>
                <c:pt idx="1433">
                  <c:v>123.4</c:v>
                </c:pt>
                <c:pt idx="1434">
                  <c:v>123.3</c:v>
                </c:pt>
                <c:pt idx="1435">
                  <c:v>123.3</c:v>
                </c:pt>
                <c:pt idx="1436">
                  <c:v>123.3</c:v>
                </c:pt>
                <c:pt idx="1437">
                  <c:v>123.1</c:v>
                </c:pt>
                <c:pt idx="1438">
                  <c:v>123.1</c:v>
                </c:pt>
                <c:pt idx="1439">
                  <c:v>123.1</c:v>
                </c:pt>
                <c:pt idx="1440">
                  <c:v>123</c:v>
                </c:pt>
                <c:pt idx="1441">
                  <c:v>123</c:v>
                </c:pt>
                <c:pt idx="1442">
                  <c:v>123</c:v>
                </c:pt>
                <c:pt idx="1443">
                  <c:v>122.8</c:v>
                </c:pt>
                <c:pt idx="1444">
                  <c:v>122.8</c:v>
                </c:pt>
                <c:pt idx="1445">
                  <c:v>122.8</c:v>
                </c:pt>
                <c:pt idx="1446">
                  <c:v>123</c:v>
                </c:pt>
                <c:pt idx="1447">
                  <c:v>123</c:v>
                </c:pt>
                <c:pt idx="1448">
                  <c:v>123</c:v>
                </c:pt>
                <c:pt idx="1449">
                  <c:v>123</c:v>
                </c:pt>
                <c:pt idx="1450">
                  <c:v>123</c:v>
                </c:pt>
                <c:pt idx="1451">
                  <c:v>123</c:v>
                </c:pt>
                <c:pt idx="1452">
                  <c:v>123.1</c:v>
                </c:pt>
                <c:pt idx="1453">
                  <c:v>123.1</c:v>
                </c:pt>
                <c:pt idx="1454">
                  <c:v>123.1</c:v>
                </c:pt>
                <c:pt idx="1455">
                  <c:v>123.2</c:v>
                </c:pt>
                <c:pt idx="1456">
                  <c:v>123.2</c:v>
                </c:pt>
                <c:pt idx="1457">
                  <c:v>123.2</c:v>
                </c:pt>
                <c:pt idx="1458">
                  <c:v>123.2</c:v>
                </c:pt>
                <c:pt idx="1459">
                  <c:v>123.2</c:v>
                </c:pt>
                <c:pt idx="1460">
                  <c:v>123.2</c:v>
                </c:pt>
                <c:pt idx="1461">
                  <c:v>123.1</c:v>
                </c:pt>
                <c:pt idx="1462">
                  <c:v>123.1</c:v>
                </c:pt>
                <c:pt idx="1463">
                  <c:v>123.1</c:v>
                </c:pt>
                <c:pt idx="1464">
                  <c:v>122.9</c:v>
                </c:pt>
                <c:pt idx="1465">
                  <c:v>122.9</c:v>
                </c:pt>
                <c:pt idx="1466">
                  <c:v>122.9</c:v>
                </c:pt>
                <c:pt idx="1467">
                  <c:v>122.9</c:v>
                </c:pt>
                <c:pt idx="1468">
                  <c:v>122.9</c:v>
                </c:pt>
                <c:pt idx="1469">
                  <c:v>122.9</c:v>
                </c:pt>
                <c:pt idx="1470">
                  <c:v>123.1</c:v>
                </c:pt>
                <c:pt idx="1471">
                  <c:v>123.1</c:v>
                </c:pt>
                <c:pt idx="1472">
                  <c:v>123.1</c:v>
                </c:pt>
                <c:pt idx="1473">
                  <c:v>123.2</c:v>
                </c:pt>
                <c:pt idx="1474">
                  <c:v>123.2</c:v>
                </c:pt>
                <c:pt idx="1475">
                  <c:v>123.2</c:v>
                </c:pt>
                <c:pt idx="1476">
                  <c:v>123.3</c:v>
                </c:pt>
                <c:pt idx="1477">
                  <c:v>123.3</c:v>
                </c:pt>
                <c:pt idx="1478">
                  <c:v>123.3</c:v>
                </c:pt>
                <c:pt idx="1479">
                  <c:v>123.4</c:v>
                </c:pt>
                <c:pt idx="1480">
                  <c:v>123.4</c:v>
                </c:pt>
                <c:pt idx="1481">
                  <c:v>123.4</c:v>
                </c:pt>
                <c:pt idx="1482">
                  <c:v>123.5</c:v>
                </c:pt>
                <c:pt idx="1483">
                  <c:v>123.5</c:v>
                </c:pt>
                <c:pt idx="1484">
                  <c:v>123.5</c:v>
                </c:pt>
                <c:pt idx="1485">
                  <c:v>123.5</c:v>
                </c:pt>
                <c:pt idx="1486">
                  <c:v>123.5</c:v>
                </c:pt>
                <c:pt idx="1487">
                  <c:v>123.5</c:v>
                </c:pt>
                <c:pt idx="1488">
                  <c:v>123.5</c:v>
                </c:pt>
                <c:pt idx="1489">
                  <c:v>123.5</c:v>
                </c:pt>
                <c:pt idx="1490">
                  <c:v>123.5</c:v>
                </c:pt>
                <c:pt idx="1491">
                  <c:v>123.4</c:v>
                </c:pt>
                <c:pt idx="1492">
                  <c:v>123.4</c:v>
                </c:pt>
                <c:pt idx="1493">
                  <c:v>123.4</c:v>
                </c:pt>
                <c:pt idx="1494">
                  <c:v>123.6</c:v>
                </c:pt>
                <c:pt idx="1495">
                  <c:v>123.6</c:v>
                </c:pt>
                <c:pt idx="1496">
                  <c:v>123.6</c:v>
                </c:pt>
                <c:pt idx="1497">
                  <c:v>124</c:v>
                </c:pt>
                <c:pt idx="1498">
                  <c:v>124</c:v>
                </c:pt>
                <c:pt idx="1499">
                  <c:v>124</c:v>
                </c:pt>
                <c:pt idx="1500">
                  <c:v>124.1</c:v>
                </c:pt>
                <c:pt idx="1501">
                  <c:v>124.1</c:v>
                </c:pt>
                <c:pt idx="1502">
                  <c:v>124.1</c:v>
                </c:pt>
                <c:pt idx="1503">
                  <c:v>124</c:v>
                </c:pt>
                <c:pt idx="1504">
                  <c:v>124</c:v>
                </c:pt>
                <c:pt idx="1505">
                  <c:v>124</c:v>
                </c:pt>
                <c:pt idx="1506">
                  <c:v>124.1</c:v>
                </c:pt>
                <c:pt idx="1507">
                  <c:v>124.1</c:v>
                </c:pt>
                <c:pt idx="1508">
                  <c:v>124.1</c:v>
                </c:pt>
                <c:pt idx="1509">
                  <c:v>124.3</c:v>
                </c:pt>
                <c:pt idx="1510">
                  <c:v>124.3</c:v>
                </c:pt>
                <c:pt idx="1511">
                  <c:v>124.3</c:v>
                </c:pt>
                <c:pt idx="1512">
                  <c:v>124.3</c:v>
                </c:pt>
                <c:pt idx="1513">
                  <c:v>124.3</c:v>
                </c:pt>
                <c:pt idx="1514">
                  <c:v>124.3</c:v>
                </c:pt>
                <c:pt idx="1515">
                  <c:v>124.7</c:v>
                </c:pt>
                <c:pt idx="1516">
                  <c:v>124.7</c:v>
                </c:pt>
                <c:pt idx="1517">
                  <c:v>124.7</c:v>
                </c:pt>
                <c:pt idx="1518">
                  <c:v>125.2</c:v>
                </c:pt>
                <c:pt idx="1519">
                  <c:v>125.2</c:v>
                </c:pt>
                <c:pt idx="1520">
                  <c:v>125.2</c:v>
                </c:pt>
                <c:pt idx="1521">
                  <c:v>125.6</c:v>
                </c:pt>
                <c:pt idx="1522">
                  <c:v>125.6</c:v>
                </c:pt>
                <c:pt idx="1523">
                  <c:v>125.6</c:v>
                </c:pt>
                <c:pt idx="1524">
                  <c:v>125.6</c:v>
                </c:pt>
                <c:pt idx="1525">
                  <c:v>125.6</c:v>
                </c:pt>
                <c:pt idx="1526">
                  <c:v>125.6</c:v>
                </c:pt>
                <c:pt idx="1527">
                  <c:v>125.3</c:v>
                </c:pt>
                <c:pt idx="1528">
                  <c:v>125.3</c:v>
                </c:pt>
                <c:pt idx="1529">
                  <c:v>125.3</c:v>
                </c:pt>
                <c:pt idx="1530">
                  <c:v>124.9</c:v>
                </c:pt>
                <c:pt idx="1531">
                  <c:v>124.9</c:v>
                </c:pt>
                <c:pt idx="1532">
                  <c:v>124.9</c:v>
                </c:pt>
                <c:pt idx="1533">
                  <c:v>124.8</c:v>
                </c:pt>
                <c:pt idx="1534">
                  <c:v>124.8</c:v>
                </c:pt>
                <c:pt idx="1535">
                  <c:v>124.8</c:v>
                </c:pt>
                <c:pt idx="1536">
                  <c:v>124.9</c:v>
                </c:pt>
                <c:pt idx="1537">
                  <c:v>124.9</c:v>
                </c:pt>
                <c:pt idx="1538">
                  <c:v>124.9</c:v>
                </c:pt>
                <c:pt idx="1539">
                  <c:v>124.9</c:v>
                </c:pt>
                <c:pt idx="1540">
                  <c:v>124.9</c:v>
                </c:pt>
                <c:pt idx="1541">
                  <c:v>124.9</c:v>
                </c:pt>
                <c:pt idx="1542">
                  <c:v>124.4</c:v>
                </c:pt>
                <c:pt idx="1543">
                  <c:v>124.4</c:v>
                </c:pt>
                <c:pt idx="1544">
                  <c:v>124.4</c:v>
                </c:pt>
                <c:pt idx="1545">
                  <c:v>123.9</c:v>
                </c:pt>
                <c:pt idx="1546">
                  <c:v>123.9</c:v>
                </c:pt>
                <c:pt idx="1547">
                  <c:v>123.9</c:v>
                </c:pt>
                <c:pt idx="1548">
                  <c:v>123.6</c:v>
                </c:pt>
                <c:pt idx="1549">
                  <c:v>123.6</c:v>
                </c:pt>
                <c:pt idx="1550">
                  <c:v>123.6</c:v>
                </c:pt>
                <c:pt idx="1551">
                  <c:v>123.7</c:v>
                </c:pt>
                <c:pt idx="1552">
                  <c:v>123.7</c:v>
                </c:pt>
                <c:pt idx="1553">
                  <c:v>123.7</c:v>
                </c:pt>
                <c:pt idx="1554">
                  <c:v>123.4</c:v>
                </c:pt>
                <c:pt idx="1555">
                  <c:v>123.4</c:v>
                </c:pt>
                <c:pt idx="1556">
                  <c:v>123.4</c:v>
                </c:pt>
                <c:pt idx="1557">
                  <c:v>123.5</c:v>
                </c:pt>
                <c:pt idx="1558">
                  <c:v>123.5</c:v>
                </c:pt>
                <c:pt idx="1559">
                  <c:v>123.5</c:v>
                </c:pt>
                <c:pt idx="1560">
                  <c:v>123.2</c:v>
                </c:pt>
                <c:pt idx="1561">
                  <c:v>123.2</c:v>
                </c:pt>
                <c:pt idx="1562">
                  <c:v>123.2</c:v>
                </c:pt>
                <c:pt idx="1563">
                  <c:v>123</c:v>
                </c:pt>
                <c:pt idx="1564">
                  <c:v>123</c:v>
                </c:pt>
                <c:pt idx="1565">
                  <c:v>123</c:v>
                </c:pt>
                <c:pt idx="1566">
                  <c:v>122.9</c:v>
                </c:pt>
                <c:pt idx="1567">
                  <c:v>122.9</c:v>
                </c:pt>
                <c:pt idx="1568">
                  <c:v>122.9</c:v>
                </c:pt>
                <c:pt idx="1569">
                  <c:v>123</c:v>
                </c:pt>
                <c:pt idx="1570">
                  <c:v>123</c:v>
                </c:pt>
                <c:pt idx="1571">
                  <c:v>123</c:v>
                </c:pt>
                <c:pt idx="1572">
                  <c:v>123.1</c:v>
                </c:pt>
                <c:pt idx="1573">
                  <c:v>123.1</c:v>
                </c:pt>
                <c:pt idx="1574">
                  <c:v>123.1</c:v>
                </c:pt>
                <c:pt idx="1575">
                  <c:v>123.1</c:v>
                </c:pt>
                <c:pt idx="1576">
                  <c:v>123.1</c:v>
                </c:pt>
                <c:pt idx="1577">
                  <c:v>123.1</c:v>
                </c:pt>
                <c:pt idx="1578">
                  <c:v>123</c:v>
                </c:pt>
                <c:pt idx="1579">
                  <c:v>123</c:v>
                </c:pt>
                <c:pt idx="1580">
                  <c:v>123</c:v>
                </c:pt>
                <c:pt idx="1581">
                  <c:v>123.5</c:v>
                </c:pt>
                <c:pt idx="1582">
                  <c:v>123.5</c:v>
                </c:pt>
                <c:pt idx="1583">
                  <c:v>123.5</c:v>
                </c:pt>
                <c:pt idx="1584">
                  <c:v>123.9</c:v>
                </c:pt>
                <c:pt idx="1585">
                  <c:v>123.9</c:v>
                </c:pt>
                <c:pt idx="1586">
                  <c:v>123.9</c:v>
                </c:pt>
                <c:pt idx="1587">
                  <c:v>124.3</c:v>
                </c:pt>
                <c:pt idx="1588">
                  <c:v>124.3</c:v>
                </c:pt>
                <c:pt idx="1589">
                  <c:v>124.3</c:v>
                </c:pt>
                <c:pt idx="1590">
                  <c:v>124.6</c:v>
                </c:pt>
                <c:pt idx="1591">
                  <c:v>124.6</c:v>
                </c:pt>
                <c:pt idx="1592">
                  <c:v>124.6</c:v>
                </c:pt>
                <c:pt idx="1593">
                  <c:v>124.7</c:v>
                </c:pt>
                <c:pt idx="1594">
                  <c:v>124.7</c:v>
                </c:pt>
                <c:pt idx="1595">
                  <c:v>124.7</c:v>
                </c:pt>
                <c:pt idx="1596">
                  <c:v>125.3</c:v>
                </c:pt>
                <c:pt idx="1597">
                  <c:v>125.3</c:v>
                </c:pt>
                <c:pt idx="1598">
                  <c:v>125.3</c:v>
                </c:pt>
                <c:pt idx="1599">
                  <c:v>125.6</c:v>
                </c:pt>
                <c:pt idx="1600">
                  <c:v>125.6</c:v>
                </c:pt>
                <c:pt idx="1601">
                  <c:v>125.6</c:v>
                </c:pt>
                <c:pt idx="1602">
                  <c:v>126.1</c:v>
                </c:pt>
                <c:pt idx="1603">
                  <c:v>126.1</c:v>
                </c:pt>
                <c:pt idx="1604">
                  <c:v>126.1</c:v>
                </c:pt>
                <c:pt idx="1605">
                  <c:v>126.2</c:v>
                </c:pt>
                <c:pt idx="1606">
                  <c:v>126.2</c:v>
                </c:pt>
                <c:pt idx="1607">
                  <c:v>126.2</c:v>
                </c:pt>
                <c:pt idx="1608">
                  <c:v>126</c:v>
                </c:pt>
                <c:pt idx="1609">
                  <c:v>126</c:v>
                </c:pt>
                <c:pt idx="1610">
                  <c:v>126</c:v>
                </c:pt>
                <c:pt idx="1611">
                  <c:v>125.4</c:v>
                </c:pt>
                <c:pt idx="1612">
                  <c:v>125.4</c:v>
                </c:pt>
                <c:pt idx="1613">
                  <c:v>125.4</c:v>
                </c:pt>
                <c:pt idx="1614">
                  <c:v>124.5</c:v>
                </c:pt>
                <c:pt idx="1615">
                  <c:v>124.5</c:v>
                </c:pt>
                <c:pt idx="1616">
                  <c:v>124.5</c:v>
                </c:pt>
                <c:pt idx="1617">
                  <c:v>122</c:v>
                </c:pt>
                <c:pt idx="1618">
                  <c:v>122</c:v>
                </c:pt>
                <c:pt idx="1619">
                  <c:v>122</c:v>
                </c:pt>
                <c:pt idx="1620">
                  <c:v>119.6</c:v>
                </c:pt>
                <c:pt idx="1621">
                  <c:v>119.6</c:v>
                </c:pt>
                <c:pt idx="1622">
                  <c:v>119.6</c:v>
                </c:pt>
                <c:pt idx="1623">
                  <c:v>116.9</c:v>
                </c:pt>
                <c:pt idx="1624">
                  <c:v>116.9</c:v>
                </c:pt>
                <c:pt idx="1625">
                  <c:v>116.9</c:v>
                </c:pt>
                <c:pt idx="1626">
                  <c:v>115.8</c:v>
                </c:pt>
                <c:pt idx="1627">
                  <c:v>115.8</c:v>
                </c:pt>
                <c:pt idx="1628">
                  <c:v>115.8</c:v>
                </c:pt>
                <c:pt idx="1629">
                  <c:v>115.6</c:v>
                </c:pt>
                <c:pt idx="1630">
                  <c:v>115.6</c:v>
                </c:pt>
                <c:pt idx="1631">
                  <c:v>115.6</c:v>
                </c:pt>
                <c:pt idx="1632">
                  <c:v>115.6</c:v>
                </c:pt>
                <c:pt idx="1633">
                  <c:v>115.6</c:v>
                </c:pt>
                <c:pt idx="1634">
                  <c:v>115.6</c:v>
                </c:pt>
                <c:pt idx="1635">
                  <c:v>116.8</c:v>
                </c:pt>
                <c:pt idx="1636">
                  <c:v>116.8</c:v>
                </c:pt>
                <c:pt idx="1637">
                  <c:v>116.8</c:v>
                </c:pt>
                <c:pt idx="1638">
                  <c:v>118.9</c:v>
                </c:pt>
                <c:pt idx="1639">
                  <c:v>118.9</c:v>
                </c:pt>
                <c:pt idx="1640">
                  <c:v>118.9</c:v>
                </c:pt>
                <c:pt idx="1641">
                  <c:v>121.8</c:v>
                </c:pt>
                <c:pt idx="1642">
                  <c:v>121.8</c:v>
                </c:pt>
                <c:pt idx="1643">
                  <c:v>121.8</c:v>
                </c:pt>
                <c:pt idx="1644">
                  <c:v>124</c:v>
                </c:pt>
                <c:pt idx="1645">
                  <c:v>124</c:v>
                </c:pt>
                <c:pt idx="1646">
                  <c:v>124</c:v>
                </c:pt>
                <c:pt idx="1647">
                  <c:v>124.9</c:v>
                </c:pt>
                <c:pt idx="1648">
                  <c:v>124.9</c:v>
                </c:pt>
                <c:pt idx="1649">
                  <c:v>124.9</c:v>
                </c:pt>
                <c:pt idx="1650">
                  <c:v>124.7</c:v>
                </c:pt>
                <c:pt idx="1651">
                  <c:v>124.7</c:v>
                </c:pt>
                <c:pt idx="1652">
                  <c:v>124.7</c:v>
                </c:pt>
                <c:pt idx="1653">
                  <c:v>124.4</c:v>
                </c:pt>
                <c:pt idx="1654">
                  <c:v>124.4</c:v>
                </c:pt>
                <c:pt idx="1655">
                  <c:v>124.4</c:v>
                </c:pt>
                <c:pt idx="1656">
                  <c:v>124.2</c:v>
                </c:pt>
                <c:pt idx="1657">
                  <c:v>124.2</c:v>
                </c:pt>
                <c:pt idx="1658">
                  <c:v>124.2</c:v>
                </c:pt>
                <c:pt idx="1659">
                  <c:v>124.3</c:v>
                </c:pt>
                <c:pt idx="1660">
                  <c:v>124.3</c:v>
                </c:pt>
                <c:pt idx="1661">
                  <c:v>124.3</c:v>
                </c:pt>
                <c:pt idx="1662">
                  <c:v>124.5</c:v>
                </c:pt>
                <c:pt idx="1663">
                  <c:v>124.5</c:v>
                </c:pt>
                <c:pt idx="1664">
                  <c:v>124.5</c:v>
                </c:pt>
                <c:pt idx="1665">
                  <c:v>124.4</c:v>
                </c:pt>
                <c:pt idx="1666">
                  <c:v>124.4</c:v>
                </c:pt>
                <c:pt idx="1667">
                  <c:v>124.4</c:v>
                </c:pt>
                <c:pt idx="1668">
                  <c:v>124.4</c:v>
                </c:pt>
                <c:pt idx="1669">
                  <c:v>124.4</c:v>
                </c:pt>
                <c:pt idx="1670">
                  <c:v>124.4</c:v>
                </c:pt>
                <c:pt idx="1671">
                  <c:v>124.7</c:v>
                </c:pt>
                <c:pt idx="1672">
                  <c:v>124.7</c:v>
                </c:pt>
                <c:pt idx="1673">
                  <c:v>124.7</c:v>
                </c:pt>
                <c:pt idx="1674">
                  <c:v>125.5</c:v>
                </c:pt>
                <c:pt idx="1675">
                  <c:v>125.5</c:v>
                </c:pt>
                <c:pt idx="1676">
                  <c:v>125.5</c:v>
                </c:pt>
                <c:pt idx="1677">
                  <c:v>125.9</c:v>
                </c:pt>
                <c:pt idx="1678">
                  <c:v>125.9</c:v>
                </c:pt>
                <c:pt idx="1679">
                  <c:v>125.9</c:v>
                </c:pt>
                <c:pt idx="1680">
                  <c:v>126.1</c:v>
                </c:pt>
                <c:pt idx="1681">
                  <c:v>126.1</c:v>
                </c:pt>
                <c:pt idx="1682">
                  <c:v>126.1</c:v>
                </c:pt>
                <c:pt idx="1683">
                  <c:v>126.2</c:v>
                </c:pt>
                <c:pt idx="1684">
                  <c:v>126.2</c:v>
                </c:pt>
                <c:pt idx="1685">
                  <c:v>126.2</c:v>
                </c:pt>
                <c:pt idx="1686">
                  <c:v>126.7</c:v>
                </c:pt>
                <c:pt idx="1687">
                  <c:v>126.7</c:v>
                </c:pt>
                <c:pt idx="1688">
                  <c:v>126.7</c:v>
                </c:pt>
                <c:pt idx="1689">
                  <c:v>127.1</c:v>
                </c:pt>
                <c:pt idx="1690">
                  <c:v>127.1</c:v>
                </c:pt>
                <c:pt idx="1691">
                  <c:v>127.1</c:v>
                </c:pt>
                <c:pt idx="1692">
                  <c:v>127.6</c:v>
                </c:pt>
                <c:pt idx="1693">
                  <c:v>127.6</c:v>
                </c:pt>
                <c:pt idx="1694">
                  <c:v>127.6</c:v>
                </c:pt>
                <c:pt idx="1695">
                  <c:v>128.1</c:v>
                </c:pt>
                <c:pt idx="1696">
                  <c:v>128.1</c:v>
                </c:pt>
                <c:pt idx="1697">
                  <c:v>128.1</c:v>
                </c:pt>
                <c:pt idx="1698">
                  <c:v>128.6</c:v>
                </c:pt>
                <c:pt idx="1699">
                  <c:v>128.6</c:v>
                </c:pt>
                <c:pt idx="1700">
                  <c:v>128.6</c:v>
                </c:pt>
                <c:pt idx="1701">
                  <c:v>128.80000000000001</c:v>
                </c:pt>
                <c:pt idx="1702">
                  <c:v>128.80000000000001</c:v>
                </c:pt>
                <c:pt idx="1703">
                  <c:v>128.80000000000001</c:v>
                </c:pt>
                <c:pt idx="1704">
                  <c:v>129</c:v>
                </c:pt>
                <c:pt idx="1705">
                  <c:v>129</c:v>
                </c:pt>
                <c:pt idx="1706">
                  <c:v>129</c:v>
                </c:pt>
                <c:pt idx="1707">
                  <c:v>129.19999999999999</c:v>
                </c:pt>
                <c:pt idx="1708">
                  <c:v>129.19999999999999</c:v>
                </c:pt>
                <c:pt idx="1709">
                  <c:v>129.19999999999999</c:v>
                </c:pt>
                <c:pt idx="1710">
                  <c:v>129.6</c:v>
                </c:pt>
                <c:pt idx="1711">
                  <c:v>129.6</c:v>
                </c:pt>
                <c:pt idx="1712">
                  <c:v>129.6</c:v>
                </c:pt>
                <c:pt idx="1713">
                  <c:v>130</c:v>
                </c:pt>
                <c:pt idx="1714">
                  <c:v>130</c:v>
                </c:pt>
                <c:pt idx="1715">
                  <c:v>130</c:v>
                </c:pt>
                <c:pt idx="1716">
                  <c:v>130.5</c:v>
                </c:pt>
                <c:pt idx="1717">
                  <c:v>130.5</c:v>
                </c:pt>
                <c:pt idx="1718">
                  <c:v>130.5</c:v>
                </c:pt>
                <c:pt idx="1719">
                  <c:v>130.5</c:v>
                </c:pt>
                <c:pt idx="1720">
                  <c:v>130.5</c:v>
                </c:pt>
                <c:pt idx="1721">
                  <c:v>130.5</c:v>
                </c:pt>
                <c:pt idx="1722">
                  <c:v>130.30000000000001</c:v>
                </c:pt>
                <c:pt idx="1723">
                  <c:v>130.30000000000001</c:v>
                </c:pt>
                <c:pt idx="1724">
                  <c:v>130.30000000000001</c:v>
                </c:pt>
                <c:pt idx="1725">
                  <c:v>130.1</c:v>
                </c:pt>
                <c:pt idx="1726">
                  <c:v>130.1</c:v>
                </c:pt>
                <c:pt idx="1727">
                  <c:v>130.1</c:v>
                </c:pt>
                <c:pt idx="1728">
                  <c:v>130.69999999999999</c:v>
                </c:pt>
                <c:pt idx="1729">
                  <c:v>130.69999999999999</c:v>
                </c:pt>
                <c:pt idx="1730">
                  <c:v>130.69999999999999</c:v>
                </c:pt>
                <c:pt idx="1731">
                  <c:v>131.19999999999999</c:v>
                </c:pt>
                <c:pt idx="1732">
                  <c:v>131.19999999999999</c:v>
                </c:pt>
                <c:pt idx="1733">
                  <c:v>131.19999999999999</c:v>
                </c:pt>
                <c:pt idx="1734">
                  <c:v>131.1</c:v>
                </c:pt>
                <c:pt idx="1735">
                  <c:v>131.1</c:v>
                </c:pt>
                <c:pt idx="1736">
                  <c:v>131.1</c:v>
                </c:pt>
                <c:pt idx="1737">
                  <c:v>131.1</c:v>
                </c:pt>
                <c:pt idx="1738">
                  <c:v>131.1</c:v>
                </c:pt>
                <c:pt idx="1739">
                  <c:v>131.1</c:v>
                </c:pt>
                <c:pt idx="1740">
                  <c:v>131.30000000000001</c:v>
                </c:pt>
                <c:pt idx="1741">
                  <c:v>131.30000000000001</c:v>
                </c:pt>
                <c:pt idx="1742">
                  <c:v>131.30000000000001</c:v>
                </c:pt>
                <c:pt idx="1743">
                  <c:v>131.69999999999999</c:v>
                </c:pt>
                <c:pt idx="1744">
                  <c:v>131.69999999999999</c:v>
                </c:pt>
                <c:pt idx="1745">
                  <c:v>131.69999999999999</c:v>
                </c:pt>
                <c:pt idx="1746">
                  <c:v>131.80000000000001</c:v>
                </c:pt>
                <c:pt idx="1747">
                  <c:v>131.80000000000001</c:v>
                </c:pt>
                <c:pt idx="1748">
                  <c:v>131.80000000000001</c:v>
                </c:pt>
                <c:pt idx="1749">
                  <c:v>132.1</c:v>
                </c:pt>
                <c:pt idx="1750">
                  <c:v>132.1</c:v>
                </c:pt>
                <c:pt idx="1751">
                  <c:v>132.1</c:v>
                </c:pt>
                <c:pt idx="1752">
                  <c:v>132.30000000000001</c:v>
                </c:pt>
                <c:pt idx="1753">
                  <c:v>132.30000000000001</c:v>
                </c:pt>
                <c:pt idx="1754">
                  <c:v>132.30000000000001</c:v>
                </c:pt>
                <c:pt idx="1755">
                  <c:v>132.19999999999999</c:v>
                </c:pt>
                <c:pt idx="1756">
                  <c:v>132.19999999999999</c:v>
                </c:pt>
                <c:pt idx="1757">
                  <c:v>132.19999999999999</c:v>
                </c:pt>
                <c:pt idx="1758">
                  <c:v>131.69999999999999</c:v>
                </c:pt>
                <c:pt idx="1759">
                  <c:v>131.69999999999999</c:v>
                </c:pt>
                <c:pt idx="1760">
                  <c:v>131.69999999999999</c:v>
                </c:pt>
                <c:pt idx="1761">
                  <c:v>131.1</c:v>
                </c:pt>
                <c:pt idx="1762">
                  <c:v>131.1</c:v>
                </c:pt>
                <c:pt idx="1763">
                  <c:v>131.1</c:v>
                </c:pt>
                <c:pt idx="1764">
                  <c:v>130.30000000000001</c:v>
                </c:pt>
                <c:pt idx="1765">
                  <c:v>130.30000000000001</c:v>
                </c:pt>
                <c:pt idx="1766">
                  <c:v>130.30000000000001</c:v>
                </c:pt>
                <c:pt idx="1767">
                  <c:v>129.4</c:v>
                </c:pt>
                <c:pt idx="1768">
                  <c:v>129.4</c:v>
                </c:pt>
                <c:pt idx="1769">
                  <c:v>129.4</c:v>
                </c:pt>
                <c:pt idx="1770">
                  <c:v>128.69999999999999</c:v>
                </c:pt>
                <c:pt idx="1771">
                  <c:v>128.69999999999999</c:v>
                </c:pt>
                <c:pt idx="1772">
                  <c:v>128.69999999999999</c:v>
                </c:pt>
                <c:pt idx="1773">
                  <c:v>128.1</c:v>
                </c:pt>
                <c:pt idx="1774">
                  <c:v>128.1</c:v>
                </c:pt>
                <c:pt idx="1775">
                  <c:v>128.1</c:v>
                </c:pt>
                <c:pt idx="1776">
                  <c:v>127.6</c:v>
                </c:pt>
                <c:pt idx="1777">
                  <c:v>127.6</c:v>
                </c:pt>
                <c:pt idx="1778">
                  <c:v>127.6</c:v>
                </c:pt>
                <c:pt idx="1779">
                  <c:v>127.4</c:v>
                </c:pt>
                <c:pt idx="1780">
                  <c:v>127.4</c:v>
                </c:pt>
                <c:pt idx="1781">
                  <c:v>127.4</c:v>
                </c:pt>
                <c:pt idx="1782">
                  <c:v>127.1</c:v>
                </c:pt>
                <c:pt idx="1783">
                  <c:v>127.1</c:v>
                </c:pt>
                <c:pt idx="1784">
                  <c:v>127.1</c:v>
                </c:pt>
                <c:pt idx="1785">
                  <c:v>127</c:v>
                </c:pt>
                <c:pt idx="1786">
                  <c:v>127</c:v>
                </c:pt>
                <c:pt idx="1787">
                  <c:v>127</c:v>
                </c:pt>
                <c:pt idx="1788">
                  <c:v>126.7</c:v>
                </c:pt>
                <c:pt idx="1789">
                  <c:v>126.7</c:v>
                </c:pt>
                <c:pt idx="1790">
                  <c:v>126.7</c:v>
                </c:pt>
                <c:pt idx="1791">
                  <c:v>126.7</c:v>
                </c:pt>
                <c:pt idx="1792">
                  <c:v>126.7</c:v>
                </c:pt>
                <c:pt idx="1793">
                  <c:v>126.7</c:v>
                </c:pt>
                <c:pt idx="1794">
                  <c:v>126.7</c:v>
                </c:pt>
                <c:pt idx="1795">
                  <c:v>126.7</c:v>
                </c:pt>
                <c:pt idx="1796">
                  <c:v>126.7</c:v>
                </c:pt>
                <c:pt idx="1797">
                  <c:v>126.6</c:v>
                </c:pt>
                <c:pt idx="1798">
                  <c:v>126.6</c:v>
                </c:pt>
                <c:pt idx="1799">
                  <c:v>126.6</c:v>
                </c:pt>
                <c:pt idx="1800">
                  <c:v>126.5</c:v>
                </c:pt>
                <c:pt idx="1801">
                  <c:v>126.5</c:v>
                </c:pt>
                <c:pt idx="1802">
                  <c:v>126.5</c:v>
                </c:pt>
                <c:pt idx="1803">
                  <c:v>126.5</c:v>
                </c:pt>
                <c:pt idx="1804">
                  <c:v>126.5</c:v>
                </c:pt>
                <c:pt idx="1805">
                  <c:v>126.5</c:v>
                </c:pt>
                <c:pt idx="1806">
                  <c:v>126.7</c:v>
                </c:pt>
                <c:pt idx="1807">
                  <c:v>126.7</c:v>
                </c:pt>
                <c:pt idx="1808">
                  <c:v>126.7</c:v>
                </c:pt>
                <c:pt idx="1809">
                  <c:v>126.9</c:v>
                </c:pt>
                <c:pt idx="1810">
                  <c:v>126.9</c:v>
                </c:pt>
                <c:pt idx="1811">
                  <c:v>126.9</c:v>
                </c:pt>
                <c:pt idx="1812">
                  <c:v>127</c:v>
                </c:pt>
                <c:pt idx="1813">
                  <c:v>127</c:v>
                </c:pt>
                <c:pt idx="1814">
                  <c:v>127</c:v>
                </c:pt>
                <c:pt idx="1815">
                  <c:v>127</c:v>
                </c:pt>
                <c:pt idx="1816">
                  <c:v>127</c:v>
                </c:pt>
                <c:pt idx="1817">
                  <c:v>127</c:v>
                </c:pt>
                <c:pt idx="1818">
                  <c:v>126.5</c:v>
                </c:pt>
                <c:pt idx="1819">
                  <c:v>126.5</c:v>
                </c:pt>
                <c:pt idx="1820">
                  <c:v>126.5</c:v>
                </c:pt>
                <c:pt idx="1821">
                  <c:v>126.5</c:v>
                </c:pt>
                <c:pt idx="1822">
                  <c:v>126.5</c:v>
                </c:pt>
                <c:pt idx="1823">
                  <c:v>126.5</c:v>
                </c:pt>
                <c:pt idx="1824">
                  <c:v>126.5</c:v>
                </c:pt>
                <c:pt idx="1825">
                  <c:v>126.5</c:v>
                </c:pt>
                <c:pt idx="1826">
                  <c:v>126.5</c:v>
                </c:pt>
                <c:pt idx="1827">
                  <c:v>127.2</c:v>
                </c:pt>
                <c:pt idx="1828">
                  <c:v>127.2</c:v>
                </c:pt>
                <c:pt idx="1829">
                  <c:v>127.2</c:v>
                </c:pt>
                <c:pt idx="1830">
                  <c:v>127.3</c:v>
                </c:pt>
                <c:pt idx="1831">
                  <c:v>127.3</c:v>
                </c:pt>
                <c:pt idx="1832">
                  <c:v>127.3</c:v>
                </c:pt>
                <c:pt idx="1833">
                  <c:v>128</c:v>
                </c:pt>
                <c:pt idx="1834">
                  <c:v>128</c:v>
                </c:pt>
                <c:pt idx="1835">
                  <c:v>128</c:v>
                </c:pt>
                <c:pt idx="1836">
                  <c:v>128.6</c:v>
                </c:pt>
                <c:pt idx="1837">
                  <c:v>128.6</c:v>
                </c:pt>
                <c:pt idx="1838">
                  <c:v>128.6</c:v>
                </c:pt>
                <c:pt idx="1839">
                  <c:v>129.5</c:v>
                </c:pt>
                <c:pt idx="1840">
                  <c:v>129.5</c:v>
                </c:pt>
                <c:pt idx="1841">
                  <c:v>129.5</c:v>
                </c:pt>
                <c:pt idx="1842">
                  <c:v>130.1</c:v>
                </c:pt>
                <c:pt idx="1843">
                  <c:v>130.1</c:v>
                </c:pt>
                <c:pt idx="1844">
                  <c:v>130.1</c:v>
                </c:pt>
                <c:pt idx="1845">
                  <c:v>130.1</c:v>
                </c:pt>
                <c:pt idx="1846">
                  <c:v>130.1</c:v>
                </c:pt>
                <c:pt idx="1847">
                  <c:v>130.1</c:v>
                </c:pt>
                <c:pt idx="1848">
                  <c:v>130</c:v>
                </c:pt>
                <c:pt idx="1849">
                  <c:v>130</c:v>
                </c:pt>
                <c:pt idx="1850">
                  <c:v>130</c:v>
                </c:pt>
                <c:pt idx="1851">
                  <c:v>129.30000000000001</c:v>
                </c:pt>
                <c:pt idx="1852">
                  <c:v>129.30000000000001</c:v>
                </c:pt>
                <c:pt idx="1853">
                  <c:v>129.30000000000001</c:v>
                </c:pt>
                <c:pt idx="1854">
                  <c:v>128.9</c:v>
                </c:pt>
                <c:pt idx="1855">
                  <c:v>128.9</c:v>
                </c:pt>
                <c:pt idx="1856">
                  <c:v>128.9</c:v>
                </c:pt>
                <c:pt idx="1857">
                  <c:v>128.69999999999999</c:v>
                </c:pt>
                <c:pt idx="1858">
                  <c:v>128.69999999999999</c:v>
                </c:pt>
                <c:pt idx="1859">
                  <c:v>128.69999999999999</c:v>
                </c:pt>
                <c:pt idx="1860">
                  <c:v>128.9</c:v>
                </c:pt>
                <c:pt idx="1861">
                  <c:v>128.9</c:v>
                </c:pt>
                <c:pt idx="1862">
                  <c:v>128.9</c:v>
                </c:pt>
                <c:pt idx="1863">
                  <c:v>129.1</c:v>
                </c:pt>
                <c:pt idx="1864">
                  <c:v>129.1</c:v>
                </c:pt>
                <c:pt idx="1865">
                  <c:v>129.1</c:v>
                </c:pt>
                <c:pt idx="1866">
                  <c:v>129.5</c:v>
                </c:pt>
                <c:pt idx="1867">
                  <c:v>129.5</c:v>
                </c:pt>
                <c:pt idx="1868">
                  <c:v>129.5</c:v>
                </c:pt>
                <c:pt idx="1869">
                  <c:v>130.1</c:v>
                </c:pt>
                <c:pt idx="1870">
                  <c:v>130.1</c:v>
                </c:pt>
                <c:pt idx="1871">
                  <c:v>130.1</c:v>
                </c:pt>
                <c:pt idx="1872">
                  <c:v>131</c:v>
                </c:pt>
                <c:pt idx="1873">
                  <c:v>131</c:v>
                </c:pt>
                <c:pt idx="1874">
                  <c:v>131</c:v>
                </c:pt>
                <c:pt idx="1875">
                  <c:v>131.69999999999999</c:v>
                </c:pt>
                <c:pt idx="1876">
                  <c:v>131.69999999999999</c:v>
                </c:pt>
                <c:pt idx="1877">
                  <c:v>131.69999999999999</c:v>
                </c:pt>
                <c:pt idx="1878">
                  <c:v>131.9</c:v>
                </c:pt>
                <c:pt idx="1879">
                  <c:v>131.9</c:v>
                </c:pt>
                <c:pt idx="1880">
                  <c:v>131.9</c:v>
                </c:pt>
                <c:pt idx="1881">
                  <c:v>132</c:v>
                </c:pt>
                <c:pt idx="1882">
                  <c:v>132</c:v>
                </c:pt>
                <c:pt idx="1883">
                  <c:v>132</c:v>
                </c:pt>
                <c:pt idx="1884">
                  <c:v>131.69999999999999</c:v>
                </c:pt>
                <c:pt idx="1885">
                  <c:v>131.69999999999999</c:v>
                </c:pt>
                <c:pt idx="1886">
                  <c:v>131.69999999999999</c:v>
                </c:pt>
                <c:pt idx="1887">
                  <c:v>131.9</c:v>
                </c:pt>
                <c:pt idx="1888">
                  <c:v>131.9</c:v>
                </c:pt>
                <c:pt idx="1889">
                  <c:v>131.9</c:v>
                </c:pt>
                <c:pt idx="1890">
                  <c:v>132.19999999999999</c:v>
                </c:pt>
                <c:pt idx="1891">
                  <c:v>132.19999999999999</c:v>
                </c:pt>
                <c:pt idx="1892">
                  <c:v>132.19999999999999</c:v>
                </c:pt>
                <c:pt idx="1893">
                  <c:v>133.6</c:v>
                </c:pt>
                <c:pt idx="1894">
                  <c:v>133.6</c:v>
                </c:pt>
                <c:pt idx="1895">
                  <c:v>133.6</c:v>
                </c:pt>
                <c:pt idx="1896">
                  <c:v>135</c:v>
                </c:pt>
                <c:pt idx="1897">
                  <c:v>135</c:v>
                </c:pt>
                <c:pt idx="1898">
                  <c:v>135</c:v>
                </c:pt>
                <c:pt idx="1899">
                  <c:v>136.9</c:v>
                </c:pt>
                <c:pt idx="1900">
                  <c:v>136.9</c:v>
                </c:pt>
                <c:pt idx="1901">
                  <c:v>136.9</c:v>
                </c:pt>
                <c:pt idx="1902">
                  <c:v>138.1</c:v>
                </c:pt>
                <c:pt idx="1903">
                  <c:v>138.1</c:v>
                </c:pt>
                <c:pt idx="1904">
                  <c:v>138.1</c:v>
                </c:pt>
                <c:pt idx="1905">
                  <c:v>138.69999999999999</c:v>
                </c:pt>
                <c:pt idx="1906">
                  <c:v>138.69999999999999</c:v>
                </c:pt>
                <c:pt idx="1907">
                  <c:v>138.69999999999999</c:v>
                </c:pt>
                <c:pt idx="1908">
                  <c:v>137.69999999999999</c:v>
                </c:pt>
                <c:pt idx="1909">
                  <c:v>137.69999999999999</c:v>
                </c:pt>
                <c:pt idx="1910">
                  <c:v>137.69999999999999</c:v>
                </c:pt>
                <c:pt idx="1911">
                  <c:v>135.6</c:v>
                </c:pt>
                <c:pt idx="1912">
                  <c:v>135.6</c:v>
                </c:pt>
                <c:pt idx="1913">
                  <c:v>135.6</c:v>
                </c:pt>
                <c:pt idx="1914">
                  <c:v>133.9</c:v>
                </c:pt>
                <c:pt idx="1915">
                  <c:v>133.9</c:v>
                </c:pt>
                <c:pt idx="1916">
                  <c:v>133.9</c:v>
                </c:pt>
                <c:pt idx="1917">
                  <c:v>133</c:v>
                </c:pt>
                <c:pt idx="1918">
                  <c:v>133</c:v>
                </c:pt>
                <c:pt idx="1919">
                  <c:v>133</c:v>
                </c:pt>
                <c:pt idx="1920">
                  <c:v>132.80000000000001</c:v>
                </c:pt>
                <c:pt idx="1921">
                  <c:v>132.80000000000001</c:v>
                </c:pt>
                <c:pt idx="1922">
                  <c:v>132.80000000000001</c:v>
                </c:pt>
                <c:pt idx="1923">
                  <c:v>131.69999999999999</c:v>
                </c:pt>
                <c:pt idx="1924">
                  <c:v>131.69999999999999</c:v>
                </c:pt>
                <c:pt idx="1925">
                  <c:v>131.69999999999999</c:v>
                </c:pt>
                <c:pt idx="1926">
                  <c:v>129.1</c:v>
                </c:pt>
                <c:pt idx="1927">
                  <c:v>129.1</c:v>
                </c:pt>
                <c:pt idx="1928">
                  <c:v>129.1</c:v>
                </c:pt>
                <c:pt idx="1929">
                  <c:v>127</c:v>
                </c:pt>
                <c:pt idx="1930">
                  <c:v>127</c:v>
                </c:pt>
                <c:pt idx="1931">
                  <c:v>127</c:v>
                </c:pt>
                <c:pt idx="1932">
                  <c:v>127.2</c:v>
                </c:pt>
                <c:pt idx="1933">
                  <c:v>127.2</c:v>
                </c:pt>
                <c:pt idx="1934">
                  <c:v>127.2</c:v>
                </c:pt>
                <c:pt idx="1935">
                  <c:v>129.1</c:v>
                </c:pt>
                <c:pt idx="1936">
                  <c:v>129.1</c:v>
                </c:pt>
                <c:pt idx="1937">
                  <c:v>129.1</c:v>
                </c:pt>
                <c:pt idx="1938">
                  <c:v>131.1</c:v>
                </c:pt>
                <c:pt idx="1939">
                  <c:v>131.1</c:v>
                </c:pt>
                <c:pt idx="1940">
                  <c:v>131.1</c:v>
                </c:pt>
                <c:pt idx="1941">
                  <c:v>131.80000000000001</c:v>
                </c:pt>
                <c:pt idx="1942">
                  <c:v>131.80000000000001</c:v>
                </c:pt>
                <c:pt idx="1943">
                  <c:v>131.80000000000001</c:v>
                </c:pt>
                <c:pt idx="1944">
                  <c:v>132.6</c:v>
                </c:pt>
                <c:pt idx="1945">
                  <c:v>132.6</c:v>
                </c:pt>
                <c:pt idx="1946">
                  <c:v>132.6</c:v>
                </c:pt>
                <c:pt idx="1947">
                  <c:v>133</c:v>
                </c:pt>
                <c:pt idx="1948">
                  <c:v>133</c:v>
                </c:pt>
                <c:pt idx="1949">
                  <c:v>133</c:v>
                </c:pt>
                <c:pt idx="1950">
                  <c:v>132.9</c:v>
                </c:pt>
                <c:pt idx="1951">
                  <c:v>132.9</c:v>
                </c:pt>
                <c:pt idx="1952">
                  <c:v>132.9</c:v>
                </c:pt>
                <c:pt idx="1953">
                  <c:v>132.5</c:v>
                </c:pt>
                <c:pt idx="1954">
                  <c:v>132.5</c:v>
                </c:pt>
                <c:pt idx="1955">
                  <c:v>132.5</c:v>
                </c:pt>
                <c:pt idx="1956">
                  <c:v>132</c:v>
                </c:pt>
                <c:pt idx="1957">
                  <c:v>132</c:v>
                </c:pt>
                <c:pt idx="1958">
                  <c:v>132</c:v>
                </c:pt>
                <c:pt idx="1959">
                  <c:v>131.9</c:v>
                </c:pt>
                <c:pt idx="1960">
                  <c:v>131.9</c:v>
                </c:pt>
                <c:pt idx="1961">
                  <c:v>131.9</c:v>
                </c:pt>
                <c:pt idx="1962">
                  <c:v>131.80000000000001</c:v>
                </c:pt>
                <c:pt idx="1963">
                  <c:v>131.80000000000001</c:v>
                </c:pt>
                <c:pt idx="1964">
                  <c:v>131.80000000000001</c:v>
                </c:pt>
                <c:pt idx="1965">
                  <c:v>131.4</c:v>
                </c:pt>
                <c:pt idx="1966">
                  <c:v>131.4</c:v>
                </c:pt>
                <c:pt idx="1967">
                  <c:v>131.4</c:v>
                </c:pt>
                <c:pt idx="1968">
                  <c:v>131.9</c:v>
                </c:pt>
                <c:pt idx="1969">
                  <c:v>131.9</c:v>
                </c:pt>
                <c:pt idx="1970">
                  <c:v>131.9</c:v>
                </c:pt>
                <c:pt idx="1971">
                  <c:v>132.9</c:v>
                </c:pt>
                <c:pt idx="1972">
                  <c:v>132.9</c:v>
                </c:pt>
                <c:pt idx="1973">
                  <c:v>132.9</c:v>
                </c:pt>
                <c:pt idx="1974">
                  <c:v>134.4</c:v>
                </c:pt>
                <c:pt idx="1975">
                  <c:v>134.4</c:v>
                </c:pt>
                <c:pt idx="1976">
                  <c:v>134.4</c:v>
                </c:pt>
                <c:pt idx="1977">
                  <c:v>135.19999999999999</c:v>
                </c:pt>
                <c:pt idx="1978">
                  <c:v>135.19999999999999</c:v>
                </c:pt>
                <c:pt idx="1979">
                  <c:v>135.19999999999999</c:v>
                </c:pt>
                <c:pt idx="1980">
                  <c:v>135.80000000000001</c:v>
                </c:pt>
                <c:pt idx="1981">
                  <c:v>135.80000000000001</c:v>
                </c:pt>
                <c:pt idx="1982">
                  <c:v>135.80000000000001</c:v>
                </c:pt>
                <c:pt idx="1983">
                  <c:v>136.1</c:v>
                </c:pt>
                <c:pt idx="1984">
                  <c:v>136.1</c:v>
                </c:pt>
                <c:pt idx="1985">
                  <c:v>136.1</c:v>
                </c:pt>
                <c:pt idx="1986">
                  <c:v>135.9</c:v>
                </c:pt>
                <c:pt idx="1987">
                  <c:v>135.9</c:v>
                </c:pt>
                <c:pt idx="1988">
                  <c:v>135.9</c:v>
                </c:pt>
                <c:pt idx="1989">
                  <c:v>134.80000000000001</c:v>
                </c:pt>
                <c:pt idx="1990">
                  <c:v>134.80000000000001</c:v>
                </c:pt>
                <c:pt idx="1991">
                  <c:v>134.80000000000001</c:v>
                </c:pt>
                <c:pt idx="1992">
                  <c:v>133.1</c:v>
                </c:pt>
                <c:pt idx="1993">
                  <c:v>133.1</c:v>
                </c:pt>
                <c:pt idx="1994">
                  <c:v>133.1</c:v>
                </c:pt>
                <c:pt idx="1995">
                  <c:v>131.19999999999999</c:v>
                </c:pt>
                <c:pt idx="1996">
                  <c:v>131.19999999999999</c:v>
                </c:pt>
                <c:pt idx="1997">
                  <c:v>131.19999999999999</c:v>
                </c:pt>
                <c:pt idx="1998">
                  <c:v>129.6</c:v>
                </c:pt>
                <c:pt idx="1999">
                  <c:v>129.6</c:v>
                </c:pt>
                <c:pt idx="2000">
                  <c:v>129.6</c:v>
                </c:pt>
                <c:pt idx="2001">
                  <c:v>128.30000000000001</c:v>
                </c:pt>
                <c:pt idx="2002">
                  <c:v>128.30000000000001</c:v>
                </c:pt>
                <c:pt idx="2003">
                  <c:v>128.30000000000001</c:v>
                </c:pt>
                <c:pt idx="2004">
                  <c:v>127.6</c:v>
                </c:pt>
                <c:pt idx="2005">
                  <c:v>127.6</c:v>
                </c:pt>
                <c:pt idx="2006">
                  <c:v>127.6</c:v>
                </c:pt>
                <c:pt idx="2007">
                  <c:v>127.5</c:v>
                </c:pt>
                <c:pt idx="2008">
                  <c:v>127.5</c:v>
                </c:pt>
                <c:pt idx="2009">
                  <c:v>127.5</c:v>
                </c:pt>
                <c:pt idx="2010">
                  <c:v>127.5</c:v>
                </c:pt>
                <c:pt idx="2011">
                  <c:v>127.5</c:v>
                </c:pt>
                <c:pt idx="2012">
                  <c:v>127.5</c:v>
                </c:pt>
                <c:pt idx="2013">
                  <c:v>127.6</c:v>
                </c:pt>
                <c:pt idx="2014">
                  <c:v>127.6</c:v>
                </c:pt>
                <c:pt idx="2015">
                  <c:v>127.6</c:v>
                </c:pt>
                <c:pt idx="2016">
                  <c:v>127.8</c:v>
                </c:pt>
                <c:pt idx="2017">
                  <c:v>127.8</c:v>
                </c:pt>
                <c:pt idx="2018">
                  <c:v>127.8</c:v>
                </c:pt>
                <c:pt idx="2019">
                  <c:v>128.19999999999999</c:v>
                </c:pt>
                <c:pt idx="2020">
                  <c:v>128.19999999999999</c:v>
                </c:pt>
                <c:pt idx="2021">
                  <c:v>128.19999999999999</c:v>
                </c:pt>
                <c:pt idx="2022">
                  <c:v>128.5</c:v>
                </c:pt>
                <c:pt idx="2023">
                  <c:v>128.5</c:v>
                </c:pt>
                <c:pt idx="2024">
                  <c:v>128.5</c:v>
                </c:pt>
                <c:pt idx="2025">
                  <c:v>128.30000000000001</c:v>
                </c:pt>
                <c:pt idx="2026">
                  <c:v>128.30000000000001</c:v>
                </c:pt>
                <c:pt idx="2027">
                  <c:v>128.30000000000001</c:v>
                </c:pt>
                <c:pt idx="2028">
                  <c:v>127.9</c:v>
                </c:pt>
                <c:pt idx="2029">
                  <c:v>127.9</c:v>
                </c:pt>
                <c:pt idx="2030">
                  <c:v>127.9</c:v>
                </c:pt>
                <c:pt idx="2031">
                  <c:v>127.6</c:v>
                </c:pt>
                <c:pt idx="2032">
                  <c:v>127.6</c:v>
                </c:pt>
                <c:pt idx="2033">
                  <c:v>127.6</c:v>
                </c:pt>
                <c:pt idx="2034">
                  <c:v>127.9</c:v>
                </c:pt>
                <c:pt idx="2035">
                  <c:v>127.9</c:v>
                </c:pt>
                <c:pt idx="2036">
                  <c:v>127.9</c:v>
                </c:pt>
                <c:pt idx="2037">
                  <c:v>127.9</c:v>
                </c:pt>
                <c:pt idx="2038">
                  <c:v>127.9</c:v>
                </c:pt>
                <c:pt idx="2039">
                  <c:v>127.9</c:v>
                </c:pt>
                <c:pt idx="2040">
                  <c:v>127.8</c:v>
                </c:pt>
                <c:pt idx="2041">
                  <c:v>127.8</c:v>
                </c:pt>
                <c:pt idx="2042">
                  <c:v>127.8</c:v>
                </c:pt>
                <c:pt idx="2043">
                  <c:v>127.2</c:v>
                </c:pt>
                <c:pt idx="2044">
                  <c:v>127.2</c:v>
                </c:pt>
                <c:pt idx="2045">
                  <c:v>127.2</c:v>
                </c:pt>
                <c:pt idx="2046">
                  <c:v>126.9</c:v>
                </c:pt>
                <c:pt idx="2047">
                  <c:v>126.9</c:v>
                </c:pt>
                <c:pt idx="2048">
                  <c:v>126.9</c:v>
                </c:pt>
                <c:pt idx="2049">
                  <c:v>126.8</c:v>
                </c:pt>
                <c:pt idx="2050">
                  <c:v>126.8</c:v>
                </c:pt>
                <c:pt idx="2051">
                  <c:v>126.8</c:v>
                </c:pt>
                <c:pt idx="2052">
                  <c:v>126.9</c:v>
                </c:pt>
                <c:pt idx="2053">
                  <c:v>126.9</c:v>
                </c:pt>
                <c:pt idx="2054">
                  <c:v>126.9</c:v>
                </c:pt>
                <c:pt idx="2055">
                  <c:v>127.2</c:v>
                </c:pt>
                <c:pt idx="2056">
                  <c:v>127.2</c:v>
                </c:pt>
                <c:pt idx="2057">
                  <c:v>127.2</c:v>
                </c:pt>
                <c:pt idx="2058">
                  <c:v>127.5</c:v>
                </c:pt>
                <c:pt idx="2059">
                  <c:v>127.5</c:v>
                </c:pt>
                <c:pt idx="2060">
                  <c:v>127.5</c:v>
                </c:pt>
                <c:pt idx="2061">
                  <c:v>126.9</c:v>
                </c:pt>
                <c:pt idx="2062">
                  <c:v>126.9</c:v>
                </c:pt>
                <c:pt idx="2063">
                  <c:v>126.9</c:v>
                </c:pt>
                <c:pt idx="2064">
                  <c:v>126.1</c:v>
                </c:pt>
                <c:pt idx="2065">
                  <c:v>126.1</c:v>
                </c:pt>
                <c:pt idx="2066">
                  <c:v>126.1</c:v>
                </c:pt>
                <c:pt idx="2067">
                  <c:v>126.6</c:v>
                </c:pt>
                <c:pt idx="2068">
                  <c:v>126.6</c:v>
                </c:pt>
                <c:pt idx="2069">
                  <c:v>126.6</c:v>
                </c:pt>
                <c:pt idx="2070">
                  <c:v>127.5</c:v>
                </c:pt>
                <c:pt idx="2071">
                  <c:v>127.5</c:v>
                </c:pt>
                <c:pt idx="2072">
                  <c:v>127.5</c:v>
                </c:pt>
                <c:pt idx="2073">
                  <c:v>128.30000000000001</c:v>
                </c:pt>
                <c:pt idx="2074">
                  <c:v>128.30000000000001</c:v>
                </c:pt>
                <c:pt idx="2075">
                  <c:v>128.30000000000001</c:v>
                </c:pt>
                <c:pt idx="2076">
                  <c:v>127.1</c:v>
                </c:pt>
                <c:pt idx="2077">
                  <c:v>127.1</c:v>
                </c:pt>
                <c:pt idx="2078">
                  <c:v>127.1</c:v>
                </c:pt>
                <c:pt idx="2079">
                  <c:v>126.5</c:v>
                </c:pt>
                <c:pt idx="2080">
                  <c:v>126.5</c:v>
                </c:pt>
                <c:pt idx="2081">
                  <c:v>126.5</c:v>
                </c:pt>
                <c:pt idx="2082">
                  <c:v>125.9</c:v>
                </c:pt>
                <c:pt idx="2083">
                  <c:v>125.9</c:v>
                </c:pt>
                <c:pt idx="2084">
                  <c:v>125.9</c:v>
                </c:pt>
                <c:pt idx="2085">
                  <c:v>126.2</c:v>
                </c:pt>
                <c:pt idx="2086">
                  <c:v>126.2</c:v>
                </c:pt>
                <c:pt idx="2087">
                  <c:v>126.2</c:v>
                </c:pt>
                <c:pt idx="2088">
                  <c:v>126.4</c:v>
                </c:pt>
                <c:pt idx="2089">
                  <c:v>126.4</c:v>
                </c:pt>
                <c:pt idx="2090">
                  <c:v>126.4</c:v>
                </c:pt>
                <c:pt idx="2091">
                  <c:v>126.5</c:v>
                </c:pt>
                <c:pt idx="2092">
                  <c:v>126.5</c:v>
                </c:pt>
                <c:pt idx="2093">
                  <c:v>126.5</c:v>
                </c:pt>
                <c:pt idx="2094">
                  <c:v>126.2</c:v>
                </c:pt>
                <c:pt idx="2095">
                  <c:v>126.2</c:v>
                </c:pt>
                <c:pt idx="2096">
                  <c:v>126.2</c:v>
                </c:pt>
                <c:pt idx="2097">
                  <c:v>125.6</c:v>
                </c:pt>
                <c:pt idx="2098">
                  <c:v>125.6</c:v>
                </c:pt>
                <c:pt idx="2099">
                  <c:v>125.6</c:v>
                </c:pt>
                <c:pt idx="2100">
                  <c:v>125</c:v>
                </c:pt>
                <c:pt idx="2101">
                  <c:v>125</c:v>
                </c:pt>
                <c:pt idx="2102">
                  <c:v>125</c:v>
                </c:pt>
                <c:pt idx="2103">
                  <c:v>124.7</c:v>
                </c:pt>
                <c:pt idx="2104">
                  <c:v>124.7</c:v>
                </c:pt>
                <c:pt idx="2105">
                  <c:v>124.7</c:v>
                </c:pt>
                <c:pt idx="2106">
                  <c:v>124.4</c:v>
                </c:pt>
                <c:pt idx="2107">
                  <c:v>124.4</c:v>
                </c:pt>
                <c:pt idx="2108">
                  <c:v>124.4</c:v>
                </c:pt>
                <c:pt idx="2109">
                  <c:v>124.3</c:v>
                </c:pt>
                <c:pt idx="2110">
                  <c:v>124.3</c:v>
                </c:pt>
                <c:pt idx="2111">
                  <c:v>124.3</c:v>
                </c:pt>
                <c:pt idx="2112">
                  <c:v>124.2</c:v>
                </c:pt>
                <c:pt idx="2113">
                  <c:v>124.2</c:v>
                </c:pt>
                <c:pt idx="2114">
                  <c:v>124.2</c:v>
                </c:pt>
                <c:pt idx="2115">
                  <c:v>123.9</c:v>
                </c:pt>
                <c:pt idx="2116">
                  <c:v>123.9</c:v>
                </c:pt>
                <c:pt idx="2117">
                  <c:v>123.9</c:v>
                </c:pt>
                <c:pt idx="2118">
                  <c:v>123.8</c:v>
                </c:pt>
                <c:pt idx="2119">
                  <c:v>123.8</c:v>
                </c:pt>
                <c:pt idx="2120">
                  <c:v>123.8</c:v>
                </c:pt>
                <c:pt idx="2121">
                  <c:v>123.4</c:v>
                </c:pt>
                <c:pt idx="2122">
                  <c:v>123.4</c:v>
                </c:pt>
                <c:pt idx="2123">
                  <c:v>123.4</c:v>
                </c:pt>
                <c:pt idx="2124">
                  <c:v>122.8</c:v>
                </c:pt>
                <c:pt idx="2125">
                  <c:v>122.8</c:v>
                </c:pt>
                <c:pt idx="2126">
                  <c:v>122.8</c:v>
                </c:pt>
                <c:pt idx="2127">
                  <c:v>123.1</c:v>
                </c:pt>
                <c:pt idx="2128">
                  <c:v>123.1</c:v>
                </c:pt>
                <c:pt idx="2129">
                  <c:v>123.1</c:v>
                </c:pt>
                <c:pt idx="2130">
                  <c:v>122.3</c:v>
                </c:pt>
                <c:pt idx="2131">
                  <c:v>122.3</c:v>
                </c:pt>
                <c:pt idx="2132">
                  <c:v>122.3</c:v>
                </c:pt>
                <c:pt idx="2133">
                  <c:v>122.4</c:v>
                </c:pt>
                <c:pt idx="2134">
                  <c:v>122.4</c:v>
                </c:pt>
                <c:pt idx="2135">
                  <c:v>122.4</c:v>
                </c:pt>
                <c:pt idx="2136">
                  <c:v>122.1</c:v>
                </c:pt>
                <c:pt idx="2137">
                  <c:v>122.1</c:v>
                </c:pt>
                <c:pt idx="2138">
                  <c:v>122.1</c:v>
                </c:pt>
                <c:pt idx="2139">
                  <c:v>122.4</c:v>
                </c:pt>
                <c:pt idx="2140">
                  <c:v>122.4</c:v>
                </c:pt>
                <c:pt idx="2141">
                  <c:v>122.4</c:v>
                </c:pt>
                <c:pt idx="2142">
                  <c:v>122.3</c:v>
                </c:pt>
                <c:pt idx="2143">
                  <c:v>122.3</c:v>
                </c:pt>
                <c:pt idx="2144">
                  <c:v>122.3</c:v>
                </c:pt>
                <c:pt idx="2145">
                  <c:v>122.2</c:v>
                </c:pt>
                <c:pt idx="2146">
                  <c:v>122.2</c:v>
                </c:pt>
                <c:pt idx="2147">
                  <c:v>122.2</c:v>
                </c:pt>
                <c:pt idx="2148">
                  <c:v>122.1</c:v>
                </c:pt>
                <c:pt idx="2149">
                  <c:v>122.1</c:v>
                </c:pt>
                <c:pt idx="2150">
                  <c:v>122.1</c:v>
                </c:pt>
                <c:pt idx="2151">
                  <c:v>122.3</c:v>
                </c:pt>
                <c:pt idx="2152">
                  <c:v>122.3</c:v>
                </c:pt>
                <c:pt idx="2153">
                  <c:v>122.3</c:v>
                </c:pt>
                <c:pt idx="2154">
                  <c:v>121.9</c:v>
                </c:pt>
                <c:pt idx="2155">
                  <c:v>121.9</c:v>
                </c:pt>
                <c:pt idx="2156">
                  <c:v>121.9</c:v>
                </c:pt>
                <c:pt idx="2157">
                  <c:v>122.6</c:v>
                </c:pt>
                <c:pt idx="2158">
                  <c:v>122.6</c:v>
                </c:pt>
                <c:pt idx="2159">
                  <c:v>122.6</c:v>
                </c:pt>
                <c:pt idx="2160">
                  <c:v>122.6</c:v>
                </c:pt>
                <c:pt idx="2161">
                  <c:v>122.6</c:v>
                </c:pt>
                <c:pt idx="2162">
                  <c:v>122.6</c:v>
                </c:pt>
                <c:pt idx="2163">
                  <c:v>123.7</c:v>
                </c:pt>
                <c:pt idx="2164">
                  <c:v>123.7</c:v>
                </c:pt>
                <c:pt idx="2165">
                  <c:v>123.7</c:v>
                </c:pt>
                <c:pt idx="2166">
                  <c:v>123</c:v>
                </c:pt>
                <c:pt idx="2167">
                  <c:v>123</c:v>
                </c:pt>
                <c:pt idx="2168">
                  <c:v>123</c:v>
                </c:pt>
                <c:pt idx="2169">
                  <c:v>122.9</c:v>
                </c:pt>
                <c:pt idx="2170">
                  <c:v>122.9</c:v>
                </c:pt>
                <c:pt idx="2171">
                  <c:v>122.9</c:v>
                </c:pt>
                <c:pt idx="2172">
                  <c:v>121.7</c:v>
                </c:pt>
                <c:pt idx="2173">
                  <c:v>121.7</c:v>
                </c:pt>
                <c:pt idx="2174">
                  <c:v>121.7</c:v>
                </c:pt>
                <c:pt idx="2175">
                  <c:v>121.2</c:v>
                </c:pt>
                <c:pt idx="2176">
                  <c:v>121.2</c:v>
                </c:pt>
                <c:pt idx="2177">
                  <c:v>121.2</c:v>
                </c:pt>
                <c:pt idx="2178">
                  <c:v>120.8</c:v>
                </c:pt>
                <c:pt idx="2179">
                  <c:v>120.8</c:v>
                </c:pt>
                <c:pt idx="2180">
                  <c:v>120.8</c:v>
                </c:pt>
                <c:pt idx="2181">
                  <c:v>120.4</c:v>
                </c:pt>
                <c:pt idx="2182">
                  <c:v>120.4</c:v>
                </c:pt>
                <c:pt idx="2183">
                  <c:v>120.4</c:v>
                </c:pt>
                <c:pt idx="2184">
                  <c:v>120.2</c:v>
                </c:pt>
                <c:pt idx="2185">
                  <c:v>120.2</c:v>
                </c:pt>
                <c:pt idx="2186">
                  <c:v>120.2</c:v>
                </c:pt>
                <c:pt idx="2187">
                  <c:v>119.9</c:v>
                </c:pt>
                <c:pt idx="2188">
                  <c:v>119.9</c:v>
                </c:pt>
                <c:pt idx="2189">
                  <c:v>119.9</c:v>
                </c:pt>
                <c:pt idx="2190">
                  <c:v>120.1</c:v>
                </c:pt>
                <c:pt idx="2191">
                  <c:v>120.1</c:v>
                </c:pt>
                <c:pt idx="2192">
                  <c:v>120.1</c:v>
                </c:pt>
                <c:pt idx="2193">
                  <c:v>120.2</c:v>
                </c:pt>
                <c:pt idx="2194">
                  <c:v>120.2</c:v>
                </c:pt>
                <c:pt idx="2195">
                  <c:v>120.2</c:v>
                </c:pt>
                <c:pt idx="2196">
                  <c:v>119.3</c:v>
                </c:pt>
                <c:pt idx="2197">
                  <c:v>119.3</c:v>
                </c:pt>
                <c:pt idx="2198">
                  <c:v>119.3</c:v>
                </c:pt>
                <c:pt idx="2199">
                  <c:v>117.3</c:v>
                </c:pt>
                <c:pt idx="2200">
                  <c:v>117.3</c:v>
                </c:pt>
                <c:pt idx="2201">
                  <c:v>117.3</c:v>
                </c:pt>
                <c:pt idx="2202">
                  <c:v>116.6</c:v>
                </c:pt>
                <c:pt idx="2203">
                  <c:v>116.6</c:v>
                </c:pt>
                <c:pt idx="2204">
                  <c:v>116.6</c:v>
                </c:pt>
                <c:pt idx="2205">
                  <c:v>117.4</c:v>
                </c:pt>
                <c:pt idx="2206">
                  <c:v>117.4</c:v>
                </c:pt>
                <c:pt idx="2207">
                  <c:v>117.4</c:v>
                </c:pt>
                <c:pt idx="2208">
                  <c:v>119.5</c:v>
                </c:pt>
                <c:pt idx="2209">
                  <c:v>119.5</c:v>
                </c:pt>
                <c:pt idx="2210">
                  <c:v>119.5</c:v>
                </c:pt>
                <c:pt idx="2211">
                  <c:v>120.2</c:v>
                </c:pt>
                <c:pt idx="2212">
                  <c:v>120.2</c:v>
                </c:pt>
                <c:pt idx="2213">
                  <c:v>120.2</c:v>
                </c:pt>
                <c:pt idx="2214">
                  <c:v>120</c:v>
                </c:pt>
                <c:pt idx="2215">
                  <c:v>120</c:v>
                </c:pt>
                <c:pt idx="2216">
                  <c:v>120</c:v>
                </c:pt>
                <c:pt idx="2217">
                  <c:v>119.7</c:v>
                </c:pt>
                <c:pt idx="2218">
                  <c:v>119.7</c:v>
                </c:pt>
                <c:pt idx="2219">
                  <c:v>119.7</c:v>
                </c:pt>
                <c:pt idx="2220">
                  <c:v>119.5</c:v>
                </c:pt>
                <c:pt idx="2221">
                  <c:v>119.5</c:v>
                </c:pt>
                <c:pt idx="2222">
                  <c:v>119.5</c:v>
                </c:pt>
                <c:pt idx="2223">
                  <c:v>120</c:v>
                </c:pt>
                <c:pt idx="2224">
                  <c:v>120</c:v>
                </c:pt>
                <c:pt idx="2225">
                  <c:v>120</c:v>
                </c:pt>
                <c:pt idx="2226">
                  <c:v>120</c:v>
                </c:pt>
                <c:pt idx="2227">
                  <c:v>120</c:v>
                </c:pt>
                <c:pt idx="2228">
                  <c:v>120</c:v>
                </c:pt>
                <c:pt idx="2229">
                  <c:v>119.8</c:v>
                </c:pt>
                <c:pt idx="2230">
                  <c:v>119.8</c:v>
                </c:pt>
                <c:pt idx="2231">
                  <c:v>119.8</c:v>
                </c:pt>
                <c:pt idx="2232">
                  <c:v>119.5</c:v>
                </c:pt>
                <c:pt idx="2233">
                  <c:v>119.5</c:v>
                </c:pt>
                <c:pt idx="2234">
                  <c:v>119.5</c:v>
                </c:pt>
                <c:pt idx="2235">
                  <c:v>119.6</c:v>
                </c:pt>
                <c:pt idx="2236">
                  <c:v>119.6</c:v>
                </c:pt>
                <c:pt idx="2237">
                  <c:v>119.6</c:v>
                </c:pt>
                <c:pt idx="2238">
                  <c:v>120</c:v>
                </c:pt>
                <c:pt idx="2239">
                  <c:v>120</c:v>
                </c:pt>
                <c:pt idx="2240">
                  <c:v>120</c:v>
                </c:pt>
                <c:pt idx="2241">
                  <c:v>119.8</c:v>
                </c:pt>
                <c:pt idx="2242">
                  <c:v>119.8</c:v>
                </c:pt>
                <c:pt idx="2243">
                  <c:v>119.8</c:v>
                </c:pt>
                <c:pt idx="2244">
                  <c:v>119.6</c:v>
                </c:pt>
                <c:pt idx="2245">
                  <c:v>119.6</c:v>
                </c:pt>
                <c:pt idx="2246">
                  <c:v>119.6</c:v>
                </c:pt>
                <c:pt idx="2247">
                  <c:v>119.2</c:v>
                </c:pt>
                <c:pt idx="2248">
                  <c:v>119.2</c:v>
                </c:pt>
                <c:pt idx="2249">
                  <c:v>119.2</c:v>
                </c:pt>
                <c:pt idx="2250">
                  <c:v>119.3</c:v>
                </c:pt>
                <c:pt idx="2251">
                  <c:v>119.3</c:v>
                </c:pt>
                <c:pt idx="2252">
                  <c:v>119.3</c:v>
                </c:pt>
                <c:pt idx="2253">
                  <c:v>120</c:v>
                </c:pt>
                <c:pt idx="2254">
                  <c:v>120</c:v>
                </c:pt>
                <c:pt idx="2255">
                  <c:v>120</c:v>
                </c:pt>
                <c:pt idx="2256">
                  <c:v>120.5</c:v>
                </c:pt>
                <c:pt idx="2257">
                  <c:v>120.5</c:v>
                </c:pt>
                <c:pt idx="2258">
                  <c:v>120.5</c:v>
                </c:pt>
                <c:pt idx="2259">
                  <c:v>120.9</c:v>
                </c:pt>
                <c:pt idx="2260">
                  <c:v>120.9</c:v>
                </c:pt>
                <c:pt idx="2261">
                  <c:v>120.9</c:v>
                </c:pt>
                <c:pt idx="2262">
                  <c:v>120.4</c:v>
                </c:pt>
                <c:pt idx="2263">
                  <c:v>120.4</c:v>
                </c:pt>
                <c:pt idx="2264">
                  <c:v>120.4</c:v>
                </c:pt>
                <c:pt idx="2265">
                  <c:v>120.2</c:v>
                </c:pt>
                <c:pt idx="2266">
                  <c:v>120.2</c:v>
                </c:pt>
                <c:pt idx="2267">
                  <c:v>120.2</c:v>
                </c:pt>
                <c:pt idx="2268">
                  <c:v>120.5</c:v>
                </c:pt>
                <c:pt idx="2269">
                  <c:v>120.5</c:v>
                </c:pt>
                <c:pt idx="2270">
                  <c:v>120.5</c:v>
                </c:pt>
                <c:pt idx="2271">
                  <c:v>120.5</c:v>
                </c:pt>
                <c:pt idx="2272">
                  <c:v>120.5</c:v>
                </c:pt>
                <c:pt idx="2273">
                  <c:v>120.5</c:v>
                </c:pt>
                <c:pt idx="2274">
                  <c:v>120.8</c:v>
                </c:pt>
                <c:pt idx="2275">
                  <c:v>120.8</c:v>
                </c:pt>
                <c:pt idx="2276">
                  <c:v>120.8</c:v>
                </c:pt>
                <c:pt idx="2277">
                  <c:v>120.7</c:v>
                </c:pt>
                <c:pt idx="2278">
                  <c:v>120.7</c:v>
                </c:pt>
                <c:pt idx="2279">
                  <c:v>120.7</c:v>
                </c:pt>
                <c:pt idx="2280">
                  <c:v>120.6</c:v>
                </c:pt>
                <c:pt idx="2281">
                  <c:v>120.6</c:v>
                </c:pt>
                <c:pt idx="2282">
                  <c:v>120.6</c:v>
                </c:pt>
                <c:pt idx="2283">
                  <c:v>120.4</c:v>
                </c:pt>
                <c:pt idx="2284">
                  <c:v>120.4</c:v>
                </c:pt>
                <c:pt idx="2285">
                  <c:v>120.4</c:v>
                </c:pt>
                <c:pt idx="2286">
                  <c:v>120.5</c:v>
                </c:pt>
                <c:pt idx="2287">
                  <c:v>120.5</c:v>
                </c:pt>
                <c:pt idx="2288">
                  <c:v>120.5</c:v>
                </c:pt>
                <c:pt idx="2289">
                  <c:v>120.7</c:v>
                </c:pt>
                <c:pt idx="2290">
                  <c:v>120.7</c:v>
                </c:pt>
                <c:pt idx="2291">
                  <c:v>120.7</c:v>
                </c:pt>
                <c:pt idx="2292">
                  <c:v>120.9</c:v>
                </c:pt>
                <c:pt idx="2293">
                  <c:v>120.9</c:v>
                </c:pt>
                <c:pt idx="2294">
                  <c:v>120.9</c:v>
                </c:pt>
                <c:pt idx="2295">
                  <c:v>120.4</c:v>
                </c:pt>
                <c:pt idx="2296">
                  <c:v>120.4</c:v>
                </c:pt>
                <c:pt idx="2297">
                  <c:v>120.4</c:v>
                </c:pt>
                <c:pt idx="2298">
                  <c:v>120.3</c:v>
                </c:pt>
                <c:pt idx="2299">
                  <c:v>120.3</c:v>
                </c:pt>
                <c:pt idx="2300">
                  <c:v>120.3</c:v>
                </c:pt>
                <c:pt idx="2301">
                  <c:v>120.1</c:v>
                </c:pt>
                <c:pt idx="2302">
                  <c:v>120.1</c:v>
                </c:pt>
                <c:pt idx="2303">
                  <c:v>120.1</c:v>
                </c:pt>
                <c:pt idx="2304">
                  <c:v>120.3</c:v>
                </c:pt>
                <c:pt idx="2305">
                  <c:v>120.3</c:v>
                </c:pt>
                <c:pt idx="2306">
                  <c:v>120.3</c:v>
                </c:pt>
                <c:pt idx="2307">
                  <c:v>120.3</c:v>
                </c:pt>
                <c:pt idx="2308">
                  <c:v>120.3</c:v>
                </c:pt>
                <c:pt idx="2309">
                  <c:v>120.3</c:v>
                </c:pt>
                <c:pt idx="2310">
                  <c:v>120.2</c:v>
                </c:pt>
                <c:pt idx="2311">
                  <c:v>120.2</c:v>
                </c:pt>
                <c:pt idx="2312">
                  <c:v>120.2</c:v>
                </c:pt>
                <c:pt idx="2313">
                  <c:v>120.2</c:v>
                </c:pt>
                <c:pt idx="2314">
                  <c:v>120.2</c:v>
                </c:pt>
                <c:pt idx="2315">
                  <c:v>120.2</c:v>
                </c:pt>
                <c:pt idx="2316">
                  <c:v>120.2</c:v>
                </c:pt>
                <c:pt idx="2317">
                  <c:v>120.2</c:v>
                </c:pt>
                <c:pt idx="2318">
                  <c:v>120.2</c:v>
                </c:pt>
                <c:pt idx="2319">
                  <c:v>119.9</c:v>
                </c:pt>
                <c:pt idx="2320">
                  <c:v>119.9</c:v>
                </c:pt>
                <c:pt idx="2321">
                  <c:v>119.9</c:v>
                </c:pt>
                <c:pt idx="2322">
                  <c:v>119.5</c:v>
                </c:pt>
                <c:pt idx="2323">
                  <c:v>119.5</c:v>
                </c:pt>
                <c:pt idx="2324">
                  <c:v>119.5</c:v>
                </c:pt>
                <c:pt idx="2325">
                  <c:v>119.2</c:v>
                </c:pt>
                <c:pt idx="2326">
                  <c:v>119.2</c:v>
                </c:pt>
                <c:pt idx="2327">
                  <c:v>119.2</c:v>
                </c:pt>
                <c:pt idx="2328">
                  <c:v>119.3</c:v>
                </c:pt>
                <c:pt idx="2329">
                  <c:v>119.3</c:v>
                </c:pt>
                <c:pt idx="2330">
                  <c:v>119.3</c:v>
                </c:pt>
                <c:pt idx="2331">
                  <c:v>119.5</c:v>
                </c:pt>
                <c:pt idx="2332">
                  <c:v>119.5</c:v>
                </c:pt>
                <c:pt idx="2333">
                  <c:v>119.5</c:v>
                </c:pt>
                <c:pt idx="2334">
                  <c:v>119.4</c:v>
                </c:pt>
                <c:pt idx="2335">
                  <c:v>119.4</c:v>
                </c:pt>
                <c:pt idx="2336">
                  <c:v>119.4</c:v>
                </c:pt>
                <c:pt idx="2337">
                  <c:v>119.1</c:v>
                </c:pt>
                <c:pt idx="2338">
                  <c:v>119.1</c:v>
                </c:pt>
                <c:pt idx="2339">
                  <c:v>119.1</c:v>
                </c:pt>
                <c:pt idx="2340">
                  <c:v>119.2</c:v>
                </c:pt>
                <c:pt idx="2341">
                  <c:v>119.2</c:v>
                </c:pt>
                <c:pt idx="2342">
                  <c:v>119.2</c:v>
                </c:pt>
                <c:pt idx="2343">
                  <c:v>119.1</c:v>
                </c:pt>
                <c:pt idx="2344">
                  <c:v>119.1</c:v>
                </c:pt>
                <c:pt idx="2345">
                  <c:v>119.1</c:v>
                </c:pt>
                <c:pt idx="2346">
                  <c:v>119.3</c:v>
                </c:pt>
                <c:pt idx="2347">
                  <c:v>119.3</c:v>
                </c:pt>
                <c:pt idx="2348">
                  <c:v>119.3</c:v>
                </c:pt>
                <c:pt idx="2349">
                  <c:v>119.1</c:v>
                </c:pt>
                <c:pt idx="2350">
                  <c:v>119.1</c:v>
                </c:pt>
                <c:pt idx="2351">
                  <c:v>119.1</c:v>
                </c:pt>
                <c:pt idx="2352">
                  <c:v>119</c:v>
                </c:pt>
                <c:pt idx="2353">
                  <c:v>119</c:v>
                </c:pt>
                <c:pt idx="2354">
                  <c:v>119</c:v>
                </c:pt>
                <c:pt idx="2355">
                  <c:v>118.7</c:v>
                </c:pt>
                <c:pt idx="2356">
                  <c:v>118.7</c:v>
                </c:pt>
                <c:pt idx="2357">
                  <c:v>118.7</c:v>
                </c:pt>
                <c:pt idx="2358">
                  <c:v>118.7</c:v>
                </c:pt>
                <c:pt idx="2359">
                  <c:v>118.7</c:v>
                </c:pt>
                <c:pt idx="2360">
                  <c:v>118.7</c:v>
                </c:pt>
                <c:pt idx="2361">
                  <c:v>118.9</c:v>
                </c:pt>
                <c:pt idx="2362">
                  <c:v>118.9</c:v>
                </c:pt>
                <c:pt idx="2363">
                  <c:v>118.9</c:v>
                </c:pt>
                <c:pt idx="2364">
                  <c:v>118.8</c:v>
                </c:pt>
                <c:pt idx="2365">
                  <c:v>118.8</c:v>
                </c:pt>
                <c:pt idx="2366">
                  <c:v>118.8</c:v>
                </c:pt>
                <c:pt idx="2367">
                  <c:v>118.4</c:v>
                </c:pt>
                <c:pt idx="2368">
                  <c:v>118.4</c:v>
                </c:pt>
                <c:pt idx="2369">
                  <c:v>118.4</c:v>
                </c:pt>
                <c:pt idx="2370">
                  <c:v>118</c:v>
                </c:pt>
                <c:pt idx="2371">
                  <c:v>118</c:v>
                </c:pt>
                <c:pt idx="2372">
                  <c:v>118</c:v>
                </c:pt>
                <c:pt idx="2373">
                  <c:v>117.9</c:v>
                </c:pt>
                <c:pt idx="2374">
                  <c:v>117.9</c:v>
                </c:pt>
                <c:pt idx="2375">
                  <c:v>117.9</c:v>
                </c:pt>
                <c:pt idx="2376">
                  <c:v>118.1</c:v>
                </c:pt>
                <c:pt idx="2377">
                  <c:v>118.1</c:v>
                </c:pt>
                <c:pt idx="2378">
                  <c:v>118.1</c:v>
                </c:pt>
                <c:pt idx="2379">
                  <c:v>118</c:v>
                </c:pt>
                <c:pt idx="2380">
                  <c:v>118</c:v>
                </c:pt>
                <c:pt idx="2381">
                  <c:v>118</c:v>
                </c:pt>
                <c:pt idx="2382">
                  <c:v>118</c:v>
                </c:pt>
                <c:pt idx="2383">
                  <c:v>118</c:v>
                </c:pt>
                <c:pt idx="2384">
                  <c:v>118</c:v>
                </c:pt>
                <c:pt idx="2385">
                  <c:v>118</c:v>
                </c:pt>
                <c:pt idx="2386">
                  <c:v>118</c:v>
                </c:pt>
                <c:pt idx="2387">
                  <c:v>118</c:v>
                </c:pt>
                <c:pt idx="2388">
                  <c:v>117.9</c:v>
                </c:pt>
                <c:pt idx="2389">
                  <c:v>117.9</c:v>
                </c:pt>
                <c:pt idx="2390">
                  <c:v>117.9</c:v>
                </c:pt>
                <c:pt idx="2391">
                  <c:v>117.8</c:v>
                </c:pt>
                <c:pt idx="2392">
                  <c:v>117.8</c:v>
                </c:pt>
                <c:pt idx="2393">
                  <c:v>117.8</c:v>
                </c:pt>
                <c:pt idx="2394">
                  <c:v>117.8</c:v>
                </c:pt>
                <c:pt idx="2395">
                  <c:v>117.8</c:v>
                </c:pt>
                <c:pt idx="2396">
                  <c:v>117.8</c:v>
                </c:pt>
                <c:pt idx="2397">
                  <c:v>117.8</c:v>
                </c:pt>
                <c:pt idx="2398">
                  <c:v>117.8</c:v>
                </c:pt>
                <c:pt idx="2399">
                  <c:v>117.8</c:v>
                </c:pt>
                <c:pt idx="2400">
                  <c:v>118.1</c:v>
                </c:pt>
                <c:pt idx="2401">
                  <c:v>118.1</c:v>
                </c:pt>
                <c:pt idx="2402">
                  <c:v>118.1</c:v>
                </c:pt>
                <c:pt idx="2403">
                  <c:v>118.1</c:v>
                </c:pt>
                <c:pt idx="2404">
                  <c:v>118.1</c:v>
                </c:pt>
                <c:pt idx="2405">
                  <c:v>118.1</c:v>
                </c:pt>
                <c:pt idx="2406">
                  <c:v>118.1</c:v>
                </c:pt>
                <c:pt idx="2407">
                  <c:v>118.1</c:v>
                </c:pt>
                <c:pt idx="2408">
                  <c:v>118.1</c:v>
                </c:pt>
                <c:pt idx="2409">
                  <c:v>117.8</c:v>
                </c:pt>
                <c:pt idx="2410">
                  <c:v>117.8</c:v>
                </c:pt>
                <c:pt idx="2411">
                  <c:v>117.8</c:v>
                </c:pt>
                <c:pt idx="2412">
                  <c:v>117.5</c:v>
                </c:pt>
                <c:pt idx="2413">
                  <c:v>117.5</c:v>
                </c:pt>
                <c:pt idx="2414">
                  <c:v>117.5</c:v>
                </c:pt>
                <c:pt idx="2415">
                  <c:v>117.5</c:v>
                </c:pt>
                <c:pt idx="2416">
                  <c:v>117.5</c:v>
                </c:pt>
                <c:pt idx="2417">
                  <c:v>117.5</c:v>
                </c:pt>
                <c:pt idx="2418">
                  <c:v>117.6</c:v>
                </c:pt>
                <c:pt idx="2419">
                  <c:v>117.6</c:v>
                </c:pt>
                <c:pt idx="2420">
                  <c:v>117.6</c:v>
                </c:pt>
                <c:pt idx="2421">
                  <c:v>117.7</c:v>
                </c:pt>
                <c:pt idx="2422">
                  <c:v>117.7</c:v>
                </c:pt>
                <c:pt idx="2423">
                  <c:v>117.7</c:v>
                </c:pt>
                <c:pt idx="2424">
                  <c:v>117.7</c:v>
                </c:pt>
                <c:pt idx="2425">
                  <c:v>117.7</c:v>
                </c:pt>
                <c:pt idx="2426">
                  <c:v>117.7</c:v>
                </c:pt>
                <c:pt idx="2427">
                  <c:v>117.9</c:v>
                </c:pt>
                <c:pt idx="2428">
                  <c:v>117.9</c:v>
                </c:pt>
                <c:pt idx="2429">
                  <c:v>117.9</c:v>
                </c:pt>
                <c:pt idx="2430">
                  <c:v>117.8</c:v>
                </c:pt>
                <c:pt idx="2431">
                  <c:v>117.8</c:v>
                </c:pt>
                <c:pt idx="2432">
                  <c:v>117.8</c:v>
                </c:pt>
                <c:pt idx="2433">
                  <c:v>118.2</c:v>
                </c:pt>
                <c:pt idx="2434">
                  <c:v>118.2</c:v>
                </c:pt>
                <c:pt idx="2435">
                  <c:v>118.2</c:v>
                </c:pt>
                <c:pt idx="2436">
                  <c:v>118.3</c:v>
                </c:pt>
                <c:pt idx="2437">
                  <c:v>118.3</c:v>
                </c:pt>
                <c:pt idx="2438">
                  <c:v>118.3</c:v>
                </c:pt>
                <c:pt idx="2439">
                  <c:v>118.6</c:v>
                </c:pt>
                <c:pt idx="2440">
                  <c:v>118.6</c:v>
                </c:pt>
                <c:pt idx="2441">
                  <c:v>118.6</c:v>
                </c:pt>
                <c:pt idx="2442">
                  <c:v>118.6</c:v>
                </c:pt>
                <c:pt idx="2443">
                  <c:v>118.6</c:v>
                </c:pt>
                <c:pt idx="2444">
                  <c:v>118.6</c:v>
                </c:pt>
                <c:pt idx="2445">
                  <c:v>118.9</c:v>
                </c:pt>
                <c:pt idx="2446">
                  <c:v>118.9</c:v>
                </c:pt>
                <c:pt idx="2447">
                  <c:v>118.9</c:v>
                </c:pt>
                <c:pt idx="2448">
                  <c:v>119</c:v>
                </c:pt>
                <c:pt idx="2449">
                  <c:v>119</c:v>
                </c:pt>
                <c:pt idx="2450">
                  <c:v>119</c:v>
                </c:pt>
                <c:pt idx="2451">
                  <c:v>118.9</c:v>
                </c:pt>
                <c:pt idx="2452">
                  <c:v>118.9</c:v>
                </c:pt>
                <c:pt idx="2453">
                  <c:v>118.9</c:v>
                </c:pt>
                <c:pt idx="2454">
                  <c:v>118.6</c:v>
                </c:pt>
                <c:pt idx="2455">
                  <c:v>118.6</c:v>
                </c:pt>
                <c:pt idx="2456">
                  <c:v>118.6</c:v>
                </c:pt>
                <c:pt idx="2457">
                  <c:v>118.8</c:v>
                </c:pt>
                <c:pt idx="2458">
                  <c:v>118.8</c:v>
                </c:pt>
                <c:pt idx="2459">
                  <c:v>118.8</c:v>
                </c:pt>
                <c:pt idx="2460">
                  <c:v>119.2</c:v>
                </c:pt>
                <c:pt idx="2461">
                  <c:v>119.2</c:v>
                </c:pt>
                <c:pt idx="2462">
                  <c:v>119.2</c:v>
                </c:pt>
                <c:pt idx="2463">
                  <c:v>119.4</c:v>
                </c:pt>
                <c:pt idx="2464">
                  <c:v>119.4</c:v>
                </c:pt>
                <c:pt idx="2465">
                  <c:v>119.4</c:v>
                </c:pt>
                <c:pt idx="2466">
                  <c:v>119.1</c:v>
                </c:pt>
                <c:pt idx="2467">
                  <c:v>119.1</c:v>
                </c:pt>
                <c:pt idx="2468">
                  <c:v>119.1</c:v>
                </c:pt>
                <c:pt idx="2469">
                  <c:v>118.9</c:v>
                </c:pt>
                <c:pt idx="2470">
                  <c:v>118.9</c:v>
                </c:pt>
                <c:pt idx="2471">
                  <c:v>118.9</c:v>
                </c:pt>
                <c:pt idx="2472">
                  <c:v>118.9</c:v>
                </c:pt>
                <c:pt idx="2473">
                  <c:v>118.9</c:v>
                </c:pt>
                <c:pt idx="2474">
                  <c:v>118.9</c:v>
                </c:pt>
                <c:pt idx="2475">
                  <c:v>119.2</c:v>
                </c:pt>
                <c:pt idx="2476">
                  <c:v>119.2</c:v>
                </c:pt>
                <c:pt idx="2477">
                  <c:v>119.2</c:v>
                </c:pt>
                <c:pt idx="2478">
                  <c:v>119.6</c:v>
                </c:pt>
                <c:pt idx="2479">
                  <c:v>119.6</c:v>
                </c:pt>
                <c:pt idx="2480">
                  <c:v>119.6</c:v>
                </c:pt>
                <c:pt idx="2481">
                  <c:v>120</c:v>
                </c:pt>
                <c:pt idx="2482">
                  <c:v>120</c:v>
                </c:pt>
                <c:pt idx="2483">
                  <c:v>120</c:v>
                </c:pt>
                <c:pt idx="2484">
                  <c:v>120.5</c:v>
                </c:pt>
                <c:pt idx="2485">
                  <c:v>120.5</c:v>
                </c:pt>
                <c:pt idx="2486">
                  <c:v>120.5</c:v>
                </c:pt>
                <c:pt idx="2487">
                  <c:v>121.2</c:v>
                </c:pt>
                <c:pt idx="2488">
                  <c:v>121.2</c:v>
                </c:pt>
                <c:pt idx="2489">
                  <c:v>121.2</c:v>
                </c:pt>
                <c:pt idx="2490">
                  <c:v>121.5</c:v>
                </c:pt>
                <c:pt idx="2491">
                  <c:v>121.5</c:v>
                </c:pt>
                <c:pt idx="2492">
                  <c:v>121.5</c:v>
                </c:pt>
                <c:pt idx="2493">
                  <c:v>120.6</c:v>
                </c:pt>
                <c:pt idx="2494">
                  <c:v>120.6</c:v>
                </c:pt>
                <c:pt idx="2495">
                  <c:v>120.6</c:v>
                </c:pt>
                <c:pt idx="2496">
                  <c:v>119.6</c:v>
                </c:pt>
                <c:pt idx="2497">
                  <c:v>119.6</c:v>
                </c:pt>
                <c:pt idx="2498">
                  <c:v>119.6</c:v>
                </c:pt>
                <c:pt idx="2499">
                  <c:v>119.1</c:v>
                </c:pt>
                <c:pt idx="2500">
                  <c:v>119.1</c:v>
                </c:pt>
                <c:pt idx="2501">
                  <c:v>119.1</c:v>
                </c:pt>
                <c:pt idx="2502">
                  <c:v>119.9</c:v>
                </c:pt>
                <c:pt idx="2503">
                  <c:v>119.9</c:v>
                </c:pt>
                <c:pt idx="2504">
                  <c:v>119.9</c:v>
                </c:pt>
                <c:pt idx="2505">
                  <c:v>120.7</c:v>
                </c:pt>
                <c:pt idx="2506">
                  <c:v>120.7</c:v>
                </c:pt>
                <c:pt idx="2507">
                  <c:v>120.7</c:v>
                </c:pt>
                <c:pt idx="2508">
                  <c:v>121</c:v>
                </c:pt>
                <c:pt idx="2509">
                  <c:v>121</c:v>
                </c:pt>
                <c:pt idx="2510">
                  <c:v>121</c:v>
                </c:pt>
                <c:pt idx="2511">
                  <c:v>121.4</c:v>
                </c:pt>
                <c:pt idx="2512">
                  <c:v>121.4</c:v>
                </c:pt>
                <c:pt idx="2513">
                  <c:v>121.4</c:v>
                </c:pt>
                <c:pt idx="2514">
                  <c:v>121</c:v>
                </c:pt>
                <c:pt idx="2515">
                  <c:v>121</c:v>
                </c:pt>
                <c:pt idx="2516">
                  <c:v>121</c:v>
                </c:pt>
                <c:pt idx="2517">
                  <c:v>120.4</c:v>
                </c:pt>
                <c:pt idx="2518">
                  <c:v>120.4</c:v>
                </c:pt>
                <c:pt idx="2519">
                  <c:v>120.4</c:v>
                </c:pt>
                <c:pt idx="2520">
                  <c:v>120.5</c:v>
                </c:pt>
                <c:pt idx="2521">
                  <c:v>120.5</c:v>
                </c:pt>
                <c:pt idx="2522">
                  <c:v>120.5</c:v>
                </c:pt>
                <c:pt idx="2523">
                  <c:v>121.8</c:v>
                </c:pt>
                <c:pt idx="2524">
                  <c:v>121.8</c:v>
                </c:pt>
                <c:pt idx="2525">
                  <c:v>121.8</c:v>
                </c:pt>
                <c:pt idx="2526">
                  <c:v>123.5</c:v>
                </c:pt>
                <c:pt idx="2527">
                  <c:v>123.5</c:v>
                </c:pt>
                <c:pt idx="2528">
                  <c:v>123.5</c:v>
                </c:pt>
                <c:pt idx="2529">
                  <c:v>124.1</c:v>
                </c:pt>
                <c:pt idx="2530">
                  <c:v>124.1</c:v>
                </c:pt>
                <c:pt idx="2531">
                  <c:v>124.1</c:v>
                </c:pt>
                <c:pt idx="2532">
                  <c:v>124</c:v>
                </c:pt>
                <c:pt idx="2533">
                  <c:v>124</c:v>
                </c:pt>
                <c:pt idx="2534">
                  <c:v>124</c:v>
                </c:pt>
                <c:pt idx="2535">
                  <c:v>124.2</c:v>
                </c:pt>
                <c:pt idx="2536">
                  <c:v>124.2</c:v>
                </c:pt>
                <c:pt idx="2537">
                  <c:v>124.2</c:v>
                </c:pt>
                <c:pt idx="2538">
                  <c:v>124.3</c:v>
                </c:pt>
                <c:pt idx="2539">
                  <c:v>124.3</c:v>
                </c:pt>
                <c:pt idx="2540">
                  <c:v>124.3</c:v>
                </c:pt>
                <c:pt idx="2541">
                  <c:v>124.6</c:v>
                </c:pt>
                <c:pt idx="2542">
                  <c:v>124.6</c:v>
                </c:pt>
                <c:pt idx="2543">
                  <c:v>124.6</c:v>
                </c:pt>
                <c:pt idx="2544">
                  <c:v>124.3</c:v>
                </c:pt>
                <c:pt idx="2545">
                  <c:v>124.3</c:v>
                </c:pt>
                <c:pt idx="2546">
                  <c:v>124.3</c:v>
                </c:pt>
                <c:pt idx="2547">
                  <c:v>124.2</c:v>
                </c:pt>
                <c:pt idx="2548">
                  <c:v>124.2</c:v>
                </c:pt>
                <c:pt idx="2549">
                  <c:v>124.2</c:v>
                </c:pt>
                <c:pt idx="2550">
                  <c:v>123.9</c:v>
                </c:pt>
                <c:pt idx="2551">
                  <c:v>123.9</c:v>
                </c:pt>
                <c:pt idx="2552">
                  <c:v>123.9</c:v>
                </c:pt>
                <c:pt idx="2553">
                  <c:v>124.2</c:v>
                </c:pt>
                <c:pt idx="2554">
                  <c:v>124.2</c:v>
                </c:pt>
                <c:pt idx="2555">
                  <c:v>124.2</c:v>
                </c:pt>
                <c:pt idx="2556">
                  <c:v>124.3</c:v>
                </c:pt>
                <c:pt idx="2557">
                  <c:v>124.3</c:v>
                </c:pt>
                <c:pt idx="2558">
                  <c:v>124.3</c:v>
                </c:pt>
                <c:pt idx="2559">
                  <c:v>124.3</c:v>
                </c:pt>
                <c:pt idx="2560">
                  <c:v>124.3</c:v>
                </c:pt>
                <c:pt idx="2561">
                  <c:v>124.3</c:v>
                </c:pt>
                <c:pt idx="2562">
                  <c:v>124.2</c:v>
                </c:pt>
                <c:pt idx="2563">
                  <c:v>124.2</c:v>
                </c:pt>
                <c:pt idx="2564">
                  <c:v>124.2</c:v>
                </c:pt>
                <c:pt idx="2565">
                  <c:v>124.3</c:v>
                </c:pt>
                <c:pt idx="2566">
                  <c:v>124.3</c:v>
                </c:pt>
                <c:pt idx="2567">
                  <c:v>124.3</c:v>
                </c:pt>
                <c:pt idx="2568">
                  <c:v>124.3</c:v>
                </c:pt>
                <c:pt idx="2569">
                  <c:v>124.3</c:v>
                </c:pt>
                <c:pt idx="2570">
                  <c:v>124.3</c:v>
                </c:pt>
                <c:pt idx="2571">
                  <c:v>124.4</c:v>
                </c:pt>
                <c:pt idx="2572">
                  <c:v>124.4</c:v>
                </c:pt>
                <c:pt idx="2573">
                  <c:v>124.4</c:v>
                </c:pt>
                <c:pt idx="2574">
                  <c:v>124.5</c:v>
                </c:pt>
                <c:pt idx="2575">
                  <c:v>124.5</c:v>
                </c:pt>
                <c:pt idx="2576">
                  <c:v>124.5</c:v>
                </c:pt>
                <c:pt idx="2577">
                  <c:v>124.8</c:v>
                </c:pt>
                <c:pt idx="2578">
                  <c:v>124.8</c:v>
                </c:pt>
                <c:pt idx="2579">
                  <c:v>124.8</c:v>
                </c:pt>
                <c:pt idx="2580">
                  <c:v>124.9</c:v>
                </c:pt>
                <c:pt idx="2581">
                  <c:v>124.9</c:v>
                </c:pt>
                <c:pt idx="2582">
                  <c:v>124.9</c:v>
                </c:pt>
                <c:pt idx="2583">
                  <c:v>125</c:v>
                </c:pt>
                <c:pt idx="2584">
                  <c:v>125</c:v>
                </c:pt>
                <c:pt idx="2585">
                  <c:v>125</c:v>
                </c:pt>
                <c:pt idx="2586">
                  <c:v>126</c:v>
                </c:pt>
                <c:pt idx="2587">
                  <c:v>126</c:v>
                </c:pt>
                <c:pt idx="2588">
                  <c:v>126</c:v>
                </c:pt>
                <c:pt idx="2589">
                  <c:v>126.4</c:v>
                </c:pt>
                <c:pt idx="2590">
                  <c:v>126.4</c:v>
                </c:pt>
                <c:pt idx="2591">
                  <c:v>126.4</c:v>
                </c:pt>
                <c:pt idx="2592">
                  <c:v>126.5</c:v>
                </c:pt>
                <c:pt idx="2593">
                  <c:v>126.5</c:v>
                </c:pt>
                <c:pt idx="2594">
                  <c:v>126.5</c:v>
                </c:pt>
                <c:pt idx="2595">
                  <c:v>126.3</c:v>
                </c:pt>
                <c:pt idx="2596">
                  <c:v>126.3</c:v>
                </c:pt>
                <c:pt idx="2597">
                  <c:v>126.3</c:v>
                </c:pt>
                <c:pt idx="2598">
                  <c:v>126.6</c:v>
                </c:pt>
                <c:pt idx="2599">
                  <c:v>126.6</c:v>
                </c:pt>
                <c:pt idx="2600">
                  <c:v>126.6</c:v>
                </c:pt>
                <c:pt idx="2601">
                  <c:v>126.4</c:v>
                </c:pt>
                <c:pt idx="2602">
                  <c:v>126.4</c:v>
                </c:pt>
                <c:pt idx="2603">
                  <c:v>126.4</c:v>
                </c:pt>
                <c:pt idx="2604">
                  <c:v>125.7</c:v>
                </c:pt>
                <c:pt idx="2605">
                  <c:v>125.7</c:v>
                </c:pt>
                <c:pt idx="2606">
                  <c:v>125.7</c:v>
                </c:pt>
                <c:pt idx="2607">
                  <c:v>125.1</c:v>
                </c:pt>
                <c:pt idx="2608">
                  <c:v>125.1</c:v>
                </c:pt>
                <c:pt idx="2609">
                  <c:v>125.1</c:v>
                </c:pt>
                <c:pt idx="2610">
                  <c:v>125.4</c:v>
                </c:pt>
                <c:pt idx="2611">
                  <c:v>125.4</c:v>
                </c:pt>
                <c:pt idx="2612">
                  <c:v>125.4</c:v>
                </c:pt>
                <c:pt idx="2613">
                  <c:v>125.8</c:v>
                </c:pt>
                <c:pt idx="2614">
                  <c:v>125.8</c:v>
                </c:pt>
                <c:pt idx="2615">
                  <c:v>125.8</c:v>
                </c:pt>
                <c:pt idx="2616">
                  <c:v>126.3</c:v>
                </c:pt>
                <c:pt idx="2617">
                  <c:v>126.3</c:v>
                </c:pt>
                <c:pt idx="2618">
                  <c:v>126.3</c:v>
                </c:pt>
                <c:pt idx="2619">
                  <c:v>126.5</c:v>
                </c:pt>
                <c:pt idx="2620">
                  <c:v>126.5</c:v>
                </c:pt>
                <c:pt idx="2621">
                  <c:v>126.5</c:v>
                </c:pt>
                <c:pt idx="2622">
                  <c:v>126.7</c:v>
                </c:pt>
                <c:pt idx="2623">
                  <c:v>126.7</c:v>
                </c:pt>
                <c:pt idx="2624">
                  <c:v>126.7</c:v>
                </c:pt>
                <c:pt idx="2625">
                  <c:v>126.7</c:v>
                </c:pt>
                <c:pt idx="2626">
                  <c:v>126.7</c:v>
                </c:pt>
                <c:pt idx="2627">
                  <c:v>126.7</c:v>
                </c:pt>
                <c:pt idx="2628">
                  <c:v>126.9</c:v>
                </c:pt>
                <c:pt idx="2629">
                  <c:v>126.9</c:v>
                </c:pt>
                <c:pt idx="2630">
                  <c:v>126.9</c:v>
                </c:pt>
                <c:pt idx="2631">
                  <c:v>126.7</c:v>
                </c:pt>
                <c:pt idx="2632">
                  <c:v>126.7</c:v>
                </c:pt>
                <c:pt idx="2633">
                  <c:v>126.7</c:v>
                </c:pt>
                <c:pt idx="2634">
                  <c:v>126.5</c:v>
                </c:pt>
                <c:pt idx="2635">
                  <c:v>126.5</c:v>
                </c:pt>
                <c:pt idx="2636">
                  <c:v>126.5</c:v>
                </c:pt>
                <c:pt idx="2637">
                  <c:v>126.3</c:v>
                </c:pt>
                <c:pt idx="2638">
                  <c:v>126.3</c:v>
                </c:pt>
                <c:pt idx="2639">
                  <c:v>126.3</c:v>
                </c:pt>
                <c:pt idx="2640">
                  <c:v>126.2</c:v>
                </c:pt>
                <c:pt idx="2641">
                  <c:v>126.2</c:v>
                </c:pt>
                <c:pt idx="2642">
                  <c:v>126.2</c:v>
                </c:pt>
                <c:pt idx="2643">
                  <c:v>126.4</c:v>
                </c:pt>
                <c:pt idx="2644">
                  <c:v>126.4</c:v>
                </c:pt>
                <c:pt idx="2645">
                  <c:v>126.4</c:v>
                </c:pt>
                <c:pt idx="2646">
                  <c:v>126.3</c:v>
                </c:pt>
                <c:pt idx="2647">
                  <c:v>126.3</c:v>
                </c:pt>
                <c:pt idx="2648">
                  <c:v>126.3</c:v>
                </c:pt>
                <c:pt idx="2649">
                  <c:v>126.3</c:v>
                </c:pt>
                <c:pt idx="2650">
                  <c:v>126.3</c:v>
                </c:pt>
                <c:pt idx="2651">
                  <c:v>126.3</c:v>
                </c:pt>
                <c:pt idx="2652">
                  <c:v>126.5</c:v>
                </c:pt>
                <c:pt idx="2653">
                  <c:v>126.5</c:v>
                </c:pt>
                <c:pt idx="2654">
                  <c:v>126.5</c:v>
                </c:pt>
                <c:pt idx="2655">
                  <c:v>126.2</c:v>
                </c:pt>
                <c:pt idx="2656">
                  <c:v>126.2</c:v>
                </c:pt>
                <c:pt idx="2657">
                  <c:v>126.2</c:v>
                </c:pt>
                <c:pt idx="2658">
                  <c:v>126.3</c:v>
                </c:pt>
                <c:pt idx="2659">
                  <c:v>126.3</c:v>
                </c:pt>
                <c:pt idx="2660">
                  <c:v>126.3</c:v>
                </c:pt>
                <c:pt idx="2661">
                  <c:v>126.3</c:v>
                </c:pt>
                <c:pt idx="2662">
                  <c:v>126.3</c:v>
                </c:pt>
                <c:pt idx="2663">
                  <c:v>126.3</c:v>
                </c:pt>
                <c:pt idx="2664">
                  <c:v>127</c:v>
                </c:pt>
                <c:pt idx="2665">
                  <c:v>127</c:v>
                </c:pt>
                <c:pt idx="2666">
                  <c:v>127</c:v>
                </c:pt>
                <c:pt idx="2667">
                  <c:v>127</c:v>
                </c:pt>
                <c:pt idx="2668">
                  <c:v>127</c:v>
                </c:pt>
                <c:pt idx="2669">
                  <c:v>127</c:v>
                </c:pt>
                <c:pt idx="2670">
                  <c:v>127.1</c:v>
                </c:pt>
                <c:pt idx="2671">
                  <c:v>127.1</c:v>
                </c:pt>
                <c:pt idx="2672">
                  <c:v>127.1</c:v>
                </c:pt>
                <c:pt idx="2673">
                  <c:v>126.9</c:v>
                </c:pt>
                <c:pt idx="2674">
                  <c:v>126.9</c:v>
                </c:pt>
                <c:pt idx="2675">
                  <c:v>126.9</c:v>
                </c:pt>
                <c:pt idx="2676">
                  <c:v>127.1</c:v>
                </c:pt>
                <c:pt idx="2677">
                  <c:v>127.1</c:v>
                </c:pt>
                <c:pt idx="2678">
                  <c:v>127.1</c:v>
                </c:pt>
                <c:pt idx="2679">
                  <c:v>127.1</c:v>
                </c:pt>
                <c:pt idx="2680">
                  <c:v>127.1</c:v>
                </c:pt>
                <c:pt idx="2681">
                  <c:v>127.1</c:v>
                </c:pt>
                <c:pt idx="2682">
                  <c:v>126.9</c:v>
                </c:pt>
                <c:pt idx="2683">
                  <c:v>126.9</c:v>
                </c:pt>
                <c:pt idx="2684">
                  <c:v>126.9</c:v>
                </c:pt>
                <c:pt idx="2685">
                  <c:v>126.5</c:v>
                </c:pt>
                <c:pt idx="2686">
                  <c:v>126.5</c:v>
                </c:pt>
                <c:pt idx="2687">
                  <c:v>126.5</c:v>
                </c:pt>
                <c:pt idx="2688">
                  <c:v>126.4</c:v>
                </c:pt>
                <c:pt idx="2689">
                  <c:v>126.4</c:v>
                </c:pt>
                <c:pt idx="2690">
                  <c:v>126.4</c:v>
                </c:pt>
                <c:pt idx="2691">
                  <c:v>126.1</c:v>
                </c:pt>
                <c:pt idx="2692">
                  <c:v>126.1</c:v>
                </c:pt>
                <c:pt idx="2693">
                  <c:v>126.1</c:v>
                </c:pt>
                <c:pt idx="2694">
                  <c:v>125.8</c:v>
                </c:pt>
                <c:pt idx="2695">
                  <c:v>125.8</c:v>
                </c:pt>
                <c:pt idx="2696">
                  <c:v>125.8</c:v>
                </c:pt>
                <c:pt idx="2697">
                  <c:v>125.8</c:v>
                </c:pt>
                <c:pt idx="2698">
                  <c:v>125.8</c:v>
                </c:pt>
                <c:pt idx="2699">
                  <c:v>125.8</c:v>
                </c:pt>
                <c:pt idx="2700">
                  <c:v>126.3</c:v>
                </c:pt>
                <c:pt idx="2701">
                  <c:v>126.3</c:v>
                </c:pt>
                <c:pt idx="2702">
                  <c:v>126.3</c:v>
                </c:pt>
                <c:pt idx="2703">
                  <c:v>126.6</c:v>
                </c:pt>
                <c:pt idx="2704">
                  <c:v>126.6</c:v>
                </c:pt>
                <c:pt idx="2705">
                  <c:v>126.6</c:v>
                </c:pt>
                <c:pt idx="2706">
                  <c:v>126.5</c:v>
                </c:pt>
                <c:pt idx="2707">
                  <c:v>126.5</c:v>
                </c:pt>
                <c:pt idx="2708">
                  <c:v>126.5</c:v>
                </c:pt>
                <c:pt idx="2709">
                  <c:v>126.2</c:v>
                </c:pt>
                <c:pt idx="2710">
                  <c:v>126.2</c:v>
                </c:pt>
                <c:pt idx="2711">
                  <c:v>126.2</c:v>
                </c:pt>
                <c:pt idx="2712">
                  <c:v>125.9</c:v>
                </c:pt>
                <c:pt idx="2713">
                  <c:v>125.9</c:v>
                </c:pt>
                <c:pt idx="2714">
                  <c:v>125.9</c:v>
                </c:pt>
                <c:pt idx="2715">
                  <c:v>125.7</c:v>
                </c:pt>
                <c:pt idx="2716">
                  <c:v>125.7</c:v>
                </c:pt>
                <c:pt idx="2717">
                  <c:v>125.7</c:v>
                </c:pt>
                <c:pt idx="2718">
                  <c:v>125.8</c:v>
                </c:pt>
                <c:pt idx="2719">
                  <c:v>125.8</c:v>
                </c:pt>
                <c:pt idx="2720">
                  <c:v>125.8</c:v>
                </c:pt>
                <c:pt idx="2721">
                  <c:v>126.1</c:v>
                </c:pt>
                <c:pt idx="2722">
                  <c:v>126.1</c:v>
                </c:pt>
                <c:pt idx="2723">
                  <c:v>126.1</c:v>
                </c:pt>
                <c:pt idx="2724">
                  <c:v>125.8</c:v>
                </c:pt>
                <c:pt idx="2725">
                  <c:v>125.8</c:v>
                </c:pt>
                <c:pt idx="2726">
                  <c:v>125.8</c:v>
                </c:pt>
                <c:pt idx="2727">
                  <c:v>125.7</c:v>
                </c:pt>
                <c:pt idx="2728">
                  <c:v>125.7</c:v>
                </c:pt>
                <c:pt idx="2729">
                  <c:v>125.7</c:v>
                </c:pt>
                <c:pt idx="2730">
                  <c:v>125.5</c:v>
                </c:pt>
                <c:pt idx="2731">
                  <c:v>125.5</c:v>
                </c:pt>
                <c:pt idx="2732">
                  <c:v>125.5</c:v>
                </c:pt>
                <c:pt idx="2733">
                  <c:v>125.6</c:v>
                </c:pt>
                <c:pt idx="2734">
                  <c:v>125.6</c:v>
                </c:pt>
                <c:pt idx="2735">
                  <c:v>125.6</c:v>
                </c:pt>
                <c:pt idx="2736">
                  <c:v>125.2</c:v>
                </c:pt>
                <c:pt idx="2737">
                  <c:v>125.2</c:v>
                </c:pt>
                <c:pt idx="2738">
                  <c:v>125.2</c:v>
                </c:pt>
                <c:pt idx="2739">
                  <c:v>124.9</c:v>
                </c:pt>
                <c:pt idx="2740">
                  <c:v>124.9</c:v>
                </c:pt>
                <c:pt idx="2741">
                  <c:v>124.9</c:v>
                </c:pt>
                <c:pt idx="2742">
                  <c:v>125.4</c:v>
                </c:pt>
                <c:pt idx="2743">
                  <c:v>125.4</c:v>
                </c:pt>
                <c:pt idx="2744">
                  <c:v>125.4</c:v>
                </c:pt>
                <c:pt idx="2745">
                  <c:v>125.9</c:v>
                </c:pt>
                <c:pt idx="2746">
                  <c:v>125.9</c:v>
                </c:pt>
                <c:pt idx="2747">
                  <c:v>125.9</c:v>
                </c:pt>
                <c:pt idx="2748">
                  <c:v>126.7</c:v>
                </c:pt>
                <c:pt idx="2749">
                  <c:v>126.7</c:v>
                </c:pt>
                <c:pt idx="2750">
                  <c:v>126.7</c:v>
                </c:pt>
                <c:pt idx="2751">
                  <c:v>127.1</c:v>
                </c:pt>
                <c:pt idx="2752">
                  <c:v>127.1</c:v>
                </c:pt>
                <c:pt idx="2753">
                  <c:v>127.1</c:v>
                </c:pt>
                <c:pt idx="2754">
                  <c:v>126.8</c:v>
                </c:pt>
                <c:pt idx="2755">
                  <c:v>126.8</c:v>
                </c:pt>
                <c:pt idx="2756">
                  <c:v>126.8</c:v>
                </c:pt>
                <c:pt idx="2757">
                  <c:v>126.4</c:v>
                </c:pt>
                <c:pt idx="2758">
                  <c:v>126.4</c:v>
                </c:pt>
                <c:pt idx="2759">
                  <c:v>126.4</c:v>
                </c:pt>
                <c:pt idx="2760">
                  <c:v>125.8</c:v>
                </c:pt>
                <c:pt idx="2761">
                  <c:v>125.8</c:v>
                </c:pt>
                <c:pt idx="2762">
                  <c:v>125.8</c:v>
                </c:pt>
                <c:pt idx="2763">
                  <c:v>126.1</c:v>
                </c:pt>
                <c:pt idx="2764">
                  <c:v>126.1</c:v>
                </c:pt>
                <c:pt idx="2765">
                  <c:v>126.1</c:v>
                </c:pt>
                <c:pt idx="2766">
                  <c:v>126.3</c:v>
                </c:pt>
                <c:pt idx="2767">
                  <c:v>126.3</c:v>
                </c:pt>
                <c:pt idx="2768">
                  <c:v>126.3</c:v>
                </c:pt>
                <c:pt idx="2769">
                  <c:v>126.6</c:v>
                </c:pt>
                <c:pt idx="2770">
                  <c:v>126.6</c:v>
                </c:pt>
                <c:pt idx="2771">
                  <c:v>126.6</c:v>
                </c:pt>
                <c:pt idx="2772">
                  <c:v>127.2</c:v>
                </c:pt>
                <c:pt idx="2773">
                  <c:v>127.2</c:v>
                </c:pt>
                <c:pt idx="2774">
                  <c:v>127.2</c:v>
                </c:pt>
                <c:pt idx="2775">
                  <c:v>127.3</c:v>
                </c:pt>
                <c:pt idx="2776">
                  <c:v>127.3</c:v>
                </c:pt>
                <c:pt idx="2777">
                  <c:v>127.3</c:v>
                </c:pt>
                <c:pt idx="2778">
                  <c:v>127</c:v>
                </c:pt>
                <c:pt idx="2779">
                  <c:v>127</c:v>
                </c:pt>
                <c:pt idx="2780">
                  <c:v>127</c:v>
                </c:pt>
                <c:pt idx="2781">
                  <c:v>126.6</c:v>
                </c:pt>
                <c:pt idx="2782">
                  <c:v>126.6</c:v>
                </c:pt>
                <c:pt idx="2783">
                  <c:v>126.6</c:v>
                </c:pt>
                <c:pt idx="2784">
                  <c:v>126.4</c:v>
                </c:pt>
                <c:pt idx="2785">
                  <c:v>126.4</c:v>
                </c:pt>
                <c:pt idx="2786">
                  <c:v>126.4</c:v>
                </c:pt>
                <c:pt idx="2787">
                  <c:v>127</c:v>
                </c:pt>
                <c:pt idx="2788">
                  <c:v>127</c:v>
                </c:pt>
                <c:pt idx="2789">
                  <c:v>127</c:v>
                </c:pt>
                <c:pt idx="2790">
                  <c:v>127.5</c:v>
                </c:pt>
                <c:pt idx="2791">
                  <c:v>127.5</c:v>
                </c:pt>
                <c:pt idx="2792">
                  <c:v>127.5</c:v>
                </c:pt>
                <c:pt idx="2793">
                  <c:v>127.8</c:v>
                </c:pt>
                <c:pt idx="2794">
                  <c:v>127.8</c:v>
                </c:pt>
                <c:pt idx="2795">
                  <c:v>127.8</c:v>
                </c:pt>
                <c:pt idx="2796">
                  <c:v>127.6</c:v>
                </c:pt>
                <c:pt idx="2797">
                  <c:v>127.6</c:v>
                </c:pt>
                <c:pt idx="2798">
                  <c:v>127.6</c:v>
                </c:pt>
                <c:pt idx="2799">
                  <c:v>127.2</c:v>
                </c:pt>
                <c:pt idx="2800">
                  <c:v>127.2</c:v>
                </c:pt>
                <c:pt idx="2801">
                  <c:v>127.2</c:v>
                </c:pt>
                <c:pt idx="2802">
                  <c:v>126.7</c:v>
                </c:pt>
                <c:pt idx="2803">
                  <c:v>126.7</c:v>
                </c:pt>
                <c:pt idx="2804">
                  <c:v>126.7</c:v>
                </c:pt>
                <c:pt idx="2805">
                  <c:v>126.5</c:v>
                </c:pt>
                <c:pt idx="2806">
                  <c:v>126.5</c:v>
                </c:pt>
                <c:pt idx="2807">
                  <c:v>126.5</c:v>
                </c:pt>
                <c:pt idx="2808">
                  <c:v>126.4</c:v>
                </c:pt>
                <c:pt idx="2809">
                  <c:v>126.4</c:v>
                </c:pt>
                <c:pt idx="2810">
                  <c:v>126.4</c:v>
                </c:pt>
                <c:pt idx="2811">
                  <c:v>126.5</c:v>
                </c:pt>
                <c:pt idx="2812">
                  <c:v>126.5</c:v>
                </c:pt>
                <c:pt idx="2813">
                  <c:v>126.5</c:v>
                </c:pt>
                <c:pt idx="2814">
                  <c:v>126.1</c:v>
                </c:pt>
                <c:pt idx="2815">
                  <c:v>126.1</c:v>
                </c:pt>
                <c:pt idx="2816">
                  <c:v>126.1</c:v>
                </c:pt>
                <c:pt idx="2817">
                  <c:v>126.3</c:v>
                </c:pt>
                <c:pt idx="2818">
                  <c:v>126.3</c:v>
                </c:pt>
                <c:pt idx="2819">
                  <c:v>126.3</c:v>
                </c:pt>
                <c:pt idx="2820">
                  <c:v>126.8</c:v>
                </c:pt>
                <c:pt idx="2821">
                  <c:v>126.8</c:v>
                </c:pt>
                <c:pt idx="2822">
                  <c:v>126.8</c:v>
                </c:pt>
                <c:pt idx="2823">
                  <c:v>127.3</c:v>
                </c:pt>
                <c:pt idx="2824">
                  <c:v>127.3</c:v>
                </c:pt>
                <c:pt idx="2825">
                  <c:v>127.3</c:v>
                </c:pt>
                <c:pt idx="2826">
                  <c:v>127.1</c:v>
                </c:pt>
                <c:pt idx="2827">
                  <c:v>127.1</c:v>
                </c:pt>
                <c:pt idx="2828">
                  <c:v>127.1</c:v>
                </c:pt>
                <c:pt idx="2829">
                  <c:v>126.7</c:v>
                </c:pt>
                <c:pt idx="2830">
                  <c:v>126.7</c:v>
                </c:pt>
                <c:pt idx="2831">
                  <c:v>126.7</c:v>
                </c:pt>
                <c:pt idx="2832">
                  <c:v>127</c:v>
                </c:pt>
                <c:pt idx="2833">
                  <c:v>127</c:v>
                </c:pt>
                <c:pt idx="2834">
                  <c:v>127</c:v>
                </c:pt>
                <c:pt idx="2835">
                  <c:v>127.4</c:v>
                </c:pt>
                <c:pt idx="2836">
                  <c:v>127.4</c:v>
                </c:pt>
                <c:pt idx="2837">
                  <c:v>127.4</c:v>
                </c:pt>
                <c:pt idx="2838">
                  <c:v>127.5</c:v>
                </c:pt>
                <c:pt idx="2839">
                  <c:v>127.5</c:v>
                </c:pt>
                <c:pt idx="2840">
                  <c:v>127.5</c:v>
                </c:pt>
                <c:pt idx="2841">
                  <c:v>127.7</c:v>
                </c:pt>
                <c:pt idx="2842">
                  <c:v>127.7</c:v>
                </c:pt>
                <c:pt idx="2843">
                  <c:v>127.7</c:v>
                </c:pt>
                <c:pt idx="2844">
                  <c:v>128</c:v>
                </c:pt>
                <c:pt idx="2845">
                  <c:v>128</c:v>
                </c:pt>
                <c:pt idx="2846">
                  <c:v>128</c:v>
                </c:pt>
                <c:pt idx="2847">
                  <c:v>128.4</c:v>
                </c:pt>
                <c:pt idx="2848">
                  <c:v>128.4</c:v>
                </c:pt>
                <c:pt idx="2849">
                  <c:v>128.4</c:v>
                </c:pt>
                <c:pt idx="2850">
                  <c:v>128.19999999999999</c:v>
                </c:pt>
                <c:pt idx="2851">
                  <c:v>128.19999999999999</c:v>
                </c:pt>
                <c:pt idx="2852">
                  <c:v>128.19999999999999</c:v>
                </c:pt>
                <c:pt idx="2853">
                  <c:v>127.8</c:v>
                </c:pt>
                <c:pt idx="2854">
                  <c:v>127.8</c:v>
                </c:pt>
                <c:pt idx="2855">
                  <c:v>127.8</c:v>
                </c:pt>
                <c:pt idx="2856">
                  <c:v>128.1</c:v>
                </c:pt>
                <c:pt idx="2857">
                  <c:v>128.1</c:v>
                </c:pt>
                <c:pt idx="2858">
                  <c:v>128.1</c:v>
                </c:pt>
                <c:pt idx="2859">
                  <c:v>128.1</c:v>
                </c:pt>
                <c:pt idx="2860">
                  <c:v>128.1</c:v>
                </c:pt>
                <c:pt idx="2861">
                  <c:v>128.1</c:v>
                </c:pt>
                <c:pt idx="2862">
                  <c:v>128.9</c:v>
                </c:pt>
                <c:pt idx="2863">
                  <c:v>128.9</c:v>
                </c:pt>
                <c:pt idx="2864">
                  <c:v>128.9</c:v>
                </c:pt>
                <c:pt idx="2865">
                  <c:v>128.30000000000001</c:v>
                </c:pt>
                <c:pt idx="2866">
                  <c:v>128.30000000000001</c:v>
                </c:pt>
                <c:pt idx="2867">
                  <c:v>128.30000000000001</c:v>
                </c:pt>
                <c:pt idx="2868">
                  <c:v>126.6</c:v>
                </c:pt>
                <c:pt idx="2869">
                  <c:v>126.6</c:v>
                </c:pt>
                <c:pt idx="2870">
                  <c:v>126.6</c:v>
                </c:pt>
                <c:pt idx="2871">
                  <c:v>124.2</c:v>
                </c:pt>
                <c:pt idx="2872">
                  <c:v>124.2</c:v>
                </c:pt>
                <c:pt idx="2873">
                  <c:v>124.2</c:v>
                </c:pt>
                <c:pt idx="2874">
                  <c:v>123</c:v>
                </c:pt>
                <c:pt idx="2875">
                  <c:v>123</c:v>
                </c:pt>
                <c:pt idx="2876">
                  <c:v>123</c:v>
                </c:pt>
                <c:pt idx="2877">
                  <c:v>122.6</c:v>
                </c:pt>
                <c:pt idx="2878">
                  <c:v>122.6</c:v>
                </c:pt>
                <c:pt idx="2879">
                  <c:v>122.6</c:v>
                </c:pt>
                <c:pt idx="2880">
                  <c:v>122.7</c:v>
                </c:pt>
                <c:pt idx="2881">
                  <c:v>122.7</c:v>
                </c:pt>
                <c:pt idx="2882">
                  <c:v>122.7</c:v>
                </c:pt>
                <c:pt idx="2883">
                  <c:v>122.2</c:v>
                </c:pt>
                <c:pt idx="2884">
                  <c:v>122.2</c:v>
                </c:pt>
                <c:pt idx="2885">
                  <c:v>122.2</c:v>
                </c:pt>
                <c:pt idx="2886">
                  <c:v>121.8</c:v>
                </c:pt>
                <c:pt idx="2887">
                  <c:v>121.8</c:v>
                </c:pt>
                <c:pt idx="2888">
                  <c:v>121.8</c:v>
                </c:pt>
                <c:pt idx="2889">
                  <c:v>120.9</c:v>
                </c:pt>
                <c:pt idx="2890">
                  <c:v>120.9</c:v>
                </c:pt>
                <c:pt idx="2891">
                  <c:v>120.9</c:v>
                </c:pt>
                <c:pt idx="2892">
                  <c:v>120.8</c:v>
                </c:pt>
                <c:pt idx="2893">
                  <c:v>120.8</c:v>
                </c:pt>
                <c:pt idx="2894">
                  <c:v>120.8</c:v>
                </c:pt>
                <c:pt idx="2895">
                  <c:v>120.3</c:v>
                </c:pt>
                <c:pt idx="2896">
                  <c:v>120.3</c:v>
                </c:pt>
                <c:pt idx="2897">
                  <c:v>120.3</c:v>
                </c:pt>
                <c:pt idx="2898">
                  <c:v>122.3</c:v>
                </c:pt>
                <c:pt idx="2899">
                  <c:v>122.3</c:v>
                </c:pt>
                <c:pt idx="2900">
                  <c:v>122.3</c:v>
                </c:pt>
                <c:pt idx="2901">
                  <c:v>124</c:v>
                </c:pt>
                <c:pt idx="2902">
                  <c:v>124</c:v>
                </c:pt>
                <c:pt idx="2903">
                  <c:v>124</c:v>
                </c:pt>
                <c:pt idx="2904">
                  <c:v>126.2</c:v>
                </c:pt>
                <c:pt idx="2905">
                  <c:v>126.2</c:v>
                </c:pt>
                <c:pt idx="2906">
                  <c:v>126.2</c:v>
                </c:pt>
                <c:pt idx="2907">
                  <c:v>126.6</c:v>
                </c:pt>
                <c:pt idx="2908">
                  <c:v>126.6</c:v>
                </c:pt>
                <c:pt idx="2909">
                  <c:v>126.6</c:v>
                </c:pt>
                <c:pt idx="2910">
                  <c:v>127.3</c:v>
                </c:pt>
                <c:pt idx="2911">
                  <c:v>127.3</c:v>
                </c:pt>
                <c:pt idx="2912">
                  <c:v>127.3</c:v>
                </c:pt>
                <c:pt idx="2913">
                  <c:v>128.1</c:v>
                </c:pt>
                <c:pt idx="2914">
                  <c:v>128.1</c:v>
                </c:pt>
                <c:pt idx="2915">
                  <c:v>128.1</c:v>
                </c:pt>
                <c:pt idx="2916">
                  <c:v>128.4</c:v>
                </c:pt>
                <c:pt idx="2917">
                  <c:v>128.4</c:v>
                </c:pt>
                <c:pt idx="2918">
                  <c:v>128.4</c:v>
                </c:pt>
                <c:pt idx="2919">
                  <c:v>128.19999999999999</c:v>
                </c:pt>
                <c:pt idx="2920">
                  <c:v>128.19999999999999</c:v>
                </c:pt>
                <c:pt idx="2921">
                  <c:v>128.19999999999999</c:v>
                </c:pt>
                <c:pt idx="2922">
                  <c:v>127.3</c:v>
                </c:pt>
                <c:pt idx="2923">
                  <c:v>127.3</c:v>
                </c:pt>
                <c:pt idx="2924">
                  <c:v>127.3</c:v>
                </c:pt>
                <c:pt idx="2925">
                  <c:v>126.7</c:v>
                </c:pt>
                <c:pt idx="2926">
                  <c:v>126.7</c:v>
                </c:pt>
                <c:pt idx="2927">
                  <c:v>126.7</c:v>
                </c:pt>
                <c:pt idx="2928">
                  <c:v>126</c:v>
                </c:pt>
                <c:pt idx="2929">
                  <c:v>126</c:v>
                </c:pt>
                <c:pt idx="2930">
                  <c:v>126</c:v>
                </c:pt>
                <c:pt idx="2931">
                  <c:v>126.3</c:v>
                </c:pt>
                <c:pt idx="2932">
                  <c:v>126.3</c:v>
                </c:pt>
                <c:pt idx="2933">
                  <c:v>126.3</c:v>
                </c:pt>
                <c:pt idx="2934">
                  <c:v>126.3</c:v>
                </c:pt>
                <c:pt idx="2935">
                  <c:v>126.3</c:v>
                </c:pt>
                <c:pt idx="2936">
                  <c:v>126.3</c:v>
                </c:pt>
                <c:pt idx="2937">
                  <c:v>126.5</c:v>
                </c:pt>
                <c:pt idx="2938">
                  <c:v>126.5</c:v>
                </c:pt>
                <c:pt idx="2939">
                  <c:v>126.5</c:v>
                </c:pt>
                <c:pt idx="2940">
                  <c:v>126.4</c:v>
                </c:pt>
                <c:pt idx="2941">
                  <c:v>126.4</c:v>
                </c:pt>
                <c:pt idx="2942">
                  <c:v>126.4</c:v>
                </c:pt>
                <c:pt idx="2943">
                  <c:v>124.7</c:v>
                </c:pt>
                <c:pt idx="2944">
                  <c:v>124.7</c:v>
                </c:pt>
                <c:pt idx="2945">
                  <c:v>124.7</c:v>
                </c:pt>
                <c:pt idx="2946">
                  <c:v>122.7</c:v>
                </c:pt>
                <c:pt idx="2947">
                  <c:v>122.7</c:v>
                </c:pt>
                <c:pt idx="2948">
                  <c:v>122.7</c:v>
                </c:pt>
                <c:pt idx="2949">
                  <c:v>122</c:v>
                </c:pt>
                <c:pt idx="2950">
                  <c:v>122</c:v>
                </c:pt>
                <c:pt idx="2951">
                  <c:v>122</c:v>
                </c:pt>
                <c:pt idx="2952">
                  <c:v>123.1</c:v>
                </c:pt>
                <c:pt idx="2953">
                  <c:v>123.1</c:v>
                </c:pt>
                <c:pt idx="2954">
                  <c:v>123.1</c:v>
                </c:pt>
                <c:pt idx="2955">
                  <c:v>125.1</c:v>
                </c:pt>
                <c:pt idx="2956">
                  <c:v>125.1</c:v>
                </c:pt>
                <c:pt idx="2957">
                  <c:v>125.1</c:v>
                </c:pt>
                <c:pt idx="2958">
                  <c:v>125.5</c:v>
                </c:pt>
                <c:pt idx="2959">
                  <c:v>125.5</c:v>
                </c:pt>
                <c:pt idx="2960">
                  <c:v>125.5</c:v>
                </c:pt>
                <c:pt idx="2961">
                  <c:v>125.8</c:v>
                </c:pt>
                <c:pt idx="2962">
                  <c:v>125.8</c:v>
                </c:pt>
                <c:pt idx="2963">
                  <c:v>125.8</c:v>
                </c:pt>
                <c:pt idx="2964">
                  <c:v>125.4</c:v>
                </c:pt>
                <c:pt idx="2965">
                  <c:v>125.4</c:v>
                </c:pt>
                <c:pt idx="2966">
                  <c:v>125.4</c:v>
                </c:pt>
                <c:pt idx="2967">
                  <c:v>125.2</c:v>
                </c:pt>
                <c:pt idx="2968">
                  <c:v>125.2</c:v>
                </c:pt>
                <c:pt idx="2969">
                  <c:v>125.2</c:v>
                </c:pt>
                <c:pt idx="2970">
                  <c:v>124.9</c:v>
                </c:pt>
                <c:pt idx="2971">
                  <c:v>124.9</c:v>
                </c:pt>
                <c:pt idx="2972">
                  <c:v>124.9</c:v>
                </c:pt>
                <c:pt idx="2973">
                  <c:v>125.1</c:v>
                </c:pt>
                <c:pt idx="2974">
                  <c:v>125.1</c:v>
                </c:pt>
                <c:pt idx="2975">
                  <c:v>125.1</c:v>
                </c:pt>
                <c:pt idx="2976">
                  <c:v>125.3</c:v>
                </c:pt>
                <c:pt idx="2977">
                  <c:v>125.3</c:v>
                </c:pt>
                <c:pt idx="2978">
                  <c:v>125.3</c:v>
                </c:pt>
                <c:pt idx="2979">
                  <c:v>125.6</c:v>
                </c:pt>
                <c:pt idx="2980">
                  <c:v>125.6</c:v>
                </c:pt>
                <c:pt idx="2981">
                  <c:v>125.6</c:v>
                </c:pt>
                <c:pt idx="2982">
                  <c:v>125.8</c:v>
                </c:pt>
                <c:pt idx="2983">
                  <c:v>125.8</c:v>
                </c:pt>
                <c:pt idx="2984">
                  <c:v>125.8</c:v>
                </c:pt>
                <c:pt idx="2985">
                  <c:v>125.7</c:v>
                </c:pt>
                <c:pt idx="2986">
                  <c:v>125.7</c:v>
                </c:pt>
                <c:pt idx="2987">
                  <c:v>125.7</c:v>
                </c:pt>
                <c:pt idx="2988">
                  <c:v>125.3</c:v>
                </c:pt>
                <c:pt idx="2989">
                  <c:v>125.3</c:v>
                </c:pt>
                <c:pt idx="2990">
                  <c:v>125.3</c:v>
                </c:pt>
                <c:pt idx="2991">
                  <c:v>125.3</c:v>
                </c:pt>
                <c:pt idx="2992">
                  <c:v>125.3</c:v>
                </c:pt>
                <c:pt idx="2993">
                  <c:v>125.3</c:v>
                </c:pt>
                <c:pt idx="2994">
                  <c:v>125.4</c:v>
                </c:pt>
                <c:pt idx="2995">
                  <c:v>125.4</c:v>
                </c:pt>
                <c:pt idx="2996">
                  <c:v>125.4</c:v>
                </c:pt>
                <c:pt idx="2997">
                  <c:v>125.3</c:v>
                </c:pt>
                <c:pt idx="2998">
                  <c:v>125.3</c:v>
                </c:pt>
                <c:pt idx="2999">
                  <c:v>125.3</c:v>
                </c:pt>
                <c:pt idx="3000">
                  <c:v>124.8</c:v>
                </c:pt>
                <c:pt idx="3001">
                  <c:v>124.8</c:v>
                </c:pt>
                <c:pt idx="3002">
                  <c:v>124.8</c:v>
                </c:pt>
                <c:pt idx="3003">
                  <c:v>124.5</c:v>
                </c:pt>
                <c:pt idx="3004">
                  <c:v>124.5</c:v>
                </c:pt>
                <c:pt idx="3005">
                  <c:v>124.5</c:v>
                </c:pt>
                <c:pt idx="3006">
                  <c:v>124.9</c:v>
                </c:pt>
                <c:pt idx="3007">
                  <c:v>124.9</c:v>
                </c:pt>
                <c:pt idx="3008">
                  <c:v>124.9</c:v>
                </c:pt>
                <c:pt idx="3009">
                  <c:v>125.6</c:v>
                </c:pt>
                <c:pt idx="3010">
                  <c:v>125.6</c:v>
                </c:pt>
                <c:pt idx="3011">
                  <c:v>125.6</c:v>
                </c:pt>
                <c:pt idx="3012">
                  <c:v>125.8</c:v>
                </c:pt>
                <c:pt idx="3013">
                  <c:v>125.8</c:v>
                </c:pt>
                <c:pt idx="3014">
                  <c:v>125.8</c:v>
                </c:pt>
                <c:pt idx="3015">
                  <c:v>126</c:v>
                </c:pt>
                <c:pt idx="3016">
                  <c:v>126</c:v>
                </c:pt>
                <c:pt idx="3017">
                  <c:v>126</c:v>
                </c:pt>
                <c:pt idx="3018">
                  <c:v>125.6</c:v>
                </c:pt>
                <c:pt idx="3019">
                  <c:v>125.6</c:v>
                </c:pt>
                <c:pt idx="3020">
                  <c:v>125.6</c:v>
                </c:pt>
                <c:pt idx="3021">
                  <c:v>126</c:v>
                </c:pt>
                <c:pt idx="3022">
                  <c:v>126</c:v>
                </c:pt>
                <c:pt idx="3023">
                  <c:v>126</c:v>
                </c:pt>
                <c:pt idx="3024">
                  <c:v>125.6</c:v>
                </c:pt>
                <c:pt idx="3025">
                  <c:v>125.6</c:v>
                </c:pt>
                <c:pt idx="3026">
                  <c:v>125.6</c:v>
                </c:pt>
                <c:pt idx="3027">
                  <c:v>125.4</c:v>
                </c:pt>
                <c:pt idx="3028">
                  <c:v>125.4</c:v>
                </c:pt>
                <c:pt idx="3029">
                  <c:v>125.4</c:v>
                </c:pt>
                <c:pt idx="3030">
                  <c:v>124.7</c:v>
                </c:pt>
                <c:pt idx="3031">
                  <c:v>124.7</c:v>
                </c:pt>
                <c:pt idx="3032">
                  <c:v>124.7</c:v>
                </c:pt>
                <c:pt idx="3033">
                  <c:v>124.8</c:v>
                </c:pt>
                <c:pt idx="3034">
                  <c:v>124.8</c:v>
                </c:pt>
                <c:pt idx="3035">
                  <c:v>124.8</c:v>
                </c:pt>
                <c:pt idx="3036">
                  <c:v>124.6</c:v>
                </c:pt>
                <c:pt idx="3037">
                  <c:v>124.6</c:v>
                </c:pt>
                <c:pt idx="3038">
                  <c:v>124.6</c:v>
                </c:pt>
                <c:pt idx="3039">
                  <c:v>125</c:v>
                </c:pt>
                <c:pt idx="3040">
                  <c:v>125</c:v>
                </c:pt>
                <c:pt idx="3041">
                  <c:v>125</c:v>
                </c:pt>
                <c:pt idx="3042">
                  <c:v>124.6</c:v>
                </c:pt>
                <c:pt idx="3043">
                  <c:v>124.6</c:v>
                </c:pt>
                <c:pt idx="3044">
                  <c:v>124.6</c:v>
                </c:pt>
                <c:pt idx="3045">
                  <c:v>124.8</c:v>
                </c:pt>
                <c:pt idx="3046">
                  <c:v>124.8</c:v>
                </c:pt>
                <c:pt idx="3047">
                  <c:v>124.8</c:v>
                </c:pt>
                <c:pt idx="3048">
                  <c:v>124.7</c:v>
                </c:pt>
                <c:pt idx="3049">
                  <c:v>124.7</c:v>
                </c:pt>
                <c:pt idx="3050">
                  <c:v>124.7</c:v>
                </c:pt>
                <c:pt idx="3051">
                  <c:v>124.5</c:v>
                </c:pt>
                <c:pt idx="3052">
                  <c:v>124.5</c:v>
                </c:pt>
                <c:pt idx="3053">
                  <c:v>124.5</c:v>
                </c:pt>
                <c:pt idx="3054">
                  <c:v>124.2</c:v>
                </c:pt>
                <c:pt idx="3055">
                  <c:v>124.2</c:v>
                </c:pt>
                <c:pt idx="3056">
                  <c:v>124.2</c:v>
                </c:pt>
                <c:pt idx="3057">
                  <c:v>124</c:v>
                </c:pt>
                <c:pt idx="3058">
                  <c:v>124</c:v>
                </c:pt>
                <c:pt idx="3059">
                  <c:v>124</c:v>
                </c:pt>
                <c:pt idx="3060">
                  <c:v>124.8</c:v>
                </c:pt>
                <c:pt idx="3061">
                  <c:v>124.8</c:v>
                </c:pt>
                <c:pt idx="3062">
                  <c:v>124.8</c:v>
                </c:pt>
                <c:pt idx="3063">
                  <c:v>124.9</c:v>
                </c:pt>
                <c:pt idx="3064">
                  <c:v>124.9</c:v>
                </c:pt>
                <c:pt idx="3065">
                  <c:v>124.9</c:v>
                </c:pt>
                <c:pt idx="3066">
                  <c:v>124.9</c:v>
                </c:pt>
                <c:pt idx="3067">
                  <c:v>124.9</c:v>
                </c:pt>
                <c:pt idx="3068">
                  <c:v>124.9</c:v>
                </c:pt>
                <c:pt idx="3069">
                  <c:v>124.8</c:v>
                </c:pt>
                <c:pt idx="3070">
                  <c:v>124.8</c:v>
                </c:pt>
                <c:pt idx="3071">
                  <c:v>124.8</c:v>
                </c:pt>
                <c:pt idx="3072">
                  <c:v>125.4</c:v>
                </c:pt>
                <c:pt idx="3073">
                  <c:v>125.4</c:v>
                </c:pt>
                <c:pt idx="3074">
                  <c:v>125.4</c:v>
                </c:pt>
                <c:pt idx="3075">
                  <c:v>126.2</c:v>
                </c:pt>
                <c:pt idx="3076">
                  <c:v>126.2</c:v>
                </c:pt>
                <c:pt idx="3077">
                  <c:v>126.2</c:v>
                </c:pt>
                <c:pt idx="3078">
                  <c:v>126.5</c:v>
                </c:pt>
                <c:pt idx="3079">
                  <c:v>126.5</c:v>
                </c:pt>
                <c:pt idx="3080">
                  <c:v>126.5</c:v>
                </c:pt>
                <c:pt idx="3081">
                  <c:v>126.2</c:v>
                </c:pt>
                <c:pt idx="3082">
                  <c:v>126.2</c:v>
                </c:pt>
                <c:pt idx="3083">
                  <c:v>126.2</c:v>
                </c:pt>
                <c:pt idx="3084">
                  <c:v>126</c:v>
                </c:pt>
                <c:pt idx="3085">
                  <c:v>126</c:v>
                </c:pt>
                <c:pt idx="3086">
                  <c:v>126</c:v>
                </c:pt>
                <c:pt idx="3087">
                  <c:v>125.3</c:v>
                </c:pt>
                <c:pt idx="3088">
                  <c:v>125.3</c:v>
                </c:pt>
                <c:pt idx="3089">
                  <c:v>125.3</c:v>
                </c:pt>
                <c:pt idx="3090">
                  <c:v>125.9</c:v>
                </c:pt>
                <c:pt idx="3091">
                  <c:v>125.9</c:v>
                </c:pt>
                <c:pt idx="3092">
                  <c:v>125.9</c:v>
                </c:pt>
                <c:pt idx="3093">
                  <c:v>125.8</c:v>
                </c:pt>
                <c:pt idx="3094">
                  <c:v>125.8</c:v>
                </c:pt>
                <c:pt idx="3095">
                  <c:v>125.8</c:v>
                </c:pt>
                <c:pt idx="3096">
                  <c:v>126</c:v>
                </c:pt>
                <c:pt idx="3097">
                  <c:v>126</c:v>
                </c:pt>
                <c:pt idx="3098">
                  <c:v>126</c:v>
                </c:pt>
                <c:pt idx="3099">
                  <c:v>125.5</c:v>
                </c:pt>
                <c:pt idx="3100">
                  <c:v>125.5</c:v>
                </c:pt>
                <c:pt idx="3101">
                  <c:v>125.5</c:v>
                </c:pt>
                <c:pt idx="3102">
                  <c:v>124.7</c:v>
                </c:pt>
                <c:pt idx="3103">
                  <c:v>124.7</c:v>
                </c:pt>
                <c:pt idx="3104">
                  <c:v>124.7</c:v>
                </c:pt>
                <c:pt idx="3105">
                  <c:v>124</c:v>
                </c:pt>
                <c:pt idx="3106">
                  <c:v>124</c:v>
                </c:pt>
                <c:pt idx="3107">
                  <c:v>124</c:v>
                </c:pt>
                <c:pt idx="3108">
                  <c:v>123.4</c:v>
                </c:pt>
                <c:pt idx="3109">
                  <c:v>123.4</c:v>
                </c:pt>
                <c:pt idx="3110">
                  <c:v>123.4</c:v>
                </c:pt>
                <c:pt idx="3111">
                  <c:v>123.1</c:v>
                </c:pt>
                <c:pt idx="3112">
                  <c:v>123.1</c:v>
                </c:pt>
                <c:pt idx="3113">
                  <c:v>123.1</c:v>
                </c:pt>
                <c:pt idx="3114">
                  <c:v>122.7</c:v>
                </c:pt>
                <c:pt idx="3115">
                  <c:v>122.7</c:v>
                </c:pt>
                <c:pt idx="3116">
                  <c:v>122.7</c:v>
                </c:pt>
                <c:pt idx="3117">
                  <c:v>122.2</c:v>
                </c:pt>
                <c:pt idx="3118">
                  <c:v>122.2</c:v>
                </c:pt>
                <c:pt idx="3119">
                  <c:v>122.2</c:v>
                </c:pt>
                <c:pt idx="3120">
                  <c:v>122.4</c:v>
                </c:pt>
                <c:pt idx="3121">
                  <c:v>122.4</c:v>
                </c:pt>
                <c:pt idx="3122">
                  <c:v>122.4</c:v>
                </c:pt>
                <c:pt idx="3123">
                  <c:v>122.2</c:v>
                </c:pt>
                <c:pt idx="3124">
                  <c:v>122.2</c:v>
                </c:pt>
                <c:pt idx="3125">
                  <c:v>122.2</c:v>
                </c:pt>
                <c:pt idx="3126">
                  <c:v>121.8</c:v>
                </c:pt>
                <c:pt idx="3127">
                  <c:v>121.8</c:v>
                </c:pt>
                <c:pt idx="3128">
                  <c:v>121.8</c:v>
                </c:pt>
                <c:pt idx="3129">
                  <c:v>121</c:v>
                </c:pt>
                <c:pt idx="3130">
                  <c:v>121</c:v>
                </c:pt>
                <c:pt idx="3131">
                  <c:v>121</c:v>
                </c:pt>
                <c:pt idx="3132">
                  <c:v>120.8</c:v>
                </c:pt>
                <c:pt idx="3133">
                  <c:v>120.8</c:v>
                </c:pt>
                <c:pt idx="3134">
                  <c:v>120.8</c:v>
                </c:pt>
                <c:pt idx="3135">
                  <c:v>121</c:v>
                </c:pt>
                <c:pt idx="3136">
                  <c:v>121</c:v>
                </c:pt>
                <c:pt idx="3137">
                  <c:v>121</c:v>
                </c:pt>
                <c:pt idx="3138">
                  <c:v>121</c:v>
                </c:pt>
                <c:pt idx="3139">
                  <c:v>121</c:v>
                </c:pt>
                <c:pt idx="3140">
                  <c:v>121</c:v>
                </c:pt>
                <c:pt idx="3141">
                  <c:v>120.1</c:v>
                </c:pt>
                <c:pt idx="3142">
                  <c:v>120.1</c:v>
                </c:pt>
                <c:pt idx="3143">
                  <c:v>120.1</c:v>
                </c:pt>
                <c:pt idx="3144">
                  <c:v>119.1</c:v>
                </c:pt>
                <c:pt idx="3145">
                  <c:v>119.1</c:v>
                </c:pt>
                <c:pt idx="3146">
                  <c:v>119.1</c:v>
                </c:pt>
                <c:pt idx="3147">
                  <c:v>118.6</c:v>
                </c:pt>
                <c:pt idx="3148">
                  <c:v>118.6</c:v>
                </c:pt>
                <c:pt idx="3149">
                  <c:v>118.6</c:v>
                </c:pt>
                <c:pt idx="3150">
                  <c:v>118.8</c:v>
                </c:pt>
                <c:pt idx="3151">
                  <c:v>118.8</c:v>
                </c:pt>
                <c:pt idx="3152">
                  <c:v>118.8</c:v>
                </c:pt>
                <c:pt idx="3153">
                  <c:v>118.8</c:v>
                </c:pt>
                <c:pt idx="3154">
                  <c:v>118.8</c:v>
                </c:pt>
                <c:pt idx="3155">
                  <c:v>118.8</c:v>
                </c:pt>
                <c:pt idx="3156">
                  <c:v>118.5</c:v>
                </c:pt>
                <c:pt idx="3157">
                  <c:v>118.5</c:v>
                </c:pt>
                <c:pt idx="3158">
                  <c:v>118.5</c:v>
                </c:pt>
                <c:pt idx="3159">
                  <c:v>118.3</c:v>
                </c:pt>
                <c:pt idx="3160">
                  <c:v>118.3</c:v>
                </c:pt>
                <c:pt idx="3161">
                  <c:v>118.3</c:v>
                </c:pt>
                <c:pt idx="3162">
                  <c:v>118.3</c:v>
                </c:pt>
                <c:pt idx="3163">
                  <c:v>118.3</c:v>
                </c:pt>
                <c:pt idx="3164">
                  <c:v>118.3</c:v>
                </c:pt>
                <c:pt idx="3165">
                  <c:v>118.5</c:v>
                </c:pt>
                <c:pt idx="3166">
                  <c:v>118.5</c:v>
                </c:pt>
                <c:pt idx="3167">
                  <c:v>118.5</c:v>
                </c:pt>
                <c:pt idx="3168">
                  <c:v>118.8</c:v>
                </c:pt>
                <c:pt idx="3169">
                  <c:v>118.8</c:v>
                </c:pt>
                <c:pt idx="3170">
                  <c:v>118.8</c:v>
                </c:pt>
                <c:pt idx="3171">
                  <c:v>118.9</c:v>
                </c:pt>
                <c:pt idx="3172">
                  <c:v>118.9</c:v>
                </c:pt>
                <c:pt idx="3173">
                  <c:v>118.9</c:v>
                </c:pt>
                <c:pt idx="3174">
                  <c:v>118.3</c:v>
                </c:pt>
                <c:pt idx="3175">
                  <c:v>118.3</c:v>
                </c:pt>
                <c:pt idx="3176">
                  <c:v>118.3</c:v>
                </c:pt>
                <c:pt idx="3177">
                  <c:v>117.7</c:v>
                </c:pt>
                <c:pt idx="3178">
                  <c:v>117.7</c:v>
                </c:pt>
                <c:pt idx="3179">
                  <c:v>117.7</c:v>
                </c:pt>
                <c:pt idx="3180">
                  <c:v>117.2</c:v>
                </c:pt>
                <c:pt idx="3181">
                  <c:v>117.2</c:v>
                </c:pt>
                <c:pt idx="3182">
                  <c:v>117.2</c:v>
                </c:pt>
                <c:pt idx="3183">
                  <c:v>117.2</c:v>
                </c:pt>
                <c:pt idx="3184">
                  <c:v>117.2</c:v>
                </c:pt>
                <c:pt idx="3185">
                  <c:v>117.2</c:v>
                </c:pt>
                <c:pt idx="3186">
                  <c:v>117.1</c:v>
                </c:pt>
                <c:pt idx="3187">
                  <c:v>117.1</c:v>
                </c:pt>
                <c:pt idx="3188">
                  <c:v>117.1</c:v>
                </c:pt>
                <c:pt idx="3189">
                  <c:v>117.2</c:v>
                </c:pt>
                <c:pt idx="3190">
                  <c:v>117.2</c:v>
                </c:pt>
                <c:pt idx="3191">
                  <c:v>117.2</c:v>
                </c:pt>
                <c:pt idx="3192">
                  <c:v>117.1</c:v>
                </c:pt>
                <c:pt idx="3193">
                  <c:v>117.1</c:v>
                </c:pt>
                <c:pt idx="3194">
                  <c:v>117.1</c:v>
                </c:pt>
                <c:pt idx="3195">
                  <c:v>116.6</c:v>
                </c:pt>
                <c:pt idx="3196">
                  <c:v>116.6</c:v>
                </c:pt>
                <c:pt idx="3197">
                  <c:v>116.6</c:v>
                </c:pt>
                <c:pt idx="3198">
                  <c:v>116.1</c:v>
                </c:pt>
                <c:pt idx="3199">
                  <c:v>116.1</c:v>
                </c:pt>
                <c:pt idx="3200">
                  <c:v>116.1</c:v>
                </c:pt>
                <c:pt idx="3201">
                  <c:v>115.7</c:v>
                </c:pt>
                <c:pt idx="3202">
                  <c:v>115.7</c:v>
                </c:pt>
                <c:pt idx="3203">
                  <c:v>115.7</c:v>
                </c:pt>
                <c:pt idx="3204">
                  <c:v>115.7</c:v>
                </c:pt>
                <c:pt idx="3205">
                  <c:v>115.7</c:v>
                </c:pt>
                <c:pt idx="3206">
                  <c:v>115.7</c:v>
                </c:pt>
                <c:pt idx="3207">
                  <c:v>115.1</c:v>
                </c:pt>
                <c:pt idx="3208">
                  <c:v>115.1</c:v>
                </c:pt>
                <c:pt idx="3209">
                  <c:v>115.1</c:v>
                </c:pt>
                <c:pt idx="3210">
                  <c:v>114.3</c:v>
                </c:pt>
                <c:pt idx="3211">
                  <c:v>114.3</c:v>
                </c:pt>
                <c:pt idx="3212">
                  <c:v>114.3</c:v>
                </c:pt>
                <c:pt idx="3213">
                  <c:v>114.4</c:v>
                </c:pt>
                <c:pt idx="3214">
                  <c:v>114.4</c:v>
                </c:pt>
                <c:pt idx="3215">
                  <c:v>114.4</c:v>
                </c:pt>
                <c:pt idx="3216">
                  <c:v>114.6</c:v>
                </c:pt>
                <c:pt idx="3217">
                  <c:v>114.6</c:v>
                </c:pt>
                <c:pt idx="3218">
                  <c:v>114.6</c:v>
                </c:pt>
                <c:pt idx="3219">
                  <c:v>115.3</c:v>
                </c:pt>
                <c:pt idx="3220">
                  <c:v>115.3</c:v>
                </c:pt>
                <c:pt idx="3221">
                  <c:v>115.3</c:v>
                </c:pt>
                <c:pt idx="3222">
                  <c:v>115.1</c:v>
                </c:pt>
                <c:pt idx="3223">
                  <c:v>115.1</c:v>
                </c:pt>
                <c:pt idx="3224">
                  <c:v>115.1</c:v>
                </c:pt>
                <c:pt idx="3225">
                  <c:v>115.4</c:v>
                </c:pt>
                <c:pt idx="3226">
                  <c:v>115.4</c:v>
                </c:pt>
                <c:pt idx="3227">
                  <c:v>115.4</c:v>
                </c:pt>
                <c:pt idx="3228">
                  <c:v>115.6</c:v>
                </c:pt>
                <c:pt idx="3229">
                  <c:v>115.6</c:v>
                </c:pt>
                <c:pt idx="3230">
                  <c:v>115.6</c:v>
                </c:pt>
                <c:pt idx="3231">
                  <c:v>115.8</c:v>
                </c:pt>
                <c:pt idx="3232">
                  <c:v>115.8</c:v>
                </c:pt>
                <c:pt idx="3233">
                  <c:v>115.8</c:v>
                </c:pt>
                <c:pt idx="3234">
                  <c:v>116.1</c:v>
                </c:pt>
                <c:pt idx="3235">
                  <c:v>116.1</c:v>
                </c:pt>
                <c:pt idx="3236">
                  <c:v>116.1</c:v>
                </c:pt>
                <c:pt idx="3237">
                  <c:v>116.4</c:v>
                </c:pt>
                <c:pt idx="3238">
                  <c:v>116.4</c:v>
                </c:pt>
                <c:pt idx="3239">
                  <c:v>116.4</c:v>
                </c:pt>
                <c:pt idx="3240">
                  <c:v>116.3</c:v>
                </c:pt>
                <c:pt idx="3241">
                  <c:v>116.3</c:v>
                </c:pt>
                <c:pt idx="3242">
                  <c:v>116.3</c:v>
                </c:pt>
                <c:pt idx="3243">
                  <c:v>116.5</c:v>
                </c:pt>
                <c:pt idx="3244">
                  <c:v>116.5</c:v>
                </c:pt>
                <c:pt idx="3245">
                  <c:v>116.5</c:v>
                </c:pt>
                <c:pt idx="3246">
                  <c:v>116.8</c:v>
                </c:pt>
                <c:pt idx="3247">
                  <c:v>116.8</c:v>
                </c:pt>
                <c:pt idx="3248">
                  <c:v>116.8</c:v>
                </c:pt>
                <c:pt idx="3249">
                  <c:v>117.4</c:v>
                </c:pt>
                <c:pt idx="3250">
                  <c:v>117.4</c:v>
                </c:pt>
                <c:pt idx="3251">
                  <c:v>117.4</c:v>
                </c:pt>
                <c:pt idx="3252">
                  <c:v>117.7</c:v>
                </c:pt>
                <c:pt idx="3253">
                  <c:v>117.7</c:v>
                </c:pt>
                <c:pt idx="3254">
                  <c:v>117.7</c:v>
                </c:pt>
                <c:pt idx="3255">
                  <c:v>117.8</c:v>
                </c:pt>
                <c:pt idx="3256">
                  <c:v>117.8</c:v>
                </c:pt>
                <c:pt idx="3257">
                  <c:v>117.8</c:v>
                </c:pt>
                <c:pt idx="3258">
                  <c:v>118.4</c:v>
                </c:pt>
                <c:pt idx="3259">
                  <c:v>118.4</c:v>
                </c:pt>
                <c:pt idx="3260">
                  <c:v>118.4</c:v>
                </c:pt>
                <c:pt idx="3261">
                  <c:v>118.4</c:v>
                </c:pt>
                <c:pt idx="3262">
                  <c:v>118.4</c:v>
                </c:pt>
                <c:pt idx="3263">
                  <c:v>118.4</c:v>
                </c:pt>
                <c:pt idx="3264">
                  <c:v>118.5</c:v>
                </c:pt>
                <c:pt idx="3265">
                  <c:v>118.5</c:v>
                </c:pt>
                <c:pt idx="3266">
                  <c:v>118.5</c:v>
                </c:pt>
                <c:pt idx="3267">
                  <c:v>117.4</c:v>
                </c:pt>
                <c:pt idx="3268">
                  <c:v>117.4</c:v>
                </c:pt>
                <c:pt idx="3269">
                  <c:v>117.4</c:v>
                </c:pt>
                <c:pt idx="3270">
                  <c:v>117.6</c:v>
                </c:pt>
                <c:pt idx="3271">
                  <c:v>117.6</c:v>
                </c:pt>
                <c:pt idx="3272">
                  <c:v>117.6</c:v>
                </c:pt>
                <c:pt idx="3273">
                  <c:v>117.8</c:v>
                </c:pt>
                <c:pt idx="3274">
                  <c:v>117.8</c:v>
                </c:pt>
                <c:pt idx="3275">
                  <c:v>117.8</c:v>
                </c:pt>
                <c:pt idx="3276">
                  <c:v>119.7</c:v>
                </c:pt>
                <c:pt idx="3277">
                  <c:v>119.7</c:v>
                </c:pt>
                <c:pt idx="3278">
                  <c:v>119.7</c:v>
                </c:pt>
                <c:pt idx="3279">
                  <c:v>120.2</c:v>
                </c:pt>
                <c:pt idx="3280">
                  <c:v>120.2</c:v>
                </c:pt>
                <c:pt idx="3281">
                  <c:v>120.2</c:v>
                </c:pt>
                <c:pt idx="3282">
                  <c:v>120.5</c:v>
                </c:pt>
                <c:pt idx="3283">
                  <c:v>120.5</c:v>
                </c:pt>
                <c:pt idx="3284">
                  <c:v>120.5</c:v>
                </c:pt>
                <c:pt idx="3285">
                  <c:v>120.3</c:v>
                </c:pt>
                <c:pt idx="3286">
                  <c:v>120.3</c:v>
                </c:pt>
                <c:pt idx="3287">
                  <c:v>120.3</c:v>
                </c:pt>
                <c:pt idx="3288">
                  <c:v>120.1</c:v>
                </c:pt>
                <c:pt idx="3289">
                  <c:v>120.1</c:v>
                </c:pt>
                <c:pt idx="3290">
                  <c:v>120.1</c:v>
                </c:pt>
                <c:pt idx="3291">
                  <c:v>120.1</c:v>
                </c:pt>
                <c:pt idx="3292">
                  <c:v>120.1</c:v>
                </c:pt>
                <c:pt idx="3293">
                  <c:v>120.1</c:v>
                </c:pt>
                <c:pt idx="3294">
                  <c:v>119.7</c:v>
                </c:pt>
                <c:pt idx="3295">
                  <c:v>119.7</c:v>
                </c:pt>
                <c:pt idx="3296">
                  <c:v>119.7</c:v>
                </c:pt>
                <c:pt idx="3297">
                  <c:v>119.3</c:v>
                </c:pt>
                <c:pt idx="3298">
                  <c:v>119.3</c:v>
                </c:pt>
                <c:pt idx="3299">
                  <c:v>119.3</c:v>
                </c:pt>
                <c:pt idx="3300">
                  <c:v>119.2</c:v>
                </c:pt>
                <c:pt idx="3301">
                  <c:v>119.2</c:v>
                </c:pt>
                <c:pt idx="3302">
                  <c:v>119.2</c:v>
                </c:pt>
                <c:pt idx="3303">
                  <c:v>119.4</c:v>
                </c:pt>
                <c:pt idx="3304">
                  <c:v>119.4</c:v>
                </c:pt>
                <c:pt idx="3305">
                  <c:v>119.4</c:v>
                </c:pt>
                <c:pt idx="3306">
                  <c:v>119.9</c:v>
                </c:pt>
                <c:pt idx="3307">
                  <c:v>119.9</c:v>
                </c:pt>
                <c:pt idx="3308">
                  <c:v>119.9</c:v>
                </c:pt>
                <c:pt idx="3309">
                  <c:v>119.9</c:v>
                </c:pt>
                <c:pt idx="3310">
                  <c:v>119.9</c:v>
                </c:pt>
                <c:pt idx="3311">
                  <c:v>119.9</c:v>
                </c:pt>
                <c:pt idx="3312">
                  <c:v>120</c:v>
                </c:pt>
                <c:pt idx="3313">
                  <c:v>120</c:v>
                </c:pt>
                <c:pt idx="3314">
                  <c:v>120</c:v>
                </c:pt>
                <c:pt idx="3315">
                  <c:v>119.9</c:v>
                </c:pt>
                <c:pt idx="3316">
                  <c:v>119.9</c:v>
                </c:pt>
                <c:pt idx="3317">
                  <c:v>119.9</c:v>
                </c:pt>
                <c:pt idx="3318">
                  <c:v>120</c:v>
                </c:pt>
                <c:pt idx="3319">
                  <c:v>120</c:v>
                </c:pt>
                <c:pt idx="3320">
                  <c:v>120</c:v>
                </c:pt>
                <c:pt idx="3321">
                  <c:v>119.9</c:v>
                </c:pt>
                <c:pt idx="3322">
                  <c:v>119.9</c:v>
                </c:pt>
                <c:pt idx="3323">
                  <c:v>119.9</c:v>
                </c:pt>
                <c:pt idx="3324">
                  <c:v>120</c:v>
                </c:pt>
                <c:pt idx="3325">
                  <c:v>120</c:v>
                </c:pt>
                <c:pt idx="3326">
                  <c:v>120</c:v>
                </c:pt>
                <c:pt idx="3327">
                  <c:v>120</c:v>
                </c:pt>
                <c:pt idx="3328">
                  <c:v>120</c:v>
                </c:pt>
                <c:pt idx="3329">
                  <c:v>120</c:v>
                </c:pt>
                <c:pt idx="3330">
                  <c:v>120.3</c:v>
                </c:pt>
                <c:pt idx="3331">
                  <c:v>120.3</c:v>
                </c:pt>
                <c:pt idx="3332">
                  <c:v>120.3</c:v>
                </c:pt>
                <c:pt idx="3333">
                  <c:v>120.3</c:v>
                </c:pt>
                <c:pt idx="3334">
                  <c:v>120.3</c:v>
                </c:pt>
                <c:pt idx="3335">
                  <c:v>120.3</c:v>
                </c:pt>
                <c:pt idx="3336">
                  <c:v>120.3</c:v>
                </c:pt>
                <c:pt idx="3337">
                  <c:v>120.3</c:v>
                </c:pt>
                <c:pt idx="3338">
                  <c:v>120.3</c:v>
                </c:pt>
                <c:pt idx="3339">
                  <c:v>120.2</c:v>
                </c:pt>
                <c:pt idx="3340">
                  <c:v>120.2</c:v>
                </c:pt>
                <c:pt idx="3341">
                  <c:v>120.2</c:v>
                </c:pt>
                <c:pt idx="3342">
                  <c:v>120.3</c:v>
                </c:pt>
                <c:pt idx="3343">
                  <c:v>120.3</c:v>
                </c:pt>
                <c:pt idx="3344">
                  <c:v>120.3</c:v>
                </c:pt>
                <c:pt idx="3345">
                  <c:v>120.2</c:v>
                </c:pt>
                <c:pt idx="3346">
                  <c:v>120.2</c:v>
                </c:pt>
                <c:pt idx="3347">
                  <c:v>120.2</c:v>
                </c:pt>
                <c:pt idx="3348">
                  <c:v>120.4</c:v>
                </c:pt>
                <c:pt idx="3349">
                  <c:v>120.4</c:v>
                </c:pt>
                <c:pt idx="3350">
                  <c:v>120.4</c:v>
                </c:pt>
                <c:pt idx="3351">
                  <c:v>120.5</c:v>
                </c:pt>
                <c:pt idx="3352">
                  <c:v>120.5</c:v>
                </c:pt>
                <c:pt idx="3353">
                  <c:v>120.5</c:v>
                </c:pt>
                <c:pt idx="3354">
                  <c:v>120.5</c:v>
                </c:pt>
                <c:pt idx="3355">
                  <c:v>120.5</c:v>
                </c:pt>
                <c:pt idx="3356">
                  <c:v>120.5</c:v>
                </c:pt>
                <c:pt idx="3357">
                  <c:v>120.6</c:v>
                </c:pt>
                <c:pt idx="3358">
                  <c:v>120.6</c:v>
                </c:pt>
                <c:pt idx="3359">
                  <c:v>120.6</c:v>
                </c:pt>
                <c:pt idx="3360">
                  <c:v>120.8</c:v>
                </c:pt>
                <c:pt idx="3361">
                  <c:v>120.8</c:v>
                </c:pt>
                <c:pt idx="3362">
                  <c:v>120.8</c:v>
                </c:pt>
                <c:pt idx="3363">
                  <c:v>121</c:v>
                </c:pt>
                <c:pt idx="3364">
                  <c:v>121</c:v>
                </c:pt>
                <c:pt idx="3365">
                  <c:v>121</c:v>
                </c:pt>
                <c:pt idx="3366">
                  <c:v>121.2</c:v>
                </c:pt>
                <c:pt idx="3367">
                  <c:v>121.2</c:v>
                </c:pt>
                <c:pt idx="3368">
                  <c:v>121.2</c:v>
                </c:pt>
                <c:pt idx="3369">
                  <c:v>121.4</c:v>
                </c:pt>
                <c:pt idx="3370">
                  <c:v>121.4</c:v>
                </c:pt>
                <c:pt idx="3371">
                  <c:v>121.4</c:v>
                </c:pt>
                <c:pt idx="3372">
                  <c:v>122</c:v>
                </c:pt>
                <c:pt idx="3373">
                  <c:v>122</c:v>
                </c:pt>
                <c:pt idx="3374">
                  <c:v>122</c:v>
                </c:pt>
                <c:pt idx="3375">
                  <c:v>122.9</c:v>
                </c:pt>
                <c:pt idx="3376">
                  <c:v>122.9</c:v>
                </c:pt>
                <c:pt idx="3377">
                  <c:v>122.9</c:v>
                </c:pt>
                <c:pt idx="3378">
                  <c:v>123.8</c:v>
                </c:pt>
                <c:pt idx="3379">
                  <c:v>123.8</c:v>
                </c:pt>
                <c:pt idx="3380">
                  <c:v>123.8</c:v>
                </c:pt>
                <c:pt idx="3381">
                  <c:v>124.5</c:v>
                </c:pt>
                <c:pt idx="3382">
                  <c:v>124.5</c:v>
                </c:pt>
                <c:pt idx="3383">
                  <c:v>124.5</c:v>
                </c:pt>
                <c:pt idx="3384">
                  <c:v>124.5</c:v>
                </c:pt>
                <c:pt idx="3385">
                  <c:v>124.5</c:v>
                </c:pt>
                <c:pt idx="3386">
                  <c:v>124.5</c:v>
                </c:pt>
                <c:pt idx="3387">
                  <c:v>124.7</c:v>
                </c:pt>
                <c:pt idx="3388">
                  <c:v>124.7</c:v>
                </c:pt>
                <c:pt idx="3389">
                  <c:v>124.7</c:v>
                </c:pt>
                <c:pt idx="3390">
                  <c:v>124.6</c:v>
                </c:pt>
                <c:pt idx="3391">
                  <c:v>124.6</c:v>
                </c:pt>
                <c:pt idx="3392">
                  <c:v>124.6</c:v>
                </c:pt>
                <c:pt idx="3393">
                  <c:v>125</c:v>
                </c:pt>
                <c:pt idx="3394">
                  <c:v>125</c:v>
                </c:pt>
                <c:pt idx="3395">
                  <c:v>125</c:v>
                </c:pt>
                <c:pt idx="3396">
                  <c:v>125.2</c:v>
                </c:pt>
                <c:pt idx="3397">
                  <c:v>125.2</c:v>
                </c:pt>
                <c:pt idx="3398">
                  <c:v>125.2</c:v>
                </c:pt>
                <c:pt idx="3399">
                  <c:v>125.6</c:v>
                </c:pt>
                <c:pt idx="3400">
                  <c:v>125.6</c:v>
                </c:pt>
                <c:pt idx="3401">
                  <c:v>125.6</c:v>
                </c:pt>
                <c:pt idx="3402">
                  <c:v>125.8</c:v>
                </c:pt>
                <c:pt idx="3403">
                  <c:v>125.8</c:v>
                </c:pt>
                <c:pt idx="3404">
                  <c:v>125.8</c:v>
                </c:pt>
                <c:pt idx="3405">
                  <c:v>125.5</c:v>
                </c:pt>
                <c:pt idx="3406">
                  <c:v>125.5</c:v>
                </c:pt>
                <c:pt idx="3407">
                  <c:v>125.5</c:v>
                </c:pt>
                <c:pt idx="3408">
                  <c:v>125.3</c:v>
                </c:pt>
                <c:pt idx="3409">
                  <c:v>125.3</c:v>
                </c:pt>
                <c:pt idx="3410">
                  <c:v>125.3</c:v>
                </c:pt>
                <c:pt idx="3411">
                  <c:v>125.5</c:v>
                </c:pt>
                <c:pt idx="3412">
                  <c:v>125.5</c:v>
                </c:pt>
                <c:pt idx="3413">
                  <c:v>125.5</c:v>
                </c:pt>
                <c:pt idx="3414">
                  <c:v>125.6</c:v>
                </c:pt>
                <c:pt idx="3415">
                  <c:v>125.6</c:v>
                </c:pt>
                <c:pt idx="3416">
                  <c:v>125.6</c:v>
                </c:pt>
                <c:pt idx="3417">
                  <c:v>125.7</c:v>
                </c:pt>
                <c:pt idx="3418">
                  <c:v>125.7</c:v>
                </c:pt>
                <c:pt idx="3419">
                  <c:v>125.7</c:v>
                </c:pt>
                <c:pt idx="3420">
                  <c:v>125.2</c:v>
                </c:pt>
                <c:pt idx="3421">
                  <c:v>125.2</c:v>
                </c:pt>
                <c:pt idx="3422">
                  <c:v>125.2</c:v>
                </c:pt>
                <c:pt idx="3423">
                  <c:v>125.3</c:v>
                </c:pt>
                <c:pt idx="3424">
                  <c:v>125.3</c:v>
                </c:pt>
                <c:pt idx="3425">
                  <c:v>125.3</c:v>
                </c:pt>
                <c:pt idx="3426">
                  <c:v>125.5</c:v>
                </c:pt>
                <c:pt idx="3427">
                  <c:v>125.5</c:v>
                </c:pt>
                <c:pt idx="3428">
                  <c:v>125.5</c:v>
                </c:pt>
                <c:pt idx="3429">
                  <c:v>125.9</c:v>
                </c:pt>
                <c:pt idx="3430">
                  <c:v>125.9</c:v>
                </c:pt>
                <c:pt idx="3431">
                  <c:v>125.9</c:v>
                </c:pt>
                <c:pt idx="3432">
                  <c:v>126.2</c:v>
                </c:pt>
                <c:pt idx="3433">
                  <c:v>126.2</c:v>
                </c:pt>
                <c:pt idx="3434">
                  <c:v>126.2</c:v>
                </c:pt>
                <c:pt idx="3435">
                  <c:v>126.3</c:v>
                </c:pt>
                <c:pt idx="3436">
                  <c:v>126.3</c:v>
                </c:pt>
                <c:pt idx="3437">
                  <c:v>126.3</c:v>
                </c:pt>
                <c:pt idx="3438">
                  <c:v>126.2</c:v>
                </c:pt>
                <c:pt idx="3439">
                  <c:v>126.2</c:v>
                </c:pt>
                <c:pt idx="3440">
                  <c:v>126.2</c:v>
                </c:pt>
                <c:pt idx="3441">
                  <c:v>126.4</c:v>
                </c:pt>
                <c:pt idx="3442">
                  <c:v>126.4</c:v>
                </c:pt>
                <c:pt idx="3443">
                  <c:v>126.4</c:v>
                </c:pt>
                <c:pt idx="3444">
                  <c:v>126.8</c:v>
                </c:pt>
                <c:pt idx="3445">
                  <c:v>126.8</c:v>
                </c:pt>
                <c:pt idx="3446">
                  <c:v>126.8</c:v>
                </c:pt>
                <c:pt idx="3447">
                  <c:v>127.4</c:v>
                </c:pt>
                <c:pt idx="3448">
                  <c:v>127.4</c:v>
                </c:pt>
                <c:pt idx="3449">
                  <c:v>127.4</c:v>
                </c:pt>
                <c:pt idx="3450">
                  <c:v>127.1</c:v>
                </c:pt>
                <c:pt idx="3451">
                  <c:v>127.1</c:v>
                </c:pt>
                <c:pt idx="3452">
                  <c:v>127.1</c:v>
                </c:pt>
                <c:pt idx="3453">
                  <c:v>126.4</c:v>
                </c:pt>
                <c:pt idx="3454">
                  <c:v>126.4</c:v>
                </c:pt>
                <c:pt idx="3455">
                  <c:v>126.4</c:v>
                </c:pt>
                <c:pt idx="3456">
                  <c:v>125.7</c:v>
                </c:pt>
                <c:pt idx="3457">
                  <c:v>125.7</c:v>
                </c:pt>
                <c:pt idx="3458">
                  <c:v>125.7</c:v>
                </c:pt>
                <c:pt idx="3459">
                  <c:v>126.2</c:v>
                </c:pt>
                <c:pt idx="3460">
                  <c:v>126.2</c:v>
                </c:pt>
                <c:pt idx="3461">
                  <c:v>126.2</c:v>
                </c:pt>
                <c:pt idx="3462">
                  <c:v>126.4</c:v>
                </c:pt>
                <c:pt idx="3463">
                  <c:v>126.4</c:v>
                </c:pt>
                <c:pt idx="3464">
                  <c:v>126.4</c:v>
                </c:pt>
                <c:pt idx="3465">
                  <c:v>125.9</c:v>
                </c:pt>
                <c:pt idx="3466">
                  <c:v>125.9</c:v>
                </c:pt>
                <c:pt idx="3467">
                  <c:v>125.9</c:v>
                </c:pt>
                <c:pt idx="3468">
                  <c:v>125.6</c:v>
                </c:pt>
                <c:pt idx="3469">
                  <c:v>125.6</c:v>
                </c:pt>
                <c:pt idx="3470">
                  <c:v>125.6</c:v>
                </c:pt>
                <c:pt idx="3471">
                  <c:v>125.4</c:v>
                </c:pt>
                <c:pt idx="3472">
                  <c:v>125.4</c:v>
                </c:pt>
                <c:pt idx="3473">
                  <c:v>125.4</c:v>
                </c:pt>
                <c:pt idx="3474">
                  <c:v>125.5</c:v>
                </c:pt>
                <c:pt idx="3475">
                  <c:v>125.5</c:v>
                </c:pt>
                <c:pt idx="3476">
                  <c:v>125.5</c:v>
                </c:pt>
                <c:pt idx="3477">
                  <c:v>125</c:v>
                </c:pt>
                <c:pt idx="3478">
                  <c:v>125</c:v>
                </c:pt>
                <c:pt idx="3479">
                  <c:v>125</c:v>
                </c:pt>
                <c:pt idx="3480">
                  <c:v>124.1</c:v>
                </c:pt>
                <c:pt idx="3481">
                  <c:v>124.1</c:v>
                </c:pt>
                <c:pt idx="3482">
                  <c:v>124.1</c:v>
                </c:pt>
                <c:pt idx="3483">
                  <c:v>124.1</c:v>
                </c:pt>
                <c:pt idx="3484">
                  <c:v>124.1</c:v>
                </c:pt>
                <c:pt idx="3485">
                  <c:v>124.1</c:v>
                </c:pt>
                <c:pt idx="3486">
                  <c:v>124.1</c:v>
                </c:pt>
                <c:pt idx="3487">
                  <c:v>124.1</c:v>
                </c:pt>
                <c:pt idx="3488">
                  <c:v>124.1</c:v>
                </c:pt>
                <c:pt idx="3489">
                  <c:v>124.5</c:v>
                </c:pt>
                <c:pt idx="3490">
                  <c:v>124.5</c:v>
                </c:pt>
                <c:pt idx="3491">
                  <c:v>124.5</c:v>
                </c:pt>
                <c:pt idx="3492">
                  <c:v>124</c:v>
                </c:pt>
                <c:pt idx="3493">
                  <c:v>124</c:v>
                </c:pt>
                <c:pt idx="3494">
                  <c:v>124</c:v>
                </c:pt>
                <c:pt idx="3495">
                  <c:v>123.5</c:v>
                </c:pt>
                <c:pt idx="3496">
                  <c:v>123.5</c:v>
                </c:pt>
                <c:pt idx="3497">
                  <c:v>123.5</c:v>
                </c:pt>
                <c:pt idx="3498">
                  <c:v>123.5</c:v>
                </c:pt>
                <c:pt idx="3499">
                  <c:v>123.5</c:v>
                </c:pt>
                <c:pt idx="3500">
                  <c:v>123.5</c:v>
                </c:pt>
                <c:pt idx="3501">
                  <c:v>123.8</c:v>
                </c:pt>
                <c:pt idx="3502">
                  <c:v>123.8</c:v>
                </c:pt>
                <c:pt idx="3503">
                  <c:v>123.8</c:v>
                </c:pt>
                <c:pt idx="3504">
                  <c:v>123.7</c:v>
                </c:pt>
                <c:pt idx="3505">
                  <c:v>123.7</c:v>
                </c:pt>
                <c:pt idx="3506">
                  <c:v>123.7</c:v>
                </c:pt>
                <c:pt idx="3507">
                  <c:v>123.7</c:v>
                </c:pt>
                <c:pt idx="3508">
                  <c:v>123.7</c:v>
                </c:pt>
                <c:pt idx="3509">
                  <c:v>123.7</c:v>
                </c:pt>
                <c:pt idx="3510">
                  <c:v>123.6</c:v>
                </c:pt>
                <c:pt idx="3511">
                  <c:v>123.6</c:v>
                </c:pt>
                <c:pt idx="3512">
                  <c:v>123.6</c:v>
                </c:pt>
                <c:pt idx="3513">
                  <c:v>123.9</c:v>
                </c:pt>
                <c:pt idx="3514">
                  <c:v>123.9</c:v>
                </c:pt>
                <c:pt idx="3515">
                  <c:v>123.9</c:v>
                </c:pt>
                <c:pt idx="3516">
                  <c:v>124.3</c:v>
                </c:pt>
                <c:pt idx="3517">
                  <c:v>124.3</c:v>
                </c:pt>
                <c:pt idx="3518">
                  <c:v>124.3</c:v>
                </c:pt>
                <c:pt idx="3519">
                  <c:v>124.7</c:v>
                </c:pt>
                <c:pt idx="3520">
                  <c:v>124.7</c:v>
                </c:pt>
                <c:pt idx="3521">
                  <c:v>124.7</c:v>
                </c:pt>
                <c:pt idx="3522">
                  <c:v>125.2</c:v>
                </c:pt>
                <c:pt idx="3523">
                  <c:v>125.2</c:v>
                </c:pt>
                <c:pt idx="3524">
                  <c:v>125.2</c:v>
                </c:pt>
                <c:pt idx="3525">
                  <c:v>125.1</c:v>
                </c:pt>
                <c:pt idx="3526">
                  <c:v>125.1</c:v>
                </c:pt>
                <c:pt idx="3527">
                  <c:v>125.1</c:v>
                </c:pt>
                <c:pt idx="3528">
                  <c:v>124.7</c:v>
                </c:pt>
                <c:pt idx="3529">
                  <c:v>124.7</c:v>
                </c:pt>
                <c:pt idx="3530">
                  <c:v>124.7</c:v>
                </c:pt>
                <c:pt idx="3531">
                  <c:v>124</c:v>
                </c:pt>
                <c:pt idx="3532">
                  <c:v>124</c:v>
                </c:pt>
                <c:pt idx="3533">
                  <c:v>124</c:v>
                </c:pt>
                <c:pt idx="3534">
                  <c:v>123.6</c:v>
                </c:pt>
                <c:pt idx="3535">
                  <c:v>123.6</c:v>
                </c:pt>
                <c:pt idx="3536">
                  <c:v>123.6</c:v>
                </c:pt>
                <c:pt idx="3537">
                  <c:v>123.4</c:v>
                </c:pt>
                <c:pt idx="3538">
                  <c:v>123.4</c:v>
                </c:pt>
                <c:pt idx="3539">
                  <c:v>123.4</c:v>
                </c:pt>
                <c:pt idx="3540">
                  <c:v>123.4</c:v>
                </c:pt>
                <c:pt idx="3541">
                  <c:v>123.4</c:v>
                </c:pt>
                <c:pt idx="3542">
                  <c:v>123.4</c:v>
                </c:pt>
                <c:pt idx="3543">
                  <c:v>123.1</c:v>
                </c:pt>
                <c:pt idx="3544">
                  <c:v>123.1</c:v>
                </c:pt>
                <c:pt idx="3545">
                  <c:v>123.1</c:v>
                </c:pt>
                <c:pt idx="3546">
                  <c:v>122.7</c:v>
                </c:pt>
                <c:pt idx="3547">
                  <c:v>122.7</c:v>
                </c:pt>
                <c:pt idx="3548">
                  <c:v>122.7</c:v>
                </c:pt>
                <c:pt idx="3549">
                  <c:v>122.7</c:v>
                </c:pt>
                <c:pt idx="3550">
                  <c:v>122.7</c:v>
                </c:pt>
                <c:pt idx="3551">
                  <c:v>122.7</c:v>
                </c:pt>
                <c:pt idx="3552">
                  <c:v>122.9</c:v>
                </c:pt>
                <c:pt idx="3553">
                  <c:v>122.9</c:v>
                </c:pt>
                <c:pt idx="3554">
                  <c:v>122.9</c:v>
                </c:pt>
                <c:pt idx="3555">
                  <c:v>123.1</c:v>
                </c:pt>
                <c:pt idx="3556">
                  <c:v>123.1</c:v>
                </c:pt>
                <c:pt idx="3557">
                  <c:v>123.1</c:v>
                </c:pt>
                <c:pt idx="3558">
                  <c:v>123.3</c:v>
                </c:pt>
                <c:pt idx="3559">
                  <c:v>123.3</c:v>
                </c:pt>
                <c:pt idx="3560">
                  <c:v>123.3</c:v>
                </c:pt>
                <c:pt idx="3561">
                  <c:v>123.7</c:v>
                </c:pt>
                <c:pt idx="3562">
                  <c:v>123.7</c:v>
                </c:pt>
                <c:pt idx="3563">
                  <c:v>123.7</c:v>
                </c:pt>
                <c:pt idx="3564">
                  <c:v>124.2</c:v>
                </c:pt>
                <c:pt idx="3565">
                  <c:v>124.2</c:v>
                </c:pt>
                <c:pt idx="3566">
                  <c:v>124.2</c:v>
                </c:pt>
                <c:pt idx="3567">
                  <c:v>124.3</c:v>
                </c:pt>
                <c:pt idx="3568">
                  <c:v>124.3</c:v>
                </c:pt>
                <c:pt idx="3569">
                  <c:v>124.3</c:v>
                </c:pt>
                <c:pt idx="3570">
                  <c:v>123.9</c:v>
                </c:pt>
                <c:pt idx="3571">
                  <c:v>123.9</c:v>
                </c:pt>
                <c:pt idx="3572">
                  <c:v>123.9</c:v>
                </c:pt>
                <c:pt idx="3573">
                  <c:v>123.8</c:v>
                </c:pt>
                <c:pt idx="3574">
                  <c:v>123.8</c:v>
                </c:pt>
                <c:pt idx="3575">
                  <c:v>123.8</c:v>
                </c:pt>
                <c:pt idx="3576">
                  <c:v>123.9</c:v>
                </c:pt>
                <c:pt idx="3577">
                  <c:v>123.9</c:v>
                </c:pt>
                <c:pt idx="3578">
                  <c:v>123.9</c:v>
                </c:pt>
                <c:pt idx="3579">
                  <c:v>124.2</c:v>
                </c:pt>
                <c:pt idx="3580">
                  <c:v>124.2</c:v>
                </c:pt>
                <c:pt idx="3581">
                  <c:v>124.2</c:v>
                </c:pt>
                <c:pt idx="3582">
                  <c:v>124.3</c:v>
                </c:pt>
                <c:pt idx="3583">
                  <c:v>124.3</c:v>
                </c:pt>
                <c:pt idx="3584">
                  <c:v>124.3</c:v>
                </c:pt>
                <c:pt idx="3585">
                  <c:v>123.9</c:v>
                </c:pt>
                <c:pt idx="3586">
                  <c:v>123.9</c:v>
                </c:pt>
                <c:pt idx="3587">
                  <c:v>123.9</c:v>
                </c:pt>
                <c:pt idx="3588">
                  <c:v>123.9</c:v>
                </c:pt>
                <c:pt idx="3589">
                  <c:v>123.9</c:v>
                </c:pt>
                <c:pt idx="3590">
                  <c:v>123.9</c:v>
                </c:pt>
                <c:pt idx="3591">
                  <c:v>123.9</c:v>
                </c:pt>
                <c:pt idx="3592">
                  <c:v>123.9</c:v>
                </c:pt>
                <c:pt idx="3593">
                  <c:v>123.9</c:v>
                </c:pt>
                <c:pt idx="3594">
                  <c:v>124</c:v>
                </c:pt>
                <c:pt idx="3595">
                  <c:v>124</c:v>
                </c:pt>
                <c:pt idx="3596">
                  <c:v>124</c:v>
                </c:pt>
                <c:pt idx="3597">
                  <c:v>124.1</c:v>
                </c:pt>
                <c:pt idx="3598">
                  <c:v>124.1</c:v>
                </c:pt>
                <c:pt idx="3599">
                  <c:v>124.1</c:v>
                </c:pt>
                <c:pt idx="3600">
                  <c:v>124</c:v>
                </c:pt>
                <c:pt idx="3601">
                  <c:v>124</c:v>
                </c:pt>
                <c:pt idx="3602">
                  <c:v>124</c:v>
                </c:pt>
                <c:pt idx="3603">
                  <c:v>124.6</c:v>
                </c:pt>
                <c:pt idx="3604">
                  <c:v>124.6</c:v>
                </c:pt>
                <c:pt idx="3605">
                  <c:v>124.6</c:v>
                </c:pt>
                <c:pt idx="3606">
                  <c:v>126.2</c:v>
                </c:pt>
                <c:pt idx="3607">
                  <c:v>126.2</c:v>
                </c:pt>
                <c:pt idx="3608">
                  <c:v>126.2</c:v>
                </c:pt>
                <c:pt idx="3609">
                  <c:v>127.3</c:v>
                </c:pt>
                <c:pt idx="3610">
                  <c:v>127.3</c:v>
                </c:pt>
                <c:pt idx="3611">
                  <c:v>127.3</c:v>
                </c:pt>
                <c:pt idx="3612">
                  <c:v>138.69999999999999</c:v>
                </c:pt>
                <c:pt idx="3613">
                  <c:v>138.69999999999999</c:v>
                </c:pt>
                <c:pt idx="3614">
                  <c:v>138.69999999999999</c:v>
                </c:pt>
                <c:pt idx="3615">
                  <c:v>150.9</c:v>
                </c:pt>
                <c:pt idx="3616">
                  <c:v>150.9</c:v>
                </c:pt>
                <c:pt idx="3617">
                  <c:v>150.9</c:v>
                </c:pt>
                <c:pt idx="3618">
                  <c:v>151.6</c:v>
                </c:pt>
                <c:pt idx="3619">
                  <c:v>151.6</c:v>
                </c:pt>
                <c:pt idx="3620">
                  <c:v>151.6</c:v>
                </c:pt>
                <c:pt idx="3621">
                  <c:v>150.9</c:v>
                </c:pt>
                <c:pt idx="3622">
                  <c:v>150.9</c:v>
                </c:pt>
                <c:pt idx="3623">
                  <c:v>150.9</c:v>
                </c:pt>
                <c:pt idx="3624">
                  <c:v>147.30000000000001</c:v>
                </c:pt>
                <c:pt idx="3625">
                  <c:v>147.30000000000001</c:v>
                </c:pt>
                <c:pt idx="3626">
                  <c:v>147.30000000000001</c:v>
                </c:pt>
                <c:pt idx="3627">
                  <c:v>143.69999999999999</c:v>
                </c:pt>
                <c:pt idx="3628">
                  <c:v>143.69999999999999</c:v>
                </c:pt>
                <c:pt idx="3629">
                  <c:v>143.69999999999999</c:v>
                </c:pt>
                <c:pt idx="3630">
                  <c:v>142.19999999999999</c:v>
                </c:pt>
                <c:pt idx="3631">
                  <c:v>142.19999999999999</c:v>
                </c:pt>
                <c:pt idx="3632">
                  <c:v>142.19999999999999</c:v>
                </c:pt>
                <c:pt idx="3633">
                  <c:v>142.4</c:v>
                </c:pt>
                <c:pt idx="3634">
                  <c:v>142.4</c:v>
                </c:pt>
                <c:pt idx="3635">
                  <c:v>142.4</c:v>
                </c:pt>
                <c:pt idx="3636">
                  <c:v>143.5</c:v>
                </c:pt>
                <c:pt idx="3637">
                  <c:v>143.5</c:v>
                </c:pt>
                <c:pt idx="3638">
                  <c:v>143.5</c:v>
                </c:pt>
                <c:pt idx="3639">
                  <c:v>144.69999999999999</c:v>
                </c:pt>
                <c:pt idx="3640">
                  <c:v>144.69999999999999</c:v>
                </c:pt>
                <c:pt idx="3641">
                  <c:v>144.69999999999999</c:v>
                </c:pt>
                <c:pt idx="3642">
                  <c:v>146.1</c:v>
                </c:pt>
                <c:pt idx="3643">
                  <c:v>146.1</c:v>
                </c:pt>
                <c:pt idx="3644">
                  <c:v>146.1</c:v>
                </c:pt>
                <c:pt idx="3645">
                  <c:v>146.6</c:v>
                </c:pt>
                <c:pt idx="3646">
                  <c:v>146.6</c:v>
                </c:pt>
                <c:pt idx="3647">
                  <c:v>146.6</c:v>
                </c:pt>
                <c:pt idx="3648">
                  <c:v>146.9</c:v>
                </c:pt>
                <c:pt idx="3649">
                  <c:v>146.9</c:v>
                </c:pt>
                <c:pt idx="3650">
                  <c:v>146.9</c:v>
                </c:pt>
                <c:pt idx="3651">
                  <c:v>146.4</c:v>
                </c:pt>
                <c:pt idx="3652">
                  <c:v>146.4</c:v>
                </c:pt>
                <c:pt idx="3653">
                  <c:v>146.4</c:v>
                </c:pt>
                <c:pt idx="3654">
                  <c:v>146.4</c:v>
                </c:pt>
                <c:pt idx="3655">
                  <c:v>146.4</c:v>
                </c:pt>
                <c:pt idx="3656">
                  <c:v>146.4</c:v>
                </c:pt>
                <c:pt idx="3657">
                  <c:v>146.5</c:v>
                </c:pt>
                <c:pt idx="3658">
                  <c:v>146.5</c:v>
                </c:pt>
                <c:pt idx="3659">
                  <c:v>146.5</c:v>
                </c:pt>
                <c:pt idx="3660">
                  <c:v>146.1</c:v>
                </c:pt>
                <c:pt idx="3661">
                  <c:v>146.1</c:v>
                </c:pt>
                <c:pt idx="3662">
                  <c:v>146.1</c:v>
                </c:pt>
                <c:pt idx="3663">
                  <c:v>144.9</c:v>
                </c:pt>
                <c:pt idx="3664">
                  <c:v>144.9</c:v>
                </c:pt>
                <c:pt idx="3665">
                  <c:v>144.9</c:v>
                </c:pt>
                <c:pt idx="3666">
                  <c:v>143.9</c:v>
                </c:pt>
                <c:pt idx="3667">
                  <c:v>143.9</c:v>
                </c:pt>
                <c:pt idx="3668">
                  <c:v>143.9</c:v>
                </c:pt>
                <c:pt idx="3669">
                  <c:v>143.30000000000001</c:v>
                </c:pt>
                <c:pt idx="3670">
                  <c:v>143.30000000000001</c:v>
                </c:pt>
                <c:pt idx="3671">
                  <c:v>143.30000000000001</c:v>
                </c:pt>
                <c:pt idx="3672">
                  <c:v>142.5</c:v>
                </c:pt>
                <c:pt idx="3673">
                  <c:v>142.5</c:v>
                </c:pt>
                <c:pt idx="3674">
                  <c:v>142.5</c:v>
                </c:pt>
                <c:pt idx="3675">
                  <c:v>140.30000000000001</c:v>
                </c:pt>
                <c:pt idx="3676">
                  <c:v>140.30000000000001</c:v>
                </c:pt>
                <c:pt idx="3677">
                  <c:v>140.30000000000001</c:v>
                </c:pt>
                <c:pt idx="3678">
                  <c:v>137.4</c:v>
                </c:pt>
                <c:pt idx="3679">
                  <c:v>137.4</c:v>
                </c:pt>
                <c:pt idx="3680">
                  <c:v>137.4</c:v>
                </c:pt>
                <c:pt idx="3681">
                  <c:v>134.69999999999999</c:v>
                </c:pt>
                <c:pt idx="3682">
                  <c:v>134.69999999999999</c:v>
                </c:pt>
                <c:pt idx="3683">
                  <c:v>134.69999999999999</c:v>
                </c:pt>
                <c:pt idx="3684">
                  <c:v>132.6</c:v>
                </c:pt>
                <c:pt idx="3685">
                  <c:v>132.6</c:v>
                </c:pt>
                <c:pt idx="3686">
                  <c:v>132.6</c:v>
                </c:pt>
                <c:pt idx="3687">
                  <c:v>131.5</c:v>
                </c:pt>
                <c:pt idx="3688">
                  <c:v>131.5</c:v>
                </c:pt>
                <c:pt idx="3689">
                  <c:v>131.5</c:v>
                </c:pt>
                <c:pt idx="3690">
                  <c:v>131</c:v>
                </c:pt>
                <c:pt idx="3691">
                  <c:v>131</c:v>
                </c:pt>
                <c:pt idx="3692">
                  <c:v>131</c:v>
                </c:pt>
                <c:pt idx="3693">
                  <c:v>131.19999999999999</c:v>
                </c:pt>
                <c:pt idx="3694">
                  <c:v>131.19999999999999</c:v>
                </c:pt>
                <c:pt idx="3695">
                  <c:v>131.19999999999999</c:v>
                </c:pt>
                <c:pt idx="3696">
                  <c:v>131</c:v>
                </c:pt>
                <c:pt idx="3697">
                  <c:v>131</c:v>
                </c:pt>
                <c:pt idx="3698">
                  <c:v>131</c:v>
                </c:pt>
                <c:pt idx="3699">
                  <c:v>130.9</c:v>
                </c:pt>
                <c:pt idx="3700">
                  <c:v>130.9</c:v>
                </c:pt>
                <c:pt idx="3701">
                  <c:v>130.9</c:v>
                </c:pt>
                <c:pt idx="3702">
                  <c:v>131</c:v>
                </c:pt>
                <c:pt idx="3703">
                  <c:v>131</c:v>
                </c:pt>
                <c:pt idx="3704">
                  <c:v>131</c:v>
                </c:pt>
                <c:pt idx="3705">
                  <c:v>130.9</c:v>
                </c:pt>
                <c:pt idx="3706">
                  <c:v>130.9</c:v>
                </c:pt>
                <c:pt idx="3707">
                  <c:v>130.9</c:v>
                </c:pt>
                <c:pt idx="3708">
                  <c:v>131.5</c:v>
                </c:pt>
                <c:pt idx="3709">
                  <c:v>131.5</c:v>
                </c:pt>
                <c:pt idx="3710">
                  <c:v>131.5</c:v>
                </c:pt>
                <c:pt idx="3711">
                  <c:v>131.30000000000001</c:v>
                </c:pt>
                <c:pt idx="3712">
                  <c:v>131.30000000000001</c:v>
                </c:pt>
                <c:pt idx="3713">
                  <c:v>131.30000000000001</c:v>
                </c:pt>
                <c:pt idx="3714">
                  <c:v>130.69999999999999</c:v>
                </c:pt>
                <c:pt idx="3715">
                  <c:v>130.69999999999999</c:v>
                </c:pt>
                <c:pt idx="3716">
                  <c:v>130.69999999999999</c:v>
                </c:pt>
                <c:pt idx="3717">
                  <c:v>128.69999999999999</c:v>
                </c:pt>
                <c:pt idx="3718">
                  <c:v>128.69999999999999</c:v>
                </c:pt>
                <c:pt idx="3719">
                  <c:v>128.69999999999999</c:v>
                </c:pt>
                <c:pt idx="3720">
                  <c:v>126.8</c:v>
                </c:pt>
                <c:pt idx="3721">
                  <c:v>126.8</c:v>
                </c:pt>
                <c:pt idx="3722">
                  <c:v>126.8</c:v>
                </c:pt>
                <c:pt idx="3723">
                  <c:v>125.4</c:v>
                </c:pt>
                <c:pt idx="3724">
                  <c:v>125.4</c:v>
                </c:pt>
                <c:pt idx="3725">
                  <c:v>125.4</c:v>
                </c:pt>
                <c:pt idx="3726">
                  <c:v>124.4</c:v>
                </c:pt>
                <c:pt idx="3727">
                  <c:v>124.4</c:v>
                </c:pt>
                <c:pt idx="3728">
                  <c:v>124.4</c:v>
                </c:pt>
                <c:pt idx="3729">
                  <c:v>124.1</c:v>
                </c:pt>
                <c:pt idx="3730">
                  <c:v>124.1</c:v>
                </c:pt>
                <c:pt idx="3731">
                  <c:v>124.1</c:v>
                </c:pt>
                <c:pt idx="3732">
                  <c:v>124.2</c:v>
                </c:pt>
                <c:pt idx="3733">
                  <c:v>124.2</c:v>
                </c:pt>
                <c:pt idx="3734">
                  <c:v>124.2</c:v>
                </c:pt>
                <c:pt idx="3735">
                  <c:v>124.2</c:v>
                </c:pt>
                <c:pt idx="3736">
                  <c:v>124.2</c:v>
                </c:pt>
                <c:pt idx="3737">
                  <c:v>124.2</c:v>
                </c:pt>
                <c:pt idx="3738">
                  <c:v>124</c:v>
                </c:pt>
                <c:pt idx="3739">
                  <c:v>124</c:v>
                </c:pt>
                <c:pt idx="3740">
                  <c:v>124</c:v>
                </c:pt>
                <c:pt idx="3741">
                  <c:v>123.5</c:v>
                </c:pt>
                <c:pt idx="3742">
                  <c:v>123.5</c:v>
                </c:pt>
                <c:pt idx="3743">
                  <c:v>123.5</c:v>
                </c:pt>
                <c:pt idx="3744">
                  <c:v>122.7</c:v>
                </c:pt>
                <c:pt idx="3745">
                  <c:v>122.7</c:v>
                </c:pt>
                <c:pt idx="3746">
                  <c:v>122.7</c:v>
                </c:pt>
                <c:pt idx="3747">
                  <c:v>122.3</c:v>
                </c:pt>
                <c:pt idx="3748">
                  <c:v>122.3</c:v>
                </c:pt>
                <c:pt idx="3749">
                  <c:v>122.3</c:v>
                </c:pt>
                <c:pt idx="3750">
                  <c:v>122.3</c:v>
                </c:pt>
                <c:pt idx="3751">
                  <c:v>122.3</c:v>
                </c:pt>
                <c:pt idx="3752">
                  <c:v>122.3</c:v>
                </c:pt>
                <c:pt idx="3753">
                  <c:v>122.4</c:v>
                </c:pt>
                <c:pt idx="3754">
                  <c:v>122.4</c:v>
                </c:pt>
                <c:pt idx="3755">
                  <c:v>122.4</c:v>
                </c:pt>
                <c:pt idx="3756">
                  <c:v>122.2</c:v>
                </c:pt>
                <c:pt idx="3757">
                  <c:v>122.2</c:v>
                </c:pt>
                <c:pt idx="3758">
                  <c:v>122.2</c:v>
                </c:pt>
                <c:pt idx="3759">
                  <c:v>121.8</c:v>
                </c:pt>
                <c:pt idx="3760">
                  <c:v>121.8</c:v>
                </c:pt>
                <c:pt idx="3761">
                  <c:v>121.8</c:v>
                </c:pt>
                <c:pt idx="3762">
                  <c:v>121.9</c:v>
                </c:pt>
                <c:pt idx="3763">
                  <c:v>121.9</c:v>
                </c:pt>
                <c:pt idx="3764">
                  <c:v>121.9</c:v>
                </c:pt>
                <c:pt idx="3765">
                  <c:v>122</c:v>
                </c:pt>
                <c:pt idx="3766">
                  <c:v>122</c:v>
                </c:pt>
                <c:pt idx="3767">
                  <c:v>122</c:v>
                </c:pt>
                <c:pt idx="3768">
                  <c:v>122.3</c:v>
                </c:pt>
                <c:pt idx="3769">
                  <c:v>122.3</c:v>
                </c:pt>
                <c:pt idx="3770">
                  <c:v>122.3</c:v>
                </c:pt>
                <c:pt idx="3771">
                  <c:v>122.3</c:v>
                </c:pt>
                <c:pt idx="3772">
                  <c:v>122.3</c:v>
                </c:pt>
                <c:pt idx="3773">
                  <c:v>122.3</c:v>
                </c:pt>
                <c:pt idx="3774">
                  <c:v>122.2</c:v>
                </c:pt>
                <c:pt idx="3775">
                  <c:v>122.2</c:v>
                </c:pt>
                <c:pt idx="3776">
                  <c:v>122.2</c:v>
                </c:pt>
                <c:pt idx="3777">
                  <c:v>122</c:v>
                </c:pt>
                <c:pt idx="3778">
                  <c:v>122</c:v>
                </c:pt>
                <c:pt idx="3779">
                  <c:v>122</c:v>
                </c:pt>
                <c:pt idx="3780">
                  <c:v>121.7</c:v>
                </c:pt>
                <c:pt idx="3781">
                  <c:v>121.7</c:v>
                </c:pt>
                <c:pt idx="3782">
                  <c:v>121.7</c:v>
                </c:pt>
                <c:pt idx="3783">
                  <c:v>121.7</c:v>
                </c:pt>
                <c:pt idx="3784">
                  <c:v>121.7</c:v>
                </c:pt>
                <c:pt idx="3785">
                  <c:v>121.7</c:v>
                </c:pt>
                <c:pt idx="3786">
                  <c:v>121.5</c:v>
                </c:pt>
                <c:pt idx="3787">
                  <c:v>121.5</c:v>
                </c:pt>
                <c:pt idx="3788">
                  <c:v>121.5</c:v>
                </c:pt>
                <c:pt idx="3789">
                  <c:v>122.2</c:v>
                </c:pt>
                <c:pt idx="3790">
                  <c:v>122.2</c:v>
                </c:pt>
                <c:pt idx="3791">
                  <c:v>122.2</c:v>
                </c:pt>
                <c:pt idx="3792">
                  <c:v>122.4</c:v>
                </c:pt>
                <c:pt idx="3793">
                  <c:v>122.4</c:v>
                </c:pt>
                <c:pt idx="3794">
                  <c:v>122.4</c:v>
                </c:pt>
                <c:pt idx="3795">
                  <c:v>122.6</c:v>
                </c:pt>
                <c:pt idx="3796">
                  <c:v>122.6</c:v>
                </c:pt>
                <c:pt idx="3797">
                  <c:v>122.6</c:v>
                </c:pt>
                <c:pt idx="3798">
                  <c:v>122.1</c:v>
                </c:pt>
                <c:pt idx="3799">
                  <c:v>122.1</c:v>
                </c:pt>
                <c:pt idx="3800">
                  <c:v>122.1</c:v>
                </c:pt>
                <c:pt idx="3801">
                  <c:v>121.5</c:v>
                </c:pt>
                <c:pt idx="3802">
                  <c:v>121.5</c:v>
                </c:pt>
                <c:pt idx="3803">
                  <c:v>121.5</c:v>
                </c:pt>
                <c:pt idx="3804">
                  <c:v>121.3</c:v>
                </c:pt>
                <c:pt idx="3805">
                  <c:v>121.3</c:v>
                </c:pt>
                <c:pt idx="3806">
                  <c:v>121.3</c:v>
                </c:pt>
                <c:pt idx="3807">
                  <c:v>121.4</c:v>
                </c:pt>
                <c:pt idx="3808">
                  <c:v>121.4</c:v>
                </c:pt>
                <c:pt idx="3809">
                  <c:v>121.4</c:v>
                </c:pt>
                <c:pt idx="3810">
                  <c:v>121.8</c:v>
                </c:pt>
                <c:pt idx="3811">
                  <c:v>121.8</c:v>
                </c:pt>
                <c:pt idx="3812">
                  <c:v>121.8</c:v>
                </c:pt>
                <c:pt idx="3813">
                  <c:v>121.7</c:v>
                </c:pt>
                <c:pt idx="3814">
                  <c:v>121.7</c:v>
                </c:pt>
                <c:pt idx="3815">
                  <c:v>121.7</c:v>
                </c:pt>
                <c:pt idx="3816">
                  <c:v>121.9</c:v>
                </c:pt>
                <c:pt idx="3817">
                  <c:v>121.9</c:v>
                </c:pt>
                <c:pt idx="3818">
                  <c:v>121.9</c:v>
                </c:pt>
                <c:pt idx="3819">
                  <c:v>122.1</c:v>
                </c:pt>
                <c:pt idx="3820">
                  <c:v>122.1</c:v>
                </c:pt>
                <c:pt idx="3821">
                  <c:v>122.1</c:v>
                </c:pt>
                <c:pt idx="3822">
                  <c:v>122.6</c:v>
                </c:pt>
                <c:pt idx="3823">
                  <c:v>122.6</c:v>
                </c:pt>
                <c:pt idx="3824">
                  <c:v>122.6</c:v>
                </c:pt>
                <c:pt idx="3825">
                  <c:v>122.8</c:v>
                </c:pt>
                <c:pt idx="3826">
                  <c:v>122.8</c:v>
                </c:pt>
                <c:pt idx="3827">
                  <c:v>122.8</c:v>
                </c:pt>
                <c:pt idx="3828">
                  <c:v>122.9</c:v>
                </c:pt>
                <c:pt idx="3829">
                  <c:v>122.9</c:v>
                </c:pt>
                <c:pt idx="3830">
                  <c:v>122.9</c:v>
                </c:pt>
                <c:pt idx="3831">
                  <c:v>122.8</c:v>
                </c:pt>
                <c:pt idx="3832">
                  <c:v>122.8</c:v>
                </c:pt>
                <c:pt idx="3833">
                  <c:v>122.8</c:v>
                </c:pt>
                <c:pt idx="3834">
                  <c:v>122.8</c:v>
                </c:pt>
                <c:pt idx="3835">
                  <c:v>122.8</c:v>
                </c:pt>
                <c:pt idx="3836">
                  <c:v>122.8</c:v>
                </c:pt>
                <c:pt idx="3837">
                  <c:v>122.7</c:v>
                </c:pt>
                <c:pt idx="3838">
                  <c:v>122.7</c:v>
                </c:pt>
                <c:pt idx="3839">
                  <c:v>122.7</c:v>
                </c:pt>
                <c:pt idx="3840">
                  <c:v>122.5</c:v>
                </c:pt>
                <c:pt idx="3841">
                  <c:v>122.5</c:v>
                </c:pt>
                <c:pt idx="3842">
                  <c:v>122.5</c:v>
                </c:pt>
                <c:pt idx="3843">
                  <c:v>122.4</c:v>
                </c:pt>
                <c:pt idx="3844">
                  <c:v>122.4</c:v>
                </c:pt>
                <c:pt idx="3845">
                  <c:v>122.4</c:v>
                </c:pt>
                <c:pt idx="3846">
                  <c:v>122.5</c:v>
                </c:pt>
                <c:pt idx="3847">
                  <c:v>122.5</c:v>
                </c:pt>
                <c:pt idx="3848">
                  <c:v>122.5</c:v>
                </c:pt>
                <c:pt idx="3849">
                  <c:v>123</c:v>
                </c:pt>
                <c:pt idx="3850">
                  <c:v>123</c:v>
                </c:pt>
                <c:pt idx="3851">
                  <c:v>123</c:v>
                </c:pt>
                <c:pt idx="3852">
                  <c:v>123</c:v>
                </c:pt>
                <c:pt idx="3853">
                  <c:v>123</c:v>
                </c:pt>
                <c:pt idx="3854">
                  <c:v>123</c:v>
                </c:pt>
                <c:pt idx="3855">
                  <c:v>123.4</c:v>
                </c:pt>
                <c:pt idx="3856">
                  <c:v>123.4</c:v>
                </c:pt>
                <c:pt idx="3857">
                  <c:v>123.4</c:v>
                </c:pt>
                <c:pt idx="3858">
                  <c:v>123.4</c:v>
                </c:pt>
                <c:pt idx="3859">
                  <c:v>123.4</c:v>
                </c:pt>
                <c:pt idx="3860">
                  <c:v>123.4</c:v>
                </c:pt>
                <c:pt idx="3861">
                  <c:v>123.8</c:v>
                </c:pt>
                <c:pt idx="3862">
                  <c:v>123.8</c:v>
                </c:pt>
                <c:pt idx="3863">
                  <c:v>123.8</c:v>
                </c:pt>
                <c:pt idx="3864">
                  <c:v>124</c:v>
                </c:pt>
                <c:pt idx="3865">
                  <c:v>124</c:v>
                </c:pt>
                <c:pt idx="3866">
                  <c:v>124</c:v>
                </c:pt>
                <c:pt idx="3867">
                  <c:v>124.4</c:v>
                </c:pt>
                <c:pt idx="3868">
                  <c:v>124.4</c:v>
                </c:pt>
                <c:pt idx="3869">
                  <c:v>124.4</c:v>
                </c:pt>
                <c:pt idx="3870">
                  <c:v>124.7</c:v>
                </c:pt>
                <c:pt idx="3871">
                  <c:v>124.7</c:v>
                </c:pt>
                <c:pt idx="3872">
                  <c:v>124.7</c:v>
                </c:pt>
                <c:pt idx="3873">
                  <c:v>124.9</c:v>
                </c:pt>
                <c:pt idx="3874">
                  <c:v>124.9</c:v>
                </c:pt>
                <c:pt idx="3875">
                  <c:v>124.9</c:v>
                </c:pt>
                <c:pt idx="3876">
                  <c:v>124.8</c:v>
                </c:pt>
                <c:pt idx="3877">
                  <c:v>124.8</c:v>
                </c:pt>
                <c:pt idx="3878">
                  <c:v>124.8</c:v>
                </c:pt>
                <c:pt idx="3879">
                  <c:v>125.1</c:v>
                </c:pt>
                <c:pt idx="3880">
                  <c:v>125.1</c:v>
                </c:pt>
                <c:pt idx="3881">
                  <c:v>125.1</c:v>
                </c:pt>
                <c:pt idx="3882">
                  <c:v>125.2</c:v>
                </c:pt>
                <c:pt idx="3883">
                  <c:v>125.2</c:v>
                </c:pt>
                <c:pt idx="3884">
                  <c:v>125.2</c:v>
                </c:pt>
                <c:pt idx="3885">
                  <c:v>125.4</c:v>
                </c:pt>
                <c:pt idx="3886">
                  <c:v>125.4</c:v>
                </c:pt>
                <c:pt idx="3887">
                  <c:v>125.4</c:v>
                </c:pt>
                <c:pt idx="3888">
                  <c:v>125.3</c:v>
                </c:pt>
                <c:pt idx="3889">
                  <c:v>125.3</c:v>
                </c:pt>
                <c:pt idx="3890">
                  <c:v>125.3</c:v>
                </c:pt>
                <c:pt idx="3891">
                  <c:v>124.8</c:v>
                </c:pt>
                <c:pt idx="3892">
                  <c:v>124.8</c:v>
                </c:pt>
                <c:pt idx="3893">
                  <c:v>124.8</c:v>
                </c:pt>
                <c:pt idx="3894">
                  <c:v>124.4</c:v>
                </c:pt>
                <c:pt idx="3895">
                  <c:v>124.4</c:v>
                </c:pt>
                <c:pt idx="3896">
                  <c:v>124.4</c:v>
                </c:pt>
                <c:pt idx="3897">
                  <c:v>124.2</c:v>
                </c:pt>
                <c:pt idx="3898">
                  <c:v>124.2</c:v>
                </c:pt>
                <c:pt idx="3899">
                  <c:v>124.2</c:v>
                </c:pt>
                <c:pt idx="3900">
                  <c:v>124.4</c:v>
                </c:pt>
                <c:pt idx="3901">
                  <c:v>124.4</c:v>
                </c:pt>
                <c:pt idx="3902">
                  <c:v>124.4</c:v>
                </c:pt>
                <c:pt idx="3903">
                  <c:v>125</c:v>
                </c:pt>
                <c:pt idx="3904">
                  <c:v>125</c:v>
                </c:pt>
                <c:pt idx="3905">
                  <c:v>125</c:v>
                </c:pt>
                <c:pt idx="3906">
                  <c:v>125.6</c:v>
                </c:pt>
                <c:pt idx="3907">
                  <c:v>125.6</c:v>
                </c:pt>
                <c:pt idx="3908">
                  <c:v>125.6</c:v>
                </c:pt>
                <c:pt idx="3909">
                  <c:v>126.1</c:v>
                </c:pt>
                <c:pt idx="3910">
                  <c:v>126.1</c:v>
                </c:pt>
                <c:pt idx="3911">
                  <c:v>126.1</c:v>
                </c:pt>
                <c:pt idx="3912">
                  <c:v>126.2</c:v>
                </c:pt>
                <c:pt idx="3913">
                  <c:v>126.2</c:v>
                </c:pt>
                <c:pt idx="3914">
                  <c:v>126.2</c:v>
                </c:pt>
                <c:pt idx="3915">
                  <c:v>125.9</c:v>
                </c:pt>
                <c:pt idx="3916">
                  <c:v>125.9</c:v>
                </c:pt>
                <c:pt idx="3917">
                  <c:v>125.9</c:v>
                </c:pt>
                <c:pt idx="3918">
                  <c:v>125.7</c:v>
                </c:pt>
                <c:pt idx="3919">
                  <c:v>125.7</c:v>
                </c:pt>
                <c:pt idx="3920">
                  <c:v>125.7</c:v>
                </c:pt>
                <c:pt idx="3921">
                  <c:v>125.8</c:v>
                </c:pt>
                <c:pt idx="3922">
                  <c:v>125.8</c:v>
                </c:pt>
                <c:pt idx="3923">
                  <c:v>125.8</c:v>
                </c:pt>
                <c:pt idx="3924">
                  <c:v>126</c:v>
                </c:pt>
                <c:pt idx="3925">
                  <c:v>126</c:v>
                </c:pt>
                <c:pt idx="3926">
                  <c:v>126</c:v>
                </c:pt>
                <c:pt idx="3927">
                  <c:v>125.6</c:v>
                </c:pt>
                <c:pt idx="3928">
                  <c:v>125.6</c:v>
                </c:pt>
                <c:pt idx="3929">
                  <c:v>125.6</c:v>
                </c:pt>
                <c:pt idx="3930">
                  <c:v>125.1</c:v>
                </c:pt>
                <c:pt idx="3931">
                  <c:v>125.1</c:v>
                </c:pt>
                <c:pt idx="3932">
                  <c:v>125.1</c:v>
                </c:pt>
                <c:pt idx="3933">
                  <c:v>124.8</c:v>
                </c:pt>
                <c:pt idx="3934">
                  <c:v>124.8</c:v>
                </c:pt>
                <c:pt idx="3935">
                  <c:v>124.8</c:v>
                </c:pt>
                <c:pt idx="3936">
                  <c:v>125</c:v>
                </c:pt>
                <c:pt idx="3937">
                  <c:v>125</c:v>
                </c:pt>
                <c:pt idx="3938">
                  <c:v>125</c:v>
                </c:pt>
                <c:pt idx="3939">
                  <c:v>125.1</c:v>
                </c:pt>
                <c:pt idx="3940">
                  <c:v>125.1</c:v>
                </c:pt>
                <c:pt idx="3941">
                  <c:v>125.1</c:v>
                </c:pt>
                <c:pt idx="3942">
                  <c:v>125</c:v>
                </c:pt>
                <c:pt idx="3943">
                  <c:v>125</c:v>
                </c:pt>
                <c:pt idx="3944">
                  <c:v>125</c:v>
                </c:pt>
                <c:pt idx="3945">
                  <c:v>124.9</c:v>
                </c:pt>
                <c:pt idx="3946">
                  <c:v>124.9</c:v>
                </c:pt>
                <c:pt idx="3947">
                  <c:v>124.9</c:v>
                </c:pt>
                <c:pt idx="3948">
                  <c:v>124.6</c:v>
                </c:pt>
                <c:pt idx="3949">
                  <c:v>124.6</c:v>
                </c:pt>
                <c:pt idx="3950">
                  <c:v>124.6</c:v>
                </c:pt>
                <c:pt idx="3951">
                  <c:v>124.8</c:v>
                </c:pt>
                <c:pt idx="3952">
                  <c:v>124.8</c:v>
                </c:pt>
                <c:pt idx="3953">
                  <c:v>124.8</c:v>
                </c:pt>
                <c:pt idx="3954">
                  <c:v>124.9</c:v>
                </c:pt>
                <c:pt idx="3955">
                  <c:v>124.9</c:v>
                </c:pt>
                <c:pt idx="3956">
                  <c:v>124.9</c:v>
                </c:pt>
                <c:pt idx="3957">
                  <c:v>125.2</c:v>
                </c:pt>
                <c:pt idx="3958">
                  <c:v>125.2</c:v>
                </c:pt>
                <c:pt idx="3959">
                  <c:v>125.2</c:v>
                </c:pt>
                <c:pt idx="3960">
                  <c:v>125.3</c:v>
                </c:pt>
                <c:pt idx="3961">
                  <c:v>125.3</c:v>
                </c:pt>
                <c:pt idx="3962">
                  <c:v>125.3</c:v>
                </c:pt>
                <c:pt idx="3963">
                  <c:v>125.6</c:v>
                </c:pt>
                <c:pt idx="3964">
                  <c:v>125.6</c:v>
                </c:pt>
                <c:pt idx="3965">
                  <c:v>125.6</c:v>
                </c:pt>
                <c:pt idx="3966">
                  <c:v>125.9</c:v>
                </c:pt>
                <c:pt idx="3967">
                  <c:v>125.9</c:v>
                </c:pt>
                <c:pt idx="3968">
                  <c:v>125.9</c:v>
                </c:pt>
                <c:pt idx="3969">
                  <c:v>125.7</c:v>
                </c:pt>
                <c:pt idx="3970">
                  <c:v>125.7</c:v>
                </c:pt>
                <c:pt idx="3971">
                  <c:v>125.7</c:v>
                </c:pt>
                <c:pt idx="3972">
                  <c:v>125.8</c:v>
                </c:pt>
                <c:pt idx="3973">
                  <c:v>125.8</c:v>
                </c:pt>
                <c:pt idx="3974">
                  <c:v>125.8</c:v>
                </c:pt>
                <c:pt idx="3975">
                  <c:v>125.7</c:v>
                </c:pt>
                <c:pt idx="3976">
                  <c:v>125.7</c:v>
                </c:pt>
                <c:pt idx="3977">
                  <c:v>125.7</c:v>
                </c:pt>
                <c:pt idx="3978">
                  <c:v>126.2</c:v>
                </c:pt>
                <c:pt idx="3979">
                  <c:v>126.2</c:v>
                </c:pt>
                <c:pt idx="3980">
                  <c:v>126.2</c:v>
                </c:pt>
                <c:pt idx="3981">
                  <c:v>126</c:v>
                </c:pt>
                <c:pt idx="3982">
                  <c:v>126</c:v>
                </c:pt>
                <c:pt idx="3983">
                  <c:v>126</c:v>
                </c:pt>
                <c:pt idx="3984">
                  <c:v>125.8</c:v>
                </c:pt>
                <c:pt idx="3985">
                  <c:v>125.8</c:v>
                </c:pt>
                <c:pt idx="3986">
                  <c:v>125.8</c:v>
                </c:pt>
                <c:pt idx="3987">
                  <c:v>125.7</c:v>
                </c:pt>
                <c:pt idx="3988">
                  <c:v>125.7</c:v>
                </c:pt>
                <c:pt idx="3989">
                  <c:v>125.7</c:v>
                </c:pt>
                <c:pt idx="3990">
                  <c:v>125.9</c:v>
                </c:pt>
                <c:pt idx="3991">
                  <c:v>125.9</c:v>
                </c:pt>
                <c:pt idx="3992">
                  <c:v>125.9</c:v>
                </c:pt>
                <c:pt idx="3993">
                  <c:v>126.3</c:v>
                </c:pt>
                <c:pt idx="3994">
                  <c:v>126.3</c:v>
                </c:pt>
                <c:pt idx="3995">
                  <c:v>126.3</c:v>
                </c:pt>
                <c:pt idx="3996">
                  <c:v>126.1</c:v>
                </c:pt>
                <c:pt idx="3997">
                  <c:v>126.1</c:v>
                </c:pt>
                <c:pt idx="3998">
                  <c:v>126.1</c:v>
                </c:pt>
                <c:pt idx="3999">
                  <c:v>126.1</c:v>
                </c:pt>
                <c:pt idx="4000">
                  <c:v>126.1</c:v>
                </c:pt>
                <c:pt idx="4001">
                  <c:v>126.1</c:v>
                </c:pt>
                <c:pt idx="4002">
                  <c:v>125.8</c:v>
                </c:pt>
                <c:pt idx="4003">
                  <c:v>125.8</c:v>
                </c:pt>
                <c:pt idx="4004">
                  <c:v>125.8</c:v>
                </c:pt>
                <c:pt idx="4005">
                  <c:v>126.3</c:v>
                </c:pt>
                <c:pt idx="4006">
                  <c:v>126.3</c:v>
                </c:pt>
                <c:pt idx="4007">
                  <c:v>126.3</c:v>
                </c:pt>
                <c:pt idx="4008">
                  <c:v>126.6</c:v>
                </c:pt>
                <c:pt idx="4009">
                  <c:v>126.6</c:v>
                </c:pt>
                <c:pt idx="4010">
                  <c:v>126.6</c:v>
                </c:pt>
                <c:pt idx="4011">
                  <c:v>126.8</c:v>
                </c:pt>
                <c:pt idx="4012">
                  <c:v>126.8</c:v>
                </c:pt>
                <c:pt idx="4013">
                  <c:v>126.8</c:v>
                </c:pt>
                <c:pt idx="4014">
                  <c:v>126.5</c:v>
                </c:pt>
                <c:pt idx="4015">
                  <c:v>126.5</c:v>
                </c:pt>
                <c:pt idx="4016">
                  <c:v>126.5</c:v>
                </c:pt>
                <c:pt idx="4017">
                  <c:v>126.2</c:v>
                </c:pt>
                <c:pt idx="4018">
                  <c:v>126.2</c:v>
                </c:pt>
                <c:pt idx="4019">
                  <c:v>126.2</c:v>
                </c:pt>
                <c:pt idx="4020">
                  <c:v>125.9</c:v>
                </c:pt>
                <c:pt idx="4021">
                  <c:v>125.9</c:v>
                </c:pt>
                <c:pt idx="4022">
                  <c:v>125.9</c:v>
                </c:pt>
                <c:pt idx="4023">
                  <c:v>126</c:v>
                </c:pt>
                <c:pt idx="4024">
                  <c:v>126</c:v>
                </c:pt>
                <c:pt idx="4025">
                  <c:v>126</c:v>
                </c:pt>
                <c:pt idx="4026">
                  <c:v>125.8</c:v>
                </c:pt>
                <c:pt idx="4027">
                  <c:v>125.8</c:v>
                </c:pt>
                <c:pt idx="4028">
                  <c:v>125.8</c:v>
                </c:pt>
                <c:pt idx="4029">
                  <c:v>125.7</c:v>
                </c:pt>
                <c:pt idx="4030">
                  <c:v>125.7</c:v>
                </c:pt>
                <c:pt idx="4031">
                  <c:v>125.7</c:v>
                </c:pt>
                <c:pt idx="4032">
                  <c:v>125.7</c:v>
                </c:pt>
                <c:pt idx="4033">
                  <c:v>125.7</c:v>
                </c:pt>
                <c:pt idx="4034">
                  <c:v>125.7</c:v>
                </c:pt>
                <c:pt idx="4035">
                  <c:v>125.7</c:v>
                </c:pt>
                <c:pt idx="4036">
                  <c:v>125.7</c:v>
                </c:pt>
                <c:pt idx="4037">
                  <c:v>125.7</c:v>
                </c:pt>
                <c:pt idx="4038">
                  <c:v>126</c:v>
                </c:pt>
                <c:pt idx="4039">
                  <c:v>126</c:v>
                </c:pt>
                <c:pt idx="4040">
                  <c:v>126</c:v>
                </c:pt>
                <c:pt idx="4041">
                  <c:v>125.9</c:v>
                </c:pt>
                <c:pt idx="4042">
                  <c:v>125.9</c:v>
                </c:pt>
                <c:pt idx="4043">
                  <c:v>125.9</c:v>
                </c:pt>
                <c:pt idx="4044">
                  <c:v>125.8</c:v>
                </c:pt>
                <c:pt idx="4045">
                  <c:v>125.8</c:v>
                </c:pt>
                <c:pt idx="4046">
                  <c:v>125.8</c:v>
                </c:pt>
                <c:pt idx="4047">
                  <c:v>125.5</c:v>
                </c:pt>
                <c:pt idx="4048">
                  <c:v>125.5</c:v>
                </c:pt>
                <c:pt idx="4049">
                  <c:v>125.5</c:v>
                </c:pt>
                <c:pt idx="4050">
                  <c:v>125.1</c:v>
                </c:pt>
                <c:pt idx="4051">
                  <c:v>125.1</c:v>
                </c:pt>
                <c:pt idx="4052">
                  <c:v>125.1</c:v>
                </c:pt>
                <c:pt idx="4053">
                  <c:v>125.1</c:v>
                </c:pt>
                <c:pt idx="4054">
                  <c:v>125.1</c:v>
                </c:pt>
                <c:pt idx="4055">
                  <c:v>125.1</c:v>
                </c:pt>
                <c:pt idx="4056">
                  <c:v>124.9</c:v>
                </c:pt>
                <c:pt idx="4057">
                  <c:v>124.9</c:v>
                </c:pt>
                <c:pt idx="4058">
                  <c:v>124.9</c:v>
                </c:pt>
                <c:pt idx="4059">
                  <c:v>124.8</c:v>
                </c:pt>
                <c:pt idx="4060">
                  <c:v>124.8</c:v>
                </c:pt>
                <c:pt idx="4061">
                  <c:v>124.8</c:v>
                </c:pt>
                <c:pt idx="4062">
                  <c:v>124.7</c:v>
                </c:pt>
                <c:pt idx="4063">
                  <c:v>124.7</c:v>
                </c:pt>
                <c:pt idx="4064">
                  <c:v>124.7</c:v>
                </c:pt>
                <c:pt idx="4065">
                  <c:v>124.8</c:v>
                </c:pt>
                <c:pt idx="4066">
                  <c:v>124.8</c:v>
                </c:pt>
                <c:pt idx="4067">
                  <c:v>124.8</c:v>
                </c:pt>
                <c:pt idx="4068">
                  <c:v>124.8</c:v>
                </c:pt>
                <c:pt idx="4069">
                  <c:v>124.8</c:v>
                </c:pt>
                <c:pt idx="4070">
                  <c:v>124.8</c:v>
                </c:pt>
                <c:pt idx="4071">
                  <c:v>124.7</c:v>
                </c:pt>
                <c:pt idx="4072">
                  <c:v>124.7</c:v>
                </c:pt>
                <c:pt idx="4073">
                  <c:v>124.7</c:v>
                </c:pt>
                <c:pt idx="4074">
                  <c:v>124.6</c:v>
                </c:pt>
                <c:pt idx="4075">
                  <c:v>124.6</c:v>
                </c:pt>
                <c:pt idx="4076">
                  <c:v>124.6</c:v>
                </c:pt>
                <c:pt idx="4077">
                  <c:v>124.2</c:v>
                </c:pt>
                <c:pt idx="4078">
                  <c:v>124.2</c:v>
                </c:pt>
                <c:pt idx="4079">
                  <c:v>124.2</c:v>
                </c:pt>
                <c:pt idx="4080">
                  <c:v>124</c:v>
                </c:pt>
                <c:pt idx="4081">
                  <c:v>124</c:v>
                </c:pt>
                <c:pt idx="4082">
                  <c:v>124</c:v>
                </c:pt>
                <c:pt idx="4083">
                  <c:v>123.5</c:v>
                </c:pt>
                <c:pt idx="4084">
                  <c:v>123.5</c:v>
                </c:pt>
                <c:pt idx="4085">
                  <c:v>123.5</c:v>
                </c:pt>
                <c:pt idx="4086">
                  <c:v>123.4</c:v>
                </c:pt>
                <c:pt idx="4087">
                  <c:v>123.4</c:v>
                </c:pt>
                <c:pt idx="4088">
                  <c:v>123.4</c:v>
                </c:pt>
                <c:pt idx="4089">
                  <c:v>123.2</c:v>
                </c:pt>
                <c:pt idx="4090">
                  <c:v>123.2</c:v>
                </c:pt>
                <c:pt idx="4091">
                  <c:v>123.2</c:v>
                </c:pt>
                <c:pt idx="4092">
                  <c:v>123.1</c:v>
                </c:pt>
                <c:pt idx="4093">
                  <c:v>123.1</c:v>
                </c:pt>
                <c:pt idx="4094">
                  <c:v>123.1</c:v>
                </c:pt>
                <c:pt idx="4095">
                  <c:v>123.1</c:v>
                </c:pt>
                <c:pt idx="4096">
                  <c:v>123.1</c:v>
                </c:pt>
                <c:pt idx="4097">
                  <c:v>123.1</c:v>
                </c:pt>
                <c:pt idx="4098">
                  <c:v>122.8</c:v>
                </c:pt>
                <c:pt idx="4099">
                  <c:v>122.8</c:v>
                </c:pt>
                <c:pt idx="4100">
                  <c:v>122.8</c:v>
                </c:pt>
                <c:pt idx="4101">
                  <c:v>122.6</c:v>
                </c:pt>
                <c:pt idx="4102">
                  <c:v>122.6</c:v>
                </c:pt>
                <c:pt idx="4103">
                  <c:v>122.6</c:v>
                </c:pt>
                <c:pt idx="4104">
                  <c:v>122.1</c:v>
                </c:pt>
                <c:pt idx="4105">
                  <c:v>122.1</c:v>
                </c:pt>
                <c:pt idx="4106">
                  <c:v>122.1</c:v>
                </c:pt>
                <c:pt idx="4107">
                  <c:v>122</c:v>
                </c:pt>
                <c:pt idx="4108">
                  <c:v>122</c:v>
                </c:pt>
                <c:pt idx="4109">
                  <c:v>122</c:v>
                </c:pt>
                <c:pt idx="4110">
                  <c:v>122.1</c:v>
                </c:pt>
                <c:pt idx="4111">
                  <c:v>122.1</c:v>
                </c:pt>
                <c:pt idx="4112">
                  <c:v>122.1</c:v>
                </c:pt>
                <c:pt idx="4113">
                  <c:v>122.2</c:v>
                </c:pt>
                <c:pt idx="4114">
                  <c:v>122.2</c:v>
                </c:pt>
                <c:pt idx="4115">
                  <c:v>122.2</c:v>
                </c:pt>
                <c:pt idx="4116">
                  <c:v>122.1</c:v>
                </c:pt>
                <c:pt idx="4117">
                  <c:v>122.1</c:v>
                </c:pt>
                <c:pt idx="4118">
                  <c:v>122.1</c:v>
                </c:pt>
                <c:pt idx="4119">
                  <c:v>121.7</c:v>
                </c:pt>
                <c:pt idx="4120">
                  <c:v>121.7</c:v>
                </c:pt>
                <c:pt idx="4121">
                  <c:v>121.7</c:v>
                </c:pt>
                <c:pt idx="4122">
                  <c:v>121.5</c:v>
                </c:pt>
                <c:pt idx="4123">
                  <c:v>121.5</c:v>
                </c:pt>
                <c:pt idx="4124">
                  <c:v>121.5</c:v>
                </c:pt>
                <c:pt idx="4125">
                  <c:v>121.1</c:v>
                </c:pt>
                <c:pt idx="4126">
                  <c:v>121.1</c:v>
                </c:pt>
                <c:pt idx="4127">
                  <c:v>121.1</c:v>
                </c:pt>
                <c:pt idx="4128">
                  <c:v>121.2</c:v>
                </c:pt>
                <c:pt idx="4129">
                  <c:v>121.2</c:v>
                </c:pt>
                <c:pt idx="4130">
                  <c:v>121.2</c:v>
                </c:pt>
                <c:pt idx="4131">
                  <c:v>121.2</c:v>
                </c:pt>
                <c:pt idx="4132">
                  <c:v>121.2</c:v>
                </c:pt>
                <c:pt idx="4133">
                  <c:v>121.2</c:v>
                </c:pt>
                <c:pt idx="4134">
                  <c:v>121.4</c:v>
                </c:pt>
                <c:pt idx="4135">
                  <c:v>121.4</c:v>
                </c:pt>
                <c:pt idx="4136">
                  <c:v>121.4</c:v>
                </c:pt>
                <c:pt idx="4137">
                  <c:v>121.3</c:v>
                </c:pt>
                <c:pt idx="4138">
                  <c:v>121.3</c:v>
                </c:pt>
                <c:pt idx="4139">
                  <c:v>121.3</c:v>
                </c:pt>
                <c:pt idx="4140">
                  <c:v>121.3</c:v>
                </c:pt>
                <c:pt idx="4141">
                  <c:v>121.3</c:v>
                </c:pt>
                <c:pt idx="4142">
                  <c:v>121.3</c:v>
                </c:pt>
                <c:pt idx="4143">
                  <c:v>121.2</c:v>
                </c:pt>
                <c:pt idx="4144">
                  <c:v>121.2</c:v>
                </c:pt>
                <c:pt idx="4145">
                  <c:v>121.2</c:v>
                </c:pt>
                <c:pt idx="4146">
                  <c:v>121.2</c:v>
                </c:pt>
                <c:pt idx="4147">
                  <c:v>121.2</c:v>
                </c:pt>
                <c:pt idx="4148">
                  <c:v>121.2</c:v>
                </c:pt>
                <c:pt idx="4149">
                  <c:v>121</c:v>
                </c:pt>
                <c:pt idx="4150">
                  <c:v>121</c:v>
                </c:pt>
                <c:pt idx="4151">
                  <c:v>121</c:v>
                </c:pt>
                <c:pt idx="4152">
                  <c:v>120.9</c:v>
                </c:pt>
                <c:pt idx="4153">
                  <c:v>120.9</c:v>
                </c:pt>
                <c:pt idx="4154">
                  <c:v>120.9</c:v>
                </c:pt>
                <c:pt idx="4155">
                  <c:v>120.7</c:v>
                </c:pt>
                <c:pt idx="4156">
                  <c:v>120.7</c:v>
                </c:pt>
                <c:pt idx="4157">
                  <c:v>120.7</c:v>
                </c:pt>
                <c:pt idx="4158">
                  <c:v>120.4</c:v>
                </c:pt>
                <c:pt idx="4159">
                  <c:v>120.4</c:v>
                </c:pt>
                <c:pt idx="4160">
                  <c:v>120.4</c:v>
                </c:pt>
                <c:pt idx="4161">
                  <c:v>120.1</c:v>
                </c:pt>
                <c:pt idx="4162">
                  <c:v>120.1</c:v>
                </c:pt>
                <c:pt idx="4163">
                  <c:v>120.1</c:v>
                </c:pt>
                <c:pt idx="4164">
                  <c:v>120</c:v>
                </c:pt>
                <c:pt idx="4165">
                  <c:v>120</c:v>
                </c:pt>
                <c:pt idx="4166">
                  <c:v>120</c:v>
                </c:pt>
                <c:pt idx="4167">
                  <c:v>120.5</c:v>
                </c:pt>
                <c:pt idx="4168">
                  <c:v>120.5</c:v>
                </c:pt>
                <c:pt idx="4169">
                  <c:v>120.5</c:v>
                </c:pt>
                <c:pt idx="4170">
                  <c:v>120.4</c:v>
                </c:pt>
                <c:pt idx="4171">
                  <c:v>120.4</c:v>
                </c:pt>
                <c:pt idx="4172">
                  <c:v>120.4</c:v>
                </c:pt>
                <c:pt idx="4173">
                  <c:v>120.5</c:v>
                </c:pt>
                <c:pt idx="4174">
                  <c:v>120.5</c:v>
                </c:pt>
                <c:pt idx="4175">
                  <c:v>120.5</c:v>
                </c:pt>
                <c:pt idx="4176">
                  <c:v>120.1</c:v>
                </c:pt>
                <c:pt idx="4177">
                  <c:v>120.1</c:v>
                </c:pt>
                <c:pt idx="4178">
                  <c:v>120.1</c:v>
                </c:pt>
                <c:pt idx="4179">
                  <c:v>120.2</c:v>
                </c:pt>
                <c:pt idx="4180">
                  <c:v>120.2</c:v>
                </c:pt>
                <c:pt idx="4181">
                  <c:v>120.2</c:v>
                </c:pt>
                <c:pt idx="4182">
                  <c:v>120.1</c:v>
                </c:pt>
                <c:pt idx="4183">
                  <c:v>120.1</c:v>
                </c:pt>
                <c:pt idx="4184">
                  <c:v>120.1</c:v>
                </c:pt>
                <c:pt idx="4185">
                  <c:v>119.9</c:v>
                </c:pt>
                <c:pt idx="4186">
                  <c:v>119.9</c:v>
                </c:pt>
                <c:pt idx="4187">
                  <c:v>119.9</c:v>
                </c:pt>
                <c:pt idx="4188">
                  <c:v>120.1</c:v>
                </c:pt>
                <c:pt idx="4189">
                  <c:v>120.1</c:v>
                </c:pt>
                <c:pt idx="4190">
                  <c:v>120.1</c:v>
                </c:pt>
                <c:pt idx="4191">
                  <c:v>120.3</c:v>
                </c:pt>
                <c:pt idx="4192">
                  <c:v>120.3</c:v>
                </c:pt>
                <c:pt idx="4193">
                  <c:v>120.3</c:v>
                </c:pt>
                <c:pt idx="4194">
                  <c:v>120.5</c:v>
                </c:pt>
                <c:pt idx="4195">
                  <c:v>120.5</c:v>
                </c:pt>
                <c:pt idx="4196">
                  <c:v>120.5</c:v>
                </c:pt>
                <c:pt idx="4197">
                  <c:v>120.3</c:v>
                </c:pt>
                <c:pt idx="4198">
                  <c:v>120.3</c:v>
                </c:pt>
                <c:pt idx="4199">
                  <c:v>120.3</c:v>
                </c:pt>
                <c:pt idx="4200">
                  <c:v>120</c:v>
                </c:pt>
                <c:pt idx="4201">
                  <c:v>120</c:v>
                </c:pt>
                <c:pt idx="4202">
                  <c:v>120</c:v>
                </c:pt>
                <c:pt idx="4203">
                  <c:v>120</c:v>
                </c:pt>
                <c:pt idx="4204">
                  <c:v>120</c:v>
                </c:pt>
                <c:pt idx="4205">
                  <c:v>120</c:v>
                </c:pt>
                <c:pt idx="4206">
                  <c:v>120</c:v>
                </c:pt>
                <c:pt idx="4207">
                  <c:v>120</c:v>
                </c:pt>
                <c:pt idx="4208">
                  <c:v>120</c:v>
                </c:pt>
                <c:pt idx="4209">
                  <c:v>120</c:v>
                </c:pt>
                <c:pt idx="4210">
                  <c:v>120</c:v>
                </c:pt>
                <c:pt idx="4211">
                  <c:v>120</c:v>
                </c:pt>
                <c:pt idx="4212">
                  <c:v>119.6</c:v>
                </c:pt>
                <c:pt idx="4213">
                  <c:v>119.6</c:v>
                </c:pt>
                <c:pt idx="4214">
                  <c:v>119.6</c:v>
                </c:pt>
                <c:pt idx="4215">
                  <c:v>119.4</c:v>
                </c:pt>
                <c:pt idx="4216">
                  <c:v>119.4</c:v>
                </c:pt>
                <c:pt idx="4217">
                  <c:v>119.4</c:v>
                </c:pt>
                <c:pt idx="4218">
                  <c:v>119.7</c:v>
                </c:pt>
                <c:pt idx="4219">
                  <c:v>119.7</c:v>
                </c:pt>
                <c:pt idx="4220">
                  <c:v>119.7</c:v>
                </c:pt>
                <c:pt idx="4221">
                  <c:v>120.1</c:v>
                </c:pt>
                <c:pt idx="4222">
                  <c:v>120.1</c:v>
                </c:pt>
                <c:pt idx="4223">
                  <c:v>120.1</c:v>
                </c:pt>
                <c:pt idx="4224">
                  <c:v>120.5</c:v>
                </c:pt>
                <c:pt idx="4225">
                  <c:v>120.5</c:v>
                </c:pt>
                <c:pt idx="4226">
                  <c:v>120.5</c:v>
                </c:pt>
                <c:pt idx="4227">
                  <c:v>120.5</c:v>
                </c:pt>
                <c:pt idx="4228">
                  <c:v>120.5</c:v>
                </c:pt>
                <c:pt idx="4229">
                  <c:v>120.5</c:v>
                </c:pt>
                <c:pt idx="4230">
                  <c:v>120.3</c:v>
                </c:pt>
                <c:pt idx="4231">
                  <c:v>120.3</c:v>
                </c:pt>
                <c:pt idx="4232">
                  <c:v>120.3</c:v>
                </c:pt>
                <c:pt idx="4233">
                  <c:v>119.8</c:v>
                </c:pt>
                <c:pt idx="4234">
                  <c:v>119.8</c:v>
                </c:pt>
                <c:pt idx="4235">
                  <c:v>119.8</c:v>
                </c:pt>
                <c:pt idx="4236">
                  <c:v>119.6</c:v>
                </c:pt>
                <c:pt idx="4237">
                  <c:v>119.6</c:v>
                </c:pt>
                <c:pt idx="4238">
                  <c:v>119.6</c:v>
                </c:pt>
                <c:pt idx="4239">
                  <c:v>119.5</c:v>
                </c:pt>
                <c:pt idx="4240">
                  <c:v>119.5</c:v>
                </c:pt>
                <c:pt idx="4241">
                  <c:v>119.5</c:v>
                </c:pt>
                <c:pt idx="4242">
                  <c:v>119.4</c:v>
                </c:pt>
                <c:pt idx="4243">
                  <c:v>119.4</c:v>
                </c:pt>
                <c:pt idx="4244">
                  <c:v>119.4</c:v>
                </c:pt>
                <c:pt idx="4245">
                  <c:v>119.1</c:v>
                </c:pt>
                <c:pt idx="4246">
                  <c:v>119.1</c:v>
                </c:pt>
                <c:pt idx="4247">
                  <c:v>119.1</c:v>
                </c:pt>
                <c:pt idx="4248">
                  <c:v>119.5</c:v>
                </c:pt>
                <c:pt idx="4249">
                  <c:v>119.5</c:v>
                </c:pt>
                <c:pt idx="4250">
                  <c:v>119.5</c:v>
                </c:pt>
                <c:pt idx="4251">
                  <c:v>119.7</c:v>
                </c:pt>
                <c:pt idx="4252">
                  <c:v>119.7</c:v>
                </c:pt>
                <c:pt idx="4253">
                  <c:v>119.7</c:v>
                </c:pt>
                <c:pt idx="4254">
                  <c:v>119.7</c:v>
                </c:pt>
                <c:pt idx="4255">
                  <c:v>119.7</c:v>
                </c:pt>
                <c:pt idx="4256">
                  <c:v>119.7</c:v>
                </c:pt>
                <c:pt idx="4257">
                  <c:v>119.1</c:v>
                </c:pt>
                <c:pt idx="4258">
                  <c:v>119.1</c:v>
                </c:pt>
                <c:pt idx="4259">
                  <c:v>119.1</c:v>
                </c:pt>
                <c:pt idx="4260">
                  <c:v>118.6</c:v>
                </c:pt>
                <c:pt idx="4261">
                  <c:v>118.6</c:v>
                </c:pt>
                <c:pt idx="4262">
                  <c:v>118.6</c:v>
                </c:pt>
                <c:pt idx="4263">
                  <c:v>118.2</c:v>
                </c:pt>
                <c:pt idx="4264">
                  <c:v>118.2</c:v>
                </c:pt>
                <c:pt idx="4265">
                  <c:v>118.2</c:v>
                </c:pt>
                <c:pt idx="4266">
                  <c:v>118.1</c:v>
                </c:pt>
                <c:pt idx="4267">
                  <c:v>118.1</c:v>
                </c:pt>
                <c:pt idx="4268">
                  <c:v>118.1</c:v>
                </c:pt>
                <c:pt idx="4269">
                  <c:v>117.9</c:v>
                </c:pt>
                <c:pt idx="4270">
                  <c:v>117.9</c:v>
                </c:pt>
                <c:pt idx="4271">
                  <c:v>117.9</c:v>
                </c:pt>
                <c:pt idx="4272">
                  <c:v>118</c:v>
                </c:pt>
                <c:pt idx="4273">
                  <c:v>118</c:v>
                </c:pt>
                <c:pt idx="4274">
                  <c:v>118</c:v>
                </c:pt>
                <c:pt idx="4275">
                  <c:v>118.1</c:v>
                </c:pt>
                <c:pt idx="4276">
                  <c:v>118.1</c:v>
                </c:pt>
                <c:pt idx="4277">
                  <c:v>118.1</c:v>
                </c:pt>
                <c:pt idx="4278">
                  <c:v>118.2</c:v>
                </c:pt>
                <c:pt idx="4279">
                  <c:v>118.2</c:v>
                </c:pt>
                <c:pt idx="4280">
                  <c:v>118.2</c:v>
                </c:pt>
                <c:pt idx="4281">
                  <c:v>117.9</c:v>
                </c:pt>
                <c:pt idx="4282">
                  <c:v>117.9</c:v>
                </c:pt>
                <c:pt idx="4283">
                  <c:v>117.9</c:v>
                </c:pt>
                <c:pt idx="4284">
                  <c:v>117.6</c:v>
                </c:pt>
                <c:pt idx="4285">
                  <c:v>117.6</c:v>
                </c:pt>
                <c:pt idx="4286">
                  <c:v>117.6</c:v>
                </c:pt>
                <c:pt idx="4287">
                  <c:v>117.4</c:v>
                </c:pt>
                <c:pt idx="4288">
                  <c:v>117.4</c:v>
                </c:pt>
                <c:pt idx="4289">
                  <c:v>117.4</c:v>
                </c:pt>
                <c:pt idx="4290">
                  <c:v>117.3</c:v>
                </c:pt>
                <c:pt idx="4291">
                  <c:v>117.3</c:v>
                </c:pt>
                <c:pt idx="4292">
                  <c:v>117.3</c:v>
                </c:pt>
                <c:pt idx="4293">
                  <c:v>117.4</c:v>
                </c:pt>
                <c:pt idx="4294">
                  <c:v>117.4</c:v>
                </c:pt>
                <c:pt idx="4295">
                  <c:v>117.4</c:v>
                </c:pt>
                <c:pt idx="4296">
                  <c:v>117.7</c:v>
                </c:pt>
                <c:pt idx="4297">
                  <c:v>117.7</c:v>
                </c:pt>
                <c:pt idx="4298">
                  <c:v>117.7</c:v>
                </c:pt>
                <c:pt idx="4299">
                  <c:v>118.4</c:v>
                </c:pt>
                <c:pt idx="4300">
                  <c:v>118.4</c:v>
                </c:pt>
                <c:pt idx="4301">
                  <c:v>118.4</c:v>
                </c:pt>
                <c:pt idx="4302">
                  <c:v>119.2</c:v>
                </c:pt>
                <c:pt idx="4303">
                  <c:v>119.2</c:v>
                </c:pt>
                <c:pt idx="4304">
                  <c:v>119.2</c:v>
                </c:pt>
                <c:pt idx="4305">
                  <c:v>119.7</c:v>
                </c:pt>
                <c:pt idx="4306">
                  <c:v>119.7</c:v>
                </c:pt>
                <c:pt idx="4307">
                  <c:v>119.7</c:v>
                </c:pt>
                <c:pt idx="4308">
                  <c:v>119.5</c:v>
                </c:pt>
                <c:pt idx="4309">
                  <c:v>119.5</c:v>
                </c:pt>
                <c:pt idx="4310">
                  <c:v>119.5</c:v>
                </c:pt>
                <c:pt idx="4311">
                  <c:v>119</c:v>
                </c:pt>
                <c:pt idx="4312">
                  <c:v>119</c:v>
                </c:pt>
                <c:pt idx="4313">
                  <c:v>119</c:v>
                </c:pt>
                <c:pt idx="4314">
                  <c:v>118.4</c:v>
                </c:pt>
                <c:pt idx="4315">
                  <c:v>118.4</c:v>
                </c:pt>
                <c:pt idx="4316">
                  <c:v>118.4</c:v>
                </c:pt>
                <c:pt idx="4317">
                  <c:v>118.1</c:v>
                </c:pt>
                <c:pt idx="4318">
                  <c:v>118.1</c:v>
                </c:pt>
                <c:pt idx="4319">
                  <c:v>118.1</c:v>
                </c:pt>
                <c:pt idx="4320">
                  <c:v>118</c:v>
                </c:pt>
                <c:pt idx="4321">
                  <c:v>118</c:v>
                </c:pt>
                <c:pt idx="4322">
                  <c:v>118</c:v>
                </c:pt>
                <c:pt idx="4323">
                  <c:v>118.1</c:v>
                </c:pt>
                <c:pt idx="4324">
                  <c:v>118.1</c:v>
                </c:pt>
                <c:pt idx="4325">
                  <c:v>118.1</c:v>
                </c:pt>
                <c:pt idx="4326">
                  <c:v>118.3</c:v>
                </c:pt>
                <c:pt idx="4327">
                  <c:v>118.3</c:v>
                </c:pt>
                <c:pt idx="4328">
                  <c:v>118.3</c:v>
                </c:pt>
                <c:pt idx="4329">
                  <c:v>118.5</c:v>
                </c:pt>
                <c:pt idx="4330">
                  <c:v>118.5</c:v>
                </c:pt>
                <c:pt idx="4331">
                  <c:v>118.5</c:v>
                </c:pt>
                <c:pt idx="4332">
                  <c:v>118.6</c:v>
                </c:pt>
                <c:pt idx="4333">
                  <c:v>118.6</c:v>
                </c:pt>
                <c:pt idx="4334">
                  <c:v>118.6</c:v>
                </c:pt>
                <c:pt idx="4335">
                  <c:v>118.7</c:v>
                </c:pt>
                <c:pt idx="4336">
                  <c:v>118.7</c:v>
                </c:pt>
                <c:pt idx="4337">
                  <c:v>118.7</c:v>
                </c:pt>
                <c:pt idx="4338">
                  <c:v>118.4</c:v>
                </c:pt>
                <c:pt idx="4339">
                  <c:v>118.4</c:v>
                </c:pt>
                <c:pt idx="4340">
                  <c:v>118.4</c:v>
                </c:pt>
                <c:pt idx="4341">
                  <c:v>118</c:v>
                </c:pt>
                <c:pt idx="4342">
                  <c:v>118</c:v>
                </c:pt>
                <c:pt idx="4343">
                  <c:v>118</c:v>
                </c:pt>
                <c:pt idx="4344">
                  <c:v>117.6</c:v>
                </c:pt>
                <c:pt idx="4345">
                  <c:v>117.6</c:v>
                </c:pt>
                <c:pt idx="4346">
                  <c:v>117.6</c:v>
                </c:pt>
                <c:pt idx="4347">
                  <c:v>117.4</c:v>
                </c:pt>
                <c:pt idx="4348">
                  <c:v>117.4</c:v>
                </c:pt>
                <c:pt idx="4349">
                  <c:v>117.4</c:v>
                </c:pt>
                <c:pt idx="4350">
                  <c:v>117.3</c:v>
                </c:pt>
                <c:pt idx="4351">
                  <c:v>117.3</c:v>
                </c:pt>
                <c:pt idx="4352">
                  <c:v>117.3</c:v>
                </c:pt>
                <c:pt idx="4353">
                  <c:v>117.2</c:v>
                </c:pt>
                <c:pt idx="4354">
                  <c:v>117.2</c:v>
                </c:pt>
                <c:pt idx="4355">
                  <c:v>117.2</c:v>
                </c:pt>
                <c:pt idx="4356">
                  <c:v>117</c:v>
                </c:pt>
                <c:pt idx="4357">
                  <c:v>117</c:v>
                </c:pt>
                <c:pt idx="4358">
                  <c:v>117</c:v>
                </c:pt>
                <c:pt idx="4359">
                  <c:v>116.8</c:v>
                </c:pt>
                <c:pt idx="4360">
                  <c:v>116.8</c:v>
                </c:pt>
                <c:pt idx="4361">
                  <c:v>116.8</c:v>
                </c:pt>
                <c:pt idx="4362">
                  <c:v>116.4</c:v>
                </c:pt>
                <c:pt idx="4363">
                  <c:v>116.4</c:v>
                </c:pt>
                <c:pt idx="4364">
                  <c:v>116.4</c:v>
                </c:pt>
                <c:pt idx="4365">
                  <c:v>116.1</c:v>
                </c:pt>
                <c:pt idx="4366">
                  <c:v>116.1</c:v>
                </c:pt>
                <c:pt idx="4367">
                  <c:v>116.1</c:v>
                </c:pt>
                <c:pt idx="4368">
                  <c:v>116</c:v>
                </c:pt>
                <c:pt idx="4369">
                  <c:v>116</c:v>
                </c:pt>
                <c:pt idx="4370">
                  <c:v>116</c:v>
                </c:pt>
                <c:pt idx="4371">
                  <c:v>116</c:v>
                </c:pt>
                <c:pt idx="4372">
                  <c:v>116</c:v>
                </c:pt>
                <c:pt idx="4373">
                  <c:v>116</c:v>
                </c:pt>
                <c:pt idx="4374">
                  <c:v>116.2</c:v>
                </c:pt>
                <c:pt idx="4375">
                  <c:v>116.2</c:v>
                </c:pt>
                <c:pt idx="4376">
                  <c:v>116.2</c:v>
                </c:pt>
                <c:pt idx="4377">
                  <c:v>116.2</c:v>
                </c:pt>
                <c:pt idx="4378">
                  <c:v>116.2</c:v>
                </c:pt>
                <c:pt idx="4379">
                  <c:v>116.2</c:v>
                </c:pt>
                <c:pt idx="4380">
                  <c:v>116</c:v>
                </c:pt>
                <c:pt idx="4381">
                  <c:v>116</c:v>
                </c:pt>
                <c:pt idx="4382">
                  <c:v>116</c:v>
                </c:pt>
                <c:pt idx="4383">
                  <c:v>115.6</c:v>
                </c:pt>
                <c:pt idx="4384">
                  <c:v>115.6</c:v>
                </c:pt>
                <c:pt idx="4385">
                  <c:v>115.6</c:v>
                </c:pt>
                <c:pt idx="4386">
                  <c:v>115.3</c:v>
                </c:pt>
                <c:pt idx="4387">
                  <c:v>115.3</c:v>
                </c:pt>
                <c:pt idx="4388">
                  <c:v>115.3</c:v>
                </c:pt>
                <c:pt idx="4389">
                  <c:v>115</c:v>
                </c:pt>
                <c:pt idx="4390">
                  <c:v>115</c:v>
                </c:pt>
                <c:pt idx="4391">
                  <c:v>115</c:v>
                </c:pt>
                <c:pt idx="4392">
                  <c:v>115.4</c:v>
                </c:pt>
                <c:pt idx="4393">
                  <c:v>115.4</c:v>
                </c:pt>
                <c:pt idx="4394">
                  <c:v>115.4</c:v>
                </c:pt>
                <c:pt idx="4395">
                  <c:v>115.3</c:v>
                </c:pt>
                <c:pt idx="4396">
                  <c:v>115.3</c:v>
                </c:pt>
                <c:pt idx="4397">
                  <c:v>115.3</c:v>
                </c:pt>
                <c:pt idx="4398">
                  <c:v>115.3</c:v>
                </c:pt>
                <c:pt idx="4399">
                  <c:v>115.3</c:v>
                </c:pt>
                <c:pt idx="4400">
                  <c:v>115.3</c:v>
                </c:pt>
                <c:pt idx="4401">
                  <c:v>114.9</c:v>
                </c:pt>
                <c:pt idx="4402">
                  <c:v>114.9</c:v>
                </c:pt>
                <c:pt idx="4403">
                  <c:v>114.9</c:v>
                </c:pt>
                <c:pt idx="4404">
                  <c:v>115.1</c:v>
                </c:pt>
                <c:pt idx="4405">
                  <c:v>115.1</c:v>
                </c:pt>
                <c:pt idx="4406">
                  <c:v>115.1</c:v>
                </c:pt>
                <c:pt idx="4407">
                  <c:v>115.2</c:v>
                </c:pt>
                <c:pt idx="4408">
                  <c:v>115.2</c:v>
                </c:pt>
                <c:pt idx="4409">
                  <c:v>115.2</c:v>
                </c:pt>
                <c:pt idx="4410">
                  <c:v>115.4</c:v>
                </c:pt>
                <c:pt idx="4411">
                  <c:v>115.4</c:v>
                </c:pt>
                <c:pt idx="4412">
                  <c:v>115.4</c:v>
                </c:pt>
                <c:pt idx="4413">
                  <c:v>115.4</c:v>
                </c:pt>
                <c:pt idx="4414">
                  <c:v>115.4</c:v>
                </c:pt>
                <c:pt idx="4415">
                  <c:v>115.4</c:v>
                </c:pt>
                <c:pt idx="4416">
                  <c:v>115.6</c:v>
                </c:pt>
                <c:pt idx="4417">
                  <c:v>115.6</c:v>
                </c:pt>
                <c:pt idx="4418">
                  <c:v>115.6</c:v>
                </c:pt>
                <c:pt idx="4419">
                  <c:v>115.5</c:v>
                </c:pt>
                <c:pt idx="4420">
                  <c:v>115.5</c:v>
                </c:pt>
                <c:pt idx="4421">
                  <c:v>115.5</c:v>
                </c:pt>
                <c:pt idx="4422">
                  <c:v>115.3</c:v>
                </c:pt>
                <c:pt idx="4423">
                  <c:v>115.3</c:v>
                </c:pt>
                <c:pt idx="4424">
                  <c:v>115.3</c:v>
                </c:pt>
                <c:pt idx="4425">
                  <c:v>115.2</c:v>
                </c:pt>
                <c:pt idx="4426">
                  <c:v>115.2</c:v>
                </c:pt>
                <c:pt idx="4427">
                  <c:v>115.2</c:v>
                </c:pt>
                <c:pt idx="4428">
                  <c:v>114.9</c:v>
                </c:pt>
                <c:pt idx="4429">
                  <c:v>114.9</c:v>
                </c:pt>
                <c:pt idx="4430">
                  <c:v>114.9</c:v>
                </c:pt>
                <c:pt idx="4431">
                  <c:v>115</c:v>
                </c:pt>
                <c:pt idx="4432">
                  <c:v>115</c:v>
                </c:pt>
                <c:pt idx="4433">
                  <c:v>115</c:v>
                </c:pt>
                <c:pt idx="4434">
                  <c:v>115</c:v>
                </c:pt>
                <c:pt idx="4435">
                  <c:v>115</c:v>
                </c:pt>
                <c:pt idx="4436">
                  <c:v>115</c:v>
                </c:pt>
                <c:pt idx="4437">
                  <c:v>115.7</c:v>
                </c:pt>
                <c:pt idx="4438">
                  <c:v>115.7</c:v>
                </c:pt>
                <c:pt idx="4439">
                  <c:v>115.7</c:v>
                </c:pt>
                <c:pt idx="4440">
                  <c:v>115.5</c:v>
                </c:pt>
                <c:pt idx="4441">
                  <c:v>115.5</c:v>
                </c:pt>
                <c:pt idx="4442">
                  <c:v>115.5</c:v>
                </c:pt>
                <c:pt idx="4443">
                  <c:v>115.3</c:v>
                </c:pt>
                <c:pt idx="4444">
                  <c:v>115.3</c:v>
                </c:pt>
                <c:pt idx="4445">
                  <c:v>115.3</c:v>
                </c:pt>
                <c:pt idx="4446">
                  <c:v>114.7</c:v>
                </c:pt>
                <c:pt idx="4447">
                  <c:v>114.7</c:v>
                </c:pt>
                <c:pt idx="4448">
                  <c:v>114.7</c:v>
                </c:pt>
                <c:pt idx="4449">
                  <c:v>113.3</c:v>
                </c:pt>
                <c:pt idx="4450">
                  <c:v>113.3</c:v>
                </c:pt>
                <c:pt idx="4451">
                  <c:v>113.3</c:v>
                </c:pt>
                <c:pt idx="4452">
                  <c:v>110.1</c:v>
                </c:pt>
                <c:pt idx="4453">
                  <c:v>110.1</c:v>
                </c:pt>
                <c:pt idx="4454">
                  <c:v>110.1</c:v>
                </c:pt>
                <c:pt idx="4455">
                  <c:v>105.9</c:v>
                </c:pt>
                <c:pt idx="4456">
                  <c:v>105.9</c:v>
                </c:pt>
                <c:pt idx="4457">
                  <c:v>105.9</c:v>
                </c:pt>
                <c:pt idx="4458">
                  <c:v>103.3</c:v>
                </c:pt>
                <c:pt idx="4459">
                  <c:v>103.3</c:v>
                </c:pt>
                <c:pt idx="4460">
                  <c:v>103.3</c:v>
                </c:pt>
                <c:pt idx="4461">
                  <c:v>102.2</c:v>
                </c:pt>
                <c:pt idx="4462">
                  <c:v>102.2</c:v>
                </c:pt>
                <c:pt idx="4463">
                  <c:v>102.2</c:v>
                </c:pt>
                <c:pt idx="4464">
                  <c:v>101.8</c:v>
                </c:pt>
                <c:pt idx="4465">
                  <c:v>101.8</c:v>
                </c:pt>
                <c:pt idx="4466">
                  <c:v>101.8</c:v>
                </c:pt>
                <c:pt idx="4467">
                  <c:v>101.9</c:v>
                </c:pt>
                <c:pt idx="4468">
                  <c:v>101.9</c:v>
                </c:pt>
                <c:pt idx="4469">
                  <c:v>101.9</c:v>
                </c:pt>
                <c:pt idx="4470">
                  <c:v>101.8</c:v>
                </c:pt>
                <c:pt idx="4471">
                  <c:v>101.8</c:v>
                </c:pt>
                <c:pt idx="4472">
                  <c:v>101.8</c:v>
                </c:pt>
                <c:pt idx="4473">
                  <c:v>102.2</c:v>
                </c:pt>
                <c:pt idx="4474">
                  <c:v>102.2</c:v>
                </c:pt>
                <c:pt idx="4475">
                  <c:v>102.2</c:v>
                </c:pt>
                <c:pt idx="4476">
                  <c:v>101.8</c:v>
                </c:pt>
                <c:pt idx="4477">
                  <c:v>101.8</c:v>
                </c:pt>
                <c:pt idx="4478">
                  <c:v>101.8</c:v>
                </c:pt>
                <c:pt idx="4479">
                  <c:v>101.8</c:v>
                </c:pt>
                <c:pt idx="4480">
                  <c:v>101.8</c:v>
                </c:pt>
                <c:pt idx="4481">
                  <c:v>101.8</c:v>
                </c:pt>
                <c:pt idx="4482">
                  <c:v>102</c:v>
                </c:pt>
                <c:pt idx="4483">
                  <c:v>102</c:v>
                </c:pt>
                <c:pt idx="4484">
                  <c:v>102</c:v>
                </c:pt>
                <c:pt idx="4485">
                  <c:v>102.3</c:v>
                </c:pt>
                <c:pt idx="4486">
                  <c:v>102.3</c:v>
                </c:pt>
                <c:pt idx="4487">
                  <c:v>102.3</c:v>
                </c:pt>
                <c:pt idx="4488">
                  <c:v>102.4</c:v>
                </c:pt>
                <c:pt idx="4489">
                  <c:v>102.4</c:v>
                </c:pt>
                <c:pt idx="4490">
                  <c:v>102.4</c:v>
                </c:pt>
                <c:pt idx="4491">
                  <c:v>102.3</c:v>
                </c:pt>
                <c:pt idx="4492">
                  <c:v>102.3</c:v>
                </c:pt>
                <c:pt idx="4493">
                  <c:v>102.3</c:v>
                </c:pt>
                <c:pt idx="4494">
                  <c:v>102.3</c:v>
                </c:pt>
                <c:pt idx="4495">
                  <c:v>102.3</c:v>
                </c:pt>
                <c:pt idx="4496">
                  <c:v>102.3</c:v>
                </c:pt>
                <c:pt idx="4497">
                  <c:v>102.5</c:v>
                </c:pt>
                <c:pt idx="4498">
                  <c:v>102.5</c:v>
                </c:pt>
                <c:pt idx="4499">
                  <c:v>102.5</c:v>
                </c:pt>
                <c:pt idx="4500">
                  <c:v>104.7</c:v>
                </c:pt>
                <c:pt idx="4501">
                  <c:v>104.7</c:v>
                </c:pt>
                <c:pt idx="4502">
                  <c:v>104.7</c:v>
                </c:pt>
                <c:pt idx="4503">
                  <c:v>108.3</c:v>
                </c:pt>
                <c:pt idx="4504">
                  <c:v>108.3</c:v>
                </c:pt>
                <c:pt idx="4505">
                  <c:v>108.3</c:v>
                </c:pt>
                <c:pt idx="4506">
                  <c:v>112.2</c:v>
                </c:pt>
                <c:pt idx="4507">
                  <c:v>112.2</c:v>
                </c:pt>
                <c:pt idx="4508">
                  <c:v>112.2</c:v>
                </c:pt>
                <c:pt idx="4509">
                  <c:v>114</c:v>
                </c:pt>
                <c:pt idx="4510">
                  <c:v>114</c:v>
                </c:pt>
                <c:pt idx="4511">
                  <c:v>114</c:v>
                </c:pt>
                <c:pt idx="4512">
                  <c:v>113.6</c:v>
                </c:pt>
                <c:pt idx="4513">
                  <c:v>113.6</c:v>
                </c:pt>
                <c:pt idx="4514">
                  <c:v>113.6</c:v>
                </c:pt>
                <c:pt idx="4515">
                  <c:v>112.4</c:v>
                </c:pt>
                <c:pt idx="4516">
                  <c:v>112.4</c:v>
                </c:pt>
                <c:pt idx="4517">
                  <c:v>112.4</c:v>
                </c:pt>
                <c:pt idx="4518">
                  <c:v>111.9</c:v>
                </c:pt>
                <c:pt idx="4519">
                  <c:v>111.9</c:v>
                </c:pt>
                <c:pt idx="4520">
                  <c:v>111.9</c:v>
                </c:pt>
                <c:pt idx="4521">
                  <c:v>112.6</c:v>
                </c:pt>
                <c:pt idx="4522">
                  <c:v>112.6</c:v>
                </c:pt>
                <c:pt idx="4523">
                  <c:v>112.6</c:v>
                </c:pt>
                <c:pt idx="4524">
                  <c:v>113.9</c:v>
                </c:pt>
                <c:pt idx="4525">
                  <c:v>113.9</c:v>
                </c:pt>
                <c:pt idx="4526">
                  <c:v>113.9</c:v>
                </c:pt>
                <c:pt idx="4527">
                  <c:v>114.9</c:v>
                </c:pt>
                <c:pt idx="4528">
                  <c:v>114.9</c:v>
                </c:pt>
                <c:pt idx="4529">
                  <c:v>114.9</c:v>
                </c:pt>
                <c:pt idx="4530">
                  <c:v>115.2</c:v>
                </c:pt>
                <c:pt idx="4531">
                  <c:v>115.2</c:v>
                </c:pt>
                <c:pt idx="4532">
                  <c:v>115.2</c:v>
                </c:pt>
                <c:pt idx="4533">
                  <c:v>115.5</c:v>
                </c:pt>
                <c:pt idx="4534">
                  <c:v>115.5</c:v>
                </c:pt>
                <c:pt idx="4535">
                  <c:v>115.5</c:v>
                </c:pt>
                <c:pt idx="4536">
                  <c:v>115.3</c:v>
                </c:pt>
                <c:pt idx="4537">
                  <c:v>115.3</c:v>
                </c:pt>
                <c:pt idx="4538">
                  <c:v>115.3</c:v>
                </c:pt>
                <c:pt idx="4539">
                  <c:v>115.2</c:v>
                </c:pt>
                <c:pt idx="4540">
                  <c:v>115.2</c:v>
                </c:pt>
                <c:pt idx="4541">
                  <c:v>115.2</c:v>
                </c:pt>
                <c:pt idx="4542">
                  <c:v>115.1</c:v>
                </c:pt>
                <c:pt idx="4543">
                  <c:v>115.1</c:v>
                </c:pt>
                <c:pt idx="4544">
                  <c:v>115.1</c:v>
                </c:pt>
                <c:pt idx="4545">
                  <c:v>115.2</c:v>
                </c:pt>
                <c:pt idx="4546">
                  <c:v>115.2</c:v>
                </c:pt>
                <c:pt idx="4547">
                  <c:v>115.2</c:v>
                </c:pt>
                <c:pt idx="4548">
                  <c:v>115.6</c:v>
                </c:pt>
                <c:pt idx="4549">
                  <c:v>115.6</c:v>
                </c:pt>
                <c:pt idx="4550">
                  <c:v>115.6</c:v>
                </c:pt>
                <c:pt idx="4551">
                  <c:v>115.5</c:v>
                </c:pt>
                <c:pt idx="4552">
                  <c:v>115.5</c:v>
                </c:pt>
                <c:pt idx="4553">
                  <c:v>115.5</c:v>
                </c:pt>
                <c:pt idx="4554">
                  <c:v>115.5</c:v>
                </c:pt>
                <c:pt idx="4555">
                  <c:v>115.5</c:v>
                </c:pt>
                <c:pt idx="4556">
                  <c:v>115.5</c:v>
                </c:pt>
                <c:pt idx="4557">
                  <c:v>115.3</c:v>
                </c:pt>
                <c:pt idx="4558">
                  <c:v>115.3</c:v>
                </c:pt>
                <c:pt idx="4559">
                  <c:v>115.3</c:v>
                </c:pt>
                <c:pt idx="4560">
                  <c:v>115.7</c:v>
                </c:pt>
                <c:pt idx="4561">
                  <c:v>115.7</c:v>
                </c:pt>
                <c:pt idx="4562">
                  <c:v>115.7</c:v>
                </c:pt>
                <c:pt idx="4563">
                  <c:v>115.8</c:v>
                </c:pt>
                <c:pt idx="4564">
                  <c:v>115.8</c:v>
                </c:pt>
                <c:pt idx="4565">
                  <c:v>115.8</c:v>
                </c:pt>
                <c:pt idx="4566">
                  <c:v>116</c:v>
                </c:pt>
                <c:pt idx="4567">
                  <c:v>116</c:v>
                </c:pt>
                <c:pt idx="4568">
                  <c:v>116</c:v>
                </c:pt>
                <c:pt idx="4569">
                  <c:v>116</c:v>
                </c:pt>
                <c:pt idx="4570">
                  <c:v>116</c:v>
                </c:pt>
                <c:pt idx="4571">
                  <c:v>116</c:v>
                </c:pt>
                <c:pt idx="4572">
                  <c:v>116</c:v>
                </c:pt>
                <c:pt idx="4573">
                  <c:v>116</c:v>
                </c:pt>
                <c:pt idx="4574">
                  <c:v>116</c:v>
                </c:pt>
                <c:pt idx="4575">
                  <c:v>115.7</c:v>
                </c:pt>
                <c:pt idx="4576">
                  <c:v>115.7</c:v>
                </c:pt>
                <c:pt idx="4577">
                  <c:v>115.7</c:v>
                </c:pt>
                <c:pt idx="4578">
                  <c:v>115.6</c:v>
                </c:pt>
                <c:pt idx="4579">
                  <c:v>115.6</c:v>
                </c:pt>
                <c:pt idx="4580">
                  <c:v>115.6</c:v>
                </c:pt>
                <c:pt idx="4581">
                  <c:v>115.5</c:v>
                </c:pt>
                <c:pt idx="4582">
                  <c:v>115.5</c:v>
                </c:pt>
                <c:pt idx="4583">
                  <c:v>115.5</c:v>
                </c:pt>
                <c:pt idx="4584">
                  <c:v>115.6</c:v>
                </c:pt>
                <c:pt idx="4585">
                  <c:v>115.6</c:v>
                </c:pt>
                <c:pt idx="4586">
                  <c:v>115.6</c:v>
                </c:pt>
                <c:pt idx="4587">
                  <c:v>115.6</c:v>
                </c:pt>
                <c:pt idx="4588">
                  <c:v>115.6</c:v>
                </c:pt>
                <c:pt idx="4589">
                  <c:v>115.6</c:v>
                </c:pt>
                <c:pt idx="4590">
                  <c:v>116</c:v>
                </c:pt>
                <c:pt idx="4591">
                  <c:v>116</c:v>
                </c:pt>
                <c:pt idx="4592">
                  <c:v>116</c:v>
                </c:pt>
                <c:pt idx="4593">
                  <c:v>116.2</c:v>
                </c:pt>
                <c:pt idx="4594">
                  <c:v>116.2</c:v>
                </c:pt>
                <c:pt idx="4595">
                  <c:v>116.2</c:v>
                </c:pt>
                <c:pt idx="4596">
                  <c:v>116.5</c:v>
                </c:pt>
                <c:pt idx="4597">
                  <c:v>116.5</c:v>
                </c:pt>
                <c:pt idx="4598">
                  <c:v>116.5</c:v>
                </c:pt>
                <c:pt idx="4599">
                  <c:v>116.7</c:v>
                </c:pt>
                <c:pt idx="4600">
                  <c:v>116.7</c:v>
                </c:pt>
                <c:pt idx="4601">
                  <c:v>116.7</c:v>
                </c:pt>
                <c:pt idx="4602">
                  <c:v>116.9</c:v>
                </c:pt>
                <c:pt idx="4603">
                  <c:v>116.9</c:v>
                </c:pt>
                <c:pt idx="4604">
                  <c:v>116.9</c:v>
                </c:pt>
                <c:pt idx="4605">
                  <c:v>116.8</c:v>
                </c:pt>
                <c:pt idx="4606">
                  <c:v>116.8</c:v>
                </c:pt>
                <c:pt idx="4607">
                  <c:v>116.8</c:v>
                </c:pt>
                <c:pt idx="4608">
                  <c:v>116.8</c:v>
                </c:pt>
                <c:pt idx="4609">
                  <c:v>116.8</c:v>
                </c:pt>
                <c:pt idx="4610">
                  <c:v>116.8</c:v>
                </c:pt>
                <c:pt idx="4611">
                  <c:v>117.1</c:v>
                </c:pt>
                <c:pt idx="4612">
                  <c:v>117.1</c:v>
                </c:pt>
                <c:pt idx="4613">
                  <c:v>117.1</c:v>
                </c:pt>
                <c:pt idx="4614">
                  <c:v>117.6</c:v>
                </c:pt>
                <c:pt idx="4615">
                  <c:v>117.6</c:v>
                </c:pt>
                <c:pt idx="4616">
                  <c:v>117.6</c:v>
                </c:pt>
                <c:pt idx="4617">
                  <c:v>117.6</c:v>
                </c:pt>
                <c:pt idx="4618">
                  <c:v>117.6</c:v>
                </c:pt>
                <c:pt idx="4619">
                  <c:v>117.6</c:v>
                </c:pt>
                <c:pt idx="4620">
                  <c:v>117.5</c:v>
                </c:pt>
                <c:pt idx="4621">
                  <c:v>117.5</c:v>
                </c:pt>
                <c:pt idx="4622">
                  <c:v>117.5</c:v>
                </c:pt>
                <c:pt idx="4623">
                  <c:v>117.4</c:v>
                </c:pt>
                <c:pt idx="4624">
                  <c:v>117.4</c:v>
                </c:pt>
                <c:pt idx="4625">
                  <c:v>117.4</c:v>
                </c:pt>
                <c:pt idx="4626">
                  <c:v>117.3</c:v>
                </c:pt>
                <c:pt idx="4627">
                  <c:v>117.3</c:v>
                </c:pt>
                <c:pt idx="4628">
                  <c:v>117.3</c:v>
                </c:pt>
                <c:pt idx="4629">
                  <c:v>117.9</c:v>
                </c:pt>
                <c:pt idx="4630">
                  <c:v>117.9</c:v>
                </c:pt>
                <c:pt idx="4631">
                  <c:v>117.9</c:v>
                </c:pt>
                <c:pt idx="4632">
                  <c:v>118.1</c:v>
                </c:pt>
                <c:pt idx="4633">
                  <c:v>118.1</c:v>
                </c:pt>
                <c:pt idx="4634">
                  <c:v>118.1</c:v>
                </c:pt>
                <c:pt idx="4635">
                  <c:v>118.6</c:v>
                </c:pt>
                <c:pt idx="4636">
                  <c:v>118.6</c:v>
                </c:pt>
                <c:pt idx="4637">
                  <c:v>118.6</c:v>
                </c:pt>
                <c:pt idx="4638">
                  <c:v>118.5</c:v>
                </c:pt>
                <c:pt idx="4639">
                  <c:v>118.5</c:v>
                </c:pt>
                <c:pt idx="4640">
                  <c:v>118.5</c:v>
                </c:pt>
                <c:pt idx="4641">
                  <c:v>118.9</c:v>
                </c:pt>
                <c:pt idx="4642">
                  <c:v>118.9</c:v>
                </c:pt>
                <c:pt idx="4643">
                  <c:v>118.9</c:v>
                </c:pt>
                <c:pt idx="4644">
                  <c:v>119.4</c:v>
                </c:pt>
                <c:pt idx="4645">
                  <c:v>119.4</c:v>
                </c:pt>
                <c:pt idx="4646">
                  <c:v>119.4</c:v>
                </c:pt>
                <c:pt idx="4647">
                  <c:v>119.8</c:v>
                </c:pt>
                <c:pt idx="4648">
                  <c:v>119.8</c:v>
                </c:pt>
                <c:pt idx="4649">
                  <c:v>119.8</c:v>
                </c:pt>
                <c:pt idx="4650">
                  <c:v>119.9</c:v>
                </c:pt>
                <c:pt idx="4651">
                  <c:v>119.9</c:v>
                </c:pt>
                <c:pt idx="4652">
                  <c:v>119.9</c:v>
                </c:pt>
                <c:pt idx="4653">
                  <c:v>119.5</c:v>
                </c:pt>
                <c:pt idx="4654">
                  <c:v>119.5</c:v>
                </c:pt>
                <c:pt idx="4655">
                  <c:v>119.5</c:v>
                </c:pt>
                <c:pt idx="4656">
                  <c:v>119.5</c:v>
                </c:pt>
                <c:pt idx="4657">
                  <c:v>119.5</c:v>
                </c:pt>
                <c:pt idx="4658">
                  <c:v>119.5</c:v>
                </c:pt>
                <c:pt idx="4659">
                  <c:v>119.7</c:v>
                </c:pt>
                <c:pt idx="4660">
                  <c:v>119.7</c:v>
                </c:pt>
                <c:pt idx="4661">
                  <c:v>119.7</c:v>
                </c:pt>
                <c:pt idx="4662">
                  <c:v>120.2</c:v>
                </c:pt>
                <c:pt idx="4663">
                  <c:v>120.2</c:v>
                </c:pt>
                <c:pt idx="4664">
                  <c:v>120.2</c:v>
                </c:pt>
                <c:pt idx="4665">
                  <c:v>120.3</c:v>
                </c:pt>
                <c:pt idx="4666">
                  <c:v>120.3</c:v>
                </c:pt>
                <c:pt idx="4667">
                  <c:v>120.3</c:v>
                </c:pt>
                <c:pt idx="4668">
                  <c:v>120.2</c:v>
                </c:pt>
                <c:pt idx="4669">
                  <c:v>120.2</c:v>
                </c:pt>
                <c:pt idx="4670">
                  <c:v>120.2</c:v>
                </c:pt>
                <c:pt idx="4671">
                  <c:v>120</c:v>
                </c:pt>
                <c:pt idx="4672">
                  <c:v>120</c:v>
                </c:pt>
                <c:pt idx="4673">
                  <c:v>120</c:v>
                </c:pt>
                <c:pt idx="4674">
                  <c:v>120</c:v>
                </c:pt>
                <c:pt idx="4675">
                  <c:v>120</c:v>
                </c:pt>
                <c:pt idx="4676">
                  <c:v>120</c:v>
                </c:pt>
                <c:pt idx="4677">
                  <c:v>120.1</c:v>
                </c:pt>
                <c:pt idx="4678">
                  <c:v>120.1</c:v>
                </c:pt>
                <c:pt idx="4679">
                  <c:v>120.1</c:v>
                </c:pt>
                <c:pt idx="4680">
                  <c:v>120</c:v>
                </c:pt>
                <c:pt idx="4681">
                  <c:v>120</c:v>
                </c:pt>
                <c:pt idx="4682">
                  <c:v>120</c:v>
                </c:pt>
                <c:pt idx="4683">
                  <c:v>119.8</c:v>
                </c:pt>
                <c:pt idx="4684">
                  <c:v>119.8</c:v>
                </c:pt>
                <c:pt idx="4685">
                  <c:v>119.8</c:v>
                </c:pt>
                <c:pt idx="4686">
                  <c:v>119.6</c:v>
                </c:pt>
                <c:pt idx="4687">
                  <c:v>119.6</c:v>
                </c:pt>
                <c:pt idx="4688">
                  <c:v>119.6</c:v>
                </c:pt>
                <c:pt idx="4689">
                  <c:v>119.2</c:v>
                </c:pt>
                <c:pt idx="4690">
                  <c:v>119.2</c:v>
                </c:pt>
                <c:pt idx="4691">
                  <c:v>119.2</c:v>
                </c:pt>
                <c:pt idx="4692">
                  <c:v>119.1</c:v>
                </c:pt>
                <c:pt idx="4693">
                  <c:v>119.1</c:v>
                </c:pt>
                <c:pt idx="4694">
                  <c:v>119.1</c:v>
                </c:pt>
                <c:pt idx="4695">
                  <c:v>119.1</c:v>
                </c:pt>
                <c:pt idx="4696">
                  <c:v>119.1</c:v>
                </c:pt>
                <c:pt idx="4697">
                  <c:v>119.1</c:v>
                </c:pt>
                <c:pt idx="4698">
                  <c:v>119.5</c:v>
                </c:pt>
                <c:pt idx="4699">
                  <c:v>119.5</c:v>
                </c:pt>
                <c:pt idx="4700">
                  <c:v>119.5</c:v>
                </c:pt>
                <c:pt idx="4701">
                  <c:v>119.5</c:v>
                </c:pt>
                <c:pt idx="4702">
                  <c:v>119.5</c:v>
                </c:pt>
                <c:pt idx="4703">
                  <c:v>119.5</c:v>
                </c:pt>
                <c:pt idx="4704">
                  <c:v>119.8</c:v>
                </c:pt>
                <c:pt idx="4705">
                  <c:v>119.8</c:v>
                </c:pt>
                <c:pt idx="4706">
                  <c:v>119.8</c:v>
                </c:pt>
                <c:pt idx="4707">
                  <c:v>120</c:v>
                </c:pt>
                <c:pt idx="4708">
                  <c:v>120</c:v>
                </c:pt>
                <c:pt idx="4709">
                  <c:v>120</c:v>
                </c:pt>
                <c:pt idx="4710">
                  <c:v>120.2</c:v>
                </c:pt>
                <c:pt idx="4711">
                  <c:v>120.2</c:v>
                </c:pt>
                <c:pt idx="4712">
                  <c:v>120.2</c:v>
                </c:pt>
                <c:pt idx="4713">
                  <c:v>120.4</c:v>
                </c:pt>
                <c:pt idx="4714">
                  <c:v>120.4</c:v>
                </c:pt>
                <c:pt idx="4715">
                  <c:v>120.4</c:v>
                </c:pt>
                <c:pt idx="4716">
                  <c:v>120.4</c:v>
                </c:pt>
                <c:pt idx="4717">
                  <c:v>120.4</c:v>
                </c:pt>
                <c:pt idx="4718">
                  <c:v>120.4</c:v>
                </c:pt>
                <c:pt idx="4719">
                  <c:v>120.6</c:v>
                </c:pt>
                <c:pt idx="4720">
                  <c:v>120.6</c:v>
                </c:pt>
                <c:pt idx="4721">
                  <c:v>120.6</c:v>
                </c:pt>
                <c:pt idx="4722">
                  <c:v>120.4</c:v>
                </c:pt>
                <c:pt idx="4723">
                  <c:v>120.4</c:v>
                </c:pt>
                <c:pt idx="4724">
                  <c:v>120.4</c:v>
                </c:pt>
                <c:pt idx="4725">
                  <c:v>120.5</c:v>
                </c:pt>
                <c:pt idx="4726">
                  <c:v>120.5</c:v>
                </c:pt>
                <c:pt idx="4727">
                  <c:v>120.5</c:v>
                </c:pt>
                <c:pt idx="4728">
                  <c:v>120.8</c:v>
                </c:pt>
                <c:pt idx="4729">
                  <c:v>120.8</c:v>
                </c:pt>
                <c:pt idx="4730">
                  <c:v>120.8</c:v>
                </c:pt>
                <c:pt idx="4731">
                  <c:v>121</c:v>
                </c:pt>
                <c:pt idx="4732">
                  <c:v>121</c:v>
                </c:pt>
                <c:pt idx="4733">
                  <c:v>121</c:v>
                </c:pt>
                <c:pt idx="4734">
                  <c:v>121</c:v>
                </c:pt>
                <c:pt idx="4735">
                  <c:v>121</c:v>
                </c:pt>
                <c:pt idx="4736">
                  <c:v>121</c:v>
                </c:pt>
                <c:pt idx="4737">
                  <c:v>121</c:v>
                </c:pt>
                <c:pt idx="4738">
                  <c:v>121</c:v>
                </c:pt>
                <c:pt idx="4739">
                  <c:v>121</c:v>
                </c:pt>
                <c:pt idx="4740">
                  <c:v>120.9</c:v>
                </c:pt>
                <c:pt idx="4741">
                  <c:v>120.9</c:v>
                </c:pt>
                <c:pt idx="4742">
                  <c:v>120.9</c:v>
                </c:pt>
                <c:pt idx="4743">
                  <c:v>121.2</c:v>
                </c:pt>
                <c:pt idx="4744">
                  <c:v>121.2</c:v>
                </c:pt>
                <c:pt idx="4745">
                  <c:v>121.2</c:v>
                </c:pt>
                <c:pt idx="4746">
                  <c:v>121.3</c:v>
                </c:pt>
                <c:pt idx="4747">
                  <c:v>121.3</c:v>
                </c:pt>
                <c:pt idx="4748">
                  <c:v>121.3</c:v>
                </c:pt>
                <c:pt idx="4749">
                  <c:v>121.5</c:v>
                </c:pt>
                <c:pt idx="4750">
                  <c:v>121.5</c:v>
                </c:pt>
                <c:pt idx="4751">
                  <c:v>121.5</c:v>
                </c:pt>
                <c:pt idx="4752">
                  <c:v>121.7</c:v>
                </c:pt>
                <c:pt idx="4753">
                  <c:v>121.7</c:v>
                </c:pt>
                <c:pt idx="4754">
                  <c:v>121.7</c:v>
                </c:pt>
                <c:pt idx="4755">
                  <c:v>121.7</c:v>
                </c:pt>
                <c:pt idx="4756">
                  <c:v>121.7</c:v>
                </c:pt>
                <c:pt idx="4757">
                  <c:v>121.7</c:v>
                </c:pt>
                <c:pt idx="4758">
                  <c:v>121.8</c:v>
                </c:pt>
                <c:pt idx="4759">
                  <c:v>121.8</c:v>
                </c:pt>
                <c:pt idx="4760">
                  <c:v>121.8</c:v>
                </c:pt>
                <c:pt idx="4761">
                  <c:v>121.8</c:v>
                </c:pt>
                <c:pt idx="4762">
                  <c:v>121.8</c:v>
                </c:pt>
                <c:pt idx="4763">
                  <c:v>121.8</c:v>
                </c:pt>
                <c:pt idx="4764">
                  <c:v>121.9</c:v>
                </c:pt>
                <c:pt idx="4765">
                  <c:v>121.9</c:v>
                </c:pt>
                <c:pt idx="4766">
                  <c:v>121.9</c:v>
                </c:pt>
                <c:pt idx="4767">
                  <c:v>122.1</c:v>
                </c:pt>
                <c:pt idx="4768">
                  <c:v>122.1</c:v>
                </c:pt>
                <c:pt idx="4769">
                  <c:v>122.1</c:v>
                </c:pt>
                <c:pt idx="4770">
                  <c:v>122</c:v>
                </c:pt>
                <c:pt idx="4771">
                  <c:v>122</c:v>
                </c:pt>
                <c:pt idx="4772">
                  <c:v>122</c:v>
                </c:pt>
                <c:pt idx="4773">
                  <c:v>122</c:v>
                </c:pt>
                <c:pt idx="4774">
                  <c:v>122</c:v>
                </c:pt>
                <c:pt idx="4775">
                  <c:v>122</c:v>
                </c:pt>
                <c:pt idx="4776">
                  <c:v>121.8</c:v>
                </c:pt>
                <c:pt idx="4777">
                  <c:v>121.8</c:v>
                </c:pt>
                <c:pt idx="4778">
                  <c:v>121.8</c:v>
                </c:pt>
                <c:pt idx="4779">
                  <c:v>121.9</c:v>
                </c:pt>
                <c:pt idx="4780">
                  <c:v>121.9</c:v>
                </c:pt>
                <c:pt idx="4781">
                  <c:v>121.9</c:v>
                </c:pt>
                <c:pt idx="4782">
                  <c:v>122.1</c:v>
                </c:pt>
                <c:pt idx="4783">
                  <c:v>122.1</c:v>
                </c:pt>
                <c:pt idx="4784">
                  <c:v>122.1</c:v>
                </c:pt>
                <c:pt idx="4785">
                  <c:v>121.9</c:v>
                </c:pt>
                <c:pt idx="4786">
                  <c:v>121.9</c:v>
                </c:pt>
                <c:pt idx="4787">
                  <c:v>121.9</c:v>
                </c:pt>
                <c:pt idx="4788">
                  <c:v>121.6</c:v>
                </c:pt>
                <c:pt idx="4789">
                  <c:v>121.6</c:v>
                </c:pt>
                <c:pt idx="4790">
                  <c:v>121.6</c:v>
                </c:pt>
                <c:pt idx="4791">
                  <c:v>121.6</c:v>
                </c:pt>
                <c:pt idx="4792">
                  <c:v>121.6</c:v>
                </c:pt>
                <c:pt idx="4793">
                  <c:v>121.6</c:v>
                </c:pt>
                <c:pt idx="4794">
                  <c:v>121.6</c:v>
                </c:pt>
                <c:pt idx="4795">
                  <c:v>121.6</c:v>
                </c:pt>
                <c:pt idx="4796">
                  <c:v>121.6</c:v>
                </c:pt>
                <c:pt idx="4797">
                  <c:v>121.8</c:v>
                </c:pt>
                <c:pt idx="4798">
                  <c:v>121.8</c:v>
                </c:pt>
                <c:pt idx="4799">
                  <c:v>121.8</c:v>
                </c:pt>
                <c:pt idx="4800">
                  <c:v>121.8</c:v>
                </c:pt>
                <c:pt idx="4801">
                  <c:v>121.8</c:v>
                </c:pt>
                <c:pt idx="4802">
                  <c:v>121.8</c:v>
                </c:pt>
                <c:pt idx="4803">
                  <c:v>121.8</c:v>
                </c:pt>
                <c:pt idx="4804">
                  <c:v>121.8</c:v>
                </c:pt>
                <c:pt idx="4805">
                  <c:v>121.8</c:v>
                </c:pt>
                <c:pt idx="4806">
                  <c:v>121.8</c:v>
                </c:pt>
                <c:pt idx="4807">
                  <c:v>121.8</c:v>
                </c:pt>
                <c:pt idx="4808">
                  <c:v>121.8</c:v>
                </c:pt>
                <c:pt idx="4809">
                  <c:v>121.5</c:v>
                </c:pt>
                <c:pt idx="4810">
                  <c:v>121.5</c:v>
                </c:pt>
                <c:pt idx="4811">
                  <c:v>121.5</c:v>
                </c:pt>
                <c:pt idx="4812">
                  <c:v>122</c:v>
                </c:pt>
                <c:pt idx="4813">
                  <c:v>122</c:v>
                </c:pt>
                <c:pt idx="4814">
                  <c:v>122</c:v>
                </c:pt>
                <c:pt idx="4815">
                  <c:v>122.1</c:v>
                </c:pt>
                <c:pt idx="4816">
                  <c:v>122.1</c:v>
                </c:pt>
                <c:pt idx="4817">
                  <c:v>122.1</c:v>
                </c:pt>
                <c:pt idx="4818">
                  <c:v>122.4</c:v>
                </c:pt>
                <c:pt idx="4819">
                  <c:v>122.4</c:v>
                </c:pt>
                <c:pt idx="4820">
                  <c:v>122.4</c:v>
                </c:pt>
                <c:pt idx="4821">
                  <c:v>121.9</c:v>
                </c:pt>
                <c:pt idx="4822">
                  <c:v>121.9</c:v>
                </c:pt>
                <c:pt idx="4823">
                  <c:v>121.9</c:v>
                </c:pt>
                <c:pt idx="4824">
                  <c:v>121.7</c:v>
                </c:pt>
                <c:pt idx="4825">
                  <c:v>121.7</c:v>
                </c:pt>
                <c:pt idx="4826">
                  <c:v>121.7</c:v>
                </c:pt>
                <c:pt idx="4827">
                  <c:v>121.5</c:v>
                </c:pt>
                <c:pt idx="4828">
                  <c:v>121.5</c:v>
                </c:pt>
                <c:pt idx="4829">
                  <c:v>121.5</c:v>
                </c:pt>
                <c:pt idx="4830">
                  <c:v>121.6</c:v>
                </c:pt>
                <c:pt idx="4831">
                  <c:v>121.6</c:v>
                </c:pt>
                <c:pt idx="4832">
                  <c:v>121.6</c:v>
                </c:pt>
                <c:pt idx="4833">
                  <c:v>121.9</c:v>
                </c:pt>
                <c:pt idx="4834">
                  <c:v>121.9</c:v>
                </c:pt>
                <c:pt idx="4835">
                  <c:v>121.9</c:v>
                </c:pt>
                <c:pt idx="4836">
                  <c:v>122.2</c:v>
                </c:pt>
                <c:pt idx="4837">
                  <c:v>122.2</c:v>
                </c:pt>
                <c:pt idx="4838">
                  <c:v>122.2</c:v>
                </c:pt>
                <c:pt idx="4839">
                  <c:v>122.6</c:v>
                </c:pt>
                <c:pt idx="4840">
                  <c:v>122.6</c:v>
                </c:pt>
                <c:pt idx="4841">
                  <c:v>122.6</c:v>
                </c:pt>
                <c:pt idx="4842">
                  <c:v>122.7</c:v>
                </c:pt>
                <c:pt idx="4843">
                  <c:v>122.7</c:v>
                </c:pt>
                <c:pt idx="4844">
                  <c:v>122.7</c:v>
                </c:pt>
                <c:pt idx="4845">
                  <c:v>122.7</c:v>
                </c:pt>
                <c:pt idx="4846">
                  <c:v>122.7</c:v>
                </c:pt>
                <c:pt idx="4847">
                  <c:v>122.7</c:v>
                </c:pt>
                <c:pt idx="4848">
                  <c:v>122.8</c:v>
                </c:pt>
                <c:pt idx="4849">
                  <c:v>122.8</c:v>
                </c:pt>
                <c:pt idx="4850">
                  <c:v>122.8</c:v>
                </c:pt>
                <c:pt idx="4851">
                  <c:v>122.9</c:v>
                </c:pt>
                <c:pt idx="4852">
                  <c:v>122.9</c:v>
                </c:pt>
                <c:pt idx="4853">
                  <c:v>122.9</c:v>
                </c:pt>
                <c:pt idx="4854">
                  <c:v>123</c:v>
                </c:pt>
                <c:pt idx="4855">
                  <c:v>123</c:v>
                </c:pt>
                <c:pt idx="4856">
                  <c:v>123</c:v>
                </c:pt>
                <c:pt idx="4857">
                  <c:v>122.7</c:v>
                </c:pt>
                <c:pt idx="4858">
                  <c:v>122.7</c:v>
                </c:pt>
                <c:pt idx="4859">
                  <c:v>122.7</c:v>
                </c:pt>
                <c:pt idx="4860">
                  <c:v>122.8</c:v>
                </c:pt>
                <c:pt idx="4861">
                  <c:v>122.8</c:v>
                </c:pt>
                <c:pt idx="4862">
                  <c:v>122.8</c:v>
                </c:pt>
                <c:pt idx="4863">
                  <c:v>122.8</c:v>
                </c:pt>
                <c:pt idx="4864">
                  <c:v>122.8</c:v>
                </c:pt>
                <c:pt idx="4865">
                  <c:v>122.8</c:v>
                </c:pt>
                <c:pt idx="4866">
                  <c:v>122.7</c:v>
                </c:pt>
                <c:pt idx="4867">
                  <c:v>122.7</c:v>
                </c:pt>
                <c:pt idx="4868">
                  <c:v>122.7</c:v>
                </c:pt>
                <c:pt idx="4869">
                  <c:v>122.7</c:v>
                </c:pt>
                <c:pt idx="4870">
                  <c:v>122.7</c:v>
                </c:pt>
                <c:pt idx="4871">
                  <c:v>122.7</c:v>
                </c:pt>
                <c:pt idx="4872">
                  <c:v>122.6</c:v>
                </c:pt>
                <c:pt idx="4873">
                  <c:v>122.6</c:v>
                </c:pt>
                <c:pt idx="4874">
                  <c:v>122.6</c:v>
                </c:pt>
                <c:pt idx="4875">
                  <c:v>122.8</c:v>
                </c:pt>
                <c:pt idx="4876">
                  <c:v>122.8</c:v>
                </c:pt>
                <c:pt idx="4877">
                  <c:v>122.8</c:v>
                </c:pt>
                <c:pt idx="4878">
                  <c:v>122.8</c:v>
                </c:pt>
                <c:pt idx="4879">
                  <c:v>122.8</c:v>
                </c:pt>
                <c:pt idx="4880">
                  <c:v>122.8</c:v>
                </c:pt>
                <c:pt idx="4881">
                  <c:v>122.8</c:v>
                </c:pt>
                <c:pt idx="4882">
                  <c:v>122.8</c:v>
                </c:pt>
                <c:pt idx="4883">
                  <c:v>122.8</c:v>
                </c:pt>
                <c:pt idx="4884">
                  <c:v>122.4</c:v>
                </c:pt>
                <c:pt idx="4885">
                  <c:v>122.4</c:v>
                </c:pt>
                <c:pt idx="4886">
                  <c:v>122.4</c:v>
                </c:pt>
                <c:pt idx="4887">
                  <c:v>122.2</c:v>
                </c:pt>
                <c:pt idx="4888">
                  <c:v>122.2</c:v>
                </c:pt>
                <c:pt idx="4889">
                  <c:v>122.2</c:v>
                </c:pt>
                <c:pt idx="4890">
                  <c:v>122.4</c:v>
                </c:pt>
                <c:pt idx="4891">
                  <c:v>122.4</c:v>
                </c:pt>
                <c:pt idx="4892">
                  <c:v>122.4</c:v>
                </c:pt>
                <c:pt idx="4893">
                  <c:v>122.8</c:v>
                </c:pt>
                <c:pt idx="4894">
                  <c:v>122.8</c:v>
                </c:pt>
                <c:pt idx="4895">
                  <c:v>122.8</c:v>
                </c:pt>
                <c:pt idx="4896">
                  <c:v>122.5</c:v>
                </c:pt>
                <c:pt idx="4897">
                  <c:v>122.5</c:v>
                </c:pt>
                <c:pt idx="4898">
                  <c:v>122.5</c:v>
                </c:pt>
                <c:pt idx="4899">
                  <c:v>122.5</c:v>
                </c:pt>
                <c:pt idx="4900">
                  <c:v>122.5</c:v>
                </c:pt>
                <c:pt idx="4901">
                  <c:v>122.5</c:v>
                </c:pt>
                <c:pt idx="4902">
                  <c:v>122.7</c:v>
                </c:pt>
                <c:pt idx="4903">
                  <c:v>122.7</c:v>
                </c:pt>
                <c:pt idx="4904">
                  <c:v>122.7</c:v>
                </c:pt>
                <c:pt idx="4905">
                  <c:v>123.3</c:v>
                </c:pt>
                <c:pt idx="4906">
                  <c:v>123.3</c:v>
                </c:pt>
                <c:pt idx="4907">
                  <c:v>123.3</c:v>
                </c:pt>
                <c:pt idx="4908">
                  <c:v>123.3</c:v>
                </c:pt>
                <c:pt idx="4909">
                  <c:v>123.3</c:v>
                </c:pt>
                <c:pt idx="4910">
                  <c:v>123.3</c:v>
                </c:pt>
                <c:pt idx="4911">
                  <c:v>123.3</c:v>
                </c:pt>
                <c:pt idx="4912">
                  <c:v>123.3</c:v>
                </c:pt>
                <c:pt idx="4913">
                  <c:v>123.3</c:v>
                </c:pt>
                <c:pt idx="4914">
                  <c:v>123.1</c:v>
                </c:pt>
                <c:pt idx="4915">
                  <c:v>123.1</c:v>
                </c:pt>
                <c:pt idx="4916">
                  <c:v>123.1</c:v>
                </c:pt>
                <c:pt idx="4917">
                  <c:v>123</c:v>
                </c:pt>
                <c:pt idx="4918">
                  <c:v>123</c:v>
                </c:pt>
                <c:pt idx="4919">
                  <c:v>123</c:v>
                </c:pt>
                <c:pt idx="4920">
                  <c:v>123.1</c:v>
                </c:pt>
                <c:pt idx="4921">
                  <c:v>123.1</c:v>
                </c:pt>
                <c:pt idx="4922">
                  <c:v>123.1</c:v>
                </c:pt>
                <c:pt idx="4923">
                  <c:v>123.1</c:v>
                </c:pt>
                <c:pt idx="4924">
                  <c:v>123.1</c:v>
                </c:pt>
                <c:pt idx="4925">
                  <c:v>123.1</c:v>
                </c:pt>
                <c:pt idx="4926">
                  <c:v>123.2</c:v>
                </c:pt>
                <c:pt idx="4927">
                  <c:v>123.2</c:v>
                </c:pt>
                <c:pt idx="4928">
                  <c:v>123.2</c:v>
                </c:pt>
                <c:pt idx="4929">
                  <c:v>123.1</c:v>
                </c:pt>
                <c:pt idx="4930">
                  <c:v>123.1</c:v>
                </c:pt>
                <c:pt idx="4931">
                  <c:v>123.1</c:v>
                </c:pt>
                <c:pt idx="4932">
                  <c:v>123.1</c:v>
                </c:pt>
                <c:pt idx="4933">
                  <c:v>123.1</c:v>
                </c:pt>
                <c:pt idx="4934">
                  <c:v>123.1</c:v>
                </c:pt>
                <c:pt idx="4935">
                  <c:v>123.4</c:v>
                </c:pt>
                <c:pt idx="4936">
                  <c:v>123.4</c:v>
                </c:pt>
                <c:pt idx="4937">
                  <c:v>123.4</c:v>
                </c:pt>
                <c:pt idx="4938">
                  <c:v>123.4</c:v>
                </c:pt>
                <c:pt idx="4939">
                  <c:v>123.4</c:v>
                </c:pt>
                <c:pt idx="4940">
                  <c:v>123.4</c:v>
                </c:pt>
                <c:pt idx="4941">
                  <c:v>123.4</c:v>
                </c:pt>
                <c:pt idx="4942">
                  <c:v>123.4</c:v>
                </c:pt>
                <c:pt idx="4943">
                  <c:v>123.4</c:v>
                </c:pt>
                <c:pt idx="4944">
                  <c:v>123.2</c:v>
                </c:pt>
                <c:pt idx="4945">
                  <c:v>123.2</c:v>
                </c:pt>
                <c:pt idx="4946">
                  <c:v>123.2</c:v>
                </c:pt>
                <c:pt idx="4947">
                  <c:v>123.2</c:v>
                </c:pt>
                <c:pt idx="4948">
                  <c:v>123.2</c:v>
                </c:pt>
                <c:pt idx="4949">
                  <c:v>123.2</c:v>
                </c:pt>
                <c:pt idx="4950">
                  <c:v>123</c:v>
                </c:pt>
                <c:pt idx="4951">
                  <c:v>123</c:v>
                </c:pt>
                <c:pt idx="4952">
                  <c:v>123</c:v>
                </c:pt>
                <c:pt idx="4953">
                  <c:v>123.1</c:v>
                </c:pt>
                <c:pt idx="4954">
                  <c:v>123.1</c:v>
                </c:pt>
                <c:pt idx="4955">
                  <c:v>123.1</c:v>
                </c:pt>
                <c:pt idx="4956">
                  <c:v>123.1</c:v>
                </c:pt>
                <c:pt idx="4957">
                  <c:v>123.1</c:v>
                </c:pt>
                <c:pt idx="4958">
                  <c:v>123.1</c:v>
                </c:pt>
                <c:pt idx="4959">
                  <c:v>123.3</c:v>
                </c:pt>
                <c:pt idx="4960">
                  <c:v>123.3</c:v>
                </c:pt>
                <c:pt idx="4961">
                  <c:v>123.3</c:v>
                </c:pt>
                <c:pt idx="4962">
                  <c:v>123.4</c:v>
                </c:pt>
                <c:pt idx="4963">
                  <c:v>123.4</c:v>
                </c:pt>
                <c:pt idx="4964">
                  <c:v>123.4</c:v>
                </c:pt>
                <c:pt idx="4965">
                  <c:v>123.4</c:v>
                </c:pt>
                <c:pt idx="4966">
                  <c:v>123.4</c:v>
                </c:pt>
                <c:pt idx="4967">
                  <c:v>123.4</c:v>
                </c:pt>
                <c:pt idx="4968">
                  <c:v>123.8</c:v>
                </c:pt>
                <c:pt idx="4969">
                  <c:v>123.8</c:v>
                </c:pt>
                <c:pt idx="4970">
                  <c:v>123.8</c:v>
                </c:pt>
                <c:pt idx="4971">
                  <c:v>123.9</c:v>
                </c:pt>
                <c:pt idx="4972">
                  <c:v>123.9</c:v>
                </c:pt>
                <c:pt idx="4973">
                  <c:v>123.9</c:v>
                </c:pt>
                <c:pt idx="4974">
                  <c:v>124</c:v>
                </c:pt>
                <c:pt idx="4975">
                  <c:v>124</c:v>
                </c:pt>
                <c:pt idx="4976">
                  <c:v>124</c:v>
                </c:pt>
                <c:pt idx="4977">
                  <c:v>123.6</c:v>
                </c:pt>
                <c:pt idx="4978">
                  <c:v>123.6</c:v>
                </c:pt>
                <c:pt idx="4979">
                  <c:v>123.6</c:v>
                </c:pt>
                <c:pt idx="4980">
                  <c:v>123.8</c:v>
                </c:pt>
                <c:pt idx="4981">
                  <c:v>123.8</c:v>
                </c:pt>
                <c:pt idx="4982">
                  <c:v>123.8</c:v>
                </c:pt>
                <c:pt idx="4983">
                  <c:v>124</c:v>
                </c:pt>
                <c:pt idx="4984">
                  <c:v>124</c:v>
                </c:pt>
                <c:pt idx="4985">
                  <c:v>124</c:v>
                </c:pt>
                <c:pt idx="4986">
                  <c:v>124.4</c:v>
                </c:pt>
                <c:pt idx="4987">
                  <c:v>124.4</c:v>
                </c:pt>
                <c:pt idx="4988">
                  <c:v>124.4</c:v>
                </c:pt>
                <c:pt idx="4989">
                  <c:v>124.4</c:v>
                </c:pt>
                <c:pt idx="4990">
                  <c:v>124.4</c:v>
                </c:pt>
                <c:pt idx="4991">
                  <c:v>124.4</c:v>
                </c:pt>
                <c:pt idx="4992">
                  <c:v>124.3</c:v>
                </c:pt>
                <c:pt idx="4993">
                  <c:v>124.3</c:v>
                </c:pt>
                <c:pt idx="4994">
                  <c:v>124.3</c:v>
                </c:pt>
                <c:pt idx="4995">
                  <c:v>124.3</c:v>
                </c:pt>
                <c:pt idx="4996">
                  <c:v>124.3</c:v>
                </c:pt>
                <c:pt idx="4997">
                  <c:v>124.3</c:v>
                </c:pt>
                <c:pt idx="4998">
                  <c:v>124.3</c:v>
                </c:pt>
                <c:pt idx="4999">
                  <c:v>124.3</c:v>
                </c:pt>
                <c:pt idx="5000">
                  <c:v>124.3</c:v>
                </c:pt>
                <c:pt idx="5001">
                  <c:v>124.1</c:v>
                </c:pt>
                <c:pt idx="5002">
                  <c:v>124.1</c:v>
                </c:pt>
                <c:pt idx="5003">
                  <c:v>124.1</c:v>
                </c:pt>
                <c:pt idx="5004">
                  <c:v>123.7</c:v>
                </c:pt>
                <c:pt idx="5005">
                  <c:v>123.7</c:v>
                </c:pt>
                <c:pt idx="5006">
                  <c:v>123.7</c:v>
                </c:pt>
                <c:pt idx="5007">
                  <c:v>123.4</c:v>
                </c:pt>
                <c:pt idx="5008">
                  <c:v>123.4</c:v>
                </c:pt>
                <c:pt idx="5009">
                  <c:v>123.4</c:v>
                </c:pt>
                <c:pt idx="5010">
                  <c:v>123.3</c:v>
                </c:pt>
                <c:pt idx="5011">
                  <c:v>123.3</c:v>
                </c:pt>
                <c:pt idx="5012">
                  <c:v>123.3</c:v>
                </c:pt>
                <c:pt idx="5013">
                  <c:v>123.2</c:v>
                </c:pt>
                <c:pt idx="5014">
                  <c:v>123.2</c:v>
                </c:pt>
                <c:pt idx="5015">
                  <c:v>123.2</c:v>
                </c:pt>
                <c:pt idx="5016">
                  <c:v>122.9</c:v>
                </c:pt>
                <c:pt idx="5017">
                  <c:v>122.9</c:v>
                </c:pt>
                <c:pt idx="5018">
                  <c:v>122.9</c:v>
                </c:pt>
                <c:pt idx="5019">
                  <c:v>122.6</c:v>
                </c:pt>
                <c:pt idx="5020">
                  <c:v>122.6</c:v>
                </c:pt>
                <c:pt idx="5021">
                  <c:v>122.6</c:v>
                </c:pt>
                <c:pt idx="5022">
                  <c:v>122.9</c:v>
                </c:pt>
                <c:pt idx="5023">
                  <c:v>122.9</c:v>
                </c:pt>
                <c:pt idx="5024">
                  <c:v>122.9</c:v>
                </c:pt>
                <c:pt idx="5025">
                  <c:v>123.4</c:v>
                </c:pt>
                <c:pt idx="5026">
                  <c:v>123.4</c:v>
                </c:pt>
                <c:pt idx="5027">
                  <c:v>123.4</c:v>
                </c:pt>
                <c:pt idx="5028">
                  <c:v>123.7</c:v>
                </c:pt>
                <c:pt idx="5029">
                  <c:v>123.7</c:v>
                </c:pt>
                <c:pt idx="5030">
                  <c:v>123.7</c:v>
                </c:pt>
                <c:pt idx="5031">
                  <c:v>123.9</c:v>
                </c:pt>
                <c:pt idx="5032">
                  <c:v>123.9</c:v>
                </c:pt>
                <c:pt idx="5033">
                  <c:v>123.9</c:v>
                </c:pt>
                <c:pt idx="5034">
                  <c:v>123.9</c:v>
                </c:pt>
                <c:pt idx="5035">
                  <c:v>123.9</c:v>
                </c:pt>
                <c:pt idx="5036">
                  <c:v>123.9</c:v>
                </c:pt>
                <c:pt idx="5037">
                  <c:v>124</c:v>
                </c:pt>
                <c:pt idx="5038">
                  <c:v>124</c:v>
                </c:pt>
                <c:pt idx="5039">
                  <c:v>124</c:v>
                </c:pt>
                <c:pt idx="5040">
                  <c:v>123.8</c:v>
                </c:pt>
                <c:pt idx="5041">
                  <c:v>123.8</c:v>
                </c:pt>
                <c:pt idx="5042">
                  <c:v>123.8</c:v>
                </c:pt>
                <c:pt idx="5043">
                  <c:v>123.7</c:v>
                </c:pt>
                <c:pt idx="5044">
                  <c:v>123.7</c:v>
                </c:pt>
                <c:pt idx="5045">
                  <c:v>123.7</c:v>
                </c:pt>
                <c:pt idx="5046">
                  <c:v>123.7</c:v>
                </c:pt>
                <c:pt idx="5047">
                  <c:v>123.7</c:v>
                </c:pt>
                <c:pt idx="5048">
                  <c:v>123.7</c:v>
                </c:pt>
                <c:pt idx="5049">
                  <c:v>124.1</c:v>
                </c:pt>
                <c:pt idx="5050">
                  <c:v>124.1</c:v>
                </c:pt>
                <c:pt idx="5051">
                  <c:v>124.1</c:v>
                </c:pt>
                <c:pt idx="5052">
                  <c:v>124.3</c:v>
                </c:pt>
                <c:pt idx="5053">
                  <c:v>124.3</c:v>
                </c:pt>
                <c:pt idx="5054">
                  <c:v>124.3</c:v>
                </c:pt>
                <c:pt idx="5055">
                  <c:v>124.5</c:v>
                </c:pt>
                <c:pt idx="5056">
                  <c:v>124.5</c:v>
                </c:pt>
                <c:pt idx="5057">
                  <c:v>124.5</c:v>
                </c:pt>
                <c:pt idx="5058">
                  <c:v>124.4</c:v>
                </c:pt>
                <c:pt idx="5059">
                  <c:v>124.4</c:v>
                </c:pt>
                <c:pt idx="5060">
                  <c:v>124.4</c:v>
                </c:pt>
                <c:pt idx="5061">
                  <c:v>124</c:v>
                </c:pt>
                <c:pt idx="5062">
                  <c:v>124</c:v>
                </c:pt>
                <c:pt idx="5063">
                  <c:v>124</c:v>
                </c:pt>
                <c:pt idx="5064">
                  <c:v>123.7</c:v>
                </c:pt>
                <c:pt idx="5065">
                  <c:v>123.7</c:v>
                </c:pt>
                <c:pt idx="5066">
                  <c:v>123.7</c:v>
                </c:pt>
                <c:pt idx="5067">
                  <c:v>123.7</c:v>
                </c:pt>
                <c:pt idx="5068">
                  <c:v>123.7</c:v>
                </c:pt>
                <c:pt idx="5069">
                  <c:v>123.7</c:v>
                </c:pt>
                <c:pt idx="5070">
                  <c:v>123.6</c:v>
                </c:pt>
                <c:pt idx="5071">
                  <c:v>123.6</c:v>
                </c:pt>
                <c:pt idx="5072">
                  <c:v>123.6</c:v>
                </c:pt>
                <c:pt idx="5073">
                  <c:v>123.7</c:v>
                </c:pt>
                <c:pt idx="5074">
                  <c:v>123.7</c:v>
                </c:pt>
                <c:pt idx="5075">
                  <c:v>123.7</c:v>
                </c:pt>
                <c:pt idx="5076">
                  <c:v>123.7</c:v>
                </c:pt>
                <c:pt idx="5077">
                  <c:v>123.7</c:v>
                </c:pt>
                <c:pt idx="5078">
                  <c:v>123.7</c:v>
                </c:pt>
                <c:pt idx="5079">
                  <c:v>124.3</c:v>
                </c:pt>
                <c:pt idx="5080">
                  <c:v>124.3</c:v>
                </c:pt>
                <c:pt idx="5081">
                  <c:v>124.3</c:v>
                </c:pt>
                <c:pt idx="5082">
                  <c:v>124.3</c:v>
                </c:pt>
                <c:pt idx="5083">
                  <c:v>124.3</c:v>
                </c:pt>
                <c:pt idx="5084">
                  <c:v>124.3</c:v>
                </c:pt>
                <c:pt idx="5085">
                  <c:v>123.9</c:v>
                </c:pt>
                <c:pt idx="5086">
                  <c:v>123.9</c:v>
                </c:pt>
                <c:pt idx="5087">
                  <c:v>123.9</c:v>
                </c:pt>
                <c:pt idx="5088">
                  <c:v>123.1</c:v>
                </c:pt>
                <c:pt idx="5089">
                  <c:v>123.1</c:v>
                </c:pt>
                <c:pt idx="5090">
                  <c:v>123.1</c:v>
                </c:pt>
                <c:pt idx="5091">
                  <c:v>122.6</c:v>
                </c:pt>
                <c:pt idx="5092">
                  <c:v>122.6</c:v>
                </c:pt>
                <c:pt idx="5093">
                  <c:v>122.6</c:v>
                </c:pt>
                <c:pt idx="5094">
                  <c:v>122.7</c:v>
                </c:pt>
                <c:pt idx="5095">
                  <c:v>122.7</c:v>
                </c:pt>
                <c:pt idx="5096">
                  <c:v>122.7</c:v>
                </c:pt>
                <c:pt idx="5097">
                  <c:v>122.5</c:v>
                </c:pt>
                <c:pt idx="5098">
                  <c:v>122.5</c:v>
                </c:pt>
                <c:pt idx="5099">
                  <c:v>122.5</c:v>
                </c:pt>
                <c:pt idx="5100">
                  <c:v>122.7</c:v>
                </c:pt>
                <c:pt idx="5101">
                  <c:v>122.7</c:v>
                </c:pt>
                <c:pt idx="5102">
                  <c:v>122.7</c:v>
                </c:pt>
                <c:pt idx="5103">
                  <c:v>122.7</c:v>
                </c:pt>
                <c:pt idx="5104">
                  <c:v>122.7</c:v>
                </c:pt>
                <c:pt idx="5105">
                  <c:v>122.7</c:v>
                </c:pt>
                <c:pt idx="5106">
                  <c:v>123</c:v>
                </c:pt>
                <c:pt idx="5107">
                  <c:v>123</c:v>
                </c:pt>
                <c:pt idx="5108">
                  <c:v>123</c:v>
                </c:pt>
                <c:pt idx="5109">
                  <c:v>122.8</c:v>
                </c:pt>
                <c:pt idx="5110">
                  <c:v>122.8</c:v>
                </c:pt>
                <c:pt idx="5111">
                  <c:v>122.8</c:v>
                </c:pt>
                <c:pt idx="5112">
                  <c:v>122.7</c:v>
                </c:pt>
                <c:pt idx="5113">
                  <c:v>122.7</c:v>
                </c:pt>
                <c:pt idx="5114">
                  <c:v>122.7</c:v>
                </c:pt>
                <c:pt idx="5115">
                  <c:v>122.5</c:v>
                </c:pt>
                <c:pt idx="5116">
                  <c:v>122.5</c:v>
                </c:pt>
                <c:pt idx="5117">
                  <c:v>122.5</c:v>
                </c:pt>
                <c:pt idx="5118">
                  <c:v>122.2</c:v>
                </c:pt>
                <c:pt idx="5119">
                  <c:v>122.2</c:v>
                </c:pt>
                <c:pt idx="5120">
                  <c:v>122.2</c:v>
                </c:pt>
                <c:pt idx="5121">
                  <c:v>122.2</c:v>
                </c:pt>
                <c:pt idx="5122">
                  <c:v>122.2</c:v>
                </c:pt>
                <c:pt idx="5123">
                  <c:v>122.2</c:v>
                </c:pt>
                <c:pt idx="5124">
                  <c:v>122.5</c:v>
                </c:pt>
                <c:pt idx="5125">
                  <c:v>122.5</c:v>
                </c:pt>
                <c:pt idx="5126">
                  <c:v>122.5</c:v>
                </c:pt>
                <c:pt idx="5127">
                  <c:v>122.5</c:v>
                </c:pt>
                <c:pt idx="5128">
                  <c:v>122.5</c:v>
                </c:pt>
                <c:pt idx="5129">
                  <c:v>122.5</c:v>
                </c:pt>
                <c:pt idx="5130">
                  <c:v>122.8</c:v>
                </c:pt>
                <c:pt idx="5131">
                  <c:v>122.8</c:v>
                </c:pt>
                <c:pt idx="5132">
                  <c:v>122.8</c:v>
                </c:pt>
                <c:pt idx="5133">
                  <c:v>122.8</c:v>
                </c:pt>
                <c:pt idx="5134">
                  <c:v>122.8</c:v>
                </c:pt>
                <c:pt idx="5135">
                  <c:v>122.8</c:v>
                </c:pt>
                <c:pt idx="5136">
                  <c:v>123.1</c:v>
                </c:pt>
                <c:pt idx="5137">
                  <c:v>123.1</c:v>
                </c:pt>
                <c:pt idx="5138">
                  <c:v>123.1</c:v>
                </c:pt>
                <c:pt idx="5139">
                  <c:v>123</c:v>
                </c:pt>
                <c:pt idx="5140">
                  <c:v>123</c:v>
                </c:pt>
                <c:pt idx="5141">
                  <c:v>123</c:v>
                </c:pt>
                <c:pt idx="5142">
                  <c:v>122.8</c:v>
                </c:pt>
                <c:pt idx="5143">
                  <c:v>122.8</c:v>
                </c:pt>
                <c:pt idx="5144">
                  <c:v>122.8</c:v>
                </c:pt>
                <c:pt idx="5145">
                  <c:v>122.8</c:v>
                </c:pt>
                <c:pt idx="5146">
                  <c:v>122.8</c:v>
                </c:pt>
                <c:pt idx="5147">
                  <c:v>122.8</c:v>
                </c:pt>
                <c:pt idx="5148">
                  <c:v>122.6</c:v>
                </c:pt>
                <c:pt idx="5149">
                  <c:v>122.6</c:v>
                </c:pt>
                <c:pt idx="5150">
                  <c:v>122.6</c:v>
                </c:pt>
                <c:pt idx="5151">
                  <c:v>122.4</c:v>
                </c:pt>
                <c:pt idx="5152">
                  <c:v>122.4</c:v>
                </c:pt>
                <c:pt idx="5153">
                  <c:v>122.4</c:v>
                </c:pt>
                <c:pt idx="5154">
                  <c:v>122.3</c:v>
                </c:pt>
                <c:pt idx="5155">
                  <c:v>122.3</c:v>
                </c:pt>
                <c:pt idx="5156">
                  <c:v>122.3</c:v>
                </c:pt>
                <c:pt idx="5157">
                  <c:v>122.4</c:v>
                </c:pt>
                <c:pt idx="5158">
                  <c:v>122.4</c:v>
                </c:pt>
                <c:pt idx="5159">
                  <c:v>122.4</c:v>
                </c:pt>
                <c:pt idx="5160">
                  <c:v>122.7</c:v>
                </c:pt>
                <c:pt idx="5161">
                  <c:v>122.7</c:v>
                </c:pt>
                <c:pt idx="5162">
                  <c:v>122.7</c:v>
                </c:pt>
                <c:pt idx="5163">
                  <c:v>122.8</c:v>
                </c:pt>
                <c:pt idx="5164">
                  <c:v>122.8</c:v>
                </c:pt>
                <c:pt idx="5165">
                  <c:v>122.8</c:v>
                </c:pt>
                <c:pt idx="5166">
                  <c:v>122.7</c:v>
                </c:pt>
                <c:pt idx="5167">
                  <c:v>122.7</c:v>
                </c:pt>
                <c:pt idx="5168">
                  <c:v>122.7</c:v>
                </c:pt>
                <c:pt idx="5169">
                  <c:v>122.6</c:v>
                </c:pt>
                <c:pt idx="5170">
                  <c:v>122.6</c:v>
                </c:pt>
                <c:pt idx="5171">
                  <c:v>122.6</c:v>
                </c:pt>
                <c:pt idx="5172">
                  <c:v>123</c:v>
                </c:pt>
                <c:pt idx="5173">
                  <c:v>123</c:v>
                </c:pt>
                <c:pt idx="5174">
                  <c:v>123</c:v>
                </c:pt>
                <c:pt idx="5175">
                  <c:v>123</c:v>
                </c:pt>
                <c:pt idx="5176">
                  <c:v>123</c:v>
                </c:pt>
                <c:pt idx="5177">
                  <c:v>123</c:v>
                </c:pt>
                <c:pt idx="5178">
                  <c:v>123.7</c:v>
                </c:pt>
                <c:pt idx="5179">
                  <c:v>123.7</c:v>
                </c:pt>
                <c:pt idx="5180">
                  <c:v>123.7</c:v>
                </c:pt>
                <c:pt idx="5181">
                  <c:v>123.8</c:v>
                </c:pt>
                <c:pt idx="5182">
                  <c:v>123.8</c:v>
                </c:pt>
                <c:pt idx="5183">
                  <c:v>123.8</c:v>
                </c:pt>
                <c:pt idx="5184">
                  <c:v>124.1</c:v>
                </c:pt>
                <c:pt idx="5185">
                  <c:v>124.1</c:v>
                </c:pt>
                <c:pt idx="5186">
                  <c:v>124.1</c:v>
                </c:pt>
                <c:pt idx="5187">
                  <c:v>123.7</c:v>
                </c:pt>
                <c:pt idx="5188">
                  <c:v>123.7</c:v>
                </c:pt>
                <c:pt idx="5189">
                  <c:v>123.7</c:v>
                </c:pt>
                <c:pt idx="5190">
                  <c:v>123.8</c:v>
                </c:pt>
                <c:pt idx="5191">
                  <c:v>123.8</c:v>
                </c:pt>
                <c:pt idx="5192">
                  <c:v>123.8</c:v>
                </c:pt>
                <c:pt idx="5193">
                  <c:v>123.9</c:v>
                </c:pt>
                <c:pt idx="5194">
                  <c:v>123.9</c:v>
                </c:pt>
                <c:pt idx="5195">
                  <c:v>123.9</c:v>
                </c:pt>
                <c:pt idx="5196">
                  <c:v>124.1</c:v>
                </c:pt>
                <c:pt idx="5197">
                  <c:v>124.1</c:v>
                </c:pt>
                <c:pt idx="5198">
                  <c:v>124.1</c:v>
                </c:pt>
                <c:pt idx="5199">
                  <c:v>124.1</c:v>
                </c:pt>
                <c:pt idx="5200">
                  <c:v>124.1</c:v>
                </c:pt>
                <c:pt idx="5201">
                  <c:v>124.1</c:v>
                </c:pt>
                <c:pt idx="5202">
                  <c:v>124</c:v>
                </c:pt>
                <c:pt idx="5203">
                  <c:v>124</c:v>
                </c:pt>
                <c:pt idx="5204">
                  <c:v>124</c:v>
                </c:pt>
                <c:pt idx="5205">
                  <c:v>124.1</c:v>
                </c:pt>
                <c:pt idx="5206">
                  <c:v>124.1</c:v>
                </c:pt>
                <c:pt idx="5207">
                  <c:v>124.1</c:v>
                </c:pt>
                <c:pt idx="5208">
                  <c:v>124.2</c:v>
                </c:pt>
                <c:pt idx="5209">
                  <c:v>124.2</c:v>
                </c:pt>
                <c:pt idx="5210">
                  <c:v>124.2</c:v>
                </c:pt>
                <c:pt idx="5211">
                  <c:v>124.3</c:v>
                </c:pt>
                <c:pt idx="5212">
                  <c:v>124.3</c:v>
                </c:pt>
                <c:pt idx="5213">
                  <c:v>124.3</c:v>
                </c:pt>
                <c:pt idx="5214">
                  <c:v>123.7</c:v>
                </c:pt>
                <c:pt idx="5215">
                  <c:v>123.7</c:v>
                </c:pt>
                <c:pt idx="5216">
                  <c:v>123.7</c:v>
                </c:pt>
                <c:pt idx="5217">
                  <c:v>123.4</c:v>
                </c:pt>
                <c:pt idx="5218">
                  <c:v>123.4</c:v>
                </c:pt>
                <c:pt idx="5219">
                  <c:v>123.4</c:v>
                </c:pt>
                <c:pt idx="5220">
                  <c:v>123.2</c:v>
                </c:pt>
                <c:pt idx="5221">
                  <c:v>123.2</c:v>
                </c:pt>
                <c:pt idx="5222">
                  <c:v>123.2</c:v>
                </c:pt>
                <c:pt idx="5223">
                  <c:v>123.4</c:v>
                </c:pt>
                <c:pt idx="5224">
                  <c:v>123.4</c:v>
                </c:pt>
                <c:pt idx="5225">
                  <c:v>123.4</c:v>
                </c:pt>
                <c:pt idx="5226">
                  <c:v>123.4</c:v>
                </c:pt>
                <c:pt idx="5227">
                  <c:v>123.4</c:v>
                </c:pt>
                <c:pt idx="5228">
                  <c:v>123.4</c:v>
                </c:pt>
                <c:pt idx="5229">
                  <c:v>123.2</c:v>
                </c:pt>
                <c:pt idx="5230">
                  <c:v>123.2</c:v>
                </c:pt>
                <c:pt idx="5231">
                  <c:v>123.2</c:v>
                </c:pt>
                <c:pt idx="5232">
                  <c:v>123.5</c:v>
                </c:pt>
                <c:pt idx="5233">
                  <c:v>123.5</c:v>
                </c:pt>
                <c:pt idx="5234">
                  <c:v>123.5</c:v>
                </c:pt>
                <c:pt idx="5235">
                  <c:v>123.7</c:v>
                </c:pt>
                <c:pt idx="5236">
                  <c:v>123.7</c:v>
                </c:pt>
                <c:pt idx="5237">
                  <c:v>123.7</c:v>
                </c:pt>
                <c:pt idx="5238">
                  <c:v>124.3</c:v>
                </c:pt>
                <c:pt idx="5239">
                  <c:v>124.3</c:v>
                </c:pt>
                <c:pt idx="5240">
                  <c:v>124.3</c:v>
                </c:pt>
                <c:pt idx="5241">
                  <c:v>124.2</c:v>
                </c:pt>
                <c:pt idx="5242">
                  <c:v>124.2</c:v>
                </c:pt>
                <c:pt idx="5243">
                  <c:v>124.2</c:v>
                </c:pt>
                <c:pt idx="5244">
                  <c:v>124.1</c:v>
                </c:pt>
                <c:pt idx="5245">
                  <c:v>124.1</c:v>
                </c:pt>
                <c:pt idx="5246">
                  <c:v>124.1</c:v>
                </c:pt>
                <c:pt idx="5247">
                  <c:v>123.8</c:v>
                </c:pt>
                <c:pt idx="5248">
                  <c:v>123.8</c:v>
                </c:pt>
                <c:pt idx="5249">
                  <c:v>123.8</c:v>
                </c:pt>
                <c:pt idx="5250">
                  <c:v>123.9</c:v>
                </c:pt>
                <c:pt idx="5251">
                  <c:v>123.9</c:v>
                </c:pt>
                <c:pt idx="5252">
                  <c:v>123.9</c:v>
                </c:pt>
                <c:pt idx="5253">
                  <c:v>124.3</c:v>
                </c:pt>
                <c:pt idx="5254">
                  <c:v>124.3</c:v>
                </c:pt>
                <c:pt idx="5255">
                  <c:v>124.3</c:v>
                </c:pt>
                <c:pt idx="5256">
                  <c:v>124.5</c:v>
                </c:pt>
                <c:pt idx="5257">
                  <c:v>124.5</c:v>
                </c:pt>
                <c:pt idx="5258">
                  <c:v>124.5</c:v>
                </c:pt>
                <c:pt idx="5259">
                  <c:v>124.5</c:v>
                </c:pt>
                <c:pt idx="5260">
                  <c:v>124.5</c:v>
                </c:pt>
                <c:pt idx="5261">
                  <c:v>124.5</c:v>
                </c:pt>
                <c:pt idx="5262">
                  <c:v>124.6</c:v>
                </c:pt>
                <c:pt idx="5263">
                  <c:v>124.6</c:v>
                </c:pt>
                <c:pt idx="5264">
                  <c:v>124.6</c:v>
                </c:pt>
                <c:pt idx="5265">
                  <c:v>124.7</c:v>
                </c:pt>
                <c:pt idx="5266">
                  <c:v>124.7</c:v>
                </c:pt>
                <c:pt idx="5267">
                  <c:v>124.7</c:v>
                </c:pt>
                <c:pt idx="5268">
                  <c:v>124.5</c:v>
                </c:pt>
                <c:pt idx="5269">
                  <c:v>124.5</c:v>
                </c:pt>
                <c:pt idx="5270">
                  <c:v>124.5</c:v>
                </c:pt>
                <c:pt idx="5271">
                  <c:v>124.4</c:v>
                </c:pt>
                <c:pt idx="5272">
                  <c:v>124.4</c:v>
                </c:pt>
                <c:pt idx="5273">
                  <c:v>124.4</c:v>
                </c:pt>
                <c:pt idx="5274">
                  <c:v>124.8</c:v>
                </c:pt>
                <c:pt idx="5275">
                  <c:v>124.8</c:v>
                </c:pt>
                <c:pt idx="5276">
                  <c:v>124.8</c:v>
                </c:pt>
                <c:pt idx="5277">
                  <c:v>126.1</c:v>
                </c:pt>
                <c:pt idx="5278">
                  <c:v>126.1</c:v>
                </c:pt>
                <c:pt idx="5279">
                  <c:v>126.1</c:v>
                </c:pt>
                <c:pt idx="5280">
                  <c:v>127.2</c:v>
                </c:pt>
                <c:pt idx="5281">
                  <c:v>127.2</c:v>
                </c:pt>
                <c:pt idx="5282">
                  <c:v>127.2</c:v>
                </c:pt>
                <c:pt idx="5283">
                  <c:v>128.1</c:v>
                </c:pt>
                <c:pt idx="5284">
                  <c:v>128.1</c:v>
                </c:pt>
                <c:pt idx="5285">
                  <c:v>128.1</c:v>
                </c:pt>
                <c:pt idx="5286">
                  <c:v>130.30000000000001</c:v>
                </c:pt>
                <c:pt idx="5287">
                  <c:v>130.30000000000001</c:v>
                </c:pt>
                <c:pt idx="5288">
                  <c:v>130.30000000000001</c:v>
                </c:pt>
                <c:pt idx="5289">
                  <c:v>133.6</c:v>
                </c:pt>
                <c:pt idx="5290">
                  <c:v>133.6</c:v>
                </c:pt>
                <c:pt idx="5291">
                  <c:v>133.6</c:v>
                </c:pt>
                <c:pt idx="5292">
                  <c:v>134.19999999999999</c:v>
                </c:pt>
                <c:pt idx="5293">
                  <c:v>134.19999999999999</c:v>
                </c:pt>
                <c:pt idx="5294">
                  <c:v>134.19999999999999</c:v>
                </c:pt>
                <c:pt idx="5295">
                  <c:v>132.19999999999999</c:v>
                </c:pt>
                <c:pt idx="5296">
                  <c:v>132.19999999999999</c:v>
                </c:pt>
                <c:pt idx="5297">
                  <c:v>132.19999999999999</c:v>
                </c:pt>
                <c:pt idx="5298">
                  <c:v>129.6</c:v>
                </c:pt>
                <c:pt idx="5299">
                  <c:v>129.6</c:v>
                </c:pt>
                <c:pt idx="5300">
                  <c:v>129.6</c:v>
                </c:pt>
                <c:pt idx="5301">
                  <c:v>128.69999999999999</c:v>
                </c:pt>
                <c:pt idx="5302">
                  <c:v>128.69999999999999</c:v>
                </c:pt>
                <c:pt idx="5303">
                  <c:v>128.69999999999999</c:v>
                </c:pt>
                <c:pt idx="5304">
                  <c:v>128.4</c:v>
                </c:pt>
                <c:pt idx="5305">
                  <c:v>128.4</c:v>
                </c:pt>
                <c:pt idx="5306">
                  <c:v>128.4</c:v>
                </c:pt>
                <c:pt idx="5307">
                  <c:v>127.6</c:v>
                </c:pt>
                <c:pt idx="5308">
                  <c:v>127.6</c:v>
                </c:pt>
                <c:pt idx="5309">
                  <c:v>127.6</c:v>
                </c:pt>
                <c:pt idx="5310">
                  <c:v>127.4</c:v>
                </c:pt>
                <c:pt idx="5311">
                  <c:v>127.4</c:v>
                </c:pt>
                <c:pt idx="5312">
                  <c:v>127.4</c:v>
                </c:pt>
                <c:pt idx="5313">
                  <c:v>127</c:v>
                </c:pt>
                <c:pt idx="5314">
                  <c:v>127</c:v>
                </c:pt>
                <c:pt idx="5315">
                  <c:v>127</c:v>
                </c:pt>
                <c:pt idx="5316">
                  <c:v>126.4</c:v>
                </c:pt>
                <c:pt idx="5317">
                  <c:v>126.4</c:v>
                </c:pt>
                <c:pt idx="5318">
                  <c:v>126.4</c:v>
                </c:pt>
                <c:pt idx="5319">
                  <c:v>125.7</c:v>
                </c:pt>
                <c:pt idx="5320">
                  <c:v>125.7</c:v>
                </c:pt>
                <c:pt idx="5321">
                  <c:v>125.7</c:v>
                </c:pt>
                <c:pt idx="5322">
                  <c:v>125.5</c:v>
                </c:pt>
                <c:pt idx="5323">
                  <c:v>125.5</c:v>
                </c:pt>
                <c:pt idx="5324">
                  <c:v>125.5</c:v>
                </c:pt>
                <c:pt idx="5325">
                  <c:v>125.6</c:v>
                </c:pt>
                <c:pt idx="5326">
                  <c:v>125.6</c:v>
                </c:pt>
                <c:pt idx="5327">
                  <c:v>125.6</c:v>
                </c:pt>
                <c:pt idx="5328">
                  <c:v>126.1</c:v>
                </c:pt>
                <c:pt idx="5329">
                  <c:v>126.1</c:v>
                </c:pt>
                <c:pt idx="5330">
                  <c:v>126.1</c:v>
                </c:pt>
                <c:pt idx="5331">
                  <c:v>126.3</c:v>
                </c:pt>
                <c:pt idx="5332">
                  <c:v>126.3</c:v>
                </c:pt>
                <c:pt idx="5333">
                  <c:v>126.3</c:v>
                </c:pt>
                <c:pt idx="5334">
                  <c:v>126.3</c:v>
                </c:pt>
                <c:pt idx="5335">
                  <c:v>126.3</c:v>
                </c:pt>
                <c:pt idx="5336">
                  <c:v>126.3</c:v>
                </c:pt>
                <c:pt idx="5337">
                  <c:v>126.1</c:v>
                </c:pt>
                <c:pt idx="5338">
                  <c:v>126.1</c:v>
                </c:pt>
                <c:pt idx="5339">
                  <c:v>126.1</c:v>
                </c:pt>
                <c:pt idx="5340">
                  <c:v>126.2</c:v>
                </c:pt>
                <c:pt idx="5341">
                  <c:v>126.2</c:v>
                </c:pt>
                <c:pt idx="5342">
                  <c:v>126.2</c:v>
                </c:pt>
                <c:pt idx="5343">
                  <c:v>126.2</c:v>
                </c:pt>
                <c:pt idx="5344">
                  <c:v>126.2</c:v>
                </c:pt>
                <c:pt idx="5345">
                  <c:v>126.2</c:v>
                </c:pt>
                <c:pt idx="5346">
                  <c:v>126.5</c:v>
                </c:pt>
                <c:pt idx="5347">
                  <c:v>126.5</c:v>
                </c:pt>
                <c:pt idx="5348">
                  <c:v>126.5</c:v>
                </c:pt>
                <c:pt idx="5349">
                  <c:v>126.4</c:v>
                </c:pt>
                <c:pt idx="5350">
                  <c:v>126.4</c:v>
                </c:pt>
                <c:pt idx="5351">
                  <c:v>126.4</c:v>
                </c:pt>
                <c:pt idx="5352">
                  <c:v>126.6</c:v>
                </c:pt>
                <c:pt idx="5353">
                  <c:v>126.6</c:v>
                </c:pt>
                <c:pt idx="5354">
                  <c:v>126.6</c:v>
                </c:pt>
                <c:pt idx="5355">
                  <c:v>126.5</c:v>
                </c:pt>
                <c:pt idx="5356">
                  <c:v>126.5</c:v>
                </c:pt>
                <c:pt idx="5357">
                  <c:v>126.5</c:v>
                </c:pt>
                <c:pt idx="5358">
                  <c:v>126.6</c:v>
                </c:pt>
                <c:pt idx="5359">
                  <c:v>126.6</c:v>
                </c:pt>
                <c:pt idx="5360">
                  <c:v>126.6</c:v>
                </c:pt>
                <c:pt idx="5361">
                  <c:v>126.5</c:v>
                </c:pt>
                <c:pt idx="5362">
                  <c:v>126.5</c:v>
                </c:pt>
                <c:pt idx="5363">
                  <c:v>126.5</c:v>
                </c:pt>
                <c:pt idx="5364">
                  <c:v>126.7</c:v>
                </c:pt>
                <c:pt idx="5365">
                  <c:v>126.7</c:v>
                </c:pt>
                <c:pt idx="5366">
                  <c:v>126.7</c:v>
                </c:pt>
                <c:pt idx="5367">
                  <c:v>126.9</c:v>
                </c:pt>
                <c:pt idx="5368">
                  <c:v>126.9</c:v>
                </c:pt>
                <c:pt idx="5369">
                  <c:v>126.9</c:v>
                </c:pt>
                <c:pt idx="5370">
                  <c:v>127</c:v>
                </c:pt>
                <c:pt idx="5371">
                  <c:v>127</c:v>
                </c:pt>
                <c:pt idx="5372">
                  <c:v>127</c:v>
                </c:pt>
                <c:pt idx="5373">
                  <c:v>126.7</c:v>
                </c:pt>
                <c:pt idx="5374">
                  <c:v>126.7</c:v>
                </c:pt>
                <c:pt idx="5375">
                  <c:v>126.7</c:v>
                </c:pt>
                <c:pt idx="5376">
                  <c:v>126.8</c:v>
                </c:pt>
                <c:pt idx="5377">
                  <c:v>126.8</c:v>
                </c:pt>
                <c:pt idx="5378">
                  <c:v>126.8</c:v>
                </c:pt>
                <c:pt idx="5379">
                  <c:v>126.7</c:v>
                </c:pt>
                <c:pt idx="5380">
                  <c:v>126.7</c:v>
                </c:pt>
                <c:pt idx="5381">
                  <c:v>126.7</c:v>
                </c:pt>
                <c:pt idx="5382">
                  <c:v>126.7</c:v>
                </c:pt>
                <c:pt idx="5383">
                  <c:v>126.7</c:v>
                </c:pt>
                <c:pt idx="5384">
                  <c:v>126.7</c:v>
                </c:pt>
                <c:pt idx="5385">
                  <c:v>126.5</c:v>
                </c:pt>
                <c:pt idx="5386">
                  <c:v>126.5</c:v>
                </c:pt>
                <c:pt idx="5387">
                  <c:v>126.5</c:v>
                </c:pt>
                <c:pt idx="5388">
                  <c:v>126.7</c:v>
                </c:pt>
                <c:pt idx="5389">
                  <c:v>126.7</c:v>
                </c:pt>
                <c:pt idx="5390">
                  <c:v>126.7</c:v>
                </c:pt>
                <c:pt idx="5391">
                  <c:v>127.2</c:v>
                </c:pt>
                <c:pt idx="5392">
                  <c:v>127.2</c:v>
                </c:pt>
                <c:pt idx="5393">
                  <c:v>127.2</c:v>
                </c:pt>
                <c:pt idx="5394">
                  <c:v>127.5</c:v>
                </c:pt>
                <c:pt idx="5395">
                  <c:v>127.5</c:v>
                </c:pt>
                <c:pt idx="5396">
                  <c:v>127.5</c:v>
                </c:pt>
                <c:pt idx="5397">
                  <c:v>127.7</c:v>
                </c:pt>
                <c:pt idx="5398">
                  <c:v>127.7</c:v>
                </c:pt>
                <c:pt idx="5399">
                  <c:v>127.7</c:v>
                </c:pt>
                <c:pt idx="5400">
                  <c:v>127.5</c:v>
                </c:pt>
                <c:pt idx="5401">
                  <c:v>127.5</c:v>
                </c:pt>
                <c:pt idx="5402">
                  <c:v>127.5</c:v>
                </c:pt>
                <c:pt idx="5403">
                  <c:v>127.5</c:v>
                </c:pt>
                <c:pt idx="5404">
                  <c:v>127.5</c:v>
                </c:pt>
                <c:pt idx="5405">
                  <c:v>127.5</c:v>
                </c:pt>
                <c:pt idx="5406">
                  <c:v>127.6</c:v>
                </c:pt>
                <c:pt idx="5407">
                  <c:v>127.6</c:v>
                </c:pt>
                <c:pt idx="5408">
                  <c:v>127.6</c:v>
                </c:pt>
                <c:pt idx="5409">
                  <c:v>127.8</c:v>
                </c:pt>
                <c:pt idx="5410">
                  <c:v>127.8</c:v>
                </c:pt>
                <c:pt idx="5411">
                  <c:v>127.8</c:v>
                </c:pt>
                <c:pt idx="5412">
                  <c:v>128</c:v>
                </c:pt>
                <c:pt idx="5413">
                  <c:v>128</c:v>
                </c:pt>
                <c:pt idx="5414">
                  <c:v>128</c:v>
                </c:pt>
                <c:pt idx="5415">
                  <c:v>128.30000000000001</c:v>
                </c:pt>
                <c:pt idx="5416">
                  <c:v>128.30000000000001</c:v>
                </c:pt>
                <c:pt idx="5417">
                  <c:v>128.30000000000001</c:v>
                </c:pt>
                <c:pt idx="5418">
                  <c:v>128.9</c:v>
                </c:pt>
                <c:pt idx="5419">
                  <c:v>128.9</c:v>
                </c:pt>
                <c:pt idx="5420">
                  <c:v>128.9</c:v>
                </c:pt>
                <c:pt idx="5421">
                  <c:v>129.4</c:v>
                </c:pt>
                <c:pt idx="5422">
                  <c:v>129.4</c:v>
                </c:pt>
                <c:pt idx="5423">
                  <c:v>129.4</c:v>
                </c:pt>
                <c:pt idx="5424">
                  <c:v>129.1</c:v>
                </c:pt>
                <c:pt idx="5425">
                  <c:v>129.1</c:v>
                </c:pt>
                <c:pt idx="5426">
                  <c:v>129.1</c:v>
                </c:pt>
                <c:pt idx="5427">
                  <c:v>128.30000000000001</c:v>
                </c:pt>
                <c:pt idx="5428">
                  <c:v>128.30000000000001</c:v>
                </c:pt>
                <c:pt idx="5429">
                  <c:v>128.30000000000001</c:v>
                </c:pt>
                <c:pt idx="5430">
                  <c:v>128</c:v>
                </c:pt>
                <c:pt idx="5431">
                  <c:v>128</c:v>
                </c:pt>
                <c:pt idx="5432">
                  <c:v>128</c:v>
                </c:pt>
                <c:pt idx="5433">
                  <c:v>128.6</c:v>
                </c:pt>
                <c:pt idx="5434">
                  <c:v>128.6</c:v>
                </c:pt>
                <c:pt idx="5435">
                  <c:v>128.6</c:v>
                </c:pt>
                <c:pt idx="5436">
                  <c:v>128.9</c:v>
                </c:pt>
                <c:pt idx="5437">
                  <c:v>128.9</c:v>
                </c:pt>
                <c:pt idx="5438">
                  <c:v>128.9</c:v>
                </c:pt>
                <c:pt idx="5439">
                  <c:v>129.1</c:v>
                </c:pt>
                <c:pt idx="5440">
                  <c:v>129.1</c:v>
                </c:pt>
                <c:pt idx="5441">
                  <c:v>129.1</c:v>
                </c:pt>
                <c:pt idx="5442">
                  <c:v>128.69999999999999</c:v>
                </c:pt>
                <c:pt idx="5443">
                  <c:v>128.69999999999999</c:v>
                </c:pt>
                <c:pt idx="5444">
                  <c:v>128.69999999999999</c:v>
                </c:pt>
                <c:pt idx="5445">
                  <c:v>128.4</c:v>
                </c:pt>
                <c:pt idx="5446">
                  <c:v>128.4</c:v>
                </c:pt>
                <c:pt idx="5447">
                  <c:v>128.4</c:v>
                </c:pt>
                <c:pt idx="5448">
                  <c:v>128</c:v>
                </c:pt>
                <c:pt idx="5449">
                  <c:v>128</c:v>
                </c:pt>
                <c:pt idx="5450">
                  <c:v>128</c:v>
                </c:pt>
                <c:pt idx="5451">
                  <c:v>127.8</c:v>
                </c:pt>
                <c:pt idx="5452">
                  <c:v>127.8</c:v>
                </c:pt>
                <c:pt idx="5453">
                  <c:v>127.8</c:v>
                </c:pt>
                <c:pt idx="5454">
                  <c:v>127.2</c:v>
                </c:pt>
                <c:pt idx="5455">
                  <c:v>127.2</c:v>
                </c:pt>
                <c:pt idx="5456">
                  <c:v>127.2</c:v>
                </c:pt>
                <c:pt idx="5457">
                  <c:v>126.6</c:v>
                </c:pt>
                <c:pt idx="5458">
                  <c:v>126.6</c:v>
                </c:pt>
                <c:pt idx="5459">
                  <c:v>126.6</c:v>
                </c:pt>
                <c:pt idx="5460">
                  <c:v>126</c:v>
                </c:pt>
                <c:pt idx="5461">
                  <c:v>126</c:v>
                </c:pt>
                <c:pt idx="5462">
                  <c:v>126</c:v>
                </c:pt>
                <c:pt idx="5463">
                  <c:v>126.1</c:v>
                </c:pt>
                <c:pt idx="5464">
                  <c:v>126.1</c:v>
                </c:pt>
                <c:pt idx="5465">
                  <c:v>126.1</c:v>
                </c:pt>
                <c:pt idx="5466">
                  <c:v>126.1</c:v>
                </c:pt>
                <c:pt idx="5467">
                  <c:v>126.1</c:v>
                </c:pt>
                <c:pt idx="5468">
                  <c:v>126.1</c:v>
                </c:pt>
                <c:pt idx="5469">
                  <c:v>125.5</c:v>
                </c:pt>
                <c:pt idx="5470">
                  <c:v>125.5</c:v>
                </c:pt>
                <c:pt idx="5471">
                  <c:v>125.5</c:v>
                </c:pt>
                <c:pt idx="5472">
                  <c:v>124.9</c:v>
                </c:pt>
                <c:pt idx="5473">
                  <c:v>124.9</c:v>
                </c:pt>
                <c:pt idx="5474">
                  <c:v>124.9</c:v>
                </c:pt>
                <c:pt idx="5475">
                  <c:v>124.5</c:v>
                </c:pt>
                <c:pt idx="5476">
                  <c:v>124.5</c:v>
                </c:pt>
                <c:pt idx="5477">
                  <c:v>124.5</c:v>
                </c:pt>
                <c:pt idx="5478">
                  <c:v>124.4</c:v>
                </c:pt>
                <c:pt idx="5479">
                  <c:v>124.4</c:v>
                </c:pt>
                <c:pt idx="5480">
                  <c:v>124.4</c:v>
                </c:pt>
                <c:pt idx="5481">
                  <c:v>124.5</c:v>
                </c:pt>
                <c:pt idx="5482">
                  <c:v>124.5</c:v>
                </c:pt>
                <c:pt idx="5483">
                  <c:v>124.5</c:v>
                </c:pt>
                <c:pt idx="5484">
                  <c:v>124</c:v>
                </c:pt>
                <c:pt idx="5485">
                  <c:v>124</c:v>
                </c:pt>
                <c:pt idx="5486">
                  <c:v>124</c:v>
                </c:pt>
                <c:pt idx="5487">
                  <c:v>123.8</c:v>
                </c:pt>
                <c:pt idx="5488">
                  <c:v>123.8</c:v>
                </c:pt>
                <c:pt idx="5489">
                  <c:v>123.8</c:v>
                </c:pt>
                <c:pt idx="5490">
                  <c:v>122.9</c:v>
                </c:pt>
                <c:pt idx="5491">
                  <c:v>122.9</c:v>
                </c:pt>
                <c:pt idx="5492">
                  <c:v>122.9</c:v>
                </c:pt>
                <c:pt idx="5493">
                  <c:v>123</c:v>
                </c:pt>
                <c:pt idx="5494">
                  <c:v>123</c:v>
                </c:pt>
                <c:pt idx="5495">
                  <c:v>123</c:v>
                </c:pt>
                <c:pt idx="5496">
                  <c:v>122.6</c:v>
                </c:pt>
                <c:pt idx="5497">
                  <c:v>122.6</c:v>
                </c:pt>
                <c:pt idx="5498">
                  <c:v>122.6</c:v>
                </c:pt>
                <c:pt idx="5499">
                  <c:v>122.8</c:v>
                </c:pt>
                <c:pt idx="5500">
                  <c:v>122.8</c:v>
                </c:pt>
                <c:pt idx="5501">
                  <c:v>122.8</c:v>
                </c:pt>
                <c:pt idx="5502">
                  <c:v>122.5</c:v>
                </c:pt>
                <c:pt idx="5503">
                  <c:v>122.5</c:v>
                </c:pt>
                <c:pt idx="5504">
                  <c:v>122.5</c:v>
                </c:pt>
                <c:pt idx="5505">
                  <c:v>122.4</c:v>
                </c:pt>
                <c:pt idx="5506">
                  <c:v>122.4</c:v>
                </c:pt>
                <c:pt idx="5507">
                  <c:v>122.4</c:v>
                </c:pt>
                <c:pt idx="5508">
                  <c:v>121.8</c:v>
                </c:pt>
                <c:pt idx="5509">
                  <c:v>121.8</c:v>
                </c:pt>
                <c:pt idx="5510">
                  <c:v>121.8</c:v>
                </c:pt>
                <c:pt idx="5511">
                  <c:v>121.9</c:v>
                </c:pt>
                <c:pt idx="5512">
                  <c:v>121.9</c:v>
                </c:pt>
                <c:pt idx="5513">
                  <c:v>121.9</c:v>
                </c:pt>
                <c:pt idx="5514">
                  <c:v>122.1</c:v>
                </c:pt>
                <c:pt idx="5515">
                  <c:v>122.1</c:v>
                </c:pt>
                <c:pt idx="5516">
                  <c:v>122.1</c:v>
                </c:pt>
                <c:pt idx="5517">
                  <c:v>122.7</c:v>
                </c:pt>
                <c:pt idx="5518">
                  <c:v>122.7</c:v>
                </c:pt>
                <c:pt idx="5519">
                  <c:v>122.7</c:v>
                </c:pt>
                <c:pt idx="5520">
                  <c:v>122.3</c:v>
                </c:pt>
                <c:pt idx="5521">
                  <c:v>122.3</c:v>
                </c:pt>
                <c:pt idx="5522">
                  <c:v>122.3</c:v>
                </c:pt>
                <c:pt idx="5523">
                  <c:v>121.9</c:v>
                </c:pt>
                <c:pt idx="5524">
                  <c:v>121.9</c:v>
                </c:pt>
                <c:pt idx="5525">
                  <c:v>121.9</c:v>
                </c:pt>
                <c:pt idx="5526">
                  <c:v>121.3</c:v>
                </c:pt>
                <c:pt idx="5527">
                  <c:v>121.3</c:v>
                </c:pt>
                <c:pt idx="5528">
                  <c:v>121.3</c:v>
                </c:pt>
                <c:pt idx="5529">
                  <c:v>121.5</c:v>
                </c:pt>
                <c:pt idx="5530">
                  <c:v>121.5</c:v>
                </c:pt>
                <c:pt idx="5531">
                  <c:v>121.5</c:v>
                </c:pt>
                <c:pt idx="5532">
                  <c:v>121.7</c:v>
                </c:pt>
                <c:pt idx="5533">
                  <c:v>121.7</c:v>
                </c:pt>
                <c:pt idx="5534">
                  <c:v>121.7</c:v>
                </c:pt>
                <c:pt idx="5535">
                  <c:v>122.1</c:v>
                </c:pt>
                <c:pt idx="5536">
                  <c:v>122.1</c:v>
                </c:pt>
                <c:pt idx="5537">
                  <c:v>122.1</c:v>
                </c:pt>
                <c:pt idx="5538">
                  <c:v>122.3</c:v>
                </c:pt>
                <c:pt idx="5539">
                  <c:v>122.3</c:v>
                </c:pt>
                <c:pt idx="5540">
                  <c:v>122.3</c:v>
                </c:pt>
                <c:pt idx="5541">
                  <c:v>122.5</c:v>
                </c:pt>
                <c:pt idx="5542">
                  <c:v>122.5</c:v>
                </c:pt>
                <c:pt idx="5543">
                  <c:v>122.5</c:v>
                </c:pt>
                <c:pt idx="5544">
                  <c:v>122.6</c:v>
                </c:pt>
                <c:pt idx="5545">
                  <c:v>122.6</c:v>
                </c:pt>
                <c:pt idx="5546">
                  <c:v>122.6</c:v>
                </c:pt>
                <c:pt idx="5547">
                  <c:v>122.8</c:v>
                </c:pt>
                <c:pt idx="5548">
                  <c:v>122.8</c:v>
                </c:pt>
                <c:pt idx="5549">
                  <c:v>122.8</c:v>
                </c:pt>
                <c:pt idx="5550">
                  <c:v>122.7</c:v>
                </c:pt>
                <c:pt idx="5551">
                  <c:v>122.7</c:v>
                </c:pt>
                <c:pt idx="5552">
                  <c:v>122.7</c:v>
                </c:pt>
                <c:pt idx="5553">
                  <c:v>122.8</c:v>
                </c:pt>
                <c:pt idx="5554">
                  <c:v>122.8</c:v>
                </c:pt>
                <c:pt idx="5555">
                  <c:v>122.8</c:v>
                </c:pt>
                <c:pt idx="5556">
                  <c:v>122.7</c:v>
                </c:pt>
                <c:pt idx="5557">
                  <c:v>122.7</c:v>
                </c:pt>
                <c:pt idx="5558">
                  <c:v>122.7</c:v>
                </c:pt>
                <c:pt idx="5559">
                  <c:v>123.4</c:v>
                </c:pt>
                <c:pt idx="5560">
                  <c:v>123.4</c:v>
                </c:pt>
                <c:pt idx="5561">
                  <c:v>123.4</c:v>
                </c:pt>
                <c:pt idx="5562">
                  <c:v>123.7</c:v>
                </c:pt>
                <c:pt idx="5563">
                  <c:v>123.7</c:v>
                </c:pt>
                <c:pt idx="5564">
                  <c:v>123.7</c:v>
                </c:pt>
                <c:pt idx="5565">
                  <c:v>123.7</c:v>
                </c:pt>
                <c:pt idx="5566">
                  <c:v>123.7</c:v>
                </c:pt>
                <c:pt idx="5567">
                  <c:v>123.7</c:v>
                </c:pt>
                <c:pt idx="5568">
                  <c:v>123.3</c:v>
                </c:pt>
                <c:pt idx="5569">
                  <c:v>123.3</c:v>
                </c:pt>
                <c:pt idx="5570">
                  <c:v>123.3</c:v>
                </c:pt>
                <c:pt idx="5571">
                  <c:v>122.7</c:v>
                </c:pt>
                <c:pt idx="5572">
                  <c:v>122.7</c:v>
                </c:pt>
                <c:pt idx="5573">
                  <c:v>122.7</c:v>
                </c:pt>
                <c:pt idx="5574">
                  <c:v>122.2</c:v>
                </c:pt>
                <c:pt idx="5575">
                  <c:v>122.2</c:v>
                </c:pt>
                <c:pt idx="5576">
                  <c:v>122.2</c:v>
                </c:pt>
                <c:pt idx="5577">
                  <c:v>121.7</c:v>
                </c:pt>
                <c:pt idx="5578">
                  <c:v>121.7</c:v>
                </c:pt>
                <c:pt idx="5579">
                  <c:v>121.7</c:v>
                </c:pt>
                <c:pt idx="5580">
                  <c:v>122</c:v>
                </c:pt>
                <c:pt idx="5581">
                  <c:v>122</c:v>
                </c:pt>
                <c:pt idx="5582">
                  <c:v>122</c:v>
                </c:pt>
                <c:pt idx="5583">
                  <c:v>122.2</c:v>
                </c:pt>
                <c:pt idx="5584">
                  <c:v>122.2</c:v>
                </c:pt>
                <c:pt idx="5585">
                  <c:v>122.2</c:v>
                </c:pt>
                <c:pt idx="5586">
                  <c:v>122.4</c:v>
                </c:pt>
                <c:pt idx="5587">
                  <c:v>122.4</c:v>
                </c:pt>
                <c:pt idx="5588">
                  <c:v>122.4</c:v>
                </c:pt>
                <c:pt idx="5589">
                  <c:v>122.1</c:v>
                </c:pt>
                <c:pt idx="5590">
                  <c:v>122.1</c:v>
                </c:pt>
                <c:pt idx="5591">
                  <c:v>122.1</c:v>
                </c:pt>
                <c:pt idx="5592">
                  <c:v>121.8</c:v>
                </c:pt>
                <c:pt idx="5593">
                  <c:v>121.8</c:v>
                </c:pt>
                <c:pt idx="5594">
                  <c:v>121.8</c:v>
                </c:pt>
                <c:pt idx="5595">
                  <c:v>122</c:v>
                </c:pt>
                <c:pt idx="5596">
                  <c:v>122</c:v>
                </c:pt>
                <c:pt idx="5597">
                  <c:v>122</c:v>
                </c:pt>
                <c:pt idx="5598">
                  <c:v>121.9</c:v>
                </c:pt>
                <c:pt idx="5599">
                  <c:v>121.9</c:v>
                </c:pt>
                <c:pt idx="5600">
                  <c:v>121.9</c:v>
                </c:pt>
                <c:pt idx="5601">
                  <c:v>121.9</c:v>
                </c:pt>
                <c:pt idx="5602">
                  <c:v>121.9</c:v>
                </c:pt>
                <c:pt idx="5603">
                  <c:v>121.9</c:v>
                </c:pt>
                <c:pt idx="5604">
                  <c:v>121.7</c:v>
                </c:pt>
                <c:pt idx="5605">
                  <c:v>121.7</c:v>
                </c:pt>
                <c:pt idx="5606">
                  <c:v>121.7</c:v>
                </c:pt>
                <c:pt idx="5607">
                  <c:v>121.8</c:v>
                </c:pt>
                <c:pt idx="5608">
                  <c:v>121.8</c:v>
                </c:pt>
                <c:pt idx="5609">
                  <c:v>121.8</c:v>
                </c:pt>
                <c:pt idx="5610">
                  <c:v>121.9</c:v>
                </c:pt>
                <c:pt idx="5611">
                  <c:v>121.9</c:v>
                </c:pt>
                <c:pt idx="5612">
                  <c:v>121.9</c:v>
                </c:pt>
                <c:pt idx="5613">
                  <c:v>121.8</c:v>
                </c:pt>
                <c:pt idx="5614">
                  <c:v>121.8</c:v>
                </c:pt>
                <c:pt idx="5615">
                  <c:v>121.8</c:v>
                </c:pt>
                <c:pt idx="5616">
                  <c:v>121.6</c:v>
                </c:pt>
                <c:pt idx="5617">
                  <c:v>121.6</c:v>
                </c:pt>
                <c:pt idx="5618">
                  <c:v>121.6</c:v>
                </c:pt>
                <c:pt idx="5619">
                  <c:v>121.4</c:v>
                </c:pt>
                <c:pt idx="5620">
                  <c:v>121.4</c:v>
                </c:pt>
                <c:pt idx="5621">
                  <c:v>121.4</c:v>
                </c:pt>
                <c:pt idx="5622">
                  <c:v>121.4</c:v>
                </c:pt>
                <c:pt idx="5623">
                  <c:v>121.4</c:v>
                </c:pt>
                <c:pt idx="5624">
                  <c:v>121.4</c:v>
                </c:pt>
                <c:pt idx="5625">
                  <c:v>121.4</c:v>
                </c:pt>
                <c:pt idx="5626">
                  <c:v>121.4</c:v>
                </c:pt>
                <c:pt idx="5627">
                  <c:v>121.4</c:v>
                </c:pt>
                <c:pt idx="5628">
                  <c:v>121.5</c:v>
                </c:pt>
                <c:pt idx="5629">
                  <c:v>121.5</c:v>
                </c:pt>
                <c:pt idx="5630">
                  <c:v>121.5</c:v>
                </c:pt>
                <c:pt idx="5631">
                  <c:v>121.2</c:v>
                </c:pt>
                <c:pt idx="5632">
                  <c:v>121.2</c:v>
                </c:pt>
                <c:pt idx="5633">
                  <c:v>121.2</c:v>
                </c:pt>
                <c:pt idx="5634">
                  <c:v>121.1</c:v>
                </c:pt>
                <c:pt idx="5635">
                  <c:v>121.1</c:v>
                </c:pt>
                <c:pt idx="5636">
                  <c:v>121.1</c:v>
                </c:pt>
                <c:pt idx="5637">
                  <c:v>120.8</c:v>
                </c:pt>
                <c:pt idx="5638">
                  <c:v>120.8</c:v>
                </c:pt>
                <c:pt idx="5639">
                  <c:v>120.8</c:v>
                </c:pt>
                <c:pt idx="5640">
                  <c:v>119.7</c:v>
                </c:pt>
                <c:pt idx="5641">
                  <c:v>119.7</c:v>
                </c:pt>
                <c:pt idx="5642">
                  <c:v>119.7</c:v>
                </c:pt>
                <c:pt idx="5643">
                  <c:v>117.1</c:v>
                </c:pt>
                <c:pt idx="5644">
                  <c:v>117.1</c:v>
                </c:pt>
                <c:pt idx="5645">
                  <c:v>117.1</c:v>
                </c:pt>
                <c:pt idx="5646">
                  <c:v>114.3</c:v>
                </c:pt>
                <c:pt idx="5647">
                  <c:v>114.3</c:v>
                </c:pt>
                <c:pt idx="5648">
                  <c:v>114.3</c:v>
                </c:pt>
                <c:pt idx="5649">
                  <c:v>111.8</c:v>
                </c:pt>
                <c:pt idx="5650">
                  <c:v>111.8</c:v>
                </c:pt>
                <c:pt idx="5651">
                  <c:v>111.8</c:v>
                </c:pt>
                <c:pt idx="5652">
                  <c:v>111.1</c:v>
                </c:pt>
                <c:pt idx="5653">
                  <c:v>111.1</c:v>
                </c:pt>
                <c:pt idx="5654">
                  <c:v>111.1</c:v>
                </c:pt>
                <c:pt idx="5655">
                  <c:v>110.6</c:v>
                </c:pt>
                <c:pt idx="5656">
                  <c:v>110.6</c:v>
                </c:pt>
                <c:pt idx="5657">
                  <c:v>110.6</c:v>
                </c:pt>
                <c:pt idx="5658">
                  <c:v>111.1</c:v>
                </c:pt>
                <c:pt idx="5659">
                  <c:v>111.1</c:v>
                </c:pt>
                <c:pt idx="5660">
                  <c:v>111.1</c:v>
                </c:pt>
                <c:pt idx="5661">
                  <c:v>111.1</c:v>
                </c:pt>
                <c:pt idx="5662">
                  <c:v>111.1</c:v>
                </c:pt>
                <c:pt idx="5663">
                  <c:v>111.1</c:v>
                </c:pt>
                <c:pt idx="5664">
                  <c:v>111.1</c:v>
                </c:pt>
                <c:pt idx="5665">
                  <c:v>111.1</c:v>
                </c:pt>
                <c:pt idx="5666">
                  <c:v>111.1</c:v>
                </c:pt>
                <c:pt idx="5667">
                  <c:v>110.7</c:v>
                </c:pt>
                <c:pt idx="5668">
                  <c:v>110.7</c:v>
                </c:pt>
                <c:pt idx="5669">
                  <c:v>110.7</c:v>
                </c:pt>
                <c:pt idx="5670">
                  <c:v>110.4</c:v>
                </c:pt>
                <c:pt idx="5671">
                  <c:v>110.4</c:v>
                </c:pt>
                <c:pt idx="5672">
                  <c:v>110.4</c:v>
                </c:pt>
                <c:pt idx="5673">
                  <c:v>110.4</c:v>
                </c:pt>
                <c:pt idx="5674">
                  <c:v>110.4</c:v>
                </c:pt>
                <c:pt idx="5675">
                  <c:v>110.4</c:v>
                </c:pt>
                <c:pt idx="5676">
                  <c:v>110.4</c:v>
                </c:pt>
                <c:pt idx="5677">
                  <c:v>110.4</c:v>
                </c:pt>
                <c:pt idx="5678">
                  <c:v>110.4</c:v>
                </c:pt>
                <c:pt idx="5679">
                  <c:v>112.6</c:v>
                </c:pt>
                <c:pt idx="5680">
                  <c:v>112.6</c:v>
                </c:pt>
                <c:pt idx="5681">
                  <c:v>112.6</c:v>
                </c:pt>
                <c:pt idx="5682">
                  <c:v>116</c:v>
                </c:pt>
                <c:pt idx="5683">
                  <c:v>116</c:v>
                </c:pt>
                <c:pt idx="5684">
                  <c:v>116</c:v>
                </c:pt>
                <c:pt idx="5685">
                  <c:v>119.8</c:v>
                </c:pt>
                <c:pt idx="5686">
                  <c:v>119.8</c:v>
                </c:pt>
                <c:pt idx="5687">
                  <c:v>119.8</c:v>
                </c:pt>
                <c:pt idx="5688">
                  <c:v>121.9</c:v>
                </c:pt>
                <c:pt idx="5689">
                  <c:v>121.9</c:v>
                </c:pt>
                <c:pt idx="5690">
                  <c:v>121.9</c:v>
                </c:pt>
                <c:pt idx="5691">
                  <c:v>122.7</c:v>
                </c:pt>
                <c:pt idx="5692">
                  <c:v>122.7</c:v>
                </c:pt>
                <c:pt idx="5693">
                  <c:v>122.7</c:v>
                </c:pt>
                <c:pt idx="5694">
                  <c:v>123</c:v>
                </c:pt>
                <c:pt idx="5695">
                  <c:v>123</c:v>
                </c:pt>
                <c:pt idx="5696">
                  <c:v>123</c:v>
                </c:pt>
                <c:pt idx="5697">
                  <c:v>123.2</c:v>
                </c:pt>
                <c:pt idx="5698">
                  <c:v>123.2</c:v>
                </c:pt>
                <c:pt idx="5699">
                  <c:v>123.2</c:v>
                </c:pt>
                <c:pt idx="5700">
                  <c:v>123.6</c:v>
                </c:pt>
                <c:pt idx="5701">
                  <c:v>123.6</c:v>
                </c:pt>
                <c:pt idx="5702">
                  <c:v>123.6</c:v>
                </c:pt>
                <c:pt idx="5703">
                  <c:v>123.9</c:v>
                </c:pt>
                <c:pt idx="5704">
                  <c:v>123.9</c:v>
                </c:pt>
                <c:pt idx="5705">
                  <c:v>123.9</c:v>
                </c:pt>
                <c:pt idx="5706">
                  <c:v>123.9</c:v>
                </c:pt>
                <c:pt idx="5707">
                  <c:v>123.9</c:v>
                </c:pt>
                <c:pt idx="5708">
                  <c:v>123.9</c:v>
                </c:pt>
                <c:pt idx="5709">
                  <c:v>123.6</c:v>
                </c:pt>
                <c:pt idx="5710">
                  <c:v>123.6</c:v>
                </c:pt>
                <c:pt idx="5711">
                  <c:v>123.6</c:v>
                </c:pt>
                <c:pt idx="5712">
                  <c:v>124</c:v>
                </c:pt>
                <c:pt idx="5713">
                  <c:v>124</c:v>
                </c:pt>
                <c:pt idx="5714">
                  <c:v>124</c:v>
                </c:pt>
                <c:pt idx="5715">
                  <c:v>123.8</c:v>
                </c:pt>
                <c:pt idx="5716">
                  <c:v>123.8</c:v>
                </c:pt>
                <c:pt idx="5717">
                  <c:v>123.8</c:v>
                </c:pt>
                <c:pt idx="5718">
                  <c:v>123.9</c:v>
                </c:pt>
                <c:pt idx="5719">
                  <c:v>123.9</c:v>
                </c:pt>
                <c:pt idx="5720">
                  <c:v>123.9</c:v>
                </c:pt>
                <c:pt idx="5721">
                  <c:v>124.1</c:v>
                </c:pt>
                <c:pt idx="5722">
                  <c:v>124.1</c:v>
                </c:pt>
                <c:pt idx="5723">
                  <c:v>124.1</c:v>
                </c:pt>
                <c:pt idx="5724">
                  <c:v>124.7</c:v>
                </c:pt>
                <c:pt idx="5725">
                  <c:v>124.7</c:v>
                </c:pt>
                <c:pt idx="5726">
                  <c:v>124.7</c:v>
                </c:pt>
                <c:pt idx="5727">
                  <c:v>125.2</c:v>
                </c:pt>
                <c:pt idx="5728">
                  <c:v>125.2</c:v>
                </c:pt>
                <c:pt idx="5729">
                  <c:v>125.2</c:v>
                </c:pt>
                <c:pt idx="5730">
                  <c:v>125.4</c:v>
                </c:pt>
                <c:pt idx="5731">
                  <c:v>125.4</c:v>
                </c:pt>
                <c:pt idx="5732">
                  <c:v>125.4</c:v>
                </c:pt>
                <c:pt idx="5733">
                  <c:v>125</c:v>
                </c:pt>
                <c:pt idx="5734">
                  <c:v>125</c:v>
                </c:pt>
                <c:pt idx="5735">
                  <c:v>125</c:v>
                </c:pt>
                <c:pt idx="5736">
                  <c:v>124.6</c:v>
                </c:pt>
                <c:pt idx="5737">
                  <c:v>124.6</c:v>
                </c:pt>
                <c:pt idx="5738">
                  <c:v>124.6</c:v>
                </c:pt>
                <c:pt idx="5739">
                  <c:v>124.7</c:v>
                </c:pt>
                <c:pt idx="5740">
                  <c:v>124.7</c:v>
                </c:pt>
                <c:pt idx="5741">
                  <c:v>124.7</c:v>
                </c:pt>
                <c:pt idx="5742">
                  <c:v>124.8</c:v>
                </c:pt>
                <c:pt idx="5743">
                  <c:v>124.8</c:v>
                </c:pt>
                <c:pt idx="5744">
                  <c:v>124.8</c:v>
                </c:pt>
                <c:pt idx="5745">
                  <c:v>124.7</c:v>
                </c:pt>
                <c:pt idx="5746">
                  <c:v>124.7</c:v>
                </c:pt>
                <c:pt idx="5747">
                  <c:v>124.7</c:v>
                </c:pt>
                <c:pt idx="5748">
                  <c:v>124.3</c:v>
                </c:pt>
                <c:pt idx="5749">
                  <c:v>124.3</c:v>
                </c:pt>
                <c:pt idx="5750">
                  <c:v>124.3</c:v>
                </c:pt>
                <c:pt idx="5751">
                  <c:v>124.4</c:v>
                </c:pt>
                <c:pt idx="5752">
                  <c:v>124.4</c:v>
                </c:pt>
                <c:pt idx="5753">
                  <c:v>124.4</c:v>
                </c:pt>
                <c:pt idx="5754">
                  <c:v>124.6</c:v>
                </c:pt>
                <c:pt idx="5755">
                  <c:v>124.6</c:v>
                </c:pt>
                <c:pt idx="5756">
                  <c:v>124.6</c:v>
                </c:pt>
                <c:pt idx="5757">
                  <c:v>125</c:v>
                </c:pt>
                <c:pt idx="5758">
                  <c:v>125</c:v>
                </c:pt>
                <c:pt idx="5759">
                  <c:v>125</c:v>
                </c:pt>
                <c:pt idx="5760">
                  <c:v>125.4</c:v>
                </c:pt>
                <c:pt idx="5761">
                  <c:v>125.4</c:v>
                </c:pt>
                <c:pt idx="5762">
                  <c:v>125.4</c:v>
                </c:pt>
                <c:pt idx="5763">
                  <c:v>125.4</c:v>
                </c:pt>
                <c:pt idx="5764">
                  <c:v>125.4</c:v>
                </c:pt>
                <c:pt idx="5765">
                  <c:v>125.4</c:v>
                </c:pt>
                <c:pt idx="5766">
                  <c:v>125.4</c:v>
                </c:pt>
                <c:pt idx="5767">
                  <c:v>125.4</c:v>
                </c:pt>
                <c:pt idx="5768">
                  <c:v>125.4</c:v>
                </c:pt>
                <c:pt idx="5769">
                  <c:v>125.3</c:v>
                </c:pt>
                <c:pt idx="5770">
                  <c:v>125.3</c:v>
                </c:pt>
                <c:pt idx="5771">
                  <c:v>125.3</c:v>
                </c:pt>
                <c:pt idx="5772">
                  <c:v>125.7</c:v>
                </c:pt>
                <c:pt idx="5773">
                  <c:v>125.7</c:v>
                </c:pt>
                <c:pt idx="5774">
                  <c:v>125.7</c:v>
                </c:pt>
                <c:pt idx="5775">
                  <c:v>125.9</c:v>
                </c:pt>
                <c:pt idx="5776">
                  <c:v>125.9</c:v>
                </c:pt>
                <c:pt idx="5777">
                  <c:v>125.9</c:v>
                </c:pt>
                <c:pt idx="5778">
                  <c:v>125.7</c:v>
                </c:pt>
                <c:pt idx="5779">
                  <c:v>125.7</c:v>
                </c:pt>
                <c:pt idx="5780">
                  <c:v>125.7</c:v>
                </c:pt>
                <c:pt idx="5781">
                  <c:v>125.9</c:v>
                </c:pt>
                <c:pt idx="5782">
                  <c:v>125.9</c:v>
                </c:pt>
                <c:pt idx="5783">
                  <c:v>125.9</c:v>
                </c:pt>
                <c:pt idx="5784">
                  <c:v>126.1</c:v>
                </c:pt>
                <c:pt idx="5785">
                  <c:v>126.1</c:v>
                </c:pt>
                <c:pt idx="5786">
                  <c:v>126.1</c:v>
                </c:pt>
                <c:pt idx="5787">
                  <c:v>126.4</c:v>
                </c:pt>
                <c:pt idx="5788">
                  <c:v>126.4</c:v>
                </c:pt>
                <c:pt idx="5789">
                  <c:v>126.4</c:v>
                </c:pt>
                <c:pt idx="5790">
                  <c:v>126.7</c:v>
                </c:pt>
                <c:pt idx="5791">
                  <c:v>126.7</c:v>
                </c:pt>
                <c:pt idx="5792">
                  <c:v>126.7</c:v>
                </c:pt>
                <c:pt idx="5793">
                  <c:v>127.1</c:v>
                </c:pt>
                <c:pt idx="5794">
                  <c:v>127.1</c:v>
                </c:pt>
                <c:pt idx="5795">
                  <c:v>127.1</c:v>
                </c:pt>
                <c:pt idx="5796">
                  <c:v>127.8</c:v>
                </c:pt>
                <c:pt idx="5797">
                  <c:v>127.8</c:v>
                </c:pt>
                <c:pt idx="5798">
                  <c:v>127.8</c:v>
                </c:pt>
                <c:pt idx="5799">
                  <c:v>128.4</c:v>
                </c:pt>
                <c:pt idx="5800">
                  <c:v>128.4</c:v>
                </c:pt>
                <c:pt idx="5801">
                  <c:v>128.4</c:v>
                </c:pt>
                <c:pt idx="5802">
                  <c:v>128.6</c:v>
                </c:pt>
                <c:pt idx="5803">
                  <c:v>128.6</c:v>
                </c:pt>
                <c:pt idx="5804">
                  <c:v>128.6</c:v>
                </c:pt>
                <c:pt idx="5805">
                  <c:v>128.6</c:v>
                </c:pt>
                <c:pt idx="5806">
                  <c:v>128.6</c:v>
                </c:pt>
                <c:pt idx="5807">
                  <c:v>128.6</c:v>
                </c:pt>
                <c:pt idx="5808">
                  <c:v>128.9</c:v>
                </c:pt>
                <c:pt idx="5809">
                  <c:v>128.9</c:v>
                </c:pt>
                <c:pt idx="5810">
                  <c:v>128.9</c:v>
                </c:pt>
                <c:pt idx="5811">
                  <c:v>129.5</c:v>
                </c:pt>
                <c:pt idx="5812">
                  <c:v>129.5</c:v>
                </c:pt>
                <c:pt idx="5813">
                  <c:v>129.5</c:v>
                </c:pt>
                <c:pt idx="5814">
                  <c:v>130.9</c:v>
                </c:pt>
                <c:pt idx="5815">
                  <c:v>130.9</c:v>
                </c:pt>
                <c:pt idx="5816">
                  <c:v>130.9</c:v>
                </c:pt>
                <c:pt idx="5817">
                  <c:v>132.30000000000001</c:v>
                </c:pt>
                <c:pt idx="5818">
                  <c:v>132.30000000000001</c:v>
                </c:pt>
                <c:pt idx="5819">
                  <c:v>132.30000000000001</c:v>
                </c:pt>
                <c:pt idx="5820">
                  <c:v>133.30000000000001</c:v>
                </c:pt>
                <c:pt idx="5821">
                  <c:v>133.30000000000001</c:v>
                </c:pt>
                <c:pt idx="5822">
                  <c:v>133.30000000000001</c:v>
                </c:pt>
                <c:pt idx="5823">
                  <c:v>133.69999999999999</c:v>
                </c:pt>
                <c:pt idx="5824">
                  <c:v>133.69999999999999</c:v>
                </c:pt>
                <c:pt idx="5825">
                  <c:v>133.69999999999999</c:v>
                </c:pt>
                <c:pt idx="5826">
                  <c:v>134.30000000000001</c:v>
                </c:pt>
                <c:pt idx="5827">
                  <c:v>134.30000000000001</c:v>
                </c:pt>
                <c:pt idx="5828">
                  <c:v>134.30000000000001</c:v>
                </c:pt>
                <c:pt idx="5829">
                  <c:v>134.69999999999999</c:v>
                </c:pt>
                <c:pt idx="5830">
                  <c:v>134.69999999999999</c:v>
                </c:pt>
                <c:pt idx="5831">
                  <c:v>134.69999999999999</c:v>
                </c:pt>
                <c:pt idx="5832">
                  <c:v>135.5</c:v>
                </c:pt>
                <c:pt idx="5833">
                  <c:v>135.5</c:v>
                </c:pt>
                <c:pt idx="5834">
                  <c:v>135.5</c:v>
                </c:pt>
                <c:pt idx="5835">
                  <c:v>136.1</c:v>
                </c:pt>
                <c:pt idx="5836">
                  <c:v>136.1</c:v>
                </c:pt>
                <c:pt idx="5837">
                  <c:v>136.1</c:v>
                </c:pt>
                <c:pt idx="5838">
                  <c:v>136.69999999999999</c:v>
                </c:pt>
                <c:pt idx="5839">
                  <c:v>136.69999999999999</c:v>
                </c:pt>
                <c:pt idx="5840">
                  <c:v>136.69999999999999</c:v>
                </c:pt>
                <c:pt idx="5841">
                  <c:v>137.1</c:v>
                </c:pt>
                <c:pt idx="5842">
                  <c:v>137.1</c:v>
                </c:pt>
                <c:pt idx="5843">
                  <c:v>137.1</c:v>
                </c:pt>
                <c:pt idx="5844">
                  <c:v>137.6</c:v>
                </c:pt>
                <c:pt idx="5845">
                  <c:v>137.6</c:v>
                </c:pt>
                <c:pt idx="5846">
                  <c:v>137.6</c:v>
                </c:pt>
                <c:pt idx="5847">
                  <c:v>138.1</c:v>
                </c:pt>
                <c:pt idx="5848">
                  <c:v>138.1</c:v>
                </c:pt>
                <c:pt idx="5849">
                  <c:v>138.1</c:v>
                </c:pt>
                <c:pt idx="5850">
                  <c:v>138.5</c:v>
                </c:pt>
                <c:pt idx="5851">
                  <c:v>138.5</c:v>
                </c:pt>
                <c:pt idx="5852">
                  <c:v>138.5</c:v>
                </c:pt>
                <c:pt idx="5853">
                  <c:v>139.19999999999999</c:v>
                </c:pt>
                <c:pt idx="5854">
                  <c:v>139.19999999999999</c:v>
                </c:pt>
                <c:pt idx="5855">
                  <c:v>139.19999999999999</c:v>
                </c:pt>
                <c:pt idx="5856">
                  <c:v>139.80000000000001</c:v>
                </c:pt>
                <c:pt idx="5857">
                  <c:v>139.80000000000001</c:v>
                </c:pt>
                <c:pt idx="5858">
                  <c:v>139.80000000000001</c:v>
                </c:pt>
                <c:pt idx="5859">
                  <c:v>140.5</c:v>
                </c:pt>
                <c:pt idx="5860">
                  <c:v>140.5</c:v>
                </c:pt>
                <c:pt idx="5861">
                  <c:v>140.5</c:v>
                </c:pt>
                <c:pt idx="5862">
                  <c:v>140.80000000000001</c:v>
                </c:pt>
                <c:pt idx="5863">
                  <c:v>140.80000000000001</c:v>
                </c:pt>
                <c:pt idx="5864">
                  <c:v>140.80000000000001</c:v>
                </c:pt>
                <c:pt idx="5865">
                  <c:v>141</c:v>
                </c:pt>
                <c:pt idx="5866">
                  <c:v>141</c:v>
                </c:pt>
                <c:pt idx="5867">
                  <c:v>141</c:v>
                </c:pt>
                <c:pt idx="5868">
                  <c:v>141.1</c:v>
                </c:pt>
                <c:pt idx="5869">
                  <c:v>141.1</c:v>
                </c:pt>
                <c:pt idx="5870">
                  <c:v>141.1</c:v>
                </c:pt>
                <c:pt idx="5871">
                  <c:v>141.9</c:v>
                </c:pt>
                <c:pt idx="5872">
                  <c:v>141.9</c:v>
                </c:pt>
                <c:pt idx="5873">
                  <c:v>141.9</c:v>
                </c:pt>
                <c:pt idx="5874">
                  <c:v>144</c:v>
                </c:pt>
                <c:pt idx="5875">
                  <c:v>144</c:v>
                </c:pt>
                <c:pt idx="5876">
                  <c:v>144</c:v>
                </c:pt>
                <c:pt idx="5877">
                  <c:v>144.9</c:v>
                </c:pt>
                <c:pt idx="5878">
                  <c:v>144.9</c:v>
                </c:pt>
                <c:pt idx="5879">
                  <c:v>144.9</c:v>
                </c:pt>
                <c:pt idx="5880">
                  <c:v>143.9</c:v>
                </c:pt>
                <c:pt idx="5881">
                  <c:v>143.9</c:v>
                </c:pt>
                <c:pt idx="5882">
                  <c:v>143.9</c:v>
                </c:pt>
                <c:pt idx="5883">
                  <c:v>142.30000000000001</c:v>
                </c:pt>
                <c:pt idx="5884">
                  <c:v>142.30000000000001</c:v>
                </c:pt>
                <c:pt idx="5885">
                  <c:v>142.30000000000001</c:v>
                </c:pt>
                <c:pt idx="5886">
                  <c:v>140.9</c:v>
                </c:pt>
                <c:pt idx="5887">
                  <c:v>140.9</c:v>
                </c:pt>
                <c:pt idx="5888">
                  <c:v>140.9</c:v>
                </c:pt>
                <c:pt idx="5889">
                  <c:v>140.4</c:v>
                </c:pt>
                <c:pt idx="5890">
                  <c:v>140.4</c:v>
                </c:pt>
                <c:pt idx="5891">
                  <c:v>140.4</c:v>
                </c:pt>
                <c:pt idx="5892">
                  <c:v>139.69999999999999</c:v>
                </c:pt>
                <c:pt idx="5893">
                  <c:v>139.69999999999999</c:v>
                </c:pt>
                <c:pt idx="5894">
                  <c:v>139.69999999999999</c:v>
                </c:pt>
                <c:pt idx="5895">
                  <c:v>140.1</c:v>
                </c:pt>
                <c:pt idx="5896">
                  <c:v>140.1</c:v>
                </c:pt>
                <c:pt idx="5897">
                  <c:v>140.1</c:v>
                </c:pt>
                <c:pt idx="5898">
                  <c:v>141.69999999999999</c:v>
                </c:pt>
                <c:pt idx="5899">
                  <c:v>141.69999999999999</c:v>
                </c:pt>
                <c:pt idx="5900">
                  <c:v>141.69999999999999</c:v>
                </c:pt>
                <c:pt idx="5901">
                  <c:v>142.9</c:v>
                </c:pt>
                <c:pt idx="5902">
                  <c:v>142.9</c:v>
                </c:pt>
                <c:pt idx="5903">
                  <c:v>142.9</c:v>
                </c:pt>
                <c:pt idx="5904">
                  <c:v>142.80000000000001</c:v>
                </c:pt>
                <c:pt idx="5905">
                  <c:v>142.80000000000001</c:v>
                </c:pt>
                <c:pt idx="5906">
                  <c:v>142.80000000000001</c:v>
                </c:pt>
                <c:pt idx="5907">
                  <c:v>140.30000000000001</c:v>
                </c:pt>
                <c:pt idx="5908">
                  <c:v>140.30000000000001</c:v>
                </c:pt>
                <c:pt idx="5909">
                  <c:v>140.30000000000001</c:v>
                </c:pt>
                <c:pt idx="5910">
                  <c:v>135.9</c:v>
                </c:pt>
                <c:pt idx="5911">
                  <c:v>135.9</c:v>
                </c:pt>
                <c:pt idx="5912">
                  <c:v>135.9</c:v>
                </c:pt>
                <c:pt idx="5913">
                  <c:v>132.30000000000001</c:v>
                </c:pt>
                <c:pt idx="5914">
                  <c:v>132.30000000000001</c:v>
                </c:pt>
                <c:pt idx="5915">
                  <c:v>132.30000000000001</c:v>
                </c:pt>
                <c:pt idx="5916">
                  <c:v>130.1</c:v>
                </c:pt>
                <c:pt idx="5917">
                  <c:v>130.1</c:v>
                </c:pt>
                <c:pt idx="5918">
                  <c:v>130.1</c:v>
                </c:pt>
                <c:pt idx="5919">
                  <c:v>128.9</c:v>
                </c:pt>
                <c:pt idx="5920">
                  <c:v>128.9</c:v>
                </c:pt>
                <c:pt idx="5921">
                  <c:v>128.9</c:v>
                </c:pt>
                <c:pt idx="5922">
                  <c:v>127.7</c:v>
                </c:pt>
                <c:pt idx="5923">
                  <c:v>127.7</c:v>
                </c:pt>
                <c:pt idx="5924">
                  <c:v>127.7</c:v>
                </c:pt>
                <c:pt idx="5925">
                  <c:v>126.4</c:v>
                </c:pt>
                <c:pt idx="5926">
                  <c:v>126.4</c:v>
                </c:pt>
                <c:pt idx="5927">
                  <c:v>126.4</c:v>
                </c:pt>
                <c:pt idx="5928">
                  <c:v>125.8</c:v>
                </c:pt>
                <c:pt idx="5929">
                  <c:v>125.8</c:v>
                </c:pt>
                <c:pt idx="5930">
                  <c:v>125.8</c:v>
                </c:pt>
                <c:pt idx="5931">
                  <c:v>125.6</c:v>
                </c:pt>
                <c:pt idx="5932">
                  <c:v>125.6</c:v>
                </c:pt>
                <c:pt idx="5933">
                  <c:v>125.6</c:v>
                </c:pt>
                <c:pt idx="5934">
                  <c:v>125.3</c:v>
                </c:pt>
                <c:pt idx="5935">
                  <c:v>125.3</c:v>
                </c:pt>
                <c:pt idx="5936">
                  <c:v>125.3</c:v>
                </c:pt>
                <c:pt idx="5937">
                  <c:v>124.7</c:v>
                </c:pt>
                <c:pt idx="5938">
                  <c:v>124.7</c:v>
                </c:pt>
                <c:pt idx="5939">
                  <c:v>124.7</c:v>
                </c:pt>
                <c:pt idx="5940">
                  <c:v>124.3</c:v>
                </c:pt>
                <c:pt idx="5941">
                  <c:v>124.3</c:v>
                </c:pt>
                <c:pt idx="5942">
                  <c:v>124.3</c:v>
                </c:pt>
                <c:pt idx="5943">
                  <c:v>124.1</c:v>
                </c:pt>
                <c:pt idx="5944">
                  <c:v>124.1</c:v>
                </c:pt>
                <c:pt idx="5945">
                  <c:v>124.1</c:v>
                </c:pt>
                <c:pt idx="5946">
                  <c:v>124</c:v>
                </c:pt>
                <c:pt idx="5947">
                  <c:v>124</c:v>
                </c:pt>
                <c:pt idx="5948">
                  <c:v>124</c:v>
                </c:pt>
                <c:pt idx="5949">
                  <c:v>124</c:v>
                </c:pt>
                <c:pt idx="5950">
                  <c:v>124</c:v>
                </c:pt>
                <c:pt idx="5951">
                  <c:v>124</c:v>
                </c:pt>
                <c:pt idx="5952">
                  <c:v>124.4</c:v>
                </c:pt>
                <c:pt idx="5953">
                  <c:v>124.4</c:v>
                </c:pt>
                <c:pt idx="5954">
                  <c:v>124.4</c:v>
                </c:pt>
                <c:pt idx="5955">
                  <c:v>124.8</c:v>
                </c:pt>
                <c:pt idx="5956">
                  <c:v>124.8</c:v>
                </c:pt>
                <c:pt idx="5957">
                  <c:v>124.8</c:v>
                </c:pt>
                <c:pt idx="5958">
                  <c:v>125.7</c:v>
                </c:pt>
                <c:pt idx="5959">
                  <c:v>125.7</c:v>
                </c:pt>
                <c:pt idx="5960">
                  <c:v>125.7</c:v>
                </c:pt>
                <c:pt idx="5961">
                  <c:v>126.4</c:v>
                </c:pt>
                <c:pt idx="5962">
                  <c:v>126.4</c:v>
                </c:pt>
                <c:pt idx="5963">
                  <c:v>126.4</c:v>
                </c:pt>
                <c:pt idx="5964">
                  <c:v>127.6</c:v>
                </c:pt>
                <c:pt idx="5965">
                  <c:v>127.6</c:v>
                </c:pt>
                <c:pt idx="5966">
                  <c:v>127.6</c:v>
                </c:pt>
                <c:pt idx="5967">
                  <c:v>127.7</c:v>
                </c:pt>
                <c:pt idx="5968">
                  <c:v>127.7</c:v>
                </c:pt>
                <c:pt idx="5969">
                  <c:v>127.7</c:v>
                </c:pt>
                <c:pt idx="5970">
                  <c:v>127.3</c:v>
                </c:pt>
                <c:pt idx="5971">
                  <c:v>127.3</c:v>
                </c:pt>
                <c:pt idx="5972">
                  <c:v>127.3</c:v>
                </c:pt>
                <c:pt idx="5973">
                  <c:v>125.8</c:v>
                </c:pt>
                <c:pt idx="5974">
                  <c:v>125.8</c:v>
                </c:pt>
                <c:pt idx="5975">
                  <c:v>125.8</c:v>
                </c:pt>
                <c:pt idx="5976">
                  <c:v>124.3</c:v>
                </c:pt>
                <c:pt idx="5977">
                  <c:v>124.3</c:v>
                </c:pt>
                <c:pt idx="5978">
                  <c:v>124.3</c:v>
                </c:pt>
                <c:pt idx="5979">
                  <c:v>123.3</c:v>
                </c:pt>
                <c:pt idx="5980">
                  <c:v>123.3</c:v>
                </c:pt>
                <c:pt idx="5981">
                  <c:v>123.3</c:v>
                </c:pt>
                <c:pt idx="5982">
                  <c:v>122.8</c:v>
                </c:pt>
                <c:pt idx="5983">
                  <c:v>122.8</c:v>
                </c:pt>
                <c:pt idx="5984">
                  <c:v>122.8</c:v>
                </c:pt>
                <c:pt idx="5985">
                  <c:v>123.1</c:v>
                </c:pt>
                <c:pt idx="5986">
                  <c:v>123.1</c:v>
                </c:pt>
                <c:pt idx="5987">
                  <c:v>123.1</c:v>
                </c:pt>
                <c:pt idx="5988">
                  <c:v>122.8</c:v>
                </c:pt>
                <c:pt idx="5989">
                  <c:v>122.8</c:v>
                </c:pt>
                <c:pt idx="5990">
                  <c:v>122.8</c:v>
                </c:pt>
                <c:pt idx="5991">
                  <c:v>123.2</c:v>
                </c:pt>
                <c:pt idx="5992">
                  <c:v>123.2</c:v>
                </c:pt>
                <c:pt idx="5993">
                  <c:v>123.2</c:v>
                </c:pt>
                <c:pt idx="5994">
                  <c:v>123.2</c:v>
                </c:pt>
                <c:pt idx="5995">
                  <c:v>123.2</c:v>
                </c:pt>
                <c:pt idx="5996">
                  <c:v>123.2</c:v>
                </c:pt>
                <c:pt idx="5997">
                  <c:v>123.4</c:v>
                </c:pt>
                <c:pt idx="5998">
                  <c:v>123.4</c:v>
                </c:pt>
                <c:pt idx="5999">
                  <c:v>123.4</c:v>
                </c:pt>
                <c:pt idx="6000">
                  <c:v>123.4</c:v>
                </c:pt>
                <c:pt idx="6001">
                  <c:v>123.4</c:v>
                </c:pt>
                <c:pt idx="6002">
                  <c:v>123.4</c:v>
                </c:pt>
                <c:pt idx="6003">
                  <c:v>123.5</c:v>
                </c:pt>
                <c:pt idx="6004">
                  <c:v>123.5</c:v>
                </c:pt>
                <c:pt idx="6005">
                  <c:v>123.5</c:v>
                </c:pt>
                <c:pt idx="6006">
                  <c:v>123.8</c:v>
                </c:pt>
                <c:pt idx="6007">
                  <c:v>123.8</c:v>
                </c:pt>
                <c:pt idx="6008">
                  <c:v>123.8</c:v>
                </c:pt>
                <c:pt idx="6009">
                  <c:v>123.7</c:v>
                </c:pt>
                <c:pt idx="6010">
                  <c:v>123.7</c:v>
                </c:pt>
                <c:pt idx="6011">
                  <c:v>123.7</c:v>
                </c:pt>
                <c:pt idx="6012">
                  <c:v>123.7</c:v>
                </c:pt>
                <c:pt idx="6013">
                  <c:v>123.7</c:v>
                </c:pt>
                <c:pt idx="6014">
                  <c:v>123.7</c:v>
                </c:pt>
                <c:pt idx="6015">
                  <c:v>123.6</c:v>
                </c:pt>
                <c:pt idx="6016">
                  <c:v>123.6</c:v>
                </c:pt>
                <c:pt idx="6017">
                  <c:v>123.6</c:v>
                </c:pt>
                <c:pt idx="6018">
                  <c:v>123.9</c:v>
                </c:pt>
                <c:pt idx="6019">
                  <c:v>123.9</c:v>
                </c:pt>
                <c:pt idx="6020">
                  <c:v>123.9</c:v>
                </c:pt>
                <c:pt idx="6021">
                  <c:v>124.4</c:v>
                </c:pt>
                <c:pt idx="6022">
                  <c:v>124.4</c:v>
                </c:pt>
                <c:pt idx="6023">
                  <c:v>124.4</c:v>
                </c:pt>
                <c:pt idx="6024">
                  <c:v>124.9</c:v>
                </c:pt>
                <c:pt idx="6025">
                  <c:v>124.9</c:v>
                </c:pt>
                <c:pt idx="6026">
                  <c:v>124.9</c:v>
                </c:pt>
                <c:pt idx="6027">
                  <c:v>125.2</c:v>
                </c:pt>
                <c:pt idx="6028">
                  <c:v>125.2</c:v>
                </c:pt>
                <c:pt idx="6029">
                  <c:v>125.2</c:v>
                </c:pt>
                <c:pt idx="6030">
                  <c:v>125.2</c:v>
                </c:pt>
                <c:pt idx="6031">
                  <c:v>125.2</c:v>
                </c:pt>
                <c:pt idx="6032">
                  <c:v>125.2</c:v>
                </c:pt>
                <c:pt idx="6033">
                  <c:v>125.1</c:v>
                </c:pt>
                <c:pt idx="6034">
                  <c:v>125.1</c:v>
                </c:pt>
                <c:pt idx="6035">
                  <c:v>125.1</c:v>
                </c:pt>
                <c:pt idx="6036">
                  <c:v>124.9</c:v>
                </c:pt>
                <c:pt idx="6037">
                  <c:v>124.9</c:v>
                </c:pt>
                <c:pt idx="6038">
                  <c:v>124.9</c:v>
                </c:pt>
                <c:pt idx="6039">
                  <c:v>125.1</c:v>
                </c:pt>
                <c:pt idx="6040">
                  <c:v>125.1</c:v>
                </c:pt>
                <c:pt idx="6041">
                  <c:v>125.1</c:v>
                </c:pt>
                <c:pt idx="6042">
                  <c:v>124.9</c:v>
                </c:pt>
                <c:pt idx="6043">
                  <c:v>124.9</c:v>
                </c:pt>
                <c:pt idx="6044">
                  <c:v>124.9</c:v>
                </c:pt>
                <c:pt idx="6045">
                  <c:v>125.1</c:v>
                </c:pt>
                <c:pt idx="6046">
                  <c:v>125.1</c:v>
                </c:pt>
                <c:pt idx="6047">
                  <c:v>125.1</c:v>
                </c:pt>
                <c:pt idx="6048">
                  <c:v>125.6</c:v>
                </c:pt>
                <c:pt idx="6049">
                  <c:v>125.6</c:v>
                </c:pt>
                <c:pt idx="6050">
                  <c:v>125.6</c:v>
                </c:pt>
                <c:pt idx="6051">
                  <c:v>126.1</c:v>
                </c:pt>
                <c:pt idx="6052">
                  <c:v>126.1</c:v>
                </c:pt>
                <c:pt idx="6053">
                  <c:v>126.1</c:v>
                </c:pt>
                <c:pt idx="6054">
                  <c:v>126.6</c:v>
                </c:pt>
                <c:pt idx="6055">
                  <c:v>126.6</c:v>
                </c:pt>
                <c:pt idx="6056">
                  <c:v>126.6</c:v>
                </c:pt>
                <c:pt idx="6057">
                  <c:v>126.3</c:v>
                </c:pt>
                <c:pt idx="6058">
                  <c:v>126.3</c:v>
                </c:pt>
                <c:pt idx="6059">
                  <c:v>126.3</c:v>
                </c:pt>
                <c:pt idx="6060">
                  <c:v>127.2</c:v>
                </c:pt>
                <c:pt idx="6061">
                  <c:v>127.2</c:v>
                </c:pt>
                <c:pt idx="6062">
                  <c:v>127.2</c:v>
                </c:pt>
                <c:pt idx="6063">
                  <c:v>127.3</c:v>
                </c:pt>
                <c:pt idx="6064">
                  <c:v>127.3</c:v>
                </c:pt>
                <c:pt idx="6065">
                  <c:v>127.3</c:v>
                </c:pt>
                <c:pt idx="6066">
                  <c:v>128</c:v>
                </c:pt>
                <c:pt idx="6067">
                  <c:v>128</c:v>
                </c:pt>
                <c:pt idx="6068">
                  <c:v>128</c:v>
                </c:pt>
                <c:pt idx="6069">
                  <c:v>127.7</c:v>
                </c:pt>
                <c:pt idx="6070">
                  <c:v>127.7</c:v>
                </c:pt>
                <c:pt idx="6071">
                  <c:v>127.7</c:v>
                </c:pt>
                <c:pt idx="6072">
                  <c:v>128.80000000000001</c:v>
                </c:pt>
                <c:pt idx="6073">
                  <c:v>128.80000000000001</c:v>
                </c:pt>
                <c:pt idx="6074">
                  <c:v>128.80000000000001</c:v>
                </c:pt>
                <c:pt idx="6075">
                  <c:v>130.80000000000001</c:v>
                </c:pt>
                <c:pt idx="6076">
                  <c:v>130.80000000000001</c:v>
                </c:pt>
                <c:pt idx="6077">
                  <c:v>130.80000000000001</c:v>
                </c:pt>
                <c:pt idx="6078">
                  <c:v>133.6</c:v>
                </c:pt>
                <c:pt idx="6079">
                  <c:v>133.6</c:v>
                </c:pt>
                <c:pt idx="6080">
                  <c:v>133.6</c:v>
                </c:pt>
                <c:pt idx="6081">
                  <c:v>134.69999999999999</c:v>
                </c:pt>
                <c:pt idx="6082">
                  <c:v>134.69999999999999</c:v>
                </c:pt>
                <c:pt idx="6083">
                  <c:v>134.69999999999999</c:v>
                </c:pt>
                <c:pt idx="6084">
                  <c:v>133.9</c:v>
                </c:pt>
                <c:pt idx="6085">
                  <c:v>133.9</c:v>
                </c:pt>
                <c:pt idx="6086">
                  <c:v>133.9</c:v>
                </c:pt>
                <c:pt idx="6087">
                  <c:v>131.6</c:v>
                </c:pt>
                <c:pt idx="6088">
                  <c:v>131.6</c:v>
                </c:pt>
                <c:pt idx="6089">
                  <c:v>131.6</c:v>
                </c:pt>
                <c:pt idx="6090">
                  <c:v>129.6</c:v>
                </c:pt>
                <c:pt idx="6091">
                  <c:v>129.6</c:v>
                </c:pt>
                <c:pt idx="6092">
                  <c:v>129.6</c:v>
                </c:pt>
                <c:pt idx="6093">
                  <c:v>128.80000000000001</c:v>
                </c:pt>
                <c:pt idx="6094">
                  <c:v>128.80000000000001</c:v>
                </c:pt>
                <c:pt idx="6095">
                  <c:v>128.80000000000001</c:v>
                </c:pt>
                <c:pt idx="6096">
                  <c:v>128.69999999999999</c:v>
                </c:pt>
                <c:pt idx="6097">
                  <c:v>128.69999999999999</c:v>
                </c:pt>
                <c:pt idx="6098">
                  <c:v>128.69999999999999</c:v>
                </c:pt>
                <c:pt idx="6099">
                  <c:v>129</c:v>
                </c:pt>
                <c:pt idx="6100">
                  <c:v>129</c:v>
                </c:pt>
                <c:pt idx="6101">
                  <c:v>129</c:v>
                </c:pt>
                <c:pt idx="6102">
                  <c:v>128.9</c:v>
                </c:pt>
                <c:pt idx="6103">
                  <c:v>128.9</c:v>
                </c:pt>
                <c:pt idx="6104">
                  <c:v>128.9</c:v>
                </c:pt>
                <c:pt idx="6105">
                  <c:v>128.69999999999999</c:v>
                </c:pt>
                <c:pt idx="6106">
                  <c:v>128.69999999999999</c:v>
                </c:pt>
                <c:pt idx="6107">
                  <c:v>128.69999999999999</c:v>
                </c:pt>
                <c:pt idx="6108">
                  <c:v>128.19999999999999</c:v>
                </c:pt>
                <c:pt idx="6109">
                  <c:v>128.19999999999999</c:v>
                </c:pt>
                <c:pt idx="6110">
                  <c:v>128.19999999999999</c:v>
                </c:pt>
                <c:pt idx="6111">
                  <c:v>127.5</c:v>
                </c:pt>
                <c:pt idx="6112">
                  <c:v>127.5</c:v>
                </c:pt>
                <c:pt idx="6113">
                  <c:v>127.5</c:v>
                </c:pt>
                <c:pt idx="6114">
                  <c:v>126.8</c:v>
                </c:pt>
                <c:pt idx="6115">
                  <c:v>126.8</c:v>
                </c:pt>
                <c:pt idx="6116">
                  <c:v>126.8</c:v>
                </c:pt>
                <c:pt idx="6117">
                  <c:v>127</c:v>
                </c:pt>
                <c:pt idx="6118">
                  <c:v>127</c:v>
                </c:pt>
                <c:pt idx="6119">
                  <c:v>127</c:v>
                </c:pt>
                <c:pt idx="6120">
                  <c:v>127.4</c:v>
                </c:pt>
                <c:pt idx="6121">
                  <c:v>127.4</c:v>
                </c:pt>
                <c:pt idx="6122">
                  <c:v>127.4</c:v>
                </c:pt>
                <c:pt idx="6123">
                  <c:v>128.30000000000001</c:v>
                </c:pt>
                <c:pt idx="6124">
                  <c:v>128.30000000000001</c:v>
                </c:pt>
                <c:pt idx="6125">
                  <c:v>128.30000000000001</c:v>
                </c:pt>
                <c:pt idx="6126">
                  <c:v>128.30000000000001</c:v>
                </c:pt>
                <c:pt idx="6127">
                  <c:v>128.30000000000001</c:v>
                </c:pt>
                <c:pt idx="6128">
                  <c:v>128.30000000000001</c:v>
                </c:pt>
                <c:pt idx="6129">
                  <c:v>128.1</c:v>
                </c:pt>
                <c:pt idx="6130">
                  <c:v>128.1</c:v>
                </c:pt>
                <c:pt idx="6131">
                  <c:v>128.1</c:v>
                </c:pt>
                <c:pt idx="6132">
                  <c:v>127</c:v>
                </c:pt>
                <c:pt idx="6133">
                  <c:v>127</c:v>
                </c:pt>
                <c:pt idx="6134">
                  <c:v>127</c:v>
                </c:pt>
                <c:pt idx="6135">
                  <c:v>126.7</c:v>
                </c:pt>
                <c:pt idx="6136">
                  <c:v>126.7</c:v>
                </c:pt>
                <c:pt idx="6137">
                  <c:v>126.7</c:v>
                </c:pt>
                <c:pt idx="6138">
                  <c:v>127</c:v>
                </c:pt>
                <c:pt idx="6139">
                  <c:v>127</c:v>
                </c:pt>
                <c:pt idx="6140">
                  <c:v>127</c:v>
                </c:pt>
                <c:pt idx="6141">
                  <c:v>128.1</c:v>
                </c:pt>
                <c:pt idx="6142">
                  <c:v>128.1</c:v>
                </c:pt>
                <c:pt idx="6143">
                  <c:v>128.1</c:v>
                </c:pt>
                <c:pt idx="6144">
                  <c:v>129.19999999999999</c:v>
                </c:pt>
                <c:pt idx="6145">
                  <c:v>129.19999999999999</c:v>
                </c:pt>
                <c:pt idx="6146">
                  <c:v>129.19999999999999</c:v>
                </c:pt>
                <c:pt idx="6147">
                  <c:v>130.80000000000001</c:v>
                </c:pt>
                <c:pt idx="6148">
                  <c:v>130.80000000000001</c:v>
                </c:pt>
                <c:pt idx="6149">
                  <c:v>130.80000000000001</c:v>
                </c:pt>
                <c:pt idx="6150">
                  <c:v>133.1</c:v>
                </c:pt>
                <c:pt idx="6151">
                  <c:v>133.1</c:v>
                </c:pt>
                <c:pt idx="6152">
                  <c:v>133.1</c:v>
                </c:pt>
                <c:pt idx="6153">
                  <c:v>135.4</c:v>
                </c:pt>
                <c:pt idx="6154">
                  <c:v>135.4</c:v>
                </c:pt>
                <c:pt idx="6155">
                  <c:v>135.4</c:v>
                </c:pt>
                <c:pt idx="6156">
                  <c:v>135</c:v>
                </c:pt>
                <c:pt idx="6157">
                  <c:v>135</c:v>
                </c:pt>
                <c:pt idx="6158">
                  <c:v>135</c:v>
                </c:pt>
                <c:pt idx="6159">
                  <c:v>133.4</c:v>
                </c:pt>
                <c:pt idx="6160">
                  <c:v>133.4</c:v>
                </c:pt>
                <c:pt idx="6161">
                  <c:v>133.4</c:v>
                </c:pt>
                <c:pt idx="6162">
                  <c:v>132.5</c:v>
                </c:pt>
                <c:pt idx="6163">
                  <c:v>132.5</c:v>
                </c:pt>
                <c:pt idx="6164">
                  <c:v>132.5</c:v>
                </c:pt>
                <c:pt idx="6165">
                  <c:v>134.69999999999999</c:v>
                </c:pt>
                <c:pt idx="6166">
                  <c:v>134.69999999999999</c:v>
                </c:pt>
                <c:pt idx="6167">
                  <c:v>134.69999999999999</c:v>
                </c:pt>
                <c:pt idx="6168">
                  <c:v>136.5</c:v>
                </c:pt>
                <c:pt idx="6169">
                  <c:v>136.5</c:v>
                </c:pt>
                <c:pt idx="6170">
                  <c:v>136.5</c:v>
                </c:pt>
                <c:pt idx="6171">
                  <c:v>137.30000000000001</c:v>
                </c:pt>
                <c:pt idx="6172">
                  <c:v>137.30000000000001</c:v>
                </c:pt>
                <c:pt idx="6173">
                  <c:v>137.30000000000001</c:v>
                </c:pt>
                <c:pt idx="6174">
                  <c:v>135.69999999999999</c:v>
                </c:pt>
                <c:pt idx="6175">
                  <c:v>135.69999999999999</c:v>
                </c:pt>
                <c:pt idx="6176">
                  <c:v>135.69999999999999</c:v>
                </c:pt>
                <c:pt idx="6177">
                  <c:v>133.80000000000001</c:v>
                </c:pt>
                <c:pt idx="6178">
                  <c:v>133.80000000000001</c:v>
                </c:pt>
                <c:pt idx="6179">
                  <c:v>133.80000000000001</c:v>
                </c:pt>
                <c:pt idx="6180">
                  <c:v>132</c:v>
                </c:pt>
                <c:pt idx="6181">
                  <c:v>132</c:v>
                </c:pt>
                <c:pt idx="6182">
                  <c:v>132</c:v>
                </c:pt>
                <c:pt idx="6183">
                  <c:v>131.30000000000001</c:v>
                </c:pt>
                <c:pt idx="6184">
                  <c:v>131.30000000000001</c:v>
                </c:pt>
                <c:pt idx="6185">
                  <c:v>131.30000000000001</c:v>
                </c:pt>
                <c:pt idx="6186">
                  <c:v>131.6</c:v>
                </c:pt>
                <c:pt idx="6187">
                  <c:v>131.6</c:v>
                </c:pt>
                <c:pt idx="6188">
                  <c:v>131.6</c:v>
                </c:pt>
                <c:pt idx="6189">
                  <c:v>131.4</c:v>
                </c:pt>
                <c:pt idx="6190">
                  <c:v>131.4</c:v>
                </c:pt>
                <c:pt idx="6191">
                  <c:v>131.4</c:v>
                </c:pt>
                <c:pt idx="6192">
                  <c:v>130.5</c:v>
                </c:pt>
                <c:pt idx="6193">
                  <c:v>130.5</c:v>
                </c:pt>
                <c:pt idx="6194">
                  <c:v>130.5</c:v>
                </c:pt>
                <c:pt idx="6195">
                  <c:v>129.6</c:v>
                </c:pt>
                <c:pt idx="6196">
                  <c:v>129.6</c:v>
                </c:pt>
                <c:pt idx="6197">
                  <c:v>129.6</c:v>
                </c:pt>
                <c:pt idx="6198">
                  <c:v>128.19999999999999</c:v>
                </c:pt>
                <c:pt idx="6199">
                  <c:v>128.19999999999999</c:v>
                </c:pt>
                <c:pt idx="6200">
                  <c:v>128.19999999999999</c:v>
                </c:pt>
                <c:pt idx="6201">
                  <c:v>125.5</c:v>
                </c:pt>
                <c:pt idx="6202">
                  <c:v>125.5</c:v>
                </c:pt>
                <c:pt idx="6203">
                  <c:v>125.5</c:v>
                </c:pt>
                <c:pt idx="6204">
                  <c:v>123.2</c:v>
                </c:pt>
                <c:pt idx="6205">
                  <c:v>123.2</c:v>
                </c:pt>
                <c:pt idx="6206">
                  <c:v>123.2</c:v>
                </c:pt>
                <c:pt idx="6207">
                  <c:v>122.9</c:v>
                </c:pt>
                <c:pt idx="6208">
                  <c:v>122.9</c:v>
                </c:pt>
                <c:pt idx="6209">
                  <c:v>122.9</c:v>
                </c:pt>
                <c:pt idx="6210">
                  <c:v>124.2</c:v>
                </c:pt>
                <c:pt idx="6211">
                  <c:v>124.2</c:v>
                </c:pt>
                <c:pt idx="6212">
                  <c:v>124.2</c:v>
                </c:pt>
                <c:pt idx="6213">
                  <c:v>124.6</c:v>
                </c:pt>
                <c:pt idx="6214">
                  <c:v>124.6</c:v>
                </c:pt>
                <c:pt idx="6215">
                  <c:v>124.6</c:v>
                </c:pt>
                <c:pt idx="6216">
                  <c:v>123.3</c:v>
                </c:pt>
                <c:pt idx="6217">
                  <c:v>123.3</c:v>
                </c:pt>
                <c:pt idx="6218">
                  <c:v>123.3</c:v>
                </c:pt>
                <c:pt idx="6219">
                  <c:v>122.6</c:v>
                </c:pt>
                <c:pt idx="6220">
                  <c:v>122.6</c:v>
                </c:pt>
                <c:pt idx="6221">
                  <c:v>122.6</c:v>
                </c:pt>
                <c:pt idx="6222">
                  <c:v>121.7</c:v>
                </c:pt>
                <c:pt idx="6223">
                  <c:v>121.7</c:v>
                </c:pt>
                <c:pt idx="6224">
                  <c:v>121.7</c:v>
                </c:pt>
                <c:pt idx="6225">
                  <c:v>121.5</c:v>
                </c:pt>
                <c:pt idx="6226">
                  <c:v>121.5</c:v>
                </c:pt>
                <c:pt idx="6227">
                  <c:v>121.5</c:v>
                </c:pt>
                <c:pt idx="6228">
                  <c:v>121</c:v>
                </c:pt>
                <c:pt idx="6229">
                  <c:v>121</c:v>
                </c:pt>
                <c:pt idx="6230">
                  <c:v>121</c:v>
                </c:pt>
                <c:pt idx="6231">
                  <c:v>121</c:v>
                </c:pt>
                <c:pt idx="6232">
                  <c:v>121</c:v>
                </c:pt>
                <c:pt idx="6233">
                  <c:v>121</c:v>
                </c:pt>
                <c:pt idx="6234">
                  <c:v>120.9</c:v>
                </c:pt>
                <c:pt idx="6235">
                  <c:v>120.9</c:v>
                </c:pt>
                <c:pt idx="6236">
                  <c:v>120.9</c:v>
                </c:pt>
                <c:pt idx="6237">
                  <c:v>119.8</c:v>
                </c:pt>
                <c:pt idx="6238">
                  <c:v>119.8</c:v>
                </c:pt>
                <c:pt idx="6239">
                  <c:v>119.8</c:v>
                </c:pt>
                <c:pt idx="6240">
                  <c:v>118.6</c:v>
                </c:pt>
                <c:pt idx="6241">
                  <c:v>118.6</c:v>
                </c:pt>
                <c:pt idx="6242">
                  <c:v>118.6</c:v>
                </c:pt>
                <c:pt idx="6243">
                  <c:v>118.3</c:v>
                </c:pt>
                <c:pt idx="6244">
                  <c:v>118.3</c:v>
                </c:pt>
                <c:pt idx="6245">
                  <c:v>118.3</c:v>
                </c:pt>
                <c:pt idx="6246">
                  <c:v>118.6</c:v>
                </c:pt>
                <c:pt idx="6247">
                  <c:v>118.6</c:v>
                </c:pt>
                <c:pt idx="6248">
                  <c:v>118.6</c:v>
                </c:pt>
                <c:pt idx="6249">
                  <c:v>119.3</c:v>
                </c:pt>
                <c:pt idx="6250">
                  <c:v>119.3</c:v>
                </c:pt>
                <c:pt idx="6251">
                  <c:v>119.3</c:v>
                </c:pt>
                <c:pt idx="6252">
                  <c:v>118.9</c:v>
                </c:pt>
                <c:pt idx="6253">
                  <c:v>118.9</c:v>
                </c:pt>
                <c:pt idx="6254">
                  <c:v>118.9</c:v>
                </c:pt>
                <c:pt idx="6255">
                  <c:v>119.1</c:v>
                </c:pt>
                <c:pt idx="6256">
                  <c:v>119.1</c:v>
                </c:pt>
                <c:pt idx="6257">
                  <c:v>119.1</c:v>
                </c:pt>
                <c:pt idx="6258">
                  <c:v>119.5</c:v>
                </c:pt>
                <c:pt idx="6259">
                  <c:v>119.5</c:v>
                </c:pt>
                <c:pt idx="6260">
                  <c:v>119.5</c:v>
                </c:pt>
                <c:pt idx="6261">
                  <c:v>119.8</c:v>
                </c:pt>
                <c:pt idx="6262">
                  <c:v>119.8</c:v>
                </c:pt>
                <c:pt idx="6263">
                  <c:v>119.8</c:v>
                </c:pt>
                <c:pt idx="6264">
                  <c:v>119.7</c:v>
                </c:pt>
                <c:pt idx="6265">
                  <c:v>119.7</c:v>
                </c:pt>
                <c:pt idx="6266">
                  <c:v>119.7</c:v>
                </c:pt>
                <c:pt idx="6267">
                  <c:v>119.8</c:v>
                </c:pt>
                <c:pt idx="6268">
                  <c:v>119.8</c:v>
                </c:pt>
                <c:pt idx="6269">
                  <c:v>119.8</c:v>
                </c:pt>
                <c:pt idx="6270">
                  <c:v>119.7</c:v>
                </c:pt>
                <c:pt idx="6271">
                  <c:v>119.7</c:v>
                </c:pt>
                <c:pt idx="6272">
                  <c:v>119.7</c:v>
                </c:pt>
                <c:pt idx="6273">
                  <c:v>119.2</c:v>
                </c:pt>
                <c:pt idx="6274">
                  <c:v>119.2</c:v>
                </c:pt>
                <c:pt idx="6275">
                  <c:v>119.2</c:v>
                </c:pt>
                <c:pt idx="6276">
                  <c:v>119.1</c:v>
                </c:pt>
                <c:pt idx="6277">
                  <c:v>119.1</c:v>
                </c:pt>
                <c:pt idx="6278">
                  <c:v>119.1</c:v>
                </c:pt>
                <c:pt idx="6279">
                  <c:v>119.1</c:v>
                </c:pt>
                <c:pt idx="6280">
                  <c:v>119.1</c:v>
                </c:pt>
                <c:pt idx="6281">
                  <c:v>119.1</c:v>
                </c:pt>
                <c:pt idx="6282">
                  <c:v>119.5</c:v>
                </c:pt>
                <c:pt idx="6283">
                  <c:v>119.5</c:v>
                </c:pt>
                <c:pt idx="6284">
                  <c:v>119.5</c:v>
                </c:pt>
                <c:pt idx="6285">
                  <c:v>119.2</c:v>
                </c:pt>
                <c:pt idx="6286">
                  <c:v>119.2</c:v>
                </c:pt>
                <c:pt idx="6287">
                  <c:v>119.2</c:v>
                </c:pt>
                <c:pt idx="6288">
                  <c:v>118.9</c:v>
                </c:pt>
                <c:pt idx="6289">
                  <c:v>118.9</c:v>
                </c:pt>
                <c:pt idx="6290">
                  <c:v>118.9</c:v>
                </c:pt>
                <c:pt idx="6291">
                  <c:v>118.7</c:v>
                </c:pt>
                <c:pt idx="6292">
                  <c:v>118.7</c:v>
                </c:pt>
                <c:pt idx="6293">
                  <c:v>118.7</c:v>
                </c:pt>
                <c:pt idx="6294">
                  <c:v>118.8</c:v>
                </c:pt>
                <c:pt idx="6295">
                  <c:v>118.8</c:v>
                </c:pt>
                <c:pt idx="6296">
                  <c:v>118.8</c:v>
                </c:pt>
                <c:pt idx="6297">
                  <c:v>118.8</c:v>
                </c:pt>
                <c:pt idx="6298">
                  <c:v>118.8</c:v>
                </c:pt>
                <c:pt idx="6299">
                  <c:v>118.8</c:v>
                </c:pt>
                <c:pt idx="6300">
                  <c:v>118.6</c:v>
                </c:pt>
                <c:pt idx="6301">
                  <c:v>118.6</c:v>
                </c:pt>
                <c:pt idx="6302">
                  <c:v>118.6</c:v>
                </c:pt>
                <c:pt idx="6303">
                  <c:v>118.5</c:v>
                </c:pt>
                <c:pt idx="6304">
                  <c:v>118.5</c:v>
                </c:pt>
                <c:pt idx="6305">
                  <c:v>118.5</c:v>
                </c:pt>
                <c:pt idx="6306">
                  <c:v>118.3</c:v>
                </c:pt>
                <c:pt idx="6307">
                  <c:v>118.3</c:v>
                </c:pt>
                <c:pt idx="6308">
                  <c:v>118.3</c:v>
                </c:pt>
                <c:pt idx="6309">
                  <c:v>118.3</c:v>
                </c:pt>
                <c:pt idx="6310">
                  <c:v>118.3</c:v>
                </c:pt>
                <c:pt idx="6311">
                  <c:v>118.3</c:v>
                </c:pt>
                <c:pt idx="6312">
                  <c:v>118.1</c:v>
                </c:pt>
                <c:pt idx="6313">
                  <c:v>118.1</c:v>
                </c:pt>
                <c:pt idx="6314">
                  <c:v>118.1</c:v>
                </c:pt>
                <c:pt idx="6315">
                  <c:v>117.6</c:v>
                </c:pt>
                <c:pt idx="6316">
                  <c:v>117.6</c:v>
                </c:pt>
                <c:pt idx="6317">
                  <c:v>117.6</c:v>
                </c:pt>
                <c:pt idx="6318">
                  <c:v>117.3</c:v>
                </c:pt>
                <c:pt idx="6319">
                  <c:v>117.3</c:v>
                </c:pt>
                <c:pt idx="6320">
                  <c:v>117.3</c:v>
                </c:pt>
                <c:pt idx="6321">
                  <c:v>116.5</c:v>
                </c:pt>
                <c:pt idx="6322">
                  <c:v>116.5</c:v>
                </c:pt>
                <c:pt idx="6323">
                  <c:v>116.5</c:v>
                </c:pt>
                <c:pt idx="6324">
                  <c:v>115.8</c:v>
                </c:pt>
                <c:pt idx="6325">
                  <c:v>115.8</c:v>
                </c:pt>
                <c:pt idx="6326">
                  <c:v>115.8</c:v>
                </c:pt>
                <c:pt idx="6327">
                  <c:v>115.3</c:v>
                </c:pt>
                <c:pt idx="6328">
                  <c:v>115.3</c:v>
                </c:pt>
                <c:pt idx="6329">
                  <c:v>115.3</c:v>
                </c:pt>
                <c:pt idx="6330">
                  <c:v>115.6</c:v>
                </c:pt>
                <c:pt idx="6331">
                  <c:v>115.6</c:v>
                </c:pt>
                <c:pt idx="6332">
                  <c:v>115.6</c:v>
                </c:pt>
                <c:pt idx="6333">
                  <c:v>115.8</c:v>
                </c:pt>
                <c:pt idx="6334">
                  <c:v>115.8</c:v>
                </c:pt>
                <c:pt idx="6335">
                  <c:v>115.8</c:v>
                </c:pt>
                <c:pt idx="6336">
                  <c:v>115.9</c:v>
                </c:pt>
                <c:pt idx="6337">
                  <c:v>115.9</c:v>
                </c:pt>
                <c:pt idx="6338">
                  <c:v>115.9</c:v>
                </c:pt>
                <c:pt idx="6339">
                  <c:v>115.4</c:v>
                </c:pt>
                <c:pt idx="6340">
                  <c:v>115.4</c:v>
                </c:pt>
                <c:pt idx="6341">
                  <c:v>115.4</c:v>
                </c:pt>
                <c:pt idx="6342">
                  <c:v>115.4</c:v>
                </c:pt>
                <c:pt idx="6343">
                  <c:v>115.4</c:v>
                </c:pt>
                <c:pt idx="6344">
                  <c:v>115.4</c:v>
                </c:pt>
                <c:pt idx="6345">
                  <c:v>114.8</c:v>
                </c:pt>
                <c:pt idx="6346">
                  <c:v>114.8</c:v>
                </c:pt>
                <c:pt idx="6347">
                  <c:v>114.8</c:v>
                </c:pt>
                <c:pt idx="6348">
                  <c:v>115.2</c:v>
                </c:pt>
                <c:pt idx="6349">
                  <c:v>115.2</c:v>
                </c:pt>
                <c:pt idx="6350">
                  <c:v>115.2</c:v>
                </c:pt>
                <c:pt idx="6351">
                  <c:v>115.2</c:v>
                </c:pt>
                <c:pt idx="6352">
                  <c:v>115.2</c:v>
                </c:pt>
                <c:pt idx="6353">
                  <c:v>115.2</c:v>
                </c:pt>
                <c:pt idx="6354">
                  <c:v>115.3</c:v>
                </c:pt>
                <c:pt idx="6355">
                  <c:v>115.3</c:v>
                </c:pt>
                <c:pt idx="6356">
                  <c:v>115.3</c:v>
                </c:pt>
                <c:pt idx="6357">
                  <c:v>115.3</c:v>
                </c:pt>
                <c:pt idx="6358">
                  <c:v>115.3</c:v>
                </c:pt>
                <c:pt idx="6359">
                  <c:v>115.3</c:v>
                </c:pt>
                <c:pt idx="6360">
                  <c:v>115.4</c:v>
                </c:pt>
                <c:pt idx="6361">
                  <c:v>115.4</c:v>
                </c:pt>
                <c:pt idx="6362">
                  <c:v>115.4</c:v>
                </c:pt>
                <c:pt idx="6363">
                  <c:v>115.4</c:v>
                </c:pt>
                <c:pt idx="6364">
                  <c:v>115.4</c:v>
                </c:pt>
                <c:pt idx="6365">
                  <c:v>115.4</c:v>
                </c:pt>
                <c:pt idx="6366">
                  <c:v>115.5</c:v>
                </c:pt>
                <c:pt idx="6367">
                  <c:v>115.5</c:v>
                </c:pt>
                <c:pt idx="6368">
                  <c:v>115.5</c:v>
                </c:pt>
                <c:pt idx="6369">
                  <c:v>115.8</c:v>
                </c:pt>
                <c:pt idx="6370">
                  <c:v>115.8</c:v>
                </c:pt>
                <c:pt idx="6371">
                  <c:v>115.8</c:v>
                </c:pt>
                <c:pt idx="6372">
                  <c:v>116.2</c:v>
                </c:pt>
                <c:pt idx="6373">
                  <c:v>116.2</c:v>
                </c:pt>
                <c:pt idx="6374">
                  <c:v>116.2</c:v>
                </c:pt>
                <c:pt idx="6375">
                  <c:v>116.1</c:v>
                </c:pt>
                <c:pt idx="6376">
                  <c:v>116.1</c:v>
                </c:pt>
                <c:pt idx="6377">
                  <c:v>116.1</c:v>
                </c:pt>
                <c:pt idx="6378">
                  <c:v>115.9</c:v>
                </c:pt>
                <c:pt idx="6379">
                  <c:v>115.9</c:v>
                </c:pt>
                <c:pt idx="6380">
                  <c:v>115.9</c:v>
                </c:pt>
                <c:pt idx="6381">
                  <c:v>115.8</c:v>
                </c:pt>
                <c:pt idx="6382">
                  <c:v>115.8</c:v>
                </c:pt>
                <c:pt idx="6383">
                  <c:v>115.8</c:v>
                </c:pt>
                <c:pt idx="6384">
                  <c:v>115.9</c:v>
                </c:pt>
                <c:pt idx="6385">
                  <c:v>115.9</c:v>
                </c:pt>
                <c:pt idx="6386">
                  <c:v>115.9</c:v>
                </c:pt>
                <c:pt idx="6387">
                  <c:v>116.1</c:v>
                </c:pt>
                <c:pt idx="6388">
                  <c:v>116.1</c:v>
                </c:pt>
                <c:pt idx="6389">
                  <c:v>116.1</c:v>
                </c:pt>
                <c:pt idx="6390">
                  <c:v>116.2</c:v>
                </c:pt>
                <c:pt idx="6391">
                  <c:v>116.2</c:v>
                </c:pt>
                <c:pt idx="6392">
                  <c:v>116.2</c:v>
                </c:pt>
                <c:pt idx="6393">
                  <c:v>116.3</c:v>
                </c:pt>
                <c:pt idx="6394">
                  <c:v>116.3</c:v>
                </c:pt>
                <c:pt idx="6395">
                  <c:v>116.3</c:v>
                </c:pt>
                <c:pt idx="6396">
                  <c:v>116.4</c:v>
                </c:pt>
                <c:pt idx="6397">
                  <c:v>116.4</c:v>
                </c:pt>
                <c:pt idx="6398">
                  <c:v>116.4</c:v>
                </c:pt>
                <c:pt idx="6399">
                  <c:v>116.5</c:v>
                </c:pt>
                <c:pt idx="6400">
                  <c:v>116.5</c:v>
                </c:pt>
                <c:pt idx="6401">
                  <c:v>116.5</c:v>
                </c:pt>
                <c:pt idx="6402">
                  <c:v>116.9</c:v>
                </c:pt>
                <c:pt idx="6403">
                  <c:v>116.9</c:v>
                </c:pt>
                <c:pt idx="6404">
                  <c:v>116.9</c:v>
                </c:pt>
                <c:pt idx="6405">
                  <c:v>117</c:v>
                </c:pt>
                <c:pt idx="6406">
                  <c:v>117</c:v>
                </c:pt>
                <c:pt idx="6407">
                  <c:v>117</c:v>
                </c:pt>
                <c:pt idx="6408">
                  <c:v>117</c:v>
                </c:pt>
                <c:pt idx="6409">
                  <c:v>117</c:v>
                </c:pt>
                <c:pt idx="6410">
                  <c:v>117</c:v>
                </c:pt>
                <c:pt idx="6411">
                  <c:v>116.9</c:v>
                </c:pt>
                <c:pt idx="6412">
                  <c:v>116.9</c:v>
                </c:pt>
                <c:pt idx="6413">
                  <c:v>116.9</c:v>
                </c:pt>
                <c:pt idx="6414">
                  <c:v>117</c:v>
                </c:pt>
                <c:pt idx="6415">
                  <c:v>117</c:v>
                </c:pt>
                <c:pt idx="6416">
                  <c:v>117</c:v>
                </c:pt>
                <c:pt idx="6417">
                  <c:v>117.1</c:v>
                </c:pt>
                <c:pt idx="6418">
                  <c:v>117.1</c:v>
                </c:pt>
                <c:pt idx="6419">
                  <c:v>117.1</c:v>
                </c:pt>
                <c:pt idx="6420">
                  <c:v>117.1</c:v>
                </c:pt>
                <c:pt idx="6421">
                  <c:v>117.1</c:v>
                </c:pt>
                <c:pt idx="6422">
                  <c:v>117.1</c:v>
                </c:pt>
                <c:pt idx="6423">
                  <c:v>117</c:v>
                </c:pt>
                <c:pt idx="6424">
                  <c:v>117</c:v>
                </c:pt>
                <c:pt idx="6425">
                  <c:v>117</c:v>
                </c:pt>
                <c:pt idx="6426">
                  <c:v>116.3</c:v>
                </c:pt>
                <c:pt idx="6427">
                  <c:v>116.3</c:v>
                </c:pt>
                <c:pt idx="6428">
                  <c:v>116.3</c:v>
                </c:pt>
                <c:pt idx="6429">
                  <c:v>114.2</c:v>
                </c:pt>
                <c:pt idx="6430">
                  <c:v>114.2</c:v>
                </c:pt>
                <c:pt idx="6431">
                  <c:v>114.2</c:v>
                </c:pt>
                <c:pt idx="6432">
                  <c:v>110.3</c:v>
                </c:pt>
                <c:pt idx="6433">
                  <c:v>110.3</c:v>
                </c:pt>
                <c:pt idx="6434">
                  <c:v>110.3</c:v>
                </c:pt>
                <c:pt idx="6435">
                  <c:v>107</c:v>
                </c:pt>
                <c:pt idx="6436">
                  <c:v>107</c:v>
                </c:pt>
                <c:pt idx="6437">
                  <c:v>107</c:v>
                </c:pt>
                <c:pt idx="6438">
                  <c:v>106.9</c:v>
                </c:pt>
                <c:pt idx="6439">
                  <c:v>106.9</c:v>
                </c:pt>
                <c:pt idx="6440">
                  <c:v>106.9</c:v>
                </c:pt>
                <c:pt idx="6441">
                  <c:v>110</c:v>
                </c:pt>
                <c:pt idx="6442">
                  <c:v>110</c:v>
                </c:pt>
                <c:pt idx="6443">
                  <c:v>110</c:v>
                </c:pt>
                <c:pt idx="6444">
                  <c:v>113.9</c:v>
                </c:pt>
                <c:pt idx="6445">
                  <c:v>113.9</c:v>
                </c:pt>
                <c:pt idx="6446">
                  <c:v>113.9</c:v>
                </c:pt>
                <c:pt idx="6447">
                  <c:v>115.7</c:v>
                </c:pt>
                <c:pt idx="6448">
                  <c:v>115.7</c:v>
                </c:pt>
                <c:pt idx="6449">
                  <c:v>115.7</c:v>
                </c:pt>
                <c:pt idx="6450">
                  <c:v>115.5</c:v>
                </c:pt>
                <c:pt idx="6451">
                  <c:v>115.5</c:v>
                </c:pt>
                <c:pt idx="6452">
                  <c:v>115.5</c:v>
                </c:pt>
                <c:pt idx="6453">
                  <c:v>114.5</c:v>
                </c:pt>
                <c:pt idx="6454">
                  <c:v>114.5</c:v>
                </c:pt>
                <c:pt idx="6455">
                  <c:v>114.5</c:v>
                </c:pt>
                <c:pt idx="6456">
                  <c:v>114.1</c:v>
                </c:pt>
                <c:pt idx="6457">
                  <c:v>114.1</c:v>
                </c:pt>
                <c:pt idx="6458">
                  <c:v>114.1</c:v>
                </c:pt>
                <c:pt idx="6459">
                  <c:v>114.8</c:v>
                </c:pt>
                <c:pt idx="6460">
                  <c:v>114.8</c:v>
                </c:pt>
                <c:pt idx="6461">
                  <c:v>114.8</c:v>
                </c:pt>
                <c:pt idx="6462">
                  <c:v>115.8</c:v>
                </c:pt>
                <c:pt idx="6463">
                  <c:v>115.8</c:v>
                </c:pt>
                <c:pt idx="6464">
                  <c:v>115.8</c:v>
                </c:pt>
                <c:pt idx="6465">
                  <c:v>116.6</c:v>
                </c:pt>
                <c:pt idx="6466">
                  <c:v>116.6</c:v>
                </c:pt>
                <c:pt idx="6467">
                  <c:v>116.6</c:v>
                </c:pt>
                <c:pt idx="6468">
                  <c:v>116.9</c:v>
                </c:pt>
                <c:pt idx="6469">
                  <c:v>116.9</c:v>
                </c:pt>
                <c:pt idx="6470">
                  <c:v>116.9</c:v>
                </c:pt>
                <c:pt idx="6471">
                  <c:v>117.1</c:v>
                </c:pt>
                <c:pt idx="6472">
                  <c:v>117.1</c:v>
                </c:pt>
                <c:pt idx="6473">
                  <c:v>117.1</c:v>
                </c:pt>
                <c:pt idx="6474">
                  <c:v>117.1</c:v>
                </c:pt>
                <c:pt idx="6475">
                  <c:v>117.1</c:v>
                </c:pt>
                <c:pt idx="6476">
                  <c:v>117.1</c:v>
                </c:pt>
                <c:pt idx="6477">
                  <c:v>117.4</c:v>
                </c:pt>
                <c:pt idx="6478">
                  <c:v>117.4</c:v>
                </c:pt>
                <c:pt idx="6479">
                  <c:v>117.4</c:v>
                </c:pt>
                <c:pt idx="6480">
                  <c:v>117.5</c:v>
                </c:pt>
                <c:pt idx="6481">
                  <c:v>117.5</c:v>
                </c:pt>
                <c:pt idx="6482">
                  <c:v>117.5</c:v>
                </c:pt>
                <c:pt idx="6483">
                  <c:v>117.5</c:v>
                </c:pt>
                <c:pt idx="6484">
                  <c:v>117.5</c:v>
                </c:pt>
                <c:pt idx="6485">
                  <c:v>117.5</c:v>
                </c:pt>
                <c:pt idx="6486">
                  <c:v>117.2</c:v>
                </c:pt>
                <c:pt idx="6487">
                  <c:v>117.2</c:v>
                </c:pt>
                <c:pt idx="6488">
                  <c:v>117.2</c:v>
                </c:pt>
                <c:pt idx="6489">
                  <c:v>117.2</c:v>
                </c:pt>
                <c:pt idx="6490">
                  <c:v>117.2</c:v>
                </c:pt>
                <c:pt idx="6491">
                  <c:v>117.2</c:v>
                </c:pt>
                <c:pt idx="6492">
                  <c:v>117.6</c:v>
                </c:pt>
                <c:pt idx="6493">
                  <c:v>117.6</c:v>
                </c:pt>
                <c:pt idx="6494">
                  <c:v>117.6</c:v>
                </c:pt>
                <c:pt idx="6495">
                  <c:v>117.9</c:v>
                </c:pt>
                <c:pt idx="6496">
                  <c:v>117.9</c:v>
                </c:pt>
                <c:pt idx="6497">
                  <c:v>117.9</c:v>
                </c:pt>
                <c:pt idx="6498">
                  <c:v>118</c:v>
                </c:pt>
                <c:pt idx="6499">
                  <c:v>118</c:v>
                </c:pt>
                <c:pt idx="6500">
                  <c:v>118</c:v>
                </c:pt>
                <c:pt idx="6501">
                  <c:v>118.2</c:v>
                </c:pt>
                <c:pt idx="6502">
                  <c:v>118.2</c:v>
                </c:pt>
                <c:pt idx="6503">
                  <c:v>118.2</c:v>
                </c:pt>
                <c:pt idx="6504">
                  <c:v>118.6</c:v>
                </c:pt>
                <c:pt idx="6505">
                  <c:v>118.6</c:v>
                </c:pt>
                <c:pt idx="6506">
                  <c:v>118.6</c:v>
                </c:pt>
                <c:pt idx="6507">
                  <c:v>119.2</c:v>
                </c:pt>
                <c:pt idx="6508">
                  <c:v>119.2</c:v>
                </c:pt>
                <c:pt idx="6509">
                  <c:v>119.2</c:v>
                </c:pt>
                <c:pt idx="6510">
                  <c:v>119.5</c:v>
                </c:pt>
                <c:pt idx="6511">
                  <c:v>119.5</c:v>
                </c:pt>
                <c:pt idx="6512">
                  <c:v>119.5</c:v>
                </c:pt>
                <c:pt idx="6513">
                  <c:v>120.1</c:v>
                </c:pt>
                <c:pt idx="6514">
                  <c:v>120.1</c:v>
                </c:pt>
                <c:pt idx="6515">
                  <c:v>120.1</c:v>
                </c:pt>
                <c:pt idx="6516">
                  <c:v>120.4</c:v>
                </c:pt>
                <c:pt idx="6517">
                  <c:v>120.4</c:v>
                </c:pt>
                <c:pt idx="6518">
                  <c:v>120.4</c:v>
                </c:pt>
                <c:pt idx="6519">
                  <c:v>121.1</c:v>
                </c:pt>
                <c:pt idx="6520">
                  <c:v>121.1</c:v>
                </c:pt>
                <c:pt idx="6521">
                  <c:v>121.1</c:v>
                </c:pt>
                <c:pt idx="6522">
                  <c:v>121.5</c:v>
                </c:pt>
                <c:pt idx="6523">
                  <c:v>121.5</c:v>
                </c:pt>
                <c:pt idx="6524">
                  <c:v>121.5</c:v>
                </c:pt>
                <c:pt idx="6525">
                  <c:v>122.1</c:v>
                </c:pt>
                <c:pt idx="6526">
                  <c:v>122.1</c:v>
                </c:pt>
                <c:pt idx="6527">
                  <c:v>122.1</c:v>
                </c:pt>
                <c:pt idx="6528">
                  <c:v>122.7</c:v>
                </c:pt>
                <c:pt idx="6529">
                  <c:v>122.7</c:v>
                </c:pt>
                <c:pt idx="6530">
                  <c:v>122.7</c:v>
                </c:pt>
                <c:pt idx="6531">
                  <c:v>123.1</c:v>
                </c:pt>
                <c:pt idx="6532">
                  <c:v>123.1</c:v>
                </c:pt>
                <c:pt idx="6533">
                  <c:v>123.1</c:v>
                </c:pt>
                <c:pt idx="6534">
                  <c:v>123.7</c:v>
                </c:pt>
                <c:pt idx="6535">
                  <c:v>123.7</c:v>
                </c:pt>
                <c:pt idx="6536">
                  <c:v>123.7</c:v>
                </c:pt>
                <c:pt idx="6537">
                  <c:v>123.9</c:v>
                </c:pt>
                <c:pt idx="6538">
                  <c:v>123.9</c:v>
                </c:pt>
                <c:pt idx="6539">
                  <c:v>123.9</c:v>
                </c:pt>
                <c:pt idx="6540">
                  <c:v>124.2</c:v>
                </c:pt>
                <c:pt idx="6541">
                  <c:v>124.2</c:v>
                </c:pt>
                <c:pt idx="6542">
                  <c:v>124.2</c:v>
                </c:pt>
                <c:pt idx="6543">
                  <c:v>124.4</c:v>
                </c:pt>
                <c:pt idx="6544">
                  <c:v>124.4</c:v>
                </c:pt>
                <c:pt idx="6545">
                  <c:v>124.4</c:v>
                </c:pt>
                <c:pt idx="6546">
                  <c:v>124.2</c:v>
                </c:pt>
                <c:pt idx="6547">
                  <c:v>124.2</c:v>
                </c:pt>
                <c:pt idx="6548">
                  <c:v>124.2</c:v>
                </c:pt>
                <c:pt idx="6549">
                  <c:v>124</c:v>
                </c:pt>
                <c:pt idx="6550">
                  <c:v>124</c:v>
                </c:pt>
                <c:pt idx="6551">
                  <c:v>124</c:v>
                </c:pt>
                <c:pt idx="6552">
                  <c:v>123.9</c:v>
                </c:pt>
                <c:pt idx="6553">
                  <c:v>123.9</c:v>
                </c:pt>
                <c:pt idx="6554">
                  <c:v>123.9</c:v>
                </c:pt>
                <c:pt idx="6555">
                  <c:v>123.9</c:v>
                </c:pt>
                <c:pt idx="6556">
                  <c:v>123.9</c:v>
                </c:pt>
                <c:pt idx="6557">
                  <c:v>123.9</c:v>
                </c:pt>
                <c:pt idx="6558">
                  <c:v>124.2</c:v>
                </c:pt>
                <c:pt idx="6559">
                  <c:v>124.2</c:v>
                </c:pt>
                <c:pt idx="6560">
                  <c:v>124.2</c:v>
                </c:pt>
                <c:pt idx="6561">
                  <c:v>124.1</c:v>
                </c:pt>
                <c:pt idx="6562">
                  <c:v>124.1</c:v>
                </c:pt>
                <c:pt idx="6563">
                  <c:v>124.1</c:v>
                </c:pt>
                <c:pt idx="6564">
                  <c:v>124.2</c:v>
                </c:pt>
                <c:pt idx="6565">
                  <c:v>124.2</c:v>
                </c:pt>
                <c:pt idx="6566">
                  <c:v>124.2</c:v>
                </c:pt>
                <c:pt idx="6567">
                  <c:v>123.6</c:v>
                </c:pt>
                <c:pt idx="6568">
                  <c:v>123.6</c:v>
                </c:pt>
                <c:pt idx="6569">
                  <c:v>123.6</c:v>
                </c:pt>
                <c:pt idx="6570">
                  <c:v>123.3</c:v>
                </c:pt>
                <c:pt idx="6571">
                  <c:v>123.3</c:v>
                </c:pt>
                <c:pt idx="6572">
                  <c:v>123.3</c:v>
                </c:pt>
                <c:pt idx="6573">
                  <c:v>123.2</c:v>
                </c:pt>
                <c:pt idx="6574">
                  <c:v>123.2</c:v>
                </c:pt>
                <c:pt idx="6575">
                  <c:v>123.2</c:v>
                </c:pt>
                <c:pt idx="6576">
                  <c:v>123.6</c:v>
                </c:pt>
                <c:pt idx="6577">
                  <c:v>123.6</c:v>
                </c:pt>
                <c:pt idx="6578">
                  <c:v>123.6</c:v>
                </c:pt>
                <c:pt idx="6579">
                  <c:v>123.6</c:v>
                </c:pt>
                <c:pt idx="6580">
                  <c:v>123.6</c:v>
                </c:pt>
                <c:pt idx="6581">
                  <c:v>123.6</c:v>
                </c:pt>
                <c:pt idx="6582">
                  <c:v>123.7</c:v>
                </c:pt>
                <c:pt idx="6583">
                  <c:v>123.7</c:v>
                </c:pt>
                <c:pt idx="6584">
                  <c:v>123.7</c:v>
                </c:pt>
                <c:pt idx="6585">
                  <c:v>123.7</c:v>
                </c:pt>
                <c:pt idx="6586">
                  <c:v>123.7</c:v>
                </c:pt>
                <c:pt idx="6587">
                  <c:v>123.7</c:v>
                </c:pt>
                <c:pt idx="6588">
                  <c:v>123.4</c:v>
                </c:pt>
                <c:pt idx="6589">
                  <c:v>123.4</c:v>
                </c:pt>
                <c:pt idx="6590">
                  <c:v>123.4</c:v>
                </c:pt>
                <c:pt idx="6591">
                  <c:v>123.2</c:v>
                </c:pt>
                <c:pt idx="6592">
                  <c:v>123.2</c:v>
                </c:pt>
                <c:pt idx="6593">
                  <c:v>123.2</c:v>
                </c:pt>
                <c:pt idx="6594">
                  <c:v>123.3</c:v>
                </c:pt>
                <c:pt idx="6595">
                  <c:v>123.3</c:v>
                </c:pt>
                <c:pt idx="6596">
                  <c:v>123.3</c:v>
                </c:pt>
                <c:pt idx="6597">
                  <c:v>123.7</c:v>
                </c:pt>
                <c:pt idx="6598">
                  <c:v>123.7</c:v>
                </c:pt>
                <c:pt idx="6599">
                  <c:v>123.7</c:v>
                </c:pt>
                <c:pt idx="6600">
                  <c:v>123.5</c:v>
                </c:pt>
                <c:pt idx="6601">
                  <c:v>123.5</c:v>
                </c:pt>
                <c:pt idx="6602">
                  <c:v>123.5</c:v>
                </c:pt>
                <c:pt idx="6603">
                  <c:v>123.5</c:v>
                </c:pt>
                <c:pt idx="6604">
                  <c:v>123.5</c:v>
                </c:pt>
                <c:pt idx="6605">
                  <c:v>123.5</c:v>
                </c:pt>
                <c:pt idx="6606">
                  <c:v>123.6</c:v>
                </c:pt>
                <c:pt idx="6607">
                  <c:v>123.6</c:v>
                </c:pt>
                <c:pt idx="6608">
                  <c:v>123.6</c:v>
                </c:pt>
                <c:pt idx="6609">
                  <c:v>123.4</c:v>
                </c:pt>
                <c:pt idx="6610">
                  <c:v>123.4</c:v>
                </c:pt>
                <c:pt idx="6611">
                  <c:v>123.4</c:v>
                </c:pt>
                <c:pt idx="6612">
                  <c:v>123.5</c:v>
                </c:pt>
                <c:pt idx="6613">
                  <c:v>123.5</c:v>
                </c:pt>
                <c:pt idx="6614">
                  <c:v>123.5</c:v>
                </c:pt>
                <c:pt idx="6615">
                  <c:v>123</c:v>
                </c:pt>
                <c:pt idx="6616">
                  <c:v>123</c:v>
                </c:pt>
                <c:pt idx="6617">
                  <c:v>123</c:v>
                </c:pt>
                <c:pt idx="6618">
                  <c:v>123.4</c:v>
                </c:pt>
                <c:pt idx="6619">
                  <c:v>123.4</c:v>
                </c:pt>
                <c:pt idx="6620">
                  <c:v>123.4</c:v>
                </c:pt>
                <c:pt idx="6621">
                  <c:v>123.4</c:v>
                </c:pt>
                <c:pt idx="6622">
                  <c:v>123.4</c:v>
                </c:pt>
                <c:pt idx="6623">
                  <c:v>123.4</c:v>
                </c:pt>
                <c:pt idx="6624">
                  <c:v>123.6</c:v>
                </c:pt>
                <c:pt idx="6625">
                  <c:v>123.6</c:v>
                </c:pt>
                <c:pt idx="6626">
                  <c:v>123.6</c:v>
                </c:pt>
                <c:pt idx="6627">
                  <c:v>123.2</c:v>
                </c:pt>
                <c:pt idx="6628">
                  <c:v>123.2</c:v>
                </c:pt>
                <c:pt idx="6629">
                  <c:v>123.2</c:v>
                </c:pt>
                <c:pt idx="6630">
                  <c:v>123</c:v>
                </c:pt>
                <c:pt idx="6631">
                  <c:v>123</c:v>
                </c:pt>
                <c:pt idx="6632">
                  <c:v>123</c:v>
                </c:pt>
                <c:pt idx="6633">
                  <c:v>122.7</c:v>
                </c:pt>
                <c:pt idx="6634">
                  <c:v>122.7</c:v>
                </c:pt>
                <c:pt idx="6635">
                  <c:v>122.7</c:v>
                </c:pt>
                <c:pt idx="6636">
                  <c:v>122.9</c:v>
                </c:pt>
                <c:pt idx="6637">
                  <c:v>122.9</c:v>
                </c:pt>
                <c:pt idx="6638">
                  <c:v>122.9</c:v>
                </c:pt>
                <c:pt idx="6639">
                  <c:v>123</c:v>
                </c:pt>
                <c:pt idx="6640">
                  <c:v>123</c:v>
                </c:pt>
                <c:pt idx="6641">
                  <c:v>123</c:v>
                </c:pt>
                <c:pt idx="6642">
                  <c:v>123.4</c:v>
                </c:pt>
                <c:pt idx="6643">
                  <c:v>123.4</c:v>
                </c:pt>
                <c:pt idx="6644">
                  <c:v>123.4</c:v>
                </c:pt>
                <c:pt idx="6645">
                  <c:v>123.3</c:v>
                </c:pt>
                <c:pt idx="6646">
                  <c:v>123.3</c:v>
                </c:pt>
                <c:pt idx="6647">
                  <c:v>123.3</c:v>
                </c:pt>
                <c:pt idx="6648">
                  <c:v>123.8</c:v>
                </c:pt>
                <c:pt idx="6649">
                  <c:v>123.8</c:v>
                </c:pt>
                <c:pt idx="6650">
                  <c:v>123.8</c:v>
                </c:pt>
                <c:pt idx="6651">
                  <c:v>124</c:v>
                </c:pt>
                <c:pt idx="6652">
                  <c:v>124</c:v>
                </c:pt>
                <c:pt idx="6653">
                  <c:v>124</c:v>
                </c:pt>
                <c:pt idx="6654">
                  <c:v>124.3</c:v>
                </c:pt>
                <c:pt idx="6655">
                  <c:v>124.3</c:v>
                </c:pt>
                <c:pt idx="6656">
                  <c:v>124.3</c:v>
                </c:pt>
                <c:pt idx="6657">
                  <c:v>124.4</c:v>
                </c:pt>
                <c:pt idx="6658">
                  <c:v>124.4</c:v>
                </c:pt>
                <c:pt idx="6659">
                  <c:v>124.4</c:v>
                </c:pt>
                <c:pt idx="6660">
                  <c:v>124.4</c:v>
                </c:pt>
                <c:pt idx="6661">
                  <c:v>124.4</c:v>
                </c:pt>
                <c:pt idx="6662">
                  <c:v>124.4</c:v>
                </c:pt>
                <c:pt idx="6663">
                  <c:v>124.3</c:v>
                </c:pt>
                <c:pt idx="6664">
                  <c:v>124.3</c:v>
                </c:pt>
                <c:pt idx="6665">
                  <c:v>124.3</c:v>
                </c:pt>
                <c:pt idx="6666">
                  <c:v>124.1</c:v>
                </c:pt>
                <c:pt idx="6667">
                  <c:v>124.1</c:v>
                </c:pt>
                <c:pt idx="6668">
                  <c:v>124.1</c:v>
                </c:pt>
                <c:pt idx="6669">
                  <c:v>124</c:v>
                </c:pt>
                <c:pt idx="6670">
                  <c:v>124</c:v>
                </c:pt>
                <c:pt idx="6671">
                  <c:v>124</c:v>
                </c:pt>
                <c:pt idx="6672">
                  <c:v>123.8</c:v>
                </c:pt>
                <c:pt idx="6673">
                  <c:v>123.8</c:v>
                </c:pt>
                <c:pt idx="6674">
                  <c:v>123.8</c:v>
                </c:pt>
                <c:pt idx="6675">
                  <c:v>124.1</c:v>
                </c:pt>
                <c:pt idx="6676">
                  <c:v>124.1</c:v>
                </c:pt>
                <c:pt idx="6677">
                  <c:v>124.1</c:v>
                </c:pt>
                <c:pt idx="6678">
                  <c:v>124.1</c:v>
                </c:pt>
                <c:pt idx="6679">
                  <c:v>124.1</c:v>
                </c:pt>
                <c:pt idx="6680">
                  <c:v>124.1</c:v>
                </c:pt>
                <c:pt idx="6681">
                  <c:v>124.3</c:v>
                </c:pt>
                <c:pt idx="6682">
                  <c:v>124.3</c:v>
                </c:pt>
                <c:pt idx="6683">
                  <c:v>124.3</c:v>
                </c:pt>
                <c:pt idx="6684">
                  <c:v>124.1</c:v>
                </c:pt>
                <c:pt idx="6685">
                  <c:v>124.1</c:v>
                </c:pt>
                <c:pt idx="6686">
                  <c:v>124.1</c:v>
                </c:pt>
                <c:pt idx="6687">
                  <c:v>124.4</c:v>
                </c:pt>
                <c:pt idx="6688">
                  <c:v>124.4</c:v>
                </c:pt>
                <c:pt idx="6689">
                  <c:v>124.4</c:v>
                </c:pt>
                <c:pt idx="6690">
                  <c:v>124.5</c:v>
                </c:pt>
                <c:pt idx="6691">
                  <c:v>124.5</c:v>
                </c:pt>
                <c:pt idx="6692">
                  <c:v>124.5</c:v>
                </c:pt>
                <c:pt idx="6693">
                  <c:v>124</c:v>
                </c:pt>
                <c:pt idx="6694">
                  <c:v>124</c:v>
                </c:pt>
                <c:pt idx="6695">
                  <c:v>124</c:v>
                </c:pt>
                <c:pt idx="6696">
                  <c:v>123.7</c:v>
                </c:pt>
                <c:pt idx="6697">
                  <c:v>123.7</c:v>
                </c:pt>
                <c:pt idx="6698">
                  <c:v>123.7</c:v>
                </c:pt>
                <c:pt idx="6699">
                  <c:v>123.3</c:v>
                </c:pt>
                <c:pt idx="6700">
                  <c:v>123.3</c:v>
                </c:pt>
                <c:pt idx="6701">
                  <c:v>123.3</c:v>
                </c:pt>
                <c:pt idx="6702">
                  <c:v>124</c:v>
                </c:pt>
                <c:pt idx="6703">
                  <c:v>124</c:v>
                </c:pt>
                <c:pt idx="6704">
                  <c:v>124</c:v>
                </c:pt>
                <c:pt idx="6705">
                  <c:v>124.3</c:v>
                </c:pt>
                <c:pt idx="6706">
                  <c:v>124.3</c:v>
                </c:pt>
                <c:pt idx="6707">
                  <c:v>124.3</c:v>
                </c:pt>
                <c:pt idx="6708">
                  <c:v>124.6</c:v>
                </c:pt>
                <c:pt idx="6709">
                  <c:v>124.6</c:v>
                </c:pt>
                <c:pt idx="6710">
                  <c:v>124.6</c:v>
                </c:pt>
                <c:pt idx="6711">
                  <c:v>124.6</c:v>
                </c:pt>
                <c:pt idx="6712">
                  <c:v>124.6</c:v>
                </c:pt>
                <c:pt idx="6713">
                  <c:v>124.6</c:v>
                </c:pt>
                <c:pt idx="6714">
                  <c:v>125.1</c:v>
                </c:pt>
                <c:pt idx="6715">
                  <c:v>125.1</c:v>
                </c:pt>
                <c:pt idx="6716">
                  <c:v>125.1</c:v>
                </c:pt>
                <c:pt idx="6717">
                  <c:v>125.3</c:v>
                </c:pt>
                <c:pt idx="6718">
                  <c:v>125.3</c:v>
                </c:pt>
                <c:pt idx="6719">
                  <c:v>125.3</c:v>
                </c:pt>
                <c:pt idx="6720">
                  <c:v>125.6</c:v>
                </c:pt>
                <c:pt idx="6721">
                  <c:v>125.6</c:v>
                </c:pt>
                <c:pt idx="6722">
                  <c:v>125.6</c:v>
                </c:pt>
                <c:pt idx="6723">
                  <c:v>125.5</c:v>
                </c:pt>
                <c:pt idx="6724">
                  <c:v>125.5</c:v>
                </c:pt>
                <c:pt idx="6725">
                  <c:v>125.5</c:v>
                </c:pt>
                <c:pt idx="6726">
                  <c:v>125.7</c:v>
                </c:pt>
                <c:pt idx="6727">
                  <c:v>125.7</c:v>
                </c:pt>
                <c:pt idx="6728">
                  <c:v>125.7</c:v>
                </c:pt>
                <c:pt idx="6729">
                  <c:v>125.6</c:v>
                </c:pt>
                <c:pt idx="6730">
                  <c:v>125.6</c:v>
                </c:pt>
                <c:pt idx="6731">
                  <c:v>125.6</c:v>
                </c:pt>
                <c:pt idx="6732">
                  <c:v>125.7</c:v>
                </c:pt>
                <c:pt idx="6733">
                  <c:v>125.7</c:v>
                </c:pt>
                <c:pt idx="6734">
                  <c:v>125.7</c:v>
                </c:pt>
                <c:pt idx="6735">
                  <c:v>125.2</c:v>
                </c:pt>
                <c:pt idx="6736">
                  <c:v>125.2</c:v>
                </c:pt>
                <c:pt idx="6737">
                  <c:v>125.2</c:v>
                </c:pt>
                <c:pt idx="6738">
                  <c:v>124.9</c:v>
                </c:pt>
                <c:pt idx="6739">
                  <c:v>124.9</c:v>
                </c:pt>
                <c:pt idx="6740">
                  <c:v>124.9</c:v>
                </c:pt>
                <c:pt idx="6741">
                  <c:v>125.1</c:v>
                </c:pt>
                <c:pt idx="6742">
                  <c:v>125.1</c:v>
                </c:pt>
                <c:pt idx="6743">
                  <c:v>125.1</c:v>
                </c:pt>
                <c:pt idx="6744">
                  <c:v>125.5</c:v>
                </c:pt>
                <c:pt idx="6745">
                  <c:v>125.5</c:v>
                </c:pt>
                <c:pt idx="6746">
                  <c:v>125.5</c:v>
                </c:pt>
                <c:pt idx="6747">
                  <c:v>126.1</c:v>
                </c:pt>
                <c:pt idx="6748">
                  <c:v>126.1</c:v>
                </c:pt>
                <c:pt idx="6749">
                  <c:v>126.1</c:v>
                </c:pt>
                <c:pt idx="6750">
                  <c:v>125.8</c:v>
                </c:pt>
                <c:pt idx="6751">
                  <c:v>125.8</c:v>
                </c:pt>
                <c:pt idx="6752">
                  <c:v>125.8</c:v>
                </c:pt>
                <c:pt idx="6753">
                  <c:v>125.6</c:v>
                </c:pt>
                <c:pt idx="6754">
                  <c:v>125.6</c:v>
                </c:pt>
                <c:pt idx="6755">
                  <c:v>125.6</c:v>
                </c:pt>
                <c:pt idx="6756">
                  <c:v>125.2</c:v>
                </c:pt>
                <c:pt idx="6757">
                  <c:v>125.2</c:v>
                </c:pt>
                <c:pt idx="6758">
                  <c:v>125.2</c:v>
                </c:pt>
                <c:pt idx="6759">
                  <c:v>125.2</c:v>
                </c:pt>
                <c:pt idx="6760">
                  <c:v>125.2</c:v>
                </c:pt>
                <c:pt idx="6761">
                  <c:v>125.2</c:v>
                </c:pt>
                <c:pt idx="6762">
                  <c:v>125.2</c:v>
                </c:pt>
                <c:pt idx="6763">
                  <c:v>125.2</c:v>
                </c:pt>
                <c:pt idx="6764">
                  <c:v>125.2</c:v>
                </c:pt>
                <c:pt idx="6765">
                  <c:v>125.1</c:v>
                </c:pt>
                <c:pt idx="6766">
                  <c:v>125.1</c:v>
                </c:pt>
                <c:pt idx="6767">
                  <c:v>125.1</c:v>
                </c:pt>
                <c:pt idx="6768">
                  <c:v>125.3</c:v>
                </c:pt>
              </c:numCache>
            </c:numRef>
          </c:val>
          <c:smooth val="1"/>
        </c:ser>
        <c:ser>
          <c:idx val="3"/>
          <c:order val="3"/>
          <c:spPr>
            <a:ln w="15875">
              <a:solidFill>
                <a:schemeClr val="accent5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Sheet2!$E$23140:$E$29908</c:f>
              <c:numCache>
                <c:formatCode>General</c:formatCode>
                <c:ptCount val="6769"/>
                <c:pt idx="0">
                  <c:v>119.8</c:v>
                </c:pt>
                <c:pt idx="1">
                  <c:v>119.6</c:v>
                </c:pt>
                <c:pt idx="2">
                  <c:v>119.6</c:v>
                </c:pt>
                <c:pt idx="3">
                  <c:v>119.6</c:v>
                </c:pt>
                <c:pt idx="4">
                  <c:v>119.5</c:v>
                </c:pt>
                <c:pt idx="5">
                  <c:v>119.5</c:v>
                </c:pt>
                <c:pt idx="6">
                  <c:v>119.5</c:v>
                </c:pt>
                <c:pt idx="7">
                  <c:v>119.4</c:v>
                </c:pt>
                <c:pt idx="8">
                  <c:v>119.4</c:v>
                </c:pt>
                <c:pt idx="9">
                  <c:v>119.4</c:v>
                </c:pt>
                <c:pt idx="10">
                  <c:v>120</c:v>
                </c:pt>
                <c:pt idx="11">
                  <c:v>120</c:v>
                </c:pt>
                <c:pt idx="12">
                  <c:v>120</c:v>
                </c:pt>
                <c:pt idx="13">
                  <c:v>120.1</c:v>
                </c:pt>
                <c:pt idx="14">
                  <c:v>120.1</c:v>
                </c:pt>
                <c:pt idx="15">
                  <c:v>120.1</c:v>
                </c:pt>
                <c:pt idx="16">
                  <c:v>120.1</c:v>
                </c:pt>
                <c:pt idx="17">
                  <c:v>120.1</c:v>
                </c:pt>
                <c:pt idx="18">
                  <c:v>120.1</c:v>
                </c:pt>
                <c:pt idx="19">
                  <c:v>119.9</c:v>
                </c:pt>
                <c:pt idx="20">
                  <c:v>119.9</c:v>
                </c:pt>
                <c:pt idx="21">
                  <c:v>119.9</c:v>
                </c:pt>
                <c:pt idx="22">
                  <c:v>119.6</c:v>
                </c:pt>
                <c:pt idx="23">
                  <c:v>119.6</c:v>
                </c:pt>
                <c:pt idx="24">
                  <c:v>119.6</c:v>
                </c:pt>
                <c:pt idx="25">
                  <c:v>119.4</c:v>
                </c:pt>
                <c:pt idx="26">
                  <c:v>119.4</c:v>
                </c:pt>
                <c:pt idx="27">
                  <c:v>119.4</c:v>
                </c:pt>
                <c:pt idx="28">
                  <c:v>119.1</c:v>
                </c:pt>
                <c:pt idx="29">
                  <c:v>119.1</c:v>
                </c:pt>
                <c:pt idx="30">
                  <c:v>119.1</c:v>
                </c:pt>
                <c:pt idx="31">
                  <c:v>119</c:v>
                </c:pt>
                <c:pt idx="32">
                  <c:v>119</c:v>
                </c:pt>
                <c:pt idx="33">
                  <c:v>119</c:v>
                </c:pt>
                <c:pt idx="34">
                  <c:v>119</c:v>
                </c:pt>
                <c:pt idx="35">
                  <c:v>119</c:v>
                </c:pt>
                <c:pt idx="36">
                  <c:v>119</c:v>
                </c:pt>
                <c:pt idx="37">
                  <c:v>118.9</c:v>
                </c:pt>
                <c:pt idx="38">
                  <c:v>118.9</c:v>
                </c:pt>
                <c:pt idx="39">
                  <c:v>118.9</c:v>
                </c:pt>
                <c:pt idx="40">
                  <c:v>118.7</c:v>
                </c:pt>
                <c:pt idx="41">
                  <c:v>118.7</c:v>
                </c:pt>
                <c:pt idx="42">
                  <c:v>118.7</c:v>
                </c:pt>
                <c:pt idx="43">
                  <c:v>118.6</c:v>
                </c:pt>
                <c:pt idx="44">
                  <c:v>118.6</c:v>
                </c:pt>
                <c:pt idx="45">
                  <c:v>118.6</c:v>
                </c:pt>
                <c:pt idx="46">
                  <c:v>118.8</c:v>
                </c:pt>
                <c:pt idx="47">
                  <c:v>118.8</c:v>
                </c:pt>
                <c:pt idx="48">
                  <c:v>118.8</c:v>
                </c:pt>
                <c:pt idx="49">
                  <c:v>119.1</c:v>
                </c:pt>
                <c:pt idx="50">
                  <c:v>119.1</c:v>
                </c:pt>
                <c:pt idx="51">
                  <c:v>119.1</c:v>
                </c:pt>
                <c:pt idx="52">
                  <c:v>119.4</c:v>
                </c:pt>
                <c:pt idx="53">
                  <c:v>119.4</c:v>
                </c:pt>
                <c:pt idx="54">
                  <c:v>119.4</c:v>
                </c:pt>
                <c:pt idx="55">
                  <c:v>119.4</c:v>
                </c:pt>
                <c:pt idx="56">
                  <c:v>119.4</c:v>
                </c:pt>
                <c:pt idx="57">
                  <c:v>119.4</c:v>
                </c:pt>
                <c:pt idx="58">
                  <c:v>119.4</c:v>
                </c:pt>
                <c:pt idx="59">
                  <c:v>119.4</c:v>
                </c:pt>
                <c:pt idx="60">
                  <c:v>119.4</c:v>
                </c:pt>
                <c:pt idx="61">
                  <c:v>119.7</c:v>
                </c:pt>
                <c:pt idx="62">
                  <c:v>119.7</c:v>
                </c:pt>
                <c:pt idx="63">
                  <c:v>119.7</c:v>
                </c:pt>
                <c:pt idx="64">
                  <c:v>119.8</c:v>
                </c:pt>
                <c:pt idx="65">
                  <c:v>119.8</c:v>
                </c:pt>
                <c:pt idx="66">
                  <c:v>119.8</c:v>
                </c:pt>
                <c:pt idx="67">
                  <c:v>119.9</c:v>
                </c:pt>
                <c:pt idx="68">
                  <c:v>119.9</c:v>
                </c:pt>
                <c:pt idx="69">
                  <c:v>119.9</c:v>
                </c:pt>
                <c:pt idx="70">
                  <c:v>119.8</c:v>
                </c:pt>
                <c:pt idx="71">
                  <c:v>119.8</c:v>
                </c:pt>
                <c:pt idx="72">
                  <c:v>119.8</c:v>
                </c:pt>
                <c:pt idx="73">
                  <c:v>119.7</c:v>
                </c:pt>
                <c:pt idx="74">
                  <c:v>119.7</c:v>
                </c:pt>
                <c:pt idx="75">
                  <c:v>119.7</c:v>
                </c:pt>
                <c:pt idx="76">
                  <c:v>119.9</c:v>
                </c:pt>
                <c:pt idx="77">
                  <c:v>119.9</c:v>
                </c:pt>
                <c:pt idx="78">
                  <c:v>119.9</c:v>
                </c:pt>
                <c:pt idx="79">
                  <c:v>119.7</c:v>
                </c:pt>
                <c:pt idx="80">
                  <c:v>119.7</c:v>
                </c:pt>
                <c:pt idx="81">
                  <c:v>119.7</c:v>
                </c:pt>
                <c:pt idx="82">
                  <c:v>119.9</c:v>
                </c:pt>
                <c:pt idx="83">
                  <c:v>119.9</c:v>
                </c:pt>
                <c:pt idx="84">
                  <c:v>119.9</c:v>
                </c:pt>
                <c:pt idx="85">
                  <c:v>120.3</c:v>
                </c:pt>
                <c:pt idx="86">
                  <c:v>120.3</c:v>
                </c:pt>
                <c:pt idx="87">
                  <c:v>120.3</c:v>
                </c:pt>
                <c:pt idx="88">
                  <c:v>120.8</c:v>
                </c:pt>
                <c:pt idx="89">
                  <c:v>120.8</c:v>
                </c:pt>
                <c:pt idx="90">
                  <c:v>120.8</c:v>
                </c:pt>
                <c:pt idx="91">
                  <c:v>121.2</c:v>
                </c:pt>
                <c:pt idx="92">
                  <c:v>121.2</c:v>
                </c:pt>
                <c:pt idx="93">
                  <c:v>121.2</c:v>
                </c:pt>
                <c:pt idx="94">
                  <c:v>121.4</c:v>
                </c:pt>
                <c:pt idx="95">
                  <c:v>121.4</c:v>
                </c:pt>
                <c:pt idx="96">
                  <c:v>121.4</c:v>
                </c:pt>
                <c:pt idx="97">
                  <c:v>121.7</c:v>
                </c:pt>
                <c:pt idx="98">
                  <c:v>121.7</c:v>
                </c:pt>
                <c:pt idx="99">
                  <c:v>121.7</c:v>
                </c:pt>
                <c:pt idx="100">
                  <c:v>121.7</c:v>
                </c:pt>
                <c:pt idx="101">
                  <c:v>121.7</c:v>
                </c:pt>
                <c:pt idx="102">
                  <c:v>121.7</c:v>
                </c:pt>
                <c:pt idx="103">
                  <c:v>122</c:v>
                </c:pt>
                <c:pt idx="104">
                  <c:v>122</c:v>
                </c:pt>
                <c:pt idx="105">
                  <c:v>122</c:v>
                </c:pt>
                <c:pt idx="106">
                  <c:v>122.5</c:v>
                </c:pt>
                <c:pt idx="107">
                  <c:v>122.5</c:v>
                </c:pt>
                <c:pt idx="108">
                  <c:v>122.5</c:v>
                </c:pt>
                <c:pt idx="109">
                  <c:v>123.4</c:v>
                </c:pt>
                <c:pt idx="110">
                  <c:v>123.4</c:v>
                </c:pt>
                <c:pt idx="111">
                  <c:v>123.4</c:v>
                </c:pt>
                <c:pt idx="112">
                  <c:v>124.4</c:v>
                </c:pt>
                <c:pt idx="113">
                  <c:v>124.4</c:v>
                </c:pt>
                <c:pt idx="114">
                  <c:v>124.4</c:v>
                </c:pt>
                <c:pt idx="115">
                  <c:v>125.3</c:v>
                </c:pt>
                <c:pt idx="116">
                  <c:v>125.3</c:v>
                </c:pt>
                <c:pt idx="117">
                  <c:v>125.3</c:v>
                </c:pt>
                <c:pt idx="118">
                  <c:v>126.2</c:v>
                </c:pt>
                <c:pt idx="119">
                  <c:v>126.2</c:v>
                </c:pt>
                <c:pt idx="120">
                  <c:v>126.2</c:v>
                </c:pt>
                <c:pt idx="121">
                  <c:v>127.9</c:v>
                </c:pt>
                <c:pt idx="122">
                  <c:v>127.9</c:v>
                </c:pt>
                <c:pt idx="123">
                  <c:v>127.9</c:v>
                </c:pt>
                <c:pt idx="124">
                  <c:v>130.30000000000001</c:v>
                </c:pt>
                <c:pt idx="125">
                  <c:v>130.30000000000001</c:v>
                </c:pt>
                <c:pt idx="126">
                  <c:v>130.30000000000001</c:v>
                </c:pt>
                <c:pt idx="127">
                  <c:v>133.6</c:v>
                </c:pt>
                <c:pt idx="128">
                  <c:v>133.6</c:v>
                </c:pt>
                <c:pt idx="129">
                  <c:v>133.6</c:v>
                </c:pt>
                <c:pt idx="130">
                  <c:v>137.5</c:v>
                </c:pt>
                <c:pt idx="131">
                  <c:v>137.5</c:v>
                </c:pt>
                <c:pt idx="132">
                  <c:v>137.5</c:v>
                </c:pt>
                <c:pt idx="133">
                  <c:v>142.19999999999999</c:v>
                </c:pt>
                <c:pt idx="134">
                  <c:v>142.19999999999999</c:v>
                </c:pt>
                <c:pt idx="135">
                  <c:v>142.19999999999999</c:v>
                </c:pt>
                <c:pt idx="136">
                  <c:v>147.19999999999999</c:v>
                </c:pt>
                <c:pt idx="137">
                  <c:v>147.19999999999999</c:v>
                </c:pt>
                <c:pt idx="138">
                  <c:v>147.19999999999999</c:v>
                </c:pt>
                <c:pt idx="139">
                  <c:v>151.19999999999999</c:v>
                </c:pt>
                <c:pt idx="140">
                  <c:v>151.19999999999999</c:v>
                </c:pt>
                <c:pt idx="141">
                  <c:v>151.19999999999999</c:v>
                </c:pt>
                <c:pt idx="142">
                  <c:v>153.6</c:v>
                </c:pt>
                <c:pt idx="143">
                  <c:v>153.6</c:v>
                </c:pt>
                <c:pt idx="144">
                  <c:v>153.6</c:v>
                </c:pt>
                <c:pt idx="145">
                  <c:v>153.19999999999999</c:v>
                </c:pt>
                <c:pt idx="146">
                  <c:v>153.19999999999999</c:v>
                </c:pt>
                <c:pt idx="147">
                  <c:v>153.19999999999999</c:v>
                </c:pt>
                <c:pt idx="148">
                  <c:v>150.9</c:v>
                </c:pt>
                <c:pt idx="149">
                  <c:v>150.9</c:v>
                </c:pt>
                <c:pt idx="150">
                  <c:v>150.9</c:v>
                </c:pt>
                <c:pt idx="151">
                  <c:v>147.19999999999999</c:v>
                </c:pt>
                <c:pt idx="152">
                  <c:v>147.19999999999999</c:v>
                </c:pt>
                <c:pt idx="153">
                  <c:v>147.19999999999999</c:v>
                </c:pt>
                <c:pt idx="154">
                  <c:v>143.5</c:v>
                </c:pt>
                <c:pt idx="155">
                  <c:v>143.5</c:v>
                </c:pt>
                <c:pt idx="156">
                  <c:v>143.5</c:v>
                </c:pt>
                <c:pt idx="157">
                  <c:v>140.1</c:v>
                </c:pt>
                <c:pt idx="158">
                  <c:v>140.1</c:v>
                </c:pt>
                <c:pt idx="159">
                  <c:v>140.1</c:v>
                </c:pt>
                <c:pt idx="160">
                  <c:v>137.4</c:v>
                </c:pt>
                <c:pt idx="161">
                  <c:v>137.4</c:v>
                </c:pt>
                <c:pt idx="162">
                  <c:v>137.4</c:v>
                </c:pt>
                <c:pt idx="163">
                  <c:v>135.6</c:v>
                </c:pt>
                <c:pt idx="164">
                  <c:v>135.6</c:v>
                </c:pt>
                <c:pt idx="165">
                  <c:v>135.6</c:v>
                </c:pt>
                <c:pt idx="166">
                  <c:v>135</c:v>
                </c:pt>
                <c:pt idx="167">
                  <c:v>135</c:v>
                </c:pt>
                <c:pt idx="168">
                  <c:v>135</c:v>
                </c:pt>
                <c:pt idx="169">
                  <c:v>134.19999999999999</c:v>
                </c:pt>
                <c:pt idx="170">
                  <c:v>134.19999999999999</c:v>
                </c:pt>
                <c:pt idx="171">
                  <c:v>134.19999999999999</c:v>
                </c:pt>
                <c:pt idx="172">
                  <c:v>133.9</c:v>
                </c:pt>
                <c:pt idx="173">
                  <c:v>133.9</c:v>
                </c:pt>
                <c:pt idx="174">
                  <c:v>133.9</c:v>
                </c:pt>
                <c:pt idx="175">
                  <c:v>133.6</c:v>
                </c:pt>
                <c:pt idx="176">
                  <c:v>133.6</c:v>
                </c:pt>
                <c:pt idx="177">
                  <c:v>133.6</c:v>
                </c:pt>
                <c:pt idx="178">
                  <c:v>133.69999999999999</c:v>
                </c:pt>
                <c:pt idx="179">
                  <c:v>133.69999999999999</c:v>
                </c:pt>
                <c:pt idx="180">
                  <c:v>133.69999999999999</c:v>
                </c:pt>
                <c:pt idx="181">
                  <c:v>133.4</c:v>
                </c:pt>
                <c:pt idx="182">
                  <c:v>133.4</c:v>
                </c:pt>
                <c:pt idx="183">
                  <c:v>133.4</c:v>
                </c:pt>
                <c:pt idx="184">
                  <c:v>132.69999999999999</c:v>
                </c:pt>
                <c:pt idx="185">
                  <c:v>132.69999999999999</c:v>
                </c:pt>
                <c:pt idx="186">
                  <c:v>132.69999999999999</c:v>
                </c:pt>
                <c:pt idx="187">
                  <c:v>132.30000000000001</c:v>
                </c:pt>
                <c:pt idx="188">
                  <c:v>132.30000000000001</c:v>
                </c:pt>
                <c:pt idx="189">
                  <c:v>132.30000000000001</c:v>
                </c:pt>
                <c:pt idx="190">
                  <c:v>131.4</c:v>
                </c:pt>
                <c:pt idx="191">
                  <c:v>131.4</c:v>
                </c:pt>
                <c:pt idx="192">
                  <c:v>131.4</c:v>
                </c:pt>
                <c:pt idx="193">
                  <c:v>131</c:v>
                </c:pt>
                <c:pt idx="194">
                  <c:v>131</c:v>
                </c:pt>
                <c:pt idx="195">
                  <c:v>131</c:v>
                </c:pt>
                <c:pt idx="196">
                  <c:v>129.9</c:v>
                </c:pt>
                <c:pt idx="197">
                  <c:v>129.9</c:v>
                </c:pt>
                <c:pt idx="198">
                  <c:v>129.9</c:v>
                </c:pt>
                <c:pt idx="199">
                  <c:v>128.9</c:v>
                </c:pt>
                <c:pt idx="200">
                  <c:v>128.9</c:v>
                </c:pt>
                <c:pt idx="201">
                  <c:v>128.9</c:v>
                </c:pt>
                <c:pt idx="202">
                  <c:v>127.8</c:v>
                </c:pt>
                <c:pt idx="203">
                  <c:v>127.8</c:v>
                </c:pt>
                <c:pt idx="204">
                  <c:v>127.8</c:v>
                </c:pt>
                <c:pt idx="205">
                  <c:v>126.6</c:v>
                </c:pt>
                <c:pt idx="206">
                  <c:v>126.6</c:v>
                </c:pt>
                <c:pt idx="207">
                  <c:v>126.6</c:v>
                </c:pt>
                <c:pt idx="208">
                  <c:v>126.2</c:v>
                </c:pt>
                <c:pt idx="209">
                  <c:v>126.2</c:v>
                </c:pt>
                <c:pt idx="210">
                  <c:v>126.2</c:v>
                </c:pt>
                <c:pt idx="211">
                  <c:v>125.8</c:v>
                </c:pt>
                <c:pt idx="212">
                  <c:v>125.8</c:v>
                </c:pt>
                <c:pt idx="213">
                  <c:v>125.8</c:v>
                </c:pt>
                <c:pt idx="214">
                  <c:v>125.5</c:v>
                </c:pt>
                <c:pt idx="215">
                  <c:v>125.5</c:v>
                </c:pt>
                <c:pt idx="216">
                  <c:v>125.5</c:v>
                </c:pt>
                <c:pt idx="217">
                  <c:v>125</c:v>
                </c:pt>
                <c:pt idx="218">
                  <c:v>125</c:v>
                </c:pt>
                <c:pt idx="219">
                  <c:v>125</c:v>
                </c:pt>
                <c:pt idx="220">
                  <c:v>125.1</c:v>
                </c:pt>
                <c:pt idx="221">
                  <c:v>125.1</c:v>
                </c:pt>
                <c:pt idx="222">
                  <c:v>125.1</c:v>
                </c:pt>
                <c:pt idx="223">
                  <c:v>125.1</c:v>
                </c:pt>
                <c:pt idx="224">
                  <c:v>125.1</c:v>
                </c:pt>
                <c:pt idx="225">
                  <c:v>125.1</c:v>
                </c:pt>
                <c:pt idx="226">
                  <c:v>125.1</c:v>
                </c:pt>
                <c:pt idx="227">
                  <c:v>125.1</c:v>
                </c:pt>
                <c:pt idx="228">
                  <c:v>125.1</c:v>
                </c:pt>
                <c:pt idx="229">
                  <c:v>124.8</c:v>
                </c:pt>
                <c:pt idx="230">
                  <c:v>124.8</c:v>
                </c:pt>
                <c:pt idx="231">
                  <c:v>124.8</c:v>
                </c:pt>
                <c:pt idx="232">
                  <c:v>125</c:v>
                </c:pt>
                <c:pt idx="233">
                  <c:v>125</c:v>
                </c:pt>
                <c:pt idx="234">
                  <c:v>125</c:v>
                </c:pt>
                <c:pt idx="235">
                  <c:v>124.7</c:v>
                </c:pt>
                <c:pt idx="236">
                  <c:v>124.7</c:v>
                </c:pt>
                <c:pt idx="237">
                  <c:v>124.7</c:v>
                </c:pt>
                <c:pt idx="238">
                  <c:v>124.8</c:v>
                </c:pt>
                <c:pt idx="239">
                  <c:v>124.8</c:v>
                </c:pt>
                <c:pt idx="240">
                  <c:v>124.8</c:v>
                </c:pt>
                <c:pt idx="241">
                  <c:v>124.3</c:v>
                </c:pt>
                <c:pt idx="242">
                  <c:v>124.3</c:v>
                </c:pt>
                <c:pt idx="243">
                  <c:v>124.3</c:v>
                </c:pt>
                <c:pt idx="244">
                  <c:v>124.2</c:v>
                </c:pt>
                <c:pt idx="245">
                  <c:v>124.2</c:v>
                </c:pt>
                <c:pt idx="246">
                  <c:v>124.2</c:v>
                </c:pt>
                <c:pt idx="247">
                  <c:v>123.7</c:v>
                </c:pt>
                <c:pt idx="248">
                  <c:v>123.7</c:v>
                </c:pt>
                <c:pt idx="249">
                  <c:v>123.7</c:v>
                </c:pt>
                <c:pt idx="250">
                  <c:v>123.2</c:v>
                </c:pt>
                <c:pt idx="251">
                  <c:v>123.2</c:v>
                </c:pt>
                <c:pt idx="252">
                  <c:v>123.2</c:v>
                </c:pt>
                <c:pt idx="253">
                  <c:v>122.6</c:v>
                </c:pt>
                <c:pt idx="254">
                  <c:v>122.6</c:v>
                </c:pt>
                <c:pt idx="255">
                  <c:v>122.6</c:v>
                </c:pt>
                <c:pt idx="256">
                  <c:v>121.9</c:v>
                </c:pt>
                <c:pt idx="257">
                  <c:v>121.9</c:v>
                </c:pt>
                <c:pt idx="258">
                  <c:v>121.9</c:v>
                </c:pt>
                <c:pt idx="259">
                  <c:v>121.8</c:v>
                </c:pt>
                <c:pt idx="260">
                  <c:v>121.8</c:v>
                </c:pt>
                <c:pt idx="261">
                  <c:v>121.8</c:v>
                </c:pt>
                <c:pt idx="262">
                  <c:v>121.4</c:v>
                </c:pt>
                <c:pt idx="263">
                  <c:v>121.4</c:v>
                </c:pt>
                <c:pt idx="264">
                  <c:v>121.4</c:v>
                </c:pt>
                <c:pt idx="265">
                  <c:v>121</c:v>
                </c:pt>
                <c:pt idx="266">
                  <c:v>121</c:v>
                </c:pt>
                <c:pt idx="267">
                  <c:v>121</c:v>
                </c:pt>
                <c:pt idx="268">
                  <c:v>120.6</c:v>
                </c:pt>
                <c:pt idx="269">
                  <c:v>120.6</c:v>
                </c:pt>
                <c:pt idx="270">
                  <c:v>120.6</c:v>
                </c:pt>
                <c:pt idx="271">
                  <c:v>120.6</c:v>
                </c:pt>
                <c:pt idx="272">
                  <c:v>120.6</c:v>
                </c:pt>
                <c:pt idx="273">
                  <c:v>120.6</c:v>
                </c:pt>
                <c:pt idx="274">
                  <c:v>120.4</c:v>
                </c:pt>
                <c:pt idx="275">
                  <c:v>120.4</c:v>
                </c:pt>
                <c:pt idx="276">
                  <c:v>120.4</c:v>
                </c:pt>
                <c:pt idx="277">
                  <c:v>120.5</c:v>
                </c:pt>
                <c:pt idx="278">
                  <c:v>120.5</c:v>
                </c:pt>
                <c:pt idx="279">
                  <c:v>120.5</c:v>
                </c:pt>
                <c:pt idx="280">
                  <c:v>120.5</c:v>
                </c:pt>
                <c:pt idx="281">
                  <c:v>120.5</c:v>
                </c:pt>
                <c:pt idx="282">
                  <c:v>120.5</c:v>
                </c:pt>
                <c:pt idx="283">
                  <c:v>120.9</c:v>
                </c:pt>
                <c:pt idx="284">
                  <c:v>120.9</c:v>
                </c:pt>
                <c:pt idx="285">
                  <c:v>120.9</c:v>
                </c:pt>
                <c:pt idx="286">
                  <c:v>120.8</c:v>
                </c:pt>
                <c:pt idx="287">
                  <c:v>120.8</c:v>
                </c:pt>
                <c:pt idx="288">
                  <c:v>120.8</c:v>
                </c:pt>
                <c:pt idx="289">
                  <c:v>120.9</c:v>
                </c:pt>
                <c:pt idx="290">
                  <c:v>120.9</c:v>
                </c:pt>
                <c:pt idx="291">
                  <c:v>120.9</c:v>
                </c:pt>
                <c:pt idx="292">
                  <c:v>120.8</c:v>
                </c:pt>
                <c:pt idx="293">
                  <c:v>120.8</c:v>
                </c:pt>
                <c:pt idx="294">
                  <c:v>120.8</c:v>
                </c:pt>
                <c:pt idx="295">
                  <c:v>120.8</c:v>
                </c:pt>
                <c:pt idx="296">
                  <c:v>120.8</c:v>
                </c:pt>
                <c:pt idx="297">
                  <c:v>120.8</c:v>
                </c:pt>
                <c:pt idx="298">
                  <c:v>121</c:v>
                </c:pt>
                <c:pt idx="299">
                  <c:v>121</c:v>
                </c:pt>
                <c:pt idx="300">
                  <c:v>121</c:v>
                </c:pt>
                <c:pt idx="301">
                  <c:v>120.8</c:v>
                </c:pt>
                <c:pt idx="302">
                  <c:v>120.8</c:v>
                </c:pt>
                <c:pt idx="303">
                  <c:v>120.8</c:v>
                </c:pt>
                <c:pt idx="304">
                  <c:v>120.7</c:v>
                </c:pt>
                <c:pt idx="305">
                  <c:v>120.7</c:v>
                </c:pt>
                <c:pt idx="306">
                  <c:v>120.7</c:v>
                </c:pt>
                <c:pt idx="307">
                  <c:v>120.8</c:v>
                </c:pt>
                <c:pt idx="308">
                  <c:v>120.8</c:v>
                </c:pt>
                <c:pt idx="309">
                  <c:v>120.8</c:v>
                </c:pt>
                <c:pt idx="310">
                  <c:v>121.1</c:v>
                </c:pt>
                <c:pt idx="311">
                  <c:v>121.1</c:v>
                </c:pt>
                <c:pt idx="312">
                  <c:v>121.1</c:v>
                </c:pt>
                <c:pt idx="313">
                  <c:v>121.1</c:v>
                </c:pt>
                <c:pt idx="314">
                  <c:v>121.1</c:v>
                </c:pt>
                <c:pt idx="315">
                  <c:v>121.1</c:v>
                </c:pt>
                <c:pt idx="316">
                  <c:v>121.3</c:v>
                </c:pt>
                <c:pt idx="317">
                  <c:v>121.3</c:v>
                </c:pt>
                <c:pt idx="318">
                  <c:v>121.3</c:v>
                </c:pt>
                <c:pt idx="319">
                  <c:v>121.6</c:v>
                </c:pt>
                <c:pt idx="320">
                  <c:v>121.6</c:v>
                </c:pt>
                <c:pt idx="321">
                  <c:v>121.6</c:v>
                </c:pt>
                <c:pt idx="322">
                  <c:v>121.9</c:v>
                </c:pt>
                <c:pt idx="323">
                  <c:v>121.9</c:v>
                </c:pt>
                <c:pt idx="324">
                  <c:v>121.9</c:v>
                </c:pt>
                <c:pt idx="325">
                  <c:v>122.1</c:v>
                </c:pt>
                <c:pt idx="326">
                  <c:v>122.1</c:v>
                </c:pt>
                <c:pt idx="327">
                  <c:v>122.1</c:v>
                </c:pt>
                <c:pt idx="328">
                  <c:v>122.1</c:v>
                </c:pt>
                <c:pt idx="329">
                  <c:v>122.1</c:v>
                </c:pt>
                <c:pt idx="330">
                  <c:v>122.1</c:v>
                </c:pt>
                <c:pt idx="331">
                  <c:v>122.4</c:v>
                </c:pt>
                <c:pt idx="332">
                  <c:v>122.4</c:v>
                </c:pt>
                <c:pt idx="333">
                  <c:v>122.4</c:v>
                </c:pt>
                <c:pt idx="334">
                  <c:v>122.5</c:v>
                </c:pt>
                <c:pt idx="335">
                  <c:v>122.5</c:v>
                </c:pt>
                <c:pt idx="336">
                  <c:v>122.5</c:v>
                </c:pt>
                <c:pt idx="337">
                  <c:v>122.8</c:v>
                </c:pt>
                <c:pt idx="338">
                  <c:v>122.8</c:v>
                </c:pt>
                <c:pt idx="339">
                  <c:v>122.8</c:v>
                </c:pt>
                <c:pt idx="340">
                  <c:v>123.5</c:v>
                </c:pt>
                <c:pt idx="341">
                  <c:v>123.5</c:v>
                </c:pt>
                <c:pt idx="342">
                  <c:v>123.5</c:v>
                </c:pt>
                <c:pt idx="343">
                  <c:v>124.8</c:v>
                </c:pt>
                <c:pt idx="344">
                  <c:v>124.8</c:v>
                </c:pt>
                <c:pt idx="345">
                  <c:v>124.8</c:v>
                </c:pt>
                <c:pt idx="346">
                  <c:v>126.6</c:v>
                </c:pt>
                <c:pt idx="347">
                  <c:v>126.6</c:v>
                </c:pt>
                <c:pt idx="348">
                  <c:v>126.6</c:v>
                </c:pt>
                <c:pt idx="349">
                  <c:v>128.6</c:v>
                </c:pt>
                <c:pt idx="350">
                  <c:v>128.6</c:v>
                </c:pt>
                <c:pt idx="351">
                  <c:v>128.6</c:v>
                </c:pt>
                <c:pt idx="352">
                  <c:v>131.4</c:v>
                </c:pt>
                <c:pt idx="353">
                  <c:v>131.4</c:v>
                </c:pt>
                <c:pt idx="354">
                  <c:v>131.4</c:v>
                </c:pt>
                <c:pt idx="355">
                  <c:v>134.80000000000001</c:v>
                </c:pt>
                <c:pt idx="356">
                  <c:v>134.80000000000001</c:v>
                </c:pt>
                <c:pt idx="357">
                  <c:v>134.80000000000001</c:v>
                </c:pt>
                <c:pt idx="358">
                  <c:v>139.1</c:v>
                </c:pt>
                <c:pt idx="359">
                  <c:v>139.1</c:v>
                </c:pt>
                <c:pt idx="360">
                  <c:v>139.1</c:v>
                </c:pt>
                <c:pt idx="361">
                  <c:v>143.19999999999999</c:v>
                </c:pt>
                <c:pt idx="362">
                  <c:v>143.19999999999999</c:v>
                </c:pt>
                <c:pt idx="363">
                  <c:v>143.19999999999999</c:v>
                </c:pt>
                <c:pt idx="364">
                  <c:v>147.6</c:v>
                </c:pt>
                <c:pt idx="365">
                  <c:v>147.6</c:v>
                </c:pt>
                <c:pt idx="366">
                  <c:v>147.6</c:v>
                </c:pt>
                <c:pt idx="367">
                  <c:v>151.4</c:v>
                </c:pt>
                <c:pt idx="368">
                  <c:v>151.4</c:v>
                </c:pt>
                <c:pt idx="369">
                  <c:v>151.4</c:v>
                </c:pt>
                <c:pt idx="370">
                  <c:v>155</c:v>
                </c:pt>
                <c:pt idx="371">
                  <c:v>155</c:v>
                </c:pt>
                <c:pt idx="372">
                  <c:v>155</c:v>
                </c:pt>
                <c:pt idx="373">
                  <c:v>158.1</c:v>
                </c:pt>
                <c:pt idx="374">
                  <c:v>158.1</c:v>
                </c:pt>
                <c:pt idx="375">
                  <c:v>158.1</c:v>
                </c:pt>
                <c:pt idx="376">
                  <c:v>160.69999999999999</c:v>
                </c:pt>
                <c:pt idx="377">
                  <c:v>160.69999999999999</c:v>
                </c:pt>
                <c:pt idx="378">
                  <c:v>160.69999999999999</c:v>
                </c:pt>
                <c:pt idx="379">
                  <c:v>162.9</c:v>
                </c:pt>
                <c:pt idx="380">
                  <c:v>162.9</c:v>
                </c:pt>
                <c:pt idx="381">
                  <c:v>162.9</c:v>
                </c:pt>
                <c:pt idx="382">
                  <c:v>164.5</c:v>
                </c:pt>
                <c:pt idx="383">
                  <c:v>164.5</c:v>
                </c:pt>
                <c:pt idx="384">
                  <c:v>164.5</c:v>
                </c:pt>
                <c:pt idx="385">
                  <c:v>165.6</c:v>
                </c:pt>
                <c:pt idx="386">
                  <c:v>165.6</c:v>
                </c:pt>
                <c:pt idx="387">
                  <c:v>165.6</c:v>
                </c:pt>
                <c:pt idx="388">
                  <c:v>165.3</c:v>
                </c:pt>
                <c:pt idx="389">
                  <c:v>165.3</c:v>
                </c:pt>
                <c:pt idx="390">
                  <c:v>165.3</c:v>
                </c:pt>
                <c:pt idx="391">
                  <c:v>163.9</c:v>
                </c:pt>
                <c:pt idx="392">
                  <c:v>163.9</c:v>
                </c:pt>
                <c:pt idx="393">
                  <c:v>163.9</c:v>
                </c:pt>
                <c:pt idx="394">
                  <c:v>161.69999999999999</c:v>
                </c:pt>
                <c:pt idx="395">
                  <c:v>161.69999999999999</c:v>
                </c:pt>
                <c:pt idx="396">
                  <c:v>161.69999999999999</c:v>
                </c:pt>
                <c:pt idx="397">
                  <c:v>159.6</c:v>
                </c:pt>
                <c:pt idx="398">
                  <c:v>159.6</c:v>
                </c:pt>
                <c:pt idx="399">
                  <c:v>159.6</c:v>
                </c:pt>
                <c:pt idx="400">
                  <c:v>157.30000000000001</c:v>
                </c:pt>
                <c:pt idx="401">
                  <c:v>157.30000000000001</c:v>
                </c:pt>
                <c:pt idx="402">
                  <c:v>157.30000000000001</c:v>
                </c:pt>
                <c:pt idx="403">
                  <c:v>154.5</c:v>
                </c:pt>
                <c:pt idx="404">
                  <c:v>154.5</c:v>
                </c:pt>
                <c:pt idx="405">
                  <c:v>154.5</c:v>
                </c:pt>
                <c:pt idx="406">
                  <c:v>151.4</c:v>
                </c:pt>
                <c:pt idx="407">
                  <c:v>151.4</c:v>
                </c:pt>
                <c:pt idx="408">
                  <c:v>151.4</c:v>
                </c:pt>
                <c:pt idx="409">
                  <c:v>149.6</c:v>
                </c:pt>
                <c:pt idx="410">
                  <c:v>149.6</c:v>
                </c:pt>
                <c:pt idx="411">
                  <c:v>149.6</c:v>
                </c:pt>
                <c:pt idx="412">
                  <c:v>148.5</c:v>
                </c:pt>
                <c:pt idx="413">
                  <c:v>148.5</c:v>
                </c:pt>
                <c:pt idx="414">
                  <c:v>148.5</c:v>
                </c:pt>
                <c:pt idx="415">
                  <c:v>147.9</c:v>
                </c:pt>
                <c:pt idx="416">
                  <c:v>147.9</c:v>
                </c:pt>
                <c:pt idx="417">
                  <c:v>147.9</c:v>
                </c:pt>
                <c:pt idx="418">
                  <c:v>147</c:v>
                </c:pt>
                <c:pt idx="419">
                  <c:v>147</c:v>
                </c:pt>
                <c:pt idx="420">
                  <c:v>147</c:v>
                </c:pt>
                <c:pt idx="421">
                  <c:v>146.4</c:v>
                </c:pt>
                <c:pt idx="422">
                  <c:v>146.4</c:v>
                </c:pt>
                <c:pt idx="423">
                  <c:v>146.4</c:v>
                </c:pt>
                <c:pt idx="424">
                  <c:v>145.4</c:v>
                </c:pt>
                <c:pt idx="425">
                  <c:v>145.4</c:v>
                </c:pt>
                <c:pt idx="426">
                  <c:v>145.4</c:v>
                </c:pt>
                <c:pt idx="427">
                  <c:v>144.5</c:v>
                </c:pt>
                <c:pt idx="428">
                  <c:v>144.5</c:v>
                </c:pt>
                <c:pt idx="429">
                  <c:v>144.5</c:v>
                </c:pt>
                <c:pt idx="430">
                  <c:v>143</c:v>
                </c:pt>
                <c:pt idx="431">
                  <c:v>143</c:v>
                </c:pt>
                <c:pt idx="432">
                  <c:v>143</c:v>
                </c:pt>
                <c:pt idx="433">
                  <c:v>141.6</c:v>
                </c:pt>
                <c:pt idx="434">
                  <c:v>141.6</c:v>
                </c:pt>
                <c:pt idx="435">
                  <c:v>141.6</c:v>
                </c:pt>
                <c:pt idx="436">
                  <c:v>140.30000000000001</c:v>
                </c:pt>
                <c:pt idx="437">
                  <c:v>140.30000000000001</c:v>
                </c:pt>
                <c:pt idx="438">
                  <c:v>140.30000000000001</c:v>
                </c:pt>
                <c:pt idx="439">
                  <c:v>139.1</c:v>
                </c:pt>
                <c:pt idx="440">
                  <c:v>139.1</c:v>
                </c:pt>
                <c:pt idx="441">
                  <c:v>139.1</c:v>
                </c:pt>
                <c:pt idx="442">
                  <c:v>138.30000000000001</c:v>
                </c:pt>
                <c:pt idx="443">
                  <c:v>138.30000000000001</c:v>
                </c:pt>
                <c:pt idx="444">
                  <c:v>138.30000000000001</c:v>
                </c:pt>
                <c:pt idx="445">
                  <c:v>137.4</c:v>
                </c:pt>
                <c:pt idx="446">
                  <c:v>137.4</c:v>
                </c:pt>
                <c:pt idx="447">
                  <c:v>137.4</c:v>
                </c:pt>
                <c:pt idx="448">
                  <c:v>136.80000000000001</c:v>
                </c:pt>
                <c:pt idx="449">
                  <c:v>136.80000000000001</c:v>
                </c:pt>
                <c:pt idx="450">
                  <c:v>136.80000000000001</c:v>
                </c:pt>
                <c:pt idx="451">
                  <c:v>136.19999999999999</c:v>
                </c:pt>
                <c:pt idx="452">
                  <c:v>136.19999999999999</c:v>
                </c:pt>
                <c:pt idx="453">
                  <c:v>136.19999999999999</c:v>
                </c:pt>
                <c:pt idx="454">
                  <c:v>135.30000000000001</c:v>
                </c:pt>
                <c:pt idx="455">
                  <c:v>135.30000000000001</c:v>
                </c:pt>
                <c:pt idx="456">
                  <c:v>135.30000000000001</c:v>
                </c:pt>
                <c:pt idx="457">
                  <c:v>134.5</c:v>
                </c:pt>
                <c:pt idx="458">
                  <c:v>134.5</c:v>
                </c:pt>
                <c:pt idx="459">
                  <c:v>134.5</c:v>
                </c:pt>
                <c:pt idx="460">
                  <c:v>133.80000000000001</c:v>
                </c:pt>
                <c:pt idx="461">
                  <c:v>133.80000000000001</c:v>
                </c:pt>
                <c:pt idx="462">
                  <c:v>133.80000000000001</c:v>
                </c:pt>
                <c:pt idx="463">
                  <c:v>133.5</c:v>
                </c:pt>
                <c:pt idx="464">
                  <c:v>133.5</c:v>
                </c:pt>
                <c:pt idx="465">
                  <c:v>133.5</c:v>
                </c:pt>
                <c:pt idx="466">
                  <c:v>133.19999999999999</c:v>
                </c:pt>
                <c:pt idx="467">
                  <c:v>133.19999999999999</c:v>
                </c:pt>
                <c:pt idx="468">
                  <c:v>133.19999999999999</c:v>
                </c:pt>
                <c:pt idx="469">
                  <c:v>132.80000000000001</c:v>
                </c:pt>
                <c:pt idx="470">
                  <c:v>132.80000000000001</c:v>
                </c:pt>
                <c:pt idx="471">
                  <c:v>132.80000000000001</c:v>
                </c:pt>
                <c:pt idx="472">
                  <c:v>132.30000000000001</c:v>
                </c:pt>
                <c:pt idx="473">
                  <c:v>132.30000000000001</c:v>
                </c:pt>
                <c:pt idx="474">
                  <c:v>132.30000000000001</c:v>
                </c:pt>
                <c:pt idx="475">
                  <c:v>132</c:v>
                </c:pt>
                <c:pt idx="476">
                  <c:v>132</c:v>
                </c:pt>
                <c:pt idx="477">
                  <c:v>132</c:v>
                </c:pt>
                <c:pt idx="478">
                  <c:v>131.69999999999999</c:v>
                </c:pt>
                <c:pt idx="479">
                  <c:v>131.69999999999999</c:v>
                </c:pt>
                <c:pt idx="480">
                  <c:v>131.69999999999999</c:v>
                </c:pt>
                <c:pt idx="481">
                  <c:v>131.19999999999999</c:v>
                </c:pt>
                <c:pt idx="482">
                  <c:v>131.19999999999999</c:v>
                </c:pt>
                <c:pt idx="483">
                  <c:v>131.19999999999999</c:v>
                </c:pt>
                <c:pt idx="484">
                  <c:v>130.69999999999999</c:v>
                </c:pt>
                <c:pt idx="485">
                  <c:v>130.69999999999999</c:v>
                </c:pt>
                <c:pt idx="486">
                  <c:v>130.69999999999999</c:v>
                </c:pt>
                <c:pt idx="487">
                  <c:v>130.1</c:v>
                </c:pt>
                <c:pt idx="488">
                  <c:v>130.1</c:v>
                </c:pt>
                <c:pt idx="489">
                  <c:v>130.1</c:v>
                </c:pt>
                <c:pt idx="490">
                  <c:v>129.6</c:v>
                </c:pt>
                <c:pt idx="491">
                  <c:v>129.6</c:v>
                </c:pt>
                <c:pt idx="492">
                  <c:v>129.6</c:v>
                </c:pt>
                <c:pt idx="493">
                  <c:v>129</c:v>
                </c:pt>
                <c:pt idx="494">
                  <c:v>129</c:v>
                </c:pt>
                <c:pt idx="495">
                  <c:v>129</c:v>
                </c:pt>
                <c:pt idx="496">
                  <c:v>128.5</c:v>
                </c:pt>
                <c:pt idx="497">
                  <c:v>128.5</c:v>
                </c:pt>
                <c:pt idx="498">
                  <c:v>128.5</c:v>
                </c:pt>
                <c:pt idx="499">
                  <c:v>127.9</c:v>
                </c:pt>
                <c:pt idx="500">
                  <c:v>127.9</c:v>
                </c:pt>
                <c:pt idx="501">
                  <c:v>127.9</c:v>
                </c:pt>
                <c:pt idx="502">
                  <c:v>127.4</c:v>
                </c:pt>
                <c:pt idx="503">
                  <c:v>127.4</c:v>
                </c:pt>
                <c:pt idx="504">
                  <c:v>127.4</c:v>
                </c:pt>
                <c:pt idx="505">
                  <c:v>127</c:v>
                </c:pt>
                <c:pt idx="506">
                  <c:v>127</c:v>
                </c:pt>
                <c:pt idx="507">
                  <c:v>127</c:v>
                </c:pt>
                <c:pt idx="508">
                  <c:v>126.8</c:v>
                </c:pt>
                <c:pt idx="509">
                  <c:v>126.8</c:v>
                </c:pt>
                <c:pt idx="510">
                  <c:v>126.8</c:v>
                </c:pt>
                <c:pt idx="511">
                  <c:v>126.4</c:v>
                </c:pt>
                <c:pt idx="512">
                  <c:v>126.4</c:v>
                </c:pt>
                <c:pt idx="513">
                  <c:v>126.4</c:v>
                </c:pt>
                <c:pt idx="514">
                  <c:v>126.1</c:v>
                </c:pt>
                <c:pt idx="515">
                  <c:v>126.1</c:v>
                </c:pt>
                <c:pt idx="516">
                  <c:v>126.1</c:v>
                </c:pt>
                <c:pt idx="517">
                  <c:v>125.8</c:v>
                </c:pt>
                <c:pt idx="518">
                  <c:v>125.8</c:v>
                </c:pt>
                <c:pt idx="519">
                  <c:v>125.8</c:v>
                </c:pt>
                <c:pt idx="520">
                  <c:v>125.4</c:v>
                </c:pt>
                <c:pt idx="521">
                  <c:v>125.4</c:v>
                </c:pt>
                <c:pt idx="522">
                  <c:v>125.4</c:v>
                </c:pt>
                <c:pt idx="523">
                  <c:v>125.1</c:v>
                </c:pt>
                <c:pt idx="524">
                  <c:v>125.1</c:v>
                </c:pt>
                <c:pt idx="525">
                  <c:v>125.1</c:v>
                </c:pt>
                <c:pt idx="526">
                  <c:v>124.4</c:v>
                </c:pt>
                <c:pt idx="527">
                  <c:v>124.4</c:v>
                </c:pt>
                <c:pt idx="528">
                  <c:v>124.4</c:v>
                </c:pt>
                <c:pt idx="529">
                  <c:v>124.1</c:v>
                </c:pt>
                <c:pt idx="530">
                  <c:v>124.1</c:v>
                </c:pt>
                <c:pt idx="531">
                  <c:v>124.1</c:v>
                </c:pt>
                <c:pt idx="532">
                  <c:v>123.9</c:v>
                </c:pt>
                <c:pt idx="533">
                  <c:v>123.9</c:v>
                </c:pt>
                <c:pt idx="534">
                  <c:v>123.9</c:v>
                </c:pt>
                <c:pt idx="535">
                  <c:v>123.9</c:v>
                </c:pt>
                <c:pt idx="536">
                  <c:v>123.9</c:v>
                </c:pt>
                <c:pt idx="537">
                  <c:v>123.9</c:v>
                </c:pt>
                <c:pt idx="538">
                  <c:v>124.1</c:v>
                </c:pt>
                <c:pt idx="539">
                  <c:v>124.1</c:v>
                </c:pt>
                <c:pt idx="540">
                  <c:v>124.1</c:v>
                </c:pt>
                <c:pt idx="541">
                  <c:v>123.8</c:v>
                </c:pt>
                <c:pt idx="542">
                  <c:v>123.8</c:v>
                </c:pt>
                <c:pt idx="543">
                  <c:v>123.8</c:v>
                </c:pt>
                <c:pt idx="544">
                  <c:v>124</c:v>
                </c:pt>
                <c:pt idx="545">
                  <c:v>124</c:v>
                </c:pt>
                <c:pt idx="546">
                  <c:v>124</c:v>
                </c:pt>
                <c:pt idx="547">
                  <c:v>123.4</c:v>
                </c:pt>
                <c:pt idx="548">
                  <c:v>123.4</c:v>
                </c:pt>
                <c:pt idx="549">
                  <c:v>123.4</c:v>
                </c:pt>
                <c:pt idx="550">
                  <c:v>123.4</c:v>
                </c:pt>
                <c:pt idx="551">
                  <c:v>123.4</c:v>
                </c:pt>
                <c:pt idx="552">
                  <c:v>123.4</c:v>
                </c:pt>
                <c:pt idx="553">
                  <c:v>123</c:v>
                </c:pt>
                <c:pt idx="554">
                  <c:v>123</c:v>
                </c:pt>
                <c:pt idx="555">
                  <c:v>123</c:v>
                </c:pt>
                <c:pt idx="556">
                  <c:v>122.9</c:v>
                </c:pt>
                <c:pt idx="557">
                  <c:v>122.9</c:v>
                </c:pt>
                <c:pt idx="558">
                  <c:v>122.9</c:v>
                </c:pt>
                <c:pt idx="559">
                  <c:v>122.6</c:v>
                </c:pt>
                <c:pt idx="560">
                  <c:v>122.6</c:v>
                </c:pt>
                <c:pt idx="561">
                  <c:v>122.6</c:v>
                </c:pt>
                <c:pt idx="562">
                  <c:v>122.4</c:v>
                </c:pt>
                <c:pt idx="563">
                  <c:v>122.4</c:v>
                </c:pt>
                <c:pt idx="564">
                  <c:v>122.4</c:v>
                </c:pt>
                <c:pt idx="565">
                  <c:v>122.4</c:v>
                </c:pt>
                <c:pt idx="566">
                  <c:v>122.4</c:v>
                </c:pt>
                <c:pt idx="567">
                  <c:v>122.4</c:v>
                </c:pt>
                <c:pt idx="568">
                  <c:v>122.4</c:v>
                </c:pt>
                <c:pt idx="569">
                  <c:v>122.4</c:v>
                </c:pt>
                <c:pt idx="570">
                  <c:v>122.4</c:v>
                </c:pt>
                <c:pt idx="571">
                  <c:v>122.3</c:v>
                </c:pt>
                <c:pt idx="572">
                  <c:v>122.3</c:v>
                </c:pt>
                <c:pt idx="573">
                  <c:v>122.3</c:v>
                </c:pt>
                <c:pt idx="574">
                  <c:v>122.5</c:v>
                </c:pt>
                <c:pt idx="575">
                  <c:v>122.5</c:v>
                </c:pt>
                <c:pt idx="576">
                  <c:v>122.5</c:v>
                </c:pt>
                <c:pt idx="577">
                  <c:v>122.5</c:v>
                </c:pt>
                <c:pt idx="578">
                  <c:v>122.5</c:v>
                </c:pt>
                <c:pt idx="579">
                  <c:v>122.5</c:v>
                </c:pt>
                <c:pt idx="580">
                  <c:v>123</c:v>
                </c:pt>
                <c:pt idx="581">
                  <c:v>123</c:v>
                </c:pt>
                <c:pt idx="582">
                  <c:v>123</c:v>
                </c:pt>
                <c:pt idx="583">
                  <c:v>122.8</c:v>
                </c:pt>
                <c:pt idx="584">
                  <c:v>122.8</c:v>
                </c:pt>
                <c:pt idx="585">
                  <c:v>122.8</c:v>
                </c:pt>
                <c:pt idx="586">
                  <c:v>122.7</c:v>
                </c:pt>
                <c:pt idx="587">
                  <c:v>122.7</c:v>
                </c:pt>
                <c:pt idx="588">
                  <c:v>122.7</c:v>
                </c:pt>
                <c:pt idx="589">
                  <c:v>122.4</c:v>
                </c:pt>
                <c:pt idx="590">
                  <c:v>122.4</c:v>
                </c:pt>
                <c:pt idx="591">
                  <c:v>122.4</c:v>
                </c:pt>
                <c:pt idx="592">
                  <c:v>122.2</c:v>
                </c:pt>
                <c:pt idx="593">
                  <c:v>122.2</c:v>
                </c:pt>
                <c:pt idx="594">
                  <c:v>122.2</c:v>
                </c:pt>
                <c:pt idx="595">
                  <c:v>122.2</c:v>
                </c:pt>
                <c:pt idx="596">
                  <c:v>122.2</c:v>
                </c:pt>
                <c:pt idx="597">
                  <c:v>122.2</c:v>
                </c:pt>
                <c:pt idx="598">
                  <c:v>122.1</c:v>
                </c:pt>
                <c:pt idx="599">
                  <c:v>122.1</c:v>
                </c:pt>
                <c:pt idx="600">
                  <c:v>122.1</c:v>
                </c:pt>
                <c:pt idx="601">
                  <c:v>122.2</c:v>
                </c:pt>
                <c:pt idx="602">
                  <c:v>122.2</c:v>
                </c:pt>
                <c:pt idx="603">
                  <c:v>122.2</c:v>
                </c:pt>
                <c:pt idx="604">
                  <c:v>122.2</c:v>
                </c:pt>
                <c:pt idx="605">
                  <c:v>122.2</c:v>
                </c:pt>
                <c:pt idx="606">
                  <c:v>122.2</c:v>
                </c:pt>
                <c:pt idx="607">
                  <c:v>122.4</c:v>
                </c:pt>
                <c:pt idx="608">
                  <c:v>122.4</c:v>
                </c:pt>
                <c:pt idx="609">
                  <c:v>122.4</c:v>
                </c:pt>
                <c:pt idx="610">
                  <c:v>122.5</c:v>
                </c:pt>
                <c:pt idx="611">
                  <c:v>122.5</c:v>
                </c:pt>
                <c:pt idx="612">
                  <c:v>122.5</c:v>
                </c:pt>
                <c:pt idx="613">
                  <c:v>122.5</c:v>
                </c:pt>
                <c:pt idx="614">
                  <c:v>122.5</c:v>
                </c:pt>
                <c:pt idx="615">
                  <c:v>122.5</c:v>
                </c:pt>
                <c:pt idx="616">
                  <c:v>122.1</c:v>
                </c:pt>
                <c:pt idx="617">
                  <c:v>122.1</c:v>
                </c:pt>
                <c:pt idx="618">
                  <c:v>122.1</c:v>
                </c:pt>
                <c:pt idx="619">
                  <c:v>121.8</c:v>
                </c:pt>
                <c:pt idx="620">
                  <c:v>121.8</c:v>
                </c:pt>
                <c:pt idx="621">
                  <c:v>121.8</c:v>
                </c:pt>
                <c:pt idx="622">
                  <c:v>121.5</c:v>
                </c:pt>
                <c:pt idx="623">
                  <c:v>121.5</c:v>
                </c:pt>
                <c:pt idx="624">
                  <c:v>121.5</c:v>
                </c:pt>
                <c:pt idx="625">
                  <c:v>121.9</c:v>
                </c:pt>
                <c:pt idx="626">
                  <c:v>121.9</c:v>
                </c:pt>
                <c:pt idx="627">
                  <c:v>121.9</c:v>
                </c:pt>
                <c:pt idx="628">
                  <c:v>122.2</c:v>
                </c:pt>
                <c:pt idx="629">
                  <c:v>122.2</c:v>
                </c:pt>
                <c:pt idx="630">
                  <c:v>122.2</c:v>
                </c:pt>
                <c:pt idx="631">
                  <c:v>122.5</c:v>
                </c:pt>
                <c:pt idx="632">
                  <c:v>122.5</c:v>
                </c:pt>
                <c:pt idx="633">
                  <c:v>122.5</c:v>
                </c:pt>
                <c:pt idx="634">
                  <c:v>122.2</c:v>
                </c:pt>
                <c:pt idx="635">
                  <c:v>122.2</c:v>
                </c:pt>
                <c:pt idx="636">
                  <c:v>122.2</c:v>
                </c:pt>
                <c:pt idx="637">
                  <c:v>121.8</c:v>
                </c:pt>
                <c:pt idx="638">
                  <c:v>121.8</c:v>
                </c:pt>
                <c:pt idx="639">
                  <c:v>121.8</c:v>
                </c:pt>
                <c:pt idx="640">
                  <c:v>122</c:v>
                </c:pt>
                <c:pt idx="641">
                  <c:v>122</c:v>
                </c:pt>
                <c:pt idx="642">
                  <c:v>122</c:v>
                </c:pt>
                <c:pt idx="643">
                  <c:v>122.5</c:v>
                </c:pt>
                <c:pt idx="644">
                  <c:v>122.5</c:v>
                </c:pt>
                <c:pt idx="645">
                  <c:v>122.5</c:v>
                </c:pt>
                <c:pt idx="646">
                  <c:v>122.9</c:v>
                </c:pt>
                <c:pt idx="647">
                  <c:v>122.9</c:v>
                </c:pt>
                <c:pt idx="648">
                  <c:v>122.9</c:v>
                </c:pt>
                <c:pt idx="649">
                  <c:v>122.5</c:v>
                </c:pt>
                <c:pt idx="650">
                  <c:v>122.5</c:v>
                </c:pt>
                <c:pt idx="651">
                  <c:v>122.5</c:v>
                </c:pt>
                <c:pt idx="652">
                  <c:v>122.2</c:v>
                </c:pt>
                <c:pt idx="653">
                  <c:v>122.2</c:v>
                </c:pt>
                <c:pt idx="654">
                  <c:v>122.2</c:v>
                </c:pt>
                <c:pt idx="655">
                  <c:v>121.8</c:v>
                </c:pt>
                <c:pt idx="656">
                  <c:v>121.8</c:v>
                </c:pt>
                <c:pt idx="657">
                  <c:v>121.8</c:v>
                </c:pt>
                <c:pt idx="658">
                  <c:v>121.5</c:v>
                </c:pt>
                <c:pt idx="659">
                  <c:v>121.5</c:v>
                </c:pt>
                <c:pt idx="660">
                  <c:v>121.5</c:v>
                </c:pt>
                <c:pt idx="661">
                  <c:v>121.5</c:v>
                </c:pt>
                <c:pt idx="662">
                  <c:v>121.5</c:v>
                </c:pt>
                <c:pt idx="663">
                  <c:v>121.5</c:v>
                </c:pt>
                <c:pt idx="664">
                  <c:v>121.7</c:v>
                </c:pt>
                <c:pt idx="665">
                  <c:v>121.7</c:v>
                </c:pt>
                <c:pt idx="666">
                  <c:v>121.7</c:v>
                </c:pt>
                <c:pt idx="667">
                  <c:v>121.8</c:v>
                </c:pt>
                <c:pt idx="668">
                  <c:v>121.8</c:v>
                </c:pt>
                <c:pt idx="669">
                  <c:v>121.8</c:v>
                </c:pt>
                <c:pt idx="670">
                  <c:v>121.8</c:v>
                </c:pt>
                <c:pt idx="671">
                  <c:v>121.8</c:v>
                </c:pt>
                <c:pt idx="672">
                  <c:v>121.8</c:v>
                </c:pt>
                <c:pt idx="673">
                  <c:v>121.6</c:v>
                </c:pt>
                <c:pt idx="674">
                  <c:v>121.6</c:v>
                </c:pt>
                <c:pt idx="675">
                  <c:v>121.6</c:v>
                </c:pt>
                <c:pt idx="676">
                  <c:v>121.6</c:v>
                </c:pt>
                <c:pt idx="677">
                  <c:v>121.6</c:v>
                </c:pt>
                <c:pt idx="678">
                  <c:v>121.6</c:v>
                </c:pt>
                <c:pt idx="679">
                  <c:v>121.9</c:v>
                </c:pt>
                <c:pt idx="680">
                  <c:v>121.9</c:v>
                </c:pt>
                <c:pt idx="681">
                  <c:v>121.9</c:v>
                </c:pt>
                <c:pt idx="682">
                  <c:v>122.2</c:v>
                </c:pt>
                <c:pt idx="683">
                  <c:v>122.2</c:v>
                </c:pt>
                <c:pt idx="684">
                  <c:v>122.2</c:v>
                </c:pt>
                <c:pt idx="685">
                  <c:v>122.2</c:v>
                </c:pt>
                <c:pt idx="686">
                  <c:v>122.2</c:v>
                </c:pt>
                <c:pt idx="687">
                  <c:v>122.2</c:v>
                </c:pt>
                <c:pt idx="688">
                  <c:v>121.8</c:v>
                </c:pt>
                <c:pt idx="689">
                  <c:v>121.8</c:v>
                </c:pt>
                <c:pt idx="690">
                  <c:v>121.8</c:v>
                </c:pt>
                <c:pt idx="691">
                  <c:v>121.5</c:v>
                </c:pt>
                <c:pt idx="692">
                  <c:v>121.5</c:v>
                </c:pt>
                <c:pt idx="693">
                  <c:v>121.5</c:v>
                </c:pt>
                <c:pt idx="694">
                  <c:v>121.5</c:v>
                </c:pt>
                <c:pt idx="695">
                  <c:v>121.5</c:v>
                </c:pt>
                <c:pt idx="696">
                  <c:v>121.5</c:v>
                </c:pt>
                <c:pt idx="697">
                  <c:v>121.3</c:v>
                </c:pt>
                <c:pt idx="698">
                  <c:v>121.3</c:v>
                </c:pt>
                <c:pt idx="699">
                  <c:v>121.3</c:v>
                </c:pt>
                <c:pt idx="700">
                  <c:v>121.3</c:v>
                </c:pt>
                <c:pt idx="701">
                  <c:v>121.3</c:v>
                </c:pt>
                <c:pt idx="702">
                  <c:v>121.3</c:v>
                </c:pt>
                <c:pt idx="703">
                  <c:v>121.3</c:v>
                </c:pt>
                <c:pt idx="704">
                  <c:v>121.3</c:v>
                </c:pt>
                <c:pt idx="705">
                  <c:v>121.3</c:v>
                </c:pt>
                <c:pt idx="706">
                  <c:v>121.4</c:v>
                </c:pt>
                <c:pt idx="707">
                  <c:v>121.4</c:v>
                </c:pt>
                <c:pt idx="708">
                  <c:v>121.4</c:v>
                </c:pt>
                <c:pt idx="709">
                  <c:v>121.4</c:v>
                </c:pt>
                <c:pt idx="710">
                  <c:v>121.4</c:v>
                </c:pt>
                <c:pt idx="711">
                  <c:v>121.4</c:v>
                </c:pt>
                <c:pt idx="712">
                  <c:v>121.3</c:v>
                </c:pt>
                <c:pt idx="713">
                  <c:v>121.3</c:v>
                </c:pt>
                <c:pt idx="714">
                  <c:v>121.3</c:v>
                </c:pt>
                <c:pt idx="715">
                  <c:v>121.3</c:v>
                </c:pt>
                <c:pt idx="716">
                  <c:v>121.3</c:v>
                </c:pt>
                <c:pt idx="717">
                  <c:v>121.3</c:v>
                </c:pt>
                <c:pt idx="718">
                  <c:v>121.3</c:v>
                </c:pt>
                <c:pt idx="719">
                  <c:v>121.3</c:v>
                </c:pt>
                <c:pt idx="720">
                  <c:v>121.3</c:v>
                </c:pt>
                <c:pt idx="721">
                  <c:v>121.4</c:v>
                </c:pt>
                <c:pt idx="722">
                  <c:v>121.4</c:v>
                </c:pt>
                <c:pt idx="723">
                  <c:v>121.4</c:v>
                </c:pt>
                <c:pt idx="724">
                  <c:v>121</c:v>
                </c:pt>
                <c:pt idx="725">
                  <c:v>121</c:v>
                </c:pt>
                <c:pt idx="726">
                  <c:v>121</c:v>
                </c:pt>
                <c:pt idx="727">
                  <c:v>120.8</c:v>
                </c:pt>
                <c:pt idx="728">
                  <c:v>120.8</c:v>
                </c:pt>
                <c:pt idx="729">
                  <c:v>120.8</c:v>
                </c:pt>
                <c:pt idx="730">
                  <c:v>120.5</c:v>
                </c:pt>
                <c:pt idx="731">
                  <c:v>120.5</c:v>
                </c:pt>
                <c:pt idx="732">
                  <c:v>120.5</c:v>
                </c:pt>
                <c:pt idx="733">
                  <c:v>120.9</c:v>
                </c:pt>
                <c:pt idx="734">
                  <c:v>120.9</c:v>
                </c:pt>
                <c:pt idx="735">
                  <c:v>120.9</c:v>
                </c:pt>
                <c:pt idx="736">
                  <c:v>120.7</c:v>
                </c:pt>
                <c:pt idx="737">
                  <c:v>120.7</c:v>
                </c:pt>
                <c:pt idx="738">
                  <c:v>120.7</c:v>
                </c:pt>
                <c:pt idx="739">
                  <c:v>120.7</c:v>
                </c:pt>
                <c:pt idx="740">
                  <c:v>120.7</c:v>
                </c:pt>
                <c:pt idx="741">
                  <c:v>120.7</c:v>
                </c:pt>
                <c:pt idx="742">
                  <c:v>120.5</c:v>
                </c:pt>
                <c:pt idx="743">
                  <c:v>120.5</c:v>
                </c:pt>
                <c:pt idx="744">
                  <c:v>120.5</c:v>
                </c:pt>
                <c:pt idx="745">
                  <c:v>120.8</c:v>
                </c:pt>
                <c:pt idx="746">
                  <c:v>120.8</c:v>
                </c:pt>
                <c:pt idx="747">
                  <c:v>120.8</c:v>
                </c:pt>
                <c:pt idx="748">
                  <c:v>121.2</c:v>
                </c:pt>
                <c:pt idx="749">
                  <c:v>121.2</c:v>
                </c:pt>
                <c:pt idx="750">
                  <c:v>121.2</c:v>
                </c:pt>
                <c:pt idx="751">
                  <c:v>121.3</c:v>
                </c:pt>
                <c:pt idx="752">
                  <c:v>121.3</c:v>
                </c:pt>
                <c:pt idx="753">
                  <c:v>121.3</c:v>
                </c:pt>
                <c:pt idx="754">
                  <c:v>120.9</c:v>
                </c:pt>
                <c:pt idx="755">
                  <c:v>120.9</c:v>
                </c:pt>
                <c:pt idx="756">
                  <c:v>120.9</c:v>
                </c:pt>
                <c:pt idx="757">
                  <c:v>120.7</c:v>
                </c:pt>
                <c:pt idx="758">
                  <c:v>120.7</c:v>
                </c:pt>
                <c:pt idx="759">
                  <c:v>120.7</c:v>
                </c:pt>
                <c:pt idx="760">
                  <c:v>120.4</c:v>
                </c:pt>
                <c:pt idx="761">
                  <c:v>120.4</c:v>
                </c:pt>
                <c:pt idx="762">
                  <c:v>120.4</c:v>
                </c:pt>
                <c:pt idx="763">
                  <c:v>120.4</c:v>
                </c:pt>
                <c:pt idx="764">
                  <c:v>120.4</c:v>
                </c:pt>
                <c:pt idx="765">
                  <c:v>120.4</c:v>
                </c:pt>
                <c:pt idx="766">
                  <c:v>120.4</c:v>
                </c:pt>
                <c:pt idx="767">
                  <c:v>120.4</c:v>
                </c:pt>
                <c:pt idx="768">
                  <c:v>120.4</c:v>
                </c:pt>
                <c:pt idx="769">
                  <c:v>120.2</c:v>
                </c:pt>
                <c:pt idx="770">
                  <c:v>120.2</c:v>
                </c:pt>
                <c:pt idx="771">
                  <c:v>120.2</c:v>
                </c:pt>
                <c:pt idx="772">
                  <c:v>120.3</c:v>
                </c:pt>
                <c:pt idx="773">
                  <c:v>120.3</c:v>
                </c:pt>
                <c:pt idx="774">
                  <c:v>120.3</c:v>
                </c:pt>
                <c:pt idx="775">
                  <c:v>120.1</c:v>
                </c:pt>
                <c:pt idx="776">
                  <c:v>120.1</c:v>
                </c:pt>
                <c:pt idx="777">
                  <c:v>120.1</c:v>
                </c:pt>
                <c:pt idx="778">
                  <c:v>120.4</c:v>
                </c:pt>
                <c:pt idx="779">
                  <c:v>120.4</c:v>
                </c:pt>
                <c:pt idx="780">
                  <c:v>120.4</c:v>
                </c:pt>
                <c:pt idx="781">
                  <c:v>120.5</c:v>
                </c:pt>
                <c:pt idx="782">
                  <c:v>120.5</c:v>
                </c:pt>
                <c:pt idx="783">
                  <c:v>120.5</c:v>
                </c:pt>
                <c:pt idx="784">
                  <c:v>120.7</c:v>
                </c:pt>
                <c:pt idx="785">
                  <c:v>120.7</c:v>
                </c:pt>
                <c:pt idx="786">
                  <c:v>120.7</c:v>
                </c:pt>
                <c:pt idx="787">
                  <c:v>121.1</c:v>
                </c:pt>
                <c:pt idx="788">
                  <c:v>121.1</c:v>
                </c:pt>
                <c:pt idx="789">
                  <c:v>121.1</c:v>
                </c:pt>
                <c:pt idx="790">
                  <c:v>121.7</c:v>
                </c:pt>
                <c:pt idx="791">
                  <c:v>121.7</c:v>
                </c:pt>
                <c:pt idx="792">
                  <c:v>121.7</c:v>
                </c:pt>
                <c:pt idx="793">
                  <c:v>122.1</c:v>
                </c:pt>
                <c:pt idx="794">
                  <c:v>122.1</c:v>
                </c:pt>
                <c:pt idx="795">
                  <c:v>122.1</c:v>
                </c:pt>
                <c:pt idx="796">
                  <c:v>122.1</c:v>
                </c:pt>
                <c:pt idx="797">
                  <c:v>122.1</c:v>
                </c:pt>
                <c:pt idx="798">
                  <c:v>122.1</c:v>
                </c:pt>
                <c:pt idx="799">
                  <c:v>122</c:v>
                </c:pt>
                <c:pt idx="800">
                  <c:v>122</c:v>
                </c:pt>
                <c:pt idx="801">
                  <c:v>122</c:v>
                </c:pt>
                <c:pt idx="802">
                  <c:v>122.1</c:v>
                </c:pt>
                <c:pt idx="803">
                  <c:v>122.1</c:v>
                </c:pt>
                <c:pt idx="804">
                  <c:v>122.1</c:v>
                </c:pt>
                <c:pt idx="805">
                  <c:v>122.3</c:v>
                </c:pt>
                <c:pt idx="806">
                  <c:v>122.3</c:v>
                </c:pt>
                <c:pt idx="807">
                  <c:v>122.3</c:v>
                </c:pt>
                <c:pt idx="808">
                  <c:v>122.2</c:v>
                </c:pt>
                <c:pt idx="809">
                  <c:v>122.2</c:v>
                </c:pt>
                <c:pt idx="810">
                  <c:v>122.2</c:v>
                </c:pt>
                <c:pt idx="811">
                  <c:v>122.4</c:v>
                </c:pt>
                <c:pt idx="812">
                  <c:v>122.4</c:v>
                </c:pt>
                <c:pt idx="813">
                  <c:v>122.4</c:v>
                </c:pt>
                <c:pt idx="814">
                  <c:v>122</c:v>
                </c:pt>
                <c:pt idx="815">
                  <c:v>122</c:v>
                </c:pt>
                <c:pt idx="816">
                  <c:v>122</c:v>
                </c:pt>
                <c:pt idx="817">
                  <c:v>121.9</c:v>
                </c:pt>
                <c:pt idx="818">
                  <c:v>121.9</c:v>
                </c:pt>
                <c:pt idx="819">
                  <c:v>121.9</c:v>
                </c:pt>
                <c:pt idx="820">
                  <c:v>121.7</c:v>
                </c:pt>
                <c:pt idx="821">
                  <c:v>121.7</c:v>
                </c:pt>
                <c:pt idx="822">
                  <c:v>121.7</c:v>
                </c:pt>
                <c:pt idx="823">
                  <c:v>122.1</c:v>
                </c:pt>
                <c:pt idx="824">
                  <c:v>122.1</c:v>
                </c:pt>
                <c:pt idx="825">
                  <c:v>122.1</c:v>
                </c:pt>
                <c:pt idx="826">
                  <c:v>121.9</c:v>
                </c:pt>
                <c:pt idx="827">
                  <c:v>121.9</c:v>
                </c:pt>
                <c:pt idx="828">
                  <c:v>121.9</c:v>
                </c:pt>
                <c:pt idx="829">
                  <c:v>121.8</c:v>
                </c:pt>
                <c:pt idx="830">
                  <c:v>121.8</c:v>
                </c:pt>
                <c:pt idx="831">
                  <c:v>121.8</c:v>
                </c:pt>
                <c:pt idx="832">
                  <c:v>121.8</c:v>
                </c:pt>
                <c:pt idx="833">
                  <c:v>121.8</c:v>
                </c:pt>
                <c:pt idx="834">
                  <c:v>121.8</c:v>
                </c:pt>
                <c:pt idx="835">
                  <c:v>122.1</c:v>
                </c:pt>
                <c:pt idx="836">
                  <c:v>122.1</c:v>
                </c:pt>
                <c:pt idx="837">
                  <c:v>122.1</c:v>
                </c:pt>
                <c:pt idx="838">
                  <c:v>122.1</c:v>
                </c:pt>
                <c:pt idx="839">
                  <c:v>122.1</c:v>
                </c:pt>
                <c:pt idx="840">
                  <c:v>122.1</c:v>
                </c:pt>
                <c:pt idx="841">
                  <c:v>122</c:v>
                </c:pt>
                <c:pt idx="842">
                  <c:v>122</c:v>
                </c:pt>
                <c:pt idx="843">
                  <c:v>122</c:v>
                </c:pt>
                <c:pt idx="844">
                  <c:v>121.9</c:v>
                </c:pt>
                <c:pt idx="845">
                  <c:v>121.9</c:v>
                </c:pt>
                <c:pt idx="846">
                  <c:v>121.9</c:v>
                </c:pt>
                <c:pt idx="847">
                  <c:v>121.9</c:v>
                </c:pt>
                <c:pt idx="848">
                  <c:v>121.9</c:v>
                </c:pt>
                <c:pt idx="849">
                  <c:v>121.9</c:v>
                </c:pt>
                <c:pt idx="850">
                  <c:v>121.9</c:v>
                </c:pt>
                <c:pt idx="851">
                  <c:v>121.9</c:v>
                </c:pt>
                <c:pt idx="852">
                  <c:v>121.9</c:v>
                </c:pt>
                <c:pt idx="853">
                  <c:v>121.9</c:v>
                </c:pt>
                <c:pt idx="854">
                  <c:v>121.9</c:v>
                </c:pt>
                <c:pt idx="855">
                  <c:v>121.9</c:v>
                </c:pt>
                <c:pt idx="856">
                  <c:v>122</c:v>
                </c:pt>
                <c:pt idx="857">
                  <c:v>122</c:v>
                </c:pt>
                <c:pt idx="858">
                  <c:v>122</c:v>
                </c:pt>
                <c:pt idx="859">
                  <c:v>121.9</c:v>
                </c:pt>
                <c:pt idx="860">
                  <c:v>121.9</c:v>
                </c:pt>
                <c:pt idx="861">
                  <c:v>121.9</c:v>
                </c:pt>
                <c:pt idx="862">
                  <c:v>121.7</c:v>
                </c:pt>
                <c:pt idx="863">
                  <c:v>121.7</c:v>
                </c:pt>
                <c:pt idx="864">
                  <c:v>121.7</c:v>
                </c:pt>
                <c:pt idx="865">
                  <c:v>121.7</c:v>
                </c:pt>
                <c:pt idx="866">
                  <c:v>121.7</c:v>
                </c:pt>
                <c:pt idx="867">
                  <c:v>121.7</c:v>
                </c:pt>
                <c:pt idx="868">
                  <c:v>121.7</c:v>
                </c:pt>
                <c:pt idx="869">
                  <c:v>121.7</c:v>
                </c:pt>
                <c:pt idx="870">
                  <c:v>121.7</c:v>
                </c:pt>
                <c:pt idx="871">
                  <c:v>121.8</c:v>
                </c:pt>
                <c:pt idx="872">
                  <c:v>121.8</c:v>
                </c:pt>
                <c:pt idx="873">
                  <c:v>121.8</c:v>
                </c:pt>
                <c:pt idx="874">
                  <c:v>121.9</c:v>
                </c:pt>
                <c:pt idx="875">
                  <c:v>121.9</c:v>
                </c:pt>
                <c:pt idx="876">
                  <c:v>121.9</c:v>
                </c:pt>
                <c:pt idx="877">
                  <c:v>122.1</c:v>
                </c:pt>
                <c:pt idx="878">
                  <c:v>122.1</c:v>
                </c:pt>
                <c:pt idx="879">
                  <c:v>122.1</c:v>
                </c:pt>
                <c:pt idx="880">
                  <c:v>122</c:v>
                </c:pt>
                <c:pt idx="881">
                  <c:v>122</c:v>
                </c:pt>
                <c:pt idx="882">
                  <c:v>122</c:v>
                </c:pt>
                <c:pt idx="883">
                  <c:v>121.9</c:v>
                </c:pt>
                <c:pt idx="884">
                  <c:v>121.9</c:v>
                </c:pt>
                <c:pt idx="885">
                  <c:v>121.9</c:v>
                </c:pt>
                <c:pt idx="886">
                  <c:v>121.8</c:v>
                </c:pt>
                <c:pt idx="887">
                  <c:v>121.8</c:v>
                </c:pt>
                <c:pt idx="888">
                  <c:v>121.8</c:v>
                </c:pt>
                <c:pt idx="889">
                  <c:v>122.1</c:v>
                </c:pt>
                <c:pt idx="890">
                  <c:v>122.1</c:v>
                </c:pt>
                <c:pt idx="891">
                  <c:v>122.1</c:v>
                </c:pt>
                <c:pt idx="892">
                  <c:v>122.3</c:v>
                </c:pt>
                <c:pt idx="893">
                  <c:v>122.3</c:v>
                </c:pt>
                <c:pt idx="894">
                  <c:v>122.3</c:v>
                </c:pt>
                <c:pt idx="895">
                  <c:v>122.3</c:v>
                </c:pt>
                <c:pt idx="896">
                  <c:v>122.3</c:v>
                </c:pt>
                <c:pt idx="897">
                  <c:v>122.3</c:v>
                </c:pt>
                <c:pt idx="898">
                  <c:v>122.5</c:v>
                </c:pt>
                <c:pt idx="899">
                  <c:v>122.5</c:v>
                </c:pt>
                <c:pt idx="900">
                  <c:v>122.5</c:v>
                </c:pt>
                <c:pt idx="901">
                  <c:v>122.5</c:v>
                </c:pt>
                <c:pt idx="902">
                  <c:v>122.5</c:v>
                </c:pt>
                <c:pt idx="903">
                  <c:v>122.5</c:v>
                </c:pt>
                <c:pt idx="904">
                  <c:v>122.8</c:v>
                </c:pt>
                <c:pt idx="905">
                  <c:v>122.8</c:v>
                </c:pt>
                <c:pt idx="906">
                  <c:v>122.8</c:v>
                </c:pt>
                <c:pt idx="907">
                  <c:v>122.8</c:v>
                </c:pt>
                <c:pt idx="908">
                  <c:v>122.8</c:v>
                </c:pt>
                <c:pt idx="909">
                  <c:v>122.8</c:v>
                </c:pt>
                <c:pt idx="910">
                  <c:v>123.1</c:v>
                </c:pt>
                <c:pt idx="911">
                  <c:v>123.1</c:v>
                </c:pt>
                <c:pt idx="912">
                  <c:v>123.1</c:v>
                </c:pt>
                <c:pt idx="913">
                  <c:v>123.2</c:v>
                </c:pt>
                <c:pt idx="914">
                  <c:v>123.2</c:v>
                </c:pt>
                <c:pt idx="915">
                  <c:v>123.2</c:v>
                </c:pt>
                <c:pt idx="916">
                  <c:v>123.8</c:v>
                </c:pt>
                <c:pt idx="917">
                  <c:v>123.8</c:v>
                </c:pt>
                <c:pt idx="918">
                  <c:v>123.8</c:v>
                </c:pt>
                <c:pt idx="919">
                  <c:v>124.2</c:v>
                </c:pt>
                <c:pt idx="920">
                  <c:v>124.2</c:v>
                </c:pt>
                <c:pt idx="921">
                  <c:v>124.2</c:v>
                </c:pt>
                <c:pt idx="922">
                  <c:v>124.7</c:v>
                </c:pt>
                <c:pt idx="923">
                  <c:v>124.7</c:v>
                </c:pt>
                <c:pt idx="924">
                  <c:v>124.7</c:v>
                </c:pt>
                <c:pt idx="925">
                  <c:v>124.9</c:v>
                </c:pt>
                <c:pt idx="926">
                  <c:v>124.9</c:v>
                </c:pt>
                <c:pt idx="927">
                  <c:v>124.9</c:v>
                </c:pt>
                <c:pt idx="928">
                  <c:v>125.2</c:v>
                </c:pt>
                <c:pt idx="929">
                  <c:v>125.2</c:v>
                </c:pt>
                <c:pt idx="930">
                  <c:v>125.2</c:v>
                </c:pt>
                <c:pt idx="931">
                  <c:v>125.1</c:v>
                </c:pt>
                <c:pt idx="932">
                  <c:v>125.1</c:v>
                </c:pt>
                <c:pt idx="933">
                  <c:v>125.1</c:v>
                </c:pt>
                <c:pt idx="934">
                  <c:v>125.2</c:v>
                </c:pt>
                <c:pt idx="935">
                  <c:v>125.2</c:v>
                </c:pt>
                <c:pt idx="936">
                  <c:v>125.2</c:v>
                </c:pt>
                <c:pt idx="937">
                  <c:v>125.6</c:v>
                </c:pt>
                <c:pt idx="938">
                  <c:v>125.6</c:v>
                </c:pt>
                <c:pt idx="939">
                  <c:v>125.6</c:v>
                </c:pt>
                <c:pt idx="940">
                  <c:v>125.7</c:v>
                </c:pt>
                <c:pt idx="941">
                  <c:v>125.7</c:v>
                </c:pt>
                <c:pt idx="942">
                  <c:v>125.7</c:v>
                </c:pt>
                <c:pt idx="943">
                  <c:v>125.9</c:v>
                </c:pt>
                <c:pt idx="944">
                  <c:v>125.9</c:v>
                </c:pt>
                <c:pt idx="945">
                  <c:v>125.9</c:v>
                </c:pt>
                <c:pt idx="946">
                  <c:v>126</c:v>
                </c:pt>
                <c:pt idx="947">
                  <c:v>126</c:v>
                </c:pt>
                <c:pt idx="948">
                  <c:v>126</c:v>
                </c:pt>
                <c:pt idx="949">
                  <c:v>126.4</c:v>
                </c:pt>
                <c:pt idx="950">
                  <c:v>126.4</c:v>
                </c:pt>
                <c:pt idx="951">
                  <c:v>126.4</c:v>
                </c:pt>
                <c:pt idx="952">
                  <c:v>126.4</c:v>
                </c:pt>
                <c:pt idx="953">
                  <c:v>126.4</c:v>
                </c:pt>
                <c:pt idx="954">
                  <c:v>126.4</c:v>
                </c:pt>
                <c:pt idx="955">
                  <c:v>126.2</c:v>
                </c:pt>
                <c:pt idx="956">
                  <c:v>126.2</c:v>
                </c:pt>
                <c:pt idx="957">
                  <c:v>126.2</c:v>
                </c:pt>
                <c:pt idx="958">
                  <c:v>126</c:v>
                </c:pt>
                <c:pt idx="959">
                  <c:v>126</c:v>
                </c:pt>
                <c:pt idx="960">
                  <c:v>126</c:v>
                </c:pt>
                <c:pt idx="961">
                  <c:v>126.2</c:v>
                </c:pt>
                <c:pt idx="962">
                  <c:v>126.2</c:v>
                </c:pt>
                <c:pt idx="963">
                  <c:v>126.2</c:v>
                </c:pt>
                <c:pt idx="964">
                  <c:v>126.3</c:v>
                </c:pt>
                <c:pt idx="965">
                  <c:v>126.3</c:v>
                </c:pt>
                <c:pt idx="966">
                  <c:v>126.3</c:v>
                </c:pt>
                <c:pt idx="967">
                  <c:v>126.9</c:v>
                </c:pt>
                <c:pt idx="968">
                  <c:v>126.9</c:v>
                </c:pt>
                <c:pt idx="969">
                  <c:v>126.9</c:v>
                </c:pt>
                <c:pt idx="970">
                  <c:v>127</c:v>
                </c:pt>
                <c:pt idx="971">
                  <c:v>127</c:v>
                </c:pt>
                <c:pt idx="972">
                  <c:v>127</c:v>
                </c:pt>
                <c:pt idx="973">
                  <c:v>127.5</c:v>
                </c:pt>
                <c:pt idx="974">
                  <c:v>127.5</c:v>
                </c:pt>
                <c:pt idx="975">
                  <c:v>127.5</c:v>
                </c:pt>
                <c:pt idx="976">
                  <c:v>127.7</c:v>
                </c:pt>
                <c:pt idx="977">
                  <c:v>127.7</c:v>
                </c:pt>
                <c:pt idx="978">
                  <c:v>127.7</c:v>
                </c:pt>
                <c:pt idx="979">
                  <c:v>128.1</c:v>
                </c:pt>
                <c:pt idx="980">
                  <c:v>128.1</c:v>
                </c:pt>
                <c:pt idx="981">
                  <c:v>128.1</c:v>
                </c:pt>
                <c:pt idx="982">
                  <c:v>128.69999999999999</c:v>
                </c:pt>
                <c:pt idx="983">
                  <c:v>128.69999999999999</c:v>
                </c:pt>
                <c:pt idx="984">
                  <c:v>128.69999999999999</c:v>
                </c:pt>
                <c:pt idx="985">
                  <c:v>129.6</c:v>
                </c:pt>
                <c:pt idx="986">
                  <c:v>129.6</c:v>
                </c:pt>
                <c:pt idx="987">
                  <c:v>129.6</c:v>
                </c:pt>
                <c:pt idx="988">
                  <c:v>130.80000000000001</c:v>
                </c:pt>
                <c:pt idx="989">
                  <c:v>130.80000000000001</c:v>
                </c:pt>
                <c:pt idx="990">
                  <c:v>130.80000000000001</c:v>
                </c:pt>
                <c:pt idx="991">
                  <c:v>131.5</c:v>
                </c:pt>
                <c:pt idx="992">
                  <c:v>131.5</c:v>
                </c:pt>
                <c:pt idx="993">
                  <c:v>131.5</c:v>
                </c:pt>
                <c:pt idx="994">
                  <c:v>132.30000000000001</c:v>
                </c:pt>
                <c:pt idx="995">
                  <c:v>132.30000000000001</c:v>
                </c:pt>
                <c:pt idx="996">
                  <c:v>132.30000000000001</c:v>
                </c:pt>
                <c:pt idx="997">
                  <c:v>133.19999999999999</c:v>
                </c:pt>
                <c:pt idx="998">
                  <c:v>133.19999999999999</c:v>
                </c:pt>
                <c:pt idx="999">
                  <c:v>133.19999999999999</c:v>
                </c:pt>
                <c:pt idx="1000">
                  <c:v>134.4</c:v>
                </c:pt>
                <c:pt idx="1001">
                  <c:v>134.4</c:v>
                </c:pt>
                <c:pt idx="1002">
                  <c:v>134.4</c:v>
                </c:pt>
                <c:pt idx="1003">
                  <c:v>135.80000000000001</c:v>
                </c:pt>
                <c:pt idx="1004">
                  <c:v>135.80000000000001</c:v>
                </c:pt>
                <c:pt idx="1005">
                  <c:v>135.80000000000001</c:v>
                </c:pt>
                <c:pt idx="1006">
                  <c:v>136.80000000000001</c:v>
                </c:pt>
                <c:pt idx="1007">
                  <c:v>136.80000000000001</c:v>
                </c:pt>
                <c:pt idx="1008">
                  <c:v>136.80000000000001</c:v>
                </c:pt>
                <c:pt idx="1009">
                  <c:v>137.5</c:v>
                </c:pt>
                <c:pt idx="1010">
                  <c:v>137.5</c:v>
                </c:pt>
                <c:pt idx="1011">
                  <c:v>137.5</c:v>
                </c:pt>
                <c:pt idx="1012">
                  <c:v>137.4</c:v>
                </c:pt>
                <c:pt idx="1013">
                  <c:v>137.4</c:v>
                </c:pt>
                <c:pt idx="1014">
                  <c:v>137.4</c:v>
                </c:pt>
                <c:pt idx="1015">
                  <c:v>136.9</c:v>
                </c:pt>
                <c:pt idx="1016">
                  <c:v>136.9</c:v>
                </c:pt>
                <c:pt idx="1017">
                  <c:v>136.9</c:v>
                </c:pt>
                <c:pt idx="1018">
                  <c:v>136.1</c:v>
                </c:pt>
                <c:pt idx="1019">
                  <c:v>136.1</c:v>
                </c:pt>
                <c:pt idx="1020">
                  <c:v>136.1</c:v>
                </c:pt>
                <c:pt idx="1021">
                  <c:v>135.6</c:v>
                </c:pt>
                <c:pt idx="1022">
                  <c:v>135.6</c:v>
                </c:pt>
                <c:pt idx="1023">
                  <c:v>135.6</c:v>
                </c:pt>
                <c:pt idx="1024">
                  <c:v>135.1</c:v>
                </c:pt>
                <c:pt idx="1025">
                  <c:v>135.1</c:v>
                </c:pt>
                <c:pt idx="1026">
                  <c:v>135.1</c:v>
                </c:pt>
                <c:pt idx="1027">
                  <c:v>134.6</c:v>
                </c:pt>
                <c:pt idx="1028">
                  <c:v>134.6</c:v>
                </c:pt>
                <c:pt idx="1029">
                  <c:v>134.6</c:v>
                </c:pt>
                <c:pt idx="1030">
                  <c:v>134</c:v>
                </c:pt>
                <c:pt idx="1031">
                  <c:v>134</c:v>
                </c:pt>
                <c:pt idx="1032">
                  <c:v>134</c:v>
                </c:pt>
                <c:pt idx="1033">
                  <c:v>134</c:v>
                </c:pt>
                <c:pt idx="1034">
                  <c:v>134</c:v>
                </c:pt>
                <c:pt idx="1035">
                  <c:v>134</c:v>
                </c:pt>
                <c:pt idx="1036">
                  <c:v>134</c:v>
                </c:pt>
                <c:pt idx="1037">
                  <c:v>134</c:v>
                </c:pt>
                <c:pt idx="1038">
                  <c:v>134</c:v>
                </c:pt>
                <c:pt idx="1039">
                  <c:v>133.80000000000001</c:v>
                </c:pt>
                <c:pt idx="1040">
                  <c:v>133.80000000000001</c:v>
                </c:pt>
                <c:pt idx="1041">
                  <c:v>133.80000000000001</c:v>
                </c:pt>
                <c:pt idx="1042">
                  <c:v>133.4</c:v>
                </c:pt>
                <c:pt idx="1043">
                  <c:v>133.4</c:v>
                </c:pt>
                <c:pt idx="1044">
                  <c:v>133.4</c:v>
                </c:pt>
                <c:pt idx="1045">
                  <c:v>133</c:v>
                </c:pt>
                <c:pt idx="1046">
                  <c:v>133</c:v>
                </c:pt>
                <c:pt idx="1047">
                  <c:v>133</c:v>
                </c:pt>
                <c:pt idx="1048">
                  <c:v>132.6</c:v>
                </c:pt>
                <c:pt idx="1049">
                  <c:v>132.6</c:v>
                </c:pt>
                <c:pt idx="1050">
                  <c:v>132.6</c:v>
                </c:pt>
                <c:pt idx="1051">
                  <c:v>131.9</c:v>
                </c:pt>
                <c:pt idx="1052">
                  <c:v>131.9</c:v>
                </c:pt>
                <c:pt idx="1053">
                  <c:v>131.9</c:v>
                </c:pt>
                <c:pt idx="1054">
                  <c:v>131.5</c:v>
                </c:pt>
                <c:pt idx="1055">
                  <c:v>131.5</c:v>
                </c:pt>
                <c:pt idx="1056">
                  <c:v>131.5</c:v>
                </c:pt>
                <c:pt idx="1057">
                  <c:v>131.19999999999999</c:v>
                </c:pt>
                <c:pt idx="1058">
                  <c:v>131.19999999999999</c:v>
                </c:pt>
                <c:pt idx="1059">
                  <c:v>131.19999999999999</c:v>
                </c:pt>
                <c:pt idx="1060">
                  <c:v>131.30000000000001</c:v>
                </c:pt>
                <c:pt idx="1061">
                  <c:v>131.30000000000001</c:v>
                </c:pt>
                <c:pt idx="1062">
                  <c:v>131.30000000000001</c:v>
                </c:pt>
                <c:pt idx="1063">
                  <c:v>130.80000000000001</c:v>
                </c:pt>
                <c:pt idx="1064">
                  <c:v>130.80000000000001</c:v>
                </c:pt>
                <c:pt idx="1065">
                  <c:v>130.80000000000001</c:v>
                </c:pt>
                <c:pt idx="1066">
                  <c:v>130.4</c:v>
                </c:pt>
                <c:pt idx="1067">
                  <c:v>130.4</c:v>
                </c:pt>
                <c:pt idx="1068">
                  <c:v>130.4</c:v>
                </c:pt>
                <c:pt idx="1069">
                  <c:v>130.4</c:v>
                </c:pt>
                <c:pt idx="1070">
                  <c:v>130.4</c:v>
                </c:pt>
                <c:pt idx="1071">
                  <c:v>130.4</c:v>
                </c:pt>
                <c:pt idx="1072">
                  <c:v>130.4</c:v>
                </c:pt>
                <c:pt idx="1073">
                  <c:v>130.4</c:v>
                </c:pt>
                <c:pt idx="1074">
                  <c:v>130.4</c:v>
                </c:pt>
                <c:pt idx="1075">
                  <c:v>130.6</c:v>
                </c:pt>
                <c:pt idx="1076">
                  <c:v>130.6</c:v>
                </c:pt>
                <c:pt idx="1077">
                  <c:v>130.6</c:v>
                </c:pt>
                <c:pt idx="1078">
                  <c:v>130.19999999999999</c:v>
                </c:pt>
                <c:pt idx="1079">
                  <c:v>130.19999999999999</c:v>
                </c:pt>
                <c:pt idx="1080">
                  <c:v>130.19999999999999</c:v>
                </c:pt>
                <c:pt idx="1081">
                  <c:v>129.6</c:v>
                </c:pt>
                <c:pt idx="1082">
                  <c:v>129.6</c:v>
                </c:pt>
                <c:pt idx="1083">
                  <c:v>129.6</c:v>
                </c:pt>
                <c:pt idx="1084">
                  <c:v>128.9</c:v>
                </c:pt>
                <c:pt idx="1085">
                  <c:v>128.9</c:v>
                </c:pt>
                <c:pt idx="1086">
                  <c:v>128.9</c:v>
                </c:pt>
                <c:pt idx="1087">
                  <c:v>128.6</c:v>
                </c:pt>
                <c:pt idx="1088">
                  <c:v>128.6</c:v>
                </c:pt>
                <c:pt idx="1089">
                  <c:v>128.6</c:v>
                </c:pt>
                <c:pt idx="1090">
                  <c:v>128.80000000000001</c:v>
                </c:pt>
                <c:pt idx="1091">
                  <c:v>128.80000000000001</c:v>
                </c:pt>
                <c:pt idx="1092">
                  <c:v>128.80000000000001</c:v>
                </c:pt>
                <c:pt idx="1093">
                  <c:v>128.69999999999999</c:v>
                </c:pt>
                <c:pt idx="1094">
                  <c:v>128.69999999999999</c:v>
                </c:pt>
                <c:pt idx="1095">
                  <c:v>128.69999999999999</c:v>
                </c:pt>
                <c:pt idx="1096">
                  <c:v>128.69999999999999</c:v>
                </c:pt>
                <c:pt idx="1097">
                  <c:v>128.69999999999999</c:v>
                </c:pt>
                <c:pt idx="1098">
                  <c:v>128.69999999999999</c:v>
                </c:pt>
                <c:pt idx="1099">
                  <c:v>128.5</c:v>
                </c:pt>
                <c:pt idx="1100">
                  <c:v>128.5</c:v>
                </c:pt>
                <c:pt idx="1101">
                  <c:v>128.5</c:v>
                </c:pt>
                <c:pt idx="1102">
                  <c:v>128.69999999999999</c:v>
                </c:pt>
                <c:pt idx="1103">
                  <c:v>128.69999999999999</c:v>
                </c:pt>
                <c:pt idx="1104">
                  <c:v>128.69999999999999</c:v>
                </c:pt>
                <c:pt idx="1105">
                  <c:v>128.80000000000001</c:v>
                </c:pt>
                <c:pt idx="1106">
                  <c:v>128.80000000000001</c:v>
                </c:pt>
                <c:pt idx="1107">
                  <c:v>128.80000000000001</c:v>
                </c:pt>
                <c:pt idx="1108">
                  <c:v>129.19999999999999</c:v>
                </c:pt>
                <c:pt idx="1109">
                  <c:v>129.19999999999999</c:v>
                </c:pt>
                <c:pt idx="1110">
                  <c:v>129.19999999999999</c:v>
                </c:pt>
                <c:pt idx="1111">
                  <c:v>128.9</c:v>
                </c:pt>
                <c:pt idx="1112">
                  <c:v>128.9</c:v>
                </c:pt>
                <c:pt idx="1113">
                  <c:v>128.9</c:v>
                </c:pt>
                <c:pt idx="1114">
                  <c:v>128.9</c:v>
                </c:pt>
                <c:pt idx="1115">
                  <c:v>128.9</c:v>
                </c:pt>
                <c:pt idx="1116">
                  <c:v>128.9</c:v>
                </c:pt>
                <c:pt idx="1117">
                  <c:v>128.5</c:v>
                </c:pt>
                <c:pt idx="1118">
                  <c:v>128.5</c:v>
                </c:pt>
                <c:pt idx="1119">
                  <c:v>128.5</c:v>
                </c:pt>
                <c:pt idx="1120">
                  <c:v>128.69999999999999</c:v>
                </c:pt>
                <c:pt idx="1121">
                  <c:v>128.69999999999999</c:v>
                </c:pt>
                <c:pt idx="1122">
                  <c:v>128.69999999999999</c:v>
                </c:pt>
                <c:pt idx="1123">
                  <c:v>128.80000000000001</c:v>
                </c:pt>
                <c:pt idx="1124">
                  <c:v>128.80000000000001</c:v>
                </c:pt>
                <c:pt idx="1125">
                  <c:v>128.80000000000001</c:v>
                </c:pt>
                <c:pt idx="1126">
                  <c:v>128.9</c:v>
                </c:pt>
                <c:pt idx="1127">
                  <c:v>128.9</c:v>
                </c:pt>
                <c:pt idx="1128">
                  <c:v>128.9</c:v>
                </c:pt>
                <c:pt idx="1129">
                  <c:v>129.19999999999999</c:v>
                </c:pt>
                <c:pt idx="1130">
                  <c:v>129.19999999999999</c:v>
                </c:pt>
                <c:pt idx="1131">
                  <c:v>129.19999999999999</c:v>
                </c:pt>
                <c:pt idx="1132">
                  <c:v>129.5</c:v>
                </c:pt>
                <c:pt idx="1133">
                  <c:v>129.5</c:v>
                </c:pt>
                <c:pt idx="1134">
                  <c:v>129.5</c:v>
                </c:pt>
                <c:pt idx="1135">
                  <c:v>129.9</c:v>
                </c:pt>
                <c:pt idx="1136">
                  <c:v>129.9</c:v>
                </c:pt>
                <c:pt idx="1137">
                  <c:v>129.9</c:v>
                </c:pt>
                <c:pt idx="1138">
                  <c:v>130</c:v>
                </c:pt>
                <c:pt idx="1139">
                  <c:v>130</c:v>
                </c:pt>
                <c:pt idx="1140">
                  <c:v>130</c:v>
                </c:pt>
                <c:pt idx="1141">
                  <c:v>129.9</c:v>
                </c:pt>
                <c:pt idx="1142">
                  <c:v>129.9</c:v>
                </c:pt>
                <c:pt idx="1143">
                  <c:v>129.9</c:v>
                </c:pt>
                <c:pt idx="1144">
                  <c:v>129.9</c:v>
                </c:pt>
                <c:pt idx="1145">
                  <c:v>129.9</c:v>
                </c:pt>
                <c:pt idx="1146">
                  <c:v>129.9</c:v>
                </c:pt>
                <c:pt idx="1147">
                  <c:v>129.9</c:v>
                </c:pt>
                <c:pt idx="1148">
                  <c:v>129.9</c:v>
                </c:pt>
                <c:pt idx="1149">
                  <c:v>129.9</c:v>
                </c:pt>
                <c:pt idx="1150">
                  <c:v>129.69999999999999</c:v>
                </c:pt>
                <c:pt idx="1151">
                  <c:v>129.69999999999999</c:v>
                </c:pt>
                <c:pt idx="1152">
                  <c:v>129.69999999999999</c:v>
                </c:pt>
                <c:pt idx="1153">
                  <c:v>129.6</c:v>
                </c:pt>
                <c:pt idx="1154">
                  <c:v>129.6</c:v>
                </c:pt>
                <c:pt idx="1155">
                  <c:v>129.6</c:v>
                </c:pt>
                <c:pt idx="1156">
                  <c:v>129</c:v>
                </c:pt>
                <c:pt idx="1157">
                  <c:v>129</c:v>
                </c:pt>
                <c:pt idx="1158">
                  <c:v>129</c:v>
                </c:pt>
                <c:pt idx="1159">
                  <c:v>128.80000000000001</c:v>
                </c:pt>
                <c:pt idx="1160">
                  <c:v>128.80000000000001</c:v>
                </c:pt>
                <c:pt idx="1161">
                  <c:v>128.80000000000001</c:v>
                </c:pt>
                <c:pt idx="1162">
                  <c:v>128.19999999999999</c:v>
                </c:pt>
                <c:pt idx="1163">
                  <c:v>128.19999999999999</c:v>
                </c:pt>
                <c:pt idx="1164">
                  <c:v>128.19999999999999</c:v>
                </c:pt>
                <c:pt idx="1165">
                  <c:v>127.7</c:v>
                </c:pt>
                <c:pt idx="1166">
                  <c:v>127.7</c:v>
                </c:pt>
                <c:pt idx="1167">
                  <c:v>127.7</c:v>
                </c:pt>
                <c:pt idx="1168">
                  <c:v>127.1</c:v>
                </c:pt>
                <c:pt idx="1169">
                  <c:v>127.1</c:v>
                </c:pt>
                <c:pt idx="1170">
                  <c:v>127.1</c:v>
                </c:pt>
                <c:pt idx="1171">
                  <c:v>126.8</c:v>
                </c:pt>
                <c:pt idx="1172">
                  <c:v>126.8</c:v>
                </c:pt>
                <c:pt idx="1173">
                  <c:v>126.8</c:v>
                </c:pt>
                <c:pt idx="1174">
                  <c:v>126.6</c:v>
                </c:pt>
                <c:pt idx="1175">
                  <c:v>126.6</c:v>
                </c:pt>
                <c:pt idx="1176">
                  <c:v>126.6</c:v>
                </c:pt>
                <c:pt idx="1177">
                  <c:v>126.4</c:v>
                </c:pt>
                <c:pt idx="1178">
                  <c:v>126.4</c:v>
                </c:pt>
                <c:pt idx="1179">
                  <c:v>126.4</c:v>
                </c:pt>
                <c:pt idx="1180">
                  <c:v>126.3</c:v>
                </c:pt>
                <c:pt idx="1181">
                  <c:v>126.3</c:v>
                </c:pt>
                <c:pt idx="1182">
                  <c:v>126.3</c:v>
                </c:pt>
                <c:pt idx="1183">
                  <c:v>125.7</c:v>
                </c:pt>
                <c:pt idx="1184">
                  <c:v>125.7</c:v>
                </c:pt>
                <c:pt idx="1185">
                  <c:v>125.7</c:v>
                </c:pt>
                <c:pt idx="1186">
                  <c:v>125.5</c:v>
                </c:pt>
                <c:pt idx="1187">
                  <c:v>125.5</c:v>
                </c:pt>
                <c:pt idx="1188">
                  <c:v>125.5</c:v>
                </c:pt>
                <c:pt idx="1189">
                  <c:v>125</c:v>
                </c:pt>
                <c:pt idx="1190">
                  <c:v>125</c:v>
                </c:pt>
                <c:pt idx="1191">
                  <c:v>125</c:v>
                </c:pt>
                <c:pt idx="1192">
                  <c:v>124.9</c:v>
                </c:pt>
                <c:pt idx="1193">
                  <c:v>124.9</c:v>
                </c:pt>
                <c:pt idx="1194">
                  <c:v>124.9</c:v>
                </c:pt>
                <c:pt idx="1195">
                  <c:v>124.8</c:v>
                </c:pt>
                <c:pt idx="1196">
                  <c:v>124.8</c:v>
                </c:pt>
                <c:pt idx="1197">
                  <c:v>124.8</c:v>
                </c:pt>
                <c:pt idx="1198">
                  <c:v>124.2</c:v>
                </c:pt>
                <c:pt idx="1199">
                  <c:v>124.2</c:v>
                </c:pt>
                <c:pt idx="1200">
                  <c:v>124.2</c:v>
                </c:pt>
                <c:pt idx="1201">
                  <c:v>123.8</c:v>
                </c:pt>
                <c:pt idx="1202">
                  <c:v>123.8</c:v>
                </c:pt>
                <c:pt idx="1203">
                  <c:v>123.8</c:v>
                </c:pt>
                <c:pt idx="1204">
                  <c:v>123.2</c:v>
                </c:pt>
                <c:pt idx="1205">
                  <c:v>123.2</c:v>
                </c:pt>
                <c:pt idx="1206">
                  <c:v>123.2</c:v>
                </c:pt>
                <c:pt idx="1207">
                  <c:v>122.9</c:v>
                </c:pt>
                <c:pt idx="1208">
                  <c:v>122.9</c:v>
                </c:pt>
                <c:pt idx="1209">
                  <c:v>122.9</c:v>
                </c:pt>
                <c:pt idx="1210">
                  <c:v>123.1</c:v>
                </c:pt>
                <c:pt idx="1211">
                  <c:v>123.1</c:v>
                </c:pt>
                <c:pt idx="1212">
                  <c:v>123.1</c:v>
                </c:pt>
                <c:pt idx="1213">
                  <c:v>123.2</c:v>
                </c:pt>
                <c:pt idx="1214">
                  <c:v>123.2</c:v>
                </c:pt>
                <c:pt idx="1215">
                  <c:v>123.2</c:v>
                </c:pt>
                <c:pt idx="1216">
                  <c:v>123.2</c:v>
                </c:pt>
                <c:pt idx="1217">
                  <c:v>123.2</c:v>
                </c:pt>
                <c:pt idx="1218">
                  <c:v>123.2</c:v>
                </c:pt>
                <c:pt idx="1219">
                  <c:v>122.8</c:v>
                </c:pt>
                <c:pt idx="1220">
                  <c:v>122.8</c:v>
                </c:pt>
                <c:pt idx="1221">
                  <c:v>122.8</c:v>
                </c:pt>
                <c:pt idx="1222">
                  <c:v>122.9</c:v>
                </c:pt>
                <c:pt idx="1223">
                  <c:v>122.9</c:v>
                </c:pt>
                <c:pt idx="1224">
                  <c:v>122.9</c:v>
                </c:pt>
                <c:pt idx="1225">
                  <c:v>123.1</c:v>
                </c:pt>
                <c:pt idx="1226">
                  <c:v>123.1</c:v>
                </c:pt>
                <c:pt idx="1227">
                  <c:v>123.1</c:v>
                </c:pt>
                <c:pt idx="1228">
                  <c:v>123.3</c:v>
                </c:pt>
                <c:pt idx="1229">
                  <c:v>123.3</c:v>
                </c:pt>
                <c:pt idx="1230">
                  <c:v>123.3</c:v>
                </c:pt>
                <c:pt idx="1231">
                  <c:v>123.2</c:v>
                </c:pt>
                <c:pt idx="1232">
                  <c:v>123.2</c:v>
                </c:pt>
                <c:pt idx="1233">
                  <c:v>123.2</c:v>
                </c:pt>
                <c:pt idx="1234">
                  <c:v>123</c:v>
                </c:pt>
                <c:pt idx="1235">
                  <c:v>123</c:v>
                </c:pt>
                <c:pt idx="1236">
                  <c:v>123</c:v>
                </c:pt>
                <c:pt idx="1237">
                  <c:v>123.2</c:v>
                </c:pt>
                <c:pt idx="1238">
                  <c:v>123.2</c:v>
                </c:pt>
                <c:pt idx="1239">
                  <c:v>123.2</c:v>
                </c:pt>
                <c:pt idx="1240">
                  <c:v>122.8</c:v>
                </c:pt>
                <c:pt idx="1241">
                  <c:v>122.8</c:v>
                </c:pt>
                <c:pt idx="1242">
                  <c:v>122.8</c:v>
                </c:pt>
                <c:pt idx="1243">
                  <c:v>123.2</c:v>
                </c:pt>
                <c:pt idx="1244">
                  <c:v>123.2</c:v>
                </c:pt>
                <c:pt idx="1245">
                  <c:v>123.2</c:v>
                </c:pt>
                <c:pt idx="1246">
                  <c:v>123.1</c:v>
                </c:pt>
                <c:pt idx="1247">
                  <c:v>123.1</c:v>
                </c:pt>
                <c:pt idx="1248">
                  <c:v>123.1</c:v>
                </c:pt>
                <c:pt idx="1249">
                  <c:v>123.4</c:v>
                </c:pt>
                <c:pt idx="1250">
                  <c:v>123.4</c:v>
                </c:pt>
                <c:pt idx="1251">
                  <c:v>123.4</c:v>
                </c:pt>
                <c:pt idx="1252">
                  <c:v>123.3</c:v>
                </c:pt>
                <c:pt idx="1253">
                  <c:v>123.3</c:v>
                </c:pt>
                <c:pt idx="1254">
                  <c:v>123.3</c:v>
                </c:pt>
                <c:pt idx="1255">
                  <c:v>123.2</c:v>
                </c:pt>
                <c:pt idx="1256">
                  <c:v>123.2</c:v>
                </c:pt>
                <c:pt idx="1257">
                  <c:v>123.2</c:v>
                </c:pt>
                <c:pt idx="1258">
                  <c:v>123.1</c:v>
                </c:pt>
                <c:pt idx="1259">
                  <c:v>123.1</c:v>
                </c:pt>
                <c:pt idx="1260">
                  <c:v>123.1</c:v>
                </c:pt>
                <c:pt idx="1261">
                  <c:v>122.9</c:v>
                </c:pt>
                <c:pt idx="1262">
                  <c:v>122.9</c:v>
                </c:pt>
                <c:pt idx="1263">
                  <c:v>122.9</c:v>
                </c:pt>
                <c:pt idx="1264">
                  <c:v>123</c:v>
                </c:pt>
                <c:pt idx="1265">
                  <c:v>123</c:v>
                </c:pt>
                <c:pt idx="1266">
                  <c:v>123</c:v>
                </c:pt>
                <c:pt idx="1267">
                  <c:v>122.8</c:v>
                </c:pt>
                <c:pt idx="1268">
                  <c:v>122.8</c:v>
                </c:pt>
                <c:pt idx="1269">
                  <c:v>122.8</c:v>
                </c:pt>
                <c:pt idx="1270">
                  <c:v>122.9</c:v>
                </c:pt>
                <c:pt idx="1271">
                  <c:v>122.9</c:v>
                </c:pt>
                <c:pt idx="1272">
                  <c:v>122.9</c:v>
                </c:pt>
                <c:pt idx="1273">
                  <c:v>123</c:v>
                </c:pt>
                <c:pt idx="1274">
                  <c:v>123</c:v>
                </c:pt>
                <c:pt idx="1275">
                  <c:v>123</c:v>
                </c:pt>
                <c:pt idx="1276">
                  <c:v>123.2</c:v>
                </c:pt>
                <c:pt idx="1277">
                  <c:v>123.2</c:v>
                </c:pt>
                <c:pt idx="1278">
                  <c:v>123.2</c:v>
                </c:pt>
                <c:pt idx="1279">
                  <c:v>123.2</c:v>
                </c:pt>
                <c:pt idx="1280">
                  <c:v>123.2</c:v>
                </c:pt>
                <c:pt idx="1281">
                  <c:v>123.2</c:v>
                </c:pt>
                <c:pt idx="1282">
                  <c:v>123.1</c:v>
                </c:pt>
                <c:pt idx="1283">
                  <c:v>123.1</c:v>
                </c:pt>
                <c:pt idx="1284">
                  <c:v>123.1</c:v>
                </c:pt>
                <c:pt idx="1285">
                  <c:v>123</c:v>
                </c:pt>
                <c:pt idx="1286">
                  <c:v>123</c:v>
                </c:pt>
                <c:pt idx="1287">
                  <c:v>123</c:v>
                </c:pt>
                <c:pt idx="1288">
                  <c:v>123</c:v>
                </c:pt>
                <c:pt idx="1289">
                  <c:v>123</c:v>
                </c:pt>
                <c:pt idx="1290">
                  <c:v>123</c:v>
                </c:pt>
                <c:pt idx="1291">
                  <c:v>123.2</c:v>
                </c:pt>
                <c:pt idx="1292">
                  <c:v>123.2</c:v>
                </c:pt>
                <c:pt idx="1293">
                  <c:v>123.2</c:v>
                </c:pt>
                <c:pt idx="1294">
                  <c:v>123.7</c:v>
                </c:pt>
                <c:pt idx="1295">
                  <c:v>123.7</c:v>
                </c:pt>
                <c:pt idx="1296">
                  <c:v>123.7</c:v>
                </c:pt>
                <c:pt idx="1297">
                  <c:v>123.7</c:v>
                </c:pt>
                <c:pt idx="1298">
                  <c:v>123.7</c:v>
                </c:pt>
                <c:pt idx="1299">
                  <c:v>123.7</c:v>
                </c:pt>
                <c:pt idx="1300">
                  <c:v>123.7</c:v>
                </c:pt>
                <c:pt idx="1301">
                  <c:v>123.7</c:v>
                </c:pt>
                <c:pt idx="1302">
                  <c:v>123.7</c:v>
                </c:pt>
                <c:pt idx="1303">
                  <c:v>123.6</c:v>
                </c:pt>
                <c:pt idx="1304">
                  <c:v>123.6</c:v>
                </c:pt>
                <c:pt idx="1305">
                  <c:v>123.6</c:v>
                </c:pt>
                <c:pt idx="1306">
                  <c:v>123.5</c:v>
                </c:pt>
                <c:pt idx="1307">
                  <c:v>123.5</c:v>
                </c:pt>
                <c:pt idx="1308">
                  <c:v>123.5</c:v>
                </c:pt>
                <c:pt idx="1309">
                  <c:v>123.4</c:v>
                </c:pt>
                <c:pt idx="1310">
                  <c:v>123.4</c:v>
                </c:pt>
                <c:pt idx="1311">
                  <c:v>123.4</c:v>
                </c:pt>
                <c:pt idx="1312">
                  <c:v>123.1</c:v>
                </c:pt>
                <c:pt idx="1313">
                  <c:v>123.1</c:v>
                </c:pt>
                <c:pt idx="1314">
                  <c:v>123.1</c:v>
                </c:pt>
                <c:pt idx="1315">
                  <c:v>122.8</c:v>
                </c:pt>
                <c:pt idx="1316">
                  <c:v>122.8</c:v>
                </c:pt>
                <c:pt idx="1317">
                  <c:v>122.8</c:v>
                </c:pt>
                <c:pt idx="1318">
                  <c:v>122.7</c:v>
                </c:pt>
                <c:pt idx="1319">
                  <c:v>122.7</c:v>
                </c:pt>
                <c:pt idx="1320">
                  <c:v>122.7</c:v>
                </c:pt>
                <c:pt idx="1321">
                  <c:v>122.6</c:v>
                </c:pt>
                <c:pt idx="1322">
                  <c:v>122.6</c:v>
                </c:pt>
                <c:pt idx="1323">
                  <c:v>122.6</c:v>
                </c:pt>
                <c:pt idx="1324">
                  <c:v>122.4</c:v>
                </c:pt>
                <c:pt idx="1325">
                  <c:v>122.4</c:v>
                </c:pt>
                <c:pt idx="1326">
                  <c:v>122.4</c:v>
                </c:pt>
                <c:pt idx="1327">
                  <c:v>122.1</c:v>
                </c:pt>
                <c:pt idx="1328">
                  <c:v>122.1</c:v>
                </c:pt>
                <c:pt idx="1329">
                  <c:v>122.1</c:v>
                </c:pt>
                <c:pt idx="1330">
                  <c:v>121.9</c:v>
                </c:pt>
                <c:pt idx="1331">
                  <c:v>121.9</c:v>
                </c:pt>
                <c:pt idx="1332">
                  <c:v>121.9</c:v>
                </c:pt>
                <c:pt idx="1333">
                  <c:v>122</c:v>
                </c:pt>
                <c:pt idx="1334">
                  <c:v>122</c:v>
                </c:pt>
                <c:pt idx="1335">
                  <c:v>122</c:v>
                </c:pt>
                <c:pt idx="1336">
                  <c:v>121.9</c:v>
                </c:pt>
                <c:pt idx="1337">
                  <c:v>121.9</c:v>
                </c:pt>
                <c:pt idx="1338">
                  <c:v>121.9</c:v>
                </c:pt>
                <c:pt idx="1339">
                  <c:v>122</c:v>
                </c:pt>
                <c:pt idx="1340">
                  <c:v>122</c:v>
                </c:pt>
                <c:pt idx="1341">
                  <c:v>122</c:v>
                </c:pt>
                <c:pt idx="1342">
                  <c:v>122.2</c:v>
                </c:pt>
                <c:pt idx="1343">
                  <c:v>122.2</c:v>
                </c:pt>
                <c:pt idx="1344">
                  <c:v>122.2</c:v>
                </c:pt>
                <c:pt idx="1345">
                  <c:v>122.5</c:v>
                </c:pt>
                <c:pt idx="1346">
                  <c:v>122.5</c:v>
                </c:pt>
                <c:pt idx="1347">
                  <c:v>122.5</c:v>
                </c:pt>
                <c:pt idx="1348">
                  <c:v>122.5</c:v>
                </c:pt>
                <c:pt idx="1349">
                  <c:v>122.5</c:v>
                </c:pt>
                <c:pt idx="1350">
                  <c:v>122.5</c:v>
                </c:pt>
                <c:pt idx="1351">
                  <c:v>122.4</c:v>
                </c:pt>
                <c:pt idx="1352">
                  <c:v>122.4</c:v>
                </c:pt>
                <c:pt idx="1353">
                  <c:v>122.4</c:v>
                </c:pt>
                <c:pt idx="1354">
                  <c:v>122.2</c:v>
                </c:pt>
                <c:pt idx="1355">
                  <c:v>122.2</c:v>
                </c:pt>
                <c:pt idx="1356">
                  <c:v>122.2</c:v>
                </c:pt>
                <c:pt idx="1357">
                  <c:v>122.5</c:v>
                </c:pt>
                <c:pt idx="1358">
                  <c:v>122.5</c:v>
                </c:pt>
                <c:pt idx="1359">
                  <c:v>122.5</c:v>
                </c:pt>
                <c:pt idx="1360">
                  <c:v>122.9</c:v>
                </c:pt>
                <c:pt idx="1361">
                  <c:v>122.9</c:v>
                </c:pt>
                <c:pt idx="1362">
                  <c:v>122.9</c:v>
                </c:pt>
                <c:pt idx="1363">
                  <c:v>123.1</c:v>
                </c:pt>
                <c:pt idx="1364">
                  <c:v>123.1</c:v>
                </c:pt>
                <c:pt idx="1365">
                  <c:v>123.1</c:v>
                </c:pt>
                <c:pt idx="1366">
                  <c:v>123.2</c:v>
                </c:pt>
                <c:pt idx="1367">
                  <c:v>123.2</c:v>
                </c:pt>
                <c:pt idx="1368">
                  <c:v>123.2</c:v>
                </c:pt>
                <c:pt idx="1369">
                  <c:v>123</c:v>
                </c:pt>
                <c:pt idx="1370">
                  <c:v>123</c:v>
                </c:pt>
                <c:pt idx="1371">
                  <c:v>123</c:v>
                </c:pt>
                <c:pt idx="1372">
                  <c:v>122.9</c:v>
                </c:pt>
                <c:pt idx="1373">
                  <c:v>122.9</c:v>
                </c:pt>
                <c:pt idx="1374">
                  <c:v>122.9</c:v>
                </c:pt>
                <c:pt idx="1375">
                  <c:v>122.6</c:v>
                </c:pt>
                <c:pt idx="1376">
                  <c:v>122.6</c:v>
                </c:pt>
                <c:pt idx="1377">
                  <c:v>122.6</c:v>
                </c:pt>
                <c:pt idx="1378">
                  <c:v>122.8</c:v>
                </c:pt>
                <c:pt idx="1379">
                  <c:v>122.8</c:v>
                </c:pt>
                <c:pt idx="1380">
                  <c:v>122.8</c:v>
                </c:pt>
                <c:pt idx="1381">
                  <c:v>122.8</c:v>
                </c:pt>
                <c:pt idx="1382">
                  <c:v>122.8</c:v>
                </c:pt>
                <c:pt idx="1383">
                  <c:v>122.8</c:v>
                </c:pt>
                <c:pt idx="1384">
                  <c:v>123</c:v>
                </c:pt>
                <c:pt idx="1385">
                  <c:v>123</c:v>
                </c:pt>
                <c:pt idx="1386">
                  <c:v>123</c:v>
                </c:pt>
                <c:pt idx="1387">
                  <c:v>122.7</c:v>
                </c:pt>
                <c:pt idx="1388">
                  <c:v>122.7</c:v>
                </c:pt>
                <c:pt idx="1389">
                  <c:v>122.7</c:v>
                </c:pt>
                <c:pt idx="1390">
                  <c:v>123</c:v>
                </c:pt>
                <c:pt idx="1391">
                  <c:v>123</c:v>
                </c:pt>
                <c:pt idx="1392">
                  <c:v>123</c:v>
                </c:pt>
                <c:pt idx="1393">
                  <c:v>122.9</c:v>
                </c:pt>
                <c:pt idx="1394">
                  <c:v>122.9</c:v>
                </c:pt>
                <c:pt idx="1395">
                  <c:v>122.9</c:v>
                </c:pt>
                <c:pt idx="1396">
                  <c:v>123.1</c:v>
                </c:pt>
                <c:pt idx="1397">
                  <c:v>123.1</c:v>
                </c:pt>
                <c:pt idx="1398">
                  <c:v>123.1</c:v>
                </c:pt>
                <c:pt idx="1399">
                  <c:v>122.9</c:v>
                </c:pt>
                <c:pt idx="1400">
                  <c:v>122.9</c:v>
                </c:pt>
                <c:pt idx="1401">
                  <c:v>122.9</c:v>
                </c:pt>
                <c:pt idx="1402">
                  <c:v>123.2</c:v>
                </c:pt>
                <c:pt idx="1403">
                  <c:v>123.2</c:v>
                </c:pt>
                <c:pt idx="1404">
                  <c:v>123.2</c:v>
                </c:pt>
                <c:pt idx="1405">
                  <c:v>123</c:v>
                </c:pt>
                <c:pt idx="1406">
                  <c:v>123</c:v>
                </c:pt>
                <c:pt idx="1407">
                  <c:v>123</c:v>
                </c:pt>
                <c:pt idx="1408">
                  <c:v>123.2</c:v>
                </c:pt>
                <c:pt idx="1409">
                  <c:v>123.2</c:v>
                </c:pt>
                <c:pt idx="1410">
                  <c:v>123.2</c:v>
                </c:pt>
                <c:pt idx="1411">
                  <c:v>123.2</c:v>
                </c:pt>
                <c:pt idx="1412">
                  <c:v>123.2</c:v>
                </c:pt>
                <c:pt idx="1413">
                  <c:v>123.2</c:v>
                </c:pt>
                <c:pt idx="1414">
                  <c:v>123.4</c:v>
                </c:pt>
                <c:pt idx="1415">
                  <c:v>123.4</c:v>
                </c:pt>
                <c:pt idx="1416">
                  <c:v>123.4</c:v>
                </c:pt>
                <c:pt idx="1417">
                  <c:v>123.4</c:v>
                </c:pt>
                <c:pt idx="1418">
                  <c:v>123.4</c:v>
                </c:pt>
                <c:pt idx="1419">
                  <c:v>123.4</c:v>
                </c:pt>
                <c:pt idx="1420">
                  <c:v>123.7</c:v>
                </c:pt>
                <c:pt idx="1421">
                  <c:v>123.7</c:v>
                </c:pt>
                <c:pt idx="1422">
                  <c:v>123.7</c:v>
                </c:pt>
                <c:pt idx="1423">
                  <c:v>123.7</c:v>
                </c:pt>
                <c:pt idx="1424">
                  <c:v>123.7</c:v>
                </c:pt>
                <c:pt idx="1425">
                  <c:v>123.7</c:v>
                </c:pt>
                <c:pt idx="1426">
                  <c:v>123.9</c:v>
                </c:pt>
                <c:pt idx="1427">
                  <c:v>123.9</c:v>
                </c:pt>
                <c:pt idx="1428">
                  <c:v>123.9</c:v>
                </c:pt>
                <c:pt idx="1429">
                  <c:v>123.8</c:v>
                </c:pt>
                <c:pt idx="1430">
                  <c:v>123.8</c:v>
                </c:pt>
                <c:pt idx="1431">
                  <c:v>123.8</c:v>
                </c:pt>
                <c:pt idx="1432">
                  <c:v>123.9</c:v>
                </c:pt>
                <c:pt idx="1433">
                  <c:v>123.9</c:v>
                </c:pt>
                <c:pt idx="1434">
                  <c:v>123.9</c:v>
                </c:pt>
                <c:pt idx="1435">
                  <c:v>123.6</c:v>
                </c:pt>
                <c:pt idx="1436">
                  <c:v>123.6</c:v>
                </c:pt>
                <c:pt idx="1437">
                  <c:v>123.6</c:v>
                </c:pt>
                <c:pt idx="1438">
                  <c:v>123.9</c:v>
                </c:pt>
                <c:pt idx="1439">
                  <c:v>123.9</c:v>
                </c:pt>
                <c:pt idx="1440">
                  <c:v>123.9</c:v>
                </c:pt>
                <c:pt idx="1441">
                  <c:v>123.6</c:v>
                </c:pt>
                <c:pt idx="1442">
                  <c:v>123.6</c:v>
                </c:pt>
                <c:pt idx="1443">
                  <c:v>123.6</c:v>
                </c:pt>
                <c:pt idx="1444">
                  <c:v>123.7</c:v>
                </c:pt>
                <c:pt idx="1445">
                  <c:v>123.7</c:v>
                </c:pt>
                <c:pt idx="1446">
                  <c:v>123.7</c:v>
                </c:pt>
                <c:pt idx="1447">
                  <c:v>123.4</c:v>
                </c:pt>
                <c:pt idx="1448">
                  <c:v>123.4</c:v>
                </c:pt>
                <c:pt idx="1449">
                  <c:v>123.4</c:v>
                </c:pt>
                <c:pt idx="1450">
                  <c:v>123.6</c:v>
                </c:pt>
                <c:pt idx="1451">
                  <c:v>123.6</c:v>
                </c:pt>
                <c:pt idx="1452">
                  <c:v>123.6</c:v>
                </c:pt>
                <c:pt idx="1453">
                  <c:v>123.3</c:v>
                </c:pt>
                <c:pt idx="1454">
                  <c:v>123.3</c:v>
                </c:pt>
                <c:pt idx="1455">
                  <c:v>123.3</c:v>
                </c:pt>
                <c:pt idx="1456">
                  <c:v>123.4</c:v>
                </c:pt>
                <c:pt idx="1457">
                  <c:v>123.4</c:v>
                </c:pt>
                <c:pt idx="1458">
                  <c:v>123.4</c:v>
                </c:pt>
                <c:pt idx="1459">
                  <c:v>123.5</c:v>
                </c:pt>
                <c:pt idx="1460">
                  <c:v>123.5</c:v>
                </c:pt>
                <c:pt idx="1461">
                  <c:v>123.5</c:v>
                </c:pt>
                <c:pt idx="1462">
                  <c:v>123.6</c:v>
                </c:pt>
                <c:pt idx="1463">
                  <c:v>123.6</c:v>
                </c:pt>
                <c:pt idx="1464">
                  <c:v>123.6</c:v>
                </c:pt>
                <c:pt idx="1465">
                  <c:v>123.8</c:v>
                </c:pt>
                <c:pt idx="1466">
                  <c:v>123.8</c:v>
                </c:pt>
                <c:pt idx="1467">
                  <c:v>123.8</c:v>
                </c:pt>
                <c:pt idx="1468">
                  <c:v>123.8</c:v>
                </c:pt>
                <c:pt idx="1469">
                  <c:v>123.8</c:v>
                </c:pt>
                <c:pt idx="1470">
                  <c:v>123.8</c:v>
                </c:pt>
                <c:pt idx="1471">
                  <c:v>124.1</c:v>
                </c:pt>
                <c:pt idx="1472">
                  <c:v>124.1</c:v>
                </c:pt>
                <c:pt idx="1473">
                  <c:v>124.1</c:v>
                </c:pt>
                <c:pt idx="1474">
                  <c:v>123.8</c:v>
                </c:pt>
                <c:pt idx="1475">
                  <c:v>123.8</c:v>
                </c:pt>
                <c:pt idx="1476">
                  <c:v>123.8</c:v>
                </c:pt>
                <c:pt idx="1477">
                  <c:v>123.9</c:v>
                </c:pt>
                <c:pt idx="1478">
                  <c:v>123.9</c:v>
                </c:pt>
                <c:pt idx="1479">
                  <c:v>123.9</c:v>
                </c:pt>
                <c:pt idx="1480">
                  <c:v>123.6</c:v>
                </c:pt>
                <c:pt idx="1481">
                  <c:v>123.6</c:v>
                </c:pt>
                <c:pt idx="1482">
                  <c:v>123.6</c:v>
                </c:pt>
                <c:pt idx="1483">
                  <c:v>124</c:v>
                </c:pt>
                <c:pt idx="1484">
                  <c:v>124</c:v>
                </c:pt>
                <c:pt idx="1485">
                  <c:v>124</c:v>
                </c:pt>
                <c:pt idx="1486">
                  <c:v>124</c:v>
                </c:pt>
                <c:pt idx="1487">
                  <c:v>124</c:v>
                </c:pt>
                <c:pt idx="1488">
                  <c:v>124</c:v>
                </c:pt>
                <c:pt idx="1489">
                  <c:v>124.2</c:v>
                </c:pt>
                <c:pt idx="1490">
                  <c:v>124.2</c:v>
                </c:pt>
                <c:pt idx="1491">
                  <c:v>124.2</c:v>
                </c:pt>
                <c:pt idx="1492">
                  <c:v>124.2</c:v>
                </c:pt>
                <c:pt idx="1493">
                  <c:v>124.2</c:v>
                </c:pt>
                <c:pt idx="1494">
                  <c:v>124.2</c:v>
                </c:pt>
                <c:pt idx="1495">
                  <c:v>124.3</c:v>
                </c:pt>
                <c:pt idx="1496">
                  <c:v>124.3</c:v>
                </c:pt>
                <c:pt idx="1497">
                  <c:v>124.3</c:v>
                </c:pt>
                <c:pt idx="1498">
                  <c:v>124.5</c:v>
                </c:pt>
                <c:pt idx="1499">
                  <c:v>124.5</c:v>
                </c:pt>
                <c:pt idx="1500">
                  <c:v>124.5</c:v>
                </c:pt>
                <c:pt idx="1501">
                  <c:v>124.6</c:v>
                </c:pt>
                <c:pt idx="1502">
                  <c:v>124.6</c:v>
                </c:pt>
                <c:pt idx="1503">
                  <c:v>124.6</c:v>
                </c:pt>
                <c:pt idx="1504">
                  <c:v>124.8</c:v>
                </c:pt>
                <c:pt idx="1505">
                  <c:v>124.8</c:v>
                </c:pt>
                <c:pt idx="1506">
                  <c:v>124.8</c:v>
                </c:pt>
                <c:pt idx="1507">
                  <c:v>124.8</c:v>
                </c:pt>
                <c:pt idx="1508">
                  <c:v>124.8</c:v>
                </c:pt>
                <c:pt idx="1509">
                  <c:v>124.8</c:v>
                </c:pt>
                <c:pt idx="1510">
                  <c:v>124.9</c:v>
                </c:pt>
                <c:pt idx="1511">
                  <c:v>124.9</c:v>
                </c:pt>
                <c:pt idx="1512">
                  <c:v>124.9</c:v>
                </c:pt>
                <c:pt idx="1513">
                  <c:v>125.3</c:v>
                </c:pt>
                <c:pt idx="1514">
                  <c:v>125.3</c:v>
                </c:pt>
                <c:pt idx="1515">
                  <c:v>125.3</c:v>
                </c:pt>
                <c:pt idx="1516">
                  <c:v>125.7</c:v>
                </c:pt>
                <c:pt idx="1517">
                  <c:v>125.7</c:v>
                </c:pt>
                <c:pt idx="1518">
                  <c:v>125.7</c:v>
                </c:pt>
                <c:pt idx="1519">
                  <c:v>126.1</c:v>
                </c:pt>
                <c:pt idx="1520">
                  <c:v>126.1</c:v>
                </c:pt>
                <c:pt idx="1521">
                  <c:v>126.1</c:v>
                </c:pt>
                <c:pt idx="1522">
                  <c:v>126.2</c:v>
                </c:pt>
                <c:pt idx="1523">
                  <c:v>126.2</c:v>
                </c:pt>
                <c:pt idx="1524">
                  <c:v>126.2</c:v>
                </c:pt>
                <c:pt idx="1525">
                  <c:v>126.3</c:v>
                </c:pt>
                <c:pt idx="1526">
                  <c:v>126.3</c:v>
                </c:pt>
                <c:pt idx="1527">
                  <c:v>126.3</c:v>
                </c:pt>
                <c:pt idx="1528">
                  <c:v>126.1</c:v>
                </c:pt>
                <c:pt idx="1529">
                  <c:v>126.1</c:v>
                </c:pt>
                <c:pt idx="1530">
                  <c:v>126.1</c:v>
                </c:pt>
                <c:pt idx="1531">
                  <c:v>125.8</c:v>
                </c:pt>
                <c:pt idx="1532">
                  <c:v>125.8</c:v>
                </c:pt>
                <c:pt idx="1533">
                  <c:v>125.8</c:v>
                </c:pt>
                <c:pt idx="1534">
                  <c:v>125.8</c:v>
                </c:pt>
                <c:pt idx="1535">
                  <c:v>125.8</c:v>
                </c:pt>
                <c:pt idx="1536">
                  <c:v>125.8</c:v>
                </c:pt>
                <c:pt idx="1537">
                  <c:v>125.6</c:v>
                </c:pt>
                <c:pt idx="1538">
                  <c:v>125.6</c:v>
                </c:pt>
                <c:pt idx="1539">
                  <c:v>125.6</c:v>
                </c:pt>
                <c:pt idx="1540">
                  <c:v>125.4</c:v>
                </c:pt>
                <c:pt idx="1541">
                  <c:v>125.4</c:v>
                </c:pt>
                <c:pt idx="1542">
                  <c:v>125.4</c:v>
                </c:pt>
                <c:pt idx="1543">
                  <c:v>124.8</c:v>
                </c:pt>
                <c:pt idx="1544">
                  <c:v>124.8</c:v>
                </c:pt>
                <c:pt idx="1545">
                  <c:v>124.8</c:v>
                </c:pt>
                <c:pt idx="1546">
                  <c:v>124.3</c:v>
                </c:pt>
                <c:pt idx="1547">
                  <c:v>124.3</c:v>
                </c:pt>
                <c:pt idx="1548">
                  <c:v>124.3</c:v>
                </c:pt>
                <c:pt idx="1549">
                  <c:v>123.7</c:v>
                </c:pt>
                <c:pt idx="1550">
                  <c:v>123.7</c:v>
                </c:pt>
                <c:pt idx="1551">
                  <c:v>123.7</c:v>
                </c:pt>
                <c:pt idx="1552">
                  <c:v>123.7</c:v>
                </c:pt>
                <c:pt idx="1553">
                  <c:v>123.7</c:v>
                </c:pt>
                <c:pt idx="1554">
                  <c:v>123.7</c:v>
                </c:pt>
                <c:pt idx="1555">
                  <c:v>123.8</c:v>
                </c:pt>
                <c:pt idx="1556">
                  <c:v>123.8</c:v>
                </c:pt>
                <c:pt idx="1557">
                  <c:v>123.8</c:v>
                </c:pt>
                <c:pt idx="1558">
                  <c:v>124</c:v>
                </c:pt>
                <c:pt idx="1559">
                  <c:v>124</c:v>
                </c:pt>
                <c:pt idx="1560">
                  <c:v>124</c:v>
                </c:pt>
                <c:pt idx="1561">
                  <c:v>123.9</c:v>
                </c:pt>
                <c:pt idx="1562">
                  <c:v>123.9</c:v>
                </c:pt>
                <c:pt idx="1563">
                  <c:v>123.9</c:v>
                </c:pt>
                <c:pt idx="1564">
                  <c:v>123.7</c:v>
                </c:pt>
                <c:pt idx="1565">
                  <c:v>123.7</c:v>
                </c:pt>
                <c:pt idx="1566">
                  <c:v>123.7</c:v>
                </c:pt>
                <c:pt idx="1567">
                  <c:v>123.9</c:v>
                </c:pt>
                <c:pt idx="1568">
                  <c:v>123.9</c:v>
                </c:pt>
                <c:pt idx="1569">
                  <c:v>123.9</c:v>
                </c:pt>
                <c:pt idx="1570">
                  <c:v>124.1</c:v>
                </c:pt>
                <c:pt idx="1571">
                  <c:v>124.1</c:v>
                </c:pt>
                <c:pt idx="1572">
                  <c:v>124.1</c:v>
                </c:pt>
                <c:pt idx="1573">
                  <c:v>124</c:v>
                </c:pt>
                <c:pt idx="1574">
                  <c:v>124</c:v>
                </c:pt>
                <c:pt idx="1575">
                  <c:v>124</c:v>
                </c:pt>
                <c:pt idx="1576">
                  <c:v>124</c:v>
                </c:pt>
                <c:pt idx="1577">
                  <c:v>124</c:v>
                </c:pt>
                <c:pt idx="1578">
                  <c:v>124</c:v>
                </c:pt>
                <c:pt idx="1579">
                  <c:v>123.9</c:v>
                </c:pt>
                <c:pt idx="1580">
                  <c:v>123.9</c:v>
                </c:pt>
                <c:pt idx="1581">
                  <c:v>123.9</c:v>
                </c:pt>
                <c:pt idx="1582">
                  <c:v>124.5</c:v>
                </c:pt>
                <c:pt idx="1583">
                  <c:v>124.5</c:v>
                </c:pt>
                <c:pt idx="1584">
                  <c:v>124.5</c:v>
                </c:pt>
                <c:pt idx="1585">
                  <c:v>124.7</c:v>
                </c:pt>
                <c:pt idx="1586">
                  <c:v>124.7</c:v>
                </c:pt>
                <c:pt idx="1587">
                  <c:v>124.7</c:v>
                </c:pt>
                <c:pt idx="1588">
                  <c:v>124.9</c:v>
                </c:pt>
                <c:pt idx="1589">
                  <c:v>124.9</c:v>
                </c:pt>
                <c:pt idx="1590">
                  <c:v>124.9</c:v>
                </c:pt>
                <c:pt idx="1591">
                  <c:v>125.2</c:v>
                </c:pt>
                <c:pt idx="1592">
                  <c:v>125.2</c:v>
                </c:pt>
                <c:pt idx="1593">
                  <c:v>125.2</c:v>
                </c:pt>
                <c:pt idx="1594">
                  <c:v>125.4</c:v>
                </c:pt>
                <c:pt idx="1595">
                  <c:v>125.4</c:v>
                </c:pt>
                <c:pt idx="1596">
                  <c:v>125.4</c:v>
                </c:pt>
                <c:pt idx="1597">
                  <c:v>126.1</c:v>
                </c:pt>
                <c:pt idx="1598">
                  <c:v>126.1</c:v>
                </c:pt>
                <c:pt idx="1599">
                  <c:v>126.1</c:v>
                </c:pt>
                <c:pt idx="1600">
                  <c:v>126.9</c:v>
                </c:pt>
                <c:pt idx="1601">
                  <c:v>126.9</c:v>
                </c:pt>
                <c:pt idx="1602">
                  <c:v>126.9</c:v>
                </c:pt>
                <c:pt idx="1603">
                  <c:v>127.7</c:v>
                </c:pt>
                <c:pt idx="1604">
                  <c:v>127.7</c:v>
                </c:pt>
                <c:pt idx="1605">
                  <c:v>127.7</c:v>
                </c:pt>
                <c:pt idx="1606">
                  <c:v>127.7</c:v>
                </c:pt>
                <c:pt idx="1607">
                  <c:v>127.7</c:v>
                </c:pt>
                <c:pt idx="1608">
                  <c:v>127.7</c:v>
                </c:pt>
                <c:pt idx="1609">
                  <c:v>126.9</c:v>
                </c:pt>
                <c:pt idx="1610">
                  <c:v>126.9</c:v>
                </c:pt>
                <c:pt idx="1611">
                  <c:v>126.9</c:v>
                </c:pt>
                <c:pt idx="1612">
                  <c:v>126.1</c:v>
                </c:pt>
                <c:pt idx="1613">
                  <c:v>126.1</c:v>
                </c:pt>
                <c:pt idx="1614">
                  <c:v>126.1</c:v>
                </c:pt>
                <c:pt idx="1615">
                  <c:v>124.8</c:v>
                </c:pt>
                <c:pt idx="1616">
                  <c:v>124.8</c:v>
                </c:pt>
                <c:pt idx="1617">
                  <c:v>124.8</c:v>
                </c:pt>
                <c:pt idx="1618">
                  <c:v>122.2</c:v>
                </c:pt>
                <c:pt idx="1619">
                  <c:v>122.2</c:v>
                </c:pt>
                <c:pt idx="1620">
                  <c:v>122.2</c:v>
                </c:pt>
                <c:pt idx="1621">
                  <c:v>119.8</c:v>
                </c:pt>
                <c:pt idx="1622">
                  <c:v>119.8</c:v>
                </c:pt>
                <c:pt idx="1623">
                  <c:v>119.8</c:v>
                </c:pt>
                <c:pt idx="1624">
                  <c:v>117</c:v>
                </c:pt>
                <c:pt idx="1625">
                  <c:v>117</c:v>
                </c:pt>
                <c:pt idx="1626">
                  <c:v>117</c:v>
                </c:pt>
                <c:pt idx="1627">
                  <c:v>116.6</c:v>
                </c:pt>
                <c:pt idx="1628">
                  <c:v>116.6</c:v>
                </c:pt>
                <c:pt idx="1629">
                  <c:v>116.6</c:v>
                </c:pt>
                <c:pt idx="1630">
                  <c:v>116</c:v>
                </c:pt>
                <c:pt idx="1631">
                  <c:v>116</c:v>
                </c:pt>
                <c:pt idx="1632">
                  <c:v>116</c:v>
                </c:pt>
                <c:pt idx="1633">
                  <c:v>116.6</c:v>
                </c:pt>
                <c:pt idx="1634">
                  <c:v>116.6</c:v>
                </c:pt>
                <c:pt idx="1635">
                  <c:v>116.6</c:v>
                </c:pt>
                <c:pt idx="1636">
                  <c:v>117.8</c:v>
                </c:pt>
                <c:pt idx="1637">
                  <c:v>117.8</c:v>
                </c:pt>
                <c:pt idx="1638">
                  <c:v>117.8</c:v>
                </c:pt>
                <c:pt idx="1639">
                  <c:v>120.2</c:v>
                </c:pt>
                <c:pt idx="1640">
                  <c:v>120.2</c:v>
                </c:pt>
                <c:pt idx="1641">
                  <c:v>120.2</c:v>
                </c:pt>
                <c:pt idx="1642">
                  <c:v>123.3</c:v>
                </c:pt>
                <c:pt idx="1643">
                  <c:v>123.3</c:v>
                </c:pt>
                <c:pt idx="1644">
                  <c:v>123.3</c:v>
                </c:pt>
                <c:pt idx="1645">
                  <c:v>125.1</c:v>
                </c:pt>
                <c:pt idx="1646">
                  <c:v>125.1</c:v>
                </c:pt>
                <c:pt idx="1647">
                  <c:v>125.1</c:v>
                </c:pt>
                <c:pt idx="1648">
                  <c:v>125.8</c:v>
                </c:pt>
                <c:pt idx="1649">
                  <c:v>125.8</c:v>
                </c:pt>
                <c:pt idx="1650">
                  <c:v>125.8</c:v>
                </c:pt>
                <c:pt idx="1651">
                  <c:v>125.9</c:v>
                </c:pt>
                <c:pt idx="1652">
                  <c:v>125.9</c:v>
                </c:pt>
                <c:pt idx="1653">
                  <c:v>125.9</c:v>
                </c:pt>
                <c:pt idx="1654">
                  <c:v>125.8</c:v>
                </c:pt>
                <c:pt idx="1655">
                  <c:v>125.8</c:v>
                </c:pt>
                <c:pt idx="1656">
                  <c:v>125.8</c:v>
                </c:pt>
                <c:pt idx="1657">
                  <c:v>125.4</c:v>
                </c:pt>
                <c:pt idx="1658">
                  <c:v>125.4</c:v>
                </c:pt>
                <c:pt idx="1659">
                  <c:v>125.4</c:v>
                </c:pt>
                <c:pt idx="1660">
                  <c:v>125.2</c:v>
                </c:pt>
                <c:pt idx="1661">
                  <c:v>125.2</c:v>
                </c:pt>
                <c:pt idx="1662">
                  <c:v>125.2</c:v>
                </c:pt>
                <c:pt idx="1663">
                  <c:v>125.3</c:v>
                </c:pt>
                <c:pt idx="1664">
                  <c:v>125.3</c:v>
                </c:pt>
                <c:pt idx="1665">
                  <c:v>125.3</c:v>
                </c:pt>
                <c:pt idx="1666">
                  <c:v>125.8</c:v>
                </c:pt>
                <c:pt idx="1667">
                  <c:v>125.8</c:v>
                </c:pt>
                <c:pt idx="1668">
                  <c:v>125.8</c:v>
                </c:pt>
                <c:pt idx="1669">
                  <c:v>125.9</c:v>
                </c:pt>
                <c:pt idx="1670">
                  <c:v>125.9</c:v>
                </c:pt>
                <c:pt idx="1671">
                  <c:v>125.9</c:v>
                </c:pt>
                <c:pt idx="1672">
                  <c:v>126.2</c:v>
                </c:pt>
                <c:pt idx="1673">
                  <c:v>126.2</c:v>
                </c:pt>
                <c:pt idx="1674">
                  <c:v>126.2</c:v>
                </c:pt>
                <c:pt idx="1675">
                  <c:v>126.5</c:v>
                </c:pt>
                <c:pt idx="1676">
                  <c:v>126.5</c:v>
                </c:pt>
                <c:pt idx="1677">
                  <c:v>126.5</c:v>
                </c:pt>
                <c:pt idx="1678">
                  <c:v>126.7</c:v>
                </c:pt>
                <c:pt idx="1679">
                  <c:v>126.7</c:v>
                </c:pt>
                <c:pt idx="1680">
                  <c:v>126.7</c:v>
                </c:pt>
                <c:pt idx="1681">
                  <c:v>127</c:v>
                </c:pt>
                <c:pt idx="1682">
                  <c:v>127</c:v>
                </c:pt>
                <c:pt idx="1683">
                  <c:v>127</c:v>
                </c:pt>
                <c:pt idx="1684">
                  <c:v>127.4</c:v>
                </c:pt>
                <c:pt idx="1685">
                  <c:v>127.4</c:v>
                </c:pt>
                <c:pt idx="1686">
                  <c:v>127.4</c:v>
                </c:pt>
                <c:pt idx="1687">
                  <c:v>127.8</c:v>
                </c:pt>
                <c:pt idx="1688">
                  <c:v>127.8</c:v>
                </c:pt>
                <c:pt idx="1689">
                  <c:v>127.8</c:v>
                </c:pt>
                <c:pt idx="1690">
                  <c:v>128.19999999999999</c:v>
                </c:pt>
                <c:pt idx="1691">
                  <c:v>128.19999999999999</c:v>
                </c:pt>
                <c:pt idx="1692">
                  <c:v>128.19999999999999</c:v>
                </c:pt>
                <c:pt idx="1693">
                  <c:v>128.6</c:v>
                </c:pt>
                <c:pt idx="1694">
                  <c:v>128.6</c:v>
                </c:pt>
                <c:pt idx="1695">
                  <c:v>128.6</c:v>
                </c:pt>
                <c:pt idx="1696">
                  <c:v>129.6</c:v>
                </c:pt>
                <c:pt idx="1697">
                  <c:v>129.6</c:v>
                </c:pt>
                <c:pt idx="1698">
                  <c:v>129.6</c:v>
                </c:pt>
                <c:pt idx="1699">
                  <c:v>130.30000000000001</c:v>
                </c:pt>
                <c:pt idx="1700">
                  <c:v>130.30000000000001</c:v>
                </c:pt>
                <c:pt idx="1701">
                  <c:v>130.30000000000001</c:v>
                </c:pt>
                <c:pt idx="1702">
                  <c:v>130.6</c:v>
                </c:pt>
                <c:pt idx="1703">
                  <c:v>130.6</c:v>
                </c:pt>
                <c:pt idx="1704">
                  <c:v>130.6</c:v>
                </c:pt>
                <c:pt idx="1705">
                  <c:v>130.9</c:v>
                </c:pt>
                <c:pt idx="1706">
                  <c:v>130.9</c:v>
                </c:pt>
                <c:pt idx="1707">
                  <c:v>130.9</c:v>
                </c:pt>
                <c:pt idx="1708">
                  <c:v>130.80000000000001</c:v>
                </c:pt>
                <c:pt idx="1709">
                  <c:v>130.80000000000001</c:v>
                </c:pt>
                <c:pt idx="1710">
                  <c:v>130.80000000000001</c:v>
                </c:pt>
                <c:pt idx="1711">
                  <c:v>131.19999999999999</c:v>
                </c:pt>
                <c:pt idx="1712">
                  <c:v>131.19999999999999</c:v>
                </c:pt>
                <c:pt idx="1713">
                  <c:v>131.19999999999999</c:v>
                </c:pt>
                <c:pt idx="1714">
                  <c:v>131.5</c:v>
                </c:pt>
                <c:pt idx="1715">
                  <c:v>131.5</c:v>
                </c:pt>
                <c:pt idx="1716">
                  <c:v>131.5</c:v>
                </c:pt>
                <c:pt idx="1717">
                  <c:v>132.1</c:v>
                </c:pt>
                <c:pt idx="1718">
                  <c:v>132.1</c:v>
                </c:pt>
                <c:pt idx="1719">
                  <c:v>132.1</c:v>
                </c:pt>
                <c:pt idx="1720">
                  <c:v>132.19999999999999</c:v>
                </c:pt>
                <c:pt idx="1721">
                  <c:v>132.19999999999999</c:v>
                </c:pt>
                <c:pt idx="1722">
                  <c:v>132.19999999999999</c:v>
                </c:pt>
                <c:pt idx="1723">
                  <c:v>131.80000000000001</c:v>
                </c:pt>
                <c:pt idx="1724">
                  <c:v>131.80000000000001</c:v>
                </c:pt>
                <c:pt idx="1725">
                  <c:v>131.80000000000001</c:v>
                </c:pt>
                <c:pt idx="1726">
                  <c:v>131.69999999999999</c:v>
                </c:pt>
                <c:pt idx="1727">
                  <c:v>131.69999999999999</c:v>
                </c:pt>
                <c:pt idx="1728">
                  <c:v>131.69999999999999</c:v>
                </c:pt>
                <c:pt idx="1729">
                  <c:v>132.4</c:v>
                </c:pt>
                <c:pt idx="1730">
                  <c:v>132.4</c:v>
                </c:pt>
                <c:pt idx="1731">
                  <c:v>132.4</c:v>
                </c:pt>
                <c:pt idx="1732">
                  <c:v>133.1</c:v>
                </c:pt>
                <c:pt idx="1733">
                  <c:v>133.1</c:v>
                </c:pt>
                <c:pt idx="1734">
                  <c:v>133.1</c:v>
                </c:pt>
                <c:pt idx="1735">
                  <c:v>133.4</c:v>
                </c:pt>
                <c:pt idx="1736">
                  <c:v>133.4</c:v>
                </c:pt>
                <c:pt idx="1737">
                  <c:v>133.4</c:v>
                </c:pt>
                <c:pt idx="1738">
                  <c:v>133.5</c:v>
                </c:pt>
                <c:pt idx="1739">
                  <c:v>133.5</c:v>
                </c:pt>
                <c:pt idx="1740">
                  <c:v>133.5</c:v>
                </c:pt>
                <c:pt idx="1741">
                  <c:v>134</c:v>
                </c:pt>
                <c:pt idx="1742">
                  <c:v>134</c:v>
                </c:pt>
                <c:pt idx="1743">
                  <c:v>134</c:v>
                </c:pt>
                <c:pt idx="1744">
                  <c:v>134.30000000000001</c:v>
                </c:pt>
                <c:pt idx="1745">
                  <c:v>134.30000000000001</c:v>
                </c:pt>
                <c:pt idx="1746">
                  <c:v>134.30000000000001</c:v>
                </c:pt>
                <c:pt idx="1747">
                  <c:v>134.5</c:v>
                </c:pt>
                <c:pt idx="1748">
                  <c:v>134.5</c:v>
                </c:pt>
                <c:pt idx="1749">
                  <c:v>134.5</c:v>
                </c:pt>
                <c:pt idx="1750">
                  <c:v>134.4</c:v>
                </c:pt>
                <c:pt idx="1751">
                  <c:v>134.4</c:v>
                </c:pt>
                <c:pt idx="1752">
                  <c:v>134.4</c:v>
                </c:pt>
                <c:pt idx="1753">
                  <c:v>134.80000000000001</c:v>
                </c:pt>
                <c:pt idx="1754">
                  <c:v>134.80000000000001</c:v>
                </c:pt>
                <c:pt idx="1755">
                  <c:v>134.80000000000001</c:v>
                </c:pt>
                <c:pt idx="1756">
                  <c:v>135</c:v>
                </c:pt>
                <c:pt idx="1757">
                  <c:v>135</c:v>
                </c:pt>
                <c:pt idx="1758">
                  <c:v>135</c:v>
                </c:pt>
                <c:pt idx="1759">
                  <c:v>134.30000000000001</c:v>
                </c:pt>
                <c:pt idx="1760">
                  <c:v>134.30000000000001</c:v>
                </c:pt>
                <c:pt idx="1761">
                  <c:v>134.30000000000001</c:v>
                </c:pt>
                <c:pt idx="1762">
                  <c:v>133.4</c:v>
                </c:pt>
                <c:pt idx="1763">
                  <c:v>133.4</c:v>
                </c:pt>
                <c:pt idx="1764">
                  <c:v>133.4</c:v>
                </c:pt>
                <c:pt idx="1765">
                  <c:v>131.9</c:v>
                </c:pt>
                <c:pt idx="1766">
                  <c:v>131.9</c:v>
                </c:pt>
                <c:pt idx="1767">
                  <c:v>131.9</c:v>
                </c:pt>
                <c:pt idx="1768">
                  <c:v>131</c:v>
                </c:pt>
                <c:pt idx="1769">
                  <c:v>131</c:v>
                </c:pt>
                <c:pt idx="1770">
                  <c:v>131</c:v>
                </c:pt>
                <c:pt idx="1771">
                  <c:v>129.69999999999999</c:v>
                </c:pt>
                <c:pt idx="1772">
                  <c:v>129.69999999999999</c:v>
                </c:pt>
                <c:pt idx="1773">
                  <c:v>129.69999999999999</c:v>
                </c:pt>
                <c:pt idx="1774">
                  <c:v>129.1</c:v>
                </c:pt>
                <c:pt idx="1775">
                  <c:v>129.1</c:v>
                </c:pt>
                <c:pt idx="1776">
                  <c:v>129.1</c:v>
                </c:pt>
                <c:pt idx="1777">
                  <c:v>129</c:v>
                </c:pt>
                <c:pt idx="1778">
                  <c:v>129</c:v>
                </c:pt>
                <c:pt idx="1779">
                  <c:v>129</c:v>
                </c:pt>
                <c:pt idx="1780">
                  <c:v>128.6</c:v>
                </c:pt>
                <c:pt idx="1781">
                  <c:v>128.6</c:v>
                </c:pt>
                <c:pt idx="1782">
                  <c:v>128.6</c:v>
                </c:pt>
                <c:pt idx="1783">
                  <c:v>128.19999999999999</c:v>
                </c:pt>
                <c:pt idx="1784">
                  <c:v>128.19999999999999</c:v>
                </c:pt>
                <c:pt idx="1785">
                  <c:v>128.19999999999999</c:v>
                </c:pt>
                <c:pt idx="1786">
                  <c:v>127.6</c:v>
                </c:pt>
                <c:pt idx="1787">
                  <c:v>127.6</c:v>
                </c:pt>
                <c:pt idx="1788">
                  <c:v>127.6</c:v>
                </c:pt>
                <c:pt idx="1789">
                  <c:v>127.6</c:v>
                </c:pt>
                <c:pt idx="1790">
                  <c:v>127.6</c:v>
                </c:pt>
                <c:pt idx="1791">
                  <c:v>127.6</c:v>
                </c:pt>
                <c:pt idx="1792">
                  <c:v>127.7</c:v>
                </c:pt>
                <c:pt idx="1793">
                  <c:v>127.7</c:v>
                </c:pt>
                <c:pt idx="1794">
                  <c:v>127.7</c:v>
                </c:pt>
                <c:pt idx="1795">
                  <c:v>127.6</c:v>
                </c:pt>
                <c:pt idx="1796">
                  <c:v>127.6</c:v>
                </c:pt>
                <c:pt idx="1797">
                  <c:v>127.6</c:v>
                </c:pt>
                <c:pt idx="1798">
                  <c:v>127.6</c:v>
                </c:pt>
                <c:pt idx="1799">
                  <c:v>127.6</c:v>
                </c:pt>
                <c:pt idx="1800">
                  <c:v>127.6</c:v>
                </c:pt>
                <c:pt idx="1801">
                  <c:v>127.7</c:v>
                </c:pt>
                <c:pt idx="1802">
                  <c:v>127.7</c:v>
                </c:pt>
                <c:pt idx="1803">
                  <c:v>127.7</c:v>
                </c:pt>
                <c:pt idx="1804">
                  <c:v>127.9</c:v>
                </c:pt>
                <c:pt idx="1805">
                  <c:v>127.9</c:v>
                </c:pt>
                <c:pt idx="1806">
                  <c:v>127.9</c:v>
                </c:pt>
                <c:pt idx="1807">
                  <c:v>127.9</c:v>
                </c:pt>
                <c:pt idx="1808">
                  <c:v>127.9</c:v>
                </c:pt>
                <c:pt idx="1809">
                  <c:v>127.9</c:v>
                </c:pt>
                <c:pt idx="1810">
                  <c:v>127.6</c:v>
                </c:pt>
                <c:pt idx="1811">
                  <c:v>127.6</c:v>
                </c:pt>
                <c:pt idx="1812">
                  <c:v>127.6</c:v>
                </c:pt>
                <c:pt idx="1813">
                  <c:v>127.6</c:v>
                </c:pt>
                <c:pt idx="1814">
                  <c:v>127.6</c:v>
                </c:pt>
                <c:pt idx="1815">
                  <c:v>127.6</c:v>
                </c:pt>
                <c:pt idx="1816">
                  <c:v>127.5</c:v>
                </c:pt>
                <c:pt idx="1817">
                  <c:v>127.5</c:v>
                </c:pt>
                <c:pt idx="1818">
                  <c:v>127.5</c:v>
                </c:pt>
                <c:pt idx="1819">
                  <c:v>127.4</c:v>
                </c:pt>
                <c:pt idx="1820">
                  <c:v>127.4</c:v>
                </c:pt>
                <c:pt idx="1821">
                  <c:v>127.4</c:v>
                </c:pt>
                <c:pt idx="1822">
                  <c:v>127.4</c:v>
                </c:pt>
                <c:pt idx="1823">
                  <c:v>127.4</c:v>
                </c:pt>
                <c:pt idx="1824">
                  <c:v>127.4</c:v>
                </c:pt>
                <c:pt idx="1825">
                  <c:v>127.9</c:v>
                </c:pt>
                <c:pt idx="1826">
                  <c:v>127.9</c:v>
                </c:pt>
                <c:pt idx="1827">
                  <c:v>127.9</c:v>
                </c:pt>
                <c:pt idx="1828">
                  <c:v>128.6</c:v>
                </c:pt>
                <c:pt idx="1829">
                  <c:v>128.6</c:v>
                </c:pt>
                <c:pt idx="1830">
                  <c:v>128.6</c:v>
                </c:pt>
                <c:pt idx="1831">
                  <c:v>129.6</c:v>
                </c:pt>
                <c:pt idx="1832">
                  <c:v>129.6</c:v>
                </c:pt>
                <c:pt idx="1833">
                  <c:v>129.6</c:v>
                </c:pt>
                <c:pt idx="1834">
                  <c:v>130.30000000000001</c:v>
                </c:pt>
                <c:pt idx="1835">
                  <c:v>130.30000000000001</c:v>
                </c:pt>
                <c:pt idx="1836">
                  <c:v>130.30000000000001</c:v>
                </c:pt>
                <c:pt idx="1837">
                  <c:v>131.19999999999999</c:v>
                </c:pt>
                <c:pt idx="1838">
                  <c:v>131.19999999999999</c:v>
                </c:pt>
                <c:pt idx="1839">
                  <c:v>131.19999999999999</c:v>
                </c:pt>
                <c:pt idx="1840">
                  <c:v>132.19999999999999</c:v>
                </c:pt>
                <c:pt idx="1841">
                  <c:v>132.19999999999999</c:v>
                </c:pt>
                <c:pt idx="1842">
                  <c:v>132.19999999999999</c:v>
                </c:pt>
                <c:pt idx="1843">
                  <c:v>132.4</c:v>
                </c:pt>
                <c:pt idx="1844">
                  <c:v>132.4</c:v>
                </c:pt>
                <c:pt idx="1845">
                  <c:v>132.4</c:v>
                </c:pt>
                <c:pt idx="1846">
                  <c:v>132.1</c:v>
                </c:pt>
                <c:pt idx="1847">
                  <c:v>132.1</c:v>
                </c:pt>
                <c:pt idx="1848">
                  <c:v>132.1</c:v>
                </c:pt>
                <c:pt idx="1849">
                  <c:v>131.30000000000001</c:v>
                </c:pt>
                <c:pt idx="1850">
                  <c:v>131.30000000000001</c:v>
                </c:pt>
                <c:pt idx="1851">
                  <c:v>131.30000000000001</c:v>
                </c:pt>
                <c:pt idx="1852">
                  <c:v>131</c:v>
                </c:pt>
                <c:pt idx="1853">
                  <c:v>131</c:v>
                </c:pt>
                <c:pt idx="1854">
                  <c:v>131</c:v>
                </c:pt>
                <c:pt idx="1855">
                  <c:v>130.5</c:v>
                </c:pt>
                <c:pt idx="1856">
                  <c:v>130.5</c:v>
                </c:pt>
                <c:pt idx="1857">
                  <c:v>130.5</c:v>
                </c:pt>
                <c:pt idx="1858">
                  <c:v>130.1</c:v>
                </c:pt>
                <c:pt idx="1859">
                  <c:v>130.1</c:v>
                </c:pt>
                <c:pt idx="1860">
                  <c:v>130.1</c:v>
                </c:pt>
                <c:pt idx="1861">
                  <c:v>129.9</c:v>
                </c:pt>
                <c:pt idx="1862">
                  <c:v>129.9</c:v>
                </c:pt>
                <c:pt idx="1863">
                  <c:v>129.9</c:v>
                </c:pt>
                <c:pt idx="1864">
                  <c:v>130.4</c:v>
                </c:pt>
                <c:pt idx="1865">
                  <c:v>130.4</c:v>
                </c:pt>
                <c:pt idx="1866">
                  <c:v>130.4</c:v>
                </c:pt>
                <c:pt idx="1867">
                  <c:v>131.19999999999999</c:v>
                </c:pt>
                <c:pt idx="1868">
                  <c:v>131.19999999999999</c:v>
                </c:pt>
                <c:pt idx="1869">
                  <c:v>131.19999999999999</c:v>
                </c:pt>
                <c:pt idx="1870">
                  <c:v>132.19999999999999</c:v>
                </c:pt>
                <c:pt idx="1871">
                  <c:v>132.19999999999999</c:v>
                </c:pt>
                <c:pt idx="1872">
                  <c:v>132.19999999999999</c:v>
                </c:pt>
                <c:pt idx="1873">
                  <c:v>133.19999999999999</c:v>
                </c:pt>
                <c:pt idx="1874">
                  <c:v>133.19999999999999</c:v>
                </c:pt>
                <c:pt idx="1875">
                  <c:v>133.19999999999999</c:v>
                </c:pt>
                <c:pt idx="1876">
                  <c:v>134.1</c:v>
                </c:pt>
                <c:pt idx="1877">
                  <c:v>134.1</c:v>
                </c:pt>
                <c:pt idx="1878">
                  <c:v>134.1</c:v>
                </c:pt>
                <c:pt idx="1879">
                  <c:v>134.4</c:v>
                </c:pt>
                <c:pt idx="1880">
                  <c:v>134.4</c:v>
                </c:pt>
                <c:pt idx="1881">
                  <c:v>134.4</c:v>
                </c:pt>
                <c:pt idx="1882">
                  <c:v>134.1</c:v>
                </c:pt>
                <c:pt idx="1883">
                  <c:v>134.1</c:v>
                </c:pt>
                <c:pt idx="1884">
                  <c:v>134.1</c:v>
                </c:pt>
                <c:pt idx="1885">
                  <c:v>133.69999999999999</c:v>
                </c:pt>
                <c:pt idx="1886">
                  <c:v>133.69999999999999</c:v>
                </c:pt>
                <c:pt idx="1887">
                  <c:v>133.69999999999999</c:v>
                </c:pt>
                <c:pt idx="1888">
                  <c:v>133.6</c:v>
                </c:pt>
                <c:pt idx="1889">
                  <c:v>133.6</c:v>
                </c:pt>
                <c:pt idx="1890">
                  <c:v>133.6</c:v>
                </c:pt>
                <c:pt idx="1891">
                  <c:v>134.30000000000001</c:v>
                </c:pt>
                <c:pt idx="1892">
                  <c:v>134.30000000000001</c:v>
                </c:pt>
                <c:pt idx="1893">
                  <c:v>134.30000000000001</c:v>
                </c:pt>
                <c:pt idx="1894">
                  <c:v>135.80000000000001</c:v>
                </c:pt>
                <c:pt idx="1895">
                  <c:v>135.80000000000001</c:v>
                </c:pt>
                <c:pt idx="1896">
                  <c:v>135.80000000000001</c:v>
                </c:pt>
                <c:pt idx="1897">
                  <c:v>137.9</c:v>
                </c:pt>
                <c:pt idx="1898">
                  <c:v>137.9</c:v>
                </c:pt>
                <c:pt idx="1899">
                  <c:v>137.9</c:v>
                </c:pt>
                <c:pt idx="1900">
                  <c:v>140</c:v>
                </c:pt>
                <c:pt idx="1901">
                  <c:v>140</c:v>
                </c:pt>
                <c:pt idx="1902">
                  <c:v>140</c:v>
                </c:pt>
                <c:pt idx="1903">
                  <c:v>141.80000000000001</c:v>
                </c:pt>
                <c:pt idx="1904">
                  <c:v>141.80000000000001</c:v>
                </c:pt>
                <c:pt idx="1905">
                  <c:v>141.80000000000001</c:v>
                </c:pt>
                <c:pt idx="1906">
                  <c:v>142.1</c:v>
                </c:pt>
                <c:pt idx="1907">
                  <c:v>142.1</c:v>
                </c:pt>
                <c:pt idx="1908">
                  <c:v>142.1</c:v>
                </c:pt>
                <c:pt idx="1909">
                  <c:v>140.6</c:v>
                </c:pt>
                <c:pt idx="1910">
                  <c:v>140.6</c:v>
                </c:pt>
                <c:pt idx="1911">
                  <c:v>140.6</c:v>
                </c:pt>
                <c:pt idx="1912">
                  <c:v>137.6</c:v>
                </c:pt>
                <c:pt idx="1913">
                  <c:v>137.6</c:v>
                </c:pt>
                <c:pt idx="1914">
                  <c:v>137.6</c:v>
                </c:pt>
                <c:pt idx="1915">
                  <c:v>135.5</c:v>
                </c:pt>
                <c:pt idx="1916">
                  <c:v>135.5</c:v>
                </c:pt>
                <c:pt idx="1917">
                  <c:v>135.5</c:v>
                </c:pt>
                <c:pt idx="1918">
                  <c:v>134.9</c:v>
                </c:pt>
                <c:pt idx="1919">
                  <c:v>134.9</c:v>
                </c:pt>
                <c:pt idx="1920">
                  <c:v>134.9</c:v>
                </c:pt>
                <c:pt idx="1921">
                  <c:v>135</c:v>
                </c:pt>
                <c:pt idx="1922">
                  <c:v>135</c:v>
                </c:pt>
                <c:pt idx="1923">
                  <c:v>135</c:v>
                </c:pt>
                <c:pt idx="1924">
                  <c:v>133.9</c:v>
                </c:pt>
                <c:pt idx="1925">
                  <c:v>133.9</c:v>
                </c:pt>
                <c:pt idx="1926">
                  <c:v>133.9</c:v>
                </c:pt>
                <c:pt idx="1927">
                  <c:v>131.1</c:v>
                </c:pt>
                <c:pt idx="1928">
                  <c:v>131.1</c:v>
                </c:pt>
                <c:pt idx="1929">
                  <c:v>131.1</c:v>
                </c:pt>
                <c:pt idx="1930">
                  <c:v>129</c:v>
                </c:pt>
                <c:pt idx="1931">
                  <c:v>129</c:v>
                </c:pt>
                <c:pt idx="1932">
                  <c:v>129</c:v>
                </c:pt>
                <c:pt idx="1933">
                  <c:v>129.30000000000001</c:v>
                </c:pt>
                <c:pt idx="1934">
                  <c:v>129.30000000000001</c:v>
                </c:pt>
                <c:pt idx="1935">
                  <c:v>129.30000000000001</c:v>
                </c:pt>
                <c:pt idx="1936">
                  <c:v>131.5</c:v>
                </c:pt>
                <c:pt idx="1937">
                  <c:v>131.5</c:v>
                </c:pt>
                <c:pt idx="1938">
                  <c:v>131.5</c:v>
                </c:pt>
                <c:pt idx="1939">
                  <c:v>133.4</c:v>
                </c:pt>
                <c:pt idx="1940">
                  <c:v>133.4</c:v>
                </c:pt>
                <c:pt idx="1941">
                  <c:v>133.4</c:v>
                </c:pt>
                <c:pt idx="1942">
                  <c:v>134.4</c:v>
                </c:pt>
                <c:pt idx="1943">
                  <c:v>134.4</c:v>
                </c:pt>
                <c:pt idx="1944">
                  <c:v>134.4</c:v>
                </c:pt>
                <c:pt idx="1945">
                  <c:v>135</c:v>
                </c:pt>
                <c:pt idx="1946">
                  <c:v>135</c:v>
                </c:pt>
                <c:pt idx="1947">
                  <c:v>135</c:v>
                </c:pt>
                <c:pt idx="1948">
                  <c:v>135.30000000000001</c:v>
                </c:pt>
                <c:pt idx="1949">
                  <c:v>135.30000000000001</c:v>
                </c:pt>
                <c:pt idx="1950">
                  <c:v>135.30000000000001</c:v>
                </c:pt>
                <c:pt idx="1951">
                  <c:v>135.1</c:v>
                </c:pt>
                <c:pt idx="1952">
                  <c:v>135.1</c:v>
                </c:pt>
                <c:pt idx="1953">
                  <c:v>135.1</c:v>
                </c:pt>
                <c:pt idx="1954">
                  <c:v>134.9</c:v>
                </c:pt>
                <c:pt idx="1955">
                  <c:v>134.9</c:v>
                </c:pt>
                <c:pt idx="1956">
                  <c:v>134.9</c:v>
                </c:pt>
                <c:pt idx="1957">
                  <c:v>134</c:v>
                </c:pt>
                <c:pt idx="1958">
                  <c:v>134</c:v>
                </c:pt>
                <c:pt idx="1959">
                  <c:v>134</c:v>
                </c:pt>
                <c:pt idx="1960">
                  <c:v>133.9</c:v>
                </c:pt>
                <c:pt idx="1961">
                  <c:v>133.9</c:v>
                </c:pt>
                <c:pt idx="1962">
                  <c:v>133.9</c:v>
                </c:pt>
                <c:pt idx="1963">
                  <c:v>133.5</c:v>
                </c:pt>
                <c:pt idx="1964">
                  <c:v>133.5</c:v>
                </c:pt>
                <c:pt idx="1965">
                  <c:v>133.5</c:v>
                </c:pt>
                <c:pt idx="1966">
                  <c:v>133.80000000000001</c:v>
                </c:pt>
                <c:pt idx="1967">
                  <c:v>133.80000000000001</c:v>
                </c:pt>
                <c:pt idx="1968">
                  <c:v>133.80000000000001</c:v>
                </c:pt>
                <c:pt idx="1969">
                  <c:v>134.4</c:v>
                </c:pt>
                <c:pt idx="1970">
                  <c:v>134.4</c:v>
                </c:pt>
                <c:pt idx="1971">
                  <c:v>134.4</c:v>
                </c:pt>
                <c:pt idx="1972">
                  <c:v>136.1</c:v>
                </c:pt>
                <c:pt idx="1973">
                  <c:v>136.1</c:v>
                </c:pt>
                <c:pt idx="1974">
                  <c:v>136.1</c:v>
                </c:pt>
                <c:pt idx="1975">
                  <c:v>137.80000000000001</c:v>
                </c:pt>
                <c:pt idx="1976">
                  <c:v>137.80000000000001</c:v>
                </c:pt>
                <c:pt idx="1977">
                  <c:v>137.80000000000001</c:v>
                </c:pt>
                <c:pt idx="1978">
                  <c:v>138.6</c:v>
                </c:pt>
                <c:pt idx="1979">
                  <c:v>138.6</c:v>
                </c:pt>
                <c:pt idx="1980">
                  <c:v>138.6</c:v>
                </c:pt>
                <c:pt idx="1981">
                  <c:v>139</c:v>
                </c:pt>
                <c:pt idx="1982">
                  <c:v>139</c:v>
                </c:pt>
                <c:pt idx="1983">
                  <c:v>139</c:v>
                </c:pt>
                <c:pt idx="1984">
                  <c:v>139.5</c:v>
                </c:pt>
                <c:pt idx="1985">
                  <c:v>139.5</c:v>
                </c:pt>
                <c:pt idx="1986">
                  <c:v>139.5</c:v>
                </c:pt>
                <c:pt idx="1987">
                  <c:v>139.30000000000001</c:v>
                </c:pt>
                <c:pt idx="1988">
                  <c:v>139.30000000000001</c:v>
                </c:pt>
                <c:pt idx="1989">
                  <c:v>139.30000000000001</c:v>
                </c:pt>
                <c:pt idx="1990">
                  <c:v>137.9</c:v>
                </c:pt>
                <c:pt idx="1991">
                  <c:v>137.9</c:v>
                </c:pt>
                <c:pt idx="1992">
                  <c:v>137.9</c:v>
                </c:pt>
                <c:pt idx="1993">
                  <c:v>135.19999999999999</c:v>
                </c:pt>
                <c:pt idx="1994">
                  <c:v>135.19999999999999</c:v>
                </c:pt>
                <c:pt idx="1995">
                  <c:v>135.19999999999999</c:v>
                </c:pt>
                <c:pt idx="1996">
                  <c:v>132.80000000000001</c:v>
                </c:pt>
                <c:pt idx="1997">
                  <c:v>132.80000000000001</c:v>
                </c:pt>
                <c:pt idx="1998">
                  <c:v>132.80000000000001</c:v>
                </c:pt>
                <c:pt idx="1999">
                  <c:v>130.69999999999999</c:v>
                </c:pt>
                <c:pt idx="2000">
                  <c:v>130.69999999999999</c:v>
                </c:pt>
                <c:pt idx="2001">
                  <c:v>130.69999999999999</c:v>
                </c:pt>
                <c:pt idx="2002">
                  <c:v>129.6</c:v>
                </c:pt>
                <c:pt idx="2003">
                  <c:v>129.6</c:v>
                </c:pt>
                <c:pt idx="2004">
                  <c:v>129.6</c:v>
                </c:pt>
                <c:pt idx="2005">
                  <c:v>128.9</c:v>
                </c:pt>
                <c:pt idx="2006">
                  <c:v>128.9</c:v>
                </c:pt>
                <c:pt idx="2007">
                  <c:v>128.9</c:v>
                </c:pt>
                <c:pt idx="2008">
                  <c:v>128.80000000000001</c:v>
                </c:pt>
                <c:pt idx="2009">
                  <c:v>128.80000000000001</c:v>
                </c:pt>
                <c:pt idx="2010">
                  <c:v>128.80000000000001</c:v>
                </c:pt>
                <c:pt idx="2011">
                  <c:v>128.6</c:v>
                </c:pt>
                <c:pt idx="2012">
                  <c:v>128.6</c:v>
                </c:pt>
                <c:pt idx="2013">
                  <c:v>128.6</c:v>
                </c:pt>
                <c:pt idx="2014">
                  <c:v>128.9</c:v>
                </c:pt>
                <c:pt idx="2015">
                  <c:v>128.9</c:v>
                </c:pt>
                <c:pt idx="2016">
                  <c:v>128.9</c:v>
                </c:pt>
                <c:pt idx="2017">
                  <c:v>129.30000000000001</c:v>
                </c:pt>
                <c:pt idx="2018">
                  <c:v>129.30000000000001</c:v>
                </c:pt>
                <c:pt idx="2019">
                  <c:v>129.30000000000001</c:v>
                </c:pt>
                <c:pt idx="2020">
                  <c:v>129.6</c:v>
                </c:pt>
                <c:pt idx="2021">
                  <c:v>129.6</c:v>
                </c:pt>
                <c:pt idx="2022">
                  <c:v>129.6</c:v>
                </c:pt>
                <c:pt idx="2023">
                  <c:v>129.19999999999999</c:v>
                </c:pt>
                <c:pt idx="2024">
                  <c:v>129.19999999999999</c:v>
                </c:pt>
                <c:pt idx="2025">
                  <c:v>129.19999999999999</c:v>
                </c:pt>
                <c:pt idx="2026">
                  <c:v>129</c:v>
                </c:pt>
                <c:pt idx="2027">
                  <c:v>129</c:v>
                </c:pt>
                <c:pt idx="2028">
                  <c:v>129</c:v>
                </c:pt>
                <c:pt idx="2029">
                  <c:v>128.9</c:v>
                </c:pt>
                <c:pt idx="2030">
                  <c:v>128.9</c:v>
                </c:pt>
                <c:pt idx="2031">
                  <c:v>128.9</c:v>
                </c:pt>
                <c:pt idx="2032">
                  <c:v>129.1</c:v>
                </c:pt>
                <c:pt idx="2033">
                  <c:v>129.1</c:v>
                </c:pt>
                <c:pt idx="2034">
                  <c:v>129.1</c:v>
                </c:pt>
                <c:pt idx="2035">
                  <c:v>129.19999999999999</c:v>
                </c:pt>
                <c:pt idx="2036">
                  <c:v>129.19999999999999</c:v>
                </c:pt>
                <c:pt idx="2037">
                  <c:v>129.19999999999999</c:v>
                </c:pt>
                <c:pt idx="2038">
                  <c:v>128.9</c:v>
                </c:pt>
                <c:pt idx="2039">
                  <c:v>128.9</c:v>
                </c:pt>
                <c:pt idx="2040">
                  <c:v>128.9</c:v>
                </c:pt>
                <c:pt idx="2041">
                  <c:v>128.80000000000001</c:v>
                </c:pt>
                <c:pt idx="2042">
                  <c:v>128.80000000000001</c:v>
                </c:pt>
                <c:pt idx="2043">
                  <c:v>128.80000000000001</c:v>
                </c:pt>
                <c:pt idx="2044">
                  <c:v>128.19999999999999</c:v>
                </c:pt>
                <c:pt idx="2045">
                  <c:v>128.19999999999999</c:v>
                </c:pt>
                <c:pt idx="2046">
                  <c:v>128.19999999999999</c:v>
                </c:pt>
                <c:pt idx="2047">
                  <c:v>128.30000000000001</c:v>
                </c:pt>
                <c:pt idx="2048">
                  <c:v>128.30000000000001</c:v>
                </c:pt>
                <c:pt idx="2049">
                  <c:v>128.30000000000001</c:v>
                </c:pt>
                <c:pt idx="2050">
                  <c:v>127.9</c:v>
                </c:pt>
                <c:pt idx="2051">
                  <c:v>127.9</c:v>
                </c:pt>
                <c:pt idx="2052">
                  <c:v>127.9</c:v>
                </c:pt>
                <c:pt idx="2053">
                  <c:v>128.30000000000001</c:v>
                </c:pt>
                <c:pt idx="2054">
                  <c:v>128.30000000000001</c:v>
                </c:pt>
                <c:pt idx="2055">
                  <c:v>128.30000000000001</c:v>
                </c:pt>
                <c:pt idx="2056">
                  <c:v>128.19999999999999</c:v>
                </c:pt>
                <c:pt idx="2057">
                  <c:v>128.19999999999999</c:v>
                </c:pt>
                <c:pt idx="2058">
                  <c:v>128.19999999999999</c:v>
                </c:pt>
                <c:pt idx="2059">
                  <c:v>128.80000000000001</c:v>
                </c:pt>
                <c:pt idx="2060">
                  <c:v>128.80000000000001</c:v>
                </c:pt>
                <c:pt idx="2061">
                  <c:v>128.80000000000001</c:v>
                </c:pt>
                <c:pt idx="2062">
                  <c:v>127.4</c:v>
                </c:pt>
                <c:pt idx="2063">
                  <c:v>127.4</c:v>
                </c:pt>
                <c:pt idx="2064">
                  <c:v>127.4</c:v>
                </c:pt>
                <c:pt idx="2065">
                  <c:v>127</c:v>
                </c:pt>
                <c:pt idx="2066">
                  <c:v>127</c:v>
                </c:pt>
                <c:pt idx="2067">
                  <c:v>127</c:v>
                </c:pt>
                <c:pt idx="2068">
                  <c:v>127.4</c:v>
                </c:pt>
                <c:pt idx="2069">
                  <c:v>127.4</c:v>
                </c:pt>
                <c:pt idx="2070">
                  <c:v>127.4</c:v>
                </c:pt>
                <c:pt idx="2071">
                  <c:v>128.80000000000001</c:v>
                </c:pt>
                <c:pt idx="2072">
                  <c:v>128.80000000000001</c:v>
                </c:pt>
                <c:pt idx="2073">
                  <c:v>128.80000000000001</c:v>
                </c:pt>
                <c:pt idx="2074">
                  <c:v>129.5</c:v>
                </c:pt>
                <c:pt idx="2075">
                  <c:v>129.5</c:v>
                </c:pt>
                <c:pt idx="2076">
                  <c:v>129.5</c:v>
                </c:pt>
                <c:pt idx="2077">
                  <c:v>128.30000000000001</c:v>
                </c:pt>
                <c:pt idx="2078">
                  <c:v>128.30000000000001</c:v>
                </c:pt>
                <c:pt idx="2079">
                  <c:v>128.30000000000001</c:v>
                </c:pt>
                <c:pt idx="2080">
                  <c:v>127.6</c:v>
                </c:pt>
                <c:pt idx="2081">
                  <c:v>127.6</c:v>
                </c:pt>
                <c:pt idx="2082">
                  <c:v>127.6</c:v>
                </c:pt>
                <c:pt idx="2083">
                  <c:v>126.8</c:v>
                </c:pt>
                <c:pt idx="2084">
                  <c:v>126.8</c:v>
                </c:pt>
                <c:pt idx="2085">
                  <c:v>126.8</c:v>
                </c:pt>
                <c:pt idx="2086">
                  <c:v>126.6</c:v>
                </c:pt>
                <c:pt idx="2087">
                  <c:v>126.6</c:v>
                </c:pt>
                <c:pt idx="2088">
                  <c:v>126.6</c:v>
                </c:pt>
                <c:pt idx="2089">
                  <c:v>126.9</c:v>
                </c:pt>
                <c:pt idx="2090">
                  <c:v>126.9</c:v>
                </c:pt>
                <c:pt idx="2091">
                  <c:v>126.9</c:v>
                </c:pt>
                <c:pt idx="2092">
                  <c:v>126.9</c:v>
                </c:pt>
                <c:pt idx="2093">
                  <c:v>126.9</c:v>
                </c:pt>
                <c:pt idx="2094">
                  <c:v>126.9</c:v>
                </c:pt>
                <c:pt idx="2095">
                  <c:v>127</c:v>
                </c:pt>
                <c:pt idx="2096">
                  <c:v>127</c:v>
                </c:pt>
                <c:pt idx="2097">
                  <c:v>127</c:v>
                </c:pt>
                <c:pt idx="2098">
                  <c:v>126.3</c:v>
                </c:pt>
                <c:pt idx="2099">
                  <c:v>126.3</c:v>
                </c:pt>
                <c:pt idx="2100">
                  <c:v>126.3</c:v>
                </c:pt>
                <c:pt idx="2101">
                  <c:v>125.7</c:v>
                </c:pt>
                <c:pt idx="2102">
                  <c:v>125.7</c:v>
                </c:pt>
                <c:pt idx="2103">
                  <c:v>125.7</c:v>
                </c:pt>
                <c:pt idx="2104">
                  <c:v>125.3</c:v>
                </c:pt>
                <c:pt idx="2105">
                  <c:v>125.3</c:v>
                </c:pt>
                <c:pt idx="2106">
                  <c:v>125.3</c:v>
                </c:pt>
                <c:pt idx="2107">
                  <c:v>125.1</c:v>
                </c:pt>
                <c:pt idx="2108">
                  <c:v>125.1</c:v>
                </c:pt>
                <c:pt idx="2109">
                  <c:v>125.1</c:v>
                </c:pt>
                <c:pt idx="2110">
                  <c:v>125.2</c:v>
                </c:pt>
                <c:pt idx="2111">
                  <c:v>125.2</c:v>
                </c:pt>
                <c:pt idx="2112">
                  <c:v>125.2</c:v>
                </c:pt>
                <c:pt idx="2113">
                  <c:v>125.1</c:v>
                </c:pt>
                <c:pt idx="2114">
                  <c:v>125.1</c:v>
                </c:pt>
                <c:pt idx="2115">
                  <c:v>125.1</c:v>
                </c:pt>
                <c:pt idx="2116">
                  <c:v>125</c:v>
                </c:pt>
                <c:pt idx="2117">
                  <c:v>125</c:v>
                </c:pt>
                <c:pt idx="2118">
                  <c:v>125</c:v>
                </c:pt>
                <c:pt idx="2119">
                  <c:v>124.5</c:v>
                </c:pt>
                <c:pt idx="2120">
                  <c:v>124.5</c:v>
                </c:pt>
                <c:pt idx="2121">
                  <c:v>124.5</c:v>
                </c:pt>
                <c:pt idx="2122">
                  <c:v>124.3</c:v>
                </c:pt>
                <c:pt idx="2123">
                  <c:v>124.3</c:v>
                </c:pt>
                <c:pt idx="2124">
                  <c:v>124.3</c:v>
                </c:pt>
                <c:pt idx="2125">
                  <c:v>123.9</c:v>
                </c:pt>
                <c:pt idx="2126">
                  <c:v>123.9</c:v>
                </c:pt>
                <c:pt idx="2127">
                  <c:v>123.9</c:v>
                </c:pt>
                <c:pt idx="2128">
                  <c:v>124</c:v>
                </c:pt>
                <c:pt idx="2129">
                  <c:v>124</c:v>
                </c:pt>
                <c:pt idx="2130">
                  <c:v>124</c:v>
                </c:pt>
                <c:pt idx="2131">
                  <c:v>122.7</c:v>
                </c:pt>
                <c:pt idx="2132">
                  <c:v>122.7</c:v>
                </c:pt>
                <c:pt idx="2133">
                  <c:v>122.7</c:v>
                </c:pt>
                <c:pt idx="2134">
                  <c:v>122.7</c:v>
                </c:pt>
                <c:pt idx="2135">
                  <c:v>122.7</c:v>
                </c:pt>
                <c:pt idx="2136">
                  <c:v>122.7</c:v>
                </c:pt>
                <c:pt idx="2137">
                  <c:v>122.6</c:v>
                </c:pt>
                <c:pt idx="2138">
                  <c:v>122.6</c:v>
                </c:pt>
                <c:pt idx="2139">
                  <c:v>122.6</c:v>
                </c:pt>
                <c:pt idx="2140">
                  <c:v>122.9</c:v>
                </c:pt>
                <c:pt idx="2141">
                  <c:v>122.9</c:v>
                </c:pt>
                <c:pt idx="2142">
                  <c:v>122.9</c:v>
                </c:pt>
                <c:pt idx="2143">
                  <c:v>122.5</c:v>
                </c:pt>
                <c:pt idx="2144">
                  <c:v>122.5</c:v>
                </c:pt>
                <c:pt idx="2145">
                  <c:v>122.5</c:v>
                </c:pt>
                <c:pt idx="2146">
                  <c:v>122.1</c:v>
                </c:pt>
                <c:pt idx="2147">
                  <c:v>122.1</c:v>
                </c:pt>
                <c:pt idx="2148">
                  <c:v>122.1</c:v>
                </c:pt>
                <c:pt idx="2149">
                  <c:v>122.2</c:v>
                </c:pt>
                <c:pt idx="2150">
                  <c:v>122.2</c:v>
                </c:pt>
                <c:pt idx="2151">
                  <c:v>122.2</c:v>
                </c:pt>
                <c:pt idx="2152">
                  <c:v>122.5</c:v>
                </c:pt>
                <c:pt idx="2153">
                  <c:v>122.5</c:v>
                </c:pt>
                <c:pt idx="2154">
                  <c:v>122.5</c:v>
                </c:pt>
                <c:pt idx="2155">
                  <c:v>122.9</c:v>
                </c:pt>
                <c:pt idx="2156">
                  <c:v>122.9</c:v>
                </c:pt>
                <c:pt idx="2157">
                  <c:v>122.9</c:v>
                </c:pt>
                <c:pt idx="2158">
                  <c:v>123.9</c:v>
                </c:pt>
                <c:pt idx="2159">
                  <c:v>123.9</c:v>
                </c:pt>
                <c:pt idx="2160">
                  <c:v>123.9</c:v>
                </c:pt>
                <c:pt idx="2161">
                  <c:v>123.9</c:v>
                </c:pt>
                <c:pt idx="2162">
                  <c:v>123.9</c:v>
                </c:pt>
                <c:pt idx="2163">
                  <c:v>123.9</c:v>
                </c:pt>
                <c:pt idx="2164">
                  <c:v>124.5</c:v>
                </c:pt>
                <c:pt idx="2165">
                  <c:v>124.5</c:v>
                </c:pt>
                <c:pt idx="2166">
                  <c:v>124.5</c:v>
                </c:pt>
                <c:pt idx="2167">
                  <c:v>123.5</c:v>
                </c:pt>
                <c:pt idx="2168">
                  <c:v>123.5</c:v>
                </c:pt>
                <c:pt idx="2169">
                  <c:v>123.5</c:v>
                </c:pt>
                <c:pt idx="2170">
                  <c:v>123.6</c:v>
                </c:pt>
                <c:pt idx="2171">
                  <c:v>123.6</c:v>
                </c:pt>
                <c:pt idx="2172">
                  <c:v>123.6</c:v>
                </c:pt>
                <c:pt idx="2173">
                  <c:v>122.8</c:v>
                </c:pt>
                <c:pt idx="2174">
                  <c:v>122.8</c:v>
                </c:pt>
                <c:pt idx="2175">
                  <c:v>122.8</c:v>
                </c:pt>
                <c:pt idx="2176">
                  <c:v>122.4</c:v>
                </c:pt>
                <c:pt idx="2177">
                  <c:v>122.4</c:v>
                </c:pt>
                <c:pt idx="2178">
                  <c:v>122.4</c:v>
                </c:pt>
                <c:pt idx="2179">
                  <c:v>121.4</c:v>
                </c:pt>
                <c:pt idx="2180">
                  <c:v>121.4</c:v>
                </c:pt>
                <c:pt idx="2181">
                  <c:v>121.4</c:v>
                </c:pt>
                <c:pt idx="2182">
                  <c:v>120.6</c:v>
                </c:pt>
                <c:pt idx="2183">
                  <c:v>120.6</c:v>
                </c:pt>
                <c:pt idx="2184">
                  <c:v>120.6</c:v>
                </c:pt>
                <c:pt idx="2185">
                  <c:v>120.5</c:v>
                </c:pt>
                <c:pt idx="2186">
                  <c:v>120.5</c:v>
                </c:pt>
                <c:pt idx="2187">
                  <c:v>120.5</c:v>
                </c:pt>
                <c:pt idx="2188">
                  <c:v>120.7</c:v>
                </c:pt>
                <c:pt idx="2189">
                  <c:v>120.7</c:v>
                </c:pt>
                <c:pt idx="2190">
                  <c:v>120.7</c:v>
                </c:pt>
                <c:pt idx="2191">
                  <c:v>120.9</c:v>
                </c:pt>
                <c:pt idx="2192">
                  <c:v>120.9</c:v>
                </c:pt>
                <c:pt idx="2193">
                  <c:v>120.9</c:v>
                </c:pt>
                <c:pt idx="2194">
                  <c:v>121.2</c:v>
                </c:pt>
                <c:pt idx="2195">
                  <c:v>121.2</c:v>
                </c:pt>
                <c:pt idx="2196">
                  <c:v>121.2</c:v>
                </c:pt>
                <c:pt idx="2197">
                  <c:v>119.8</c:v>
                </c:pt>
                <c:pt idx="2198">
                  <c:v>119.8</c:v>
                </c:pt>
                <c:pt idx="2199">
                  <c:v>119.8</c:v>
                </c:pt>
                <c:pt idx="2200">
                  <c:v>117.7</c:v>
                </c:pt>
                <c:pt idx="2201">
                  <c:v>117.7</c:v>
                </c:pt>
                <c:pt idx="2202">
                  <c:v>117.7</c:v>
                </c:pt>
                <c:pt idx="2203">
                  <c:v>117</c:v>
                </c:pt>
                <c:pt idx="2204">
                  <c:v>117</c:v>
                </c:pt>
                <c:pt idx="2205">
                  <c:v>117</c:v>
                </c:pt>
                <c:pt idx="2206">
                  <c:v>118.1</c:v>
                </c:pt>
                <c:pt idx="2207">
                  <c:v>118.1</c:v>
                </c:pt>
                <c:pt idx="2208">
                  <c:v>118.1</c:v>
                </c:pt>
                <c:pt idx="2209">
                  <c:v>120</c:v>
                </c:pt>
                <c:pt idx="2210">
                  <c:v>120</c:v>
                </c:pt>
                <c:pt idx="2211">
                  <c:v>120</c:v>
                </c:pt>
                <c:pt idx="2212">
                  <c:v>120.4</c:v>
                </c:pt>
                <c:pt idx="2213">
                  <c:v>120.4</c:v>
                </c:pt>
                <c:pt idx="2214">
                  <c:v>120.4</c:v>
                </c:pt>
                <c:pt idx="2215">
                  <c:v>120.7</c:v>
                </c:pt>
                <c:pt idx="2216">
                  <c:v>120.7</c:v>
                </c:pt>
                <c:pt idx="2217">
                  <c:v>120.7</c:v>
                </c:pt>
                <c:pt idx="2218">
                  <c:v>120.9</c:v>
                </c:pt>
                <c:pt idx="2219">
                  <c:v>120.9</c:v>
                </c:pt>
                <c:pt idx="2220">
                  <c:v>120.9</c:v>
                </c:pt>
                <c:pt idx="2221">
                  <c:v>120.9</c:v>
                </c:pt>
                <c:pt idx="2222">
                  <c:v>120.9</c:v>
                </c:pt>
                <c:pt idx="2223">
                  <c:v>120.9</c:v>
                </c:pt>
                <c:pt idx="2224">
                  <c:v>120.8</c:v>
                </c:pt>
                <c:pt idx="2225">
                  <c:v>120.8</c:v>
                </c:pt>
                <c:pt idx="2226">
                  <c:v>120.8</c:v>
                </c:pt>
                <c:pt idx="2227">
                  <c:v>120.5</c:v>
                </c:pt>
                <c:pt idx="2228">
                  <c:v>120.5</c:v>
                </c:pt>
                <c:pt idx="2229">
                  <c:v>120.5</c:v>
                </c:pt>
                <c:pt idx="2230">
                  <c:v>119.9</c:v>
                </c:pt>
                <c:pt idx="2231">
                  <c:v>119.9</c:v>
                </c:pt>
                <c:pt idx="2232">
                  <c:v>119.9</c:v>
                </c:pt>
                <c:pt idx="2233">
                  <c:v>119.6</c:v>
                </c:pt>
                <c:pt idx="2234">
                  <c:v>119.6</c:v>
                </c:pt>
                <c:pt idx="2235">
                  <c:v>119.6</c:v>
                </c:pt>
                <c:pt idx="2236">
                  <c:v>119.6</c:v>
                </c:pt>
                <c:pt idx="2237">
                  <c:v>119.6</c:v>
                </c:pt>
                <c:pt idx="2238">
                  <c:v>119.6</c:v>
                </c:pt>
                <c:pt idx="2239">
                  <c:v>120.2</c:v>
                </c:pt>
                <c:pt idx="2240">
                  <c:v>120.2</c:v>
                </c:pt>
                <c:pt idx="2241">
                  <c:v>120.2</c:v>
                </c:pt>
                <c:pt idx="2242">
                  <c:v>120.2</c:v>
                </c:pt>
                <c:pt idx="2243">
                  <c:v>120.2</c:v>
                </c:pt>
                <c:pt idx="2244">
                  <c:v>120.2</c:v>
                </c:pt>
                <c:pt idx="2245">
                  <c:v>120.1</c:v>
                </c:pt>
                <c:pt idx="2246">
                  <c:v>120.1</c:v>
                </c:pt>
                <c:pt idx="2247">
                  <c:v>120.1</c:v>
                </c:pt>
                <c:pt idx="2248">
                  <c:v>120.1</c:v>
                </c:pt>
                <c:pt idx="2249">
                  <c:v>120.1</c:v>
                </c:pt>
                <c:pt idx="2250">
                  <c:v>120.1</c:v>
                </c:pt>
                <c:pt idx="2251">
                  <c:v>120.5</c:v>
                </c:pt>
                <c:pt idx="2252">
                  <c:v>120.5</c:v>
                </c:pt>
                <c:pt idx="2253">
                  <c:v>120.5</c:v>
                </c:pt>
                <c:pt idx="2254">
                  <c:v>120.7</c:v>
                </c:pt>
                <c:pt idx="2255">
                  <c:v>120.7</c:v>
                </c:pt>
                <c:pt idx="2256">
                  <c:v>120.7</c:v>
                </c:pt>
                <c:pt idx="2257">
                  <c:v>120.3</c:v>
                </c:pt>
                <c:pt idx="2258">
                  <c:v>120.3</c:v>
                </c:pt>
                <c:pt idx="2259">
                  <c:v>120.3</c:v>
                </c:pt>
                <c:pt idx="2260">
                  <c:v>120.3</c:v>
                </c:pt>
                <c:pt idx="2261">
                  <c:v>120.3</c:v>
                </c:pt>
                <c:pt idx="2262">
                  <c:v>120.3</c:v>
                </c:pt>
                <c:pt idx="2263">
                  <c:v>120.7</c:v>
                </c:pt>
                <c:pt idx="2264">
                  <c:v>120.7</c:v>
                </c:pt>
                <c:pt idx="2265">
                  <c:v>120.7</c:v>
                </c:pt>
                <c:pt idx="2266">
                  <c:v>121.3</c:v>
                </c:pt>
                <c:pt idx="2267">
                  <c:v>121.3</c:v>
                </c:pt>
                <c:pt idx="2268">
                  <c:v>121.3</c:v>
                </c:pt>
                <c:pt idx="2269">
                  <c:v>121.5</c:v>
                </c:pt>
                <c:pt idx="2270">
                  <c:v>121.5</c:v>
                </c:pt>
                <c:pt idx="2271">
                  <c:v>121.5</c:v>
                </c:pt>
                <c:pt idx="2272">
                  <c:v>121.3</c:v>
                </c:pt>
                <c:pt idx="2273">
                  <c:v>121.3</c:v>
                </c:pt>
                <c:pt idx="2274">
                  <c:v>121.3</c:v>
                </c:pt>
                <c:pt idx="2275">
                  <c:v>121.1</c:v>
                </c:pt>
                <c:pt idx="2276">
                  <c:v>121.1</c:v>
                </c:pt>
                <c:pt idx="2277">
                  <c:v>121.1</c:v>
                </c:pt>
                <c:pt idx="2278">
                  <c:v>121.1</c:v>
                </c:pt>
                <c:pt idx="2279">
                  <c:v>121.1</c:v>
                </c:pt>
                <c:pt idx="2280">
                  <c:v>121.1</c:v>
                </c:pt>
                <c:pt idx="2281">
                  <c:v>120.9</c:v>
                </c:pt>
                <c:pt idx="2282">
                  <c:v>120.9</c:v>
                </c:pt>
                <c:pt idx="2283">
                  <c:v>120.9</c:v>
                </c:pt>
                <c:pt idx="2284">
                  <c:v>121.3</c:v>
                </c:pt>
                <c:pt idx="2285">
                  <c:v>121.3</c:v>
                </c:pt>
                <c:pt idx="2286">
                  <c:v>121.3</c:v>
                </c:pt>
                <c:pt idx="2287">
                  <c:v>121.3</c:v>
                </c:pt>
                <c:pt idx="2288">
                  <c:v>121.3</c:v>
                </c:pt>
                <c:pt idx="2289">
                  <c:v>121.3</c:v>
                </c:pt>
                <c:pt idx="2290">
                  <c:v>121.8</c:v>
                </c:pt>
                <c:pt idx="2291">
                  <c:v>121.8</c:v>
                </c:pt>
                <c:pt idx="2292">
                  <c:v>121.8</c:v>
                </c:pt>
                <c:pt idx="2293">
                  <c:v>121.6</c:v>
                </c:pt>
                <c:pt idx="2294">
                  <c:v>121.6</c:v>
                </c:pt>
                <c:pt idx="2295">
                  <c:v>121.6</c:v>
                </c:pt>
                <c:pt idx="2296">
                  <c:v>121.4</c:v>
                </c:pt>
                <c:pt idx="2297">
                  <c:v>121.4</c:v>
                </c:pt>
                <c:pt idx="2298">
                  <c:v>121.4</c:v>
                </c:pt>
                <c:pt idx="2299">
                  <c:v>120.8</c:v>
                </c:pt>
                <c:pt idx="2300">
                  <c:v>120.8</c:v>
                </c:pt>
                <c:pt idx="2301">
                  <c:v>120.8</c:v>
                </c:pt>
                <c:pt idx="2302">
                  <c:v>120.8</c:v>
                </c:pt>
                <c:pt idx="2303">
                  <c:v>120.8</c:v>
                </c:pt>
                <c:pt idx="2304">
                  <c:v>120.8</c:v>
                </c:pt>
                <c:pt idx="2305">
                  <c:v>120.9</c:v>
                </c:pt>
                <c:pt idx="2306">
                  <c:v>120.9</c:v>
                </c:pt>
                <c:pt idx="2307">
                  <c:v>120.9</c:v>
                </c:pt>
                <c:pt idx="2308">
                  <c:v>121.2</c:v>
                </c:pt>
                <c:pt idx="2309">
                  <c:v>121.2</c:v>
                </c:pt>
                <c:pt idx="2310">
                  <c:v>121.2</c:v>
                </c:pt>
                <c:pt idx="2311">
                  <c:v>120.9</c:v>
                </c:pt>
                <c:pt idx="2312">
                  <c:v>120.9</c:v>
                </c:pt>
                <c:pt idx="2313">
                  <c:v>120.9</c:v>
                </c:pt>
                <c:pt idx="2314">
                  <c:v>120.7</c:v>
                </c:pt>
                <c:pt idx="2315">
                  <c:v>120.7</c:v>
                </c:pt>
                <c:pt idx="2316">
                  <c:v>120.7</c:v>
                </c:pt>
                <c:pt idx="2317">
                  <c:v>120.7</c:v>
                </c:pt>
                <c:pt idx="2318">
                  <c:v>120.7</c:v>
                </c:pt>
                <c:pt idx="2319">
                  <c:v>120.7</c:v>
                </c:pt>
                <c:pt idx="2320">
                  <c:v>120.9</c:v>
                </c:pt>
                <c:pt idx="2321">
                  <c:v>120.9</c:v>
                </c:pt>
                <c:pt idx="2322">
                  <c:v>120.9</c:v>
                </c:pt>
                <c:pt idx="2323">
                  <c:v>120.8</c:v>
                </c:pt>
                <c:pt idx="2324">
                  <c:v>120.8</c:v>
                </c:pt>
                <c:pt idx="2325">
                  <c:v>120.8</c:v>
                </c:pt>
                <c:pt idx="2326">
                  <c:v>120.5</c:v>
                </c:pt>
                <c:pt idx="2327">
                  <c:v>120.5</c:v>
                </c:pt>
                <c:pt idx="2328">
                  <c:v>120.5</c:v>
                </c:pt>
                <c:pt idx="2329">
                  <c:v>120.1</c:v>
                </c:pt>
                <c:pt idx="2330">
                  <c:v>120.1</c:v>
                </c:pt>
                <c:pt idx="2331">
                  <c:v>120.1</c:v>
                </c:pt>
                <c:pt idx="2332">
                  <c:v>119.7</c:v>
                </c:pt>
                <c:pt idx="2333">
                  <c:v>119.7</c:v>
                </c:pt>
                <c:pt idx="2334">
                  <c:v>119.7</c:v>
                </c:pt>
                <c:pt idx="2335">
                  <c:v>119.6</c:v>
                </c:pt>
                <c:pt idx="2336">
                  <c:v>119.6</c:v>
                </c:pt>
                <c:pt idx="2337">
                  <c:v>119.6</c:v>
                </c:pt>
                <c:pt idx="2338">
                  <c:v>119.2</c:v>
                </c:pt>
                <c:pt idx="2339">
                  <c:v>119.2</c:v>
                </c:pt>
                <c:pt idx="2340">
                  <c:v>119.2</c:v>
                </c:pt>
                <c:pt idx="2341">
                  <c:v>119.5</c:v>
                </c:pt>
                <c:pt idx="2342">
                  <c:v>119.5</c:v>
                </c:pt>
                <c:pt idx="2343">
                  <c:v>119.5</c:v>
                </c:pt>
                <c:pt idx="2344">
                  <c:v>119.6</c:v>
                </c:pt>
                <c:pt idx="2345">
                  <c:v>119.6</c:v>
                </c:pt>
                <c:pt idx="2346">
                  <c:v>119.6</c:v>
                </c:pt>
                <c:pt idx="2347">
                  <c:v>119.5</c:v>
                </c:pt>
                <c:pt idx="2348">
                  <c:v>119.5</c:v>
                </c:pt>
                <c:pt idx="2349">
                  <c:v>119.5</c:v>
                </c:pt>
                <c:pt idx="2350">
                  <c:v>119.1</c:v>
                </c:pt>
                <c:pt idx="2351">
                  <c:v>119.1</c:v>
                </c:pt>
                <c:pt idx="2352">
                  <c:v>119.1</c:v>
                </c:pt>
                <c:pt idx="2353">
                  <c:v>118.9</c:v>
                </c:pt>
                <c:pt idx="2354">
                  <c:v>118.9</c:v>
                </c:pt>
                <c:pt idx="2355">
                  <c:v>118.9</c:v>
                </c:pt>
                <c:pt idx="2356">
                  <c:v>118.9</c:v>
                </c:pt>
                <c:pt idx="2357">
                  <c:v>118.9</c:v>
                </c:pt>
                <c:pt idx="2358">
                  <c:v>118.9</c:v>
                </c:pt>
                <c:pt idx="2359">
                  <c:v>119</c:v>
                </c:pt>
                <c:pt idx="2360">
                  <c:v>119</c:v>
                </c:pt>
                <c:pt idx="2361">
                  <c:v>119</c:v>
                </c:pt>
                <c:pt idx="2362">
                  <c:v>118.7</c:v>
                </c:pt>
                <c:pt idx="2363">
                  <c:v>118.7</c:v>
                </c:pt>
                <c:pt idx="2364">
                  <c:v>118.7</c:v>
                </c:pt>
                <c:pt idx="2365">
                  <c:v>118.6</c:v>
                </c:pt>
                <c:pt idx="2366">
                  <c:v>118.6</c:v>
                </c:pt>
                <c:pt idx="2367">
                  <c:v>118.6</c:v>
                </c:pt>
                <c:pt idx="2368">
                  <c:v>118.1</c:v>
                </c:pt>
                <c:pt idx="2369">
                  <c:v>118.1</c:v>
                </c:pt>
                <c:pt idx="2370">
                  <c:v>118.1</c:v>
                </c:pt>
                <c:pt idx="2371">
                  <c:v>118.2</c:v>
                </c:pt>
                <c:pt idx="2372">
                  <c:v>118.2</c:v>
                </c:pt>
                <c:pt idx="2373">
                  <c:v>118.2</c:v>
                </c:pt>
                <c:pt idx="2374">
                  <c:v>118.2</c:v>
                </c:pt>
                <c:pt idx="2375">
                  <c:v>118.2</c:v>
                </c:pt>
                <c:pt idx="2376">
                  <c:v>118.2</c:v>
                </c:pt>
                <c:pt idx="2377">
                  <c:v>118.4</c:v>
                </c:pt>
                <c:pt idx="2378">
                  <c:v>118.4</c:v>
                </c:pt>
                <c:pt idx="2379">
                  <c:v>118.4</c:v>
                </c:pt>
                <c:pt idx="2380">
                  <c:v>118.4</c:v>
                </c:pt>
                <c:pt idx="2381">
                  <c:v>118.4</c:v>
                </c:pt>
                <c:pt idx="2382">
                  <c:v>118.4</c:v>
                </c:pt>
                <c:pt idx="2383">
                  <c:v>118.6</c:v>
                </c:pt>
                <c:pt idx="2384">
                  <c:v>118.6</c:v>
                </c:pt>
                <c:pt idx="2385">
                  <c:v>118.6</c:v>
                </c:pt>
                <c:pt idx="2386">
                  <c:v>118.5</c:v>
                </c:pt>
                <c:pt idx="2387">
                  <c:v>118.5</c:v>
                </c:pt>
                <c:pt idx="2388">
                  <c:v>118.5</c:v>
                </c:pt>
                <c:pt idx="2389">
                  <c:v>118.5</c:v>
                </c:pt>
                <c:pt idx="2390">
                  <c:v>118.5</c:v>
                </c:pt>
                <c:pt idx="2391">
                  <c:v>118.5</c:v>
                </c:pt>
                <c:pt idx="2392">
                  <c:v>118.3</c:v>
                </c:pt>
                <c:pt idx="2393">
                  <c:v>118.3</c:v>
                </c:pt>
                <c:pt idx="2394">
                  <c:v>118.3</c:v>
                </c:pt>
                <c:pt idx="2395">
                  <c:v>118.5</c:v>
                </c:pt>
                <c:pt idx="2396">
                  <c:v>118.5</c:v>
                </c:pt>
                <c:pt idx="2397">
                  <c:v>118.5</c:v>
                </c:pt>
                <c:pt idx="2398">
                  <c:v>118.5</c:v>
                </c:pt>
                <c:pt idx="2399">
                  <c:v>118.5</c:v>
                </c:pt>
                <c:pt idx="2400">
                  <c:v>118.5</c:v>
                </c:pt>
                <c:pt idx="2401">
                  <c:v>118.7</c:v>
                </c:pt>
                <c:pt idx="2402">
                  <c:v>118.7</c:v>
                </c:pt>
                <c:pt idx="2403">
                  <c:v>118.7</c:v>
                </c:pt>
                <c:pt idx="2404">
                  <c:v>118.6</c:v>
                </c:pt>
                <c:pt idx="2405">
                  <c:v>118.6</c:v>
                </c:pt>
                <c:pt idx="2406">
                  <c:v>118.6</c:v>
                </c:pt>
                <c:pt idx="2407">
                  <c:v>118.5</c:v>
                </c:pt>
                <c:pt idx="2408">
                  <c:v>118.5</c:v>
                </c:pt>
                <c:pt idx="2409">
                  <c:v>118.5</c:v>
                </c:pt>
                <c:pt idx="2410">
                  <c:v>118.4</c:v>
                </c:pt>
                <c:pt idx="2411">
                  <c:v>118.4</c:v>
                </c:pt>
                <c:pt idx="2412">
                  <c:v>118.4</c:v>
                </c:pt>
                <c:pt idx="2413">
                  <c:v>118.4</c:v>
                </c:pt>
                <c:pt idx="2414">
                  <c:v>118.4</c:v>
                </c:pt>
                <c:pt idx="2415">
                  <c:v>118.4</c:v>
                </c:pt>
                <c:pt idx="2416">
                  <c:v>118.5</c:v>
                </c:pt>
                <c:pt idx="2417">
                  <c:v>118.5</c:v>
                </c:pt>
                <c:pt idx="2418">
                  <c:v>118.5</c:v>
                </c:pt>
                <c:pt idx="2419">
                  <c:v>118.3</c:v>
                </c:pt>
                <c:pt idx="2420">
                  <c:v>118.3</c:v>
                </c:pt>
                <c:pt idx="2421">
                  <c:v>118.3</c:v>
                </c:pt>
                <c:pt idx="2422">
                  <c:v>118.2</c:v>
                </c:pt>
                <c:pt idx="2423">
                  <c:v>118.2</c:v>
                </c:pt>
                <c:pt idx="2424">
                  <c:v>118.2</c:v>
                </c:pt>
                <c:pt idx="2425">
                  <c:v>118.1</c:v>
                </c:pt>
                <c:pt idx="2426">
                  <c:v>118.1</c:v>
                </c:pt>
                <c:pt idx="2427">
                  <c:v>118.1</c:v>
                </c:pt>
                <c:pt idx="2428">
                  <c:v>118.4</c:v>
                </c:pt>
                <c:pt idx="2429">
                  <c:v>118.4</c:v>
                </c:pt>
                <c:pt idx="2430">
                  <c:v>118.4</c:v>
                </c:pt>
                <c:pt idx="2431">
                  <c:v>118.5</c:v>
                </c:pt>
                <c:pt idx="2432">
                  <c:v>118.5</c:v>
                </c:pt>
                <c:pt idx="2433">
                  <c:v>118.5</c:v>
                </c:pt>
                <c:pt idx="2434">
                  <c:v>118.7</c:v>
                </c:pt>
                <c:pt idx="2435">
                  <c:v>118.7</c:v>
                </c:pt>
                <c:pt idx="2436">
                  <c:v>118.7</c:v>
                </c:pt>
                <c:pt idx="2437">
                  <c:v>118.7</c:v>
                </c:pt>
                <c:pt idx="2438">
                  <c:v>118.7</c:v>
                </c:pt>
                <c:pt idx="2439">
                  <c:v>118.7</c:v>
                </c:pt>
                <c:pt idx="2440">
                  <c:v>119</c:v>
                </c:pt>
                <c:pt idx="2441">
                  <c:v>119</c:v>
                </c:pt>
                <c:pt idx="2442">
                  <c:v>119</c:v>
                </c:pt>
                <c:pt idx="2443">
                  <c:v>118.9</c:v>
                </c:pt>
                <c:pt idx="2444">
                  <c:v>118.9</c:v>
                </c:pt>
                <c:pt idx="2445">
                  <c:v>118.9</c:v>
                </c:pt>
                <c:pt idx="2446">
                  <c:v>119.4</c:v>
                </c:pt>
                <c:pt idx="2447">
                  <c:v>119.4</c:v>
                </c:pt>
                <c:pt idx="2448">
                  <c:v>119.4</c:v>
                </c:pt>
                <c:pt idx="2449">
                  <c:v>119.7</c:v>
                </c:pt>
                <c:pt idx="2450">
                  <c:v>119.7</c:v>
                </c:pt>
                <c:pt idx="2451">
                  <c:v>119.7</c:v>
                </c:pt>
                <c:pt idx="2452">
                  <c:v>119.8</c:v>
                </c:pt>
                <c:pt idx="2453">
                  <c:v>119.8</c:v>
                </c:pt>
                <c:pt idx="2454">
                  <c:v>119.8</c:v>
                </c:pt>
                <c:pt idx="2455">
                  <c:v>119.8</c:v>
                </c:pt>
                <c:pt idx="2456">
                  <c:v>119.8</c:v>
                </c:pt>
                <c:pt idx="2457">
                  <c:v>119.8</c:v>
                </c:pt>
                <c:pt idx="2458">
                  <c:v>119.8</c:v>
                </c:pt>
                <c:pt idx="2459">
                  <c:v>119.8</c:v>
                </c:pt>
                <c:pt idx="2460">
                  <c:v>119.8</c:v>
                </c:pt>
                <c:pt idx="2461">
                  <c:v>119.9</c:v>
                </c:pt>
                <c:pt idx="2462">
                  <c:v>119.9</c:v>
                </c:pt>
                <c:pt idx="2463">
                  <c:v>119.9</c:v>
                </c:pt>
                <c:pt idx="2464">
                  <c:v>120.1</c:v>
                </c:pt>
                <c:pt idx="2465">
                  <c:v>120.1</c:v>
                </c:pt>
                <c:pt idx="2466">
                  <c:v>120.1</c:v>
                </c:pt>
                <c:pt idx="2467">
                  <c:v>120.1</c:v>
                </c:pt>
                <c:pt idx="2468">
                  <c:v>120.1</c:v>
                </c:pt>
                <c:pt idx="2469">
                  <c:v>120.1</c:v>
                </c:pt>
                <c:pt idx="2470">
                  <c:v>120.2</c:v>
                </c:pt>
                <c:pt idx="2471">
                  <c:v>120.2</c:v>
                </c:pt>
                <c:pt idx="2472">
                  <c:v>120.2</c:v>
                </c:pt>
                <c:pt idx="2473">
                  <c:v>120</c:v>
                </c:pt>
                <c:pt idx="2474">
                  <c:v>120</c:v>
                </c:pt>
                <c:pt idx="2475">
                  <c:v>120</c:v>
                </c:pt>
                <c:pt idx="2476">
                  <c:v>120.2</c:v>
                </c:pt>
                <c:pt idx="2477">
                  <c:v>120.2</c:v>
                </c:pt>
                <c:pt idx="2478">
                  <c:v>120.2</c:v>
                </c:pt>
                <c:pt idx="2479">
                  <c:v>120.3</c:v>
                </c:pt>
                <c:pt idx="2480">
                  <c:v>120.3</c:v>
                </c:pt>
                <c:pt idx="2481">
                  <c:v>120.3</c:v>
                </c:pt>
                <c:pt idx="2482">
                  <c:v>120.6</c:v>
                </c:pt>
                <c:pt idx="2483">
                  <c:v>120.6</c:v>
                </c:pt>
                <c:pt idx="2484">
                  <c:v>120.6</c:v>
                </c:pt>
                <c:pt idx="2485">
                  <c:v>121</c:v>
                </c:pt>
                <c:pt idx="2486">
                  <c:v>121</c:v>
                </c:pt>
                <c:pt idx="2487">
                  <c:v>121</c:v>
                </c:pt>
                <c:pt idx="2488">
                  <c:v>121.6</c:v>
                </c:pt>
                <c:pt idx="2489">
                  <c:v>121.6</c:v>
                </c:pt>
                <c:pt idx="2490">
                  <c:v>121.6</c:v>
                </c:pt>
                <c:pt idx="2491">
                  <c:v>121.9</c:v>
                </c:pt>
                <c:pt idx="2492">
                  <c:v>121.9</c:v>
                </c:pt>
                <c:pt idx="2493">
                  <c:v>121.9</c:v>
                </c:pt>
                <c:pt idx="2494">
                  <c:v>121</c:v>
                </c:pt>
                <c:pt idx="2495">
                  <c:v>121</c:v>
                </c:pt>
                <c:pt idx="2496">
                  <c:v>121</c:v>
                </c:pt>
                <c:pt idx="2497">
                  <c:v>120.3</c:v>
                </c:pt>
                <c:pt idx="2498">
                  <c:v>120.3</c:v>
                </c:pt>
                <c:pt idx="2499">
                  <c:v>120.3</c:v>
                </c:pt>
                <c:pt idx="2500">
                  <c:v>120.1</c:v>
                </c:pt>
                <c:pt idx="2501">
                  <c:v>120.1</c:v>
                </c:pt>
                <c:pt idx="2502">
                  <c:v>120.1</c:v>
                </c:pt>
                <c:pt idx="2503">
                  <c:v>120.8</c:v>
                </c:pt>
                <c:pt idx="2504">
                  <c:v>120.8</c:v>
                </c:pt>
                <c:pt idx="2505">
                  <c:v>120.8</c:v>
                </c:pt>
                <c:pt idx="2506">
                  <c:v>121.7</c:v>
                </c:pt>
                <c:pt idx="2507">
                  <c:v>121.7</c:v>
                </c:pt>
                <c:pt idx="2508">
                  <c:v>121.7</c:v>
                </c:pt>
                <c:pt idx="2509">
                  <c:v>122.4</c:v>
                </c:pt>
                <c:pt idx="2510">
                  <c:v>122.4</c:v>
                </c:pt>
                <c:pt idx="2511">
                  <c:v>122.4</c:v>
                </c:pt>
                <c:pt idx="2512">
                  <c:v>122.9</c:v>
                </c:pt>
                <c:pt idx="2513">
                  <c:v>122.9</c:v>
                </c:pt>
                <c:pt idx="2514">
                  <c:v>122.9</c:v>
                </c:pt>
                <c:pt idx="2515">
                  <c:v>122.4</c:v>
                </c:pt>
                <c:pt idx="2516">
                  <c:v>122.4</c:v>
                </c:pt>
                <c:pt idx="2517">
                  <c:v>122.4</c:v>
                </c:pt>
                <c:pt idx="2518">
                  <c:v>121.6</c:v>
                </c:pt>
                <c:pt idx="2519">
                  <c:v>121.6</c:v>
                </c:pt>
                <c:pt idx="2520">
                  <c:v>121.6</c:v>
                </c:pt>
                <c:pt idx="2521">
                  <c:v>121.6</c:v>
                </c:pt>
                <c:pt idx="2522">
                  <c:v>121.6</c:v>
                </c:pt>
                <c:pt idx="2523">
                  <c:v>121.6</c:v>
                </c:pt>
                <c:pt idx="2524">
                  <c:v>123</c:v>
                </c:pt>
                <c:pt idx="2525">
                  <c:v>123</c:v>
                </c:pt>
                <c:pt idx="2526">
                  <c:v>123</c:v>
                </c:pt>
                <c:pt idx="2527">
                  <c:v>124.5</c:v>
                </c:pt>
                <c:pt idx="2528">
                  <c:v>124.5</c:v>
                </c:pt>
                <c:pt idx="2529">
                  <c:v>124.5</c:v>
                </c:pt>
                <c:pt idx="2530">
                  <c:v>124.9</c:v>
                </c:pt>
                <c:pt idx="2531">
                  <c:v>124.9</c:v>
                </c:pt>
                <c:pt idx="2532">
                  <c:v>124.9</c:v>
                </c:pt>
                <c:pt idx="2533">
                  <c:v>124.8</c:v>
                </c:pt>
                <c:pt idx="2534">
                  <c:v>124.8</c:v>
                </c:pt>
                <c:pt idx="2535">
                  <c:v>124.8</c:v>
                </c:pt>
                <c:pt idx="2536">
                  <c:v>124.8</c:v>
                </c:pt>
                <c:pt idx="2537">
                  <c:v>124.8</c:v>
                </c:pt>
                <c:pt idx="2538">
                  <c:v>124.8</c:v>
                </c:pt>
                <c:pt idx="2539">
                  <c:v>125.2</c:v>
                </c:pt>
                <c:pt idx="2540">
                  <c:v>125.2</c:v>
                </c:pt>
                <c:pt idx="2541">
                  <c:v>125.2</c:v>
                </c:pt>
                <c:pt idx="2542">
                  <c:v>125.1</c:v>
                </c:pt>
                <c:pt idx="2543">
                  <c:v>125.1</c:v>
                </c:pt>
                <c:pt idx="2544">
                  <c:v>125.1</c:v>
                </c:pt>
                <c:pt idx="2545">
                  <c:v>125.2</c:v>
                </c:pt>
                <c:pt idx="2546">
                  <c:v>125.2</c:v>
                </c:pt>
                <c:pt idx="2547">
                  <c:v>125.2</c:v>
                </c:pt>
                <c:pt idx="2548">
                  <c:v>125.1</c:v>
                </c:pt>
                <c:pt idx="2549">
                  <c:v>125.1</c:v>
                </c:pt>
                <c:pt idx="2550">
                  <c:v>125.1</c:v>
                </c:pt>
                <c:pt idx="2551">
                  <c:v>125.2</c:v>
                </c:pt>
                <c:pt idx="2552">
                  <c:v>125.2</c:v>
                </c:pt>
                <c:pt idx="2553">
                  <c:v>125.2</c:v>
                </c:pt>
                <c:pt idx="2554">
                  <c:v>125.1</c:v>
                </c:pt>
                <c:pt idx="2555">
                  <c:v>125.1</c:v>
                </c:pt>
                <c:pt idx="2556">
                  <c:v>125.1</c:v>
                </c:pt>
                <c:pt idx="2557">
                  <c:v>125.1</c:v>
                </c:pt>
                <c:pt idx="2558">
                  <c:v>125.1</c:v>
                </c:pt>
                <c:pt idx="2559">
                  <c:v>125.1</c:v>
                </c:pt>
                <c:pt idx="2560">
                  <c:v>124.9</c:v>
                </c:pt>
                <c:pt idx="2561">
                  <c:v>124.9</c:v>
                </c:pt>
                <c:pt idx="2562">
                  <c:v>124.9</c:v>
                </c:pt>
                <c:pt idx="2563">
                  <c:v>124.9</c:v>
                </c:pt>
                <c:pt idx="2564">
                  <c:v>124.9</c:v>
                </c:pt>
                <c:pt idx="2565">
                  <c:v>124.9</c:v>
                </c:pt>
                <c:pt idx="2566">
                  <c:v>125.2</c:v>
                </c:pt>
                <c:pt idx="2567">
                  <c:v>125.2</c:v>
                </c:pt>
                <c:pt idx="2568">
                  <c:v>125.2</c:v>
                </c:pt>
                <c:pt idx="2569">
                  <c:v>125.4</c:v>
                </c:pt>
                <c:pt idx="2570">
                  <c:v>125.4</c:v>
                </c:pt>
                <c:pt idx="2571">
                  <c:v>125.4</c:v>
                </c:pt>
                <c:pt idx="2572">
                  <c:v>125.9</c:v>
                </c:pt>
                <c:pt idx="2573">
                  <c:v>125.9</c:v>
                </c:pt>
                <c:pt idx="2574">
                  <c:v>125.9</c:v>
                </c:pt>
                <c:pt idx="2575">
                  <c:v>125.8</c:v>
                </c:pt>
                <c:pt idx="2576">
                  <c:v>125.8</c:v>
                </c:pt>
                <c:pt idx="2577">
                  <c:v>125.8</c:v>
                </c:pt>
                <c:pt idx="2578">
                  <c:v>125.9</c:v>
                </c:pt>
                <c:pt idx="2579">
                  <c:v>125.9</c:v>
                </c:pt>
                <c:pt idx="2580">
                  <c:v>125.9</c:v>
                </c:pt>
                <c:pt idx="2581">
                  <c:v>126.1</c:v>
                </c:pt>
                <c:pt idx="2582">
                  <c:v>126.1</c:v>
                </c:pt>
                <c:pt idx="2583">
                  <c:v>126.1</c:v>
                </c:pt>
                <c:pt idx="2584">
                  <c:v>126.3</c:v>
                </c:pt>
                <c:pt idx="2585">
                  <c:v>126.3</c:v>
                </c:pt>
                <c:pt idx="2586">
                  <c:v>126.3</c:v>
                </c:pt>
                <c:pt idx="2587">
                  <c:v>127.2</c:v>
                </c:pt>
                <c:pt idx="2588">
                  <c:v>127.2</c:v>
                </c:pt>
                <c:pt idx="2589">
                  <c:v>127.2</c:v>
                </c:pt>
                <c:pt idx="2590">
                  <c:v>127.3</c:v>
                </c:pt>
                <c:pt idx="2591">
                  <c:v>127.3</c:v>
                </c:pt>
                <c:pt idx="2592">
                  <c:v>127.3</c:v>
                </c:pt>
                <c:pt idx="2593">
                  <c:v>127.6</c:v>
                </c:pt>
                <c:pt idx="2594">
                  <c:v>127.6</c:v>
                </c:pt>
                <c:pt idx="2595">
                  <c:v>127.6</c:v>
                </c:pt>
                <c:pt idx="2596">
                  <c:v>127.3</c:v>
                </c:pt>
                <c:pt idx="2597">
                  <c:v>127.3</c:v>
                </c:pt>
                <c:pt idx="2598">
                  <c:v>127.3</c:v>
                </c:pt>
                <c:pt idx="2599">
                  <c:v>127.2</c:v>
                </c:pt>
                <c:pt idx="2600">
                  <c:v>127.2</c:v>
                </c:pt>
                <c:pt idx="2601">
                  <c:v>127.2</c:v>
                </c:pt>
                <c:pt idx="2602">
                  <c:v>126.6</c:v>
                </c:pt>
                <c:pt idx="2603">
                  <c:v>126.6</c:v>
                </c:pt>
                <c:pt idx="2604">
                  <c:v>126.6</c:v>
                </c:pt>
                <c:pt idx="2605">
                  <c:v>126.3</c:v>
                </c:pt>
                <c:pt idx="2606">
                  <c:v>126.3</c:v>
                </c:pt>
                <c:pt idx="2607">
                  <c:v>126.3</c:v>
                </c:pt>
                <c:pt idx="2608">
                  <c:v>126</c:v>
                </c:pt>
                <c:pt idx="2609">
                  <c:v>126</c:v>
                </c:pt>
                <c:pt idx="2610">
                  <c:v>126</c:v>
                </c:pt>
                <c:pt idx="2611">
                  <c:v>126.5</c:v>
                </c:pt>
                <c:pt idx="2612">
                  <c:v>126.5</c:v>
                </c:pt>
                <c:pt idx="2613">
                  <c:v>126.5</c:v>
                </c:pt>
                <c:pt idx="2614">
                  <c:v>126.8</c:v>
                </c:pt>
                <c:pt idx="2615">
                  <c:v>126.8</c:v>
                </c:pt>
                <c:pt idx="2616">
                  <c:v>126.8</c:v>
                </c:pt>
                <c:pt idx="2617">
                  <c:v>127.1</c:v>
                </c:pt>
                <c:pt idx="2618">
                  <c:v>127.1</c:v>
                </c:pt>
                <c:pt idx="2619">
                  <c:v>127.1</c:v>
                </c:pt>
                <c:pt idx="2620">
                  <c:v>127.3</c:v>
                </c:pt>
                <c:pt idx="2621">
                  <c:v>127.3</c:v>
                </c:pt>
                <c:pt idx="2622">
                  <c:v>127.3</c:v>
                </c:pt>
                <c:pt idx="2623">
                  <c:v>127.7</c:v>
                </c:pt>
                <c:pt idx="2624">
                  <c:v>127.7</c:v>
                </c:pt>
                <c:pt idx="2625">
                  <c:v>127.7</c:v>
                </c:pt>
                <c:pt idx="2626">
                  <c:v>127.9</c:v>
                </c:pt>
                <c:pt idx="2627">
                  <c:v>127.9</c:v>
                </c:pt>
                <c:pt idx="2628">
                  <c:v>127.9</c:v>
                </c:pt>
                <c:pt idx="2629">
                  <c:v>128.1</c:v>
                </c:pt>
                <c:pt idx="2630">
                  <c:v>128.1</c:v>
                </c:pt>
                <c:pt idx="2631">
                  <c:v>128.1</c:v>
                </c:pt>
                <c:pt idx="2632">
                  <c:v>127.8</c:v>
                </c:pt>
                <c:pt idx="2633">
                  <c:v>127.8</c:v>
                </c:pt>
                <c:pt idx="2634">
                  <c:v>127.8</c:v>
                </c:pt>
                <c:pt idx="2635">
                  <c:v>127.6</c:v>
                </c:pt>
                <c:pt idx="2636">
                  <c:v>127.6</c:v>
                </c:pt>
                <c:pt idx="2637">
                  <c:v>127.6</c:v>
                </c:pt>
                <c:pt idx="2638">
                  <c:v>127.2</c:v>
                </c:pt>
                <c:pt idx="2639">
                  <c:v>127.2</c:v>
                </c:pt>
                <c:pt idx="2640">
                  <c:v>127.2</c:v>
                </c:pt>
                <c:pt idx="2641">
                  <c:v>127.2</c:v>
                </c:pt>
                <c:pt idx="2642">
                  <c:v>127.2</c:v>
                </c:pt>
                <c:pt idx="2643">
                  <c:v>127.2</c:v>
                </c:pt>
                <c:pt idx="2644">
                  <c:v>127</c:v>
                </c:pt>
                <c:pt idx="2645">
                  <c:v>127</c:v>
                </c:pt>
                <c:pt idx="2646">
                  <c:v>127</c:v>
                </c:pt>
                <c:pt idx="2647">
                  <c:v>127</c:v>
                </c:pt>
                <c:pt idx="2648">
                  <c:v>127</c:v>
                </c:pt>
                <c:pt idx="2649">
                  <c:v>127</c:v>
                </c:pt>
                <c:pt idx="2650">
                  <c:v>127.1</c:v>
                </c:pt>
                <c:pt idx="2651">
                  <c:v>127.1</c:v>
                </c:pt>
                <c:pt idx="2652">
                  <c:v>127.1</c:v>
                </c:pt>
                <c:pt idx="2653">
                  <c:v>127.7</c:v>
                </c:pt>
                <c:pt idx="2654">
                  <c:v>127.7</c:v>
                </c:pt>
                <c:pt idx="2655">
                  <c:v>127.7</c:v>
                </c:pt>
                <c:pt idx="2656">
                  <c:v>127.6</c:v>
                </c:pt>
                <c:pt idx="2657">
                  <c:v>127.6</c:v>
                </c:pt>
                <c:pt idx="2658">
                  <c:v>127.6</c:v>
                </c:pt>
                <c:pt idx="2659">
                  <c:v>127.6</c:v>
                </c:pt>
                <c:pt idx="2660">
                  <c:v>127.6</c:v>
                </c:pt>
                <c:pt idx="2661">
                  <c:v>127.6</c:v>
                </c:pt>
                <c:pt idx="2662">
                  <c:v>127.2</c:v>
                </c:pt>
                <c:pt idx="2663">
                  <c:v>127.2</c:v>
                </c:pt>
                <c:pt idx="2664">
                  <c:v>127.2</c:v>
                </c:pt>
                <c:pt idx="2665">
                  <c:v>127.7</c:v>
                </c:pt>
                <c:pt idx="2666">
                  <c:v>127.7</c:v>
                </c:pt>
                <c:pt idx="2667">
                  <c:v>127.7</c:v>
                </c:pt>
                <c:pt idx="2668">
                  <c:v>127.5</c:v>
                </c:pt>
                <c:pt idx="2669">
                  <c:v>127.5</c:v>
                </c:pt>
                <c:pt idx="2670">
                  <c:v>127.5</c:v>
                </c:pt>
                <c:pt idx="2671">
                  <c:v>127.6</c:v>
                </c:pt>
                <c:pt idx="2672">
                  <c:v>127.6</c:v>
                </c:pt>
                <c:pt idx="2673">
                  <c:v>127.6</c:v>
                </c:pt>
                <c:pt idx="2674">
                  <c:v>127.3</c:v>
                </c:pt>
                <c:pt idx="2675">
                  <c:v>127.3</c:v>
                </c:pt>
                <c:pt idx="2676">
                  <c:v>127.3</c:v>
                </c:pt>
                <c:pt idx="2677">
                  <c:v>127.5</c:v>
                </c:pt>
                <c:pt idx="2678">
                  <c:v>127.5</c:v>
                </c:pt>
                <c:pt idx="2679">
                  <c:v>127.5</c:v>
                </c:pt>
                <c:pt idx="2680">
                  <c:v>127.7</c:v>
                </c:pt>
                <c:pt idx="2681">
                  <c:v>127.7</c:v>
                </c:pt>
                <c:pt idx="2682">
                  <c:v>127.7</c:v>
                </c:pt>
                <c:pt idx="2683">
                  <c:v>127.6</c:v>
                </c:pt>
                <c:pt idx="2684">
                  <c:v>127.6</c:v>
                </c:pt>
                <c:pt idx="2685">
                  <c:v>127.6</c:v>
                </c:pt>
                <c:pt idx="2686">
                  <c:v>127.3</c:v>
                </c:pt>
                <c:pt idx="2687">
                  <c:v>127.3</c:v>
                </c:pt>
                <c:pt idx="2688">
                  <c:v>127.3</c:v>
                </c:pt>
                <c:pt idx="2689">
                  <c:v>127.4</c:v>
                </c:pt>
                <c:pt idx="2690">
                  <c:v>127.4</c:v>
                </c:pt>
                <c:pt idx="2691">
                  <c:v>127.4</c:v>
                </c:pt>
                <c:pt idx="2692">
                  <c:v>127</c:v>
                </c:pt>
                <c:pt idx="2693">
                  <c:v>127</c:v>
                </c:pt>
                <c:pt idx="2694">
                  <c:v>127</c:v>
                </c:pt>
                <c:pt idx="2695">
                  <c:v>126.8</c:v>
                </c:pt>
                <c:pt idx="2696">
                  <c:v>126.8</c:v>
                </c:pt>
                <c:pt idx="2697">
                  <c:v>126.8</c:v>
                </c:pt>
                <c:pt idx="2698">
                  <c:v>126.4</c:v>
                </c:pt>
                <c:pt idx="2699">
                  <c:v>126.4</c:v>
                </c:pt>
                <c:pt idx="2700">
                  <c:v>126.4</c:v>
                </c:pt>
                <c:pt idx="2701">
                  <c:v>126.9</c:v>
                </c:pt>
                <c:pt idx="2702">
                  <c:v>126.9</c:v>
                </c:pt>
                <c:pt idx="2703">
                  <c:v>126.9</c:v>
                </c:pt>
                <c:pt idx="2704">
                  <c:v>127.3</c:v>
                </c:pt>
                <c:pt idx="2705">
                  <c:v>127.3</c:v>
                </c:pt>
                <c:pt idx="2706">
                  <c:v>127.3</c:v>
                </c:pt>
                <c:pt idx="2707">
                  <c:v>127.2</c:v>
                </c:pt>
                <c:pt idx="2708">
                  <c:v>127.2</c:v>
                </c:pt>
                <c:pt idx="2709">
                  <c:v>127.2</c:v>
                </c:pt>
                <c:pt idx="2710">
                  <c:v>127.1</c:v>
                </c:pt>
                <c:pt idx="2711">
                  <c:v>127.1</c:v>
                </c:pt>
                <c:pt idx="2712">
                  <c:v>127.1</c:v>
                </c:pt>
                <c:pt idx="2713">
                  <c:v>126.9</c:v>
                </c:pt>
                <c:pt idx="2714">
                  <c:v>126.9</c:v>
                </c:pt>
                <c:pt idx="2715">
                  <c:v>126.9</c:v>
                </c:pt>
                <c:pt idx="2716">
                  <c:v>127</c:v>
                </c:pt>
                <c:pt idx="2717">
                  <c:v>127</c:v>
                </c:pt>
                <c:pt idx="2718">
                  <c:v>127</c:v>
                </c:pt>
                <c:pt idx="2719">
                  <c:v>127</c:v>
                </c:pt>
                <c:pt idx="2720">
                  <c:v>127</c:v>
                </c:pt>
                <c:pt idx="2721">
                  <c:v>127</c:v>
                </c:pt>
                <c:pt idx="2722">
                  <c:v>127.2</c:v>
                </c:pt>
                <c:pt idx="2723">
                  <c:v>127.2</c:v>
                </c:pt>
                <c:pt idx="2724">
                  <c:v>127.2</c:v>
                </c:pt>
                <c:pt idx="2725">
                  <c:v>126.9</c:v>
                </c:pt>
                <c:pt idx="2726">
                  <c:v>126.9</c:v>
                </c:pt>
                <c:pt idx="2727">
                  <c:v>126.9</c:v>
                </c:pt>
                <c:pt idx="2728">
                  <c:v>126.8</c:v>
                </c:pt>
                <c:pt idx="2729">
                  <c:v>126.8</c:v>
                </c:pt>
                <c:pt idx="2730">
                  <c:v>126.8</c:v>
                </c:pt>
                <c:pt idx="2731">
                  <c:v>126.3</c:v>
                </c:pt>
                <c:pt idx="2732">
                  <c:v>126.3</c:v>
                </c:pt>
                <c:pt idx="2733">
                  <c:v>126.3</c:v>
                </c:pt>
                <c:pt idx="2734">
                  <c:v>126.4</c:v>
                </c:pt>
                <c:pt idx="2735">
                  <c:v>126.4</c:v>
                </c:pt>
                <c:pt idx="2736">
                  <c:v>126.4</c:v>
                </c:pt>
                <c:pt idx="2737">
                  <c:v>126</c:v>
                </c:pt>
                <c:pt idx="2738">
                  <c:v>126</c:v>
                </c:pt>
                <c:pt idx="2739">
                  <c:v>126</c:v>
                </c:pt>
                <c:pt idx="2740">
                  <c:v>125.9</c:v>
                </c:pt>
                <c:pt idx="2741">
                  <c:v>125.9</c:v>
                </c:pt>
                <c:pt idx="2742">
                  <c:v>125.9</c:v>
                </c:pt>
                <c:pt idx="2743">
                  <c:v>126.2</c:v>
                </c:pt>
                <c:pt idx="2744">
                  <c:v>126.2</c:v>
                </c:pt>
                <c:pt idx="2745">
                  <c:v>126.2</c:v>
                </c:pt>
                <c:pt idx="2746">
                  <c:v>126.6</c:v>
                </c:pt>
                <c:pt idx="2747">
                  <c:v>126.6</c:v>
                </c:pt>
                <c:pt idx="2748">
                  <c:v>126.6</c:v>
                </c:pt>
                <c:pt idx="2749">
                  <c:v>127.4</c:v>
                </c:pt>
                <c:pt idx="2750">
                  <c:v>127.4</c:v>
                </c:pt>
                <c:pt idx="2751">
                  <c:v>127.4</c:v>
                </c:pt>
                <c:pt idx="2752">
                  <c:v>127.7</c:v>
                </c:pt>
                <c:pt idx="2753">
                  <c:v>127.7</c:v>
                </c:pt>
                <c:pt idx="2754">
                  <c:v>127.7</c:v>
                </c:pt>
                <c:pt idx="2755">
                  <c:v>127.6</c:v>
                </c:pt>
                <c:pt idx="2756">
                  <c:v>127.6</c:v>
                </c:pt>
                <c:pt idx="2757">
                  <c:v>127.6</c:v>
                </c:pt>
                <c:pt idx="2758">
                  <c:v>127.2</c:v>
                </c:pt>
                <c:pt idx="2759">
                  <c:v>127.2</c:v>
                </c:pt>
                <c:pt idx="2760">
                  <c:v>127.2</c:v>
                </c:pt>
                <c:pt idx="2761">
                  <c:v>126.5</c:v>
                </c:pt>
                <c:pt idx="2762">
                  <c:v>126.5</c:v>
                </c:pt>
                <c:pt idx="2763">
                  <c:v>126.5</c:v>
                </c:pt>
                <c:pt idx="2764">
                  <c:v>126.4</c:v>
                </c:pt>
                <c:pt idx="2765">
                  <c:v>126.4</c:v>
                </c:pt>
                <c:pt idx="2766">
                  <c:v>126.4</c:v>
                </c:pt>
                <c:pt idx="2767">
                  <c:v>126.8</c:v>
                </c:pt>
                <c:pt idx="2768">
                  <c:v>126.8</c:v>
                </c:pt>
                <c:pt idx="2769">
                  <c:v>126.8</c:v>
                </c:pt>
                <c:pt idx="2770">
                  <c:v>127.2</c:v>
                </c:pt>
                <c:pt idx="2771">
                  <c:v>127.2</c:v>
                </c:pt>
                <c:pt idx="2772">
                  <c:v>127.2</c:v>
                </c:pt>
                <c:pt idx="2773">
                  <c:v>128.4</c:v>
                </c:pt>
                <c:pt idx="2774">
                  <c:v>128.4</c:v>
                </c:pt>
                <c:pt idx="2775">
                  <c:v>128.4</c:v>
                </c:pt>
                <c:pt idx="2776">
                  <c:v>128.4</c:v>
                </c:pt>
                <c:pt idx="2777">
                  <c:v>128.4</c:v>
                </c:pt>
                <c:pt idx="2778">
                  <c:v>128.4</c:v>
                </c:pt>
                <c:pt idx="2779">
                  <c:v>128</c:v>
                </c:pt>
                <c:pt idx="2780">
                  <c:v>128</c:v>
                </c:pt>
                <c:pt idx="2781">
                  <c:v>128</c:v>
                </c:pt>
                <c:pt idx="2782">
                  <c:v>127.6</c:v>
                </c:pt>
                <c:pt idx="2783">
                  <c:v>127.6</c:v>
                </c:pt>
                <c:pt idx="2784">
                  <c:v>127.6</c:v>
                </c:pt>
                <c:pt idx="2785">
                  <c:v>127.4</c:v>
                </c:pt>
                <c:pt idx="2786">
                  <c:v>127.4</c:v>
                </c:pt>
                <c:pt idx="2787">
                  <c:v>127.4</c:v>
                </c:pt>
                <c:pt idx="2788">
                  <c:v>128.30000000000001</c:v>
                </c:pt>
                <c:pt idx="2789">
                  <c:v>128.30000000000001</c:v>
                </c:pt>
                <c:pt idx="2790">
                  <c:v>128.30000000000001</c:v>
                </c:pt>
                <c:pt idx="2791">
                  <c:v>128.5</c:v>
                </c:pt>
                <c:pt idx="2792">
                  <c:v>128.5</c:v>
                </c:pt>
                <c:pt idx="2793">
                  <c:v>128.5</c:v>
                </c:pt>
                <c:pt idx="2794">
                  <c:v>129</c:v>
                </c:pt>
                <c:pt idx="2795">
                  <c:v>129</c:v>
                </c:pt>
                <c:pt idx="2796">
                  <c:v>129</c:v>
                </c:pt>
                <c:pt idx="2797">
                  <c:v>128.80000000000001</c:v>
                </c:pt>
                <c:pt idx="2798">
                  <c:v>128.80000000000001</c:v>
                </c:pt>
                <c:pt idx="2799">
                  <c:v>128.80000000000001</c:v>
                </c:pt>
                <c:pt idx="2800">
                  <c:v>128.9</c:v>
                </c:pt>
                <c:pt idx="2801">
                  <c:v>128.9</c:v>
                </c:pt>
                <c:pt idx="2802">
                  <c:v>128.9</c:v>
                </c:pt>
                <c:pt idx="2803">
                  <c:v>128.80000000000001</c:v>
                </c:pt>
                <c:pt idx="2804">
                  <c:v>128.80000000000001</c:v>
                </c:pt>
                <c:pt idx="2805">
                  <c:v>128.80000000000001</c:v>
                </c:pt>
                <c:pt idx="2806">
                  <c:v>128.5</c:v>
                </c:pt>
                <c:pt idx="2807">
                  <c:v>128.5</c:v>
                </c:pt>
                <c:pt idx="2808">
                  <c:v>128.5</c:v>
                </c:pt>
                <c:pt idx="2809">
                  <c:v>128.1</c:v>
                </c:pt>
                <c:pt idx="2810">
                  <c:v>128.1</c:v>
                </c:pt>
                <c:pt idx="2811">
                  <c:v>128.1</c:v>
                </c:pt>
                <c:pt idx="2812">
                  <c:v>127.5</c:v>
                </c:pt>
                <c:pt idx="2813">
                  <c:v>127.5</c:v>
                </c:pt>
                <c:pt idx="2814">
                  <c:v>127.5</c:v>
                </c:pt>
                <c:pt idx="2815">
                  <c:v>127.5</c:v>
                </c:pt>
                <c:pt idx="2816">
                  <c:v>127.5</c:v>
                </c:pt>
                <c:pt idx="2817">
                  <c:v>127.5</c:v>
                </c:pt>
                <c:pt idx="2818">
                  <c:v>127.7</c:v>
                </c:pt>
                <c:pt idx="2819">
                  <c:v>127.7</c:v>
                </c:pt>
                <c:pt idx="2820">
                  <c:v>127.7</c:v>
                </c:pt>
                <c:pt idx="2821">
                  <c:v>127.8</c:v>
                </c:pt>
                <c:pt idx="2822">
                  <c:v>127.8</c:v>
                </c:pt>
                <c:pt idx="2823">
                  <c:v>127.8</c:v>
                </c:pt>
                <c:pt idx="2824">
                  <c:v>127.6</c:v>
                </c:pt>
                <c:pt idx="2825">
                  <c:v>127.6</c:v>
                </c:pt>
                <c:pt idx="2826">
                  <c:v>127.6</c:v>
                </c:pt>
                <c:pt idx="2827">
                  <c:v>127.4</c:v>
                </c:pt>
                <c:pt idx="2828">
                  <c:v>127.4</c:v>
                </c:pt>
                <c:pt idx="2829">
                  <c:v>127.4</c:v>
                </c:pt>
                <c:pt idx="2830">
                  <c:v>127.6</c:v>
                </c:pt>
                <c:pt idx="2831">
                  <c:v>127.6</c:v>
                </c:pt>
                <c:pt idx="2832">
                  <c:v>127.6</c:v>
                </c:pt>
                <c:pt idx="2833">
                  <c:v>128.30000000000001</c:v>
                </c:pt>
                <c:pt idx="2834">
                  <c:v>128.30000000000001</c:v>
                </c:pt>
                <c:pt idx="2835">
                  <c:v>128.30000000000001</c:v>
                </c:pt>
                <c:pt idx="2836">
                  <c:v>128.6</c:v>
                </c:pt>
                <c:pt idx="2837">
                  <c:v>128.6</c:v>
                </c:pt>
                <c:pt idx="2838">
                  <c:v>128.6</c:v>
                </c:pt>
                <c:pt idx="2839">
                  <c:v>128.69999999999999</c:v>
                </c:pt>
                <c:pt idx="2840">
                  <c:v>128.69999999999999</c:v>
                </c:pt>
                <c:pt idx="2841">
                  <c:v>128.69999999999999</c:v>
                </c:pt>
                <c:pt idx="2842">
                  <c:v>129</c:v>
                </c:pt>
                <c:pt idx="2843">
                  <c:v>129</c:v>
                </c:pt>
                <c:pt idx="2844">
                  <c:v>129</c:v>
                </c:pt>
                <c:pt idx="2845">
                  <c:v>129.30000000000001</c:v>
                </c:pt>
                <c:pt idx="2846">
                  <c:v>129.30000000000001</c:v>
                </c:pt>
                <c:pt idx="2847">
                  <c:v>129.30000000000001</c:v>
                </c:pt>
                <c:pt idx="2848">
                  <c:v>129.80000000000001</c:v>
                </c:pt>
                <c:pt idx="2849">
                  <c:v>129.80000000000001</c:v>
                </c:pt>
                <c:pt idx="2850">
                  <c:v>129.80000000000001</c:v>
                </c:pt>
                <c:pt idx="2851">
                  <c:v>129.4</c:v>
                </c:pt>
                <c:pt idx="2852">
                  <c:v>129.4</c:v>
                </c:pt>
                <c:pt idx="2853">
                  <c:v>129.4</c:v>
                </c:pt>
                <c:pt idx="2854">
                  <c:v>129.1</c:v>
                </c:pt>
                <c:pt idx="2855">
                  <c:v>129.1</c:v>
                </c:pt>
                <c:pt idx="2856">
                  <c:v>129.1</c:v>
                </c:pt>
                <c:pt idx="2857">
                  <c:v>129.1</c:v>
                </c:pt>
                <c:pt idx="2858">
                  <c:v>129.1</c:v>
                </c:pt>
                <c:pt idx="2859">
                  <c:v>129.1</c:v>
                </c:pt>
                <c:pt idx="2860">
                  <c:v>129.69999999999999</c:v>
                </c:pt>
                <c:pt idx="2861">
                  <c:v>129.69999999999999</c:v>
                </c:pt>
                <c:pt idx="2862">
                  <c:v>129.69999999999999</c:v>
                </c:pt>
                <c:pt idx="2863">
                  <c:v>130.30000000000001</c:v>
                </c:pt>
                <c:pt idx="2864">
                  <c:v>130.30000000000001</c:v>
                </c:pt>
                <c:pt idx="2865">
                  <c:v>130.30000000000001</c:v>
                </c:pt>
                <c:pt idx="2866">
                  <c:v>129.69999999999999</c:v>
                </c:pt>
                <c:pt idx="2867">
                  <c:v>129.69999999999999</c:v>
                </c:pt>
                <c:pt idx="2868">
                  <c:v>129.69999999999999</c:v>
                </c:pt>
                <c:pt idx="2869">
                  <c:v>127.8</c:v>
                </c:pt>
                <c:pt idx="2870">
                  <c:v>127.8</c:v>
                </c:pt>
                <c:pt idx="2871">
                  <c:v>127.8</c:v>
                </c:pt>
                <c:pt idx="2872">
                  <c:v>125.6</c:v>
                </c:pt>
                <c:pt idx="2873">
                  <c:v>125.6</c:v>
                </c:pt>
                <c:pt idx="2874">
                  <c:v>125.6</c:v>
                </c:pt>
                <c:pt idx="2875">
                  <c:v>124.9</c:v>
                </c:pt>
                <c:pt idx="2876">
                  <c:v>124.9</c:v>
                </c:pt>
                <c:pt idx="2877">
                  <c:v>124.9</c:v>
                </c:pt>
                <c:pt idx="2878">
                  <c:v>124.7</c:v>
                </c:pt>
                <c:pt idx="2879">
                  <c:v>124.7</c:v>
                </c:pt>
                <c:pt idx="2880">
                  <c:v>124.7</c:v>
                </c:pt>
                <c:pt idx="2881">
                  <c:v>124.7</c:v>
                </c:pt>
                <c:pt idx="2882">
                  <c:v>124.7</c:v>
                </c:pt>
                <c:pt idx="2883">
                  <c:v>124.7</c:v>
                </c:pt>
                <c:pt idx="2884">
                  <c:v>124.2</c:v>
                </c:pt>
                <c:pt idx="2885">
                  <c:v>124.2</c:v>
                </c:pt>
                <c:pt idx="2886">
                  <c:v>124.2</c:v>
                </c:pt>
                <c:pt idx="2887">
                  <c:v>123.7</c:v>
                </c:pt>
                <c:pt idx="2888">
                  <c:v>123.7</c:v>
                </c:pt>
                <c:pt idx="2889">
                  <c:v>123.7</c:v>
                </c:pt>
                <c:pt idx="2890">
                  <c:v>123.4</c:v>
                </c:pt>
                <c:pt idx="2891">
                  <c:v>123.4</c:v>
                </c:pt>
                <c:pt idx="2892">
                  <c:v>123.4</c:v>
                </c:pt>
                <c:pt idx="2893">
                  <c:v>122.8</c:v>
                </c:pt>
                <c:pt idx="2894">
                  <c:v>122.8</c:v>
                </c:pt>
                <c:pt idx="2895">
                  <c:v>122.8</c:v>
                </c:pt>
                <c:pt idx="2896">
                  <c:v>122.3</c:v>
                </c:pt>
                <c:pt idx="2897">
                  <c:v>122.3</c:v>
                </c:pt>
                <c:pt idx="2898">
                  <c:v>122.3</c:v>
                </c:pt>
                <c:pt idx="2899">
                  <c:v>124</c:v>
                </c:pt>
                <c:pt idx="2900">
                  <c:v>124</c:v>
                </c:pt>
                <c:pt idx="2901">
                  <c:v>124</c:v>
                </c:pt>
                <c:pt idx="2902">
                  <c:v>125.8</c:v>
                </c:pt>
                <c:pt idx="2903">
                  <c:v>125.8</c:v>
                </c:pt>
                <c:pt idx="2904">
                  <c:v>125.8</c:v>
                </c:pt>
                <c:pt idx="2905">
                  <c:v>127.8</c:v>
                </c:pt>
                <c:pt idx="2906">
                  <c:v>127.8</c:v>
                </c:pt>
                <c:pt idx="2907">
                  <c:v>127.8</c:v>
                </c:pt>
                <c:pt idx="2908">
                  <c:v>127.9</c:v>
                </c:pt>
                <c:pt idx="2909">
                  <c:v>127.9</c:v>
                </c:pt>
                <c:pt idx="2910">
                  <c:v>127.9</c:v>
                </c:pt>
                <c:pt idx="2911">
                  <c:v>128.80000000000001</c:v>
                </c:pt>
                <c:pt idx="2912">
                  <c:v>128.80000000000001</c:v>
                </c:pt>
                <c:pt idx="2913">
                  <c:v>128.80000000000001</c:v>
                </c:pt>
                <c:pt idx="2914">
                  <c:v>129.69999999999999</c:v>
                </c:pt>
                <c:pt idx="2915">
                  <c:v>129.69999999999999</c:v>
                </c:pt>
                <c:pt idx="2916">
                  <c:v>129.69999999999999</c:v>
                </c:pt>
                <c:pt idx="2917">
                  <c:v>129.9</c:v>
                </c:pt>
                <c:pt idx="2918">
                  <c:v>129.9</c:v>
                </c:pt>
                <c:pt idx="2919">
                  <c:v>129.9</c:v>
                </c:pt>
                <c:pt idx="2920">
                  <c:v>129.1</c:v>
                </c:pt>
                <c:pt idx="2921">
                  <c:v>129.1</c:v>
                </c:pt>
                <c:pt idx="2922">
                  <c:v>129.1</c:v>
                </c:pt>
                <c:pt idx="2923">
                  <c:v>128</c:v>
                </c:pt>
                <c:pt idx="2924">
                  <c:v>128</c:v>
                </c:pt>
                <c:pt idx="2925">
                  <c:v>128</c:v>
                </c:pt>
                <c:pt idx="2926">
                  <c:v>127.1</c:v>
                </c:pt>
                <c:pt idx="2927">
                  <c:v>127.1</c:v>
                </c:pt>
                <c:pt idx="2928">
                  <c:v>127.1</c:v>
                </c:pt>
                <c:pt idx="2929">
                  <c:v>126.9</c:v>
                </c:pt>
                <c:pt idx="2930">
                  <c:v>126.9</c:v>
                </c:pt>
                <c:pt idx="2931">
                  <c:v>126.9</c:v>
                </c:pt>
                <c:pt idx="2932">
                  <c:v>127.1</c:v>
                </c:pt>
                <c:pt idx="2933">
                  <c:v>127.1</c:v>
                </c:pt>
                <c:pt idx="2934">
                  <c:v>127.1</c:v>
                </c:pt>
                <c:pt idx="2935">
                  <c:v>127</c:v>
                </c:pt>
                <c:pt idx="2936">
                  <c:v>127</c:v>
                </c:pt>
                <c:pt idx="2937">
                  <c:v>127</c:v>
                </c:pt>
                <c:pt idx="2938">
                  <c:v>127.1</c:v>
                </c:pt>
                <c:pt idx="2939">
                  <c:v>127.1</c:v>
                </c:pt>
                <c:pt idx="2940">
                  <c:v>127.1</c:v>
                </c:pt>
                <c:pt idx="2941">
                  <c:v>126.7</c:v>
                </c:pt>
                <c:pt idx="2942">
                  <c:v>126.7</c:v>
                </c:pt>
                <c:pt idx="2943">
                  <c:v>126.7</c:v>
                </c:pt>
                <c:pt idx="2944">
                  <c:v>124.8</c:v>
                </c:pt>
                <c:pt idx="2945">
                  <c:v>124.8</c:v>
                </c:pt>
                <c:pt idx="2946">
                  <c:v>124.8</c:v>
                </c:pt>
                <c:pt idx="2947">
                  <c:v>123.2</c:v>
                </c:pt>
                <c:pt idx="2948">
                  <c:v>123.2</c:v>
                </c:pt>
                <c:pt idx="2949">
                  <c:v>123.2</c:v>
                </c:pt>
                <c:pt idx="2950">
                  <c:v>123.2</c:v>
                </c:pt>
                <c:pt idx="2951">
                  <c:v>123.2</c:v>
                </c:pt>
                <c:pt idx="2952">
                  <c:v>123.2</c:v>
                </c:pt>
                <c:pt idx="2953">
                  <c:v>124.6</c:v>
                </c:pt>
                <c:pt idx="2954">
                  <c:v>124.6</c:v>
                </c:pt>
                <c:pt idx="2955">
                  <c:v>124.6</c:v>
                </c:pt>
                <c:pt idx="2956">
                  <c:v>126.1</c:v>
                </c:pt>
                <c:pt idx="2957">
                  <c:v>126.1</c:v>
                </c:pt>
                <c:pt idx="2958">
                  <c:v>126.1</c:v>
                </c:pt>
                <c:pt idx="2959">
                  <c:v>126.2</c:v>
                </c:pt>
                <c:pt idx="2960">
                  <c:v>126.2</c:v>
                </c:pt>
                <c:pt idx="2961">
                  <c:v>126.2</c:v>
                </c:pt>
                <c:pt idx="2962">
                  <c:v>126.4</c:v>
                </c:pt>
                <c:pt idx="2963">
                  <c:v>126.4</c:v>
                </c:pt>
                <c:pt idx="2964">
                  <c:v>126.4</c:v>
                </c:pt>
                <c:pt idx="2965">
                  <c:v>126</c:v>
                </c:pt>
                <c:pt idx="2966">
                  <c:v>126</c:v>
                </c:pt>
                <c:pt idx="2967">
                  <c:v>126</c:v>
                </c:pt>
                <c:pt idx="2968">
                  <c:v>126</c:v>
                </c:pt>
                <c:pt idx="2969">
                  <c:v>126</c:v>
                </c:pt>
                <c:pt idx="2970">
                  <c:v>126</c:v>
                </c:pt>
                <c:pt idx="2971">
                  <c:v>126</c:v>
                </c:pt>
                <c:pt idx="2972">
                  <c:v>126</c:v>
                </c:pt>
                <c:pt idx="2973">
                  <c:v>126</c:v>
                </c:pt>
                <c:pt idx="2974">
                  <c:v>126.2</c:v>
                </c:pt>
                <c:pt idx="2975">
                  <c:v>126.2</c:v>
                </c:pt>
                <c:pt idx="2976">
                  <c:v>126.2</c:v>
                </c:pt>
                <c:pt idx="2977">
                  <c:v>126.2</c:v>
                </c:pt>
                <c:pt idx="2978">
                  <c:v>126.2</c:v>
                </c:pt>
                <c:pt idx="2979">
                  <c:v>126.2</c:v>
                </c:pt>
                <c:pt idx="2980">
                  <c:v>126.5</c:v>
                </c:pt>
                <c:pt idx="2981">
                  <c:v>126.5</c:v>
                </c:pt>
                <c:pt idx="2982">
                  <c:v>126.5</c:v>
                </c:pt>
                <c:pt idx="2983">
                  <c:v>126.7</c:v>
                </c:pt>
                <c:pt idx="2984">
                  <c:v>126.7</c:v>
                </c:pt>
                <c:pt idx="2985">
                  <c:v>126.7</c:v>
                </c:pt>
                <c:pt idx="2986">
                  <c:v>126.4</c:v>
                </c:pt>
                <c:pt idx="2987">
                  <c:v>126.4</c:v>
                </c:pt>
                <c:pt idx="2988">
                  <c:v>126.4</c:v>
                </c:pt>
                <c:pt idx="2989">
                  <c:v>126.2</c:v>
                </c:pt>
                <c:pt idx="2990">
                  <c:v>126.2</c:v>
                </c:pt>
                <c:pt idx="2991">
                  <c:v>126.2</c:v>
                </c:pt>
                <c:pt idx="2992">
                  <c:v>125.9</c:v>
                </c:pt>
                <c:pt idx="2993">
                  <c:v>125.9</c:v>
                </c:pt>
                <c:pt idx="2994">
                  <c:v>125.9</c:v>
                </c:pt>
                <c:pt idx="2995">
                  <c:v>126.4</c:v>
                </c:pt>
                <c:pt idx="2996">
                  <c:v>126.4</c:v>
                </c:pt>
                <c:pt idx="2997">
                  <c:v>126.4</c:v>
                </c:pt>
                <c:pt idx="2998">
                  <c:v>126.2</c:v>
                </c:pt>
                <c:pt idx="2999">
                  <c:v>126.2</c:v>
                </c:pt>
                <c:pt idx="3000">
                  <c:v>126.2</c:v>
                </c:pt>
                <c:pt idx="3001">
                  <c:v>125.8</c:v>
                </c:pt>
                <c:pt idx="3002">
                  <c:v>125.8</c:v>
                </c:pt>
                <c:pt idx="3003">
                  <c:v>125.8</c:v>
                </c:pt>
                <c:pt idx="3004">
                  <c:v>125.4</c:v>
                </c:pt>
                <c:pt idx="3005">
                  <c:v>125.4</c:v>
                </c:pt>
                <c:pt idx="3006">
                  <c:v>125.4</c:v>
                </c:pt>
                <c:pt idx="3007">
                  <c:v>125.8</c:v>
                </c:pt>
                <c:pt idx="3008">
                  <c:v>125.8</c:v>
                </c:pt>
                <c:pt idx="3009">
                  <c:v>125.8</c:v>
                </c:pt>
                <c:pt idx="3010">
                  <c:v>126.3</c:v>
                </c:pt>
                <c:pt idx="3011">
                  <c:v>126.3</c:v>
                </c:pt>
                <c:pt idx="3012">
                  <c:v>126.3</c:v>
                </c:pt>
                <c:pt idx="3013">
                  <c:v>126.2</c:v>
                </c:pt>
                <c:pt idx="3014">
                  <c:v>126.2</c:v>
                </c:pt>
                <c:pt idx="3015">
                  <c:v>126.2</c:v>
                </c:pt>
                <c:pt idx="3016">
                  <c:v>126.4</c:v>
                </c:pt>
                <c:pt idx="3017">
                  <c:v>126.4</c:v>
                </c:pt>
                <c:pt idx="3018">
                  <c:v>126.4</c:v>
                </c:pt>
                <c:pt idx="3019">
                  <c:v>126.3</c:v>
                </c:pt>
                <c:pt idx="3020">
                  <c:v>126.3</c:v>
                </c:pt>
                <c:pt idx="3021">
                  <c:v>126.3</c:v>
                </c:pt>
                <c:pt idx="3022">
                  <c:v>126.8</c:v>
                </c:pt>
                <c:pt idx="3023">
                  <c:v>126.8</c:v>
                </c:pt>
                <c:pt idx="3024">
                  <c:v>126.8</c:v>
                </c:pt>
                <c:pt idx="3025">
                  <c:v>125.8</c:v>
                </c:pt>
                <c:pt idx="3026">
                  <c:v>125.8</c:v>
                </c:pt>
                <c:pt idx="3027">
                  <c:v>125.8</c:v>
                </c:pt>
                <c:pt idx="3028">
                  <c:v>125.4</c:v>
                </c:pt>
                <c:pt idx="3029">
                  <c:v>125.4</c:v>
                </c:pt>
                <c:pt idx="3030">
                  <c:v>125.4</c:v>
                </c:pt>
                <c:pt idx="3031">
                  <c:v>124.8</c:v>
                </c:pt>
                <c:pt idx="3032">
                  <c:v>124.8</c:v>
                </c:pt>
                <c:pt idx="3033">
                  <c:v>124.8</c:v>
                </c:pt>
                <c:pt idx="3034">
                  <c:v>125.1</c:v>
                </c:pt>
                <c:pt idx="3035">
                  <c:v>125.1</c:v>
                </c:pt>
                <c:pt idx="3036">
                  <c:v>125.1</c:v>
                </c:pt>
                <c:pt idx="3037">
                  <c:v>124.9</c:v>
                </c:pt>
                <c:pt idx="3038">
                  <c:v>124.9</c:v>
                </c:pt>
                <c:pt idx="3039">
                  <c:v>124.9</c:v>
                </c:pt>
                <c:pt idx="3040">
                  <c:v>125.2</c:v>
                </c:pt>
                <c:pt idx="3041">
                  <c:v>125.2</c:v>
                </c:pt>
                <c:pt idx="3042">
                  <c:v>125.2</c:v>
                </c:pt>
                <c:pt idx="3043">
                  <c:v>125.2</c:v>
                </c:pt>
                <c:pt idx="3044">
                  <c:v>125.2</c:v>
                </c:pt>
                <c:pt idx="3045">
                  <c:v>125.2</c:v>
                </c:pt>
                <c:pt idx="3046">
                  <c:v>125.6</c:v>
                </c:pt>
                <c:pt idx="3047">
                  <c:v>125.6</c:v>
                </c:pt>
                <c:pt idx="3048">
                  <c:v>125.6</c:v>
                </c:pt>
                <c:pt idx="3049">
                  <c:v>126.3</c:v>
                </c:pt>
                <c:pt idx="3050">
                  <c:v>126.3</c:v>
                </c:pt>
                <c:pt idx="3051">
                  <c:v>126.3</c:v>
                </c:pt>
                <c:pt idx="3052">
                  <c:v>126.1</c:v>
                </c:pt>
                <c:pt idx="3053">
                  <c:v>126.1</c:v>
                </c:pt>
                <c:pt idx="3054">
                  <c:v>126.1</c:v>
                </c:pt>
                <c:pt idx="3055">
                  <c:v>125.6</c:v>
                </c:pt>
                <c:pt idx="3056">
                  <c:v>125.6</c:v>
                </c:pt>
                <c:pt idx="3057">
                  <c:v>125.6</c:v>
                </c:pt>
                <c:pt idx="3058">
                  <c:v>124.7</c:v>
                </c:pt>
                <c:pt idx="3059">
                  <c:v>124.7</c:v>
                </c:pt>
                <c:pt idx="3060">
                  <c:v>124.7</c:v>
                </c:pt>
                <c:pt idx="3061">
                  <c:v>125.3</c:v>
                </c:pt>
                <c:pt idx="3062">
                  <c:v>125.3</c:v>
                </c:pt>
                <c:pt idx="3063">
                  <c:v>125.3</c:v>
                </c:pt>
                <c:pt idx="3064">
                  <c:v>125.8</c:v>
                </c:pt>
                <c:pt idx="3065">
                  <c:v>125.8</c:v>
                </c:pt>
                <c:pt idx="3066">
                  <c:v>125.8</c:v>
                </c:pt>
                <c:pt idx="3067">
                  <c:v>125.8</c:v>
                </c:pt>
                <c:pt idx="3068">
                  <c:v>125.8</c:v>
                </c:pt>
                <c:pt idx="3069">
                  <c:v>125.8</c:v>
                </c:pt>
                <c:pt idx="3070">
                  <c:v>125.4</c:v>
                </c:pt>
                <c:pt idx="3071">
                  <c:v>125.4</c:v>
                </c:pt>
                <c:pt idx="3072">
                  <c:v>125.4</c:v>
                </c:pt>
                <c:pt idx="3073">
                  <c:v>125.8</c:v>
                </c:pt>
                <c:pt idx="3074">
                  <c:v>125.8</c:v>
                </c:pt>
                <c:pt idx="3075">
                  <c:v>125.8</c:v>
                </c:pt>
                <c:pt idx="3076">
                  <c:v>127.2</c:v>
                </c:pt>
                <c:pt idx="3077">
                  <c:v>127.2</c:v>
                </c:pt>
                <c:pt idx="3078">
                  <c:v>127.2</c:v>
                </c:pt>
                <c:pt idx="3079">
                  <c:v>127.9</c:v>
                </c:pt>
                <c:pt idx="3080">
                  <c:v>127.9</c:v>
                </c:pt>
                <c:pt idx="3081">
                  <c:v>127.9</c:v>
                </c:pt>
                <c:pt idx="3082">
                  <c:v>127.9</c:v>
                </c:pt>
                <c:pt idx="3083">
                  <c:v>127.9</c:v>
                </c:pt>
                <c:pt idx="3084">
                  <c:v>127.9</c:v>
                </c:pt>
                <c:pt idx="3085">
                  <c:v>127.6</c:v>
                </c:pt>
                <c:pt idx="3086">
                  <c:v>127.6</c:v>
                </c:pt>
                <c:pt idx="3087">
                  <c:v>127.6</c:v>
                </c:pt>
                <c:pt idx="3088">
                  <c:v>126.9</c:v>
                </c:pt>
                <c:pt idx="3089">
                  <c:v>126.9</c:v>
                </c:pt>
                <c:pt idx="3090">
                  <c:v>126.9</c:v>
                </c:pt>
                <c:pt idx="3091">
                  <c:v>127</c:v>
                </c:pt>
                <c:pt idx="3092">
                  <c:v>127</c:v>
                </c:pt>
                <c:pt idx="3093">
                  <c:v>127</c:v>
                </c:pt>
                <c:pt idx="3094">
                  <c:v>126.5</c:v>
                </c:pt>
                <c:pt idx="3095">
                  <c:v>126.5</c:v>
                </c:pt>
                <c:pt idx="3096">
                  <c:v>126.5</c:v>
                </c:pt>
                <c:pt idx="3097">
                  <c:v>126.8</c:v>
                </c:pt>
                <c:pt idx="3098">
                  <c:v>126.8</c:v>
                </c:pt>
                <c:pt idx="3099">
                  <c:v>126.8</c:v>
                </c:pt>
                <c:pt idx="3100">
                  <c:v>125.8</c:v>
                </c:pt>
                <c:pt idx="3101">
                  <c:v>125.8</c:v>
                </c:pt>
                <c:pt idx="3102">
                  <c:v>125.8</c:v>
                </c:pt>
                <c:pt idx="3103">
                  <c:v>125.1</c:v>
                </c:pt>
                <c:pt idx="3104">
                  <c:v>125.1</c:v>
                </c:pt>
                <c:pt idx="3105">
                  <c:v>125.1</c:v>
                </c:pt>
                <c:pt idx="3106">
                  <c:v>124.2</c:v>
                </c:pt>
                <c:pt idx="3107">
                  <c:v>124.2</c:v>
                </c:pt>
                <c:pt idx="3108">
                  <c:v>124.2</c:v>
                </c:pt>
                <c:pt idx="3109">
                  <c:v>123.9</c:v>
                </c:pt>
                <c:pt idx="3110">
                  <c:v>123.9</c:v>
                </c:pt>
                <c:pt idx="3111">
                  <c:v>123.9</c:v>
                </c:pt>
                <c:pt idx="3112">
                  <c:v>123.6</c:v>
                </c:pt>
                <c:pt idx="3113">
                  <c:v>123.6</c:v>
                </c:pt>
                <c:pt idx="3114">
                  <c:v>123.6</c:v>
                </c:pt>
                <c:pt idx="3115">
                  <c:v>123</c:v>
                </c:pt>
                <c:pt idx="3116">
                  <c:v>123</c:v>
                </c:pt>
                <c:pt idx="3117">
                  <c:v>123</c:v>
                </c:pt>
                <c:pt idx="3118">
                  <c:v>122.7</c:v>
                </c:pt>
                <c:pt idx="3119">
                  <c:v>122.7</c:v>
                </c:pt>
                <c:pt idx="3120">
                  <c:v>122.7</c:v>
                </c:pt>
                <c:pt idx="3121">
                  <c:v>122.6</c:v>
                </c:pt>
                <c:pt idx="3122">
                  <c:v>122.6</c:v>
                </c:pt>
                <c:pt idx="3123">
                  <c:v>122.6</c:v>
                </c:pt>
                <c:pt idx="3124">
                  <c:v>122.4</c:v>
                </c:pt>
                <c:pt idx="3125">
                  <c:v>122.4</c:v>
                </c:pt>
                <c:pt idx="3126">
                  <c:v>122.4</c:v>
                </c:pt>
                <c:pt idx="3127">
                  <c:v>121.9</c:v>
                </c:pt>
                <c:pt idx="3128">
                  <c:v>121.9</c:v>
                </c:pt>
                <c:pt idx="3129">
                  <c:v>121.9</c:v>
                </c:pt>
                <c:pt idx="3130">
                  <c:v>121.6</c:v>
                </c:pt>
                <c:pt idx="3131">
                  <c:v>121.6</c:v>
                </c:pt>
                <c:pt idx="3132">
                  <c:v>121.6</c:v>
                </c:pt>
                <c:pt idx="3133">
                  <c:v>121.4</c:v>
                </c:pt>
                <c:pt idx="3134">
                  <c:v>121.4</c:v>
                </c:pt>
                <c:pt idx="3135">
                  <c:v>121.4</c:v>
                </c:pt>
                <c:pt idx="3136">
                  <c:v>121.8</c:v>
                </c:pt>
                <c:pt idx="3137">
                  <c:v>121.8</c:v>
                </c:pt>
                <c:pt idx="3138">
                  <c:v>121.8</c:v>
                </c:pt>
                <c:pt idx="3139">
                  <c:v>121.4</c:v>
                </c:pt>
                <c:pt idx="3140">
                  <c:v>121.4</c:v>
                </c:pt>
                <c:pt idx="3141">
                  <c:v>121.4</c:v>
                </c:pt>
                <c:pt idx="3142">
                  <c:v>120.6</c:v>
                </c:pt>
                <c:pt idx="3143">
                  <c:v>120.6</c:v>
                </c:pt>
                <c:pt idx="3144">
                  <c:v>120.6</c:v>
                </c:pt>
                <c:pt idx="3145">
                  <c:v>119.4</c:v>
                </c:pt>
                <c:pt idx="3146">
                  <c:v>119.4</c:v>
                </c:pt>
                <c:pt idx="3147">
                  <c:v>119.4</c:v>
                </c:pt>
                <c:pt idx="3148">
                  <c:v>118.9</c:v>
                </c:pt>
                <c:pt idx="3149">
                  <c:v>118.9</c:v>
                </c:pt>
                <c:pt idx="3150">
                  <c:v>118.9</c:v>
                </c:pt>
                <c:pt idx="3151">
                  <c:v>119.1</c:v>
                </c:pt>
                <c:pt idx="3152">
                  <c:v>119.1</c:v>
                </c:pt>
                <c:pt idx="3153">
                  <c:v>119.1</c:v>
                </c:pt>
                <c:pt idx="3154">
                  <c:v>119.3</c:v>
                </c:pt>
                <c:pt idx="3155">
                  <c:v>119.3</c:v>
                </c:pt>
                <c:pt idx="3156">
                  <c:v>119.3</c:v>
                </c:pt>
                <c:pt idx="3157">
                  <c:v>119.2</c:v>
                </c:pt>
                <c:pt idx="3158">
                  <c:v>119.2</c:v>
                </c:pt>
                <c:pt idx="3159">
                  <c:v>119.2</c:v>
                </c:pt>
                <c:pt idx="3160">
                  <c:v>118.9</c:v>
                </c:pt>
                <c:pt idx="3161">
                  <c:v>118.9</c:v>
                </c:pt>
                <c:pt idx="3162">
                  <c:v>118.9</c:v>
                </c:pt>
                <c:pt idx="3163">
                  <c:v>118.7</c:v>
                </c:pt>
                <c:pt idx="3164">
                  <c:v>118.7</c:v>
                </c:pt>
                <c:pt idx="3165">
                  <c:v>118.7</c:v>
                </c:pt>
                <c:pt idx="3166">
                  <c:v>119</c:v>
                </c:pt>
                <c:pt idx="3167">
                  <c:v>119</c:v>
                </c:pt>
                <c:pt idx="3168">
                  <c:v>119</c:v>
                </c:pt>
                <c:pt idx="3169">
                  <c:v>119.1</c:v>
                </c:pt>
                <c:pt idx="3170">
                  <c:v>119.1</c:v>
                </c:pt>
                <c:pt idx="3171">
                  <c:v>119.1</c:v>
                </c:pt>
                <c:pt idx="3172">
                  <c:v>119</c:v>
                </c:pt>
                <c:pt idx="3173">
                  <c:v>119</c:v>
                </c:pt>
                <c:pt idx="3174">
                  <c:v>119</c:v>
                </c:pt>
                <c:pt idx="3175">
                  <c:v>118.5</c:v>
                </c:pt>
                <c:pt idx="3176">
                  <c:v>118.5</c:v>
                </c:pt>
                <c:pt idx="3177">
                  <c:v>118.5</c:v>
                </c:pt>
                <c:pt idx="3178">
                  <c:v>117.8</c:v>
                </c:pt>
                <c:pt idx="3179">
                  <c:v>117.8</c:v>
                </c:pt>
                <c:pt idx="3180">
                  <c:v>117.8</c:v>
                </c:pt>
                <c:pt idx="3181">
                  <c:v>117.4</c:v>
                </c:pt>
                <c:pt idx="3182">
                  <c:v>117.4</c:v>
                </c:pt>
                <c:pt idx="3183">
                  <c:v>117.4</c:v>
                </c:pt>
                <c:pt idx="3184">
                  <c:v>117.4</c:v>
                </c:pt>
                <c:pt idx="3185">
                  <c:v>117.4</c:v>
                </c:pt>
                <c:pt idx="3186">
                  <c:v>117.4</c:v>
                </c:pt>
                <c:pt idx="3187">
                  <c:v>117.3</c:v>
                </c:pt>
                <c:pt idx="3188">
                  <c:v>117.3</c:v>
                </c:pt>
                <c:pt idx="3189">
                  <c:v>117.3</c:v>
                </c:pt>
                <c:pt idx="3190">
                  <c:v>117.2</c:v>
                </c:pt>
                <c:pt idx="3191">
                  <c:v>117.2</c:v>
                </c:pt>
                <c:pt idx="3192">
                  <c:v>117.2</c:v>
                </c:pt>
                <c:pt idx="3193">
                  <c:v>117</c:v>
                </c:pt>
                <c:pt idx="3194">
                  <c:v>117</c:v>
                </c:pt>
                <c:pt idx="3195">
                  <c:v>117</c:v>
                </c:pt>
                <c:pt idx="3196">
                  <c:v>116.7</c:v>
                </c:pt>
                <c:pt idx="3197">
                  <c:v>116.7</c:v>
                </c:pt>
                <c:pt idx="3198">
                  <c:v>116.7</c:v>
                </c:pt>
                <c:pt idx="3199">
                  <c:v>116.4</c:v>
                </c:pt>
                <c:pt idx="3200">
                  <c:v>116.4</c:v>
                </c:pt>
                <c:pt idx="3201">
                  <c:v>116.4</c:v>
                </c:pt>
                <c:pt idx="3202">
                  <c:v>116.2</c:v>
                </c:pt>
                <c:pt idx="3203">
                  <c:v>116.2</c:v>
                </c:pt>
                <c:pt idx="3204">
                  <c:v>116.2</c:v>
                </c:pt>
                <c:pt idx="3205">
                  <c:v>116</c:v>
                </c:pt>
                <c:pt idx="3206">
                  <c:v>116</c:v>
                </c:pt>
                <c:pt idx="3207">
                  <c:v>116</c:v>
                </c:pt>
                <c:pt idx="3208">
                  <c:v>115</c:v>
                </c:pt>
                <c:pt idx="3209">
                  <c:v>115</c:v>
                </c:pt>
                <c:pt idx="3210">
                  <c:v>115</c:v>
                </c:pt>
                <c:pt idx="3211">
                  <c:v>114.1</c:v>
                </c:pt>
                <c:pt idx="3212">
                  <c:v>114.1</c:v>
                </c:pt>
                <c:pt idx="3213">
                  <c:v>114.1</c:v>
                </c:pt>
                <c:pt idx="3214">
                  <c:v>114.4</c:v>
                </c:pt>
                <c:pt idx="3215">
                  <c:v>114.4</c:v>
                </c:pt>
                <c:pt idx="3216">
                  <c:v>114.4</c:v>
                </c:pt>
                <c:pt idx="3217">
                  <c:v>115.5</c:v>
                </c:pt>
                <c:pt idx="3218">
                  <c:v>115.5</c:v>
                </c:pt>
                <c:pt idx="3219">
                  <c:v>115.5</c:v>
                </c:pt>
                <c:pt idx="3220">
                  <c:v>116.3</c:v>
                </c:pt>
                <c:pt idx="3221">
                  <c:v>116.3</c:v>
                </c:pt>
                <c:pt idx="3222">
                  <c:v>116.3</c:v>
                </c:pt>
                <c:pt idx="3223">
                  <c:v>116</c:v>
                </c:pt>
                <c:pt idx="3224">
                  <c:v>116</c:v>
                </c:pt>
                <c:pt idx="3225">
                  <c:v>116</c:v>
                </c:pt>
                <c:pt idx="3226">
                  <c:v>115.8</c:v>
                </c:pt>
                <c:pt idx="3227">
                  <c:v>115.8</c:v>
                </c:pt>
                <c:pt idx="3228">
                  <c:v>115.8</c:v>
                </c:pt>
                <c:pt idx="3229">
                  <c:v>115.8</c:v>
                </c:pt>
                <c:pt idx="3230">
                  <c:v>115.8</c:v>
                </c:pt>
                <c:pt idx="3231">
                  <c:v>115.8</c:v>
                </c:pt>
                <c:pt idx="3232">
                  <c:v>116.1</c:v>
                </c:pt>
                <c:pt idx="3233">
                  <c:v>116.1</c:v>
                </c:pt>
                <c:pt idx="3234">
                  <c:v>116.1</c:v>
                </c:pt>
                <c:pt idx="3235">
                  <c:v>116.3</c:v>
                </c:pt>
                <c:pt idx="3236">
                  <c:v>116.3</c:v>
                </c:pt>
                <c:pt idx="3237">
                  <c:v>116.3</c:v>
                </c:pt>
                <c:pt idx="3238">
                  <c:v>116.9</c:v>
                </c:pt>
                <c:pt idx="3239">
                  <c:v>116.9</c:v>
                </c:pt>
                <c:pt idx="3240">
                  <c:v>116.9</c:v>
                </c:pt>
                <c:pt idx="3241">
                  <c:v>117.1</c:v>
                </c:pt>
                <c:pt idx="3242">
                  <c:v>117.1</c:v>
                </c:pt>
                <c:pt idx="3243">
                  <c:v>117.1</c:v>
                </c:pt>
                <c:pt idx="3244">
                  <c:v>117.5</c:v>
                </c:pt>
                <c:pt idx="3245">
                  <c:v>117.5</c:v>
                </c:pt>
                <c:pt idx="3246">
                  <c:v>117.5</c:v>
                </c:pt>
                <c:pt idx="3247">
                  <c:v>117.1</c:v>
                </c:pt>
                <c:pt idx="3248">
                  <c:v>117.1</c:v>
                </c:pt>
                <c:pt idx="3249">
                  <c:v>117.1</c:v>
                </c:pt>
                <c:pt idx="3250">
                  <c:v>117.1</c:v>
                </c:pt>
                <c:pt idx="3251">
                  <c:v>117.1</c:v>
                </c:pt>
                <c:pt idx="3252">
                  <c:v>117.1</c:v>
                </c:pt>
                <c:pt idx="3253">
                  <c:v>117.3</c:v>
                </c:pt>
                <c:pt idx="3254">
                  <c:v>117.3</c:v>
                </c:pt>
                <c:pt idx="3255">
                  <c:v>117.3</c:v>
                </c:pt>
                <c:pt idx="3256">
                  <c:v>117.8</c:v>
                </c:pt>
                <c:pt idx="3257">
                  <c:v>117.8</c:v>
                </c:pt>
                <c:pt idx="3258">
                  <c:v>117.8</c:v>
                </c:pt>
                <c:pt idx="3259">
                  <c:v>118.5</c:v>
                </c:pt>
                <c:pt idx="3260">
                  <c:v>118.5</c:v>
                </c:pt>
                <c:pt idx="3261">
                  <c:v>118.5</c:v>
                </c:pt>
                <c:pt idx="3262">
                  <c:v>119</c:v>
                </c:pt>
                <c:pt idx="3263">
                  <c:v>119</c:v>
                </c:pt>
                <c:pt idx="3264">
                  <c:v>119</c:v>
                </c:pt>
                <c:pt idx="3265">
                  <c:v>119.1</c:v>
                </c:pt>
                <c:pt idx="3266">
                  <c:v>119.1</c:v>
                </c:pt>
                <c:pt idx="3267">
                  <c:v>119.1</c:v>
                </c:pt>
                <c:pt idx="3268">
                  <c:v>117.8</c:v>
                </c:pt>
                <c:pt idx="3269">
                  <c:v>117.8</c:v>
                </c:pt>
                <c:pt idx="3270">
                  <c:v>117.8</c:v>
                </c:pt>
                <c:pt idx="3271">
                  <c:v>117.8</c:v>
                </c:pt>
                <c:pt idx="3272">
                  <c:v>117.8</c:v>
                </c:pt>
                <c:pt idx="3273">
                  <c:v>117.8</c:v>
                </c:pt>
                <c:pt idx="3274">
                  <c:v>118.1</c:v>
                </c:pt>
                <c:pt idx="3275">
                  <c:v>118.1</c:v>
                </c:pt>
                <c:pt idx="3276">
                  <c:v>118.1</c:v>
                </c:pt>
                <c:pt idx="3277">
                  <c:v>119.7</c:v>
                </c:pt>
                <c:pt idx="3278">
                  <c:v>119.7</c:v>
                </c:pt>
                <c:pt idx="3279">
                  <c:v>119.7</c:v>
                </c:pt>
                <c:pt idx="3280">
                  <c:v>120.4</c:v>
                </c:pt>
                <c:pt idx="3281">
                  <c:v>120.4</c:v>
                </c:pt>
                <c:pt idx="3282">
                  <c:v>120.4</c:v>
                </c:pt>
                <c:pt idx="3283">
                  <c:v>120.9</c:v>
                </c:pt>
                <c:pt idx="3284">
                  <c:v>120.9</c:v>
                </c:pt>
                <c:pt idx="3285">
                  <c:v>120.9</c:v>
                </c:pt>
                <c:pt idx="3286">
                  <c:v>121.1</c:v>
                </c:pt>
                <c:pt idx="3287">
                  <c:v>121.1</c:v>
                </c:pt>
                <c:pt idx="3288">
                  <c:v>121.1</c:v>
                </c:pt>
                <c:pt idx="3289">
                  <c:v>120.9</c:v>
                </c:pt>
                <c:pt idx="3290">
                  <c:v>120.9</c:v>
                </c:pt>
                <c:pt idx="3291">
                  <c:v>120.9</c:v>
                </c:pt>
                <c:pt idx="3292">
                  <c:v>120.6</c:v>
                </c:pt>
                <c:pt idx="3293">
                  <c:v>120.6</c:v>
                </c:pt>
                <c:pt idx="3294">
                  <c:v>120.6</c:v>
                </c:pt>
                <c:pt idx="3295">
                  <c:v>119.8</c:v>
                </c:pt>
                <c:pt idx="3296">
                  <c:v>119.8</c:v>
                </c:pt>
                <c:pt idx="3297">
                  <c:v>119.8</c:v>
                </c:pt>
                <c:pt idx="3298">
                  <c:v>119.6</c:v>
                </c:pt>
                <c:pt idx="3299">
                  <c:v>119.6</c:v>
                </c:pt>
                <c:pt idx="3300">
                  <c:v>119.6</c:v>
                </c:pt>
                <c:pt idx="3301">
                  <c:v>119.8</c:v>
                </c:pt>
                <c:pt idx="3302">
                  <c:v>119.8</c:v>
                </c:pt>
                <c:pt idx="3303">
                  <c:v>119.8</c:v>
                </c:pt>
                <c:pt idx="3304">
                  <c:v>120.6</c:v>
                </c:pt>
                <c:pt idx="3305">
                  <c:v>120.6</c:v>
                </c:pt>
                <c:pt idx="3306">
                  <c:v>120.6</c:v>
                </c:pt>
                <c:pt idx="3307">
                  <c:v>120.7</c:v>
                </c:pt>
                <c:pt idx="3308">
                  <c:v>120.7</c:v>
                </c:pt>
                <c:pt idx="3309">
                  <c:v>120.7</c:v>
                </c:pt>
                <c:pt idx="3310">
                  <c:v>120.5</c:v>
                </c:pt>
                <c:pt idx="3311">
                  <c:v>120.5</c:v>
                </c:pt>
                <c:pt idx="3312">
                  <c:v>120.5</c:v>
                </c:pt>
                <c:pt idx="3313">
                  <c:v>120.2</c:v>
                </c:pt>
                <c:pt idx="3314">
                  <c:v>120.2</c:v>
                </c:pt>
                <c:pt idx="3315">
                  <c:v>120.2</c:v>
                </c:pt>
                <c:pt idx="3316">
                  <c:v>120.2</c:v>
                </c:pt>
                <c:pt idx="3317">
                  <c:v>120.2</c:v>
                </c:pt>
                <c:pt idx="3318">
                  <c:v>120.2</c:v>
                </c:pt>
                <c:pt idx="3319">
                  <c:v>120.4</c:v>
                </c:pt>
                <c:pt idx="3320">
                  <c:v>120.4</c:v>
                </c:pt>
                <c:pt idx="3321">
                  <c:v>120.4</c:v>
                </c:pt>
                <c:pt idx="3322">
                  <c:v>120.4</c:v>
                </c:pt>
                <c:pt idx="3323">
                  <c:v>120.4</c:v>
                </c:pt>
                <c:pt idx="3324">
                  <c:v>120.4</c:v>
                </c:pt>
                <c:pt idx="3325">
                  <c:v>120.1</c:v>
                </c:pt>
                <c:pt idx="3326">
                  <c:v>120.1</c:v>
                </c:pt>
                <c:pt idx="3327">
                  <c:v>120.1</c:v>
                </c:pt>
                <c:pt idx="3328">
                  <c:v>120.3</c:v>
                </c:pt>
                <c:pt idx="3329">
                  <c:v>120.3</c:v>
                </c:pt>
                <c:pt idx="3330">
                  <c:v>120.3</c:v>
                </c:pt>
                <c:pt idx="3331">
                  <c:v>120.5</c:v>
                </c:pt>
                <c:pt idx="3332">
                  <c:v>120.5</c:v>
                </c:pt>
                <c:pt idx="3333">
                  <c:v>120.5</c:v>
                </c:pt>
                <c:pt idx="3334">
                  <c:v>120.6</c:v>
                </c:pt>
                <c:pt idx="3335">
                  <c:v>120.6</c:v>
                </c:pt>
                <c:pt idx="3336">
                  <c:v>120.6</c:v>
                </c:pt>
                <c:pt idx="3337">
                  <c:v>120.5</c:v>
                </c:pt>
                <c:pt idx="3338">
                  <c:v>120.5</c:v>
                </c:pt>
                <c:pt idx="3339">
                  <c:v>120.5</c:v>
                </c:pt>
                <c:pt idx="3340">
                  <c:v>120.5</c:v>
                </c:pt>
                <c:pt idx="3341">
                  <c:v>120.5</c:v>
                </c:pt>
                <c:pt idx="3342">
                  <c:v>120.5</c:v>
                </c:pt>
                <c:pt idx="3343">
                  <c:v>120.5</c:v>
                </c:pt>
                <c:pt idx="3344">
                  <c:v>120.5</c:v>
                </c:pt>
                <c:pt idx="3345">
                  <c:v>120.5</c:v>
                </c:pt>
                <c:pt idx="3346">
                  <c:v>120.4</c:v>
                </c:pt>
                <c:pt idx="3347">
                  <c:v>120.4</c:v>
                </c:pt>
                <c:pt idx="3348">
                  <c:v>120.4</c:v>
                </c:pt>
                <c:pt idx="3349">
                  <c:v>120.4</c:v>
                </c:pt>
                <c:pt idx="3350">
                  <c:v>120.4</c:v>
                </c:pt>
                <c:pt idx="3351">
                  <c:v>120.4</c:v>
                </c:pt>
                <c:pt idx="3352">
                  <c:v>120.5</c:v>
                </c:pt>
                <c:pt idx="3353">
                  <c:v>120.5</c:v>
                </c:pt>
                <c:pt idx="3354">
                  <c:v>120.5</c:v>
                </c:pt>
                <c:pt idx="3355">
                  <c:v>120.8</c:v>
                </c:pt>
                <c:pt idx="3356">
                  <c:v>120.8</c:v>
                </c:pt>
                <c:pt idx="3357">
                  <c:v>120.8</c:v>
                </c:pt>
                <c:pt idx="3358">
                  <c:v>120.8</c:v>
                </c:pt>
                <c:pt idx="3359">
                  <c:v>120.8</c:v>
                </c:pt>
                <c:pt idx="3360">
                  <c:v>120.8</c:v>
                </c:pt>
                <c:pt idx="3361">
                  <c:v>121.4</c:v>
                </c:pt>
                <c:pt idx="3362">
                  <c:v>121.4</c:v>
                </c:pt>
                <c:pt idx="3363">
                  <c:v>121.4</c:v>
                </c:pt>
                <c:pt idx="3364">
                  <c:v>121.6</c:v>
                </c:pt>
                <c:pt idx="3365">
                  <c:v>121.6</c:v>
                </c:pt>
                <c:pt idx="3366">
                  <c:v>121.6</c:v>
                </c:pt>
                <c:pt idx="3367">
                  <c:v>122</c:v>
                </c:pt>
                <c:pt idx="3368">
                  <c:v>122</c:v>
                </c:pt>
                <c:pt idx="3369">
                  <c:v>122</c:v>
                </c:pt>
                <c:pt idx="3370">
                  <c:v>121.8</c:v>
                </c:pt>
                <c:pt idx="3371">
                  <c:v>121.8</c:v>
                </c:pt>
                <c:pt idx="3372">
                  <c:v>121.8</c:v>
                </c:pt>
                <c:pt idx="3373">
                  <c:v>122.5</c:v>
                </c:pt>
                <c:pt idx="3374">
                  <c:v>122.5</c:v>
                </c:pt>
                <c:pt idx="3375">
                  <c:v>122.5</c:v>
                </c:pt>
                <c:pt idx="3376">
                  <c:v>123.6</c:v>
                </c:pt>
                <c:pt idx="3377">
                  <c:v>123.6</c:v>
                </c:pt>
                <c:pt idx="3378">
                  <c:v>123.6</c:v>
                </c:pt>
                <c:pt idx="3379">
                  <c:v>124.6</c:v>
                </c:pt>
                <c:pt idx="3380">
                  <c:v>124.6</c:v>
                </c:pt>
                <c:pt idx="3381">
                  <c:v>124.6</c:v>
                </c:pt>
                <c:pt idx="3382">
                  <c:v>125.2</c:v>
                </c:pt>
                <c:pt idx="3383">
                  <c:v>125.2</c:v>
                </c:pt>
                <c:pt idx="3384">
                  <c:v>125.2</c:v>
                </c:pt>
                <c:pt idx="3385">
                  <c:v>125</c:v>
                </c:pt>
                <c:pt idx="3386">
                  <c:v>125</c:v>
                </c:pt>
                <c:pt idx="3387">
                  <c:v>125</c:v>
                </c:pt>
                <c:pt idx="3388">
                  <c:v>125.2</c:v>
                </c:pt>
                <c:pt idx="3389">
                  <c:v>125.2</c:v>
                </c:pt>
                <c:pt idx="3390">
                  <c:v>125.2</c:v>
                </c:pt>
                <c:pt idx="3391">
                  <c:v>125.1</c:v>
                </c:pt>
                <c:pt idx="3392">
                  <c:v>125.1</c:v>
                </c:pt>
                <c:pt idx="3393">
                  <c:v>125.1</c:v>
                </c:pt>
                <c:pt idx="3394">
                  <c:v>125.6</c:v>
                </c:pt>
                <c:pt idx="3395">
                  <c:v>125.6</c:v>
                </c:pt>
                <c:pt idx="3396">
                  <c:v>125.6</c:v>
                </c:pt>
                <c:pt idx="3397">
                  <c:v>125.7</c:v>
                </c:pt>
                <c:pt idx="3398">
                  <c:v>125.7</c:v>
                </c:pt>
                <c:pt idx="3399">
                  <c:v>125.7</c:v>
                </c:pt>
                <c:pt idx="3400">
                  <c:v>126.1</c:v>
                </c:pt>
                <c:pt idx="3401">
                  <c:v>126.1</c:v>
                </c:pt>
                <c:pt idx="3402">
                  <c:v>126.1</c:v>
                </c:pt>
                <c:pt idx="3403">
                  <c:v>126.3</c:v>
                </c:pt>
                <c:pt idx="3404">
                  <c:v>126.3</c:v>
                </c:pt>
                <c:pt idx="3405">
                  <c:v>126.3</c:v>
                </c:pt>
                <c:pt idx="3406">
                  <c:v>125.8</c:v>
                </c:pt>
                <c:pt idx="3407">
                  <c:v>125.8</c:v>
                </c:pt>
                <c:pt idx="3408">
                  <c:v>125.8</c:v>
                </c:pt>
                <c:pt idx="3409">
                  <c:v>125.6</c:v>
                </c:pt>
                <c:pt idx="3410">
                  <c:v>125.6</c:v>
                </c:pt>
                <c:pt idx="3411">
                  <c:v>125.6</c:v>
                </c:pt>
                <c:pt idx="3412">
                  <c:v>125.7</c:v>
                </c:pt>
                <c:pt idx="3413">
                  <c:v>125.7</c:v>
                </c:pt>
                <c:pt idx="3414">
                  <c:v>125.7</c:v>
                </c:pt>
                <c:pt idx="3415">
                  <c:v>126.7</c:v>
                </c:pt>
                <c:pt idx="3416">
                  <c:v>126.7</c:v>
                </c:pt>
                <c:pt idx="3417">
                  <c:v>126.7</c:v>
                </c:pt>
                <c:pt idx="3418">
                  <c:v>127</c:v>
                </c:pt>
                <c:pt idx="3419">
                  <c:v>127</c:v>
                </c:pt>
                <c:pt idx="3420">
                  <c:v>127</c:v>
                </c:pt>
                <c:pt idx="3421">
                  <c:v>127.1</c:v>
                </c:pt>
                <c:pt idx="3422">
                  <c:v>127.1</c:v>
                </c:pt>
                <c:pt idx="3423">
                  <c:v>127.1</c:v>
                </c:pt>
                <c:pt idx="3424">
                  <c:v>126.7</c:v>
                </c:pt>
                <c:pt idx="3425">
                  <c:v>126.7</c:v>
                </c:pt>
                <c:pt idx="3426">
                  <c:v>126.7</c:v>
                </c:pt>
                <c:pt idx="3427">
                  <c:v>126.7</c:v>
                </c:pt>
                <c:pt idx="3428">
                  <c:v>126.7</c:v>
                </c:pt>
                <c:pt idx="3429">
                  <c:v>126.7</c:v>
                </c:pt>
                <c:pt idx="3430">
                  <c:v>126.9</c:v>
                </c:pt>
                <c:pt idx="3431">
                  <c:v>126.9</c:v>
                </c:pt>
                <c:pt idx="3432">
                  <c:v>126.9</c:v>
                </c:pt>
                <c:pt idx="3433">
                  <c:v>127.1</c:v>
                </c:pt>
                <c:pt idx="3434">
                  <c:v>127.1</c:v>
                </c:pt>
                <c:pt idx="3435">
                  <c:v>127.1</c:v>
                </c:pt>
                <c:pt idx="3436">
                  <c:v>127.1</c:v>
                </c:pt>
                <c:pt idx="3437">
                  <c:v>127.1</c:v>
                </c:pt>
                <c:pt idx="3438">
                  <c:v>127.1</c:v>
                </c:pt>
                <c:pt idx="3439">
                  <c:v>126.9</c:v>
                </c:pt>
                <c:pt idx="3440">
                  <c:v>126.9</c:v>
                </c:pt>
                <c:pt idx="3441">
                  <c:v>126.9</c:v>
                </c:pt>
                <c:pt idx="3442">
                  <c:v>127.3</c:v>
                </c:pt>
                <c:pt idx="3443">
                  <c:v>127.3</c:v>
                </c:pt>
                <c:pt idx="3444">
                  <c:v>127.3</c:v>
                </c:pt>
                <c:pt idx="3445">
                  <c:v>127.8</c:v>
                </c:pt>
                <c:pt idx="3446">
                  <c:v>127.8</c:v>
                </c:pt>
                <c:pt idx="3447">
                  <c:v>127.8</c:v>
                </c:pt>
                <c:pt idx="3448">
                  <c:v>128.1</c:v>
                </c:pt>
                <c:pt idx="3449">
                  <c:v>128.1</c:v>
                </c:pt>
                <c:pt idx="3450">
                  <c:v>128.1</c:v>
                </c:pt>
                <c:pt idx="3451">
                  <c:v>127.8</c:v>
                </c:pt>
                <c:pt idx="3452">
                  <c:v>127.8</c:v>
                </c:pt>
                <c:pt idx="3453">
                  <c:v>127.8</c:v>
                </c:pt>
                <c:pt idx="3454">
                  <c:v>127.2</c:v>
                </c:pt>
                <c:pt idx="3455">
                  <c:v>127.2</c:v>
                </c:pt>
                <c:pt idx="3456">
                  <c:v>127.2</c:v>
                </c:pt>
                <c:pt idx="3457">
                  <c:v>127.1</c:v>
                </c:pt>
                <c:pt idx="3458">
                  <c:v>127.1</c:v>
                </c:pt>
                <c:pt idx="3459">
                  <c:v>127.1</c:v>
                </c:pt>
                <c:pt idx="3460">
                  <c:v>127.5</c:v>
                </c:pt>
                <c:pt idx="3461">
                  <c:v>127.5</c:v>
                </c:pt>
                <c:pt idx="3462">
                  <c:v>127.5</c:v>
                </c:pt>
                <c:pt idx="3463">
                  <c:v>127.5</c:v>
                </c:pt>
                <c:pt idx="3464">
                  <c:v>127.5</c:v>
                </c:pt>
                <c:pt idx="3465">
                  <c:v>127.5</c:v>
                </c:pt>
                <c:pt idx="3466">
                  <c:v>126.8</c:v>
                </c:pt>
                <c:pt idx="3467">
                  <c:v>126.8</c:v>
                </c:pt>
                <c:pt idx="3468">
                  <c:v>126.8</c:v>
                </c:pt>
                <c:pt idx="3469">
                  <c:v>126.6</c:v>
                </c:pt>
                <c:pt idx="3470">
                  <c:v>126.6</c:v>
                </c:pt>
                <c:pt idx="3471">
                  <c:v>126.6</c:v>
                </c:pt>
                <c:pt idx="3472">
                  <c:v>126.5</c:v>
                </c:pt>
                <c:pt idx="3473">
                  <c:v>126.5</c:v>
                </c:pt>
                <c:pt idx="3474">
                  <c:v>126.5</c:v>
                </c:pt>
                <c:pt idx="3475">
                  <c:v>126.7</c:v>
                </c:pt>
                <c:pt idx="3476">
                  <c:v>126.7</c:v>
                </c:pt>
                <c:pt idx="3477">
                  <c:v>126.7</c:v>
                </c:pt>
                <c:pt idx="3478">
                  <c:v>126.1</c:v>
                </c:pt>
                <c:pt idx="3479">
                  <c:v>126.1</c:v>
                </c:pt>
                <c:pt idx="3480">
                  <c:v>126.1</c:v>
                </c:pt>
                <c:pt idx="3481">
                  <c:v>125.2</c:v>
                </c:pt>
                <c:pt idx="3482">
                  <c:v>125.2</c:v>
                </c:pt>
                <c:pt idx="3483">
                  <c:v>125.2</c:v>
                </c:pt>
                <c:pt idx="3484">
                  <c:v>125</c:v>
                </c:pt>
                <c:pt idx="3485">
                  <c:v>125</c:v>
                </c:pt>
                <c:pt idx="3486">
                  <c:v>125</c:v>
                </c:pt>
                <c:pt idx="3487">
                  <c:v>125</c:v>
                </c:pt>
                <c:pt idx="3488">
                  <c:v>125</c:v>
                </c:pt>
                <c:pt idx="3489">
                  <c:v>125</c:v>
                </c:pt>
                <c:pt idx="3490">
                  <c:v>125.2</c:v>
                </c:pt>
                <c:pt idx="3491">
                  <c:v>125.2</c:v>
                </c:pt>
                <c:pt idx="3492">
                  <c:v>125.2</c:v>
                </c:pt>
                <c:pt idx="3493">
                  <c:v>125</c:v>
                </c:pt>
                <c:pt idx="3494">
                  <c:v>125</c:v>
                </c:pt>
                <c:pt idx="3495">
                  <c:v>125</c:v>
                </c:pt>
                <c:pt idx="3496">
                  <c:v>124.4</c:v>
                </c:pt>
                <c:pt idx="3497">
                  <c:v>124.4</c:v>
                </c:pt>
                <c:pt idx="3498">
                  <c:v>124.4</c:v>
                </c:pt>
                <c:pt idx="3499">
                  <c:v>124.4</c:v>
                </c:pt>
                <c:pt idx="3500">
                  <c:v>124.4</c:v>
                </c:pt>
                <c:pt idx="3501">
                  <c:v>124.4</c:v>
                </c:pt>
                <c:pt idx="3502">
                  <c:v>124.8</c:v>
                </c:pt>
                <c:pt idx="3503">
                  <c:v>124.8</c:v>
                </c:pt>
                <c:pt idx="3504">
                  <c:v>124.8</c:v>
                </c:pt>
                <c:pt idx="3505">
                  <c:v>124.9</c:v>
                </c:pt>
                <c:pt idx="3506">
                  <c:v>124.9</c:v>
                </c:pt>
                <c:pt idx="3507">
                  <c:v>124.9</c:v>
                </c:pt>
                <c:pt idx="3508">
                  <c:v>124.8</c:v>
                </c:pt>
                <c:pt idx="3509">
                  <c:v>124.8</c:v>
                </c:pt>
                <c:pt idx="3510">
                  <c:v>124.8</c:v>
                </c:pt>
                <c:pt idx="3511">
                  <c:v>124.3</c:v>
                </c:pt>
                <c:pt idx="3512">
                  <c:v>124.3</c:v>
                </c:pt>
                <c:pt idx="3513">
                  <c:v>124.3</c:v>
                </c:pt>
                <c:pt idx="3514">
                  <c:v>124.7</c:v>
                </c:pt>
                <c:pt idx="3515">
                  <c:v>124.7</c:v>
                </c:pt>
                <c:pt idx="3516">
                  <c:v>124.7</c:v>
                </c:pt>
                <c:pt idx="3517">
                  <c:v>124.9</c:v>
                </c:pt>
                <c:pt idx="3518">
                  <c:v>124.9</c:v>
                </c:pt>
                <c:pt idx="3519">
                  <c:v>124.9</c:v>
                </c:pt>
                <c:pt idx="3520">
                  <c:v>125.5</c:v>
                </c:pt>
                <c:pt idx="3521">
                  <c:v>125.5</c:v>
                </c:pt>
                <c:pt idx="3522">
                  <c:v>125.5</c:v>
                </c:pt>
                <c:pt idx="3523">
                  <c:v>125.9</c:v>
                </c:pt>
                <c:pt idx="3524">
                  <c:v>125.9</c:v>
                </c:pt>
                <c:pt idx="3525">
                  <c:v>125.9</c:v>
                </c:pt>
                <c:pt idx="3526">
                  <c:v>126.1</c:v>
                </c:pt>
                <c:pt idx="3527">
                  <c:v>126.1</c:v>
                </c:pt>
                <c:pt idx="3528">
                  <c:v>126.1</c:v>
                </c:pt>
                <c:pt idx="3529">
                  <c:v>125.7</c:v>
                </c:pt>
                <c:pt idx="3530">
                  <c:v>125.7</c:v>
                </c:pt>
                <c:pt idx="3531">
                  <c:v>125.7</c:v>
                </c:pt>
                <c:pt idx="3532">
                  <c:v>124.8</c:v>
                </c:pt>
                <c:pt idx="3533">
                  <c:v>124.8</c:v>
                </c:pt>
                <c:pt idx="3534">
                  <c:v>124.8</c:v>
                </c:pt>
                <c:pt idx="3535">
                  <c:v>124.2</c:v>
                </c:pt>
                <c:pt idx="3536">
                  <c:v>124.2</c:v>
                </c:pt>
                <c:pt idx="3537">
                  <c:v>124.2</c:v>
                </c:pt>
                <c:pt idx="3538">
                  <c:v>123.6</c:v>
                </c:pt>
                <c:pt idx="3539">
                  <c:v>123.6</c:v>
                </c:pt>
                <c:pt idx="3540">
                  <c:v>123.6</c:v>
                </c:pt>
                <c:pt idx="3541">
                  <c:v>123.8</c:v>
                </c:pt>
                <c:pt idx="3542">
                  <c:v>123.8</c:v>
                </c:pt>
                <c:pt idx="3543">
                  <c:v>123.8</c:v>
                </c:pt>
                <c:pt idx="3544">
                  <c:v>123.7</c:v>
                </c:pt>
                <c:pt idx="3545">
                  <c:v>123.7</c:v>
                </c:pt>
                <c:pt idx="3546">
                  <c:v>123.7</c:v>
                </c:pt>
                <c:pt idx="3547">
                  <c:v>123.9</c:v>
                </c:pt>
                <c:pt idx="3548">
                  <c:v>123.9</c:v>
                </c:pt>
                <c:pt idx="3549">
                  <c:v>123.9</c:v>
                </c:pt>
                <c:pt idx="3550">
                  <c:v>123.6</c:v>
                </c:pt>
                <c:pt idx="3551">
                  <c:v>123.6</c:v>
                </c:pt>
                <c:pt idx="3552">
                  <c:v>123.6</c:v>
                </c:pt>
                <c:pt idx="3553">
                  <c:v>123.6</c:v>
                </c:pt>
                <c:pt idx="3554">
                  <c:v>123.6</c:v>
                </c:pt>
                <c:pt idx="3555">
                  <c:v>123.6</c:v>
                </c:pt>
                <c:pt idx="3556">
                  <c:v>123.5</c:v>
                </c:pt>
                <c:pt idx="3557">
                  <c:v>123.5</c:v>
                </c:pt>
                <c:pt idx="3558">
                  <c:v>123.5</c:v>
                </c:pt>
                <c:pt idx="3559">
                  <c:v>123.9</c:v>
                </c:pt>
                <c:pt idx="3560">
                  <c:v>123.9</c:v>
                </c:pt>
                <c:pt idx="3561">
                  <c:v>123.9</c:v>
                </c:pt>
                <c:pt idx="3562">
                  <c:v>124.5</c:v>
                </c:pt>
                <c:pt idx="3563">
                  <c:v>124.5</c:v>
                </c:pt>
                <c:pt idx="3564">
                  <c:v>124.5</c:v>
                </c:pt>
                <c:pt idx="3565">
                  <c:v>125.2</c:v>
                </c:pt>
                <c:pt idx="3566">
                  <c:v>125.2</c:v>
                </c:pt>
                <c:pt idx="3567">
                  <c:v>125.2</c:v>
                </c:pt>
                <c:pt idx="3568">
                  <c:v>125.3</c:v>
                </c:pt>
                <c:pt idx="3569">
                  <c:v>125.3</c:v>
                </c:pt>
                <c:pt idx="3570">
                  <c:v>125.3</c:v>
                </c:pt>
                <c:pt idx="3571">
                  <c:v>125.1</c:v>
                </c:pt>
                <c:pt idx="3572">
                  <c:v>125.1</c:v>
                </c:pt>
                <c:pt idx="3573">
                  <c:v>125.1</c:v>
                </c:pt>
                <c:pt idx="3574">
                  <c:v>124.6</c:v>
                </c:pt>
                <c:pt idx="3575">
                  <c:v>124.6</c:v>
                </c:pt>
                <c:pt idx="3576">
                  <c:v>124.6</c:v>
                </c:pt>
                <c:pt idx="3577">
                  <c:v>124.4</c:v>
                </c:pt>
                <c:pt idx="3578">
                  <c:v>124.4</c:v>
                </c:pt>
                <c:pt idx="3579">
                  <c:v>124.4</c:v>
                </c:pt>
                <c:pt idx="3580">
                  <c:v>124.4</c:v>
                </c:pt>
                <c:pt idx="3581">
                  <c:v>124.4</c:v>
                </c:pt>
                <c:pt idx="3582">
                  <c:v>124.4</c:v>
                </c:pt>
                <c:pt idx="3583">
                  <c:v>124.7</c:v>
                </c:pt>
                <c:pt idx="3584">
                  <c:v>124.7</c:v>
                </c:pt>
                <c:pt idx="3585">
                  <c:v>124.7</c:v>
                </c:pt>
                <c:pt idx="3586">
                  <c:v>124.9</c:v>
                </c:pt>
                <c:pt idx="3587">
                  <c:v>124.9</c:v>
                </c:pt>
                <c:pt idx="3588">
                  <c:v>124.9</c:v>
                </c:pt>
                <c:pt idx="3589">
                  <c:v>124.9</c:v>
                </c:pt>
                <c:pt idx="3590">
                  <c:v>124.9</c:v>
                </c:pt>
                <c:pt idx="3591">
                  <c:v>124.9</c:v>
                </c:pt>
                <c:pt idx="3592">
                  <c:v>124.4</c:v>
                </c:pt>
                <c:pt idx="3593">
                  <c:v>124.4</c:v>
                </c:pt>
                <c:pt idx="3594">
                  <c:v>124.4</c:v>
                </c:pt>
                <c:pt idx="3595">
                  <c:v>124.2</c:v>
                </c:pt>
                <c:pt idx="3596">
                  <c:v>124.2</c:v>
                </c:pt>
                <c:pt idx="3597">
                  <c:v>124.2</c:v>
                </c:pt>
                <c:pt idx="3598">
                  <c:v>124.3</c:v>
                </c:pt>
                <c:pt idx="3599">
                  <c:v>124.3</c:v>
                </c:pt>
                <c:pt idx="3600">
                  <c:v>124.3</c:v>
                </c:pt>
                <c:pt idx="3601">
                  <c:v>125</c:v>
                </c:pt>
                <c:pt idx="3602">
                  <c:v>125</c:v>
                </c:pt>
                <c:pt idx="3603">
                  <c:v>125</c:v>
                </c:pt>
                <c:pt idx="3604">
                  <c:v>126</c:v>
                </c:pt>
                <c:pt idx="3605">
                  <c:v>126</c:v>
                </c:pt>
                <c:pt idx="3606">
                  <c:v>126</c:v>
                </c:pt>
                <c:pt idx="3607">
                  <c:v>128.1</c:v>
                </c:pt>
                <c:pt idx="3608">
                  <c:v>128.1</c:v>
                </c:pt>
                <c:pt idx="3609">
                  <c:v>128.1</c:v>
                </c:pt>
                <c:pt idx="3610">
                  <c:v>133.5</c:v>
                </c:pt>
                <c:pt idx="3611">
                  <c:v>133.5</c:v>
                </c:pt>
                <c:pt idx="3612">
                  <c:v>133.5</c:v>
                </c:pt>
                <c:pt idx="3613">
                  <c:v>143</c:v>
                </c:pt>
                <c:pt idx="3614">
                  <c:v>143</c:v>
                </c:pt>
                <c:pt idx="3615">
                  <c:v>143</c:v>
                </c:pt>
                <c:pt idx="3616">
                  <c:v>152.5</c:v>
                </c:pt>
                <c:pt idx="3617">
                  <c:v>152.5</c:v>
                </c:pt>
                <c:pt idx="3618">
                  <c:v>152.5</c:v>
                </c:pt>
                <c:pt idx="3619">
                  <c:v>158.30000000000001</c:v>
                </c:pt>
                <c:pt idx="3620">
                  <c:v>158.30000000000001</c:v>
                </c:pt>
                <c:pt idx="3621">
                  <c:v>158.30000000000001</c:v>
                </c:pt>
                <c:pt idx="3622">
                  <c:v>156.80000000000001</c:v>
                </c:pt>
                <c:pt idx="3623">
                  <c:v>156.80000000000001</c:v>
                </c:pt>
                <c:pt idx="3624">
                  <c:v>156.80000000000001</c:v>
                </c:pt>
                <c:pt idx="3625">
                  <c:v>153.1</c:v>
                </c:pt>
                <c:pt idx="3626">
                  <c:v>153.1</c:v>
                </c:pt>
                <c:pt idx="3627">
                  <c:v>153.1</c:v>
                </c:pt>
                <c:pt idx="3628">
                  <c:v>149.1</c:v>
                </c:pt>
                <c:pt idx="3629">
                  <c:v>149.1</c:v>
                </c:pt>
                <c:pt idx="3630">
                  <c:v>149.1</c:v>
                </c:pt>
                <c:pt idx="3631">
                  <c:v>148.1</c:v>
                </c:pt>
                <c:pt idx="3632">
                  <c:v>148.1</c:v>
                </c:pt>
                <c:pt idx="3633">
                  <c:v>148.1</c:v>
                </c:pt>
                <c:pt idx="3634">
                  <c:v>148.69999999999999</c:v>
                </c:pt>
                <c:pt idx="3635">
                  <c:v>148.69999999999999</c:v>
                </c:pt>
                <c:pt idx="3636">
                  <c:v>148.69999999999999</c:v>
                </c:pt>
                <c:pt idx="3637">
                  <c:v>149.80000000000001</c:v>
                </c:pt>
                <c:pt idx="3638">
                  <c:v>149.80000000000001</c:v>
                </c:pt>
                <c:pt idx="3639">
                  <c:v>149.80000000000001</c:v>
                </c:pt>
                <c:pt idx="3640">
                  <c:v>150.69999999999999</c:v>
                </c:pt>
                <c:pt idx="3641">
                  <c:v>150.69999999999999</c:v>
                </c:pt>
                <c:pt idx="3642">
                  <c:v>150.69999999999999</c:v>
                </c:pt>
                <c:pt idx="3643">
                  <c:v>152</c:v>
                </c:pt>
                <c:pt idx="3644">
                  <c:v>152</c:v>
                </c:pt>
                <c:pt idx="3645">
                  <c:v>152</c:v>
                </c:pt>
                <c:pt idx="3646">
                  <c:v>153.30000000000001</c:v>
                </c:pt>
                <c:pt idx="3647">
                  <c:v>153.30000000000001</c:v>
                </c:pt>
                <c:pt idx="3648">
                  <c:v>153.30000000000001</c:v>
                </c:pt>
                <c:pt idx="3649">
                  <c:v>153.5</c:v>
                </c:pt>
                <c:pt idx="3650">
                  <c:v>153.5</c:v>
                </c:pt>
                <c:pt idx="3651">
                  <c:v>153.5</c:v>
                </c:pt>
                <c:pt idx="3652">
                  <c:v>152.9</c:v>
                </c:pt>
                <c:pt idx="3653">
                  <c:v>152.9</c:v>
                </c:pt>
                <c:pt idx="3654">
                  <c:v>152.9</c:v>
                </c:pt>
                <c:pt idx="3655">
                  <c:v>152.4</c:v>
                </c:pt>
                <c:pt idx="3656">
                  <c:v>152.4</c:v>
                </c:pt>
                <c:pt idx="3657">
                  <c:v>152.4</c:v>
                </c:pt>
                <c:pt idx="3658">
                  <c:v>152.4</c:v>
                </c:pt>
                <c:pt idx="3659">
                  <c:v>152.4</c:v>
                </c:pt>
                <c:pt idx="3660">
                  <c:v>152.4</c:v>
                </c:pt>
                <c:pt idx="3661">
                  <c:v>152</c:v>
                </c:pt>
                <c:pt idx="3662">
                  <c:v>152</c:v>
                </c:pt>
                <c:pt idx="3663">
                  <c:v>152</c:v>
                </c:pt>
                <c:pt idx="3664">
                  <c:v>150.69999999999999</c:v>
                </c:pt>
                <c:pt idx="3665">
                  <c:v>150.69999999999999</c:v>
                </c:pt>
                <c:pt idx="3666">
                  <c:v>150.69999999999999</c:v>
                </c:pt>
                <c:pt idx="3667">
                  <c:v>149.30000000000001</c:v>
                </c:pt>
                <c:pt idx="3668">
                  <c:v>149.30000000000001</c:v>
                </c:pt>
                <c:pt idx="3669">
                  <c:v>149.30000000000001</c:v>
                </c:pt>
                <c:pt idx="3670">
                  <c:v>148.5</c:v>
                </c:pt>
                <c:pt idx="3671">
                  <c:v>148.5</c:v>
                </c:pt>
                <c:pt idx="3672">
                  <c:v>148.5</c:v>
                </c:pt>
                <c:pt idx="3673">
                  <c:v>147</c:v>
                </c:pt>
                <c:pt idx="3674">
                  <c:v>147</c:v>
                </c:pt>
                <c:pt idx="3675">
                  <c:v>147</c:v>
                </c:pt>
                <c:pt idx="3676">
                  <c:v>144.5</c:v>
                </c:pt>
                <c:pt idx="3677">
                  <c:v>144.5</c:v>
                </c:pt>
                <c:pt idx="3678">
                  <c:v>144.5</c:v>
                </c:pt>
                <c:pt idx="3679">
                  <c:v>141</c:v>
                </c:pt>
                <c:pt idx="3680">
                  <c:v>141</c:v>
                </c:pt>
                <c:pt idx="3681">
                  <c:v>141</c:v>
                </c:pt>
                <c:pt idx="3682">
                  <c:v>137.80000000000001</c:v>
                </c:pt>
                <c:pt idx="3683">
                  <c:v>137.80000000000001</c:v>
                </c:pt>
                <c:pt idx="3684">
                  <c:v>137.80000000000001</c:v>
                </c:pt>
                <c:pt idx="3685">
                  <c:v>135.6</c:v>
                </c:pt>
                <c:pt idx="3686">
                  <c:v>135.6</c:v>
                </c:pt>
                <c:pt idx="3687">
                  <c:v>135.6</c:v>
                </c:pt>
                <c:pt idx="3688">
                  <c:v>134.5</c:v>
                </c:pt>
                <c:pt idx="3689">
                  <c:v>134.5</c:v>
                </c:pt>
                <c:pt idx="3690">
                  <c:v>134.5</c:v>
                </c:pt>
                <c:pt idx="3691">
                  <c:v>134</c:v>
                </c:pt>
                <c:pt idx="3692">
                  <c:v>134</c:v>
                </c:pt>
                <c:pt idx="3693">
                  <c:v>134</c:v>
                </c:pt>
                <c:pt idx="3694">
                  <c:v>134</c:v>
                </c:pt>
                <c:pt idx="3695">
                  <c:v>134</c:v>
                </c:pt>
                <c:pt idx="3696">
                  <c:v>134</c:v>
                </c:pt>
                <c:pt idx="3697">
                  <c:v>133.80000000000001</c:v>
                </c:pt>
                <c:pt idx="3698">
                  <c:v>133.80000000000001</c:v>
                </c:pt>
                <c:pt idx="3699">
                  <c:v>133.80000000000001</c:v>
                </c:pt>
                <c:pt idx="3700">
                  <c:v>133.69999999999999</c:v>
                </c:pt>
                <c:pt idx="3701">
                  <c:v>133.69999999999999</c:v>
                </c:pt>
                <c:pt idx="3702">
                  <c:v>133.69999999999999</c:v>
                </c:pt>
                <c:pt idx="3703">
                  <c:v>133.5</c:v>
                </c:pt>
                <c:pt idx="3704">
                  <c:v>133.5</c:v>
                </c:pt>
                <c:pt idx="3705">
                  <c:v>133.5</c:v>
                </c:pt>
                <c:pt idx="3706">
                  <c:v>133.19999999999999</c:v>
                </c:pt>
                <c:pt idx="3707">
                  <c:v>133.19999999999999</c:v>
                </c:pt>
                <c:pt idx="3708">
                  <c:v>133.19999999999999</c:v>
                </c:pt>
                <c:pt idx="3709">
                  <c:v>133.9</c:v>
                </c:pt>
                <c:pt idx="3710">
                  <c:v>133.9</c:v>
                </c:pt>
                <c:pt idx="3711">
                  <c:v>133.9</c:v>
                </c:pt>
                <c:pt idx="3712">
                  <c:v>133.6</c:v>
                </c:pt>
                <c:pt idx="3713">
                  <c:v>133.6</c:v>
                </c:pt>
                <c:pt idx="3714">
                  <c:v>133.6</c:v>
                </c:pt>
                <c:pt idx="3715">
                  <c:v>132.69999999999999</c:v>
                </c:pt>
                <c:pt idx="3716">
                  <c:v>132.69999999999999</c:v>
                </c:pt>
                <c:pt idx="3717">
                  <c:v>132.69999999999999</c:v>
                </c:pt>
                <c:pt idx="3718">
                  <c:v>130.19999999999999</c:v>
                </c:pt>
                <c:pt idx="3719">
                  <c:v>130.19999999999999</c:v>
                </c:pt>
                <c:pt idx="3720">
                  <c:v>130.19999999999999</c:v>
                </c:pt>
                <c:pt idx="3721">
                  <c:v>128.19999999999999</c:v>
                </c:pt>
                <c:pt idx="3722">
                  <c:v>128.19999999999999</c:v>
                </c:pt>
                <c:pt idx="3723">
                  <c:v>128.19999999999999</c:v>
                </c:pt>
                <c:pt idx="3724">
                  <c:v>126.7</c:v>
                </c:pt>
                <c:pt idx="3725">
                  <c:v>126.7</c:v>
                </c:pt>
                <c:pt idx="3726">
                  <c:v>126.7</c:v>
                </c:pt>
                <c:pt idx="3727">
                  <c:v>125.6</c:v>
                </c:pt>
                <c:pt idx="3728">
                  <c:v>125.6</c:v>
                </c:pt>
                <c:pt idx="3729">
                  <c:v>125.6</c:v>
                </c:pt>
                <c:pt idx="3730">
                  <c:v>125.4</c:v>
                </c:pt>
                <c:pt idx="3731">
                  <c:v>125.4</c:v>
                </c:pt>
                <c:pt idx="3732">
                  <c:v>125.4</c:v>
                </c:pt>
                <c:pt idx="3733">
                  <c:v>125.3</c:v>
                </c:pt>
                <c:pt idx="3734">
                  <c:v>125.3</c:v>
                </c:pt>
                <c:pt idx="3735">
                  <c:v>125.3</c:v>
                </c:pt>
                <c:pt idx="3736">
                  <c:v>125</c:v>
                </c:pt>
                <c:pt idx="3737">
                  <c:v>125</c:v>
                </c:pt>
                <c:pt idx="3738">
                  <c:v>125</c:v>
                </c:pt>
                <c:pt idx="3739">
                  <c:v>124.7</c:v>
                </c:pt>
                <c:pt idx="3740">
                  <c:v>124.7</c:v>
                </c:pt>
                <c:pt idx="3741">
                  <c:v>124.7</c:v>
                </c:pt>
                <c:pt idx="3742">
                  <c:v>123.9</c:v>
                </c:pt>
                <c:pt idx="3743">
                  <c:v>123.9</c:v>
                </c:pt>
                <c:pt idx="3744">
                  <c:v>123.9</c:v>
                </c:pt>
                <c:pt idx="3745">
                  <c:v>123.4</c:v>
                </c:pt>
                <c:pt idx="3746">
                  <c:v>123.4</c:v>
                </c:pt>
                <c:pt idx="3747">
                  <c:v>123.4</c:v>
                </c:pt>
                <c:pt idx="3748">
                  <c:v>123.2</c:v>
                </c:pt>
                <c:pt idx="3749">
                  <c:v>123.2</c:v>
                </c:pt>
                <c:pt idx="3750">
                  <c:v>123.2</c:v>
                </c:pt>
                <c:pt idx="3751">
                  <c:v>123.2</c:v>
                </c:pt>
                <c:pt idx="3752">
                  <c:v>123.2</c:v>
                </c:pt>
                <c:pt idx="3753">
                  <c:v>123.2</c:v>
                </c:pt>
                <c:pt idx="3754">
                  <c:v>123.2</c:v>
                </c:pt>
                <c:pt idx="3755">
                  <c:v>123.2</c:v>
                </c:pt>
                <c:pt idx="3756">
                  <c:v>123.2</c:v>
                </c:pt>
                <c:pt idx="3757">
                  <c:v>122.9</c:v>
                </c:pt>
                <c:pt idx="3758">
                  <c:v>122.9</c:v>
                </c:pt>
                <c:pt idx="3759">
                  <c:v>122.9</c:v>
                </c:pt>
                <c:pt idx="3760">
                  <c:v>122.8</c:v>
                </c:pt>
                <c:pt idx="3761">
                  <c:v>122.8</c:v>
                </c:pt>
                <c:pt idx="3762">
                  <c:v>122.8</c:v>
                </c:pt>
                <c:pt idx="3763">
                  <c:v>122.9</c:v>
                </c:pt>
                <c:pt idx="3764">
                  <c:v>122.9</c:v>
                </c:pt>
                <c:pt idx="3765">
                  <c:v>122.9</c:v>
                </c:pt>
                <c:pt idx="3766">
                  <c:v>123</c:v>
                </c:pt>
                <c:pt idx="3767">
                  <c:v>123</c:v>
                </c:pt>
                <c:pt idx="3768">
                  <c:v>123</c:v>
                </c:pt>
                <c:pt idx="3769">
                  <c:v>123</c:v>
                </c:pt>
                <c:pt idx="3770">
                  <c:v>123</c:v>
                </c:pt>
                <c:pt idx="3771">
                  <c:v>123</c:v>
                </c:pt>
                <c:pt idx="3772">
                  <c:v>123</c:v>
                </c:pt>
                <c:pt idx="3773">
                  <c:v>123</c:v>
                </c:pt>
                <c:pt idx="3774">
                  <c:v>123</c:v>
                </c:pt>
                <c:pt idx="3775">
                  <c:v>122.8</c:v>
                </c:pt>
                <c:pt idx="3776">
                  <c:v>122.8</c:v>
                </c:pt>
                <c:pt idx="3777">
                  <c:v>122.8</c:v>
                </c:pt>
                <c:pt idx="3778">
                  <c:v>122.8</c:v>
                </c:pt>
                <c:pt idx="3779">
                  <c:v>122.8</c:v>
                </c:pt>
                <c:pt idx="3780">
                  <c:v>122.8</c:v>
                </c:pt>
                <c:pt idx="3781">
                  <c:v>122.3</c:v>
                </c:pt>
                <c:pt idx="3782">
                  <c:v>122.3</c:v>
                </c:pt>
                <c:pt idx="3783">
                  <c:v>122.3</c:v>
                </c:pt>
                <c:pt idx="3784">
                  <c:v>122.2</c:v>
                </c:pt>
                <c:pt idx="3785">
                  <c:v>122.2</c:v>
                </c:pt>
                <c:pt idx="3786">
                  <c:v>122.2</c:v>
                </c:pt>
                <c:pt idx="3787">
                  <c:v>122</c:v>
                </c:pt>
                <c:pt idx="3788">
                  <c:v>122</c:v>
                </c:pt>
                <c:pt idx="3789">
                  <c:v>122</c:v>
                </c:pt>
                <c:pt idx="3790">
                  <c:v>122.4</c:v>
                </c:pt>
                <c:pt idx="3791">
                  <c:v>122.4</c:v>
                </c:pt>
                <c:pt idx="3792">
                  <c:v>122.4</c:v>
                </c:pt>
                <c:pt idx="3793">
                  <c:v>122.9</c:v>
                </c:pt>
                <c:pt idx="3794">
                  <c:v>122.9</c:v>
                </c:pt>
                <c:pt idx="3795">
                  <c:v>122.9</c:v>
                </c:pt>
                <c:pt idx="3796">
                  <c:v>123</c:v>
                </c:pt>
                <c:pt idx="3797">
                  <c:v>123</c:v>
                </c:pt>
                <c:pt idx="3798">
                  <c:v>123</c:v>
                </c:pt>
                <c:pt idx="3799">
                  <c:v>122.6</c:v>
                </c:pt>
                <c:pt idx="3800">
                  <c:v>122.6</c:v>
                </c:pt>
                <c:pt idx="3801">
                  <c:v>122.6</c:v>
                </c:pt>
                <c:pt idx="3802">
                  <c:v>122.2</c:v>
                </c:pt>
                <c:pt idx="3803">
                  <c:v>122.2</c:v>
                </c:pt>
                <c:pt idx="3804">
                  <c:v>122.2</c:v>
                </c:pt>
                <c:pt idx="3805">
                  <c:v>122.2</c:v>
                </c:pt>
                <c:pt idx="3806">
                  <c:v>122.2</c:v>
                </c:pt>
                <c:pt idx="3807">
                  <c:v>122.2</c:v>
                </c:pt>
                <c:pt idx="3808">
                  <c:v>122.7</c:v>
                </c:pt>
                <c:pt idx="3809">
                  <c:v>122.7</c:v>
                </c:pt>
                <c:pt idx="3810">
                  <c:v>122.7</c:v>
                </c:pt>
                <c:pt idx="3811">
                  <c:v>122.7</c:v>
                </c:pt>
                <c:pt idx="3812">
                  <c:v>122.7</c:v>
                </c:pt>
                <c:pt idx="3813">
                  <c:v>122.7</c:v>
                </c:pt>
                <c:pt idx="3814">
                  <c:v>123</c:v>
                </c:pt>
                <c:pt idx="3815">
                  <c:v>123</c:v>
                </c:pt>
                <c:pt idx="3816">
                  <c:v>123</c:v>
                </c:pt>
                <c:pt idx="3817">
                  <c:v>123.1</c:v>
                </c:pt>
                <c:pt idx="3818">
                  <c:v>123.1</c:v>
                </c:pt>
                <c:pt idx="3819">
                  <c:v>123.1</c:v>
                </c:pt>
                <c:pt idx="3820">
                  <c:v>123.4</c:v>
                </c:pt>
                <c:pt idx="3821">
                  <c:v>123.4</c:v>
                </c:pt>
                <c:pt idx="3822">
                  <c:v>123.4</c:v>
                </c:pt>
                <c:pt idx="3823">
                  <c:v>123.5</c:v>
                </c:pt>
                <c:pt idx="3824">
                  <c:v>123.5</c:v>
                </c:pt>
                <c:pt idx="3825">
                  <c:v>123.5</c:v>
                </c:pt>
                <c:pt idx="3826">
                  <c:v>123.7</c:v>
                </c:pt>
                <c:pt idx="3827">
                  <c:v>123.7</c:v>
                </c:pt>
                <c:pt idx="3828">
                  <c:v>123.7</c:v>
                </c:pt>
                <c:pt idx="3829">
                  <c:v>124</c:v>
                </c:pt>
                <c:pt idx="3830">
                  <c:v>124</c:v>
                </c:pt>
                <c:pt idx="3831">
                  <c:v>124</c:v>
                </c:pt>
                <c:pt idx="3832">
                  <c:v>124</c:v>
                </c:pt>
                <c:pt idx="3833">
                  <c:v>124</c:v>
                </c:pt>
                <c:pt idx="3834">
                  <c:v>124</c:v>
                </c:pt>
                <c:pt idx="3835">
                  <c:v>123.8</c:v>
                </c:pt>
                <c:pt idx="3836">
                  <c:v>123.8</c:v>
                </c:pt>
                <c:pt idx="3837">
                  <c:v>123.8</c:v>
                </c:pt>
                <c:pt idx="3838">
                  <c:v>123.7</c:v>
                </c:pt>
                <c:pt idx="3839">
                  <c:v>123.7</c:v>
                </c:pt>
                <c:pt idx="3840">
                  <c:v>123.7</c:v>
                </c:pt>
                <c:pt idx="3841">
                  <c:v>123.6</c:v>
                </c:pt>
                <c:pt idx="3842">
                  <c:v>123.6</c:v>
                </c:pt>
                <c:pt idx="3843">
                  <c:v>123.6</c:v>
                </c:pt>
                <c:pt idx="3844">
                  <c:v>123.6</c:v>
                </c:pt>
                <c:pt idx="3845">
                  <c:v>123.6</c:v>
                </c:pt>
                <c:pt idx="3846">
                  <c:v>123.6</c:v>
                </c:pt>
                <c:pt idx="3847">
                  <c:v>123.4</c:v>
                </c:pt>
                <c:pt idx="3848">
                  <c:v>123.4</c:v>
                </c:pt>
                <c:pt idx="3849">
                  <c:v>123.4</c:v>
                </c:pt>
                <c:pt idx="3850">
                  <c:v>123.7</c:v>
                </c:pt>
                <c:pt idx="3851">
                  <c:v>123.7</c:v>
                </c:pt>
                <c:pt idx="3852">
                  <c:v>123.7</c:v>
                </c:pt>
                <c:pt idx="3853">
                  <c:v>123.9</c:v>
                </c:pt>
                <c:pt idx="3854">
                  <c:v>123.9</c:v>
                </c:pt>
                <c:pt idx="3855">
                  <c:v>123.9</c:v>
                </c:pt>
                <c:pt idx="3856">
                  <c:v>124.5</c:v>
                </c:pt>
                <c:pt idx="3857">
                  <c:v>124.5</c:v>
                </c:pt>
                <c:pt idx="3858">
                  <c:v>124.5</c:v>
                </c:pt>
                <c:pt idx="3859">
                  <c:v>124.9</c:v>
                </c:pt>
                <c:pt idx="3860">
                  <c:v>124.9</c:v>
                </c:pt>
                <c:pt idx="3861">
                  <c:v>124.9</c:v>
                </c:pt>
                <c:pt idx="3862">
                  <c:v>124.9</c:v>
                </c:pt>
                <c:pt idx="3863">
                  <c:v>124.9</c:v>
                </c:pt>
                <c:pt idx="3864">
                  <c:v>124.9</c:v>
                </c:pt>
                <c:pt idx="3865">
                  <c:v>125.1</c:v>
                </c:pt>
                <c:pt idx="3866">
                  <c:v>125.1</c:v>
                </c:pt>
                <c:pt idx="3867">
                  <c:v>125.1</c:v>
                </c:pt>
                <c:pt idx="3868">
                  <c:v>125.3</c:v>
                </c:pt>
                <c:pt idx="3869">
                  <c:v>125.3</c:v>
                </c:pt>
                <c:pt idx="3870">
                  <c:v>125.3</c:v>
                </c:pt>
                <c:pt idx="3871">
                  <c:v>126.1</c:v>
                </c:pt>
                <c:pt idx="3872">
                  <c:v>126.1</c:v>
                </c:pt>
                <c:pt idx="3873">
                  <c:v>126.1</c:v>
                </c:pt>
                <c:pt idx="3874">
                  <c:v>126.4</c:v>
                </c:pt>
                <c:pt idx="3875">
                  <c:v>126.4</c:v>
                </c:pt>
                <c:pt idx="3876">
                  <c:v>126.4</c:v>
                </c:pt>
                <c:pt idx="3877">
                  <c:v>126.5</c:v>
                </c:pt>
                <c:pt idx="3878">
                  <c:v>126.5</c:v>
                </c:pt>
                <c:pt idx="3879">
                  <c:v>126.5</c:v>
                </c:pt>
                <c:pt idx="3880">
                  <c:v>126.5</c:v>
                </c:pt>
                <c:pt idx="3881">
                  <c:v>126.5</c:v>
                </c:pt>
                <c:pt idx="3882">
                  <c:v>126.5</c:v>
                </c:pt>
                <c:pt idx="3883">
                  <c:v>126.5</c:v>
                </c:pt>
                <c:pt idx="3884">
                  <c:v>126.5</c:v>
                </c:pt>
                <c:pt idx="3885">
                  <c:v>126.5</c:v>
                </c:pt>
                <c:pt idx="3886">
                  <c:v>126.6</c:v>
                </c:pt>
                <c:pt idx="3887">
                  <c:v>126.6</c:v>
                </c:pt>
                <c:pt idx="3888">
                  <c:v>126.6</c:v>
                </c:pt>
                <c:pt idx="3889">
                  <c:v>126.1</c:v>
                </c:pt>
                <c:pt idx="3890">
                  <c:v>126.1</c:v>
                </c:pt>
                <c:pt idx="3891">
                  <c:v>126.1</c:v>
                </c:pt>
                <c:pt idx="3892">
                  <c:v>125.9</c:v>
                </c:pt>
                <c:pt idx="3893">
                  <c:v>125.9</c:v>
                </c:pt>
                <c:pt idx="3894">
                  <c:v>125.9</c:v>
                </c:pt>
                <c:pt idx="3895">
                  <c:v>125.7</c:v>
                </c:pt>
                <c:pt idx="3896">
                  <c:v>125.7</c:v>
                </c:pt>
                <c:pt idx="3897">
                  <c:v>125.7</c:v>
                </c:pt>
                <c:pt idx="3898">
                  <c:v>126.1</c:v>
                </c:pt>
                <c:pt idx="3899">
                  <c:v>126.1</c:v>
                </c:pt>
                <c:pt idx="3900">
                  <c:v>126.1</c:v>
                </c:pt>
                <c:pt idx="3901">
                  <c:v>126.3</c:v>
                </c:pt>
                <c:pt idx="3902">
                  <c:v>126.3</c:v>
                </c:pt>
                <c:pt idx="3903">
                  <c:v>126.3</c:v>
                </c:pt>
                <c:pt idx="3904">
                  <c:v>126.9</c:v>
                </c:pt>
                <c:pt idx="3905">
                  <c:v>126.9</c:v>
                </c:pt>
                <c:pt idx="3906">
                  <c:v>126.9</c:v>
                </c:pt>
                <c:pt idx="3907">
                  <c:v>127.1</c:v>
                </c:pt>
                <c:pt idx="3908">
                  <c:v>127.1</c:v>
                </c:pt>
                <c:pt idx="3909">
                  <c:v>127.1</c:v>
                </c:pt>
                <c:pt idx="3910">
                  <c:v>127.6</c:v>
                </c:pt>
                <c:pt idx="3911">
                  <c:v>127.6</c:v>
                </c:pt>
                <c:pt idx="3912">
                  <c:v>127.6</c:v>
                </c:pt>
                <c:pt idx="3913">
                  <c:v>127.6</c:v>
                </c:pt>
                <c:pt idx="3914">
                  <c:v>127.6</c:v>
                </c:pt>
                <c:pt idx="3915">
                  <c:v>127.6</c:v>
                </c:pt>
                <c:pt idx="3916">
                  <c:v>127.6</c:v>
                </c:pt>
                <c:pt idx="3917">
                  <c:v>127.6</c:v>
                </c:pt>
                <c:pt idx="3918">
                  <c:v>127.6</c:v>
                </c:pt>
                <c:pt idx="3919">
                  <c:v>127.4</c:v>
                </c:pt>
                <c:pt idx="3920">
                  <c:v>127.4</c:v>
                </c:pt>
                <c:pt idx="3921">
                  <c:v>127.4</c:v>
                </c:pt>
                <c:pt idx="3922">
                  <c:v>127.1</c:v>
                </c:pt>
                <c:pt idx="3923">
                  <c:v>127.1</c:v>
                </c:pt>
                <c:pt idx="3924">
                  <c:v>127.1</c:v>
                </c:pt>
                <c:pt idx="3925">
                  <c:v>127.1</c:v>
                </c:pt>
                <c:pt idx="3926">
                  <c:v>127.1</c:v>
                </c:pt>
                <c:pt idx="3927">
                  <c:v>127.1</c:v>
                </c:pt>
                <c:pt idx="3928">
                  <c:v>127.2</c:v>
                </c:pt>
                <c:pt idx="3929">
                  <c:v>127.2</c:v>
                </c:pt>
                <c:pt idx="3930">
                  <c:v>127.2</c:v>
                </c:pt>
                <c:pt idx="3931">
                  <c:v>127</c:v>
                </c:pt>
                <c:pt idx="3932">
                  <c:v>127</c:v>
                </c:pt>
                <c:pt idx="3933">
                  <c:v>127</c:v>
                </c:pt>
                <c:pt idx="3934">
                  <c:v>127.1</c:v>
                </c:pt>
                <c:pt idx="3935">
                  <c:v>127.1</c:v>
                </c:pt>
                <c:pt idx="3936">
                  <c:v>127.1</c:v>
                </c:pt>
                <c:pt idx="3937">
                  <c:v>126.9</c:v>
                </c:pt>
                <c:pt idx="3938">
                  <c:v>126.9</c:v>
                </c:pt>
                <c:pt idx="3939">
                  <c:v>126.9</c:v>
                </c:pt>
                <c:pt idx="3940">
                  <c:v>127</c:v>
                </c:pt>
                <c:pt idx="3941">
                  <c:v>127</c:v>
                </c:pt>
                <c:pt idx="3942">
                  <c:v>127</c:v>
                </c:pt>
                <c:pt idx="3943">
                  <c:v>126.8</c:v>
                </c:pt>
                <c:pt idx="3944">
                  <c:v>126.8</c:v>
                </c:pt>
                <c:pt idx="3945">
                  <c:v>126.8</c:v>
                </c:pt>
                <c:pt idx="3946">
                  <c:v>126.6</c:v>
                </c:pt>
                <c:pt idx="3947">
                  <c:v>126.6</c:v>
                </c:pt>
                <c:pt idx="3948">
                  <c:v>126.6</c:v>
                </c:pt>
                <c:pt idx="3949">
                  <c:v>126.2</c:v>
                </c:pt>
                <c:pt idx="3950">
                  <c:v>126.2</c:v>
                </c:pt>
                <c:pt idx="3951">
                  <c:v>126.2</c:v>
                </c:pt>
                <c:pt idx="3952">
                  <c:v>126.1</c:v>
                </c:pt>
                <c:pt idx="3953">
                  <c:v>126.1</c:v>
                </c:pt>
                <c:pt idx="3954">
                  <c:v>126.1</c:v>
                </c:pt>
                <c:pt idx="3955">
                  <c:v>126.2</c:v>
                </c:pt>
                <c:pt idx="3956">
                  <c:v>126.2</c:v>
                </c:pt>
                <c:pt idx="3957">
                  <c:v>126.2</c:v>
                </c:pt>
                <c:pt idx="3958">
                  <c:v>126.5</c:v>
                </c:pt>
                <c:pt idx="3959">
                  <c:v>126.5</c:v>
                </c:pt>
                <c:pt idx="3960">
                  <c:v>126.5</c:v>
                </c:pt>
                <c:pt idx="3961">
                  <c:v>126.7</c:v>
                </c:pt>
                <c:pt idx="3962">
                  <c:v>126.7</c:v>
                </c:pt>
                <c:pt idx="3963">
                  <c:v>126.7</c:v>
                </c:pt>
                <c:pt idx="3964">
                  <c:v>127</c:v>
                </c:pt>
                <c:pt idx="3965">
                  <c:v>127</c:v>
                </c:pt>
                <c:pt idx="3966">
                  <c:v>127</c:v>
                </c:pt>
                <c:pt idx="3967">
                  <c:v>127</c:v>
                </c:pt>
                <c:pt idx="3968">
                  <c:v>127</c:v>
                </c:pt>
                <c:pt idx="3969">
                  <c:v>127</c:v>
                </c:pt>
                <c:pt idx="3970">
                  <c:v>126.7</c:v>
                </c:pt>
                <c:pt idx="3971">
                  <c:v>126.7</c:v>
                </c:pt>
                <c:pt idx="3972">
                  <c:v>126.7</c:v>
                </c:pt>
                <c:pt idx="3973">
                  <c:v>126.8</c:v>
                </c:pt>
                <c:pt idx="3974">
                  <c:v>126.8</c:v>
                </c:pt>
                <c:pt idx="3975">
                  <c:v>126.8</c:v>
                </c:pt>
                <c:pt idx="3976">
                  <c:v>127.3</c:v>
                </c:pt>
                <c:pt idx="3977">
                  <c:v>127.3</c:v>
                </c:pt>
                <c:pt idx="3978">
                  <c:v>127.3</c:v>
                </c:pt>
                <c:pt idx="3979">
                  <c:v>127.5</c:v>
                </c:pt>
                <c:pt idx="3980">
                  <c:v>127.5</c:v>
                </c:pt>
                <c:pt idx="3981">
                  <c:v>127.5</c:v>
                </c:pt>
                <c:pt idx="3982">
                  <c:v>127.4</c:v>
                </c:pt>
                <c:pt idx="3983">
                  <c:v>127.4</c:v>
                </c:pt>
                <c:pt idx="3984">
                  <c:v>127.4</c:v>
                </c:pt>
                <c:pt idx="3985">
                  <c:v>127.4</c:v>
                </c:pt>
                <c:pt idx="3986">
                  <c:v>127.4</c:v>
                </c:pt>
                <c:pt idx="3987">
                  <c:v>127.4</c:v>
                </c:pt>
                <c:pt idx="3988">
                  <c:v>127.5</c:v>
                </c:pt>
                <c:pt idx="3989">
                  <c:v>127.5</c:v>
                </c:pt>
                <c:pt idx="3990">
                  <c:v>127.5</c:v>
                </c:pt>
                <c:pt idx="3991">
                  <c:v>127.8</c:v>
                </c:pt>
                <c:pt idx="3992">
                  <c:v>127.8</c:v>
                </c:pt>
                <c:pt idx="3993">
                  <c:v>127.8</c:v>
                </c:pt>
                <c:pt idx="3994">
                  <c:v>127.9</c:v>
                </c:pt>
                <c:pt idx="3995">
                  <c:v>127.9</c:v>
                </c:pt>
                <c:pt idx="3996">
                  <c:v>127.9</c:v>
                </c:pt>
                <c:pt idx="3997">
                  <c:v>127.9</c:v>
                </c:pt>
                <c:pt idx="3998">
                  <c:v>127.9</c:v>
                </c:pt>
                <c:pt idx="3999">
                  <c:v>127.9</c:v>
                </c:pt>
                <c:pt idx="4000">
                  <c:v>127.6</c:v>
                </c:pt>
                <c:pt idx="4001">
                  <c:v>127.6</c:v>
                </c:pt>
                <c:pt idx="4002">
                  <c:v>127.6</c:v>
                </c:pt>
                <c:pt idx="4003">
                  <c:v>127.8</c:v>
                </c:pt>
                <c:pt idx="4004">
                  <c:v>127.8</c:v>
                </c:pt>
                <c:pt idx="4005">
                  <c:v>127.8</c:v>
                </c:pt>
                <c:pt idx="4006">
                  <c:v>128</c:v>
                </c:pt>
                <c:pt idx="4007">
                  <c:v>128</c:v>
                </c:pt>
                <c:pt idx="4008">
                  <c:v>128</c:v>
                </c:pt>
                <c:pt idx="4009">
                  <c:v>128.30000000000001</c:v>
                </c:pt>
                <c:pt idx="4010">
                  <c:v>128.30000000000001</c:v>
                </c:pt>
                <c:pt idx="4011">
                  <c:v>128.30000000000001</c:v>
                </c:pt>
                <c:pt idx="4012">
                  <c:v>128.1</c:v>
                </c:pt>
                <c:pt idx="4013">
                  <c:v>128.1</c:v>
                </c:pt>
                <c:pt idx="4014">
                  <c:v>128.1</c:v>
                </c:pt>
                <c:pt idx="4015">
                  <c:v>127.6</c:v>
                </c:pt>
                <c:pt idx="4016">
                  <c:v>127.6</c:v>
                </c:pt>
                <c:pt idx="4017">
                  <c:v>127.6</c:v>
                </c:pt>
                <c:pt idx="4018">
                  <c:v>127.2</c:v>
                </c:pt>
                <c:pt idx="4019">
                  <c:v>127.2</c:v>
                </c:pt>
                <c:pt idx="4020">
                  <c:v>127.2</c:v>
                </c:pt>
                <c:pt idx="4021">
                  <c:v>127</c:v>
                </c:pt>
                <c:pt idx="4022">
                  <c:v>127</c:v>
                </c:pt>
                <c:pt idx="4023">
                  <c:v>127</c:v>
                </c:pt>
                <c:pt idx="4024">
                  <c:v>127.3</c:v>
                </c:pt>
                <c:pt idx="4025">
                  <c:v>127.3</c:v>
                </c:pt>
                <c:pt idx="4026">
                  <c:v>127.3</c:v>
                </c:pt>
                <c:pt idx="4027">
                  <c:v>127.5</c:v>
                </c:pt>
                <c:pt idx="4028">
                  <c:v>127.5</c:v>
                </c:pt>
                <c:pt idx="4029">
                  <c:v>127.5</c:v>
                </c:pt>
                <c:pt idx="4030">
                  <c:v>127.6</c:v>
                </c:pt>
                <c:pt idx="4031">
                  <c:v>127.6</c:v>
                </c:pt>
                <c:pt idx="4032">
                  <c:v>127.6</c:v>
                </c:pt>
                <c:pt idx="4033">
                  <c:v>127.7</c:v>
                </c:pt>
                <c:pt idx="4034">
                  <c:v>127.7</c:v>
                </c:pt>
                <c:pt idx="4035">
                  <c:v>127.7</c:v>
                </c:pt>
                <c:pt idx="4036">
                  <c:v>127.6</c:v>
                </c:pt>
                <c:pt idx="4037">
                  <c:v>127.6</c:v>
                </c:pt>
                <c:pt idx="4038">
                  <c:v>127.6</c:v>
                </c:pt>
                <c:pt idx="4039">
                  <c:v>127.5</c:v>
                </c:pt>
                <c:pt idx="4040">
                  <c:v>127.5</c:v>
                </c:pt>
                <c:pt idx="4041">
                  <c:v>127.5</c:v>
                </c:pt>
                <c:pt idx="4042">
                  <c:v>127.2</c:v>
                </c:pt>
                <c:pt idx="4043">
                  <c:v>127.2</c:v>
                </c:pt>
                <c:pt idx="4044">
                  <c:v>127.2</c:v>
                </c:pt>
                <c:pt idx="4045">
                  <c:v>127.3</c:v>
                </c:pt>
                <c:pt idx="4046">
                  <c:v>127.3</c:v>
                </c:pt>
                <c:pt idx="4047">
                  <c:v>127.3</c:v>
                </c:pt>
                <c:pt idx="4048">
                  <c:v>127.3</c:v>
                </c:pt>
                <c:pt idx="4049">
                  <c:v>127.3</c:v>
                </c:pt>
                <c:pt idx="4050">
                  <c:v>127.3</c:v>
                </c:pt>
                <c:pt idx="4051">
                  <c:v>127.4</c:v>
                </c:pt>
                <c:pt idx="4052">
                  <c:v>127.4</c:v>
                </c:pt>
                <c:pt idx="4053">
                  <c:v>127.4</c:v>
                </c:pt>
                <c:pt idx="4054">
                  <c:v>126.9</c:v>
                </c:pt>
                <c:pt idx="4055">
                  <c:v>126.9</c:v>
                </c:pt>
                <c:pt idx="4056">
                  <c:v>126.9</c:v>
                </c:pt>
                <c:pt idx="4057">
                  <c:v>126.5</c:v>
                </c:pt>
                <c:pt idx="4058">
                  <c:v>126.5</c:v>
                </c:pt>
                <c:pt idx="4059">
                  <c:v>126.5</c:v>
                </c:pt>
                <c:pt idx="4060">
                  <c:v>126.7</c:v>
                </c:pt>
                <c:pt idx="4061">
                  <c:v>126.7</c:v>
                </c:pt>
                <c:pt idx="4062">
                  <c:v>126.7</c:v>
                </c:pt>
                <c:pt idx="4063">
                  <c:v>126.8</c:v>
                </c:pt>
                <c:pt idx="4064">
                  <c:v>126.8</c:v>
                </c:pt>
                <c:pt idx="4065">
                  <c:v>126.8</c:v>
                </c:pt>
                <c:pt idx="4066">
                  <c:v>126.8</c:v>
                </c:pt>
                <c:pt idx="4067">
                  <c:v>126.8</c:v>
                </c:pt>
                <c:pt idx="4068">
                  <c:v>126.8</c:v>
                </c:pt>
                <c:pt idx="4069">
                  <c:v>126.3</c:v>
                </c:pt>
                <c:pt idx="4070">
                  <c:v>126.3</c:v>
                </c:pt>
                <c:pt idx="4071">
                  <c:v>126.3</c:v>
                </c:pt>
                <c:pt idx="4072">
                  <c:v>126.2</c:v>
                </c:pt>
                <c:pt idx="4073">
                  <c:v>126.2</c:v>
                </c:pt>
                <c:pt idx="4074">
                  <c:v>126.2</c:v>
                </c:pt>
                <c:pt idx="4075">
                  <c:v>125.8</c:v>
                </c:pt>
                <c:pt idx="4076">
                  <c:v>125.8</c:v>
                </c:pt>
                <c:pt idx="4077">
                  <c:v>125.8</c:v>
                </c:pt>
                <c:pt idx="4078">
                  <c:v>125.6</c:v>
                </c:pt>
                <c:pt idx="4079">
                  <c:v>125.6</c:v>
                </c:pt>
                <c:pt idx="4080">
                  <c:v>125.6</c:v>
                </c:pt>
                <c:pt idx="4081">
                  <c:v>125.1</c:v>
                </c:pt>
                <c:pt idx="4082">
                  <c:v>125.1</c:v>
                </c:pt>
                <c:pt idx="4083">
                  <c:v>125.1</c:v>
                </c:pt>
                <c:pt idx="4084">
                  <c:v>124.9</c:v>
                </c:pt>
                <c:pt idx="4085">
                  <c:v>124.9</c:v>
                </c:pt>
                <c:pt idx="4086">
                  <c:v>124.9</c:v>
                </c:pt>
                <c:pt idx="4087">
                  <c:v>124.6</c:v>
                </c:pt>
                <c:pt idx="4088">
                  <c:v>124.6</c:v>
                </c:pt>
                <c:pt idx="4089">
                  <c:v>124.6</c:v>
                </c:pt>
                <c:pt idx="4090">
                  <c:v>124.5</c:v>
                </c:pt>
                <c:pt idx="4091">
                  <c:v>124.5</c:v>
                </c:pt>
                <c:pt idx="4092">
                  <c:v>124.5</c:v>
                </c:pt>
                <c:pt idx="4093">
                  <c:v>124.2</c:v>
                </c:pt>
                <c:pt idx="4094">
                  <c:v>124.2</c:v>
                </c:pt>
                <c:pt idx="4095">
                  <c:v>124.2</c:v>
                </c:pt>
                <c:pt idx="4096">
                  <c:v>124.2</c:v>
                </c:pt>
                <c:pt idx="4097">
                  <c:v>124.2</c:v>
                </c:pt>
                <c:pt idx="4098">
                  <c:v>124.2</c:v>
                </c:pt>
                <c:pt idx="4099">
                  <c:v>123.8</c:v>
                </c:pt>
                <c:pt idx="4100">
                  <c:v>123.8</c:v>
                </c:pt>
                <c:pt idx="4101">
                  <c:v>123.8</c:v>
                </c:pt>
                <c:pt idx="4102">
                  <c:v>123.9</c:v>
                </c:pt>
                <c:pt idx="4103">
                  <c:v>123.9</c:v>
                </c:pt>
                <c:pt idx="4104">
                  <c:v>123.9</c:v>
                </c:pt>
                <c:pt idx="4105">
                  <c:v>123.8</c:v>
                </c:pt>
                <c:pt idx="4106">
                  <c:v>123.8</c:v>
                </c:pt>
                <c:pt idx="4107">
                  <c:v>123.8</c:v>
                </c:pt>
                <c:pt idx="4108">
                  <c:v>123.7</c:v>
                </c:pt>
                <c:pt idx="4109">
                  <c:v>123.7</c:v>
                </c:pt>
                <c:pt idx="4110">
                  <c:v>123.7</c:v>
                </c:pt>
                <c:pt idx="4111">
                  <c:v>123.4</c:v>
                </c:pt>
                <c:pt idx="4112">
                  <c:v>123.4</c:v>
                </c:pt>
                <c:pt idx="4113">
                  <c:v>123.4</c:v>
                </c:pt>
                <c:pt idx="4114">
                  <c:v>123.2</c:v>
                </c:pt>
                <c:pt idx="4115">
                  <c:v>123.2</c:v>
                </c:pt>
                <c:pt idx="4116">
                  <c:v>123.2</c:v>
                </c:pt>
                <c:pt idx="4117">
                  <c:v>123.1</c:v>
                </c:pt>
                <c:pt idx="4118">
                  <c:v>123.1</c:v>
                </c:pt>
                <c:pt idx="4119">
                  <c:v>123.1</c:v>
                </c:pt>
                <c:pt idx="4120">
                  <c:v>123</c:v>
                </c:pt>
                <c:pt idx="4121">
                  <c:v>123</c:v>
                </c:pt>
                <c:pt idx="4122">
                  <c:v>123</c:v>
                </c:pt>
                <c:pt idx="4123">
                  <c:v>122.7</c:v>
                </c:pt>
                <c:pt idx="4124">
                  <c:v>122.7</c:v>
                </c:pt>
                <c:pt idx="4125">
                  <c:v>122.7</c:v>
                </c:pt>
                <c:pt idx="4126">
                  <c:v>122.7</c:v>
                </c:pt>
                <c:pt idx="4127">
                  <c:v>122.7</c:v>
                </c:pt>
                <c:pt idx="4128">
                  <c:v>122.7</c:v>
                </c:pt>
                <c:pt idx="4129">
                  <c:v>122.7</c:v>
                </c:pt>
                <c:pt idx="4130">
                  <c:v>122.7</c:v>
                </c:pt>
                <c:pt idx="4131">
                  <c:v>122.7</c:v>
                </c:pt>
                <c:pt idx="4132">
                  <c:v>122.7</c:v>
                </c:pt>
                <c:pt idx="4133">
                  <c:v>122.7</c:v>
                </c:pt>
                <c:pt idx="4134">
                  <c:v>122.7</c:v>
                </c:pt>
                <c:pt idx="4135">
                  <c:v>122.4</c:v>
                </c:pt>
                <c:pt idx="4136">
                  <c:v>122.4</c:v>
                </c:pt>
                <c:pt idx="4137">
                  <c:v>122.4</c:v>
                </c:pt>
                <c:pt idx="4138">
                  <c:v>122.2</c:v>
                </c:pt>
                <c:pt idx="4139">
                  <c:v>122.2</c:v>
                </c:pt>
                <c:pt idx="4140">
                  <c:v>122.2</c:v>
                </c:pt>
                <c:pt idx="4141">
                  <c:v>122</c:v>
                </c:pt>
                <c:pt idx="4142">
                  <c:v>122</c:v>
                </c:pt>
                <c:pt idx="4143">
                  <c:v>122</c:v>
                </c:pt>
                <c:pt idx="4144">
                  <c:v>121.9</c:v>
                </c:pt>
                <c:pt idx="4145">
                  <c:v>121.9</c:v>
                </c:pt>
                <c:pt idx="4146">
                  <c:v>121.9</c:v>
                </c:pt>
                <c:pt idx="4147">
                  <c:v>121.6</c:v>
                </c:pt>
                <c:pt idx="4148">
                  <c:v>121.6</c:v>
                </c:pt>
                <c:pt idx="4149">
                  <c:v>121.6</c:v>
                </c:pt>
                <c:pt idx="4150">
                  <c:v>121.4</c:v>
                </c:pt>
                <c:pt idx="4151">
                  <c:v>121.4</c:v>
                </c:pt>
                <c:pt idx="4152">
                  <c:v>121.4</c:v>
                </c:pt>
                <c:pt idx="4153">
                  <c:v>121.2</c:v>
                </c:pt>
                <c:pt idx="4154">
                  <c:v>121.2</c:v>
                </c:pt>
                <c:pt idx="4155">
                  <c:v>121.2</c:v>
                </c:pt>
                <c:pt idx="4156">
                  <c:v>121.2</c:v>
                </c:pt>
                <c:pt idx="4157">
                  <c:v>121.2</c:v>
                </c:pt>
                <c:pt idx="4158">
                  <c:v>121.2</c:v>
                </c:pt>
                <c:pt idx="4159">
                  <c:v>121.3</c:v>
                </c:pt>
                <c:pt idx="4160">
                  <c:v>121.3</c:v>
                </c:pt>
                <c:pt idx="4161">
                  <c:v>121.3</c:v>
                </c:pt>
                <c:pt idx="4162">
                  <c:v>121.6</c:v>
                </c:pt>
                <c:pt idx="4163">
                  <c:v>121.6</c:v>
                </c:pt>
                <c:pt idx="4164">
                  <c:v>121.6</c:v>
                </c:pt>
                <c:pt idx="4165">
                  <c:v>121.4</c:v>
                </c:pt>
                <c:pt idx="4166">
                  <c:v>121.4</c:v>
                </c:pt>
                <c:pt idx="4167">
                  <c:v>121.4</c:v>
                </c:pt>
                <c:pt idx="4168">
                  <c:v>121.1</c:v>
                </c:pt>
                <c:pt idx="4169">
                  <c:v>121.1</c:v>
                </c:pt>
                <c:pt idx="4170">
                  <c:v>121.1</c:v>
                </c:pt>
                <c:pt idx="4171">
                  <c:v>120.7</c:v>
                </c:pt>
                <c:pt idx="4172">
                  <c:v>120.7</c:v>
                </c:pt>
                <c:pt idx="4173">
                  <c:v>120.7</c:v>
                </c:pt>
                <c:pt idx="4174">
                  <c:v>120.9</c:v>
                </c:pt>
                <c:pt idx="4175">
                  <c:v>120.9</c:v>
                </c:pt>
                <c:pt idx="4176">
                  <c:v>120.9</c:v>
                </c:pt>
                <c:pt idx="4177">
                  <c:v>120.9</c:v>
                </c:pt>
                <c:pt idx="4178">
                  <c:v>120.9</c:v>
                </c:pt>
                <c:pt idx="4179">
                  <c:v>120.9</c:v>
                </c:pt>
                <c:pt idx="4180">
                  <c:v>120.9</c:v>
                </c:pt>
                <c:pt idx="4181">
                  <c:v>120.9</c:v>
                </c:pt>
                <c:pt idx="4182">
                  <c:v>120.9</c:v>
                </c:pt>
                <c:pt idx="4183">
                  <c:v>120.9</c:v>
                </c:pt>
                <c:pt idx="4184">
                  <c:v>120.9</c:v>
                </c:pt>
                <c:pt idx="4185">
                  <c:v>120.9</c:v>
                </c:pt>
                <c:pt idx="4186">
                  <c:v>121.2</c:v>
                </c:pt>
                <c:pt idx="4187">
                  <c:v>121.2</c:v>
                </c:pt>
                <c:pt idx="4188">
                  <c:v>121.2</c:v>
                </c:pt>
                <c:pt idx="4189">
                  <c:v>121.3</c:v>
                </c:pt>
                <c:pt idx="4190">
                  <c:v>121.3</c:v>
                </c:pt>
                <c:pt idx="4191">
                  <c:v>121.3</c:v>
                </c:pt>
                <c:pt idx="4192">
                  <c:v>121.2</c:v>
                </c:pt>
                <c:pt idx="4193">
                  <c:v>121.2</c:v>
                </c:pt>
                <c:pt idx="4194">
                  <c:v>121.2</c:v>
                </c:pt>
                <c:pt idx="4195">
                  <c:v>120.8</c:v>
                </c:pt>
                <c:pt idx="4196">
                  <c:v>120.8</c:v>
                </c:pt>
                <c:pt idx="4197">
                  <c:v>120.8</c:v>
                </c:pt>
                <c:pt idx="4198">
                  <c:v>121.1</c:v>
                </c:pt>
                <c:pt idx="4199">
                  <c:v>121.1</c:v>
                </c:pt>
                <c:pt idx="4200">
                  <c:v>121.1</c:v>
                </c:pt>
                <c:pt idx="4201">
                  <c:v>120.9</c:v>
                </c:pt>
                <c:pt idx="4202">
                  <c:v>120.9</c:v>
                </c:pt>
                <c:pt idx="4203">
                  <c:v>120.9</c:v>
                </c:pt>
                <c:pt idx="4204">
                  <c:v>121.3</c:v>
                </c:pt>
                <c:pt idx="4205">
                  <c:v>121.3</c:v>
                </c:pt>
                <c:pt idx="4206">
                  <c:v>121.3</c:v>
                </c:pt>
                <c:pt idx="4207">
                  <c:v>120.9</c:v>
                </c:pt>
                <c:pt idx="4208">
                  <c:v>120.9</c:v>
                </c:pt>
                <c:pt idx="4209">
                  <c:v>120.9</c:v>
                </c:pt>
                <c:pt idx="4210">
                  <c:v>120.9</c:v>
                </c:pt>
                <c:pt idx="4211">
                  <c:v>120.9</c:v>
                </c:pt>
                <c:pt idx="4212">
                  <c:v>120.9</c:v>
                </c:pt>
                <c:pt idx="4213">
                  <c:v>120.9</c:v>
                </c:pt>
                <c:pt idx="4214">
                  <c:v>120.9</c:v>
                </c:pt>
                <c:pt idx="4215">
                  <c:v>120.9</c:v>
                </c:pt>
                <c:pt idx="4216">
                  <c:v>121.1</c:v>
                </c:pt>
                <c:pt idx="4217">
                  <c:v>121.1</c:v>
                </c:pt>
                <c:pt idx="4218">
                  <c:v>121.1</c:v>
                </c:pt>
                <c:pt idx="4219">
                  <c:v>121.5</c:v>
                </c:pt>
                <c:pt idx="4220">
                  <c:v>121.5</c:v>
                </c:pt>
                <c:pt idx="4221">
                  <c:v>121.5</c:v>
                </c:pt>
                <c:pt idx="4222">
                  <c:v>121.7</c:v>
                </c:pt>
                <c:pt idx="4223">
                  <c:v>121.7</c:v>
                </c:pt>
                <c:pt idx="4224">
                  <c:v>121.7</c:v>
                </c:pt>
                <c:pt idx="4225">
                  <c:v>121.9</c:v>
                </c:pt>
                <c:pt idx="4226">
                  <c:v>121.9</c:v>
                </c:pt>
                <c:pt idx="4227">
                  <c:v>121.9</c:v>
                </c:pt>
                <c:pt idx="4228">
                  <c:v>122.1</c:v>
                </c:pt>
                <c:pt idx="4229">
                  <c:v>122.1</c:v>
                </c:pt>
                <c:pt idx="4230">
                  <c:v>122.1</c:v>
                </c:pt>
                <c:pt idx="4231">
                  <c:v>121.6</c:v>
                </c:pt>
                <c:pt idx="4232">
                  <c:v>121.6</c:v>
                </c:pt>
                <c:pt idx="4233">
                  <c:v>121.6</c:v>
                </c:pt>
                <c:pt idx="4234">
                  <c:v>121.1</c:v>
                </c:pt>
                <c:pt idx="4235">
                  <c:v>121.1</c:v>
                </c:pt>
                <c:pt idx="4236">
                  <c:v>121.1</c:v>
                </c:pt>
                <c:pt idx="4237">
                  <c:v>120.4</c:v>
                </c:pt>
                <c:pt idx="4238">
                  <c:v>120.4</c:v>
                </c:pt>
                <c:pt idx="4239">
                  <c:v>120.4</c:v>
                </c:pt>
                <c:pt idx="4240">
                  <c:v>120.5</c:v>
                </c:pt>
                <c:pt idx="4241">
                  <c:v>120.5</c:v>
                </c:pt>
                <c:pt idx="4242">
                  <c:v>120.5</c:v>
                </c:pt>
                <c:pt idx="4243">
                  <c:v>120</c:v>
                </c:pt>
                <c:pt idx="4244">
                  <c:v>120</c:v>
                </c:pt>
                <c:pt idx="4245">
                  <c:v>120</c:v>
                </c:pt>
                <c:pt idx="4246">
                  <c:v>120.1</c:v>
                </c:pt>
                <c:pt idx="4247">
                  <c:v>120.1</c:v>
                </c:pt>
                <c:pt idx="4248">
                  <c:v>120.1</c:v>
                </c:pt>
                <c:pt idx="4249">
                  <c:v>119.8</c:v>
                </c:pt>
                <c:pt idx="4250">
                  <c:v>119.8</c:v>
                </c:pt>
                <c:pt idx="4251">
                  <c:v>119.8</c:v>
                </c:pt>
                <c:pt idx="4252">
                  <c:v>120.3</c:v>
                </c:pt>
                <c:pt idx="4253">
                  <c:v>120.3</c:v>
                </c:pt>
                <c:pt idx="4254">
                  <c:v>120.3</c:v>
                </c:pt>
                <c:pt idx="4255">
                  <c:v>120.3</c:v>
                </c:pt>
                <c:pt idx="4256">
                  <c:v>120.3</c:v>
                </c:pt>
                <c:pt idx="4257">
                  <c:v>120.3</c:v>
                </c:pt>
                <c:pt idx="4258">
                  <c:v>120.1</c:v>
                </c:pt>
                <c:pt idx="4259">
                  <c:v>120.1</c:v>
                </c:pt>
                <c:pt idx="4260">
                  <c:v>120.1</c:v>
                </c:pt>
                <c:pt idx="4261">
                  <c:v>119.4</c:v>
                </c:pt>
                <c:pt idx="4262">
                  <c:v>119.4</c:v>
                </c:pt>
                <c:pt idx="4263">
                  <c:v>119.4</c:v>
                </c:pt>
                <c:pt idx="4264">
                  <c:v>118.9</c:v>
                </c:pt>
                <c:pt idx="4265">
                  <c:v>118.9</c:v>
                </c:pt>
                <c:pt idx="4266">
                  <c:v>118.9</c:v>
                </c:pt>
                <c:pt idx="4267">
                  <c:v>118.7</c:v>
                </c:pt>
                <c:pt idx="4268">
                  <c:v>118.7</c:v>
                </c:pt>
                <c:pt idx="4269">
                  <c:v>118.7</c:v>
                </c:pt>
                <c:pt idx="4270">
                  <c:v>118.6</c:v>
                </c:pt>
                <c:pt idx="4271">
                  <c:v>118.6</c:v>
                </c:pt>
                <c:pt idx="4272">
                  <c:v>118.6</c:v>
                </c:pt>
                <c:pt idx="4273">
                  <c:v>118.6</c:v>
                </c:pt>
                <c:pt idx="4274">
                  <c:v>118.6</c:v>
                </c:pt>
                <c:pt idx="4275">
                  <c:v>118.6</c:v>
                </c:pt>
                <c:pt idx="4276">
                  <c:v>118.4</c:v>
                </c:pt>
                <c:pt idx="4277">
                  <c:v>118.4</c:v>
                </c:pt>
                <c:pt idx="4278">
                  <c:v>118.4</c:v>
                </c:pt>
                <c:pt idx="4279">
                  <c:v>118.5</c:v>
                </c:pt>
                <c:pt idx="4280">
                  <c:v>118.5</c:v>
                </c:pt>
                <c:pt idx="4281">
                  <c:v>118.5</c:v>
                </c:pt>
                <c:pt idx="4282">
                  <c:v>118.2</c:v>
                </c:pt>
                <c:pt idx="4283">
                  <c:v>118.2</c:v>
                </c:pt>
                <c:pt idx="4284">
                  <c:v>118.2</c:v>
                </c:pt>
                <c:pt idx="4285">
                  <c:v>118.2</c:v>
                </c:pt>
                <c:pt idx="4286">
                  <c:v>118.2</c:v>
                </c:pt>
                <c:pt idx="4287">
                  <c:v>118.2</c:v>
                </c:pt>
                <c:pt idx="4288">
                  <c:v>118</c:v>
                </c:pt>
                <c:pt idx="4289">
                  <c:v>118</c:v>
                </c:pt>
                <c:pt idx="4290">
                  <c:v>118</c:v>
                </c:pt>
                <c:pt idx="4291">
                  <c:v>118.2</c:v>
                </c:pt>
                <c:pt idx="4292">
                  <c:v>118.2</c:v>
                </c:pt>
                <c:pt idx="4293">
                  <c:v>118.2</c:v>
                </c:pt>
                <c:pt idx="4294">
                  <c:v>118</c:v>
                </c:pt>
                <c:pt idx="4295">
                  <c:v>118</c:v>
                </c:pt>
                <c:pt idx="4296">
                  <c:v>118</c:v>
                </c:pt>
                <c:pt idx="4297">
                  <c:v>118</c:v>
                </c:pt>
                <c:pt idx="4298">
                  <c:v>118</c:v>
                </c:pt>
                <c:pt idx="4299">
                  <c:v>118</c:v>
                </c:pt>
                <c:pt idx="4300">
                  <c:v>118.5</c:v>
                </c:pt>
                <c:pt idx="4301">
                  <c:v>118.5</c:v>
                </c:pt>
                <c:pt idx="4302">
                  <c:v>118.5</c:v>
                </c:pt>
                <c:pt idx="4303">
                  <c:v>119.6</c:v>
                </c:pt>
                <c:pt idx="4304">
                  <c:v>119.6</c:v>
                </c:pt>
                <c:pt idx="4305">
                  <c:v>119.6</c:v>
                </c:pt>
                <c:pt idx="4306">
                  <c:v>120.1</c:v>
                </c:pt>
                <c:pt idx="4307">
                  <c:v>120.1</c:v>
                </c:pt>
                <c:pt idx="4308">
                  <c:v>120.1</c:v>
                </c:pt>
                <c:pt idx="4309">
                  <c:v>119.9</c:v>
                </c:pt>
                <c:pt idx="4310">
                  <c:v>119.9</c:v>
                </c:pt>
                <c:pt idx="4311">
                  <c:v>119.9</c:v>
                </c:pt>
                <c:pt idx="4312">
                  <c:v>119.6</c:v>
                </c:pt>
                <c:pt idx="4313">
                  <c:v>119.6</c:v>
                </c:pt>
                <c:pt idx="4314">
                  <c:v>119.6</c:v>
                </c:pt>
                <c:pt idx="4315">
                  <c:v>119.3</c:v>
                </c:pt>
                <c:pt idx="4316">
                  <c:v>119.3</c:v>
                </c:pt>
                <c:pt idx="4317">
                  <c:v>119.3</c:v>
                </c:pt>
                <c:pt idx="4318">
                  <c:v>119.2</c:v>
                </c:pt>
                <c:pt idx="4319">
                  <c:v>119.2</c:v>
                </c:pt>
                <c:pt idx="4320">
                  <c:v>119.2</c:v>
                </c:pt>
                <c:pt idx="4321">
                  <c:v>119.1</c:v>
                </c:pt>
                <c:pt idx="4322">
                  <c:v>119.1</c:v>
                </c:pt>
                <c:pt idx="4323">
                  <c:v>119.1</c:v>
                </c:pt>
                <c:pt idx="4324">
                  <c:v>119.1</c:v>
                </c:pt>
                <c:pt idx="4325">
                  <c:v>119.1</c:v>
                </c:pt>
                <c:pt idx="4326">
                  <c:v>119.1</c:v>
                </c:pt>
                <c:pt idx="4327">
                  <c:v>119</c:v>
                </c:pt>
                <c:pt idx="4328">
                  <c:v>119</c:v>
                </c:pt>
                <c:pt idx="4329">
                  <c:v>119</c:v>
                </c:pt>
                <c:pt idx="4330">
                  <c:v>118.8</c:v>
                </c:pt>
                <c:pt idx="4331">
                  <c:v>118.8</c:v>
                </c:pt>
                <c:pt idx="4332">
                  <c:v>118.8</c:v>
                </c:pt>
                <c:pt idx="4333">
                  <c:v>119</c:v>
                </c:pt>
                <c:pt idx="4334">
                  <c:v>119</c:v>
                </c:pt>
                <c:pt idx="4335">
                  <c:v>119</c:v>
                </c:pt>
                <c:pt idx="4336">
                  <c:v>119</c:v>
                </c:pt>
                <c:pt idx="4337">
                  <c:v>119</c:v>
                </c:pt>
                <c:pt idx="4338">
                  <c:v>119</c:v>
                </c:pt>
                <c:pt idx="4339">
                  <c:v>118.9</c:v>
                </c:pt>
                <c:pt idx="4340">
                  <c:v>118.9</c:v>
                </c:pt>
                <c:pt idx="4341">
                  <c:v>118.9</c:v>
                </c:pt>
                <c:pt idx="4342">
                  <c:v>118.8</c:v>
                </c:pt>
                <c:pt idx="4343">
                  <c:v>118.8</c:v>
                </c:pt>
                <c:pt idx="4344">
                  <c:v>118.8</c:v>
                </c:pt>
                <c:pt idx="4345">
                  <c:v>118.5</c:v>
                </c:pt>
                <c:pt idx="4346">
                  <c:v>118.5</c:v>
                </c:pt>
                <c:pt idx="4347">
                  <c:v>118.5</c:v>
                </c:pt>
                <c:pt idx="4348">
                  <c:v>118.3</c:v>
                </c:pt>
                <c:pt idx="4349">
                  <c:v>118.3</c:v>
                </c:pt>
                <c:pt idx="4350">
                  <c:v>118.3</c:v>
                </c:pt>
                <c:pt idx="4351">
                  <c:v>117.9</c:v>
                </c:pt>
                <c:pt idx="4352">
                  <c:v>117.9</c:v>
                </c:pt>
                <c:pt idx="4353">
                  <c:v>117.9</c:v>
                </c:pt>
                <c:pt idx="4354">
                  <c:v>117.6</c:v>
                </c:pt>
                <c:pt idx="4355">
                  <c:v>117.6</c:v>
                </c:pt>
                <c:pt idx="4356">
                  <c:v>117.6</c:v>
                </c:pt>
                <c:pt idx="4357">
                  <c:v>117.3</c:v>
                </c:pt>
                <c:pt idx="4358">
                  <c:v>117.3</c:v>
                </c:pt>
                <c:pt idx="4359">
                  <c:v>117.3</c:v>
                </c:pt>
                <c:pt idx="4360">
                  <c:v>117.1</c:v>
                </c:pt>
                <c:pt idx="4361">
                  <c:v>117.1</c:v>
                </c:pt>
                <c:pt idx="4362">
                  <c:v>117.1</c:v>
                </c:pt>
                <c:pt idx="4363">
                  <c:v>116.8</c:v>
                </c:pt>
                <c:pt idx="4364">
                  <c:v>116.8</c:v>
                </c:pt>
                <c:pt idx="4365">
                  <c:v>116.8</c:v>
                </c:pt>
                <c:pt idx="4366">
                  <c:v>116.6</c:v>
                </c:pt>
                <c:pt idx="4367">
                  <c:v>116.6</c:v>
                </c:pt>
                <c:pt idx="4368">
                  <c:v>116.6</c:v>
                </c:pt>
                <c:pt idx="4369">
                  <c:v>116.3</c:v>
                </c:pt>
                <c:pt idx="4370">
                  <c:v>116.3</c:v>
                </c:pt>
                <c:pt idx="4371">
                  <c:v>116.3</c:v>
                </c:pt>
                <c:pt idx="4372">
                  <c:v>116.1</c:v>
                </c:pt>
                <c:pt idx="4373">
                  <c:v>116.1</c:v>
                </c:pt>
                <c:pt idx="4374">
                  <c:v>116.1</c:v>
                </c:pt>
                <c:pt idx="4375">
                  <c:v>115.8</c:v>
                </c:pt>
                <c:pt idx="4376">
                  <c:v>115.8</c:v>
                </c:pt>
                <c:pt idx="4377">
                  <c:v>115.8</c:v>
                </c:pt>
                <c:pt idx="4378">
                  <c:v>115.9</c:v>
                </c:pt>
                <c:pt idx="4379">
                  <c:v>115.9</c:v>
                </c:pt>
                <c:pt idx="4380">
                  <c:v>115.9</c:v>
                </c:pt>
                <c:pt idx="4381">
                  <c:v>116</c:v>
                </c:pt>
                <c:pt idx="4382">
                  <c:v>116</c:v>
                </c:pt>
                <c:pt idx="4383">
                  <c:v>116</c:v>
                </c:pt>
                <c:pt idx="4384">
                  <c:v>116</c:v>
                </c:pt>
                <c:pt idx="4385">
                  <c:v>116</c:v>
                </c:pt>
                <c:pt idx="4386">
                  <c:v>116</c:v>
                </c:pt>
                <c:pt idx="4387">
                  <c:v>115.6</c:v>
                </c:pt>
                <c:pt idx="4388">
                  <c:v>115.6</c:v>
                </c:pt>
                <c:pt idx="4389">
                  <c:v>115.6</c:v>
                </c:pt>
                <c:pt idx="4390">
                  <c:v>115.5</c:v>
                </c:pt>
                <c:pt idx="4391">
                  <c:v>115.5</c:v>
                </c:pt>
                <c:pt idx="4392">
                  <c:v>115.5</c:v>
                </c:pt>
                <c:pt idx="4393">
                  <c:v>115.3</c:v>
                </c:pt>
                <c:pt idx="4394">
                  <c:v>115.3</c:v>
                </c:pt>
                <c:pt idx="4395">
                  <c:v>115.3</c:v>
                </c:pt>
                <c:pt idx="4396">
                  <c:v>115.6</c:v>
                </c:pt>
                <c:pt idx="4397">
                  <c:v>115.6</c:v>
                </c:pt>
                <c:pt idx="4398">
                  <c:v>115.6</c:v>
                </c:pt>
                <c:pt idx="4399">
                  <c:v>115.5</c:v>
                </c:pt>
                <c:pt idx="4400">
                  <c:v>115.5</c:v>
                </c:pt>
                <c:pt idx="4401">
                  <c:v>115.5</c:v>
                </c:pt>
                <c:pt idx="4402">
                  <c:v>115.7</c:v>
                </c:pt>
                <c:pt idx="4403">
                  <c:v>115.7</c:v>
                </c:pt>
                <c:pt idx="4404">
                  <c:v>115.7</c:v>
                </c:pt>
                <c:pt idx="4405">
                  <c:v>115.3</c:v>
                </c:pt>
                <c:pt idx="4406">
                  <c:v>115.3</c:v>
                </c:pt>
                <c:pt idx="4407">
                  <c:v>115.3</c:v>
                </c:pt>
                <c:pt idx="4408">
                  <c:v>115.2</c:v>
                </c:pt>
                <c:pt idx="4409">
                  <c:v>115.2</c:v>
                </c:pt>
                <c:pt idx="4410">
                  <c:v>115.2</c:v>
                </c:pt>
                <c:pt idx="4411">
                  <c:v>115.2</c:v>
                </c:pt>
                <c:pt idx="4412">
                  <c:v>115.2</c:v>
                </c:pt>
                <c:pt idx="4413">
                  <c:v>115.2</c:v>
                </c:pt>
                <c:pt idx="4414">
                  <c:v>115.2</c:v>
                </c:pt>
                <c:pt idx="4415">
                  <c:v>115.2</c:v>
                </c:pt>
                <c:pt idx="4416">
                  <c:v>115.2</c:v>
                </c:pt>
                <c:pt idx="4417">
                  <c:v>115.2</c:v>
                </c:pt>
                <c:pt idx="4418">
                  <c:v>115.2</c:v>
                </c:pt>
                <c:pt idx="4419">
                  <c:v>115.2</c:v>
                </c:pt>
                <c:pt idx="4420">
                  <c:v>115.1</c:v>
                </c:pt>
                <c:pt idx="4421">
                  <c:v>115.1</c:v>
                </c:pt>
                <c:pt idx="4422">
                  <c:v>115.1</c:v>
                </c:pt>
                <c:pt idx="4423">
                  <c:v>115</c:v>
                </c:pt>
                <c:pt idx="4424">
                  <c:v>115</c:v>
                </c:pt>
                <c:pt idx="4425">
                  <c:v>115</c:v>
                </c:pt>
                <c:pt idx="4426">
                  <c:v>115.1</c:v>
                </c:pt>
                <c:pt idx="4427">
                  <c:v>115.1</c:v>
                </c:pt>
                <c:pt idx="4428">
                  <c:v>115.1</c:v>
                </c:pt>
                <c:pt idx="4429">
                  <c:v>114.9</c:v>
                </c:pt>
                <c:pt idx="4430">
                  <c:v>114.9</c:v>
                </c:pt>
                <c:pt idx="4431">
                  <c:v>114.9</c:v>
                </c:pt>
                <c:pt idx="4432">
                  <c:v>115.2</c:v>
                </c:pt>
                <c:pt idx="4433">
                  <c:v>115.2</c:v>
                </c:pt>
                <c:pt idx="4434">
                  <c:v>115.2</c:v>
                </c:pt>
                <c:pt idx="4435">
                  <c:v>115.1</c:v>
                </c:pt>
                <c:pt idx="4436">
                  <c:v>115.1</c:v>
                </c:pt>
                <c:pt idx="4437">
                  <c:v>115.1</c:v>
                </c:pt>
                <c:pt idx="4438">
                  <c:v>115.2</c:v>
                </c:pt>
                <c:pt idx="4439">
                  <c:v>115.2</c:v>
                </c:pt>
                <c:pt idx="4440">
                  <c:v>115.2</c:v>
                </c:pt>
                <c:pt idx="4441">
                  <c:v>115</c:v>
                </c:pt>
                <c:pt idx="4442">
                  <c:v>115</c:v>
                </c:pt>
                <c:pt idx="4443">
                  <c:v>115</c:v>
                </c:pt>
                <c:pt idx="4444">
                  <c:v>114.9</c:v>
                </c:pt>
                <c:pt idx="4445">
                  <c:v>114.9</c:v>
                </c:pt>
                <c:pt idx="4446">
                  <c:v>114.9</c:v>
                </c:pt>
                <c:pt idx="4447">
                  <c:v>114.6</c:v>
                </c:pt>
                <c:pt idx="4448">
                  <c:v>114.6</c:v>
                </c:pt>
                <c:pt idx="4449">
                  <c:v>114.6</c:v>
                </c:pt>
                <c:pt idx="4450">
                  <c:v>113.3</c:v>
                </c:pt>
                <c:pt idx="4451">
                  <c:v>113.3</c:v>
                </c:pt>
                <c:pt idx="4452">
                  <c:v>113.3</c:v>
                </c:pt>
                <c:pt idx="4453">
                  <c:v>110</c:v>
                </c:pt>
                <c:pt idx="4454">
                  <c:v>110</c:v>
                </c:pt>
                <c:pt idx="4455">
                  <c:v>110</c:v>
                </c:pt>
                <c:pt idx="4456">
                  <c:v>106</c:v>
                </c:pt>
                <c:pt idx="4457">
                  <c:v>106</c:v>
                </c:pt>
                <c:pt idx="4458">
                  <c:v>106</c:v>
                </c:pt>
                <c:pt idx="4459">
                  <c:v>103.1</c:v>
                </c:pt>
                <c:pt idx="4460">
                  <c:v>103.1</c:v>
                </c:pt>
                <c:pt idx="4461">
                  <c:v>103.1</c:v>
                </c:pt>
                <c:pt idx="4462">
                  <c:v>101.7</c:v>
                </c:pt>
                <c:pt idx="4463">
                  <c:v>101.7</c:v>
                </c:pt>
                <c:pt idx="4464">
                  <c:v>101.7</c:v>
                </c:pt>
                <c:pt idx="4465">
                  <c:v>101.2</c:v>
                </c:pt>
                <c:pt idx="4466">
                  <c:v>101.2</c:v>
                </c:pt>
                <c:pt idx="4467">
                  <c:v>101.2</c:v>
                </c:pt>
                <c:pt idx="4468">
                  <c:v>101.4</c:v>
                </c:pt>
                <c:pt idx="4469">
                  <c:v>101.4</c:v>
                </c:pt>
                <c:pt idx="4470">
                  <c:v>101.4</c:v>
                </c:pt>
                <c:pt idx="4471">
                  <c:v>102</c:v>
                </c:pt>
                <c:pt idx="4472">
                  <c:v>102</c:v>
                </c:pt>
                <c:pt idx="4473">
                  <c:v>102</c:v>
                </c:pt>
                <c:pt idx="4474">
                  <c:v>102</c:v>
                </c:pt>
                <c:pt idx="4475">
                  <c:v>102</c:v>
                </c:pt>
                <c:pt idx="4476">
                  <c:v>102</c:v>
                </c:pt>
                <c:pt idx="4477">
                  <c:v>101.5</c:v>
                </c:pt>
                <c:pt idx="4478">
                  <c:v>101.5</c:v>
                </c:pt>
                <c:pt idx="4479">
                  <c:v>101.5</c:v>
                </c:pt>
                <c:pt idx="4480">
                  <c:v>101.5</c:v>
                </c:pt>
                <c:pt idx="4481">
                  <c:v>101.5</c:v>
                </c:pt>
                <c:pt idx="4482">
                  <c:v>101.5</c:v>
                </c:pt>
                <c:pt idx="4483">
                  <c:v>101.9</c:v>
                </c:pt>
                <c:pt idx="4484">
                  <c:v>101.9</c:v>
                </c:pt>
                <c:pt idx="4485">
                  <c:v>101.9</c:v>
                </c:pt>
                <c:pt idx="4486">
                  <c:v>102.1</c:v>
                </c:pt>
                <c:pt idx="4487">
                  <c:v>102.1</c:v>
                </c:pt>
                <c:pt idx="4488">
                  <c:v>102.1</c:v>
                </c:pt>
                <c:pt idx="4489">
                  <c:v>101.6</c:v>
                </c:pt>
                <c:pt idx="4490">
                  <c:v>101.6</c:v>
                </c:pt>
                <c:pt idx="4491">
                  <c:v>101.6</c:v>
                </c:pt>
                <c:pt idx="4492">
                  <c:v>101.7</c:v>
                </c:pt>
                <c:pt idx="4493">
                  <c:v>101.7</c:v>
                </c:pt>
                <c:pt idx="4494">
                  <c:v>101.7</c:v>
                </c:pt>
                <c:pt idx="4495">
                  <c:v>101.9</c:v>
                </c:pt>
                <c:pt idx="4496">
                  <c:v>101.9</c:v>
                </c:pt>
                <c:pt idx="4497">
                  <c:v>101.9</c:v>
                </c:pt>
                <c:pt idx="4498">
                  <c:v>102.8</c:v>
                </c:pt>
                <c:pt idx="4499">
                  <c:v>102.8</c:v>
                </c:pt>
                <c:pt idx="4500">
                  <c:v>102.8</c:v>
                </c:pt>
                <c:pt idx="4501">
                  <c:v>105.1</c:v>
                </c:pt>
                <c:pt idx="4502">
                  <c:v>105.1</c:v>
                </c:pt>
                <c:pt idx="4503">
                  <c:v>105.1</c:v>
                </c:pt>
                <c:pt idx="4504">
                  <c:v>108.8</c:v>
                </c:pt>
                <c:pt idx="4505">
                  <c:v>108.8</c:v>
                </c:pt>
                <c:pt idx="4506">
                  <c:v>108.8</c:v>
                </c:pt>
                <c:pt idx="4507">
                  <c:v>112.4</c:v>
                </c:pt>
                <c:pt idx="4508">
                  <c:v>112.4</c:v>
                </c:pt>
                <c:pt idx="4509">
                  <c:v>112.4</c:v>
                </c:pt>
                <c:pt idx="4510">
                  <c:v>114.1</c:v>
                </c:pt>
                <c:pt idx="4511">
                  <c:v>114.1</c:v>
                </c:pt>
                <c:pt idx="4512">
                  <c:v>114.1</c:v>
                </c:pt>
                <c:pt idx="4513">
                  <c:v>113.4</c:v>
                </c:pt>
                <c:pt idx="4514">
                  <c:v>113.4</c:v>
                </c:pt>
                <c:pt idx="4515">
                  <c:v>113.4</c:v>
                </c:pt>
                <c:pt idx="4516">
                  <c:v>112.1</c:v>
                </c:pt>
                <c:pt idx="4517">
                  <c:v>112.1</c:v>
                </c:pt>
                <c:pt idx="4518">
                  <c:v>112.1</c:v>
                </c:pt>
                <c:pt idx="4519">
                  <c:v>111.6</c:v>
                </c:pt>
                <c:pt idx="4520">
                  <c:v>111.6</c:v>
                </c:pt>
                <c:pt idx="4521">
                  <c:v>111.6</c:v>
                </c:pt>
                <c:pt idx="4522">
                  <c:v>112.6</c:v>
                </c:pt>
                <c:pt idx="4523">
                  <c:v>112.6</c:v>
                </c:pt>
                <c:pt idx="4524">
                  <c:v>112.6</c:v>
                </c:pt>
                <c:pt idx="4525">
                  <c:v>113.9</c:v>
                </c:pt>
                <c:pt idx="4526">
                  <c:v>113.9</c:v>
                </c:pt>
                <c:pt idx="4527">
                  <c:v>113.9</c:v>
                </c:pt>
                <c:pt idx="4528">
                  <c:v>114.5</c:v>
                </c:pt>
                <c:pt idx="4529">
                  <c:v>114.5</c:v>
                </c:pt>
                <c:pt idx="4530">
                  <c:v>114.5</c:v>
                </c:pt>
                <c:pt idx="4531">
                  <c:v>114.5</c:v>
                </c:pt>
                <c:pt idx="4532">
                  <c:v>114.5</c:v>
                </c:pt>
                <c:pt idx="4533">
                  <c:v>114.5</c:v>
                </c:pt>
                <c:pt idx="4534">
                  <c:v>114.8</c:v>
                </c:pt>
                <c:pt idx="4535">
                  <c:v>114.8</c:v>
                </c:pt>
                <c:pt idx="4536">
                  <c:v>114.8</c:v>
                </c:pt>
                <c:pt idx="4537">
                  <c:v>115</c:v>
                </c:pt>
                <c:pt idx="4538">
                  <c:v>115</c:v>
                </c:pt>
                <c:pt idx="4539">
                  <c:v>115</c:v>
                </c:pt>
                <c:pt idx="4540">
                  <c:v>115.3</c:v>
                </c:pt>
                <c:pt idx="4541">
                  <c:v>115.3</c:v>
                </c:pt>
                <c:pt idx="4542">
                  <c:v>115.3</c:v>
                </c:pt>
                <c:pt idx="4543">
                  <c:v>115.4</c:v>
                </c:pt>
                <c:pt idx="4544">
                  <c:v>115.4</c:v>
                </c:pt>
                <c:pt idx="4545">
                  <c:v>115.4</c:v>
                </c:pt>
                <c:pt idx="4546">
                  <c:v>115.5</c:v>
                </c:pt>
                <c:pt idx="4547">
                  <c:v>115.5</c:v>
                </c:pt>
                <c:pt idx="4548">
                  <c:v>115.5</c:v>
                </c:pt>
                <c:pt idx="4549">
                  <c:v>115.4</c:v>
                </c:pt>
                <c:pt idx="4550">
                  <c:v>115.4</c:v>
                </c:pt>
                <c:pt idx="4551">
                  <c:v>115.4</c:v>
                </c:pt>
                <c:pt idx="4552">
                  <c:v>115.3</c:v>
                </c:pt>
                <c:pt idx="4553">
                  <c:v>115.3</c:v>
                </c:pt>
                <c:pt idx="4554">
                  <c:v>115.3</c:v>
                </c:pt>
                <c:pt idx="4555">
                  <c:v>115.1</c:v>
                </c:pt>
                <c:pt idx="4556">
                  <c:v>115.1</c:v>
                </c:pt>
                <c:pt idx="4557">
                  <c:v>115.1</c:v>
                </c:pt>
                <c:pt idx="4558">
                  <c:v>115.5</c:v>
                </c:pt>
                <c:pt idx="4559">
                  <c:v>115.5</c:v>
                </c:pt>
                <c:pt idx="4560">
                  <c:v>115.5</c:v>
                </c:pt>
                <c:pt idx="4561">
                  <c:v>115.8</c:v>
                </c:pt>
                <c:pt idx="4562">
                  <c:v>115.8</c:v>
                </c:pt>
                <c:pt idx="4563">
                  <c:v>115.8</c:v>
                </c:pt>
                <c:pt idx="4564">
                  <c:v>116</c:v>
                </c:pt>
                <c:pt idx="4565">
                  <c:v>116</c:v>
                </c:pt>
                <c:pt idx="4566">
                  <c:v>116</c:v>
                </c:pt>
                <c:pt idx="4567">
                  <c:v>115.9</c:v>
                </c:pt>
                <c:pt idx="4568">
                  <c:v>115.9</c:v>
                </c:pt>
                <c:pt idx="4569">
                  <c:v>115.9</c:v>
                </c:pt>
                <c:pt idx="4570">
                  <c:v>115.9</c:v>
                </c:pt>
                <c:pt idx="4571">
                  <c:v>115.9</c:v>
                </c:pt>
                <c:pt idx="4572">
                  <c:v>115.9</c:v>
                </c:pt>
                <c:pt idx="4573">
                  <c:v>115.8</c:v>
                </c:pt>
                <c:pt idx="4574">
                  <c:v>115.8</c:v>
                </c:pt>
                <c:pt idx="4575">
                  <c:v>115.8</c:v>
                </c:pt>
                <c:pt idx="4576">
                  <c:v>115.7</c:v>
                </c:pt>
                <c:pt idx="4577">
                  <c:v>115.7</c:v>
                </c:pt>
                <c:pt idx="4578">
                  <c:v>115.7</c:v>
                </c:pt>
                <c:pt idx="4579">
                  <c:v>115.6</c:v>
                </c:pt>
                <c:pt idx="4580">
                  <c:v>115.6</c:v>
                </c:pt>
                <c:pt idx="4581">
                  <c:v>115.6</c:v>
                </c:pt>
                <c:pt idx="4582">
                  <c:v>115.6</c:v>
                </c:pt>
                <c:pt idx="4583">
                  <c:v>115.6</c:v>
                </c:pt>
                <c:pt idx="4584">
                  <c:v>115.6</c:v>
                </c:pt>
                <c:pt idx="4585">
                  <c:v>116</c:v>
                </c:pt>
                <c:pt idx="4586">
                  <c:v>116</c:v>
                </c:pt>
                <c:pt idx="4587">
                  <c:v>116</c:v>
                </c:pt>
                <c:pt idx="4588">
                  <c:v>116.2</c:v>
                </c:pt>
                <c:pt idx="4589">
                  <c:v>116.2</c:v>
                </c:pt>
                <c:pt idx="4590">
                  <c:v>116.2</c:v>
                </c:pt>
                <c:pt idx="4591">
                  <c:v>116.3</c:v>
                </c:pt>
                <c:pt idx="4592">
                  <c:v>116.3</c:v>
                </c:pt>
                <c:pt idx="4593">
                  <c:v>116.3</c:v>
                </c:pt>
                <c:pt idx="4594">
                  <c:v>116.3</c:v>
                </c:pt>
                <c:pt idx="4595">
                  <c:v>116.3</c:v>
                </c:pt>
                <c:pt idx="4596">
                  <c:v>116.3</c:v>
                </c:pt>
                <c:pt idx="4597">
                  <c:v>116.4</c:v>
                </c:pt>
                <c:pt idx="4598">
                  <c:v>116.4</c:v>
                </c:pt>
                <c:pt idx="4599">
                  <c:v>116.4</c:v>
                </c:pt>
                <c:pt idx="4600">
                  <c:v>116.7</c:v>
                </c:pt>
                <c:pt idx="4601">
                  <c:v>116.7</c:v>
                </c:pt>
                <c:pt idx="4602">
                  <c:v>116.7</c:v>
                </c:pt>
                <c:pt idx="4603">
                  <c:v>117</c:v>
                </c:pt>
                <c:pt idx="4604">
                  <c:v>117</c:v>
                </c:pt>
                <c:pt idx="4605">
                  <c:v>117</c:v>
                </c:pt>
                <c:pt idx="4606">
                  <c:v>117.2</c:v>
                </c:pt>
                <c:pt idx="4607">
                  <c:v>117.2</c:v>
                </c:pt>
                <c:pt idx="4608">
                  <c:v>117.2</c:v>
                </c:pt>
                <c:pt idx="4609">
                  <c:v>117.4</c:v>
                </c:pt>
                <c:pt idx="4610">
                  <c:v>117.4</c:v>
                </c:pt>
                <c:pt idx="4611">
                  <c:v>117.4</c:v>
                </c:pt>
                <c:pt idx="4612">
                  <c:v>117.6</c:v>
                </c:pt>
                <c:pt idx="4613">
                  <c:v>117.6</c:v>
                </c:pt>
                <c:pt idx="4614">
                  <c:v>117.6</c:v>
                </c:pt>
                <c:pt idx="4615">
                  <c:v>117.7</c:v>
                </c:pt>
                <c:pt idx="4616">
                  <c:v>117.7</c:v>
                </c:pt>
                <c:pt idx="4617">
                  <c:v>117.7</c:v>
                </c:pt>
                <c:pt idx="4618">
                  <c:v>118.2</c:v>
                </c:pt>
                <c:pt idx="4619">
                  <c:v>118.2</c:v>
                </c:pt>
                <c:pt idx="4620">
                  <c:v>118.2</c:v>
                </c:pt>
                <c:pt idx="4621">
                  <c:v>118.1</c:v>
                </c:pt>
                <c:pt idx="4622">
                  <c:v>118.1</c:v>
                </c:pt>
                <c:pt idx="4623">
                  <c:v>118.1</c:v>
                </c:pt>
                <c:pt idx="4624">
                  <c:v>118.5</c:v>
                </c:pt>
                <c:pt idx="4625">
                  <c:v>118.5</c:v>
                </c:pt>
                <c:pt idx="4626">
                  <c:v>118.5</c:v>
                </c:pt>
                <c:pt idx="4627">
                  <c:v>118.3</c:v>
                </c:pt>
                <c:pt idx="4628">
                  <c:v>118.3</c:v>
                </c:pt>
                <c:pt idx="4629">
                  <c:v>118.3</c:v>
                </c:pt>
                <c:pt idx="4630">
                  <c:v>118.5</c:v>
                </c:pt>
                <c:pt idx="4631">
                  <c:v>118.5</c:v>
                </c:pt>
                <c:pt idx="4632">
                  <c:v>118.5</c:v>
                </c:pt>
                <c:pt idx="4633">
                  <c:v>118.5</c:v>
                </c:pt>
                <c:pt idx="4634">
                  <c:v>118.5</c:v>
                </c:pt>
                <c:pt idx="4635">
                  <c:v>118.5</c:v>
                </c:pt>
                <c:pt idx="4636">
                  <c:v>119</c:v>
                </c:pt>
                <c:pt idx="4637">
                  <c:v>119</c:v>
                </c:pt>
                <c:pt idx="4638">
                  <c:v>119</c:v>
                </c:pt>
                <c:pt idx="4639">
                  <c:v>119.1</c:v>
                </c:pt>
                <c:pt idx="4640">
                  <c:v>119.1</c:v>
                </c:pt>
                <c:pt idx="4641">
                  <c:v>119.1</c:v>
                </c:pt>
                <c:pt idx="4642">
                  <c:v>119.7</c:v>
                </c:pt>
                <c:pt idx="4643">
                  <c:v>119.7</c:v>
                </c:pt>
                <c:pt idx="4644">
                  <c:v>119.7</c:v>
                </c:pt>
                <c:pt idx="4645">
                  <c:v>119.9</c:v>
                </c:pt>
                <c:pt idx="4646">
                  <c:v>119.9</c:v>
                </c:pt>
                <c:pt idx="4647">
                  <c:v>119.9</c:v>
                </c:pt>
                <c:pt idx="4648">
                  <c:v>120.4</c:v>
                </c:pt>
                <c:pt idx="4649">
                  <c:v>120.4</c:v>
                </c:pt>
                <c:pt idx="4650">
                  <c:v>120.4</c:v>
                </c:pt>
                <c:pt idx="4651">
                  <c:v>120.3</c:v>
                </c:pt>
                <c:pt idx="4652">
                  <c:v>120.3</c:v>
                </c:pt>
                <c:pt idx="4653">
                  <c:v>120.3</c:v>
                </c:pt>
                <c:pt idx="4654">
                  <c:v>120.1</c:v>
                </c:pt>
                <c:pt idx="4655">
                  <c:v>120.1</c:v>
                </c:pt>
                <c:pt idx="4656">
                  <c:v>120.1</c:v>
                </c:pt>
                <c:pt idx="4657">
                  <c:v>120.3</c:v>
                </c:pt>
                <c:pt idx="4658">
                  <c:v>120.3</c:v>
                </c:pt>
                <c:pt idx="4659">
                  <c:v>120.3</c:v>
                </c:pt>
                <c:pt idx="4660">
                  <c:v>120.4</c:v>
                </c:pt>
                <c:pt idx="4661">
                  <c:v>120.4</c:v>
                </c:pt>
                <c:pt idx="4662">
                  <c:v>120.4</c:v>
                </c:pt>
                <c:pt idx="4663">
                  <c:v>120.8</c:v>
                </c:pt>
                <c:pt idx="4664">
                  <c:v>120.8</c:v>
                </c:pt>
                <c:pt idx="4665">
                  <c:v>120.8</c:v>
                </c:pt>
                <c:pt idx="4666">
                  <c:v>120.8</c:v>
                </c:pt>
                <c:pt idx="4667">
                  <c:v>120.8</c:v>
                </c:pt>
                <c:pt idx="4668">
                  <c:v>120.8</c:v>
                </c:pt>
                <c:pt idx="4669">
                  <c:v>120.7</c:v>
                </c:pt>
                <c:pt idx="4670">
                  <c:v>120.7</c:v>
                </c:pt>
                <c:pt idx="4671">
                  <c:v>120.7</c:v>
                </c:pt>
                <c:pt idx="4672">
                  <c:v>120.3</c:v>
                </c:pt>
                <c:pt idx="4673">
                  <c:v>120.3</c:v>
                </c:pt>
                <c:pt idx="4674">
                  <c:v>120.3</c:v>
                </c:pt>
                <c:pt idx="4675">
                  <c:v>120.2</c:v>
                </c:pt>
                <c:pt idx="4676">
                  <c:v>120.2</c:v>
                </c:pt>
                <c:pt idx="4677">
                  <c:v>120.2</c:v>
                </c:pt>
                <c:pt idx="4678">
                  <c:v>119.8</c:v>
                </c:pt>
                <c:pt idx="4679">
                  <c:v>119.8</c:v>
                </c:pt>
                <c:pt idx="4680">
                  <c:v>119.8</c:v>
                </c:pt>
                <c:pt idx="4681">
                  <c:v>119.6</c:v>
                </c:pt>
                <c:pt idx="4682">
                  <c:v>119.6</c:v>
                </c:pt>
                <c:pt idx="4683">
                  <c:v>119.6</c:v>
                </c:pt>
                <c:pt idx="4684">
                  <c:v>119.7</c:v>
                </c:pt>
                <c:pt idx="4685">
                  <c:v>119.7</c:v>
                </c:pt>
                <c:pt idx="4686">
                  <c:v>119.7</c:v>
                </c:pt>
                <c:pt idx="4687">
                  <c:v>120.1</c:v>
                </c:pt>
                <c:pt idx="4688">
                  <c:v>120.1</c:v>
                </c:pt>
                <c:pt idx="4689">
                  <c:v>120.1</c:v>
                </c:pt>
                <c:pt idx="4690">
                  <c:v>120.4</c:v>
                </c:pt>
                <c:pt idx="4691">
                  <c:v>120.4</c:v>
                </c:pt>
                <c:pt idx="4692">
                  <c:v>120.4</c:v>
                </c:pt>
                <c:pt idx="4693">
                  <c:v>119.9</c:v>
                </c:pt>
                <c:pt idx="4694">
                  <c:v>119.9</c:v>
                </c:pt>
                <c:pt idx="4695">
                  <c:v>119.9</c:v>
                </c:pt>
                <c:pt idx="4696">
                  <c:v>120</c:v>
                </c:pt>
                <c:pt idx="4697">
                  <c:v>120</c:v>
                </c:pt>
                <c:pt idx="4698">
                  <c:v>120</c:v>
                </c:pt>
                <c:pt idx="4699">
                  <c:v>120</c:v>
                </c:pt>
                <c:pt idx="4700">
                  <c:v>120</c:v>
                </c:pt>
                <c:pt idx="4701">
                  <c:v>120</c:v>
                </c:pt>
                <c:pt idx="4702">
                  <c:v>120.4</c:v>
                </c:pt>
                <c:pt idx="4703">
                  <c:v>120.4</c:v>
                </c:pt>
                <c:pt idx="4704">
                  <c:v>120.4</c:v>
                </c:pt>
                <c:pt idx="4705">
                  <c:v>120.6</c:v>
                </c:pt>
                <c:pt idx="4706">
                  <c:v>120.6</c:v>
                </c:pt>
                <c:pt idx="4707">
                  <c:v>120.6</c:v>
                </c:pt>
                <c:pt idx="4708">
                  <c:v>120.9</c:v>
                </c:pt>
                <c:pt idx="4709">
                  <c:v>120.9</c:v>
                </c:pt>
                <c:pt idx="4710">
                  <c:v>120.9</c:v>
                </c:pt>
                <c:pt idx="4711">
                  <c:v>121</c:v>
                </c:pt>
                <c:pt idx="4712">
                  <c:v>121</c:v>
                </c:pt>
                <c:pt idx="4713">
                  <c:v>121</c:v>
                </c:pt>
                <c:pt idx="4714">
                  <c:v>121</c:v>
                </c:pt>
                <c:pt idx="4715">
                  <c:v>121</c:v>
                </c:pt>
                <c:pt idx="4716">
                  <c:v>121</c:v>
                </c:pt>
                <c:pt idx="4717">
                  <c:v>121</c:v>
                </c:pt>
                <c:pt idx="4718">
                  <c:v>121</c:v>
                </c:pt>
                <c:pt idx="4719">
                  <c:v>121</c:v>
                </c:pt>
                <c:pt idx="4720">
                  <c:v>121.1</c:v>
                </c:pt>
                <c:pt idx="4721">
                  <c:v>121.1</c:v>
                </c:pt>
                <c:pt idx="4722">
                  <c:v>121.1</c:v>
                </c:pt>
                <c:pt idx="4723">
                  <c:v>121.2</c:v>
                </c:pt>
                <c:pt idx="4724">
                  <c:v>121.2</c:v>
                </c:pt>
                <c:pt idx="4725">
                  <c:v>121.2</c:v>
                </c:pt>
                <c:pt idx="4726">
                  <c:v>121.7</c:v>
                </c:pt>
                <c:pt idx="4727">
                  <c:v>121.7</c:v>
                </c:pt>
                <c:pt idx="4728">
                  <c:v>121.7</c:v>
                </c:pt>
                <c:pt idx="4729">
                  <c:v>122.1</c:v>
                </c:pt>
                <c:pt idx="4730">
                  <c:v>122.1</c:v>
                </c:pt>
                <c:pt idx="4731">
                  <c:v>122.1</c:v>
                </c:pt>
                <c:pt idx="4732">
                  <c:v>122.2</c:v>
                </c:pt>
                <c:pt idx="4733">
                  <c:v>122.2</c:v>
                </c:pt>
                <c:pt idx="4734">
                  <c:v>122.2</c:v>
                </c:pt>
                <c:pt idx="4735">
                  <c:v>122.2</c:v>
                </c:pt>
                <c:pt idx="4736">
                  <c:v>122.2</c:v>
                </c:pt>
                <c:pt idx="4737">
                  <c:v>122.2</c:v>
                </c:pt>
                <c:pt idx="4738">
                  <c:v>122</c:v>
                </c:pt>
                <c:pt idx="4739">
                  <c:v>122</c:v>
                </c:pt>
                <c:pt idx="4740">
                  <c:v>122</c:v>
                </c:pt>
                <c:pt idx="4741">
                  <c:v>121.8</c:v>
                </c:pt>
                <c:pt idx="4742">
                  <c:v>121.8</c:v>
                </c:pt>
                <c:pt idx="4743">
                  <c:v>121.8</c:v>
                </c:pt>
                <c:pt idx="4744">
                  <c:v>121.9</c:v>
                </c:pt>
                <c:pt idx="4745">
                  <c:v>121.9</c:v>
                </c:pt>
                <c:pt idx="4746">
                  <c:v>121.9</c:v>
                </c:pt>
                <c:pt idx="4747">
                  <c:v>122.3</c:v>
                </c:pt>
                <c:pt idx="4748">
                  <c:v>122.3</c:v>
                </c:pt>
                <c:pt idx="4749">
                  <c:v>122.3</c:v>
                </c:pt>
                <c:pt idx="4750">
                  <c:v>122.7</c:v>
                </c:pt>
                <c:pt idx="4751">
                  <c:v>122.7</c:v>
                </c:pt>
                <c:pt idx="4752">
                  <c:v>122.7</c:v>
                </c:pt>
                <c:pt idx="4753">
                  <c:v>122.7</c:v>
                </c:pt>
                <c:pt idx="4754">
                  <c:v>122.7</c:v>
                </c:pt>
                <c:pt idx="4755">
                  <c:v>122.7</c:v>
                </c:pt>
                <c:pt idx="4756">
                  <c:v>122.7</c:v>
                </c:pt>
                <c:pt idx="4757">
                  <c:v>122.7</c:v>
                </c:pt>
                <c:pt idx="4758">
                  <c:v>122.7</c:v>
                </c:pt>
                <c:pt idx="4759">
                  <c:v>122.8</c:v>
                </c:pt>
                <c:pt idx="4760">
                  <c:v>122.8</c:v>
                </c:pt>
                <c:pt idx="4761">
                  <c:v>122.8</c:v>
                </c:pt>
                <c:pt idx="4762">
                  <c:v>123.2</c:v>
                </c:pt>
                <c:pt idx="4763">
                  <c:v>123.2</c:v>
                </c:pt>
                <c:pt idx="4764">
                  <c:v>123.2</c:v>
                </c:pt>
                <c:pt idx="4765">
                  <c:v>123.2</c:v>
                </c:pt>
                <c:pt idx="4766">
                  <c:v>123.2</c:v>
                </c:pt>
                <c:pt idx="4767">
                  <c:v>123.2</c:v>
                </c:pt>
                <c:pt idx="4768">
                  <c:v>123.5</c:v>
                </c:pt>
                <c:pt idx="4769">
                  <c:v>123.5</c:v>
                </c:pt>
                <c:pt idx="4770">
                  <c:v>123.5</c:v>
                </c:pt>
                <c:pt idx="4771">
                  <c:v>123.6</c:v>
                </c:pt>
                <c:pt idx="4772">
                  <c:v>123.6</c:v>
                </c:pt>
                <c:pt idx="4773">
                  <c:v>123.6</c:v>
                </c:pt>
                <c:pt idx="4774">
                  <c:v>123.9</c:v>
                </c:pt>
                <c:pt idx="4775">
                  <c:v>123.9</c:v>
                </c:pt>
                <c:pt idx="4776">
                  <c:v>123.9</c:v>
                </c:pt>
                <c:pt idx="4777">
                  <c:v>123.8</c:v>
                </c:pt>
                <c:pt idx="4778">
                  <c:v>123.8</c:v>
                </c:pt>
                <c:pt idx="4779">
                  <c:v>123.8</c:v>
                </c:pt>
                <c:pt idx="4780">
                  <c:v>123.6</c:v>
                </c:pt>
                <c:pt idx="4781">
                  <c:v>123.6</c:v>
                </c:pt>
                <c:pt idx="4782">
                  <c:v>123.6</c:v>
                </c:pt>
                <c:pt idx="4783">
                  <c:v>123.3</c:v>
                </c:pt>
                <c:pt idx="4784">
                  <c:v>123.3</c:v>
                </c:pt>
                <c:pt idx="4785">
                  <c:v>123.3</c:v>
                </c:pt>
                <c:pt idx="4786">
                  <c:v>123.3</c:v>
                </c:pt>
                <c:pt idx="4787">
                  <c:v>123.3</c:v>
                </c:pt>
                <c:pt idx="4788">
                  <c:v>123.3</c:v>
                </c:pt>
                <c:pt idx="4789">
                  <c:v>123.2</c:v>
                </c:pt>
                <c:pt idx="4790">
                  <c:v>123.2</c:v>
                </c:pt>
                <c:pt idx="4791">
                  <c:v>123.2</c:v>
                </c:pt>
                <c:pt idx="4792">
                  <c:v>123.3</c:v>
                </c:pt>
                <c:pt idx="4793">
                  <c:v>123.3</c:v>
                </c:pt>
                <c:pt idx="4794">
                  <c:v>123.3</c:v>
                </c:pt>
                <c:pt idx="4795">
                  <c:v>123.3</c:v>
                </c:pt>
                <c:pt idx="4796">
                  <c:v>123.3</c:v>
                </c:pt>
                <c:pt idx="4797">
                  <c:v>123.3</c:v>
                </c:pt>
                <c:pt idx="4798">
                  <c:v>123.3</c:v>
                </c:pt>
                <c:pt idx="4799">
                  <c:v>123.3</c:v>
                </c:pt>
                <c:pt idx="4800">
                  <c:v>123.3</c:v>
                </c:pt>
                <c:pt idx="4801">
                  <c:v>123.4</c:v>
                </c:pt>
                <c:pt idx="4802">
                  <c:v>123.4</c:v>
                </c:pt>
                <c:pt idx="4803">
                  <c:v>123.4</c:v>
                </c:pt>
                <c:pt idx="4804">
                  <c:v>123.5</c:v>
                </c:pt>
                <c:pt idx="4805">
                  <c:v>123.5</c:v>
                </c:pt>
                <c:pt idx="4806">
                  <c:v>123.5</c:v>
                </c:pt>
                <c:pt idx="4807">
                  <c:v>123.4</c:v>
                </c:pt>
                <c:pt idx="4808">
                  <c:v>123.4</c:v>
                </c:pt>
                <c:pt idx="4809">
                  <c:v>123.4</c:v>
                </c:pt>
                <c:pt idx="4810">
                  <c:v>123.4</c:v>
                </c:pt>
                <c:pt idx="4811">
                  <c:v>123.4</c:v>
                </c:pt>
                <c:pt idx="4812">
                  <c:v>123.4</c:v>
                </c:pt>
                <c:pt idx="4813">
                  <c:v>123.1</c:v>
                </c:pt>
                <c:pt idx="4814">
                  <c:v>123.1</c:v>
                </c:pt>
                <c:pt idx="4815">
                  <c:v>123.1</c:v>
                </c:pt>
                <c:pt idx="4816">
                  <c:v>123.2</c:v>
                </c:pt>
                <c:pt idx="4817">
                  <c:v>123.2</c:v>
                </c:pt>
                <c:pt idx="4818">
                  <c:v>123.2</c:v>
                </c:pt>
                <c:pt idx="4819">
                  <c:v>123.1</c:v>
                </c:pt>
                <c:pt idx="4820">
                  <c:v>123.1</c:v>
                </c:pt>
                <c:pt idx="4821">
                  <c:v>123.1</c:v>
                </c:pt>
                <c:pt idx="4822">
                  <c:v>123.1</c:v>
                </c:pt>
                <c:pt idx="4823">
                  <c:v>123.1</c:v>
                </c:pt>
                <c:pt idx="4824">
                  <c:v>123.1</c:v>
                </c:pt>
                <c:pt idx="4825">
                  <c:v>123.3</c:v>
                </c:pt>
                <c:pt idx="4826">
                  <c:v>123.3</c:v>
                </c:pt>
                <c:pt idx="4827">
                  <c:v>123.3</c:v>
                </c:pt>
                <c:pt idx="4828">
                  <c:v>123.3</c:v>
                </c:pt>
                <c:pt idx="4829">
                  <c:v>123.3</c:v>
                </c:pt>
                <c:pt idx="4830">
                  <c:v>123.3</c:v>
                </c:pt>
                <c:pt idx="4831">
                  <c:v>123.7</c:v>
                </c:pt>
                <c:pt idx="4832">
                  <c:v>123.7</c:v>
                </c:pt>
                <c:pt idx="4833">
                  <c:v>123.7</c:v>
                </c:pt>
                <c:pt idx="4834">
                  <c:v>123.5</c:v>
                </c:pt>
                <c:pt idx="4835">
                  <c:v>123.5</c:v>
                </c:pt>
                <c:pt idx="4836">
                  <c:v>123.5</c:v>
                </c:pt>
                <c:pt idx="4837">
                  <c:v>123.6</c:v>
                </c:pt>
                <c:pt idx="4838">
                  <c:v>123.6</c:v>
                </c:pt>
                <c:pt idx="4839">
                  <c:v>123.6</c:v>
                </c:pt>
                <c:pt idx="4840">
                  <c:v>123.5</c:v>
                </c:pt>
                <c:pt idx="4841">
                  <c:v>123.5</c:v>
                </c:pt>
                <c:pt idx="4842">
                  <c:v>123.5</c:v>
                </c:pt>
                <c:pt idx="4843">
                  <c:v>124</c:v>
                </c:pt>
                <c:pt idx="4844">
                  <c:v>124</c:v>
                </c:pt>
                <c:pt idx="4845">
                  <c:v>124</c:v>
                </c:pt>
                <c:pt idx="4846">
                  <c:v>124</c:v>
                </c:pt>
                <c:pt idx="4847">
                  <c:v>124</c:v>
                </c:pt>
                <c:pt idx="4848">
                  <c:v>124</c:v>
                </c:pt>
                <c:pt idx="4849">
                  <c:v>124</c:v>
                </c:pt>
                <c:pt idx="4850">
                  <c:v>124</c:v>
                </c:pt>
                <c:pt idx="4851">
                  <c:v>124</c:v>
                </c:pt>
                <c:pt idx="4852">
                  <c:v>123.6</c:v>
                </c:pt>
                <c:pt idx="4853">
                  <c:v>123.6</c:v>
                </c:pt>
                <c:pt idx="4854">
                  <c:v>123.6</c:v>
                </c:pt>
                <c:pt idx="4855">
                  <c:v>123.9</c:v>
                </c:pt>
                <c:pt idx="4856">
                  <c:v>123.9</c:v>
                </c:pt>
                <c:pt idx="4857">
                  <c:v>123.9</c:v>
                </c:pt>
                <c:pt idx="4858">
                  <c:v>124.1</c:v>
                </c:pt>
                <c:pt idx="4859">
                  <c:v>124.1</c:v>
                </c:pt>
                <c:pt idx="4860">
                  <c:v>124.1</c:v>
                </c:pt>
                <c:pt idx="4861">
                  <c:v>124.5</c:v>
                </c:pt>
                <c:pt idx="4862">
                  <c:v>124.5</c:v>
                </c:pt>
                <c:pt idx="4863">
                  <c:v>124.5</c:v>
                </c:pt>
                <c:pt idx="4864">
                  <c:v>124.2</c:v>
                </c:pt>
                <c:pt idx="4865">
                  <c:v>124.2</c:v>
                </c:pt>
                <c:pt idx="4866">
                  <c:v>124.2</c:v>
                </c:pt>
                <c:pt idx="4867">
                  <c:v>123.7</c:v>
                </c:pt>
                <c:pt idx="4868">
                  <c:v>123.7</c:v>
                </c:pt>
                <c:pt idx="4869">
                  <c:v>123.7</c:v>
                </c:pt>
                <c:pt idx="4870">
                  <c:v>123.6</c:v>
                </c:pt>
                <c:pt idx="4871">
                  <c:v>123.6</c:v>
                </c:pt>
                <c:pt idx="4872">
                  <c:v>123.6</c:v>
                </c:pt>
                <c:pt idx="4873">
                  <c:v>123.4</c:v>
                </c:pt>
                <c:pt idx="4874">
                  <c:v>123.4</c:v>
                </c:pt>
                <c:pt idx="4875">
                  <c:v>123.4</c:v>
                </c:pt>
                <c:pt idx="4876">
                  <c:v>123.7</c:v>
                </c:pt>
                <c:pt idx="4877">
                  <c:v>123.7</c:v>
                </c:pt>
                <c:pt idx="4878">
                  <c:v>123.7</c:v>
                </c:pt>
                <c:pt idx="4879">
                  <c:v>123.8</c:v>
                </c:pt>
                <c:pt idx="4880">
                  <c:v>123.8</c:v>
                </c:pt>
                <c:pt idx="4881">
                  <c:v>123.8</c:v>
                </c:pt>
                <c:pt idx="4882">
                  <c:v>123.9</c:v>
                </c:pt>
                <c:pt idx="4883">
                  <c:v>123.9</c:v>
                </c:pt>
                <c:pt idx="4884">
                  <c:v>123.9</c:v>
                </c:pt>
                <c:pt idx="4885">
                  <c:v>123.9</c:v>
                </c:pt>
                <c:pt idx="4886">
                  <c:v>123.9</c:v>
                </c:pt>
                <c:pt idx="4887">
                  <c:v>123.9</c:v>
                </c:pt>
                <c:pt idx="4888">
                  <c:v>123.8</c:v>
                </c:pt>
                <c:pt idx="4889">
                  <c:v>123.8</c:v>
                </c:pt>
                <c:pt idx="4890">
                  <c:v>123.8</c:v>
                </c:pt>
                <c:pt idx="4891">
                  <c:v>123.9</c:v>
                </c:pt>
                <c:pt idx="4892">
                  <c:v>123.9</c:v>
                </c:pt>
                <c:pt idx="4893">
                  <c:v>123.9</c:v>
                </c:pt>
                <c:pt idx="4894">
                  <c:v>123.9</c:v>
                </c:pt>
                <c:pt idx="4895">
                  <c:v>123.9</c:v>
                </c:pt>
                <c:pt idx="4896">
                  <c:v>123.9</c:v>
                </c:pt>
                <c:pt idx="4897">
                  <c:v>124</c:v>
                </c:pt>
                <c:pt idx="4898">
                  <c:v>124</c:v>
                </c:pt>
                <c:pt idx="4899">
                  <c:v>124</c:v>
                </c:pt>
                <c:pt idx="4900">
                  <c:v>124.3</c:v>
                </c:pt>
                <c:pt idx="4901">
                  <c:v>124.3</c:v>
                </c:pt>
                <c:pt idx="4902">
                  <c:v>124.3</c:v>
                </c:pt>
                <c:pt idx="4903">
                  <c:v>124.6</c:v>
                </c:pt>
                <c:pt idx="4904">
                  <c:v>124.6</c:v>
                </c:pt>
                <c:pt idx="4905">
                  <c:v>124.6</c:v>
                </c:pt>
                <c:pt idx="4906">
                  <c:v>125.1</c:v>
                </c:pt>
                <c:pt idx="4907">
                  <c:v>125.1</c:v>
                </c:pt>
                <c:pt idx="4908">
                  <c:v>125.1</c:v>
                </c:pt>
                <c:pt idx="4909">
                  <c:v>125.6</c:v>
                </c:pt>
                <c:pt idx="4910">
                  <c:v>125.6</c:v>
                </c:pt>
                <c:pt idx="4911">
                  <c:v>125.6</c:v>
                </c:pt>
                <c:pt idx="4912">
                  <c:v>125.7</c:v>
                </c:pt>
                <c:pt idx="4913">
                  <c:v>125.7</c:v>
                </c:pt>
                <c:pt idx="4914">
                  <c:v>125.7</c:v>
                </c:pt>
                <c:pt idx="4915">
                  <c:v>125.6</c:v>
                </c:pt>
                <c:pt idx="4916">
                  <c:v>125.6</c:v>
                </c:pt>
                <c:pt idx="4917">
                  <c:v>125.6</c:v>
                </c:pt>
                <c:pt idx="4918">
                  <c:v>125.2</c:v>
                </c:pt>
                <c:pt idx="4919">
                  <c:v>125.2</c:v>
                </c:pt>
                <c:pt idx="4920">
                  <c:v>125.2</c:v>
                </c:pt>
                <c:pt idx="4921">
                  <c:v>125.2</c:v>
                </c:pt>
                <c:pt idx="4922">
                  <c:v>125.2</c:v>
                </c:pt>
                <c:pt idx="4923">
                  <c:v>125.2</c:v>
                </c:pt>
                <c:pt idx="4924">
                  <c:v>124.9</c:v>
                </c:pt>
                <c:pt idx="4925">
                  <c:v>124.9</c:v>
                </c:pt>
                <c:pt idx="4926">
                  <c:v>124.9</c:v>
                </c:pt>
                <c:pt idx="4927">
                  <c:v>124.5</c:v>
                </c:pt>
                <c:pt idx="4928">
                  <c:v>124.5</c:v>
                </c:pt>
                <c:pt idx="4929">
                  <c:v>124.5</c:v>
                </c:pt>
                <c:pt idx="4930">
                  <c:v>124.1</c:v>
                </c:pt>
                <c:pt idx="4931">
                  <c:v>124.1</c:v>
                </c:pt>
                <c:pt idx="4932">
                  <c:v>124.1</c:v>
                </c:pt>
                <c:pt idx="4933">
                  <c:v>124.2</c:v>
                </c:pt>
                <c:pt idx="4934">
                  <c:v>124.2</c:v>
                </c:pt>
                <c:pt idx="4935">
                  <c:v>124.2</c:v>
                </c:pt>
                <c:pt idx="4936">
                  <c:v>124.6</c:v>
                </c:pt>
                <c:pt idx="4937">
                  <c:v>124.6</c:v>
                </c:pt>
                <c:pt idx="4938">
                  <c:v>124.6</c:v>
                </c:pt>
                <c:pt idx="4939">
                  <c:v>124.9</c:v>
                </c:pt>
                <c:pt idx="4940">
                  <c:v>124.9</c:v>
                </c:pt>
                <c:pt idx="4941">
                  <c:v>124.9</c:v>
                </c:pt>
                <c:pt idx="4942">
                  <c:v>125</c:v>
                </c:pt>
                <c:pt idx="4943">
                  <c:v>125</c:v>
                </c:pt>
                <c:pt idx="4944">
                  <c:v>125</c:v>
                </c:pt>
                <c:pt idx="4945">
                  <c:v>124.8</c:v>
                </c:pt>
                <c:pt idx="4946">
                  <c:v>124.8</c:v>
                </c:pt>
                <c:pt idx="4947">
                  <c:v>124.8</c:v>
                </c:pt>
                <c:pt idx="4948">
                  <c:v>124.6</c:v>
                </c:pt>
                <c:pt idx="4949">
                  <c:v>124.6</c:v>
                </c:pt>
                <c:pt idx="4950">
                  <c:v>124.6</c:v>
                </c:pt>
                <c:pt idx="4951">
                  <c:v>124.7</c:v>
                </c:pt>
                <c:pt idx="4952">
                  <c:v>124.7</c:v>
                </c:pt>
                <c:pt idx="4953">
                  <c:v>124.7</c:v>
                </c:pt>
                <c:pt idx="4954">
                  <c:v>124.8</c:v>
                </c:pt>
                <c:pt idx="4955">
                  <c:v>124.8</c:v>
                </c:pt>
                <c:pt idx="4956">
                  <c:v>124.8</c:v>
                </c:pt>
                <c:pt idx="4957">
                  <c:v>125.2</c:v>
                </c:pt>
                <c:pt idx="4958">
                  <c:v>125.2</c:v>
                </c:pt>
                <c:pt idx="4959">
                  <c:v>125.2</c:v>
                </c:pt>
                <c:pt idx="4960">
                  <c:v>125.2</c:v>
                </c:pt>
                <c:pt idx="4961">
                  <c:v>125.2</c:v>
                </c:pt>
                <c:pt idx="4962">
                  <c:v>125.2</c:v>
                </c:pt>
                <c:pt idx="4963">
                  <c:v>125.5</c:v>
                </c:pt>
                <c:pt idx="4964">
                  <c:v>125.5</c:v>
                </c:pt>
                <c:pt idx="4965">
                  <c:v>125.5</c:v>
                </c:pt>
                <c:pt idx="4966">
                  <c:v>125.2</c:v>
                </c:pt>
                <c:pt idx="4967">
                  <c:v>125.2</c:v>
                </c:pt>
                <c:pt idx="4968">
                  <c:v>125.2</c:v>
                </c:pt>
                <c:pt idx="4969">
                  <c:v>125.2</c:v>
                </c:pt>
                <c:pt idx="4970">
                  <c:v>125.2</c:v>
                </c:pt>
                <c:pt idx="4971">
                  <c:v>125.2</c:v>
                </c:pt>
                <c:pt idx="4972">
                  <c:v>124.8</c:v>
                </c:pt>
                <c:pt idx="4973">
                  <c:v>124.8</c:v>
                </c:pt>
                <c:pt idx="4974">
                  <c:v>124.8</c:v>
                </c:pt>
                <c:pt idx="4975">
                  <c:v>124.9</c:v>
                </c:pt>
                <c:pt idx="4976">
                  <c:v>124.9</c:v>
                </c:pt>
                <c:pt idx="4977">
                  <c:v>124.9</c:v>
                </c:pt>
                <c:pt idx="4978">
                  <c:v>125.1</c:v>
                </c:pt>
                <c:pt idx="4979">
                  <c:v>125.1</c:v>
                </c:pt>
                <c:pt idx="4980">
                  <c:v>125.1</c:v>
                </c:pt>
                <c:pt idx="4981">
                  <c:v>125.4</c:v>
                </c:pt>
                <c:pt idx="4982">
                  <c:v>125.4</c:v>
                </c:pt>
                <c:pt idx="4983">
                  <c:v>125.4</c:v>
                </c:pt>
                <c:pt idx="4984">
                  <c:v>125.7</c:v>
                </c:pt>
                <c:pt idx="4985">
                  <c:v>125.7</c:v>
                </c:pt>
                <c:pt idx="4986">
                  <c:v>125.7</c:v>
                </c:pt>
                <c:pt idx="4987">
                  <c:v>125.9</c:v>
                </c:pt>
                <c:pt idx="4988">
                  <c:v>125.9</c:v>
                </c:pt>
                <c:pt idx="4989">
                  <c:v>125.9</c:v>
                </c:pt>
                <c:pt idx="4990">
                  <c:v>125.9</c:v>
                </c:pt>
                <c:pt idx="4991">
                  <c:v>125.9</c:v>
                </c:pt>
                <c:pt idx="4992">
                  <c:v>125.9</c:v>
                </c:pt>
                <c:pt idx="4993">
                  <c:v>125.8</c:v>
                </c:pt>
                <c:pt idx="4994">
                  <c:v>125.8</c:v>
                </c:pt>
                <c:pt idx="4995">
                  <c:v>125.8</c:v>
                </c:pt>
                <c:pt idx="4996">
                  <c:v>125.7</c:v>
                </c:pt>
                <c:pt idx="4997">
                  <c:v>125.7</c:v>
                </c:pt>
                <c:pt idx="4998">
                  <c:v>125.7</c:v>
                </c:pt>
                <c:pt idx="4999">
                  <c:v>125.4</c:v>
                </c:pt>
                <c:pt idx="5000">
                  <c:v>125.4</c:v>
                </c:pt>
                <c:pt idx="5001">
                  <c:v>125.4</c:v>
                </c:pt>
                <c:pt idx="5002">
                  <c:v>125.3</c:v>
                </c:pt>
                <c:pt idx="5003">
                  <c:v>125.3</c:v>
                </c:pt>
                <c:pt idx="5004">
                  <c:v>125.3</c:v>
                </c:pt>
                <c:pt idx="5005">
                  <c:v>125.1</c:v>
                </c:pt>
                <c:pt idx="5006">
                  <c:v>125.1</c:v>
                </c:pt>
                <c:pt idx="5007">
                  <c:v>125.1</c:v>
                </c:pt>
                <c:pt idx="5008">
                  <c:v>125.2</c:v>
                </c:pt>
                <c:pt idx="5009">
                  <c:v>125.2</c:v>
                </c:pt>
                <c:pt idx="5010">
                  <c:v>125.2</c:v>
                </c:pt>
                <c:pt idx="5011">
                  <c:v>124.9</c:v>
                </c:pt>
                <c:pt idx="5012">
                  <c:v>124.9</c:v>
                </c:pt>
                <c:pt idx="5013">
                  <c:v>124.9</c:v>
                </c:pt>
                <c:pt idx="5014">
                  <c:v>124.5</c:v>
                </c:pt>
                <c:pt idx="5015">
                  <c:v>124.5</c:v>
                </c:pt>
                <c:pt idx="5016">
                  <c:v>124.5</c:v>
                </c:pt>
                <c:pt idx="5017">
                  <c:v>124.3</c:v>
                </c:pt>
                <c:pt idx="5018">
                  <c:v>124.3</c:v>
                </c:pt>
                <c:pt idx="5019">
                  <c:v>124.3</c:v>
                </c:pt>
                <c:pt idx="5020">
                  <c:v>124.2</c:v>
                </c:pt>
                <c:pt idx="5021">
                  <c:v>124.2</c:v>
                </c:pt>
                <c:pt idx="5022">
                  <c:v>124.2</c:v>
                </c:pt>
                <c:pt idx="5023">
                  <c:v>124.6</c:v>
                </c:pt>
                <c:pt idx="5024">
                  <c:v>124.6</c:v>
                </c:pt>
                <c:pt idx="5025">
                  <c:v>124.6</c:v>
                </c:pt>
                <c:pt idx="5026">
                  <c:v>125</c:v>
                </c:pt>
                <c:pt idx="5027">
                  <c:v>125</c:v>
                </c:pt>
                <c:pt idx="5028">
                  <c:v>125</c:v>
                </c:pt>
                <c:pt idx="5029">
                  <c:v>125.7</c:v>
                </c:pt>
                <c:pt idx="5030">
                  <c:v>125.7</c:v>
                </c:pt>
                <c:pt idx="5031">
                  <c:v>125.7</c:v>
                </c:pt>
                <c:pt idx="5032">
                  <c:v>125.8</c:v>
                </c:pt>
                <c:pt idx="5033">
                  <c:v>125.8</c:v>
                </c:pt>
                <c:pt idx="5034">
                  <c:v>125.8</c:v>
                </c:pt>
                <c:pt idx="5035">
                  <c:v>125.7</c:v>
                </c:pt>
                <c:pt idx="5036">
                  <c:v>125.7</c:v>
                </c:pt>
                <c:pt idx="5037">
                  <c:v>125.7</c:v>
                </c:pt>
                <c:pt idx="5038">
                  <c:v>125.6</c:v>
                </c:pt>
                <c:pt idx="5039">
                  <c:v>125.6</c:v>
                </c:pt>
                <c:pt idx="5040">
                  <c:v>125.6</c:v>
                </c:pt>
                <c:pt idx="5041">
                  <c:v>125.4</c:v>
                </c:pt>
                <c:pt idx="5042">
                  <c:v>125.4</c:v>
                </c:pt>
                <c:pt idx="5043">
                  <c:v>125.4</c:v>
                </c:pt>
                <c:pt idx="5044">
                  <c:v>125.3</c:v>
                </c:pt>
                <c:pt idx="5045">
                  <c:v>125.3</c:v>
                </c:pt>
                <c:pt idx="5046">
                  <c:v>125.3</c:v>
                </c:pt>
                <c:pt idx="5047">
                  <c:v>125.4</c:v>
                </c:pt>
                <c:pt idx="5048">
                  <c:v>125.4</c:v>
                </c:pt>
                <c:pt idx="5049">
                  <c:v>125.4</c:v>
                </c:pt>
                <c:pt idx="5050">
                  <c:v>125.6</c:v>
                </c:pt>
                <c:pt idx="5051">
                  <c:v>125.6</c:v>
                </c:pt>
                <c:pt idx="5052">
                  <c:v>125.6</c:v>
                </c:pt>
                <c:pt idx="5053">
                  <c:v>125.8</c:v>
                </c:pt>
                <c:pt idx="5054">
                  <c:v>125.8</c:v>
                </c:pt>
                <c:pt idx="5055">
                  <c:v>125.8</c:v>
                </c:pt>
                <c:pt idx="5056">
                  <c:v>126</c:v>
                </c:pt>
                <c:pt idx="5057">
                  <c:v>126</c:v>
                </c:pt>
                <c:pt idx="5058">
                  <c:v>126</c:v>
                </c:pt>
                <c:pt idx="5059">
                  <c:v>126.1</c:v>
                </c:pt>
                <c:pt idx="5060">
                  <c:v>126.1</c:v>
                </c:pt>
                <c:pt idx="5061">
                  <c:v>126.1</c:v>
                </c:pt>
                <c:pt idx="5062">
                  <c:v>126.1</c:v>
                </c:pt>
                <c:pt idx="5063">
                  <c:v>126.1</c:v>
                </c:pt>
                <c:pt idx="5064">
                  <c:v>126.1</c:v>
                </c:pt>
                <c:pt idx="5065">
                  <c:v>125.9</c:v>
                </c:pt>
                <c:pt idx="5066">
                  <c:v>125.9</c:v>
                </c:pt>
                <c:pt idx="5067">
                  <c:v>125.9</c:v>
                </c:pt>
                <c:pt idx="5068">
                  <c:v>125.9</c:v>
                </c:pt>
                <c:pt idx="5069">
                  <c:v>125.9</c:v>
                </c:pt>
                <c:pt idx="5070">
                  <c:v>125.9</c:v>
                </c:pt>
                <c:pt idx="5071">
                  <c:v>125.9</c:v>
                </c:pt>
                <c:pt idx="5072">
                  <c:v>125.9</c:v>
                </c:pt>
                <c:pt idx="5073">
                  <c:v>125.9</c:v>
                </c:pt>
                <c:pt idx="5074">
                  <c:v>126</c:v>
                </c:pt>
                <c:pt idx="5075">
                  <c:v>126</c:v>
                </c:pt>
                <c:pt idx="5076">
                  <c:v>126</c:v>
                </c:pt>
                <c:pt idx="5077">
                  <c:v>125.9</c:v>
                </c:pt>
                <c:pt idx="5078">
                  <c:v>125.9</c:v>
                </c:pt>
                <c:pt idx="5079">
                  <c:v>125.9</c:v>
                </c:pt>
                <c:pt idx="5080">
                  <c:v>126.1</c:v>
                </c:pt>
                <c:pt idx="5081">
                  <c:v>126.1</c:v>
                </c:pt>
                <c:pt idx="5082">
                  <c:v>126.1</c:v>
                </c:pt>
                <c:pt idx="5083">
                  <c:v>126.2</c:v>
                </c:pt>
                <c:pt idx="5084">
                  <c:v>126.2</c:v>
                </c:pt>
                <c:pt idx="5085">
                  <c:v>126.2</c:v>
                </c:pt>
                <c:pt idx="5086">
                  <c:v>125.9</c:v>
                </c:pt>
                <c:pt idx="5087">
                  <c:v>125.9</c:v>
                </c:pt>
                <c:pt idx="5088">
                  <c:v>125.9</c:v>
                </c:pt>
                <c:pt idx="5089">
                  <c:v>125.1</c:v>
                </c:pt>
                <c:pt idx="5090">
                  <c:v>125.1</c:v>
                </c:pt>
                <c:pt idx="5091">
                  <c:v>125.1</c:v>
                </c:pt>
                <c:pt idx="5092">
                  <c:v>124.3</c:v>
                </c:pt>
                <c:pt idx="5093">
                  <c:v>124.3</c:v>
                </c:pt>
                <c:pt idx="5094">
                  <c:v>124.3</c:v>
                </c:pt>
                <c:pt idx="5095">
                  <c:v>123.9</c:v>
                </c:pt>
                <c:pt idx="5096">
                  <c:v>123.9</c:v>
                </c:pt>
                <c:pt idx="5097">
                  <c:v>123.9</c:v>
                </c:pt>
                <c:pt idx="5098">
                  <c:v>124</c:v>
                </c:pt>
                <c:pt idx="5099">
                  <c:v>124</c:v>
                </c:pt>
                <c:pt idx="5100">
                  <c:v>124</c:v>
                </c:pt>
                <c:pt idx="5101">
                  <c:v>123.9</c:v>
                </c:pt>
                <c:pt idx="5102">
                  <c:v>123.9</c:v>
                </c:pt>
                <c:pt idx="5103">
                  <c:v>123.9</c:v>
                </c:pt>
                <c:pt idx="5104">
                  <c:v>124.2</c:v>
                </c:pt>
                <c:pt idx="5105">
                  <c:v>124.2</c:v>
                </c:pt>
                <c:pt idx="5106">
                  <c:v>124.2</c:v>
                </c:pt>
                <c:pt idx="5107">
                  <c:v>124.1</c:v>
                </c:pt>
                <c:pt idx="5108">
                  <c:v>124.1</c:v>
                </c:pt>
                <c:pt idx="5109">
                  <c:v>124.1</c:v>
                </c:pt>
                <c:pt idx="5110">
                  <c:v>124.3</c:v>
                </c:pt>
                <c:pt idx="5111">
                  <c:v>124.3</c:v>
                </c:pt>
                <c:pt idx="5112">
                  <c:v>124.3</c:v>
                </c:pt>
                <c:pt idx="5113">
                  <c:v>123.9</c:v>
                </c:pt>
                <c:pt idx="5114">
                  <c:v>123.9</c:v>
                </c:pt>
                <c:pt idx="5115">
                  <c:v>123.9</c:v>
                </c:pt>
                <c:pt idx="5116">
                  <c:v>123.9</c:v>
                </c:pt>
                <c:pt idx="5117">
                  <c:v>123.9</c:v>
                </c:pt>
                <c:pt idx="5118">
                  <c:v>123.9</c:v>
                </c:pt>
                <c:pt idx="5119">
                  <c:v>124</c:v>
                </c:pt>
                <c:pt idx="5120">
                  <c:v>124</c:v>
                </c:pt>
                <c:pt idx="5121">
                  <c:v>124</c:v>
                </c:pt>
                <c:pt idx="5122">
                  <c:v>124.1</c:v>
                </c:pt>
                <c:pt idx="5123">
                  <c:v>124.1</c:v>
                </c:pt>
                <c:pt idx="5124">
                  <c:v>124.1</c:v>
                </c:pt>
                <c:pt idx="5125">
                  <c:v>123.9</c:v>
                </c:pt>
                <c:pt idx="5126">
                  <c:v>123.9</c:v>
                </c:pt>
                <c:pt idx="5127">
                  <c:v>123.9</c:v>
                </c:pt>
                <c:pt idx="5128">
                  <c:v>123.7</c:v>
                </c:pt>
                <c:pt idx="5129">
                  <c:v>123.7</c:v>
                </c:pt>
                <c:pt idx="5130">
                  <c:v>123.7</c:v>
                </c:pt>
                <c:pt idx="5131">
                  <c:v>123.8</c:v>
                </c:pt>
                <c:pt idx="5132">
                  <c:v>123.8</c:v>
                </c:pt>
                <c:pt idx="5133">
                  <c:v>123.8</c:v>
                </c:pt>
                <c:pt idx="5134">
                  <c:v>123.7</c:v>
                </c:pt>
                <c:pt idx="5135">
                  <c:v>123.7</c:v>
                </c:pt>
                <c:pt idx="5136">
                  <c:v>123.7</c:v>
                </c:pt>
                <c:pt idx="5137">
                  <c:v>123.8</c:v>
                </c:pt>
                <c:pt idx="5138">
                  <c:v>123.8</c:v>
                </c:pt>
                <c:pt idx="5139">
                  <c:v>123.8</c:v>
                </c:pt>
                <c:pt idx="5140">
                  <c:v>123.9</c:v>
                </c:pt>
                <c:pt idx="5141">
                  <c:v>123.9</c:v>
                </c:pt>
                <c:pt idx="5142">
                  <c:v>123.9</c:v>
                </c:pt>
                <c:pt idx="5143">
                  <c:v>124</c:v>
                </c:pt>
                <c:pt idx="5144">
                  <c:v>124</c:v>
                </c:pt>
                <c:pt idx="5145">
                  <c:v>124</c:v>
                </c:pt>
                <c:pt idx="5146">
                  <c:v>124</c:v>
                </c:pt>
                <c:pt idx="5147">
                  <c:v>124</c:v>
                </c:pt>
                <c:pt idx="5148">
                  <c:v>124</c:v>
                </c:pt>
                <c:pt idx="5149">
                  <c:v>123.7</c:v>
                </c:pt>
                <c:pt idx="5150">
                  <c:v>123.7</c:v>
                </c:pt>
                <c:pt idx="5151">
                  <c:v>123.7</c:v>
                </c:pt>
                <c:pt idx="5152">
                  <c:v>123.3</c:v>
                </c:pt>
                <c:pt idx="5153">
                  <c:v>123.3</c:v>
                </c:pt>
                <c:pt idx="5154">
                  <c:v>123.3</c:v>
                </c:pt>
                <c:pt idx="5155">
                  <c:v>123.1</c:v>
                </c:pt>
                <c:pt idx="5156">
                  <c:v>123.1</c:v>
                </c:pt>
                <c:pt idx="5157">
                  <c:v>123.1</c:v>
                </c:pt>
                <c:pt idx="5158">
                  <c:v>123.2</c:v>
                </c:pt>
                <c:pt idx="5159">
                  <c:v>123.2</c:v>
                </c:pt>
                <c:pt idx="5160">
                  <c:v>123.2</c:v>
                </c:pt>
                <c:pt idx="5161">
                  <c:v>123.4</c:v>
                </c:pt>
                <c:pt idx="5162">
                  <c:v>123.4</c:v>
                </c:pt>
                <c:pt idx="5163">
                  <c:v>123.4</c:v>
                </c:pt>
                <c:pt idx="5164">
                  <c:v>123.5</c:v>
                </c:pt>
                <c:pt idx="5165">
                  <c:v>123.5</c:v>
                </c:pt>
                <c:pt idx="5166">
                  <c:v>123.5</c:v>
                </c:pt>
                <c:pt idx="5167">
                  <c:v>123.8</c:v>
                </c:pt>
                <c:pt idx="5168">
                  <c:v>123.8</c:v>
                </c:pt>
                <c:pt idx="5169">
                  <c:v>123.8</c:v>
                </c:pt>
                <c:pt idx="5170">
                  <c:v>124</c:v>
                </c:pt>
                <c:pt idx="5171">
                  <c:v>124</c:v>
                </c:pt>
                <c:pt idx="5172">
                  <c:v>124</c:v>
                </c:pt>
                <c:pt idx="5173">
                  <c:v>124.3</c:v>
                </c:pt>
                <c:pt idx="5174">
                  <c:v>124.3</c:v>
                </c:pt>
                <c:pt idx="5175">
                  <c:v>124.3</c:v>
                </c:pt>
                <c:pt idx="5176">
                  <c:v>124.3</c:v>
                </c:pt>
                <c:pt idx="5177">
                  <c:v>124.3</c:v>
                </c:pt>
                <c:pt idx="5178">
                  <c:v>124.3</c:v>
                </c:pt>
                <c:pt idx="5179">
                  <c:v>124.4</c:v>
                </c:pt>
                <c:pt idx="5180">
                  <c:v>124.4</c:v>
                </c:pt>
                <c:pt idx="5181">
                  <c:v>124.4</c:v>
                </c:pt>
                <c:pt idx="5182">
                  <c:v>124.4</c:v>
                </c:pt>
                <c:pt idx="5183">
                  <c:v>124.4</c:v>
                </c:pt>
                <c:pt idx="5184">
                  <c:v>124.4</c:v>
                </c:pt>
                <c:pt idx="5185">
                  <c:v>124.6</c:v>
                </c:pt>
                <c:pt idx="5186">
                  <c:v>124.6</c:v>
                </c:pt>
                <c:pt idx="5187">
                  <c:v>124.6</c:v>
                </c:pt>
                <c:pt idx="5188">
                  <c:v>124.6</c:v>
                </c:pt>
                <c:pt idx="5189">
                  <c:v>124.6</c:v>
                </c:pt>
                <c:pt idx="5190">
                  <c:v>124.6</c:v>
                </c:pt>
                <c:pt idx="5191">
                  <c:v>124.7</c:v>
                </c:pt>
                <c:pt idx="5192">
                  <c:v>124.7</c:v>
                </c:pt>
                <c:pt idx="5193">
                  <c:v>124.7</c:v>
                </c:pt>
                <c:pt idx="5194">
                  <c:v>124.9</c:v>
                </c:pt>
                <c:pt idx="5195">
                  <c:v>124.9</c:v>
                </c:pt>
                <c:pt idx="5196">
                  <c:v>124.9</c:v>
                </c:pt>
                <c:pt idx="5197">
                  <c:v>125.3</c:v>
                </c:pt>
                <c:pt idx="5198">
                  <c:v>125.3</c:v>
                </c:pt>
                <c:pt idx="5199">
                  <c:v>125.3</c:v>
                </c:pt>
                <c:pt idx="5200">
                  <c:v>125.3</c:v>
                </c:pt>
                <c:pt idx="5201">
                  <c:v>125.3</c:v>
                </c:pt>
                <c:pt idx="5202">
                  <c:v>125.3</c:v>
                </c:pt>
                <c:pt idx="5203">
                  <c:v>125.2</c:v>
                </c:pt>
                <c:pt idx="5204">
                  <c:v>125.2</c:v>
                </c:pt>
                <c:pt idx="5205">
                  <c:v>125.2</c:v>
                </c:pt>
                <c:pt idx="5206">
                  <c:v>125.2</c:v>
                </c:pt>
                <c:pt idx="5207">
                  <c:v>125.2</c:v>
                </c:pt>
                <c:pt idx="5208">
                  <c:v>125.2</c:v>
                </c:pt>
                <c:pt idx="5209">
                  <c:v>125.1</c:v>
                </c:pt>
                <c:pt idx="5210">
                  <c:v>125.1</c:v>
                </c:pt>
                <c:pt idx="5211">
                  <c:v>125.1</c:v>
                </c:pt>
                <c:pt idx="5212">
                  <c:v>125.1</c:v>
                </c:pt>
                <c:pt idx="5213">
                  <c:v>125.1</c:v>
                </c:pt>
                <c:pt idx="5214">
                  <c:v>125.1</c:v>
                </c:pt>
                <c:pt idx="5215">
                  <c:v>124.7</c:v>
                </c:pt>
                <c:pt idx="5216">
                  <c:v>124.7</c:v>
                </c:pt>
                <c:pt idx="5217">
                  <c:v>124.7</c:v>
                </c:pt>
                <c:pt idx="5218">
                  <c:v>124.9</c:v>
                </c:pt>
                <c:pt idx="5219">
                  <c:v>124.9</c:v>
                </c:pt>
                <c:pt idx="5220">
                  <c:v>124.9</c:v>
                </c:pt>
                <c:pt idx="5221">
                  <c:v>124.5</c:v>
                </c:pt>
                <c:pt idx="5222">
                  <c:v>124.5</c:v>
                </c:pt>
                <c:pt idx="5223">
                  <c:v>124.5</c:v>
                </c:pt>
                <c:pt idx="5224">
                  <c:v>124.8</c:v>
                </c:pt>
                <c:pt idx="5225">
                  <c:v>124.8</c:v>
                </c:pt>
                <c:pt idx="5226">
                  <c:v>124.8</c:v>
                </c:pt>
                <c:pt idx="5227">
                  <c:v>124.8</c:v>
                </c:pt>
                <c:pt idx="5228">
                  <c:v>124.8</c:v>
                </c:pt>
                <c:pt idx="5229">
                  <c:v>124.8</c:v>
                </c:pt>
                <c:pt idx="5230">
                  <c:v>125.1</c:v>
                </c:pt>
                <c:pt idx="5231">
                  <c:v>125.1</c:v>
                </c:pt>
                <c:pt idx="5232">
                  <c:v>125.1</c:v>
                </c:pt>
                <c:pt idx="5233">
                  <c:v>125.2</c:v>
                </c:pt>
                <c:pt idx="5234">
                  <c:v>125.2</c:v>
                </c:pt>
                <c:pt idx="5235">
                  <c:v>125.2</c:v>
                </c:pt>
                <c:pt idx="5236">
                  <c:v>124.8</c:v>
                </c:pt>
                <c:pt idx="5237">
                  <c:v>124.8</c:v>
                </c:pt>
                <c:pt idx="5238">
                  <c:v>124.8</c:v>
                </c:pt>
                <c:pt idx="5239">
                  <c:v>125.2</c:v>
                </c:pt>
                <c:pt idx="5240">
                  <c:v>125.2</c:v>
                </c:pt>
                <c:pt idx="5241">
                  <c:v>125.2</c:v>
                </c:pt>
                <c:pt idx="5242">
                  <c:v>125.2</c:v>
                </c:pt>
                <c:pt idx="5243">
                  <c:v>125.2</c:v>
                </c:pt>
                <c:pt idx="5244">
                  <c:v>125.2</c:v>
                </c:pt>
                <c:pt idx="5245">
                  <c:v>125.7</c:v>
                </c:pt>
                <c:pt idx="5246">
                  <c:v>125.7</c:v>
                </c:pt>
                <c:pt idx="5247">
                  <c:v>125.7</c:v>
                </c:pt>
                <c:pt idx="5248">
                  <c:v>125.3</c:v>
                </c:pt>
                <c:pt idx="5249">
                  <c:v>125.3</c:v>
                </c:pt>
                <c:pt idx="5250">
                  <c:v>125.3</c:v>
                </c:pt>
                <c:pt idx="5251">
                  <c:v>125.2</c:v>
                </c:pt>
                <c:pt idx="5252">
                  <c:v>125.2</c:v>
                </c:pt>
                <c:pt idx="5253">
                  <c:v>125.2</c:v>
                </c:pt>
                <c:pt idx="5254">
                  <c:v>125.4</c:v>
                </c:pt>
                <c:pt idx="5255">
                  <c:v>125.4</c:v>
                </c:pt>
                <c:pt idx="5256">
                  <c:v>125.4</c:v>
                </c:pt>
                <c:pt idx="5257">
                  <c:v>126.1</c:v>
                </c:pt>
                <c:pt idx="5258">
                  <c:v>126.1</c:v>
                </c:pt>
                <c:pt idx="5259">
                  <c:v>126.1</c:v>
                </c:pt>
                <c:pt idx="5260">
                  <c:v>126.8</c:v>
                </c:pt>
                <c:pt idx="5261">
                  <c:v>126.8</c:v>
                </c:pt>
                <c:pt idx="5262">
                  <c:v>126.8</c:v>
                </c:pt>
                <c:pt idx="5263">
                  <c:v>127.2</c:v>
                </c:pt>
                <c:pt idx="5264">
                  <c:v>127.2</c:v>
                </c:pt>
                <c:pt idx="5265">
                  <c:v>127.2</c:v>
                </c:pt>
                <c:pt idx="5266">
                  <c:v>127.3</c:v>
                </c:pt>
                <c:pt idx="5267">
                  <c:v>127.3</c:v>
                </c:pt>
                <c:pt idx="5268">
                  <c:v>127.3</c:v>
                </c:pt>
                <c:pt idx="5269">
                  <c:v>126.8</c:v>
                </c:pt>
                <c:pt idx="5270">
                  <c:v>126.8</c:v>
                </c:pt>
                <c:pt idx="5271">
                  <c:v>126.8</c:v>
                </c:pt>
                <c:pt idx="5272">
                  <c:v>126.8</c:v>
                </c:pt>
                <c:pt idx="5273">
                  <c:v>126.8</c:v>
                </c:pt>
                <c:pt idx="5274">
                  <c:v>126.8</c:v>
                </c:pt>
                <c:pt idx="5275">
                  <c:v>127.3</c:v>
                </c:pt>
                <c:pt idx="5276">
                  <c:v>127.3</c:v>
                </c:pt>
                <c:pt idx="5277">
                  <c:v>127.3</c:v>
                </c:pt>
                <c:pt idx="5278">
                  <c:v>128.6</c:v>
                </c:pt>
                <c:pt idx="5279">
                  <c:v>128.6</c:v>
                </c:pt>
                <c:pt idx="5280">
                  <c:v>128.6</c:v>
                </c:pt>
                <c:pt idx="5281">
                  <c:v>129.4</c:v>
                </c:pt>
                <c:pt idx="5282">
                  <c:v>129.4</c:v>
                </c:pt>
                <c:pt idx="5283">
                  <c:v>129.4</c:v>
                </c:pt>
                <c:pt idx="5284">
                  <c:v>130.80000000000001</c:v>
                </c:pt>
                <c:pt idx="5285">
                  <c:v>130.80000000000001</c:v>
                </c:pt>
                <c:pt idx="5286">
                  <c:v>130.80000000000001</c:v>
                </c:pt>
                <c:pt idx="5287">
                  <c:v>134.19999999999999</c:v>
                </c:pt>
                <c:pt idx="5288">
                  <c:v>134.19999999999999</c:v>
                </c:pt>
                <c:pt idx="5289">
                  <c:v>134.19999999999999</c:v>
                </c:pt>
                <c:pt idx="5290">
                  <c:v>138</c:v>
                </c:pt>
                <c:pt idx="5291">
                  <c:v>138</c:v>
                </c:pt>
                <c:pt idx="5292">
                  <c:v>138</c:v>
                </c:pt>
                <c:pt idx="5293">
                  <c:v>138</c:v>
                </c:pt>
                <c:pt idx="5294">
                  <c:v>138</c:v>
                </c:pt>
                <c:pt idx="5295">
                  <c:v>138</c:v>
                </c:pt>
                <c:pt idx="5296">
                  <c:v>135</c:v>
                </c:pt>
                <c:pt idx="5297">
                  <c:v>135</c:v>
                </c:pt>
                <c:pt idx="5298">
                  <c:v>135</c:v>
                </c:pt>
                <c:pt idx="5299">
                  <c:v>131.80000000000001</c:v>
                </c:pt>
                <c:pt idx="5300">
                  <c:v>131.80000000000001</c:v>
                </c:pt>
                <c:pt idx="5301">
                  <c:v>131.80000000000001</c:v>
                </c:pt>
                <c:pt idx="5302">
                  <c:v>130.9</c:v>
                </c:pt>
                <c:pt idx="5303">
                  <c:v>130.9</c:v>
                </c:pt>
                <c:pt idx="5304">
                  <c:v>130.9</c:v>
                </c:pt>
                <c:pt idx="5305">
                  <c:v>130.69999999999999</c:v>
                </c:pt>
                <c:pt idx="5306">
                  <c:v>130.69999999999999</c:v>
                </c:pt>
                <c:pt idx="5307">
                  <c:v>130.69999999999999</c:v>
                </c:pt>
                <c:pt idx="5308">
                  <c:v>129.80000000000001</c:v>
                </c:pt>
                <c:pt idx="5309">
                  <c:v>129.80000000000001</c:v>
                </c:pt>
                <c:pt idx="5310">
                  <c:v>129.80000000000001</c:v>
                </c:pt>
                <c:pt idx="5311">
                  <c:v>129.30000000000001</c:v>
                </c:pt>
                <c:pt idx="5312">
                  <c:v>129.30000000000001</c:v>
                </c:pt>
                <c:pt idx="5313">
                  <c:v>129.30000000000001</c:v>
                </c:pt>
                <c:pt idx="5314">
                  <c:v>128.30000000000001</c:v>
                </c:pt>
                <c:pt idx="5315">
                  <c:v>128.30000000000001</c:v>
                </c:pt>
                <c:pt idx="5316">
                  <c:v>128.30000000000001</c:v>
                </c:pt>
                <c:pt idx="5317">
                  <c:v>127.5</c:v>
                </c:pt>
                <c:pt idx="5318">
                  <c:v>127.5</c:v>
                </c:pt>
                <c:pt idx="5319">
                  <c:v>127.5</c:v>
                </c:pt>
                <c:pt idx="5320">
                  <c:v>127.2</c:v>
                </c:pt>
                <c:pt idx="5321">
                  <c:v>127.2</c:v>
                </c:pt>
                <c:pt idx="5322">
                  <c:v>127.2</c:v>
                </c:pt>
                <c:pt idx="5323">
                  <c:v>127.3</c:v>
                </c:pt>
                <c:pt idx="5324">
                  <c:v>127.3</c:v>
                </c:pt>
                <c:pt idx="5325">
                  <c:v>127.3</c:v>
                </c:pt>
                <c:pt idx="5326">
                  <c:v>127.7</c:v>
                </c:pt>
                <c:pt idx="5327">
                  <c:v>127.7</c:v>
                </c:pt>
                <c:pt idx="5328">
                  <c:v>127.7</c:v>
                </c:pt>
                <c:pt idx="5329">
                  <c:v>127.9</c:v>
                </c:pt>
                <c:pt idx="5330">
                  <c:v>127.9</c:v>
                </c:pt>
                <c:pt idx="5331">
                  <c:v>127.9</c:v>
                </c:pt>
                <c:pt idx="5332">
                  <c:v>127.7</c:v>
                </c:pt>
                <c:pt idx="5333">
                  <c:v>127.7</c:v>
                </c:pt>
                <c:pt idx="5334">
                  <c:v>127.7</c:v>
                </c:pt>
                <c:pt idx="5335">
                  <c:v>127.5</c:v>
                </c:pt>
                <c:pt idx="5336">
                  <c:v>127.5</c:v>
                </c:pt>
                <c:pt idx="5337">
                  <c:v>127.5</c:v>
                </c:pt>
                <c:pt idx="5338">
                  <c:v>127.8</c:v>
                </c:pt>
                <c:pt idx="5339">
                  <c:v>127.8</c:v>
                </c:pt>
                <c:pt idx="5340">
                  <c:v>127.8</c:v>
                </c:pt>
                <c:pt idx="5341">
                  <c:v>128.4</c:v>
                </c:pt>
                <c:pt idx="5342">
                  <c:v>128.4</c:v>
                </c:pt>
                <c:pt idx="5343">
                  <c:v>128.4</c:v>
                </c:pt>
                <c:pt idx="5344">
                  <c:v>128.69999999999999</c:v>
                </c:pt>
                <c:pt idx="5345">
                  <c:v>128.69999999999999</c:v>
                </c:pt>
                <c:pt idx="5346">
                  <c:v>128.69999999999999</c:v>
                </c:pt>
                <c:pt idx="5347">
                  <c:v>128.80000000000001</c:v>
                </c:pt>
                <c:pt idx="5348">
                  <c:v>128.80000000000001</c:v>
                </c:pt>
                <c:pt idx="5349">
                  <c:v>128.80000000000001</c:v>
                </c:pt>
                <c:pt idx="5350">
                  <c:v>128.4</c:v>
                </c:pt>
                <c:pt idx="5351">
                  <c:v>128.4</c:v>
                </c:pt>
                <c:pt idx="5352">
                  <c:v>128.4</c:v>
                </c:pt>
                <c:pt idx="5353">
                  <c:v>128.4</c:v>
                </c:pt>
                <c:pt idx="5354">
                  <c:v>128.4</c:v>
                </c:pt>
                <c:pt idx="5355">
                  <c:v>128.4</c:v>
                </c:pt>
                <c:pt idx="5356">
                  <c:v>128.30000000000001</c:v>
                </c:pt>
                <c:pt idx="5357">
                  <c:v>128.30000000000001</c:v>
                </c:pt>
                <c:pt idx="5358">
                  <c:v>128.30000000000001</c:v>
                </c:pt>
                <c:pt idx="5359">
                  <c:v>128.30000000000001</c:v>
                </c:pt>
                <c:pt idx="5360">
                  <c:v>128.30000000000001</c:v>
                </c:pt>
                <c:pt idx="5361">
                  <c:v>128.30000000000001</c:v>
                </c:pt>
                <c:pt idx="5362">
                  <c:v>128.19999999999999</c:v>
                </c:pt>
                <c:pt idx="5363">
                  <c:v>128.19999999999999</c:v>
                </c:pt>
                <c:pt idx="5364">
                  <c:v>128.19999999999999</c:v>
                </c:pt>
                <c:pt idx="5365">
                  <c:v>128.1</c:v>
                </c:pt>
                <c:pt idx="5366">
                  <c:v>128.1</c:v>
                </c:pt>
                <c:pt idx="5367">
                  <c:v>128.1</c:v>
                </c:pt>
                <c:pt idx="5368">
                  <c:v>128.30000000000001</c:v>
                </c:pt>
                <c:pt idx="5369">
                  <c:v>128.30000000000001</c:v>
                </c:pt>
                <c:pt idx="5370">
                  <c:v>128.30000000000001</c:v>
                </c:pt>
                <c:pt idx="5371">
                  <c:v>128.4</c:v>
                </c:pt>
                <c:pt idx="5372">
                  <c:v>128.4</c:v>
                </c:pt>
                <c:pt idx="5373">
                  <c:v>128.4</c:v>
                </c:pt>
                <c:pt idx="5374">
                  <c:v>128.30000000000001</c:v>
                </c:pt>
                <c:pt idx="5375">
                  <c:v>128.30000000000001</c:v>
                </c:pt>
                <c:pt idx="5376">
                  <c:v>128.30000000000001</c:v>
                </c:pt>
                <c:pt idx="5377">
                  <c:v>128.30000000000001</c:v>
                </c:pt>
                <c:pt idx="5378">
                  <c:v>128.30000000000001</c:v>
                </c:pt>
                <c:pt idx="5379">
                  <c:v>128.30000000000001</c:v>
                </c:pt>
                <c:pt idx="5380">
                  <c:v>128.80000000000001</c:v>
                </c:pt>
                <c:pt idx="5381">
                  <c:v>128.80000000000001</c:v>
                </c:pt>
                <c:pt idx="5382">
                  <c:v>128.80000000000001</c:v>
                </c:pt>
                <c:pt idx="5383">
                  <c:v>129.1</c:v>
                </c:pt>
                <c:pt idx="5384">
                  <c:v>129.1</c:v>
                </c:pt>
                <c:pt idx="5385">
                  <c:v>129.1</c:v>
                </c:pt>
                <c:pt idx="5386">
                  <c:v>129</c:v>
                </c:pt>
                <c:pt idx="5387">
                  <c:v>129</c:v>
                </c:pt>
                <c:pt idx="5388">
                  <c:v>129</c:v>
                </c:pt>
                <c:pt idx="5389">
                  <c:v>128.80000000000001</c:v>
                </c:pt>
                <c:pt idx="5390">
                  <c:v>128.80000000000001</c:v>
                </c:pt>
                <c:pt idx="5391">
                  <c:v>128.80000000000001</c:v>
                </c:pt>
                <c:pt idx="5392">
                  <c:v>128.9</c:v>
                </c:pt>
                <c:pt idx="5393">
                  <c:v>128.9</c:v>
                </c:pt>
                <c:pt idx="5394">
                  <c:v>128.9</c:v>
                </c:pt>
                <c:pt idx="5395">
                  <c:v>129.1</c:v>
                </c:pt>
                <c:pt idx="5396">
                  <c:v>129.1</c:v>
                </c:pt>
                <c:pt idx="5397">
                  <c:v>129.1</c:v>
                </c:pt>
                <c:pt idx="5398">
                  <c:v>129.4</c:v>
                </c:pt>
                <c:pt idx="5399">
                  <c:v>129.4</c:v>
                </c:pt>
                <c:pt idx="5400">
                  <c:v>129.4</c:v>
                </c:pt>
                <c:pt idx="5401">
                  <c:v>129.1</c:v>
                </c:pt>
                <c:pt idx="5402">
                  <c:v>129.1</c:v>
                </c:pt>
                <c:pt idx="5403">
                  <c:v>129.1</c:v>
                </c:pt>
                <c:pt idx="5404">
                  <c:v>129</c:v>
                </c:pt>
                <c:pt idx="5405">
                  <c:v>129</c:v>
                </c:pt>
                <c:pt idx="5406">
                  <c:v>129</c:v>
                </c:pt>
                <c:pt idx="5407">
                  <c:v>129.30000000000001</c:v>
                </c:pt>
                <c:pt idx="5408">
                  <c:v>129.30000000000001</c:v>
                </c:pt>
                <c:pt idx="5409">
                  <c:v>129.30000000000001</c:v>
                </c:pt>
                <c:pt idx="5410">
                  <c:v>130</c:v>
                </c:pt>
                <c:pt idx="5411">
                  <c:v>130</c:v>
                </c:pt>
                <c:pt idx="5412">
                  <c:v>130</c:v>
                </c:pt>
                <c:pt idx="5413">
                  <c:v>130.6</c:v>
                </c:pt>
                <c:pt idx="5414">
                  <c:v>130.6</c:v>
                </c:pt>
                <c:pt idx="5415">
                  <c:v>130.6</c:v>
                </c:pt>
                <c:pt idx="5416">
                  <c:v>130.6</c:v>
                </c:pt>
                <c:pt idx="5417">
                  <c:v>130.6</c:v>
                </c:pt>
                <c:pt idx="5418">
                  <c:v>130.6</c:v>
                </c:pt>
                <c:pt idx="5419">
                  <c:v>131.1</c:v>
                </c:pt>
                <c:pt idx="5420">
                  <c:v>131.1</c:v>
                </c:pt>
                <c:pt idx="5421">
                  <c:v>131.1</c:v>
                </c:pt>
                <c:pt idx="5422">
                  <c:v>131.30000000000001</c:v>
                </c:pt>
                <c:pt idx="5423">
                  <c:v>131.30000000000001</c:v>
                </c:pt>
                <c:pt idx="5424">
                  <c:v>131.30000000000001</c:v>
                </c:pt>
                <c:pt idx="5425">
                  <c:v>131.1</c:v>
                </c:pt>
                <c:pt idx="5426">
                  <c:v>131.1</c:v>
                </c:pt>
                <c:pt idx="5427">
                  <c:v>131.1</c:v>
                </c:pt>
                <c:pt idx="5428">
                  <c:v>130.1</c:v>
                </c:pt>
                <c:pt idx="5429">
                  <c:v>130.1</c:v>
                </c:pt>
                <c:pt idx="5430">
                  <c:v>130.1</c:v>
                </c:pt>
                <c:pt idx="5431">
                  <c:v>129.9</c:v>
                </c:pt>
                <c:pt idx="5432">
                  <c:v>129.9</c:v>
                </c:pt>
                <c:pt idx="5433">
                  <c:v>129.9</c:v>
                </c:pt>
                <c:pt idx="5434">
                  <c:v>130.30000000000001</c:v>
                </c:pt>
                <c:pt idx="5435">
                  <c:v>130.30000000000001</c:v>
                </c:pt>
                <c:pt idx="5436">
                  <c:v>130.30000000000001</c:v>
                </c:pt>
                <c:pt idx="5437">
                  <c:v>130.69999999999999</c:v>
                </c:pt>
                <c:pt idx="5438">
                  <c:v>130.69999999999999</c:v>
                </c:pt>
                <c:pt idx="5439">
                  <c:v>130.69999999999999</c:v>
                </c:pt>
                <c:pt idx="5440">
                  <c:v>130.9</c:v>
                </c:pt>
                <c:pt idx="5441">
                  <c:v>130.9</c:v>
                </c:pt>
                <c:pt idx="5442">
                  <c:v>130.9</c:v>
                </c:pt>
                <c:pt idx="5443">
                  <c:v>130.69999999999999</c:v>
                </c:pt>
                <c:pt idx="5444">
                  <c:v>130.69999999999999</c:v>
                </c:pt>
                <c:pt idx="5445">
                  <c:v>130.69999999999999</c:v>
                </c:pt>
                <c:pt idx="5446">
                  <c:v>130.4</c:v>
                </c:pt>
                <c:pt idx="5447">
                  <c:v>130.4</c:v>
                </c:pt>
                <c:pt idx="5448">
                  <c:v>130.4</c:v>
                </c:pt>
                <c:pt idx="5449">
                  <c:v>130.1</c:v>
                </c:pt>
                <c:pt idx="5450">
                  <c:v>130.1</c:v>
                </c:pt>
                <c:pt idx="5451">
                  <c:v>130.1</c:v>
                </c:pt>
                <c:pt idx="5452">
                  <c:v>129.80000000000001</c:v>
                </c:pt>
                <c:pt idx="5453">
                  <c:v>129.80000000000001</c:v>
                </c:pt>
                <c:pt idx="5454">
                  <c:v>129.80000000000001</c:v>
                </c:pt>
                <c:pt idx="5455">
                  <c:v>128.9</c:v>
                </c:pt>
                <c:pt idx="5456">
                  <c:v>128.9</c:v>
                </c:pt>
                <c:pt idx="5457">
                  <c:v>128.9</c:v>
                </c:pt>
                <c:pt idx="5458">
                  <c:v>128.19999999999999</c:v>
                </c:pt>
                <c:pt idx="5459">
                  <c:v>128.19999999999999</c:v>
                </c:pt>
                <c:pt idx="5460">
                  <c:v>128.19999999999999</c:v>
                </c:pt>
                <c:pt idx="5461">
                  <c:v>127.4</c:v>
                </c:pt>
                <c:pt idx="5462">
                  <c:v>127.4</c:v>
                </c:pt>
                <c:pt idx="5463">
                  <c:v>127.4</c:v>
                </c:pt>
                <c:pt idx="5464">
                  <c:v>127.4</c:v>
                </c:pt>
                <c:pt idx="5465">
                  <c:v>127.4</c:v>
                </c:pt>
                <c:pt idx="5466">
                  <c:v>127.4</c:v>
                </c:pt>
                <c:pt idx="5467">
                  <c:v>127.3</c:v>
                </c:pt>
                <c:pt idx="5468">
                  <c:v>127.3</c:v>
                </c:pt>
                <c:pt idx="5469">
                  <c:v>127.3</c:v>
                </c:pt>
                <c:pt idx="5470">
                  <c:v>126.9</c:v>
                </c:pt>
                <c:pt idx="5471">
                  <c:v>126.9</c:v>
                </c:pt>
                <c:pt idx="5472">
                  <c:v>126.9</c:v>
                </c:pt>
                <c:pt idx="5473">
                  <c:v>126.4</c:v>
                </c:pt>
                <c:pt idx="5474">
                  <c:v>126.4</c:v>
                </c:pt>
                <c:pt idx="5475">
                  <c:v>126.4</c:v>
                </c:pt>
                <c:pt idx="5476">
                  <c:v>126.1</c:v>
                </c:pt>
                <c:pt idx="5477">
                  <c:v>126.1</c:v>
                </c:pt>
                <c:pt idx="5478">
                  <c:v>126.1</c:v>
                </c:pt>
                <c:pt idx="5479">
                  <c:v>125.8</c:v>
                </c:pt>
                <c:pt idx="5480">
                  <c:v>125.8</c:v>
                </c:pt>
                <c:pt idx="5481">
                  <c:v>125.8</c:v>
                </c:pt>
                <c:pt idx="5482">
                  <c:v>125.6</c:v>
                </c:pt>
                <c:pt idx="5483">
                  <c:v>125.6</c:v>
                </c:pt>
                <c:pt idx="5484">
                  <c:v>125.6</c:v>
                </c:pt>
                <c:pt idx="5485">
                  <c:v>125.3</c:v>
                </c:pt>
                <c:pt idx="5486">
                  <c:v>125.3</c:v>
                </c:pt>
                <c:pt idx="5487">
                  <c:v>125.3</c:v>
                </c:pt>
                <c:pt idx="5488">
                  <c:v>124.9</c:v>
                </c:pt>
                <c:pt idx="5489">
                  <c:v>124.9</c:v>
                </c:pt>
                <c:pt idx="5490">
                  <c:v>124.9</c:v>
                </c:pt>
                <c:pt idx="5491">
                  <c:v>124.5</c:v>
                </c:pt>
                <c:pt idx="5492">
                  <c:v>124.5</c:v>
                </c:pt>
                <c:pt idx="5493">
                  <c:v>124.5</c:v>
                </c:pt>
                <c:pt idx="5494">
                  <c:v>124.4</c:v>
                </c:pt>
                <c:pt idx="5495">
                  <c:v>124.4</c:v>
                </c:pt>
                <c:pt idx="5496">
                  <c:v>124.4</c:v>
                </c:pt>
                <c:pt idx="5497">
                  <c:v>124.2</c:v>
                </c:pt>
                <c:pt idx="5498">
                  <c:v>124.2</c:v>
                </c:pt>
                <c:pt idx="5499">
                  <c:v>124.2</c:v>
                </c:pt>
                <c:pt idx="5500">
                  <c:v>123.9</c:v>
                </c:pt>
                <c:pt idx="5501">
                  <c:v>123.9</c:v>
                </c:pt>
                <c:pt idx="5502">
                  <c:v>123.9</c:v>
                </c:pt>
                <c:pt idx="5503">
                  <c:v>123.3</c:v>
                </c:pt>
                <c:pt idx="5504">
                  <c:v>123.3</c:v>
                </c:pt>
                <c:pt idx="5505">
                  <c:v>123.3</c:v>
                </c:pt>
                <c:pt idx="5506">
                  <c:v>122.7</c:v>
                </c:pt>
                <c:pt idx="5507">
                  <c:v>122.7</c:v>
                </c:pt>
                <c:pt idx="5508">
                  <c:v>122.7</c:v>
                </c:pt>
                <c:pt idx="5509">
                  <c:v>122.5</c:v>
                </c:pt>
                <c:pt idx="5510">
                  <c:v>122.5</c:v>
                </c:pt>
                <c:pt idx="5511">
                  <c:v>122.5</c:v>
                </c:pt>
                <c:pt idx="5512">
                  <c:v>122.6</c:v>
                </c:pt>
                <c:pt idx="5513">
                  <c:v>122.6</c:v>
                </c:pt>
                <c:pt idx="5514">
                  <c:v>122.6</c:v>
                </c:pt>
                <c:pt idx="5515">
                  <c:v>123.2</c:v>
                </c:pt>
                <c:pt idx="5516">
                  <c:v>123.2</c:v>
                </c:pt>
                <c:pt idx="5517">
                  <c:v>123.2</c:v>
                </c:pt>
                <c:pt idx="5518">
                  <c:v>123.4</c:v>
                </c:pt>
                <c:pt idx="5519">
                  <c:v>123.4</c:v>
                </c:pt>
                <c:pt idx="5520">
                  <c:v>123.4</c:v>
                </c:pt>
                <c:pt idx="5521">
                  <c:v>123.2</c:v>
                </c:pt>
                <c:pt idx="5522">
                  <c:v>123.2</c:v>
                </c:pt>
                <c:pt idx="5523">
                  <c:v>123.2</c:v>
                </c:pt>
                <c:pt idx="5524">
                  <c:v>123</c:v>
                </c:pt>
                <c:pt idx="5525">
                  <c:v>123</c:v>
                </c:pt>
                <c:pt idx="5526">
                  <c:v>123</c:v>
                </c:pt>
                <c:pt idx="5527">
                  <c:v>122.9</c:v>
                </c:pt>
                <c:pt idx="5528">
                  <c:v>122.9</c:v>
                </c:pt>
                <c:pt idx="5529">
                  <c:v>122.9</c:v>
                </c:pt>
                <c:pt idx="5530">
                  <c:v>122.7</c:v>
                </c:pt>
                <c:pt idx="5531">
                  <c:v>122.7</c:v>
                </c:pt>
                <c:pt idx="5532">
                  <c:v>122.7</c:v>
                </c:pt>
                <c:pt idx="5533">
                  <c:v>122.6</c:v>
                </c:pt>
                <c:pt idx="5534">
                  <c:v>122.6</c:v>
                </c:pt>
                <c:pt idx="5535">
                  <c:v>122.6</c:v>
                </c:pt>
                <c:pt idx="5536">
                  <c:v>123</c:v>
                </c:pt>
                <c:pt idx="5537">
                  <c:v>123</c:v>
                </c:pt>
                <c:pt idx="5538">
                  <c:v>123</c:v>
                </c:pt>
                <c:pt idx="5539">
                  <c:v>123.3</c:v>
                </c:pt>
                <c:pt idx="5540">
                  <c:v>123.3</c:v>
                </c:pt>
                <c:pt idx="5541">
                  <c:v>123.3</c:v>
                </c:pt>
                <c:pt idx="5542">
                  <c:v>123.9</c:v>
                </c:pt>
                <c:pt idx="5543">
                  <c:v>123.9</c:v>
                </c:pt>
                <c:pt idx="5544">
                  <c:v>123.9</c:v>
                </c:pt>
                <c:pt idx="5545">
                  <c:v>123.8</c:v>
                </c:pt>
                <c:pt idx="5546">
                  <c:v>123.8</c:v>
                </c:pt>
                <c:pt idx="5547">
                  <c:v>123.8</c:v>
                </c:pt>
                <c:pt idx="5548">
                  <c:v>124</c:v>
                </c:pt>
                <c:pt idx="5549">
                  <c:v>124</c:v>
                </c:pt>
                <c:pt idx="5550">
                  <c:v>124</c:v>
                </c:pt>
                <c:pt idx="5551">
                  <c:v>124</c:v>
                </c:pt>
                <c:pt idx="5552">
                  <c:v>124</c:v>
                </c:pt>
                <c:pt idx="5553">
                  <c:v>124</c:v>
                </c:pt>
                <c:pt idx="5554">
                  <c:v>124.3</c:v>
                </c:pt>
                <c:pt idx="5555">
                  <c:v>124.3</c:v>
                </c:pt>
                <c:pt idx="5556">
                  <c:v>124.3</c:v>
                </c:pt>
                <c:pt idx="5557">
                  <c:v>124.2</c:v>
                </c:pt>
                <c:pt idx="5558">
                  <c:v>124.2</c:v>
                </c:pt>
                <c:pt idx="5559">
                  <c:v>124.2</c:v>
                </c:pt>
                <c:pt idx="5560">
                  <c:v>124.3</c:v>
                </c:pt>
                <c:pt idx="5561">
                  <c:v>124.3</c:v>
                </c:pt>
                <c:pt idx="5562">
                  <c:v>124.3</c:v>
                </c:pt>
                <c:pt idx="5563">
                  <c:v>124.5</c:v>
                </c:pt>
                <c:pt idx="5564">
                  <c:v>124.5</c:v>
                </c:pt>
                <c:pt idx="5565">
                  <c:v>124.5</c:v>
                </c:pt>
                <c:pt idx="5566">
                  <c:v>124.8</c:v>
                </c:pt>
                <c:pt idx="5567">
                  <c:v>124.8</c:v>
                </c:pt>
                <c:pt idx="5568">
                  <c:v>124.8</c:v>
                </c:pt>
                <c:pt idx="5569">
                  <c:v>124.8</c:v>
                </c:pt>
                <c:pt idx="5570">
                  <c:v>124.8</c:v>
                </c:pt>
                <c:pt idx="5571">
                  <c:v>124.8</c:v>
                </c:pt>
                <c:pt idx="5572">
                  <c:v>123.9</c:v>
                </c:pt>
                <c:pt idx="5573">
                  <c:v>123.9</c:v>
                </c:pt>
                <c:pt idx="5574">
                  <c:v>123.9</c:v>
                </c:pt>
                <c:pt idx="5575">
                  <c:v>123.6</c:v>
                </c:pt>
                <c:pt idx="5576">
                  <c:v>123.6</c:v>
                </c:pt>
                <c:pt idx="5577">
                  <c:v>123.6</c:v>
                </c:pt>
                <c:pt idx="5578">
                  <c:v>123</c:v>
                </c:pt>
                <c:pt idx="5579">
                  <c:v>123</c:v>
                </c:pt>
                <c:pt idx="5580">
                  <c:v>123</c:v>
                </c:pt>
                <c:pt idx="5581">
                  <c:v>123.6</c:v>
                </c:pt>
                <c:pt idx="5582">
                  <c:v>123.6</c:v>
                </c:pt>
                <c:pt idx="5583">
                  <c:v>123.6</c:v>
                </c:pt>
                <c:pt idx="5584">
                  <c:v>123.3</c:v>
                </c:pt>
                <c:pt idx="5585">
                  <c:v>123.3</c:v>
                </c:pt>
                <c:pt idx="5586">
                  <c:v>123.3</c:v>
                </c:pt>
                <c:pt idx="5587">
                  <c:v>123.3</c:v>
                </c:pt>
                <c:pt idx="5588">
                  <c:v>123.3</c:v>
                </c:pt>
                <c:pt idx="5589">
                  <c:v>123.3</c:v>
                </c:pt>
                <c:pt idx="5590">
                  <c:v>122.8</c:v>
                </c:pt>
                <c:pt idx="5591">
                  <c:v>122.8</c:v>
                </c:pt>
                <c:pt idx="5592">
                  <c:v>122.8</c:v>
                </c:pt>
                <c:pt idx="5593">
                  <c:v>122.8</c:v>
                </c:pt>
                <c:pt idx="5594">
                  <c:v>122.8</c:v>
                </c:pt>
                <c:pt idx="5595">
                  <c:v>122.8</c:v>
                </c:pt>
                <c:pt idx="5596">
                  <c:v>122.9</c:v>
                </c:pt>
                <c:pt idx="5597">
                  <c:v>122.9</c:v>
                </c:pt>
                <c:pt idx="5598">
                  <c:v>122.9</c:v>
                </c:pt>
                <c:pt idx="5599">
                  <c:v>122.9</c:v>
                </c:pt>
                <c:pt idx="5600">
                  <c:v>122.9</c:v>
                </c:pt>
                <c:pt idx="5601">
                  <c:v>122.9</c:v>
                </c:pt>
                <c:pt idx="5602">
                  <c:v>123.1</c:v>
                </c:pt>
                <c:pt idx="5603">
                  <c:v>123.1</c:v>
                </c:pt>
                <c:pt idx="5604">
                  <c:v>123.1</c:v>
                </c:pt>
                <c:pt idx="5605">
                  <c:v>122.9</c:v>
                </c:pt>
                <c:pt idx="5606">
                  <c:v>122.9</c:v>
                </c:pt>
                <c:pt idx="5607">
                  <c:v>122.9</c:v>
                </c:pt>
                <c:pt idx="5608">
                  <c:v>123.2</c:v>
                </c:pt>
                <c:pt idx="5609">
                  <c:v>123.2</c:v>
                </c:pt>
                <c:pt idx="5610">
                  <c:v>123.2</c:v>
                </c:pt>
                <c:pt idx="5611">
                  <c:v>123.1</c:v>
                </c:pt>
                <c:pt idx="5612">
                  <c:v>123.1</c:v>
                </c:pt>
                <c:pt idx="5613">
                  <c:v>123.1</c:v>
                </c:pt>
                <c:pt idx="5614">
                  <c:v>123.3</c:v>
                </c:pt>
                <c:pt idx="5615">
                  <c:v>123.3</c:v>
                </c:pt>
                <c:pt idx="5616">
                  <c:v>123.3</c:v>
                </c:pt>
                <c:pt idx="5617">
                  <c:v>123.4</c:v>
                </c:pt>
                <c:pt idx="5618">
                  <c:v>123.4</c:v>
                </c:pt>
                <c:pt idx="5619">
                  <c:v>123.4</c:v>
                </c:pt>
                <c:pt idx="5620">
                  <c:v>123.5</c:v>
                </c:pt>
                <c:pt idx="5621">
                  <c:v>123.5</c:v>
                </c:pt>
                <c:pt idx="5622">
                  <c:v>123.5</c:v>
                </c:pt>
                <c:pt idx="5623">
                  <c:v>123</c:v>
                </c:pt>
                <c:pt idx="5624">
                  <c:v>123</c:v>
                </c:pt>
                <c:pt idx="5625">
                  <c:v>123</c:v>
                </c:pt>
                <c:pt idx="5626">
                  <c:v>122.5</c:v>
                </c:pt>
                <c:pt idx="5627">
                  <c:v>122.5</c:v>
                </c:pt>
                <c:pt idx="5628">
                  <c:v>122.5</c:v>
                </c:pt>
                <c:pt idx="5629">
                  <c:v>122.4</c:v>
                </c:pt>
                <c:pt idx="5630">
                  <c:v>122.4</c:v>
                </c:pt>
                <c:pt idx="5631">
                  <c:v>122.4</c:v>
                </c:pt>
                <c:pt idx="5632">
                  <c:v>122.2</c:v>
                </c:pt>
                <c:pt idx="5633">
                  <c:v>122.2</c:v>
                </c:pt>
                <c:pt idx="5634">
                  <c:v>122.2</c:v>
                </c:pt>
                <c:pt idx="5635">
                  <c:v>122</c:v>
                </c:pt>
                <c:pt idx="5636">
                  <c:v>122</c:v>
                </c:pt>
                <c:pt idx="5637">
                  <c:v>122</c:v>
                </c:pt>
                <c:pt idx="5638">
                  <c:v>121.2</c:v>
                </c:pt>
                <c:pt idx="5639">
                  <c:v>121.2</c:v>
                </c:pt>
                <c:pt idx="5640">
                  <c:v>121.2</c:v>
                </c:pt>
                <c:pt idx="5641">
                  <c:v>120</c:v>
                </c:pt>
                <c:pt idx="5642">
                  <c:v>120</c:v>
                </c:pt>
                <c:pt idx="5643">
                  <c:v>120</c:v>
                </c:pt>
                <c:pt idx="5644">
                  <c:v>117.4</c:v>
                </c:pt>
                <c:pt idx="5645">
                  <c:v>117.4</c:v>
                </c:pt>
                <c:pt idx="5646">
                  <c:v>117.4</c:v>
                </c:pt>
                <c:pt idx="5647">
                  <c:v>114.6</c:v>
                </c:pt>
                <c:pt idx="5648">
                  <c:v>114.6</c:v>
                </c:pt>
                <c:pt idx="5649">
                  <c:v>114.6</c:v>
                </c:pt>
                <c:pt idx="5650">
                  <c:v>112.2</c:v>
                </c:pt>
                <c:pt idx="5651">
                  <c:v>112.2</c:v>
                </c:pt>
                <c:pt idx="5652">
                  <c:v>112.2</c:v>
                </c:pt>
                <c:pt idx="5653">
                  <c:v>111.5</c:v>
                </c:pt>
                <c:pt idx="5654">
                  <c:v>111.5</c:v>
                </c:pt>
                <c:pt idx="5655">
                  <c:v>111.5</c:v>
                </c:pt>
                <c:pt idx="5656">
                  <c:v>111.2</c:v>
                </c:pt>
                <c:pt idx="5657">
                  <c:v>111.2</c:v>
                </c:pt>
                <c:pt idx="5658">
                  <c:v>111.2</c:v>
                </c:pt>
                <c:pt idx="5659">
                  <c:v>111.9</c:v>
                </c:pt>
                <c:pt idx="5660">
                  <c:v>111.9</c:v>
                </c:pt>
                <c:pt idx="5661">
                  <c:v>111.9</c:v>
                </c:pt>
                <c:pt idx="5662">
                  <c:v>112.1</c:v>
                </c:pt>
                <c:pt idx="5663">
                  <c:v>112.1</c:v>
                </c:pt>
                <c:pt idx="5664">
                  <c:v>112.1</c:v>
                </c:pt>
                <c:pt idx="5665">
                  <c:v>111.9</c:v>
                </c:pt>
                <c:pt idx="5666">
                  <c:v>111.9</c:v>
                </c:pt>
                <c:pt idx="5667">
                  <c:v>111.9</c:v>
                </c:pt>
                <c:pt idx="5668">
                  <c:v>111.3</c:v>
                </c:pt>
                <c:pt idx="5669">
                  <c:v>111.3</c:v>
                </c:pt>
                <c:pt idx="5670">
                  <c:v>111.3</c:v>
                </c:pt>
                <c:pt idx="5671">
                  <c:v>111.3</c:v>
                </c:pt>
                <c:pt idx="5672">
                  <c:v>111.3</c:v>
                </c:pt>
                <c:pt idx="5673">
                  <c:v>111.3</c:v>
                </c:pt>
                <c:pt idx="5674">
                  <c:v>111.3</c:v>
                </c:pt>
                <c:pt idx="5675">
                  <c:v>111.3</c:v>
                </c:pt>
                <c:pt idx="5676">
                  <c:v>111.3</c:v>
                </c:pt>
                <c:pt idx="5677">
                  <c:v>111.8</c:v>
                </c:pt>
                <c:pt idx="5678">
                  <c:v>111.8</c:v>
                </c:pt>
                <c:pt idx="5679">
                  <c:v>111.8</c:v>
                </c:pt>
                <c:pt idx="5680">
                  <c:v>114</c:v>
                </c:pt>
                <c:pt idx="5681">
                  <c:v>114</c:v>
                </c:pt>
                <c:pt idx="5682">
                  <c:v>114</c:v>
                </c:pt>
                <c:pt idx="5683">
                  <c:v>117.6</c:v>
                </c:pt>
                <c:pt idx="5684">
                  <c:v>117.6</c:v>
                </c:pt>
                <c:pt idx="5685">
                  <c:v>117.6</c:v>
                </c:pt>
                <c:pt idx="5686">
                  <c:v>121.3</c:v>
                </c:pt>
                <c:pt idx="5687">
                  <c:v>121.3</c:v>
                </c:pt>
                <c:pt idx="5688">
                  <c:v>121.3</c:v>
                </c:pt>
                <c:pt idx="5689">
                  <c:v>122.9</c:v>
                </c:pt>
                <c:pt idx="5690">
                  <c:v>122.9</c:v>
                </c:pt>
                <c:pt idx="5691">
                  <c:v>122.9</c:v>
                </c:pt>
                <c:pt idx="5692">
                  <c:v>123.9</c:v>
                </c:pt>
                <c:pt idx="5693">
                  <c:v>123.9</c:v>
                </c:pt>
                <c:pt idx="5694">
                  <c:v>123.9</c:v>
                </c:pt>
                <c:pt idx="5695">
                  <c:v>124.1</c:v>
                </c:pt>
                <c:pt idx="5696">
                  <c:v>124.1</c:v>
                </c:pt>
                <c:pt idx="5697">
                  <c:v>124.1</c:v>
                </c:pt>
                <c:pt idx="5698">
                  <c:v>125</c:v>
                </c:pt>
                <c:pt idx="5699">
                  <c:v>125</c:v>
                </c:pt>
                <c:pt idx="5700">
                  <c:v>125</c:v>
                </c:pt>
                <c:pt idx="5701">
                  <c:v>125.3</c:v>
                </c:pt>
                <c:pt idx="5702">
                  <c:v>125.3</c:v>
                </c:pt>
                <c:pt idx="5703">
                  <c:v>125.3</c:v>
                </c:pt>
                <c:pt idx="5704">
                  <c:v>125.5</c:v>
                </c:pt>
                <c:pt idx="5705">
                  <c:v>125.5</c:v>
                </c:pt>
                <c:pt idx="5706">
                  <c:v>125.5</c:v>
                </c:pt>
                <c:pt idx="5707">
                  <c:v>125.3</c:v>
                </c:pt>
                <c:pt idx="5708">
                  <c:v>125.3</c:v>
                </c:pt>
                <c:pt idx="5709">
                  <c:v>125.3</c:v>
                </c:pt>
                <c:pt idx="5710">
                  <c:v>125.2</c:v>
                </c:pt>
                <c:pt idx="5711">
                  <c:v>125.2</c:v>
                </c:pt>
                <c:pt idx="5712">
                  <c:v>125.2</c:v>
                </c:pt>
                <c:pt idx="5713">
                  <c:v>125.7</c:v>
                </c:pt>
                <c:pt idx="5714">
                  <c:v>125.7</c:v>
                </c:pt>
                <c:pt idx="5715">
                  <c:v>125.7</c:v>
                </c:pt>
                <c:pt idx="5716">
                  <c:v>125.5</c:v>
                </c:pt>
                <c:pt idx="5717">
                  <c:v>125.5</c:v>
                </c:pt>
                <c:pt idx="5718">
                  <c:v>125.5</c:v>
                </c:pt>
                <c:pt idx="5719">
                  <c:v>125</c:v>
                </c:pt>
                <c:pt idx="5720">
                  <c:v>125</c:v>
                </c:pt>
                <c:pt idx="5721">
                  <c:v>125</c:v>
                </c:pt>
                <c:pt idx="5722">
                  <c:v>125.2</c:v>
                </c:pt>
                <c:pt idx="5723">
                  <c:v>125.2</c:v>
                </c:pt>
                <c:pt idx="5724">
                  <c:v>125.2</c:v>
                </c:pt>
                <c:pt idx="5725">
                  <c:v>125.8</c:v>
                </c:pt>
                <c:pt idx="5726">
                  <c:v>125.8</c:v>
                </c:pt>
                <c:pt idx="5727">
                  <c:v>125.8</c:v>
                </c:pt>
                <c:pt idx="5728">
                  <c:v>126.7</c:v>
                </c:pt>
                <c:pt idx="5729">
                  <c:v>126.7</c:v>
                </c:pt>
                <c:pt idx="5730">
                  <c:v>126.7</c:v>
                </c:pt>
                <c:pt idx="5731">
                  <c:v>127.2</c:v>
                </c:pt>
                <c:pt idx="5732">
                  <c:v>127.2</c:v>
                </c:pt>
                <c:pt idx="5733">
                  <c:v>127.2</c:v>
                </c:pt>
                <c:pt idx="5734">
                  <c:v>127</c:v>
                </c:pt>
                <c:pt idx="5735">
                  <c:v>127</c:v>
                </c:pt>
                <c:pt idx="5736">
                  <c:v>127</c:v>
                </c:pt>
                <c:pt idx="5737">
                  <c:v>126.1</c:v>
                </c:pt>
                <c:pt idx="5738">
                  <c:v>126.1</c:v>
                </c:pt>
                <c:pt idx="5739">
                  <c:v>126.1</c:v>
                </c:pt>
                <c:pt idx="5740">
                  <c:v>125.4</c:v>
                </c:pt>
                <c:pt idx="5741">
                  <c:v>125.4</c:v>
                </c:pt>
                <c:pt idx="5742">
                  <c:v>125.4</c:v>
                </c:pt>
                <c:pt idx="5743">
                  <c:v>125.3</c:v>
                </c:pt>
                <c:pt idx="5744">
                  <c:v>125.3</c:v>
                </c:pt>
                <c:pt idx="5745">
                  <c:v>125.3</c:v>
                </c:pt>
                <c:pt idx="5746">
                  <c:v>125.9</c:v>
                </c:pt>
                <c:pt idx="5747">
                  <c:v>125.9</c:v>
                </c:pt>
                <c:pt idx="5748">
                  <c:v>125.9</c:v>
                </c:pt>
                <c:pt idx="5749">
                  <c:v>126</c:v>
                </c:pt>
                <c:pt idx="5750">
                  <c:v>126</c:v>
                </c:pt>
                <c:pt idx="5751">
                  <c:v>126</c:v>
                </c:pt>
                <c:pt idx="5752">
                  <c:v>126.5</c:v>
                </c:pt>
                <c:pt idx="5753">
                  <c:v>126.5</c:v>
                </c:pt>
                <c:pt idx="5754">
                  <c:v>126.5</c:v>
                </c:pt>
                <c:pt idx="5755">
                  <c:v>126.8</c:v>
                </c:pt>
                <c:pt idx="5756">
                  <c:v>126.8</c:v>
                </c:pt>
                <c:pt idx="5757">
                  <c:v>126.8</c:v>
                </c:pt>
                <c:pt idx="5758">
                  <c:v>126.8</c:v>
                </c:pt>
                <c:pt idx="5759">
                  <c:v>126.8</c:v>
                </c:pt>
                <c:pt idx="5760">
                  <c:v>126.8</c:v>
                </c:pt>
                <c:pt idx="5761">
                  <c:v>126.6</c:v>
                </c:pt>
                <c:pt idx="5762">
                  <c:v>126.6</c:v>
                </c:pt>
                <c:pt idx="5763">
                  <c:v>126.6</c:v>
                </c:pt>
                <c:pt idx="5764">
                  <c:v>126.7</c:v>
                </c:pt>
                <c:pt idx="5765">
                  <c:v>126.7</c:v>
                </c:pt>
                <c:pt idx="5766">
                  <c:v>126.7</c:v>
                </c:pt>
                <c:pt idx="5767">
                  <c:v>127.3</c:v>
                </c:pt>
                <c:pt idx="5768">
                  <c:v>127.3</c:v>
                </c:pt>
                <c:pt idx="5769">
                  <c:v>127.3</c:v>
                </c:pt>
                <c:pt idx="5770">
                  <c:v>127.2</c:v>
                </c:pt>
                <c:pt idx="5771">
                  <c:v>127.2</c:v>
                </c:pt>
                <c:pt idx="5772">
                  <c:v>127.2</c:v>
                </c:pt>
                <c:pt idx="5773">
                  <c:v>127.4</c:v>
                </c:pt>
                <c:pt idx="5774">
                  <c:v>127.4</c:v>
                </c:pt>
                <c:pt idx="5775">
                  <c:v>127.4</c:v>
                </c:pt>
                <c:pt idx="5776">
                  <c:v>127.3</c:v>
                </c:pt>
                <c:pt idx="5777">
                  <c:v>127.3</c:v>
                </c:pt>
                <c:pt idx="5778">
                  <c:v>127.3</c:v>
                </c:pt>
                <c:pt idx="5779">
                  <c:v>127.6</c:v>
                </c:pt>
                <c:pt idx="5780">
                  <c:v>127.6</c:v>
                </c:pt>
                <c:pt idx="5781">
                  <c:v>127.6</c:v>
                </c:pt>
                <c:pt idx="5782">
                  <c:v>127.6</c:v>
                </c:pt>
                <c:pt idx="5783">
                  <c:v>127.6</c:v>
                </c:pt>
                <c:pt idx="5784">
                  <c:v>127.6</c:v>
                </c:pt>
                <c:pt idx="5785">
                  <c:v>127.5</c:v>
                </c:pt>
                <c:pt idx="5786">
                  <c:v>127.5</c:v>
                </c:pt>
                <c:pt idx="5787">
                  <c:v>127.5</c:v>
                </c:pt>
                <c:pt idx="5788">
                  <c:v>128</c:v>
                </c:pt>
                <c:pt idx="5789">
                  <c:v>128</c:v>
                </c:pt>
                <c:pt idx="5790">
                  <c:v>128</c:v>
                </c:pt>
                <c:pt idx="5791">
                  <c:v>128.5</c:v>
                </c:pt>
                <c:pt idx="5792">
                  <c:v>128.5</c:v>
                </c:pt>
                <c:pt idx="5793">
                  <c:v>128.5</c:v>
                </c:pt>
                <c:pt idx="5794">
                  <c:v>129.30000000000001</c:v>
                </c:pt>
                <c:pt idx="5795">
                  <c:v>129.30000000000001</c:v>
                </c:pt>
                <c:pt idx="5796">
                  <c:v>129.30000000000001</c:v>
                </c:pt>
                <c:pt idx="5797">
                  <c:v>129.69999999999999</c:v>
                </c:pt>
                <c:pt idx="5798">
                  <c:v>129.69999999999999</c:v>
                </c:pt>
                <c:pt idx="5799">
                  <c:v>129.69999999999999</c:v>
                </c:pt>
                <c:pt idx="5800">
                  <c:v>130</c:v>
                </c:pt>
                <c:pt idx="5801">
                  <c:v>130</c:v>
                </c:pt>
                <c:pt idx="5802">
                  <c:v>130</c:v>
                </c:pt>
                <c:pt idx="5803">
                  <c:v>130.4</c:v>
                </c:pt>
                <c:pt idx="5804">
                  <c:v>130.4</c:v>
                </c:pt>
                <c:pt idx="5805">
                  <c:v>130.4</c:v>
                </c:pt>
                <c:pt idx="5806">
                  <c:v>130.6</c:v>
                </c:pt>
                <c:pt idx="5807">
                  <c:v>130.6</c:v>
                </c:pt>
                <c:pt idx="5808">
                  <c:v>130.6</c:v>
                </c:pt>
                <c:pt idx="5809">
                  <c:v>131.30000000000001</c:v>
                </c:pt>
                <c:pt idx="5810">
                  <c:v>131.30000000000001</c:v>
                </c:pt>
                <c:pt idx="5811">
                  <c:v>131.30000000000001</c:v>
                </c:pt>
                <c:pt idx="5812">
                  <c:v>132.1</c:v>
                </c:pt>
                <c:pt idx="5813">
                  <c:v>132.1</c:v>
                </c:pt>
                <c:pt idx="5814">
                  <c:v>132.1</c:v>
                </c:pt>
                <c:pt idx="5815">
                  <c:v>133.30000000000001</c:v>
                </c:pt>
                <c:pt idx="5816">
                  <c:v>133.30000000000001</c:v>
                </c:pt>
                <c:pt idx="5817">
                  <c:v>133.30000000000001</c:v>
                </c:pt>
                <c:pt idx="5818">
                  <c:v>135</c:v>
                </c:pt>
                <c:pt idx="5819">
                  <c:v>135</c:v>
                </c:pt>
                <c:pt idx="5820">
                  <c:v>135</c:v>
                </c:pt>
                <c:pt idx="5821">
                  <c:v>136.30000000000001</c:v>
                </c:pt>
                <c:pt idx="5822">
                  <c:v>136.30000000000001</c:v>
                </c:pt>
                <c:pt idx="5823">
                  <c:v>136.30000000000001</c:v>
                </c:pt>
                <c:pt idx="5824">
                  <c:v>137</c:v>
                </c:pt>
                <c:pt idx="5825">
                  <c:v>137</c:v>
                </c:pt>
                <c:pt idx="5826">
                  <c:v>137</c:v>
                </c:pt>
                <c:pt idx="5827">
                  <c:v>137.30000000000001</c:v>
                </c:pt>
                <c:pt idx="5828">
                  <c:v>137.30000000000001</c:v>
                </c:pt>
                <c:pt idx="5829">
                  <c:v>137.30000000000001</c:v>
                </c:pt>
                <c:pt idx="5830">
                  <c:v>137.69999999999999</c:v>
                </c:pt>
                <c:pt idx="5831">
                  <c:v>137.69999999999999</c:v>
                </c:pt>
                <c:pt idx="5832">
                  <c:v>137.69999999999999</c:v>
                </c:pt>
                <c:pt idx="5833">
                  <c:v>138.69999999999999</c:v>
                </c:pt>
                <c:pt idx="5834">
                  <c:v>138.69999999999999</c:v>
                </c:pt>
                <c:pt idx="5835">
                  <c:v>138.69999999999999</c:v>
                </c:pt>
                <c:pt idx="5836">
                  <c:v>139.4</c:v>
                </c:pt>
                <c:pt idx="5837">
                  <c:v>139.4</c:v>
                </c:pt>
                <c:pt idx="5838">
                  <c:v>139.4</c:v>
                </c:pt>
                <c:pt idx="5839">
                  <c:v>140.5</c:v>
                </c:pt>
                <c:pt idx="5840">
                  <c:v>140.5</c:v>
                </c:pt>
                <c:pt idx="5841">
                  <c:v>140.5</c:v>
                </c:pt>
                <c:pt idx="5842">
                  <c:v>141.1</c:v>
                </c:pt>
                <c:pt idx="5843">
                  <c:v>141.1</c:v>
                </c:pt>
                <c:pt idx="5844">
                  <c:v>141.1</c:v>
                </c:pt>
                <c:pt idx="5845">
                  <c:v>141.80000000000001</c:v>
                </c:pt>
                <c:pt idx="5846">
                  <c:v>141.80000000000001</c:v>
                </c:pt>
                <c:pt idx="5847">
                  <c:v>141.80000000000001</c:v>
                </c:pt>
                <c:pt idx="5848">
                  <c:v>142.1</c:v>
                </c:pt>
                <c:pt idx="5849">
                  <c:v>142.1</c:v>
                </c:pt>
                <c:pt idx="5850">
                  <c:v>142.1</c:v>
                </c:pt>
                <c:pt idx="5851">
                  <c:v>142.6</c:v>
                </c:pt>
                <c:pt idx="5852">
                  <c:v>142.6</c:v>
                </c:pt>
                <c:pt idx="5853">
                  <c:v>142.6</c:v>
                </c:pt>
                <c:pt idx="5854">
                  <c:v>143.5</c:v>
                </c:pt>
                <c:pt idx="5855">
                  <c:v>143.5</c:v>
                </c:pt>
                <c:pt idx="5856">
                  <c:v>143.5</c:v>
                </c:pt>
                <c:pt idx="5857">
                  <c:v>144.5</c:v>
                </c:pt>
                <c:pt idx="5858">
                  <c:v>144.5</c:v>
                </c:pt>
                <c:pt idx="5859">
                  <c:v>144.5</c:v>
                </c:pt>
                <c:pt idx="5860">
                  <c:v>144.9</c:v>
                </c:pt>
                <c:pt idx="5861">
                  <c:v>144.9</c:v>
                </c:pt>
                <c:pt idx="5862">
                  <c:v>144.9</c:v>
                </c:pt>
                <c:pt idx="5863">
                  <c:v>145.1</c:v>
                </c:pt>
                <c:pt idx="5864">
                  <c:v>145.1</c:v>
                </c:pt>
                <c:pt idx="5865">
                  <c:v>145.1</c:v>
                </c:pt>
                <c:pt idx="5866">
                  <c:v>145.19999999999999</c:v>
                </c:pt>
                <c:pt idx="5867">
                  <c:v>145.19999999999999</c:v>
                </c:pt>
                <c:pt idx="5868">
                  <c:v>145.19999999999999</c:v>
                </c:pt>
                <c:pt idx="5869">
                  <c:v>146.1</c:v>
                </c:pt>
                <c:pt idx="5870">
                  <c:v>146.1</c:v>
                </c:pt>
                <c:pt idx="5871">
                  <c:v>146.1</c:v>
                </c:pt>
                <c:pt idx="5872">
                  <c:v>147.30000000000001</c:v>
                </c:pt>
                <c:pt idx="5873">
                  <c:v>147.30000000000001</c:v>
                </c:pt>
                <c:pt idx="5874">
                  <c:v>147.30000000000001</c:v>
                </c:pt>
                <c:pt idx="5875">
                  <c:v>149.6</c:v>
                </c:pt>
                <c:pt idx="5876">
                  <c:v>149.6</c:v>
                </c:pt>
                <c:pt idx="5877">
                  <c:v>149.6</c:v>
                </c:pt>
                <c:pt idx="5878">
                  <c:v>149.6</c:v>
                </c:pt>
                <c:pt idx="5879">
                  <c:v>149.6</c:v>
                </c:pt>
                <c:pt idx="5880">
                  <c:v>149.6</c:v>
                </c:pt>
                <c:pt idx="5881">
                  <c:v>148</c:v>
                </c:pt>
                <c:pt idx="5882">
                  <c:v>148</c:v>
                </c:pt>
                <c:pt idx="5883">
                  <c:v>148</c:v>
                </c:pt>
                <c:pt idx="5884">
                  <c:v>146.19999999999999</c:v>
                </c:pt>
                <c:pt idx="5885">
                  <c:v>146.19999999999999</c:v>
                </c:pt>
                <c:pt idx="5886">
                  <c:v>146.19999999999999</c:v>
                </c:pt>
                <c:pt idx="5887">
                  <c:v>144.80000000000001</c:v>
                </c:pt>
                <c:pt idx="5888">
                  <c:v>144.80000000000001</c:v>
                </c:pt>
                <c:pt idx="5889">
                  <c:v>144.80000000000001</c:v>
                </c:pt>
                <c:pt idx="5890">
                  <c:v>144.19999999999999</c:v>
                </c:pt>
                <c:pt idx="5891">
                  <c:v>144.19999999999999</c:v>
                </c:pt>
                <c:pt idx="5892">
                  <c:v>144.19999999999999</c:v>
                </c:pt>
                <c:pt idx="5893">
                  <c:v>143.4</c:v>
                </c:pt>
                <c:pt idx="5894">
                  <c:v>143.4</c:v>
                </c:pt>
                <c:pt idx="5895">
                  <c:v>143.4</c:v>
                </c:pt>
                <c:pt idx="5896">
                  <c:v>143.9</c:v>
                </c:pt>
                <c:pt idx="5897">
                  <c:v>143.9</c:v>
                </c:pt>
                <c:pt idx="5898">
                  <c:v>143.9</c:v>
                </c:pt>
                <c:pt idx="5899">
                  <c:v>145.9</c:v>
                </c:pt>
                <c:pt idx="5900">
                  <c:v>145.9</c:v>
                </c:pt>
                <c:pt idx="5901">
                  <c:v>145.9</c:v>
                </c:pt>
                <c:pt idx="5902">
                  <c:v>147</c:v>
                </c:pt>
                <c:pt idx="5903">
                  <c:v>147</c:v>
                </c:pt>
                <c:pt idx="5904">
                  <c:v>147</c:v>
                </c:pt>
                <c:pt idx="5905">
                  <c:v>146.6</c:v>
                </c:pt>
                <c:pt idx="5906">
                  <c:v>146.6</c:v>
                </c:pt>
                <c:pt idx="5907">
                  <c:v>146.6</c:v>
                </c:pt>
                <c:pt idx="5908">
                  <c:v>143.19999999999999</c:v>
                </c:pt>
                <c:pt idx="5909">
                  <c:v>143.19999999999999</c:v>
                </c:pt>
                <c:pt idx="5910">
                  <c:v>143.19999999999999</c:v>
                </c:pt>
                <c:pt idx="5911">
                  <c:v>138.30000000000001</c:v>
                </c:pt>
                <c:pt idx="5912">
                  <c:v>138.30000000000001</c:v>
                </c:pt>
                <c:pt idx="5913">
                  <c:v>138.30000000000001</c:v>
                </c:pt>
                <c:pt idx="5914">
                  <c:v>134.4</c:v>
                </c:pt>
                <c:pt idx="5915">
                  <c:v>134.4</c:v>
                </c:pt>
                <c:pt idx="5916">
                  <c:v>134.4</c:v>
                </c:pt>
                <c:pt idx="5917">
                  <c:v>131.69999999999999</c:v>
                </c:pt>
                <c:pt idx="5918">
                  <c:v>131.69999999999999</c:v>
                </c:pt>
                <c:pt idx="5919">
                  <c:v>131.69999999999999</c:v>
                </c:pt>
                <c:pt idx="5920">
                  <c:v>130.30000000000001</c:v>
                </c:pt>
                <c:pt idx="5921">
                  <c:v>130.30000000000001</c:v>
                </c:pt>
                <c:pt idx="5922">
                  <c:v>130.30000000000001</c:v>
                </c:pt>
                <c:pt idx="5923">
                  <c:v>128.69999999999999</c:v>
                </c:pt>
                <c:pt idx="5924">
                  <c:v>128.69999999999999</c:v>
                </c:pt>
                <c:pt idx="5925">
                  <c:v>128.69999999999999</c:v>
                </c:pt>
                <c:pt idx="5926">
                  <c:v>127.8</c:v>
                </c:pt>
                <c:pt idx="5927">
                  <c:v>127.8</c:v>
                </c:pt>
                <c:pt idx="5928">
                  <c:v>127.8</c:v>
                </c:pt>
                <c:pt idx="5929">
                  <c:v>127.3</c:v>
                </c:pt>
                <c:pt idx="5930">
                  <c:v>127.3</c:v>
                </c:pt>
                <c:pt idx="5931">
                  <c:v>127.3</c:v>
                </c:pt>
                <c:pt idx="5932">
                  <c:v>127</c:v>
                </c:pt>
                <c:pt idx="5933">
                  <c:v>127</c:v>
                </c:pt>
                <c:pt idx="5934">
                  <c:v>127</c:v>
                </c:pt>
                <c:pt idx="5935">
                  <c:v>126.1</c:v>
                </c:pt>
                <c:pt idx="5936">
                  <c:v>126.1</c:v>
                </c:pt>
                <c:pt idx="5937">
                  <c:v>126.1</c:v>
                </c:pt>
                <c:pt idx="5938">
                  <c:v>125.2</c:v>
                </c:pt>
                <c:pt idx="5939">
                  <c:v>125.2</c:v>
                </c:pt>
                <c:pt idx="5940">
                  <c:v>125.2</c:v>
                </c:pt>
                <c:pt idx="5941">
                  <c:v>124.8</c:v>
                </c:pt>
                <c:pt idx="5942">
                  <c:v>124.8</c:v>
                </c:pt>
                <c:pt idx="5943">
                  <c:v>124.8</c:v>
                </c:pt>
                <c:pt idx="5944">
                  <c:v>124.6</c:v>
                </c:pt>
                <c:pt idx="5945">
                  <c:v>124.6</c:v>
                </c:pt>
                <c:pt idx="5946">
                  <c:v>124.6</c:v>
                </c:pt>
                <c:pt idx="5947">
                  <c:v>124.8</c:v>
                </c:pt>
                <c:pt idx="5948">
                  <c:v>124.8</c:v>
                </c:pt>
                <c:pt idx="5949">
                  <c:v>124.8</c:v>
                </c:pt>
                <c:pt idx="5950">
                  <c:v>125.5</c:v>
                </c:pt>
                <c:pt idx="5951">
                  <c:v>125.5</c:v>
                </c:pt>
                <c:pt idx="5952">
                  <c:v>125.5</c:v>
                </c:pt>
                <c:pt idx="5953">
                  <c:v>125.8</c:v>
                </c:pt>
                <c:pt idx="5954">
                  <c:v>125.8</c:v>
                </c:pt>
                <c:pt idx="5955">
                  <c:v>125.8</c:v>
                </c:pt>
                <c:pt idx="5956">
                  <c:v>126.1</c:v>
                </c:pt>
                <c:pt idx="5957">
                  <c:v>126.1</c:v>
                </c:pt>
                <c:pt idx="5958">
                  <c:v>126.1</c:v>
                </c:pt>
                <c:pt idx="5959">
                  <c:v>126.8</c:v>
                </c:pt>
                <c:pt idx="5960">
                  <c:v>126.8</c:v>
                </c:pt>
                <c:pt idx="5961">
                  <c:v>126.8</c:v>
                </c:pt>
                <c:pt idx="5962">
                  <c:v>128.1</c:v>
                </c:pt>
                <c:pt idx="5963">
                  <c:v>128.1</c:v>
                </c:pt>
                <c:pt idx="5964">
                  <c:v>128.1</c:v>
                </c:pt>
                <c:pt idx="5965">
                  <c:v>129.6</c:v>
                </c:pt>
                <c:pt idx="5966">
                  <c:v>129.6</c:v>
                </c:pt>
                <c:pt idx="5967">
                  <c:v>129.6</c:v>
                </c:pt>
                <c:pt idx="5968">
                  <c:v>129.9</c:v>
                </c:pt>
                <c:pt idx="5969">
                  <c:v>129.9</c:v>
                </c:pt>
                <c:pt idx="5970">
                  <c:v>129.9</c:v>
                </c:pt>
                <c:pt idx="5971">
                  <c:v>128.69999999999999</c:v>
                </c:pt>
                <c:pt idx="5972">
                  <c:v>128.69999999999999</c:v>
                </c:pt>
                <c:pt idx="5973">
                  <c:v>128.69999999999999</c:v>
                </c:pt>
                <c:pt idx="5974">
                  <c:v>126.8</c:v>
                </c:pt>
                <c:pt idx="5975">
                  <c:v>126.8</c:v>
                </c:pt>
                <c:pt idx="5976">
                  <c:v>126.8</c:v>
                </c:pt>
                <c:pt idx="5977">
                  <c:v>124.9</c:v>
                </c:pt>
                <c:pt idx="5978">
                  <c:v>124.9</c:v>
                </c:pt>
                <c:pt idx="5979">
                  <c:v>124.9</c:v>
                </c:pt>
                <c:pt idx="5980">
                  <c:v>124.2</c:v>
                </c:pt>
                <c:pt idx="5981">
                  <c:v>124.2</c:v>
                </c:pt>
                <c:pt idx="5982">
                  <c:v>124.2</c:v>
                </c:pt>
                <c:pt idx="5983">
                  <c:v>123.6</c:v>
                </c:pt>
                <c:pt idx="5984">
                  <c:v>123.6</c:v>
                </c:pt>
                <c:pt idx="5985">
                  <c:v>123.6</c:v>
                </c:pt>
                <c:pt idx="5986">
                  <c:v>123.6</c:v>
                </c:pt>
                <c:pt idx="5987">
                  <c:v>123.6</c:v>
                </c:pt>
                <c:pt idx="5988">
                  <c:v>123.6</c:v>
                </c:pt>
                <c:pt idx="5989">
                  <c:v>123.5</c:v>
                </c:pt>
                <c:pt idx="5990">
                  <c:v>123.5</c:v>
                </c:pt>
                <c:pt idx="5991">
                  <c:v>123.5</c:v>
                </c:pt>
                <c:pt idx="5992">
                  <c:v>123.7</c:v>
                </c:pt>
                <c:pt idx="5993">
                  <c:v>123.7</c:v>
                </c:pt>
                <c:pt idx="5994">
                  <c:v>123.7</c:v>
                </c:pt>
                <c:pt idx="5995">
                  <c:v>124.2</c:v>
                </c:pt>
                <c:pt idx="5996">
                  <c:v>124.2</c:v>
                </c:pt>
                <c:pt idx="5997">
                  <c:v>124.2</c:v>
                </c:pt>
                <c:pt idx="5998">
                  <c:v>124.8</c:v>
                </c:pt>
                <c:pt idx="5999">
                  <c:v>124.8</c:v>
                </c:pt>
                <c:pt idx="6000">
                  <c:v>124.8</c:v>
                </c:pt>
                <c:pt idx="6001">
                  <c:v>125.3</c:v>
                </c:pt>
                <c:pt idx="6002">
                  <c:v>125.3</c:v>
                </c:pt>
                <c:pt idx="6003">
                  <c:v>125.3</c:v>
                </c:pt>
                <c:pt idx="6004">
                  <c:v>125.3</c:v>
                </c:pt>
                <c:pt idx="6005">
                  <c:v>125.3</c:v>
                </c:pt>
                <c:pt idx="6006">
                  <c:v>125.3</c:v>
                </c:pt>
                <c:pt idx="6007">
                  <c:v>125.1</c:v>
                </c:pt>
                <c:pt idx="6008">
                  <c:v>125.1</c:v>
                </c:pt>
                <c:pt idx="6009">
                  <c:v>125.1</c:v>
                </c:pt>
                <c:pt idx="6010">
                  <c:v>124.5</c:v>
                </c:pt>
                <c:pt idx="6011">
                  <c:v>124.5</c:v>
                </c:pt>
                <c:pt idx="6012">
                  <c:v>124.5</c:v>
                </c:pt>
                <c:pt idx="6013">
                  <c:v>124.6</c:v>
                </c:pt>
                <c:pt idx="6014">
                  <c:v>124.6</c:v>
                </c:pt>
                <c:pt idx="6015">
                  <c:v>124.6</c:v>
                </c:pt>
                <c:pt idx="6016">
                  <c:v>124.7</c:v>
                </c:pt>
                <c:pt idx="6017">
                  <c:v>124.7</c:v>
                </c:pt>
                <c:pt idx="6018">
                  <c:v>124.7</c:v>
                </c:pt>
                <c:pt idx="6019">
                  <c:v>125.3</c:v>
                </c:pt>
                <c:pt idx="6020">
                  <c:v>125.3</c:v>
                </c:pt>
                <c:pt idx="6021">
                  <c:v>125.3</c:v>
                </c:pt>
                <c:pt idx="6022">
                  <c:v>125.5</c:v>
                </c:pt>
                <c:pt idx="6023">
                  <c:v>125.5</c:v>
                </c:pt>
                <c:pt idx="6024">
                  <c:v>125.5</c:v>
                </c:pt>
                <c:pt idx="6025">
                  <c:v>125.9</c:v>
                </c:pt>
                <c:pt idx="6026">
                  <c:v>125.9</c:v>
                </c:pt>
                <c:pt idx="6027">
                  <c:v>125.9</c:v>
                </c:pt>
                <c:pt idx="6028">
                  <c:v>126.2</c:v>
                </c:pt>
                <c:pt idx="6029">
                  <c:v>126.2</c:v>
                </c:pt>
                <c:pt idx="6030">
                  <c:v>126.2</c:v>
                </c:pt>
                <c:pt idx="6031">
                  <c:v>126.3</c:v>
                </c:pt>
                <c:pt idx="6032">
                  <c:v>126.3</c:v>
                </c:pt>
                <c:pt idx="6033">
                  <c:v>126.3</c:v>
                </c:pt>
                <c:pt idx="6034">
                  <c:v>125.8</c:v>
                </c:pt>
                <c:pt idx="6035">
                  <c:v>125.8</c:v>
                </c:pt>
                <c:pt idx="6036">
                  <c:v>125.8</c:v>
                </c:pt>
                <c:pt idx="6037">
                  <c:v>125.6</c:v>
                </c:pt>
                <c:pt idx="6038">
                  <c:v>125.6</c:v>
                </c:pt>
                <c:pt idx="6039">
                  <c:v>125.6</c:v>
                </c:pt>
                <c:pt idx="6040">
                  <c:v>126</c:v>
                </c:pt>
                <c:pt idx="6041">
                  <c:v>126</c:v>
                </c:pt>
                <c:pt idx="6042">
                  <c:v>126</c:v>
                </c:pt>
                <c:pt idx="6043">
                  <c:v>126.1</c:v>
                </c:pt>
                <c:pt idx="6044">
                  <c:v>126.1</c:v>
                </c:pt>
                <c:pt idx="6045">
                  <c:v>126.1</c:v>
                </c:pt>
                <c:pt idx="6046">
                  <c:v>126.3</c:v>
                </c:pt>
                <c:pt idx="6047">
                  <c:v>126.3</c:v>
                </c:pt>
                <c:pt idx="6048">
                  <c:v>126.3</c:v>
                </c:pt>
                <c:pt idx="6049">
                  <c:v>126.2</c:v>
                </c:pt>
                <c:pt idx="6050">
                  <c:v>126.2</c:v>
                </c:pt>
                <c:pt idx="6051">
                  <c:v>126.2</c:v>
                </c:pt>
                <c:pt idx="6052">
                  <c:v>126.9</c:v>
                </c:pt>
                <c:pt idx="6053">
                  <c:v>126.9</c:v>
                </c:pt>
                <c:pt idx="6054">
                  <c:v>126.9</c:v>
                </c:pt>
                <c:pt idx="6055">
                  <c:v>127.4</c:v>
                </c:pt>
                <c:pt idx="6056">
                  <c:v>127.4</c:v>
                </c:pt>
                <c:pt idx="6057">
                  <c:v>127.4</c:v>
                </c:pt>
                <c:pt idx="6058">
                  <c:v>127.4</c:v>
                </c:pt>
                <c:pt idx="6059">
                  <c:v>127.4</c:v>
                </c:pt>
                <c:pt idx="6060">
                  <c:v>127.4</c:v>
                </c:pt>
                <c:pt idx="6061">
                  <c:v>128.5</c:v>
                </c:pt>
                <c:pt idx="6062">
                  <c:v>128.5</c:v>
                </c:pt>
                <c:pt idx="6063">
                  <c:v>128.5</c:v>
                </c:pt>
                <c:pt idx="6064">
                  <c:v>128.69999999999999</c:v>
                </c:pt>
                <c:pt idx="6065">
                  <c:v>128.69999999999999</c:v>
                </c:pt>
                <c:pt idx="6066">
                  <c:v>128.69999999999999</c:v>
                </c:pt>
                <c:pt idx="6067">
                  <c:v>129.30000000000001</c:v>
                </c:pt>
                <c:pt idx="6068">
                  <c:v>129.30000000000001</c:v>
                </c:pt>
                <c:pt idx="6069">
                  <c:v>129.30000000000001</c:v>
                </c:pt>
                <c:pt idx="6070">
                  <c:v>129.19999999999999</c:v>
                </c:pt>
                <c:pt idx="6071">
                  <c:v>129.19999999999999</c:v>
                </c:pt>
                <c:pt idx="6072">
                  <c:v>129.19999999999999</c:v>
                </c:pt>
                <c:pt idx="6073">
                  <c:v>130.9</c:v>
                </c:pt>
                <c:pt idx="6074">
                  <c:v>130.9</c:v>
                </c:pt>
                <c:pt idx="6075">
                  <c:v>130.9</c:v>
                </c:pt>
                <c:pt idx="6076">
                  <c:v>133.69999999999999</c:v>
                </c:pt>
                <c:pt idx="6077">
                  <c:v>133.69999999999999</c:v>
                </c:pt>
                <c:pt idx="6078">
                  <c:v>133.69999999999999</c:v>
                </c:pt>
                <c:pt idx="6079">
                  <c:v>136.6</c:v>
                </c:pt>
                <c:pt idx="6080">
                  <c:v>136.6</c:v>
                </c:pt>
                <c:pt idx="6081">
                  <c:v>136.6</c:v>
                </c:pt>
                <c:pt idx="6082">
                  <c:v>137.30000000000001</c:v>
                </c:pt>
                <c:pt idx="6083">
                  <c:v>137.30000000000001</c:v>
                </c:pt>
                <c:pt idx="6084">
                  <c:v>137.30000000000001</c:v>
                </c:pt>
                <c:pt idx="6085">
                  <c:v>135.69999999999999</c:v>
                </c:pt>
                <c:pt idx="6086">
                  <c:v>135.69999999999999</c:v>
                </c:pt>
                <c:pt idx="6087">
                  <c:v>135.69999999999999</c:v>
                </c:pt>
                <c:pt idx="6088">
                  <c:v>133</c:v>
                </c:pt>
                <c:pt idx="6089">
                  <c:v>133</c:v>
                </c:pt>
                <c:pt idx="6090">
                  <c:v>133</c:v>
                </c:pt>
                <c:pt idx="6091">
                  <c:v>131.1</c:v>
                </c:pt>
                <c:pt idx="6092">
                  <c:v>131.1</c:v>
                </c:pt>
                <c:pt idx="6093">
                  <c:v>131.1</c:v>
                </c:pt>
                <c:pt idx="6094">
                  <c:v>130.5</c:v>
                </c:pt>
                <c:pt idx="6095">
                  <c:v>130.5</c:v>
                </c:pt>
                <c:pt idx="6096">
                  <c:v>130.5</c:v>
                </c:pt>
                <c:pt idx="6097">
                  <c:v>130.19999999999999</c:v>
                </c:pt>
                <c:pt idx="6098">
                  <c:v>130.19999999999999</c:v>
                </c:pt>
                <c:pt idx="6099">
                  <c:v>130.19999999999999</c:v>
                </c:pt>
                <c:pt idx="6100">
                  <c:v>130</c:v>
                </c:pt>
                <c:pt idx="6101">
                  <c:v>130</c:v>
                </c:pt>
                <c:pt idx="6102">
                  <c:v>130</c:v>
                </c:pt>
                <c:pt idx="6103">
                  <c:v>129.9</c:v>
                </c:pt>
                <c:pt idx="6104">
                  <c:v>129.9</c:v>
                </c:pt>
                <c:pt idx="6105">
                  <c:v>129.9</c:v>
                </c:pt>
                <c:pt idx="6106">
                  <c:v>129.6</c:v>
                </c:pt>
                <c:pt idx="6107">
                  <c:v>129.6</c:v>
                </c:pt>
                <c:pt idx="6108">
                  <c:v>129.6</c:v>
                </c:pt>
                <c:pt idx="6109">
                  <c:v>129.30000000000001</c:v>
                </c:pt>
                <c:pt idx="6110">
                  <c:v>129.30000000000001</c:v>
                </c:pt>
                <c:pt idx="6111">
                  <c:v>129.30000000000001</c:v>
                </c:pt>
                <c:pt idx="6112">
                  <c:v>128.5</c:v>
                </c:pt>
                <c:pt idx="6113">
                  <c:v>128.5</c:v>
                </c:pt>
                <c:pt idx="6114">
                  <c:v>128.5</c:v>
                </c:pt>
                <c:pt idx="6115">
                  <c:v>128</c:v>
                </c:pt>
                <c:pt idx="6116">
                  <c:v>128</c:v>
                </c:pt>
                <c:pt idx="6117">
                  <c:v>128</c:v>
                </c:pt>
                <c:pt idx="6118">
                  <c:v>128.1</c:v>
                </c:pt>
                <c:pt idx="6119">
                  <c:v>128.1</c:v>
                </c:pt>
                <c:pt idx="6120">
                  <c:v>128.1</c:v>
                </c:pt>
                <c:pt idx="6121">
                  <c:v>128.69999999999999</c:v>
                </c:pt>
                <c:pt idx="6122">
                  <c:v>128.69999999999999</c:v>
                </c:pt>
                <c:pt idx="6123">
                  <c:v>128.69999999999999</c:v>
                </c:pt>
                <c:pt idx="6124">
                  <c:v>129</c:v>
                </c:pt>
                <c:pt idx="6125">
                  <c:v>129</c:v>
                </c:pt>
                <c:pt idx="6126">
                  <c:v>129</c:v>
                </c:pt>
                <c:pt idx="6127">
                  <c:v>129.19999999999999</c:v>
                </c:pt>
                <c:pt idx="6128">
                  <c:v>129.19999999999999</c:v>
                </c:pt>
                <c:pt idx="6129">
                  <c:v>129.19999999999999</c:v>
                </c:pt>
                <c:pt idx="6130">
                  <c:v>128.80000000000001</c:v>
                </c:pt>
                <c:pt idx="6131">
                  <c:v>128.80000000000001</c:v>
                </c:pt>
                <c:pt idx="6132">
                  <c:v>128.80000000000001</c:v>
                </c:pt>
                <c:pt idx="6133">
                  <c:v>128</c:v>
                </c:pt>
                <c:pt idx="6134">
                  <c:v>128</c:v>
                </c:pt>
                <c:pt idx="6135">
                  <c:v>128</c:v>
                </c:pt>
                <c:pt idx="6136">
                  <c:v>127.9</c:v>
                </c:pt>
                <c:pt idx="6137">
                  <c:v>127.9</c:v>
                </c:pt>
                <c:pt idx="6138">
                  <c:v>127.9</c:v>
                </c:pt>
                <c:pt idx="6139">
                  <c:v>128.80000000000001</c:v>
                </c:pt>
                <c:pt idx="6140">
                  <c:v>128.80000000000001</c:v>
                </c:pt>
                <c:pt idx="6141">
                  <c:v>128.80000000000001</c:v>
                </c:pt>
                <c:pt idx="6142">
                  <c:v>130.4</c:v>
                </c:pt>
                <c:pt idx="6143">
                  <c:v>130.4</c:v>
                </c:pt>
                <c:pt idx="6144">
                  <c:v>130.4</c:v>
                </c:pt>
                <c:pt idx="6145">
                  <c:v>131.6</c:v>
                </c:pt>
                <c:pt idx="6146">
                  <c:v>131.6</c:v>
                </c:pt>
                <c:pt idx="6147">
                  <c:v>131.6</c:v>
                </c:pt>
                <c:pt idx="6148">
                  <c:v>133.5</c:v>
                </c:pt>
                <c:pt idx="6149">
                  <c:v>133.5</c:v>
                </c:pt>
                <c:pt idx="6150">
                  <c:v>133.5</c:v>
                </c:pt>
                <c:pt idx="6151">
                  <c:v>136.19999999999999</c:v>
                </c:pt>
                <c:pt idx="6152">
                  <c:v>136.19999999999999</c:v>
                </c:pt>
                <c:pt idx="6153">
                  <c:v>136.19999999999999</c:v>
                </c:pt>
                <c:pt idx="6154">
                  <c:v>138</c:v>
                </c:pt>
                <c:pt idx="6155">
                  <c:v>138</c:v>
                </c:pt>
                <c:pt idx="6156">
                  <c:v>138</c:v>
                </c:pt>
                <c:pt idx="6157">
                  <c:v>137</c:v>
                </c:pt>
                <c:pt idx="6158">
                  <c:v>137</c:v>
                </c:pt>
                <c:pt idx="6159">
                  <c:v>137</c:v>
                </c:pt>
                <c:pt idx="6160">
                  <c:v>135.19999999999999</c:v>
                </c:pt>
                <c:pt idx="6161">
                  <c:v>135.19999999999999</c:v>
                </c:pt>
                <c:pt idx="6162">
                  <c:v>135.19999999999999</c:v>
                </c:pt>
                <c:pt idx="6163">
                  <c:v>134.69999999999999</c:v>
                </c:pt>
                <c:pt idx="6164">
                  <c:v>134.69999999999999</c:v>
                </c:pt>
                <c:pt idx="6165">
                  <c:v>134.69999999999999</c:v>
                </c:pt>
                <c:pt idx="6166">
                  <c:v>137.5</c:v>
                </c:pt>
                <c:pt idx="6167">
                  <c:v>137.5</c:v>
                </c:pt>
                <c:pt idx="6168">
                  <c:v>137.5</c:v>
                </c:pt>
                <c:pt idx="6169">
                  <c:v>138.80000000000001</c:v>
                </c:pt>
                <c:pt idx="6170">
                  <c:v>138.80000000000001</c:v>
                </c:pt>
                <c:pt idx="6171">
                  <c:v>138.80000000000001</c:v>
                </c:pt>
                <c:pt idx="6172">
                  <c:v>139.69999999999999</c:v>
                </c:pt>
                <c:pt idx="6173">
                  <c:v>139.69999999999999</c:v>
                </c:pt>
                <c:pt idx="6174">
                  <c:v>139.69999999999999</c:v>
                </c:pt>
                <c:pt idx="6175">
                  <c:v>137.30000000000001</c:v>
                </c:pt>
                <c:pt idx="6176">
                  <c:v>137.30000000000001</c:v>
                </c:pt>
                <c:pt idx="6177">
                  <c:v>137.30000000000001</c:v>
                </c:pt>
                <c:pt idx="6178">
                  <c:v>134.9</c:v>
                </c:pt>
                <c:pt idx="6179">
                  <c:v>134.9</c:v>
                </c:pt>
                <c:pt idx="6180">
                  <c:v>134.9</c:v>
                </c:pt>
                <c:pt idx="6181">
                  <c:v>132.6</c:v>
                </c:pt>
                <c:pt idx="6182">
                  <c:v>132.6</c:v>
                </c:pt>
                <c:pt idx="6183">
                  <c:v>132.6</c:v>
                </c:pt>
                <c:pt idx="6184">
                  <c:v>132.1</c:v>
                </c:pt>
                <c:pt idx="6185">
                  <c:v>132.1</c:v>
                </c:pt>
                <c:pt idx="6186">
                  <c:v>132.1</c:v>
                </c:pt>
                <c:pt idx="6187">
                  <c:v>133.19999999999999</c:v>
                </c:pt>
                <c:pt idx="6188">
                  <c:v>133.19999999999999</c:v>
                </c:pt>
                <c:pt idx="6189">
                  <c:v>133.19999999999999</c:v>
                </c:pt>
                <c:pt idx="6190">
                  <c:v>133.1</c:v>
                </c:pt>
                <c:pt idx="6191">
                  <c:v>133.1</c:v>
                </c:pt>
                <c:pt idx="6192">
                  <c:v>133.1</c:v>
                </c:pt>
                <c:pt idx="6193">
                  <c:v>131.9</c:v>
                </c:pt>
                <c:pt idx="6194">
                  <c:v>131.9</c:v>
                </c:pt>
                <c:pt idx="6195">
                  <c:v>131.9</c:v>
                </c:pt>
                <c:pt idx="6196">
                  <c:v>130.19999999999999</c:v>
                </c:pt>
                <c:pt idx="6197">
                  <c:v>130.19999999999999</c:v>
                </c:pt>
                <c:pt idx="6198">
                  <c:v>130.19999999999999</c:v>
                </c:pt>
                <c:pt idx="6199">
                  <c:v>128.9</c:v>
                </c:pt>
                <c:pt idx="6200">
                  <c:v>128.9</c:v>
                </c:pt>
                <c:pt idx="6201">
                  <c:v>128.9</c:v>
                </c:pt>
                <c:pt idx="6202">
                  <c:v>125.9</c:v>
                </c:pt>
                <c:pt idx="6203">
                  <c:v>125.9</c:v>
                </c:pt>
                <c:pt idx="6204">
                  <c:v>125.9</c:v>
                </c:pt>
                <c:pt idx="6205">
                  <c:v>124.8</c:v>
                </c:pt>
                <c:pt idx="6206">
                  <c:v>124.8</c:v>
                </c:pt>
                <c:pt idx="6207">
                  <c:v>124.8</c:v>
                </c:pt>
                <c:pt idx="6208">
                  <c:v>124.5</c:v>
                </c:pt>
                <c:pt idx="6209">
                  <c:v>124.5</c:v>
                </c:pt>
                <c:pt idx="6210">
                  <c:v>124.5</c:v>
                </c:pt>
                <c:pt idx="6211">
                  <c:v>125.8</c:v>
                </c:pt>
                <c:pt idx="6212">
                  <c:v>125.8</c:v>
                </c:pt>
                <c:pt idx="6213">
                  <c:v>125.8</c:v>
                </c:pt>
                <c:pt idx="6214">
                  <c:v>125.1</c:v>
                </c:pt>
                <c:pt idx="6215">
                  <c:v>125.1</c:v>
                </c:pt>
                <c:pt idx="6216">
                  <c:v>125.1</c:v>
                </c:pt>
                <c:pt idx="6217">
                  <c:v>123.8</c:v>
                </c:pt>
                <c:pt idx="6218">
                  <c:v>123.8</c:v>
                </c:pt>
                <c:pt idx="6219">
                  <c:v>123.8</c:v>
                </c:pt>
                <c:pt idx="6220">
                  <c:v>123.1</c:v>
                </c:pt>
                <c:pt idx="6221">
                  <c:v>123.1</c:v>
                </c:pt>
                <c:pt idx="6222">
                  <c:v>123.1</c:v>
                </c:pt>
                <c:pt idx="6223">
                  <c:v>122.2</c:v>
                </c:pt>
                <c:pt idx="6224">
                  <c:v>122.2</c:v>
                </c:pt>
                <c:pt idx="6225">
                  <c:v>122.2</c:v>
                </c:pt>
                <c:pt idx="6226">
                  <c:v>121.9</c:v>
                </c:pt>
                <c:pt idx="6227">
                  <c:v>121.9</c:v>
                </c:pt>
                <c:pt idx="6228">
                  <c:v>121.9</c:v>
                </c:pt>
                <c:pt idx="6229">
                  <c:v>121.6</c:v>
                </c:pt>
                <c:pt idx="6230">
                  <c:v>121.6</c:v>
                </c:pt>
                <c:pt idx="6231">
                  <c:v>121.6</c:v>
                </c:pt>
                <c:pt idx="6232">
                  <c:v>121.8</c:v>
                </c:pt>
                <c:pt idx="6233">
                  <c:v>121.8</c:v>
                </c:pt>
                <c:pt idx="6234">
                  <c:v>121.8</c:v>
                </c:pt>
                <c:pt idx="6235">
                  <c:v>121.8</c:v>
                </c:pt>
                <c:pt idx="6236">
                  <c:v>121.8</c:v>
                </c:pt>
                <c:pt idx="6237">
                  <c:v>121.8</c:v>
                </c:pt>
                <c:pt idx="6238">
                  <c:v>120.7</c:v>
                </c:pt>
                <c:pt idx="6239">
                  <c:v>120.7</c:v>
                </c:pt>
                <c:pt idx="6240">
                  <c:v>120.7</c:v>
                </c:pt>
                <c:pt idx="6241">
                  <c:v>119.7</c:v>
                </c:pt>
                <c:pt idx="6242">
                  <c:v>119.7</c:v>
                </c:pt>
                <c:pt idx="6243">
                  <c:v>119.7</c:v>
                </c:pt>
                <c:pt idx="6244">
                  <c:v>119.3</c:v>
                </c:pt>
                <c:pt idx="6245">
                  <c:v>119.3</c:v>
                </c:pt>
                <c:pt idx="6246">
                  <c:v>119.3</c:v>
                </c:pt>
                <c:pt idx="6247">
                  <c:v>119.8</c:v>
                </c:pt>
                <c:pt idx="6248">
                  <c:v>119.8</c:v>
                </c:pt>
                <c:pt idx="6249">
                  <c:v>119.8</c:v>
                </c:pt>
                <c:pt idx="6250">
                  <c:v>120.4</c:v>
                </c:pt>
                <c:pt idx="6251">
                  <c:v>120.4</c:v>
                </c:pt>
                <c:pt idx="6252">
                  <c:v>120.4</c:v>
                </c:pt>
                <c:pt idx="6253">
                  <c:v>120.1</c:v>
                </c:pt>
                <c:pt idx="6254">
                  <c:v>120.1</c:v>
                </c:pt>
                <c:pt idx="6255">
                  <c:v>120.1</c:v>
                </c:pt>
                <c:pt idx="6256">
                  <c:v>120.1</c:v>
                </c:pt>
                <c:pt idx="6257">
                  <c:v>120.1</c:v>
                </c:pt>
                <c:pt idx="6258">
                  <c:v>120.1</c:v>
                </c:pt>
                <c:pt idx="6259">
                  <c:v>120.4</c:v>
                </c:pt>
                <c:pt idx="6260">
                  <c:v>120.4</c:v>
                </c:pt>
                <c:pt idx="6261">
                  <c:v>120.4</c:v>
                </c:pt>
                <c:pt idx="6262">
                  <c:v>120.6</c:v>
                </c:pt>
                <c:pt idx="6263">
                  <c:v>120.6</c:v>
                </c:pt>
                <c:pt idx="6264">
                  <c:v>120.6</c:v>
                </c:pt>
                <c:pt idx="6265">
                  <c:v>120.7</c:v>
                </c:pt>
                <c:pt idx="6266">
                  <c:v>120.7</c:v>
                </c:pt>
                <c:pt idx="6267">
                  <c:v>120.7</c:v>
                </c:pt>
                <c:pt idx="6268">
                  <c:v>120.5</c:v>
                </c:pt>
                <c:pt idx="6269">
                  <c:v>120.5</c:v>
                </c:pt>
                <c:pt idx="6270">
                  <c:v>120.5</c:v>
                </c:pt>
                <c:pt idx="6271">
                  <c:v>120.3</c:v>
                </c:pt>
                <c:pt idx="6272">
                  <c:v>120.3</c:v>
                </c:pt>
                <c:pt idx="6273">
                  <c:v>120.3</c:v>
                </c:pt>
                <c:pt idx="6274">
                  <c:v>119.7</c:v>
                </c:pt>
                <c:pt idx="6275">
                  <c:v>119.7</c:v>
                </c:pt>
                <c:pt idx="6276">
                  <c:v>119.7</c:v>
                </c:pt>
                <c:pt idx="6277">
                  <c:v>119.7</c:v>
                </c:pt>
                <c:pt idx="6278">
                  <c:v>119.7</c:v>
                </c:pt>
                <c:pt idx="6279">
                  <c:v>119.7</c:v>
                </c:pt>
                <c:pt idx="6280">
                  <c:v>119.6</c:v>
                </c:pt>
                <c:pt idx="6281">
                  <c:v>119.6</c:v>
                </c:pt>
                <c:pt idx="6282">
                  <c:v>119.6</c:v>
                </c:pt>
                <c:pt idx="6283">
                  <c:v>120</c:v>
                </c:pt>
                <c:pt idx="6284">
                  <c:v>120</c:v>
                </c:pt>
                <c:pt idx="6285">
                  <c:v>120</c:v>
                </c:pt>
                <c:pt idx="6286">
                  <c:v>119.9</c:v>
                </c:pt>
                <c:pt idx="6287">
                  <c:v>119.9</c:v>
                </c:pt>
                <c:pt idx="6288">
                  <c:v>119.9</c:v>
                </c:pt>
                <c:pt idx="6289">
                  <c:v>119.7</c:v>
                </c:pt>
                <c:pt idx="6290">
                  <c:v>119.7</c:v>
                </c:pt>
                <c:pt idx="6291">
                  <c:v>119.7</c:v>
                </c:pt>
                <c:pt idx="6292">
                  <c:v>119.6</c:v>
                </c:pt>
                <c:pt idx="6293">
                  <c:v>119.6</c:v>
                </c:pt>
                <c:pt idx="6294">
                  <c:v>119.6</c:v>
                </c:pt>
                <c:pt idx="6295">
                  <c:v>119.4</c:v>
                </c:pt>
                <c:pt idx="6296">
                  <c:v>119.4</c:v>
                </c:pt>
                <c:pt idx="6297">
                  <c:v>119.4</c:v>
                </c:pt>
                <c:pt idx="6298">
                  <c:v>119.3</c:v>
                </c:pt>
                <c:pt idx="6299">
                  <c:v>119.3</c:v>
                </c:pt>
                <c:pt idx="6300">
                  <c:v>119.3</c:v>
                </c:pt>
                <c:pt idx="6301">
                  <c:v>118.9</c:v>
                </c:pt>
                <c:pt idx="6302">
                  <c:v>118.9</c:v>
                </c:pt>
                <c:pt idx="6303">
                  <c:v>118.9</c:v>
                </c:pt>
                <c:pt idx="6304">
                  <c:v>118.9</c:v>
                </c:pt>
                <c:pt idx="6305">
                  <c:v>118.9</c:v>
                </c:pt>
                <c:pt idx="6306">
                  <c:v>118.9</c:v>
                </c:pt>
                <c:pt idx="6307">
                  <c:v>118.6</c:v>
                </c:pt>
                <c:pt idx="6308">
                  <c:v>118.6</c:v>
                </c:pt>
                <c:pt idx="6309">
                  <c:v>118.6</c:v>
                </c:pt>
                <c:pt idx="6310">
                  <c:v>119.1</c:v>
                </c:pt>
                <c:pt idx="6311">
                  <c:v>119.1</c:v>
                </c:pt>
                <c:pt idx="6312">
                  <c:v>119.1</c:v>
                </c:pt>
                <c:pt idx="6313">
                  <c:v>118.4</c:v>
                </c:pt>
                <c:pt idx="6314">
                  <c:v>118.4</c:v>
                </c:pt>
                <c:pt idx="6315">
                  <c:v>118.4</c:v>
                </c:pt>
                <c:pt idx="6316">
                  <c:v>118.1</c:v>
                </c:pt>
                <c:pt idx="6317">
                  <c:v>118.1</c:v>
                </c:pt>
                <c:pt idx="6318">
                  <c:v>118.1</c:v>
                </c:pt>
                <c:pt idx="6319">
                  <c:v>117.2</c:v>
                </c:pt>
                <c:pt idx="6320">
                  <c:v>117.2</c:v>
                </c:pt>
                <c:pt idx="6321">
                  <c:v>117.2</c:v>
                </c:pt>
                <c:pt idx="6322">
                  <c:v>116.3</c:v>
                </c:pt>
                <c:pt idx="6323">
                  <c:v>116.3</c:v>
                </c:pt>
                <c:pt idx="6324">
                  <c:v>116.3</c:v>
                </c:pt>
                <c:pt idx="6325">
                  <c:v>115.9</c:v>
                </c:pt>
                <c:pt idx="6326">
                  <c:v>115.9</c:v>
                </c:pt>
                <c:pt idx="6327">
                  <c:v>115.9</c:v>
                </c:pt>
                <c:pt idx="6328">
                  <c:v>115.6</c:v>
                </c:pt>
                <c:pt idx="6329">
                  <c:v>115.6</c:v>
                </c:pt>
                <c:pt idx="6330">
                  <c:v>115.6</c:v>
                </c:pt>
                <c:pt idx="6331">
                  <c:v>116.3</c:v>
                </c:pt>
                <c:pt idx="6332">
                  <c:v>116.3</c:v>
                </c:pt>
                <c:pt idx="6333">
                  <c:v>116.3</c:v>
                </c:pt>
                <c:pt idx="6334">
                  <c:v>116.1</c:v>
                </c:pt>
                <c:pt idx="6335">
                  <c:v>116.1</c:v>
                </c:pt>
                <c:pt idx="6336">
                  <c:v>116.1</c:v>
                </c:pt>
                <c:pt idx="6337">
                  <c:v>115.9</c:v>
                </c:pt>
                <c:pt idx="6338">
                  <c:v>115.9</c:v>
                </c:pt>
                <c:pt idx="6339">
                  <c:v>115.9</c:v>
                </c:pt>
                <c:pt idx="6340">
                  <c:v>115.3</c:v>
                </c:pt>
                <c:pt idx="6341">
                  <c:v>115.3</c:v>
                </c:pt>
                <c:pt idx="6342">
                  <c:v>115.3</c:v>
                </c:pt>
                <c:pt idx="6343">
                  <c:v>115.2</c:v>
                </c:pt>
                <c:pt idx="6344">
                  <c:v>115.2</c:v>
                </c:pt>
                <c:pt idx="6345">
                  <c:v>115.2</c:v>
                </c:pt>
                <c:pt idx="6346">
                  <c:v>115.4</c:v>
                </c:pt>
                <c:pt idx="6347">
                  <c:v>115.4</c:v>
                </c:pt>
                <c:pt idx="6348">
                  <c:v>115.4</c:v>
                </c:pt>
                <c:pt idx="6349">
                  <c:v>115.6</c:v>
                </c:pt>
                <c:pt idx="6350">
                  <c:v>115.6</c:v>
                </c:pt>
                <c:pt idx="6351">
                  <c:v>115.6</c:v>
                </c:pt>
                <c:pt idx="6352">
                  <c:v>115.7</c:v>
                </c:pt>
                <c:pt idx="6353">
                  <c:v>115.7</c:v>
                </c:pt>
                <c:pt idx="6354">
                  <c:v>115.7</c:v>
                </c:pt>
                <c:pt idx="6355">
                  <c:v>115.4</c:v>
                </c:pt>
                <c:pt idx="6356">
                  <c:v>115.4</c:v>
                </c:pt>
                <c:pt idx="6357">
                  <c:v>115.4</c:v>
                </c:pt>
                <c:pt idx="6358">
                  <c:v>115.6</c:v>
                </c:pt>
                <c:pt idx="6359">
                  <c:v>115.6</c:v>
                </c:pt>
                <c:pt idx="6360">
                  <c:v>115.6</c:v>
                </c:pt>
                <c:pt idx="6361">
                  <c:v>115.5</c:v>
                </c:pt>
                <c:pt idx="6362">
                  <c:v>115.5</c:v>
                </c:pt>
                <c:pt idx="6363">
                  <c:v>115.5</c:v>
                </c:pt>
                <c:pt idx="6364">
                  <c:v>115.6</c:v>
                </c:pt>
                <c:pt idx="6365">
                  <c:v>115.6</c:v>
                </c:pt>
                <c:pt idx="6366">
                  <c:v>115.6</c:v>
                </c:pt>
                <c:pt idx="6367">
                  <c:v>115.5</c:v>
                </c:pt>
                <c:pt idx="6368">
                  <c:v>115.5</c:v>
                </c:pt>
                <c:pt idx="6369">
                  <c:v>115.5</c:v>
                </c:pt>
                <c:pt idx="6370">
                  <c:v>115.7</c:v>
                </c:pt>
                <c:pt idx="6371">
                  <c:v>115.7</c:v>
                </c:pt>
                <c:pt idx="6372">
                  <c:v>115.7</c:v>
                </c:pt>
                <c:pt idx="6373">
                  <c:v>116.1</c:v>
                </c:pt>
                <c:pt idx="6374">
                  <c:v>116.1</c:v>
                </c:pt>
                <c:pt idx="6375">
                  <c:v>116.1</c:v>
                </c:pt>
                <c:pt idx="6376">
                  <c:v>116.5</c:v>
                </c:pt>
                <c:pt idx="6377">
                  <c:v>116.5</c:v>
                </c:pt>
                <c:pt idx="6378">
                  <c:v>116.5</c:v>
                </c:pt>
                <c:pt idx="6379">
                  <c:v>116.4</c:v>
                </c:pt>
                <c:pt idx="6380">
                  <c:v>116.4</c:v>
                </c:pt>
                <c:pt idx="6381">
                  <c:v>116.4</c:v>
                </c:pt>
                <c:pt idx="6382">
                  <c:v>116.3</c:v>
                </c:pt>
                <c:pt idx="6383">
                  <c:v>116.3</c:v>
                </c:pt>
                <c:pt idx="6384">
                  <c:v>116.3</c:v>
                </c:pt>
                <c:pt idx="6385">
                  <c:v>116.1</c:v>
                </c:pt>
                <c:pt idx="6386">
                  <c:v>116.1</c:v>
                </c:pt>
                <c:pt idx="6387">
                  <c:v>116.1</c:v>
                </c:pt>
                <c:pt idx="6388">
                  <c:v>116.2</c:v>
                </c:pt>
                <c:pt idx="6389">
                  <c:v>116.2</c:v>
                </c:pt>
                <c:pt idx="6390">
                  <c:v>116.2</c:v>
                </c:pt>
                <c:pt idx="6391">
                  <c:v>116.5</c:v>
                </c:pt>
                <c:pt idx="6392">
                  <c:v>116.5</c:v>
                </c:pt>
                <c:pt idx="6393">
                  <c:v>116.5</c:v>
                </c:pt>
                <c:pt idx="6394">
                  <c:v>116.8</c:v>
                </c:pt>
                <c:pt idx="6395">
                  <c:v>116.8</c:v>
                </c:pt>
                <c:pt idx="6396">
                  <c:v>116.8</c:v>
                </c:pt>
                <c:pt idx="6397">
                  <c:v>117.3</c:v>
                </c:pt>
                <c:pt idx="6398">
                  <c:v>117.3</c:v>
                </c:pt>
                <c:pt idx="6399">
                  <c:v>117.3</c:v>
                </c:pt>
                <c:pt idx="6400">
                  <c:v>117.5</c:v>
                </c:pt>
                <c:pt idx="6401">
                  <c:v>117.5</c:v>
                </c:pt>
                <c:pt idx="6402">
                  <c:v>117.5</c:v>
                </c:pt>
                <c:pt idx="6403">
                  <c:v>117.4</c:v>
                </c:pt>
                <c:pt idx="6404">
                  <c:v>117.4</c:v>
                </c:pt>
                <c:pt idx="6405">
                  <c:v>117.4</c:v>
                </c:pt>
                <c:pt idx="6406">
                  <c:v>117.2</c:v>
                </c:pt>
                <c:pt idx="6407">
                  <c:v>117.2</c:v>
                </c:pt>
                <c:pt idx="6408">
                  <c:v>117.2</c:v>
                </c:pt>
                <c:pt idx="6409">
                  <c:v>117.4</c:v>
                </c:pt>
                <c:pt idx="6410">
                  <c:v>117.4</c:v>
                </c:pt>
                <c:pt idx="6411">
                  <c:v>117.4</c:v>
                </c:pt>
                <c:pt idx="6412">
                  <c:v>117.5</c:v>
                </c:pt>
                <c:pt idx="6413">
                  <c:v>117.5</c:v>
                </c:pt>
                <c:pt idx="6414">
                  <c:v>117.5</c:v>
                </c:pt>
                <c:pt idx="6415">
                  <c:v>117.9</c:v>
                </c:pt>
                <c:pt idx="6416">
                  <c:v>117.9</c:v>
                </c:pt>
                <c:pt idx="6417">
                  <c:v>117.9</c:v>
                </c:pt>
                <c:pt idx="6418">
                  <c:v>117.9</c:v>
                </c:pt>
                <c:pt idx="6419">
                  <c:v>117.9</c:v>
                </c:pt>
                <c:pt idx="6420">
                  <c:v>117.9</c:v>
                </c:pt>
                <c:pt idx="6421">
                  <c:v>117.8</c:v>
                </c:pt>
                <c:pt idx="6422">
                  <c:v>117.8</c:v>
                </c:pt>
                <c:pt idx="6423">
                  <c:v>117.8</c:v>
                </c:pt>
                <c:pt idx="6424">
                  <c:v>117.5</c:v>
                </c:pt>
                <c:pt idx="6425">
                  <c:v>117.5</c:v>
                </c:pt>
                <c:pt idx="6426">
                  <c:v>117.5</c:v>
                </c:pt>
                <c:pt idx="6427">
                  <c:v>116.3</c:v>
                </c:pt>
                <c:pt idx="6428">
                  <c:v>116.3</c:v>
                </c:pt>
                <c:pt idx="6429">
                  <c:v>116.3</c:v>
                </c:pt>
                <c:pt idx="6430">
                  <c:v>114.3</c:v>
                </c:pt>
                <c:pt idx="6431">
                  <c:v>114.3</c:v>
                </c:pt>
                <c:pt idx="6432">
                  <c:v>114.3</c:v>
                </c:pt>
                <c:pt idx="6433">
                  <c:v>110.2</c:v>
                </c:pt>
                <c:pt idx="6434">
                  <c:v>110.2</c:v>
                </c:pt>
                <c:pt idx="6435">
                  <c:v>110.2</c:v>
                </c:pt>
                <c:pt idx="6436">
                  <c:v>107.5</c:v>
                </c:pt>
                <c:pt idx="6437">
                  <c:v>107.5</c:v>
                </c:pt>
                <c:pt idx="6438">
                  <c:v>107.5</c:v>
                </c:pt>
                <c:pt idx="6439">
                  <c:v>107.9</c:v>
                </c:pt>
                <c:pt idx="6440">
                  <c:v>107.9</c:v>
                </c:pt>
                <c:pt idx="6441">
                  <c:v>107.9</c:v>
                </c:pt>
                <c:pt idx="6442">
                  <c:v>111.4</c:v>
                </c:pt>
                <c:pt idx="6443">
                  <c:v>111.4</c:v>
                </c:pt>
                <c:pt idx="6444">
                  <c:v>111.4</c:v>
                </c:pt>
                <c:pt idx="6445">
                  <c:v>114.9</c:v>
                </c:pt>
                <c:pt idx="6446">
                  <c:v>114.9</c:v>
                </c:pt>
                <c:pt idx="6447">
                  <c:v>114.9</c:v>
                </c:pt>
                <c:pt idx="6448">
                  <c:v>116.2</c:v>
                </c:pt>
                <c:pt idx="6449">
                  <c:v>116.2</c:v>
                </c:pt>
                <c:pt idx="6450">
                  <c:v>116.2</c:v>
                </c:pt>
                <c:pt idx="6451">
                  <c:v>115.5</c:v>
                </c:pt>
                <c:pt idx="6452">
                  <c:v>115.5</c:v>
                </c:pt>
                <c:pt idx="6453">
                  <c:v>115.5</c:v>
                </c:pt>
                <c:pt idx="6454">
                  <c:v>114.7</c:v>
                </c:pt>
                <c:pt idx="6455">
                  <c:v>114.7</c:v>
                </c:pt>
                <c:pt idx="6456">
                  <c:v>114.7</c:v>
                </c:pt>
                <c:pt idx="6457">
                  <c:v>114.7</c:v>
                </c:pt>
                <c:pt idx="6458">
                  <c:v>114.7</c:v>
                </c:pt>
                <c:pt idx="6459">
                  <c:v>114.7</c:v>
                </c:pt>
                <c:pt idx="6460">
                  <c:v>115.6</c:v>
                </c:pt>
                <c:pt idx="6461">
                  <c:v>115.6</c:v>
                </c:pt>
                <c:pt idx="6462">
                  <c:v>115.6</c:v>
                </c:pt>
                <c:pt idx="6463">
                  <c:v>116.6</c:v>
                </c:pt>
                <c:pt idx="6464">
                  <c:v>116.6</c:v>
                </c:pt>
                <c:pt idx="6465">
                  <c:v>116.6</c:v>
                </c:pt>
                <c:pt idx="6466">
                  <c:v>116.8</c:v>
                </c:pt>
                <c:pt idx="6467">
                  <c:v>116.8</c:v>
                </c:pt>
                <c:pt idx="6468">
                  <c:v>116.8</c:v>
                </c:pt>
                <c:pt idx="6469">
                  <c:v>117</c:v>
                </c:pt>
                <c:pt idx="6470">
                  <c:v>117</c:v>
                </c:pt>
                <c:pt idx="6471">
                  <c:v>117</c:v>
                </c:pt>
                <c:pt idx="6472">
                  <c:v>117.2</c:v>
                </c:pt>
                <c:pt idx="6473">
                  <c:v>117.2</c:v>
                </c:pt>
                <c:pt idx="6474">
                  <c:v>117.2</c:v>
                </c:pt>
                <c:pt idx="6475">
                  <c:v>117.1</c:v>
                </c:pt>
                <c:pt idx="6476">
                  <c:v>117.1</c:v>
                </c:pt>
                <c:pt idx="6477">
                  <c:v>117.1</c:v>
                </c:pt>
                <c:pt idx="6478">
                  <c:v>117.3</c:v>
                </c:pt>
                <c:pt idx="6479">
                  <c:v>117.3</c:v>
                </c:pt>
                <c:pt idx="6480">
                  <c:v>117.3</c:v>
                </c:pt>
                <c:pt idx="6481">
                  <c:v>117.2</c:v>
                </c:pt>
                <c:pt idx="6482">
                  <c:v>117.2</c:v>
                </c:pt>
                <c:pt idx="6483">
                  <c:v>117.2</c:v>
                </c:pt>
                <c:pt idx="6484">
                  <c:v>117.6</c:v>
                </c:pt>
                <c:pt idx="6485">
                  <c:v>117.6</c:v>
                </c:pt>
                <c:pt idx="6486">
                  <c:v>117.6</c:v>
                </c:pt>
                <c:pt idx="6487">
                  <c:v>117.6</c:v>
                </c:pt>
                <c:pt idx="6488">
                  <c:v>117.6</c:v>
                </c:pt>
                <c:pt idx="6489">
                  <c:v>117.6</c:v>
                </c:pt>
                <c:pt idx="6490">
                  <c:v>117.7</c:v>
                </c:pt>
                <c:pt idx="6491">
                  <c:v>117.7</c:v>
                </c:pt>
                <c:pt idx="6492">
                  <c:v>117.7</c:v>
                </c:pt>
                <c:pt idx="6493">
                  <c:v>117.8</c:v>
                </c:pt>
                <c:pt idx="6494">
                  <c:v>117.8</c:v>
                </c:pt>
                <c:pt idx="6495">
                  <c:v>117.8</c:v>
                </c:pt>
                <c:pt idx="6496">
                  <c:v>118.5</c:v>
                </c:pt>
                <c:pt idx="6497">
                  <c:v>118.5</c:v>
                </c:pt>
                <c:pt idx="6498">
                  <c:v>118.5</c:v>
                </c:pt>
                <c:pt idx="6499">
                  <c:v>118.8</c:v>
                </c:pt>
                <c:pt idx="6500">
                  <c:v>118.8</c:v>
                </c:pt>
                <c:pt idx="6501">
                  <c:v>118.8</c:v>
                </c:pt>
                <c:pt idx="6502">
                  <c:v>118.9</c:v>
                </c:pt>
                <c:pt idx="6503">
                  <c:v>118.9</c:v>
                </c:pt>
                <c:pt idx="6504">
                  <c:v>118.9</c:v>
                </c:pt>
                <c:pt idx="6505">
                  <c:v>119.2</c:v>
                </c:pt>
                <c:pt idx="6506">
                  <c:v>119.2</c:v>
                </c:pt>
                <c:pt idx="6507">
                  <c:v>119.2</c:v>
                </c:pt>
                <c:pt idx="6508">
                  <c:v>119.7</c:v>
                </c:pt>
                <c:pt idx="6509">
                  <c:v>119.7</c:v>
                </c:pt>
                <c:pt idx="6510">
                  <c:v>119.7</c:v>
                </c:pt>
                <c:pt idx="6511">
                  <c:v>120.1</c:v>
                </c:pt>
                <c:pt idx="6512">
                  <c:v>120.1</c:v>
                </c:pt>
                <c:pt idx="6513">
                  <c:v>120.1</c:v>
                </c:pt>
                <c:pt idx="6514">
                  <c:v>120.3</c:v>
                </c:pt>
                <c:pt idx="6515">
                  <c:v>120.3</c:v>
                </c:pt>
                <c:pt idx="6516">
                  <c:v>120.3</c:v>
                </c:pt>
                <c:pt idx="6517">
                  <c:v>120.6</c:v>
                </c:pt>
                <c:pt idx="6518">
                  <c:v>120.6</c:v>
                </c:pt>
                <c:pt idx="6519">
                  <c:v>120.6</c:v>
                </c:pt>
                <c:pt idx="6520">
                  <c:v>121.6</c:v>
                </c:pt>
                <c:pt idx="6521">
                  <c:v>121.6</c:v>
                </c:pt>
                <c:pt idx="6522">
                  <c:v>121.6</c:v>
                </c:pt>
                <c:pt idx="6523">
                  <c:v>122.5</c:v>
                </c:pt>
                <c:pt idx="6524">
                  <c:v>122.5</c:v>
                </c:pt>
                <c:pt idx="6525">
                  <c:v>122.5</c:v>
                </c:pt>
                <c:pt idx="6526">
                  <c:v>123.1</c:v>
                </c:pt>
                <c:pt idx="6527">
                  <c:v>123.1</c:v>
                </c:pt>
                <c:pt idx="6528">
                  <c:v>123.1</c:v>
                </c:pt>
                <c:pt idx="6529">
                  <c:v>123.5</c:v>
                </c:pt>
                <c:pt idx="6530">
                  <c:v>123.5</c:v>
                </c:pt>
                <c:pt idx="6531">
                  <c:v>123.5</c:v>
                </c:pt>
                <c:pt idx="6532">
                  <c:v>123.9</c:v>
                </c:pt>
                <c:pt idx="6533">
                  <c:v>123.9</c:v>
                </c:pt>
                <c:pt idx="6534">
                  <c:v>123.9</c:v>
                </c:pt>
                <c:pt idx="6535">
                  <c:v>124.4</c:v>
                </c:pt>
                <c:pt idx="6536">
                  <c:v>124.4</c:v>
                </c:pt>
                <c:pt idx="6537">
                  <c:v>124.4</c:v>
                </c:pt>
                <c:pt idx="6538">
                  <c:v>124.7</c:v>
                </c:pt>
                <c:pt idx="6539">
                  <c:v>124.7</c:v>
                </c:pt>
                <c:pt idx="6540">
                  <c:v>124.7</c:v>
                </c:pt>
                <c:pt idx="6541">
                  <c:v>124.8</c:v>
                </c:pt>
                <c:pt idx="6542">
                  <c:v>124.8</c:v>
                </c:pt>
                <c:pt idx="6543">
                  <c:v>124.8</c:v>
                </c:pt>
                <c:pt idx="6544">
                  <c:v>125.2</c:v>
                </c:pt>
                <c:pt idx="6545">
                  <c:v>125.2</c:v>
                </c:pt>
                <c:pt idx="6546">
                  <c:v>125.2</c:v>
                </c:pt>
                <c:pt idx="6547">
                  <c:v>125.2</c:v>
                </c:pt>
                <c:pt idx="6548">
                  <c:v>125.2</c:v>
                </c:pt>
                <c:pt idx="6549">
                  <c:v>125.2</c:v>
                </c:pt>
                <c:pt idx="6550">
                  <c:v>125</c:v>
                </c:pt>
                <c:pt idx="6551">
                  <c:v>125</c:v>
                </c:pt>
                <c:pt idx="6552">
                  <c:v>125</c:v>
                </c:pt>
                <c:pt idx="6553">
                  <c:v>124.8</c:v>
                </c:pt>
                <c:pt idx="6554">
                  <c:v>124.8</c:v>
                </c:pt>
                <c:pt idx="6555">
                  <c:v>124.8</c:v>
                </c:pt>
                <c:pt idx="6556">
                  <c:v>124.5</c:v>
                </c:pt>
                <c:pt idx="6557">
                  <c:v>124.5</c:v>
                </c:pt>
                <c:pt idx="6558">
                  <c:v>124.5</c:v>
                </c:pt>
                <c:pt idx="6559">
                  <c:v>124.6</c:v>
                </c:pt>
                <c:pt idx="6560">
                  <c:v>124.6</c:v>
                </c:pt>
                <c:pt idx="6561">
                  <c:v>124.6</c:v>
                </c:pt>
                <c:pt idx="6562">
                  <c:v>124.4</c:v>
                </c:pt>
                <c:pt idx="6563">
                  <c:v>124.4</c:v>
                </c:pt>
                <c:pt idx="6564">
                  <c:v>124.4</c:v>
                </c:pt>
                <c:pt idx="6565">
                  <c:v>124.8</c:v>
                </c:pt>
                <c:pt idx="6566">
                  <c:v>124.8</c:v>
                </c:pt>
                <c:pt idx="6567">
                  <c:v>124.8</c:v>
                </c:pt>
                <c:pt idx="6568">
                  <c:v>124.4</c:v>
                </c:pt>
                <c:pt idx="6569">
                  <c:v>124.4</c:v>
                </c:pt>
                <c:pt idx="6570">
                  <c:v>124.4</c:v>
                </c:pt>
                <c:pt idx="6571">
                  <c:v>124.4</c:v>
                </c:pt>
                <c:pt idx="6572">
                  <c:v>124.4</c:v>
                </c:pt>
                <c:pt idx="6573">
                  <c:v>124.4</c:v>
                </c:pt>
                <c:pt idx="6574">
                  <c:v>124.2</c:v>
                </c:pt>
                <c:pt idx="6575">
                  <c:v>124.2</c:v>
                </c:pt>
                <c:pt idx="6576">
                  <c:v>124.2</c:v>
                </c:pt>
                <c:pt idx="6577">
                  <c:v>124.3</c:v>
                </c:pt>
                <c:pt idx="6578">
                  <c:v>124.3</c:v>
                </c:pt>
                <c:pt idx="6579">
                  <c:v>124.3</c:v>
                </c:pt>
                <c:pt idx="6580">
                  <c:v>124.4</c:v>
                </c:pt>
                <c:pt idx="6581">
                  <c:v>124.4</c:v>
                </c:pt>
                <c:pt idx="6582">
                  <c:v>124.4</c:v>
                </c:pt>
                <c:pt idx="6583">
                  <c:v>124.5</c:v>
                </c:pt>
                <c:pt idx="6584">
                  <c:v>124.5</c:v>
                </c:pt>
                <c:pt idx="6585">
                  <c:v>124.5</c:v>
                </c:pt>
                <c:pt idx="6586">
                  <c:v>124.9</c:v>
                </c:pt>
                <c:pt idx="6587">
                  <c:v>124.9</c:v>
                </c:pt>
                <c:pt idx="6588">
                  <c:v>124.9</c:v>
                </c:pt>
                <c:pt idx="6589">
                  <c:v>124.5</c:v>
                </c:pt>
                <c:pt idx="6590">
                  <c:v>124.5</c:v>
                </c:pt>
                <c:pt idx="6591">
                  <c:v>124.5</c:v>
                </c:pt>
                <c:pt idx="6592">
                  <c:v>124.2</c:v>
                </c:pt>
                <c:pt idx="6593">
                  <c:v>124.2</c:v>
                </c:pt>
                <c:pt idx="6594">
                  <c:v>124.2</c:v>
                </c:pt>
                <c:pt idx="6595">
                  <c:v>124.4</c:v>
                </c:pt>
                <c:pt idx="6596">
                  <c:v>124.4</c:v>
                </c:pt>
                <c:pt idx="6597">
                  <c:v>124.4</c:v>
                </c:pt>
                <c:pt idx="6598">
                  <c:v>124.2</c:v>
                </c:pt>
                <c:pt idx="6599">
                  <c:v>124.2</c:v>
                </c:pt>
                <c:pt idx="6600">
                  <c:v>124.2</c:v>
                </c:pt>
                <c:pt idx="6601">
                  <c:v>124.4</c:v>
                </c:pt>
                <c:pt idx="6602">
                  <c:v>124.4</c:v>
                </c:pt>
                <c:pt idx="6603">
                  <c:v>124.4</c:v>
                </c:pt>
                <c:pt idx="6604">
                  <c:v>123.9</c:v>
                </c:pt>
                <c:pt idx="6605">
                  <c:v>123.9</c:v>
                </c:pt>
                <c:pt idx="6606">
                  <c:v>123.9</c:v>
                </c:pt>
                <c:pt idx="6607">
                  <c:v>124.5</c:v>
                </c:pt>
                <c:pt idx="6608">
                  <c:v>124.5</c:v>
                </c:pt>
                <c:pt idx="6609">
                  <c:v>124.5</c:v>
                </c:pt>
                <c:pt idx="6610">
                  <c:v>124.2</c:v>
                </c:pt>
                <c:pt idx="6611">
                  <c:v>124.2</c:v>
                </c:pt>
                <c:pt idx="6612">
                  <c:v>124.2</c:v>
                </c:pt>
                <c:pt idx="6613">
                  <c:v>124.1</c:v>
                </c:pt>
                <c:pt idx="6614">
                  <c:v>124.1</c:v>
                </c:pt>
                <c:pt idx="6615">
                  <c:v>124.1</c:v>
                </c:pt>
                <c:pt idx="6616">
                  <c:v>123.7</c:v>
                </c:pt>
                <c:pt idx="6617">
                  <c:v>123.7</c:v>
                </c:pt>
                <c:pt idx="6618">
                  <c:v>123.7</c:v>
                </c:pt>
                <c:pt idx="6619">
                  <c:v>123.9</c:v>
                </c:pt>
                <c:pt idx="6620">
                  <c:v>123.9</c:v>
                </c:pt>
                <c:pt idx="6621">
                  <c:v>123.9</c:v>
                </c:pt>
                <c:pt idx="6622">
                  <c:v>124.4</c:v>
                </c:pt>
                <c:pt idx="6623">
                  <c:v>124.4</c:v>
                </c:pt>
                <c:pt idx="6624">
                  <c:v>124.4</c:v>
                </c:pt>
                <c:pt idx="6625">
                  <c:v>124.5</c:v>
                </c:pt>
                <c:pt idx="6626">
                  <c:v>124.5</c:v>
                </c:pt>
                <c:pt idx="6627">
                  <c:v>124.5</c:v>
                </c:pt>
                <c:pt idx="6628">
                  <c:v>124.5</c:v>
                </c:pt>
                <c:pt idx="6629">
                  <c:v>124.5</c:v>
                </c:pt>
                <c:pt idx="6630">
                  <c:v>124.5</c:v>
                </c:pt>
                <c:pt idx="6631">
                  <c:v>124</c:v>
                </c:pt>
                <c:pt idx="6632">
                  <c:v>124</c:v>
                </c:pt>
                <c:pt idx="6633">
                  <c:v>124</c:v>
                </c:pt>
                <c:pt idx="6634">
                  <c:v>124</c:v>
                </c:pt>
                <c:pt idx="6635">
                  <c:v>124</c:v>
                </c:pt>
                <c:pt idx="6636">
                  <c:v>124</c:v>
                </c:pt>
                <c:pt idx="6637">
                  <c:v>123.9</c:v>
                </c:pt>
                <c:pt idx="6638">
                  <c:v>123.9</c:v>
                </c:pt>
                <c:pt idx="6639">
                  <c:v>123.9</c:v>
                </c:pt>
                <c:pt idx="6640">
                  <c:v>124.1</c:v>
                </c:pt>
                <c:pt idx="6641">
                  <c:v>124.1</c:v>
                </c:pt>
                <c:pt idx="6642">
                  <c:v>124.1</c:v>
                </c:pt>
                <c:pt idx="6643">
                  <c:v>124.3</c:v>
                </c:pt>
                <c:pt idx="6644">
                  <c:v>124.3</c:v>
                </c:pt>
                <c:pt idx="6645">
                  <c:v>124.3</c:v>
                </c:pt>
                <c:pt idx="6646">
                  <c:v>124.6</c:v>
                </c:pt>
                <c:pt idx="6647">
                  <c:v>124.6</c:v>
                </c:pt>
                <c:pt idx="6648">
                  <c:v>124.6</c:v>
                </c:pt>
                <c:pt idx="6649">
                  <c:v>125</c:v>
                </c:pt>
                <c:pt idx="6650">
                  <c:v>125</c:v>
                </c:pt>
                <c:pt idx="6651">
                  <c:v>125</c:v>
                </c:pt>
                <c:pt idx="6652">
                  <c:v>125</c:v>
                </c:pt>
                <c:pt idx="6653">
                  <c:v>125</c:v>
                </c:pt>
                <c:pt idx="6654">
                  <c:v>125</c:v>
                </c:pt>
                <c:pt idx="6655">
                  <c:v>125.3</c:v>
                </c:pt>
                <c:pt idx="6656">
                  <c:v>125.3</c:v>
                </c:pt>
                <c:pt idx="6657">
                  <c:v>125.3</c:v>
                </c:pt>
                <c:pt idx="6658">
                  <c:v>125.4</c:v>
                </c:pt>
                <c:pt idx="6659">
                  <c:v>125.4</c:v>
                </c:pt>
                <c:pt idx="6660">
                  <c:v>125.4</c:v>
                </c:pt>
                <c:pt idx="6661">
                  <c:v>125.5</c:v>
                </c:pt>
                <c:pt idx="6662">
                  <c:v>125.5</c:v>
                </c:pt>
                <c:pt idx="6663">
                  <c:v>125.5</c:v>
                </c:pt>
                <c:pt idx="6664">
                  <c:v>125.4</c:v>
                </c:pt>
                <c:pt idx="6665">
                  <c:v>125.4</c:v>
                </c:pt>
                <c:pt idx="6666">
                  <c:v>125.4</c:v>
                </c:pt>
                <c:pt idx="6667">
                  <c:v>125</c:v>
                </c:pt>
                <c:pt idx="6668">
                  <c:v>125</c:v>
                </c:pt>
                <c:pt idx="6669">
                  <c:v>125</c:v>
                </c:pt>
                <c:pt idx="6670">
                  <c:v>124.7</c:v>
                </c:pt>
                <c:pt idx="6671">
                  <c:v>124.7</c:v>
                </c:pt>
                <c:pt idx="6672">
                  <c:v>124.7</c:v>
                </c:pt>
                <c:pt idx="6673">
                  <c:v>124.7</c:v>
                </c:pt>
                <c:pt idx="6674">
                  <c:v>124.7</c:v>
                </c:pt>
                <c:pt idx="6675">
                  <c:v>124.7</c:v>
                </c:pt>
                <c:pt idx="6676">
                  <c:v>125</c:v>
                </c:pt>
                <c:pt idx="6677">
                  <c:v>125</c:v>
                </c:pt>
                <c:pt idx="6678">
                  <c:v>125</c:v>
                </c:pt>
                <c:pt idx="6679">
                  <c:v>125.4</c:v>
                </c:pt>
                <c:pt idx="6680">
                  <c:v>125.4</c:v>
                </c:pt>
                <c:pt idx="6681">
                  <c:v>125.4</c:v>
                </c:pt>
                <c:pt idx="6682">
                  <c:v>125.3</c:v>
                </c:pt>
                <c:pt idx="6683">
                  <c:v>125.3</c:v>
                </c:pt>
                <c:pt idx="6684">
                  <c:v>125.3</c:v>
                </c:pt>
                <c:pt idx="6685">
                  <c:v>125.9</c:v>
                </c:pt>
                <c:pt idx="6686">
                  <c:v>125.9</c:v>
                </c:pt>
                <c:pt idx="6687">
                  <c:v>125.9</c:v>
                </c:pt>
                <c:pt idx="6688">
                  <c:v>126.1</c:v>
                </c:pt>
                <c:pt idx="6689">
                  <c:v>126.1</c:v>
                </c:pt>
                <c:pt idx="6690">
                  <c:v>126.1</c:v>
                </c:pt>
                <c:pt idx="6691">
                  <c:v>126.2</c:v>
                </c:pt>
                <c:pt idx="6692">
                  <c:v>126.2</c:v>
                </c:pt>
                <c:pt idx="6693">
                  <c:v>126.2</c:v>
                </c:pt>
                <c:pt idx="6694">
                  <c:v>125.8</c:v>
                </c:pt>
                <c:pt idx="6695">
                  <c:v>125.8</c:v>
                </c:pt>
                <c:pt idx="6696">
                  <c:v>125.8</c:v>
                </c:pt>
                <c:pt idx="6697">
                  <c:v>125.4</c:v>
                </c:pt>
                <c:pt idx="6698">
                  <c:v>125.4</c:v>
                </c:pt>
                <c:pt idx="6699">
                  <c:v>125.4</c:v>
                </c:pt>
                <c:pt idx="6700">
                  <c:v>125.3</c:v>
                </c:pt>
                <c:pt idx="6701">
                  <c:v>125.3</c:v>
                </c:pt>
                <c:pt idx="6702">
                  <c:v>125.3</c:v>
                </c:pt>
                <c:pt idx="6703">
                  <c:v>125.3</c:v>
                </c:pt>
                <c:pt idx="6704">
                  <c:v>125.3</c:v>
                </c:pt>
                <c:pt idx="6705">
                  <c:v>125.3</c:v>
                </c:pt>
                <c:pt idx="6706">
                  <c:v>125.8</c:v>
                </c:pt>
                <c:pt idx="6707">
                  <c:v>125.8</c:v>
                </c:pt>
                <c:pt idx="6708">
                  <c:v>125.8</c:v>
                </c:pt>
                <c:pt idx="6709">
                  <c:v>126.2</c:v>
                </c:pt>
                <c:pt idx="6710">
                  <c:v>126.2</c:v>
                </c:pt>
                <c:pt idx="6711">
                  <c:v>126.2</c:v>
                </c:pt>
                <c:pt idx="6712">
                  <c:v>126.6</c:v>
                </c:pt>
                <c:pt idx="6713">
                  <c:v>126.6</c:v>
                </c:pt>
                <c:pt idx="6714">
                  <c:v>126.6</c:v>
                </c:pt>
                <c:pt idx="6715">
                  <c:v>126.6</c:v>
                </c:pt>
                <c:pt idx="6716">
                  <c:v>126.6</c:v>
                </c:pt>
                <c:pt idx="6717">
                  <c:v>126.6</c:v>
                </c:pt>
                <c:pt idx="6718">
                  <c:v>127.1</c:v>
                </c:pt>
                <c:pt idx="6719">
                  <c:v>127.1</c:v>
                </c:pt>
                <c:pt idx="6720">
                  <c:v>127.1</c:v>
                </c:pt>
                <c:pt idx="6721">
                  <c:v>127.2</c:v>
                </c:pt>
                <c:pt idx="6722">
                  <c:v>127.2</c:v>
                </c:pt>
                <c:pt idx="6723">
                  <c:v>127.2</c:v>
                </c:pt>
                <c:pt idx="6724">
                  <c:v>127.4</c:v>
                </c:pt>
                <c:pt idx="6725">
                  <c:v>127.4</c:v>
                </c:pt>
                <c:pt idx="6726">
                  <c:v>127.4</c:v>
                </c:pt>
                <c:pt idx="6727">
                  <c:v>127.1</c:v>
                </c:pt>
                <c:pt idx="6728">
                  <c:v>127.1</c:v>
                </c:pt>
                <c:pt idx="6729">
                  <c:v>127.1</c:v>
                </c:pt>
                <c:pt idx="6730">
                  <c:v>127.3</c:v>
                </c:pt>
                <c:pt idx="6731">
                  <c:v>127.3</c:v>
                </c:pt>
                <c:pt idx="6732">
                  <c:v>127.3</c:v>
                </c:pt>
                <c:pt idx="6733">
                  <c:v>127.6</c:v>
                </c:pt>
                <c:pt idx="6734">
                  <c:v>127.6</c:v>
                </c:pt>
                <c:pt idx="6735">
                  <c:v>127.6</c:v>
                </c:pt>
                <c:pt idx="6736">
                  <c:v>127.5</c:v>
                </c:pt>
                <c:pt idx="6737">
                  <c:v>127.5</c:v>
                </c:pt>
                <c:pt idx="6738">
                  <c:v>127.5</c:v>
                </c:pt>
                <c:pt idx="6739">
                  <c:v>127.3</c:v>
                </c:pt>
                <c:pt idx="6740">
                  <c:v>127.3</c:v>
                </c:pt>
                <c:pt idx="6741">
                  <c:v>127.3</c:v>
                </c:pt>
                <c:pt idx="6742">
                  <c:v>127</c:v>
                </c:pt>
                <c:pt idx="6743">
                  <c:v>127</c:v>
                </c:pt>
                <c:pt idx="6744">
                  <c:v>127</c:v>
                </c:pt>
                <c:pt idx="6745">
                  <c:v>127.3</c:v>
                </c:pt>
                <c:pt idx="6746">
                  <c:v>127.3</c:v>
                </c:pt>
                <c:pt idx="6747">
                  <c:v>127.3</c:v>
                </c:pt>
                <c:pt idx="6748">
                  <c:v>127.5</c:v>
                </c:pt>
                <c:pt idx="6749">
                  <c:v>127.5</c:v>
                </c:pt>
                <c:pt idx="6750">
                  <c:v>127.5</c:v>
                </c:pt>
                <c:pt idx="6751">
                  <c:v>127.3</c:v>
                </c:pt>
                <c:pt idx="6752">
                  <c:v>127.3</c:v>
                </c:pt>
                <c:pt idx="6753">
                  <c:v>127.3</c:v>
                </c:pt>
                <c:pt idx="6754">
                  <c:v>126.8</c:v>
                </c:pt>
                <c:pt idx="6755">
                  <c:v>126.8</c:v>
                </c:pt>
                <c:pt idx="6756">
                  <c:v>126.8</c:v>
                </c:pt>
                <c:pt idx="6757">
                  <c:v>126.7</c:v>
                </c:pt>
                <c:pt idx="6758">
                  <c:v>126.7</c:v>
                </c:pt>
                <c:pt idx="6759">
                  <c:v>126.7</c:v>
                </c:pt>
                <c:pt idx="6760">
                  <c:v>126.4</c:v>
                </c:pt>
                <c:pt idx="6761">
                  <c:v>126.4</c:v>
                </c:pt>
                <c:pt idx="6762">
                  <c:v>126.4</c:v>
                </c:pt>
                <c:pt idx="6763">
                  <c:v>126.5</c:v>
                </c:pt>
                <c:pt idx="6764">
                  <c:v>126.5</c:v>
                </c:pt>
                <c:pt idx="6765">
                  <c:v>126.5</c:v>
                </c:pt>
                <c:pt idx="6766">
                  <c:v>126.7</c:v>
                </c:pt>
                <c:pt idx="6767">
                  <c:v>126.7</c:v>
                </c:pt>
                <c:pt idx="6768">
                  <c:v>126.7</c:v>
                </c:pt>
              </c:numCache>
            </c:numRef>
          </c:val>
          <c:smooth val="1"/>
        </c:ser>
        <c:ser>
          <c:idx val="4"/>
          <c:order val="4"/>
          <c:spPr>
            <a:ln w="15875">
              <a:solidFill>
                <a:srgbClr val="00206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Sheet2!$F$23140:$F$29908</c:f>
              <c:numCache>
                <c:formatCode>General</c:formatCode>
                <c:ptCount val="6769"/>
                <c:pt idx="0">
                  <c:v>120.2</c:v>
                </c:pt>
                <c:pt idx="1">
                  <c:v>120.5</c:v>
                </c:pt>
                <c:pt idx="2">
                  <c:v>120.5</c:v>
                </c:pt>
                <c:pt idx="3">
                  <c:v>120.5</c:v>
                </c:pt>
                <c:pt idx="4">
                  <c:v>120.7</c:v>
                </c:pt>
                <c:pt idx="5">
                  <c:v>120.7</c:v>
                </c:pt>
                <c:pt idx="6">
                  <c:v>120.7</c:v>
                </c:pt>
                <c:pt idx="7">
                  <c:v>121.1</c:v>
                </c:pt>
                <c:pt idx="8">
                  <c:v>121.1</c:v>
                </c:pt>
                <c:pt idx="9">
                  <c:v>121.1</c:v>
                </c:pt>
                <c:pt idx="10">
                  <c:v>120.9</c:v>
                </c:pt>
                <c:pt idx="11">
                  <c:v>120.9</c:v>
                </c:pt>
                <c:pt idx="12">
                  <c:v>120.9</c:v>
                </c:pt>
                <c:pt idx="13">
                  <c:v>121</c:v>
                </c:pt>
                <c:pt idx="14">
                  <c:v>121</c:v>
                </c:pt>
                <c:pt idx="15">
                  <c:v>121</c:v>
                </c:pt>
                <c:pt idx="16">
                  <c:v>120.3</c:v>
                </c:pt>
                <c:pt idx="17">
                  <c:v>120.3</c:v>
                </c:pt>
                <c:pt idx="18">
                  <c:v>120.3</c:v>
                </c:pt>
                <c:pt idx="19">
                  <c:v>120.2</c:v>
                </c:pt>
                <c:pt idx="20">
                  <c:v>120.2</c:v>
                </c:pt>
                <c:pt idx="21">
                  <c:v>120.2</c:v>
                </c:pt>
                <c:pt idx="22">
                  <c:v>119.8</c:v>
                </c:pt>
                <c:pt idx="23">
                  <c:v>119.8</c:v>
                </c:pt>
                <c:pt idx="24">
                  <c:v>119.8</c:v>
                </c:pt>
                <c:pt idx="25">
                  <c:v>120.1</c:v>
                </c:pt>
                <c:pt idx="26">
                  <c:v>120.1</c:v>
                </c:pt>
                <c:pt idx="27">
                  <c:v>120.1</c:v>
                </c:pt>
                <c:pt idx="28">
                  <c:v>120</c:v>
                </c:pt>
                <c:pt idx="29">
                  <c:v>120</c:v>
                </c:pt>
                <c:pt idx="30">
                  <c:v>120</c:v>
                </c:pt>
                <c:pt idx="31">
                  <c:v>120.2</c:v>
                </c:pt>
                <c:pt idx="32">
                  <c:v>120.2</c:v>
                </c:pt>
                <c:pt idx="33">
                  <c:v>120.2</c:v>
                </c:pt>
                <c:pt idx="34">
                  <c:v>120.2</c:v>
                </c:pt>
                <c:pt idx="35">
                  <c:v>120.2</c:v>
                </c:pt>
                <c:pt idx="36">
                  <c:v>120.2</c:v>
                </c:pt>
                <c:pt idx="37">
                  <c:v>120.3</c:v>
                </c:pt>
                <c:pt idx="38">
                  <c:v>120.3</c:v>
                </c:pt>
                <c:pt idx="39">
                  <c:v>120.3</c:v>
                </c:pt>
                <c:pt idx="40">
                  <c:v>119.9</c:v>
                </c:pt>
                <c:pt idx="41">
                  <c:v>119.9</c:v>
                </c:pt>
                <c:pt idx="42">
                  <c:v>119.9</c:v>
                </c:pt>
                <c:pt idx="43">
                  <c:v>119.7</c:v>
                </c:pt>
                <c:pt idx="44">
                  <c:v>119.7</c:v>
                </c:pt>
                <c:pt idx="45">
                  <c:v>119.7</c:v>
                </c:pt>
                <c:pt idx="46">
                  <c:v>119.5</c:v>
                </c:pt>
                <c:pt idx="47">
                  <c:v>119.5</c:v>
                </c:pt>
                <c:pt idx="48">
                  <c:v>119.5</c:v>
                </c:pt>
                <c:pt idx="49">
                  <c:v>119.9</c:v>
                </c:pt>
                <c:pt idx="50">
                  <c:v>119.9</c:v>
                </c:pt>
                <c:pt idx="51">
                  <c:v>119.9</c:v>
                </c:pt>
                <c:pt idx="52">
                  <c:v>120</c:v>
                </c:pt>
                <c:pt idx="53">
                  <c:v>120</c:v>
                </c:pt>
                <c:pt idx="54">
                  <c:v>120</c:v>
                </c:pt>
                <c:pt idx="55">
                  <c:v>120.7</c:v>
                </c:pt>
                <c:pt idx="56">
                  <c:v>120.7</c:v>
                </c:pt>
                <c:pt idx="57">
                  <c:v>120.7</c:v>
                </c:pt>
                <c:pt idx="58">
                  <c:v>121.2</c:v>
                </c:pt>
                <c:pt idx="59">
                  <c:v>121.2</c:v>
                </c:pt>
                <c:pt idx="60">
                  <c:v>121.2</c:v>
                </c:pt>
                <c:pt idx="61">
                  <c:v>121.2</c:v>
                </c:pt>
                <c:pt idx="62">
                  <c:v>121.2</c:v>
                </c:pt>
                <c:pt idx="63">
                  <c:v>121.2</c:v>
                </c:pt>
                <c:pt idx="64">
                  <c:v>121.1</c:v>
                </c:pt>
                <c:pt idx="65">
                  <c:v>121.1</c:v>
                </c:pt>
                <c:pt idx="66">
                  <c:v>121.1</c:v>
                </c:pt>
                <c:pt idx="67">
                  <c:v>121.1</c:v>
                </c:pt>
                <c:pt idx="68">
                  <c:v>121.1</c:v>
                </c:pt>
                <c:pt idx="69">
                  <c:v>121.1</c:v>
                </c:pt>
                <c:pt idx="70">
                  <c:v>121.2</c:v>
                </c:pt>
                <c:pt idx="71">
                  <c:v>121.2</c:v>
                </c:pt>
                <c:pt idx="72">
                  <c:v>121.2</c:v>
                </c:pt>
                <c:pt idx="73">
                  <c:v>121.2</c:v>
                </c:pt>
                <c:pt idx="74">
                  <c:v>121.2</c:v>
                </c:pt>
                <c:pt idx="75">
                  <c:v>121.2</c:v>
                </c:pt>
                <c:pt idx="76">
                  <c:v>120.8</c:v>
                </c:pt>
                <c:pt idx="77">
                  <c:v>120.8</c:v>
                </c:pt>
                <c:pt idx="78">
                  <c:v>120.8</c:v>
                </c:pt>
                <c:pt idx="79">
                  <c:v>120.9</c:v>
                </c:pt>
                <c:pt idx="80">
                  <c:v>120.9</c:v>
                </c:pt>
                <c:pt idx="81">
                  <c:v>120.9</c:v>
                </c:pt>
                <c:pt idx="82">
                  <c:v>120.7</c:v>
                </c:pt>
                <c:pt idx="83">
                  <c:v>120.7</c:v>
                </c:pt>
                <c:pt idx="84">
                  <c:v>120.7</c:v>
                </c:pt>
                <c:pt idx="85">
                  <c:v>121</c:v>
                </c:pt>
                <c:pt idx="86">
                  <c:v>121</c:v>
                </c:pt>
                <c:pt idx="87">
                  <c:v>121</c:v>
                </c:pt>
                <c:pt idx="88">
                  <c:v>121.4</c:v>
                </c:pt>
                <c:pt idx="89">
                  <c:v>121.4</c:v>
                </c:pt>
                <c:pt idx="90">
                  <c:v>121.4</c:v>
                </c:pt>
                <c:pt idx="91">
                  <c:v>121.8</c:v>
                </c:pt>
                <c:pt idx="92">
                  <c:v>121.8</c:v>
                </c:pt>
                <c:pt idx="93">
                  <c:v>121.8</c:v>
                </c:pt>
                <c:pt idx="94">
                  <c:v>122.1</c:v>
                </c:pt>
                <c:pt idx="95">
                  <c:v>122.1</c:v>
                </c:pt>
                <c:pt idx="96">
                  <c:v>122.1</c:v>
                </c:pt>
                <c:pt idx="97">
                  <c:v>122.4</c:v>
                </c:pt>
                <c:pt idx="98">
                  <c:v>122.4</c:v>
                </c:pt>
                <c:pt idx="99">
                  <c:v>122.4</c:v>
                </c:pt>
                <c:pt idx="100">
                  <c:v>123</c:v>
                </c:pt>
                <c:pt idx="101">
                  <c:v>123</c:v>
                </c:pt>
                <c:pt idx="102">
                  <c:v>123</c:v>
                </c:pt>
                <c:pt idx="103">
                  <c:v>123.9</c:v>
                </c:pt>
                <c:pt idx="104">
                  <c:v>123.9</c:v>
                </c:pt>
                <c:pt idx="105">
                  <c:v>123.9</c:v>
                </c:pt>
                <c:pt idx="106">
                  <c:v>124.7</c:v>
                </c:pt>
                <c:pt idx="107">
                  <c:v>124.7</c:v>
                </c:pt>
                <c:pt idx="108">
                  <c:v>124.7</c:v>
                </c:pt>
                <c:pt idx="109">
                  <c:v>125.5</c:v>
                </c:pt>
                <c:pt idx="110">
                  <c:v>125.5</c:v>
                </c:pt>
                <c:pt idx="111">
                  <c:v>125.5</c:v>
                </c:pt>
                <c:pt idx="112">
                  <c:v>126.3</c:v>
                </c:pt>
                <c:pt idx="113">
                  <c:v>126.3</c:v>
                </c:pt>
                <c:pt idx="114">
                  <c:v>126.3</c:v>
                </c:pt>
                <c:pt idx="115">
                  <c:v>127.5</c:v>
                </c:pt>
                <c:pt idx="116">
                  <c:v>127.5</c:v>
                </c:pt>
                <c:pt idx="117">
                  <c:v>127.5</c:v>
                </c:pt>
                <c:pt idx="118">
                  <c:v>129</c:v>
                </c:pt>
                <c:pt idx="119">
                  <c:v>129</c:v>
                </c:pt>
                <c:pt idx="120">
                  <c:v>129</c:v>
                </c:pt>
                <c:pt idx="121">
                  <c:v>131.1</c:v>
                </c:pt>
                <c:pt idx="122">
                  <c:v>131.1</c:v>
                </c:pt>
                <c:pt idx="123">
                  <c:v>131.1</c:v>
                </c:pt>
                <c:pt idx="124">
                  <c:v>134</c:v>
                </c:pt>
                <c:pt idx="125">
                  <c:v>134</c:v>
                </c:pt>
                <c:pt idx="126">
                  <c:v>134</c:v>
                </c:pt>
                <c:pt idx="127">
                  <c:v>138.6</c:v>
                </c:pt>
                <c:pt idx="128">
                  <c:v>138.6</c:v>
                </c:pt>
                <c:pt idx="129">
                  <c:v>138.6</c:v>
                </c:pt>
                <c:pt idx="130">
                  <c:v>144.69999999999999</c:v>
                </c:pt>
                <c:pt idx="131">
                  <c:v>144.69999999999999</c:v>
                </c:pt>
                <c:pt idx="132">
                  <c:v>144.69999999999999</c:v>
                </c:pt>
                <c:pt idx="133">
                  <c:v>152.1</c:v>
                </c:pt>
                <c:pt idx="134">
                  <c:v>152.1</c:v>
                </c:pt>
                <c:pt idx="135">
                  <c:v>152.1</c:v>
                </c:pt>
                <c:pt idx="136">
                  <c:v>159.5</c:v>
                </c:pt>
                <c:pt idx="137">
                  <c:v>159.5</c:v>
                </c:pt>
                <c:pt idx="138">
                  <c:v>159.5</c:v>
                </c:pt>
                <c:pt idx="139">
                  <c:v>165.5</c:v>
                </c:pt>
                <c:pt idx="140">
                  <c:v>165.5</c:v>
                </c:pt>
                <c:pt idx="141">
                  <c:v>165.5</c:v>
                </c:pt>
                <c:pt idx="142">
                  <c:v>168.4</c:v>
                </c:pt>
                <c:pt idx="143">
                  <c:v>168.4</c:v>
                </c:pt>
                <c:pt idx="144">
                  <c:v>168.4</c:v>
                </c:pt>
                <c:pt idx="145">
                  <c:v>167.2</c:v>
                </c:pt>
                <c:pt idx="146">
                  <c:v>167.2</c:v>
                </c:pt>
                <c:pt idx="147">
                  <c:v>167.2</c:v>
                </c:pt>
                <c:pt idx="148">
                  <c:v>162.4</c:v>
                </c:pt>
                <c:pt idx="149">
                  <c:v>162.4</c:v>
                </c:pt>
                <c:pt idx="150">
                  <c:v>162.4</c:v>
                </c:pt>
                <c:pt idx="151">
                  <c:v>155.69999999999999</c:v>
                </c:pt>
                <c:pt idx="152">
                  <c:v>155.69999999999999</c:v>
                </c:pt>
                <c:pt idx="153">
                  <c:v>155.69999999999999</c:v>
                </c:pt>
                <c:pt idx="154">
                  <c:v>149.6</c:v>
                </c:pt>
                <c:pt idx="155">
                  <c:v>149.6</c:v>
                </c:pt>
                <c:pt idx="156">
                  <c:v>149.6</c:v>
                </c:pt>
                <c:pt idx="157">
                  <c:v>144.6</c:v>
                </c:pt>
                <c:pt idx="158">
                  <c:v>144.6</c:v>
                </c:pt>
                <c:pt idx="159">
                  <c:v>144.6</c:v>
                </c:pt>
                <c:pt idx="160">
                  <c:v>141.4</c:v>
                </c:pt>
                <c:pt idx="161">
                  <c:v>141.4</c:v>
                </c:pt>
                <c:pt idx="162">
                  <c:v>141.4</c:v>
                </c:pt>
                <c:pt idx="163">
                  <c:v>139.80000000000001</c:v>
                </c:pt>
                <c:pt idx="164">
                  <c:v>139.80000000000001</c:v>
                </c:pt>
                <c:pt idx="165">
                  <c:v>139.80000000000001</c:v>
                </c:pt>
                <c:pt idx="166">
                  <c:v>139.1</c:v>
                </c:pt>
                <c:pt idx="167">
                  <c:v>139.1</c:v>
                </c:pt>
                <c:pt idx="168">
                  <c:v>139.1</c:v>
                </c:pt>
                <c:pt idx="169">
                  <c:v>139.1</c:v>
                </c:pt>
                <c:pt idx="170">
                  <c:v>139.1</c:v>
                </c:pt>
                <c:pt idx="171">
                  <c:v>139.1</c:v>
                </c:pt>
                <c:pt idx="172">
                  <c:v>138.4</c:v>
                </c:pt>
                <c:pt idx="173">
                  <c:v>138.4</c:v>
                </c:pt>
                <c:pt idx="174">
                  <c:v>138.4</c:v>
                </c:pt>
                <c:pt idx="175">
                  <c:v>138.19999999999999</c:v>
                </c:pt>
                <c:pt idx="176">
                  <c:v>138.19999999999999</c:v>
                </c:pt>
                <c:pt idx="177">
                  <c:v>138.19999999999999</c:v>
                </c:pt>
                <c:pt idx="178">
                  <c:v>137.69999999999999</c:v>
                </c:pt>
                <c:pt idx="179">
                  <c:v>137.69999999999999</c:v>
                </c:pt>
                <c:pt idx="180">
                  <c:v>137.69999999999999</c:v>
                </c:pt>
                <c:pt idx="181">
                  <c:v>137.19999999999999</c:v>
                </c:pt>
                <c:pt idx="182">
                  <c:v>137.19999999999999</c:v>
                </c:pt>
                <c:pt idx="183">
                  <c:v>137.19999999999999</c:v>
                </c:pt>
                <c:pt idx="184">
                  <c:v>136.19999999999999</c:v>
                </c:pt>
                <c:pt idx="185">
                  <c:v>136.19999999999999</c:v>
                </c:pt>
                <c:pt idx="186">
                  <c:v>136.19999999999999</c:v>
                </c:pt>
                <c:pt idx="187">
                  <c:v>135.5</c:v>
                </c:pt>
                <c:pt idx="188">
                  <c:v>135.5</c:v>
                </c:pt>
                <c:pt idx="189">
                  <c:v>135.5</c:v>
                </c:pt>
                <c:pt idx="190">
                  <c:v>134.9</c:v>
                </c:pt>
                <c:pt idx="191">
                  <c:v>134.9</c:v>
                </c:pt>
                <c:pt idx="192">
                  <c:v>134.9</c:v>
                </c:pt>
                <c:pt idx="193">
                  <c:v>134.5</c:v>
                </c:pt>
                <c:pt idx="194">
                  <c:v>134.5</c:v>
                </c:pt>
                <c:pt idx="195">
                  <c:v>134.5</c:v>
                </c:pt>
                <c:pt idx="196">
                  <c:v>133.1</c:v>
                </c:pt>
                <c:pt idx="197">
                  <c:v>133.1</c:v>
                </c:pt>
                <c:pt idx="198">
                  <c:v>133.1</c:v>
                </c:pt>
                <c:pt idx="199">
                  <c:v>131.69999999999999</c:v>
                </c:pt>
                <c:pt idx="200">
                  <c:v>131.69999999999999</c:v>
                </c:pt>
                <c:pt idx="201">
                  <c:v>131.69999999999999</c:v>
                </c:pt>
                <c:pt idx="202">
                  <c:v>130.1</c:v>
                </c:pt>
                <c:pt idx="203">
                  <c:v>130.1</c:v>
                </c:pt>
                <c:pt idx="204">
                  <c:v>130.1</c:v>
                </c:pt>
                <c:pt idx="205">
                  <c:v>128.80000000000001</c:v>
                </c:pt>
                <c:pt idx="206">
                  <c:v>128.80000000000001</c:v>
                </c:pt>
                <c:pt idx="207">
                  <c:v>128.80000000000001</c:v>
                </c:pt>
                <c:pt idx="208">
                  <c:v>127.9</c:v>
                </c:pt>
                <c:pt idx="209">
                  <c:v>127.9</c:v>
                </c:pt>
                <c:pt idx="210">
                  <c:v>127.9</c:v>
                </c:pt>
                <c:pt idx="211">
                  <c:v>127.7</c:v>
                </c:pt>
                <c:pt idx="212">
                  <c:v>127.7</c:v>
                </c:pt>
                <c:pt idx="213">
                  <c:v>127.7</c:v>
                </c:pt>
                <c:pt idx="214">
                  <c:v>127.9</c:v>
                </c:pt>
                <c:pt idx="215">
                  <c:v>127.9</c:v>
                </c:pt>
                <c:pt idx="216">
                  <c:v>127.9</c:v>
                </c:pt>
                <c:pt idx="217">
                  <c:v>127.5</c:v>
                </c:pt>
                <c:pt idx="218">
                  <c:v>127.5</c:v>
                </c:pt>
                <c:pt idx="219">
                  <c:v>127.5</c:v>
                </c:pt>
                <c:pt idx="220">
                  <c:v>127.3</c:v>
                </c:pt>
                <c:pt idx="221">
                  <c:v>127.3</c:v>
                </c:pt>
                <c:pt idx="222">
                  <c:v>127.3</c:v>
                </c:pt>
                <c:pt idx="223">
                  <c:v>126.8</c:v>
                </c:pt>
                <c:pt idx="224">
                  <c:v>126.8</c:v>
                </c:pt>
                <c:pt idx="225">
                  <c:v>126.8</c:v>
                </c:pt>
                <c:pt idx="226">
                  <c:v>126.9</c:v>
                </c:pt>
                <c:pt idx="227">
                  <c:v>126.9</c:v>
                </c:pt>
                <c:pt idx="228">
                  <c:v>126.9</c:v>
                </c:pt>
                <c:pt idx="229">
                  <c:v>126.6</c:v>
                </c:pt>
                <c:pt idx="230">
                  <c:v>126.6</c:v>
                </c:pt>
                <c:pt idx="231">
                  <c:v>126.6</c:v>
                </c:pt>
                <c:pt idx="232">
                  <c:v>126.8</c:v>
                </c:pt>
                <c:pt idx="233">
                  <c:v>126.8</c:v>
                </c:pt>
                <c:pt idx="234">
                  <c:v>126.8</c:v>
                </c:pt>
                <c:pt idx="235">
                  <c:v>126.6</c:v>
                </c:pt>
                <c:pt idx="236">
                  <c:v>126.6</c:v>
                </c:pt>
                <c:pt idx="237">
                  <c:v>126.6</c:v>
                </c:pt>
                <c:pt idx="238">
                  <c:v>126.1</c:v>
                </c:pt>
                <c:pt idx="239">
                  <c:v>126.1</c:v>
                </c:pt>
                <c:pt idx="240">
                  <c:v>126.1</c:v>
                </c:pt>
                <c:pt idx="241">
                  <c:v>125.7</c:v>
                </c:pt>
                <c:pt idx="242">
                  <c:v>125.7</c:v>
                </c:pt>
                <c:pt idx="243">
                  <c:v>125.7</c:v>
                </c:pt>
                <c:pt idx="244">
                  <c:v>125.6</c:v>
                </c:pt>
                <c:pt idx="245">
                  <c:v>125.6</c:v>
                </c:pt>
                <c:pt idx="246">
                  <c:v>125.6</c:v>
                </c:pt>
                <c:pt idx="247">
                  <c:v>125.1</c:v>
                </c:pt>
                <c:pt idx="248">
                  <c:v>125.1</c:v>
                </c:pt>
                <c:pt idx="249">
                  <c:v>125.1</c:v>
                </c:pt>
                <c:pt idx="250">
                  <c:v>124.6</c:v>
                </c:pt>
                <c:pt idx="251">
                  <c:v>124.6</c:v>
                </c:pt>
                <c:pt idx="252">
                  <c:v>124.6</c:v>
                </c:pt>
                <c:pt idx="253">
                  <c:v>123.7</c:v>
                </c:pt>
                <c:pt idx="254">
                  <c:v>123.7</c:v>
                </c:pt>
                <c:pt idx="255">
                  <c:v>123.7</c:v>
                </c:pt>
                <c:pt idx="256">
                  <c:v>123.4</c:v>
                </c:pt>
                <c:pt idx="257">
                  <c:v>123.4</c:v>
                </c:pt>
                <c:pt idx="258">
                  <c:v>123.4</c:v>
                </c:pt>
                <c:pt idx="259">
                  <c:v>122.9</c:v>
                </c:pt>
                <c:pt idx="260">
                  <c:v>122.9</c:v>
                </c:pt>
                <c:pt idx="261">
                  <c:v>122.9</c:v>
                </c:pt>
                <c:pt idx="262">
                  <c:v>122.9</c:v>
                </c:pt>
                <c:pt idx="263">
                  <c:v>122.9</c:v>
                </c:pt>
                <c:pt idx="264">
                  <c:v>122.9</c:v>
                </c:pt>
                <c:pt idx="265">
                  <c:v>122.8</c:v>
                </c:pt>
                <c:pt idx="266">
                  <c:v>122.8</c:v>
                </c:pt>
                <c:pt idx="267">
                  <c:v>122.8</c:v>
                </c:pt>
                <c:pt idx="268">
                  <c:v>122.7</c:v>
                </c:pt>
                <c:pt idx="269">
                  <c:v>122.7</c:v>
                </c:pt>
                <c:pt idx="270">
                  <c:v>122.7</c:v>
                </c:pt>
                <c:pt idx="271">
                  <c:v>122.2</c:v>
                </c:pt>
                <c:pt idx="272">
                  <c:v>122.2</c:v>
                </c:pt>
                <c:pt idx="273">
                  <c:v>122.2</c:v>
                </c:pt>
                <c:pt idx="274">
                  <c:v>121.9</c:v>
                </c:pt>
                <c:pt idx="275">
                  <c:v>121.9</c:v>
                </c:pt>
                <c:pt idx="276">
                  <c:v>121.9</c:v>
                </c:pt>
                <c:pt idx="277">
                  <c:v>121.9</c:v>
                </c:pt>
                <c:pt idx="278">
                  <c:v>121.9</c:v>
                </c:pt>
                <c:pt idx="279">
                  <c:v>121.9</c:v>
                </c:pt>
                <c:pt idx="280">
                  <c:v>122.2</c:v>
                </c:pt>
                <c:pt idx="281">
                  <c:v>122.2</c:v>
                </c:pt>
                <c:pt idx="282">
                  <c:v>122.2</c:v>
                </c:pt>
                <c:pt idx="283">
                  <c:v>122.4</c:v>
                </c:pt>
                <c:pt idx="284">
                  <c:v>122.4</c:v>
                </c:pt>
                <c:pt idx="285">
                  <c:v>122.4</c:v>
                </c:pt>
                <c:pt idx="286">
                  <c:v>121.8</c:v>
                </c:pt>
                <c:pt idx="287">
                  <c:v>121.8</c:v>
                </c:pt>
                <c:pt idx="288">
                  <c:v>121.8</c:v>
                </c:pt>
                <c:pt idx="289">
                  <c:v>121.5</c:v>
                </c:pt>
                <c:pt idx="290">
                  <c:v>121.5</c:v>
                </c:pt>
                <c:pt idx="291">
                  <c:v>121.5</c:v>
                </c:pt>
                <c:pt idx="292">
                  <c:v>121.4</c:v>
                </c:pt>
                <c:pt idx="293">
                  <c:v>121.4</c:v>
                </c:pt>
                <c:pt idx="294">
                  <c:v>121.4</c:v>
                </c:pt>
                <c:pt idx="295">
                  <c:v>122.2</c:v>
                </c:pt>
                <c:pt idx="296">
                  <c:v>122.2</c:v>
                </c:pt>
                <c:pt idx="297">
                  <c:v>122.2</c:v>
                </c:pt>
                <c:pt idx="298">
                  <c:v>122.5</c:v>
                </c:pt>
                <c:pt idx="299">
                  <c:v>122.5</c:v>
                </c:pt>
                <c:pt idx="300">
                  <c:v>122.5</c:v>
                </c:pt>
                <c:pt idx="301">
                  <c:v>122.5</c:v>
                </c:pt>
                <c:pt idx="302">
                  <c:v>122.5</c:v>
                </c:pt>
                <c:pt idx="303">
                  <c:v>122.5</c:v>
                </c:pt>
                <c:pt idx="304">
                  <c:v>122.3</c:v>
                </c:pt>
                <c:pt idx="305">
                  <c:v>122.3</c:v>
                </c:pt>
                <c:pt idx="306">
                  <c:v>122.3</c:v>
                </c:pt>
                <c:pt idx="307">
                  <c:v>122.5</c:v>
                </c:pt>
                <c:pt idx="308">
                  <c:v>122.5</c:v>
                </c:pt>
                <c:pt idx="309">
                  <c:v>122.5</c:v>
                </c:pt>
                <c:pt idx="310">
                  <c:v>122.4</c:v>
                </c:pt>
                <c:pt idx="311">
                  <c:v>122.4</c:v>
                </c:pt>
                <c:pt idx="312">
                  <c:v>122.4</c:v>
                </c:pt>
                <c:pt idx="313">
                  <c:v>122.3</c:v>
                </c:pt>
                <c:pt idx="314">
                  <c:v>122.3</c:v>
                </c:pt>
                <c:pt idx="315">
                  <c:v>122.3</c:v>
                </c:pt>
                <c:pt idx="316">
                  <c:v>122.2</c:v>
                </c:pt>
                <c:pt idx="317">
                  <c:v>122.2</c:v>
                </c:pt>
                <c:pt idx="318">
                  <c:v>122.2</c:v>
                </c:pt>
                <c:pt idx="319">
                  <c:v>122.6</c:v>
                </c:pt>
                <c:pt idx="320">
                  <c:v>122.6</c:v>
                </c:pt>
                <c:pt idx="321">
                  <c:v>122.6</c:v>
                </c:pt>
                <c:pt idx="322">
                  <c:v>122.6</c:v>
                </c:pt>
                <c:pt idx="323">
                  <c:v>122.6</c:v>
                </c:pt>
                <c:pt idx="324">
                  <c:v>122.6</c:v>
                </c:pt>
                <c:pt idx="325">
                  <c:v>122.8</c:v>
                </c:pt>
                <c:pt idx="326">
                  <c:v>122.8</c:v>
                </c:pt>
                <c:pt idx="327">
                  <c:v>122.8</c:v>
                </c:pt>
                <c:pt idx="328">
                  <c:v>122.6</c:v>
                </c:pt>
                <c:pt idx="329">
                  <c:v>122.6</c:v>
                </c:pt>
                <c:pt idx="330">
                  <c:v>122.6</c:v>
                </c:pt>
                <c:pt idx="331">
                  <c:v>123.3</c:v>
                </c:pt>
                <c:pt idx="332">
                  <c:v>123.3</c:v>
                </c:pt>
                <c:pt idx="333">
                  <c:v>123.3</c:v>
                </c:pt>
                <c:pt idx="334">
                  <c:v>123.7</c:v>
                </c:pt>
                <c:pt idx="335">
                  <c:v>123.7</c:v>
                </c:pt>
                <c:pt idx="336">
                  <c:v>123.7</c:v>
                </c:pt>
                <c:pt idx="337">
                  <c:v>124.6</c:v>
                </c:pt>
                <c:pt idx="338">
                  <c:v>124.6</c:v>
                </c:pt>
                <c:pt idx="339">
                  <c:v>124.6</c:v>
                </c:pt>
                <c:pt idx="340">
                  <c:v>125.2</c:v>
                </c:pt>
                <c:pt idx="341">
                  <c:v>125.2</c:v>
                </c:pt>
                <c:pt idx="342">
                  <c:v>125.2</c:v>
                </c:pt>
                <c:pt idx="343">
                  <c:v>126.6</c:v>
                </c:pt>
                <c:pt idx="344">
                  <c:v>126.6</c:v>
                </c:pt>
                <c:pt idx="345">
                  <c:v>126.6</c:v>
                </c:pt>
                <c:pt idx="346">
                  <c:v>128.69999999999999</c:v>
                </c:pt>
                <c:pt idx="347">
                  <c:v>128.69999999999999</c:v>
                </c:pt>
                <c:pt idx="348">
                  <c:v>128.69999999999999</c:v>
                </c:pt>
                <c:pt idx="349">
                  <c:v>131.19999999999999</c:v>
                </c:pt>
                <c:pt idx="350">
                  <c:v>131.19999999999999</c:v>
                </c:pt>
                <c:pt idx="351">
                  <c:v>131.19999999999999</c:v>
                </c:pt>
                <c:pt idx="352">
                  <c:v>134.6</c:v>
                </c:pt>
                <c:pt idx="353">
                  <c:v>134.6</c:v>
                </c:pt>
                <c:pt idx="354">
                  <c:v>134.6</c:v>
                </c:pt>
                <c:pt idx="355">
                  <c:v>138.9</c:v>
                </c:pt>
                <c:pt idx="356">
                  <c:v>138.9</c:v>
                </c:pt>
                <c:pt idx="357">
                  <c:v>138.9</c:v>
                </c:pt>
                <c:pt idx="358">
                  <c:v>144.69999999999999</c:v>
                </c:pt>
                <c:pt idx="359">
                  <c:v>144.69999999999999</c:v>
                </c:pt>
                <c:pt idx="360">
                  <c:v>144.69999999999999</c:v>
                </c:pt>
                <c:pt idx="361">
                  <c:v>150.9</c:v>
                </c:pt>
                <c:pt idx="362">
                  <c:v>150.9</c:v>
                </c:pt>
                <c:pt idx="363">
                  <c:v>150.9</c:v>
                </c:pt>
                <c:pt idx="364">
                  <c:v>156.80000000000001</c:v>
                </c:pt>
                <c:pt idx="365">
                  <c:v>156.80000000000001</c:v>
                </c:pt>
                <c:pt idx="366">
                  <c:v>156.80000000000001</c:v>
                </c:pt>
                <c:pt idx="367">
                  <c:v>161.5</c:v>
                </c:pt>
                <c:pt idx="368">
                  <c:v>161.5</c:v>
                </c:pt>
                <c:pt idx="369">
                  <c:v>161.5</c:v>
                </c:pt>
                <c:pt idx="370">
                  <c:v>165.6</c:v>
                </c:pt>
                <c:pt idx="371">
                  <c:v>165.6</c:v>
                </c:pt>
                <c:pt idx="372">
                  <c:v>165.6</c:v>
                </c:pt>
                <c:pt idx="373">
                  <c:v>169.5</c:v>
                </c:pt>
                <c:pt idx="374">
                  <c:v>169.5</c:v>
                </c:pt>
                <c:pt idx="375">
                  <c:v>169.5</c:v>
                </c:pt>
                <c:pt idx="376">
                  <c:v>173.3</c:v>
                </c:pt>
                <c:pt idx="377">
                  <c:v>173.3</c:v>
                </c:pt>
                <c:pt idx="378">
                  <c:v>173.3</c:v>
                </c:pt>
                <c:pt idx="379">
                  <c:v>176.2</c:v>
                </c:pt>
                <c:pt idx="380">
                  <c:v>176.2</c:v>
                </c:pt>
                <c:pt idx="381">
                  <c:v>176.2</c:v>
                </c:pt>
                <c:pt idx="382">
                  <c:v>178.1</c:v>
                </c:pt>
                <c:pt idx="383">
                  <c:v>178.1</c:v>
                </c:pt>
                <c:pt idx="384">
                  <c:v>178.1</c:v>
                </c:pt>
                <c:pt idx="385">
                  <c:v>179.1</c:v>
                </c:pt>
                <c:pt idx="386">
                  <c:v>179.1</c:v>
                </c:pt>
                <c:pt idx="387">
                  <c:v>179.1</c:v>
                </c:pt>
                <c:pt idx="388">
                  <c:v>178.4</c:v>
                </c:pt>
                <c:pt idx="389">
                  <c:v>178.4</c:v>
                </c:pt>
                <c:pt idx="390">
                  <c:v>178.4</c:v>
                </c:pt>
                <c:pt idx="391">
                  <c:v>176.3</c:v>
                </c:pt>
                <c:pt idx="392">
                  <c:v>176.3</c:v>
                </c:pt>
                <c:pt idx="393">
                  <c:v>176.3</c:v>
                </c:pt>
                <c:pt idx="394">
                  <c:v>173.1</c:v>
                </c:pt>
                <c:pt idx="395">
                  <c:v>173.1</c:v>
                </c:pt>
                <c:pt idx="396">
                  <c:v>173.1</c:v>
                </c:pt>
                <c:pt idx="397">
                  <c:v>170.1</c:v>
                </c:pt>
                <c:pt idx="398">
                  <c:v>170.1</c:v>
                </c:pt>
                <c:pt idx="399">
                  <c:v>170.1</c:v>
                </c:pt>
                <c:pt idx="400">
                  <c:v>166.7</c:v>
                </c:pt>
                <c:pt idx="401">
                  <c:v>166.7</c:v>
                </c:pt>
                <c:pt idx="402">
                  <c:v>166.7</c:v>
                </c:pt>
                <c:pt idx="403">
                  <c:v>162.30000000000001</c:v>
                </c:pt>
                <c:pt idx="404">
                  <c:v>162.30000000000001</c:v>
                </c:pt>
                <c:pt idx="405">
                  <c:v>162.30000000000001</c:v>
                </c:pt>
                <c:pt idx="406">
                  <c:v>158.80000000000001</c:v>
                </c:pt>
                <c:pt idx="407">
                  <c:v>158.80000000000001</c:v>
                </c:pt>
                <c:pt idx="408">
                  <c:v>158.80000000000001</c:v>
                </c:pt>
                <c:pt idx="409">
                  <c:v>157</c:v>
                </c:pt>
                <c:pt idx="410">
                  <c:v>157</c:v>
                </c:pt>
                <c:pt idx="411">
                  <c:v>157</c:v>
                </c:pt>
                <c:pt idx="412">
                  <c:v>156.6</c:v>
                </c:pt>
                <c:pt idx="413">
                  <c:v>156.6</c:v>
                </c:pt>
                <c:pt idx="414">
                  <c:v>156.6</c:v>
                </c:pt>
                <c:pt idx="415">
                  <c:v>155.80000000000001</c:v>
                </c:pt>
                <c:pt idx="416">
                  <c:v>155.80000000000001</c:v>
                </c:pt>
                <c:pt idx="417">
                  <c:v>155.80000000000001</c:v>
                </c:pt>
                <c:pt idx="418">
                  <c:v>155</c:v>
                </c:pt>
                <c:pt idx="419">
                  <c:v>155</c:v>
                </c:pt>
                <c:pt idx="420">
                  <c:v>155</c:v>
                </c:pt>
                <c:pt idx="421">
                  <c:v>153.9</c:v>
                </c:pt>
                <c:pt idx="422">
                  <c:v>153.9</c:v>
                </c:pt>
                <c:pt idx="423">
                  <c:v>153.9</c:v>
                </c:pt>
                <c:pt idx="424">
                  <c:v>152.6</c:v>
                </c:pt>
                <c:pt idx="425">
                  <c:v>152.6</c:v>
                </c:pt>
                <c:pt idx="426">
                  <c:v>152.6</c:v>
                </c:pt>
                <c:pt idx="427">
                  <c:v>150.9</c:v>
                </c:pt>
                <c:pt idx="428">
                  <c:v>150.9</c:v>
                </c:pt>
                <c:pt idx="429">
                  <c:v>150.9</c:v>
                </c:pt>
                <c:pt idx="430">
                  <c:v>148.9</c:v>
                </c:pt>
                <c:pt idx="431">
                  <c:v>148.9</c:v>
                </c:pt>
                <c:pt idx="432">
                  <c:v>148.9</c:v>
                </c:pt>
                <c:pt idx="433">
                  <c:v>147.69999999999999</c:v>
                </c:pt>
                <c:pt idx="434">
                  <c:v>147.69999999999999</c:v>
                </c:pt>
                <c:pt idx="435">
                  <c:v>147.69999999999999</c:v>
                </c:pt>
                <c:pt idx="436">
                  <c:v>146.1</c:v>
                </c:pt>
                <c:pt idx="437">
                  <c:v>146.1</c:v>
                </c:pt>
                <c:pt idx="438">
                  <c:v>146.1</c:v>
                </c:pt>
                <c:pt idx="439">
                  <c:v>144.69999999999999</c:v>
                </c:pt>
                <c:pt idx="440">
                  <c:v>144.69999999999999</c:v>
                </c:pt>
                <c:pt idx="441">
                  <c:v>144.69999999999999</c:v>
                </c:pt>
                <c:pt idx="442">
                  <c:v>143.1</c:v>
                </c:pt>
                <c:pt idx="443">
                  <c:v>143.1</c:v>
                </c:pt>
                <c:pt idx="444">
                  <c:v>143.1</c:v>
                </c:pt>
                <c:pt idx="445">
                  <c:v>142.1</c:v>
                </c:pt>
                <c:pt idx="446">
                  <c:v>142.1</c:v>
                </c:pt>
                <c:pt idx="447">
                  <c:v>142.1</c:v>
                </c:pt>
                <c:pt idx="448">
                  <c:v>141</c:v>
                </c:pt>
                <c:pt idx="449">
                  <c:v>141</c:v>
                </c:pt>
                <c:pt idx="450">
                  <c:v>141</c:v>
                </c:pt>
                <c:pt idx="451">
                  <c:v>140.4</c:v>
                </c:pt>
                <c:pt idx="452">
                  <c:v>140.4</c:v>
                </c:pt>
                <c:pt idx="453">
                  <c:v>140.4</c:v>
                </c:pt>
                <c:pt idx="454">
                  <c:v>139.5</c:v>
                </c:pt>
                <c:pt idx="455">
                  <c:v>139.5</c:v>
                </c:pt>
                <c:pt idx="456">
                  <c:v>139.5</c:v>
                </c:pt>
                <c:pt idx="457">
                  <c:v>138.69999999999999</c:v>
                </c:pt>
                <c:pt idx="458">
                  <c:v>138.69999999999999</c:v>
                </c:pt>
                <c:pt idx="459">
                  <c:v>138.69999999999999</c:v>
                </c:pt>
                <c:pt idx="460">
                  <c:v>137.69999999999999</c:v>
                </c:pt>
                <c:pt idx="461">
                  <c:v>137.69999999999999</c:v>
                </c:pt>
                <c:pt idx="462">
                  <c:v>137.69999999999999</c:v>
                </c:pt>
                <c:pt idx="463">
                  <c:v>137.4</c:v>
                </c:pt>
                <c:pt idx="464">
                  <c:v>137.4</c:v>
                </c:pt>
                <c:pt idx="465">
                  <c:v>137.4</c:v>
                </c:pt>
                <c:pt idx="466">
                  <c:v>137.1</c:v>
                </c:pt>
                <c:pt idx="467">
                  <c:v>137.1</c:v>
                </c:pt>
                <c:pt idx="468">
                  <c:v>137.1</c:v>
                </c:pt>
                <c:pt idx="469">
                  <c:v>136.9</c:v>
                </c:pt>
                <c:pt idx="470">
                  <c:v>136.9</c:v>
                </c:pt>
                <c:pt idx="471">
                  <c:v>136.9</c:v>
                </c:pt>
                <c:pt idx="472">
                  <c:v>135.69999999999999</c:v>
                </c:pt>
                <c:pt idx="473">
                  <c:v>135.69999999999999</c:v>
                </c:pt>
                <c:pt idx="474">
                  <c:v>135.69999999999999</c:v>
                </c:pt>
                <c:pt idx="475">
                  <c:v>134.69999999999999</c:v>
                </c:pt>
                <c:pt idx="476">
                  <c:v>134.69999999999999</c:v>
                </c:pt>
                <c:pt idx="477">
                  <c:v>134.69999999999999</c:v>
                </c:pt>
                <c:pt idx="478">
                  <c:v>134.19999999999999</c:v>
                </c:pt>
                <c:pt idx="479">
                  <c:v>134.19999999999999</c:v>
                </c:pt>
                <c:pt idx="480">
                  <c:v>134.19999999999999</c:v>
                </c:pt>
                <c:pt idx="481">
                  <c:v>134.1</c:v>
                </c:pt>
                <c:pt idx="482">
                  <c:v>134.1</c:v>
                </c:pt>
                <c:pt idx="483">
                  <c:v>134.1</c:v>
                </c:pt>
                <c:pt idx="484">
                  <c:v>133.80000000000001</c:v>
                </c:pt>
                <c:pt idx="485">
                  <c:v>133.80000000000001</c:v>
                </c:pt>
                <c:pt idx="486">
                  <c:v>133.80000000000001</c:v>
                </c:pt>
                <c:pt idx="487">
                  <c:v>133.1</c:v>
                </c:pt>
                <c:pt idx="488">
                  <c:v>133.1</c:v>
                </c:pt>
                <c:pt idx="489">
                  <c:v>133.1</c:v>
                </c:pt>
                <c:pt idx="490">
                  <c:v>132.5</c:v>
                </c:pt>
                <c:pt idx="491">
                  <c:v>132.5</c:v>
                </c:pt>
                <c:pt idx="492">
                  <c:v>132.5</c:v>
                </c:pt>
                <c:pt idx="493">
                  <c:v>132.1</c:v>
                </c:pt>
                <c:pt idx="494">
                  <c:v>132.1</c:v>
                </c:pt>
                <c:pt idx="495">
                  <c:v>132.1</c:v>
                </c:pt>
                <c:pt idx="496">
                  <c:v>131.6</c:v>
                </c:pt>
                <c:pt idx="497">
                  <c:v>131.6</c:v>
                </c:pt>
                <c:pt idx="498">
                  <c:v>131.6</c:v>
                </c:pt>
                <c:pt idx="499">
                  <c:v>131.19999999999999</c:v>
                </c:pt>
                <c:pt idx="500">
                  <c:v>131.19999999999999</c:v>
                </c:pt>
                <c:pt idx="501">
                  <c:v>131.19999999999999</c:v>
                </c:pt>
                <c:pt idx="502">
                  <c:v>130.80000000000001</c:v>
                </c:pt>
                <c:pt idx="503">
                  <c:v>130.80000000000001</c:v>
                </c:pt>
                <c:pt idx="504">
                  <c:v>130.80000000000001</c:v>
                </c:pt>
                <c:pt idx="505">
                  <c:v>130.30000000000001</c:v>
                </c:pt>
                <c:pt idx="506">
                  <c:v>130.30000000000001</c:v>
                </c:pt>
                <c:pt idx="507">
                  <c:v>130.30000000000001</c:v>
                </c:pt>
                <c:pt idx="508">
                  <c:v>129.5</c:v>
                </c:pt>
                <c:pt idx="509">
                  <c:v>129.5</c:v>
                </c:pt>
                <c:pt idx="510">
                  <c:v>129.5</c:v>
                </c:pt>
                <c:pt idx="511">
                  <c:v>129</c:v>
                </c:pt>
                <c:pt idx="512">
                  <c:v>129</c:v>
                </c:pt>
                <c:pt idx="513">
                  <c:v>129</c:v>
                </c:pt>
                <c:pt idx="514">
                  <c:v>128.6</c:v>
                </c:pt>
                <c:pt idx="515">
                  <c:v>128.6</c:v>
                </c:pt>
                <c:pt idx="516">
                  <c:v>128.6</c:v>
                </c:pt>
                <c:pt idx="517">
                  <c:v>128.30000000000001</c:v>
                </c:pt>
                <c:pt idx="518">
                  <c:v>128.30000000000001</c:v>
                </c:pt>
                <c:pt idx="519">
                  <c:v>128.30000000000001</c:v>
                </c:pt>
                <c:pt idx="520">
                  <c:v>127.5</c:v>
                </c:pt>
                <c:pt idx="521">
                  <c:v>127.5</c:v>
                </c:pt>
                <c:pt idx="522">
                  <c:v>127.5</c:v>
                </c:pt>
                <c:pt idx="523">
                  <c:v>126.9</c:v>
                </c:pt>
                <c:pt idx="524">
                  <c:v>126.9</c:v>
                </c:pt>
                <c:pt idx="525">
                  <c:v>126.9</c:v>
                </c:pt>
                <c:pt idx="526">
                  <c:v>126.5</c:v>
                </c:pt>
                <c:pt idx="527">
                  <c:v>126.5</c:v>
                </c:pt>
                <c:pt idx="528">
                  <c:v>126.5</c:v>
                </c:pt>
                <c:pt idx="529">
                  <c:v>126.4</c:v>
                </c:pt>
                <c:pt idx="530">
                  <c:v>126.4</c:v>
                </c:pt>
                <c:pt idx="531">
                  <c:v>126.4</c:v>
                </c:pt>
                <c:pt idx="532">
                  <c:v>125.9</c:v>
                </c:pt>
                <c:pt idx="533">
                  <c:v>125.9</c:v>
                </c:pt>
                <c:pt idx="534">
                  <c:v>125.9</c:v>
                </c:pt>
                <c:pt idx="535">
                  <c:v>125.3</c:v>
                </c:pt>
                <c:pt idx="536">
                  <c:v>125.3</c:v>
                </c:pt>
                <c:pt idx="537">
                  <c:v>125.3</c:v>
                </c:pt>
                <c:pt idx="538">
                  <c:v>125.1</c:v>
                </c:pt>
                <c:pt idx="539">
                  <c:v>125.1</c:v>
                </c:pt>
                <c:pt idx="540">
                  <c:v>125.1</c:v>
                </c:pt>
                <c:pt idx="541">
                  <c:v>124.9</c:v>
                </c:pt>
                <c:pt idx="542">
                  <c:v>124.9</c:v>
                </c:pt>
                <c:pt idx="543">
                  <c:v>124.9</c:v>
                </c:pt>
                <c:pt idx="544">
                  <c:v>124.7</c:v>
                </c:pt>
                <c:pt idx="545">
                  <c:v>124.7</c:v>
                </c:pt>
                <c:pt idx="546">
                  <c:v>124.7</c:v>
                </c:pt>
                <c:pt idx="547">
                  <c:v>124.6</c:v>
                </c:pt>
                <c:pt idx="548">
                  <c:v>124.6</c:v>
                </c:pt>
                <c:pt idx="549">
                  <c:v>124.6</c:v>
                </c:pt>
                <c:pt idx="550">
                  <c:v>124.6</c:v>
                </c:pt>
                <c:pt idx="551">
                  <c:v>124.6</c:v>
                </c:pt>
                <c:pt idx="552">
                  <c:v>124.6</c:v>
                </c:pt>
                <c:pt idx="553">
                  <c:v>124.8</c:v>
                </c:pt>
                <c:pt idx="554">
                  <c:v>124.8</c:v>
                </c:pt>
                <c:pt idx="555">
                  <c:v>124.8</c:v>
                </c:pt>
                <c:pt idx="556">
                  <c:v>124.4</c:v>
                </c:pt>
                <c:pt idx="557">
                  <c:v>124.4</c:v>
                </c:pt>
                <c:pt idx="558">
                  <c:v>124.4</c:v>
                </c:pt>
                <c:pt idx="559">
                  <c:v>124.7</c:v>
                </c:pt>
                <c:pt idx="560">
                  <c:v>124.7</c:v>
                </c:pt>
                <c:pt idx="561">
                  <c:v>124.7</c:v>
                </c:pt>
                <c:pt idx="562">
                  <c:v>124.4</c:v>
                </c:pt>
                <c:pt idx="563">
                  <c:v>124.4</c:v>
                </c:pt>
                <c:pt idx="564">
                  <c:v>124.4</c:v>
                </c:pt>
                <c:pt idx="565">
                  <c:v>124.5</c:v>
                </c:pt>
                <c:pt idx="566">
                  <c:v>124.5</c:v>
                </c:pt>
                <c:pt idx="567">
                  <c:v>124.5</c:v>
                </c:pt>
                <c:pt idx="568">
                  <c:v>124.2</c:v>
                </c:pt>
                <c:pt idx="569">
                  <c:v>124.2</c:v>
                </c:pt>
                <c:pt idx="570">
                  <c:v>124.2</c:v>
                </c:pt>
                <c:pt idx="571">
                  <c:v>124.4</c:v>
                </c:pt>
                <c:pt idx="572">
                  <c:v>124.4</c:v>
                </c:pt>
                <c:pt idx="573">
                  <c:v>124.4</c:v>
                </c:pt>
                <c:pt idx="574">
                  <c:v>124.1</c:v>
                </c:pt>
                <c:pt idx="575">
                  <c:v>124.1</c:v>
                </c:pt>
                <c:pt idx="576">
                  <c:v>124.1</c:v>
                </c:pt>
                <c:pt idx="577">
                  <c:v>124.2</c:v>
                </c:pt>
                <c:pt idx="578">
                  <c:v>124.2</c:v>
                </c:pt>
                <c:pt idx="579">
                  <c:v>124.2</c:v>
                </c:pt>
                <c:pt idx="580">
                  <c:v>123.9</c:v>
                </c:pt>
                <c:pt idx="581">
                  <c:v>123.9</c:v>
                </c:pt>
                <c:pt idx="582">
                  <c:v>123.9</c:v>
                </c:pt>
                <c:pt idx="583">
                  <c:v>123.9</c:v>
                </c:pt>
                <c:pt idx="584">
                  <c:v>123.9</c:v>
                </c:pt>
                <c:pt idx="585">
                  <c:v>123.9</c:v>
                </c:pt>
                <c:pt idx="586">
                  <c:v>123.7</c:v>
                </c:pt>
                <c:pt idx="587">
                  <c:v>123.7</c:v>
                </c:pt>
                <c:pt idx="588">
                  <c:v>123.7</c:v>
                </c:pt>
                <c:pt idx="589">
                  <c:v>124</c:v>
                </c:pt>
                <c:pt idx="590">
                  <c:v>124</c:v>
                </c:pt>
                <c:pt idx="591">
                  <c:v>124</c:v>
                </c:pt>
                <c:pt idx="592">
                  <c:v>124</c:v>
                </c:pt>
                <c:pt idx="593">
                  <c:v>124</c:v>
                </c:pt>
                <c:pt idx="594">
                  <c:v>124</c:v>
                </c:pt>
                <c:pt idx="595">
                  <c:v>124.2</c:v>
                </c:pt>
                <c:pt idx="596">
                  <c:v>124.2</c:v>
                </c:pt>
                <c:pt idx="597">
                  <c:v>124.2</c:v>
                </c:pt>
                <c:pt idx="598">
                  <c:v>124.3</c:v>
                </c:pt>
                <c:pt idx="599">
                  <c:v>124.3</c:v>
                </c:pt>
                <c:pt idx="600">
                  <c:v>124.3</c:v>
                </c:pt>
                <c:pt idx="601">
                  <c:v>124.1</c:v>
                </c:pt>
                <c:pt idx="602">
                  <c:v>124.1</c:v>
                </c:pt>
                <c:pt idx="603">
                  <c:v>124.1</c:v>
                </c:pt>
                <c:pt idx="604">
                  <c:v>123.9</c:v>
                </c:pt>
                <c:pt idx="605">
                  <c:v>123.9</c:v>
                </c:pt>
                <c:pt idx="606">
                  <c:v>123.9</c:v>
                </c:pt>
                <c:pt idx="607">
                  <c:v>123.5</c:v>
                </c:pt>
                <c:pt idx="608">
                  <c:v>123.5</c:v>
                </c:pt>
                <c:pt idx="609">
                  <c:v>123.5</c:v>
                </c:pt>
                <c:pt idx="610">
                  <c:v>123.9</c:v>
                </c:pt>
                <c:pt idx="611">
                  <c:v>123.9</c:v>
                </c:pt>
                <c:pt idx="612">
                  <c:v>123.9</c:v>
                </c:pt>
                <c:pt idx="613">
                  <c:v>123.7</c:v>
                </c:pt>
                <c:pt idx="614">
                  <c:v>123.7</c:v>
                </c:pt>
                <c:pt idx="615">
                  <c:v>123.7</c:v>
                </c:pt>
                <c:pt idx="616">
                  <c:v>123.9</c:v>
                </c:pt>
                <c:pt idx="617">
                  <c:v>123.9</c:v>
                </c:pt>
                <c:pt idx="618">
                  <c:v>123.9</c:v>
                </c:pt>
                <c:pt idx="619">
                  <c:v>123.8</c:v>
                </c:pt>
                <c:pt idx="620">
                  <c:v>123.8</c:v>
                </c:pt>
                <c:pt idx="621">
                  <c:v>123.8</c:v>
                </c:pt>
                <c:pt idx="622">
                  <c:v>124</c:v>
                </c:pt>
                <c:pt idx="623">
                  <c:v>124</c:v>
                </c:pt>
                <c:pt idx="624">
                  <c:v>124</c:v>
                </c:pt>
                <c:pt idx="625">
                  <c:v>123.7</c:v>
                </c:pt>
                <c:pt idx="626">
                  <c:v>123.7</c:v>
                </c:pt>
                <c:pt idx="627">
                  <c:v>123.7</c:v>
                </c:pt>
                <c:pt idx="628">
                  <c:v>123.6</c:v>
                </c:pt>
                <c:pt idx="629">
                  <c:v>123.6</c:v>
                </c:pt>
                <c:pt idx="630">
                  <c:v>123.6</c:v>
                </c:pt>
                <c:pt idx="631">
                  <c:v>123.5</c:v>
                </c:pt>
                <c:pt idx="632">
                  <c:v>123.5</c:v>
                </c:pt>
                <c:pt idx="633">
                  <c:v>123.5</c:v>
                </c:pt>
                <c:pt idx="634">
                  <c:v>123.7</c:v>
                </c:pt>
                <c:pt idx="635">
                  <c:v>123.7</c:v>
                </c:pt>
                <c:pt idx="636">
                  <c:v>123.7</c:v>
                </c:pt>
                <c:pt idx="637">
                  <c:v>123.9</c:v>
                </c:pt>
                <c:pt idx="638">
                  <c:v>123.9</c:v>
                </c:pt>
                <c:pt idx="639">
                  <c:v>123.9</c:v>
                </c:pt>
                <c:pt idx="640">
                  <c:v>123.9</c:v>
                </c:pt>
                <c:pt idx="641">
                  <c:v>123.9</c:v>
                </c:pt>
                <c:pt idx="642">
                  <c:v>123.9</c:v>
                </c:pt>
                <c:pt idx="643">
                  <c:v>123.5</c:v>
                </c:pt>
                <c:pt idx="644">
                  <c:v>123.5</c:v>
                </c:pt>
                <c:pt idx="645">
                  <c:v>123.5</c:v>
                </c:pt>
                <c:pt idx="646">
                  <c:v>123.3</c:v>
                </c:pt>
                <c:pt idx="647">
                  <c:v>123.3</c:v>
                </c:pt>
                <c:pt idx="648">
                  <c:v>123.3</c:v>
                </c:pt>
                <c:pt idx="649">
                  <c:v>122.9</c:v>
                </c:pt>
                <c:pt idx="650">
                  <c:v>122.9</c:v>
                </c:pt>
                <c:pt idx="651">
                  <c:v>122.9</c:v>
                </c:pt>
                <c:pt idx="652">
                  <c:v>123.1</c:v>
                </c:pt>
                <c:pt idx="653">
                  <c:v>123.1</c:v>
                </c:pt>
                <c:pt idx="654">
                  <c:v>123.1</c:v>
                </c:pt>
                <c:pt idx="655">
                  <c:v>123.4</c:v>
                </c:pt>
                <c:pt idx="656">
                  <c:v>123.4</c:v>
                </c:pt>
                <c:pt idx="657">
                  <c:v>123.4</c:v>
                </c:pt>
                <c:pt idx="658">
                  <c:v>123.7</c:v>
                </c:pt>
                <c:pt idx="659">
                  <c:v>123.7</c:v>
                </c:pt>
                <c:pt idx="660">
                  <c:v>123.7</c:v>
                </c:pt>
                <c:pt idx="661">
                  <c:v>123.7</c:v>
                </c:pt>
                <c:pt idx="662">
                  <c:v>123.7</c:v>
                </c:pt>
                <c:pt idx="663">
                  <c:v>123.7</c:v>
                </c:pt>
                <c:pt idx="664">
                  <c:v>123.3</c:v>
                </c:pt>
                <c:pt idx="665">
                  <c:v>123.3</c:v>
                </c:pt>
                <c:pt idx="666">
                  <c:v>123.3</c:v>
                </c:pt>
                <c:pt idx="667">
                  <c:v>123.5</c:v>
                </c:pt>
                <c:pt idx="668">
                  <c:v>123.5</c:v>
                </c:pt>
                <c:pt idx="669">
                  <c:v>123.5</c:v>
                </c:pt>
                <c:pt idx="670">
                  <c:v>123.6</c:v>
                </c:pt>
                <c:pt idx="671">
                  <c:v>123.6</c:v>
                </c:pt>
                <c:pt idx="672">
                  <c:v>123.6</c:v>
                </c:pt>
                <c:pt idx="673">
                  <c:v>123.9</c:v>
                </c:pt>
                <c:pt idx="674">
                  <c:v>123.9</c:v>
                </c:pt>
                <c:pt idx="675">
                  <c:v>123.9</c:v>
                </c:pt>
                <c:pt idx="676">
                  <c:v>123.5</c:v>
                </c:pt>
                <c:pt idx="677">
                  <c:v>123.5</c:v>
                </c:pt>
                <c:pt idx="678">
                  <c:v>123.5</c:v>
                </c:pt>
                <c:pt idx="679">
                  <c:v>123.4</c:v>
                </c:pt>
                <c:pt idx="680">
                  <c:v>123.4</c:v>
                </c:pt>
                <c:pt idx="681">
                  <c:v>123.4</c:v>
                </c:pt>
                <c:pt idx="682">
                  <c:v>123</c:v>
                </c:pt>
                <c:pt idx="683">
                  <c:v>123</c:v>
                </c:pt>
                <c:pt idx="684">
                  <c:v>123</c:v>
                </c:pt>
                <c:pt idx="685">
                  <c:v>123</c:v>
                </c:pt>
                <c:pt idx="686">
                  <c:v>123</c:v>
                </c:pt>
                <c:pt idx="687">
                  <c:v>123</c:v>
                </c:pt>
                <c:pt idx="688">
                  <c:v>122.8</c:v>
                </c:pt>
                <c:pt idx="689">
                  <c:v>122.8</c:v>
                </c:pt>
                <c:pt idx="690">
                  <c:v>122.8</c:v>
                </c:pt>
                <c:pt idx="691">
                  <c:v>122.9</c:v>
                </c:pt>
                <c:pt idx="692">
                  <c:v>122.9</c:v>
                </c:pt>
                <c:pt idx="693">
                  <c:v>122.9</c:v>
                </c:pt>
                <c:pt idx="694">
                  <c:v>122.7</c:v>
                </c:pt>
                <c:pt idx="695">
                  <c:v>122.7</c:v>
                </c:pt>
                <c:pt idx="696">
                  <c:v>122.7</c:v>
                </c:pt>
                <c:pt idx="697">
                  <c:v>122.2</c:v>
                </c:pt>
                <c:pt idx="698">
                  <c:v>122.2</c:v>
                </c:pt>
                <c:pt idx="699">
                  <c:v>122.2</c:v>
                </c:pt>
                <c:pt idx="700">
                  <c:v>122.6</c:v>
                </c:pt>
                <c:pt idx="701">
                  <c:v>122.6</c:v>
                </c:pt>
                <c:pt idx="702">
                  <c:v>122.6</c:v>
                </c:pt>
                <c:pt idx="703">
                  <c:v>122.7</c:v>
                </c:pt>
                <c:pt idx="704">
                  <c:v>122.7</c:v>
                </c:pt>
                <c:pt idx="705">
                  <c:v>122.7</c:v>
                </c:pt>
                <c:pt idx="706">
                  <c:v>123.1</c:v>
                </c:pt>
                <c:pt idx="707">
                  <c:v>123.1</c:v>
                </c:pt>
                <c:pt idx="708">
                  <c:v>123.1</c:v>
                </c:pt>
                <c:pt idx="709">
                  <c:v>123</c:v>
                </c:pt>
                <c:pt idx="710">
                  <c:v>123</c:v>
                </c:pt>
                <c:pt idx="711">
                  <c:v>123</c:v>
                </c:pt>
                <c:pt idx="712">
                  <c:v>122.4</c:v>
                </c:pt>
                <c:pt idx="713">
                  <c:v>122.4</c:v>
                </c:pt>
                <c:pt idx="714">
                  <c:v>122.4</c:v>
                </c:pt>
                <c:pt idx="715">
                  <c:v>122.5</c:v>
                </c:pt>
                <c:pt idx="716">
                  <c:v>122.5</c:v>
                </c:pt>
                <c:pt idx="717">
                  <c:v>122.5</c:v>
                </c:pt>
                <c:pt idx="718">
                  <c:v>122.2</c:v>
                </c:pt>
                <c:pt idx="719">
                  <c:v>122.2</c:v>
                </c:pt>
                <c:pt idx="720">
                  <c:v>122.2</c:v>
                </c:pt>
                <c:pt idx="721">
                  <c:v>122.8</c:v>
                </c:pt>
                <c:pt idx="722">
                  <c:v>122.8</c:v>
                </c:pt>
                <c:pt idx="723">
                  <c:v>122.8</c:v>
                </c:pt>
                <c:pt idx="724">
                  <c:v>122.5</c:v>
                </c:pt>
                <c:pt idx="725">
                  <c:v>122.5</c:v>
                </c:pt>
                <c:pt idx="726">
                  <c:v>122.5</c:v>
                </c:pt>
                <c:pt idx="727">
                  <c:v>122.6</c:v>
                </c:pt>
                <c:pt idx="728">
                  <c:v>122.6</c:v>
                </c:pt>
                <c:pt idx="729">
                  <c:v>122.6</c:v>
                </c:pt>
                <c:pt idx="730">
                  <c:v>122.2</c:v>
                </c:pt>
                <c:pt idx="731">
                  <c:v>122.2</c:v>
                </c:pt>
                <c:pt idx="732">
                  <c:v>122.2</c:v>
                </c:pt>
                <c:pt idx="733">
                  <c:v>122</c:v>
                </c:pt>
                <c:pt idx="734">
                  <c:v>122</c:v>
                </c:pt>
                <c:pt idx="735">
                  <c:v>122</c:v>
                </c:pt>
                <c:pt idx="736">
                  <c:v>121.9</c:v>
                </c:pt>
                <c:pt idx="737">
                  <c:v>121.9</c:v>
                </c:pt>
                <c:pt idx="738">
                  <c:v>121.9</c:v>
                </c:pt>
                <c:pt idx="739">
                  <c:v>122.3</c:v>
                </c:pt>
                <c:pt idx="740">
                  <c:v>122.3</c:v>
                </c:pt>
                <c:pt idx="741">
                  <c:v>122.3</c:v>
                </c:pt>
                <c:pt idx="742">
                  <c:v>122.3</c:v>
                </c:pt>
                <c:pt idx="743">
                  <c:v>122.3</c:v>
                </c:pt>
                <c:pt idx="744">
                  <c:v>122.3</c:v>
                </c:pt>
                <c:pt idx="745">
                  <c:v>122.3</c:v>
                </c:pt>
                <c:pt idx="746">
                  <c:v>122.3</c:v>
                </c:pt>
                <c:pt idx="747">
                  <c:v>122.3</c:v>
                </c:pt>
                <c:pt idx="748">
                  <c:v>122.1</c:v>
                </c:pt>
                <c:pt idx="749">
                  <c:v>122.1</c:v>
                </c:pt>
                <c:pt idx="750">
                  <c:v>122.1</c:v>
                </c:pt>
                <c:pt idx="751">
                  <c:v>122.3</c:v>
                </c:pt>
                <c:pt idx="752">
                  <c:v>122.3</c:v>
                </c:pt>
                <c:pt idx="753">
                  <c:v>122.3</c:v>
                </c:pt>
                <c:pt idx="754">
                  <c:v>122</c:v>
                </c:pt>
                <c:pt idx="755">
                  <c:v>122</c:v>
                </c:pt>
                <c:pt idx="756">
                  <c:v>122</c:v>
                </c:pt>
                <c:pt idx="757">
                  <c:v>122.3</c:v>
                </c:pt>
                <c:pt idx="758">
                  <c:v>122.3</c:v>
                </c:pt>
                <c:pt idx="759">
                  <c:v>122.3</c:v>
                </c:pt>
                <c:pt idx="760">
                  <c:v>122.4</c:v>
                </c:pt>
                <c:pt idx="761">
                  <c:v>122.4</c:v>
                </c:pt>
                <c:pt idx="762">
                  <c:v>122.4</c:v>
                </c:pt>
                <c:pt idx="763">
                  <c:v>122.7</c:v>
                </c:pt>
                <c:pt idx="764">
                  <c:v>122.7</c:v>
                </c:pt>
                <c:pt idx="765">
                  <c:v>122.7</c:v>
                </c:pt>
                <c:pt idx="766">
                  <c:v>122.2</c:v>
                </c:pt>
                <c:pt idx="767">
                  <c:v>122.2</c:v>
                </c:pt>
                <c:pt idx="768">
                  <c:v>122.2</c:v>
                </c:pt>
                <c:pt idx="769">
                  <c:v>122.2</c:v>
                </c:pt>
                <c:pt idx="770">
                  <c:v>122.2</c:v>
                </c:pt>
                <c:pt idx="771">
                  <c:v>122.2</c:v>
                </c:pt>
                <c:pt idx="772">
                  <c:v>121.8</c:v>
                </c:pt>
                <c:pt idx="773">
                  <c:v>121.8</c:v>
                </c:pt>
                <c:pt idx="774">
                  <c:v>121.8</c:v>
                </c:pt>
                <c:pt idx="775">
                  <c:v>122</c:v>
                </c:pt>
                <c:pt idx="776">
                  <c:v>122</c:v>
                </c:pt>
                <c:pt idx="777">
                  <c:v>122</c:v>
                </c:pt>
                <c:pt idx="778">
                  <c:v>122</c:v>
                </c:pt>
                <c:pt idx="779">
                  <c:v>122</c:v>
                </c:pt>
                <c:pt idx="780">
                  <c:v>122</c:v>
                </c:pt>
                <c:pt idx="781">
                  <c:v>122.8</c:v>
                </c:pt>
                <c:pt idx="782">
                  <c:v>122.8</c:v>
                </c:pt>
                <c:pt idx="783">
                  <c:v>122.8</c:v>
                </c:pt>
                <c:pt idx="784">
                  <c:v>123</c:v>
                </c:pt>
                <c:pt idx="785">
                  <c:v>123</c:v>
                </c:pt>
                <c:pt idx="786">
                  <c:v>123</c:v>
                </c:pt>
                <c:pt idx="787">
                  <c:v>123.4</c:v>
                </c:pt>
                <c:pt idx="788">
                  <c:v>123.4</c:v>
                </c:pt>
                <c:pt idx="789">
                  <c:v>123.4</c:v>
                </c:pt>
                <c:pt idx="790">
                  <c:v>123.3</c:v>
                </c:pt>
                <c:pt idx="791">
                  <c:v>123.3</c:v>
                </c:pt>
                <c:pt idx="792">
                  <c:v>123.3</c:v>
                </c:pt>
                <c:pt idx="793">
                  <c:v>123.1</c:v>
                </c:pt>
                <c:pt idx="794">
                  <c:v>123.1</c:v>
                </c:pt>
                <c:pt idx="795">
                  <c:v>123.1</c:v>
                </c:pt>
                <c:pt idx="796">
                  <c:v>123.1</c:v>
                </c:pt>
                <c:pt idx="797">
                  <c:v>123.1</c:v>
                </c:pt>
                <c:pt idx="798">
                  <c:v>123.1</c:v>
                </c:pt>
                <c:pt idx="799">
                  <c:v>123.1</c:v>
                </c:pt>
                <c:pt idx="800">
                  <c:v>123.1</c:v>
                </c:pt>
                <c:pt idx="801">
                  <c:v>123.1</c:v>
                </c:pt>
                <c:pt idx="802">
                  <c:v>123.3</c:v>
                </c:pt>
                <c:pt idx="803">
                  <c:v>123.3</c:v>
                </c:pt>
                <c:pt idx="804">
                  <c:v>123.3</c:v>
                </c:pt>
                <c:pt idx="805">
                  <c:v>123.5</c:v>
                </c:pt>
                <c:pt idx="806">
                  <c:v>123.5</c:v>
                </c:pt>
                <c:pt idx="807">
                  <c:v>123.5</c:v>
                </c:pt>
                <c:pt idx="808">
                  <c:v>123.2</c:v>
                </c:pt>
                <c:pt idx="809">
                  <c:v>123.2</c:v>
                </c:pt>
                <c:pt idx="810">
                  <c:v>123.2</c:v>
                </c:pt>
                <c:pt idx="811">
                  <c:v>123.2</c:v>
                </c:pt>
                <c:pt idx="812">
                  <c:v>123.2</c:v>
                </c:pt>
                <c:pt idx="813">
                  <c:v>123.2</c:v>
                </c:pt>
                <c:pt idx="814">
                  <c:v>123</c:v>
                </c:pt>
                <c:pt idx="815">
                  <c:v>123</c:v>
                </c:pt>
                <c:pt idx="816">
                  <c:v>123</c:v>
                </c:pt>
                <c:pt idx="817">
                  <c:v>123.5</c:v>
                </c:pt>
                <c:pt idx="818">
                  <c:v>123.5</c:v>
                </c:pt>
                <c:pt idx="819">
                  <c:v>123.5</c:v>
                </c:pt>
                <c:pt idx="820">
                  <c:v>123.8</c:v>
                </c:pt>
                <c:pt idx="821">
                  <c:v>123.8</c:v>
                </c:pt>
                <c:pt idx="822">
                  <c:v>123.8</c:v>
                </c:pt>
                <c:pt idx="823">
                  <c:v>124.1</c:v>
                </c:pt>
                <c:pt idx="824">
                  <c:v>124.1</c:v>
                </c:pt>
                <c:pt idx="825">
                  <c:v>124.1</c:v>
                </c:pt>
                <c:pt idx="826">
                  <c:v>124</c:v>
                </c:pt>
                <c:pt idx="827">
                  <c:v>124</c:v>
                </c:pt>
                <c:pt idx="828">
                  <c:v>124</c:v>
                </c:pt>
                <c:pt idx="829">
                  <c:v>123.4</c:v>
                </c:pt>
                <c:pt idx="830">
                  <c:v>123.4</c:v>
                </c:pt>
                <c:pt idx="831">
                  <c:v>123.4</c:v>
                </c:pt>
                <c:pt idx="832">
                  <c:v>123.3</c:v>
                </c:pt>
                <c:pt idx="833">
                  <c:v>123.3</c:v>
                </c:pt>
                <c:pt idx="834">
                  <c:v>123.3</c:v>
                </c:pt>
                <c:pt idx="835">
                  <c:v>123.3</c:v>
                </c:pt>
                <c:pt idx="836">
                  <c:v>123.3</c:v>
                </c:pt>
                <c:pt idx="837">
                  <c:v>123.3</c:v>
                </c:pt>
                <c:pt idx="838">
                  <c:v>123.6</c:v>
                </c:pt>
                <c:pt idx="839">
                  <c:v>123.6</c:v>
                </c:pt>
                <c:pt idx="840">
                  <c:v>123.6</c:v>
                </c:pt>
                <c:pt idx="841">
                  <c:v>123.6</c:v>
                </c:pt>
                <c:pt idx="842">
                  <c:v>123.6</c:v>
                </c:pt>
                <c:pt idx="843">
                  <c:v>123.6</c:v>
                </c:pt>
                <c:pt idx="844">
                  <c:v>123.9</c:v>
                </c:pt>
                <c:pt idx="845">
                  <c:v>123.9</c:v>
                </c:pt>
                <c:pt idx="846">
                  <c:v>123.9</c:v>
                </c:pt>
                <c:pt idx="847">
                  <c:v>124</c:v>
                </c:pt>
                <c:pt idx="848">
                  <c:v>124</c:v>
                </c:pt>
                <c:pt idx="849">
                  <c:v>124</c:v>
                </c:pt>
                <c:pt idx="850">
                  <c:v>123.7</c:v>
                </c:pt>
                <c:pt idx="851">
                  <c:v>123.7</c:v>
                </c:pt>
                <c:pt idx="852">
                  <c:v>123.7</c:v>
                </c:pt>
                <c:pt idx="853">
                  <c:v>123.8</c:v>
                </c:pt>
                <c:pt idx="854">
                  <c:v>123.8</c:v>
                </c:pt>
                <c:pt idx="855">
                  <c:v>123.8</c:v>
                </c:pt>
                <c:pt idx="856">
                  <c:v>123.5</c:v>
                </c:pt>
                <c:pt idx="857">
                  <c:v>123.5</c:v>
                </c:pt>
                <c:pt idx="858">
                  <c:v>123.5</c:v>
                </c:pt>
                <c:pt idx="859">
                  <c:v>123.9</c:v>
                </c:pt>
                <c:pt idx="860">
                  <c:v>123.9</c:v>
                </c:pt>
                <c:pt idx="861">
                  <c:v>123.9</c:v>
                </c:pt>
                <c:pt idx="862">
                  <c:v>123.2</c:v>
                </c:pt>
                <c:pt idx="863">
                  <c:v>123.2</c:v>
                </c:pt>
                <c:pt idx="864">
                  <c:v>123.2</c:v>
                </c:pt>
                <c:pt idx="865">
                  <c:v>123</c:v>
                </c:pt>
                <c:pt idx="866">
                  <c:v>123</c:v>
                </c:pt>
                <c:pt idx="867">
                  <c:v>123</c:v>
                </c:pt>
                <c:pt idx="868">
                  <c:v>122.9</c:v>
                </c:pt>
                <c:pt idx="869">
                  <c:v>122.9</c:v>
                </c:pt>
                <c:pt idx="870">
                  <c:v>122.9</c:v>
                </c:pt>
                <c:pt idx="871">
                  <c:v>123.4</c:v>
                </c:pt>
                <c:pt idx="872">
                  <c:v>123.4</c:v>
                </c:pt>
                <c:pt idx="873">
                  <c:v>123.4</c:v>
                </c:pt>
                <c:pt idx="874">
                  <c:v>123.3</c:v>
                </c:pt>
                <c:pt idx="875">
                  <c:v>123.3</c:v>
                </c:pt>
                <c:pt idx="876">
                  <c:v>123.3</c:v>
                </c:pt>
                <c:pt idx="877">
                  <c:v>123.4</c:v>
                </c:pt>
                <c:pt idx="878">
                  <c:v>123.4</c:v>
                </c:pt>
                <c:pt idx="879">
                  <c:v>123.4</c:v>
                </c:pt>
                <c:pt idx="880">
                  <c:v>123.4</c:v>
                </c:pt>
                <c:pt idx="881">
                  <c:v>123.4</c:v>
                </c:pt>
                <c:pt idx="882">
                  <c:v>123.4</c:v>
                </c:pt>
                <c:pt idx="883">
                  <c:v>123.8</c:v>
                </c:pt>
                <c:pt idx="884">
                  <c:v>123.8</c:v>
                </c:pt>
                <c:pt idx="885">
                  <c:v>123.8</c:v>
                </c:pt>
                <c:pt idx="886">
                  <c:v>123.9</c:v>
                </c:pt>
                <c:pt idx="887">
                  <c:v>123.9</c:v>
                </c:pt>
                <c:pt idx="888">
                  <c:v>123.9</c:v>
                </c:pt>
                <c:pt idx="889">
                  <c:v>123.9</c:v>
                </c:pt>
                <c:pt idx="890">
                  <c:v>123.9</c:v>
                </c:pt>
                <c:pt idx="891">
                  <c:v>123.9</c:v>
                </c:pt>
                <c:pt idx="892">
                  <c:v>123.7</c:v>
                </c:pt>
                <c:pt idx="893">
                  <c:v>123.7</c:v>
                </c:pt>
                <c:pt idx="894">
                  <c:v>123.7</c:v>
                </c:pt>
                <c:pt idx="895">
                  <c:v>123.9</c:v>
                </c:pt>
                <c:pt idx="896">
                  <c:v>123.9</c:v>
                </c:pt>
                <c:pt idx="897">
                  <c:v>123.9</c:v>
                </c:pt>
                <c:pt idx="898">
                  <c:v>124.1</c:v>
                </c:pt>
                <c:pt idx="899">
                  <c:v>124.1</c:v>
                </c:pt>
                <c:pt idx="900">
                  <c:v>124.1</c:v>
                </c:pt>
                <c:pt idx="901">
                  <c:v>124.1</c:v>
                </c:pt>
                <c:pt idx="902">
                  <c:v>124.1</c:v>
                </c:pt>
                <c:pt idx="903">
                  <c:v>124.1</c:v>
                </c:pt>
                <c:pt idx="904">
                  <c:v>124.5</c:v>
                </c:pt>
                <c:pt idx="905">
                  <c:v>124.5</c:v>
                </c:pt>
                <c:pt idx="906">
                  <c:v>124.5</c:v>
                </c:pt>
                <c:pt idx="907">
                  <c:v>124.9</c:v>
                </c:pt>
                <c:pt idx="908">
                  <c:v>124.9</c:v>
                </c:pt>
                <c:pt idx="909">
                  <c:v>124.9</c:v>
                </c:pt>
                <c:pt idx="910">
                  <c:v>125.4</c:v>
                </c:pt>
                <c:pt idx="911">
                  <c:v>125.4</c:v>
                </c:pt>
                <c:pt idx="912">
                  <c:v>125.4</c:v>
                </c:pt>
                <c:pt idx="913">
                  <c:v>125.6</c:v>
                </c:pt>
                <c:pt idx="914">
                  <c:v>125.6</c:v>
                </c:pt>
                <c:pt idx="915">
                  <c:v>125.6</c:v>
                </c:pt>
                <c:pt idx="916">
                  <c:v>125.7</c:v>
                </c:pt>
                <c:pt idx="917">
                  <c:v>125.7</c:v>
                </c:pt>
                <c:pt idx="918">
                  <c:v>125.7</c:v>
                </c:pt>
                <c:pt idx="919">
                  <c:v>126.6</c:v>
                </c:pt>
                <c:pt idx="920">
                  <c:v>126.6</c:v>
                </c:pt>
                <c:pt idx="921">
                  <c:v>126.6</c:v>
                </c:pt>
                <c:pt idx="922">
                  <c:v>126.6</c:v>
                </c:pt>
                <c:pt idx="923">
                  <c:v>126.6</c:v>
                </c:pt>
                <c:pt idx="924">
                  <c:v>126.6</c:v>
                </c:pt>
                <c:pt idx="925">
                  <c:v>127.4</c:v>
                </c:pt>
                <c:pt idx="926">
                  <c:v>127.4</c:v>
                </c:pt>
                <c:pt idx="927">
                  <c:v>127.4</c:v>
                </c:pt>
                <c:pt idx="928">
                  <c:v>127.6</c:v>
                </c:pt>
                <c:pt idx="929">
                  <c:v>127.6</c:v>
                </c:pt>
                <c:pt idx="930">
                  <c:v>127.6</c:v>
                </c:pt>
                <c:pt idx="931">
                  <c:v>128.1</c:v>
                </c:pt>
                <c:pt idx="932">
                  <c:v>128.1</c:v>
                </c:pt>
                <c:pt idx="933">
                  <c:v>128.1</c:v>
                </c:pt>
                <c:pt idx="934">
                  <c:v>128.19999999999999</c:v>
                </c:pt>
                <c:pt idx="935">
                  <c:v>128.19999999999999</c:v>
                </c:pt>
                <c:pt idx="936">
                  <c:v>128.19999999999999</c:v>
                </c:pt>
                <c:pt idx="937">
                  <c:v>128.1</c:v>
                </c:pt>
                <c:pt idx="938">
                  <c:v>128.1</c:v>
                </c:pt>
                <c:pt idx="939">
                  <c:v>128.1</c:v>
                </c:pt>
                <c:pt idx="940">
                  <c:v>128.5</c:v>
                </c:pt>
                <c:pt idx="941">
                  <c:v>128.5</c:v>
                </c:pt>
                <c:pt idx="942">
                  <c:v>128.5</c:v>
                </c:pt>
                <c:pt idx="943">
                  <c:v>128.9</c:v>
                </c:pt>
                <c:pt idx="944">
                  <c:v>128.9</c:v>
                </c:pt>
                <c:pt idx="945">
                  <c:v>128.9</c:v>
                </c:pt>
                <c:pt idx="946">
                  <c:v>129</c:v>
                </c:pt>
                <c:pt idx="947">
                  <c:v>129</c:v>
                </c:pt>
                <c:pt idx="948">
                  <c:v>129</c:v>
                </c:pt>
                <c:pt idx="949">
                  <c:v>128.5</c:v>
                </c:pt>
                <c:pt idx="950">
                  <c:v>128.5</c:v>
                </c:pt>
                <c:pt idx="951">
                  <c:v>128.5</c:v>
                </c:pt>
                <c:pt idx="952">
                  <c:v>127.9</c:v>
                </c:pt>
                <c:pt idx="953">
                  <c:v>127.9</c:v>
                </c:pt>
                <c:pt idx="954">
                  <c:v>127.9</c:v>
                </c:pt>
                <c:pt idx="955">
                  <c:v>127.9</c:v>
                </c:pt>
                <c:pt idx="956">
                  <c:v>127.9</c:v>
                </c:pt>
                <c:pt idx="957">
                  <c:v>127.9</c:v>
                </c:pt>
                <c:pt idx="958">
                  <c:v>128.19999999999999</c:v>
                </c:pt>
                <c:pt idx="959">
                  <c:v>128.19999999999999</c:v>
                </c:pt>
                <c:pt idx="960">
                  <c:v>128.19999999999999</c:v>
                </c:pt>
                <c:pt idx="961">
                  <c:v>128.9</c:v>
                </c:pt>
                <c:pt idx="962">
                  <c:v>128.9</c:v>
                </c:pt>
                <c:pt idx="963">
                  <c:v>128.9</c:v>
                </c:pt>
                <c:pt idx="964">
                  <c:v>129.1</c:v>
                </c:pt>
                <c:pt idx="965">
                  <c:v>129.1</c:v>
                </c:pt>
                <c:pt idx="966">
                  <c:v>129.1</c:v>
                </c:pt>
                <c:pt idx="967">
                  <c:v>129.5</c:v>
                </c:pt>
                <c:pt idx="968">
                  <c:v>129.5</c:v>
                </c:pt>
                <c:pt idx="969">
                  <c:v>129.5</c:v>
                </c:pt>
                <c:pt idx="970">
                  <c:v>130.30000000000001</c:v>
                </c:pt>
                <c:pt idx="971">
                  <c:v>130.30000000000001</c:v>
                </c:pt>
                <c:pt idx="972">
                  <c:v>130.30000000000001</c:v>
                </c:pt>
                <c:pt idx="973">
                  <c:v>130.9</c:v>
                </c:pt>
                <c:pt idx="974">
                  <c:v>130.9</c:v>
                </c:pt>
                <c:pt idx="975">
                  <c:v>130.9</c:v>
                </c:pt>
                <c:pt idx="976">
                  <c:v>131.30000000000001</c:v>
                </c:pt>
                <c:pt idx="977">
                  <c:v>131.30000000000001</c:v>
                </c:pt>
                <c:pt idx="978">
                  <c:v>131.30000000000001</c:v>
                </c:pt>
                <c:pt idx="979">
                  <c:v>131.9</c:v>
                </c:pt>
                <c:pt idx="980">
                  <c:v>131.9</c:v>
                </c:pt>
                <c:pt idx="981">
                  <c:v>131.9</c:v>
                </c:pt>
                <c:pt idx="982">
                  <c:v>132.30000000000001</c:v>
                </c:pt>
                <c:pt idx="983">
                  <c:v>132.30000000000001</c:v>
                </c:pt>
                <c:pt idx="984">
                  <c:v>132.30000000000001</c:v>
                </c:pt>
                <c:pt idx="985">
                  <c:v>133.5</c:v>
                </c:pt>
                <c:pt idx="986">
                  <c:v>133.5</c:v>
                </c:pt>
                <c:pt idx="987">
                  <c:v>133.5</c:v>
                </c:pt>
                <c:pt idx="988">
                  <c:v>134.30000000000001</c:v>
                </c:pt>
                <c:pt idx="989">
                  <c:v>134.30000000000001</c:v>
                </c:pt>
                <c:pt idx="990">
                  <c:v>134.30000000000001</c:v>
                </c:pt>
                <c:pt idx="991">
                  <c:v>135.5</c:v>
                </c:pt>
                <c:pt idx="992">
                  <c:v>135.5</c:v>
                </c:pt>
                <c:pt idx="993">
                  <c:v>135.5</c:v>
                </c:pt>
                <c:pt idx="994">
                  <c:v>136.5</c:v>
                </c:pt>
                <c:pt idx="995">
                  <c:v>136.5</c:v>
                </c:pt>
                <c:pt idx="996">
                  <c:v>136.5</c:v>
                </c:pt>
                <c:pt idx="997">
                  <c:v>137.80000000000001</c:v>
                </c:pt>
                <c:pt idx="998">
                  <c:v>137.80000000000001</c:v>
                </c:pt>
                <c:pt idx="999">
                  <c:v>137.80000000000001</c:v>
                </c:pt>
                <c:pt idx="1000">
                  <c:v>139.69999999999999</c:v>
                </c:pt>
                <c:pt idx="1001">
                  <c:v>139.69999999999999</c:v>
                </c:pt>
                <c:pt idx="1002">
                  <c:v>139.69999999999999</c:v>
                </c:pt>
                <c:pt idx="1003">
                  <c:v>141.69999999999999</c:v>
                </c:pt>
                <c:pt idx="1004">
                  <c:v>141.69999999999999</c:v>
                </c:pt>
                <c:pt idx="1005">
                  <c:v>141.69999999999999</c:v>
                </c:pt>
                <c:pt idx="1006">
                  <c:v>143.30000000000001</c:v>
                </c:pt>
                <c:pt idx="1007">
                  <c:v>143.30000000000001</c:v>
                </c:pt>
                <c:pt idx="1008">
                  <c:v>143.30000000000001</c:v>
                </c:pt>
                <c:pt idx="1009">
                  <c:v>143.69999999999999</c:v>
                </c:pt>
                <c:pt idx="1010">
                  <c:v>143.69999999999999</c:v>
                </c:pt>
                <c:pt idx="1011">
                  <c:v>143.69999999999999</c:v>
                </c:pt>
                <c:pt idx="1012">
                  <c:v>143.19999999999999</c:v>
                </c:pt>
                <c:pt idx="1013">
                  <c:v>143.19999999999999</c:v>
                </c:pt>
                <c:pt idx="1014">
                  <c:v>143.19999999999999</c:v>
                </c:pt>
                <c:pt idx="1015">
                  <c:v>141.69999999999999</c:v>
                </c:pt>
                <c:pt idx="1016">
                  <c:v>141.69999999999999</c:v>
                </c:pt>
                <c:pt idx="1017">
                  <c:v>141.69999999999999</c:v>
                </c:pt>
                <c:pt idx="1018">
                  <c:v>140.19999999999999</c:v>
                </c:pt>
                <c:pt idx="1019">
                  <c:v>140.19999999999999</c:v>
                </c:pt>
                <c:pt idx="1020">
                  <c:v>140.19999999999999</c:v>
                </c:pt>
                <c:pt idx="1021">
                  <c:v>139.4</c:v>
                </c:pt>
                <c:pt idx="1022">
                  <c:v>139.4</c:v>
                </c:pt>
                <c:pt idx="1023">
                  <c:v>139.4</c:v>
                </c:pt>
                <c:pt idx="1024">
                  <c:v>138.9</c:v>
                </c:pt>
                <c:pt idx="1025">
                  <c:v>138.9</c:v>
                </c:pt>
                <c:pt idx="1026">
                  <c:v>138.9</c:v>
                </c:pt>
                <c:pt idx="1027">
                  <c:v>138.80000000000001</c:v>
                </c:pt>
                <c:pt idx="1028">
                  <c:v>138.80000000000001</c:v>
                </c:pt>
                <c:pt idx="1029">
                  <c:v>138.80000000000001</c:v>
                </c:pt>
                <c:pt idx="1030">
                  <c:v>138.69999999999999</c:v>
                </c:pt>
                <c:pt idx="1031">
                  <c:v>138.69999999999999</c:v>
                </c:pt>
                <c:pt idx="1032">
                  <c:v>138.69999999999999</c:v>
                </c:pt>
                <c:pt idx="1033">
                  <c:v>138.69999999999999</c:v>
                </c:pt>
                <c:pt idx="1034">
                  <c:v>138.69999999999999</c:v>
                </c:pt>
                <c:pt idx="1035">
                  <c:v>138.69999999999999</c:v>
                </c:pt>
                <c:pt idx="1036">
                  <c:v>138.5</c:v>
                </c:pt>
                <c:pt idx="1037">
                  <c:v>138.5</c:v>
                </c:pt>
                <c:pt idx="1038">
                  <c:v>138.5</c:v>
                </c:pt>
                <c:pt idx="1039">
                  <c:v>137.6</c:v>
                </c:pt>
                <c:pt idx="1040">
                  <c:v>137.6</c:v>
                </c:pt>
                <c:pt idx="1041">
                  <c:v>137.6</c:v>
                </c:pt>
                <c:pt idx="1042">
                  <c:v>136.9</c:v>
                </c:pt>
                <c:pt idx="1043">
                  <c:v>136.9</c:v>
                </c:pt>
                <c:pt idx="1044">
                  <c:v>136.9</c:v>
                </c:pt>
                <c:pt idx="1045">
                  <c:v>135.80000000000001</c:v>
                </c:pt>
                <c:pt idx="1046">
                  <c:v>135.80000000000001</c:v>
                </c:pt>
                <c:pt idx="1047">
                  <c:v>135.80000000000001</c:v>
                </c:pt>
                <c:pt idx="1048">
                  <c:v>135.6</c:v>
                </c:pt>
                <c:pt idx="1049">
                  <c:v>135.6</c:v>
                </c:pt>
                <c:pt idx="1050">
                  <c:v>135.6</c:v>
                </c:pt>
                <c:pt idx="1051">
                  <c:v>134.9</c:v>
                </c:pt>
                <c:pt idx="1052">
                  <c:v>134.9</c:v>
                </c:pt>
                <c:pt idx="1053">
                  <c:v>134.9</c:v>
                </c:pt>
                <c:pt idx="1054">
                  <c:v>134.9</c:v>
                </c:pt>
                <c:pt idx="1055">
                  <c:v>134.9</c:v>
                </c:pt>
                <c:pt idx="1056">
                  <c:v>134.9</c:v>
                </c:pt>
                <c:pt idx="1057">
                  <c:v>134.19999999999999</c:v>
                </c:pt>
                <c:pt idx="1058">
                  <c:v>134.19999999999999</c:v>
                </c:pt>
                <c:pt idx="1059">
                  <c:v>134.19999999999999</c:v>
                </c:pt>
                <c:pt idx="1060">
                  <c:v>133.9</c:v>
                </c:pt>
                <c:pt idx="1061">
                  <c:v>133.9</c:v>
                </c:pt>
                <c:pt idx="1062">
                  <c:v>133.9</c:v>
                </c:pt>
                <c:pt idx="1063">
                  <c:v>133.80000000000001</c:v>
                </c:pt>
                <c:pt idx="1064">
                  <c:v>133.80000000000001</c:v>
                </c:pt>
                <c:pt idx="1065">
                  <c:v>133.80000000000001</c:v>
                </c:pt>
                <c:pt idx="1066">
                  <c:v>133.69999999999999</c:v>
                </c:pt>
                <c:pt idx="1067">
                  <c:v>133.69999999999999</c:v>
                </c:pt>
                <c:pt idx="1068">
                  <c:v>133.69999999999999</c:v>
                </c:pt>
                <c:pt idx="1069">
                  <c:v>133.80000000000001</c:v>
                </c:pt>
                <c:pt idx="1070">
                  <c:v>133.80000000000001</c:v>
                </c:pt>
                <c:pt idx="1071">
                  <c:v>133.80000000000001</c:v>
                </c:pt>
                <c:pt idx="1072">
                  <c:v>133.19999999999999</c:v>
                </c:pt>
                <c:pt idx="1073">
                  <c:v>133.19999999999999</c:v>
                </c:pt>
                <c:pt idx="1074">
                  <c:v>133.19999999999999</c:v>
                </c:pt>
                <c:pt idx="1075">
                  <c:v>133.30000000000001</c:v>
                </c:pt>
                <c:pt idx="1076">
                  <c:v>133.30000000000001</c:v>
                </c:pt>
                <c:pt idx="1077">
                  <c:v>133.30000000000001</c:v>
                </c:pt>
                <c:pt idx="1078">
                  <c:v>132.69999999999999</c:v>
                </c:pt>
                <c:pt idx="1079">
                  <c:v>132.69999999999999</c:v>
                </c:pt>
                <c:pt idx="1080">
                  <c:v>132.69999999999999</c:v>
                </c:pt>
                <c:pt idx="1081">
                  <c:v>132.4</c:v>
                </c:pt>
                <c:pt idx="1082">
                  <c:v>132.4</c:v>
                </c:pt>
                <c:pt idx="1083">
                  <c:v>132.4</c:v>
                </c:pt>
                <c:pt idx="1084">
                  <c:v>131.69999999999999</c:v>
                </c:pt>
                <c:pt idx="1085">
                  <c:v>131.69999999999999</c:v>
                </c:pt>
                <c:pt idx="1086">
                  <c:v>131.69999999999999</c:v>
                </c:pt>
                <c:pt idx="1087">
                  <c:v>131.6</c:v>
                </c:pt>
                <c:pt idx="1088">
                  <c:v>131.6</c:v>
                </c:pt>
                <c:pt idx="1089">
                  <c:v>131.6</c:v>
                </c:pt>
                <c:pt idx="1090">
                  <c:v>131.6</c:v>
                </c:pt>
                <c:pt idx="1091">
                  <c:v>131.6</c:v>
                </c:pt>
                <c:pt idx="1092">
                  <c:v>131.6</c:v>
                </c:pt>
                <c:pt idx="1093">
                  <c:v>131.6</c:v>
                </c:pt>
                <c:pt idx="1094">
                  <c:v>131.6</c:v>
                </c:pt>
                <c:pt idx="1095">
                  <c:v>131.6</c:v>
                </c:pt>
                <c:pt idx="1096">
                  <c:v>131.30000000000001</c:v>
                </c:pt>
                <c:pt idx="1097">
                  <c:v>131.30000000000001</c:v>
                </c:pt>
                <c:pt idx="1098">
                  <c:v>131.30000000000001</c:v>
                </c:pt>
                <c:pt idx="1099">
                  <c:v>131.30000000000001</c:v>
                </c:pt>
                <c:pt idx="1100">
                  <c:v>131.30000000000001</c:v>
                </c:pt>
                <c:pt idx="1101">
                  <c:v>131.30000000000001</c:v>
                </c:pt>
                <c:pt idx="1102">
                  <c:v>131.4</c:v>
                </c:pt>
                <c:pt idx="1103">
                  <c:v>131.4</c:v>
                </c:pt>
                <c:pt idx="1104">
                  <c:v>131.4</c:v>
                </c:pt>
                <c:pt idx="1105">
                  <c:v>131.80000000000001</c:v>
                </c:pt>
                <c:pt idx="1106">
                  <c:v>131.80000000000001</c:v>
                </c:pt>
                <c:pt idx="1107">
                  <c:v>131.80000000000001</c:v>
                </c:pt>
                <c:pt idx="1108">
                  <c:v>131.69999999999999</c:v>
                </c:pt>
                <c:pt idx="1109">
                  <c:v>131.69999999999999</c:v>
                </c:pt>
                <c:pt idx="1110">
                  <c:v>131.69999999999999</c:v>
                </c:pt>
                <c:pt idx="1111">
                  <c:v>131.9</c:v>
                </c:pt>
                <c:pt idx="1112">
                  <c:v>131.9</c:v>
                </c:pt>
                <c:pt idx="1113">
                  <c:v>131.9</c:v>
                </c:pt>
                <c:pt idx="1114">
                  <c:v>131.80000000000001</c:v>
                </c:pt>
                <c:pt idx="1115">
                  <c:v>131.80000000000001</c:v>
                </c:pt>
                <c:pt idx="1116">
                  <c:v>131.80000000000001</c:v>
                </c:pt>
                <c:pt idx="1117">
                  <c:v>131.9</c:v>
                </c:pt>
                <c:pt idx="1118">
                  <c:v>131.9</c:v>
                </c:pt>
                <c:pt idx="1119">
                  <c:v>131.9</c:v>
                </c:pt>
                <c:pt idx="1120">
                  <c:v>131.69999999999999</c:v>
                </c:pt>
                <c:pt idx="1121">
                  <c:v>131.69999999999999</c:v>
                </c:pt>
                <c:pt idx="1122">
                  <c:v>131.69999999999999</c:v>
                </c:pt>
                <c:pt idx="1123">
                  <c:v>131.9</c:v>
                </c:pt>
                <c:pt idx="1124">
                  <c:v>131.9</c:v>
                </c:pt>
                <c:pt idx="1125">
                  <c:v>131.9</c:v>
                </c:pt>
                <c:pt idx="1126">
                  <c:v>132</c:v>
                </c:pt>
                <c:pt idx="1127">
                  <c:v>132</c:v>
                </c:pt>
                <c:pt idx="1128">
                  <c:v>132</c:v>
                </c:pt>
                <c:pt idx="1129">
                  <c:v>132.30000000000001</c:v>
                </c:pt>
                <c:pt idx="1130">
                  <c:v>132.30000000000001</c:v>
                </c:pt>
                <c:pt idx="1131">
                  <c:v>132.30000000000001</c:v>
                </c:pt>
                <c:pt idx="1132">
                  <c:v>133</c:v>
                </c:pt>
                <c:pt idx="1133">
                  <c:v>133</c:v>
                </c:pt>
                <c:pt idx="1134">
                  <c:v>133</c:v>
                </c:pt>
                <c:pt idx="1135">
                  <c:v>133.1</c:v>
                </c:pt>
                <c:pt idx="1136">
                  <c:v>133.1</c:v>
                </c:pt>
                <c:pt idx="1137">
                  <c:v>133.1</c:v>
                </c:pt>
                <c:pt idx="1138">
                  <c:v>133.69999999999999</c:v>
                </c:pt>
                <c:pt idx="1139">
                  <c:v>133.69999999999999</c:v>
                </c:pt>
                <c:pt idx="1140">
                  <c:v>133.69999999999999</c:v>
                </c:pt>
                <c:pt idx="1141">
                  <c:v>133.19999999999999</c:v>
                </c:pt>
                <c:pt idx="1142">
                  <c:v>133.19999999999999</c:v>
                </c:pt>
                <c:pt idx="1143">
                  <c:v>133.19999999999999</c:v>
                </c:pt>
                <c:pt idx="1144">
                  <c:v>133.19999999999999</c:v>
                </c:pt>
                <c:pt idx="1145">
                  <c:v>133.19999999999999</c:v>
                </c:pt>
                <c:pt idx="1146">
                  <c:v>133.19999999999999</c:v>
                </c:pt>
                <c:pt idx="1147">
                  <c:v>132.4</c:v>
                </c:pt>
                <c:pt idx="1148">
                  <c:v>132.4</c:v>
                </c:pt>
                <c:pt idx="1149">
                  <c:v>132.4</c:v>
                </c:pt>
                <c:pt idx="1150">
                  <c:v>132.5</c:v>
                </c:pt>
                <c:pt idx="1151">
                  <c:v>132.5</c:v>
                </c:pt>
                <c:pt idx="1152">
                  <c:v>132.5</c:v>
                </c:pt>
                <c:pt idx="1153">
                  <c:v>132.4</c:v>
                </c:pt>
                <c:pt idx="1154">
                  <c:v>132.4</c:v>
                </c:pt>
                <c:pt idx="1155">
                  <c:v>132.4</c:v>
                </c:pt>
                <c:pt idx="1156">
                  <c:v>132.19999999999999</c:v>
                </c:pt>
                <c:pt idx="1157">
                  <c:v>132.19999999999999</c:v>
                </c:pt>
                <c:pt idx="1158">
                  <c:v>132.19999999999999</c:v>
                </c:pt>
                <c:pt idx="1159">
                  <c:v>131.4</c:v>
                </c:pt>
                <c:pt idx="1160">
                  <c:v>131.4</c:v>
                </c:pt>
                <c:pt idx="1161">
                  <c:v>131.4</c:v>
                </c:pt>
                <c:pt idx="1162">
                  <c:v>130.80000000000001</c:v>
                </c:pt>
                <c:pt idx="1163">
                  <c:v>130.80000000000001</c:v>
                </c:pt>
                <c:pt idx="1164">
                  <c:v>130.80000000000001</c:v>
                </c:pt>
                <c:pt idx="1165">
                  <c:v>130.19999999999999</c:v>
                </c:pt>
                <c:pt idx="1166">
                  <c:v>130.19999999999999</c:v>
                </c:pt>
                <c:pt idx="1167">
                  <c:v>130.19999999999999</c:v>
                </c:pt>
                <c:pt idx="1168">
                  <c:v>129.5</c:v>
                </c:pt>
                <c:pt idx="1169">
                  <c:v>129.5</c:v>
                </c:pt>
                <c:pt idx="1170">
                  <c:v>129.5</c:v>
                </c:pt>
                <c:pt idx="1171">
                  <c:v>128.9</c:v>
                </c:pt>
                <c:pt idx="1172">
                  <c:v>128.9</c:v>
                </c:pt>
                <c:pt idx="1173">
                  <c:v>128.9</c:v>
                </c:pt>
                <c:pt idx="1174">
                  <c:v>128.6</c:v>
                </c:pt>
                <c:pt idx="1175">
                  <c:v>128.6</c:v>
                </c:pt>
                <c:pt idx="1176">
                  <c:v>128.6</c:v>
                </c:pt>
                <c:pt idx="1177">
                  <c:v>128.30000000000001</c:v>
                </c:pt>
                <c:pt idx="1178">
                  <c:v>128.30000000000001</c:v>
                </c:pt>
                <c:pt idx="1179">
                  <c:v>128.30000000000001</c:v>
                </c:pt>
                <c:pt idx="1180">
                  <c:v>128</c:v>
                </c:pt>
                <c:pt idx="1181">
                  <c:v>128</c:v>
                </c:pt>
                <c:pt idx="1182">
                  <c:v>128</c:v>
                </c:pt>
                <c:pt idx="1183">
                  <c:v>127.8</c:v>
                </c:pt>
                <c:pt idx="1184">
                  <c:v>127.8</c:v>
                </c:pt>
                <c:pt idx="1185">
                  <c:v>127.8</c:v>
                </c:pt>
                <c:pt idx="1186">
                  <c:v>127.6</c:v>
                </c:pt>
                <c:pt idx="1187">
                  <c:v>127.6</c:v>
                </c:pt>
                <c:pt idx="1188">
                  <c:v>127.6</c:v>
                </c:pt>
                <c:pt idx="1189">
                  <c:v>127.2</c:v>
                </c:pt>
                <c:pt idx="1190">
                  <c:v>127.2</c:v>
                </c:pt>
                <c:pt idx="1191">
                  <c:v>127.2</c:v>
                </c:pt>
                <c:pt idx="1192">
                  <c:v>126.6</c:v>
                </c:pt>
                <c:pt idx="1193">
                  <c:v>126.6</c:v>
                </c:pt>
                <c:pt idx="1194">
                  <c:v>126.6</c:v>
                </c:pt>
                <c:pt idx="1195">
                  <c:v>126.5</c:v>
                </c:pt>
                <c:pt idx="1196">
                  <c:v>126.5</c:v>
                </c:pt>
                <c:pt idx="1197">
                  <c:v>126.5</c:v>
                </c:pt>
                <c:pt idx="1198">
                  <c:v>125.9</c:v>
                </c:pt>
                <c:pt idx="1199">
                  <c:v>125.9</c:v>
                </c:pt>
                <c:pt idx="1200">
                  <c:v>125.9</c:v>
                </c:pt>
                <c:pt idx="1201">
                  <c:v>125.6</c:v>
                </c:pt>
                <c:pt idx="1202">
                  <c:v>125.6</c:v>
                </c:pt>
                <c:pt idx="1203">
                  <c:v>125.6</c:v>
                </c:pt>
                <c:pt idx="1204">
                  <c:v>125.1</c:v>
                </c:pt>
                <c:pt idx="1205">
                  <c:v>125.1</c:v>
                </c:pt>
                <c:pt idx="1206">
                  <c:v>125.1</c:v>
                </c:pt>
                <c:pt idx="1207">
                  <c:v>125.2</c:v>
                </c:pt>
                <c:pt idx="1208">
                  <c:v>125.2</c:v>
                </c:pt>
                <c:pt idx="1209">
                  <c:v>125.2</c:v>
                </c:pt>
                <c:pt idx="1210">
                  <c:v>125.2</c:v>
                </c:pt>
                <c:pt idx="1211">
                  <c:v>125.2</c:v>
                </c:pt>
                <c:pt idx="1212">
                  <c:v>125.2</c:v>
                </c:pt>
                <c:pt idx="1213">
                  <c:v>125.2</c:v>
                </c:pt>
                <c:pt idx="1214">
                  <c:v>125.2</c:v>
                </c:pt>
                <c:pt idx="1215">
                  <c:v>125.2</c:v>
                </c:pt>
                <c:pt idx="1216">
                  <c:v>125</c:v>
                </c:pt>
                <c:pt idx="1217">
                  <c:v>125</c:v>
                </c:pt>
                <c:pt idx="1218">
                  <c:v>125</c:v>
                </c:pt>
                <c:pt idx="1219">
                  <c:v>125</c:v>
                </c:pt>
                <c:pt idx="1220">
                  <c:v>125</c:v>
                </c:pt>
                <c:pt idx="1221">
                  <c:v>125</c:v>
                </c:pt>
                <c:pt idx="1222">
                  <c:v>124.5</c:v>
                </c:pt>
                <c:pt idx="1223">
                  <c:v>124.5</c:v>
                </c:pt>
                <c:pt idx="1224">
                  <c:v>124.5</c:v>
                </c:pt>
                <c:pt idx="1225">
                  <c:v>124.8</c:v>
                </c:pt>
                <c:pt idx="1226">
                  <c:v>124.8</c:v>
                </c:pt>
                <c:pt idx="1227">
                  <c:v>124.8</c:v>
                </c:pt>
                <c:pt idx="1228">
                  <c:v>124.4</c:v>
                </c:pt>
                <c:pt idx="1229">
                  <c:v>124.4</c:v>
                </c:pt>
                <c:pt idx="1230">
                  <c:v>124.4</c:v>
                </c:pt>
                <c:pt idx="1231">
                  <c:v>124.7</c:v>
                </c:pt>
                <c:pt idx="1232">
                  <c:v>124.7</c:v>
                </c:pt>
                <c:pt idx="1233">
                  <c:v>124.7</c:v>
                </c:pt>
                <c:pt idx="1234">
                  <c:v>124.3</c:v>
                </c:pt>
                <c:pt idx="1235">
                  <c:v>124.3</c:v>
                </c:pt>
                <c:pt idx="1236">
                  <c:v>124.3</c:v>
                </c:pt>
                <c:pt idx="1237">
                  <c:v>124.5</c:v>
                </c:pt>
                <c:pt idx="1238">
                  <c:v>124.5</c:v>
                </c:pt>
                <c:pt idx="1239">
                  <c:v>124.5</c:v>
                </c:pt>
                <c:pt idx="1240">
                  <c:v>124.3</c:v>
                </c:pt>
                <c:pt idx="1241">
                  <c:v>124.3</c:v>
                </c:pt>
                <c:pt idx="1242">
                  <c:v>124.3</c:v>
                </c:pt>
                <c:pt idx="1243">
                  <c:v>124.1</c:v>
                </c:pt>
                <c:pt idx="1244">
                  <c:v>124.1</c:v>
                </c:pt>
                <c:pt idx="1245">
                  <c:v>124.1</c:v>
                </c:pt>
                <c:pt idx="1246">
                  <c:v>124.3</c:v>
                </c:pt>
                <c:pt idx="1247">
                  <c:v>124.3</c:v>
                </c:pt>
                <c:pt idx="1248">
                  <c:v>124.3</c:v>
                </c:pt>
                <c:pt idx="1249">
                  <c:v>124.5</c:v>
                </c:pt>
                <c:pt idx="1250">
                  <c:v>124.5</c:v>
                </c:pt>
                <c:pt idx="1251">
                  <c:v>124.5</c:v>
                </c:pt>
                <c:pt idx="1252">
                  <c:v>124.7</c:v>
                </c:pt>
                <c:pt idx="1253">
                  <c:v>124.7</c:v>
                </c:pt>
                <c:pt idx="1254">
                  <c:v>124.7</c:v>
                </c:pt>
                <c:pt idx="1255">
                  <c:v>124.5</c:v>
                </c:pt>
                <c:pt idx="1256">
                  <c:v>124.5</c:v>
                </c:pt>
                <c:pt idx="1257">
                  <c:v>124.5</c:v>
                </c:pt>
                <c:pt idx="1258">
                  <c:v>124.4</c:v>
                </c:pt>
                <c:pt idx="1259">
                  <c:v>124.4</c:v>
                </c:pt>
                <c:pt idx="1260">
                  <c:v>124.4</c:v>
                </c:pt>
                <c:pt idx="1261">
                  <c:v>124.5</c:v>
                </c:pt>
                <c:pt idx="1262">
                  <c:v>124.5</c:v>
                </c:pt>
                <c:pt idx="1263">
                  <c:v>124.5</c:v>
                </c:pt>
                <c:pt idx="1264">
                  <c:v>124.4</c:v>
                </c:pt>
                <c:pt idx="1265">
                  <c:v>124.4</c:v>
                </c:pt>
                <c:pt idx="1266">
                  <c:v>124.4</c:v>
                </c:pt>
                <c:pt idx="1267">
                  <c:v>124.8</c:v>
                </c:pt>
                <c:pt idx="1268">
                  <c:v>124.8</c:v>
                </c:pt>
                <c:pt idx="1269">
                  <c:v>124.8</c:v>
                </c:pt>
                <c:pt idx="1270">
                  <c:v>125.4</c:v>
                </c:pt>
                <c:pt idx="1271">
                  <c:v>125.4</c:v>
                </c:pt>
                <c:pt idx="1272">
                  <c:v>125.4</c:v>
                </c:pt>
                <c:pt idx="1273">
                  <c:v>125.4</c:v>
                </c:pt>
                <c:pt idx="1274">
                  <c:v>125.4</c:v>
                </c:pt>
                <c:pt idx="1275">
                  <c:v>125.4</c:v>
                </c:pt>
                <c:pt idx="1276">
                  <c:v>125</c:v>
                </c:pt>
                <c:pt idx="1277">
                  <c:v>125</c:v>
                </c:pt>
                <c:pt idx="1278">
                  <c:v>125</c:v>
                </c:pt>
                <c:pt idx="1279">
                  <c:v>124.6</c:v>
                </c:pt>
                <c:pt idx="1280">
                  <c:v>124.6</c:v>
                </c:pt>
                <c:pt idx="1281">
                  <c:v>124.6</c:v>
                </c:pt>
                <c:pt idx="1282">
                  <c:v>124.7</c:v>
                </c:pt>
                <c:pt idx="1283">
                  <c:v>124.7</c:v>
                </c:pt>
                <c:pt idx="1284">
                  <c:v>124.7</c:v>
                </c:pt>
                <c:pt idx="1285">
                  <c:v>124.8</c:v>
                </c:pt>
                <c:pt idx="1286">
                  <c:v>124.8</c:v>
                </c:pt>
                <c:pt idx="1287">
                  <c:v>124.8</c:v>
                </c:pt>
                <c:pt idx="1288">
                  <c:v>125</c:v>
                </c:pt>
                <c:pt idx="1289">
                  <c:v>125</c:v>
                </c:pt>
                <c:pt idx="1290">
                  <c:v>125</c:v>
                </c:pt>
                <c:pt idx="1291">
                  <c:v>125.3</c:v>
                </c:pt>
                <c:pt idx="1292">
                  <c:v>125.3</c:v>
                </c:pt>
                <c:pt idx="1293">
                  <c:v>125.3</c:v>
                </c:pt>
                <c:pt idx="1294">
                  <c:v>125.5</c:v>
                </c:pt>
                <c:pt idx="1295">
                  <c:v>125.5</c:v>
                </c:pt>
                <c:pt idx="1296">
                  <c:v>125.5</c:v>
                </c:pt>
                <c:pt idx="1297">
                  <c:v>125.1</c:v>
                </c:pt>
                <c:pt idx="1298">
                  <c:v>125.1</c:v>
                </c:pt>
                <c:pt idx="1299">
                  <c:v>125.1</c:v>
                </c:pt>
                <c:pt idx="1300">
                  <c:v>125</c:v>
                </c:pt>
                <c:pt idx="1301">
                  <c:v>125</c:v>
                </c:pt>
                <c:pt idx="1302">
                  <c:v>125</c:v>
                </c:pt>
                <c:pt idx="1303">
                  <c:v>124.7</c:v>
                </c:pt>
                <c:pt idx="1304">
                  <c:v>124.7</c:v>
                </c:pt>
                <c:pt idx="1305">
                  <c:v>124.7</c:v>
                </c:pt>
                <c:pt idx="1306">
                  <c:v>124.9</c:v>
                </c:pt>
                <c:pt idx="1307">
                  <c:v>124.9</c:v>
                </c:pt>
                <c:pt idx="1308">
                  <c:v>124.9</c:v>
                </c:pt>
                <c:pt idx="1309">
                  <c:v>124.8</c:v>
                </c:pt>
                <c:pt idx="1310">
                  <c:v>124.8</c:v>
                </c:pt>
                <c:pt idx="1311">
                  <c:v>124.8</c:v>
                </c:pt>
                <c:pt idx="1312">
                  <c:v>124.2</c:v>
                </c:pt>
                <c:pt idx="1313">
                  <c:v>124.2</c:v>
                </c:pt>
                <c:pt idx="1314">
                  <c:v>124.2</c:v>
                </c:pt>
                <c:pt idx="1315">
                  <c:v>124.1</c:v>
                </c:pt>
                <c:pt idx="1316">
                  <c:v>124.1</c:v>
                </c:pt>
                <c:pt idx="1317">
                  <c:v>124.1</c:v>
                </c:pt>
                <c:pt idx="1318">
                  <c:v>123.7</c:v>
                </c:pt>
                <c:pt idx="1319">
                  <c:v>123.7</c:v>
                </c:pt>
                <c:pt idx="1320">
                  <c:v>123.7</c:v>
                </c:pt>
                <c:pt idx="1321">
                  <c:v>124.2</c:v>
                </c:pt>
                <c:pt idx="1322">
                  <c:v>124.2</c:v>
                </c:pt>
                <c:pt idx="1323">
                  <c:v>124.2</c:v>
                </c:pt>
                <c:pt idx="1324">
                  <c:v>123.6</c:v>
                </c:pt>
                <c:pt idx="1325">
                  <c:v>123.6</c:v>
                </c:pt>
                <c:pt idx="1326">
                  <c:v>123.6</c:v>
                </c:pt>
                <c:pt idx="1327">
                  <c:v>123.7</c:v>
                </c:pt>
                <c:pt idx="1328">
                  <c:v>123.7</c:v>
                </c:pt>
                <c:pt idx="1329">
                  <c:v>123.7</c:v>
                </c:pt>
                <c:pt idx="1330">
                  <c:v>123.4</c:v>
                </c:pt>
                <c:pt idx="1331">
                  <c:v>123.4</c:v>
                </c:pt>
                <c:pt idx="1332">
                  <c:v>123.4</c:v>
                </c:pt>
                <c:pt idx="1333">
                  <c:v>123.9</c:v>
                </c:pt>
                <c:pt idx="1334">
                  <c:v>123.9</c:v>
                </c:pt>
                <c:pt idx="1335">
                  <c:v>123.9</c:v>
                </c:pt>
                <c:pt idx="1336">
                  <c:v>123.8</c:v>
                </c:pt>
                <c:pt idx="1337">
                  <c:v>123.8</c:v>
                </c:pt>
                <c:pt idx="1338">
                  <c:v>123.8</c:v>
                </c:pt>
                <c:pt idx="1339">
                  <c:v>124.3</c:v>
                </c:pt>
                <c:pt idx="1340">
                  <c:v>124.3</c:v>
                </c:pt>
                <c:pt idx="1341">
                  <c:v>124.3</c:v>
                </c:pt>
                <c:pt idx="1342">
                  <c:v>124.1</c:v>
                </c:pt>
                <c:pt idx="1343">
                  <c:v>124.1</c:v>
                </c:pt>
                <c:pt idx="1344">
                  <c:v>124.1</c:v>
                </c:pt>
                <c:pt idx="1345">
                  <c:v>124.2</c:v>
                </c:pt>
                <c:pt idx="1346">
                  <c:v>124.2</c:v>
                </c:pt>
                <c:pt idx="1347">
                  <c:v>124.2</c:v>
                </c:pt>
                <c:pt idx="1348">
                  <c:v>123.9</c:v>
                </c:pt>
                <c:pt idx="1349">
                  <c:v>123.9</c:v>
                </c:pt>
                <c:pt idx="1350">
                  <c:v>123.9</c:v>
                </c:pt>
                <c:pt idx="1351">
                  <c:v>124</c:v>
                </c:pt>
                <c:pt idx="1352">
                  <c:v>124</c:v>
                </c:pt>
                <c:pt idx="1353">
                  <c:v>124</c:v>
                </c:pt>
                <c:pt idx="1354">
                  <c:v>124.6</c:v>
                </c:pt>
                <c:pt idx="1355">
                  <c:v>124.6</c:v>
                </c:pt>
                <c:pt idx="1356">
                  <c:v>124.6</c:v>
                </c:pt>
                <c:pt idx="1357">
                  <c:v>125.1</c:v>
                </c:pt>
                <c:pt idx="1358">
                  <c:v>125.1</c:v>
                </c:pt>
                <c:pt idx="1359">
                  <c:v>125.1</c:v>
                </c:pt>
                <c:pt idx="1360">
                  <c:v>125.1</c:v>
                </c:pt>
                <c:pt idx="1361">
                  <c:v>125.1</c:v>
                </c:pt>
                <c:pt idx="1362">
                  <c:v>125.1</c:v>
                </c:pt>
                <c:pt idx="1363">
                  <c:v>124.9</c:v>
                </c:pt>
                <c:pt idx="1364">
                  <c:v>124.9</c:v>
                </c:pt>
                <c:pt idx="1365">
                  <c:v>124.9</c:v>
                </c:pt>
                <c:pt idx="1366">
                  <c:v>124.6</c:v>
                </c:pt>
                <c:pt idx="1367">
                  <c:v>124.6</c:v>
                </c:pt>
                <c:pt idx="1368">
                  <c:v>124.6</c:v>
                </c:pt>
                <c:pt idx="1369">
                  <c:v>124.4</c:v>
                </c:pt>
                <c:pt idx="1370">
                  <c:v>124.4</c:v>
                </c:pt>
                <c:pt idx="1371">
                  <c:v>124.4</c:v>
                </c:pt>
                <c:pt idx="1372">
                  <c:v>123.9</c:v>
                </c:pt>
                <c:pt idx="1373">
                  <c:v>123.9</c:v>
                </c:pt>
                <c:pt idx="1374">
                  <c:v>123.9</c:v>
                </c:pt>
                <c:pt idx="1375">
                  <c:v>123.9</c:v>
                </c:pt>
                <c:pt idx="1376">
                  <c:v>123.9</c:v>
                </c:pt>
                <c:pt idx="1377">
                  <c:v>123.9</c:v>
                </c:pt>
                <c:pt idx="1378">
                  <c:v>123.7</c:v>
                </c:pt>
                <c:pt idx="1379">
                  <c:v>123.7</c:v>
                </c:pt>
                <c:pt idx="1380">
                  <c:v>123.7</c:v>
                </c:pt>
                <c:pt idx="1381">
                  <c:v>124.4</c:v>
                </c:pt>
                <c:pt idx="1382">
                  <c:v>124.4</c:v>
                </c:pt>
                <c:pt idx="1383">
                  <c:v>124.4</c:v>
                </c:pt>
                <c:pt idx="1384">
                  <c:v>124</c:v>
                </c:pt>
                <c:pt idx="1385">
                  <c:v>124</c:v>
                </c:pt>
                <c:pt idx="1386">
                  <c:v>124</c:v>
                </c:pt>
                <c:pt idx="1387">
                  <c:v>124.1</c:v>
                </c:pt>
                <c:pt idx="1388">
                  <c:v>124.1</c:v>
                </c:pt>
                <c:pt idx="1389">
                  <c:v>124.1</c:v>
                </c:pt>
                <c:pt idx="1390">
                  <c:v>123.8</c:v>
                </c:pt>
                <c:pt idx="1391">
                  <c:v>123.8</c:v>
                </c:pt>
                <c:pt idx="1392">
                  <c:v>123.8</c:v>
                </c:pt>
                <c:pt idx="1393">
                  <c:v>124</c:v>
                </c:pt>
                <c:pt idx="1394">
                  <c:v>124</c:v>
                </c:pt>
                <c:pt idx="1395">
                  <c:v>124</c:v>
                </c:pt>
                <c:pt idx="1396">
                  <c:v>123.8</c:v>
                </c:pt>
                <c:pt idx="1397">
                  <c:v>123.8</c:v>
                </c:pt>
                <c:pt idx="1398">
                  <c:v>123.8</c:v>
                </c:pt>
                <c:pt idx="1399">
                  <c:v>124</c:v>
                </c:pt>
                <c:pt idx="1400">
                  <c:v>124</c:v>
                </c:pt>
                <c:pt idx="1401">
                  <c:v>124</c:v>
                </c:pt>
                <c:pt idx="1402">
                  <c:v>124.4</c:v>
                </c:pt>
                <c:pt idx="1403">
                  <c:v>124.4</c:v>
                </c:pt>
                <c:pt idx="1404">
                  <c:v>124.4</c:v>
                </c:pt>
                <c:pt idx="1405">
                  <c:v>124.9</c:v>
                </c:pt>
                <c:pt idx="1406">
                  <c:v>124.9</c:v>
                </c:pt>
                <c:pt idx="1407">
                  <c:v>124.9</c:v>
                </c:pt>
                <c:pt idx="1408">
                  <c:v>125.1</c:v>
                </c:pt>
                <c:pt idx="1409">
                  <c:v>125.1</c:v>
                </c:pt>
                <c:pt idx="1410">
                  <c:v>125.1</c:v>
                </c:pt>
                <c:pt idx="1411">
                  <c:v>124.8</c:v>
                </c:pt>
                <c:pt idx="1412">
                  <c:v>124.8</c:v>
                </c:pt>
                <c:pt idx="1413">
                  <c:v>124.8</c:v>
                </c:pt>
                <c:pt idx="1414">
                  <c:v>124.7</c:v>
                </c:pt>
                <c:pt idx="1415">
                  <c:v>124.7</c:v>
                </c:pt>
                <c:pt idx="1416">
                  <c:v>124.7</c:v>
                </c:pt>
                <c:pt idx="1417">
                  <c:v>124.8</c:v>
                </c:pt>
                <c:pt idx="1418">
                  <c:v>124.8</c:v>
                </c:pt>
                <c:pt idx="1419">
                  <c:v>124.8</c:v>
                </c:pt>
                <c:pt idx="1420">
                  <c:v>124.8</c:v>
                </c:pt>
                <c:pt idx="1421">
                  <c:v>124.8</c:v>
                </c:pt>
                <c:pt idx="1422">
                  <c:v>124.8</c:v>
                </c:pt>
                <c:pt idx="1423">
                  <c:v>125.1</c:v>
                </c:pt>
                <c:pt idx="1424">
                  <c:v>125.1</c:v>
                </c:pt>
                <c:pt idx="1425">
                  <c:v>125.1</c:v>
                </c:pt>
                <c:pt idx="1426">
                  <c:v>125</c:v>
                </c:pt>
                <c:pt idx="1427">
                  <c:v>125</c:v>
                </c:pt>
                <c:pt idx="1428">
                  <c:v>125</c:v>
                </c:pt>
                <c:pt idx="1429">
                  <c:v>125.3</c:v>
                </c:pt>
                <c:pt idx="1430">
                  <c:v>125.3</c:v>
                </c:pt>
                <c:pt idx="1431">
                  <c:v>125.3</c:v>
                </c:pt>
                <c:pt idx="1432">
                  <c:v>125.2</c:v>
                </c:pt>
                <c:pt idx="1433">
                  <c:v>125.2</c:v>
                </c:pt>
                <c:pt idx="1434">
                  <c:v>125.2</c:v>
                </c:pt>
                <c:pt idx="1435">
                  <c:v>125.2</c:v>
                </c:pt>
                <c:pt idx="1436">
                  <c:v>125.2</c:v>
                </c:pt>
                <c:pt idx="1437">
                  <c:v>125.2</c:v>
                </c:pt>
                <c:pt idx="1438">
                  <c:v>125.8</c:v>
                </c:pt>
                <c:pt idx="1439">
                  <c:v>125.8</c:v>
                </c:pt>
                <c:pt idx="1440">
                  <c:v>125.8</c:v>
                </c:pt>
                <c:pt idx="1441">
                  <c:v>126</c:v>
                </c:pt>
                <c:pt idx="1442">
                  <c:v>126</c:v>
                </c:pt>
                <c:pt idx="1443">
                  <c:v>126</c:v>
                </c:pt>
                <c:pt idx="1444">
                  <c:v>126</c:v>
                </c:pt>
                <c:pt idx="1445">
                  <c:v>126</c:v>
                </c:pt>
                <c:pt idx="1446">
                  <c:v>126</c:v>
                </c:pt>
                <c:pt idx="1447">
                  <c:v>125.6</c:v>
                </c:pt>
                <c:pt idx="1448">
                  <c:v>125.6</c:v>
                </c:pt>
                <c:pt idx="1449">
                  <c:v>125.6</c:v>
                </c:pt>
                <c:pt idx="1450">
                  <c:v>125.5</c:v>
                </c:pt>
                <c:pt idx="1451">
                  <c:v>125.5</c:v>
                </c:pt>
                <c:pt idx="1452">
                  <c:v>125.5</c:v>
                </c:pt>
                <c:pt idx="1453">
                  <c:v>125.8</c:v>
                </c:pt>
                <c:pt idx="1454">
                  <c:v>125.8</c:v>
                </c:pt>
                <c:pt idx="1455">
                  <c:v>125.8</c:v>
                </c:pt>
                <c:pt idx="1456">
                  <c:v>125.5</c:v>
                </c:pt>
                <c:pt idx="1457">
                  <c:v>125.5</c:v>
                </c:pt>
                <c:pt idx="1458">
                  <c:v>125.5</c:v>
                </c:pt>
                <c:pt idx="1459">
                  <c:v>125.3</c:v>
                </c:pt>
                <c:pt idx="1460">
                  <c:v>125.3</c:v>
                </c:pt>
                <c:pt idx="1461">
                  <c:v>125.3</c:v>
                </c:pt>
                <c:pt idx="1462">
                  <c:v>125.3</c:v>
                </c:pt>
                <c:pt idx="1463">
                  <c:v>125.3</c:v>
                </c:pt>
                <c:pt idx="1464">
                  <c:v>125.3</c:v>
                </c:pt>
                <c:pt idx="1465">
                  <c:v>125.6</c:v>
                </c:pt>
                <c:pt idx="1466">
                  <c:v>125.6</c:v>
                </c:pt>
                <c:pt idx="1467">
                  <c:v>125.6</c:v>
                </c:pt>
                <c:pt idx="1468">
                  <c:v>125.6</c:v>
                </c:pt>
                <c:pt idx="1469">
                  <c:v>125.6</c:v>
                </c:pt>
                <c:pt idx="1470">
                  <c:v>125.6</c:v>
                </c:pt>
                <c:pt idx="1471">
                  <c:v>125.4</c:v>
                </c:pt>
                <c:pt idx="1472">
                  <c:v>125.4</c:v>
                </c:pt>
                <c:pt idx="1473">
                  <c:v>125.4</c:v>
                </c:pt>
                <c:pt idx="1474">
                  <c:v>125.1</c:v>
                </c:pt>
                <c:pt idx="1475">
                  <c:v>125.1</c:v>
                </c:pt>
                <c:pt idx="1476">
                  <c:v>125.1</c:v>
                </c:pt>
                <c:pt idx="1477">
                  <c:v>125.4</c:v>
                </c:pt>
                <c:pt idx="1478">
                  <c:v>125.4</c:v>
                </c:pt>
                <c:pt idx="1479">
                  <c:v>125.4</c:v>
                </c:pt>
                <c:pt idx="1480">
                  <c:v>125.9</c:v>
                </c:pt>
                <c:pt idx="1481">
                  <c:v>125.9</c:v>
                </c:pt>
                <c:pt idx="1482">
                  <c:v>125.9</c:v>
                </c:pt>
                <c:pt idx="1483">
                  <c:v>126</c:v>
                </c:pt>
                <c:pt idx="1484">
                  <c:v>126</c:v>
                </c:pt>
                <c:pt idx="1485">
                  <c:v>126</c:v>
                </c:pt>
                <c:pt idx="1486">
                  <c:v>126.2</c:v>
                </c:pt>
                <c:pt idx="1487">
                  <c:v>126.2</c:v>
                </c:pt>
                <c:pt idx="1488">
                  <c:v>126.2</c:v>
                </c:pt>
                <c:pt idx="1489">
                  <c:v>125.9</c:v>
                </c:pt>
                <c:pt idx="1490">
                  <c:v>125.9</c:v>
                </c:pt>
                <c:pt idx="1491">
                  <c:v>125.9</c:v>
                </c:pt>
                <c:pt idx="1492">
                  <c:v>125.6</c:v>
                </c:pt>
                <c:pt idx="1493">
                  <c:v>125.6</c:v>
                </c:pt>
                <c:pt idx="1494">
                  <c:v>125.6</c:v>
                </c:pt>
                <c:pt idx="1495">
                  <c:v>125.4</c:v>
                </c:pt>
                <c:pt idx="1496">
                  <c:v>125.4</c:v>
                </c:pt>
                <c:pt idx="1497">
                  <c:v>125.4</c:v>
                </c:pt>
                <c:pt idx="1498">
                  <c:v>125.6</c:v>
                </c:pt>
                <c:pt idx="1499">
                  <c:v>125.6</c:v>
                </c:pt>
                <c:pt idx="1500">
                  <c:v>125.6</c:v>
                </c:pt>
                <c:pt idx="1501">
                  <c:v>126.2</c:v>
                </c:pt>
                <c:pt idx="1502">
                  <c:v>126.2</c:v>
                </c:pt>
                <c:pt idx="1503">
                  <c:v>126.2</c:v>
                </c:pt>
                <c:pt idx="1504">
                  <c:v>126.6</c:v>
                </c:pt>
                <c:pt idx="1505">
                  <c:v>126.6</c:v>
                </c:pt>
                <c:pt idx="1506">
                  <c:v>126.6</c:v>
                </c:pt>
                <c:pt idx="1507">
                  <c:v>126.4</c:v>
                </c:pt>
                <c:pt idx="1508">
                  <c:v>126.4</c:v>
                </c:pt>
                <c:pt idx="1509">
                  <c:v>126.4</c:v>
                </c:pt>
                <c:pt idx="1510">
                  <c:v>126.6</c:v>
                </c:pt>
                <c:pt idx="1511">
                  <c:v>126.6</c:v>
                </c:pt>
                <c:pt idx="1512">
                  <c:v>126.6</c:v>
                </c:pt>
                <c:pt idx="1513">
                  <c:v>127</c:v>
                </c:pt>
                <c:pt idx="1514">
                  <c:v>127</c:v>
                </c:pt>
                <c:pt idx="1515">
                  <c:v>127</c:v>
                </c:pt>
                <c:pt idx="1516">
                  <c:v>127.7</c:v>
                </c:pt>
                <c:pt idx="1517">
                  <c:v>127.7</c:v>
                </c:pt>
                <c:pt idx="1518">
                  <c:v>127.7</c:v>
                </c:pt>
                <c:pt idx="1519">
                  <c:v>128.4</c:v>
                </c:pt>
                <c:pt idx="1520">
                  <c:v>128.4</c:v>
                </c:pt>
                <c:pt idx="1521">
                  <c:v>128.4</c:v>
                </c:pt>
                <c:pt idx="1522">
                  <c:v>129.1</c:v>
                </c:pt>
                <c:pt idx="1523">
                  <c:v>129.1</c:v>
                </c:pt>
                <c:pt idx="1524">
                  <c:v>129.1</c:v>
                </c:pt>
                <c:pt idx="1525">
                  <c:v>129.19999999999999</c:v>
                </c:pt>
                <c:pt idx="1526">
                  <c:v>129.19999999999999</c:v>
                </c:pt>
                <c:pt idx="1527">
                  <c:v>129.19999999999999</c:v>
                </c:pt>
                <c:pt idx="1528">
                  <c:v>128.80000000000001</c:v>
                </c:pt>
                <c:pt idx="1529">
                  <c:v>128.80000000000001</c:v>
                </c:pt>
                <c:pt idx="1530">
                  <c:v>128.80000000000001</c:v>
                </c:pt>
                <c:pt idx="1531">
                  <c:v>127.9</c:v>
                </c:pt>
                <c:pt idx="1532">
                  <c:v>127.9</c:v>
                </c:pt>
                <c:pt idx="1533">
                  <c:v>127.9</c:v>
                </c:pt>
                <c:pt idx="1534">
                  <c:v>127.6</c:v>
                </c:pt>
                <c:pt idx="1535">
                  <c:v>127.6</c:v>
                </c:pt>
                <c:pt idx="1536">
                  <c:v>127.6</c:v>
                </c:pt>
                <c:pt idx="1537">
                  <c:v>127.5</c:v>
                </c:pt>
                <c:pt idx="1538">
                  <c:v>127.5</c:v>
                </c:pt>
                <c:pt idx="1539">
                  <c:v>127.5</c:v>
                </c:pt>
                <c:pt idx="1540">
                  <c:v>127.2</c:v>
                </c:pt>
                <c:pt idx="1541">
                  <c:v>127.2</c:v>
                </c:pt>
                <c:pt idx="1542">
                  <c:v>127.2</c:v>
                </c:pt>
                <c:pt idx="1543">
                  <c:v>126.7</c:v>
                </c:pt>
                <c:pt idx="1544">
                  <c:v>126.7</c:v>
                </c:pt>
                <c:pt idx="1545">
                  <c:v>126.7</c:v>
                </c:pt>
                <c:pt idx="1546">
                  <c:v>125.9</c:v>
                </c:pt>
                <c:pt idx="1547">
                  <c:v>125.9</c:v>
                </c:pt>
                <c:pt idx="1548">
                  <c:v>125.9</c:v>
                </c:pt>
                <c:pt idx="1549">
                  <c:v>125.3</c:v>
                </c:pt>
                <c:pt idx="1550">
                  <c:v>125.3</c:v>
                </c:pt>
                <c:pt idx="1551">
                  <c:v>125.3</c:v>
                </c:pt>
                <c:pt idx="1552">
                  <c:v>125.3</c:v>
                </c:pt>
                <c:pt idx="1553">
                  <c:v>125.3</c:v>
                </c:pt>
                <c:pt idx="1554">
                  <c:v>125.3</c:v>
                </c:pt>
                <c:pt idx="1555">
                  <c:v>125.2</c:v>
                </c:pt>
                <c:pt idx="1556">
                  <c:v>125.2</c:v>
                </c:pt>
                <c:pt idx="1557">
                  <c:v>125.2</c:v>
                </c:pt>
                <c:pt idx="1558">
                  <c:v>125.4</c:v>
                </c:pt>
                <c:pt idx="1559">
                  <c:v>125.4</c:v>
                </c:pt>
                <c:pt idx="1560">
                  <c:v>125.4</c:v>
                </c:pt>
                <c:pt idx="1561">
                  <c:v>125.1</c:v>
                </c:pt>
                <c:pt idx="1562">
                  <c:v>125.1</c:v>
                </c:pt>
                <c:pt idx="1563">
                  <c:v>125.1</c:v>
                </c:pt>
                <c:pt idx="1564">
                  <c:v>125.5</c:v>
                </c:pt>
                <c:pt idx="1565">
                  <c:v>125.5</c:v>
                </c:pt>
                <c:pt idx="1566">
                  <c:v>125.5</c:v>
                </c:pt>
                <c:pt idx="1567">
                  <c:v>125.5</c:v>
                </c:pt>
                <c:pt idx="1568">
                  <c:v>125.5</c:v>
                </c:pt>
                <c:pt idx="1569">
                  <c:v>125.5</c:v>
                </c:pt>
                <c:pt idx="1570">
                  <c:v>125.4</c:v>
                </c:pt>
                <c:pt idx="1571">
                  <c:v>125.4</c:v>
                </c:pt>
                <c:pt idx="1572">
                  <c:v>125.4</c:v>
                </c:pt>
                <c:pt idx="1573">
                  <c:v>125</c:v>
                </c:pt>
                <c:pt idx="1574">
                  <c:v>125</c:v>
                </c:pt>
                <c:pt idx="1575">
                  <c:v>125</c:v>
                </c:pt>
                <c:pt idx="1576">
                  <c:v>125</c:v>
                </c:pt>
                <c:pt idx="1577">
                  <c:v>125</c:v>
                </c:pt>
                <c:pt idx="1578">
                  <c:v>125</c:v>
                </c:pt>
                <c:pt idx="1579">
                  <c:v>125.5</c:v>
                </c:pt>
                <c:pt idx="1580">
                  <c:v>125.5</c:v>
                </c:pt>
                <c:pt idx="1581">
                  <c:v>125.5</c:v>
                </c:pt>
                <c:pt idx="1582">
                  <c:v>126.3</c:v>
                </c:pt>
                <c:pt idx="1583">
                  <c:v>126.3</c:v>
                </c:pt>
                <c:pt idx="1584">
                  <c:v>126.3</c:v>
                </c:pt>
                <c:pt idx="1585">
                  <c:v>127.2</c:v>
                </c:pt>
                <c:pt idx="1586">
                  <c:v>127.2</c:v>
                </c:pt>
                <c:pt idx="1587">
                  <c:v>127.2</c:v>
                </c:pt>
                <c:pt idx="1588">
                  <c:v>127.3</c:v>
                </c:pt>
                <c:pt idx="1589">
                  <c:v>127.3</c:v>
                </c:pt>
                <c:pt idx="1590">
                  <c:v>127.3</c:v>
                </c:pt>
                <c:pt idx="1591">
                  <c:v>127.6</c:v>
                </c:pt>
                <c:pt idx="1592">
                  <c:v>127.6</c:v>
                </c:pt>
                <c:pt idx="1593">
                  <c:v>127.6</c:v>
                </c:pt>
                <c:pt idx="1594">
                  <c:v>127.8</c:v>
                </c:pt>
                <c:pt idx="1595">
                  <c:v>127.8</c:v>
                </c:pt>
                <c:pt idx="1596">
                  <c:v>127.8</c:v>
                </c:pt>
                <c:pt idx="1597">
                  <c:v>128.80000000000001</c:v>
                </c:pt>
                <c:pt idx="1598">
                  <c:v>128.80000000000001</c:v>
                </c:pt>
                <c:pt idx="1599">
                  <c:v>128.80000000000001</c:v>
                </c:pt>
                <c:pt idx="1600">
                  <c:v>129.9</c:v>
                </c:pt>
                <c:pt idx="1601">
                  <c:v>129.9</c:v>
                </c:pt>
                <c:pt idx="1602">
                  <c:v>129.9</c:v>
                </c:pt>
                <c:pt idx="1603">
                  <c:v>130.6</c:v>
                </c:pt>
                <c:pt idx="1604">
                  <c:v>130.6</c:v>
                </c:pt>
                <c:pt idx="1605">
                  <c:v>130.6</c:v>
                </c:pt>
                <c:pt idx="1606">
                  <c:v>130.69999999999999</c:v>
                </c:pt>
                <c:pt idx="1607">
                  <c:v>130.69999999999999</c:v>
                </c:pt>
                <c:pt idx="1608">
                  <c:v>130.69999999999999</c:v>
                </c:pt>
                <c:pt idx="1609">
                  <c:v>129.9</c:v>
                </c:pt>
                <c:pt idx="1610">
                  <c:v>129.9</c:v>
                </c:pt>
                <c:pt idx="1611">
                  <c:v>129.9</c:v>
                </c:pt>
                <c:pt idx="1612">
                  <c:v>128.80000000000001</c:v>
                </c:pt>
                <c:pt idx="1613">
                  <c:v>128.80000000000001</c:v>
                </c:pt>
                <c:pt idx="1614">
                  <c:v>128.80000000000001</c:v>
                </c:pt>
                <c:pt idx="1615">
                  <c:v>126.8</c:v>
                </c:pt>
                <c:pt idx="1616">
                  <c:v>126.8</c:v>
                </c:pt>
                <c:pt idx="1617">
                  <c:v>126.8</c:v>
                </c:pt>
                <c:pt idx="1618">
                  <c:v>123.9</c:v>
                </c:pt>
                <c:pt idx="1619">
                  <c:v>123.9</c:v>
                </c:pt>
                <c:pt idx="1620">
                  <c:v>123.9</c:v>
                </c:pt>
                <c:pt idx="1621">
                  <c:v>121.2</c:v>
                </c:pt>
                <c:pt idx="1622">
                  <c:v>121.2</c:v>
                </c:pt>
                <c:pt idx="1623">
                  <c:v>121.2</c:v>
                </c:pt>
                <c:pt idx="1624">
                  <c:v>118.9</c:v>
                </c:pt>
                <c:pt idx="1625">
                  <c:v>118.9</c:v>
                </c:pt>
                <c:pt idx="1626">
                  <c:v>118.9</c:v>
                </c:pt>
                <c:pt idx="1627">
                  <c:v>118.8</c:v>
                </c:pt>
                <c:pt idx="1628">
                  <c:v>118.8</c:v>
                </c:pt>
                <c:pt idx="1629">
                  <c:v>118.8</c:v>
                </c:pt>
                <c:pt idx="1630">
                  <c:v>118.9</c:v>
                </c:pt>
                <c:pt idx="1631">
                  <c:v>118.9</c:v>
                </c:pt>
                <c:pt idx="1632">
                  <c:v>118.9</c:v>
                </c:pt>
                <c:pt idx="1633">
                  <c:v>119.4</c:v>
                </c:pt>
                <c:pt idx="1634">
                  <c:v>119.4</c:v>
                </c:pt>
                <c:pt idx="1635">
                  <c:v>119.4</c:v>
                </c:pt>
                <c:pt idx="1636">
                  <c:v>120.7</c:v>
                </c:pt>
                <c:pt idx="1637">
                  <c:v>120.7</c:v>
                </c:pt>
                <c:pt idx="1638">
                  <c:v>120.7</c:v>
                </c:pt>
                <c:pt idx="1639">
                  <c:v>123</c:v>
                </c:pt>
                <c:pt idx="1640">
                  <c:v>123</c:v>
                </c:pt>
                <c:pt idx="1641">
                  <c:v>123</c:v>
                </c:pt>
                <c:pt idx="1642">
                  <c:v>125.6</c:v>
                </c:pt>
                <c:pt idx="1643">
                  <c:v>125.6</c:v>
                </c:pt>
                <c:pt idx="1644">
                  <c:v>125.6</c:v>
                </c:pt>
                <c:pt idx="1645">
                  <c:v>127</c:v>
                </c:pt>
                <c:pt idx="1646">
                  <c:v>127</c:v>
                </c:pt>
                <c:pt idx="1647">
                  <c:v>127</c:v>
                </c:pt>
                <c:pt idx="1648">
                  <c:v>127.2</c:v>
                </c:pt>
                <c:pt idx="1649">
                  <c:v>127.2</c:v>
                </c:pt>
                <c:pt idx="1650">
                  <c:v>127.2</c:v>
                </c:pt>
                <c:pt idx="1651">
                  <c:v>127.2</c:v>
                </c:pt>
                <c:pt idx="1652">
                  <c:v>127.2</c:v>
                </c:pt>
                <c:pt idx="1653">
                  <c:v>127.2</c:v>
                </c:pt>
                <c:pt idx="1654">
                  <c:v>127.3</c:v>
                </c:pt>
                <c:pt idx="1655">
                  <c:v>127.3</c:v>
                </c:pt>
                <c:pt idx="1656">
                  <c:v>127.3</c:v>
                </c:pt>
                <c:pt idx="1657">
                  <c:v>127.5</c:v>
                </c:pt>
                <c:pt idx="1658">
                  <c:v>127.5</c:v>
                </c:pt>
                <c:pt idx="1659">
                  <c:v>127.5</c:v>
                </c:pt>
                <c:pt idx="1660">
                  <c:v>127.7</c:v>
                </c:pt>
                <c:pt idx="1661">
                  <c:v>127.7</c:v>
                </c:pt>
                <c:pt idx="1662">
                  <c:v>127.7</c:v>
                </c:pt>
                <c:pt idx="1663">
                  <c:v>128.1</c:v>
                </c:pt>
                <c:pt idx="1664">
                  <c:v>128.1</c:v>
                </c:pt>
                <c:pt idx="1665">
                  <c:v>128.1</c:v>
                </c:pt>
                <c:pt idx="1666">
                  <c:v>128.1</c:v>
                </c:pt>
                <c:pt idx="1667">
                  <c:v>128.1</c:v>
                </c:pt>
                <c:pt idx="1668">
                  <c:v>128.1</c:v>
                </c:pt>
                <c:pt idx="1669">
                  <c:v>128.5</c:v>
                </c:pt>
                <c:pt idx="1670">
                  <c:v>128.5</c:v>
                </c:pt>
                <c:pt idx="1671">
                  <c:v>128.5</c:v>
                </c:pt>
                <c:pt idx="1672">
                  <c:v>128.6</c:v>
                </c:pt>
                <c:pt idx="1673">
                  <c:v>128.6</c:v>
                </c:pt>
                <c:pt idx="1674">
                  <c:v>128.6</c:v>
                </c:pt>
                <c:pt idx="1675">
                  <c:v>129</c:v>
                </c:pt>
                <c:pt idx="1676">
                  <c:v>129</c:v>
                </c:pt>
                <c:pt idx="1677">
                  <c:v>129</c:v>
                </c:pt>
                <c:pt idx="1678">
                  <c:v>129.30000000000001</c:v>
                </c:pt>
                <c:pt idx="1679">
                  <c:v>129.30000000000001</c:v>
                </c:pt>
                <c:pt idx="1680">
                  <c:v>129.30000000000001</c:v>
                </c:pt>
                <c:pt idx="1681">
                  <c:v>129.80000000000001</c:v>
                </c:pt>
                <c:pt idx="1682">
                  <c:v>129.80000000000001</c:v>
                </c:pt>
                <c:pt idx="1683">
                  <c:v>129.80000000000001</c:v>
                </c:pt>
                <c:pt idx="1684">
                  <c:v>130.30000000000001</c:v>
                </c:pt>
                <c:pt idx="1685">
                  <c:v>130.30000000000001</c:v>
                </c:pt>
                <c:pt idx="1686">
                  <c:v>130.30000000000001</c:v>
                </c:pt>
                <c:pt idx="1687">
                  <c:v>130.69999999999999</c:v>
                </c:pt>
                <c:pt idx="1688">
                  <c:v>130.69999999999999</c:v>
                </c:pt>
                <c:pt idx="1689">
                  <c:v>130.69999999999999</c:v>
                </c:pt>
                <c:pt idx="1690">
                  <c:v>130.9</c:v>
                </c:pt>
                <c:pt idx="1691">
                  <c:v>130.9</c:v>
                </c:pt>
                <c:pt idx="1692">
                  <c:v>130.9</c:v>
                </c:pt>
                <c:pt idx="1693">
                  <c:v>131.69999999999999</c:v>
                </c:pt>
                <c:pt idx="1694">
                  <c:v>131.69999999999999</c:v>
                </c:pt>
                <c:pt idx="1695">
                  <c:v>131.69999999999999</c:v>
                </c:pt>
                <c:pt idx="1696">
                  <c:v>132.69999999999999</c:v>
                </c:pt>
                <c:pt idx="1697">
                  <c:v>132.69999999999999</c:v>
                </c:pt>
                <c:pt idx="1698">
                  <c:v>132.69999999999999</c:v>
                </c:pt>
                <c:pt idx="1699">
                  <c:v>133.6</c:v>
                </c:pt>
                <c:pt idx="1700">
                  <c:v>133.6</c:v>
                </c:pt>
                <c:pt idx="1701">
                  <c:v>133.6</c:v>
                </c:pt>
                <c:pt idx="1702">
                  <c:v>134</c:v>
                </c:pt>
                <c:pt idx="1703">
                  <c:v>134</c:v>
                </c:pt>
                <c:pt idx="1704">
                  <c:v>134</c:v>
                </c:pt>
                <c:pt idx="1705">
                  <c:v>134.30000000000001</c:v>
                </c:pt>
                <c:pt idx="1706">
                  <c:v>134.30000000000001</c:v>
                </c:pt>
                <c:pt idx="1707">
                  <c:v>134.30000000000001</c:v>
                </c:pt>
                <c:pt idx="1708">
                  <c:v>134.4</c:v>
                </c:pt>
                <c:pt idx="1709">
                  <c:v>134.4</c:v>
                </c:pt>
                <c:pt idx="1710">
                  <c:v>134.4</c:v>
                </c:pt>
                <c:pt idx="1711">
                  <c:v>134.80000000000001</c:v>
                </c:pt>
                <c:pt idx="1712">
                  <c:v>134.80000000000001</c:v>
                </c:pt>
                <c:pt idx="1713">
                  <c:v>134.80000000000001</c:v>
                </c:pt>
                <c:pt idx="1714">
                  <c:v>135.19999999999999</c:v>
                </c:pt>
                <c:pt idx="1715">
                  <c:v>135.19999999999999</c:v>
                </c:pt>
                <c:pt idx="1716">
                  <c:v>135.19999999999999</c:v>
                </c:pt>
                <c:pt idx="1717">
                  <c:v>135.69999999999999</c:v>
                </c:pt>
                <c:pt idx="1718">
                  <c:v>135.69999999999999</c:v>
                </c:pt>
                <c:pt idx="1719">
                  <c:v>135.69999999999999</c:v>
                </c:pt>
                <c:pt idx="1720">
                  <c:v>135.4</c:v>
                </c:pt>
                <c:pt idx="1721">
                  <c:v>135.4</c:v>
                </c:pt>
                <c:pt idx="1722">
                  <c:v>135.4</c:v>
                </c:pt>
                <c:pt idx="1723">
                  <c:v>135</c:v>
                </c:pt>
                <c:pt idx="1724">
                  <c:v>135</c:v>
                </c:pt>
                <c:pt idx="1725">
                  <c:v>135</c:v>
                </c:pt>
                <c:pt idx="1726">
                  <c:v>135.19999999999999</c:v>
                </c:pt>
                <c:pt idx="1727">
                  <c:v>135.19999999999999</c:v>
                </c:pt>
                <c:pt idx="1728">
                  <c:v>135.19999999999999</c:v>
                </c:pt>
                <c:pt idx="1729">
                  <c:v>136.19999999999999</c:v>
                </c:pt>
                <c:pt idx="1730">
                  <c:v>136.19999999999999</c:v>
                </c:pt>
                <c:pt idx="1731">
                  <c:v>136.19999999999999</c:v>
                </c:pt>
                <c:pt idx="1732">
                  <c:v>137.6</c:v>
                </c:pt>
                <c:pt idx="1733">
                  <c:v>137.6</c:v>
                </c:pt>
                <c:pt idx="1734">
                  <c:v>137.6</c:v>
                </c:pt>
                <c:pt idx="1735">
                  <c:v>138</c:v>
                </c:pt>
                <c:pt idx="1736">
                  <c:v>138</c:v>
                </c:pt>
                <c:pt idx="1737">
                  <c:v>138</c:v>
                </c:pt>
                <c:pt idx="1738">
                  <c:v>138.5</c:v>
                </c:pt>
                <c:pt idx="1739">
                  <c:v>138.5</c:v>
                </c:pt>
                <c:pt idx="1740">
                  <c:v>138.5</c:v>
                </c:pt>
                <c:pt idx="1741">
                  <c:v>138.5</c:v>
                </c:pt>
                <c:pt idx="1742">
                  <c:v>138.5</c:v>
                </c:pt>
                <c:pt idx="1743">
                  <c:v>138.5</c:v>
                </c:pt>
                <c:pt idx="1744">
                  <c:v>139.19999999999999</c:v>
                </c:pt>
                <c:pt idx="1745">
                  <c:v>139.19999999999999</c:v>
                </c:pt>
                <c:pt idx="1746">
                  <c:v>139.19999999999999</c:v>
                </c:pt>
                <c:pt idx="1747">
                  <c:v>139.5</c:v>
                </c:pt>
                <c:pt idx="1748">
                  <c:v>139.5</c:v>
                </c:pt>
                <c:pt idx="1749">
                  <c:v>139.5</c:v>
                </c:pt>
                <c:pt idx="1750">
                  <c:v>139.30000000000001</c:v>
                </c:pt>
                <c:pt idx="1751">
                  <c:v>139.30000000000001</c:v>
                </c:pt>
                <c:pt idx="1752">
                  <c:v>139.30000000000001</c:v>
                </c:pt>
                <c:pt idx="1753">
                  <c:v>138.9</c:v>
                </c:pt>
                <c:pt idx="1754">
                  <c:v>138.9</c:v>
                </c:pt>
                <c:pt idx="1755">
                  <c:v>138.9</c:v>
                </c:pt>
                <c:pt idx="1756">
                  <c:v>138.5</c:v>
                </c:pt>
                <c:pt idx="1757">
                  <c:v>138.5</c:v>
                </c:pt>
                <c:pt idx="1758">
                  <c:v>138.5</c:v>
                </c:pt>
                <c:pt idx="1759">
                  <c:v>138</c:v>
                </c:pt>
                <c:pt idx="1760">
                  <c:v>138</c:v>
                </c:pt>
                <c:pt idx="1761">
                  <c:v>138</c:v>
                </c:pt>
                <c:pt idx="1762">
                  <c:v>137.1</c:v>
                </c:pt>
                <c:pt idx="1763">
                  <c:v>137.1</c:v>
                </c:pt>
                <c:pt idx="1764">
                  <c:v>137.1</c:v>
                </c:pt>
                <c:pt idx="1765">
                  <c:v>135.5</c:v>
                </c:pt>
                <c:pt idx="1766">
                  <c:v>135.5</c:v>
                </c:pt>
                <c:pt idx="1767">
                  <c:v>135.5</c:v>
                </c:pt>
                <c:pt idx="1768">
                  <c:v>133.80000000000001</c:v>
                </c:pt>
                <c:pt idx="1769">
                  <c:v>133.80000000000001</c:v>
                </c:pt>
                <c:pt idx="1770">
                  <c:v>133.80000000000001</c:v>
                </c:pt>
                <c:pt idx="1771">
                  <c:v>132.30000000000001</c:v>
                </c:pt>
                <c:pt idx="1772">
                  <c:v>132.30000000000001</c:v>
                </c:pt>
                <c:pt idx="1773">
                  <c:v>132.30000000000001</c:v>
                </c:pt>
                <c:pt idx="1774">
                  <c:v>131.1</c:v>
                </c:pt>
                <c:pt idx="1775">
                  <c:v>131.1</c:v>
                </c:pt>
                <c:pt idx="1776">
                  <c:v>131.1</c:v>
                </c:pt>
                <c:pt idx="1777">
                  <c:v>130.9</c:v>
                </c:pt>
                <c:pt idx="1778">
                  <c:v>130.9</c:v>
                </c:pt>
                <c:pt idx="1779">
                  <c:v>130.9</c:v>
                </c:pt>
                <c:pt idx="1780">
                  <c:v>130.69999999999999</c:v>
                </c:pt>
                <c:pt idx="1781">
                  <c:v>130.69999999999999</c:v>
                </c:pt>
                <c:pt idx="1782">
                  <c:v>130.69999999999999</c:v>
                </c:pt>
                <c:pt idx="1783">
                  <c:v>130.80000000000001</c:v>
                </c:pt>
                <c:pt idx="1784">
                  <c:v>130.80000000000001</c:v>
                </c:pt>
                <c:pt idx="1785">
                  <c:v>130.80000000000001</c:v>
                </c:pt>
                <c:pt idx="1786">
                  <c:v>130.6</c:v>
                </c:pt>
                <c:pt idx="1787">
                  <c:v>130.6</c:v>
                </c:pt>
                <c:pt idx="1788">
                  <c:v>130.6</c:v>
                </c:pt>
                <c:pt idx="1789">
                  <c:v>130.80000000000001</c:v>
                </c:pt>
                <c:pt idx="1790">
                  <c:v>130.80000000000001</c:v>
                </c:pt>
                <c:pt idx="1791">
                  <c:v>130.80000000000001</c:v>
                </c:pt>
                <c:pt idx="1792">
                  <c:v>130.5</c:v>
                </c:pt>
                <c:pt idx="1793">
                  <c:v>130.5</c:v>
                </c:pt>
                <c:pt idx="1794">
                  <c:v>130.5</c:v>
                </c:pt>
                <c:pt idx="1795">
                  <c:v>130.30000000000001</c:v>
                </c:pt>
                <c:pt idx="1796">
                  <c:v>130.30000000000001</c:v>
                </c:pt>
                <c:pt idx="1797">
                  <c:v>130.30000000000001</c:v>
                </c:pt>
                <c:pt idx="1798">
                  <c:v>129.6</c:v>
                </c:pt>
                <c:pt idx="1799">
                  <c:v>129.6</c:v>
                </c:pt>
                <c:pt idx="1800">
                  <c:v>129.6</c:v>
                </c:pt>
                <c:pt idx="1801">
                  <c:v>129.80000000000001</c:v>
                </c:pt>
                <c:pt idx="1802">
                  <c:v>129.80000000000001</c:v>
                </c:pt>
                <c:pt idx="1803">
                  <c:v>129.80000000000001</c:v>
                </c:pt>
                <c:pt idx="1804">
                  <c:v>129.6</c:v>
                </c:pt>
                <c:pt idx="1805">
                  <c:v>129.6</c:v>
                </c:pt>
                <c:pt idx="1806">
                  <c:v>129.6</c:v>
                </c:pt>
                <c:pt idx="1807">
                  <c:v>130.19999999999999</c:v>
                </c:pt>
                <c:pt idx="1808">
                  <c:v>130.19999999999999</c:v>
                </c:pt>
                <c:pt idx="1809">
                  <c:v>130.19999999999999</c:v>
                </c:pt>
                <c:pt idx="1810">
                  <c:v>130</c:v>
                </c:pt>
                <c:pt idx="1811">
                  <c:v>130</c:v>
                </c:pt>
                <c:pt idx="1812">
                  <c:v>130</c:v>
                </c:pt>
                <c:pt idx="1813">
                  <c:v>129.80000000000001</c:v>
                </c:pt>
                <c:pt idx="1814">
                  <c:v>129.80000000000001</c:v>
                </c:pt>
                <c:pt idx="1815">
                  <c:v>129.80000000000001</c:v>
                </c:pt>
                <c:pt idx="1816">
                  <c:v>129.9</c:v>
                </c:pt>
                <c:pt idx="1817">
                  <c:v>129.9</c:v>
                </c:pt>
                <c:pt idx="1818">
                  <c:v>129.9</c:v>
                </c:pt>
                <c:pt idx="1819">
                  <c:v>129.9</c:v>
                </c:pt>
                <c:pt idx="1820">
                  <c:v>129.9</c:v>
                </c:pt>
                <c:pt idx="1821">
                  <c:v>129.9</c:v>
                </c:pt>
                <c:pt idx="1822">
                  <c:v>130.4</c:v>
                </c:pt>
                <c:pt idx="1823">
                  <c:v>130.4</c:v>
                </c:pt>
                <c:pt idx="1824">
                  <c:v>130.4</c:v>
                </c:pt>
                <c:pt idx="1825">
                  <c:v>130.80000000000001</c:v>
                </c:pt>
                <c:pt idx="1826">
                  <c:v>130.80000000000001</c:v>
                </c:pt>
                <c:pt idx="1827">
                  <c:v>130.80000000000001</c:v>
                </c:pt>
                <c:pt idx="1828">
                  <c:v>131.80000000000001</c:v>
                </c:pt>
                <c:pt idx="1829">
                  <c:v>131.80000000000001</c:v>
                </c:pt>
                <c:pt idx="1830">
                  <c:v>131.80000000000001</c:v>
                </c:pt>
                <c:pt idx="1831">
                  <c:v>133.1</c:v>
                </c:pt>
                <c:pt idx="1832">
                  <c:v>133.1</c:v>
                </c:pt>
                <c:pt idx="1833">
                  <c:v>133.1</c:v>
                </c:pt>
                <c:pt idx="1834">
                  <c:v>134</c:v>
                </c:pt>
                <c:pt idx="1835">
                  <c:v>134</c:v>
                </c:pt>
                <c:pt idx="1836">
                  <c:v>134</c:v>
                </c:pt>
                <c:pt idx="1837">
                  <c:v>135.30000000000001</c:v>
                </c:pt>
                <c:pt idx="1838">
                  <c:v>135.30000000000001</c:v>
                </c:pt>
                <c:pt idx="1839">
                  <c:v>135.30000000000001</c:v>
                </c:pt>
                <c:pt idx="1840">
                  <c:v>135.69999999999999</c:v>
                </c:pt>
                <c:pt idx="1841">
                  <c:v>135.69999999999999</c:v>
                </c:pt>
                <c:pt idx="1842">
                  <c:v>135.69999999999999</c:v>
                </c:pt>
                <c:pt idx="1843">
                  <c:v>136</c:v>
                </c:pt>
                <c:pt idx="1844">
                  <c:v>136</c:v>
                </c:pt>
                <c:pt idx="1845">
                  <c:v>136</c:v>
                </c:pt>
                <c:pt idx="1846">
                  <c:v>134.80000000000001</c:v>
                </c:pt>
                <c:pt idx="1847">
                  <c:v>134.80000000000001</c:v>
                </c:pt>
                <c:pt idx="1848">
                  <c:v>134.80000000000001</c:v>
                </c:pt>
                <c:pt idx="1849">
                  <c:v>134.19999999999999</c:v>
                </c:pt>
                <c:pt idx="1850">
                  <c:v>134.19999999999999</c:v>
                </c:pt>
                <c:pt idx="1851">
                  <c:v>134.19999999999999</c:v>
                </c:pt>
                <c:pt idx="1852">
                  <c:v>133.19999999999999</c:v>
                </c:pt>
                <c:pt idx="1853">
                  <c:v>133.19999999999999</c:v>
                </c:pt>
                <c:pt idx="1854">
                  <c:v>133.19999999999999</c:v>
                </c:pt>
                <c:pt idx="1855">
                  <c:v>133.30000000000001</c:v>
                </c:pt>
                <c:pt idx="1856">
                  <c:v>133.30000000000001</c:v>
                </c:pt>
                <c:pt idx="1857">
                  <c:v>133.30000000000001</c:v>
                </c:pt>
                <c:pt idx="1858">
                  <c:v>133.19999999999999</c:v>
                </c:pt>
                <c:pt idx="1859">
                  <c:v>133.19999999999999</c:v>
                </c:pt>
                <c:pt idx="1860">
                  <c:v>133.19999999999999</c:v>
                </c:pt>
                <c:pt idx="1861">
                  <c:v>133.69999999999999</c:v>
                </c:pt>
                <c:pt idx="1862">
                  <c:v>133.69999999999999</c:v>
                </c:pt>
                <c:pt idx="1863">
                  <c:v>133.69999999999999</c:v>
                </c:pt>
                <c:pt idx="1864">
                  <c:v>134</c:v>
                </c:pt>
                <c:pt idx="1865">
                  <c:v>134</c:v>
                </c:pt>
                <c:pt idx="1866">
                  <c:v>134</c:v>
                </c:pt>
                <c:pt idx="1867">
                  <c:v>135</c:v>
                </c:pt>
                <c:pt idx="1868">
                  <c:v>135</c:v>
                </c:pt>
                <c:pt idx="1869">
                  <c:v>135</c:v>
                </c:pt>
                <c:pt idx="1870">
                  <c:v>135.80000000000001</c:v>
                </c:pt>
                <c:pt idx="1871">
                  <c:v>135.80000000000001</c:v>
                </c:pt>
                <c:pt idx="1872">
                  <c:v>135.80000000000001</c:v>
                </c:pt>
                <c:pt idx="1873">
                  <c:v>136.69999999999999</c:v>
                </c:pt>
                <c:pt idx="1874">
                  <c:v>136.69999999999999</c:v>
                </c:pt>
                <c:pt idx="1875">
                  <c:v>136.69999999999999</c:v>
                </c:pt>
                <c:pt idx="1876">
                  <c:v>137.5</c:v>
                </c:pt>
                <c:pt idx="1877">
                  <c:v>137.5</c:v>
                </c:pt>
                <c:pt idx="1878">
                  <c:v>137.5</c:v>
                </c:pt>
                <c:pt idx="1879">
                  <c:v>138.1</c:v>
                </c:pt>
                <c:pt idx="1880">
                  <c:v>138.1</c:v>
                </c:pt>
                <c:pt idx="1881">
                  <c:v>138.1</c:v>
                </c:pt>
                <c:pt idx="1882">
                  <c:v>138.4</c:v>
                </c:pt>
                <c:pt idx="1883">
                  <c:v>138.4</c:v>
                </c:pt>
                <c:pt idx="1884">
                  <c:v>138.4</c:v>
                </c:pt>
                <c:pt idx="1885">
                  <c:v>138</c:v>
                </c:pt>
                <c:pt idx="1886">
                  <c:v>138</c:v>
                </c:pt>
                <c:pt idx="1887">
                  <c:v>138</c:v>
                </c:pt>
                <c:pt idx="1888">
                  <c:v>138.19999999999999</c:v>
                </c:pt>
                <c:pt idx="1889">
                  <c:v>138.19999999999999</c:v>
                </c:pt>
                <c:pt idx="1890">
                  <c:v>138.19999999999999</c:v>
                </c:pt>
                <c:pt idx="1891">
                  <c:v>139</c:v>
                </c:pt>
                <c:pt idx="1892">
                  <c:v>139</c:v>
                </c:pt>
                <c:pt idx="1893">
                  <c:v>139</c:v>
                </c:pt>
                <c:pt idx="1894">
                  <c:v>141.30000000000001</c:v>
                </c:pt>
                <c:pt idx="1895">
                  <c:v>141.30000000000001</c:v>
                </c:pt>
                <c:pt idx="1896">
                  <c:v>141.30000000000001</c:v>
                </c:pt>
                <c:pt idx="1897">
                  <c:v>143.6</c:v>
                </c:pt>
                <c:pt idx="1898">
                  <c:v>143.6</c:v>
                </c:pt>
                <c:pt idx="1899">
                  <c:v>143.6</c:v>
                </c:pt>
                <c:pt idx="1900">
                  <c:v>146.5</c:v>
                </c:pt>
                <c:pt idx="1901">
                  <c:v>146.5</c:v>
                </c:pt>
                <c:pt idx="1902">
                  <c:v>146.5</c:v>
                </c:pt>
                <c:pt idx="1903">
                  <c:v>148.19999999999999</c:v>
                </c:pt>
                <c:pt idx="1904">
                  <c:v>148.19999999999999</c:v>
                </c:pt>
                <c:pt idx="1905">
                  <c:v>148.19999999999999</c:v>
                </c:pt>
                <c:pt idx="1906">
                  <c:v>148</c:v>
                </c:pt>
                <c:pt idx="1907">
                  <c:v>148</c:v>
                </c:pt>
                <c:pt idx="1908">
                  <c:v>148</c:v>
                </c:pt>
                <c:pt idx="1909">
                  <c:v>145.4</c:v>
                </c:pt>
                <c:pt idx="1910">
                  <c:v>145.4</c:v>
                </c:pt>
                <c:pt idx="1911">
                  <c:v>145.4</c:v>
                </c:pt>
                <c:pt idx="1912">
                  <c:v>141.9</c:v>
                </c:pt>
                <c:pt idx="1913">
                  <c:v>141.9</c:v>
                </c:pt>
                <c:pt idx="1914">
                  <c:v>141.9</c:v>
                </c:pt>
                <c:pt idx="1915">
                  <c:v>139.4</c:v>
                </c:pt>
                <c:pt idx="1916">
                  <c:v>139.4</c:v>
                </c:pt>
                <c:pt idx="1917">
                  <c:v>139.4</c:v>
                </c:pt>
                <c:pt idx="1918">
                  <c:v>138.6</c:v>
                </c:pt>
                <c:pt idx="1919">
                  <c:v>138.6</c:v>
                </c:pt>
                <c:pt idx="1920">
                  <c:v>138.6</c:v>
                </c:pt>
                <c:pt idx="1921">
                  <c:v>138.69999999999999</c:v>
                </c:pt>
                <c:pt idx="1922">
                  <c:v>138.69999999999999</c:v>
                </c:pt>
                <c:pt idx="1923">
                  <c:v>138.69999999999999</c:v>
                </c:pt>
                <c:pt idx="1924">
                  <c:v>137.6</c:v>
                </c:pt>
                <c:pt idx="1925">
                  <c:v>137.6</c:v>
                </c:pt>
                <c:pt idx="1926">
                  <c:v>137.6</c:v>
                </c:pt>
                <c:pt idx="1927">
                  <c:v>134.69999999999999</c:v>
                </c:pt>
                <c:pt idx="1928">
                  <c:v>134.69999999999999</c:v>
                </c:pt>
                <c:pt idx="1929">
                  <c:v>134.69999999999999</c:v>
                </c:pt>
                <c:pt idx="1930">
                  <c:v>133.1</c:v>
                </c:pt>
                <c:pt idx="1931">
                  <c:v>133.1</c:v>
                </c:pt>
                <c:pt idx="1932">
                  <c:v>133.1</c:v>
                </c:pt>
                <c:pt idx="1933">
                  <c:v>133.5</c:v>
                </c:pt>
                <c:pt idx="1934">
                  <c:v>133.5</c:v>
                </c:pt>
                <c:pt idx="1935">
                  <c:v>133.5</c:v>
                </c:pt>
                <c:pt idx="1936">
                  <c:v>135.69999999999999</c:v>
                </c:pt>
                <c:pt idx="1937">
                  <c:v>135.69999999999999</c:v>
                </c:pt>
                <c:pt idx="1938">
                  <c:v>135.69999999999999</c:v>
                </c:pt>
                <c:pt idx="1939">
                  <c:v>136.80000000000001</c:v>
                </c:pt>
                <c:pt idx="1940">
                  <c:v>136.80000000000001</c:v>
                </c:pt>
                <c:pt idx="1941">
                  <c:v>136.80000000000001</c:v>
                </c:pt>
                <c:pt idx="1942">
                  <c:v>137.80000000000001</c:v>
                </c:pt>
                <c:pt idx="1943">
                  <c:v>137.80000000000001</c:v>
                </c:pt>
                <c:pt idx="1944">
                  <c:v>137.80000000000001</c:v>
                </c:pt>
                <c:pt idx="1945">
                  <c:v>138.69999999999999</c:v>
                </c:pt>
                <c:pt idx="1946">
                  <c:v>138.69999999999999</c:v>
                </c:pt>
                <c:pt idx="1947">
                  <c:v>138.69999999999999</c:v>
                </c:pt>
                <c:pt idx="1948">
                  <c:v>139</c:v>
                </c:pt>
                <c:pt idx="1949">
                  <c:v>139</c:v>
                </c:pt>
                <c:pt idx="1950">
                  <c:v>139</c:v>
                </c:pt>
                <c:pt idx="1951">
                  <c:v>138.80000000000001</c:v>
                </c:pt>
                <c:pt idx="1952">
                  <c:v>138.80000000000001</c:v>
                </c:pt>
                <c:pt idx="1953">
                  <c:v>138.80000000000001</c:v>
                </c:pt>
                <c:pt idx="1954">
                  <c:v>138.1</c:v>
                </c:pt>
                <c:pt idx="1955">
                  <c:v>138.1</c:v>
                </c:pt>
                <c:pt idx="1956">
                  <c:v>138.1</c:v>
                </c:pt>
                <c:pt idx="1957">
                  <c:v>138.19999999999999</c:v>
                </c:pt>
                <c:pt idx="1958">
                  <c:v>138.19999999999999</c:v>
                </c:pt>
                <c:pt idx="1959">
                  <c:v>138.19999999999999</c:v>
                </c:pt>
                <c:pt idx="1960">
                  <c:v>137.69999999999999</c:v>
                </c:pt>
                <c:pt idx="1961">
                  <c:v>137.69999999999999</c:v>
                </c:pt>
                <c:pt idx="1962">
                  <c:v>137.69999999999999</c:v>
                </c:pt>
                <c:pt idx="1963">
                  <c:v>137.19999999999999</c:v>
                </c:pt>
                <c:pt idx="1964">
                  <c:v>137.19999999999999</c:v>
                </c:pt>
                <c:pt idx="1965">
                  <c:v>137.19999999999999</c:v>
                </c:pt>
                <c:pt idx="1966">
                  <c:v>137.6</c:v>
                </c:pt>
                <c:pt idx="1967">
                  <c:v>137.6</c:v>
                </c:pt>
                <c:pt idx="1968">
                  <c:v>137.6</c:v>
                </c:pt>
                <c:pt idx="1969">
                  <c:v>138.6</c:v>
                </c:pt>
                <c:pt idx="1970">
                  <c:v>138.6</c:v>
                </c:pt>
                <c:pt idx="1971">
                  <c:v>138.6</c:v>
                </c:pt>
                <c:pt idx="1972">
                  <c:v>141.30000000000001</c:v>
                </c:pt>
                <c:pt idx="1973">
                  <c:v>141.30000000000001</c:v>
                </c:pt>
                <c:pt idx="1974">
                  <c:v>141.30000000000001</c:v>
                </c:pt>
                <c:pt idx="1975">
                  <c:v>142.6</c:v>
                </c:pt>
                <c:pt idx="1976">
                  <c:v>142.6</c:v>
                </c:pt>
                <c:pt idx="1977">
                  <c:v>142.6</c:v>
                </c:pt>
                <c:pt idx="1978">
                  <c:v>143.69999999999999</c:v>
                </c:pt>
                <c:pt idx="1979">
                  <c:v>143.69999999999999</c:v>
                </c:pt>
                <c:pt idx="1980">
                  <c:v>143.69999999999999</c:v>
                </c:pt>
                <c:pt idx="1981">
                  <c:v>144.1</c:v>
                </c:pt>
                <c:pt idx="1982">
                  <c:v>144.1</c:v>
                </c:pt>
                <c:pt idx="1983">
                  <c:v>144.1</c:v>
                </c:pt>
                <c:pt idx="1984">
                  <c:v>144.80000000000001</c:v>
                </c:pt>
                <c:pt idx="1985">
                  <c:v>144.80000000000001</c:v>
                </c:pt>
                <c:pt idx="1986">
                  <c:v>144.80000000000001</c:v>
                </c:pt>
                <c:pt idx="1987">
                  <c:v>144.30000000000001</c:v>
                </c:pt>
                <c:pt idx="1988">
                  <c:v>144.30000000000001</c:v>
                </c:pt>
                <c:pt idx="1989">
                  <c:v>144.30000000000001</c:v>
                </c:pt>
                <c:pt idx="1990">
                  <c:v>141.80000000000001</c:v>
                </c:pt>
                <c:pt idx="1991">
                  <c:v>141.80000000000001</c:v>
                </c:pt>
                <c:pt idx="1992">
                  <c:v>141.80000000000001</c:v>
                </c:pt>
                <c:pt idx="1993">
                  <c:v>138.5</c:v>
                </c:pt>
                <c:pt idx="1994">
                  <c:v>138.5</c:v>
                </c:pt>
                <c:pt idx="1995">
                  <c:v>138.5</c:v>
                </c:pt>
                <c:pt idx="1996">
                  <c:v>135.4</c:v>
                </c:pt>
                <c:pt idx="1997">
                  <c:v>135.4</c:v>
                </c:pt>
                <c:pt idx="1998">
                  <c:v>135.4</c:v>
                </c:pt>
                <c:pt idx="1999">
                  <c:v>133.4</c:v>
                </c:pt>
                <c:pt idx="2000">
                  <c:v>133.4</c:v>
                </c:pt>
                <c:pt idx="2001">
                  <c:v>133.4</c:v>
                </c:pt>
                <c:pt idx="2002">
                  <c:v>131.9</c:v>
                </c:pt>
                <c:pt idx="2003">
                  <c:v>131.9</c:v>
                </c:pt>
                <c:pt idx="2004">
                  <c:v>131.9</c:v>
                </c:pt>
                <c:pt idx="2005">
                  <c:v>131.6</c:v>
                </c:pt>
                <c:pt idx="2006">
                  <c:v>131.6</c:v>
                </c:pt>
                <c:pt idx="2007">
                  <c:v>131.6</c:v>
                </c:pt>
                <c:pt idx="2008">
                  <c:v>131.5</c:v>
                </c:pt>
                <c:pt idx="2009">
                  <c:v>131.5</c:v>
                </c:pt>
                <c:pt idx="2010">
                  <c:v>131.5</c:v>
                </c:pt>
                <c:pt idx="2011">
                  <c:v>131.1</c:v>
                </c:pt>
                <c:pt idx="2012">
                  <c:v>131.1</c:v>
                </c:pt>
                <c:pt idx="2013">
                  <c:v>131.1</c:v>
                </c:pt>
                <c:pt idx="2014">
                  <c:v>130.9</c:v>
                </c:pt>
                <c:pt idx="2015">
                  <c:v>130.9</c:v>
                </c:pt>
                <c:pt idx="2016">
                  <c:v>130.9</c:v>
                </c:pt>
                <c:pt idx="2017">
                  <c:v>131.4</c:v>
                </c:pt>
                <c:pt idx="2018">
                  <c:v>131.4</c:v>
                </c:pt>
                <c:pt idx="2019">
                  <c:v>131.4</c:v>
                </c:pt>
                <c:pt idx="2020">
                  <c:v>132.1</c:v>
                </c:pt>
                <c:pt idx="2021">
                  <c:v>132.1</c:v>
                </c:pt>
                <c:pt idx="2022">
                  <c:v>132.1</c:v>
                </c:pt>
                <c:pt idx="2023">
                  <c:v>131.9</c:v>
                </c:pt>
                <c:pt idx="2024">
                  <c:v>131.9</c:v>
                </c:pt>
                <c:pt idx="2025">
                  <c:v>131.9</c:v>
                </c:pt>
                <c:pt idx="2026">
                  <c:v>130.9</c:v>
                </c:pt>
                <c:pt idx="2027">
                  <c:v>130.9</c:v>
                </c:pt>
                <c:pt idx="2028">
                  <c:v>130.9</c:v>
                </c:pt>
                <c:pt idx="2029">
                  <c:v>130.4</c:v>
                </c:pt>
                <c:pt idx="2030">
                  <c:v>130.4</c:v>
                </c:pt>
                <c:pt idx="2031">
                  <c:v>130.4</c:v>
                </c:pt>
                <c:pt idx="2032">
                  <c:v>131</c:v>
                </c:pt>
                <c:pt idx="2033">
                  <c:v>131</c:v>
                </c:pt>
                <c:pt idx="2034">
                  <c:v>131</c:v>
                </c:pt>
                <c:pt idx="2035">
                  <c:v>131.30000000000001</c:v>
                </c:pt>
                <c:pt idx="2036">
                  <c:v>131.30000000000001</c:v>
                </c:pt>
                <c:pt idx="2037">
                  <c:v>131.30000000000001</c:v>
                </c:pt>
                <c:pt idx="2038">
                  <c:v>131.4</c:v>
                </c:pt>
                <c:pt idx="2039">
                  <c:v>131.4</c:v>
                </c:pt>
                <c:pt idx="2040">
                  <c:v>131.4</c:v>
                </c:pt>
                <c:pt idx="2041">
                  <c:v>130.5</c:v>
                </c:pt>
                <c:pt idx="2042">
                  <c:v>130.5</c:v>
                </c:pt>
                <c:pt idx="2043">
                  <c:v>130.5</c:v>
                </c:pt>
                <c:pt idx="2044">
                  <c:v>130.4</c:v>
                </c:pt>
                <c:pt idx="2045">
                  <c:v>130.4</c:v>
                </c:pt>
                <c:pt idx="2046">
                  <c:v>130.4</c:v>
                </c:pt>
                <c:pt idx="2047">
                  <c:v>130</c:v>
                </c:pt>
                <c:pt idx="2048">
                  <c:v>130</c:v>
                </c:pt>
                <c:pt idx="2049">
                  <c:v>130</c:v>
                </c:pt>
                <c:pt idx="2050">
                  <c:v>130.30000000000001</c:v>
                </c:pt>
                <c:pt idx="2051">
                  <c:v>130.30000000000001</c:v>
                </c:pt>
                <c:pt idx="2052">
                  <c:v>130.30000000000001</c:v>
                </c:pt>
                <c:pt idx="2053">
                  <c:v>130.4</c:v>
                </c:pt>
                <c:pt idx="2054">
                  <c:v>130.4</c:v>
                </c:pt>
                <c:pt idx="2055">
                  <c:v>130.4</c:v>
                </c:pt>
                <c:pt idx="2056">
                  <c:v>130.30000000000001</c:v>
                </c:pt>
                <c:pt idx="2057">
                  <c:v>130.30000000000001</c:v>
                </c:pt>
                <c:pt idx="2058">
                  <c:v>130.30000000000001</c:v>
                </c:pt>
                <c:pt idx="2059">
                  <c:v>130.30000000000001</c:v>
                </c:pt>
                <c:pt idx="2060">
                  <c:v>130.30000000000001</c:v>
                </c:pt>
                <c:pt idx="2061">
                  <c:v>130.30000000000001</c:v>
                </c:pt>
                <c:pt idx="2062">
                  <c:v>129</c:v>
                </c:pt>
                <c:pt idx="2063">
                  <c:v>129</c:v>
                </c:pt>
                <c:pt idx="2064">
                  <c:v>129</c:v>
                </c:pt>
                <c:pt idx="2065">
                  <c:v>129.5</c:v>
                </c:pt>
                <c:pt idx="2066">
                  <c:v>129.5</c:v>
                </c:pt>
                <c:pt idx="2067">
                  <c:v>129.5</c:v>
                </c:pt>
                <c:pt idx="2068">
                  <c:v>130.9</c:v>
                </c:pt>
                <c:pt idx="2069">
                  <c:v>130.9</c:v>
                </c:pt>
                <c:pt idx="2070">
                  <c:v>130.9</c:v>
                </c:pt>
                <c:pt idx="2071">
                  <c:v>132.4</c:v>
                </c:pt>
                <c:pt idx="2072">
                  <c:v>132.4</c:v>
                </c:pt>
                <c:pt idx="2073">
                  <c:v>132.4</c:v>
                </c:pt>
                <c:pt idx="2074">
                  <c:v>131.9</c:v>
                </c:pt>
                <c:pt idx="2075">
                  <c:v>131.9</c:v>
                </c:pt>
                <c:pt idx="2076">
                  <c:v>131.9</c:v>
                </c:pt>
                <c:pt idx="2077">
                  <c:v>129.80000000000001</c:v>
                </c:pt>
                <c:pt idx="2078">
                  <c:v>129.80000000000001</c:v>
                </c:pt>
                <c:pt idx="2079">
                  <c:v>129.80000000000001</c:v>
                </c:pt>
                <c:pt idx="2080">
                  <c:v>128.69999999999999</c:v>
                </c:pt>
                <c:pt idx="2081">
                  <c:v>128.69999999999999</c:v>
                </c:pt>
                <c:pt idx="2082">
                  <c:v>128.69999999999999</c:v>
                </c:pt>
                <c:pt idx="2083">
                  <c:v>128.19999999999999</c:v>
                </c:pt>
                <c:pt idx="2084">
                  <c:v>128.19999999999999</c:v>
                </c:pt>
                <c:pt idx="2085">
                  <c:v>128.19999999999999</c:v>
                </c:pt>
                <c:pt idx="2086">
                  <c:v>128.1</c:v>
                </c:pt>
                <c:pt idx="2087">
                  <c:v>128.1</c:v>
                </c:pt>
                <c:pt idx="2088">
                  <c:v>128.1</c:v>
                </c:pt>
                <c:pt idx="2089">
                  <c:v>128.6</c:v>
                </c:pt>
                <c:pt idx="2090">
                  <c:v>128.6</c:v>
                </c:pt>
                <c:pt idx="2091">
                  <c:v>128.6</c:v>
                </c:pt>
                <c:pt idx="2092">
                  <c:v>128.69999999999999</c:v>
                </c:pt>
                <c:pt idx="2093">
                  <c:v>128.69999999999999</c:v>
                </c:pt>
                <c:pt idx="2094">
                  <c:v>128.69999999999999</c:v>
                </c:pt>
                <c:pt idx="2095">
                  <c:v>129.19999999999999</c:v>
                </c:pt>
                <c:pt idx="2096">
                  <c:v>129.19999999999999</c:v>
                </c:pt>
                <c:pt idx="2097">
                  <c:v>129.19999999999999</c:v>
                </c:pt>
                <c:pt idx="2098">
                  <c:v>128.4</c:v>
                </c:pt>
                <c:pt idx="2099">
                  <c:v>128.4</c:v>
                </c:pt>
                <c:pt idx="2100">
                  <c:v>128.4</c:v>
                </c:pt>
                <c:pt idx="2101">
                  <c:v>127.6</c:v>
                </c:pt>
                <c:pt idx="2102">
                  <c:v>127.6</c:v>
                </c:pt>
                <c:pt idx="2103">
                  <c:v>127.6</c:v>
                </c:pt>
                <c:pt idx="2104">
                  <c:v>126.7</c:v>
                </c:pt>
                <c:pt idx="2105">
                  <c:v>126.7</c:v>
                </c:pt>
                <c:pt idx="2106">
                  <c:v>126.7</c:v>
                </c:pt>
                <c:pt idx="2107">
                  <c:v>126.9</c:v>
                </c:pt>
                <c:pt idx="2108">
                  <c:v>126.9</c:v>
                </c:pt>
                <c:pt idx="2109">
                  <c:v>126.9</c:v>
                </c:pt>
                <c:pt idx="2110">
                  <c:v>126.6</c:v>
                </c:pt>
                <c:pt idx="2111">
                  <c:v>126.6</c:v>
                </c:pt>
                <c:pt idx="2112">
                  <c:v>126.6</c:v>
                </c:pt>
                <c:pt idx="2113">
                  <c:v>126.3</c:v>
                </c:pt>
                <c:pt idx="2114">
                  <c:v>126.3</c:v>
                </c:pt>
                <c:pt idx="2115">
                  <c:v>126.3</c:v>
                </c:pt>
                <c:pt idx="2116">
                  <c:v>125.5</c:v>
                </c:pt>
                <c:pt idx="2117">
                  <c:v>125.5</c:v>
                </c:pt>
                <c:pt idx="2118">
                  <c:v>125.5</c:v>
                </c:pt>
                <c:pt idx="2119">
                  <c:v>125.4</c:v>
                </c:pt>
                <c:pt idx="2120">
                  <c:v>125.4</c:v>
                </c:pt>
                <c:pt idx="2121">
                  <c:v>125.4</c:v>
                </c:pt>
                <c:pt idx="2122">
                  <c:v>125.4</c:v>
                </c:pt>
                <c:pt idx="2123">
                  <c:v>125.4</c:v>
                </c:pt>
                <c:pt idx="2124">
                  <c:v>125.4</c:v>
                </c:pt>
                <c:pt idx="2125">
                  <c:v>125.9</c:v>
                </c:pt>
                <c:pt idx="2126">
                  <c:v>125.9</c:v>
                </c:pt>
                <c:pt idx="2127">
                  <c:v>125.9</c:v>
                </c:pt>
                <c:pt idx="2128">
                  <c:v>126.2</c:v>
                </c:pt>
                <c:pt idx="2129">
                  <c:v>126.2</c:v>
                </c:pt>
                <c:pt idx="2130">
                  <c:v>126.2</c:v>
                </c:pt>
                <c:pt idx="2131">
                  <c:v>125.2</c:v>
                </c:pt>
                <c:pt idx="2132">
                  <c:v>125.2</c:v>
                </c:pt>
                <c:pt idx="2133">
                  <c:v>125.2</c:v>
                </c:pt>
                <c:pt idx="2134">
                  <c:v>124.5</c:v>
                </c:pt>
                <c:pt idx="2135">
                  <c:v>124.5</c:v>
                </c:pt>
                <c:pt idx="2136">
                  <c:v>124.5</c:v>
                </c:pt>
                <c:pt idx="2137">
                  <c:v>123.2</c:v>
                </c:pt>
                <c:pt idx="2138">
                  <c:v>123.2</c:v>
                </c:pt>
                <c:pt idx="2139">
                  <c:v>123.2</c:v>
                </c:pt>
                <c:pt idx="2140">
                  <c:v>123.5</c:v>
                </c:pt>
                <c:pt idx="2141">
                  <c:v>123.5</c:v>
                </c:pt>
                <c:pt idx="2142">
                  <c:v>123.5</c:v>
                </c:pt>
                <c:pt idx="2143">
                  <c:v>123.1</c:v>
                </c:pt>
                <c:pt idx="2144">
                  <c:v>123.1</c:v>
                </c:pt>
                <c:pt idx="2145">
                  <c:v>123.1</c:v>
                </c:pt>
                <c:pt idx="2146">
                  <c:v>123.1</c:v>
                </c:pt>
                <c:pt idx="2147">
                  <c:v>123.1</c:v>
                </c:pt>
                <c:pt idx="2148">
                  <c:v>123.1</c:v>
                </c:pt>
                <c:pt idx="2149">
                  <c:v>123.3</c:v>
                </c:pt>
                <c:pt idx="2150">
                  <c:v>123.3</c:v>
                </c:pt>
                <c:pt idx="2151">
                  <c:v>123.3</c:v>
                </c:pt>
                <c:pt idx="2152">
                  <c:v>123.5</c:v>
                </c:pt>
                <c:pt idx="2153">
                  <c:v>123.5</c:v>
                </c:pt>
                <c:pt idx="2154">
                  <c:v>123.5</c:v>
                </c:pt>
                <c:pt idx="2155">
                  <c:v>124</c:v>
                </c:pt>
                <c:pt idx="2156">
                  <c:v>124</c:v>
                </c:pt>
                <c:pt idx="2157">
                  <c:v>124</c:v>
                </c:pt>
                <c:pt idx="2158">
                  <c:v>125.6</c:v>
                </c:pt>
                <c:pt idx="2159">
                  <c:v>125.6</c:v>
                </c:pt>
                <c:pt idx="2160">
                  <c:v>125.6</c:v>
                </c:pt>
                <c:pt idx="2161">
                  <c:v>125.6</c:v>
                </c:pt>
                <c:pt idx="2162">
                  <c:v>125.6</c:v>
                </c:pt>
                <c:pt idx="2163">
                  <c:v>125.6</c:v>
                </c:pt>
                <c:pt idx="2164">
                  <c:v>125.9</c:v>
                </c:pt>
                <c:pt idx="2165">
                  <c:v>125.9</c:v>
                </c:pt>
                <c:pt idx="2166">
                  <c:v>125.9</c:v>
                </c:pt>
                <c:pt idx="2167">
                  <c:v>124.1</c:v>
                </c:pt>
                <c:pt idx="2168">
                  <c:v>124.1</c:v>
                </c:pt>
                <c:pt idx="2169">
                  <c:v>124.1</c:v>
                </c:pt>
                <c:pt idx="2170">
                  <c:v>124.4</c:v>
                </c:pt>
                <c:pt idx="2171">
                  <c:v>124.4</c:v>
                </c:pt>
                <c:pt idx="2172">
                  <c:v>124.4</c:v>
                </c:pt>
                <c:pt idx="2173">
                  <c:v>123.6</c:v>
                </c:pt>
                <c:pt idx="2174">
                  <c:v>123.6</c:v>
                </c:pt>
                <c:pt idx="2175">
                  <c:v>123.6</c:v>
                </c:pt>
                <c:pt idx="2176">
                  <c:v>123.6</c:v>
                </c:pt>
                <c:pt idx="2177">
                  <c:v>123.6</c:v>
                </c:pt>
                <c:pt idx="2178">
                  <c:v>123.6</c:v>
                </c:pt>
                <c:pt idx="2179">
                  <c:v>122.4</c:v>
                </c:pt>
                <c:pt idx="2180">
                  <c:v>122.4</c:v>
                </c:pt>
                <c:pt idx="2181">
                  <c:v>122.4</c:v>
                </c:pt>
                <c:pt idx="2182">
                  <c:v>121.9</c:v>
                </c:pt>
                <c:pt idx="2183">
                  <c:v>121.9</c:v>
                </c:pt>
                <c:pt idx="2184">
                  <c:v>121.9</c:v>
                </c:pt>
                <c:pt idx="2185">
                  <c:v>122</c:v>
                </c:pt>
                <c:pt idx="2186">
                  <c:v>122</c:v>
                </c:pt>
                <c:pt idx="2187">
                  <c:v>122</c:v>
                </c:pt>
                <c:pt idx="2188">
                  <c:v>122.2</c:v>
                </c:pt>
                <c:pt idx="2189">
                  <c:v>122.2</c:v>
                </c:pt>
                <c:pt idx="2190">
                  <c:v>122.2</c:v>
                </c:pt>
                <c:pt idx="2191">
                  <c:v>122.5</c:v>
                </c:pt>
                <c:pt idx="2192">
                  <c:v>122.5</c:v>
                </c:pt>
                <c:pt idx="2193">
                  <c:v>122.5</c:v>
                </c:pt>
                <c:pt idx="2194">
                  <c:v>122.2</c:v>
                </c:pt>
                <c:pt idx="2195">
                  <c:v>122.2</c:v>
                </c:pt>
                <c:pt idx="2196">
                  <c:v>122.2</c:v>
                </c:pt>
                <c:pt idx="2197">
                  <c:v>120.9</c:v>
                </c:pt>
                <c:pt idx="2198">
                  <c:v>120.9</c:v>
                </c:pt>
                <c:pt idx="2199">
                  <c:v>120.9</c:v>
                </c:pt>
                <c:pt idx="2200">
                  <c:v>119.3</c:v>
                </c:pt>
                <c:pt idx="2201">
                  <c:v>119.3</c:v>
                </c:pt>
                <c:pt idx="2202">
                  <c:v>119.3</c:v>
                </c:pt>
                <c:pt idx="2203">
                  <c:v>118.9</c:v>
                </c:pt>
                <c:pt idx="2204">
                  <c:v>118.9</c:v>
                </c:pt>
                <c:pt idx="2205">
                  <c:v>118.9</c:v>
                </c:pt>
                <c:pt idx="2206">
                  <c:v>119.5</c:v>
                </c:pt>
                <c:pt idx="2207">
                  <c:v>119.5</c:v>
                </c:pt>
                <c:pt idx="2208">
                  <c:v>119.5</c:v>
                </c:pt>
                <c:pt idx="2209">
                  <c:v>121.1</c:v>
                </c:pt>
                <c:pt idx="2210">
                  <c:v>121.1</c:v>
                </c:pt>
                <c:pt idx="2211">
                  <c:v>121.1</c:v>
                </c:pt>
                <c:pt idx="2212">
                  <c:v>121.4</c:v>
                </c:pt>
                <c:pt idx="2213">
                  <c:v>121.4</c:v>
                </c:pt>
                <c:pt idx="2214">
                  <c:v>121.4</c:v>
                </c:pt>
                <c:pt idx="2215">
                  <c:v>121.7</c:v>
                </c:pt>
                <c:pt idx="2216">
                  <c:v>121.7</c:v>
                </c:pt>
                <c:pt idx="2217">
                  <c:v>121.7</c:v>
                </c:pt>
                <c:pt idx="2218">
                  <c:v>121.6</c:v>
                </c:pt>
                <c:pt idx="2219">
                  <c:v>121.6</c:v>
                </c:pt>
                <c:pt idx="2220">
                  <c:v>121.6</c:v>
                </c:pt>
                <c:pt idx="2221">
                  <c:v>122.3</c:v>
                </c:pt>
                <c:pt idx="2222">
                  <c:v>122.3</c:v>
                </c:pt>
                <c:pt idx="2223">
                  <c:v>122.3</c:v>
                </c:pt>
                <c:pt idx="2224">
                  <c:v>122.4</c:v>
                </c:pt>
                <c:pt idx="2225">
                  <c:v>122.4</c:v>
                </c:pt>
                <c:pt idx="2226">
                  <c:v>122.4</c:v>
                </c:pt>
                <c:pt idx="2227">
                  <c:v>122.2</c:v>
                </c:pt>
                <c:pt idx="2228">
                  <c:v>122.2</c:v>
                </c:pt>
                <c:pt idx="2229">
                  <c:v>122.2</c:v>
                </c:pt>
                <c:pt idx="2230">
                  <c:v>121.6</c:v>
                </c:pt>
                <c:pt idx="2231">
                  <c:v>121.6</c:v>
                </c:pt>
                <c:pt idx="2232">
                  <c:v>121.6</c:v>
                </c:pt>
                <c:pt idx="2233">
                  <c:v>121.8</c:v>
                </c:pt>
                <c:pt idx="2234">
                  <c:v>121.8</c:v>
                </c:pt>
                <c:pt idx="2235">
                  <c:v>121.8</c:v>
                </c:pt>
                <c:pt idx="2236">
                  <c:v>121.4</c:v>
                </c:pt>
                <c:pt idx="2237">
                  <c:v>121.4</c:v>
                </c:pt>
                <c:pt idx="2238">
                  <c:v>121.4</c:v>
                </c:pt>
                <c:pt idx="2239">
                  <c:v>121.4</c:v>
                </c:pt>
                <c:pt idx="2240">
                  <c:v>121.4</c:v>
                </c:pt>
                <c:pt idx="2241">
                  <c:v>121.4</c:v>
                </c:pt>
                <c:pt idx="2242">
                  <c:v>121.4</c:v>
                </c:pt>
                <c:pt idx="2243">
                  <c:v>121.4</c:v>
                </c:pt>
                <c:pt idx="2244">
                  <c:v>121.4</c:v>
                </c:pt>
                <c:pt idx="2245">
                  <c:v>121.7</c:v>
                </c:pt>
                <c:pt idx="2246">
                  <c:v>121.7</c:v>
                </c:pt>
                <c:pt idx="2247">
                  <c:v>121.7</c:v>
                </c:pt>
                <c:pt idx="2248">
                  <c:v>122.1</c:v>
                </c:pt>
                <c:pt idx="2249">
                  <c:v>122.1</c:v>
                </c:pt>
                <c:pt idx="2250">
                  <c:v>122.1</c:v>
                </c:pt>
                <c:pt idx="2251">
                  <c:v>122.6</c:v>
                </c:pt>
                <c:pt idx="2252">
                  <c:v>122.6</c:v>
                </c:pt>
                <c:pt idx="2253">
                  <c:v>122.6</c:v>
                </c:pt>
                <c:pt idx="2254">
                  <c:v>123</c:v>
                </c:pt>
                <c:pt idx="2255">
                  <c:v>123</c:v>
                </c:pt>
                <c:pt idx="2256">
                  <c:v>123</c:v>
                </c:pt>
                <c:pt idx="2257">
                  <c:v>122.4</c:v>
                </c:pt>
                <c:pt idx="2258">
                  <c:v>122.4</c:v>
                </c:pt>
                <c:pt idx="2259">
                  <c:v>122.4</c:v>
                </c:pt>
                <c:pt idx="2260">
                  <c:v>122.6</c:v>
                </c:pt>
                <c:pt idx="2261">
                  <c:v>122.6</c:v>
                </c:pt>
                <c:pt idx="2262">
                  <c:v>122.6</c:v>
                </c:pt>
                <c:pt idx="2263">
                  <c:v>122.2</c:v>
                </c:pt>
                <c:pt idx="2264">
                  <c:v>122.2</c:v>
                </c:pt>
                <c:pt idx="2265">
                  <c:v>122.2</c:v>
                </c:pt>
                <c:pt idx="2266">
                  <c:v>122.2</c:v>
                </c:pt>
                <c:pt idx="2267">
                  <c:v>122.2</c:v>
                </c:pt>
                <c:pt idx="2268">
                  <c:v>122.2</c:v>
                </c:pt>
                <c:pt idx="2269">
                  <c:v>121.4</c:v>
                </c:pt>
                <c:pt idx="2270">
                  <c:v>121.4</c:v>
                </c:pt>
                <c:pt idx="2271">
                  <c:v>121.4</c:v>
                </c:pt>
                <c:pt idx="2272">
                  <c:v>121.5</c:v>
                </c:pt>
                <c:pt idx="2273">
                  <c:v>121.5</c:v>
                </c:pt>
                <c:pt idx="2274">
                  <c:v>121.5</c:v>
                </c:pt>
                <c:pt idx="2275">
                  <c:v>121.9</c:v>
                </c:pt>
                <c:pt idx="2276">
                  <c:v>121.9</c:v>
                </c:pt>
                <c:pt idx="2277">
                  <c:v>121.9</c:v>
                </c:pt>
                <c:pt idx="2278">
                  <c:v>122.2</c:v>
                </c:pt>
                <c:pt idx="2279">
                  <c:v>122.2</c:v>
                </c:pt>
                <c:pt idx="2280">
                  <c:v>122.2</c:v>
                </c:pt>
                <c:pt idx="2281">
                  <c:v>122</c:v>
                </c:pt>
                <c:pt idx="2282">
                  <c:v>122</c:v>
                </c:pt>
                <c:pt idx="2283">
                  <c:v>122</c:v>
                </c:pt>
                <c:pt idx="2284">
                  <c:v>122.3</c:v>
                </c:pt>
                <c:pt idx="2285">
                  <c:v>122.3</c:v>
                </c:pt>
                <c:pt idx="2286">
                  <c:v>122.3</c:v>
                </c:pt>
                <c:pt idx="2287">
                  <c:v>122.7</c:v>
                </c:pt>
                <c:pt idx="2288">
                  <c:v>122.7</c:v>
                </c:pt>
                <c:pt idx="2289">
                  <c:v>122.7</c:v>
                </c:pt>
                <c:pt idx="2290">
                  <c:v>123</c:v>
                </c:pt>
                <c:pt idx="2291">
                  <c:v>123</c:v>
                </c:pt>
                <c:pt idx="2292">
                  <c:v>123</c:v>
                </c:pt>
                <c:pt idx="2293">
                  <c:v>122.3</c:v>
                </c:pt>
                <c:pt idx="2294">
                  <c:v>122.3</c:v>
                </c:pt>
                <c:pt idx="2295">
                  <c:v>122.3</c:v>
                </c:pt>
                <c:pt idx="2296">
                  <c:v>121.7</c:v>
                </c:pt>
                <c:pt idx="2297">
                  <c:v>121.7</c:v>
                </c:pt>
                <c:pt idx="2298">
                  <c:v>121.7</c:v>
                </c:pt>
                <c:pt idx="2299">
                  <c:v>121.6</c:v>
                </c:pt>
                <c:pt idx="2300">
                  <c:v>121.6</c:v>
                </c:pt>
                <c:pt idx="2301">
                  <c:v>121.6</c:v>
                </c:pt>
                <c:pt idx="2302">
                  <c:v>121.5</c:v>
                </c:pt>
                <c:pt idx="2303">
                  <c:v>121.5</c:v>
                </c:pt>
                <c:pt idx="2304">
                  <c:v>121.5</c:v>
                </c:pt>
                <c:pt idx="2305">
                  <c:v>121.7</c:v>
                </c:pt>
                <c:pt idx="2306">
                  <c:v>121.7</c:v>
                </c:pt>
                <c:pt idx="2307">
                  <c:v>121.7</c:v>
                </c:pt>
                <c:pt idx="2308">
                  <c:v>121.2</c:v>
                </c:pt>
                <c:pt idx="2309">
                  <c:v>121.2</c:v>
                </c:pt>
                <c:pt idx="2310">
                  <c:v>121.2</c:v>
                </c:pt>
                <c:pt idx="2311">
                  <c:v>121.5</c:v>
                </c:pt>
                <c:pt idx="2312">
                  <c:v>121.5</c:v>
                </c:pt>
                <c:pt idx="2313">
                  <c:v>121.5</c:v>
                </c:pt>
                <c:pt idx="2314">
                  <c:v>121.2</c:v>
                </c:pt>
                <c:pt idx="2315">
                  <c:v>121.2</c:v>
                </c:pt>
                <c:pt idx="2316">
                  <c:v>121.2</c:v>
                </c:pt>
                <c:pt idx="2317">
                  <c:v>121.2</c:v>
                </c:pt>
                <c:pt idx="2318">
                  <c:v>121.2</c:v>
                </c:pt>
                <c:pt idx="2319">
                  <c:v>121.2</c:v>
                </c:pt>
                <c:pt idx="2320">
                  <c:v>121.3</c:v>
                </c:pt>
                <c:pt idx="2321">
                  <c:v>121.3</c:v>
                </c:pt>
                <c:pt idx="2322">
                  <c:v>121.3</c:v>
                </c:pt>
                <c:pt idx="2323">
                  <c:v>121.6</c:v>
                </c:pt>
                <c:pt idx="2324">
                  <c:v>121.6</c:v>
                </c:pt>
                <c:pt idx="2325">
                  <c:v>121.6</c:v>
                </c:pt>
                <c:pt idx="2326">
                  <c:v>121.8</c:v>
                </c:pt>
                <c:pt idx="2327">
                  <c:v>121.8</c:v>
                </c:pt>
                <c:pt idx="2328">
                  <c:v>121.8</c:v>
                </c:pt>
                <c:pt idx="2329">
                  <c:v>121.4</c:v>
                </c:pt>
                <c:pt idx="2330">
                  <c:v>121.4</c:v>
                </c:pt>
                <c:pt idx="2331">
                  <c:v>121.4</c:v>
                </c:pt>
                <c:pt idx="2332">
                  <c:v>121.1</c:v>
                </c:pt>
                <c:pt idx="2333">
                  <c:v>121.1</c:v>
                </c:pt>
                <c:pt idx="2334">
                  <c:v>121.1</c:v>
                </c:pt>
                <c:pt idx="2335">
                  <c:v>120.8</c:v>
                </c:pt>
                <c:pt idx="2336">
                  <c:v>120.8</c:v>
                </c:pt>
                <c:pt idx="2337">
                  <c:v>120.8</c:v>
                </c:pt>
                <c:pt idx="2338">
                  <c:v>121.1</c:v>
                </c:pt>
                <c:pt idx="2339">
                  <c:v>121.1</c:v>
                </c:pt>
                <c:pt idx="2340">
                  <c:v>121.1</c:v>
                </c:pt>
                <c:pt idx="2341">
                  <c:v>121.1</c:v>
                </c:pt>
                <c:pt idx="2342">
                  <c:v>121.1</c:v>
                </c:pt>
                <c:pt idx="2343">
                  <c:v>121.1</c:v>
                </c:pt>
                <c:pt idx="2344">
                  <c:v>120.9</c:v>
                </c:pt>
                <c:pt idx="2345">
                  <c:v>120.9</c:v>
                </c:pt>
                <c:pt idx="2346">
                  <c:v>120.9</c:v>
                </c:pt>
                <c:pt idx="2347">
                  <c:v>120.8</c:v>
                </c:pt>
                <c:pt idx="2348">
                  <c:v>120.8</c:v>
                </c:pt>
                <c:pt idx="2349">
                  <c:v>120.8</c:v>
                </c:pt>
                <c:pt idx="2350">
                  <c:v>120.7</c:v>
                </c:pt>
                <c:pt idx="2351">
                  <c:v>120.7</c:v>
                </c:pt>
                <c:pt idx="2352">
                  <c:v>120.7</c:v>
                </c:pt>
                <c:pt idx="2353">
                  <c:v>120.6</c:v>
                </c:pt>
                <c:pt idx="2354">
                  <c:v>120.6</c:v>
                </c:pt>
                <c:pt idx="2355">
                  <c:v>120.6</c:v>
                </c:pt>
                <c:pt idx="2356">
                  <c:v>120.1</c:v>
                </c:pt>
                <c:pt idx="2357">
                  <c:v>120.1</c:v>
                </c:pt>
                <c:pt idx="2358">
                  <c:v>120.1</c:v>
                </c:pt>
                <c:pt idx="2359">
                  <c:v>119.8</c:v>
                </c:pt>
                <c:pt idx="2360">
                  <c:v>119.8</c:v>
                </c:pt>
                <c:pt idx="2361">
                  <c:v>119.8</c:v>
                </c:pt>
                <c:pt idx="2362">
                  <c:v>120</c:v>
                </c:pt>
                <c:pt idx="2363">
                  <c:v>120</c:v>
                </c:pt>
                <c:pt idx="2364">
                  <c:v>120</c:v>
                </c:pt>
                <c:pt idx="2365">
                  <c:v>120.2</c:v>
                </c:pt>
                <c:pt idx="2366">
                  <c:v>120.2</c:v>
                </c:pt>
                <c:pt idx="2367">
                  <c:v>120.2</c:v>
                </c:pt>
                <c:pt idx="2368">
                  <c:v>120.3</c:v>
                </c:pt>
                <c:pt idx="2369">
                  <c:v>120.3</c:v>
                </c:pt>
                <c:pt idx="2370">
                  <c:v>120.3</c:v>
                </c:pt>
                <c:pt idx="2371">
                  <c:v>119.8</c:v>
                </c:pt>
                <c:pt idx="2372">
                  <c:v>119.8</c:v>
                </c:pt>
                <c:pt idx="2373">
                  <c:v>119.8</c:v>
                </c:pt>
                <c:pt idx="2374">
                  <c:v>119.4</c:v>
                </c:pt>
                <c:pt idx="2375">
                  <c:v>119.4</c:v>
                </c:pt>
                <c:pt idx="2376">
                  <c:v>119.4</c:v>
                </c:pt>
                <c:pt idx="2377">
                  <c:v>119.2</c:v>
                </c:pt>
                <c:pt idx="2378">
                  <c:v>119.2</c:v>
                </c:pt>
                <c:pt idx="2379">
                  <c:v>119.2</c:v>
                </c:pt>
                <c:pt idx="2380">
                  <c:v>119.7</c:v>
                </c:pt>
                <c:pt idx="2381">
                  <c:v>119.7</c:v>
                </c:pt>
                <c:pt idx="2382">
                  <c:v>119.7</c:v>
                </c:pt>
                <c:pt idx="2383">
                  <c:v>119.7</c:v>
                </c:pt>
                <c:pt idx="2384">
                  <c:v>119.7</c:v>
                </c:pt>
                <c:pt idx="2385">
                  <c:v>119.7</c:v>
                </c:pt>
                <c:pt idx="2386">
                  <c:v>119.3</c:v>
                </c:pt>
                <c:pt idx="2387">
                  <c:v>119.3</c:v>
                </c:pt>
                <c:pt idx="2388">
                  <c:v>119.3</c:v>
                </c:pt>
                <c:pt idx="2389">
                  <c:v>119.3</c:v>
                </c:pt>
                <c:pt idx="2390">
                  <c:v>119.3</c:v>
                </c:pt>
                <c:pt idx="2391">
                  <c:v>119.3</c:v>
                </c:pt>
                <c:pt idx="2392">
                  <c:v>119.4</c:v>
                </c:pt>
                <c:pt idx="2393">
                  <c:v>119.4</c:v>
                </c:pt>
                <c:pt idx="2394">
                  <c:v>119.4</c:v>
                </c:pt>
                <c:pt idx="2395">
                  <c:v>119.4</c:v>
                </c:pt>
                <c:pt idx="2396">
                  <c:v>119.4</c:v>
                </c:pt>
                <c:pt idx="2397">
                  <c:v>119.4</c:v>
                </c:pt>
                <c:pt idx="2398">
                  <c:v>119.2</c:v>
                </c:pt>
                <c:pt idx="2399">
                  <c:v>119.2</c:v>
                </c:pt>
                <c:pt idx="2400">
                  <c:v>119.2</c:v>
                </c:pt>
                <c:pt idx="2401">
                  <c:v>119.6</c:v>
                </c:pt>
                <c:pt idx="2402">
                  <c:v>119.6</c:v>
                </c:pt>
                <c:pt idx="2403">
                  <c:v>119.6</c:v>
                </c:pt>
                <c:pt idx="2404">
                  <c:v>119.9</c:v>
                </c:pt>
                <c:pt idx="2405">
                  <c:v>119.9</c:v>
                </c:pt>
                <c:pt idx="2406">
                  <c:v>119.9</c:v>
                </c:pt>
                <c:pt idx="2407">
                  <c:v>119.7</c:v>
                </c:pt>
                <c:pt idx="2408">
                  <c:v>119.7</c:v>
                </c:pt>
                <c:pt idx="2409">
                  <c:v>119.7</c:v>
                </c:pt>
                <c:pt idx="2410">
                  <c:v>119.1</c:v>
                </c:pt>
                <c:pt idx="2411">
                  <c:v>119.1</c:v>
                </c:pt>
                <c:pt idx="2412">
                  <c:v>119.1</c:v>
                </c:pt>
                <c:pt idx="2413">
                  <c:v>119</c:v>
                </c:pt>
                <c:pt idx="2414">
                  <c:v>119</c:v>
                </c:pt>
                <c:pt idx="2415">
                  <c:v>119</c:v>
                </c:pt>
                <c:pt idx="2416">
                  <c:v>119.5</c:v>
                </c:pt>
                <c:pt idx="2417">
                  <c:v>119.5</c:v>
                </c:pt>
                <c:pt idx="2418">
                  <c:v>119.5</c:v>
                </c:pt>
                <c:pt idx="2419">
                  <c:v>119.7</c:v>
                </c:pt>
                <c:pt idx="2420">
                  <c:v>119.7</c:v>
                </c:pt>
                <c:pt idx="2421">
                  <c:v>119.7</c:v>
                </c:pt>
                <c:pt idx="2422">
                  <c:v>119.6</c:v>
                </c:pt>
                <c:pt idx="2423">
                  <c:v>119.6</c:v>
                </c:pt>
                <c:pt idx="2424">
                  <c:v>119.6</c:v>
                </c:pt>
                <c:pt idx="2425">
                  <c:v>119.1</c:v>
                </c:pt>
                <c:pt idx="2426">
                  <c:v>119.1</c:v>
                </c:pt>
                <c:pt idx="2427">
                  <c:v>119.1</c:v>
                </c:pt>
                <c:pt idx="2428">
                  <c:v>119.5</c:v>
                </c:pt>
                <c:pt idx="2429">
                  <c:v>119.5</c:v>
                </c:pt>
                <c:pt idx="2430">
                  <c:v>119.5</c:v>
                </c:pt>
                <c:pt idx="2431">
                  <c:v>119.5</c:v>
                </c:pt>
                <c:pt idx="2432">
                  <c:v>119.5</c:v>
                </c:pt>
                <c:pt idx="2433">
                  <c:v>119.5</c:v>
                </c:pt>
                <c:pt idx="2434">
                  <c:v>119.6</c:v>
                </c:pt>
                <c:pt idx="2435">
                  <c:v>119.6</c:v>
                </c:pt>
                <c:pt idx="2436">
                  <c:v>119.6</c:v>
                </c:pt>
                <c:pt idx="2437">
                  <c:v>119.5</c:v>
                </c:pt>
                <c:pt idx="2438">
                  <c:v>119.5</c:v>
                </c:pt>
                <c:pt idx="2439">
                  <c:v>119.5</c:v>
                </c:pt>
                <c:pt idx="2440">
                  <c:v>120.1</c:v>
                </c:pt>
                <c:pt idx="2441">
                  <c:v>120.1</c:v>
                </c:pt>
                <c:pt idx="2442">
                  <c:v>120.1</c:v>
                </c:pt>
                <c:pt idx="2443">
                  <c:v>120.7</c:v>
                </c:pt>
                <c:pt idx="2444">
                  <c:v>120.7</c:v>
                </c:pt>
                <c:pt idx="2445">
                  <c:v>120.7</c:v>
                </c:pt>
                <c:pt idx="2446">
                  <c:v>120.6</c:v>
                </c:pt>
                <c:pt idx="2447">
                  <c:v>120.6</c:v>
                </c:pt>
                <c:pt idx="2448">
                  <c:v>120.6</c:v>
                </c:pt>
                <c:pt idx="2449">
                  <c:v>120.5</c:v>
                </c:pt>
                <c:pt idx="2450">
                  <c:v>120.5</c:v>
                </c:pt>
                <c:pt idx="2451">
                  <c:v>120.5</c:v>
                </c:pt>
                <c:pt idx="2452">
                  <c:v>120.1</c:v>
                </c:pt>
                <c:pt idx="2453">
                  <c:v>120.1</c:v>
                </c:pt>
                <c:pt idx="2454">
                  <c:v>120.1</c:v>
                </c:pt>
                <c:pt idx="2455">
                  <c:v>120.2</c:v>
                </c:pt>
                <c:pt idx="2456">
                  <c:v>120.2</c:v>
                </c:pt>
                <c:pt idx="2457">
                  <c:v>120.2</c:v>
                </c:pt>
                <c:pt idx="2458">
                  <c:v>120.5</c:v>
                </c:pt>
                <c:pt idx="2459">
                  <c:v>120.5</c:v>
                </c:pt>
                <c:pt idx="2460">
                  <c:v>120.5</c:v>
                </c:pt>
                <c:pt idx="2461">
                  <c:v>120.6</c:v>
                </c:pt>
                <c:pt idx="2462">
                  <c:v>120.6</c:v>
                </c:pt>
                <c:pt idx="2463">
                  <c:v>120.6</c:v>
                </c:pt>
                <c:pt idx="2464">
                  <c:v>120.7</c:v>
                </c:pt>
                <c:pt idx="2465">
                  <c:v>120.7</c:v>
                </c:pt>
                <c:pt idx="2466">
                  <c:v>120.7</c:v>
                </c:pt>
                <c:pt idx="2467">
                  <c:v>120.4</c:v>
                </c:pt>
                <c:pt idx="2468">
                  <c:v>120.4</c:v>
                </c:pt>
                <c:pt idx="2469">
                  <c:v>120.4</c:v>
                </c:pt>
                <c:pt idx="2470">
                  <c:v>120.6</c:v>
                </c:pt>
                <c:pt idx="2471">
                  <c:v>120.6</c:v>
                </c:pt>
                <c:pt idx="2472">
                  <c:v>120.6</c:v>
                </c:pt>
                <c:pt idx="2473">
                  <c:v>120.8</c:v>
                </c:pt>
                <c:pt idx="2474">
                  <c:v>120.8</c:v>
                </c:pt>
                <c:pt idx="2475">
                  <c:v>120.8</c:v>
                </c:pt>
                <c:pt idx="2476">
                  <c:v>121.3</c:v>
                </c:pt>
                <c:pt idx="2477">
                  <c:v>121.3</c:v>
                </c:pt>
                <c:pt idx="2478">
                  <c:v>121.3</c:v>
                </c:pt>
                <c:pt idx="2479">
                  <c:v>121.4</c:v>
                </c:pt>
                <c:pt idx="2480">
                  <c:v>121.4</c:v>
                </c:pt>
                <c:pt idx="2481">
                  <c:v>121.4</c:v>
                </c:pt>
                <c:pt idx="2482">
                  <c:v>122</c:v>
                </c:pt>
                <c:pt idx="2483">
                  <c:v>122</c:v>
                </c:pt>
                <c:pt idx="2484">
                  <c:v>122</c:v>
                </c:pt>
                <c:pt idx="2485">
                  <c:v>122.1</c:v>
                </c:pt>
                <c:pt idx="2486">
                  <c:v>122.1</c:v>
                </c:pt>
                <c:pt idx="2487">
                  <c:v>122.1</c:v>
                </c:pt>
                <c:pt idx="2488">
                  <c:v>123.2</c:v>
                </c:pt>
                <c:pt idx="2489">
                  <c:v>123.2</c:v>
                </c:pt>
                <c:pt idx="2490">
                  <c:v>123.2</c:v>
                </c:pt>
                <c:pt idx="2491">
                  <c:v>123.1</c:v>
                </c:pt>
                <c:pt idx="2492">
                  <c:v>123.1</c:v>
                </c:pt>
                <c:pt idx="2493">
                  <c:v>123.1</c:v>
                </c:pt>
                <c:pt idx="2494">
                  <c:v>122.8</c:v>
                </c:pt>
                <c:pt idx="2495">
                  <c:v>122.8</c:v>
                </c:pt>
                <c:pt idx="2496">
                  <c:v>122.8</c:v>
                </c:pt>
                <c:pt idx="2497">
                  <c:v>122.2</c:v>
                </c:pt>
                <c:pt idx="2498">
                  <c:v>122.2</c:v>
                </c:pt>
                <c:pt idx="2499">
                  <c:v>122.2</c:v>
                </c:pt>
                <c:pt idx="2500">
                  <c:v>122.2</c:v>
                </c:pt>
                <c:pt idx="2501">
                  <c:v>122.2</c:v>
                </c:pt>
                <c:pt idx="2502">
                  <c:v>122.2</c:v>
                </c:pt>
                <c:pt idx="2503">
                  <c:v>123.3</c:v>
                </c:pt>
                <c:pt idx="2504">
                  <c:v>123.3</c:v>
                </c:pt>
                <c:pt idx="2505">
                  <c:v>123.3</c:v>
                </c:pt>
                <c:pt idx="2506">
                  <c:v>124.1</c:v>
                </c:pt>
                <c:pt idx="2507">
                  <c:v>124.1</c:v>
                </c:pt>
                <c:pt idx="2508">
                  <c:v>124.1</c:v>
                </c:pt>
                <c:pt idx="2509">
                  <c:v>125</c:v>
                </c:pt>
                <c:pt idx="2510">
                  <c:v>125</c:v>
                </c:pt>
                <c:pt idx="2511">
                  <c:v>125</c:v>
                </c:pt>
                <c:pt idx="2512">
                  <c:v>125.1</c:v>
                </c:pt>
                <c:pt idx="2513">
                  <c:v>125.1</c:v>
                </c:pt>
                <c:pt idx="2514">
                  <c:v>125.1</c:v>
                </c:pt>
                <c:pt idx="2515">
                  <c:v>124.3</c:v>
                </c:pt>
                <c:pt idx="2516">
                  <c:v>124.3</c:v>
                </c:pt>
                <c:pt idx="2517">
                  <c:v>124.3</c:v>
                </c:pt>
                <c:pt idx="2518">
                  <c:v>123.7</c:v>
                </c:pt>
                <c:pt idx="2519">
                  <c:v>123.7</c:v>
                </c:pt>
                <c:pt idx="2520">
                  <c:v>123.7</c:v>
                </c:pt>
                <c:pt idx="2521">
                  <c:v>123.6</c:v>
                </c:pt>
                <c:pt idx="2522">
                  <c:v>123.6</c:v>
                </c:pt>
                <c:pt idx="2523">
                  <c:v>123.6</c:v>
                </c:pt>
                <c:pt idx="2524">
                  <c:v>124.8</c:v>
                </c:pt>
                <c:pt idx="2525">
                  <c:v>124.8</c:v>
                </c:pt>
                <c:pt idx="2526">
                  <c:v>124.8</c:v>
                </c:pt>
                <c:pt idx="2527">
                  <c:v>126.4</c:v>
                </c:pt>
                <c:pt idx="2528">
                  <c:v>126.4</c:v>
                </c:pt>
                <c:pt idx="2529">
                  <c:v>126.4</c:v>
                </c:pt>
                <c:pt idx="2530">
                  <c:v>126.5</c:v>
                </c:pt>
                <c:pt idx="2531">
                  <c:v>126.5</c:v>
                </c:pt>
                <c:pt idx="2532">
                  <c:v>126.5</c:v>
                </c:pt>
                <c:pt idx="2533">
                  <c:v>126.6</c:v>
                </c:pt>
                <c:pt idx="2534">
                  <c:v>126.6</c:v>
                </c:pt>
                <c:pt idx="2535">
                  <c:v>126.6</c:v>
                </c:pt>
                <c:pt idx="2536">
                  <c:v>126.2</c:v>
                </c:pt>
                <c:pt idx="2537">
                  <c:v>126.2</c:v>
                </c:pt>
                <c:pt idx="2538">
                  <c:v>126.2</c:v>
                </c:pt>
                <c:pt idx="2539">
                  <c:v>126.6</c:v>
                </c:pt>
                <c:pt idx="2540">
                  <c:v>126.6</c:v>
                </c:pt>
                <c:pt idx="2541">
                  <c:v>126.6</c:v>
                </c:pt>
                <c:pt idx="2542">
                  <c:v>126.5</c:v>
                </c:pt>
                <c:pt idx="2543">
                  <c:v>126.5</c:v>
                </c:pt>
                <c:pt idx="2544">
                  <c:v>126.5</c:v>
                </c:pt>
                <c:pt idx="2545">
                  <c:v>126.5</c:v>
                </c:pt>
                <c:pt idx="2546">
                  <c:v>126.5</c:v>
                </c:pt>
                <c:pt idx="2547">
                  <c:v>126.5</c:v>
                </c:pt>
                <c:pt idx="2548">
                  <c:v>126.3</c:v>
                </c:pt>
                <c:pt idx="2549">
                  <c:v>126.3</c:v>
                </c:pt>
                <c:pt idx="2550">
                  <c:v>126.3</c:v>
                </c:pt>
                <c:pt idx="2551">
                  <c:v>126.6</c:v>
                </c:pt>
                <c:pt idx="2552">
                  <c:v>126.6</c:v>
                </c:pt>
                <c:pt idx="2553">
                  <c:v>126.6</c:v>
                </c:pt>
                <c:pt idx="2554">
                  <c:v>126.7</c:v>
                </c:pt>
                <c:pt idx="2555">
                  <c:v>126.7</c:v>
                </c:pt>
                <c:pt idx="2556">
                  <c:v>126.7</c:v>
                </c:pt>
                <c:pt idx="2557">
                  <c:v>127.1</c:v>
                </c:pt>
                <c:pt idx="2558">
                  <c:v>127.1</c:v>
                </c:pt>
                <c:pt idx="2559">
                  <c:v>127.1</c:v>
                </c:pt>
                <c:pt idx="2560">
                  <c:v>127.1</c:v>
                </c:pt>
                <c:pt idx="2561">
                  <c:v>127.1</c:v>
                </c:pt>
                <c:pt idx="2562">
                  <c:v>127.1</c:v>
                </c:pt>
                <c:pt idx="2563">
                  <c:v>127.1</c:v>
                </c:pt>
                <c:pt idx="2564">
                  <c:v>127.1</c:v>
                </c:pt>
                <c:pt idx="2565">
                  <c:v>127.1</c:v>
                </c:pt>
                <c:pt idx="2566">
                  <c:v>127.6</c:v>
                </c:pt>
                <c:pt idx="2567">
                  <c:v>127.6</c:v>
                </c:pt>
                <c:pt idx="2568">
                  <c:v>127.6</c:v>
                </c:pt>
                <c:pt idx="2569">
                  <c:v>127.4</c:v>
                </c:pt>
                <c:pt idx="2570">
                  <c:v>127.4</c:v>
                </c:pt>
                <c:pt idx="2571">
                  <c:v>127.4</c:v>
                </c:pt>
                <c:pt idx="2572">
                  <c:v>127.6</c:v>
                </c:pt>
                <c:pt idx="2573">
                  <c:v>127.6</c:v>
                </c:pt>
                <c:pt idx="2574">
                  <c:v>127.6</c:v>
                </c:pt>
                <c:pt idx="2575">
                  <c:v>127.3</c:v>
                </c:pt>
                <c:pt idx="2576">
                  <c:v>127.3</c:v>
                </c:pt>
                <c:pt idx="2577">
                  <c:v>127.3</c:v>
                </c:pt>
                <c:pt idx="2578">
                  <c:v>127.6</c:v>
                </c:pt>
                <c:pt idx="2579">
                  <c:v>127.6</c:v>
                </c:pt>
                <c:pt idx="2580">
                  <c:v>127.6</c:v>
                </c:pt>
                <c:pt idx="2581">
                  <c:v>127.7</c:v>
                </c:pt>
                <c:pt idx="2582">
                  <c:v>127.7</c:v>
                </c:pt>
                <c:pt idx="2583">
                  <c:v>127.7</c:v>
                </c:pt>
                <c:pt idx="2584">
                  <c:v>127.8</c:v>
                </c:pt>
                <c:pt idx="2585">
                  <c:v>127.8</c:v>
                </c:pt>
                <c:pt idx="2586">
                  <c:v>127.8</c:v>
                </c:pt>
                <c:pt idx="2587">
                  <c:v>128.5</c:v>
                </c:pt>
                <c:pt idx="2588">
                  <c:v>128.5</c:v>
                </c:pt>
                <c:pt idx="2589">
                  <c:v>128.5</c:v>
                </c:pt>
                <c:pt idx="2590">
                  <c:v>128.9</c:v>
                </c:pt>
                <c:pt idx="2591">
                  <c:v>128.9</c:v>
                </c:pt>
                <c:pt idx="2592">
                  <c:v>128.9</c:v>
                </c:pt>
                <c:pt idx="2593">
                  <c:v>129.1</c:v>
                </c:pt>
                <c:pt idx="2594">
                  <c:v>129.1</c:v>
                </c:pt>
                <c:pt idx="2595">
                  <c:v>129.1</c:v>
                </c:pt>
                <c:pt idx="2596">
                  <c:v>129.30000000000001</c:v>
                </c:pt>
                <c:pt idx="2597">
                  <c:v>129.30000000000001</c:v>
                </c:pt>
                <c:pt idx="2598">
                  <c:v>129.30000000000001</c:v>
                </c:pt>
                <c:pt idx="2599">
                  <c:v>129.19999999999999</c:v>
                </c:pt>
                <c:pt idx="2600">
                  <c:v>129.19999999999999</c:v>
                </c:pt>
                <c:pt idx="2601">
                  <c:v>129.19999999999999</c:v>
                </c:pt>
                <c:pt idx="2602">
                  <c:v>128.69999999999999</c:v>
                </c:pt>
                <c:pt idx="2603">
                  <c:v>128.69999999999999</c:v>
                </c:pt>
                <c:pt idx="2604">
                  <c:v>128.69999999999999</c:v>
                </c:pt>
                <c:pt idx="2605">
                  <c:v>127.9</c:v>
                </c:pt>
                <c:pt idx="2606">
                  <c:v>127.9</c:v>
                </c:pt>
                <c:pt idx="2607">
                  <c:v>127.9</c:v>
                </c:pt>
                <c:pt idx="2608">
                  <c:v>128.19999999999999</c:v>
                </c:pt>
                <c:pt idx="2609">
                  <c:v>128.19999999999999</c:v>
                </c:pt>
                <c:pt idx="2610">
                  <c:v>128.19999999999999</c:v>
                </c:pt>
                <c:pt idx="2611">
                  <c:v>129.1</c:v>
                </c:pt>
                <c:pt idx="2612">
                  <c:v>129.1</c:v>
                </c:pt>
                <c:pt idx="2613">
                  <c:v>129.1</c:v>
                </c:pt>
                <c:pt idx="2614">
                  <c:v>129.4</c:v>
                </c:pt>
                <c:pt idx="2615">
                  <c:v>129.4</c:v>
                </c:pt>
                <c:pt idx="2616">
                  <c:v>129.4</c:v>
                </c:pt>
                <c:pt idx="2617">
                  <c:v>129.1</c:v>
                </c:pt>
                <c:pt idx="2618">
                  <c:v>129.1</c:v>
                </c:pt>
                <c:pt idx="2619">
                  <c:v>129.1</c:v>
                </c:pt>
                <c:pt idx="2620">
                  <c:v>129</c:v>
                </c:pt>
                <c:pt idx="2621">
                  <c:v>129</c:v>
                </c:pt>
                <c:pt idx="2622">
                  <c:v>129</c:v>
                </c:pt>
                <c:pt idx="2623">
                  <c:v>129.1</c:v>
                </c:pt>
                <c:pt idx="2624">
                  <c:v>129.1</c:v>
                </c:pt>
                <c:pt idx="2625">
                  <c:v>129.1</c:v>
                </c:pt>
                <c:pt idx="2626">
                  <c:v>129.6</c:v>
                </c:pt>
                <c:pt idx="2627">
                  <c:v>129.6</c:v>
                </c:pt>
                <c:pt idx="2628">
                  <c:v>129.6</c:v>
                </c:pt>
                <c:pt idx="2629">
                  <c:v>129.6</c:v>
                </c:pt>
                <c:pt idx="2630">
                  <c:v>129.6</c:v>
                </c:pt>
                <c:pt idx="2631">
                  <c:v>129.6</c:v>
                </c:pt>
                <c:pt idx="2632">
                  <c:v>129.4</c:v>
                </c:pt>
                <c:pt idx="2633">
                  <c:v>129.4</c:v>
                </c:pt>
                <c:pt idx="2634">
                  <c:v>129.4</c:v>
                </c:pt>
                <c:pt idx="2635">
                  <c:v>128.9</c:v>
                </c:pt>
                <c:pt idx="2636">
                  <c:v>128.9</c:v>
                </c:pt>
                <c:pt idx="2637">
                  <c:v>128.9</c:v>
                </c:pt>
                <c:pt idx="2638">
                  <c:v>128.4</c:v>
                </c:pt>
                <c:pt idx="2639">
                  <c:v>128.4</c:v>
                </c:pt>
                <c:pt idx="2640">
                  <c:v>128.4</c:v>
                </c:pt>
                <c:pt idx="2641">
                  <c:v>128.80000000000001</c:v>
                </c:pt>
                <c:pt idx="2642">
                  <c:v>128.80000000000001</c:v>
                </c:pt>
                <c:pt idx="2643">
                  <c:v>128.80000000000001</c:v>
                </c:pt>
                <c:pt idx="2644">
                  <c:v>128.9</c:v>
                </c:pt>
                <c:pt idx="2645">
                  <c:v>128.9</c:v>
                </c:pt>
                <c:pt idx="2646">
                  <c:v>128.9</c:v>
                </c:pt>
                <c:pt idx="2647">
                  <c:v>128.9</c:v>
                </c:pt>
                <c:pt idx="2648">
                  <c:v>128.9</c:v>
                </c:pt>
                <c:pt idx="2649">
                  <c:v>128.9</c:v>
                </c:pt>
                <c:pt idx="2650">
                  <c:v>129.1</c:v>
                </c:pt>
                <c:pt idx="2651">
                  <c:v>129.1</c:v>
                </c:pt>
                <c:pt idx="2652">
                  <c:v>129.1</c:v>
                </c:pt>
                <c:pt idx="2653">
                  <c:v>129.4</c:v>
                </c:pt>
                <c:pt idx="2654">
                  <c:v>129.4</c:v>
                </c:pt>
                <c:pt idx="2655">
                  <c:v>129.4</c:v>
                </c:pt>
                <c:pt idx="2656">
                  <c:v>129.19999999999999</c:v>
                </c:pt>
                <c:pt idx="2657">
                  <c:v>129.19999999999999</c:v>
                </c:pt>
                <c:pt idx="2658">
                  <c:v>129.19999999999999</c:v>
                </c:pt>
                <c:pt idx="2659">
                  <c:v>128.9</c:v>
                </c:pt>
                <c:pt idx="2660">
                  <c:v>128.9</c:v>
                </c:pt>
                <c:pt idx="2661">
                  <c:v>128.9</c:v>
                </c:pt>
                <c:pt idx="2662">
                  <c:v>128.80000000000001</c:v>
                </c:pt>
                <c:pt idx="2663">
                  <c:v>128.80000000000001</c:v>
                </c:pt>
                <c:pt idx="2664">
                  <c:v>128.80000000000001</c:v>
                </c:pt>
                <c:pt idx="2665">
                  <c:v>129.30000000000001</c:v>
                </c:pt>
                <c:pt idx="2666">
                  <c:v>129.30000000000001</c:v>
                </c:pt>
                <c:pt idx="2667">
                  <c:v>129.30000000000001</c:v>
                </c:pt>
                <c:pt idx="2668">
                  <c:v>129.6</c:v>
                </c:pt>
                <c:pt idx="2669">
                  <c:v>129.6</c:v>
                </c:pt>
                <c:pt idx="2670">
                  <c:v>129.6</c:v>
                </c:pt>
                <c:pt idx="2671">
                  <c:v>129.69999999999999</c:v>
                </c:pt>
                <c:pt idx="2672">
                  <c:v>129.69999999999999</c:v>
                </c:pt>
                <c:pt idx="2673">
                  <c:v>129.69999999999999</c:v>
                </c:pt>
                <c:pt idx="2674">
                  <c:v>129.6</c:v>
                </c:pt>
                <c:pt idx="2675">
                  <c:v>129.6</c:v>
                </c:pt>
                <c:pt idx="2676">
                  <c:v>129.6</c:v>
                </c:pt>
                <c:pt idx="2677">
                  <c:v>129.4</c:v>
                </c:pt>
                <c:pt idx="2678">
                  <c:v>129.4</c:v>
                </c:pt>
                <c:pt idx="2679">
                  <c:v>129.4</c:v>
                </c:pt>
                <c:pt idx="2680">
                  <c:v>129.1</c:v>
                </c:pt>
                <c:pt idx="2681">
                  <c:v>129.1</c:v>
                </c:pt>
                <c:pt idx="2682">
                  <c:v>129.1</c:v>
                </c:pt>
                <c:pt idx="2683">
                  <c:v>128.69999999999999</c:v>
                </c:pt>
                <c:pt idx="2684">
                  <c:v>128.69999999999999</c:v>
                </c:pt>
                <c:pt idx="2685">
                  <c:v>128.69999999999999</c:v>
                </c:pt>
                <c:pt idx="2686">
                  <c:v>128.69999999999999</c:v>
                </c:pt>
                <c:pt idx="2687">
                  <c:v>128.69999999999999</c:v>
                </c:pt>
                <c:pt idx="2688">
                  <c:v>128.69999999999999</c:v>
                </c:pt>
                <c:pt idx="2689">
                  <c:v>128.9</c:v>
                </c:pt>
                <c:pt idx="2690">
                  <c:v>128.9</c:v>
                </c:pt>
                <c:pt idx="2691">
                  <c:v>128.9</c:v>
                </c:pt>
                <c:pt idx="2692">
                  <c:v>128.80000000000001</c:v>
                </c:pt>
                <c:pt idx="2693">
                  <c:v>128.80000000000001</c:v>
                </c:pt>
                <c:pt idx="2694">
                  <c:v>128.80000000000001</c:v>
                </c:pt>
                <c:pt idx="2695">
                  <c:v>128.30000000000001</c:v>
                </c:pt>
                <c:pt idx="2696">
                  <c:v>128.30000000000001</c:v>
                </c:pt>
                <c:pt idx="2697">
                  <c:v>128.30000000000001</c:v>
                </c:pt>
                <c:pt idx="2698">
                  <c:v>127.8</c:v>
                </c:pt>
                <c:pt idx="2699">
                  <c:v>127.8</c:v>
                </c:pt>
                <c:pt idx="2700">
                  <c:v>127.8</c:v>
                </c:pt>
                <c:pt idx="2701">
                  <c:v>128.19999999999999</c:v>
                </c:pt>
                <c:pt idx="2702">
                  <c:v>128.19999999999999</c:v>
                </c:pt>
                <c:pt idx="2703">
                  <c:v>128.19999999999999</c:v>
                </c:pt>
                <c:pt idx="2704">
                  <c:v>128.1</c:v>
                </c:pt>
                <c:pt idx="2705">
                  <c:v>128.1</c:v>
                </c:pt>
                <c:pt idx="2706">
                  <c:v>128.1</c:v>
                </c:pt>
                <c:pt idx="2707">
                  <c:v>128.69999999999999</c:v>
                </c:pt>
                <c:pt idx="2708">
                  <c:v>128.69999999999999</c:v>
                </c:pt>
                <c:pt idx="2709">
                  <c:v>128.69999999999999</c:v>
                </c:pt>
                <c:pt idx="2710">
                  <c:v>128.9</c:v>
                </c:pt>
                <c:pt idx="2711">
                  <c:v>128.9</c:v>
                </c:pt>
                <c:pt idx="2712">
                  <c:v>128.9</c:v>
                </c:pt>
                <c:pt idx="2713">
                  <c:v>129</c:v>
                </c:pt>
                <c:pt idx="2714">
                  <c:v>129</c:v>
                </c:pt>
                <c:pt idx="2715">
                  <c:v>129</c:v>
                </c:pt>
                <c:pt idx="2716">
                  <c:v>128.6</c:v>
                </c:pt>
                <c:pt idx="2717">
                  <c:v>128.6</c:v>
                </c:pt>
                <c:pt idx="2718">
                  <c:v>128.6</c:v>
                </c:pt>
                <c:pt idx="2719">
                  <c:v>128.4</c:v>
                </c:pt>
                <c:pt idx="2720">
                  <c:v>128.4</c:v>
                </c:pt>
                <c:pt idx="2721">
                  <c:v>128.4</c:v>
                </c:pt>
                <c:pt idx="2722">
                  <c:v>128.6</c:v>
                </c:pt>
                <c:pt idx="2723">
                  <c:v>128.6</c:v>
                </c:pt>
                <c:pt idx="2724">
                  <c:v>128.6</c:v>
                </c:pt>
                <c:pt idx="2725">
                  <c:v>128.4</c:v>
                </c:pt>
                <c:pt idx="2726">
                  <c:v>128.4</c:v>
                </c:pt>
                <c:pt idx="2727">
                  <c:v>128.4</c:v>
                </c:pt>
                <c:pt idx="2728">
                  <c:v>128.1</c:v>
                </c:pt>
                <c:pt idx="2729">
                  <c:v>128.1</c:v>
                </c:pt>
                <c:pt idx="2730">
                  <c:v>128.1</c:v>
                </c:pt>
                <c:pt idx="2731">
                  <c:v>127.5</c:v>
                </c:pt>
                <c:pt idx="2732">
                  <c:v>127.5</c:v>
                </c:pt>
                <c:pt idx="2733">
                  <c:v>127.5</c:v>
                </c:pt>
                <c:pt idx="2734">
                  <c:v>126.9</c:v>
                </c:pt>
                <c:pt idx="2735">
                  <c:v>126.9</c:v>
                </c:pt>
                <c:pt idx="2736">
                  <c:v>126.9</c:v>
                </c:pt>
                <c:pt idx="2737">
                  <c:v>126.7</c:v>
                </c:pt>
                <c:pt idx="2738">
                  <c:v>126.7</c:v>
                </c:pt>
                <c:pt idx="2739">
                  <c:v>126.7</c:v>
                </c:pt>
                <c:pt idx="2740">
                  <c:v>127</c:v>
                </c:pt>
                <c:pt idx="2741">
                  <c:v>127</c:v>
                </c:pt>
                <c:pt idx="2742">
                  <c:v>127</c:v>
                </c:pt>
                <c:pt idx="2743">
                  <c:v>128.1</c:v>
                </c:pt>
                <c:pt idx="2744">
                  <c:v>128.1</c:v>
                </c:pt>
                <c:pt idx="2745">
                  <c:v>128.1</c:v>
                </c:pt>
                <c:pt idx="2746">
                  <c:v>128.4</c:v>
                </c:pt>
                <c:pt idx="2747">
                  <c:v>128.4</c:v>
                </c:pt>
                <c:pt idx="2748">
                  <c:v>128.4</c:v>
                </c:pt>
                <c:pt idx="2749">
                  <c:v>129.1</c:v>
                </c:pt>
                <c:pt idx="2750">
                  <c:v>129.1</c:v>
                </c:pt>
                <c:pt idx="2751">
                  <c:v>129.1</c:v>
                </c:pt>
                <c:pt idx="2752">
                  <c:v>129.5</c:v>
                </c:pt>
                <c:pt idx="2753">
                  <c:v>129.5</c:v>
                </c:pt>
                <c:pt idx="2754">
                  <c:v>129.5</c:v>
                </c:pt>
                <c:pt idx="2755">
                  <c:v>129.4</c:v>
                </c:pt>
                <c:pt idx="2756">
                  <c:v>129.4</c:v>
                </c:pt>
                <c:pt idx="2757">
                  <c:v>129.4</c:v>
                </c:pt>
                <c:pt idx="2758">
                  <c:v>129.19999999999999</c:v>
                </c:pt>
                <c:pt idx="2759">
                  <c:v>129.19999999999999</c:v>
                </c:pt>
                <c:pt idx="2760">
                  <c:v>129.19999999999999</c:v>
                </c:pt>
                <c:pt idx="2761">
                  <c:v>128.69999999999999</c:v>
                </c:pt>
                <c:pt idx="2762">
                  <c:v>128.69999999999999</c:v>
                </c:pt>
                <c:pt idx="2763">
                  <c:v>128.69999999999999</c:v>
                </c:pt>
                <c:pt idx="2764">
                  <c:v>128.69999999999999</c:v>
                </c:pt>
                <c:pt idx="2765">
                  <c:v>128.69999999999999</c:v>
                </c:pt>
                <c:pt idx="2766">
                  <c:v>128.69999999999999</c:v>
                </c:pt>
                <c:pt idx="2767">
                  <c:v>128.6</c:v>
                </c:pt>
                <c:pt idx="2768">
                  <c:v>128.6</c:v>
                </c:pt>
                <c:pt idx="2769">
                  <c:v>128.6</c:v>
                </c:pt>
                <c:pt idx="2770">
                  <c:v>129.30000000000001</c:v>
                </c:pt>
                <c:pt idx="2771">
                  <c:v>129.30000000000001</c:v>
                </c:pt>
                <c:pt idx="2772">
                  <c:v>129.30000000000001</c:v>
                </c:pt>
                <c:pt idx="2773">
                  <c:v>130</c:v>
                </c:pt>
                <c:pt idx="2774">
                  <c:v>130</c:v>
                </c:pt>
                <c:pt idx="2775">
                  <c:v>130</c:v>
                </c:pt>
                <c:pt idx="2776">
                  <c:v>129.9</c:v>
                </c:pt>
                <c:pt idx="2777">
                  <c:v>129.9</c:v>
                </c:pt>
                <c:pt idx="2778">
                  <c:v>129.9</c:v>
                </c:pt>
                <c:pt idx="2779">
                  <c:v>129.19999999999999</c:v>
                </c:pt>
                <c:pt idx="2780">
                  <c:v>129.19999999999999</c:v>
                </c:pt>
                <c:pt idx="2781">
                  <c:v>129.19999999999999</c:v>
                </c:pt>
                <c:pt idx="2782">
                  <c:v>129.30000000000001</c:v>
                </c:pt>
                <c:pt idx="2783">
                  <c:v>129.30000000000001</c:v>
                </c:pt>
                <c:pt idx="2784">
                  <c:v>129.30000000000001</c:v>
                </c:pt>
                <c:pt idx="2785">
                  <c:v>129.9</c:v>
                </c:pt>
                <c:pt idx="2786">
                  <c:v>129.9</c:v>
                </c:pt>
                <c:pt idx="2787">
                  <c:v>129.9</c:v>
                </c:pt>
                <c:pt idx="2788">
                  <c:v>130.80000000000001</c:v>
                </c:pt>
                <c:pt idx="2789">
                  <c:v>130.80000000000001</c:v>
                </c:pt>
                <c:pt idx="2790">
                  <c:v>130.80000000000001</c:v>
                </c:pt>
                <c:pt idx="2791">
                  <c:v>130.9</c:v>
                </c:pt>
                <c:pt idx="2792">
                  <c:v>130.9</c:v>
                </c:pt>
                <c:pt idx="2793">
                  <c:v>130.9</c:v>
                </c:pt>
                <c:pt idx="2794">
                  <c:v>130.9</c:v>
                </c:pt>
                <c:pt idx="2795">
                  <c:v>130.9</c:v>
                </c:pt>
                <c:pt idx="2796">
                  <c:v>130.9</c:v>
                </c:pt>
                <c:pt idx="2797">
                  <c:v>130.69999999999999</c:v>
                </c:pt>
                <c:pt idx="2798">
                  <c:v>130.69999999999999</c:v>
                </c:pt>
                <c:pt idx="2799">
                  <c:v>130.69999999999999</c:v>
                </c:pt>
                <c:pt idx="2800">
                  <c:v>130.30000000000001</c:v>
                </c:pt>
                <c:pt idx="2801">
                  <c:v>130.30000000000001</c:v>
                </c:pt>
                <c:pt idx="2802">
                  <c:v>130.30000000000001</c:v>
                </c:pt>
                <c:pt idx="2803">
                  <c:v>130</c:v>
                </c:pt>
                <c:pt idx="2804">
                  <c:v>130</c:v>
                </c:pt>
                <c:pt idx="2805">
                  <c:v>130</c:v>
                </c:pt>
                <c:pt idx="2806">
                  <c:v>129.69999999999999</c:v>
                </c:pt>
                <c:pt idx="2807">
                  <c:v>129.69999999999999</c:v>
                </c:pt>
                <c:pt idx="2808">
                  <c:v>129.69999999999999</c:v>
                </c:pt>
                <c:pt idx="2809">
                  <c:v>129.80000000000001</c:v>
                </c:pt>
                <c:pt idx="2810">
                  <c:v>129.80000000000001</c:v>
                </c:pt>
                <c:pt idx="2811">
                  <c:v>129.80000000000001</c:v>
                </c:pt>
                <c:pt idx="2812">
                  <c:v>129.80000000000001</c:v>
                </c:pt>
                <c:pt idx="2813">
                  <c:v>129.80000000000001</c:v>
                </c:pt>
                <c:pt idx="2814">
                  <c:v>129.80000000000001</c:v>
                </c:pt>
                <c:pt idx="2815">
                  <c:v>129.9</c:v>
                </c:pt>
                <c:pt idx="2816">
                  <c:v>129.9</c:v>
                </c:pt>
                <c:pt idx="2817">
                  <c:v>129.9</c:v>
                </c:pt>
                <c:pt idx="2818">
                  <c:v>130.4</c:v>
                </c:pt>
                <c:pt idx="2819">
                  <c:v>130.4</c:v>
                </c:pt>
                <c:pt idx="2820">
                  <c:v>130.4</c:v>
                </c:pt>
                <c:pt idx="2821">
                  <c:v>130.69999999999999</c:v>
                </c:pt>
                <c:pt idx="2822">
                  <c:v>130.69999999999999</c:v>
                </c:pt>
                <c:pt idx="2823">
                  <c:v>130.69999999999999</c:v>
                </c:pt>
                <c:pt idx="2824">
                  <c:v>130.6</c:v>
                </c:pt>
                <c:pt idx="2825">
                  <c:v>130.6</c:v>
                </c:pt>
                <c:pt idx="2826">
                  <c:v>130.6</c:v>
                </c:pt>
                <c:pt idx="2827">
                  <c:v>130.1</c:v>
                </c:pt>
                <c:pt idx="2828">
                  <c:v>130.1</c:v>
                </c:pt>
                <c:pt idx="2829">
                  <c:v>130.1</c:v>
                </c:pt>
                <c:pt idx="2830">
                  <c:v>130.1</c:v>
                </c:pt>
                <c:pt idx="2831">
                  <c:v>130.1</c:v>
                </c:pt>
                <c:pt idx="2832">
                  <c:v>130.1</c:v>
                </c:pt>
                <c:pt idx="2833">
                  <c:v>130.4</c:v>
                </c:pt>
                <c:pt idx="2834">
                  <c:v>130.4</c:v>
                </c:pt>
                <c:pt idx="2835">
                  <c:v>130.4</c:v>
                </c:pt>
                <c:pt idx="2836">
                  <c:v>130.5</c:v>
                </c:pt>
                <c:pt idx="2837">
                  <c:v>130.5</c:v>
                </c:pt>
                <c:pt idx="2838">
                  <c:v>130.5</c:v>
                </c:pt>
                <c:pt idx="2839">
                  <c:v>130.69999999999999</c:v>
                </c:pt>
                <c:pt idx="2840">
                  <c:v>130.69999999999999</c:v>
                </c:pt>
                <c:pt idx="2841">
                  <c:v>130.69999999999999</c:v>
                </c:pt>
                <c:pt idx="2842">
                  <c:v>131.30000000000001</c:v>
                </c:pt>
                <c:pt idx="2843">
                  <c:v>131.30000000000001</c:v>
                </c:pt>
                <c:pt idx="2844">
                  <c:v>131.30000000000001</c:v>
                </c:pt>
                <c:pt idx="2845">
                  <c:v>131.80000000000001</c:v>
                </c:pt>
                <c:pt idx="2846">
                  <c:v>131.80000000000001</c:v>
                </c:pt>
                <c:pt idx="2847">
                  <c:v>131.80000000000001</c:v>
                </c:pt>
                <c:pt idx="2848">
                  <c:v>132.1</c:v>
                </c:pt>
                <c:pt idx="2849">
                  <c:v>132.1</c:v>
                </c:pt>
                <c:pt idx="2850">
                  <c:v>132.1</c:v>
                </c:pt>
                <c:pt idx="2851">
                  <c:v>131.5</c:v>
                </c:pt>
                <c:pt idx="2852">
                  <c:v>131.5</c:v>
                </c:pt>
                <c:pt idx="2853">
                  <c:v>131.5</c:v>
                </c:pt>
                <c:pt idx="2854">
                  <c:v>131.4</c:v>
                </c:pt>
                <c:pt idx="2855">
                  <c:v>131.4</c:v>
                </c:pt>
                <c:pt idx="2856">
                  <c:v>131.4</c:v>
                </c:pt>
                <c:pt idx="2857">
                  <c:v>131.69999999999999</c:v>
                </c:pt>
                <c:pt idx="2858">
                  <c:v>131.69999999999999</c:v>
                </c:pt>
                <c:pt idx="2859">
                  <c:v>131.69999999999999</c:v>
                </c:pt>
                <c:pt idx="2860">
                  <c:v>132.69999999999999</c:v>
                </c:pt>
                <c:pt idx="2861">
                  <c:v>132.69999999999999</c:v>
                </c:pt>
                <c:pt idx="2862">
                  <c:v>132.69999999999999</c:v>
                </c:pt>
                <c:pt idx="2863">
                  <c:v>133.30000000000001</c:v>
                </c:pt>
                <c:pt idx="2864">
                  <c:v>133.30000000000001</c:v>
                </c:pt>
                <c:pt idx="2865">
                  <c:v>133.30000000000001</c:v>
                </c:pt>
                <c:pt idx="2866">
                  <c:v>132.80000000000001</c:v>
                </c:pt>
                <c:pt idx="2867">
                  <c:v>132.80000000000001</c:v>
                </c:pt>
                <c:pt idx="2868">
                  <c:v>132.80000000000001</c:v>
                </c:pt>
                <c:pt idx="2869">
                  <c:v>131</c:v>
                </c:pt>
                <c:pt idx="2870">
                  <c:v>131</c:v>
                </c:pt>
                <c:pt idx="2871">
                  <c:v>131</c:v>
                </c:pt>
                <c:pt idx="2872">
                  <c:v>129</c:v>
                </c:pt>
                <c:pt idx="2873">
                  <c:v>129</c:v>
                </c:pt>
                <c:pt idx="2874">
                  <c:v>129</c:v>
                </c:pt>
                <c:pt idx="2875">
                  <c:v>128</c:v>
                </c:pt>
                <c:pt idx="2876">
                  <c:v>128</c:v>
                </c:pt>
                <c:pt idx="2877">
                  <c:v>128</c:v>
                </c:pt>
                <c:pt idx="2878">
                  <c:v>127.9</c:v>
                </c:pt>
                <c:pt idx="2879">
                  <c:v>127.9</c:v>
                </c:pt>
                <c:pt idx="2880">
                  <c:v>127.9</c:v>
                </c:pt>
                <c:pt idx="2881">
                  <c:v>128.1</c:v>
                </c:pt>
                <c:pt idx="2882">
                  <c:v>128.1</c:v>
                </c:pt>
                <c:pt idx="2883">
                  <c:v>128.1</c:v>
                </c:pt>
                <c:pt idx="2884">
                  <c:v>127.8</c:v>
                </c:pt>
                <c:pt idx="2885">
                  <c:v>127.8</c:v>
                </c:pt>
                <c:pt idx="2886">
                  <c:v>127.8</c:v>
                </c:pt>
                <c:pt idx="2887">
                  <c:v>126.9</c:v>
                </c:pt>
                <c:pt idx="2888">
                  <c:v>126.9</c:v>
                </c:pt>
                <c:pt idx="2889">
                  <c:v>126.9</c:v>
                </c:pt>
                <c:pt idx="2890">
                  <c:v>126</c:v>
                </c:pt>
                <c:pt idx="2891">
                  <c:v>126</c:v>
                </c:pt>
                <c:pt idx="2892">
                  <c:v>126</c:v>
                </c:pt>
                <c:pt idx="2893">
                  <c:v>125.9</c:v>
                </c:pt>
                <c:pt idx="2894">
                  <c:v>125.9</c:v>
                </c:pt>
                <c:pt idx="2895">
                  <c:v>125.9</c:v>
                </c:pt>
                <c:pt idx="2896">
                  <c:v>126</c:v>
                </c:pt>
                <c:pt idx="2897">
                  <c:v>126</c:v>
                </c:pt>
                <c:pt idx="2898">
                  <c:v>126</c:v>
                </c:pt>
                <c:pt idx="2899">
                  <c:v>127.8</c:v>
                </c:pt>
                <c:pt idx="2900">
                  <c:v>127.8</c:v>
                </c:pt>
                <c:pt idx="2901">
                  <c:v>127.8</c:v>
                </c:pt>
                <c:pt idx="2902">
                  <c:v>128.9</c:v>
                </c:pt>
                <c:pt idx="2903">
                  <c:v>128.9</c:v>
                </c:pt>
                <c:pt idx="2904">
                  <c:v>128.9</c:v>
                </c:pt>
                <c:pt idx="2905">
                  <c:v>130.4</c:v>
                </c:pt>
                <c:pt idx="2906">
                  <c:v>130.4</c:v>
                </c:pt>
                <c:pt idx="2907">
                  <c:v>130.4</c:v>
                </c:pt>
                <c:pt idx="2908">
                  <c:v>131</c:v>
                </c:pt>
                <c:pt idx="2909">
                  <c:v>131</c:v>
                </c:pt>
                <c:pt idx="2910">
                  <c:v>131</c:v>
                </c:pt>
                <c:pt idx="2911">
                  <c:v>132.19999999999999</c:v>
                </c:pt>
                <c:pt idx="2912">
                  <c:v>132.19999999999999</c:v>
                </c:pt>
                <c:pt idx="2913">
                  <c:v>132.19999999999999</c:v>
                </c:pt>
                <c:pt idx="2914">
                  <c:v>133</c:v>
                </c:pt>
                <c:pt idx="2915">
                  <c:v>133</c:v>
                </c:pt>
                <c:pt idx="2916">
                  <c:v>133</c:v>
                </c:pt>
                <c:pt idx="2917">
                  <c:v>132.80000000000001</c:v>
                </c:pt>
                <c:pt idx="2918">
                  <c:v>132.80000000000001</c:v>
                </c:pt>
                <c:pt idx="2919">
                  <c:v>132.80000000000001</c:v>
                </c:pt>
                <c:pt idx="2920">
                  <c:v>131.5</c:v>
                </c:pt>
                <c:pt idx="2921">
                  <c:v>131.5</c:v>
                </c:pt>
                <c:pt idx="2922">
                  <c:v>131.5</c:v>
                </c:pt>
                <c:pt idx="2923">
                  <c:v>130.5</c:v>
                </c:pt>
                <c:pt idx="2924">
                  <c:v>130.5</c:v>
                </c:pt>
                <c:pt idx="2925">
                  <c:v>130.5</c:v>
                </c:pt>
                <c:pt idx="2926">
                  <c:v>129.5</c:v>
                </c:pt>
                <c:pt idx="2927">
                  <c:v>129.5</c:v>
                </c:pt>
                <c:pt idx="2928">
                  <c:v>129.5</c:v>
                </c:pt>
                <c:pt idx="2929">
                  <c:v>129.5</c:v>
                </c:pt>
                <c:pt idx="2930">
                  <c:v>129.5</c:v>
                </c:pt>
                <c:pt idx="2931">
                  <c:v>129.5</c:v>
                </c:pt>
                <c:pt idx="2932">
                  <c:v>129.4</c:v>
                </c:pt>
                <c:pt idx="2933">
                  <c:v>129.4</c:v>
                </c:pt>
                <c:pt idx="2934">
                  <c:v>129.4</c:v>
                </c:pt>
                <c:pt idx="2935">
                  <c:v>129</c:v>
                </c:pt>
                <c:pt idx="2936">
                  <c:v>129</c:v>
                </c:pt>
                <c:pt idx="2937">
                  <c:v>129</c:v>
                </c:pt>
                <c:pt idx="2938">
                  <c:v>128.9</c:v>
                </c:pt>
                <c:pt idx="2939">
                  <c:v>128.9</c:v>
                </c:pt>
                <c:pt idx="2940">
                  <c:v>128.9</c:v>
                </c:pt>
                <c:pt idx="2941">
                  <c:v>128.30000000000001</c:v>
                </c:pt>
                <c:pt idx="2942">
                  <c:v>128.30000000000001</c:v>
                </c:pt>
                <c:pt idx="2943">
                  <c:v>128.30000000000001</c:v>
                </c:pt>
                <c:pt idx="2944">
                  <c:v>126.7</c:v>
                </c:pt>
                <c:pt idx="2945">
                  <c:v>126.7</c:v>
                </c:pt>
                <c:pt idx="2946">
                  <c:v>126.7</c:v>
                </c:pt>
                <c:pt idx="2947">
                  <c:v>125.7</c:v>
                </c:pt>
                <c:pt idx="2948">
                  <c:v>125.7</c:v>
                </c:pt>
                <c:pt idx="2949">
                  <c:v>125.7</c:v>
                </c:pt>
                <c:pt idx="2950">
                  <c:v>125.6</c:v>
                </c:pt>
                <c:pt idx="2951">
                  <c:v>125.6</c:v>
                </c:pt>
                <c:pt idx="2952">
                  <c:v>125.6</c:v>
                </c:pt>
                <c:pt idx="2953">
                  <c:v>127</c:v>
                </c:pt>
                <c:pt idx="2954">
                  <c:v>127</c:v>
                </c:pt>
                <c:pt idx="2955">
                  <c:v>127</c:v>
                </c:pt>
                <c:pt idx="2956">
                  <c:v>127.4</c:v>
                </c:pt>
                <c:pt idx="2957">
                  <c:v>127.4</c:v>
                </c:pt>
                <c:pt idx="2958">
                  <c:v>127.4</c:v>
                </c:pt>
                <c:pt idx="2959">
                  <c:v>128.19999999999999</c:v>
                </c:pt>
                <c:pt idx="2960">
                  <c:v>128.19999999999999</c:v>
                </c:pt>
                <c:pt idx="2961">
                  <c:v>128.19999999999999</c:v>
                </c:pt>
                <c:pt idx="2962">
                  <c:v>128.30000000000001</c:v>
                </c:pt>
                <c:pt idx="2963">
                  <c:v>128.30000000000001</c:v>
                </c:pt>
                <c:pt idx="2964">
                  <c:v>128.30000000000001</c:v>
                </c:pt>
                <c:pt idx="2965">
                  <c:v>128.1</c:v>
                </c:pt>
                <c:pt idx="2966">
                  <c:v>128.1</c:v>
                </c:pt>
                <c:pt idx="2967">
                  <c:v>128.1</c:v>
                </c:pt>
                <c:pt idx="2968">
                  <c:v>127.6</c:v>
                </c:pt>
                <c:pt idx="2969">
                  <c:v>127.6</c:v>
                </c:pt>
                <c:pt idx="2970">
                  <c:v>127.6</c:v>
                </c:pt>
                <c:pt idx="2971">
                  <c:v>127.5</c:v>
                </c:pt>
                <c:pt idx="2972">
                  <c:v>127.5</c:v>
                </c:pt>
                <c:pt idx="2973">
                  <c:v>127.5</c:v>
                </c:pt>
                <c:pt idx="2974">
                  <c:v>127.6</c:v>
                </c:pt>
                <c:pt idx="2975">
                  <c:v>127.6</c:v>
                </c:pt>
                <c:pt idx="2976">
                  <c:v>127.6</c:v>
                </c:pt>
                <c:pt idx="2977">
                  <c:v>127.5</c:v>
                </c:pt>
                <c:pt idx="2978">
                  <c:v>127.5</c:v>
                </c:pt>
                <c:pt idx="2979">
                  <c:v>127.5</c:v>
                </c:pt>
                <c:pt idx="2980">
                  <c:v>127.7</c:v>
                </c:pt>
                <c:pt idx="2981">
                  <c:v>127.7</c:v>
                </c:pt>
                <c:pt idx="2982">
                  <c:v>127.7</c:v>
                </c:pt>
                <c:pt idx="2983">
                  <c:v>127.8</c:v>
                </c:pt>
                <c:pt idx="2984">
                  <c:v>127.8</c:v>
                </c:pt>
                <c:pt idx="2985">
                  <c:v>127.8</c:v>
                </c:pt>
                <c:pt idx="2986">
                  <c:v>127.9</c:v>
                </c:pt>
                <c:pt idx="2987">
                  <c:v>127.9</c:v>
                </c:pt>
                <c:pt idx="2988">
                  <c:v>127.9</c:v>
                </c:pt>
                <c:pt idx="2989">
                  <c:v>128.30000000000001</c:v>
                </c:pt>
                <c:pt idx="2990">
                  <c:v>128.30000000000001</c:v>
                </c:pt>
                <c:pt idx="2991">
                  <c:v>128.30000000000001</c:v>
                </c:pt>
                <c:pt idx="2992">
                  <c:v>128.4</c:v>
                </c:pt>
                <c:pt idx="2993">
                  <c:v>128.4</c:v>
                </c:pt>
                <c:pt idx="2994">
                  <c:v>128.4</c:v>
                </c:pt>
                <c:pt idx="2995">
                  <c:v>128.6</c:v>
                </c:pt>
                <c:pt idx="2996">
                  <c:v>128.6</c:v>
                </c:pt>
                <c:pt idx="2997">
                  <c:v>128.6</c:v>
                </c:pt>
                <c:pt idx="2998">
                  <c:v>127.8</c:v>
                </c:pt>
                <c:pt idx="2999">
                  <c:v>127.8</c:v>
                </c:pt>
                <c:pt idx="3000">
                  <c:v>127.8</c:v>
                </c:pt>
                <c:pt idx="3001">
                  <c:v>127.5</c:v>
                </c:pt>
                <c:pt idx="3002">
                  <c:v>127.5</c:v>
                </c:pt>
                <c:pt idx="3003">
                  <c:v>127.5</c:v>
                </c:pt>
                <c:pt idx="3004">
                  <c:v>126.7</c:v>
                </c:pt>
                <c:pt idx="3005">
                  <c:v>126.7</c:v>
                </c:pt>
                <c:pt idx="3006">
                  <c:v>126.7</c:v>
                </c:pt>
                <c:pt idx="3007">
                  <c:v>127.4</c:v>
                </c:pt>
                <c:pt idx="3008">
                  <c:v>127.4</c:v>
                </c:pt>
                <c:pt idx="3009">
                  <c:v>127.4</c:v>
                </c:pt>
                <c:pt idx="3010">
                  <c:v>127.7</c:v>
                </c:pt>
                <c:pt idx="3011">
                  <c:v>127.7</c:v>
                </c:pt>
                <c:pt idx="3012">
                  <c:v>127.7</c:v>
                </c:pt>
                <c:pt idx="3013">
                  <c:v>128.1</c:v>
                </c:pt>
                <c:pt idx="3014">
                  <c:v>128.1</c:v>
                </c:pt>
                <c:pt idx="3015">
                  <c:v>128.1</c:v>
                </c:pt>
                <c:pt idx="3016">
                  <c:v>128.1</c:v>
                </c:pt>
                <c:pt idx="3017">
                  <c:v>128.1</c:v>
                </c:pt>
                <c:pt idx="3018">
                  <c:v>128.1</c:v>
                </c:pt>
                <c:pt idx="3019">
                  <c:v>128.30000000000001</c:v>
                </c:pt>
                <c:pt idx="3020">
                  <c:v>128.30000000000001</c:v>
                </c:pt>
                <c:pt idx="3021">
                  <c:v>128.30000000000001</c:v>
                </c:pt>
                <c:pt idx="3022">
                  <c:v>128.69999999999999</c:v>
                </c:pt>
                <c:pt idx="3023">
                  <c:v>128.69999999999999</c:v>
                </c:pt>
                <c:pt idx="3024">
                  <c:v>128.69999999999999</c:v>
                </c:pt>
                <c:pt idx="3025">
                  <c:v>128.19999999999999</c:v>
                </c:pt>
                <c:pt idx="3026">
                  <c:v>128.19999999999999</c:v>
                </c:pt>
                <c:pt idx="3027">
                  <c:v>128.19999999999999</c:v>
                </c:pt>
                <c:pt idx="3028">
                  <c:v>127.6</c:v>
                </c:pt>
                <c:pt idx="3029">
                  <c:v>127.6</c:v>
                </c:pt>
                <c:pt idx="3030">
                  <c:v>127.6</c:v>
                </c:pt>
                <c:pt idx="3031">
                  <c:v>127.1</c:v>
                </c:pt>
                <c:pt idx="3032">
                  <c:v>127.1</c:v>
                </c:pt>
                <c:pt idx="3033">
                  <c:v>127.1</c:v>
                </c:pt>
                <c:pt idx="3034">
                  <c:v>126.7</c:v>
                </c:pt>
                <c:pt idx="3035">
                  <c:v>126.7</c:v>
                </c:pt>
                <c:pt idx="3036">
                  <c:v>126.7</c:v>
                </c:pt>
                <c:pt idx="3037">
                  <c:v>126.6</c:v>
                </c:pt>
                <c:pt idx="3038">
                  <c:v>126.6</c:v>
                </c:pt>
                <c:pt idx="3039">
                  <c:v>126.6</c:v>
                </c:pt>
                <c:pt idx="3040">
                  <c:v>127</c:v>
                </c:pt>
                <c:pt idx="3041">
                  <c:v>127</c:v>
                </c:pt>
                <c:pt idx="3042">
                  <c:v>127</c:v>
                </c:pt>
                <c:pt idx="3043">
                  <c:v>127</c:v>
                </c:pt>
                <c:pt idx="3044">
                  <c:v>127</c:v>
                </c:pt>
                <c:pt idx="3045">
                  <c:v>127</c:v>
                </c:pt>
                <c:pt idx="3046">
                  <c:v>127.4</c:v>
                </c:pt>
                <c:pt idx="3047">
                  <c:v>127.4</c:v>
                </c:pt>
                <c:pt idx="3048">
                  <c:v>127.4</c:v>
                </c:pt>
                <c:pt idx="3049">
                  <c:v>127.2</c:v>
                </c:pt>
                <c:pt idx="3050">
                  <c:v>127.2</c:v>
                </c:pt>
                <c:pt idx="3051">
                  <c:v>127.2</c:v>
                </c:pt>
                <c:pt idx="3052">
                  <c:v>127.3</c:v>
                </c:pt>
                <c:pt idx="3053">
                  <c:v>127.3</c:v>
                </c:pt>
                <c:pt idx="3054">
                  <c:v>127.3</c:v>
                </c:pt>
                <c:pt idx="3055">
                  <c:v>126.4</c:v>
                </c:pt>
                <c:pt idx="3056">
                  <c:v>126.4</c:v>
                </c:pt>
                <c:pt idx="3057">
                  <c:v>126.4</c:v>
                </c:pt>
                <c:pt idx="3058">
                  <c:v>126.4</c:v>
                </c:pt>
                <c:pt idx="3059">
                  <c:v>126.4</c:v>
                </c:pt>
                <c:pt idx="3060">
                  <c:v>126.4</c:v>
                </c:pt>
                <c:pt idx="3061">
                  <c:v>127</c:v>
                </c:pt>
                <c:pt idx="3062">
                  <c:v>127</c:v>
                </c:pt>
                <c:pt idx="3063">
                  <c:v>127</c:v>
                </c:pt>
                <c:pt idx="3064">
                  <c:v>127.6</c:v>
                </c:pt>
                <c:pt idx="3065">
                  <c:v>127.6</c:v>
                </c:pt>
                <c:pt idx="3066">
                  <c:v>127.6</c:v>
                </c:pt>
                <c:pt idx="3067">
                  <c:v>127.3</c:v>
                </c:pt>
                <c:pt idx="3068">
                  <c:v>127.3</c:v>
                </c:pt>
                <c:pt idx="3069">
                  <c:v>127.3</c:v>
                </c:pt>
                <c:pt idx="3070">
                  <c:v>127.5</c:v>
                </c:pt>
                <c:pt idx="3071">
                  <c:v>127.5</c:v>
                </c:pt>
                <c:pt idx="3072">
                  <c:v>127.5</c:v>
                </c:pt>
                <c:pt idx="3073">
                  <c:v>128</c:v>
                </c:pt>
                <c:pt idx="3074">
                  <c:v>128</c:v>
                </c:pt>
                <c:pt idx="3075">
                  <c:v>128</c:v>
                </c:pt>
                <c:pt idx="3076">
                  <c:v>129.6</c:v>
                </c:pt>
                <c:pt idx="3077">
                  <c:v>129.6</c:v>
                </c:pt>
                <c:pt idx="3078">
                  <c:v>129.6</c:v>
                </c:pt>
                <c:pt idx="3079">
                  <c:v>129.80000000000001</c:v>
                </c:pt>
                <c:pt idx="3080">
                  <c:v>129.80000000000001</c:v>
                </c:pt>
                <c:pt idx="3081">
                  <c:v>129.80000000000001</c:v>
                </c:pt>
                <c:pt idx="3082">
                  <c:v>129.6</c:v>
                </c:pt>
                <c:pt idx="3083">
                  <c:v>129.6</c:v>
                </c:pt>
                <c:pt idx="3084">
                  <c:v>129.6</c:v>
                </c:pt>
                <c:pt idx="3085">
                  <c:v>129.1</c:v>
                </c:pt>
                <c:pt idx="3086">
                  <c:v>129.1</c:v>
                </c:pt>
                <c:pt idx="3087">
                  <c:v>129.1</c:v>
                </c:pt>
                <c:pt idx="3088">
                  <c:v>128.69999999999999</c:v>
                </c:pt>
                <c:pt idx="3089">
                  <c:v>128.69999999999999</c:v>
                </c:pt>
                <c:pt idx="3090">
                  <c:v>128.69999999999999</c:v>
                </c:pt>
                <c:pt idx="3091">
                  <c:v>129.1</c:v>
                </c:pt>
                <c:pt idx="3092">
                  <c:v>129.1</c:v>
                </c:pt>
                <c:pt idx="3093">
                  <c:v>129.1</c:v>
                </c:pt>
                <c:pt idx="3094">
                  <c:v>128.9</c:v>
                </c:pt>
                <c:pt idx="3095">
                  <c:v>128.9</c:v>
                </c:pt>
                <c:pt idx="3096">
                  <c:v>128.9</c:v>
                </c:pt>
                <c:pt idx="3097">
                  <c:v>128.80000000000001</c:v>
                </c:pt>
                <c:pt idx="3098">
                  <c:v>128.80000000000001</c:v>
                </c:pt>
                <c:pt idx="3099">
                  <c:v>128.80000000000001</c:v>
                </c:pt>
                <c:pt idx="3100">
                  <c:v>127.5</c:v>
                </c:pt>
                <c:pt idx="3101">
                  <c:v>127.5</c:v>
                </c:pt>
                <c:pt idx="3102">
                  <c:v>127.5</c:v>
                </c:pt>
                <c:pt idx="3103">
                  <c:v>126.3</c:v>
                </c:pt>
                <c:pt idx="3104">
                  <c:v>126.3</c:v>
                </c:pt>
                <c:pt idx="3105">
                  <c:v>126.3</c:v>
                </c:pt>
                <c:pt idx="3106">
                  <c:v>125.8</c:v>
                </c:pt>
                <c:pt idx="3107">
                  <c:v>125.8</c:v>
                </c:pt>
                <c:pt idx="3108">
                  <c:v>125.8</c:v>
                </c:pt>
                <c:pt idx="3109">
                  <c:v>125.4</c:v>
                </c:pt>
                <c:pt idx="3110">
                  <c:v>125.4</c:v>
                </c:pt>
                <c:pt idx="3111">
                  <c:v>125.4</c:v>
                </c:pt>
                <c:pt idx="3112">
                  <c:v>125.5</c:v>
                </c:pt>
                <c:pt idx="3113">
                  <c:v>125.5</c:v>
                </c:pt>
                <c:pt idx="3114">
                  <c:v>125.5</c:v>
                </c:pt>
                <c:pt idx="3115">
                  <c:v>124.5</c:v>
                </c:pt>
                <c:pt idx="3116">
                  <c:v>124.5</c:v>
                </c:pt>
                <c:pt idx="3117">
                  <c:v>124.5</c:v>
                </c:pt>
                <c:pt idx="3118">
                  <c:v>124.6</c:v>
                </c:pt>
                <c:pt idx="3119">
                  <c:v>124.6</c:v>
                </c:pt>
                <c:pt idx="3120">
                  <c:v>124.6</c:v>
                </c:pt>
                <c:pt idx="3121">
                  <c:v>123.9</c:v>
                </c:pt>
                <c:pt idx="3122">
                  <c:v>123.9</c:v>
                </c:pt>
                <c:pt idx="3123">
                  <c:v>123.9</c:v>
                </c:pt>
                <c:pt idx="3124">
                  <c:v>123.8</c:v>
                </c:pt>
                <c:pt idx="3125">
                  <c:v>123.8</c:v>
                </c:pt>
                <c:pt idx="3126">
                  <c:v>123.8</c:v>
                </c:pt>
                <c:pt idx="3127">
                  <c:v>123</c:v>
                </c:pt>
                <c:pt idx="3128">
                  <c:v>123</c:v>
                </c:pt>
                <c:pt idx="3129">
                  <c:v>123</c:v>
                </c:pt>
                <c:pt idx="3130">
                  <c:v>122.8</c:v>
                </c:pt>
                <c:pt idx="3131">
                  <c:v>122.8</c:v>
                </c:pt>
                <c:pt idx="3132">
                  <c:v>122.8</c:v>
                </c:pt>
                <c:pt idx="3133">
                  <c:v>122.5</c:v>
                </c:pt>
                <c:pt idx="3134">
                  <c:v>122.5</c:v>
                </c:pt>
                <c:pt idx="3135">
                  <c:v>122.5</c:v>
                </c:pt>
                <c:pt idx="3136">
                  <c:v>123.3</c:v>
                </c:pt>
                <c:pt idx="3137">
                  <c:v>123.3</c:v>
                </c:pt>
                <c:pt idx="3138">
                  <c:v>123.3</c:v>
                </c:pt>
                <c:pt idx="3139">
                  <c:v>123</c:v>
                </c:pt>
                <c:pt idx="3140">
                  <c:v>123</c:v>
                </c:pt>
                <c:pt idx="3141">
                  <c:v>123</c:v>
                </c:pt>
                <c:pt idx="3142">
                  <c:v>122</c:v>
                </c:pt>
                <c:pt idx="3143">
                  <c:v>122</c:v>
                </c:pt>
                <c:pt idx="3144">
                  <c:v>122</c:v>
                </c:pt>
                <c:pt idx="3145">
                  <c:v>120.6</c:v>
                </c:pt>
                <c:pt idx="3146">
                  <c:v>120.6</c:v>
                </c:pt>
                <c:pt idx="3147">
                  <c:v>120.6</c:v>
                </c:pt>
                <c:pt idx="3148">
                  <c:v>119.6</c:v>
                </c:pt>
                <c:pt idx="3149">
                  <c:v>119.6</c:v>
                </c:pt>
                <c:pt idx="3150">
                  <c:v>119.6</c:v>
                </c:pt>
                <c:pt idx="3151">
                  <c:v>120.2</c:v>
                </c:pt>
                <c:pt idx="3152">
                  <c:v>120.2</c:v>
                </c:pt>
                <c:pt idx="3153">
                  <c:v>120.2</c:v>
                </c:pt>
                <c:pt idx="3154">
                  <c:v>120.1</c:v>
                </c:pt>
                <c:pt idx="3155">
                  <c:v>120.1</c:v>
                </c:pt>
                <c:pt idx="3156">
                  <c:v>120.1</c:v>
                </c:pt>
                <c:pt idx="3157">
                  <c:v>120.1</c:v>
                </c:pt>
                <c:pt idx="3158">
                  <c:v>120.1</c:v>
                </c:pt>
                <c:pt idx="3159">
                  <c:v>120.1</c:v>
                </c:pt>
                <c:pt idx="3160">
                  <c:v>119.7</c:v>
                </c:pt>
                <c:pt idx="3161">
                  <c:v>119.7</c:v>
                </c:pt>
                <c:pt idx="3162">
                  <c:v>119.7</c:v>
                </c:pt>
                <c:pt idx="3163">
                  <c:v>119.9</c:v>
                </c:pt>
                <c:pt idx="3164">
                  <c:v>119.9</c:v>
                </c:pt>
                <c:pt idx="3165">
                  <c:v>119.9</c:v>
                </c:pt>
                <c:pt idx="3166">
                  <c:v>120.3</c:v>
                </c:pt>
                <c:pt idx="3167">
                  <c:v>120.3</c:v>
                </c:pt>
                <c:pt idx="3168">
                  <c:v>120.3</c:v>
                </c:pt>
                <c:pt idx="3169">
                  <c:v>120.3</c:v>
                </c:pt>
                <c:pt idx="3170">
                  <c:v>120.3</c:v>
                </c:pt>
                <c:pt idx="3171">
                  <c:v>120.3</c:v>
                </c:pt>
                <c:pt idx="3172">
                  <c:v>120.3</c:v>
                </c:pt>
                <c:pt idx="3173">
                  <c:v>120.3</c:v>
                </c:pt>
                <c:pt idx="3174">
                  <c:v>120.3</c:v>
                </c:pt>
                <c:pt idx="3175">
                  <c:v>119.4</c:v>
                </c:pt>
                <c:pt idx="3176">
                  <c:v>119.4</c:v>
                </c:pt>
                <c:pt idx="3177">
                  <c:v>119.4</c:v>
                </c:pt>
                <c:pt idx="3178">
                  <c:v>118.9</c:v>
                </c:pt>
                <c:pt idx="3179">
                  <c:v>118.9</c:v>
                </c:pt>
                <c:pt idx="3180">
                  <c:v>118.9</c:v>
                </c:pt>
                <c:pt idx="3181">
                  <c:v>118.1</c:v>
                </c:pt>
                <c:pt idx="3182">
                  <c:v>118.1</c:v>
                </c:pt>
                <c:pt idx="3183">
                  <c:v>118.1</c:v>
                </c:pt>
                <c:pt idx="3184">
                  <c:v>118.3</c:v>
                </c:pt>
                <c:pt idx="3185">
                  <c:v>118.3</c:v>
                </c:pt>
                <c:pt idx="3186">
                  <c:v>118.3</c:v>
                </c:pt>
                <c:pt idx="3187">
                  <c:v>118</c:v>
                </c:pt>
                <c:pt idx="3188">
                  <c:v>118</c:v>
                </c:pt>
                <c:pt idx="3189">
                  <c:v>118</c:v>
                </c:pt>
                <c:pt idx="3190">
                  <c:v>118.2</c:v>
                </c:pt>
                <c:pt idx="3191">
                  <c:v>118.2</c:v>
                </c:pt>
                <c:pt idx="3192">
                  <c:v>118.2</c:v>
                </c:pt>
                <c:pt idx="3193">
                  <c:v>118.2</c:v>
                </c:pt>
                <c:pt idx="3194">
                  <c:v>118.2</c:v>
                </c:pt>
                <c:pt idx="3195">
                  <c:v>118.2</c:v>
                </c:pt>
                <c:pt idx="3196">
                  <c:v>118.1</c:v>
                </c:pt>
                <c:pt idx="3197">
                  <c:v>118.1</c:v>
                </c:pt>
                <c:pt idx="3198">
                  <c:v>118.1</c:v>
                </c:pt>
                <c:pt idx="3199">
                  <c:v>117.8</c:v>
                </c:pt>
                <c:pt idx="3200">
                  <c:v>117.8</c:v>
                </c:pt>
                <c:pt idx="3201">
                  <c:v>117.8</c:v>
                </c:pt>
                <c:pt idx="3202">
                  <c:v>117.6</c:v>
                </c:pt>
                <c:pt idx="3203">
                  <c:v>117.6</c:v>
                </c:pt>
                <c:pt idx="3204">
                  <c:v>117.6</c:v>
                </c:pt>
                <c:pt idx="3205">
                  <c:v>117.3</c:v>
                </c:pt>
                <c:pt idx="3206">
                  <c:v>117.3</c:v>
                </c:pt>
                <c:pt idx="3207">
                  <c:v>117.3</c:v>
                </c:pt>
                <c:pt idx="3208">
                  <c:v>115.7</c:v>
                </c:pt>
                <c:pt idx="3209">
                  <c:v>115.7</c:v>
                </c:pt>
                <c:pt idx="3210">
                  <c:v>115.7</c:v>
                </c:pt>
                <c:pt idx="3211">
                  <c:v>115.2</c:v>
                </c:pt>
                <c:pt idx="3212">
                  <c:v>115.2</c:v>
                </c:pt>
                <c:pt idx="3213">
                  <c:v>115.2</c:v>
                </c:pt>
                <c:pt idx="3214">
                  <c:v>115.3</c:v>
                </c:pt>
                <c:pt idx="3215">
                  <c:v>115.3</c:v>
                </c:pt>
                <c:pt idx="3216">
                  <c:v>115.3</c:v>
                </c:pt>
                <c:pt idx="3217">
                  <c:v>116.8</c:v>
                </c:pt>
                <c:pt idx="3218">
                  <c:v>116.8</c:v>
                </c:pt>
                <c:pt idx="3219">
                  <c:v>116.8</c:v>
                </c:pt>
                <c:pt idx="3220">
                  <c:v>116.5</c:v>
                </c:pt>
                <c:pt idx="3221">
                  <c:v>116.5</c:v>
                </c:pt>
                <c:pt idx="3222">
                  <c:v>116.5</c:v>
                </c:pt>
                <c:pt idx="3223">
                  <c:v>116.8</c:v>
                </c:pt>
                <c:pt idx="3224">
                  <c:v>116.8</c:v>
                </c:pt>
                <c:pt idx="3225">
                  <c:v>116.8</c:v>
                </c:pt>
                <c:pt idx="3226">
                  <c:v>116.4</c:v>
                </c:pt>
                <c:pt idx="3227">
                  <c:v>116.4</c:v>
                </c:pt>
                <c:pt idx="3228">
                  <c:v>116.4</c:v>
                </c:pt>
                <c:pt idx="3229">
                  <c:v>117.3</c:v>
                </c:pt>
                <c:pt idx="3230">
                  <c:v>117.3</c:v>
                </c:pt>
                <c:pt idx="3231">
                  <c:v>117.3</c:v>
                </c:pt>
                <c:pt idx="3232">
                  <c:v>117</c:v>
                </c:pt>
                <c:pt idx="3233">
                  <c:v>117</c:v>
                </c:pt>
                <c:pt idx="3234">
                  <c:v>117</c:v>
                </c:pt>
                <c:pt idx="3235">
                  <c:v>117.5</c:v>
                </c:pt>
                <c:pt idx="3236">
                  <c:v>117.5</c:v>
                </c:pt>
                <c:pt idx="3237">
                  <c:v>117.5</c:v>
                </c:pt>
                <c:pt idx="3238">
                  <c:v>117.8</c:v>
                </c:pt>
                <c:pt idx="3239">
                  <c:v>117.8</c:v>
                </c:pt>
                <c:pt idx="3240">
                  <c:v>117.8</c:v>
                </c:pt>
                <c:pt idx="3241">
                  <c:v>117.8</c:v>
                </c:pt>
                <c:pt idx="3242">
                  <c:v>117.8</c:v>
                </c:pt>
                <c:pt idx="3243">
                  <c:v>117.8</c:v>
                </c:pt>
                <c:pt idx="3244">
                  <c:v>117.8</c:v>
                </c:pt>
                <c:pt idx="3245">
                  <c:v>117.8</c:v>
                </c:pt>
                <c:pt idx="3246">
                  <c:v>117.8</c:v>
                </c:pt>
                <c:pt idx="3247">
                  <c:v>118</c:v>
                </c:pt>
                <c:pt idx="3248">
                  <c:v>118</c:v>
                </c:pt>
                <c:pt idx="3249">
                  <c:v>118</c:v>
                </c:pt>
                <c:pt idx="3250">
                  <c:v>118.7</c:v>
                </c:pt>
                <c:pt idx="3251">
                  <c:v>118.7</c:v>
                </c:pt>
                <c:pt idx="3252">
                  <c:v>118.7</c:v>
                </c:pt>
                <c:pt idx="3253">
                  <c:v>119.3</c:v>
                </c:pt>
                <c:pt idx="3254">
                  <c:v>119.3</c:v>
                </c:pt>
                <c:pt idx="3255">
                  <c:v>119.3</c:v>
                </c:pt>
                <c:pt idx="3256">
                  <c:v>119.4</c:v>
                </c:pt>
                <c:pt idx="3257">
                  <c:v>119.4</c:v>
                </c:pt>
                <c:pt idx="3258">
                  <c:v>119.4</c:v>
                </c:pt>
                <c:pt idx="3259">
                  <c:v>120</c:v>
                </c:pt>
                <c:pt idx="3260">
                  <c:v>120</c:v>
                </c:pt>
                <c:pt idx="3261">
                  <c:v>120</c:v>
                </c:pt>
                <c:pt idx="3262">
                  <c:v>120.4</c:v>
                </c:pt>
                <c:pt idx="3263">
                  <c:v>120.4</c:v>
                </c:pt>
                <c:pt idx="3264">
                  <c:v>120.4</c:v>
                </c:pt>
                <c:pt idx="3265">
                  <c:v>120.5</c:v>
                </c:pt>
                <c:pt idx="3266">
                  <c:v>120.5</c:v>
                </c:pt>
                <c:pt idx="3267">
                  <c:v>120.5</c:v>
                </c:pt>
                <c:pt idx="3268">
                  <c:v>119</c:v>
                </c:pt>
                <c:pt idx="3269">
                  <c:v>119</c:v>
                </c:pt>
                <c:pt idx="3270">
                  <c:v>119</c:v>
                </c:pt>
                <c:pt idx="3271">
                  <c:v>119</c:v>
                </c:pt>
                <c:pt idx="3272">
                  <c:v>119</c:v>
                </c:pt>
                <c:pt idx="3273">
                  <c:v>119</c:v>
                </c:pt>
                <c:pt idx="3274">
                  <c:v>119.5</c:v>
                </c:pt>
                <c:pt idx="3275">
                  <c:v>119.5</c:v>
                </c:pt>
                <c:pt idx="3276">
                  <c:v>119.5</c:v>
                </c:pt>
                <c:pt idx="3277">
                  <c:v>121.3</c:v>
                </c:pt>
                <c:pt idx="3278">
                  <c:v>121.3</c:v>
                </c:pt>
                <c:pt idx="3279">
                  <c:v>121.3</c:v>
                </c:pt>
                <c:pt idx="3280">
                  <c:v>121.7</c:v>
                </c:pt>
                <c:pt idx="3281">
                  <c:v>121.7</c:v>
                </c:pt>
                <c:pt idx="3282">
                  <c:v>121.7</c:v>
                </c:pt>
                <c:pt idx="3283">
                  <c:v>122</c:v>
                </c:pt>
                <c:pt idx="3284">
                  <c:v>122</c:v>
                </c:pt>
                <c:pt idx="3285">
                  <c:v>122</c:v>
                </c:pt>
                <c:pt idx="3286">
                  <c:v>122.2</c:v>
                </c:pt>
                <c:pt idx="3287">
                  <c:v>122.2</c:v>
                </c:pt>
                <c:pt idx="3288">
                  <c:v>122.2</c:v>
                </c:pt>
                <c:pt idx="3289">
                  <c:v>122.1</c:v>
                </c:pt>
                <c:pt idx="3290">
                  <c:v>122.1</c:v>
                </c:pt>
                <c:pt idx="3291">
                  <c:v>122.1</c:v>
                </c:pt>
                <c:pt idx="3292">
                  <c:v>121.4</c:v>
                </c:pt>
                <c:pt idx="3293">
                  <c:v>121.4</c:v>
                </c:pt>
                <c:pt idx="3294">
                  <c:v>121.4</c:v>
                </c:pt>
                <c:pt idx="3295">
                  <c:v>120.7</c:v>
                </c:pt>
                <c:pt idx="3296">
                  <c:v>120.7</c:v>
                </c:pt>
                <c:pt idx="3297">
                  <c:v>120.7</c:v>
                </c:pt>
                <c:pt idx="3298">
                  <c:v>120.2</c:v>
                </c:pt>
                <c:pt idx="3299">
                  <c:v>120.2</c:v>
                </c:pt>
                <c:pt idx="3300">
                  <c:v>120.2</c:v>
                </c:pt>
                <c:pt idx="3301">
                  <c:v>121</c:v>
                </c:pt>
                <c:pt idx="3302">
                  <c:v>121</c:v>
                </c:pt>
                <c:pt idx="3303">
                  <c:v>121</c:v>
                </c:pt>
                <c:pt idx="3304">
                  <c:v>121.9</c:v>
                </c:pt>
                <c:pt idx="3305">
                  <c:v>121.9</c:v>
                </c:pt>
                <c:pt idx="3306">
                  <c:v>121.9</c:v>
                </c:pt>
                <c:pt idx="3307">
                  <c:v>122.4</c:v>
                </c:pt>
                <c:pt idx="3308">
                  <c:v>122.4</c:v>
                </c:pt>
                <c:pt idx="3309">
                  <c:v>122.4</c:v>
                </c:pt>
                <c:pt idx="3310">
                  <c:v>122</c:v>
                </c:pt>
                <c:pt idx="3311">
                  <c:v>122</c:v>
                </c:pt>
                <c:pt idx="3312">
                  <c:v>122</c:v>
                </c:pt>
                <c:pt idx="3313">
                  <c:v>121.5</c:v>
                </c:pt>
                <c:pt idx="3314">
                  <c:v>121.5</c:v>
                </c:pt>
                <c:pt idx="3315">
                  <c:v>121.5</c:v>
                </c:pt>
                <c:pt idx="3316">
                  <c:v>121.6</c:v>
                </c:pt>
                <c:pt idx="3317">
                  <c:v>121.6</c:v>
                </c:pt>
                <c:pt idx="3318">
                  <c:v>121.6</c:v>
                </c:pt>
                <c:pt idx="3319">
                  <c:v>121.6</c:v>
                </c:pt>
                <c:pt idx="3320">
                  <c:v>121.6</c:v>
                </c:pt>
                <c:pt idx="3321">
                  <c:v>121.6</c:v>
                </c:pt>
                <c:pt idx="3322">
                  <c:v>121.4</c:v>
                </c:pt>
                <c:pt idx="3323">
                  <c:v>121.4</c:v>
                </c:pt>
                <c:pt idx="3324">
                  <c:v>121.4</c:v>
                </c:pt>
                <c:pt idx="3325">
                  <c:v>121.2</c:v>
                </c:pt>
                <c:pt idx="3326">
                  <c:v>121.2</c:v>
                </c:pt>
                <c:pt idx="3327">
                  <c:v>121.2</c:v>
                </c:pt>
                <c:pt idx="3328">
                  <c:v>121.3</c:v>
                </c:pt>
                <c:pt idx="3329">
                  <c:v>121.3</c:v>
                </c:pt>
                <c:pt idx="3330">
                  <c:v>121.3</c:v>
                </c:pt>
                <c:pt idx="3331">
                  <c:v>121.6</c:v>
                </c:pt>
                <c:pt idx="3332">
                  <c:v>121.6</c:v>
                </c:pt>
                <c:pt idx="3333">
                  <c:v>121.6</c:v>
                </c:pt>
                <c:pt idx="3334">
                  <c:v>121.7</c:v>
                </c:pt>
                <c:pt idx="3335">
                  <c:v>121.7</c:v>
                </c:pt>
                <c:pt idx="3336">
                  <c:v>121.7</c:v>
                </c:pt>
                <c:pt idx="3337">
                  <c:v>121.9</c:v>
                </c:pt>
                <c:pt idx="3338">
                  <c:v>121.9</c:v>
                </c:pt>
                <c:pt idx="3339">
                  <c:v>121.9</c:v>
                </c:pt>
                <c:pt idx="3340">
                  <c:v>122.2</c:v>
                </c:pt>
                <c:pt idx="3341">
                  <c:v>122.2</c:v>
                </c:pt>
                <c:pt idx="3342">
                  <c:v>122.2</c:v>
                </c:pt>
                <c:pt idx="3343">
                  <c:v>122</c:v>
                </c:pt>
                <c:pt idx="3344">
                  <c:v>122</c:v>
                </c:pt>
                <c:pt idx="3345">
                  <c:v>122</c:v>
                </c:pt>
                <c:pt idx="3346">
                  <c:v>121.7</c:v>
                </c:pt>
                <c:pt idx="3347">
                  <c:v>121.7</c:v>
                </c:pt>
                <c:pt idx="3348">
                  <c:v>121.7</c:v>
                </c:pt>
                <c:pt idx="3349">
                  <c:v>121</c:v>
                </c:pt>
                <c:pt idx="3350">
                  <c:v>121</c:v>
                </c:pt>
                <c:pt idx="3351">
                  <c:v>121</c:v>
                </c:pt>
                <c:pt idx="3352">
                  <c:v>121</c:v>
                </c:pt>
                <c:pt idx="3353">
                  <c:v>121</c:v>
                </c:pt>
                <c:pt idx="3354">
                  <c:v>121</c:v>
                </c:pt>
                <c:pt idx="3355">
                  <c:v>121.6</c:v>
                </c:pt>
                <c:pt idx="3356">
                  <c:v>121.6</c:v>
                </c:pt>
                <c:pt idx="3357">
                  <c:v>121.6</c:v>
                </c:pt>
                <c:pt idx="3358">
                  <c:v>121.8</c:v>
                </c:pt>
                <c:pt idx="3359">
                  <c:v>121.8</c:v>
                </c:pt>
                <c:pt idx="3360">
                  <c:v>121.8</c:v>
                </c:pt>
                <c:pt idx="3361">
                  <c:v>122.5</c:v>
                </c:pt>
                <c:pt idx="3362">
                  <c:v>122.5</c:v>
                </c:pt>
                <c:pt idx="3363">
                  <c:v>122.5</c:v>
                </c:pt>
                <c:pt idx="3364">
                  <c:v>122.6</c:v>
                </c:pt>
                <c:pt idx="3365">
                  <c:v>122.6</c:v>
                </c:pt>
                <c:pt idx="3366">
                  <c:v>122.6</c:v>
                </c:pt>
                <c:pt idx="3367">
                  <c:v>123</c:v>
                </c:pt>
                <c:pt idx="3368">
                  <c:v>123</c:v>
                </c:pt>
                <c:pt idx="3369">
                  <c:v>123</c:v>
                </c:pt>
                <c:pt idx="3370">
                  <c:v>123</c:v>
                </c:pt>
                <c:pt idx="3371">
                  <c:v>123</c:v>
                </c:pt>
                <c:pt idx="3372">
                  <c:v>123</c:v>
                </c:pt>
                <c:pt idx="3373">
                  <c:v>124.7</c:v>
                </c:pt>
                <c:pt idx="3374">
                  <c:v>124.7</c:v>
                </c:pt>
                <c:pt idx="3375">
                  <c:v>124.7</c:v>
                </c:pt>
                <c:pt idx="3376">
                  <c:v>125.9</c:v>
                </c:pt>
                <c:pt idx="3377">
                  <c:v>125.9</c:v>
                </c:pt>
                <c:pt idx="3378">
                  <c:v>125.9</c:v>
                </c:pt>
                <c:pt idx="3379">
                  <c:v>127.3</c:v>
                </c:pt>
                <c:pt idx="3380">
                  <c:v>127.3</c:v>
                </c:pt>
                <c:pt idx="3381">
                  <c:v>127.3</c:v>
                </c:pt>
                <c:pt idx="3382">
                  <c:v>127.1</c:v>
                </c:pt>
                <c:pt idx="3383">
                  <c:v>127.1</c:v>
                </c:pt>
                <c:pt idx="3384">
                  <c:v>127.1</c:v>
                </c:pt>
                <c:pt idx="3385">
                  <c:v>127</c:v>
                </c:pt>
                <c:pt idx="3386">
                  <c:v>127</c:v>
                </c:pt>
                <c:pt idx="3387">
                  <c:v>127</c:v>
                </c:pt>
                <c:pt idx="3388">
                  <c:v>126.9</c:v>
                </c:pt>
                <c:pt idx="3389">
                  <c:v>126.9</c:v>
                </c:pt>
                <c:pt idx="3390">
                  <c:v>126.9</c:v>
                </c:pt>
                <c:pt idx="3391">
                  <c:v>127</c:v>
                </c:pt>
                <c:pt idx="3392">
                  <c:v>127</c:v>
                </c:pt>
                <c:pt idx="3393">
                  <c:v>127</c:v>
                </c:pt>
                <c:pt idx="3394">
                  <c:v>127.4</c:v>
                </c:pt>
                <c:pt idx="3395">
                  <c:v>127.4</c:v>
                </c:pt>
                <c:pt idx="3396">
                  <c:v>127.4</c:v>
                </c:pt>
                <c:pt idx="3397">
                  <c:v>127.5</c:v>
                </c:pt>
                <c:pt idx="3398">
                  <c:v>127.5</c:v>
                </c:pt>
                <c:pt idx="3399">
                  <c:v>127.5</c:v>
                </c:pt>
                <c:pt idx="3400">
                  <c:v>128.19999999999999</c:v>
                </c:pt>
                <c:pt idx="3401">
                  <c:v>128.19999999999999</c:v>
                </c:pt>
                <c:pt idx="3402">
                  <c:v>128.19999999999999</c:v>
                </c:pt>
                <c:pt idx="3403">
                  <c:v>127.8</c:v>
                </c:pt>
                <c:pt idx="3404">
                  <c:v>127.8</c:v>
                </c:pt>
                <c:pt idx="3405">
                  <c:v>127.8</c:v>
                </c:pt>
                <c:pt idx="3406">
                  <c:v>127.1</c:v>
                </c:pt>
                <c:pt idx="3407">
                  <c:v>127.1</c:v>
                </c:pt>
                <c:pt idx="3408">
                  <c:v>127.1</c:v>
                </c:pt>
                <c:pt idx="3409">
                  <c:v>126.7</c:v>
                </c:pt>
                <c:pt idx="3410">
                  <c:v>126.7</c:v>
                </c:pt>
                <c:pt idx="3411">
                  <c:v>126.7</c:v>
                </c:pt>
                <c:pt idx="3412">
                  <c:v>127.5</c:v>
                </c:pt>
                <c:pt idx="3413">
                  <c:v>127.5</c:v>
                </c:pt>
                <c:pt idx="3414">
                  <c:v>127.5</c:v>
                </c:pt>
                <c:pt idx="3415">
                  <c:v>128.9</c:v>
                </c:pt>
                <c:pt idx="3416">
                  <c:v>128.9</c:v>
                </c:pt>
                <c:pt idx="3417">
                  <c:v>128.9</c:v>
                </c:pt>
                <c:pt idx="3418">
                  <c:v>128.80000000000001</c:v>
                </c:pt>
                <c:pt idx="3419">
                  <c:v>128.80000000000001</c:v>
                </c:pt>
                <c:pt idx="3420">
                  <c:v>128.80000000000001</c:v>
                </c:pt>
                <c:pt idx="3421">
                  <c:v>128.19999999999999</c:v>
                </c:pt>
                <c:pt idx="3422">
                  <c:v>128.19999999999999</c:v>
                </c:pt>
                <c:pt idx="3423">
                  <c:v>128.19999999999999</c:v>
                </c:pt>
                <c:pt idx="3424">
                  <c:v>127.4</c:v>
                </c:pt>
                <c:pt idx="3425">
                  <c:v>127.4</c:v>
                </c:pt>
                <c:pt idx="3426">
                  <c:v>127.4</c:v>
                </c:pt>
                <c:pt idx="3427">
                  <c:v>127.7</c:v>
                </c:pt>
                <c:pt idx="3428">
                  <c:v>127.7</c:v>
                </c:pt>
                <c:pt idx="3429">
                  <c:v>127.7</c:v>
                </c:pt>
                <c:pt idx="3430">
                  <c:v>128.69999999999999</c:v>
                </c:pt>
                <c:pt idx="3431">
                  <c:v>128.69999999999999</c:v>
                </c:pt>
                <c:pt idx="3432">
                  <c:v>128.69999999999999</c:v>
                </c:pt>
                <c:pt idx="3433">
                  <c:v>129</c:v>
                </c:pt>
                <c:pt idx="3434">
                  <c:v>129</c:v>
                </c:pt>
                <c:pt idx="3435">
                  <c:v>129</c:v>
                </c:pt>
                <c:pt idx="3436">
                  <c:v>128.80000000000001</c:v>
                </c:pt>
                <c:pt idx="3437">
                  <c:v>128.80000000000001</c:v>
                </c:pt>
                <c:pt idx="3438">
                  <c:v>128.80000000000001</c:v>
                </c:pt>
                <c:pt idx="3439">
                  <c:v>128.30000000000001</c:v>
                </c:pt>
                <c:pt idx="3440">
                  <c:v>128.30000000000001</c:v>
                </c:pt>
                <c:pt idx="3441">
                  <c:v>128.30000000000001</c:v>
                </c:pt>
                <c:pt idx="3442">
                  <c:v>129</c:v>
                </c:pt>
                <c:pt idx="3443">
                  <c:v>129</c:v>
                </c:pt>
                <c:pt idx="3444">
                  <c:v>129</c:v>
                </c:pt>
                <c:pt idx="3445">
                  <c:v>129.80000000000001</c:v>
                </c:pt>
                <c:pt idx="3446">
                  <c:v>129.80000000000001</c:v>
                </c:pt>
                <c:pt idx="3447">
                  <c:v>129.80000000000001</c:v>
                </c:pt>
                <c:pt idx="3448">
                  <c:v>130.1</c:v>
                </c:pt>
                <c:pt idx="3449">
                  <c:v>130.1</c:v>
                </c:pt>
                <c:pt idx="3450">
                  <c:v>130.1</c:v>
                </c:pt>
                <c:pt idx="3451">
                  <c:v>129.80000000000001</c:v>
                </c:pt>
                <c:pt idx="3452">
                  <c:v>129.80000000000001</c:v>
                </c:pt>
                <c:pt idx="3453">
                  <c:v>129.80000000000001</c:v>
                </c:pt>
                <c:pt idx="3454">
                  <c:v>129.4</c:v>
                </c:pt>
                <c:pt idx="3455">
                  <c:v>129.4</c:v>
                </c:pt>
                <c:pt idx="3456">
                  <c:v>129.4</c:v>
                </c:pt>
                <c:pt idx="3457">
                  <c:v>129.80000000000001</c:v>
                </c:pt>
                <c:pt idx="3458">
                  <c:v>129.80000000000001</c:v>
                </c:pt>
                <c:pt idx="3459">
                  <c:v>129.80000000000001</c:v>
                </c:pt>
                <c:pt idx="3460">
                  <c:v>129.80000000000001</c:v>
                </c:pt>
                <c:pt idx="3461">
                  <c:v>129.80000000000001</c:v>
                </c:pt>
                <c:pt idx="3462">
                  <c:v>129.80000000000001</c:v>
                </c:pt>
                <c:pt idx="3463">
                  <c:v>129.19999999999999</c:v>
                </c:pt>
                <c:pt idx="3464">
                  <c:v>129.19999999999999</c:v>
                </c:pt>
                <c:pt idx="3465">
                  <c:v>129.19999999999999</c:v>
                </c:pt>
                <c:pt idx="3466">
                  <c:v>128.1</c:v>
                </c:pt>
                <c:pt idx="3467">
                  <c:v>128.1</c:v>
                </c:pt>
                <c:pt idx="3468">
                  <c:v>128.1</c:v>
                </c:pt>
                <c:pt idx="3469">
                  <c:v>127.8</c:v>
                </c:pt>
                <c:pt idx="3470">
                  <c:v>127.8</c:v>
                </c:pt>
                <c:pt idx="3471">
                  <c:v>127.8</c:v>
                </c:pt>
                <c:pt idx="3472">
                  <c:v>127.4</c:v>
                </c:pt>
                <c:pt idx="3473">
                  <c:v>127.4</c:v>
                </c:pt>
                <c:pt idx="3474">
                  <c:v>127.4</c:v>
                </c:pt>
                <c:pt idx="3475">
                  <c:v>128.1</c:v>
                </c:pt>
                <c:pt idx="3476">
                  <c:v>128.1</c:v>
                </c:pt>
                <c:pt idx="3477">
                  <c:v>128.1</c:v>
                </c:pt>
                <c:pt idx="3478">
                  <c:v>127.6</c:v>
                </c:pt>
                <c:pt idx="3479">
                  <c:v>127.6</c:v>
                </c:pt>
                <c:pt idx="3480">
                  <c:v>127.6</c:v>
                </c:pt>
                <c:pt idx="3481">
                  <c:v>127.8</c:v>
                </c:pt>
                <c:pt idx="3482">
                  <c:v>127.8</c:v>
                </c:pt>
                <c:pt idx="3483">
                  <c:v>127.8</c:v>
                </c:pt>
                <c:pt idx="3484">
                  <c:v>126.9</c:v>
                </c:pt>
                <c:pt idx="3485">
                  <c:v>126.9</c:v>
                </c:pt>
                <c:pt idx="3486">
                  <c:v>126.9</c:v>
                </c:pt>
                <c:pt idx="3487">
                  <c:v>126.9</c:v>
                </c:pt>
                <c:pt idx="3488">
                  <c:v>126.9</c:v>
                </c:pt>
                <c:pt idx="3489">
                  <c:v>126.9</c:v>
                </c:pt>
                <c:pt idx="3490">
                  <c:v>127</c:v>
                </c:pt>
                <c:pt idx="3491">
                  <c:v>127</c:v>
                </c:pt>
                <c:pt idx="3492">
                  <c:v>127</c:v>
                </c:pt>
                <c:pt idx="3493">
                  <c:v>127.2</c:v>
                </c:pt>
                <c:pt idx="3494">
                  <c:v>127.2</c:v>
                </c:pt>
                <c:pt idx="3495">
                  <c:v>127.2</c:v>
                </c:pt>
                <c:pt idx="3496">
                  <c:v>126.4</c:v>
                </c:pt>
                <c:pt idx="3497">
                  <c:v>126.4</c:v>
                </c:pt>
                <c:pt idx="3498">
                  <c:v>126.4</c:v>
                </c:pt>
                <c:pt idx="3499">
                  <c:v>126.7</c:v>
                </c:pt>
                <c:pt idx="3500">
                  <c:v>126.7</c:v>
                </c:pt>
                <c:pt idx="3501">
                  <c:v>126.7</c:v>
                </c:pt>
                <c:pt idx="3502">
                  <c:v>126.5</c:v>
                </c:pt>
                <c:pt idx="3503">
                  <c:v>126.5</c:v>
                </c:pt>
                <c:pt idx="3504">
                  <c:v>126.5</c:v>
                </c:pt>
                <c:pt idx="3505">
                  <c:v>126.9</c:v>
                </c:pt>
                <c:pt idx="3506">
                  <c:v>126.9</c:v>
                </c:pt>
                <c:pt idx="3507">
                  <c:v>126.9</c:v>
                </c:pt>
                <c:pt idx="3508">
                  <c:v>126.2</c:v>
                </c:pt>
                <c:pt idx="3509">
                  <c:v>126.2</c:v>
                </c:pt>
                <c:pt idx="3510">
                  <c:v>126.2</c:v>
                </c:pt>
                <c:pt idx="3511">
                  <c:v>126.4</c:v>
                </c:pt>
                <c:pt idx="3512">
                  <c:v>126.4</c:v>
                </c:pt>
                <c:pt idx="3513">
                  <c:v>126.4</c:v>
                </c:pt>
                <c:pt idx="3514">
                  <c:v>126.8</c:v>
                </c:pt>
                <c:pt idx="3515">
                  <c:v>126.8</c:v>
                </c:pt>
                <c:pt idx="3516">
                  <c:v>126.8</c:v>
                </c:pt>
                <c:pt idx="3517">
                  <c:v>127.4</c:v>
                </c:pt>
                <c:pt idx="3518">
                  <c:v>127.4</c:v>
                </c:pt>
                <c:pt idx="3519">
                  <c:v>127.4</c:v>
                </c:pt>
                <c:pt idx="3520">
                  <c:v>127.8</c:v>
                </c:pt>
                <c:pt idx="3521">
                  <c:v>127.8</c:v>
                </c:pt>
                <c:pt idx="3522">
                  <c:v>127.8</c:v>
                </c:pt>
                <c:pt idx="3523">
                  <c:v>127.7</c:v>
                </c:pt>
                <c:pt idx="3524">
                  <c:v>127.7</c:v>
                </c:pt>
                <c:pt idx="3525">
                  <c:v>127.7</c:v>
                </c:pt>
                <c:pt idx="3526">
                  <c:v>127.7</c:v>
                </c:pt>
                <c:pt idx="3527">
                  <c:v>127.7</c:v>
                </c:pt>
                <c:pt idx="3528">
                  <c:v>127.7</c:v>
                </c:pt>
                <c:pt idx="3529">
                  <c:v>126.9</c:v>
                </c:pt>
                <c:pt idx="3530">
                  <c:v>126.9</c:v>
                </c:pt>
                <c:pt idx="3531">
                  <c:v>126.9</c:v>
                </c:pt>
                <c:pt idx="3532">
                  <c:v>126.4</c:v>
                </c:pt>
                <c:pt idx="3533">
                  <c:v>126.4</c:v>
                </c:pt>
                <c:pt idx="3534">
                  <c:v>126.4</c:v>
                </c:pt>
                <c:pt idx="3535">
                  <c:v>125.8</c:v>
                </c:pt>
                <c:pt idx="3536">
                  <c:v>125.8</c:v>
                </c:pt>
                <c:pt idx="3537">
                  <c:v>125.8</c:v>
                </c:pt>
                <c:pt idx="3538">
                  <c:v>125.7</c:v>
                </c:pt>
                <c:pt idx="3539">
                  <c:v>125.7</c:v>
                </c:pt>
                <c:pt idx="3540">
                  <c:v>125.7</c:v>
                </c:pt>
                <c:pt idx="3541">
                  <c:v>125.9</c:v>
                </c:pt>
                <c:pt idx="3542">
                  <c:v>125.9</c:v>
                </c:pt>
                <c:pt idx="3543">
                  <c:v>125.9</c:v>
                </c:pt>
                <c:pt idx="3544">
                  <c:v>125.8</c:v>
                </c:pt>
                <c:pt idx="3545">
                  <c:v>125.8</c:v>
                </c:pt>
                <c:pt idx="3546">
                  <c:v>125.8</c:v>
                </c:pt>
                <c:pt idx="3547">
                  <c:v>126</c:v>
                </c:pt>
                <c:pt idx="3548">
                  <c:v>126</c:v>
                </c:pt>
                <c:pt idx="3549">
                  <c:v>126</c:v>
                </c:pt>
                <c:pt idx="3550">
                  <c:v>126.2</c:v>
                </c:pt>
                <c:pt idx="3551">
                  <c:v>126.2</c:v>
                </c:pt>
                <c:pt idx="3552">
                  <c:v>126.2</c:v>
                </c:pt>
                <c:pt idx="3553">
                  <c:v>126.6</c:v>
                </c:pt>
                <c:pt idx="3554">
                  <c:v>126.6</c:v>
                </c:pt>
                <c:pt idx="3555">
                  <c:v>126.6</c:v>
                </c:pt>
                <c:pt idx="3556">
                  <c:v>126.4</c:v>
                </c:pt>
                <c:pt idx="3557">
                  <c:v>126.4</c:v>
                </c:pt>
                <c:pt idx="3558">
                  <c:v>126.4</c:v>
                </c:pt>
                <c:pt idx="3559">
                  <c:v>126.3</c:v>
                </c:pt>
                <c:pt idx="3560">
                  <c:v>126.3</c:v>
                </c:pt>
                <c:pt idx="3561">
                  <c:v>126.3</c:v>
                </c:pt>
                <c:pt idx="3562">
                  <c:v>126.8</c:v>
                </c:pt>
                <c:pt idx="3563">
                  <c:v>126.8</c:v>
                </c:pt>
                <c:pt idx="3564">
                  <c:v>126.8</c:v>
                </c:pt>
                <c:pt idx="3565">
                  <c:v>127.5</c:v>
                </c:pt>
                <c:pt idx="3566">
                  <c:v>127.5</c:v>
                </c:pt>
                <c:pt idx="3567">
                  <c:v>127.5</c:v>
                </c:pt>
                <c:pt idx="3568">
                  <c:v>127.6</c:v>
                </c:pt>
                <c:pt idx="3569">
                  <c:v>127.6</c:v>
                </c:pt>
                <c:pt idx="3570">
                  <c:v>127.6</c:v>
                </c:pt>
                <c:pt idx="3571">
                  <c:v>127.1</c:v>
                </c:pt>
                <c:pt idx="3572">
                  <c:v>127.1</c:v>
                </c:pt>
                <c:pt idx="3573">
                  <c:v>127.1</c:v>
                </c:pt>
                <c:pt idx="3574">
                  <c:v>126.6</c:v>
                </c:pt>
                <c:pt idx="3575">
                  <c:v>126.6</c:v>
                </c:pt>
                <c:pt idx="3576">
                  <c:v>126.6</c:v>
                </c:pt>
                <c:pt idx="3577">
                  <c:v>126.5</c:v>
                </c:pt>
                <c:pt idx="3578">
                  <c:v>126.5</c:v>
                </c:pt>
                <c:pt idx="3579">
                  <c:v>126.5</c:v>
                </c:pt>
                <c:pt idx="3580">
                  <c:v>126.8</c:v>
                </c:pt>
                <c:pt idx="3581">
                  <c:v>126.8</c:v>
                </c:pt>
                <c:pt idx="3582">
                  <c:v>126.8</c:v>
                </c:pt>
                <c:pt idx="3583">
                  <c:v>126.8</c:v>
                </c:pt>
                <c:pt idx="3584">
                  <c:v>126.8</c:v>
                </c:pt>
                <c:pt idx="3585">
                  <c:v>126.8</c:v>
                </c:pt>
                <c:pt idx="3586">
                  <c:v>126.8</c:v>
                </c:pt>
                <c:pt idx="3587">
                  <c:v>126.8</c:v>
                </c:pt>
                <c:pt idx="3588">
                  <c:v>126.8</c:v>
                </c:pt>
                <c:pt idx="3589">
                  <c:v>127</c:v>
                </c:pt>
                <c:pt idx="3590">
                  <c:v>127</c:v>
                </c:pt>
                <c:pt idx="3591">
                  <c:v>127</c:v>
                </c:pt>
                <c:pt idx="3592">
                  <c:v>127.1</c:v>
                </c:pt>
                <c:pt idx="3593">
                  <c:v>127.1</c:v>
                </c:pt>
                <c:pt idx="3594">
                  <c:v>127.1</c:v>
                </c:pt>
                <c:pt idx="3595">
                  <c:v>127.3</c:v>
                </c:pt>
                <c:pt idx="3596">
                  <c:v>127.3</c:v>
                </c:pt>
                <c:pt idx="3597">
                  <c:v>127.3</c:v>
                </c:pt>
                <c:pt idx="3598">
                  <c:v>127.1</c:v>
                </c:pt>
                <c:pt idx="3599">
                  <c:v>127.1</c:v>
                </c:pt>
                <c:pt idx="3600">
                  <c:v>127.1</c:v>
                </c:pt>
                <c:pt idx="3601">
                  <c:v>127.6</c:v>
                </c:pt>
                <c:pt idx="3602">
                  <c:v>127.6</c:v>
                </c:pt>
                <c:pt idx="3603">
                  <c:v>127.6</c:v>
                </c:pt>
                <c:pt idx="3604">
                  <c:v>128.6</c:v>
                </c:pt>
                <c:pt idx="3605">
                  <c:v>128.6</c:v>
                </c:pt>
                <c:pt idx="3606">
                  <c:v>128.6</c:v>
                </c:pt>
                <c:pt idx="3607">
                  <c:v>131.5</c:v>
                </c:pt>
                <c:pt idx="3608">
                  <c:v>131.5</c:v>
                </c:pt>
                <c:pt idx="3609">
                  <c:v>131.5</c:v>
                </c:pt>
                <c:pt idx="3610">
                  <c:v>139.1</c:v>
                </c:pt>
                <c:pt idx="3611">
                  <c:v>139.1</c:v>
                </c:pt>
                <c:pt idx="3612">
                  <c:v>139.1</c:v>
                </c:pt>
                <c:pt idx="3613">
                  <c:v>151.30000000000001</c:v>
                </c:pt>
                <c:pt idx="3614">
                  <c:v>151.30000000000001</c:v>
                </c:pt>
                <c:pt idx="3615">
                  <c:v>151.30000000000001</c:v>
                </c:pt>
                <c:pt idx="3616">
                  <c:v>162.6</c:v>
                </c:pt>
                <c:pt idx="3617">
                  <c:v>162.6</c:v>
                </c:pt>
                <c:pt idx="3618">
                  <c:v>162.6</c:v>
                </c:pt>
                <c:pt idx="3619">
                  <c:v>170</c:v>
                </c:pt>
                <c:pt idx="3620">
                  <c:v>170</c:v>
                </c:pt>
                <c:pt idx="3621">
                  <c:v>170</c:v>
                </c:pt>
                <c:pt idx="3622">
                  <c:v>168.2</c:v>
                </c:pt>
                <c:pt idx="3623">
                  <c:v>168.2</c:v>
                </c:pt>
                <c:pt idx="3624">
                  <c:v>168.2</c:v>
                </c:pt>
                <c:pt idx="3625">
                  <c:v>164.1</c:v>
                </c:pt>
                <c:pt idx="3626">
                  <c:v>164.1</c:v>
                </c:pt>
                <c:pt idx="3627">
                  <c:v>164.1</c:v>
                </c:pt>
                <c:pt idx="3628">
                  <c:v>159.30000000000001</c:v>
                </c:pt>
                <c:pt idx="3629">
                  <c:v>159.30000000000001</c:v>
                </c:pt>
                <c:pt idx="3630">
                  <c:v>159.30000000000001</c:v>
                </c:pt>
                <c:pt idx="3631">
                  <c:v>158.30000000000001</c:v>
                </c:pt>
                <c:pt idx="3632">
                  <c:v>158.30000000000001</c:v>
                </c:pt>
                <c:pt idx="3633">
                  <c:v>158.30000000000001</c:v>
                </c:pt>
                <c:pt idx="3634">
                  <c:v>159.69999999999999</c:v>
                </c:pt>
                <c:pt idx="3635">
                  <c:v>159.69999999999999</c:v>
                </c:pt>
                <c:pt idx="3636">
                  <c:v>159.69999999999999</c:v>
                </c:pt>
                <c:pt idx="3637">
                  <c:v>161.4</c:v>
                </c:pt>
                <c:pt idx="3638">
                  <c:v>161.4</c:v>
                </c:pt>
                <c:pt idx="3639">
                  <c:v>161.4</c:v>
                </c:pt>
                <c:pt idx="3640">
                  <c:v>163.1</c:v>
                </c:pt>
                <c:pt idx="3641">
                  <c:v>163.1</c:v>
                </c:pt>
                <c:pt idx="3642">
                  <c:v>163.1</c:v>
                </c:pt>
                <c:pt idx="3643">
                  <c:v>164.5</c:v>
                </c:pt>
                <c:pt idx="3644">
                  <c:v>164.5</c:v>
                </c:pt>
                <c:pt idx="3645">
                  <c:v>164.5</c:v>
                </c:pt>
                <c:pt idx="3646">
                  <c:v>165.7</c:v>
                </c:pt>
                <c:pt idx="3647">
                  <c:v>165.7</c:v>
                </c:pt>
                <c:pt idx="3648">
                  <c:v>165.7</c:v>
                </c:pt>
                <c:pt idx="3649">
                  <c:v>166</c:v>
                </c:pt>
                <c:pt idx="3650">
                  <c:v>166</c:v>
                </c:pt>
                <c:pt idx="3651">
                  <c:v>166</c:v>
                </c:pt>
                <c:pt idx="3652">
                  <c:v>165</c:v>
                </c:pt>
                <c:pt idx="3653">
                  <c:v>165</c:v>
                </c:pt>
                <c:pt idx="3654">
                  <c:v>165</c:v>
                </c:pt>
                <c:pt idx="3655">
                  <c:v>164</c:v>
                </c:pt>
                <c:pt idx="3656">
                  <c:v>164</c:v>
                </c:pt>
                <c:pt idx="3657">
                  <c:v>164</c:v>
                </c:pt>
                <c:pt idx="3658">
                  <c:v>162.9</c:v>
                </c:pt>
                <c:pt idx="3659">
                  <c:v>162.9</c:v>
                </c:pt>
                <c:pt idx="3660">
                  <c:v>162.9</c:v>
                </c:pt>
                <c:pt idx="3661">
                  <c:v>161.9</c:v>
                </c:pt>
                <c:pt idx="3662">
                  <c:v>161.9</c:v>
                </c:pt>
                <c:pt idx="3663">
                  <c:v>161.9</c:v>
                </c:pt>
                <c:pt idx="3664">
                  <c:v>160.30000000000001</c:v>
                </c:pt>
                <c:pt idx="3665">
                  <c:v>160.30000000000001</c:v>
                </c:pt>
                <c:pt idx="3666">
                  <c:v>160.30000000000001</c:v>
                </c:pt>
                <c:pt idx="3667">
                  <c:v>159.30000000000001</c:v>
                </c:pt>
                <c:pt idx="3668">
                  <c:v>159.30000000000001</c:v>
                </c:pt>
                <c:pt idx="3669">
                  <c:v>159.30000000000001</c:v>
                </c:pt>
                <c:pt idx="3670">
                  <c:v>158.4</c:v>
                </c:pt>
                <c:pt idx="3671">
                  <c:v>158.4</c:v>
                </c:pt>
                <c:pt idx="3672">
                  <c:v>158.4</c:v>
                </c:pt>
                <c:pt idx="3673">
                  <c:v>156.5</c:v>
                </c:pt>
                <c:pt idx="3674">
                  <c:v>156.5</c:v>
                </c:pt>
                <c:pt idx="3675">
                  <c:v>156.5</c:v>
                </c:pt>
                <c:pt idx="3676">
                  <c:v>152.80000000000001</c:v>
                </c:pt>
                <c:pt idx="3677">
                  <c:v>152.80000000000001</c:v>
                </c:pt>
                <c:pt idx="3678">
                  <c:v>152.80000000000001</c:v>
                </c:pt>
                <c:pt idx="3679">
                  <c:v>147.9</c:v>
                </c:pt>
                <c:pt idx="3680">
                  <c:v>147.9</c:v>
                </c:pt>
                <c:pt idx="3681">
                  <c:v>147.9</c:v>
                </c:pt>
                <c:pt idx="3682">
                  <c:v>144.19999999999999</c:v>
                </c:pt>
                <c:pt idx="3683">
                  <c:v>144.19999999999999</c:v>
                </c:pt>
                <c:pt idx="3684">
                  <c:v>144.19999999999999</c:v>
                </c:pt>
                <c:pt idx="3685">
                  <c:v>141.4</c:v>
                </c:pt>
                <c:pt idx="3686">
                  <c:v>141.4</c:v>
                </c:pt>
                <c:pt idx="3687">
                  <c:v>141.4</c:v>
                </c:pt>
                <c:pt idx="3688">
                  <c:v>139.6</c:v>
                </c:pt>
                <c:pt idx="3689">
                  <c:v>139.6</c:v>
                </c:pt>
                <c:pt idx="3690">
                  <c:v>139.6</c:v>
                </c:pt>
                <c:pt idx="3691">
                  <c:v>138.69999999999999</c:v>
                </c:pt>
                <c:pt idx="3692">
                  <c:v>138.69999999999999</c:v>
                </c:pt>
                <c:pt idx="3693">
                  <c:v>138.69999999999999</c:v>
                </c:pt>
                <c:pt idx="3694">
                  <c:v>138.69999999999999</c:v>
                </c:pt>
                <c:pt idx="3695">
                  <c:v>138.69999999999999</c:v>
                </c:pt>
                <c:pt idx="3696">
                  <c:v>138.69999999999999</c:v>
                </c:pt>
                <c:pt idx="3697">
                  <c:v>138.9</c:v>
                </c:pt>
                <c:pt idx="3698">
                  <c:v>138.9</c:v>
                </c:pt>
                <c:pt idx="3699">
                  <c:v>138.9</c:v>
                </c:pt>
                <c:pt idx="3700">
                  <c:v>138.5</c:v>
                </c:pt>
                <c:pt idx="3701">
                  <c:v>138.5</c:v>
                </c:pt>
                <c:pt idx="3702">
                  <c:v>138.5</c:v>
                </c:pt>
                <c:pt idx="3703">
                  <c:v>138.5</c:v>
                </c:pt>
                <c:pt idx="3704">
                  <c:v>138.5</c:v>
                </c:pt>
                <c:pt idx="3705">
                  <c:v>138.5</c:v>
                </c:pt>
                <c:pt idx="3706">
                  <c:v>138.6</c:v>
                </c:pt>
                <c:pt idx="3707">
                  <c:v>138.6</c:v>
                </c:pt>
                <c:pt idx="3708">
                  <c:v>138.6</c:v>
                </c:pt>
                <c:pt idx="3709">
                  <c:v>139.69999999999999</c:v>
                </c:pt>
                <c:pt idx="3710">
                  <c:v>139.69999999999999</c:v>
                </c:pt>
                <c:pt idx="3711">
                  <c:v>139.69999999999999</c:v>
                </c:pt>
                <c:pt idx="3712">
                  <c:v>138.9</c:v>
                </c:pt>
                <c:pt idx="3713">
                  <c:v>138.9</c:v>
                </c:pt>
                <c:pt idx="3714">
                  <c:v>138.9</c:v>
                </c:pt>
                <c:pt idx="3715">
                  <c:v>136.69999999999999</c:v>
                </c:pt>
                <c:pt idx="3716">
                  <c:v>136.69999999999999</c:v>
                </c:pt>
                <c:pt idx="3717">
                  <c:v>136.69999999999999</c:v>
                </c:pt>
                <c:pt idx="3718">
                  <c:v>133.5</c:v>
                </c:pt>
                <c:pt idx="3719">
                  <c:v>133.5</c:v>
                </c:pt>
                <c:pt idx="3720">
                  <c:v>133.5</c:v>
                </c:pt>
                <c:pt idx="3721">
                  <c:v>131.1</c:v>
                </c:pt>
                <c:pt idx="3722">
                  <c:v>131.1</c:v>
                </c:pt>
                <c:pt idx="3723">
                  <c:v>131.1</c:v>
                </c:pt>
                <c:pt idx="3724">
                  <c:v>129.80000000000001</c:v>
                </c:pt>
                <c:pt idx="3725">
                  <c:v>129.80000000000001</c:v>
                </c:pt>
                <c:pt idx="3726">
                  <c:v>129.80000000000001</c:v>
                </c:pt>
                <c:pt idx="3727">
                  <c:v>128.19999999999999</c:v>
                </c:pt>
                <c:pt idx="3728">
                  <c:v>128.19999999999999</c:v>
                </c:pt>
                <c:pt idx="3729">
                  <c:v>128.19999999999999</c:v>
                </c:pt>
                <c:pt idx="3730">
                  <c:v>128.1</c:v>
                </c:pt>
                <c:pt idx="3731">
                  <c:v>128.1</c:v>
                </c:pt>
                <c:pt idx="3732">
                  <c:v>128.1</c:v>
                </c:pt>
                <c:pt idx="3733">
                  <c:v>127.8</c:v>
                </c:pt>
                <c:pt idx="3734">
                  <c:v>127.8</c:v>
                </c:pt>
                <c:pt idx="3735">
                  <c:v>127.8</c:v>
                </c:pt>
                <c:pt idx="3736">
                  <c:v>127.5</c:v>
                </c:pt>
                <c:pt idx="3737">
                  <c:v>127.5</c:v>
                </c:pt>
                <c:pt idx="3738">
                  <c:v>127.5</c:v>
                </c:pt>
                <c:pt idx="3739">
                  <c:v>126.4</c:v>
                </c:pt>
                <c:pt idx="3740">
                  <c:v>126.4</c:v>
                </c:pt>
                <c:pt idx="3741">
                  <c:v>126.4</c:v>
                </c:pt>
                <c:pt idx="3742">
                  <c:v>126.1</c:v>
                </c:pt>
                <c:pt idx="3743">
                  <c:v>126.1</c:v>
                </c:pt>
                <c:pt idx="3744">
                  <c:v>126.1</c:v>
                </c:pt>
                <c:pt idx="3745">
                  <c:v>126.2</c:v>
                </c:pt>
                <c:pt idx="3746">
                  <c:v>126.2</c:v>
                </c:pt>
                <c:pt idx="3747">
                  <c:v>126.2</c:v>
                </c:pt>
                <c:pt idx="3748">
                  <c:v>126.4</c:v>
                </c:pt>
                <c:pt idx="3749">
                  <c:v>126.4</c:v>
                </c:pt>
                <c:pt idx="3750">
                  <c:v>126.4</c:v>
                </c:pt>
                <c:pt idx="3751">
                  <c:v>126.1</c:v>
                </c:pt>
                <c:pt idx="3752">
                  <c:v>126.1</c:v>
                </c:pt>
                <c:pt idx="3753">
                  <c:v>126.1</c:v>
                </c:pt>
                <c:pt idx="3754">
                  <c:v>125.4</c:v>
                </c:pt>
                <c:pt idx="3755">
                  <c:v>125.4</c:v>
                </c:pt>
                <c:pt idx="3756">
                  <c:v>125.4</c:v>
                </c:pt>
                <c:pt idx="3757">
                  <c:v>124.8</c:v>
                </c:pt>
                <c:pt idx="3758">
                  <c:v>124.8</c:v>
                </c:pt>
                <c:pt idx="3759">
                  <c:v>124.8</c:v>
                </c:pt>
                <c:pt idx="3760">
                  <c:v>124.8</c:v>
                </c:pt>
                <c:pt idx="3761">
                  <c:v>124.8</c:v>
                </c:pt>
                <c:pt idx="3762">
                  <c:v>124.8</c:v>
                </c:pt>
                <c:pt idx="3763">
                  <c:v>125.1</c:v>
                </c:pt>
                <c:pt idx="3764">
                  <c:v>125.1</c:v>
                </c:pt>
                <c:pt idx="3765">
                  <c:v>125.1</c:v>
                </c:pt>
                <c:pt idx="3766">
                  <c:v>125.1</c:v>
                </c:pt>
                <c:pt idx="3767">
                  <c:v>125.1</c:v>
                </c:pt>
                <c:pt idx="3768">
                  <c:v>125.1</c:v>
                </c:pt>
                <c:pt idx="3769">
                  <c:v>125</c:v>
                </c:pt>
                <c:pt idx="3770">
                  <c:v>125</c:v>
                </c:pt>
                <c:pt idx="3771">
                  <c:v>125</c:v>
                </c:pt>
                <c:pt idx="3772">
                  <c:v>125.1</c:v>
                </c:pt>
                <c:pt idx="3773">
                  <c:v>125.1</c:v>
                </c:pt>
                <c:pt idx="3774">
                  <c:v>125.1</c:v>
                </c:pt>
                <c:pt idx="3775">
                  <c:v>125.2</c:v>
                </c:pt>
                <c:pt idx="3776">
                  <c:v>125.2</c:v>
                </c:pt>
                <c:pt idx="3777">
                  <c:v>125.2</c:v>
                </c:pt>
                <c:pt idx="3778">
                  <c:v>125.1</c:v>
                </c:pt>
                <c:pt idx="3779">
                  <c:v>125.1</c:v>
                </c:pt>
                <c:pt idx="3780">
                  <c:v>125.1</c:v>
                </c:pt>
                <c:pt idx="3781">
                  <c:v>124.6</c:v>
                </c:pt>
                <c:pt idx="3782">
                  <c:v>124.6</c:v>
                </c:pt>
                <c:pt idx="3783">
                  <c:v>124.6</c:v>
                </c:pt>
                <c:pt idx="3784">
                  <c:v>124.3</c:v>
                </c:pt>
                <c:pt idx="3785">
                  <c:v>124.3</c:v>
                </c:pt>
                <c:pt idx="3786">
                  <c:v>124.3</c:v>
                </c:pt>
                <c:pt idx="3787">
                  <c:v>124.1</c:v>
                </c:pt>
                <c:pt idx="3788">
                  <c:v>124.1</c:v>
                </c:pt>
                <c:pt idx="3789">
                  <c:v>124.1</c:v>
                </c:pt>
                <c:pt idx="3790">
                  <c:v>124.3</c:v>
                </c:pt>
                <c:pt idx="3791">
                  <c:v>124.3</c:v>
                </c:pt>
                <c:pt idx="3792">
                  <c:v>124.3</c:v>
                </c:pt>
                <c:pt idx="3793">
                  <c:v>124.6</c:v>
                </c:pt>
                <c:pt idx="3794">
                  <c:v>124.6</c:v>
                </c:pt>
                <c:pt idx="3795">
                  <c:v>124.6</c:v>
                </c:pt>
                <c:pt idx="3796">
                  <c:v>125.2</c:v>
                </c:pt>
                <c:pt idx="3797">
                  <c:v>125.2</c:v>
                </c:pt>
                <c:pt idx="3798">
                  <c:v>125.2</c:v>
                </c:pt>
                <c:pt idx="3799">
                  <c:v>125.5</c:v>
                </c:pt>
                <c:pt idx="3800">
                  <c:v>125.5</c:v>
                </c:pt>
                <c:pt idx="3801">
                  <c:v>125.5</c:v>
                </c:pt>
                <c:pt idx="3802">
                  <c:v>125.2</c:v>
                </c:pt>
                <c:pt idx="3803">
                  <c:v>125.2</c:v>
                </c:pt>
                <c:pt idx="3804">
                  <c:v>125.2</c:v>
                </c:pt>
                <c:pt idx="3805">
                  <c:v>124.7</c:v>
                </c:pt>
                <c:pt idx="3806">
                  <c:v>124.7</c:v>
                </c:pt>
                <c:pt idx="3807">
                  <c:v>124.7</c:v>
                </c:pt>
                <c:pt idx="3808">
                  <c:v>124.4</c:v>
                </c:pt>
                <c:pt idx="3809">
                  <c:v>124.4</c:v>
                </c:pt>
                <c:pt idx="3810">
                  <c:v>124.4</c:v>
                </c:pt>
                <c:pt idx="3811">
                  <c:v>124.6</c:v>
                </c:pt>
                <c:pt idx="3812">
                  <c:v>124.6</c:v>
                </c:pt>
                <c:pt idx="3813">
                  <c:v>124.6</c:v>
                </c:pt>
                <c:pt idx="3814">
                  <c:v>125</c:v>
                </c:pt>
                <c:pt idx="3815">
                  <c:v>125</c:v>
                </c:pt>
                <c:pt idx="3816">
                  <c:v>125</c:v>
                </c:pt>
                <c:pt idx="3817">
                  <c:v>125.3</c:v>
                </c:pt>
                <c:pt idx="3818">
                  <c:v>125.3</c:v>
                </c:pt>
                <c:pt idx="3819">
                  <c:v>125.3</c:v>
                </c:pt>
                <c:pt idx="3820">
                  <c:v>125.6</c:v>
                </c:pt>
                <c:pt idx="3821">
                  <c:v>125.6</c:v>
                </c:pt>
                <c:pt idx="3822">
                  <c:v>125.6</c:v>
                </c:pt>
                <c:pt idx="3823">
                  <c:v>126.2</c:v>
                </c:pt>
                <c:pt idx="3824">
                  <c:v>126.2</c:v>
                </c:pt>
                <c:pt idx="3825">
                  <c:v>126.2</c:v>
                </c:pt>
                <c:pt idx="3826">
                  <c:v>126.5</c:v>
                </c:pt>
                <c:pt idx="3827">
                  <c:v>126.5</c:v>
                </c:pt>
                <c:pt idx="3828">
                  <c:v>126.5</c:v>
                </c:pt>
                <c:pt idx="3829">
                  <c:v>126.4</c:v>
                </c:pt>
                <c:pt idx="3830">
                  <c:v>126.4</c:v>
                </c:pt>
                <c:pt idx="3831">
                  <c:v>126.4</c:v>
                </c:pt>
                <c:pt idx="3832">
                  <c:v>126</c:v>
                </c:pt>
                <c:pt idx="3833">
                  <c:v>126</c:v>
                </c:pt>
                <c:pt idx="3834">
                  <c:v>126</c:v>
                </c:pt>
                <c:pt idx="3835">
                  <c:v>126.4</c:v>
                </c:pt>
                <c:pt idx="3836">
                  <c:v>126.4</c:v>
                </c:pt>
                <c:pt idx="3837">
                  <c:v>126.4</c:v>
                </c:pt>
                <c:pt idx="3838">
                  <c:v>126.3</c:v>
                </c:pt>
                <c:pt idx="3839">
                  <c:v>126.3</c:v>
                </c:pt>
                <c:pt idx="3840">
                  <c:v>126.3</c:v>
                </c:pt>
                <c:pt idx="3841">
                  <c:v>126.2</c:v>
                </c:pt>
                <c:pt idx="3842">
                  <c:v>126.2</c:v>
                </c:pt>
                <c:pt idx="3843">
                  <c:v>126.2</c:v>
                </c:pt>
                <c:pt idx="3844">
                  <c:v>125.8</c:v>
                </c:pt>
                <c:pt idx="3845">
                  <c:v>125.8</c:v>
                </c:pt>
                <c:pt idx="3846">
                  <c:v>125.8</c:v>
                </c:pt>
                <c:pt idx="3847">
                  <c:v>126.3</c:v>
                </c:pt>
                <c:pt idx="3848">
                  <c:v>126.3</c:v>
                </c:pt>
                <c:pt idx="3849">
                  <c:v>126.3</c:v>
                </c:pt>
                <c:pt idx="3850">
                  <c:v>126.3</c:v>
                </c:pt>
                <c:pt idx="3851">
                  <c:v>126.3</c:v>
                </c:pt>
                <c:pt idx="3852">
                  <c:v>126.3</c:v>
                </c:pt>
                <c:pt idx="3853">
                  <c:v>126.6</c:v>
                </c:pt>
                <c:pt idx="3854">
                  <c:v>126.6</c:v>
                </c:pt>
                <c:pt idx="3855">
                  <c:v>126.6</c:v>
                </c:pt>
                <c:pt idx="3856">
                  <c:v>126.7</c:v>
                </c:pt>
                <c:pt idx="3857">
                  <c:v>126.7</c:v>
                </c:pt>
                <c:pt idx="3858">
                  <c:v>126.7</c:v>
                </c:pt>
                <c:pt idx="3859">
                  <c:v>127.4</c:v>
                </c:pt>
                <c:pt idx="3860">
                  <c:v>127.4</c:v>
                </c:pt>
                <c:pt idx="3861">
                  <c:v>127.4</c:v>
                </c:pt>
                <c:pt idx="3862">
                  <c:v>127.8</c:v>
                </c:pt>
                <c:pt idx="3863">
                  <c:v>127.8</c:v>
                </c:pt>
                <c:pt idx="3864">
                  <c:v>127.8</c:v>
                </c:pt>
                <c:pt idx="3865">
                  <c:v>128.1</c:v>
                </c:pt>
                <c:pt idx="3866">
                  <c:v>128.1</c:v>
                </c:pt>
                <c:pt idx="3867">
                  <c:v>128.1</c:v>
                </c:pt>
                <c:pt idx="3868">
                  <c:v>128.6</c:v>
                </c:pt>
                <c:pt idx="3869">
                  <c:v>128.6</c:v>
                </c:pt>
                <c:pt idx="3870">
                  <c:v>128.6</c:v>
                </c:pt>
                <c:pt idx="3871">
                  <c:v>128.80000000000001</c:v>
                </c:pt>
                <c:pt idx="3872">
                  <c:v>128.80000000000001</c:v>
                </c:pt>
                <c:pt idx="3873">
                  <c:v>128.80000000000001</c:v>
                </c:pt>
                <c:pt idx="3874">
                  <c:v>129.5</c:v>
                </c:pt>
                <c:pt idx="3875">
                  <c:v>129.5</c:v>
                </c:pt>
                <c:pt idx="3876">
                  <c:v>129.5</c:v>
                </c:pt>
                <c:pt idx="3877">
                  <c:v>129.5</c:v>
                </c:pt>
                <c:pt idx="3878">
                  <c:v>129.5</c:v>
                </c:pt>
                <c:pt idx="3879">
                  <c:v>129.5</c:v>
                </c:pt>
                <c:pt idx="3880">
                  <c:v>129.69999999999999</c:v>
                </c:pt>
                <c:pt idx="3881">
                  <c:v>129.69999999999999</c:v>
                </c:pt>
                <c:pt idx="3882">
                  <c:v>129.69999999999999</c:v>
                </c:pt>
                <c:pt idx="3883">
                  <c:v>129.5</c:v>
                </c:pt>
                <c:pt idx="3884">
                  <c:v>129.5</c:v>
                </c:pt>
                <c:pt idx="3885">
                  <c:v>129.5</c:v>
                </c:pt>
                <c:pt idx="3886">
                  <c:v>129.80000000000001</c:v>
                </c:pt>
                <c:pt idx="3887">
                  <c:v>129.80000000000001</c:v>
                </c:pt>
                <c:pt idx="3888">
                  <c:v>129.80000000000001</c:v>
                </c:pt>
                <c:pt idx="3889">
                  <c:v>129.80000000000001</c:v>
                </c:pt>
                <c:pt idx="3890">
                  <c:v>129.80000000000001</c:v>
                </c:pt>
                <c:pt idx="3891">
                  <c:v>129.80000000000001</c:v>
                </c:pt>
                <c:pt idx="3892">
                  <c:v>130</c:v>
                </c:pt>
                <c:pt idx="3893">
                  <c:v>130</c:v>
                </c:pt>
                <c:pt idx="3894">
                  <c:v>130</c:v>
                </c:pt>
                <c:pt idx="3895">
                  <c:v>129.80000000000001</c:v>
                </c:pt>
                <c:pt idx="3896">
                  <c:v>129.80000000000001</c:v>
                </c:pt>
                <c:pt idx="3897">
                  <c:v>129.80000000000001</c:v>
                </c:pt>
                <c:pt idx="3898">
                  <c:v>129.5</c:v>
                </c:pt>
                <c:pt idx="3899">
                  <c:v>129.5</c:v>
                </c:pt>
                <c:pt idx="3900">
                  <c:v>129.5</c:v>
                </c:pt>
                <c:pt idx="3901">
                  <c:v>129.6</c:v>
                </c:pt>
                <c:pt idx="3902">
                  <c:v>129.6</c:v>
                </c:pt>
                <c:pt idx="3903">
                  <c:v>129.6</c:v>
                </c:pt>
                <c:pt idx="3904">
                  <c:v>130</c:v>
                </c:pt>
                <c:pt idx="3905">
                  <c:v>130</c:v>
                </c:pt>
                <c:pt idx="3906">
                  <c:v>130</c:v>
                </c:pt>
                <c:pt idx="3907">
                  <c:v>130.4</c:v>
                </c:pt>
                <c:pt idx="3908">
                  <c:v>130.4</c:v>
                </c:pt>
                <c:pt idx="3909">
                  <c:v>130.4</c:v>
                </c:pt>
                <c:pt idx="3910">
                  <c:v>130.6</c:v>
                </c:pt>
                <c:pt idx="3911">
                  <c:v>130.6</c:v>
                </c:pt>
                <c:pt idx="3912">
                  <c:v>130.6</c:v>
                </c:pt>
                <c:pt idx="3913">
                  <c:v>130.4</c:v>
                </c:pt>
                <c:pt idx="3914">
                  <c:v>130.4</c:v>
                </c:pt>
                <c:pt idx="3915">
                  <c:v>130.4</c:v>
                </c:pt>
                <c:pt idx="3916">
                  <c:v>130.6</c:v>
                </c:pt>
                <c:pt idx="3917">
                  <c:v>130.6</c:v>
                </c:pt>
                <c:pt idx="3918">
                  <c:v>130.6</c:v>
                </c:pt>
                <c:pt idx="3919">
                  <c:v>130.30000000000001</c:v>
                </c:pt>
                <c:pt idx="3920">
                  <c:v>130.30000000000001</c:v>
                </c:pt>
                <c:pt idx="3921">
                  <c:v>130.30000000000001</c:v>
                </c:pt>
                <c:pt idx="3922">
                  <c:v>130.5</c:v>
                </c:pt>
                <c:pt idx="3923">
                  <c:v>130.5</c:v>
                </c:pt>
                <c:pt idx="3924">
                  <c:v>130.5</c:v>
                </c:pt>
                <c:pt idx="3925">
                  <c:v>130.69999999999999</c:v>
                </c:pt>
                <c:pt idx="3926">
                  <c:v>130.69999999999999</c:v>
                </c:pt>
                <c:pt idx="3927">
                  <c:v>130.69999999999999</c:v>
                </c:pt>
                <c:pt idx="3928">
                  <c:v>131.1</c:v>
                </c:pt>
                <c:pt idx="3929">
                  <c:v>131.1</c:v>
                </c:pt>
                <c:pt idx="3930">
                  <c:v>131.1</c:v>
                </c:pt>
                <c:pt idx="3931">
                  <c:v>130.80000000000001</c:v>
                </c:pt>
                <c:pt idx="3932">
                  <c:v>130.80000000000001</c:v>
                </c:pt>
                <c:pt idx="3933">
                  <c:v>130.80000000000001</c:v>
                </c:pt>
                <c:pt idx="3934">
                  <c:v>130.19999999999999</c:v>
                </c:pt>
                <c:pt idx="3935">
                  <c:v>130.19999999999999</c:v>
                </c:pt>
                <c:pt idx="3936">
                  <c:v>130.19999999999999</c:v>
                </c:pt>
                <c:pt idx="3937">
                  <c:v>129.80000000000001</c:v>
                </c:pt>
                <c:pt idx="3938">
                  <c:v>129.80000000000001</c:v>
                </c:pt>
                <c:pt idx="3939">
                  <c:v>129.80000000000001</c:v>
                </c:pt>
                <c:pt idx="3940">
                  <c:v>130</c:v>
                </c:pt>
                <c:pt idx="3941">
                  <c:v>130</c:v>
                </c:pt>
                <c:pt idx="3942">
                  <c:v>130</c:v>
                </c:pt>
                <c:pt idx="3943">
                  <c:v>129.69999999999999</c:v>
                </c:pt>
                <c:pt idx="3944">
                  <c:v>129.69999999999999</c:v>
                </c:pt>
                <c:pt idx="3945">
                  <c:v>129.69999999999999</c:v>
                </c:pt>
                <c:pt idx="3946">
                  <c:v>129.4</c:v>
                </c:pt>
                <c:pt idx="3947">
                  <c:v>129.4</c:v>
                </c:pt>
                <c:pt idx="3948">
                  <c:v>129.4</c:v>
                </c:pt>
                <c:pt idx="3949">
                  <c:v>129.30000000000001</c:v>
                </c:pt>
                <c:pt idx="3950">
                  <c:v>129.30000000000001</c:v>
                </c:pt>
                <c:pt idx="3951">
                  <c:v>129.30000000000001</c:v>
                </c:pt>
                <c:pt idx="3952">
                  <c:v>129.5</c:v>
                </c:pt>
                <c:pt idx="3953">
                  <c:v>129.5</c:v>
                </c:pt>
                <c:pt idx="3954">
                  <c:v>129.5</c:v>
                </c:pt>
                <c:pt idx="3955">
                  <c:v>129.80000000000001</c:v>
                </c:pt>
                <c:pt idx="3956">
                  <c:v>129.80000000000001</c:v>
                </c:pt>
                <c:pt idx="3957">
                  <c:v>129.80000000000001</c:v>
                </c:pt>
                <c:pt idx="3958">
                  <c:v>130.4</c:v>
                </c:pt>
                <c:pt idx="3959">
                  <c:v>130.4</c:v>
                </c:pt>
                <c:pt idx="3960">
                  <c:v>130.4</c:v>
                </c:pt>
                <c:pt idx="3961">
                  <c:v>131.19999999999999</c:v>
                </c:pt>
                <c:pt idx="3962">
                  <c:v>131.19999999999999</c:v>
                </c:pt>
                <c:pt idx="3963">
                  <c:v>131.19999999999999</c:v>
                </c:pt>
                <c:pt idx="3964">
                  <c:v>131.69999999999999</c:v>
                </c:pt>
                <c:pt idx="3965">
                  <c:v>131.69999999999999</c:v>
                </c:pt>
                <c:pt idx="3966">
                  <c:v>131.69999999999999</c:v>
                </c:pt>
                <c:pt idx="3967">
                  <c:v>131.5</c:v>
                </c:pt>
                <c:pt idx="3968">
                  <c:v>131.5</c:v>
                </c:pt>
                <c:pt idx="3969">
                  <c:v>131.5</c:v>
                </c:pt>
                <c:pt idx="3970">
                  <c:v>130.80000000000001</c:v>
                </c:pt>
                <c:pt idx="3971">
                  <c:v>130.80000000000001</c:v>
                </c:pt>
                <c:pt idx="3972">
                  <c:v>130.80000000000001</c:v>
                </c:pt>
                <c:pt idx="3973">
                  <c:v>130.80000000000001</c:v>
                </c:pt>
                <c:pt idx="3974">
                  <c:v>130.80000000000001</c:v>
                </c:pt>
                <c:pt idx="3975">
                  <c:v>130.80000000000001</c:v>
                </c:pt>
                <c:pt idx="3976">
                  <c:v>130.4</c:v>
                </c:pt>
                <c:pt idx="3977">
                  <c:v>130.4</c:v>
                </c:pt>
                <c:pt idx="3978">
                  <c:v>130.4</c:v>
                </c:pt>
                <c:pt idx="3979">
                  <c:v>131</c:v>
                </c:pt>
                <c:pt idx="3980">
                  <c:v>131</c:v>
                </c:pt>
                <c:pt idx="3981">
                  <c:v>131</c:v>
                </c:pt>
                <c:pt idx="3982">
                  <c:v>131.19999999999999</c:v>
                </c:pt>
                <c:pt idx="3983">
                  <c:v>131.19999999999999</c:v>
                </c:pt>
                <c:pt idx="3984">
                  <c:v>131.19999999999999</c:v>
                </c:pt>
                <c:pt idx="3985">
                  <c:v>131.80000000000001</c:v>
                </c:pt>
                <c:pt idx="3986">
                  <c:v>131.80000000000001</c:v>
                </c:pt>
                <c:pt idx="3987">
                  <c:v>131.80000000000001</c:v>
                </c:pt>
                <c:pt idx="3988">
                  <c:v>131.5</c:v>
                </c:pt>
                <c:pt idx="3989">
                  <c:v>131.5</c:v>
                </c:pt>
                <c:pt idx="3990">
                  <c:v>131.5</c:v>
                </c:pt>
                <c:pt idx="3991">
                  <c:v>131.9</c:v>
                </c:pt>
                <c:pt idx="3992">
                  <c:v>131.9</c:v>
                </c:pt>
                <c:pt idx="3993">
                  <c:v>131.9</c:v>
                </c:pt>
                <c:pt idx="3994">
                  <c:v>131.9</c:v>
                </c:pt>
                <c:pt idx="3995">
                  <c:v>131.9</c:v>
                </c:pt>
                <c:pt idx="3996">
                  <c:v>131.9</c:v>
                </c:pt>
                <c:pt idx="3997">
                  <c:v>132.1</c:v>
                </c:pt>
                <c:pt idx="3998">
                  <c:v>132.1</c:v>
                </c:pt>
                <c:pt idx="3999">
                  <c:v>132.1</c:v>
                </c:pt>
                <c:pt idx="4000">
                  <c:v>131.69999999999999</c:v>
                </c:pt>
                <c:pt idx="4001">
                  <c:v>131.69999999999999</c:v>
                </c:pt>
                <c:pt idx="4002">
                  <c:v>131.69999999999999</c:v>
                </c:pt>
                <c:pt idx="4003">
                  <c:v>131.6</c:v>
                </c:pt>
                <c:pt idx="4004">
                  <c:v>131.6</c:v>
                </c:pt>
                <c:pt idx="4005">
                  <c:v>131.6</c:v>
                </c:pt>
                <c:pt idx="4006">
                  <c:v>132</c:v>
                </c:pt>
                <c:pt idx="4007">
                  <c:v>132</c:v>
                </c:pt>
                <c:pt idx="4008">
                  <c:v>132</c:v>
                </c:pt>
                <c:pt idx="4009">
                  <c:v>132</c:v>
                </c:pt>
                <c:pt idx="4010">
                  <c:v>132</c:v>
                </c:pt>
                <c:pt idx="4011">
                  <c:v>132</c:v>
                </c:pt>
                <c:pt idx="4012">
                  <c:v>132.1</c:v>
                </c:pt>
                <c:pt idx="4013">
                  <c:v>132.1</c:v>
                </c:pt>
                <c:pt idx="4014">
                  <c:v>132.1</c:v>
                </c:pt>
                <c:pt idx="4015">
                  <c:v>131.5</c:v>
                </c:pt>
                <c:pt idx="4016">
                  <c:v>131.5</c:v>
                </c:pt>
                <c:pt idx="4017">
                  <c:v>131.5</c:v>
                </c:pt>
                <c:pt idx="4018">
                  <c:v>131.19999999999999</c:v>
                </c:pt>
                <c:pt idx="4019">
                  <c:v>131.19999999999999</c:v>
                </c:pt>
                <c:pt idx="4020">
                  <c:v>131.19999999999999</c:v>
                </c:pt>
                <c:pt idx="4021">
                  <c:v>131</c:v>
                </c:pt>
                <c:pt idx="4022">
                  <c:v>131</c:v>
                </c:pt>
                <c:pt idx="4023">
                  <c:v>131</c:v>
                </c:pt>
                <c:pt idx="4024">
                  <c:v>131</c:v>
                </c:pt>
                <c:pt idx="4025">
                  <c:v>131</c:v>
                </c:pt>
                <c:pt idx="4026">
                  <c:v>131</c:v>
                </c:pt>
                <c:pt idx="4027">
                  <c:v>130.9</c:v>
                </c:pt>
                <c:pt idx="4028">
                  <c:v>130.9</c:v>
                </c:pt>
                <c:pt idx="4029">
                  <c:v>130.9</c:v>
                </c:pt>
                <c:pt idx="4030">
                  <c:v>131.5</c:v>
                </c:pt>
                <c:pt idx="4031">
                  <c:v>131.5</c:v>
                </c:pt>
                <c:pt idx="4032">
                  <c:v>131.5</c:v>
                </c:pt>
                <c:pt idx="4033">
                  <c:v>131.6</c:v>
                </c:pt>
                <c:pt idx="4034">
                  <c:v>131.6</c:v>
                </c:pt>
                <c:pt idx="4035">
                  <c:v>131.6</c:v>
                </c:pt>
                <c:pt idx="4036">
                  <c:v>131.80000000000001</c:v>
                </c:pt>
                <c:pt idx="4037">
                  <c:v>131.80000000000001</c:v>
                </c:pt>
                <c:pt idx="4038">
                  <c:v>131.80000000000001</c:v>
                </c:pt>
                <c:pt idx="4039">
                  <c:v>131.30000000000001</c:v>
                </c:pt>
                <c:pt idx="4040">
                  <c:v>131.30000000000001</c:v>
                </c:pt>
                <c:pt idx="4041">
                  <c:v>131.30000000000001</c:v>
                </c:pt>
                <c:pt idx="4042">
                  <c:v>131.30000000000001</c:v>
                </c:pt>
                <c:pt idx="4043">
                  <c:v>131.30000000000001</c:v>
                </c:pt>
                <c:pt idx="4044">
                  <c:v>131.30000000000001</c:v>
                </c:pt>
                <c:pt idx="4045">
                  <c:v>131.4</c:v>
                </c:pt>
                <c:pt idx="4046">
                  <c:v>131.4</c:v>
                </c:pt>
                <c:pt idx="4047">
                  <c:v>131.4</c:v>
                </c:pt>
                <c:pt idx="4048">
                  <c:v>131.1</c:v>
                </c:pt>
                <c:pt idx="4049">
                  <c:v>131.1</c:v>
                </c:pt>
                <c:pt idx="4050">
                  <c:v>131.1</c:v>
                </c:pt>
                <c:pt idx="4051">
                  <c:v>130.9</c:v>
                </c:pt>
                <c:pt idx="4052">
                  <c:v>130.9</c:v>
                </c:pt>
                <c:pt idx="4053">
                  <c:v>130.9</c:v>
                </c:pt>
                <c:pt idx="4054">
                  <c:v>130.5</c:v>
                </c:pt>
                <c:pt idx="4055">
                  <c:v>130.5</c:v>
                </c:pt>
                <c:pt idx="4056">
                  <c:v>130.5</c:v>
                </c:pt>
                <c:pt idx="4057">
                  <c:v>130.4</c:v>
                </c:pt>
                <c:pt idx="4058">
                  <c:v>130.4</c:v>
                </c:pt>
                <c:pt idx="4059">
                  <c:v>130.4</c:v>
                </c:pt>
                <c:pt idx="4060">
                  <c:v>130.19999999999999</c:v>
                </c:pt>
                <c:pt idx="4061">
                  <c:v>130.19999999999999</c:v>
                </c:pt>
                <c:pt idx="4062">
                  <c:v>130.19999999999999</c:v>
                </c:pt>
                <c:pt idx="4063">
                  <c:v>130.19999999999999</c:v>
                </c:pt>
                <c:pt idx="4064">
                  <c:v>130.19999999999999</c:v>
                </c:pt>
                <c:pt idx="4065">
                  <c:v>130.19999999999999</c:v>
                </c:pt>
                <c:pt idx="4066">
                  <c:v>130.30000000000001</c:v>
                </c:pt>
                <c:pt idx="4067">
                  <c:v>130.30000000000001</c:v>
                </c:pt>
                <c:pt idx="4068">
                  <c:v>130.30000000000001</c:v>
                </c:pt>
                <c:pt idx="4069">
                  <c:v>130.1</c:v>
                </c:pt>
                <c:pt idx="4070">
                  <c:v>130.1</c:v>
                </c:pt>
                <c:pt idx="4071">
                  <c:v>130.1</c:v>
                </c:pt>
                <c:pt idx="4072">
                  <c:v>129.69999999999999</c:v>
                </c:pt>
                <c:pt idx="4073">
                  <c:v>129.69999999999999</c:v>
                </c:pt>
                <c:pt idx="4074">
                  <c:v>129.69999999999999</c:v>
                </c:pt>
                <c:pt idx="4075">
                  <c:v>129.1</c:v>
                </c:pt>
                <c:pt idx="4076">
                  <c:v>129.1</c:v>
                </c:pt>
                <c:pt idx="4077">
                  <c:v>129.1</c:v>
                </c:pt>
                <c:pt idx="4078">
                  <c:v>129</c:v>
                </c:pt>
                <c:pt idx="4079">
                  <c:v>129</c:v>
                </c:pt>
                <c:pt idx="4080">
                  <c:v>129</c:v>
                </c:pt>
                <c:pt idx="4081">
                  <c:v>128.19999999999999</c:v>
                </c:pt>
                <c:pt idx="4082">
                  <c:v>128.19999999999999</c:v>
                </c:pt>
                <c:pt idx="4083">
                  <c:v>128.19999999999999</c:v>
                </c:pt>
                <c:pt idx="4084">
                  <c:v>128.1</c:v>
                </c:pt>
                <c:pt idx="4085">
                  <c:v>128.1</c:v>
                </c:pt>
                <c:pt idx="4086">
                  <c:v>128.1</c:v>
                </c:pt>
                <c:pt idx="4087">
                  <c:v>127.7</c:v>
                </c:pt>
                <c:pt idx="4088">
                  <c:v>127.7</c:v>
                </c:pt>
                <c:pt idx="4089">
                  <c:v>127.7</c:v>
                </c:pt>
                <c:pt idx="4090">
                  <c:v>127.9</c:v>
                </c:pt>
                <c:pt idx="4091">
                  <c:v>127.9</c:v>
                </c:pt>
                <c:pt idx="4092">
                  <c:v>127.9</c:v>
                </c:pt>
                <c:pt idx="4093">
                  <c:v>127.3</c:v>
                </c:pt>
                <c:pt idx="4094">
                  <c:v>127.3</c:v>
                </c:pt>
                <c:pt idx="4095">
                  <c:v>127.3</c:v>
                </c:pt>
                <c:pt idx="4096">
                  <c:v>126.8</c:v>
                </c:pt>
                <c:pt idx="4097">
                  <c:v>126.8</c:v>
                </c:pt>
                <c:pt idx="4098">
                  <c:v>126.8</c:v>
                </c:pt>
                <c:pt idx="4099">
                  <c:v>126.6</c:v>
                </c:pt>
                <c:pt idx="4100">
                  <c:v>126.6</c:v>
                </c:pt>
                <c:pt idx="4101">
                  <c:v>126.6</c:v>
                </c:pt>
                <c:pt idx="4102">
                  <c:v>126.6</c:v>
                </c:pt>
                <c:pt idx="4103">
                  <c:v>126.6</c:v>
                </c:pt>
                <c:pt idx="4104">
                  <c:v>126.6</c:v>
                </c:pt>
                <c:pt idx="4105">
                  <c:v>126.6</c:v>
                </c:pt>
                <c:pt idx="4106">
                  <c:v>126.6</c:v>
                </c:pt>
                <c:pt idx="4107">
                  <c:v>126.6</c:v>
                </c:pt>
                <c:pt idx="4108">
                  <c:v>126.4</c:v>
                </c:pt>
                <c:pt idx="4109">
                  <c:v>126.4</c:v>
                </c:pt>
                <c:pt idx="4110">
                  <c:v>126.4</c:v>
                </c:pt>
                <c:pt idx="4111">
                  <c:v>126</c:v>
                </c:pt>
                <c:pt idx="4112">
                  <c:v>126</c:v>
                </c:pt>
                <c:pt idx="4113">
                  <c:v>126</c:v>
                </c:pt>
                <c:pt idx="4114">
                  <c:v>125.8</c:v>
                </c:pt>
                <c:pt idx="4115">
                  <c:v>125.8</c:v>
                </c:pt>
                <c:pt idx="4116">
                  <c:v>125.8</c:v>
                </c:pt>
                <c:pt idx="4117">
                  <c:v>125.7</c:v>
                </c:pt>
                <c:pt idx="4118">
                  <c:v>125.7</c:v>
                </c:pt>
                <c:pt idx="4119">
                  <c:v>125.7</c:v>
                </c:pt>
                <c:pt idx="4120">
                  <c:v>125.7</c:v>
                </c:pt>
                <c:pt idx="4121">
                  <c:v>125.7</c:v>
                </c:pt>
                <c:pt idx="4122">
                  <c:v>125.7</c:v>
                </c:pt>
                <c:pt idx="4123">
                  <c:v>125.9</c:v>
                </c:pt>
                <c:pt idx="4124">
                  <c:v>125.9</c:v>
                </c:pt>
                <c:pt idx="4125">
                  <c:v>125.9</c:v>
                </c:pt>
                <c:pt idx="4126">
                  <c:v>125.6</c:v>
                </c:pt>
                <c:pt idx="4127">
                  <c:v>125.6</c:v>
                </c:pt>
                <c:pt idx="4128">
                  <c:v>125.6</c:v>
                </c:pt>
                <c:pt idx="4129">
                  <c:v>125.5</c:v>
                </c:pt>
                <c:pt idx="4130">
                  <c:v>125.5</c:v>
                </c:pt>
                <c:pt idx="4131">
                  <c:v>125.5</c:v>
                </c:pt>
                <c:pt idx="4132">
                  <c:v>125.2</c:v>
                </c:pt>
                <c:pt idx="4133">
                  <c:v>125.2</c:v>
                </c:pt>
                <c:pt idx="4134">
                  <c:v>125.2</c:v>
                </c:pt>
                <c:pt idx="4135">
                  <c:v>125</c:v>
                </c:pt>
                <c:pt idx="4136">
                  <c:v>125</c:v>
                </c:pt>
                <c:pt idx="4137">
                  <c:v>125</c:v>
                </c:pt>
                <c:pt idx="4138">
                  <c:v>124.7</c:v>
                </c:pt>
                <c:pt idx="4139">
                  <c:v>124.7</c:v>
                </c:pt>
                <c:pt idx="4140">
                  <c:v>124.7</c:v>
                </c:pt>
                <c:pt idx="4141">
                  <c:v>124.2</c:v>
                </c:pt>
                <c:pt idx="4142">
                  <c:v>124.2</c:v>
                </c:pt>
                <c:pt idx="4143">
                  <c:v>124.2</c:v>
                </c:pt>
                <c:pt idx="4144">
                  <c:v>124.2</c:v>
                </c:pt>
                <c:pt idx="4145">
                  <c:v>124.2</c:v>
                </c:pt>
                <c:pt idx="4146">
                  <c:v>124.2</c:v>
                </c:pt>
                <c:pt idx="4147">
                  <c:v>124.6</c:v>
                </c:pt>
                <c:pt idx="4148">
                  <c:v>124.6</c:v>
                </c:pt>
                <c:pt idx="4149">
                  <c:v>124.6</c:v>
                </c:pt>
                <c:pt idx="4150">
                  <c:v>124.7</c:v>
                </c:pt>
                <c:pt idx="4151">
                  <c:v>124.7</c:v>
                </c:pt>
                <c:pt idx="4152">
                  <c:v>124.7</c:v>
                </c:pt>
                <c:pt idx="4153">
                  <c:v>124.3</c:v>
                </c:pt>
                <c:pt idx="4154">
                  <c:v>124.3</c:v>
                </c:pt>
                <c:pt idx="4155">
                  <c:v>124.3</c:v>
                </c:pt>
                <c:pt idx="4156">
                  <c:v>124.1</c:v>
                </c:pt>
                <c:pt idx="4157">
                  <c:v>124.1</c:v>
                </c:pt>
                <c:pt idx="4158">
                  <c:v>124.1</c:v>
                </c:pt>
                <c:pt idx="4159">
                  <c:v>124</c:v>
                </c:pt>
                <c:pt idx="4160">
                  <c:v>124</c:v>
                </c:pt>
                <c:pt idx="4161">
                  <c:v>124</c:v>
                </c:pt>
                <c:pt idx="4162">
                  <c:v>124.1</c:v>
                </c:pt>
                <c:pt idx="4163">
                  <c:v>124.1</c:v>
                </c:pt>
                <c:pt idx="4164">
                  <c:v>124.1</c:v>
                </c:pt>
                <c:pt idx="4165">
                  <c:v>123.8</c:v>
                </c:pt>
                <c:pt idx="4166">
                  <c:v>123.8</c:v>
                </c:pt>
                <c:pt idx="4167">
                  <c:v>123.8</c:v>
                </c:pt>
                <c:pt idx="4168">
                  <c:v>123.7</c:v>
                </c:pt>
                <c:pt idx="4169">
                  <c:v>123.7</c:v>
                </c:pt>
                <c:pt idx="4170">
                  <c:v>123.7</c:v>
                </c:pt>
                <c:pt idx="4171">
                  <c:v>123.8</c:v>
                </c:pt>
                <c:pt idx="4172">
                  <c:v>123.8</c:v>
                </c:pt>
                <c:pt idx="4173">
                  <c:v>123.8</c:v>
                </c:pt>
                <c:pt idx="4174">
                  <c:v>123.9</c:v>
                </c:pt>
                <c:pt idx="4175">
                  <c:v>123.9</c:v>
                </c:pt>
                <c:pt idx="4176">
                  <c:v>123.9</c:v>
                </c:pt>
                <c:pt idx="4177">
                  <c:v>123.7</c:v>
                </c:pt>
                <c:pt idx="4178">
                  <c:v>123.7</c:v>
                </c:pt>
                <c:pt idx="4179">
                  <c:v>123.7</c:v>
                </c:pt>
                <c:pt idx="4180">
                  <c:v>123.6</c:v>
                </c:pt>
                <c:pt idx="4181">
                  <c:v>123.6</c:v>
                </c:pt>
                <c:pt idx="4182">
                  <c:v>123.6</c:v>
                </c:pt>
                <c:pt idx="4183">
                  <c:v>123.6</c:v>
                </c:pt>
                <c:pt idx="4184">
                  <c:v>123.6</c:v>
                </c:pt>
                <c:pt idx="4185">
                  <c:v>123.6</c:v>
                </c:pt>
                <c:pt idx="4186">
                  <c:v>123.3</c:v>
                </c:pt>
                <c:pt idx="4187">
                  <c:v>123.3</c:v>
                </c:pt>
                <c:pt idx="4188">
                  <c:v>123.3</c:v>
                </c:pt>
                <c:pt idx="4189">
                  <c:v>123.4</c:v>
                </c:pt>
                <c:pt idx="4190">
                  <c:v>123.4</c:v>
                </c:pt>
                <c:pt idx="4191">
                  <c:v>123.4</c:v>
                </c:pt>
                <c:pt idx="4192">
                  <c:v>123.4</c:v>
                </c:pt>
                <c:pt idx="4193">
                  <c:v>123.4</c:v>
                </c:pt>
                <c:pt idx="4194">
                  <c:v>123.4</c:v>
                </c:pt>
                <c:pt idx="4195">
                  <c:v>123.6</c:v>
                </c:pt>
                <c:pt idx="4196">
                  <c:v>123.6</c:v>
                </c:pt>
                <c:pt idx="4197">
                  <c:v>123.6</c:v>
                </c:pt>
                <c:pt idx="4198">
                  <c:v>123.6</c:v>
                </c:pt>
                <c:pt idx="4199">
                  <c:v>123.6</c:v>
                </c:pt>
                <c:pt idx="4200">
                  <c:v>123.6</c:v>
                </c:pt>
                <c:pt idx="4201">
                  <c:v>123.9</c:v>
                </c:pt>
                <c:pt idx="4202">
                  <c:v>123.9</c:v>
                </c:pt>
                <c:pt idx="4203">
                  <c:v>123.9</c:v>
                </c:pt>
                <c:pt idx="4204">
                  <c:v>124.1</c:v>
                </c:pt>
                <c:pt idx="4205">
                  <c:v>124.1</c:v>
                </c:pt>
                <c:pt idx="4206">
                  <c:v>124.1</c:v>
                </c:pt>
                <c:pt idx="4207">
                  <c:v>123.9</c:v>
                </c:pt>
                <c:pt idx="4208">
                  <c:v>123.9</c:v>
                </c:pt>
                <c:pt idx="4209">
                  <c:v>123.9</c:v>
                </c:pt>
                <c:pt idx="4210">
                  <c:v>123.4</c:v>
                </c:pt>
                <c:pt idx="4211">
                  <c:v>123.4</c:v>
                </c:pt>
                <c:pt idx="4212">
                  <c:v>123.4</c:v>
                </c:pt>
                <c:pt idx="4213">
                  <c:v>122.9</c:v>
                </c:pt>
                <c:pt idx="4214">
                  <c:v>122.9</c:v>
                </c:pt>
                <c:pt idx="4215">
                  <c:v>122.9</c:v>
                </c:pt>
                <c:pt idx="4216">
                  <c:v>123</c:v>
                </c:pt>
                <c:pt idx="4217">
                  <c:v>123</c:v>
                </c:pt>
                <c:pt idx="4218">
                  <c:v>123</c:v>
                </c:pt>
                <c:pt idx="4219">
                  <c:v>123.3</c:v>
                </c:pt>
                <c:pt idx="4220">
                  <c:v>123.3</c:v>
                </c:pt>
                <c:pt idx="4221">
                  <c:v>123.3</c:v>
                </c:pt>
                <c:pt idx="4222">
                  <c:v>123.6</c:v>
                </c:pt>
                <c:pt idx="4223">
                  <c:v>123.6</c:v>
                </c:pt>
                <c:pt idx="4224">
                  <c:v>123.6</c:v>
                </c:pt>
                <c:pt idx="4225">
                  <c:v>124.3</c:v>
                </c:pt>
                <c:pt idx="4226">
                  <c:v>124.3</c:v>
                </c:pt>
                <c:pt idx="4227">
                  <c:v>124.3</c:v>
                </c:pt>
                <c:pt idx="4228">
                  <c:v>124.5</c:v>
                </c:pt>
                <c:pt idx="4229">
                  <c:v>124.5</c:v>
                </c:pt>
                <c:pt idx="4230">
                  <c:v>124.5</c:v>
                </c:pt>
                <c:pt idx="4231">
                  <c:v>124.2</c:v>
                </c:pt>
                <c:pt idx="4232">
                  <c:v>124.2</c:v>
                </c:pt>
                <c:pt idx="4233">
                  <c:v>124.2</c:v>
                </c:pt>
                <c:pt idx="4234">
                  <c:v>123.4</c:v>
                </c:pt>
                <c:pt idx="4235">
                  <c:v>123.4</c:v>
                </c:pt>
                <c:pt idx="4236">
                  <c:v>123.4</c:v>
                </c:pt>
                <c:pt idx="4237">
                  <c:v>122.6</c:v>
                </c:pt>
                <c:pt idx="4238">
                  <c:v>122.6</c:v>
                </c:pt>
                <c:pt idx="4239">
                  <c:v>122.6</c:v>
                </c:pt>
                <c:pt idx="4240">
                  <c:v>122.3</c:v>
                </c:pt>
                <c:pt idx="4241">
                  <c:v>122.3</c:v>
                </c:pt>
                <c:pt idx="4242">
                  <c:v>122.3</c:v>
                </c:pt>
                <c:pt idx="4243">
                  <c:v>122.4</c:v>
                </c:pt>
                <c:pt idx="4244">
                  <c:v>122.4</c:v>
                </c:pt>
                <c:pt idx="4245">
                  <c:v>122.4</c:v>
                </c:pt>
                <c:pt idx="4246">
                  <c:v>122.4</c:v>
                </c:pt>
                <c:pt idx="4247">
                  <c:v>122.4</c:v>
                </c:pt>
                <c:pt idx="4248">
                  <c:v>122.4</c:v>
                </c:pt>
                <c:pt idx="4249">
                  <c:v>122.9</c:v>
                </c:pt>
                <c:pt idx="4250">
                  <c:v>122.9</c:v>
                </c:pt>
                <c:pt idx="4251">
                  <c:v>122.9</c:v>
                </c:pt>
                <c:pt idx="4252">
                  <c:v>123.1</c:v>
                </c:pt>
                <c:pt idx="4253">
                  <c:v>123.1</c:v>
                </c:pt>
                <c:pt idx="4254">
                  <c:v>123.1</c:v>
                </c:pt>
                <c:pt idx="4255">
                  <c:v>123.2</c:v>
                </c:pt>
                <c:pt idx="4256">
                  <c:v>123.2</c:v>
                </c:pt>
                <c:pt idx="4257">
                  <c:v>123.2</c:v>
                </c:pt>
                <c:pt idx="4258">
                  <c:v>122.6</c:v>
                </c:pt>
                <c:pt idx="4259">
                  <c:v>122.6</c:v>
                </c:pt>
                <c:pt idx="4260">
                  <c:v>122.6</c:v>
                </c:pt>
                <c:pt idx="4261">
                  <c:v>121.3</c:v>
                </c:pt>
                <c:pt idx="4262">
                  <c:v>121.3</c:v>
                </c:pt>
                <c:pt idx="4263">
                  <c:v>121.3</c:v>
                </c:pt>
                <c:pt idx="4264">
                  <c:v>120.7</c:v>
                </c:pt>
                <c:pt idx="4265">
                  <c:v>120.7</c:v>
                </c:pt>
                <c:pt idx="4266">
                  <c:v>120.7</c:v>
                </c:pt>
                <c:pt idx="4267">
                  <c:v>120.4</c:v>
                </c:pt>
                <c:pt idx="4268">
                  <c:v>120.4</c:v>
                </c:pt>
                <c:pt idx="4269">
                  <c:v>120.4</c:v>
                </c:pt>
                <c:pt idx="4270">
                  <c:v>120</c:v>
                </c:pt>
                <c:pt idx="4271">
                  <c:v>120</c:v>
                </c:pt>
                <c:pt idx="4272">
                  <c:v>120</c:v>
                </c:pt>
                <c:pt idx="4273">
                  <c:v>120.1</c:v>
                </c:pt>
                <c:pt idx="4274">
                  <c:v>120.1</c:v>
                </c:pt>
                <c:pt idx="4275">
                  <c:v>120.1</c:v>
                </c:pt>
                <c:pt idx="4276">
                  <c:v>119.8</c:v>
                </c:pt>
                <c:pt idx="4277">
                  <c:v>119.8</c:v>
                </c:pt>
                <c:pt idx="4278">
                  <c:v>119.8</c:v>
                </c:pt>
                <c:pt idx="4279">
                  <c:v>120</c:v>
                </c:pt>
                <c:pt idx="4280">
                  <c:v>120</c:v>
                </c:pt>
                <c:pt idx="4281">
                  <c:v>120</c:v>
                </c:pt>
                <c:pt idx="4282">
                  <c:v>119.5</c:v>
                </c:pt>
                <c:pt idx="4283">
                  <c:v>119.5</c:v>
                </c:pt>
                <c:pt idx="4284">
                  <c:v>119.5</c:v>
                </c:pt>
                <c:pt idx="4285">
                  <c:v>119.5</c:v>
                </c:pt>
                <c:pt idx="4286">
                  <c:v>119.5</c:v>
                </c:pt>
                <c:pt idx="4287">
                  <c:v>119.5</c:v>
                </c:pt>
                <c:pt idx="4288">
                  <c:v>120</c:v>
                </c:pt>
                <c:pt idx="4289">
                  <c:v>120</c:v>
                </c:pt>
                <c:pt idx="4290">
                  <c:v>120</c:v>
                </c:pt>
                <c:pt idx="4291">
                  <c:v>120.1</c:v>
                </c:pt>
                <c:pt idx="4292">
                  <c:v>120.1</c:v>
                </c:pt>
                <c:pt idx="4293">
                  <c:v>120.1</c:v>
                </c:pt>
                <c:pt idx="4294">
                  <c:v>120.4</c:v>
                </c:pt>
                <c:pt idx="4295">
                  <c:v>120.4</c:v>
                </c:pt>
                <c:pt idx="4296">
                  <c:v>120.4</c:v>
                </c:pt>
                <c:pt idx="4297">
                  <c:v>120.4</c:v>
                </c:pt>
                <c:pt idx="4298">
                  <c:v>120.4</c:v>
                </c:pt>
                <c:pt idx="4299">
                  <c:v>120.4</c:v>
                </c:pt>
                <c:pt idx="4300">
                  <c:v>121.2</c:v>
                </c:pt>
                <c:pt idx="4301">
                  <c:v>121.2</c:v>
                </c:pt>
                <c:pt idx="4302">
                  <c:v>121.2</c:v>
                </c:pt>
                <c:pt idx="4303">
                  <c:v>122</c:v>
                </c:pt>
                <c:pt idx="4304">
                  <c:v>122</c:v>
                </c:pt>
                <c:pt idx="4305">
                  <c:v>122</c:v>
                </c:pt>
                <c:pt idx="4306">
                  <c:v>122.6</c:v>
                </c:pt>
                <c:pt idx="4307">
                  <c:v>122.6</c:v>
                </c:pt>
                <c:pt idx="4308">
                  <c:v>122.6</c:v>
                </c:pt>
                <c:pt idx="4309">
                  <c:v>122.9</c:v>
                </c:pt>
                <c:pt idx="4310">
                  <c:v>122.9</c:v>
                </c:pt>
                <c:pt idx="4311">
                  <c:v>122.9</c:v>
                </c:pt>
                <c:pt idx="4312">
                  <c:v>122.3</c:v>
                </c:pt>
                <c:pt idx="4313">
                  <c:v>122.3</c:v>
                </c:pt>
                <c:pt idx="4314">
                  <c:v>122.3</c:v>
                </c:pt>
                <c:pt idx="4315">
                  <c:v>121.7</c:v>
                </c:pt>
                <c:pt idx="4316">
                  <c:v>121.7</c:v>
                </c:pt>
                <c:pt idx="4317">
                  <c:v>121.7</c:v>
                </c:pt>
                <c:pt idx="4318">
                  <c:v>120.9</c:v>
                </c:pt>
                <c:pt idx="4319">
                  <c:v>120.9</c:v>
                </c:pt>
                <c:pt idx="4320">
                  <c:v>120.9</c:v>
                </c:pt>
                <c:pt idx="4321">
                  <c:v>120.7</c:v>
                </c:pt>
                <c:pt idx="4322">
                  <c:v>120.7</c:v>
                </c:pt>
                <c:pt idx="4323">
                  <c:v>120.7</c:v>
                </c:pt>
                <c:pt idx="4324">
                  <c:v>120.9</c:v>
                </c:pt>
                <c:pt idx="4325">
                  <c:v>120.9</c:v>
                </c:pt>
                <c:pt idx="4326">
                  <c:v>120.9</c:v>
                </c:pt>
                <c:pt idx="4327">
                  <c:v>121.3</c:v>
                </c:pt>
                <c:pt idx="4328">
                  <c:v>121.3</c:v>
                </c:pt>
                <c:pt idx="4329">
                  <c:v>121.3</c:v>
                </c:pt>
                <c:pt idx="4330">
                  <c:v>121.1</c:v>
                </c:pt>
                <c:pt idx="4331">
                  <c:v>121.1</c:v>
                </c:pt>
                <c:pt idx="4332">
                  <c:v>121.1</c:v>
                </c:pt>
                <c:pt idx="4333">
                  <c:v>121</c:v>
                </c:pt>
                <c:pt idx="4334">
                  <c:v>121</c:v>
                </c:pt>
                <c:pt idx="4335">
                  <c:v>121</c:v>
                </c:pt>
                <c:pt idx="4336">
                  <c:v>121.1</c:v>
                </c:pt>
                <c:pt idx="4337">
                  <c:v>121.1</c:v>
                </c:pt>
                <c:pt idx="4338">
                  <c:v>121.1</c:v>
                </c:pt>
                <c:pt idx="4339">
                  <c:v>121.6</c:v>
                </c:pt>
                <c:pt idx="4340">
                  <c:v>121.6</c:v>
                </c:pt>
                <c:pt idx="4341">
                  <c:v>121.6</c:v>
                </c:pt>
                <c:pt idx="4342">
                  <c:v>121.4</c:v>
                </c:pt>
                <c:pt idx="4343">
                  <c:v>121.4</c:v>
                </c:pt>
                <c:pt idx="4344">
                  <c:v>121.4</c:v>
                </c:pt>
                <c:pt idx="4345">
                  <c:v>120.6</c:v>
                </c:pt>
                <c:pt idx="4346">
                  <c:v>120.6</c:v>
                </c:pt>
                <c:pt idx="4347">
                  <c:v>120.6</c:v>
                </c:pt>
                <c:pt idx="4348">
                  <c:v>119.7</c:v>
                </c:pt>
                <c:pt idx="4349">
                  <c:v>119.7</c:v>
                </c:pt>
                <c:pt idx="4350">
                  <c:v>119.7</c:v>
                </c:pt>
                <c:pt idx="4351">
                  <c:v>119.3</c:v>
                </c:pt>
                <c:pt idx="4352">
                  <c:v>119.3</c:v>
                </c:pt>
                <c:pt idx="4353">
                  <c:v>119.3</c:v>
                </c:pt>
                <c:pt idx="4354">
                  <c:v>118.9</c:v>
                </c:pt>
                <c:pt idx="4355">
                  <c:v>118.9</c:v>
                </c:pt>
                <c:pt idx="4356">
                  <c:v>118.9</c:v>
                </c:pt>
                <c:pt idx="4357">
                  <c:v>119.3</c:v>
                </c:pt>
                <c:pt idx="4358">
                  <c:v>119.3</c:v>
                </c:pt>
                <c:pt idx="4359">
                  <c:v>119.3</c:v>
                </c:pt>
                <c:pt idx="4360">
                  <c:v>119.2</c:v>
                </c:pt>
                <c:pt idx="4361">
                  <c:v>119.2</c:v>
                </c:pt>
                <c:pt idx="4362">
                  <c:v>119.2</c:v>
                </c:pt>
                <c:pt idx="4363">
                  <c:v>119.2</c:v>
                </c:pt>
                <c:pt idx="4364">
                  <c:v>119.2</c:v>
                </c:pt>
                <c:pt idx="4365">
                  <c:v>119.2</c:v>
                </c:pt>
                <c:pt idx="4366">
                  <c:v>118.6</c:v>
                </c:pt>
                <c:pt idx="4367">
                  <c:v>118.6</c:v>
                </c:pt>
                <c:pt idx="4368">
                  <c:v>118.6</c:v>
                </c:pt>
                <c:pt idx="4369">
                  <c:v>118.7</c:v>
                </c:pt>
                <c:pt idx="4370">
                  <c:v>118.7</c:v>
                </c:pt>
                <c:pt idx="4371">
                  <c:v>118.7</c:v>
                </c:pt>
                <c:pt idx="4372">
                  <c:v>118.2</c:v>
                </c:pt>
                <c:pt idx="4373">
                  <c:v>118.2</c:v>
                </c:pt>
                <c:pt idx="4374">
                  <c:v>118.2</c:v>
                </c:pt>
                <c:pt idx="4375">
                  <c:v>117.7</c:v>
                </c:pt>
                <c:pt idx="4376">
                  <c:v>117.7</c:v>
                </c:pt>
                <c:pt idx="4377">
                  <c:v>117.7</c:v>
                </c:pt>
                <c:pt idx="4378">
                  <c:v>117.3</c:v>
                </c:pt>
                <c:pt idx="4379">
                  <c:v>117.3</c:v>
                </c:pt>
                <c:pt idx="4380">
                  <c:v>117.3</c:v>
                </c:pt>
                <c:pt idx="4381">
                  <c:v>117.7</c:v>
                </c:pt>
                <c:pt idx="4382">
                  <c:v>117.7</c:v>
                </c:pt>
                <c:pt idx="4383">
                  <c:v>117.7</c:v>
                </c:pt>
                <c:pt idx="4384">
                  <c:v>117.4</c:v>
                </c:pt>
                <c:pt idx="4385">
                  <c:v>117.4</c:v>
                </c:pt>
                <c:pt idx="4386">
                  <c:v>117.4</c:v>
                </c:pt>
                <c:pt idx="4387">
                  <c:v>117.1</c:v>
                </c:pt>
                <c:pt idx="4388">
                  <c:v>117.1</c:v>
                </c:pt>
                <c:pt idx="4389">
                  <c:v>117.1</c:v>
                </c:pt>
                <c:pt idx="4390">
                  <c:v>116.5</c:v>
                </c:pt>
                <c:pt idx="4391">
                  <c:v>116.5</c:v>
                </c:pt>
                <c:pt idx="4392">
                  <c:v>116.5</c:v>
                </c:pt>
                <c:pt idx="4393">
                  <c:v>116.6</c:v>
                </c:pt>
                <c:pt idx="4394">
                  <c:v>116.6</c:v>
                </c:pt>
                <c:pt idx="4395">
                  <c:v>116.6</c:v>
                </c:pt>
                <c:pt idx="4396">
                  <c:v>116.4</c:v>
                </c:pt>
                <c:pt idx="4397">
                  <c:v>116.4</c:v>
                </c:pt>
                <c:pt idx="4398">
                  <c:v>116.4</c:v>
                </c:pt>
                <c:pt idx="4399">
                  <c:v>116</c:v>
                </c:pt>
                <c:pt idx="4400">
                  <c:v>116</c:v>
                </c:pt>
                <c:pt idx="4401">
                  <c:v>116</c:v>
                </c:pt>
                <c:pt idx="4402">
                  <c:v>115.7</c:v>
                </c:pt>
                <c:pt idx="4403">
                  <c:v>115.7</c:v>
                </c:pt>
                <c:pt idx="4404">
                  <c:v>115.7</c:v>
                </c:pt>
                <c:pt idx="4405">
                  <c:v>115.9</c:v>
                </c:pt>
                <c:pt idx="4406">
                  <c:v>115.9</c:v>
                </c:pt>
                <c:pt idx="4407">
                  <c:v>115.9</c:v>
                </c:pt>
                <c:pt idx="4408">
                  <c:v>116.5</c:v>
                </c:pt>
                <c:pt idx="4409">
                  <c:v>116.5</c:v>
                </c:pt>
                <c:pt idx="4410">
                  <c:v>116.5</c:v>
                </c:pt>
                <c:pt idx="4411">
                  <c:v>116.7</c:v>
                </c:pt>
                <c:pt idx="4412">
                  <c:v>116.7</c:v>
                </c:pt>
                <c:pt idx="4413">
                  <c:v>116.7</c:v>
                </c:pt>
                <c:pt idx="4414">
                  <c:v>116.7</c:v>
                </c:pt>
                <c:pt idx="4415">
                  <c:v>116.7</c:v>
                </c:pt>
                <c:pt idx="4416">
                  <c:v>116.7</c:v>
                </c:pt>
                <c:pt idx="4417">
                  <c:v>117.2</c:v>
                </c:pt>
                <c:pt idx="4418">
                  <c:v>117.2</c:v>
                </c:pt>
                <c:pt idx="4419">
                  <c:v>117.2</c:v>
                </c:pt>
                <c:pt idx="4420">
                  <c:v>117.4</c:v>
                </c:pt>
                <c:pt idx="4421">
                  <c:v>117.4</c:v>
                </c:pt>
                <c:pt idx="4422">
                  <c:v>117.4</c:v>
                </c:pt>
                <c:pt idx="4423">
                  <c:v>116.8</c:v>
                </c:pt>
                <c:pt idx="4424">
                  <c:v>116.8</c:v>
                </c:pt>
                <c:pt idx="4425">
                  <c:v>116.8</c:v>
                </c:pt>
                <c:pt idx="4426">
                  <c:v>116</c:v>
                </c:pt>
                <c:pt idx="4427">
                  <c:v>116</c:v>
                </c:pt>
                <c:pt idx="4428">
                  <c:v>116</c:v>
                </c:pt>
                <c:pt idx="4429">
                  <c:v>115.7</c:v>
                </c:pt>
                <c:pt idx="4430">
                  <c:v>115.7</c:v>
                </c:pt>
                <c:pt idx="4431">
                  <c:v>115.7</c:v>
                </c:pt>
                <c:pt idx="4432">
                  <c:v>115.8</c:v>
                </c:pt>
                <c:pt idx="4433">
                  <c:v>115.8</c:v>
                </c:pt>
                <c:pt idx="4434">
                  <c:v>115.8</c:v>
                </c:pt>
                <c:pt idx="4435">
                  <c:v>116</c:v>
                </c:pt>
                <c:pt idx="4436">
                  <c:v>116</c:v>
                </c:pt>
                <c:pt idx="4437">
                  <c:v>116</c:v>
                </c:pt>
                <c:pt idx="4438">
                  <c:v>116.3</c:v>
                </c:pt>
                <c:pt idx="4439">
                  <c:v>116.3</c:v>
                </c:pt>
                <c:pt idx="4440">
                  <c:v>116.3</c:v>
                </c:pt>
                <c:pt idx="4441">
                  <c:v>116.3</c:v>
                </c:pt>
                <c:pt idx="4442">
                  <c:v>116.3</c:v>
                </c:pt>
                <c:pt idx="4443">
                  <c:v>116.3</c:v>
                </c:pt>
                <c:pt idx="4444">
                  <c:v>116.6</c:v>
                </c:pt>
                <c:pt idx="4445">
                  <c:v>116.6</c:v>
                </c:pt>
                <c:pt idx="4446">
                  <c:v>116.6</c:v>
                </c:pt>
                <c:pt idx="4447">
                  <c:v>116.1</c:v>
                </c:pt>
                <c:pt idx="4448">
                  <c:v>116.1</c:v>
                </c:pt>
                <c:pt idx="4449">
                  <c:v>116.1</c:v>
                </c:pt>
                <c:pt idx="4450">
                  <c:v>114.6</c:v>
                </c:pt>
                <c:pt idx="4451">
                  <c:v>114.6</c:v>
                </c:pt>
                <c:pt idx="4452">
                  <c:v>114.6</c:v>
                </c:pt>
                <c:pt idx="4453">
                  <c:v>110</c:v>
                </c:pt>
                <c:pt idx="4454">
                  <c:v>110</c:v>
                </c:pt>
                <c:pt idx="4455">
                  <c:v>110</c:v>
                </c:pt>
                <c:pt idx="4456">
                  <c:v>106.6</c:v>
                </c:pt>
                <c:pt idx="4457">
                  <c:v>106.6</c:v>
                </c:pt>
                <c:pt idx="4458">
                  <c:v>106.6</c:v>
                </c:pt>
                <c:pt idx="4459">
                  <c:v>104</c:v>
                </c:pt>
                <c:pt idx="4460">
                  <c:v>104</c:v>
                </c:pt>
                <c:pt idx="4461">
                  <c:v>104</c:v>
                </c:pt>
                <c:pt idx="4462">
                  <c:v>103.8</c:v>
                </c:pt>
                <c:pt idx="4463">
                  <c:v>103.8</c:v>
                </c:pt>
                <c:pt idx="4464">
                  <c:v>103.8</c:v>
                </c:pt>
                <c:pt idx="4465">
                  <c:v>103.1</c:v>
                </c:pt>
                <c:pt idx="4466">
                  <c:v>103.1</c:v>
                </c:pt>
                <c:pt idx="4467">
                  <c:v>103.1</c:v>
                </c:pt>
                <c:pt idx="4468">
                  <c:v>102.8</c:v>
                </c:pt>
                <c:pt idx="4469">
                  <c:v>102.8</c:v>
                </c:pt>
                <c:pt idx="4470">
                  <c:v>102.8</c:v>
                </c:pt>
                <c:pt idx="4471">
                  <c:v>102.8</c:v>
                </c:pt>
                <c:pt idx="4472">
                  <c:v>102.8</c:v>
                </c:pt>
                <c:pt idx="4473">
                  <c:v>102.8</c:v>
                </c:pt>
                <c:pt idx="4474">
                  <c:v>103</c:v>
                </c:pt>
                <c:pt idx="4475">
                  <c:v>103</c:v>
                </c:pt>
                <c:pt idx="4476">
                  <c:v>103</c:v>
                </c:pt>
                <c:pt idx="4477">
                  <c:v>103.1</c:v>
                </c:pt>
                <c:pt idx="4478">
                  <c:v>103.1</c:v>
                </c:pt>
                <c:pt idx="4479">
                  <c:v>103.1</c:v>
                </c:pt>
                <c:pt idx="4480">
                  <c:v>103.3</c:v>
                </c:pt>
                <c:pt idx="4481">
                  <c:v>103.3</c:v>
                </c:pt>
                <c:pt idx="4482">
                  <c:v>103.3</c:v>
                </c:pt>
                <c:pt idx="4483">
                  <c:v>102.9</c:v>
                </c:pt>
                <c:pt idx="4484">
                  <c:v>102.9</c:v>
                </c:pt>
                <c:pt idx="4485">
                  <c:v>102.9</c:v>
                </c:pt>
                <c:pt idx="4486">
                  <c:v>102.9</c:v>
                </c:pt>
                <c:pt idx="4487">
                  <c:v>102.9</c:v>
                </c:pt>
                <c:pt idx="4488">
                  <c:v>102.9</c:v>
                </c:pt>
                <c:pt idx="4489">
                  <c:v>103</c:v>
                </c:pt>
                <c:pt idx="4490">
                  <c:v>103</c:v>
                </c:pt>
                <c:pt idx="4491">
                  <c:v>103</c:v>
                </c:pt>
                <c:pt idx="4492">
                  <c:v>103.6</c:v>
                </c:pt>
                <c:pt idx="4493">
                  <c:v>103.6</c:v>
                </c:pt>
                <c:pt idx="4494">
                  <c:v>103.6</c:v>
                </c:pt>
                <c:pt idx="4495">
                  <c:v>103.4</c:v>
                </c:pt>
                <c:pt idx="4496">
                  <c:v>103.4</c:v>
                </c:pt>
                <c:pt idx="4497">
                  <c:v>103.4</c:v>
                </c:pt>
                <c:pt idx="4498">
                  <c:v>104.2</c:v>
                </c:pt>
                <c:pt idx="4499">
                  <c:v>104.2</c:v>
                </c:pt>
                <c:pt idx="4500">
                  <c:v>104.2</c:v>
                </c:pt>
                <c:pt idx="4501">
                  <c:v>107</c:v>
                </c:pt>
                <c:pt idx="4502">
                  <c:v>107</c:v>
                </c:pt>
                <c:pt idx="4503">
                  <c:v>107</c:v>
                </c:pt>
                <c:pt idx="4504">
                  <c:v>111.5</c:v>
                </c:pt>
                <c:pt idx="4505">
                  <c:v>111.5</c:v>
                </c:pt>
                <c:pt idx="4506">
                  <c:v>111.5</c:v>
                </c:pt>
                <c:pt idx="4507">
                  <c:v>114.8</c:v>
                </c:pt>
                <c:pt idx="4508">
                  <c:v>114.8</c:v>
                </c:pt>
                <c:pt idx="4509">
                  <c:v>114.8</c:v>
                </c:pt>
                <c:pt idx="4510">
                  <c:v>115.5</c:v>
                </c:pt>
                <c:pt idx="4511">
                  <c:v>115.5</c:v>
                </c:pt>
                <c:pt idx="4512">
                  <c:v>115.5</c:v>
                </c:pt>
                <c:pt idx="4513">
                  <c:v>114.6</c:v>
                </c:pt>
                <c:pt idx="4514">
                  <c:v>114.6</c:v>
                </c:pt>
                <c:pt idx="4515">
                  <c:v>114.6</c:v>
                </c:pt>
                <c:pt idx="4516">
                  <c:v>113.1</c:v>
                </c:pt>
                <c:pt idx="4517">
                  <c:v>113.1</c:v>
                </c:pt>
                <c:pt idx="4518">
                  <c:v>113.1</c:v>
                </c:pt>
                <c:pt idx="4519">
                  <c:v>113.1</c:v>
                </c:pt>
                <c:pt idx="4520">
                  <c:v>113.1</c:v>
                </c:pt>
                <c:pt idx="4521">
                  <c:v>113.1</c:v>
                </c:pt>
                <c:pt idx="4522">
                  <c:v>113.6</c:v>
                </c:pt>
                <c:pt idx="4523">
                  <c:v>113.6</c:v>
                </c:pt>
                <c:pt idx="4524">
                  <c:v>113.6</c:v>
                </c:pt>
                <c:pt idx="4525">
                  <c:v>115.2</c:v>
                </c:pt>
                <c:pt idx="4526">
                  <c:v>115.2</c:v>
                </c:pt>
                <c:pt idx="4527">
                  <c:v>115.2</c:v>
                </c:pt>
                <c:pt idx="4528">
                  <c:v>115.8</c:v>
                </c:pt>
                <c:pt idx="4529">
                  <c:v>115.8</c:v>
                </c:pt>
                <c:pt idx="4530">
                  <c:v>115.8</c:v>
                </c:pt>
                <c:pt idx="4531">
                  <c:v>116.5</c:v>
                </c:pt>
                <c:pt idx="4532">
                  <c:v>116.5</c:v>
                </c:pt>
                <c:pt idx="4533">
                  <c:v>116.5</c:v>
                </c:pt>
                <c:pt idx="4534">
                  <c:v>116.7</c:v>
                </c:pt>
                <c:pt idx="4535">
                  <c:v>116.7</c:v>
                </c:pt>
                <c:pt idx="4536">
                  <c:v>116.7</c:v>
                </c:pt>
                <c:pt idx="4537">
                  <c:v>116.8</c:v>
                </c:pt>
                <c:pt idx="4538">
                  <c:v>116.8</c:v>
                </c:pt>
                <c:pt idx="4539">
                  <c:v>116.8</c:v>
                </c:pt>
                <c:pt idx="4540">
                  <c:v>116.6</c:v>
                </c:pt>
                <c:pt idx="4541">
                  <c:v>116.6</c:v>
                </c:pt>
                <c:pt idx="4542">
                  <c:v>116.6</c:v>
                </c:pt>
                <c:pt idx="4543">
                  <c:v>116.1</c:v>
                </c:pt>
                <c:pt idx="4544">
                  <c:v>116.1</c:v>
                </c:pt>
                <c:pt idx="4545">
                  <c:v>116.1</c:v>
                </c:pt>
                <c:pt idx="4546">
                  <c:v>116.1</c:v>
                </c:pt>
                <c:pt idx="4547">
                  <c:v>116.1</c:v>
                </c:pt>
                <c:pt idx="4548">
                  <c:v>116.1</c:v>
                </c:pt>
                <c:pt idx="4549">
                  <c:v>116.6</c:v>
                </c:pt>
                <c:pt idx="4550">
                  <c:v>116.6</c:v>
                </c:pt>
                <c:pt idx="4551">
                  <c:v>116.6</c:v>
                </c:pt>
                <c:pt idx="4552">
                  <c:v>117.1</c:v>
                </c:pt>
                <c:pt idx="4553">
                  <c:v>117.1</c:v>
                </c:pt>
                <c:pt idx="4554">
                  <c:v>117.1</c:v>
                </c:pt>
                <c:pt idx="4555">
                  <c:v>117.1</c:v>
                </c:pt>
                <c:pt idx="4556">
                  <c:v>117.1</c:v>
                </c:pt>
                <c:pt idx="4557">
                  <c:v>117.1</c:v>
                </c:pt>
                <c:pt idx="4558">
                  <c:v>117.1</c:v>
                </c:pt>
                <c:pt idx="4559">
                  <c:v>117.1</c:v>
                </c:pt>
                <c:pt idx="4560">
                  <c:v>117.1</c:v>
                </c:pt>
                <c:pt idx="4561">
                  <c:v>117.3</c:v>
                </c:pt>
                <c:pt idx="4562">
                  <c:v>117.3</c:v>
                </c:pt>
                <c:pt idx="4563">
                  <c:v>117.3</c:v>
                </c:pt>
                <c:pt idx="4564">
                  <c:v>117.5</c:v>
                </c:pt>
                <c:pt idx="4565">
                  <c:v>117.5</c:v>
                </c:pt>
                <c:pt idx="4566">
                  <c:v>117.5</c:v>
                </c:pt>
                <c:pt idx="4567">
                  <c:v>117.7</c:v>
                </c:pt>
                <c:pt idx="4568">
                  <c:v>117.7</c:v>
                </c:pt>
                <c:pt idx="4569">
                  <c:v>117.7</c:v>
                </c:pt>
                <c:pt idx="4570">
                  <c:v>117.9</c:v>
                </c:pt>
                <c:pt idx="4571">
                  <c:v>117.9</c:v>
                </c:pt>
                <c:pt idx="4572">
                  <c:v>117.9</c:v>
                </c:pt>
                <c:pt idx="4573">
                  <c:v>117.5</c:v>
                </c:pt>
                <c:pt idx="4574">
                  <c:v>117.5</c:v>
                </c:pt>
                <c:pt idx="4575">
                  <c:v>117.5</c:v>
                </c:pt>
                <c:pt idx="4576">
                  <c:v>117.7</c:v>
                </c:pt>
                <c:pt idx="4577">
                  <c:v>117.7</c:v>
                </c:pt>
                <c:pt idx="4578">
                  <c:v>117.7</c:v>
                </c:pt>
                <c:pt idx="4579">
                  <c:v>117.5</c:v>
                </c:pt>
                <c:pt idx="4580">
                  <c:v>117.5</c:v>
                </c:pt>
                <c:pt idx="4581">
                  <c:v>117.5</c:v>
                </c:pt>
                <c:pt idx="4582">
                  <c:v>118.1</c:v>
                </c:pt>
                <c:pt idx="4583">
                  <c:v>118.1</c:v>
                </c:pt>
                <c:pt idx="4584">
                  <c:v>118.1</c:v>
                </c:pt>
                <c:pt idx="4585">
                  <c:v>118.1</c:v>
                </c:pt>
                <c:pt idx="4586">
                  <c:v>118.1</c:v>
                </c:pt>
                <c:pt idx="4587">
                  <c:v>118.1</c:v>
                </c:pt>
                <c:pt idx="4588">
                  <c:v>117.7</c:v>
                </c:pt>
                <c:pt idx="4589">
                  <c:v>117.7</c:v>
                </c:pt>
                <c:pt idx="4590">
                  <c:v>117.7</c:v>
                </c:pt>
                <c:pt idx="4591">
                  <c:v>117.8</c:v>
                </c:pt>
                <c:pt idx="4592">
                  <c:v>117.8</c:v>
                </c:pt>
                <c:pt idx="4593">
                  <c:v>117.8</c:v>
                </c:pt>
                <c:pt idx="4594">
                  <c:v>118</c:v>
                </c:pt>
                <c:pt idx="4595">
                  <c:v>118</c:v>
                </c:pt>
                <c:pt idx="4596">
                  <c:v>118</c:v>
                </c:pt>
                <c:pt idx="4597">
                  <c:v>118.6</c:v>
                </c:pt>
                <c:pt idx="4598">
                  <c:v>118.6</c:v>
                </c:pt>
                <c:pt idx="4599">
                  <c:v>118.6</c:v>
                </c:pt>
                <c:pt idx="4600">
                  <c:v>118.4</c:v>
                </c:pt>
                <c:pt idx="4601">
                  <c:v>118.4</c:v>
                </c:pt>
                <c:pt idx="4602">
                  <c:v>118.4</c:v>
                </c:pt>
                <c:pt idx="4603">
                  <c:v>118.9</c:v>
                </c:pt>
                <c:pt idx="4604">
                  <c:v>118.9</c:v>
                </c:pt>
                <c:pt idx="4605">
                  <c:v>118.9</c:v>
                </c:pt>
                <c:pt idx="4606">
                  <c:v>119.1</c:v>
                </c:pt>
                <c:pt idx="4607">
                  <c:v>119.1</c:v>
                </c:pt>
                <c:pt idx="4608">
                  <c:v>119.1</c:v>
                </c:pt>
                <c:pt idx="4609">
                  <c:v>119.5</c:v>
                </c:pt>
                <c:pt idx="4610">
                  <c:v>119.5</c:v>
                </c:pt>
                <c:pt idx="4611">
                  <c:v>119.5</c:v>
                </c:pt>
                <c:pt idx="4612">
                  <c:v>119.5</c:v>
                </c:pt>
                <c:pt idx="4613">
                  <c:v>119.5</c:v>
                </c:pt>
                <c:pt idx="4614">
                  <c:v>119.5</c:v>
                </c:pt>
                <c:pt idx="4615">
                  <c:v>119.4</c:v>
                </c:pt>
                <c:pt idx="4616">
                  <c:v>119.4</c:v>
                </c:pt>
                <c:pt idx="4617">
                  <c:v>119.4</c:v>
                </c:pt>
                <c:pt idx="4618">
                  <c:v>119.9</c:v>
                </c:pt>
                <c:pt idx="4619">
                  <c:v>119.9</c:v>
                </c:pt>
                <c:pt idx="4620">
                  <c:v>119.9</c:v>
                </c:pt>
                <c:pt idx="4621">
                  <c:v>120.2</c:v>
                </c:pt>
                <c:pt idx="4622">
                  <c:v>120.2</c:v>
                </c:pt>
                <c:pt idx="4623">
                  <c:v>120.2</c:v>
                </c:pt>
                <c:pt idx="4624">
                  <c:v>120.7</c:v>
                </c:pt>
                <c:pt idx="4625">
                  <c:v>120.7</c:v>
                </c:pt>
                <c:pt idx="4626">
                  <c:v>120.7</c:v>
                </c:pt>
                <c:pt idx="4627">
                  <c:v>121.1</c:v>
                </c:pt>
                <c:pt idx="4628">
                  <c:v>121.1</c:v>
                </c:pt>
                <c:pt idx="4629">
                  <c:v>121.1</c:v>
                </c:pt>
                <c:pt idx="4630">
                  <c:v>121.4</c:v>
                </c:pt>
                <c:pt idx="4631">
                  <c:v>121.4</c:v>
                </c:pt>
                <c:pt idx="4632">
                  <c:v>121.4</c:v>
                </c:pt>
                <c:pt idx="4633">
                  <c:v>121.8</c:v>
                </c:pt>
                <c:pt idx="4634">
                  <c:v>121.8</c:v>
                </c:pt>
                <c:pt idx="4635">
                  <c:v>121.8</c:v>
                </c:pt>
                <c:pt idx="4636">
                  <c:v>121.8</c:v>
                </c:pt>
                <c:pt idx="4637">
                  <c:v>121.8</c:v>
                </c:pt>
                <c:pt idx="4638">
                  <c:v>121.8</c:v>
                </c:pt>
                <c:pt idx="4639">
                  <c:v>122.2</c:v>
                </c:pt>
                <c:pt idx="4640">
                  <c:v>122.2</c:v>
                </c:pt>
                <c:pt idx="4641">
                  <c:v>122.2</c:v>
                </c:pt>
                <c:pt idx="4642">
                  <c:v>122.7</c:v>
                </c:pt>
                <c:pt idx="4643">
                  <c:v>122.7</c:v>
                </c:pt>
                <c:pt idx="4644">
                  <c:v>122.7</c:v>
                </c:pt>
                <c:pt idx="4645">
                  <c:v>123.5</c:v>
                </c:pt>
                <c:pt idx="4646">
                  <c:v>123.5</c:v>
                </c:pt>
                <c:pt idx="4647">
                  <c:v>123.5</c:v>
                </c:pt>
                <c:pt idx="4648">
                  <c:v>123.6</c:v>
                </c:pt>
                <c:pt idx="4649">
                  <c:v>123.6</c:v>
                </c:pt>
                <c:pt idx="4650">
                  <c:v>123.6</c:v>
                </c:pt>
                <c:pt idx="4651">
                  <c:v>123.7</c:v>
                </c:pt>
                <c:pt idx="4652">
                  <c:v>123.7</c:v>
                </c:pt>
                <c:pt idx="4653">
                  <c:v>123.7</c:v>
                </c:pt>
                <c:pt idx="4654">
                  <c:v>123</c:v>
                </c:pt>
                <c:pt idx="4655">
                  <c:v>123</c:v>
                </c:pt>
                <c:pt idx="4656">
                  <c:v>123</c:v>
                </c:pt>
                <c:pt idx="4657">
                  <c:v>122.5</c:v>
                </c:pt>
                <c:pt idx="4658">
                  <c:v>122.5</c:v>
                </c:pt>
                <c:pt idx="4659">
                  <c:v>122.5</c:v>
                </c:pt>
                <c:pt idx="4660">
                  <c:v>122.5</c:v>
                </c:pt>
                <c:pt idx="4661">
                  <c:v>122.5</c:v>
                </c:pt>
                <c:pt idx="4662">
                  <c:v>122.5</c:v>
                </c:pt>
                <c:pt idx="4663">
                  <c:v>122.9</c:v>
                </c:pt>
                <c:pt idx="4664">
                  <c:v>122.9</c:v>
                </c:pt>
                <c:pt idx="4665">
                  <c:v>122.9</c:v>
                </c:pt>
                <c:pt idx="4666">
                  <c:v>123</c:v>
                </c:pt>
                <c:pt idx="4667">
                  <c:v>123</c:v>
                </c:pt>
                <c:pt idx="4668">
                  <c:v>123</c:v>
                </c:pt>
                <c:pt idx="4669">
                  <c:v>123</c:v>
                </c:pt>
                <c:pt idx="4670">
                  <c:v>123</c:v>
                </c:pt>
                <c:pt idx="4671">
                  <c:v>123</c:v>
                </c:pt>
                <c:pt idx="4672">
                  <c:v>122.6</c:v>
                </c:pt>
                <c:pt idx="4673">
                  <c:v>122.6</c:v>
                </c:pt>
                <c:pt idx="4674">
                  <c:v>122.6</c:v>
                </c:pt>
                <c:pt idx="4675">
                  <c:v>122.7</c:v>
                </c:pt>
                <c:pt idx="4676">
                  <c:v>122.7</c:v>
                </c:pt>
                <c:pt idx="4677">
                  <c:v>122.7</c:v>
                </c:pt>
                <c:pt idx="4678">
                  <c:v>122.5</c:v>
                </c:pt>
                <c:pt idx="4679">
                  <c:v>122.5</c:v>
                </c:pt>
                <c:pt idx="4680">
                  <c:v>122.5</c:v>
                </c:pt>
                <c:pt idx="4681">
                  <c:v>123</c:v>
                </c:pt>
                <c:pt idx="4682">
                  <c:v>123</c:v>
                </c:pt>
                <c:pt idx="4683">
                  <c:v>123</c:v>
                </c:pt>
                <c:pt idx="4684">
                  <c:v>123.6</c:v>
                </c:pt>
                <c:pt idx="4685">
                  <c:v>123.6</c:v>
                </c:pt>
                <c:pt idx="4686">
                  <c:v>123.6</c:v>
                </c:pt>
                <c:pt idx="4687">
                  <c:v>123.5</c:v>
                </c:pt>
                <c:pt idx="4688">
                  <c:v>123.5</c:v>
                </c:pt>
                <c:pt idx="4689">
                  <c:v>123.5</c:v>
                </c:pt>
                <c:pt idx="4690">
                  <c:v>122.8</c:v>
                </c:pt>
                <c:pt idx="4691">
                  <c:v>122.8</c:v>
                </c:pt>
                <c:pt idx="4692">
                  <c:v>122.8</c:v>
                </c:pt>
                <c:pt idx="4693">
                  <c:v>122.1</c:v>
                </c:pt>
                <c:pt idx="4694">
                  <c:v>122.1</c:v>
                </c:pt>
                <c:pt idx="4695">
                  <c:v>122.1</c:v>
                </c:pt>
                <c:pt idx="4696">
                  <c:v>122.2</c:v>
                </c:pt>
                <c:pt idx="4697">
                  <c:v>122.2</c:v>
                </c:pt>
                <c:pt idx="4698">
                  <c:v>122.2</c:v>
                </c:pt>
                <c:pt idx="4699">
                  <c:v>122.3</c:v>
                </c:pt>
                <c:pt idx="4700">
                  <c:v>122.3</c:v>
                </c:pt>
                <c:pt idx="4701">
                  <c:v>122.3</c:v>
                </c:pt>
                <c:pt idx="4702">
                  <c:v>122.7</c:v>
                </c:pt>
                <c:pt idx="4703">
                  <c:v>122.7</c:v>
                </c:pt>
                <c:pt idx="4704">
                  <c:v>122.7</c:v>
                </c:pt>
                <c:pt idx="4705">
                  <c:v>123.1</c:v>
                </c:pt>
                <c:pt idx="4706">
                  <c:v>123.1</c:v>
                </c:pt>
                <c:pt idx="4707">
                  <c:v>123.1</c:v>
                </c:pt>
                <c:pt idx="4708">
                  <c:v>123.6</c:v>
                </c:pt>
                <c:pt idx="4709">
                  <c:v>123.6</c:v>
                </c:pt>
                <c:pt idx="4710">
                  <c:v>123.6</c:v>
                </c:pt>
                <c:pt idx="4711">
                  <c:v>124</c:v>
                </c:pt>
                <c:pt idx="4712">
                  <c:v>124</c:v>
                </c:pt>
                <c:pt idx="4713">
                  <c:v>124</c:v>
                </c:pt>
                <c:pt idx="4714">
                  <c:v>123.8</c:v>
                </c:pt>
                <c:pt idx="4715">
                  <c:v>123.8</c:v>
                </c:pt>
                <c:pt idx="4716">
                  <c:v>123.8</c:v>
                </c:pt>
                <c:pt idx="4717">
                  <c:v>124</c:v>
                </c:pt>
                <c:pt idx="4718">
                  <c:v>124</c:v>
                </c:pt>
                <c:pt idx="4719">
                  <c:v>124</c:v>
                </c:pt>
                <c:pt idx="4720">
                  <c:v>123.9</c:v>
                </c:pt>
                <c:pt idx="4721">
                  <c:v>123.9</c:v>
                </c:pt>
                <c:pt idx="4722">
                  <c:v>123.9</c:v>
                </c:pt>
                <c:pt idx="4723">
                  <c:v>124.5</c:v>
                </c:pt>
                <c:pt idx="4724">
                  <c:v>124.5</c:v>
                </c:pt>
                <c:pt idx="4725">
                  <c:v>124.5</c:v>
                </c:pt>
                <c:pt idx="4726">
                  <c:v>124.8</c:v>
                </c:pt>
                <c:pt idx="4727">
                  <c:v>124.8</c:v>
                </c:pt>
                <c:pt idx="4728">
                  <c:v>124.8</c:v>
                </c:pt>
                <c:pt idx="4729">
                  <c:v>124.8</c:v>
                </c:pt>
                <c:pt idx="4730">
                  <c:v>124.8</c:v>
                </c:pt>
                <c:pt idx="4731">
                  <c:v>124.8</c:v>
                </c:pt>
                <c:pt idx="4732">
                  <c:v>124.9</c:v>
                </c:pt>
                <c:pt idx="4733">
                  <c:v>124.9</c:v>
                </c:pt>
                <c:pt idx="4734">
                  <c:v>124.9</c:v>
                </c:pt>
                <c:pt idx="4735">
                  <c:v>124.9</c:v>
                </c:pt>
                <c:pt idx="4736">
                  <c:v>124.9</c:v>
                </c:pt>
                <c:pt idx="4737">
                  <c:v>124.9</c:v>
                </c:pt>
                <c:pt idx="4738">
                  <c:v>125.2</c:v>
                </c:pt>
                <c:pt idx="4739">
                  <c:v>125.2</c:v>
                </c:pt>
                <c:pt idx="4740">
                  <c:v>125.2</c:v>
                </c:pt>
                <c:pt idx="4741">
                  <c:v>125</c:v>
                </c:pt>
                <c:pt idx="4742">
                  <c:v>125</c:v>
                </c:pt>
                <c:pt idx="4743">
                  <c:v>125</c:v>
                </c:pt>
                <c:pt idx="4744">
                  <c:v>125</c:v>
                </c:pt>
                <c:pt idx="4745">
                  <c:v>125</c:v>
                </c:pt>
                <c:pt idx="4746">
                  <c:v>125</c:v>
                </c:pt>
                <c:pt idx="4747">
                  <c:v>125.8</c:v>
                </c:pt>
                <c:pt idx="4748">
                  <c:v>125.8</c:v>
                </c:pt>
                <c:pt idx="4749">
                  <c:v>125.8</c:v>
                </c:pt>
                <c:pt idx="4750">
                  <c:v>126.2</c:v>
                </c:pt>
                <c:pt idx="4751">
                  <c:v>126.2</c:v>
                </c:pt>
                <c:pt idx="4752">
                  <c:v>126.2</c:v>
                </c:pt>
                <c:pt idx="4753">
                  <c:v>126.2</c:v>
                </c:pt>
                <c:pt idx="4754">
                  <c:v>126.2</c:v>
                </c:pt>
                <c:pt idx="4755">
                  <c:v>126.2</c:v>
                </c:pt>
                <c:pt idx="4756">
                  <c:v>125.9</c:v>
                </c:pt>
                <c:pt idx="4757">
                  <c:v>125.9</c:v>
                </c:pt>
                <c:pt idx="4758">
                  <c:v>125.9</c:v>
                </c:pt>
                <c:pt idx="4759">
                  <c:v>125.6</c:v>
                </c:pt>
                <c:pt idx="4760">
                  <c:v>125.6</c:v>
                </c:pt>
                <c:pt idx="4761">
                  <c:v>125.6</c:v>
                </c:pt>
                <c:pt idx="4762">
                  <c:v>125.6</c:v>
                </c:pt>
                <c:pt idx="4763">
                  <c:v>125.6</c:v>
                </c:pt>
                <c:pt idx="4764">
                  <c:v>125.6</c:v>
                </c:pt>
                <c:pt idx="4765">
                  <c:v>125.2</c:v>
                </c:pt>
                <c:pt idx="4766">
                  <c:v>125.2</c:v>
                </c:pt>
                <c:pt idx="4767">
                  <c:v>125.2</c:v>
                </c:pt>
                <c:pt idx="4768">
                  <c:v>125.4</c:v>
                </c:pt>
                <c:pt idx="4769">
                  <c:v>125.4</c:v>
                </c:pt>
                <c:pt idx="4770">
                  <c:v>125.4</c:v>
                </c:pt>
                <c:pt idx="4771">
                  <c:v>125.2</c:v>
                </c:pt>
                <c:pt idx="4772">
                  <c:v>125.2</c:v>
                </c:pt>
                <c:pt idx="4773">
                  <c:v>125.2</c:v>
                </c:pt>
                <c:pt idx="4774">
                  <c:v>125.6</c:v>
                </c:pt>
                <c:pt idx="4775">
                  <c:v>125.6</c:v>
                </c:pt>
                <c:pt idx="4776">
                  <c:v>125.6</c:v>
                </c:pt>
                <c:pt idx="4777">
                  <c:v>125.5</c:v>
                </c:pt>
                <c:pt idx="4778">
                  <c:v>125.5</c:v>
                </c:pt>
                <c:pt idx="4779">
                  <c:v>125.5</c:v>
                </c:pt>
                <c:pt idx="4780">
                  <c:v>125.6</c:v>
                </c:pt>
                <c:pt idx="4781">
                  <c:v>125.6</c:v>
                </c:pt>
                <c:pt idx="4782">
                  <c:v>125.6</c:v>
                </c:pt>
                <c:pt idx="4783">
                  <c:v>125.7</c:v>
                </c:pt>
                <c:pt idx="4784">
                  <c:v>125.7</c:v>
                </c:pt>
                <c:pt idx="4785">
                  <c:v>125.7</c:v>
                </c:pt>
                <c:pt idx="4786">
                  <c:v>125.7</c:v>
                </c:pt>
                <c:pt idx="4787">
                  <c:v>125.7</c:v>
                </c:pt>
                <c:pt idx="4788">
                  <c:v>125.7</c:v>
                </c:pt>
                <c:pt idx="4789">
                  <c:v>125.9</c:v>
                </c:pt>
                <c:pt idx="4790">
                  <c:v>125.9</c:v>
                </c:pt>
                <c:pt idx="4791">
                  <c:v>125.9</c:v>
                </c:pt>
                <c:pt idx="4792">
                  <c:v>125.8</c:v>
                </c:pt>
                <c:pt idx="4793">
                  <c:v>125.8</c:v>
                </c:pt>
                <c:pt idx="4794">
                  <c:v>125.8</c:v>
                </c:pt>
                <c:pt idx="4795">
                  <c:v>125.7</c:v>
                </c:pt>
                <c:pt idx="4796">
                  <c:v>125.7</c:v>
                </c:pt>
                <c:pt idx="4797">
                  <c:v>125.7</c:v>
                </c:pt>
                <c:pt idx="4798">
                  <c:v>125.5</c:v>
                </c:pt>
                <c:pt idx="4799">
                  <c:v>125.5</c:v>
                </c:pt>
                <c:pt idx="4800">
                  <c:v>125.5</c:v>
                </c:pt>
                <c:pt idx="4801">
                  <c:v>125.6</c:v>
                </c:pt>
                <c:pt idx="4802">
                  <c:v>125.6</c:v>
                </c:pt>
                <c:pt idx="4803">
                  <c:v>125.6</c:v>
                </c:pt>
                <c:pt idx="4804">
                  <c:v>125.4</c:v>
                </c:pt>
                <c:pt idx="4805">
                  <c:v>125.4</c:v>
                </c:pt>
                <c:pt idx="4806">
                  <c:v>125.4</c:v>
                </c:pt>
                <c:pt idx="4807">
                  <c:v>125.1</c:v>
                </c:pt>
                <c:pt idx="4808">
                  <c:v>125.1</c:v>
                </c:pt>
                <c:pt idx="4809">
                  <c:v>125.1</c:v>
                </c:pt>
                <c:pt idx="4810">
                  <c:v>124.9</c:v>
                </c:pt>
                <c:pt idx="4811">
                  <c:v>124.9</c:v>
                </c:pt>
                <c:pt idx="4812">
                  <c:v>124.9</c:v>
                </c:pt>
                <c:pt idx="4813">
                  <c:v>125.2</c:v>
                </c:pt>
                <c:pt idx="4814">
                  <c:v>125.2</c:v>
                </c:pt>
                <c:pt idx="4815">
                  <c:v>125.2</c:v>
                </c:pt>
                <c:pt idx="4816">
                  <c:v>125.4</c:v>
                </c:pt>
                <c:pt idx="4817">
                  <c:v>125.4</c:v>
                </c:pt>
                <c:pt idx="4818">
                  <c:v>125.4</c:v>
                </c:pt>
                <c:pt idx="4819">
                  <c:v>125.4</c:v>
                </c:pt>
                <c:pt idx="4820">
                  <c:v>125.4</c:v>
                </c:pt>
                <c:pt idx="4821">
                  <c:v>125.4</c:v>
                </c:pt>
                <c:pt idx="4822">
                  <c:v>125.4</c:v>
                </c:pt>
                <c:pt idx="4823">
                  <c:v>125.4</c:v>
                </c:pt>
                <c:pt idx="4824">
                  <c:v>125.4</c:v>
                </c:pt>
                <c:pt idx="4825">
                  <c:v>125.8</c:v>
                </c:pt>
                <c:pt idx="4826">
                  <c:v>125.8</c:v>
                </c:pt>
                <c:pt idx="4827">
                  <c:v>125.8</c:v>
                </c:pt>
                <c:pt idx="4828">
                  <c:v>125.6</c:v>
                </c:pt>
                <c:pt idx="4829">
                  <c:v>125.6</c:v>
                </c:pt>
                <c:pt idx="4830">
                  <c:v>125.6</c:v>
                </c:pt>
                <c:pt idx="4831">
                  <c:v>125.8</c:v>
                </c:pt>
                <c:pt idx="4832">
                  <c:v>125.8</c:v>
                </c:pt>
                <c:pt idx="4833">
                  <c:v>125.8</c:v>
                </c:pt>
                <c:pt idx="4834">
                  <c:v>125.5</c:v>
                </c:pt>
                <c:pt idx="4835">
                  <c:v>125.5</c:v>
                </c:pt>
                <c:pt idx="4836">
                  <c:v>125.5</c:v>
                </c:pt>
                <c:pt idx="4837">
                  <c:v>125.6</c:v>
                </c:pt>
                <c:pt idx="4838">
                  <c:v>125.6</c:v>
                </c:pt>
                <c:pt idx="4839">
                  <c:v>125.6</c:v>
                </c:pt>
                <c:pt idx="4840">
                  <c:v>125.8</c:v>
                </c:pt>
                <c:pt idx="4841">
                  <c:v>125.8</c:v>
                </c:pt>
                <c:pt idx="4842">
                  <c:v>125.8</c:v>
                </c:pt>
                <c:pt idx="4843">
                  <c:v>126.3</c:v>
                </c:pt>
                <c:pt idx="4844">
                  <c:v>126.3</c:v>
                </c:pt>
                <c:pt idx="4845">
                  <c:v>126.3</c:v>
                </c:pt>
                <c:pt idx="4846">
                  <c:v>126.7</c:v>
                </c:pt>
                <c:pt idx="4847">
                  <c:v>126.7</c:v>
                </c:pt>
                <c:pt idx="4848">
                  <c:v>126.7</c:v>
                </c:pt>
                <c:pt idx="4849">
                  <c:v>126.7</c:v>
                </c:pt>
                <c:pt idx="4850">
                  <c:v>126.7</c:v>
                </c:pt>
                <c:pt idx="4851">
                  <c:v>126.7</c:v>
                </c:pt>
                <c:pt idx="4852">
                  <c:v>126.5</c:v>
                </c:pt>
                <c:pt idx="4853">
                  <c:v>126.5</c:v>
                </c:pt>
                <c:pt idx="4854">
                  <c:v>126.5</c:v>
                </c:pt>
                <c:pt idx="4855">
                  <c:v>126.3</c:v>
                </c:pt>
                <c:pt idx="4856">
                  <c:v>126.3</c:v>
                </c:pt>
                <c:pt idx="4857">
                  <c:v>126.3</c:v>
                </c:pt>
                <c:pt idx="4858">
                  <c:v>126.1</c:v>
                </c:pt>
                <c:pt idx="4859">
                  <c:v>126.1</c:v>
                </c:pt>
                <c:pt idx="4860">
                  <c:v>126.1</c:v>
                </c:pt>
                <c:pt idx="4861">
                  <c:v>126.4</c:v>
                </c:pt>
                <c:pt idx="4862">
                  <c:v>126.4</c:v>
                </c:pt>
                <c:pt idx="4863">
                  <c:v>126.4</c:v>
                </c:pt>
                <c:pt idx="4864">
                  <c:v>126.7</c:v>
                </c:pt>
                <c:pt idx="4865">
                  <c:v>126.7</c:v>
                </c:pt>
                <c:pt idx="4866">
                  <c:v>126.7</c:v>
                </c:pt>
                <c:pt idx="4867">
                  <c:v>127</c:v>
                </c:pt>
                <c:pt idx="4868">
                  <c:v>127</c:v>
                </c:pt>
                <c:pt idx="4869">
                  <c:v>127</c:v>
                </c:pt>
                <c:pt idx="4870">
                  <c:v>126.8</c:v>
                </c:pt>
                <c:pt idx="4871">
                  <c:v>126.8</c:v>
                </c:pt>
                <c:pt idx="4872">
                  <c:v>126.8</c:v>
                </c:pt>
                <c:pt idx="4873">
                  <c:v>126.3</c:v>
                </c:pt>
                <c:pt idx="4874">
                  <c:v>126.3</c:v>
                </c:pt>
                <c:pt idx="4875">
                  <c:v>126.3</c:v>
                </c:pt>
                <c:pt idx="4876">
                  <c:v>126</c:v>
                </c:pt>
                <c:pt idx="4877">
                  <c:v>126</c:v>
                </c:pt>
                <c:pt idx="4878">
                  <c:v>126</c:v>
                </c:pt>
                <c:pt idx="4879">
                  <c:v>126.5</c:v>
                </c:pt>
                <c:pt idx="4880">
                  <c:v>126.5</c:v>
                </c:pt>
                <c:pt idx="4881">
                  <c:v>126.5</c:v>
                </c:pt>
                <c:pt idx="4882">
                  <c:v>126.7</c:v>
                </c:pt>
                <c:pt idx="4883">
                  <c:v>126.7</c:v>
                </c:pt>
                <c:pt idx="4884">
                  <c:v>126.7</c:v>
                </c:pt>
                <c:pt idx="4885">
                  <c:v>126.9</c:v>
                </c:pt>
                <c:pt idx="4886">
                  <c:v>126.9</c:v>
                </c:pt>
                <c:pt idx="4887">
                  <c:v>126.9</c:v>
                </c:pt>
                <c:pt idx="4888">
                  <c:v>126.6</c:v>
                </c:pt>
                <c:pt idx="4889">
                  <c:v>126.6</c:v>
                </c:pt>
                <c:pt idx="4890">
                  <c:v>126.6</c:v>
                </c:pt>
                <c:pt idx="4891">
                  <c:v>127.1</c:v>
                </c:pt>
                <c:pt idx="4892">
                  <c:v>127.1</c:v>
                </c:pt>
                <c:pt idx="4893">
                  <c:v>127.1</c:v>
                </c:pt>
                <c:pt idx="4894">
                  <c:v>127.7</c:v>
                </c:pt>
                <c:pt idx="4895">
                  <c:v>127.7</c:v>
                </c:pt>
                <c:pt idx="4896">
                  <c:v>127.7</c:v>
                </c:pt>
                <c:pt idx="4897">
                  <c:v>127.6</c:v>
                </c:pt>
                <c:pt idx="4898">
                  <c:v>127.6</c:v>
                </c:pt>
                <c:pt idx="4899">
                  <c:v>127.6</c:v>
                </c:pt>
                <c:pt idx="4900">
                  <c:v>127.6</c:v>
                </c:pt>
                <c:pt idx="4901">
                  <c:v>127.6</c:v>
                </c:pt>
                <c:pt idx="4902">
                  <c:v>127.6</c:v>
                </c:pt>
                <c:pt idx="4903">
                  <c:v>127.4</c:v>
                </c:pt>
                <c:pt idx="4904">
                  <c:v>127.4</c:v>
                </c:pt>
                <c:pt idx="4905">
                  <c:v>127.4</c:v>
                </c:pt>
                <c:pt idx="4906">
                  <c:v>127.6</c:v>
                </c:pt>
                <c:pt idx="4907">
                  <c:v>127.6</c:v>
                </c:pt>
                <c:pt idx="4908">
                  <c:v>127.6</c:v>
                </c:pt>
                <c:pt idx="4909">
                  <c:v>127.9</c:v>
                </c:pt>
                <c:pt idx="4910">
                  <c:v>127.9</c:v>
                </c:pt>
                <c:pt idx="4911">
                  <c:v>127.9</c:v>
                </c:pt>
                <c:pt idx="4912">
                  <c:v>127.8</c:v>
                </c:pt>
                <c:pt idx="4913">
                  <c:v>127.8</c:v>
                </c:pt>
                <c:pt idx="4914">
                  <c:v>127.8</c:v>
                </c:pt>
                <c:pt idx="4915">
                  <c:v>127.8</c:v>
                </c:pt>
                <c:pt idx="4916">
                  <c:v>127.8</c:v>
                </c:pt>
                <c:pt idx="4917">
                  <c:v>127.8</c:v>
                </c:pt>
                <c:pt idx="4918">
                  <c:v>127.9</c:v>
                </c:pt>
                <c:pt idx="4919">
                  <c:v>127.9</c:v>
                </c:pt>
                <c:pt idx="4920">
                  <c:v>127.9</c:v>
                </c:pt>
                <c:pt idx="4921">
                  <c:v>127.5</c:v>
                </c:pt>
                <c:pt idx="4922">
                  <c:v>127.5</c:v>
                </c:pt>
                <c:pt idx="4923">
                  <c:v>127.5</c:v>
                </c:pt>
                <c:pt idx="4924">
                  <c:v>127.5</c:v>
                </c:pt>
                <c:pt idx="4925">
                  <c:v>127.5</c:v>
                </c:pt>
                <c:pt idx="4926">
                  <c:v>127.5</c:v>
                </c:pt>
                <c:pt idx="4927">
                  <c:v>126.9</c:v>
                </c:pt>
                <c:pt idx="4928">
                  <c:v>126.9</c:v>
                </c:pt>
                <c:pt idx="4929">
                  <c:v>126.9</c:v>
                </c:pt>
                <c:pt idx="4930">
                  <c:v>127.4</c:v>
                </c:pt>
                <c:pt idx="4931">
                  <c:v>127.4</c:v>
                </c:pt>
                <c:pt idx="4932">
                  <c:v>127.4</c:v>
                </c:pt>
                <c:pt idx="4933">
                  <c:v>127.4</c:v>
                </c:pt>
                <c:pt idx="4934">
                  <c:v>127.4</c:v>
                </c:pt>
                <c:pt idx="4935">
                  <c:v>127.4</c:v>
                </c:pt>
                <c:pt idx="4936">
                  <c:v>127.8</c:v>
                </c:pt>
                <c:pt idx="4937">
                  <c:v>127.8</c:v>
                </c:pt>
                <c:pt idx="4938">
                  <c:v>127.8</c:v>
                </c:pt>
                <c:pt idx="4939">
                  <c:v>127.6</c:v>
                </c:pt>
                <c:pt idx="4940">
                  <c:v>127.6</c:v>
                </c:pt>
                <c:pt idx="4941">
                  <c:v>127.6</c:v>
                </c:pt>
                <c:pt idx="4942">
                  <c:v>127.5</c:v>
                </c:pt>
                <c:pt idx="4943">
                  <c:v>127.5</c:v>
                </c:pt>
                <c:pt idx="4944">
                  <c:v>127.5</c:v>
                </c:pt>
                <c:pt idx="4945">
                  <c:v>126.9</c:v>
                </c:pt>
                <c:pt idx="4946">
                  <c:v>126.9</c:v>
                </c:pt>
                <c:pt idx="4947">
                  <c:v>126.9</c:v>
                </c:pt>
                <c:pt idx="4948">
                  <c:v>127.3</c:v>
                </c:pt>
                <c:pt idx="4949">
                  <c:v>127.3</c:v>
                </c:pt>
                <c:pt idx="4950">
                  <c:v>127.3</c:v>
                </c:pt>
                <c:pt idx="4951">
                  <c:v>127.6</c:v>
                </c:pt>
                <c:pt idx="4952">
                  <c:v>127.6</c:v>
                </c:pt>
                <c:pt idx="4953">
                  <c:v>127.6</c:v>
                </c:pt>
                <c:pt idx="4954">
                  <c:v>127.5</c:v>
                </c:pt>
                <c:pt idx="4955">
                  <c:v>127.5</c:v>
                </c:pt>
                <c:pt idx="4956">
                  <c:v>127.5</c:v>
                </c:pt>
                <c:pt idx="4957">
                  <c:v>127.3</c:v>
                </c:pt>
                <c:pt idx="4958">
                  <c:v>127.3</c:v>
                </c:pt>
                <c:pt idx="4959">
                  <c:v>127.3</c:v>
                </c:pt>
                <c:pt idx="4960">
                  <c:v>127</c:v>
                </c:pt>
                <c:pt idx="4961">
                  <c:v>127</c:v>
                </c:pt>
                <c:pt idx="4962">
                  <c:v>127</c:v>
                </c:pt>
                <c:pt idx="4963">
                  <c:v>127.6</c:v>
                </c:pt>
                <c:pt idx="4964">
                  <c:v>127.6</c:v>
                </c:pt>
                <c:pt idx="4965">
                  <c:v>127.6</c:v>
                </c:pt>
                <c:pt idx="4966">
                  <c:v>127.7</c:v>
                </c:pt>
                <c:pt idx="4967">
                  <c:v>127.7</c:v>
                </c:pt>
                <c:pt idx="4968">
                  <c:v>127.7</c:v>
                </c:pt>
                <c:pt idx="4969">
                  <c:v>128.1</c:v>
                </c:pt>
                <c:pt idx="4970">
                  <c:v>128.1</c:v>
                </c:pt>
                <c:pt idx="4971">
                  <c:v>128.1</c:v>
                </c:pt>
                <c:pt idx="4972">
                  <c:v>128</c:v>
                </c:pt>
                <c:pt idx="4973">
                  <c:v>128</c:v>
                </c:pt>
                <c:pt idx="4974">
                  <c:v>128</c:v>
                </c:pt>
                <c:pt idx="4975">
                  <c:v>128.1</c:v>
                </c:pt>
                <c:pt idx="4976">
                  <c:v>128.1</c:v>
                </c:pt>
                <c:pt idx="4977">
                  <c:v>128.1</c:v>
                </c:pt>
                <c:pt idx="4978">
                  <c:v>128.30000000000001</c:v>
                </c:pt>
                <c:pt idx="4979">
                  <c:v>128.30000000000001</c:v>
                </c:pt>
                <c:pt idx="4980">
                  <c:v>128.30000000000001</c:v>
                </c:pt>
                <c:pt idx="4981">
                  <c:v>128.80000000000001</c:v>
                </c:pt>
                <c:pt idx="4982">
                  <c:v>128.80000000000001</c:v>
                </c:pt>
                <c:pt idx="4983">
                  <c:v>128.80000000000001</c:v>
                </c:pt>
                <c:pt idx="4984">
                  <c:v>129.1</c:v>
                </c:pt>
                <c:pt idx="4985">
                  <c:v>129.1</c:v>
                </c:pt>
                <c:pt idx="4986">
                  <c:v>129.1</c:v>
                </c:pt>
                <c:pt idx="4987">
                  <c:v>129.4</c:v>
                </c:pt>
                <c:pt idx="4988">
                  <c:v>129.4</c:v>
                </c:pt>
                <c:pt idx="4989">
                  <c:v>129.4</c:v>
                </c:pt>
                <c:pt idx="4990">
                  <c:v>129.5</c:v>
                </c:pt>
                <c:pt idx="4991">
                  <c:v>129.5</c:v>
                </c:pt>
                <c:pt idx="4992">
                  <c:v>129.5</c:v>
                </c:pt>
                <c:pt idx="4993">
                  <c:v>129.30000000000001</c:v>
                </c:pt>
                <c:pt idx="4994">
                  <c:v>129.30000000000001</c:v>
                </c:pt>
                <c:pt idx="4995">
                  <c:v>129.30000000000001</c:v>
                </c:pt>
                <c:pt idx="4996">
                  <c:v>128.9</c:v>
                </c:pt>
                <c:pt idx="4997">
                  <c:v>128.9</c:v>
                </c:pt>
                <c:pt idx="4998">
                  <c:v>128.9</c:v>
                </c:pt>
                <c:pt idx="4999">
                  <c:v>128.5</c:v>
                </c:pt>
                <c:pt idx="5000">
                  <c:v>128.5</c:v>
                </c:pt>
                <c:pt idx="5001">
                  <c:v>128.5</c:v>
                </c:pt>
                <c:pt idx="5002">
                  <c:v>128.5</c:v>
                </c:pt>
                <c:pt idx="5003">
                  <c:v>128.5</c:v>
                </c:pt>
                <c:pt idx="5004">
                  <c:v>128.5</c:v>
                </c:pt>
                <c:pt idx="5005">
                  <c:v>128.19999999999999</c:v>
                </c:pt>
                <c:pt idx="5006">
                  <c:v>128.19999999999999</c:v>
                </c:pt>
                <c:pt idx="5007">
                  <c:v>128.19999999999999</c:v>
                </c:pt>
                <c:pt idx="5008">
                  <c:v>127.8</c:v>
                </c:pt>
                <c:pt idx="5009">
                  <c:v>127.8</c:v>
                </c:pt>
                <c:pt idx="5010">
                  <c:v>127.8</c:v>
                </c:pt>
                <c:pt idx="5011">
                  <c:v>127.3</c:v>
                </c:pt>
                <c:pt idx="5012">
                  <c:v>127.3</c:v>
                </c:pt>
                <c:pt idx="5013">
                  <c:v>127.3</c:v>
                </c:pt>
                <c:pt idx="5014">
                  <c:v>126.9</c:v>
                </c:pt>
                <c:pt idx="5015">
                  <c:v>126.9</c:v>
                </c:pt>
                <c:pt idx="5016">
                  <c:v>126.9</c:v>
                </c:pt>
                <c:pt idx="5017">
                  <c:v>126.8</c:v>
                </c:pt>
                <c:pt idx="5018">
                  <c:v>126.8</c:v>
                </c:pt>
                <c:pt idx="5019">
                  <c:v>126.8</c:v>
                </c:pt>
                <c:pt idx="5020">
                  <c:v>126.6</c:v>
                </c:pt>
                <c:pt idx="5021">
                  <c:v>126.6</c:v>
                </c:pt>
                <c:pt idx="5022">
                  <c:v>126.6</c:v>
                </c:pt>
                <c:pt idx="5023">
                  <c:v>126.7</c:v>
                </c:pt>
                <c:pt idx="5024">
                  <c:v>126.7</c:v>
                </c:pt>
                <c:pt idx="5025">
                  <c:v>126.7</c:v>
                </c:pt>
                <c:pt idx="5026">
                  <c:v>127.2</c:v>
                </c:pt>
                <c:pt idx="5027">
                  <c:v>127.2</c:v>
                </c:pt>
                <c:pt idx="5028">
                  <c:v>127.2</c:v>
                </c:pt>
                <c:pt idx="5029">
                  <c:v>128</c:v>
                </c:pt>
                <c:pt idx="5030">
                  <c:v>128</c:v>
                </c:pt>
                <c:pt idx="5031">
                  <c:v>128</c:v>
                </c:pt>
                <c:pt idx="5032">
                  <c:v>128.6</c:v>
                </c:pt>
                <c:pt idx="5033">
                  <c:v>128.6</c:v>
                </c:pt>
                <c:pt idx="5034">
                  <c:v>128.6</c:v>
                </c:pt>
                <c:pt idx="5035">
                  <c:v>128.6</c:v>
                </c:pt>
                <c:pt idx="5036">
                  <c:v>128.6</c:v>
                </c:pt>
                <c:pt idx="5037">
                  <c:v>128.6</c:v>
                </c:pt>
                <c:pt idx="5038">
                  <c:v>128.6</c:v>
                </c:pt>
                <c:pt idx="5039">
                  <c:v>128.6</c:v>
                </c:pt>
                <c:pt idx="5040">
                  <c:v>128.6</c:v>
                </c:pt>
                <c:pt idx="5041">
                  <c:v>128.30000000000001</c:v>
                </c:pt>
                <c:pt idx="5042">
                  <c:v>128.30000000000001</c:v>
                </c:pt>
                <c:pt idx="5043">
                  <c:v>128.30000000000001</c:v>
                </c:pt>
                <c:pt idx="5044">
                  <c:v>128.5</c:v>
                </c:pt>
                <c:pt idx="5045">
                  <c:v>128.5</c:v>
                </c:pt>
                <c:pt idx="5046">
                  <c:v>128.5</c:v>
                </c:pt>
                <c:pt idx="5047">
                  <c:v>128.30000000000001</c:v>
                </c:pt>
                <c:pt idx="5048">
                  <c:v>128.30000000000001</c:v>
                </c:pt>
                <c:pt idx="5049">
                  <c:v>128.30000000000001</c:v>
                </c:pt>
                <c:pt idx="5050">
                  <c:v>128.69999999999999</c:v>
                </c:pt>
                <c:pt idx="5051">
                  <c:v>128.69999999999999</c:v>
                </c:pt>
                <c:pt idx="5052">
                  <c:v>128.69999999999999</c:v>
                </c:pt>
                <c:pt idx="5053">
                  <c:v>128.69999999999999</c:v>
                </c:pt>
                <c:pt idx="5054">
                  <c:v>128.69999999999999</c:v>
                </c:pt>
                <c:pt idx="5055">
                  <c:v>128.69999999999999</c:v>
                </c:pt>
                <c:pt idx="5056">
                  <c:v>128.9</c:v>
                </c:pt>
                <c:pt idx="5057">
                  <c:v>128.9</c:v>
                </c:pt>
                <c:pt idx="5058">
                  <c:v>128.9</c:v>
                </c:pt>
                <c:pt idx="5059">
                  <c:v>128.6</c:v>
                </c:pt>
                <c:pt idx="5060">
                  <c:v>128.6</c:v>
                </c:pt>
                <c:pt idx="5061">
                  <c:v>128.6</c:v>
                </c:pt>
                <c:pt idx="5062">
                  <c:v>128.5</c:v>
                </c:pt>
                <c:pt idx="5063">
                  <c:v>128.5</c:v>
                </c:pt>
                <c:pt idx="5064">
                  <c:v>128.5</c:v>
                </c:pt>
                <c:pt idx="5065">
                  <c:v>128.30000000000001</c:v>
                </c:pt>
                <c:pt idx="5066">
                  <c:v>128.30000000000001</c:v>
                </c:pt>
                <c:pt idx="5067">
                  <c:v>128.30000000000001</c:v>
                </c:pt>
                <c:pt idx="5068">
                  <c:v>128.19999999999999</c:v>
                </c:pt>
                <c:pt idx="5069">
                  <c:v>128.19999999999999</c:v>
                </c:pt>
                <c:pt idx="5070">
                  <c:v>128.19999999999999</c:v>
                </c:pt>
                <c:pt idx="5071">
                  <c:v>128.4</c:v>
                </c:pt>
                <c:pt idx="5072">
                  <c:v>128.4</c:v>
                </c:pt>
                <c:pt idx="5073">
                  <c:v>128.4</c:v>
                </c:pt>
                <c:pt idx="5074">
                  <c:v>128.5</c:v>
                </c:pt>
                <c:pt idx="5075">
                  <c:v>128.5</c:v>
                </c:pt>
                <c:pt idx="5076">
                  <c:v>128.5</c:v>
                </c:pt>
                <c:pt idx="5077">
                  <c:v>128.80000000000001</c:v>
                </c:pt>
                <c:pt idx="5078">
                  <c:v>128.80000000000001</c:v>
                </c:pt>
                <c:pt idx="5079">
                  <c:v>128.80000000000001</c:v>
                </c:pt>
                <c:pt idx="5080">
                  <c:v>129</c:v>
                </c:pt>
                <c:pt idx="5081">
                  <c:v>129</c:v>
                </c:pt>
                <c:pt idx="5082">
                  <c:v>129</c:v>
                </c:pt>
                <c:pt idx="5083">
                  <c:v>129</c:v>
                </c:pt>
                <c:pt idx="5084">
                  <c:v>129</c:v>
                </c:pt>
                <c:pt idx="5085">
                  <c:v>129</c:v>
                </c:pt>
                <c:pt idx="5086">
                  <c:v>128.80000000000001</c:v>
                </c:pt>
                <c:pt idx="5087">
                  <c:v>128.80000000000001</c:v>
                </c:pt>
                <c:pt idx="5088">
                  <c:v>128.80000000000001</c:v>
                </c:pt>
                <c:pt idx="5089">
                  <c:v>127.6</c:v>
                </c:pt>
                <c:pt idx="5090">
                  <c:v>127.6</c:v>
                </c:pt>
                <c:pt idx="5091">
                  <c:v>127.6</c:v>
                </c:pt>
                <c:pt idx="5092">
                  <c:v>126.9</c:v>
                </c:pt>
                <c:pt idx="5093">
                  <c:v>126.9</c:v>
                </c:pt>
                <c:pt idx="5094">
                  <c:v>126.9</c:v>
                </c:pt>
                <c:pt idx="5095">
                  <c:v>126.4</c:v>
                </c:pt>
                <c:pt idx="5096">
                  <c:v>126.4</c:v>
                </c:pt>
                <c:pt idx="5097">
                  <c:v>126.4</c:v>
                </c:pt>
                <c:pt idx="5098">
                  <c:v>126.2</c:v>
                </c:pt>
                <c:pt idx="5099">
                  <c:v>126.2</c:v>
                </c:pt>
                <c:pt idx="5100">
                  <c:v>126.2</c:v>
                </c:pt>
                <c:pt idx="5101">
                  <c:v>126</c:v>
                </c:pt>
                <c:pt idx="5102">
                  <c:v>126</c:v>
                </c:pt>
                <c:pt idx="5103">
                  <c:v>126</c:v>
                </c:pt>
                <c:pt idx="5104">
                  <c:v>126.2</c:v>
                </c:pt>
                <c:pt idx="5105">
                  <c:v>126.2</c:v>
                </c:pt>
                <c:pt idx="5106">
                  <c:v>126.2</c:v>
                </c:pt>
                <c:pt idx="5107">
                  <c:v>126.6</c:v>
                </c:pt>
                <c:pt idx="5108">
                  <c:v>126.6</c:v>
                </c:pt>
                <c:pt idx="5109">
                  <c:v>126.6</c:v>
                </c:pt>
                <c:pt idx="5110">
                  <c:v>126.8</c:v>
                </c:pt>
                <c:pt idx="5111">
                  <c:v>126.8</c:v>
                </c:pt>
                <c:pt idx="5112">
                  <c:v>126.8</c:v>
                </c:pt>
                <c:pt idx="5113">
                  <c:v>126.4</c:v>
                </c:pt>
                <c:pt idx="5114">
                  <c:v>126.4</c:v>
                </c:pt>
                <c:pt idx="5115">
                  <c:v>126.4</c:v>
                </c:pt>
                <c:pt idx="5116">
                  <c:v>125.9</c:v>
                </c:pt>
                <c:pt idx="5117">
                  <c:v>125.9</c:v>
                </c:pt>
                <c:pt idx="5118">
                  <c:v>125.9</c:v>
                </c:pt>
                <c:pt idx="5119">
                  <c:v>125.7</c:v>
                </c:pt>
                <c:pt idx="5120">
                  <c:v>125.7</c:v>
                </c:pt>
                <c:pt idx="5121">
                  <c:v>125.7</c:v>
                </c:pt>
                <c:pt idx="5122">
                  <c:v>126</c:v>
                </c:pt>
                <c:pt idx="5123">
                  <c:v>126</c:v>
                </c:pt>
                <c:pt idx="5124">
                  <c:v>126</c:v>
                </c:pt>
                <c:pt idx="5125">
                  <c:v>126.1</c:v>
                </c:pt>
                <c:pt idx="5126">
                  <c:v>126.1</c:v>
                </c:pt>
                <c:pt idx="5127">
                  <c:v>126.1</c:v>
                </c:pt>
                <c:pt idx="5128">
                  <c:v>126.2</c:v>
                </c:pt>
                <c:pt idx="5129">
                  <c:v>126.2</c:v>
                </c:pt>
                <c:pt idx="5130">
                  <c:v>126.2</c:v>
                </c:pt>
                <c:pt idx="5131">
                  <c:v>126.1</c:v>
                </c:pt>
                <c:pt idx="5132">
                  <c:v>126.1</c:v>
                </c:pt>
                <c:pt idx="5133">
                  <c:v>126.1</c:v>
                </c:pt>
                <c:pt idx="5134">
                  <c:v>126.2</c:v>
                </c:pt>
                <c:pt idx="5135">
                  <c:v>126.2</c:v>
                </c:pt>
                <c:pt idx="5136">
                  <c:v>126.2</c:v>
                </c:pt>
                <c:pt idx="5137">
                  <c:v>125.8</c:v>
                </c:pt>
                <c:pt idx="5138">
                  <c:v>125.8</c:v>
                </c:pt>
                <c:pt idx="5139">
                  <c:v>125.8</c:v>
                </c:pt>
                <c:pt idx="5140">
                  <c:v>125.5</c:v>
                </c:pt>
                <c:pt idx="5141">
                  <c:v>125.5</c:v>
                </c:pt>
                <c:pt idx="5142">
                  <c:v>125.5</c:v>
                </c:pt>
                <c:pt idx="5143">
                  <c:v>125.1</c:v>
                </c:pt>
                <c:pt idx="5144">
                  <c:v>125.1</c:v>
                </c:pt>
                <c:pt idx="5145">
                  <c:v>125.1</c:v>
                </c:pt>
                <c:pt idx="5146">
                  <c:v>125.4</c:v>
                </c:pt>
                <c:pt idx="5147">
                  <c:v>125.4</c:v>
                </c:pt>
                <c:pt idx="5148">
                  <c:v>125.4</c:v>
                </c:pt>
                <c:pt idx="5149">
                  <c:v>125.3</c:v>
                </c:pt>
                <c:pt idx="5150">
                  <c:v>125.3</c:v>
                </c:pt>
                <c:pt idx="5151">
                  <c:v>125.3</c:v>
                </c:pt>
                <c:pt idx="5152">
                  <c:v>125.2</c:v>
                </c:pt>
                <c:pt idx="5153">
                  <c:v>125.2</c:v>
                </c:pt>
                <c:pt idx="5154">
                  <c:v>125.2</c:v>
                </c:pt>
                <c:pt idx="5155">
                  <c:v>125.3</c:v>
                </c:pt>
                <c:pt idx="5156">
                  <c:v>125.3</c:v>
                </c:pt>
                <c:pt idx="5157">
                  <c:v>125.3</c:v>
                </c:pt>
                <c:pt idx="5158">
                  <c:v>125.5</c:v>
                </c:pt>
                <c:pt idx="5159">
                  <c:v>125.5</c:v>
                </c:pt>
                <c:pt idx="5160">
                  <c:v>125.5</c:v>
                </c:pt>
                <c:pt idx="5161">
                  <c:v>126.3</c:v>
                </c:pt>
                <c:pt idx="5162">
                  <c:v>126.3</c:v>
                </c:pt>
                <c:pt idx="5163">
                  <c:v>126.3</c:v>
                </c:pt>
                <c:pt idx="5164">
                  <c:v>126.4</c:v>
                </c:pt>
                <c:pt idx="5165">
                  <c:v>126.4</c:v>
                </c:pt>
                <c:pt idx="5166">
                  <c:v>126.4</c:v>
                </c:pt>
                <c:pt idx="5167">
                  <c:v>126.2</c:v>
                </c:pt>
                <c:pt idx="5168">
                  <c:v>126.2</c:v>
                </c:pt>
                <c:pt idx="5169">
                  <c:v>126.2</c:v>
                </c:pt>
                <c:pt idx="5170">
                  <c:v>126.4</c:v>
                </c:pt>
                <c:pt idx="5171">
                  <c:v>126.4</c:v>
                </c:pt>
                <c:pt idx="5172">
                  <c:v>126.4</c:v>
                </c:pt>
                <c:pt idx="5173">
                  <c:v>126.2</c:v>
                </c:pt>
                <c:pt idx="5174">
                  <c:v>126.2</c:v>
                </c:pt>
                <c:pt idx="5175">
                  <c:v>126.2</c:v>
                </c:pt>
                <c:pt idx="5176">
                  <c:v>126.9</c:v>
                </c:pt>
                <c:pt idx="5177">
                  <c:v>126.9</c:v>
                </c:pt>
                <c:pt idx="5178">
                  <c:v>126.9</c:v>
                </c:pt>
                <c:pt idx="5179">
                  <c:v>126.8</c:v>
                </c:pt>
                <c:pt idx="5180">
                  <c:v>126.8</c:v>
                </c:pt>
                <c:pt idx="5181">
                  <c:v>126.8</c:v>
                </c:pt>
                <c:pt idx="5182">
                  <c:v>127.4</c:v>
                </c:pt>
                <c:pt idx="5183">
                  <c:v>127.4</c:v>
                </c:pt>
                <c:pt idx="5184">
                  <c:v>127.4</c:v>
                </c:pt>
                <c:pt idx="5185">
                  <c:v>127.4</c:v>
                </c:pt>
                <c:pt idx="5186">
                  <c:v>127.4</c:v>
                </c:pt>
                <c:pt idx="5187">
                  <c:v>127.4</c:v>
                </c:pt>
                <c:pt idx="5188">
                  <c:v>127.9</c:v>
                </c:pt>
                <c:pt idx="5189">
                  <c:v>127.9</c:v>
                </c:pt>
                <c:pt idx="5190">
                  <c:v>127.9</c:v>
                </c:pt>
                <c:pt idx="5191">
                  <c:v>128.19999999999999</c:v>
                </c:pt>
                <c:pt idx="5192">
                  <c:v>128.19999999999999</c:v>
                </c:pt>
                <c:pt idx="5193">
                  <c:v>128.19999999999999</c:v>
                </c:pt>
                <c:pt idx="5194">
                  <c:v>128.5</c:v>
                </c:pt>
                <c:pt idx="5195">
                  <c:v>128.5</c:v>
                </c:pt>
                <c:pt idx="5196">
                  <c:v>128.5</c:v>
                </c:pt>
                <c:pt idx="5197">
                  <c:v>128</c:v>
                </c:pt>
                <c:pt idx="5198">
                  <c:v>128</c:v>
                </c:pt>
                <c:pt idx="5199">
                  <c:v>128</c:v>
                </c:pt>
                <c:pt idx="5200">
                  <c:v>127.3</c:v>
                </c:pt>
                <c:pt idx="5201">
                  <c:v>127.3</c:v>
                </c:pt>
                <c:pt idx="5202">
                  <c:v>127.3</c:v>
                </c:pt>
                <c:pt idx="5203">
                  <c:v>126.5</c:v>
                </c:pt>
                <c:pt idx="5204">
                  <c:v>126.5</c:v>
                </c:pt>
                <c:pt idx="5205">
                  <c:v>126.5</c:v>
                </c:pt>
                <c:pt idx="5206">
                  <c:v>126.6</c:v>
                </c:pt>
                <c:pt idx="5207">
                  <c:v>126.6</c:v>
                </c:pt>
                <c:pt idx="5208">
                  <c:v>126.6</c:v>
                </c:pt>
                <c:pt idx="5209">
                  <c:v>127.2</c:v>
                </c:pt>
                <c:pt idx="5210">
                  <c:v>127.2</c:v>
                </c:pt>
                <c:pt idx="5211">
                  <c:v>127.2</c:v>
                </c:pt>
                <c:pt idx="5212">
                  <c:v>127.6</c:v>
                </c:pt>
                <c:pt idx="5213">
                  <c:v>127.6</c:v>
                </c:pt>
                <c:pt idx="5214">
                  <c:v>127.6</c:v>
                </c:pt>
                <c:pt idx="5215">
                  <c:v>127.6</c:v>
                </c:pt>
                <c:pt idx="5216">
                  <c:v>127.6</c:v>
                </c:pt>
                <c:pt idx="5217">
                  <c:v>127.6</c:v>
                </c:pt>
                <c:pt idx="5218">
                  <c:v>127.1</c:v>
                </c:pt>
                <c:pt idx="5219">
                  <c:v>127.1</c:v>
                </c:pt>
                <c:pt idx="5220">
                  <c:v>127.1</c:v>
                </c:pt>
                <c:pt idx="5221">
                  <c:v>126.9</c:v>
                </c:pt>
                <c:pt idx="5222">
                  <c:v>126.9</c:v>
                </c:pt>
                <c:pt idx="5223">
                  <c:v>126.9</c:v>
                </c:pt>
                <c:pt idx="5224">
                  <c:v>127.1</c:v>
                </c:pt>
                <c:pt idx="5225">
                  <c:v>127.1</c:v>
                </c:pt>
                <c:pt idx="5226">
                  <c:v>127.1</c:v>
                </c:pt>
                <c:pt idx="5227">
                  <c:v>127.4</c:v>
                </c:pt>
                <c:pt idx="5228">
                  <c:v>127.4</c:v>
                </c:pt>
                <c:pt idx="5229">
                  <c:v>127.4</c:v>
                </c:pt>
                <c:pt idx="5230">
                  <c:v>127.7</c:v>
                </c:pt>
                <c:pt idx="5231">
                  <c:v>127.7</c:v>
                </c:pt>
                <c:pt idx="5232">
                  <c:v>127.7</c:v>
                </c:pt>
                <c:pt idx="5233">
                  <c:v>127.4</c:v>
                </c:pt>
                <c:pt idx="5234">
                  <c:v>127.4</c:v>
                </c:pt>
                <c:pt idx="5235">
                  <c:v>127.4</c:v>
                </c:pt>
                <c:pt idx="5236">
                  <c:v>126.8</c:v>
                </c:pt>
                <c:pt idx="5237">
                  <c:v>126.8</c:v>
                </c:pt>
                <c:pt idx="5238">
                  <c:v>126.8</c:v>
                </c:pt>
                <c:pt idx="5239">
                  <c:v>126.4</c:v>
                </c:pt>
                <c:pt idx="5240">
                  <c:v>126.4</c:v>
                </c:pt>
                <c:pt idx="5241">
                  <c:v>126.4</c:v>
                </c:pt>
                <c:pt idx="5242">
                  <c:v>127.2</c:v>
                </c:pt>
                <c:pt idx="5243">
                  <c:v>127.2</c:v>
                </c:pt>
                <c:pt idx="5244">
                  <c:v>127.2</c:v>
                </c:pt>
                <c:pt idx="5245">
                  <c:v>128.1</c:v>
                </c:pt>
                <c:pt idx="5246">
                  <c:v>128.1</c:v>
                </c:pt>
                <c:pt idx="5247">
                  <c:v>128.1</c:v>
                </c:pt>
                <c:pt idx="5248">
                  <c:v>128</c:v>
                </c:pt>
                <c:pt idx="5249">
                  <c:v>128</c:v>
                </c:pt>
                <c:pt idx="5250">
                  <c:v>128</c:v>
                </c:pt>
                <c:pt idx="5251">
                  <c:v>128.1</c:v>
                </c:pt>
                <c:pt idx="5252">
                  <c:v>128.1</c:v>
                </c:pt>
                <c:pt idx="5253">
                  <c:v>128.1</c:v>
                </c:pt>
                <c:pt idx="5254">
                  <c:v>128.19999999999999</c:v>
                </c:pt>
                <c:pt idx="5255">
                  <c:v>128.19999999999999</c:v>
                </c:pt>
                <c:pt idx="5256">
                  <c:v>128.19999999999999</c:v>
                </c:pt>
                <c:pt idx="5257">
                  <c:v>129.1</c:v>
                </c:pt>
                <c:pt idx="5258">
                  <c:v>129.1</c:v>
                </c:pt>
                <c:pt idx="5259">
                  <c:v>129.1</c:v>
                </c:pt>
                <c:pt idx="5260">
                  <c:v>129.6</c:v>
                </c:pt>
                <c:pt idx="5261">
                  <c:v>129.6</c:v>
                </c:pt>
                <c:pt idx="5262">
                  <c:v>129.6</c:v>
                </c:pt>
                <c:pt idx="5263">
                  <c:v>129.80000000000001</c:v>
                </c:pt>
                <c:pt idx="5264">
                  <c:v>129.80000000000001</c:v>
                </c:pt>
                <c:pt idx="5265">
                  <c:v>129.80000000000001</c:v>
                </c:pt>
                <c:pt idx="5266">
                  <c:v>129.5</c:v>
                </c:pt>
                <c:pt idx="5267">
                  <c:v>129.5</c:v>
                </c:pt>
                <c:pt idx="5268">
                  <c:v>129.5</c:v>
                </c:pt>
                <c:pt idx="5269">
                  <c:v>129</c:v>
                </c:pt>
                <c:pt idx="5270">
                  <c:v>129</c:v>
                </c:pt>
                <c:pt idx="5271">
                  <c:v>129</c:v>
                </c:pt>
                <c:pt idx="5272">
                  <c:v>129.19999999999999</c:v>
                </c:pt>
                <c:pt idx="5273">
                  <c:v>129.19999999999999</c:v>
                </c:pt>
                <c:pt idx="5274">
                  <c:v>129.19999999999999</c:v>
                </c:pt>
                <c:pt idx="5275">
                  <c:v>130.30000000000001</c:v>
                </c:pt>
                <c:pt idx="5276">
                  <c:v>130.30000000000001</c:v>
                </c:pt>
                <c:pt idx="5277">
                  <c:v>130.30000000000001</c:v>
                </c:pt>
                <c:pt idx="5278">
                  <c:v>132.30000000000001</c:v>
                </c:pt>
                <c:pt idx="5279">
                  <c:v>132.30000000000001</c:v>
                </c:pt>
                <c:pt idx="5280">
                  <c:v>132.30000000000001</c:v>
                </c:pt>
                <c:pt idx="5281">
                  <c:v>133.80000000000001</c:v>
                </c:pt>
                <c:pt idx="5282">
                  <c:v>133.80000000000001</c:v>
                </c:pt>
                <c:pt idx="5283">
                  <c:v>133.80000000000001</c:v>
                </c:pt>
                <c:pt idx="5284">
                  <c:v>136.1</c:v>
                </c:pt>
                <c:pt idx="5285">
                  <c:v>136.1</c:v>
                </c:pt>
                <c:pt idx="5286">
                  <c:v>136.1</c:v>
                </c:pt>
                <c:pt idx="5287">
                  <c:v>140.9</c:v>
                </c:pt>
                <c:pt idx="5288">
                  <c:v>140.9</c:v>
                </c:pt>
                <c:pt idx="5289">
                  <c:v>140.9</c:v>
                </c:pt>
                <c:pt idx="5290">
                  <c:v>145.1</c:v>
                </c:pt>
                <c:pt idx="5291">
                  <c:v>145.1</c:v>
                </c:pt>
                <c:pt idx="5292">
                  <c:v>145.1</c:v>
                </c:pt>
                <c:pt idx="5293">
                  <c:v>144.5</c:v>
                </c:pt>
                <c:pt idx="5294">
                  <c:v>144.5</c:v>
                </c:pt>
                <c:pt idx="5295">
                  <c:v>144.5</c:v>
                </c:pt>
                <c:pt idx="5296">
                  <c:v>139.69999999999999</c:v>
                </c:pt>
                <c:pt idx="5297">
                  <c:v>139.69999999999999</c:v>
                </c:pt>
                <c:pt idx="5298">
                  <c:v>139.69999999999999</c:v>
                </c:pt>
                <c:pt idx="5299">
                  <c:v>136.19999999999999</c:v>
                </c:pt>
                <c:pt idx="5300">
                  <c:v>136.19999999999999</c:v>
                </c:pt>
                <c:pt idx="5301">
                  <c:v>136.19999999999999</c:v>
                </c:pt>
                <c:pt idx="5302">
                  <c:v>135.19999999999999</c:v>
                </c:pt>
                <c:pt idx="5303">
                  <c:v>135.19999999999999</c:v>
                </c:pt>
                <c:pt idx="5304">
                  <c:v>135.19999999999999</c:v>
                </c:pt>
                <c:pt idx="5305">
                  <c:v>134.19999999999999</c:v>
                </c:pt>
                <c:pt idx="5306">
                  <c:v>134.19999999999999</c:v>
                </c:pt>
                <c:pt idx="5307">
                  <c:v>134.19999999999999</c:v>
                </c:pt>
                <c:pt idx="5308">
                  <c:v>132.80000000000001</c:v>
                </c:pt>
                <c:pt idx="5309">
                  <c:v>132.80000000000001</c:v>
                </c:pt>
                <c:pt idx="5310">
                  <c:v>132.80000000000001</c:v>
                </c:pt>
                <c:pt idx="5311">
                  <c:v>132.30000000000001</c:v>
                </c:pt>
                <c:pt idx="5312">
                  <c:v>132.30000000000001</c:v>
                </c:pt>
                <c:pt idx="5313">
                  <c:v>132.30000000000001</c:v>
                </c:pt>
                <c:pt idx="5314">
                  <c:v>131.80000000000001</c:v>
                </c:pt>
                <c:pt idx="5315">
                  <c:v>131.80000000000001</c:v>
                </c:pt>
                <c:pt idx="5316">
                  <c:v>131.80000000000001</c:v>
                </c:pt>
                <c:pt idx="5317">
                  <c:v>131</c:v>
                </c:pt>
                <c:pt idx="5318">
                  <c:v>131</c:v>
                </c:pt>
                <c:pt idx="5319">
                  <c:v>131</c:v>
                </c:pt>
                <c:pt idx="5320">
                  <c:v>130.19999999999999</c:v>
                </c:pt>
                <c:pt idx="5321">
                  <c:v>130.19999999999999</c:v>
                </c:pt>
                <c:pt idx="5322">
                  <c:v>130.19999999999999</c:v>
                </c:pt>
                <c:pt idx="5323">
                  <c:v>130.1</c:v>
                </c:pt>
                <c:pt idx="5324">
                  <c:v>130.1</c:v>
                </c:pt>
                <c:pt idx="5325">
                  <c:v>130.1</c:v>
                </c:pt>
                <c:pt idx="5326">
                  <c:v>129.9</c:v>
                </c:pt>
                <c:pt idx="5327">
                  <c:v>129.9</c:v>
                </c:pt>
                <c:pt idx="5328">
                  <c:v>129.9</c:v>
                </c:pt>
                <c:pt idx="5329">
                  <c:v>130.1</c:v>
                </c:pt>
                <c:pt idx="5330">
                  <c:v>130.1</c:v>
                </c:pt>
                <c:pt idx="5331">
                  <c:v>130.1</c:v>
                </c:pt>
                <c:pt idx="5332">
                  <c:v>130.69999999999999</c:v>
                </c:pt>
                <c:pt idx="5333">
                  <c:v>130.69999999999999</c:v>
                </c:pt>
                <c:pt idx="5334">
                  <c:v>130.69999999999999</c:v>
                </c:pt>
                <c:pt idx="5335">
                  <c:v>131.30000000000001</c:v>
                </c:pt>
                <c:pt idx="5336">
                  <c:v>131.30000000000001</c:v>
                </c:pt>
                <c:pt idx="5337">
                  <c:v>131.30000000000001</c:v>
                </c:pt>
                <c:pt idx="5338">
                  <c:v>131.6</c:v>
                </c:pt>
                <c:pt idx="5339">
                  <c:v>131.6</c:v>
                </c:pt>
                <c:pt idx="5340">
                  <c:v>131.6</c:v>
                </c:pt>
                <c:pt idx="5341">
                  <c:v>131.4</c:v>
                </c:pt>
                <c:pt idx="5342">
                  <c:v>131.4</c:v>
                </c:pt>
                <c:pt idx="5343">
                  <c:v>131.4</c:v>
                </c:pt>
                <c:pt idx="5344">
                  <c:v>131.4</c:v>
                </c:pt>
                <c:pt idx="5345">
                  <c:v>131.4</c:v>
                </c:pt>
                <c:pt idx="5346">
                  <c:v>131.4</c:v>
                </c:pt>
                <c:pt idx="5347">
                  <c:v>131.19999999999999</c:v>
                </c:pt>
                <c:pt idx="5348">
                  <c:v>131.19999999999999</c:v>
                </c:pt>
                <c:pt idx="5349">
                  <c:v>131.19999999999999</c:v>
                </c:pt>
                <c:pt idx="5350">
                  <c:v>131.19999999999999</c:v>
                </c:pt>
                <c:pt idx="5351">
                  <c:v>131.19999999999999</c:v>
                </c:pt>
                <c:pt idx="5352">
                  <c:v>131.19999999999999</c:v>
                </c:pt>
                <c:pt idx="5353">
                  <c:v>130.9</c:v>
                </c:pt>
                <c:pt idx="5354">
                  <c:v>130.9</c:v>
                </c:pt>
                <c:pt idx="5355">
                  <c:v>130.9</c:v>
                </c:pt>
                <c:pt idx="5356">
                  <c:v>131.30000000000001</c:v>
                </c:pt>
                <c:pt idx="5357">
                  <c:v>131.30000000000001</c:v>
                </c:pt>
                <c:pt idx="5358">
                  <c:v>131.30000000000001</c:v>
                </c:pt>
                <c:pt idx="5359">
                  <c:v>131.30000000000001</c:v>
                </c:pt>
                <c:pt idx="5360">
                  <c:v>131.30000000000001</c:v>
                </c:pt>
                <c:pt idx="5361">
                  <c:v>131.30000000000001</c:v>
                </c:pt>
                <c:pt idx="5362">
                  <c:v>131.6</c:v>
                </c:pt>
                <c:pt idx="5363">
                  <c:v>131.6</c:v>
                </c:pt>
                <c:pt idx="5364">
                  <c:v>131.6</c:v>
                </c:pt>
                <c:pt idx="5365">
                  <c:v>131.80000000000001</c:v>
                </c:pt>
                <c:pt idx="5366">
                  <c:v>131.80000000000001</c:v>
                </c:pt>
                <c:pt idx="5367">
                  <c:v>131.80000000000001</c:v>
                </c:pt>
                <c:pt idx="5368">
                  <c:v>131.6</c:v>
                </c:pt>
                <c:pt idx="5369">
                  <c:v>131.6</c:v>
                </c:pt>
                <c:pt idx="5370">
                  <c:v>131.6</c:v>
                </c:pt>
                <c:pt idx="5371">
                  <c:v>131.4</c:v>
                </c:pt>
                <c:pt idx="5372">
                  <c:v>131.4</c:v>
                </c:pt>
                <c:pt idx="5373">
                  <c:v>131.4</c:v>
                </c:pt>
                <c:pt idx="5374">
                  <c:v>131.30000000000001</c:v>
                </c:pt>
                <c:pt idx="5375">
                  <c:v>131.30000000000001</c:v>
                </c:pt>
                <c:pt idx="5376">
                  <c:v>131.30000000000001</c:v>
                </c:pt>
                <c:pt idx="5377">
                  <c:v>132</c:v>
                </c:pt>
                <c:pt idx="5378">
                  <c:v>132</c:v>
                </c:pt>
                <c:pt idx="5379">
                  <c:v>132</c:v>
                </c:pt>
                <c:pt idx="5380">
                  <c:v>132.5</c:v>
                </c:pt>
                <c:pt idx="5381">
                  <c:v>132.5</c:v>
                </c:pt>
                <c:pt idx="5382">
                  <c:v>132.5</c:v>
                </c:pt>
                <c:pt idx="5383">
                  <c:v>132.69999999999999</c:v>
                </c:pt>
                <c:pt idx="5384">
                  <c:v>132.69999999999999</c:v>
                </c:pt>
                <c:pt idx="5385">
                  <c:v>132.69999999999999</c:v>
                </c:pt>
                <c:pt idx="5386">
                  <c:v>132.5</c:v>
                </c:pt>
                <c:pt idx="5387">
                  <c:v>132.5</c:v>
                </c:pt>
                <c:pt idx="5388">
                  <c:v>132.5</c:v>
                </c:pt>
                <c:pt idx="5389">
                  <c:v>132.1</c:v>
                </c:pt>
                <c:pt idx="5390">
                  <c:v>132.1</c:v>
                </c:pt>
                <c:pt idx="5391">
                  <c:v>132.1</c:v>
                </c:pt>
                <c:pt idx="5392">
                  <c:v>131.9</c:v>
                </c:pt>
                <c:pt idx="5393">
                  <c:v>131.9</c:v>
                </c:pt>
                <c:pt idx="5394">
                  <c:v>131.9</c:v>
                </c:pt>
                <c:pt idx="5395">
                  <c:v>131.9</c:v>
                </c:pt>
                <c:pt idx="5396">
                  <c:v>131.9</c:v>
                </c:pt>
                <c:pt idx="5397">
                  <c:v>131.9</c:v>
                </c:pt>
                <c:pt idx="5398">
                  <c:v>132</c:v>
                </c:pt>
                <c:pt idx="5399">
                  <c:v>132</c:v>
                </c:pt>
                <c:pt idx="5400">
                  <c:v>132</c:v>
                </c:pt>
                <c:pt idx="5401">
                  <c:v>132.19999999999999</c:v>
                </c:pt>
                <c:pt idx="5402">
                  <c:v>132.19999999999999</c:v>
                </c:pt>
                <c:pt idx="5403">
                  <c:v>132.19999999999999</c:v>
                </c:pt>
                <c:pt idx="5404">
                  <c:v>132.19999999999999</c:v>
                </c:pt>
                <c:pt idx="5405">
                  <c:v>132.19999999999999</c:v>
                </c:pt>
                <c:pt idx="5406">
                  <c:v>132.19999999999999</c:v>
                </c:pt>
                <c:pt idx="5407">
                  <c:v>132.69999999999999</c:v>
                </c:pt>
                <c:pt idx="5408">
                  <c:v>132.69999999999999</c:v>
                </c:pt>
                <c:pt idx="5409">
                  <c:v>132.69999999999999</c:v>
                </c:pt>
                <c:pt idx="5410">
                  <c:v>133.1</c:v>
                </c:pt>
                <c:pt idx="5411">
                  <c:v>133.1</c:v>
                </c:pt>
                <c:pt idx="5412">
                  <c:v>133.1</c:v>
                </c:pt>
                <c:pt idx="5413">
                  <c:v>133.69999999999999</c:v>
                </c:pt>
                <c:pt idx="5414">
                  <c:v>133.69999999999999</c:v>
                </c:pt>
                <c:pt idx="5415">
                  <c:v>133.69999999999999</c:v>
                </c:pt>
                <c:pt idx="5416">
                  <c:v>134</c:v>
                </c:pt>
                <c:pt idx="5417">
                  <c:v>134</c:v>
                </c:pt>
                <c:pt idx="5418">
                  <c:v>134</c:v>
                </c:pt>
                <c:pt idx="5419">
                  <c:v>134.9</c:v>
                </c:pt>
                <c:pt idx="5420">
                  <c:v>134.9</c:v>
                </c:pt>
                <c:pt idx="5421">
                  <c:v>134.9</c:v>
                </c:pt>
                <c:pt idx="5422">
                  <c:v>134.80000000000001</c:v>
                </c:pt>
                <c:pt idx="5423">
                  <c:v>134.80000000000001</c:v>
                </c:pt>
                <c:pt idx="5424">
                  <c:v>134.80000000000001</c:v>
                </c:pt>
                <c:pt idx="5425">
                  <c:v>134.30000000000001</c:v>
                </c:pt>
                <c:pt idx="5426">
                  <c:v>134.30000000000001</c:v>
                </c:pt>
                <c:pt idx="5427">
                  <c:v>134.30000000000001</c:v>
                </c:pt>
                <c:pt idx="5428">
                  <c:v>133.4</c:v>
                </c:pt>
                <c:pt idx="5429">
                  <c:v>133.4</c:v>
                </c:pt>
                <c:pt idx="5430">
                  <c:v>133.4</c:v>
                </c:pt>
                <c:pt idx="5431">
                  <c:v>133.4</c:v>
                </c:pt>
                <c:pt idx="5432">
                  <c:v>133.4</c:v>
                </c:pt>
                <c:pt idx="5433">
                  <c:v>133.4</c:v>
                </c:pt>
                <c:pt idx="5434">
                  <c:v>134.19999999999999</c:v>
                </c:pt>
                <c:pt idx="5435">
                  <c:v>134.19999999999999</c:v>
                </c:pt>
                <c:pt idx="5436">
                  <c:v>134.19999999999999</c:v>
                </c:pt>
                <c:pt idx="5437">
                  <c:v>134.5</c:v>
                </c:pt>
                <c:pt idx="5438">
                  <c:v>134.5</c:v>
                </c:pt>
                <c:pt idx="5439">
                  <c:v>134.5</c:v>
                </c:pt>
                <c:pt idx="5440">
                  <c:v>134.4</c:v>
                </c:pt>
                <c:pt idx="5441">
                  <c:v>134.4</c:v>
                </c:pt>
                <c:pt idx="5442">
                  <c:v>134.4</c:v>
                </c:pt>
                <c:pt idx="5443">
                  <c:v>134</c:v>
                </c:pt>
                <c:pt idx="5444">
                  <c:v>134</c:v>
                </c:pt>
                <c:pt idx="5445">
                  <c:v>134</c:v>
                </c:pt>
                <c:pt idx="5446">
                  <c:v>133.30000000000001</c:v>
                </c:pt>
                <c:pt idx="5447">
                  <c:v>133.30000000000001</c:v>
                </c:pt>
                <c:pt idx="5448">
                  <c:v>133.30000000000001</c:v>
                </c:pt>
                <c:pt idx="5449">
                  <c:v>132.9</c:v>
                </c:pt>
                <c:pt idx="5450">
                  <c:v>132.9</c:v>
                </c:pt>
                <c:pt idx="5451">
                  <c:v>132.9</c:v>
                </c:pt>
                <c:pt idx="5452">
                  <c:v>132.1</c:v>
                </c:pt>
                <c:pt idx="5453">
                  <c:v>132.1</c:v>
                </c:pt>
                <c:pt idx="5454">
                  <c:v>132.1</c:v>
                </c:pt>
                <c:pt idx="5455">
                  <c:v>131.4</c:v>
                </c:pt>
                <c:pt idx="5456">
                  <c:v>131.4</c:v>
                </c:pt>
                <c:pt idx="5457">
                  <c:v>131.4</c:v>
                </c:pt>
                <c:pt idx="5458">
                  <c:v>130.19999999999999</c:v>
                </c:pt>
                <c:pt idx="5459">
                  <c:v>130.19999999999999</c:v>
                </c:pt>
                <c:pt idx="5460">
                  <c:v>130.19999999999999</c:v>
                </c:pt>
                <c:pt idx="5461">
                  <c:v>130</c:v>
                </c:pt>
                <c:pt idx="5462">
                  <c:v>130</c:v>
                </c:pt>
                <c:pt idx="5463">
                  <c:v>130</c:v>
                </c:pt>
                <c:pt idx="5464">
                  <c:v>130.1</c:v>
                </c:pt>
                <c:pt idx="5465">
                  <c:v>130.1</c:v>
                </c:pt>
                <c:pt idx="5466">
                  <c:v>130.1</c:v>
                </c:pt>
                <c:pt idx="5467">
                  <c:v>130</c:v>
                </c:pt>
                <c:pt idx="5468">
                  <c:v>130</c:v>
                </c:pt>
                <c:pt idx="5469">
                  <c:v>130</c:v>
                </c:pt>
                <c:pt idx="5470">
                  <c:v>129.1</c:v>
                </c:pt>
                <c:pt idx="5471">
                  <c:v>129.1</c:v>
                </c:pt>
                <c:pt idx="5472">
                  <c:v>129.1</c:v>
                </c:pt>
                <c:pt idx="5473">
                  <c:v>128.5</c:v>
                </c:pt>
                <c:pt idx="5474">
                  <c:v>128.5</c:v>
                </c:pt>
                <c:pt idx="5475">
                  <c:v>128.5</c:v>
                </c:pt>
                <c:pt idx="5476">
                  <c:v>128.4</c:v>
                </c:pt>
                <c:pt idx="5477">
                  <c:v>128.4</c:v>
                </c:pt>
                <c:pt idx="5478">
                  <c:v>128.4</c:v>
                </c:pt>
                <c:pt idx="5479">
                  <c:v>128.6</c:v>
                </c:pt>
                <c:pt idx="5480">
                  <c:v>128.6</c:v>
                </c:pt>
                <c:pt idx="5481">
                  <c:v>128.6</c:v>
                </c:pt>
                <c:pt idx="5482">
                  <c:v>128.19999999999999</c:v>
                </c:pt>
                <c:pt idx="5483">
                  <c:v>128.19999999999999</c:v>
                </c:pt>
                <c:pt idx="5484">
                  <c:v>128.19999999999999</c:v>
                </c:pt>
                <c:pt idx="5485">
                  <c:v>127.7</c:v>
                </c:pt>
                <c:pt idx="5486">
                  <c:v>127.7</c:v>
                </c:pt>
                <c:pt idx="5487">
                  <c:v>127.7</c:v>
                </c:pt>
                <c:pt idx="5488">
                  <c:v>127</c:v>
                </c:pt>
                <c:pt idx="5489">
                  <c:v>127</c:v>
                </c:pt>
                <c:pt idx="5490">
                  <c:v>127</c:v>
                </c:pt>
                <c:pt idx="5491">
                  <c:v>126.8</c:v>
                </c:pt>
                <c:pt idx="5492">
                  <c:v>126.8</c:v>
                </c:pt>
                <c:pt idx="5493">
                  <c:v>126.8</c:v>
                </c:pt>
                <c:pt idx="5494">
                  <c:v>126.3</c:v>
                </c:pt>
                <c:pt idx="5495">
                  <c:v>126.3</c:v>
                </c:pt>
                <c:pt idx="5496">
                  <c:v>126.3</c:v>
                </c:pt>
                <c:pt idx="5497">
                  <c:v>125.5</c:v>
                </c:pt>
                <c:pt idx="5498">
                  <c:v>125.5</c:v>
                </c:pt>
                <c:pt idx="5499">
                  <c:v>125.5</c:v>
                </c:pt>
                <c:pt idx="5500">
                  <c:v>125.4</c:v>
                </c:pt>
                <c:pt idx="5501">
                  <c:v>125.4</c:v>
                </c:pt>
                <c:pt idx="5502">
                  <c:v>125.4</c:v>
                </c:pt>
                <c:pt idx="5503">
                  <c:v>125.2</c:v>
                </c:pt>
                <c:pt idx="5504">
                  <c:v>125.2</c:v>
                </c:pt>
                <c:pt idx="5505">
                  <c:v>125.2</c:v>
                </c:pt>
                <c:pt idx="5506">
                  <c:v>125.3</c:v>
                </c:pt>
                <c:pt idx="5507">
                  <c:v>125.3</c:v>
                </c:pt>
                <c:pt idx="5508">
                  <c:v>125.3</c:v>
                </c:pt>
                <c:pt idx="5509">
                  <c:v>124.7</c:v>
                </c:pt>
                <c:pt idx="5510">
                  <c:v>124.7</c:v>
                </c:pt>
                <c:pt idx="5511">
                  <c:v>124.7</c:v>
                </c:pt>
                <c:pt idx="5512">
                  <c:v>124.8</c:v>
                </c:pt>
                <c:pt idx="5513">
                  <c:v>124.8</c:v>
                </c:pt>
                <c:pt idx="5514">
                  <c:v>124.8</c:v>
                </c:pt>
                <c:pt idx="5515">
                  <c:v>125.5</c:v>
                </c:pt>
                <c:pt idx="5516">
                  <c:v>125.5</c:v>
                </c:pt>
                <c:pt idx="5517">
                  <c:v>125.5</c:v>
                </c:pt>
                <c:pt idx="5518">
                  <c:v>125.8</c:v>
                </c:pt>
                <c:pt idx="5519">
                  <c:v>125.8</c:v>
                </c:pt>
                <c:pt idx="5520">
                  <c:v>125.8</c:v>
                </c:pt>
                <c:pt idx="5521">
                  <c:v>125.6</c:v>
                </c:pt>
                <c:pt idx="5522">
                  <c:v>125.6</c:v>
                </c:pt>
                <c:pt idx="5523">
                  <c:v>125.6</c:v>
                </c:pt>
                <c:pt idx="5524">
                  <c:v>124.8</c:v>
                </c:pt>
                <c:pt idx="5525">
                  <c:v>124.8</c:v>
                </c:pt>
                <c:pt idx="5526">
                  <c:v>124.8</c:v>
                </c:pt>
                <c:pt idx="5527">
                  <c:v>124.6</c:v>
                </c:pt>
                <c:pt idx="5528">
                  <c:v>124.6</c:v>
                </c:pt>
                <c:pt idx="5529">
                  <c:v>124.6</c:v>
                </c:pt>
                <c:pt idx="5530">
                  <c:v>124.7</c:v>
                </c:pt>
                <c:pt idx="5531">
                  <c:v>124.7</c:v>
                </c:pt>
                <c:pt idx="5532">
                  <c:v>124.7</c:v>
                </c:pt>
                <c:pt idx="5533">
                  <c:v>124.9</c:v>
                </c:pt>
                <c:pt idx="5534">
                  <c:v>124.9</c:v>
                </c:pt>
                <c:pt idx="5535">
                  <c:v>124.9</c:v>
                </c:pt>
                <c:pt idx="5536">
                  <c:v>124.7</c:v>
                </c:pt>
                <c:pt idx="5537">
                  <c:v>124.7</c:v>
                </c:pt>
                <c:pt idx="5538">
                  <c:v>124.7</c:v>
                </c:pt>
                <c:pt idx="5539">
                  <c:v>124.9</c:v>
                </c:pt>
                <c:pt idx="5540">
                  <c:v>124.9</c:v>
                </c:pt>
                <c:pt idx="5541">
                  <c:v>124.9</c:v>
                </c:pt>
                <c:pt idx="5542">
                  <c:v>125.5</c:v>
                </c:pt>
                <c:pt idx="5543">
                  <c:v>125.5</c:v>
                </c:pt>
                <c:pt idx="5544">
                  <c:v>125.5</c:v>
                </c:pt>
                <c:pt idx="5545">
                  <c:v>126.1</c:v>
                </c:pt>
                <c:pt idx="5546">
                  <c:v>126.1</c:v>
                </c:pt>
                <c:pt idx="5547">
                  <c:v>126.1</c:v>
                </c:pt>
                <c:pt idx="5548">
                  <c:v>126.2</c:v>
                </c:pt>
                <c:pt idx="5549">
                  <c:v>126.2</c:v>
                </c:pt>
                <c:pt idx="5550">
                  <c:v>126.2</c:v>
                </c:pt>
                <c:pt idx="5551">
                  <c:v>125.9</c:v>
                </c:pt>
                <c:pt idx="5552">
                  <c:v>125.9</c:v>
                </c:pt>
                <c:pt idx="5553">
                  <c:v>125.9</c:v>
                </c:pt>
                <c:pt idx="5554">
                  <c:v>126.4</c:v>
                </c:pt>
                <c:pt idx="5555">
                  <c:v>126.4</c:v>
                </c:pt>
                <c:pt idx="5556">
                  <c:v>126.4</c:v>
                </c:pt>
                <c:pt idx="5557">
                  <c:v>126.9</c:v>
                </c:pt>
                <c:pt idx="5558">
                  <c:v>126.9</c:v>
                </c:pt>
                <c:pt idx="5559">
                  <c:v>126.9</c:v>
                </c:pt>
                <c:pt idx="5560">
                  <c:v>127.7</c:v>
                </c:pt>
                <c:pt idx="5561">
                  <c:v>127.7</c:v>
                </c:pt>
                <c:pt idx="5562">
                  <c:v>127.7</c:v>
                </c:pt>
                <c:pt idx="5563">
                  <c:v>127.7</c:v>
                </c:pt>
                <c:pt idx="5564">
                  <c:v>127.7</c:v>
                </c:pt>
                <c:pt idx="5565">
                  <c:v>127.7</c:v>
                </c:pt>
                <c:pt idx="5566">
                  <c:v>127.3</c:v>
                </c:pt>
                <c:pt idx="5567">
                  <c:v>127.3</c:v>
                </c:pt>
                <c:pt idx="5568">
                  <c:v>127.3</c:v>
                </c:pt>
                <c:pt idx="5569">
                  <c:v>126.2</c:v>
                </c:pt>
                <c:pt idx="5570">
                  <c:v>126.2</c:v>
                </c:pt>
                <c:pt idx="5571">
                  <c:v>126.2</c:v>
                </c:pt>
                <c:pt idx="5572">
                  <c:v>125.7</c:v>
                </c:pt>
                <c:pt idx="5573">
                  <c:v>125.7</c:v>
                </c:pt>
                <c:pt idx="5574">
                  <c:v>125.7</c:v>
                </c:pt>
                <c:pt idx="5575">
                  <c:v>125.1</c:v>
                </c:pt>
                <c:pt idx="5576">
                  <c:v>125.1</c:v>
                </c:pt>
                <c:pt idx="5577">
                  <c:v>125.1</c:v>
                </c:pt>
                <c:pt idx="5578">
                  <c:v>124.9</c:v>
                </c:pt>
                <c:pt idx="5579">
                  <c:v>124.9</c:v>
                </c:pt>
                <c:pt idx="5580">
                  <c:v>124.9</c:v>
                </c:pt>
                <c:pt idx="5581">
                  <c:v>124.9</c:v>
                </c:pt>
                <c:pt idx="5582">
                  <c:v>124.9</c:v>
                </c:pt>
                <c:pt idx="5583">
                  <c:v>124.9</c:v>
                </c:pt>
                <c:pt idx="5584">
                  <c:v>124.9</c:v>
                </c:pt>
                <c:pt idx="5585">
                  <c:v>124.9</c:v>
                </c:pt>
                <c:pt idx="5586">
                  <c:v>124.9</c:v>
                </c:pt>
                <c:pt idx="5587">
                  <c:v>124.7</c:v>
                </c:pt>
                <c:pt idx="5588">
                  <c:v>124.7</c:v>
                </c:pt>
                <c:pt idx="5589">
                  <c:v>124.7</c:v>
                </c:pt>
                <c:pt idx="5590">
                  <c:v>124.4</c:v>
                </c:pt>
                <c:pt idx="5591">
                  <c:v>124.4</c:v>
                </c:pt>
                <c:pt idx="5592">
                  <c:v>124.4</c:v>
                </c:pt>
                <c:pt idx="5593">
                  <c:v>124.6</c:v>
                </c:pt>
                <c:pt idx="5594">
                  <c:v>124.6</c:v>
                </c:pt>
                <c:pt idx="5595">
                  <c:v>124.6</c:v>
                </c:pt>
                <c:pt idx="5596">
                  <c:v>124.9</c:v>
                </c:pt>
                <c:pt idx="5597">
                  <c:v>124.9</c:v>
                </c:pt>
                <c:pt idx="5598">
                  <c:v>124.9</c:v>
                </c:pt>
                <c:pt idx="5599">
                  <c:v>124.8</c:v>
                </c:pt>
                <c:pt idx="5600">
                  <c:v>124.8</c:v>
                </c:pt>
                <c:pt idx="5601">
                  <c:v>124.8</c:v>
                </c:pt>
                <c:pt idx="5602">
                  <c:v>124.7</c:v>
                </c:pt>
                <c:pt idx="5603">
                  <c:v>124.7</c:v>
                </c:pt>
                <c:pt idx="5604">
                  <c:v>124.7</c:v>
                </c:pt>
                <c:pt idx="5605">
                  <c:v>124.8</c:v>
                </c:pt>
                <c:pt idx="5606">
                  <c:v>124.8</c:v>
                </c:pt>
                <c:pt idx="5607">
                  <c:v>124.8</c:v>
                </c:pt>
                <c:pt idx="5608">
                  <c:v>125.1</c:v>
                </c:pt>
                <c:pt idx="5609">
                  <c:v>125.1</c:v>
                </c:pt>
                <c:pt idx="5610">
                  <c:v>125.1</c:v>
                </c:pt>
                <c:pt idx="5611">
                  <c:v>124.9</c:v>
                </c:pt>
                <c:pt idx="5612">
                  <c:v>124.9</c:v>
                </c:pt>
                <c:pt idx="5613">
                  <c:v>124.9</c:v>
                </c:pt>
                <c:pt idx="5614">
                  <c:v>124.9</c:v>
                </c:pt>
                <c:pt idx="5615">
                  <c:v>124.9</c:v>
                </c:pt>
                <c:pt idx="5616">
                  <c:v>124.9</c:v>
                </c:pt>
                <c:pt idx="5617">
                  <c:v>124.5</c:v>
                </c:pt>
                <c:pt idx="5618">
                  <c:v>124.5</c:v>
                </c:pt>
                <c:pt idx="5619">
                  <c:v>124.5</c:v>
                </c:pt>
                <c:pt idx="5620">
                  <c:v>124.6</c:v>
                </c:pt>
                <c:pt idx="5621">
                  <c:v>124.6</c:v>
                </c:pt>
                <c:pt idx="5622">
                  <c:v>124.6</c:v>
                </c:pt>
                <c:pt idx="5623">
                  <c:v>124.6</c:v>
                </c:pt>
                <c:pt idx="5624">
                  <c:v>124.6</c:v>
                </c:pt>
                <c:pt idx="5625">
                  <c:v>124.6</c:v>
                </c:pt>
                <c:pt idx="5626">
                  <c:v>124.2</c:v>
                </c:pt>
                <c:pt idx="5627">
                  <c:v>124.2</c:v>
                </c:pt>
                <c:pt idx="5628">
                  <c:v>124.2</c:v>
                </c:pt>
                <c:pt idx="5629">
                  <c:v>123.9</c:v>
                </c:pt>
                <c:pt idx="5630">
                  <c:v>123.9</c:v>
                </c:pt>
                <c:pt idx="5631">
                  <c:v>123.9</c:v>
                </c:pt>
                <c:pt idx="5632">
                  <c:v>123.4</c:v>
                </c:pt>
                <c:pt idx="5633">
                  <c:v>123.4</c:v>
                </c:pt>
                <c:pt idx="5634">
                  <c:v>123.4</c:v>
                </c:pt>
                <c:pt idx="5635">
                  <c:v>123.4</c:v>
                </c:pt>
                <c:pt idx="5636">
                  <c:v>123.4</c:v>
                </c:pt>
                <c:pt idx="5637">
                  <c:v>123.4</c:v>
                </c:pt>
                <c:pt idx="5638">
                  <c:v>123.1</c:v>
                </c:pt>
                <c:pt idx="5639">
                  <c:v>123.1</c:v>
                </c:pt>
                <c:pt idx="5640">
                  <c:v>123.1</c:v>
                </c:pt>
                <c:pt idx="5641">
                  <c:v>121.4</c:v>
                </c:pt>
                <c:pt idx="5642">
                  <c:v>121.4</c:v>
                </c:pt>
                <c:pt idx="5643">
                  <c:v>121.4</c:v>
                </c:pt>
                <c:pt idx="5644">
                  <c:v>118.7</c:v>
                </c:pt>
                <c:pt idx="5645">
                  <c:v>118.7</c:v>
                </c:pt>
                <c:pt idx="5646">
                  <c:v>118.7</c:v>
                </c:pt>
                <c:pt idx="5647">
                  <c:v>115.7</c:v>
                </c:pt>
                <c:pt idx="5648">
                  <c:v>115.7</c:v>
                </c:pt>
                <c:pt idx="5649">
                  <c:v>115.7</c:v>
                </c:pt>
                <c:pt idx="5650">
                  <c:v>113.7</c:v>
                </c:pt>
                <c:pt idx="5651">
                  <c:v>113.7</c:v>
                </c:pt>
                <c:pt idx="5652">
                  <c:v>113.7</c:v>
                </c:pt>
                <c:pt idx="5653">
                  <c:v>113.7</c:v>
                </c:pt>
                <c:pt idx="5654">
                  <c:v>113.7</c:v>
                </c:pt>
                <c:pt idx="5655">
                  <c:v>113.7</c:v>
                </c:pt>
                <c:pt idx="5656">
                  <c:v>113.4</c:v>
                </c:pt>
                <c:pt idx="5657">
                  <c:v>113.4</c:v>
                </c:pt>
                <c:pt idx="5658">
                  <c:v>113.4</c:v>
                </c:pt>
                <c:pt idx="5659">
                  <c:v>113.7</c:v>
                </c:pt>
                <c:pt idx="5660">
                  <c:v>113.7</c:v>
                </c:pt>
                <c:pt idx="5661">
                  <c:v>113.7</c:v>
                </c:pt>
                <c:pt idx="5662">
                  <c:v>113.3</c:v>
                </c:pt>
                <c:pt idx="5663">
                  <c:v>113.3</c:v>
                </c:pt>
                <c:pt idx="5664">
                  <c:v>113.3</c:v>
                </c:pt>
                <c:pt idx="5665">
                  <c:v>113.1</c:v>
                </c:pt>
                <c:pt idx="5666">
                  <c:v>113.1</c:v>
                </c:pt>
                <c:pt idx="5667">
                  <c:v>113.1</c:v>
                </c:pt>
                <c:pt idx="5668">
                  <c:v>112.9</c:v>
                </c:pt>
                <c:pt idx="5669">
                  <c:v>112.9</c:v>
                </c:pt>
                <c:pt idx="5670">
                  <c:v>112.9</c:v>
                </c:pt>
                <c:pt idx="5671">
                  <c:v>113.2</c:v>
                </c:pt>
                <c:pt idx="5672">
                  <c:v>113.2</c:v>
                </c:pt>
                <c:pt idx="5673">
                  <c:v>113.2</c:v>
                </c:pt>
                <c:pt idx="5674">
                  <c:v>113.4</c:v>
                </c:pt>
                <c:pt idx="5675">
                  <c:v>113.4</c:v>
                </c:pt>
                <c:pt idx="5676">
                  <c:v>113.4</c:v>
                </c:pt>
                <c:pt idx="5677">
                  <c:v>114.2</c:v>
                </c:pt>
                <c:pt idx="5678">
                  <c:v>114.2</c:v>
                </c:pt>
                <c:pt idx="5679">
                  <c:v>114.2</c:v>
                </c:pt>
                <c:pt idx="5680">
                  <c:v>116</c:v>
                </c:pt>
                <c:pt idx="5681">
                  <c:v>116</c:v>
                </c:pt>
                <c:pt idx="5682">
                  <c:v>116</c:v>
                </c:pt>
                <c:pt idx="5683">
                  <c:v>119.5</c:v>
                </c:pt>
                <c:pt idx="5684">
                  <c:v>119.5</c:v>
                </c:pt>
                <c:pt idx="5685">
                  <c:v>119.5</c:v>
                </c:pt>
                <c:pt idx="5686">
                  <c:v>122.7</c:v>
                </c:pt>
                <c:pt idx="5687">
                  <c:v>122.7</c:v>
                </c:pt>
                <c:pt idx="5688">
                  <c:v>122.7</c:v>
                </c:pt>
                <c:pt idx="5689">
                  <c:v>124.6</c:v>
                </c:pt>
                <c:pt idx="5690">
                  <c:v>124.6</c:v>
                </c:pt>
                <c:pt idx="5691">
                  <c:v>124.6</c:v>
                </c:pt>
                <c:pt idx="5692">
                  <c:v>125.1</c:v>
                </c:pt>
                <c:pt idx="5693">
                  <c:v>125.1</c:v>
                </c:pt>
                <c:pt idx="5694">
                  <c:v>125.1</c:v>
                </c:pt>
                <c:pt idx="5695">
                  <c:v>125.1</c:v>
                </c:pt>
                <c:pt idx="5696">
                  <c:v>125.1</c:v>
                </c:pt>
                <c:pt idx="5697">
                  <c:v>125.1</c:v>
                </c:pt>
                <c:pt idx="5698">
                  <c:v>126.3</c:v>
                </c:pt>
                <c:pt idx="5699">
                  <c:v>126.3</c:v>
                </c:pt>
                <c:pt idx="5700">
                  <c:v>126.3</c:v>
                </c:pt>
                <c:pt idx="5701">
                  <c:v>126.9</c:v>
                </c:pt>
                <c:pt idx="5702">
                  <c:v>126.9</c:v>
                </c:pt>
                <c:pt idx="5703">
                  <c:v>126.9</c:v>
                </c:pt>
                <c:pt idx="5704">
                  <c:v>127.9</c:v>
                </c:pt>
                <c:pt idx="5705">
                  <c:v>127.9</c:v>
                </c:pt>
                <c:pt idx="5706">
                  <c:v>127.9</c:v>
                </c:pt>
                <c:pt idx="5707">
                  <c:v>127.5</c:v>
                </c:pt>
                <c:pt idx="5708">
                  <c:v>127.5</c:v>
                </c:pt>
                <c:pt idx="5709">
                  <c:v>127.5</c:v>
                </c:pt>
                <c:pt idx="5710">
                  <c:v>128</c:v>
                </c:pt>
                <c:pt idx="5711">
                  <c:v>128</c:v>
                </c:pt>
                <c:pt idx="5712">
                  <c:v>128</c:v>
                </c:pt>
                <c:pt idx="5713">
                  <c:v>127.8</c:v>
                </c:pt>
                <c:pt idx="5714">
                  <c:v>127.8</c:v>
                </c:pt>
                <c:pt idx="5715">
                  <c:v>127.8</c:v>
                </c:pt>
                <c:pt idx="5716">
                  <c:v>127.6</c:v>
                </c:pt>
                <c:pt idx="5717">
                  <c:v>127.6</c:v>
                </c:pt>
                <c:pt idx="5718">
                  <c:v>127.6</c:v>
                </c:pt>
                <c:pt idx="5719">
                  <c:v>127.2</c:v>
                </c:pt>
                <c:pt idx="5720">
                  <c:v>127.2</c:v>
                </c:pt>
                <c:pt idx="5721">
                  <c:v>127.2</c:v>
                </c:pt>
                <c:pt idx="5722">
                  <c:v>127.6</c:v>
                </c:pt>
                <c:pt idx="5723">
                  <c:v>127.6</c:v>
                </c:pt>
                <c:pt idx="5724">
                  <c:v>127.6</c:v>
                </c:pt>
                <c:pt idx="5725">
                  <c:v>128.19999999999999</c:v>
                </c:pt>
                <c:pt idx="5726">
                  <c:v>128.19999999999999</c:v>
                </c:pt>
                <c:pt idx="5727">
                  <c:v>128.19999999999999</c:v>
                </c:pt>
                <c:pt idx="5728">
                  <c:v>129.6</c:v>
                </c:pt>
                <c:pt idx="5729">
                  <c:v>129.6</c:v>
                </c:pt>
                <c:pt idx="5730">
                  <c:v>129.6</c:v>
                </c:pt>
                <c:pt idx="5731">
                  <c:v>130.4</c:v>
                </c:pt>
                <c:pt idx="5732">
                  <c:v>130.4</c:v>
                </c:pt>
                <c:pt idx="5733">
                  <c:v>130.4</c:v>
                </c:pt>
                <c:pt idx="5734">
                  <c:v>130.4</c:v>
                </c:pt>
                <c:pt idx="5735">
                  <c:v>130.4</c:v>
                </c:pt>
                <c:pt idx="5736">
                  <c:v>130.4</c:v>
                </c:pt>
                <c:pt idx="5737">
                  <c:v>129.4</c:v>
                </c:pt>
                <c:pt idx="5738">
                  <c:v>129.4</c:v>
                </c:pt>
                <c:pt idx="5739">
                  <c:v>129.4</c:v>
                </c:pt>
                <c:pt idx="5740">
                  <c:v>128.69999999999999</c:v>
                </c:pt>
                <c:pt idx="5741">
                  <c:v>128.69999999999999</c:v>
                </c:pt>
                <c:pt idx="5742">
                  <c:v>128.69999999999999</c:v>
                </c:pt>
                <c:pt idx="5743">
                  <c:v>128.6</c:v>
                </c:pt>
                <c:pt idx="5744">
                  <c:v>128.6</c:v>
                </c:pt>
                <c:pt idx="5745">
                  <c:v>128.6</c:v>
                </c:pt>
                <c:pt idx="5746">
                  <c:v>128.5</c:v>
                </c:pt>
                <c:pt idx="5747">
                  <c:v>128.5</c:v>
                </c:pt>
                <c:pt idx="5748">
                  <c:v>128.5</c:v>
                </c:pt>
                <c:pt idx="5749">
                  <c:v>128.30000000000001</c:v>
                </c:pt>
                <c:pt idx="5750">
                  <c:v>128.30000000000001</c:v>
                </c:pt>
                <c:pt idx="5751">
                  <c:v>128.30000000000001</c:v>
                </c:pt>
                <c:pt idx="5752">
                  <c:v>128.5</c:v>
                </c:pt>
                <c:pt idx="5753">
                  <c:v>128.5</c:v>
                </c:pt>
                <c:pt idx="5754">
                  <c:v>128.5</c:v>
                </c:pt>
                <c:pt idx="5755">
                  <c:v>129</c:v>
                </c:pt>
                <c:pt idx="5756">
                  <c:v>129</c:v>
                </c:pt>
                <c:pt idx="5757">
                  <c:v>129</c:v>
                </c:pt>
                <c:pt idx="5758">
                  <c:v>129.69999999999999</c:v>
                </c:pt>
                <c:pt idx="5759">
                  <c:v>129.69999999999999</c:v>
                </c:pt>
                <c:pt idx="5760">
                  <c:v>129.69999999999999</c:v>
                </c:pt>
                <c:pt idx="5761">
                  <c:v>129.9</c:v>
                </c:pt>
                <c:pt idx="5762">
                  <c:v>129.9</c:v>
                </c:pt>
                <c:pt idx="5763">
                  <c:v>129.9</c:v>
                </c:pt>
                <c:pt idx="5764">
                  <c:v>130.1</c:v>
                </c:pt>
                <c:pt idx="5765">
                  <c:v>130.1</c:v>
                </c:pt>
                <c:pt idx="5766">
                  <c:v>130.1</c:v>
                </c:pt>
                <c:pt idx="5767">
                  <c:v>130</c:v>
                </c:pt>
                <c:pt idx="5768">
                  <c:v>130</c:v>
                </c:pt>
                <c:pt idx="5769">
                  <c:v>130</c:v>
                </c:pt>
                <c:pt idx="5770">
                  <c:v>130.1</c:v>
                </c:pt>
                <c:pt idx="5771">
                  <c:v>130.1</c:v>
                </c:pt>
                <c:pt idx="5772">
                  <c:v>130.1</c:v>
                </c:pt>
                <c:pt idx="5773">
                  <c:v>129.69999999999999</c:v>
                </c:pt>
                <c:pt idx="5774">
                  <c:v>129.69999999999999</c:v>
                </c:pt>
                <c:pt idx="5775">
                  <c:v>129.69999999999999</c:v>
                </c:pt>
                <c:pt idx="5776">
                  <c:v>129.69999999999999</c:v>
                </c:pt>
                <c:pt idx="5777">
                  <c:v>129.69999999999999</c:v>
                </c:pt>
                <c:pt idx="5778">
                  <c:v>129.69999999999999</c:v>
                </c:pt>
                <c:pt idx="5779">
                  <c:v>129.80000000000001</c:v>
                </c:pt>
                <c:pt idx="5780">
                  <c:v>129.80000000000001</c:v>
                </c:pt>
                <c:pt idx="5781">
                  <c:v>129.80000000000001</c:v>
                </c:pt>
                <c:pt idx="5782">
                  <c:v>130.4</c:v>
                </c:pt>
                <c:pt idx="5783">
                  <c:v>130.4</c:v>
                </c:pt>
                <c:pt idx="5784">
                  <c:v>130.4</c:v>
                </c:pt>
                <c:pt idx="5785">
                  <c:v>130.4</c:v>
                </c:pt>
                <c:pt idx="5786">
                  <c:v>130.4</c:v>
                </c:pt>
                <c:pt idx="5787">
                  <c:v>130.4</c:v>
                </c:pt>
                <c:pt idx="5788">
                  <c:v>131.30000000000001</c:v>
                </c:pt>
                <c:pt idx="5789">
                  <c:v>131.30000000000001</c:v>
                </c:pt>
                <c:pt idx="5790">
                  <c:v>131.30000000000001</c:v>
                </c:pt>
                <c:pt idx="5791">
                  <c:v>131.9</c:v>
                </c:pt>
                <c:pt idx="5792">
                  <c:v>131.9</c:v>
                </c:pt>
                <c:pt idx="5793">
                  <c:v>131.9</c:v>
                </c:pt>
                <c:pt idx="5794">
                  <c:v>133.4</c:v>
                </c:pt>
                <c:pt idx="5795">
                  <c:v>133.4</c:v>
                </c:pt>
                <c:pt idx="5796">
                  <c:v>133.4</c:v>
                </c:pt>
                <c:pt idx="5797">
                  <c:v>133.69999999999999</c:v>
                </c:pt>
                <c:pt idx="5798">
                  <c:v>133.69999999999999</c:v>
                </c:pt>
                <c:pt idx="5799">
                  <c:v>133.69999999999999</c:v>
                </c:pt>
                <c:pt idx="5800">
                  <c:v>133.80000000000001</c:v>
                </c:pt>
                <c:pt idx="5801">
                  <c:v>133.80000000000001</c:v>
                </c:pt>
                <c:pt idx="5802">
                  <c:v>133.80000000000001</c:v>
                </c:pt>
                <c:pt idx="5803">
                  <c:v>134</c:v>
                </c:pt>
                <c:pt idx="5804">
                  <c:v>134</c:v>
                </c:pt>
                <c:pt idx="5805">
                  <c:v>134</c:v>
                </c:pt>
                <c:pt idx="5806">
                  <c:v>134.6</c:v>
                </c:pt>
                <c:pt idx="5807">
                  <c:v>134.6</c:v>
                </c:pt>
                <c:pt idx="5808">
                  <c:v>134.6</c:v>
                </c:pt>
                <c:pt idx="5809">
                  <c:v>136</c:v>
                </c:pt>
                <c:pt idx="5810">
                  <c:v>136</c:v>
                </c:pt>
                <c:pt idx="5811">
                  <c:v>136</c:v>
                </c:pt>
                <c:pt idx="5812">
                  <c:v>137.1</c:v>
                </c:pt>
                <c:pt idx="5813">
                  <c:v>137.1</c:v>
                </c:pt>
                <c:pt idx="5814">
                  <c:v>137.1</c:v>
                </c:pt>
                <c:pt idx="5815">
                  <c:v>139</c:v>
                </c:pt>
                <c:pt idx="5816">
                  <c:v>139</c:v>
                </c:pt>
                <c:pt idx="5817">
                  <c:v>139</c:v>
                </c:pt>
                <c:pt idx="5818">
                  <c:v>140.5</c:v>
                </c:pt>
                <c:pt idx="5819">
                  <c:v>140.5</c:v>
                </c:pt>
                <c:pt idx="5820">
                  <c:v>140.5</c:v>
                </c:pt>
                <c:pt idx="5821">
                  <c:v>141.4</c:v>
                </c:pt>
                <c:pt idx="5822">
                  <c:v>141.4</c:v>
                </c:pt>
                <c:pt idx="5823">
                  <c:v>141.4</c:v>
                </c:pt>
                <c:pt idx="5824">
                  <c:v>142.1</c:v>
                </c:pt>
                <c:pt idx="5825">
                  <c:v>142.1</c:v>
                </c:pt>
                <c:pt idx="5826">
                  <c:v>142.1</c:v>
                </c:pt>
                <c:pt idx="5827">
                  <c:v>142.6</c:v>
                </c:pt>
                <c:pt idx="5828">
                  <c:v>142.6</c:v>
                </c:pt>
                <c:pt idx="5829">
                  <c:v>142.6</c:v>
                </c:pt>
                <c:pt idx="5830">
                  <c:v>143.9</c:v>
                </c:pt>
                <c:pt idx="5831">
                  <c:v>143.9</c:v>
                </c:pt>
                <c:pt idx="5832">
                  <c:v>143.9</c:v>
                </c:pt>
                <c:pt idx="5833">
                  <c:v>144.9</c:v>
                </c:pt>
                <c:pt idx="5834">
                  <c:v>144.9</c:v>
                </c:pt>
                <c:pt idx="5835">
                  <c:v>144.9</c:v>
                </c:pt>
                <c:pt idx="5836">
                  <c:v>146.4</c:v>
                </c:pt>
                <c:pt idx="5837">
                  <c:v>146.4</c:v>
                </c:pt>
                <c:pt idx="5838">
                  <c:v>146.4</c:v>
                </c:pt>
                <c:pt idx="5839">
                  <c:v>147.4</c:v>
                </c:pt>
                <c:pt idx="5840">
                  <c:v>147.4</c:v>
                </c:pt>
                <c:pt idx="5841">
                  <c:v>147.4</c:v>
                </c:pt>
                <c:pt idx="5842">
                  <c:v>148.19999999999999</c:v>
                </c:pt>
                <c:pt idx="5843">
                  <c:v>148.19999999999999</c:v>
                </c:pt>
                <c:pt idx="5844">
                  <c:v>148.19999999999999</c:v>
                </c:pt>
                <c:pt idx="5845">
                  <c:v>148.6</c:v>
                </c:pt>
                <c:pt idx="5846">
                  <c:v>148.6</c:v>
                </c:pt>
                <c:pt idx="5847">
                  <c:v>148.6</c:v>
                </c:pt>
                <c:pt idx="5848">
                  <c:v>149.1</c:v>
                </c:pt>
                <c:pt idx="5849">
                  <c:v>149.1</c:v>
                </c:pt>
                <c:pt idx="5850">
                  <c:v>149.1</c:v>
                </c:pt>
                <c:pt idx="5851">
                  <c:v>149.69999999999999</c:v>
                </c:pt>
                <c:pt idx="5852">
                  <c:v>149.69999999999999</c:v>
                </c:pt>
                <c:pt idx="5853">
                  <c:v>149.69999999999999</c:v>
                </c:pt>
                <c:pt idx="5854">
                  <c:v>150.6</c:v>
                </c:pt>
                <c:pt idx="5855">
                  <c:v>150.6</c:v>
                </c:pt>
                <c:pt idx="5856">
                  <c:v>150.6</c:v>
                </c:pt>
                <c:pt idx="5857">
                  <c:v>151.6</c:v>
                </c:pt>
                <c:pt idx="5858">
                  <c:v>151.6</c:v>
                </c:pt>
                <c:pt idx="5859">
                  <c:v>151.6</c:v>
                </c:pt>
                <c:pt idx="5860">
                  <c:v>152.6</c:v>
                </c:pt>
                <c:pt idx="5861">
                  <c:v>152.6</c:v>
                </c:pt>
                <c:pt idx="5862">
                  <c:v>152.6</c:v>
                </c:pt>
                <c:pt idx="5863">
                  <c:v>153.4</c:v>
                </c:pt>
                <c:pt idx="5864">
                  <c:v>153.4</c:v>
                </c:pt>
                <c:pt idx="5865">
                  <c:v>153.4</c:v>
                </c:pt>
                <c:pt idx="5866">
                  <c:v>154.6</c:v>
                </c:pt>
                <c:pt idx="5867">
                  <c:v>154.6</c:v>
                </c:pt>
                <c:pt idx="5868">
                  <c:v>154.6</c:v>
                </c:pt>
                <c:pt idx="5869">
                  <c:v>155.6</c:v>
                </c:pt>
                <c:pt idx="5870">
                  <c:v>155.6</c:v>
                </c:pt>
                <c:pt idx="5871">
                  <c:v>155.6</c:v>
                </c:pt>
                <c:pt idx="5872">
                  <c:v>157.30000000000001</c:v>
                </c:pt>
                <c:pt idx="5873">
                  <c:v>157.30000000000001</c:v>
                </c:pt>
                <c:pt idx="5874">
                  <c:v>157.30000000000001</c:v>
                </c:pt>
                <c:pt idx="5875">
                  <c:v>159</c:v>
                </c:pt>
                <c:pt idx="5876">
                  <c:v>159</c:v>
                </c:pt>
                <c:pt idx="5877">
                  <c:v>159</c:v>
                </c:pt>
                <c:pt idx="5878">
                  <c:v>158</c:v>
                </c:pt>
                <c:pt idx="5879">
                  <c:v>158</c:v>
                </c:pt>
                <c:pt idx="5880">
                  <c:v>158</c:v>
                </c:pt>
                <c:pt idx="5881">
                  <c:v>155.30000000000001</c:v>
                </c:pt>
                <c:pt idx="5882">
                  <c:v>155.30000000000001</c:v>
                </c:pt>
                <c:pt idx="5883">
                  <c:v>155.30000000000001</c:v>
                </c:pt>
                <c:pt idx="5884">
                  <c:v>152.69999999999999</c:v>
                </c:pt>
                <c:pt idx="5885">
                  <c:v>152.69999999999999</c:v>
                </c:pt>
                <c:pt idx="5886">
                  <c:v>152.69999999999999</c:v>
                </c:pt>
                <c:pt idx="5887">
                  <c:v>150.4</c:v>
                </c:pt>
                <c:pt idx="5888">
                  <c:v>150.4</c:v>
                </c:pt>
                <c:pt idx="5889">
                  <c:v>150.4</c:v>
                </c:pt>
                <c:pt idx="5890">
                  <c:v>149.5</c:v>
                </c:pt>
                <c:pt idx="5891">
                  <c:v>149.5</c:v>
                </c:pt>
                <c:pt idx="5892">
                  <c:v>149.5</c:v>
                </c:pt>
                <c:pt idx="5893">
                  <c:v>148.69999999999999</c:v>
                </c:pt>
                <c:pt idx="5894">
                  <c:v>148.69999999999999</c:v>
                </c:pt>
                <c:pt idx="5895">
                  <c:v>148.69999999999999</c:v>
                </c:pt>
                <c:pt idx="5896">
                  <c:v>150.80000000000001</c:v>
                </c:pt>
                <c:pt idx="5897">
                  <c:v>150.80000000000001</c:v>
                </c:pt>
                <c:pt idx="5898">
                  <c:v>150.80000000000001</c:v>
                </c:pt>
                <c:pt idx="5899">
                  <c:v>153.30000000000001</c:v>
                </c:pt>
                <c:pt idx="5900">
                  <c:v>153.30000000000001</c:v>
                </c:pt>
                <c:pt idx="5901">
                  <c:v>153.30000000000001</c:v>
                </c:pt>
                <c:pt idx="5902">
                  <c:v>154</c:v>
                </c:pt>
                <c:pt idx="5903">
                  <c:v>154</c:v>
                </c:pt>
                <c:pt idx="5904">
                  <c:v>154</c:v>
                </c:pt>
                <c:pt idx="5905">
                  <c:v>152.30000000000001</c:v>
                </c:pt>
                <c:pt idx="5906">
                  <c:v>152.30000000000001</c:v>
                </c:pt>
                <c:pt idx="5907">
                  <c:v>152.30000000000001</c:v>
                </c:pt>
                <c:pt idx="5908">
                  <c:v>147.69999999999999</c:v>
                </c:pt>
                <c:pt idx="5909">
                  <c:v>147.69999999999999</c:v>
                </c:pt>
                <c:pt idx="5910">
                  <c:v>147.69999999999999</c:v>
                </c:pt>
                <c:pt idx="5911">
                  <c:v>142</c:v>
                </c:pt>
                <c:pt idx="5912">
                  <c:v>142</c:v>
                </c:pt>
                <c:pt idx="5913">
                  <c:v>142</c:v>
                </c:pt>
                <c:pt idx="5914">
                  <c:v>137.80000000000001</c:v>
                </c:pt>
                <c:pt idx="5915">
                  <c:v>137.80000000000001</c:v>
                </c:pt>
                <c:pt idx="5916">
                  <c:v>137.80000000000001</c:v>
                </c:pt>
                <c:pt idx="5917">
                  <c:v>134.6</c:v>
                </c:pt>
                <c:pt idx="5918">
                  <c:v>134.6</c:v>
                </c:pt>
                <c:pt idx="5919">
                  <c:v>134.6</c:v>
                </c:pt>
                <c:pt idx="5920">
                  <c:v>133.1</c:v>
                </c:pt>
                <c:pt idx="5921">
                  <c:v>133.1</c:v>
                </c:pt>
                <c:pt idx="5922">
                  <c:v>133.1</c:v>
                </c:pt>
                <c:pt idx="5923">
                  <c:v>131.19999999999999</c:v>
                </c:pt>
                <c:pt idx="5924">
                  <c:v>131.19999999999999</c:v>
                </c:pt>
                <c:pt idx="5925">
                  <c:v>131.19999999999999</c:v>
                </c:pt>
                <c:pt idx="5926">
                  <c:v>130.1</c:v>
                </c:pt>
                <c:pt idx="5927">
                  <c:v>130.1</c:v>
                </c:pt>
                <c:pt idx="5928">
                  <c:v>130.1</c:v>
                </c:pt>
                <c:pt idx="5929">
                  <c:v>129.4</c:v>
                </c:pt>
                <c:pt idx="5930">
                  <c:v>129.4</c:v>
                </c:pt>
                <c:pt idx="5931">
                  <c:v>129.4</c:v>
                </c:pt>
                <c:pt idx="5932">
                  <c:v>128.4</c:v>
                </c:pt>
                <c:pt idx="5933">
                  <c:v>128.4</c:v>
                </c:pt>
                <c:pt idx="5934">
                  <c:v>128.4</c:v>
                </c:pt>
                <c:pt idx="5935">
                  <c:v>127.3</c:v>
                </c:pt>
                <c:pt idx="5936">
                  <c:v>127.3</c:v>
                </c:pt>
                <c:pt idx="5937">
                  <c:v>127.3</c:v>
                </c:pt>
                <c:pt idx="5938">
                  <c:v>126.4</c:v>
                </c:pt>
                <c:pt idx="5939">
                  <c:v>126.4</c:v>
                </c:pt>
                <c:pt idx="5940">
                  <c:v>126.4</c:v>
                </c:pt>
                <c:pt idx="5941">
                  <c:v>126.4</c:v>
                </c:pt>
                <c:pt idx="5942">
                  <c:v>126.4</c:v>
                </c:pt>
                <c:pt idx="5943">
                  <c:v>126.4</c:v>
                </c:pt>
                <c:pt idx="5944">
                  <c:v>126.9</c:v>
                </c:pt>
                <c:pt idx="5945">
                  <c:v>126.9</c:v>
                </c:pt>
                <c:pt idx="5946">
                  <c:v>126.9</c:v>
                </c:pt>
                <c:pt idx="5947">
                  <c:v>127.4</c:v>
                </c:pt>
                <c:pt idx="5948">
                  <c:v>127.4</c:v>
                </c:pt>
                <c:pt idx="5949">
                  <c:v>127.4</c:v>
                </c:pt>
                <c:pt idx="5950">
                  <c:v>128</c:v>
                </c:pt>
                <c:pt idx="5951">
                  <c:v>128</c:v>
                </c:pt>
                <c:pt idx="5952">
                  <c:v>128</c:v>
                </c:pt>
                <c:pt idx="5953">
                  <c:v>128.5</c:v>
                </c:pt>
                <c:pt idx="5954">
                  <c:v>128.5</c:v>
                </c:pt>
                <c:pt idx="5955">
                  <c:v>128.5</c:v>
                </c:pt>
                <c:pt idx="5956">
                  <c:v>128.9</c:v>
                </c:pt>
                <c:pt idx="5957">
                  <c:v>128.9</c:v>
                </c:pt>
                <c:pt idx="5958">
                  <c:v>128.9</c:v>
                </c:pt>
                <c:pt idx="5959">
                  <c:v>130</c:v>
                </c:pt>
                <c:pt idx="5960">
                  <c:v>130</c:v>
                </c:pt>
                <c:pt idx="5961">
                  <c:v>130</c:v>
                </c:pt>
                <c:pt idx="5962">
                  <c:v>131.30000000000001</c:v>
                </c:pt>
                <c:pt idx="5963">
                  <c:v>131.30000000000001</c:v>
                </c:pt>
                <c:pt idx="5964">
                  <c:v>131.30000000000001</c:v>
                </c:pt>
                <c:pt idx="5965">
                  <c:v>132.6</c:v>
                </c:pt>
                <c:pt idx="5966">
                  <c:v>132.6</c:v>
                </c:pt>
                <c:pt idx="5967">
                  <c:v>132.6</c:v>
                </c:pt>
                <c:pt idx="5968">
                  <c:v>132.4</c:v>
                </c:pt>
                <c:pt idx="5969">
                  <c:v>132.4</c:v>
                </c:pt>
                <c:pt idx="5970">
                  <c:v>132.4</c:v>
                </c:pt>
                <c:pt idx="5971">
                  <c:v>130.69999999999999</c:v>
                </c:pt>
                <c:pt idx="5972">
                  <c:v>130.69999999999999</c:v>
                </c:pt>
                <c:pt idx="5973">
                  <c:v>130.69999999999999</c:v>
                </c:pt>
                <c:pt idx="5974">
                  <c:v>128.19999999999999</c:v>
                </c:pt>
                <c:pt idx="5975">
                  <c:v>128.19999999999999</c:v>
                </c:pt>
                <c:pt idx="5976">
                  <c:v>128.19999999999999</c:v>
                </c:pt>
                <c:pt idx="5977">
                  <c:v>126.8</c:v>
                </c:pt>
                <c:pt idx="5978">
                  <c:v>126.8</c:v>
                </c:pt>
                <c:pt idx="5979">
                  <c:v>126.8</c:v>
                </c:pt>
                <c:pt idx="5980">
                  <c:v>126.6</c:v>
                </c:pt>
                <c:pt idx="5981">
                  <c:v>126.6</c:v>
                </c:pt>
                <c:pt idx="5982">
                  <c:v>126.6</c:v>
                </c:pt>
                <c:pt idx="5983">
                  <c:v>126</c:v>
                </c:pt>
                <c:pt idx="5984">
                  <c:v>126</c:v>
                </c:pt>
                <c:pt idx="5985">
                  <c:v>126</c:v>
                </c:pt>
                <c:pt idx="5986">
                  <c:v>125.1</c:v>
                </c:pt>
                <c:pt idx="5987">
                  <c:v>125.1</c:v>
                </c:pt>
                <c:pt idx="5988">
                  <c:v>125.1</c:v>
                </c:pt>
                <c:pt idx="5989">
                  <c:v>124.7</c:v>
                </c:pt>
                <c:pt idx="5990">
                  <c:v>124.7</c:v>
                </c:pt>
                <c:pt idx="5991">
                  <c:v>124.7</c:v>
                </c:pt>
                <c:pt idx="5992">
                  <c:v>125.5</c:v>
                </c:pt>
                <c:pt idx="5993">
                  <c:v>125.5</c:v>
                </c:pt>
                <c:pt idx="5994">
                  <c:v>125.5</c:v>
                </c:pt>
                <c:pt idx="5995">
                  <c:v>126.6</c:v>
                </c:pt>
                <c:pt idx="5996">
                  <c:v>126.6</c:v>
                </c:pt>
                <c:pt idx="5997">
                  <c:v>126.6</c:v>
                </c:pt>
                <c:pt idx="5998">
                  <c:v>126.9</c:v>
                </c:pt>
                <c:pt idx="5999">
                  <c:v>126.9</c:v>
                </c:pt>
                <c:pt idx="6000">
                  <c:v>126.9</c:v>
                </c:pt>
                <c:pt idx="6001">
                  <c:v>126.9</c:v>
                </c:pt>
                <c:pt idx="6002">
                  <c:v>126.9</c:v>
                </c:pt>
                <c:pt idx="6003">
                  <c:v>126.9</c:v>
                </c:pt>
                <c:pt idx="6004">
                  <c:v>126.6</c:v>
                </c:pt>
                <c:pt idx="6005">
                  <c:v>126.6</c:v>
                </c:pt>
                <c:pt idx="6006">
                  <c:v>126.6</c:v>
                </c:pt>
                <c:pt idx="6007">
                  <c:v>126.7</c:v>
                </c:pt>
                <c:pt idx="6008">
                  <c:v>126.7</c:v>
                </c:pt>
                <c:pt idx="6009">
                  <c:v>126.7</c:v>
                </c:pt>
                <c:pt idx="6010">
                  <c:v>126.8</c:v>
                </c:pt>
                <c:pt idx="6011">
                  <c:v>126.8</c:v>
                </c:pt>
                <c:pt idx="6012">
                  <c:v>126.8</c:v>
                </c:pt>
                <c:pt idx="6013">
                  <c:v>126.9</c:v>
                </c:pt>
                <c:pt idx="6014">
                  <c:v>126.9</c:v>
                </c:pt>
                <c:pt idx="6015">
                  <c:v>126.9</c:v>
                </c:pt>
                <c:pt idx="6016">
                  <c:v>127</c:v>
                </c:pt>
                <c:pt idx="6017">
                  <c:v>127</c:v>
                </c:pt>
                <c:pt idx="6018">
                  <c:v>127</c:v>
                </c:pt>
                <c:pt idx="6019">
                  <c:v>127.3</c:v>
                </c:pt>
                <c:pt idx="6020">
                  <c:v>127.3</c:v>
                </c:pt>
                <c:pt idx="6021">
                  <c:v>127.3</c:v>
                </c:pt>
                <c:pt idx="6022">
                  <c:v>127.4</c:v>
                </c:pt>
                <c:pt idx="6023">
                  <c:v>127.4</c:v>
                </c:pt>
                <c:pt idx="6024">
                  <c:v>127.4</c:v>
                </c:pt>
                <c:pt idx="6025">
                  <c:v>127.7</c:v>
                </c:pt>
                <c:pt idx="6026">
                  <c:v>127.7</c:v>
                </c:pt>
                <c:pt idx="6027">
                  <c:v>127.7</c:v>
                </c:pt>
                <c:pt idx="6028">
                  <c:v>128</c:v>
                </c:pt>
                <c:pt idx="6029">
                  <c:v>128</c:v>
                </c:pt>
                <c:pt idx="6030">
                  <c:v>128</c:v>
                </c:pt>
                <c:pt idx="6031">
                  <c:v>128.19999999999999</c:v>
                </c:pt>
                <c:pt idx="6032">
                  <c:v>128.19999999999999</c:v>
                </c:pt>
                <c:pt idx="6033">
                  <c:v>128.19999999999999</c:v>
                </c:pt>
                <c:pt idx="6034">
                  <c:v>128</c:v>
                </c:pt>
                <c:pt idx="6035">
                  <c:v>128</c:v>
                </c:pt>
                <c:pt idx="6036">
                  <c:v>128</c:v>
                </c:pt>
                <c:pt idx="6037">
                  <c:v>127.8</c:v>
                </c:pt>
                <c:pt idx="6038">
                  <c:v>127.8</c:v>
                </c:pt>
                <c:pt idx="6039">
                  <c:v>127.8</c:v>
                </c:pt>
                <c:pt idx="6040">
                  <c:v>128.30000000000001</c:v>
                </c:pt>
                <c:pt idx="6041">
                  <c:v>128.30000000000001</c:v>
                </c:pt>
                <c:pt idx="6042">
                  <c:v>128.30000000000001</c:v>
                </c:pt>
                <c:pt idx="6043">
                  <c:v>128.30000000000001</c:v>
                </c:pt>
                <c:pt idx="6044">
                  <c:v>128.30000000000001</c:v>
                </c:pt>
                <c:pt idx="6045">
                  <c:v>128.30000000000001</c:v>
                </c:pt>
                <c:pt idx="6046">
                  <c:v>128.6</c:v>
                </c:pt>
                <c:pt idx="6047">
                  <c:v>128.6</c:v>
                </c:pt>
                <c:pt idx="6048">
                  <c:v>128.6</c:v>
                </c:pt>
                <c:pt idx="6049">
                  <c:v>129</c:v>
                </c:pt>
                <c:pt idx="6050">
                  <c:v>129</c:v>
                </c:pt>
                <c:pt idx="6051">
                  <c:v>129</c:v>
                </c:pt>
                <c:pt idx="6052">
                  <c:v>130</c:v>
                </c:pt>
                <c:pt idx="6053">
                  <c:v>130</c:v>
                </c:pt>
                <c:pt idx="6054">
                  <c:v>130</c:v>
                </c:pt>
                <c:pt idx="6055">
                  <c:v>130.19999999999999</c:v>
                </c:pt>
                <c:pt idx="6056">
                  <c:v>130.19999999999999</c:v>
                </c:pt>
                <c:pt idx="6057">
                  <c:v>130.19999999999999</c:v>
                </c:pt>
                <c:pt idx="6058">
                  <c:v>130.1</c:v>
                </c:pt>
                <c:pt idx="6059">
                  <c:v>130.1</c:v>
                </c:pt>
                <c:pt idx="6060">
                  <c:v>130.1</c:v>
                </c:pt>
                <c:pt idx="6061">
                  <c:v>131</c:v>
                </c:pt>
                <c:pt idx="6062">
                  <c:v>131</c:v>
                </c:pt>
                <c:pt idx="6063">
                  <c:v>131</c:v>
                </c:pt>
                <c:pt idx="6064">
                  <c:v>131.4</c:v>
                </c:pt>
                <c:pt idx="6065">
                  <c:v>131.4</c:v>
                </c:pt>
                <c:pt idx="6066">
                  <c:v>131.4</c:v>
                </c:pt>
                <c:pt idx="6067">
                  <c:v>132</c:v>
                </c:pt>
                <c:pt idx="6068">
                  <c:v>132</c:v>
                </c:pt>
                <c:pt idx="6069">
                  <c:v>132</c:v>
                </c:pt>
                <c:pt idx="6070">
                  <c:v>131.9</c:v>
                </c:pt>
                <c:pt idx="6071">
                  <c:v>131.9</c:v>
                </c:pt>
                <c:pt idx="6072">
                  <c:v>131.9</c:v>
                </c:pt>
                <c:pt idx="6073">
                  <c:v>134</c:v>
                </c:pt>
                <c:pt idx="6074">
                  <c:v>134</c:v>
                </c:pt>
                <c:pt idx="6075">
                  <c:v>134</c:v>
                </c:pt>
                <c:pt idx="6076">
                  <c:v>137.6</c:v>
                </c:pt>
                <c:pt idx="6077">
                  <c:v>137.6</c:v>
                </c:pt>
                <c:pt idx="6078">
                  <c:v>137.6</c:v>
                </c:pt>
                <c:pt idx="6079">
                  <c:v>141.1</c:v>
                </c:pt>
                <c:pt idx="6080">
                  <c:v>141.1</c:v>
                </c:pt>
                <c:pt idx="6081">
                  <c:v>141.1</c:v>
                </c:pt>
                <c:pt idx="6082">
                  <c:v>141.5</c:v>
                </c:pt>
                <c:pt idx="6083">
                  <c:v>141.5</c:v>
                </c:pt>
                <c:pt idx="6084">
                  <c:v>141.5</c:v>
                </c:pt>
                <c:pt idx="6085">
                  <c:v>138.9</c:v>
                </c:pt>
                <c:pt idx="6086">
                  <c:v>138.9</c:v>
                </c:pt>
                <c:pt idx="6087">
                  <c:v>138.9</c:v>
                </c:pt>
                <c:pt idx="6088">
                  <c:v>135.9</c:v>
                </c:pt>
                <c:pt idx="6089">
                  <c:v>135.9</c:v>
                </c:pt>
                <c:pt idx="6090">
                  <c:v>135.9</c:v>
                </c:pt>
                <c:pt idx="6091">
                  <c:v>134</c:v>
                </c:pt>
                <c:pt idx="6092">
                  <c:v>134</c:v>
                </c:pt>
                <c:pt idx="6093">
                  <c:v>134</c:v>
                </c:pt>
                <c:pt idx="6094">
                  <c:v>133.5</c:v>
                </c:pt>
                <c:pt idx="6095">
                  <c:v>133.5</c:v>
                </c:pt>
                <c:pt idx="6096">
                  <c:v>133.5</c:v>
                </c:pt>
                <c:pt idx="6097">
                  <c:v>132.9</c:v>
                </c:pt>
                <c:pt idx="6098">
                  <c:v>132.9</c:v>
                </c:pt>
                <c:pt idx="6099">
                  <c:v>132.9</c:v>
                </c:pt>
                <c:pt idx="6100">
                  <c:v>133.30000000000001</c:v>
                </c:pt>
                <c:pt idx="6101">
                  <c:v>133.30000000000001</c:v>
                </c:pt>
                <c:pt idx="6102">
                  <c:v>133.30000000000001</c:v>
                </c:pt>
                <c:pt idx="6103">
                  <c:v>133</c:v>
                </c:pt>
                <c:pt idx="6104">
                  <c:v>133</c:v>
                </c:pt>
                <c:pt idx="6105">
                  <c:v>133</c:v>
                </c:pt>
                <c:pt idx="6106">
                  <c:v>132.80000000000001</c:v>
                </c:pt>
                <c:pt idx="6107">
                  <c:v>132.80000000000001</c:v>
                </c:pt>
                <c:pt idx="6108">
                  <c:v>132.80000000000001</c:v>
                </c:pt>
                <c:pt idx="6109">
                  <c:v>132.6</c:v>
                </c:pt>
                <c:pt idx="6110">
                  <c:v>132.6</c:v>
                </c:pt>
                <c:pt idx="6111">
                  <c:v>132.6</c:v>
                </c:pt>
                <c:pt idx="6112">
                  <c:v>131.80000000000001</c:v>
                </c:pt>
                <c:pt idx="6113">
                  <c:v>131.80000000000001</c:v>
                </c:pt>
                <c:pt idx="6114">
                  <c:v>131.80000000000001</c:v>
                </c:pt>
                <c:pt idx="6115">
                  <c:v>131.4</c:v>
                </c:pt>
                <c:pt idx="6116">
                  <c:v>131.4</c:v>
                </c:pt>
                <c:pt idx="6117">
                  <c:v>131.4</c:v>
                </c:pt>
                <c:pt idx="6118">
                  <c:v>130.9</c:v>
                </c:pt>
                <c:pt idx="6119">
                  <c:v>130.9</c:v>
                </c:pt>
                <c:pt idx="6120">
                  <c:v>130.9</c:v>
                </c:pt>
                <c:pt idx="6121">
                  <c:v>131.9</c:v>
                </c:pt>
                <c:pt idx="6122">
                  <c:v>131.9</c:v>
                </c:pt>
                <c:pt idx="6123">
                  <c:v>131.9</c:v>
                </c:pt>
                <c:pt idx="6124">
                  <c:v>132.30000000000001</c:v>
                </c:pt>
                <c:pt idx="6125">
                  <c:v>132.30000000000001</c:v>
                </c:pt>
                <c:pt idx="6126">
                  <c:v>132.30000000000001</c:v>
                </c:pt>
                <c:pt idx="6127">
                  <c:v>132.4</c:v>
                </c:pt>
                <c:pt idx="6128">
                  <c:v>132.4</c:v>
                </c:pt>
                <c:pt idx="6129">
                  <c:v>132.4</c:v>
                </c:pt>
                <c:pt idx="6130">
                  <c:v>131.4</c:v>
                </c:pt>
                <c:pt idx="6131">
                  <c:v>131.4</c:v>
                </c:pt>
                <c:pt idx="6132">
                  <c:v>131.4</c:v>
                </c:pt>
                <c:pt idx="6133">
                  <c:v>130.69999999999999</c:v>
                </c:pt>
                <c:pt idx="6134">
                  <c:v>130.69999999999999</c:v>
                </c:pt>
                <c:pt idx="6135">
                  <c:v>130.69999999999999</c:v>
                </c:pt>
                <c:pt idx="6136">
                  <c:v>131.1</c:v>
                </c:pt>
                <c:pt idx="6137">
                  <c:v>131.1</c:v>
                </c:pt>
                <c:pt idx="6138">
                  <c:v>131.1</c:v>
                </c:pt>
                <c:pt idx="6139">
                  <c:v>132.5</c:v>
                </c:pt>
                <c:pt idx="6140">
                  <c:v>132.5</c:v>
                </c:pt>
                <c:pt idx="6141">
                  <c:v>132.5</c:v>
                </c:pt>
                <c:pt idx="6142">
                  <c:v>134</c:v>
                </c:pt>
                <c:pt idx="6143">
                  <c:v>134</c:v>
                </c:pt>
                <c:pt idx="6144">
                  <c:v>134</c:v>
                </c:pt>
                <c:pt idx="6145">
                  <c:v>135.5</c:v>
                </c:pt>
                <c:pt idx="6146">
                  <c:v>135.5</c:v>
                </c:pt>
                <c:pt idx="6147">
                  <c:v>135.5</c:v>
                </c:pt>
                <c:pt idx="6148">
                  <c:v>137.69999999999999</c:v>
                </c:pt>
                <c:pt idx="6149">
                  <c:v>137.69999999999999</c:v>
                </c:pt>
                <c:pt idx="6150">
                  <c:v>137.69999999999999</c:v>
                </c:pt>
                <c:pt idx="6151">
                  <c:v>141.4</c:v>
                </c:pt>
                <c:pt idx="6152">
                  <c:v>141.4</c:v>
                </c:pt>
                <c:pt idx="6153">
                  <c:v>141.4</c:v>
                </c:pt>
                <c:pt idx="6154">
                  <c:v>142.6</c:v>
                </c:pt>
                <c:pt idx="6155">
                  <c:v>142.6</c:v>
                </c:pt>
                <c:pt idx="6156">
                  <c:v>142.6</c:v>
                </c:pt>
                <c:pt idx="6157">
                  <c:v>141.30000000000001</c:v>
                </c:pt>
                <c:pt idx="6158">
                  <c:v>141.30000000000001</c:v>
                </c:pt>
                <c:pt idx="6159">
                  <c:v>141.30000000000001</c:v>
                </c:pt>
                <c:pt idx="6160">
                  <c:v>138.69999999999999</c:v>
                </c:pt>
                <c:pt idx="6161">
                  <c:v>138.69999999999999</c:v>
                </c:pt>
                <c:pt idx="6162">
                  <c:v>138.69999999999999</c:v>
                </c:pt>
                <c:pt idx="6163">
                  <c:v>139.1</c:v>
                </c:pt>
                <c:pt idx="6164">
                  <c:v>139.1</c:v>
                </c:pt>
                <c:pt idx="6165">
                  <c:v>139.1</c:v>
                </c:pt>
                <c:pt idx="6166">
                  <c:v>142.1</c:v>
                </c:pt>
                <c:pt idx="6167">
                  <c:v>142.1</c:v>
                </c:pt>
                <c:pt idx="6168">
                  <c:v>142.1</c:v>
                </c:pt>
                <c:pt idx="6169">
                  <c:v>143</c:v>
                </c:pt>
                <c:pt idx="6170">
                  <c:v>143</c:v>
                </c:pt>
                <c:pt idx="6171">
                  <c:v>143</c:v>
                </c:pt>
                <c:pt idx="6172">
                  <c:v>143.1</c:v>
                </c:pt>
                <c:pt idx="6173">
                  <c:v>143.1</c:v>
                </c:pt>
                <c:pt idx="6174">
                  <c:v>143.1</c:v>
                </c:pt>
                <c:pt idx="6175">
                  <c:v>139.4</c:v>
                </c:pt>
                <c:pt idx="6176">
                  <c:v>139.4</c:v>
                </c:pt>
                <c:pt idx="6177">
                  <c:v>139.4</c:v>
                </c:pt>
                <c:pt idx="6178">
                  <c:v>137.19999999999999</c:v>
                </c:pt>
                <c:pt idx="6179">
                  <c:v>137.19999999999999</c:v>
                </c:pt>
                <c:pt idx="6180">
                  <c:v>137.19999999999999</c:v>
                </c:pt>
                <c:pt idx="6181">
                  <c:v>134.80000000000001</c:v>
                </c:pt>
                <c:pt idx="6182">
                  <c:v>134.80000000000001</c:v>
                </c:pt>
                <c:pt idx="6183">
                  <c:v>134.80000000000001</c:v>
                </c:pt>
                <c:pt idx="6184">
                  <c:v>135.1</c:v>
                </c:pt>
                <c:pt idx="6185">
                  <c:v>135.1</c:v>
                </c:pt>
                <c:pt idx="6186">
                  <c:v>135.1</c:v>
                </c:pt>
                <c:pt idx="6187">
                  <c:v>135.6</c:v>
                </c:pt>
                <c:pt idx="6188">
                  <c:v>135.6</c:v>
                </c:pt>
                <c:pt idx="6189">
                  <c:v>135.6</c:v>
                </c:pt>
                <c:pt idx="6190">
                  <c:v>134.6</c:v>
                </c:pt>
                <c:pt idx="6191">
                  <c:v>134.6</c:v>
                </c:pt>
                <c:pt idx="6192">
                  <c:v>134.6</c:v>
                </c:pt>
                <c:pt idx="6193">
                  <c:v>132.9</c:v>
                </c:pt>
                <c:pt idx="6194">
                  <c:v>132.9</c:v>
                </c:pt>
                <c:pt idx="6195">
                  <c:v>132.9</c:v>
                </c:pt>
                <c:pt idx="6196">
                  <c:v>131.30000000000001</c:v>
                </c:pt>
                <c:pt idx="6197">
                  <c:v>131.30000000000001</c:v>
                </c:pt>
                <c:pt idx="6198">
                  <c:v>131.30000000000001</c:v>
                </c:pt>
                <c:pt idx="6199">
                  <c:v>130.1</c:v>
                </c:pt>
                <c:pt idx="6200">
                  <c:v>130.1</c:v>
                </c:pt>
                <c:pt idx="6201">
                  <c:v>130.1</c:v>
                </c:pt>
                <c:pt idx="6202">
                  <c:v>127</c:v>
                </c:pt>
                <c:pt idx="6203">
                  <c:v>127</c:v>
                </c:pt>
                <c:pt idx="6204">
                  <c:v>127</c:v>
                </c:pt>
                <c:pt idx="6205">
                  <c:v>126</c:v>
                </c:pt>
                <c:pt idx="6206">
                  <c:v>126</c:v>
                </c:pt>
                <c:pt idx="6207">
                  <c:v>126</c:v>
                </c:pt>
                <c:pt idx="6208">
                  <c:v>126.2</c:v>
                </c:pt>
                <c:pt idx="6209">
                  <c:v>126.2</c:v>
                </c:pt>
                <c:pt idx="6210">
                  <c:v>126.2</c:v>
                </c:pt>
                <c:pt idx="6211">
                  <c:v>127.6</c:v>
                </c:pt>
                <c:pt idx="6212">
                  <c:v>127.6</c:v>
                </c:pt>
                <c:pt idx="6213">
                  <c:v>127.6</c:v>
                </c:pt>
                <c:pt idx="6214">
                  <c:v>126.7</c:v>
                </c:pt>
                <c:pt idx="6215">
                  <c:v>126.7</c:v>
                </c:pt>
                <c:pt idx="6216">
                  <c:v>126.7</c:v>
                </c:pt>
                <c:pt idx="6217">
                  <c:v>125</c:v>
                </c:pt>
                <c:pt idx="6218">
                  <c:v>125</c:v>
                </c:pt>
                <c:pt idx="6219">
                  <c:v>125</c:v>
                </c:pt>
                <c:pt idx="6220">
                  <c:v>124.4</c:v>
                </c:pt>
                <c:pt idx="6221">
                  <c:v>124.4</c:v>
                </c:pt>
                <c:pt idx="6222">
                  <c:v>124.4</c:v>
                </c:pt>
                <c:pt idx="6223">
                  <c:v>123.9</c:v>
                </c:pt>
                <c:pt idx="6224">
                  <c:v>123.9</c:v>
                </c:pt>
                <c:pt idx="6225">
                  <c:v>123.9</c:v>
                </c:pt>
                <c:pt idx="6226">
                  <c:v>123.5</c:v>
                </c:pt>
                <c:pt idx="6227">
                  <c:v>123.5</c:v>
                </c:pt>
                <c:pt idx="6228">
                  <c:v>123.5</c:v>
                </c:pt>
                <c:pt idx="6229">
                  <c:v>122.9</c:v>
                </c:pt>
                <c:pt idx="6230">
                  <c:v>122.9</c:v>
                </c:pt>
                <c:pt idx="6231">
                  <c:v>122.9</c:v>
                </c:pt>
                <c:pt idx="6232">
                  <c:v>123</c:v>
                </c:pt>
                <c:pt idx="6233">
                  <c:v>123</c:v>
                </c:pt>
                <c:pt idx="6234">
                  <c:v>123</c:v>
                </c:pt>
                <c:pt idx="6235">
                  <c:v>123.1</c:v>
                </c:pt>
                <c:pt idx="6236">
                  <c:v>123.1</c:v>
                </c:pt>
                <c:pt idx="6237">
                  <c:v>123.1</c:v>
                </c:pt>
                <c:pt idx="6238">
                  <c:v>121.6</c:v>
                </c:pt>
                <c:pt idx="6239">
                  <c:v>121.6</c:v>
                </c:pt>
                <c:pt idx="6240">
                  <c:v>121.6</c:v>
                </c:pt>
                <c:pt idx="6241">
                  <c:v>120.8</c:v>
                </c:pt>
                <c:pt idx="6242">
                  <c:v>120.8</c:v>
                </c:pt>
                <c:pt idx="6243">
                  <c:v>120.8</c:v>
                </c:pt>
                <c:pt idx="6244">
                  <c:v>120.8</c:v>
                </c:pt>
                <c:pt idx="6245">
                  <c:v>120.8</c:v>
                </c:pt>
                <c:pt idx="6246">
                  <c:v>120.8</c:v>
                </c:pt>
                <c:pt idx="6247">
                  <c:v>122.1</c:v>
                </c:pt>
                <c:pt idx="6248">
                  <c:v>122.1</c:v>
                </c:pt>
                <c:pt idx="6249">
                  <c:v>122.1</c:v>
                </c:pt>
                <c:pt idx="6250">
                  <c:v>122</c:v>
                </c:pt>
                <c:pt idx="6251">
                  <c:v>122</c:v>
                </c:pt>
                <c:pt idx="6252">
                  <c:v>122</c:v>
                </c:pt>
                <c:pt idx="6253">
                  <c:v>121.7</c:v>
                </c:pt>
                <c:pt idx="6254">
                  <c:v>121.7</c:v>
                </c:pt>
                <c:pt idx="6255">
                  <c:v>121.7</c:v>
                </c:pt>
                <c:pt idx="6256">
                  <c:v>121.4</c:v>
                </c:pt>
                <c:pt idx="6257">
                  <c:v>121.4</c:v>
                </c:pt>
                <c:pt idx="6258">
                  <c:v>121.4</c:v>
                </c:pt>
                <c:pt idx="6259">
                  <c:v>122.4</c:v>
                </c:pt>
                <c:pt idx="6260">
                  <c:v>122.4</c:v>
                </c:pt>
                <c:pt idx="6261">
                  <c:v>122.4</c:v>
                </c:pt>
                <c:pt idx="6262">
                  <c:v>122.2</c:v>
                </c:pt>
                <c:pt idx="6263">
                  <c:v>122.2</c:v>
                </c:pt>
                <c:pt idx="6264">
                  <c:v>122.2</c:v>
                </c:pt>
                <c:pt idx="6265">
                  <c:v>122.7</c:v>
                </c:pt>
                <c:pt idx="6266">
                  <c:v>122.7</c:v>
                </c:pt>
                <c:pt idx="6267">
                  <c:v>122.7</c:v>
                </c:pt>
                <c:pt idx="6268">
                  <c:v>122.1</c:v>
                </c:pt>
                <c:pt idx="6269">
                  <c:v>122.1</c:v>
                </c:pt>
                <c:pt idx="6270">
                  <c:v>122.1</c:v>
                </c:pt>
                <c:pt idx="6271">
                  <c:v>121.9</c:v>
                </c:pt>
                <c:pt idx="6272">
                  <c:v>121.9</c:v>
                </c:pt>
                <c:pt idx="6273">
                  <c:v>121.9</c:v>
                </c:pt>
                <c:pt idx="6274">
                  <c:v>121.6</c:v>
                </c:pt>
                <c:pt idx="6275">
                  <c:v>121.6</c:v>
                </c:pt>
                <c:pt idx="6276">
                  <c:v>121.6</c:v>
                </c:pt>
                <c:pt idx="6277">
                  <c:v>120.5</c:v>
                </c:pt>
                <c:pt idx="6278">
                  <c:v>120.5</c:v>
                </c:pt>
                <c:pt idx="6279">
                  <c:v>120.5</c:v>
                </c:pt>
                <c:pt idx="6280">
                  <c:v>120.4</c:v>
                </c:pt>
                <c:pt idx="6281">
                  <c:v>120.4</c:v>
                </c:pt>
                <c:pt idx="6282">
                  <c:v>120.4</c:v>
                </c:pt>
                <c:pt idx="6283">
                  <c:v>120.3</c:v>
                </c:pt>
                <c:pt idx="6284">
                  <c:v>120.3</c:v>
                </c:pt>
                <c:pt idx="6285">
                  <c:v>120.3</c:v>
                </c:pt>
                <c:pt idx="6286">
                  <c:v>121.3</c:v>
                </c:pt>
                <c:pt idx="6287">
                  <c:v>121.3</c:v>
                </c:pt>
                <c:pt idx="6288">
                  <c:v>121.3</c:v>
                </c:pt>
                <c:pt idx="6289">
                  <c:v>121</c:v>
                </c:pt>
                <c:pt idx="6290">
                  <c:v>121</c:v>
                </c:pt>
                <c:pt idx="6291">
                  <c:v>121</c:v>
                </c:pt>
                <c:pt idx="6292">
                  <c:v>120.8</c:v>
                </c:pt>
                <c:pt idx="6293">
                  <c:v>120.8</c:v>
                </c:pt>
                <c:pt idx="6294">
                  <c:v>120.8</c:v>
                </c:pt>
                <c:pt idx="6295">
                  <c:v>120.5</c:v>
                </c:pt>
                <c:pt idx="6296">
                  <c:v>120.5</c:v>
                </c:pt>
                <c:pt idx="6297">
                  <c:v>120.5</c:v>
                </c:pt>
                <c:pt idx="6298">
                  <c:v>120.7</c:v>
                </c:pt>
                <c:pt idx="6299">
                  <c:v>120.7</c:v>
                </c:pt>
                <c:pt idx="6300">
                  <c:v>120.7</c:v>
                </c:pt>
                <c:pt idx="6301">
                  <c:v>120.4</c:v>
                </c:pt>
                <c:pt idx="6302">
                  <c:v>120.4</c:v>
                </c:pt>
                <c:pt idx="6303">
                  <c:v>120.4</c:v>
                </c:pt>
                <c:pt idx="6304">
                  <c:v>119.6</c:v>
                </c:pt>
                <c:pt idx="6305">
                  <c:v>119.6</c:v>
                </c:pt>
                <c:pt idx="6306">
                  <c:v>119.6</c:v>
                </c:pt>
                <c:pt idx="6307">
                  <c:v>119.7</c:v>
                </c:pt>
                <c:pt idx="6308">
                  <c:v>119.7</c:v>
                </c:pt>
                <c:pt idx="6309">
                  <c:v>119.7</c:v>
                </c:pt>
                <c:pt idx="6310">
                  <c:v>119.8</c:v>
                </c:pt>
                <c:pt idx="6311">
                  <c:v>119.8</c:v>
                </c:pt>
                <c:pt idx="6312">
                  <c:v>119.8</c:v>
                </c:pt>
                <c:pt idx="6313">
                  <c:v>119.6</c:v>
                </c:pt>
                <c:pt idx="6314">
                  <c:v>119.6</c:v>
                </c:pt>
                <c:pt idx="6315">
                  <c:v>119.6</c:v>
                </c:pt>
                <c:pt idx="6316">
                  <c:v>118.8</c:v>
                </c:pt>
                <c:pt idx="6317">
                  <c:v>118.8</c:v>
                </c:pt>
                <c:pt idx="6318">
                  <c:v>118.8</c:v>
                </c:pt>
                <c:pt idx="6319">
                  <c:v>118.5</c:v>
                </c:pt>
                <c:pt idx="6320">
                  <c:v>118.5</c:v>
                </c:pt>
                <c:pt idx="6321">
                  <c:v>118.5</c:v>
                </c:pt>
                <c:pt idx="6322">
                  <c:v>117.3</c:v>
                </c:pt>
                <c:pt idx="6323">
                  <c:v>117.3</c:v>
                </c:pt>
                <c:pt idx="6324">
                  <c:v>117.3</c:v>
                </c:pt>
                <c:pt idx="6325">
                  <c:v>117</c:v>
                </c:pt>
                <c:pt idx="6326">
                  <c:v>117</c:v>
                </c:pt>
                <c:pt idx="6327">
                  <c:v>117</c:v>
                </c:pt>
                <c:pt idx="6328">
                  <c:v>116.3</c:v>
                </c:pt>
                <c:pt idx="6329">
                  <c:v>116.3</c:v>
                </c:pt>
                <c:pt idx="6330">
                  <c:v>116.3</c:v>
                </c:pt>
                <c:pt idx="6331">
                  <c:v>116.9</c:v>
                </c:pt>
                <c:pt idx="6332">
                  <c:v>116.9</c:v>
                </c:pt>
                <c:pt idx="6333">
                  <c:v>116.9</c:v>
                </c:pt>
                <c:pt idx="6334">
                  <c:v>116.9</c:v>
                </c:pt>
                <c:pt idx="6335">
                  <c:v>116.9</c:v>
                </c:pt>
                <c:pt idx="6336">
                  <c:v>116.9</c:v>
                </c:pt>
                <c:pt idx="6337">
                  <c:v>117.3</c:v>
                </c:pt>
                <c:pt idx="6338">
                  <c:v>117.3</c:v>
                </c:pt>
                <c:pt idx="6339">
                  <c:v>117.3</c:v>
                </c:pt>
                <c:pt idx="6340">
                  <c:v>117.9</c:v>
                </c:pt>
                <c:pt idx="6341">
                  <c:v>117.9</c:v>
                </c:pt>
                <c:pt idx="6342">
                  <c:v>117.9</c:v>
                </c:pt>
                <c:pt idx="6343">
                  <c:v>118</c:v>
                </c:pt>
                <c:pt idx="6344">
                  <c:v>118</c:v>
                </c:pt>
                <c:pt idx="6345">
                  <c:v>118</c:v>
                </c:pt>
                <c:pt idx="6346">
                  <c:v>117.6</c:v>
                </c:pt>
                <c:pt idx="6347">
                  <c:v>117.6</c:v>
                </c:pt>
                <c:pt idx="6348">
                  <c:v>117.6</c:v>
                </c:pt>
                <c:pt idx="6349">
                  <c:v>116.9</c:v>
                </c:pt>
                <c:pt idx="6350">
                  <c:v>116.9</c:v>
                </c:pt>
                <c:pt idx="6351">
                  <c:v>116.9</c:v>
                </c:pt>
                <c:pt idx="6352">
                  <c:v>116.7</c:v>
                </c:pt>
                <c:pt idx="6353">
                  <c:v>116.7</c:v>
                </c:pt>
                <c:pt idx="6354">
                  <c:v>116.7</c:v>
                </c:pt>
                <c:pt idx="6355">
                  <c:v>116.9</c:v>
                </c:pt>
                <c:pt idx="6356">
                  <c:v>116.9</c:v>
                </c:pt>
                <c:pt idx="6357">
                  <c:v>116.9</c:v>
                </c:pt>
                <c:pt idx="6358">
                  <c:v>117.2</c:v>
                </c:pt>
                <c:pt idx="6359">
                  <c:v>117.2</c:v>
                </c:pt>
                <c:pt idx="6360">
                  <c:v>117.2</c:v>
                </c:pt>
                <c:pt idx="6361">
                  <c:v>117.3</c:v>
                </c:pt>
                <c:pt idx="6362">
                  <c:v>117.3</c:v>
                </c:pt>
                <c:pt idx="6363">
                  <c:v>117.3</c:v>
                </c:pt>
                <c:pt idx="6364">
                  <c:v>116.9</c:v>
                </c:pt>
                <c:pt idx="6365">
                  <c:v>116.9</c:v>
                </c:pt>
                <c:pt idx="6366">
                  <c:v>116.9</c:v>
                </c:pt>
                <c:pt idx="6367">
                  <c:v>117</c:v>
                </c:pt>
                <c:pt idx="6368">
                  <c:v>117</c:v>
                </c:pt>
                <c:pt idx="6369">
                  <c:v>117</c:v>
                </c:pt>
                <c:pt idx="6370">
                  <c:v>116.8</c:v>
                </c:pt>
                <c:pt idx="6371">
                  <c:v>116.8</c:v>
                </c:pt>
                <c:pt idx="6372">
                  <c:v>116.8</c:v>
                </c:pt>
                <c:pt idx="6373">
                  <c:v>117.3</c:v>
                </c:pt>
                <c:pt idx="6374">
                  <c:v>117.3</c:v>
                </c:pt>
                <c:pt idx="6375">
                  <c:v>117.3</c:v>
                </c:pt>
                <c:pt idx="6376">
                  <c:v>117</c:v>
                </c:pt>
                <c:pt idx="6377">
                  <c:v>117</c:v>
                </c:pt>
                <c:pt idx="6378">
                  <c:v>117</c:v>
                </c:pt>
                <c:pt idx="6379">
                  <c:v>117.1</c:v>
                </c:pt>
                <c:pt idx="6380">
                  <c:v>117.1</c:v>
                </c:pt>
                <c:pt idx="6381">
                  <c:v>117.1</c:v>
                </c:pt>
                <c:pt idx="6382">
                  <c:v>117.1</c:v>
                </c:pt>
                <c:pt idx="6383">
                  <c:v>117.1</c:v>
                </c:pt>
                <c:pt idx="6384">
                  <c:v>117.1</c:v>
                </c:pt>
                <c:pt idx="6385">
                  <c:v>117.2</c:v>
                </c:pt>
                <c:pt idx="6386">
                  <c:v>117.2</c:v>
                </c:pt>
                <c:pt idx="6387">
                  <c:v>117.2</c:v>
                </c:pt>
                <c:pt idx="6388">
                  <c:v>117.6</c:v>
                </c:pt>
                <c:pt idx="6389">
                  <c:v>117.6</c:v>
                </c:pt>
                <c:pt idx="6390">
                  <c:v>117.6</c:v>
                </c:pt>
                <c:pt idx="6391">
                  <c:v>118</c:v>
                </c:pt>
                <c:pt idx="6392">
                  <c:v>118</c:v>
                </c:pt>
                <c:pt idx="6393">
                  <c:v>118</c:v>
                </c:pt>
                <c:pt idx="6394">
                  <c:v>118.2</c:v>
                </c:pt>
                <c:pt idx="6395">
                  <c:v>118.2</c:v>
                </c:pt>
                <c:pt idx="6396">
                  <c:v>118.2</c:v>
                </c:pt>
                <c:pt idx="6397">
                  <c:v>118.3</c:v>
                </c:pt>
                <c:pt idx="6398">
                  <c:v>118.3</c:v>
                </c:pt>
                <c:pt idx="6399">
                  <c:v>118.3</c:v>
                </c:pt>
                <c:pt idx="6400">
                  <c:v>118.3</c:v>
                </c:pt>
                <c:pt idx="6401">
                  <c:v>118.3</c:v>
                </c:pt>
                <c:pt idx="6402">
                  <c:v>118.3</c:v>
                </c:pt>
                <c:pt idx="6403">
                  <c:v>118.6</c:v>
                </c:pt>
                <c:pt idx="6404">
                  <c:v>118.6</c:v>
                </c:pt>
                <c:pt idx="6405">
                  <c:v>118.6</c:v>
                </c:pt>
                <c:pt idx="6406">
                  <c:v>118.5</c:v>
                </c:pt>
                <c:pt idx="6407">
                  <c:v>118.5</c:v>
                </c:pt>
                <c:pt idx="6408">
                  <c:v>118.5</c:v>
                </c:pt>
                <c:pt idx="6409">
                  <c:v>118.6</c:v>
                </c:pt>
                <c:pt idx="6410">
                  <c:v>118.6</c:v>
                </c:pt>
                <c:pt idx="6411">
                  <c:v>118.6</c:v>
                </c:pt>
                <c:pt idx="6412">
                  <c:v>118.7</c:v>
                </c:pt>
                <c:pt idx="6413">
                  <c:v>118.7</c:v>
                </c:pt>
                <c:pt idx="6414">
                  <c:v>118.7</c:v>
                </c:pt>
                <c:pt idx="6415">
                  <c:v>118.8</c:v>
                </c:pt>
                <c:pt idx="6416">
                  <c:v>118.8</c:v>
                </c:pt>
                <c:pt idx="6417">
                  <c:v>118.8</c:v>
                </c:pt>
                <c:pt idx="6418">
                  <c:v>118.7</c:v>
                </c:pt>
                <c:pt idx="6419">
                  <c:v>118.7</c:v>
                </c:pt>
                <c:pt idx="6420">
                  <c:v>118.7</c:v>
                </c:pt>
                <c:pt idx="6421">
                  <c:v>118.7</c:v>
                </c:pt>
                <c:pt idx="6422">
                  <c:v>118.7</c:v>
                </c:pt>
                <c:pt idx="6423">
                  <c:v>118.7</c:v>
                </c:pt>
                <c:pt idx="6424">
                  <c:v>119</c:v>
                </c:pt>
                <c:pt idx="6425">
                  <c:v>119</c:v>
                </c:pt>
                <c:pt idx="6426">
                  <c:v>119</c:v>
                </c:pt>
                <c:pt idx="6427">
                  <c:v>118.3</c:v>
                </c:pt>
                <c:pt idx="6428">
                  <c:v>118.3</c:v>
                </c:pt>
                <c:pt idx="6429">
                  <c:v>118.3</c:v>
                </c:pt>
                <c:pt idx="6430">
                  <c:v>116</c:v>
                </c:pt>
                <c:pt idx="6431">
                  <c:v>116</c:v>
                </c:pt>
                <c:pt idx="6432">
                  <c:v>116</c:v>
                </c:pt>
                <c:pt idx="6433">
                  <c:v>111.6</c:v>
                </c:pt>
                <c:pt idx="6434">
                  <c:v>111.6</c:v>
                </c:pt>
                <c:pt idx="6435">
                  <c:v>111.6</c:v>
                </c:pt>
                <c:pt idx="6436">
                  <c:v>109.2</c:v>
                </c:pt>
                <c:pt idx="6437">
                  <c:v>109.2</c:v>
                </c:pt>
                <c:pt idx="6438">
                  <c:v>109.2</c:v>
                </c:pt>
                <c:pt idx="6439">
                  <c:v>110.3</c:v>
                </c:pt>
                <c:pt idx="6440">
                  <c:v>110.3</c:v>
                </c:pt>
                <c:pt idx="6441">
                  <c:v>110.3</c:v>
                </c:pt>
                <c:pt idx="6442">
                  <c:v>114.1</c:v>
                </c:pt>
                <c:pt idx="6443">
                  <c:v>114.1</c:v>
                </c:pt>
                <c:pt idx="6444">
                  <c:v>114.1</c:v>
                </c:pt>
                <c:pt idx="6445">
                  <c:v>117.1</c:v>
                </c:pt>
                <c:pt idx="6446">
                  <c:v>117.1</c:v>
                </c:pt>
                <c:pt idx="6447">
                  <c:v>117.1</c:v>
                </c:pt>
                <c:pt idx="6448">
                  <c:v>117.8</c:v>
                </c:pt>
                <c:pt idx="6449">
                  <c:v>117.8</c:v>
                </c:pt>
                <c:pt idx="6450">
                  <c:v>117.8</c:v>
                </c:pt>
                <c:pt idx="6451">
                  <c:v>117</c:v>
                </c:pt>
                <c:pt idx="6452">
                  <c:v>117</c:v>
                </c:pt>
                <c:pt idx="6453">
                  <c:v>117</c:v>
                </c:pt>
                <c:pt idx="6454">
                  <c:v>115.9</c:v>
                </c:pt>
                <c:pt idx="6455">
                  <c:v>115.9</c:v>
                </c:pt>
                <c:pt idx="6456">
                  <c:v>115.9</c:v>
                </c:pt>
                <c:pt idx="6457">
                  <c:v>115.7</c:v>
                </c:pt>
                <c:pt idx="6458">
                  <c:v>115.7</c:v>
                </c:pt>
                <c:pt idx="6459">
                  <c:v>115.7</c:v>
                </c:pt>
                <c:pt idx="6460">
                  <c:v>116.7</c:v>
                </c:pt>
                <c:pt idx="6461">
                  <c:v>116.7</c:v>
                </c:pt>
                <c:pt idx="6462">
                  <c:v>116.7</c:v>
                </c:pt>
                <c:pt idx="6463">
                  <c:v>118</c:v>
                </c:pt>
                <c:pt idx="6464">
                  <c:v>118</c:v>
                </c:pt>
                <c:pt idx="6465">
                  <c:v>118</c:v>
                </c:pt>
                <c:pt idx="6466">
                  <c:v>118.7</c:v>
                </c:pt>
                <c:pt idx="6467">
                  <c:v>118.7</c:v>
                </c:pt>
                <c:pt idx="6468">
                  <c:v>118.7</c:v>
                </c:pt>
                <c:pt idx="6469">
                  <c:v>118.5</c:v>
                </c:pt>
                <c:pt idx="6470">
                  <c:v>118.5</c:v>
                </c:pt>
                <c:pt idx="6471">
                  <c:v>118.5</c:v>
                </c:pt>
                <c:pt idx="6472">
                  <c:v>118.5</c:v>
                </c:pt>
                <c:pt idx="6473">
                  <c:v>118.5</c:v>
                </c:pt>
                <c:pt idx="6474">
                  <c:v>118.5</c:v>
                </c:pt>
                <c:pt idx="6475">
                  <c:v>118.5</c:v>
                </c:pt>
                <c:pt idx="6476">
                  <c:v>118.5</c:v>
                </c:pt>
                <c:pt idx="6477">
                  <c:v>118.5</c:v>
                </c:pt>
                <c:pt idx="6478">
                  <c:v>118.8</c:v>
                </c:pt>
                <c:pt idx="6479">
                  <c:v>118.8</c:v>
                </c:pt>
                <c:pt idx="6480">
                  <c:v>118.8</c:v>
                </c:pt>
                <c:pt idx="6481">
                  <c:v>118.6</c:v>
                </c:pt>
                <c:pt idx="6482">
                  <c:v>118.6</c:v>
                </c:pt>
                <c:pt idx="6483">
                  <c:v>118.6</c:v>
                </c:pt>
                <c:pt idx="6484">
                  <c:v>118.9</c:v>
                </c:pt>
                <c:pt idx="6485">
                  <c:v>118.9</c:v>
                </c:pt>
                <c:pt idx="6486">
                  <c:v>118.9</c:v>
                </c:pt>
                <c:pt idx="6487">
                  <c:v>119.2</c:v>
                </c:pt>
                <c:pt idx="6488">
                  <c:v>119.2</c:v>
                </c:pt>
                <c:pt idx="6489">
                  <c:v>119.2</c:v>
                </c:pt>
                <c:pt idx="6490">
                  <c:v>119.4</c:v>
                </c:pt>
                <c:pt idx="6491">
                  <c:v>119.4</c:v>
                </c:pt>
                <c:pt idx="6492">
                  <c:v>119.4</c:v>
                </c:pt>
                <c:pt idx="6493">
                  <c:v>119.2</c:v>
                </c:pt>
                <c:pt idx="6494">
                  <c:v>119.2</c:v>
                </c:pt>
                <c:pt idx="6495">
                  <c:v>119.2</c:v>
                </c:pt>
                <c:pt idx="6496">
                  <c:v>119.5</c:v>
                </c:pt>
                <c:pt idx="6497">
                  <c:v>119.5</c:v>
                </c:pt>
                <c:pt idx="6498">
                  <c:v>119.5</c:v>
                </c:pt>
                <c:pt idx="6499">
                  <c:v>120.1</c:v>
                </c:pt>
                <c:pt idx="6500">
                  <c:v>120.1</c:v>
                </c:pt>
                <c:pt idx="6501">
                  <c:v>120.1</c:v>
                </c:pt>
                <c:pt idx="6502">
                  <c:v>120.6</c:v>
                </c:pt>
                <c:pt idx="6503">
                  <c:v>120.6</c:v>
                </c:pt>
                <c:pt idx="6504">
                  <c:v>120.6</c:v>
                </c:pt>
                <c:pt idx="6505">
                  <c:v>121.1</c:v>
                </c:pt>
                <c:pt idx="6506">
                  <c:v>121.1</c:v>
                </c:pt>
                <c:pt idx="6507">
                  <c:v>121.1</c:v>
                </c:pt>
                <c:pt idx="6508">
                  <c:v>121.3</c:v>
                </c:pt>
                <c:pt idx="6509">
                  <c:v>121.3</c:v>
                </c:pt>
                <c:pt idx="6510">
                  <c:v>121.3</c:v>
                </c:pt>
                <c:pt idx="6511">
                  <c:v>121.7</c:v>
                </c:pt>
                <c:pt idx="6512">
                  <c:v>121.7</c:v>
                </c:pt>
                <c:pt idx="6513">
                  <c:v>121.7</c:v>
                </c:pt>
                <c:pt idx="6514">
                  <c:v>121.9</c:v>
                </c:pt>
                <c:pt idx="6515">
                  <c:v>121.9</c:v>
                </c:pt>
                <c:pt idx="6516">
                  <c:v>121.9</c:v>
                </c:pt>
                <c:pt idx="6517">
                  <c:v>122.2</c:v>
                </c:pt>
                <c:pt idx="6518">
                  <c:v>122.2</c:v>
                </c:pt>
                <c:pt idx="6519">
                  <c:v>122.2</c:v>
                </c:pt>
                <c:pt idx="6520">
                  <c:v>123.2</c:v>
                </c:pt>
                <c:pt idx="6521">
                  <c:v>123.2</c:v>
                </c:pt>
                <c:pt idx="6522">
                  <c:v>123.2</c:v>
                </c:pt>
                <c:pt idx="6523">
                  <c:v>124.1</c:v>
                </c:pt>
                <c:pt idx="6524">
                  <c:v>124.1</c:v>
                </c:pt>
                <c:pt idx="6525">
                  <c:v>124.1</c:v>
                </c:pt>
                <c:pt idx="6526">
                  <c:v>125</c:v>
                </c:pt>
                <c:pt idx="6527">
                  <c:v>125</c:v>
                </c:pt>
                <c:pt idx="6528">
                  <c:v>125</c:v>
                </c:pt>
                <c:pt idx="6529">
                  <c:v>125.4</c:v>
                </c:pt>
                <c:pt idx="6530">
                  <c:v>125.4</c:v>
                </c:pt>
                <c:pt idx="6531">
                  <c:v>125.4</c:v>
                </c:pt>
                <c:pt idx="6532">
                  <c:v>125.9</c:v>
                </c:pt>
                <c:pt idx="6533">
                  <c:v>125.9</c:v>
                </c:pt>
                <c:pt idx="6534">
                  <c:v>125.9</c:v>
                </c:pt>
                <c:pt idx="6535">
                  <c:v>126.3</c:v>
                </c:pt>
                <c:pt idx="6536">
                  <c:v>126.3</c:v>
                </c:pt>
                <c:pt idx="6537">
                  <c:v>126.3</c:v>
                </c:pt>
                <c:pt idx="6538">
                  <c:v>126.4</c:v>
                </c:pt>
                <c:pt idx="6539">
                  <c:v>126.4</c:v>
                </c:pt>
                <c:pt idx="6540">
                  <c:v>126.4</c:v>
                </c:pt>
                <c:pt idx="6541">
                  <c:v>126.4</c:v>
                </c:pt>
                <c:pt idx="6542">
                  <c:v>126.4</c:v>
                </c:pt>
                <c:pt idx="6543">
                  <c:v>126.4</c:v>
                </c:pt>
                <c:pt idx="6544">
                  <c:v>126.9</c:v>
                </c:pt>
                <c:pt idx="6545">
                  <c:v>126.9</c:v>
                </c:pt>
                <c:pt idx="6546">
                  <c:v>126.9</c:v>
                </c:pt>
                <c:pt idx="6547">
                  <c:v>126.9</c:v>
                </c:pt>
                <c:pt idx="6548">
                  <c:v>126.9</c:v>
                </c:pt>
                <c:pt idx="6549">
                  <c:v>126.9</c:v>
                </c:pt>
                <c:pt idx="6550">
                  <c:v>126.7</c:v>
                </c:pt>
                <c:pt idx="6551">
                  <c:v>126.7</c:v>
                </c:pt>
                <c:pt idx="6552">
                  <c:v>126.7</c:v>
                </c:pt>
                <c:pt idx="6553">
                  <c:v>126.5</c:v>
                </c:pt>
                <c:pt idx="6554">
                  <c:v>126.5</c:v>
                </c:pt>
                <c:pt idx="6555">
                  <c:v>126.5</c:v>
                </c:pt>
                <c:pt idx="6556">
                  <c:v>126.5</c:v>
                </c:pt>
                <c:pt idx="6557">
                  <c:v>126.5</c:v>
                </c:pt>
                <c:pt idx="6558">
                  <c:v>126.5</c:v>
                </c:pt>
                <c:pt idx="6559">
                  <c:v>126.9</c:v>
                </c:pt>
                <c:pt idx="6560">
                  <c:v>126.9</c:v>
                </c:pt>
                <c:pt idx="6561">
                  <c:v>126.9</c:v>
                </c:pt>
                <c:pt idx="6562">
                  <c:v>126.7</c:v>
                </c:pt>
                <c:pt idx="6563">
                  <c:v>126.7</c:v>
                </c:pt>
                <c:pt idx="6564">
                  <c:v>126.7</c:v>
                </c:pt>
                <c:pt idx="6565">
                  <c:v>127.1</c:v>
                </c:pt>
                <c:pt idx="6566">
                  <c:v>127.1</c:v>
                </c:pt>
                <c:pt idx="6567">
                  <c:v>127.1</c:v>
                </c:pt>
                <c:pt idx="6568">
                  <c:v>126.4</c:v>
                </c:pt>
                <c:pt idx="6569">
                  <c:v>126.4</c:v>
                </c:pt>
                <c:pt idx="6570">
                  <c:v>126.4</c:v>
                </c:pt>
                <c:pt idx="6571">
                  <c:v>126.3</c:v>
                </c:pt>
                <c:pt idx="6572">
                  <c:v>126.3</c:v>
                </c:pt>
                <c:pt idx="6573">
                  <c:v>126.3</c:v>
                </c:pt>
                <c:pt idx="6574">
                  <c:v>125.7</c:v>
                </c:pt>
                <c:pt idx="6575">
                  <c:v>125.7</c:v>
                </c:pt>
                <c:pt idx="6576">
                  <c:v>125.7</c:v>
                </c:pt>
                <c:pt idx="6577">
                  <c:v>125.5</c:v>
                </c:pt>
                <c:pt idx="6578">
                  <c:v>125.5</c:v>
                </c:pt>
                <c:pt idx="6579">
                  <c:v>125.5</c:v>
                </c:pt>
                <c:pt idx="6580">
                  <c:v>125.8</c:v>
                </c:pt>
                <c:pt idx="6581">
                  <c:v>125.8</c:v>
                </c:pt>
                <c:pt idx="6582">
                  <c:v>125.8</c:v>
                </c:pt>
                <c:pt idx="6583">
                  <c:v>126.3</c:v>
                </c:pt>
                <c:pt idx="6584">
                  <c:v>126.3</c:v>
                </c:pt>
                <c:pt idx="6585">
                  <c:v>126.3</c:v>
                </c:pt>
                <c:pt idx="6586">
                  <c:v>126.8</c:v>
                </c:pt>
                <c:pt idx="6587">
                  <c:v>126.8</c:v>
                </c:pt>
                <c:pt idx="6588">
                  <c:v>126.8</c:v>
                </c:pt>
                <c:pt idx="6589">
                  <c:v>126.1</c:v>
                </c:pt>
                <c:pt idx="6590">
                  <c:v>126.1</c:v>
                </c:pt>
                <c:pt idx="6591">
                  <c:v>126.1</c:v>
                </c:pt>
                <c:pt idx="6592">
                  <c:v>125.6</c:v>
                </c:pt>
                <c:pt idx="6593">
                  <c:v>125.6</c:v>
                </c:pt>
                <c:pt idx="6594">
                  <c:v>125.6</c:v>
                </c:pt>
                <c:pt idx="6595">
                  <c:v>126.2</c:v>
                </c:pt>
                <c:pt idx="6596">
                  <c:v>126.2</c:v>
                </c:pt>
                <c:pt idx="6597">
                  <c:v>126.2</c:v>
                </c:pt>
                <c:pt idx="6598">
                  <c:v>126.5</c:v>
                </c:pt>
                <c:pt idx="6599">
                  <c:v>126.5</c:v>
                </c:pt>
                <c:pt idx="6600">
                  <c:v>126.5</c:v>
                </c:pt>
                <c:pt idx="6601">
                  <c:v>126.7</c:v>
                </c:pt>
                <c:pt idx="6602">
                  <c:v>126.7</c:v>
                </c:pt>
                <c:pt idx="6603">
                  <c:v>126.7</c:v>
                </c:pt>
                <c:pt idx="6604">
                  <c:v>126.2</c:v>
                </c:pt>
                <c:pt idx="6605">
                  <c:v>126.2</c:v>
                </c:pt>
                <c:pt idx="6606">
                  <c:v>126.2</c:v>
                </c:pt>
                <c:pt idx="6607">
                  <c:v>126.1</c:v>
                </c:pt>
                <c:pt idx="6608">
                  <c:v>126.1</c:v>
                </c:pt>
                <c:pt idx="6609">
                  <c:v>126.1</c:v>
                </c:pt>
                <c:pt idx="6610">
                  <c:v>126</c:v>
                </c:pt>
                <c:pt idx="6611">
                  <c:v>126</c:v>
                </c:pt>
                <c:pt idx="6612">
                  <c:v>126</c:v>
                </c:pt>
                <c:pt idx="6613">
                  <c:v>125.8</c:v>
                </c:pt>
                <c:pt idx="6614">
                  <c:v>125.8</c:v>
                </c:pt>
                <c:pt idx="6615">
                  <c:v>125.8</c:v>
                </c:pt>
                <c:pt idx="6616">
                  <c:v>125.6</c:v>
                </c:pt>
                <c:pt idx="6617">
                  <c:v>125.6</c:v>
                </c:pt>
                <c:pt idx="6618">
                  <c:v>125.6</c:v>
                </c:pt>
                <c:pt idx="6619">
                  <c:v>125.9</c:v>
                </c:pt>
                <c:pt idx="6620">
                  <c:v>125.9</c:v>
                </c:pt>
                <c:pt idx="6621">
                  <c:v>125.9</c:v>
                </c:pt>
                <c:pt idx="6622">
                  <c:v>126.3</c:v>
                </c:pt>
                <c:pt idx="6623">
                  <c:v>126.3</c:v>
                </c:pt>
                <c:pt idx="6624">
                  <c:v>126.3</c:v>
                </c:pt>
                <c:pt idx="6625">
                  <c:v>126.3</c:v>
                </c:pt>
                <c:pt idx="6626">
                  <c:v>126.3</c:v>
                </c:pt>
                <c:pt idx="6627">
                  <c:v>126.3</c:v>
                </c:pt>
                <c:pt idx="6628">
                  <c:v>125.9</c:v>
                </c:pt>
                <c:pt idx="6629">
                  <c:v>125.9</c:v>
                </c:pt>
                <c:pt idx="6630">
                  <c:v>125.9</c:v>
                </c:pt>
                <c:pt idx="6631">
                  <c:v>125.5</c:v>
                </c:pt>
                <c:pt idx="6632">
                  <c:v>125.5</c:v>
                </c:pt>
                <c:pt idx="6633">
                  <c:v>125.5</c:v>
                </c:pt>
                <c:pt idx="6634">
                  <c:v>126.1</c:v>
                </c:pt>
                <c:pt idx="6635">
                  <c:v>126.1</c:v>
                </c:pt>
                <c:pt idx="6636">
                  <c:v>126.1</c:v>
                </c:pt>
                <c:pt idx="6637">
                  <c:v>126</c:v>
                </c:pt>
                <c:pt idx="6638">
                  <c:v>126</c:v>
                </c:pt>
                <c:pt idx="6639">
                  <c:v>126</c:v>
                </c:pt>
                <c:pt idx="6640">
                  <c:v>126.6</c:v>
                </c:pt>
                <c:pt idx="6641">
                  <c:v>126.6</c:v>
                </c:pt>
                <c:pt idx="6642">
                  <c:v>126.6</c:v>
                </c:pt>
                <c:pt idx="6643">
                  <c:v>126.5</c:v>
                </c:pt>
                <c:pt idx="6644">
                  <c:v>126.5</c:v>
                </c:pt>
                <c:pt idx="6645">
                  <c:v>126.5</c:v>
                </c:pt>
                <c:pt idx="6646">
                  <c:v>127.1</c:v>
                </c:pt>
                <c:pt idx="6647">
                  <c:v>127.1</c:v>
                </c:pt>
                <c:pt idx="6648">
                  <c:v>127.1</c:v>
                </c:pt>
                <c:pt idx="6649">
                  <c:v>127.2</c:v>
                </c:pt>
                <c:pt idx="6650">
                  <c:v>127.2</c:v>
                </c:pt>
                <c:pt idx="6651">
                  <c:v>127.2</c:v>
                </c:pt>
                <c:pt idx="6652">
                  <c:v>127.5</c:v>
                </c:pt>
                <c:pt idx="6653">
                  <c:v>127.5</c:v>
                </c:pt>
                <c:pt idx="6654">
                  <c:v>127.5</c:v>
                </c:pt>
                <c:pt idx="6655">
                  <c:v>127.7</c:v>
                </c:pt>
                <c:pt idx="6656">
                  <c:v>127.7</c:v>
                </c:pt>
                <c:pt idx="6657">
                  <c:v>127.7</c:v>
                </c:pt>
                <c:pt idx="6658">
                  <c:v>127.7</c:v>
                </c:pt>
                <c:pt idx="6659">
                  <c:v>127.7</c:v>
                </c:pt>
                <c:pt idx="6660">
                  <c:v>127.7</c:v>
                </c:pt>
                <c:pt idx="6661">
                  <c:v>127.6</c:v>
                </c:pt>
                <c:pt idx="6662">
                  <c:v>127.6</c:v>
                </c:pt>
                <c:pt idx="6663">
                  <c:v>127.6</c:v>
                </c:pt>
                <c:pt idx="6664">
                  <c:v>127.7</c:v>
                </c:pt>
                <c:pt idx="6665">
                  <c:v>127.7</c:v>
                </c:pt>
                <c:pt idx="6666">
                  <c:v>127.7</c:v>
                </c:pt>
                <c:pt idx="6667">
                  <c:v>127.7</c:v>
                </c:pt>
                <c:pt idx="6668">
                  <c:v>127.7</c:v>
                </c:pt>
                <c:pt idx="6669">
                  <c:v>127.7</c:v>
                </c:pt>
                <c:pt idx="6670">
                  <c:v>127.8</c:v>
                </c:pt>
                <c:pt idx="6671">
                  <c:v>127.8</c:v>
                </c:pt>
                <c:pt idx="6672">
                  <c:v>127.8</c:v>
                </c:pt>
                <c:pt idx="6673">
                  <c:v>127.4</c:v>
                </c:pt>
                <c:pt idx="6674">
                  <c:v>127.4</c:v>
                </c:pt>
                <c:pt idx="6675">
                  <c:v>127.4</c:v>
                </c:pt>
                <c:pt idx="6676">
                  <c:v>127.5</c:v>
                </c:pt>
                <c:pt idx="6677">
                  <c:v>127.5</c:v>
                </c:pt>
                <c:pt idx="6678">
                  <c:v>127.5</c:v>
                </c:pt>
                <c:pt idx="6679">
                  <c:v>127.7</c:v>
                </c:pt>
                <c:pt idx="6680">
                  <c:v>127.7</c:v>
                </c:pt>
                <c:pt idx="6681">
                  <c:v>127.7</c:v>
                </c:pt>
                <c:pt idx="6682">
                  <c:v>128.1</c:v>
                </c:pt>
                <c:pt idx="6683">
                  <c:v>128.1</c:v>
                </c:pt>
                <c:pt idx="6684">
                  <c:v>128.1</c:v>
                </c:pt>
                <c:pt idx="6685">
                  <c:v>128.1</c:v>
                </c:pt>
                <c:pt idx="6686">
                  <c:v>128.1</c:v>
                </c:pt>
                <c:pt idx="6687">
                  <c:v>128.1</c:v>
                </c:pt>
                <c:pt idx="6688">
                  <c:v>128.19999999999999</c:v>
                </c:pt>
                <c:pt idx="6689">
                  <c:v>128.19999999999999</c:v>
                </c:pt>
                <c:pt idx="6690">
                  <c:v>128.19999999999999</c:v>
                </c:pt>
                <c:pt idx="6691">
                  <c:v>128</c:v>
                </c:pt>
                <c:pt idx="6692">
                  <c:v>128</c:v>
                </c:pt>
                <c:pt idx="6693">
                  <c:v>128</c:v>
                </c:pt>
                <c:pt idx="6694">
                  <c:v>127.9</c:v>
                </c:pt>
                <c:pt idx="6695">
                  <c:v>127.9</c:v>
                </c:pt>
                <c:pt idx="6696">
                  <c:v>127.9</c:v>
                </c:pt>
                <c:pt idx="6697">
                  <c:v>127.3</c:v>
                </c:pt>
                <c:pt idx="6698">
                  <c:v>127.3</c:v>
                </c:pt>
                <c:pt idx="6699">
                  <c:v>127.3</c:v>
                </c:pt>
                <c:pt idx="6700">
                  <c:v>127.3</c:v>
                </c:pt>
                <c:pt idx="6701">
                  <c:v>127.3</c:v>
                </c:pt>
                <c:pt idx="6702">
                  <c:v>127.3</c:v>
                </c:pt>
                <c:pt idx="6703">
                  <c:v>127.7</c:v>
                </c:pt>
                <c:pt idx="6704">
                  <c:v>127.7</c:v>
                </c:pt>
                <c:pt idx="6705">
                  <c:v>127.7</c:v>
                </c:pt>
                <c:pt idx="6706">
                  <c:v>128.19999999999999</c:v>
                </c:pt>
                <c:pt idx="6707">
                  <c:v>128.19999999999999</c:v>
                </c:pt>
                <c:pt idx="6708">
                  <c:v>128.19999999999999</c:v>
                </c:pt>
                <c:pt idx="6709">
                  <c:v>128.5</c:v>
                </c:pt>
                <c:pt idx="6710">
                  <c:v>128.5</c:v>
                </c:pt>
                <c:pt idx="6711">
                  <c:v>128.5</c:v>
                </c:pt>
                <c:pt idx="6712">
                  <c:v>128.80000000000001</c:v>
                </c:pt>
                <c:pt idx="6713">
                  <c:v>128.80000000000001</c:v>
                </c:pt>
                <c:pt idx="6714">
                  <c:v>128.80000000000001</c:v>
                </c:pt>
                <c:pt idx="6715">
                  <c:v>129.6</c:v>
                </c:pt>
                <c:pt idx="6716">
                  <c:v>129.6</c:v>
                </c:pt>
                <c:pt idx="6717">
                  <c:v>129.6</c:v>
                </c:pt>
                <c:pt idx="6718">
                  <c:v>129.9</c:v>
                </c:pt>
                <c:pt idx="6719">
                  <c:v>129.9</c:v>
                </c:pt>
                <c:pt idx="6720">
                  <c:v>129.9</c:v>
                </c:pt>
                <c:pt idx="6721">
                  <c:v>130.5</c:v>
                </c:pt>
                <c:pt idx="6722">
                  <c:v>130.5</c:v>
                </c:pt>
                <c:pt idx="6723">
                  <c:v>130.5</c:v>
                </c:pt>
                <c:pt idx="6724">
                  <c:v>130.4</c:v>
                </c:pt>
                <c:pt idx="6725">
                  <c:v>130.4</c:v>
                </c:pt>
                <c:pt idx="6726">
                  <c:v>130.4</c:v>
                </c:pt>
                <c:pt idx="6727">
                  <c:v>130.9</c:v>
                </c:pt>
                <c:pt idx="6728">
                  <c:v>130.9</c:v>
                </c:pt>
                <c:pt idx="6729">
                  <c:v>130.9</c:v>
                </c:pt>
                <c:pt idx="6730">
                  <c:v>130.69999999999999</c:v>
                </c:pt>
                <c:pt idx="6731">
                  <c:v>130.69999999999999</c:v>
                </c:pt>
                <c:pt idx="6732">
                  <c:v>130.69999999999999</c:v>
                </c:pt>
                <c:pt idx="6733">
                  <c:v>130.6</c:v>
                </c:pt>
                <c:pt idx="6734">
                  <c:v>130.6</c:v>
                </c:pt>
                <c:pt idx="6735">
                  <c:v>130.6</c:v>
                </c:pt>
                <c:pt idx="6736">
                  <c:v>130.4</c:v>
                </c:pt>
                <c:pt idx="6737">
                  <c:v>130.4</c:v>
                </c:pt>
                <c:pt idx="6738">
                  <c:v>130.4</c:v>
                </c:pt>
                <c:pt idx="6739">
                  <c:v>130.1</c:v>
                </c:pt>
                <c:pt idx="6740">
                  <c:v>130.1</c:v>
                </c:pt>
                <c:pt idx="6741">
                  <c:v>130.1</c:v>
                </c:pt>
                <c:pt idx="6742">
                  <c:v>130.5</c:v>
                </c:pt>
                <c:pt idx="6743">
                  <c:v>130.5</c:v>
                </c:pt>
                <c:pt idx="6744">
                  <c:v>130.5</c:v>
                </c:pt>
                <c:pt idx="6745">
                  <c:v>130.4</c:v>
                </c:pt>
                <c:pt idx="6746">
                  <c:v>130.4</c:v>
                </c:pt>
                <c:pt idx="6747">
                  <c:v>130.4</c:v>
                </c:pt>
                <c:pt idx="6748">
                  <c:v>130.1</c:v>
                </c:pt>
                <c:pt idx="6749">
                  <c:v>130.1</c:v>
                </c:pt>
                <c:pt idx="6750">
                  <c:v>130.1</c:v>
                </c:pt>
                <c:pt idx="6751">
                  <c:v>129.4</c:v>
                </c:pt>
                <c:pt idx="6752">
                  <c:v>129.4</c:v>
                </c:pt>
                <c:pt idx="6753">
                  <c:v>129.4</c:v>
                </c:pt>
                <c:pt idx="6754">
                  <c:v>129.4</c:v>
                </c:pt>
                <c:pt idx="6755">
                  <c:v>129.4</c:v>
                </c:pt>
                <c:pt idx="6756">
                  <c:v>129.4</c:v>
                </c:pt>
                <c:pt idx="6757">
                  <c:v>129.6</c:v>
                </c:pt>
                <c:pt idx="6758">
                  <c:v>129.6</c:v>
                </c:pt>
                <c:pt idx="6759">
                  <c:v>129.6</c:v>
                </c:pt>
                <c:pt idx="6760">
                  <c:v>129.9</c:v>
                </c:pt>
                <c:pt idx="6761">
                  <c:v>129.9</c:v>
                </c:pt>
                <c:pt idx="6762">
                  <c:v>129.9</c:v>
                </c:pt>
                <c:pt idx="6763">
                  <c:v>129.6</c:v>
                </c:pt>
                <c:pt idx="6764">
                  <c:v>129.6</c:v>
                </c:pt>
                <c:pt idx="6765">
                  <c:v>129.6</c:v>
                </c:pt>
                <c:pt idx="6766">
                  <c:v>129.30000000000001</c:v>
                </c:pt>
                <c:pt idx="6767">
                  <c:v>129.30000000000001</c:v>
                </c:pt>
                <c:pt idx="6768">
                  <c:v>129.30000000000001</c:v>
                </c:pt>
              </c:numCache>
            </c:numRef>
          </c:val>
          <c:smooth val="1"/>
        </c:ser>
        <c:ser>
          <c:idx val="5"/>
          <c:order val="5"/>
          <c:spPr>
            <a:ln w="15875">
              <a:solidFill>
                <a:srgbClr val="7030A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Sheet2!$G$23140:$G$29908</c:f>
              <c:numCache>
                <c:formatCode>General</c:formatCode>
                <c:ptCount val="6769"/>
                <c:pt idx="0">
                  <c:v>121.7</c:v>
                </c:pt>
                <c:pt idx="1">
                  <c:v>121.7</c:v>
                </c:pt>
                <c:pt idx="2">
                  <c:v>121.7</c:v>
                </c:pt>
                <c:pt idx="3">
                  <c:v>121.7</c:v>
                </c:pt>
                <c:pt idx="4">
                  <c:v>121.7</c:v>
                </c:pt>
                <c:pt idx="5">
                  <c:v>121.4</c:v>
                </c:pt>
                <c:pt idx="6">
                  <c:v>121.4</c:v>
                </c:pt>
                <c:pt idx="7">
                  <c:v>121.4</c:v>
                </c:pt>
                <c:pt idx="8">
                  <c:v>121.4</c:v>
                </c:pt>
                <c:pt idx="9">
                  <c:v>121.4</c:v>
                </c:pt>
                <c:pt idx="10">
                  <c:v>121.4</c:v>
                </c:pt>
                <c:pt idx="11">
                  <c:v>121.1</c:v>
                </c:pt>
                <c:pt idx="12">
                  <c:v>121.1</c:v>
                </c:pt>
                <c:pt idx="13">
                  <c:v>121.1</c:v>
                </c:pt>
                <c:pt idx="14">
                  <c:v>121.2</c:v>
                </c:pt>
                <c:pt idx="15">
                  <c:v>121.2</c:v>
                </c:pt>
                <c:pt idx="16">
                  <c:v>121.2</c:v>
                </c:pt>
                <c:pt idx="17">
                  <c:v>120.9</c:v>
                </c:pt>
                <c:pt idx="18">
                  <c:v>120.9</c:v>
                </c:pt>
                <c:pt idx="19">
                  <c:v>120.9</c:v>
                </c:pt>
                <c:pt idx="20">
                  <c:v>120.3</c:v>
                </c:pt>
                <c:pt idx="21">
                  <c:v>120.3</c:v>
                </c:pt>
                <c:pt idx="22">
                  <c:v>120.3</c:v>
                </c:pt>
                <c:pt idx="23">
                  <c:v>120.3</c:v>
                </c:pt>
                <c:pt idx="24">
                  <c:v>120.3</c:v>
                </c:pt>
                <c:pt idx="25">
                  <c:v>120.3</c:v>
                </c:pt>
                <c:pt idx="26">
                  <c:v>120</c:v>
                </c:pt>
                <c:pt idx="27">
                  <c:v>120</c:v>
                </c:pt>
                <c:pt idx="28">
                  <c:v>120</c:v>
                </c:pt>
                <c:pt idx="29">
                  <c:v>120.5</c:v>
                </c:pt>
                <c:pt idx="30">
                  <c:v>120.5</c:v>
                </c:pt>
                <c:pt idx="31">
                  <c:v>120.5</c:v>
                </c:pt>
                <c:pt idx="32">
                  <c:v>119.7</c:v>
                </c:pt>
                <c:pt idx="33">
                  <c:v>119.7</c:v>
                </c:pt>
                <c:pt idx="34">
                  <c:v>119.7</c:v>
                </c:pt>
                <c:pt idx="35">
                  <c:v>119.2</c:v>
                </c:pt>
                <c:pt idx="36">
                  <c:v>119.2</c:v>
                </c:pt>
                <c:pt idx="37">
                  <c:v>119.2</c:v>
                </c:pt>
                <c:pt idx="38">
                  <c:v>119</c:v>
                </c:pt>
                <c:pt idx="39">
                  <c:v>119</c:v>
                </c:pt>
                <c:pt idx="40">
                  <c:v>119</c:v>
                </c:pt>
                <c:pt idx="41">
                  <c:v>119.4</c:v>
                </c:pt>
                <c:pt idx="42">
                  <c:v>119.4</c:v>
                </c:pt>
                <c:pt idx="43">
                  <c:v>119.4</c:v>
                </c:pt>
                <c:pt idx="44">
                  <c:v>120</c:v>
                </c:pt>
                <c:pt idx="45">
                  <c:v>120</c:v>
                </c:pt>
                <c:pt idx="46">
                  <c:v>120</c:v>
                </c:pt>
                <c:pt idx="47">
                  <c:v>120.1</c:v>
                </c:pt>
                <c:pt idx="48">
                  <c:v>120.1</c:v>
                </c:pt>
                <c:pt idx="49">
                  <c:v>120.1</c:v>
                </c:pt>
                <c:pt idx="50">
                  <c:v>120.3</c:v>
                </c:pt>
                <c:pt idx="51">
                  <c:v>120.3</c:v>
                </c:pt>
                <c:pt idx="52">
                  <c:v>120.3</c:v>
                </c:pt>
                <c:pt idx="53">
                  <c:v>120.7</c:v>
                </c:pt>
                <c:pt idx="54">
                  <c:v>120.7</c:v>
                </c:pt>
                <c:pt idx="55">
                  <c:v>120.7</c:v>
                </c:pt>
                <c:pt idx="56">
                  <c:v>121.2</c:v>
                </c:pt>
                <c:pt idx="57">
                  <c:v>121.2</c:v>
                </c:pt>
                <c:pt idx="58">
                  <c:v>121.2</c:v>
                </c:pt>
                <c:pt idx="59">
                  <c:v>121.4</c:v>
                </c:pt>
                <c:pt idx="60">
                  <c:v>121.4</c:v>
                </c:pt>
                <c:pt idx="61">
                  <c:v>121.4</c:v>
                </c:pt>
                <c:pt idx="62">
                  <c:v>121.3</c:v>
                </c:pt>
                <c:pt idx="63">
                  <c:v>121.3</c:v>
                </c:pt>
                <c:pt idx="64">
                  <c:v>121.3</c:v>
                </c:pt>
                <c:pt idx="65">
                  <c:v>120.8</c:v>
                </c:pt>
                <c:pt idx="66">
                  <c:v>120.8</c:v>
                </c:pt>
                <c:pt idx="67">
                  <c:v>120.8</c:v>
                </c:pt>
                <c:pt idx="68">
                  <c:v>121.2</c:v>
                </c:pt>
                <c:pt idx="69">
                  <c:v>121.2</c:v>
                </c:pt>
                <c:pt idx="70">
                  <c:v>121.2</c:v>
                </c:pt>
                <c:pt idx="71">
                  <c:v>121.7</c:v>
                </c:pt>
                <c:pt idx="72">
                  <c:v>121.7</c:v>
                </c:pt>
                <c:pt idx="73">
                  <c:v>121.7</c:v>
                </c:pt>
                <c:pt idx="74">
                  <c:v>122</c:v>
                </c:pt>
                <c:pt idx="75">
                  <c:v>122</c:v>
                </c:pt>
                <c:pt idx="76">
                  <c:v>122</c:v>
                </c:pt>
                <c:pt idx="77">
                  <c:v>122</c:v>
                </c:pt>
                <c:pt idx="78">
                  <c:v>122</c:v>
                </c:pt>
                <c:pt idx="79">
                  <c:v>122</c:v>
                </c:pt>
                <c:pt idx="80">
                  <c:v>121.3</c:v>
                </c:pt>
                <c:pt idx="81">
                  <c:v>121.3</c:v>
                </c:pt>
                <c:pt idx="82">
                  <c:v>121.3</c:v>
                </c:pt>
                <c:pt idx="83">
                  <c:v>120.8</c:v>
                </c:pt>
                <c:pt idx="84">
                  <c:v>120.8</c:v>
                </c:pt>
                <c:pt idx="85">
                  <c:v>120.8</c:v>
                </c:pt>
                <c:pt idx="86">
                  <c:v>121.2</c:v>
                </c:pt>
                <c:pt idx="87">
                  <c:v>121.2</c:v>
                </c:pt>
                <c:pt idx="88">
                  <c:v>121.2</c:v>
                </c:pt>
                <c:pt idx="89">
                  <c:v>121.8</c:v>
                </c:pt>
                <c:pt idx="90">
                  <c:v>121.8</c:v>
                </c:pt>
                <c:pt idx="91">
                  <c:v>121.8</c:v>
                </c:pt>
                <c:pt idx="92">
                  <c:v>122.6</c:v>
                </c:pt>
                <c:pt idx="93">
                  <c:v>122.6</c:v>
                </c:pt>
                <c:pt idx="94">
                  <c:v>122.6</c:v>
                </c:pt>
                <c:pt idx="95">
                  <c:v>122.2</c:v>
                </c:pt>
                <c:pt idx="96">
                  <c:v>122.2</c:v>
                </c:pt>
                <c:pt idx="97">
                  <c:v>122.2</c:v>
                </c:pt>
                <c:pt idx="98">
                  <c:v>122.8</c:v>
                </c:pt>
                <c:pt idx="99">
                  <c:v>122.8</c:v>
                </c:pt>
                <c:pt idx="100">
                  <c:v>122.8</c:v>
                </c:pt>
                <c:pt idx="101">
                  <c:v>123.8</c:v>
                </c:pt>
                <c:pt idx="102">
                  <c:v>123.8</c:v>
                </c:pt>
                <c:pt idx="103">
                  <c:v>123.8</c:v>
                </c:pt>
                <c:pt idx="104">
                  <c:v>125.2</c:v>
                </c:pt>
                <c:pt idx="105">
                  <c:v>125.2</c:v>
                </c:pt>
                <c:pt idx="106">
                  <c:v>125.2</c:v>
                </c:pt>
                <c:pt idx="107">
                  <c:v>125.5</c:v>
                </c:pt>
                <c:pt idx="108">
                  <c:v>125.5</c:v>
                </c:pt>
                <c:pt idx="109">
                  <c:v>125.5</c:v>
                </c:pt>
                <c:pt idx="110">
                  <c:v>126</c:v>
                </c:pt>
                <c:pt idx="111">
                  <c:v>126</c:v>
                </c:pt>
                <c:pt idx="112">
                  <c:v>126</c:v>
                </c:pt>
                <c:pt idx="113">
                  <c:v>127.3</c:v>
                </c:pt>
                <c:pt idx="114">
                  <c:v>127.3</c:v>
                </c:pt>
                <c:pt idx="115">
                  <c:v>127.3</c:v>
                </c:pt>
                <c:pt idx="116">
                  <c:v>129.19999999999999</c:v>
                </c:pt>
                <c:pt idx="117">
                  <c:v>129.19999999999999</c:v>
                </c:pt>
                <c:pt idx="118">
                  <c:v>129.19999999999999</c:v>
                </c:pt>
                <c:pt idx="119">
                  <c:v>130.9</c:v>
                </c:pt>
                <c:pt idx="120">
                  <c:v>130.9</c:v>
                </c:pt>
                <c:pt idx="121">
                  <c:v>130.9</c:v>
                </c:pt>
                <c:pt idx="122">
                  <c:v>133</c:v>
                </c:pt>
                <c:pt idx="123">
                  <c:v>133</c:v>
                </c:pt>
                <c:pt idx="124">
                  <c:v>133</c:v>
                </c:pt>
                <c:pt idx="125">
                  <c:v>136</c:v>
                </c:pt>
                <c:pt idx="126">
                  <c:v>136</c:v>
                </c:pt>
                <c:pt idx="127">
                  <c:v>136</c:v>
                </c:pt>
                <c:pt idx="128">
                  <c:v>141.69999999999999</c:v>
                </c:pt>
                <c:pt idx="129">
                  <c:v>141.69999999999999</c:v>
                </c:pt>
                <c:pt idx="130">
                  <c:v>141.69999999999999</c:v>
                </c:pt>
                <c:pt idx="131">
                  <c:v>144.5</c:v>
                </c:pt>
                <c:pt idx="132">
                  <c:v>144.5</c:v>
                </c:pt>
                <c:pt idx="133">
                  <c:v>144.5</c:v>
                </c:pt>
                <c:pt idx="134">
                  <c:v>159.69999999999999</c:v>
                </c:pt>
                <c:pt idx="135">
                  <c:v>159.69999999999999</c:v>
                </c:pt>
                <c:pt idx="136">
                  <c:v>159.69999999999999</c:v>
                </c:pt>
                <c:pt idx="137">
                  <c:v>173.9</c:v>
                </c:pt>
                <c:pt idx="138">
                  <c:v>173.9</c:v>
                </c:pt>
                <c:pt idx="139">
                  <c:v>173.9</c:v>
                </c:pt>
                <c:pt idx="140">
                  <c:v>176.5</c:v>
                </c:pt>
                <c:pt idx="141">
                  <c:v>176.5</c:v>
                </c:pt>
                <c:pt idx="142">
                  <c:v>176.5</c:v>
                </c:pt>
                <c:pt idx="143">
                  <c:v>178.8</c:v>
                </c:pt>
                <c:pt idx="144">
                  <c:v>178.8</c:v>
                </c:pt>
                <c:pt idx="145">
                  <c:v>178.8</c:v>
                </c:pt>
                <c:pt idx="146">
                  <c:v>176.7</c:v>
                </c:pt>
                <c:pt idx="147">
                  <c:v>176.7</c:v>
                </c:pt>
                <c:pt idx="148">
                  <c:v>176.7</c:v>
                </c:pt>
                <c:pt idx="149">
                  <c:v>169.8</c:v>
                </c:pt>
                <c:pt idx="150">
                  <c:v>169.8</c:v>
                </c:pt>
                <c:pt idx="151">
                  <c:v>169.8</c:v>
                </c:pt>
                <c:pt idx="152">
                  <c:v>161.1</c:v>
                </c:pt>
                <c:pt idx="153">
                  <c:v>161.1</c:v>
                </c:pt>
                <c:pt idx="154">
                  <c:v>161.1</c:v>
                </c:pt>
                <c:pt idx="155">
                  <c:v>152.4</c:v>
                </c:pt>
                <c:pt idx="156">
                  <c:v>152.4</c:v>
                </c:pt>
                <c:pt idx="157">
                  <c:v>152.4</c:v>
                </c:pt>
                <c:pt idx="158">
                  <c:v>145.9</c:v>
                </c:pt>
                <c:pt idx="159">
                  <c:v>145.9</c:v>
                </c:pt>
                <c:pt idx="160">
                  <c:v>145.9</c:v>
                </c:pt>
                <c:pt idx="161">
                  <c:v>142.1</c:v>
                </c:pt>
                <c:pt idx="162">
                  <c:v>142.1</c:v>
                </c:pt>
                <c:pt idx="163">
                  <c:v>142.1</c:v>
                </c:pt>
                <c:pt idx="164">
                  <c:v>140.69999999999999</c:v>
                </c:pt>
                <c:pt idx="165">
                  <c:v>140.69999999999999</c:v>
                </c:pt>
                <c:pt idx="166">
                  <c:v>140.69999999999999</c:v>
                </c:pt>
                <c:pt idx="167">
                  <c:v>140.4</c:v>
                </c:pt>
                <c:pt idx="168">
                  <c:v>140.4</c:v>
                </c:pt>
                <c:pt idx="169">
                  <c:v>140.4</c:v>
                </c:pt>
                <c:pt idx="170">
                  <c:v>140.69999999999999</c:v>
                </c:pt>
                <c:pt idx="171">
                  <c:v>140.69999999999999</c:v>
                </c:pt>
                <c:pt idx="172">
                  <c:v>140.69999999999999</c:v>
                </c:pt>
                <c:pt idx="173">
                  <c:v>140.5</c:v>
                </c:pt>
                <c:pt idx="174">
                  <c:v>140.5</c:v>
                </c:pt>
                <c:pt idx="175">
                  <c:v>140.5</c:v>
                </c:pt>
                <c:pt idx="176">
                  <c:v>140.4</c:v>
                </c:pt>
                <c:pt idx="177">
                  <c:v>140.4</c:v>
                </c:pt>
                <c:pt idx="178">
                  <c:v>140.4</c:v>
                </c:pt>
                <c:pt idx="179">
                  <c:v>140.30000000000001</c:v>
                </c:pt>
                <c:pt idx="180">
                  <c:v>140.30000000000001</c:v>
                </c:pt>
                <c:pt idx="181">
                  <c:v>140.30000000000001</c:v>
                </c:pt>
                <c:pt idx="182">
                  <c:v>139.9</c:v>
                </c:pt>
                <c:pt idx="183">
                  <c:v>139.9</c:v>
                </c:pt>
                <c:pt idx="184">
                  <c:v>139.9</c:v>
                </c:pt>
                <c:pt idx="185">
                  <c:v>139.30000000000001</c:v>
                </c:pt>
                <c:pt idx="186">
                  <c:v>139.30000000000001</c:v>
                </c:pt>
                <c:pt idx="187">
                  <c:v>139.30000000000001</c:v>
                </c:pt>
                <c:pt idx="188">
                  <c:v>138.4</c:v>
                </c:pt>
                <c:pt idx="189">
                  <c:v>138.4</c:v>
                </c:pt>
                <c:pt idx="190">
                  <c:v>138.4</c:v>
                </c:pt>
                <c:pt idx="191">
                  <c:v>137.19999999999999</c:v>
                </c:pt>
                <c:pt idx="192">
                  <c:v>137.19999999999999</c:v>
                </c:pt>
                <c:pt idx="193">
                  <c:v>137.19999999999999</c:v>
                </c:pt>
                <c:pt idx="194">
                  <c:v>135.6</c:v>
                </c:pt>
                <c:pt idx="195">
                  <c:v>135.6</c:v>
                </c:pt>
                <c:pt idx="196">
                  <c:v>135.6</c:v>
                </c:pt>
                <c:pt idx="197">
                  <c:v>133.4</c:v>
                </c:pt>
                <c:pt idx="198">
                  <c:v>133.4</c:v>
                </c:pt>
                <c:pt idx="199">
                  <c:v>133.4</c:v>
                </c:pt>
                <c:pt idx="200">
                  <c:v>131.80000000000001</c:v>
                </c:pt>
                <c:pt idx="201">
                  <c:v>131.80000000000001</c:v>
                </c:pt>
                <c:pt idx="202">
                  <c:v>131.80000000000001</c:v>
                </c:pt>
                <c:pt idx="203">
                  <c:v>130.1</c:v>
                </c:pt>
                <c:pt idx="204">
                  <c:v>130.1</c:v>
                </c:pt>
                <c:pt idx="205">
                  <c:v>130.1</c:v>
                </c:pt>
                <c:pt idx="206">
                  <c:v>129.19999999999999</c:v>
                </c:pt>
                <c:pt idx="207">
                  <c:v>129.19999999999999</c:v>
                </c:pt>
                <c:pt idx="208">
                  <c:v>129.19999999999999</c:v>
                </c:pt>
                <c:pt idx="209">
                  <c:v>128.30000000000001</c:v>
                </c:pt>
                <c:pt idx="210">
                  <c:v>128.30000000000001</c:v>
                </c:pt>
                <c:pt idx="211">
                  <c:v>128.30000000000001</c:v>
                </c:pt>
                <c:pt idx="212">
                  <c:v>128.1</c:v>
                </c:pt>
                <c:pt idx="213">
                  <c:v>128.1</c:v>
                </c:pt>
                <c:pt idx="214">
                  <c:v>128.1</c:v>
                </c:pt>
                <c:pt idx="215">
                  <c:v>128</c:v>
                </c:pt>
                <c:pt idx="216">
                  <c:v>128</c:v>
                </c:pt>
                <c:pt idx="217">
                  <c:v>128</c:v>
                </c:pt>
                <c:pt idx="218">
                  <c:v>128.1</c:v>
                </c:pt>
                <c:pt idx="219">
                  <c:v>128.1</c:v>
                </c:pt>
                <c:pt idx="220">
                  <c:v>128.1</c:v>
                </c:pt>
                <c:pt idx="221">
                  <c:v>128</c:v>
                </c:pt>
                <c:pt idx="222">
                  <c:v>128</c:v>
                </c:pt>
                <c:pt idx="223">
                  <c:v>128</c:v>
                </c:pt>
                <c:pt idx="224">
                  <c:v>127.9</c:v>
                </c:pt>
                <c:pt idx="225">
                  <c:v>127.9</c:v>
                </c:pt>
                <c:pt idx="226">
                  <c:v>127.9</c:v>
                </c:pt>
                <c:pt idx="227">
                  <c:v>127.7</c:v>
                </c:pt>
                <c:pt idx="228">
                  <c:v>127.7</c:v>
                </c:pt>
                <c:pt idx="229">
                  <c:v>127.7</c:v>
                </c:pt>
                <c:pt idx="230">
                  <c:v>127.7</c:v>
                </c:pt>
                <c:pt idx="231">
                  <c:v>127.7</c:v>
                </c:pt>
                <c:pt idx="232">
                  <c:v>127.7</c:v>
                </c:pt>
                <c:pt idx="233">
                  <c:v>127.5</c:v>
                </c:pt>
                <c:pt idx="234">
                  <c:v>127.5</c:v>
                </c:pt>
                <c:pt idx="235">
                  <c:v>127.5</c:v>
                </c:pt>
                <c:pt idx="236">
                  <c:v>127.6</c:v>
                </c:pt>
                <c:pt idx="237">
                  <c:v>127.6</c:v>
                </c:pt>
                <c:pt idx="238">
                  <c:v>127.6</c:v>
                </c:pt>
                <c:pt idx="239">
                  <c:v>127.7</c:v>
                </c:pt>
                <c:pt idx="240">
                  <c:v>127.7</c:v>
                </c:pt>
                <c:pt idx="241">
                  <c:v>127.7</c:v>
                </c:pt>
                <c:pt idx="242">
                  <c:v>127.2</c:v>
                </c:pt>
                <c:pt idx="243">
                  <c:v>127.2</c:v>
                </c:pt>
                <c:pt idx="244">
                  <c:v>127.2</c:v>
                </c:pt>
                <c:pt idx="245">
                  <c:v>126.5</c:v>
                </c:pt>
                <c:pt idx="246">
                  <c:v>126.5</c:v>
                </c:pt>
                <c:pt idx="247">
                  <c:v>126.5</c:v>
                </c:pt>
                <c:pt idx="248">
                  <c:v>125.2</c:v>
                </c:pt>
                <c:pt idx="249">
                  <c:v>125.2</c:v>
                </c:pt>
                <c:pt idx="250">
                  <c:v>125.2</c:v>
                </c:pt>
                <c:pt idx="251">
                  <c:v>124.8</c:v>
                </c:pt>
                <c:pt idx="252">
                  <c:v>124.8</c:v>
                </c:pt>
                <c:pt idx="253">
                  <c:v>124.8</c:v>
                </c:pt>
                <c:pt idx="254">
                  <c:v>124.6</c:v>
                </c:pt>
                <c:pt idx="255">
                  <c:v>124.6</c:v>
                </c:pt>
                <c:pt idx="256">
                  <c:v>124.6</c:v>
                </c:pt>
                <c:pt idx="257">
                  <c:v>124.6</c:v>
                </c:pt>
                <c:pt idx="258">
                  <c:v>124.6</c:v>
                </c:pt>
                <c:pt idx="259">
                  <c:v>124.6</c:v>
                </c:pt>
                <c:pt idx="260">
                  <c:v>124.3</c:v>
                </c:pt>
                <c:pt idx="261">
                  <c:v>124.3</c:v>
                </c:pt>
                <c:pt idx="262">
                  <c:v>124.3</c:v>
                </c:pt>
                <c:pt idx="263">
                  <c:v>123.8</c:v>
                </c:pt>
                <c:pt idx="264">
                  <c:v>123.8</c:v>
                </c:pt>
                <c:pt idx="265">
                  <c:v>123.8</c:v>
                </c:pt>
                <c:pt idx="266">
                  <c:v>123.5</c:v>
                </c:pt>
                <c:pt idx="267">
                  <c:v>123.5</c:v>
                </c:pt>
                <c:pt idx="268">
                  <c:v>123.5</c:v>
                </c:pt>
                <c:pt idx="269">
                  <c:v>122.8</c:v>
                </c:pt>
                <c:pt idx="270">
                  <c:v>122.8</c:v>
                </c:pt>
                <c:pt idx="271">
                  <c:v>122.8</c:v>
                </c:pt>
                <c:pt idx="272">
                  <c:v>122.6</c:v>
                </c:pt>
                <c:pt idx="273">
                  <c:v>122.6</c:v>
                </c:pt>
                <c:pt idx="274">
                  <c:v>122.6</c:v>
                </c:pt>
                <c:pt idx="275">
                  <c:v>122.6</c:v>
                </c:pt>
                <c:pt idx="276">
                  <c:v>122.6</c:v>
                </c:pt>
                <c:pt idx="277">
                  <c:v>122.6</c:v>
                </c:pt>
                <c:pt idx="278">
                  <c:v>122.9</c:v>
                </c:pt>
                <c:pt idx="279">
                  <c:v>122.9</c:v>
                </c:pt>
                <c:pt idx="280">
                  <c:v>122.9</c:v>
                </c:pt>
                <c:pt idx="281">
                  <c:v>123</c:v>
                </c:pt>
                <c:pt idx="282">
                  <c:v>123</c:v>
                </c:pt>
                <c:pt idx="283">
                  <c:v>123</c:v>
                </c:pt>
                <c:pt idx="284">
                  <c:v>122.5</c:v>
                </c:pt>
                <c:pt idx="285">
                  <c:v>122.5</c:v>
                </c:pt>
                <c:pt idx="286">
                  <c:v>122.5</c:v>
                </c:pt>
                <c:pt idx="287">
                  <c:v>122.3</c:v>
                </c:pt>
                <c:pt idx="288">
                  <c:v>122.3</c:v>
                </c:pt>
                <c:pt idx="289">
                  <c:v>122.3</c:v>
                </c:pt>
                <c:pt idx="290">
                  <c:v>122.3</c:v>
                </c:pt>
                <c:pt idx="291">
                  <c:v>122.3</c:v>
                </c:pt>
                <c:pt idx="292">
                  <c:v>122.3</c:v>
                </c:pt>
                <c:pt idx="293">
                  <c:v>122.6</c:v>
                </c:pt>
                <c:pt idx="294">
                  <c:v>122.6</c:v>
                </c:pt>
                <c:pt idx="295">
                  <c:v>122.6</c:v>
                </c:pt>
                <c:pt idx="296">
                  <c:v>123.3</c:v>
                </c:pt>
                <c:pt idx="297">
                  <c:v>123.3</c:v>
                </c:pt>
                <c:pt idx="298">
                  <c:v>123.3</c:v>
                </c:pt>
                <c:pt idx="299">
                  <c:v>123.1</c:v>
                </c:pt>
                <c:pt idx="300">
                  <c:v>123.1</c:v>
                </c:pt>
                <c:pt idx="301">
                  <c:v>123.1</c:v>
                </c:pt>
                <c:pt idx="302">
                  <c:v>123.4</c:v>
                </c:pt>
                <c:pt idx="303">
                  <c:v>123.4</c:v>
                </c:pt>
                <c:pt idx="304">
                  <c:v>123.4</c:v>
                </c:pt>
                <c:pt idx="305">
                  <c:v>122.6</c:v>
                </c:pt>
                <c:pt idx="306">
                  <c:v>122.6</c:v>
                </c:pt>
                <c:pt idx="307">
                  <c:v>122.6</c:v>
                </c:pt>
                <c:pt idx="308">
                  <c:v>123.1</c:v>
                </c:pt>
                <c:pt idx="309">
                  <c:v>123.1</c:v>
                </c:pt>
                <c:pt idx="310">
                  <c:v>123.1</c:v>
                </c:pt>
                <c:pt idx="311">
                  <c:v>122.7</c:v>
                </c:pt>
                <c:pt idx="312">
                  <c:v>122.7</c:v>
                </c:pt>
                <c:pt idx="313">
                  <c:v>122.7</c:v>
                </c:pt>
                <c:pt idx="314">
                  <c:v>123.2</c:v>
                </c:pt>
                <c:pt idx="315">
                  <c:v>123.2</c:v>
                </c:pt>
                <c:pt idx="316">
                  <c:v>123.2</c:v>
                </c:pt>
                <c:pt idx="317">
                  <c:v>122.8</c:v>
                </c:pt>
                <c:pt idx="318">
                  <c:v>122.8</c:v>
                </c:pt>
                <c:pt idx="319">
                  <c:v>122.8</c:v>
                </c:pt>
                <c:pt idx="320">
                  <c:v>123.4</c:v>
                </c:pt>
                <c:pt idx="321">
                  <c:v>123.4</c:v>
                </c:pt>
                <c:pt idx="322">
                  <c:v>123.4</c:v>
                </c:pt>
                <c:pt idx="323">
                  <c:v>123.5</c:v>
                </c:pt>
                <c:pt idx="324">
                  <c:v>123.5</c:v>
                </c:pt>
                <c:pt idx="325">
                  <c:v>123.5</c:v>
                </c:pt>
                <c:pt idx="326">
                  <c:v>123.8</c:v>
                </c:pt>
                <c:pt idx="327">
                  <c:v>123.8</c:v>
                </c:pt>
                <c:pt idx="328">
                  <c:v>123.8</c:v>
                </c:pt>
                <c:pt idx="329">
                  <c:v>123.9</c:v>
                </c:pt>
                <c:pt idx="330">
                  <c:v>123.9</c:v>
                </c:pt>
                <c:pt idx="331">
                  <c:v>123.9</c:v>
                </c:pt>
                <c:pt idx="332">
                  <c:v>123.6</c:v>
                </c:pt>
                <c:pt idx="333">
                  <c:v>123.6</c:v>
                </c:pt>
                <c:pt idx="334">
                  <c:v>123.6</c:v>
                </c:pt>
                <c:pt idx="335">
                  <c:v>124.2</c:v>
                </c:pt>
                <c:pt idx="336">
                  <c:v>124.2</c:v>
                </c:pt>
                <c:pt idx="337">
                  <c:v>124.2</c:v>
                </c:pt>
                <c:pt idx="338">
                  <c:v>124.5</c:v>
                </c:pt>
                <c:pt idx="339">
                  <c:v>124.5</c:v>
                </c:pt>
                <c:pt idx="340">
                  <c:v>124.5</c:v>
                </c:pt>
                <c:pt idx="341">
                  <c:v>126</c:v>
                </c:pt>
                <c:pt idx="342">
                  <c:v>126</c:v>
                </c:pt>
                <c:pt idx="343">
                  <c:v>126</c:v>
                </c:pt>
                <c:pt idx="344">
                  <c:v>127</c:v>
                </c:pt>
                <c:pt idx="345">
                  <c:v>127</c:v>
                </c:pt>
                <c:pt idx="346">
                  <c:v>127</c:v>
                </c:pt>
                <c:pt idx="347">
                  <c:v>129.4</c:v>
                </c:pt>
                <c:pt idx="348">
                  <c:v>129.4</c:v>
                </c:pt>
                <c:pt idx="349">
                  <c:v>129.4</c:v>
                </c:pt>
                <c:pt idx="350">
                  <c:v>132.30000000000001</c:v>
                </c:pt>
                <c:pt idx="351">
                  <c:v>132.30000000000001</c:v>
                </c:pt>
                <c:pt idx="352">
                  <c:v>132.30000000000001</c:v>
                </c:pt>
                <c:pt idx="353">
                  <c:v>137.1</c:v>
                </c:pt>
                <c:pt idx="354">
                  <c:v>137.1</c:v>
                </c:pt>
                <c:pt idx="355">
                  <c:v>137.1</c:v>
                </c:pt>
                <c:pt idx="356">
                  <c:v>142.80000000000001</c:v>
                </c:pt>
                <c:pt idx="357">
                  <c:v>142.80000000000001</c:v>
                </c:pt>
                <c:pt idx="358">
                  <c:v>142.80000000000001</c:v>
                </c:pt>
                <c:pt idx="359">
                  <c:v>149.4</c:v>
                </c:pt>
                <c:pt idx="360">
                  <c:v>149.4</c:v>
                </c:pt>
                <c:pt idx="361">
                  <c:v>149.4</c:v>
                </c:pt>
                <c:pt idx="362">
                  <c:v>156.9</c:v>
                </c:pt>
                <c:pt idx="363">
                  <c:v>156.9</c:v>
                </c:pt>
                <c:pt idx="364">
                  <c:v>156.9</c:v>
                </c:pt>
                <c:pt idx="365">
                  <c:v>163.6</c:v>
                </c:pt>
                <c:pt idx="366">
                  <c:v>163.6</c:v>
                </c:pt>
                <c:pt idx="367">
                  <c:v>163.6</c:v>
                </c:pt>
                <c:pt idx="368">
                  <c:v>169.4</c:v>
                </c:pt>
                <c:pt idx="369">
                  <c:v>169.4</c:v>
                </c:pt>
                <c:pt idx="370">
                  <c:v>169.4</c:v>
                </c:pt>
                <c:pt idx="371">
                  <c:v>173.8</c:v>
                </c:pt>
                <c:pt idx="372">
                  <c:v>173.8</c:v>
                </c:pt>
                <c:pt idx="373">
                  <c:v>173.8</c:v>
                </c:pt>
                <c:pt idx="374">
                  <c:v>178.2</c:v>
                </c:pt>
                <c:pt idx="375">
                  <c:v>178.2</c:v>
                </c:pt>
                <c:pt idx="376">
                  <c:v>178.2</c:v>
                </c:pt>
                <c:pt idx="377">
                  <c:v>182.1</c:v>
                </c:pt>
                <c:pt idx="378">
                  <c:v>182.1</c:v>
                </c:pt>
                <c:pt idx="379">
                  <c:v>182.1</c:v>
                </c:pt>
                <c:pt idx="380">
                  <c:v>185.1</c:v>
                </c:pt>
                <c:pt idx="381">
                  <c:v>185.1</c:v>
                </c:pt>
                <c:pt idx="382">
                  <c:v>185.1</c:v>
                </c:pt>
                <c:pt idx="383">
                  <c:v>187.4</c:v>
                </c:pt>
                <c:pt idx="384">
                  <c:v>187.4</c:v>
                </c:pt>
                <c:pt idx="385">
                  <c:v>187.4</c:v>
                </c:pt>
                <c:pt idx="386">
                  <c:v>188.9</c:v>
                </c:pt>
                <c:pt idx="387">
                  <c:v>188.9</c:v>
                </c:pt>
                <c:pt idx="388">
                  <c:v>188.9</c:v>
                </c:pt>
                <c:pt idx="389">
                  <c:v>187.8</c:v>
                </c:pt>
                <c:pt idx="390">
                  <c:v>187.8</c:v>
                </c:pt>
                <c:pt idx="391">
                  <c:v>187.8</c:v>
                </c:pt>
                <c:pt idx="392">
                  <c:v>184.2</c:v>
                </c:pt>
                <c:pt idx="393">
                  <c:v>184.2</c:v>
                </c:pt>
                <c:pt idx="394">
                  <c:v>184.2</c:v>
                </c:pt>
                <c:pt idx="395">
                  <c:v>180</c:v>
                </c:pt>
                <c:pt idx="396">
                  <c:v>180</c:v>
                </c:pt>
                <c:pt idx="397">
                  <c:v>180</c:v>
                </c:pt>
                <c:pt idx="398">
                  <c:v>175.9</c:v>
                </c:pt>
                <c:pt idx="399">
                  <c:v>175.9</c:v>
                </c:pt>
                <c:pt idx="400">
                  <c:v>175.9</c:v>
                </c:pt>
                <c:pt idx="401">
                  <c:v>171.5</c:v>
                </c:pt>
                <c:pt idx="402">
                  <c:v>171.5</c:v>
                </c:pt>
                <c:pt idx="403">
                  <c:v>171.5</c:v>
                </c:pt>
                <c:pt idx="404">
                  <c:v>166.4</c:v>
                </c:pt>
                <c:pt idx="405">
                  <c:v>166.4</c:v>
                </c:pt>
                <c:pt idx="406">
                  <c:v>166.4</c:v>
                </c:pt>
                <c:pt idx="407">
                  <c:v>163</c:v>
                </c:pt>
                <c:pt idx="408">
                  <c:v>163</c:v>
                </c:pt>
                <c:pt idx="409">
                  <c:v>163</c:v>
                </c:pt>
                <c:pt idx="410">
                  <c:v>162.19999999999999</c:v>
                </c:pt>
                <c:pt idx="411">
                  <c:v>162.19999999999999</c:v>
                </c:pt>
                <c:pt idx="412">
                  <c:v>162.19999999999999</c:v>
                </c:pt>
                <c:pt idx="413">
                  <c:v>162.1</c:v>
                </c:pt>
                <c:pt idx="414">
                  <c:v>162.1</c:v>
                </c:pt>
                <c:pt idx="415">
                  <c:v>162.1</c:v>
                </c:pt>
                <c:pt idx="416">
                  <c:v>161.6</c:v>
                </c:pt>
                <c:pt idx="417">
                  <c:v>161.6</c:v>
                </c:pt>
                <c:pt idx="418">
                  <c:v>161.6</c:v>
                </c:pt>
                <c:pt idx="419">
                  <c:v>159.9</c:v>
                </c:pt>
                <c:pt idx="420">
                  <c:v>159.9</c:v>
                </c:pt>
                <c:pt idx="421">
                  <c:v>159.9</c:v>
                </c:pt>
                <c:pt idx="422">
                  <c:v>158.4</c:v>
                </c:pt>
                <c:pt idx="423">
                  <c:v>158.4</c:v>
                </c:pt>
                <c:pt idx="424">
                  <c:v>158.4</c:v>
                </c:pt>
                <c:pt idx="425">
                  <c:v>156.4</c:v>
                </c:pt>
                <c:pt idx="426">
                  <c:v>156.4</c:v>
                </c:pt>
                <c:pt idx="427">
                  <c:v>156.4</c:v>
                </c:pt>
                <c:pt idx="428">
                  <c:v>154.80000000000001</c:v>
                </c:pt>
                <c:pt idx="429">
                  <c:v>154.80000000000001</c:v>
                </c:pt>
                <c:pt idx="430">
                  <c:v>154.80000000000001</c:v>
                </c:pt>
                <c:pt idx="431">
                  <c:v>152.80000000000001</c:v>
                </c:pt>
                <c:pt idx="432">
                  <c:v>152.80000000000001</c:v>
                </c:pt>
                <c:pt idx="433">
                  <c:v>152.80000000000001</c:v>
                </c:pt>
                <c:pt idx="434">
                  <c:v>151.19999999999999</c:v>
                </c:pt>
                <c:pt idx="435">
                  <c:v>151.19999999999999</c:v>
                </c:pt>
                <c:pt idx="436">
                  <c:v>151.19999999999999</c:v>
                </c:pt>
                <c:pt idx="437">
                  <c:v>149.5</c:v>
                </c:pt>
                <c:pt idx="438">
                  <c:v>149.5</c:v>
                </c:pt>
                <c:pt idx="439">
                  <c:v>149.5</c:v>
                </c:pt>
                <c:pt idx="440">
                  <c:v>148</c:v>
                </c:pt>
                <c:pt idx="441">
                  <c:v>148</c:v>
                </c:pt>
                <c:pt idx="442">
                  <c:v>148</c:v>
                </c:pt>
                <c:pt idx="443">
                  <c:v>146.19999999999999</c:v>
                </c:pt>
                <c:pt idx="444">
                  <c:v>146.19999999999999</c:v>
                </c:pt>
                <c:pt idx="445">
                  <c:v>146.19999999999999</c:v>
                </c:pt>
                <c:pt idx="446">
                  <c:v>144.80000000000001</c:v>
                </c:pt>
                <c:pt idx="447">
                  <c:v>144.80000000000001</c:v>
                </c:pt>
                <c:pt idx="448">
                  <c:v>144.80000000000001</c:v>
                </c:pt>
                <c:pt idx="449">
                  <c:v>144.1</c:v>
                </c:pt>
                <c:pt idx="450">
                  <c:v>144.1</c:v>
                </c:pt>
                <c:pt idx="451">
                  <c:v>144.1</c:v>
                </c:pt>
                <c:pt idx="452">
                  <c:v>143.4</c:v>
                </c:pt>
                <c:pt idx="453">
                  <c:v>143.4</c:v>
                </c:pt>
                <c:pt idx="454">
                  <c:v>143.4</c:v>
                </c:pt>
                <c:pt idx="455">
                  <c:v>142.6</c:v>
                </c:pt>
                <c:pt idx="456">
                  <c:v>142.6</c:v>
                </c:pt>
                <c:pt idx="457">
                  <c:v>142.6</c:v>
                </c:pt>
                <c:pt idx="458">
                  <c:v>141.6</c:v>
                </c:pt>
                <c:pt idx="459">
                  <c:v>141.6</c:v>
                </c:pt>
                <c:pt idx="460">
                  <c:v>141.6</c:v>
                </c:pt>
                <c:pt idx="461">
                  <c:v>141</c:v>
                </c:pt>
                <c:pt idx="462">
                  <c:v>141</c:v>
                </c:pt>
                <c:pt idx="463">
                  <c:v>141</c:v>
                </c:pt>
                <c:pt idx="464">
                  <c:v>140.30000000000001</c:v>
                </c:pt>
                <c:pt idx="465">
                  <c:v>140.30000000000001</c:v>
                </c:pt>
                <c:pt idx="466">
                  <c:v>140.30000000000001</c:v>
                </c:pt>
                <c:pt idx="467">
                  <c:v>139.5</c:v>
                </c:pt>
                <c:pt idx="468">
                  <c:v>139.5</c:v>
                </c:pt>
                <c:pt idx="469">
                  <c:v>139.5</c:v>
                </c:pt>
                <c:pt idx="470">
                  <c:v>139.4</c:v>
                </c:pt>
                <c:pt idx="471">
                  <c:v>139.4</c:v>
                </c:pt>
                <c:pt idx="472">
                  <c:v>139.4</c:v>
                </c:pt>
                <c:pt idx="473">
                  <c:v>138.80000000000001</c:v>
                </c:pt>
                <c:pt idx="474">
                  <c:v>138.80000000000001</c:v>
                </c:pt>
                <c:pt idx="475">
                  <c:v>138.80000000000001</c:v>
                </c:pt>
                <c:pt idx="476">
                  <c:v>137.80000000000001</c:v>
                </c:pt>
                <c:pt idx="477">
                  <c:v>137.80000000000001</c:v>
                </c:pt>
                <c:pt idx="478">
                  <c:v>137.80000000000001</c:v>
                </c:pt>
                <c:pt idx="479">
                  <c:v>136.80000000000001</c:v>
                </c:pt>
                <c:pt idx="480">
                  <c:v>136.80000000000001</c:v>
                </c:pt>
                <c:pt idx="481">
                  <c:v>136.80000000000001</c:v>
                </c:pt>
                <c:pt idx="482">
                  <c:v>136.19999999999999</c:v>
                </c:pt>
                <c:pt idx="483">
                  <c:v>136.19999999999999</c:v>
                </c:pt>
                <c:pt idx="484">
                  <c:v>136.19999999999999</c:v>
                </c:pt>
                <c:pt idx="485">
                  <c:v>135.69999999999999</c:v>
                </c:pt>
                <c:pt idx="486">
                  <c:v>135.69999999999999</c:v>
                </c:pt>
                <c:pt idx="487">
                  <c:v>135.69999999999999</c:v>
                </c:pt>
                <c:pt idx="488">
                  <c:v>134.80000000000001</c:v>
                </c:pt>
                <c:pt idx="489">
                  <c:v>134.80000000000001</c:v>
                </c:pt>
                <c:pt idx="490">
                  <c:v>134.80000000000001</c:v>
                </c:pt>
                <c:pt idx="491">
                  <c:v>134.1</c:v>
                </c:pt>
                <c:pt idx="492">
                  <c:v>134.1</c:v>
                </c:pt>
                <c:pt idx="493">
                  <c:v>134.1</c:v>
                </c:pt>
                <c:pt idx="494">
                  <c:v>133.30000000000001</c:v>
                </c:pt>
                <c:pt idx="495">
                  <c:v>133.30000000000001</c:v>
                </c:pt>
                <c:pt idx="496">
                  <c:v>133.30000000000001</c:v>
                </c:pt>
                <c:pt idx="497">
                  <c:v>132.69999999999999</c:v>
                </c:pt>
                <c:pt idx="498">
                  <c:v>132.69999999999999</c:v>
                </c:pt>
                <c:pt idx="499">
                  <c:v>132.69999999999999</c:v>
                </c:pt>
                <c:pt idx="500">
                  <c:v>132.30000000000001</c:v>
                </c:pt>
                <c:pt idx="501">
                  <c:v>132.30000000000001</c:v>
                </c:pt>
                <c:pt idx="502">
                  <c:v>132.30000000000001</c:v>
                </c:pt>
                <c:pt idx="503">
                  <c:v>132.1</c:v>
                </c:pt>
                <c:pt idx="504">
                  <c:v>132.1</c:v>
                </c:pt>
                <c:pt idx="505">
                  <c:v>132.1</c:v>
                </c:pt>
                <c:pt idx="506">
                  <c:v>131.69999999999999</c:v>
                </c:pt>
                <c:pt idx="507">
                  <c:v>131.69999999999999</c:v>
                </c:pt>
                <c:pt idx="508">
                  <c:v>131.69999999999999</c:v>
                </c:pt>
                <c:pt idx="509">
                  <c:v>131</c:v>
                </c:pt>
                <c:pt idx="510">
                  <c:v>131</c:v>
                </c:pt>
                <c:pt idx="511">
                  <c:v>131</c:v>
                </c:pt>
                <c:pt idx="512">
                  <c:v>130.19999999999999</c:v>
                </c:pt>
                <c:pt idx="513">
                  <c:v>130.19999999999999</c:v>
                </c:pt>
                <c:pt idx="514">
                  <c:v>130.19999999999999</c:v>
                </c:pt>
                <c:pt idx="515">
                  <c:v>130</c:v>
                </c:pt>
                <c:pt idx="516">
                  <c:v>130</c:v>
                </c:pt>
                <c:pt idx="517">
                  <c:v>130</c:v>
                </c:pt>
                <c:pt idx="518">
                  <c:v>129.6</c:v>
                </c:pt>
                <c:pt idx="519">
                  <c:v>129.6</c:v>
                </c:pt>
                <c:pt idx="520">
                  <c:v>129.6</c:v>
                </c:pt>
                <c:pt idx="521">
                  <c:v>129.1</c:v>
                </c:pt>
                <c:pt idx="522">
                  <c:v>129.1</c:v>
                </c:pt>
                <c:pt idx="523">
                  <c:v>129.1</c:v>
                </c:pt>
                <c:pt idx="524">
                  <c:v>128.19999999999999</c:v>
                </c:pt>
                <c:pt idx="525">
                  <c:v>128.19999999999999</c:v>
                </c:pt>
                <c:pt idx="526">
                  <c:v>128.19999999999999</c:v>
                </c:pt>
                <c:pt idx="527">
                  <c:v>127.7</c:v>
                </c:pt>
                <c:pt idx="528">
                  <c:v>127.7</c:v>
                </c:pt>
                <c:pt idx="529">
                  <c:v>127.7</c:v>
                </c:pt>
                <c:pt idx="530">
                  <c:v>127.3</c:v>
                </c:pt>
                <c:pt idx="531">
                  <c:v>127.3</c:v>
                </c:pt>
                <c:pt idx="532">
                  <c:v>127.3</c:v>
                </c:pt>
                <c:pt idx="533">
                  <c:v>127.1</c:v>
                </c:pt>
                <c:pt idx="534">
                  <c:v>127.1</c:v>
                </c:pt>
                <c:pt idx="535">
                  <c:v>127.1</c:v>
                </c:pt>
                <c:pt idx="536">
                  <c:v>126.3</c:v>
                </c:pt>
                <c:pt idx="537">
                  <c:v>126.3</c:v>
                </c:pt>
                <c:pt idx="538">
                  <c:v>126.3</c:v>
                </c:pt>
                <c:pt idx="539">
                  <c:v>125.6</c:v>
                </c:pt>
                <c:pt idx="540">
                  <c:v>125.6</c:v>
                </c:pt>
                <c:pt idx="541">
                  <c:v>125.6</c:v>
                </c:pt>
                <c:pt idx="542">
                  <c:v>125.6</c:v>
                </c:pt>
                <c:pt idx="543">
                  <c:v>125.6</c:v>
                </c:pt>
                <c:pt idx="544">
                  <c:v>125.6</c:v>
                </c:pt>
                <c:pt idx="545">
                  <c:v>125.7</c:v>
                </c:pt>
                <c:pt idx="546">
                  <c:v>125.7</c:v>
                </c:pt>
                <c:pt idx="547">
                  <c:v>125.7</c:v>
                </c:pt>
                <c:pt idx="548">
                  <c:v>125.6</c:v>
                </c:pt>
                <c:pt idx="549">
                  <c:v>125.6</c:v>
                </c:pt>
                <c:pt idx="550">
                  <c:v>125.6</c:v>
                </c:pt>
                <c:pt idx="551">
                  <c:v>125.1</c:v>
                </c:pt>
                <c:pt idx="552">
                  <c:v>125.1</c:v>
                </c:pt>
                <c:pt idx="553">
                  <c:v>125.1</c:v>
                </c:pt>
                <c:pt idx="554">
                  <c:v>125</c:v>
                </c:pt>
                <c:pt idx="555">
                  <c:v>125</c:v>
                </c:pt>
                <c:pt idx="556">
                  <c:v>125</c:v>
                </c:pt>
                <c:pt idx="557">
                  <c:v>124.9</c:v>
                </c:pt>
                <c:pt idx="558">
                  <c:v>124.9</c:v>
                </c:pt>
                <c:pt idx="559">
                  <c:v>124.9</c:v>
                </c:pt>
                <c:pt idx="560">
                  <c:v>124.4</c:v>
                </c:pt>
                <c:pt idx="561">
                  <c:v>124.4</c:v>
                </c:pt>
                <c:pt idx="562">
                  <c:v>124.4</c:v>
                </c:pt>
                <c:pt idx="563">
                  <c:v>124.5</c:v>
                </c:pt>
                <c:pt idx="564">
                  <c:v>124.5</c:v>
                </c:pt>
                <c:pt idx="565">
                  <c:v>124.5</c:v>
                </c:pt>
                <c:pt idx="566">
                  <c:v>124.4</c:v>
                </c:pt>
                <c:pt idx="567">
                  <c:v>124.4</c:v>
                </c:pt>
                <c:pt idx="568">
                  <c:v>124.4</c:v>
                </c:pt>
                <c:pt idx="569">
                  <c:v>124.7</c:v>
                </c:pt>
                <c:pt idx="570">
                  <c:v>124.7</c:v>
                </c:pt>
                <c:pt idx="571">
                  <c:v>124.7</c:v>
                </c:pt>
                <c:pt idx="572">
                  <c:v>124.9</c:v>
                </c:pt>
                <c:pt idx="573">
                  <c:v>124.9</c:v>
                </c:pt>
                <c:pt idx="574">
                  <c:v>124.9</c:v>
                </c:pt>
                <c:pt idx="575">
                  <c:v>124.9</c:v>
                </c:pt>
                <c:pt idx="576">
                  <c:v>124.9</c:v>
                </c:pt>
                <c:pt idx="577">
                  <c:v>124.9</c:v>
                </c:pt>
                <c:pt idx="578">
                  <c:v>124.6</c:v>
                </c:pt>
                <c:pt idx="579">
                  <c:v>124.6</c:v>
                </c:pt>
                <c:pt idx="580">
                  <c:v>124.6</c:v>
                </c:pt>
                <c:pt idx="581">
                  <c:v>124.3</c:v>
                </c:pt>
                <c:pt idx="582">
                  <c:v>124.3</c:v>
                </c:pt>
                <c:pt idx="583">
                  <c:v>124.3</c:v>
                </c:pt>
                <c:pt idx="584">
                  <c:v>124.8</c:v>
                </c:pt>
                <c:pt idx="585">
                  <c:v>124.8</c:v>
                </c:pt>
                <c:pt idx="586">
                  <c:v>124.8</c:v>
                </c:pt>
                <c:pt idx="587">
                  <c:v>125.2</c:v>
                </c:pt>
                <c:pt idx="588">
                  <c:v>125.2</c:v>
                </c:pt>
                <c:pt idx="589">
                  <c:v>125.2</c:v>
                </c:pt>
                <c:pt idx="590">
                  <c:v>125</c:v>
                </c:pt>
                <c:pt idx="591">
                  <c:v>125</c:v>
                </c:pt>
                <c:pt idx="592">
                  <c:v>125</c:v>
                </c:pt>
                <c:pt idx="593">
                  <c:v>124.9</c:v>
                </c:pt>
                <c:pt idx="594">
                  <c:v>124.9</c:v>
                </c:pt>
                <c:pt idx="595">
                  <c:v>124.9</c:v>
                </c:pt>
                <c:pt idx="596">
                  <c:v>124.7</c:v>
                </c:pt>
                <c:pt idx="597">
                  <c:v>124.7</c:v>
                </c:pt>
                <c:pt idx="598">
                  <c:v>124.7</c:v>
                </c:pt>
                <c:pt idx="599">
                  <c:v>124.7</c:v>
                </c:pt>
                <c:pt idx="600">
                  <c:v>124.7</c:v>
                </c:pt>
                <c:pt idx="601">
                  <c:v>124.7</c:v>
                </c:pt>
                <c:pt idx="602">
                  <c:v>124.7</c:v>
                </c:pt>
                <c:pt idx="603">
                  <c:v>124.7</c:v>
                </c:pt>
                <c:pt idx="604">
                  <c:v>124.7</c:v>
                </c:pt>
                <c:pt idx="605">
                  <c:v>124.6</c:v>
                </c:pt>
                <c:pt idx="606">
                  <c:v>124.6</c:v>
                </c:pt>
                <c:pt idx="607">
                  <c:v>124.6</c:v>
                </c:pt>
                <c:pt idx="608">
                  <c:v>123.8</c:v>
                </c:pt>
                <c:pt idx="609">
                  <c:v>123.8</c:v>
                </c:pt>
                <c:pt idx="610">
                  <c:v>123.8</c:v>
                </c:pt>
                <c:pt idx="611">
                  <c:v>123.6</c:v>
                </c:pt>
                <c:pt idx="612">
                  <c:v>123.6</c:v>
                </c:pt>
                <c:pt idx="613">
                  <c:v>123.6</c:v>
                </c:pt>
                <c:pt idx="614">
                  <c:v>122.8</c:v>
                </c:pt>
                <c:pt idx="615">
                  <c:v>122.8</c:v>
                </c:pt>
                <c:pt idx="616">
                  <c:v>122.8</c:v>
                </c:pt>
                <c:pt idx="617">
                  <c:v>123.5</c:v>
                </c:pt>
                <c:pt idx="618">
                  <c:v>123.5</c:v>
                </c:pt>
                <c:pt idx="619">
                  <c:v>123.5</c:v>
                </c:pt>
                <c:pt idx="620">
                  <c:v>123.5</c:v>
                </c:pt>
                <c:pt idx="621">
                  <c:v>123.5</c:v>
                </c:pt>
                <c:pt idx="622">
                  <c:v>123.5</c:v>
                </c:pt>
                <c:pt idx="623">
                  <c:v>124.1</c:v>
                </c:pt>
                <c:pt idx="624">
                  <c:v>124.1</c:v>
                </c:pt>
                <c:pt idx="625">
                  <c:v>124.1</c:v>
                </c:pt>
                <c:pt idx="626">
                  <c:v>124</c:v>
                </c:pt>
                <c:pt idx="627">
                  <c:v>124</c:v>
                </c:pt>
                <c:pt idx="628">
                  <c:v>124</c:v>
                </c:pt>
                <c:pt idx="629">
                  <c:v>124</c:v>
                </c:pt>
                <c:pt idx="630">
                  <c:v>124</c:v>
                </c:pt>
                <c:pt idx="631">
                  <c:v>124</c:v>
                </c:pt>
                <c:pt idx="632">
                  <c:v>123.7</c:v>
                </c:pt>
                <c:pt idx="633">
                  <c:v>123.7</c:v>
                </c:pt>
                <c:pt idx="634">
                  <c:v>123.7</c:v>
                </c:pt>
                <c:pt idx="635">
                  <c:v>123.7</c:v>
                </c:pt>
                <c:pt idx="636">
                  <c:v>123.7</c:v>
                </c:pt>
                <c:pt idx="637">
                  <c:v>123.7</c:v>
                </c:pt>
                <c:pt idx="638">
                  <c:v>123.8</c:v>
                </c:pt>
                <c:pt idx="639">
                  <c:v>123.8</c:v>
                </c:pt>
                <c:pt idx="640">
                  <c:v>123.8</c:v>
                </c:pt>
                <c:pt idx="641">
                  <c:v>124.3</c:v>
                </c:pt>
                <c:pt idx="642">
                  <c:v>124.3</c:v>
                </c:pt>
                <c:pt idx="643">
                  <c:v>124.3</c:v>
                </c:pt>
                <c:pt idx="644">
                  <c:v>124.7</c:v>
                </c:pt>
                <c:pt idx="645">
                  <c:v>124.7</c:v>
                </c:pt>
                <c:pt idx="646">
                  <c:v>124.7</c:v>
                </c:pt>
                <c:pt idx="647">
                  <c:v>124.2</c:v>
                </c:pt>
                <c:pt idx="648">
                  <c:v>124.2</c:v>
                </c:pt>
                <c:pt idx="649">
                  <c:v>124.2</c:v>
                </c:pt>
                <c:pt idx="650">
                  <c:v>123.9</c:v>
                </c:pt>
                <c:pt idx="651">
                  <c:v>123.9</c:v>
                </c:pt>
                <c:pt idx="652">
                  <c:v>123.9</c:v>
                </c:pt>
                <c:pt idx="653">
                  <c:v>123.6</c:v>
                </c:pt>
                <c:pt idx="654">
                  <c:v>123.6</c:v>
                </c:pt>
                <c:pt idx="655">
                  <c:v>123.6</c:v>
                </c:pt>
                <c:pt idx="656">
                  <c:v>123.8</c:v>
                </c:pt>
                <c:pt idx="657">
                  <c:v>123.8</c:v>
                </c:pt>
                <c:pt idx="658">
                  <c:v>123.8</c:v>
                </c:pt>
                <c:pt idx="659">
                  <c:v>124.3</c:v>
                </c:pt>
                <c:pt idx="660">
                  <c:v>124.3</c:v>
                </c:pt>
                <c:pt idx="661">
                  <c:v>124.3</c:v>
                </c:pt>
                <c:pt idx="662">
                  <c:v>124</c:v>
                </c:pt>
                <c:pt idx="663">
                  <c:v>124</c:v>
                </c:pt>
                <c:pt idx="664">
                  <c:v>124</c:v>
                </c:pt>
                <c:pt idx="665">
                  <c:v>124</c:v>
                </c:pt>
                <c:pt idx="666">
                  <c:v>124</c:v>
                </c:pt>
                <c:pt idx="667">
                  <c:v>124</c:v>
                </c:pt>
                <c:pt idx="668">
                  <c:v>123.3</c:v>
                </c:pt>
                <c:pt idx="669">
                  <c:v>123.3</c:v>
                </c:pt>
                <c:pt idx="670">
                  <c:v>123.3</c:v>
                </c:pt>
                <c:pt idx="671">
                  <c:v>123.7</c:v>
                </c:pt>
                <c:pt idx="672">
                  <c:v>123.7</c:v>
                </c:pt>
                <c:pt idx="673">
                  <c:v>123.7</c:v>
                </c:pt>
                <c:pt idx="674">
                  <c:v>123.6</c:v>
                </c:pt>
                <c:pt idx="675">
                  <c:v>123.6</c:v>
                </c:pt>
                <c:pt idx="676">
                  <c:v>123.6</c:v>
                </c:pt>
                <c:pt idx="677">
                  <c:v>123.9</c:v>
                </c:pt>
                <c:pt idx="678">
                  <c:v>123.9</c:v>
                </c:pt>
                <c:pt idx="679">
                  <c:v>123.9</c:v>
                </c:pt>
                <c:pt idx="680">
                  <c:v>123.9</c:v>
                </c:pt>
                <c:pt idx="681">
                  <c:v>123.9</c:v>
                </c:pt>
                <c:pt idx="682">
                  <c:v>123.9</c:v>
                </c:pt>
                <c:pt idx="683">
                  <c:v>124.3</c:v>
                </c:pt>
                <c:pt idx="684">
                  <c:v>124.3</c:v>
                </c:pt>
                <c:pt idx="685">
                  <c:v>124.3</c:v>
                </c:pt>
                <c:pt idx="686">
                  <c:v>124.3</c:v>
                </c:pt>
                <c:pt idx="687">
                  <c:v>124.3</c:v>
                </c:pt>
                <c:pt idx="688">
                  <c:v>124.3</c:v>
                </c:pt>
                <c:pt idx="689">
                  <c:v>124.2</c:v>
                </c:pt>
                <c:pt idx="690">
                  <c:v>124.2</c:v>
                </c:pt>
                <c:pt idx="691">
                  <c:v>124.2</c:v>
                </c:pt>
                <c:pt idx="692">
                  <c:v>123.6</c:v>
                </c:pt>
                <c:pt idx="693">
                  <c:v>123.6</c:v>
                </c:pt>
                <c:pt idx="694">
                  <c:v>123.6</c:v>
                </c:pt>
                <c:pt idx="695">
                  <c:v>123.5</c:v>
                </c:pt>
                <c:pt idx="696">
                  <c:v>123.5</c:v>
                </c:pt>
                <c:pt idx="697">
                  <c:v>123.5</c:v>
                </c:pt>
                <c:pt idx="698">
                  <c:v>123.1</c:v>
                </c:pt>
                <c:pt idx="699">
                  <c:v>123.1</c:v>
                </c:pt>
                <c:pt idx="700">
                  <c:v>123.1</c:v>
                </c:pt>
                <c:pt idx="701">
                  <c:v>123</c:v>
                </c:pt>
                <c:pt idx="702">
                  <c:v>123</c:v>
                </c:pt>
                <c:pt idx="703">
                  <c:v>123</c:v>
                </c:pt>
                <c:pt idx="704">
                  <c:v>122.6</c:v>
                </c:pt>
                <c:pt idx="705">
                  <c:v>122.6</c:v>
                </c:pt>
                <c:pt idx="706">
                  <c:v>122.6</c:v>
                </c:pt>
                <c:pt idx="707">
                  <c:v>122.8</c:v>
                </c:pt>
                <c:pt idx="708">
                  <c:v>122.8</c:v>
                </c:pt>
                <c:pt idx="709">
                  <c:v>122.8</c:v>
                </c:pt>
                <c:pt idx="710">
                  <c:v>122.8</c:v>
                </c:pt>
                <c:pt idx="711">
                  <c:v>122.8</c:v>
                </c:pt>
                <c:pt idx="712">
                  <c:v>122.8</c:v>
                </c:pt>
                <c:pt idx="713">
                  <c:v>122.9</c:v>
                </c:pt>
                <c:pt idx="714">
                  <c:v>122.9</c:v>
                </c:pt>
                <c:pt idx="715">
                  <c:v>122.9</c:v>
                </c:pt>
                <c:pt idx="716">
                  <c:v>122.6</c:v>
                </c:pt>
                <c:pt idx="717">
                  <c:v>122.6</c:v>
                </c:pt>
                <c:pt idx="718">
                  <c:v>122.6</c:v>
                </c:pt>
                <c:pt idx="719">
                  <c:v>122.5</c:v>
                </c:pt>
                <c:pt idx="720">
                  <c:v>122.5</c:v>
                </c:pt>
                <c:pt idx="721">
                  <c:v>122.5</c:v>
                </c:pt>
                <c:pt idx="722">
                  <c:v>122.4</c:v>
                </c:pt>
                <c:pt idx="723">
                  <c:v>122.4</c:v>
                </c:pt>
                <c:pt idx="724">
                  <c:v>122.4</c:v>
                </c:pt>
                <c:pt idx="725">
                  <c:v>121.8</c:v>
                </c:pt>
                <c:pt idx="726">
                  <c:v>121.8</c:v>
                </c:pt>
                <c:pt idx="727">
                  <c:v>121.8</c:v>
                </c:pt>
                <c:pt idx="728">
                  <c:v>122</c:v>
                </c:pt>
                <c:pt idx="729">
                  <c:v>122</c:v>
                </c:pt>
                <c:pt idx="730">
                  <c:v>122</c:v>
                </c:pt>
                <c:pt idx="731">
                  <c:v>121.7</c:v>
                </c:pt>
                <c:pt idx="732">
                  <c:v>121.7</c:v>
                </c:pt>
                <c:pt idx="733">
                  <c:v>121.7</c:v>
                </c:pt>
                <c:pt idx="734">
                  <c:v>122.3</c:v>
                </c:pt>
                <c:pt idx="735">
                  <c:v>122.3</c:v>
                </c:pt>
                <c:pt idx="736">
                  <c:v>122.3</c:v>
                </c:pt>
                <c:pt idx="737">
                  <c:v>122</c:v>
                </c:pt>
                <c:pt idx="738">
                  <c:v>122</c:v>
                </c:pt>
                <c:pt idx="739">
                  <c:v>122</c:v>
                </c:pt>
                <c:pt idx="740">
                  <c:v>122.5</c:v>
                </c:pt>
                <c:pt idx="741">
                  <c:v>122.5</c:v>
                </c:pt>
                <c:pt idx="742">
                  <c:v>122.5</c:v>
                </c:pt>
                <c:pt idx="743">
                  <c:v>122.3</c:v>
                </c:pt>
                <c:pt idx="744">
                  <c:v>122.3</c:v>
                </c:pt>
                <c:pt idx="745">
                  <c:v>122.3</c:v>
                </c:pt>
                <c:pt idx="746">
                  <c:v>122.4</c:v>
                </c:pt>
                <c:pt idx="747">
                  <c:v>122.4</c:v>
                </c:pt>
                <c:pt idx="748">
                  <c:v>122.4</c:v>
                </c:pt>
                <c:pt idx="749">
                  <c:v>122.4</c:v>
                </c:pt>
                <c:pt idx="750">
                  <c:v>122.4</c:v>
                </c:pt>
                <c:pt idx="751">
                  <c:v>122.4</c:v>
                </c:pt>
                <c:pt idx="752">
                  <c:v>122.8</c:v>
                </c:pt>
                <c:pt idx="753">
                  <c:v>122.8</c:v>
                </c:pt>
                <c:pt idx="754">
                  <c:v>122.8</c:v>
                </c:pt>
                <c:pt idx="755">
                  <c:v>123.1</c:v>
                </c:pt>
                <c:pt idx="756">
                  <c:v>123.1</c:v>
                </c:pt>
                <c:pt idx="757">
                  <c:v>123.1</c:v>
                </c:pt>
                <c:pt idx="758">
                  <c:v>123.1</c:v>
                </c:pt>
                <c:pt idx="759">
                  <c:v>123.1</c:v>
                </c:pt>
                <c:pt idx="760">
                  <c:v>123.1</c:v>
                </c:pt>
                <c:pt idx="761">
                  <c:v>122.9</c:v>
                </c:pt>
                <c:pt idx="762">
                  <c:v>122.9</c:v>
                </c:pt>
                <c:pt idx="763">
                  <c:v>122.9</c:v>
                </c:pt>
                <c:pt idx="764">
                  <c:v>122.7</c:v>
                </c:pt>
                <c:pt idx="765">
                  <c:v>122.7</c:v>
                </c:pt>
                <c:pt idx="766">
                  <c:v>122.7</c:v>
                </c:pt>
                <c:pt idx="767">
                  <c:v>122.4</c:v>
                </c:pt>
                <c:pt idx="768">
                  <c:v>122.4</c:v>
                </c:pt>
                <c:pt idx="769">
                  <c:v>122.4</c:v>
                </c:pt>
                <c:pt idx="770">
                  <c:v>122.2</c:v>
                </c:pt>
                <c:pt idx="771">
                  <c:v>122.2</c:v>
                </c:pt>
                <c:pt idx="772">
                  <c:v>122.2</c:v>
                </c:pt>
                <c:pt idx="773">
                  <c:v>122.2</c:v>
                </c:pt>
                <c:pt idx="774">
                  <c:v>122.2</c:v>
                </c:pt>
                <c:pt idx="775">
                  <c:v>122.2</c:v>
                </c:pt>
                <c:pt idx="776">
                  <c:v>122.2</c:v>
                </c:pt>
                <c:pt idx="777">
                  <c:v>122.2</c:v>
                </c:pt>
                <c:pt idx="778">
                  <c:v>122.2</c:v>
                </c:pt>
                <c:pt idx="779">
                  <c:v>122.2</c:v>
                </c:pt>
                <c:pt idx="780">
                  <c:v>122.2</c:v>
                </c:pt>
                <c:pt idx="781">
                  <c:v>122.2</c:v>
                </c:pt>
                <c:pt idx="782">
                  <c:v>122.5</c:v>
                </c:pt>
                <c:pt idx="783">
                  <c:v>122.5</c:v>
                </c:pt>
                <c:pt idx="784">
                  <c:v>122.5</c:v>
                </c:pt>
                <c:pt idx="785">
                  <c:v>122.4</c:v>
                </c:pt>
                <c:pt idx="786">
                  <c:v>122.4</c:v>
                </c:pt>
                <c:pt idx="787">
                  <c:v>122.4</c:v>
                </c:pt>
                <c:pt idx="788">
                  <c:v>123</c:v>
                </c:pt>
                <c:pt idx="789">
                  <c:v>123</c:v>
                </c:pt>
                <c:pt idx="790">
                  <c:v>123</c:v>
                </c:pt>
                <c:pt idx="791">
                  <c:v>122.9</c:v>
                </c:pt>
                <c:pt idx="792">
                  <c:v>122.9</c:v>
                </c:pt>
                <c:pt idx="793">
                  <c:v>122.9</c:v>
                </c:pt>
                <c:pt idx="794">
                  <c:v>123.3</c:v>
                </c:pt>
                <c:pt idx="795">
                  <c:v>123.3</c:v>
                </c:pt>
                <c:pt idx="796">
                  <c:v>123.3</c:v>
                </c:pt>
                <c:pt idx="797">
                  <c:v>123.3</c:v>
                </c:pt>
                <c:pt idx="798">
                  <c:v>123.3</c:v>
                </c:pt>
                <c:pt idx="799">
                  <c:v>123.3</c:v>
                </c:pt>
                <c:pt idx="800">
                  <c:v>123.8</c:v>
                </c:pt>
                <c:pt idx="801">
                  <c:v>123.8</c:v>
                </c:pt>
                <c:pt idx="802">
                  <c:v>123.8</c:v>
                </c:pt>
                <c:pt idx="803">
                  <c:v>124.1</c:v>
                </c:pt>
                <c:pt idx="804">
                  <c:v>124.1</c:v>
                </c:pt>
                <c:pt idx="805">
                  <c:v>124.1</c:v>
                </c:pt>
                <c:pt idx="806">
                  <c:v>124.6</c:v>
                </c:pt>
                <c:pt idx="807">
                  <c:v>124.6</c:v>
                </c:pt>
                <c:pt idx="808">
                  <c:v>124.6</c:v>
                </c:pt>
                <c:pt idx="809">
                  <c:v>124.3</c:v>
                </c:pt>
                <c:pt idx="810">
                  <c:v>124.3</c:v>
                </c:pt>
                <c:pt idx="811">
                  <c:v>124.3</c:v>
                </c:pt>
                <c:pt idx="812">
                  <c:v>124.1</c:v>
                </c:pt>
                <c:pt idx="813">
                  <c:v>124.1</c:v>
                </c:pt>
                <c:pt idx="814">
                  <c:v>124.1</c:v>
                </c:pt>
                <c:pt idx="815">
                  <c:v>123.5</c:v>
                </c:pt>
                <c:pt idx="816">
                  <c:v>123.5</c:v>
                </c:pt>
                <c:pt idx="817">
                  <c:v>123.5</c:v>
                </c:pt>
                <c:pt idx="818">
                  <c:v>123.8</c:v>
                </c:pt>
                <c:pt idx="819">
                  <c:v>123.8</c:v>
                </c:pt>
                <c:pt idx="820">
                  <c:v>123.8</c:v>
                </c:pt>
                <c:pt idx="821">
                  <c:v>124.1</c:v>
                </c:pt>
                <c:pt idx="822">
                  <c:v>124.1</c:v>
                </c:pt>
                <c:pt idx="823">
                  <c:v>124.1</c:v>
                </c:pt>
                <c:pt idx="824">
                  <c:v>124.4</c:v>
                </c:pt>
                <c:pt idx="825">
                  <c:v>124.4</c:v>
                </c:pt>
                <c:pt idx="826">
                  <c:v>124.4</c:v>
                </c:pt>
                <c:pt idx="827">
                  <c:v>124.1</c:v>
                </c:pt>
                <c:pt idx="828">
                  <c:v>124.1</c:v>
                </c:pt>
                <c:pt idx="829">
                  <c:v>124.1</c:v>
                </c:pt>
                <c:pt idx="830">
                  <c:v>123.8</c:v>
                </c:pt>
                <c:pt idx="831">
                  <c:v>123.8</c:v>
                </c:pt>
                <c:pt idx="832">
                  <c:v>123.8</c:v>
                </c:pt>
                <c:pt idx="833">
                  <c:v>123.2</c:v>
                </c:pt>
                <c:pt idx="834">
                  <c:v>123.2</c:v>
                </c:pt>
                <c:pt idx="835">
                  <c:v>123.2</c:v>
                </c:pt>
                <c:pt idx="836">
                  <c:v>123.1</c:v>
                </c:pt>
                <c:pt idx="837">
                  <c:v>123.1</c:v>
                </c:pt>
                <c:pt idx="838">
                  <c:v>123.1</c:v>
                </c:pt>
                <c:pt idx="839">
                  <c:v>123</c:v>
                </c:pt>
                <c:pt idx="840">
                  <c:v>123</c:v>
                </c:pt>
                <c:pt idx="841">
                  <c:v>123</c:v>
                </c:pt>
                <c:pt idx="842">
                  <c:v>123.6</c:v>
                </c:pt>
                <c:pt idx="843">
                  <c:v>123.6</c:v>
                </c:pt>
                <c:pt idx="844">
                  <c:v>123.6</c:v>
                </c:pt>
                <c:pt idx="845">
                  <c:v>123.8</c:v>
                </c:pt>
                <c:pt idx="846">
                  <c:v>123.8</c:v>
                </c:pt>
                <c:pt idx="847">
                  <c:v>123.8</c:v>
                </c:pt>
                <c:pt idx="848">
                  <c:v>123.4</c:v>
                </c:pt>
                <c:pt idx="849">
                  <c:v>123.4</c:v>
                </c:pt>
                <c:pt idx="850">
                  <c:v>123.4</c:v>
                </c:pt>
                <c:pt idx="851">
                  <c:v>123</c:v>
                </c:pt>
                <c:pt idx="852">
                  <c:v>123</c:v>
                </c:pt>
                <c:pt idx="853">
                  <c:v>123</c:v>
                </c:pt>
                <c:pt idx="854">
                  <c:v>123.5</c:v>
                </c:pt>
                <c:pt idx="855">
                  <c:v>123.5</c:v>
                </c:pt>
                <c:pt idx="856">
                  <c:v>123.5</c:v>
                </c:pt>
                <c:pt idx="857">
                  <c:v>124.2</c:v>
                </c:pt>
                <c:pt idx="858">
                  <c:v>124.2</c:v>
                </c:pt>
                <c:pt idx="859">
                  <c:v>124.2</c:v>
                </c:pt>
                <c:pt idx="860">
                  <c:v>124.8</c:v>
                </c:pt>
                <c:pt idx="861">
                  <c:v>124.8</c:v>
                </c:pt>
                <c:pt idx="862">
                  <c:v>124.8</c:v>
                </c:pt>
                <c:pt idx="863">
                  <c:v>124.1</c:v>
                </c:pt>
                <c:pt idx="864">
                  <c:v>124.1</c:v>
                </c:pt>
                <c:pt idx="865">
                  <c:v>124.1</c:v>
                </c:pt>
                <c:pt idx="866">
                  <c:v>123.8</c:v>
                </c:pt>
                <c:pt idx="867">
                  <c:v>123.8</c:v>
                </c:pt>
                <c:pt idx="868">
                  <c:v>123.8</c:v>
                </c:pt>
                <c:pt idx="869">
                  <c:v>124</c:v>
                </c:pt>
                <c:pt idx="870">
                  <c:v>124</c:v>
                </c:pt>
                <c:pt idx="871">
                  <c:v>124</c:v>
                </c:pt>
                <c:pt idx="872">
                  <c:v>123.6</c:v>
                </c:pt>
                <c:pt idx="873">
                  <c:v>123.6</c:v>
                </c:pt>
                <c:pt idx="874">
                  <c:v>123.6</c:v>
                </c:pt>
                <c:pt idx="875">
                  <c:v>123.7</c:v>
                </c:pt>
                <c:pt idx="876">
                  <c:v>123.7</c:v>
                </c:pt>
                <c:pt idx="877">
                  <c:v>123.7</c:v>
                </c:pt>
                <c:pt idx="878">
                  <c:v>123.4</c:v>
                </c:pt>
                <c:pt idx="879">
                  <c:v>123.4</c:v>
                </c:pt>
                <c:pt idx="880">
                  <c:v>123.4</c:v>
                </c:pt>
                <c:pt idx="881">
                  <c:v>124.1</c:v>
                </c:pt>
                <c:pt idx="882">
                  <c:v>124.1</c:v>
                </c:pt>
                <c:pt idx="883">
                  <c:v>124.1</c:v>
                </c:pt>
                <c:pt idx="884">
                  <c:v>124.3</c:v>
                </c:pt>
                <c:pt idx="885">
                  <c:v>124.3</c:v>
                </c:pt>
                <c:pt idx="886">
                  <c:v>124.3</c:v>
                </c:pt>
                <c:pt idx="887">
                  <c:v>124.5</c:v>
                </c:pt>
                <c:pt idx="888">
                  <c:v>124.5</c:v>
                </c:pt>
                <c:pt idx="889">
                  <c:v>124.5</c:v>
                </c:pt>
                <c:pt idx="890">
                  <c:v>124.3</c:v>
                </c:pt>
                <c:pt idx="891">
                  <c:v>124.3</c:v>
                </c:pt>
                <c:pt idx="892">
                  <c:v>124.3</c:v>
                </c:pt>
                <c:pt idx="893">
                  <c:v>124.4</c:v>
                </c:pt>
                <c:pt idx="894">
                  <c:v>124.4</c:v>
                </c:pt>
                <c:pt idx="895">
                  <c:v>124.4</c:v>
                </c:pt>
                <c:pt idx="896">
                  <c:v>124.5</c:v>
                </c:pt>
                <c:pt idx="897">
                  <c:v>124.5</c:v>
                </c:pt>
                <c:pt idx="898">
                  <c:v>124.5</c:v>
                </c:pt>
                <c:pt idx="899">
                  <c:v>124.8</c:v>
                </c:pt>
                <c:pt idx="900">
                  <c:v>124.8</c:v>
                </c:pt>
                <c:pt idx="901">
                  <c:v>124.8</c:v>
                </c:pt>
                <c:pt idx="902">
                  <c:v>125.4</c:v>
                </c:pt>
                <c:pt idx="903">
                  <c:v>125.4</c:v>
                </c:pt>
                <c:pt idx="904">
                  <c:v>125.4</c:v>
                </c:pt>
                <c:pt idx="905">
                  <c:v>125.9</c:v>
                </c:pt>
                <c:pt idx="906">
                  <c:v>125.9</c:v>
                </c:pt>
                <c:pt idx="907">
                  <c:v>125.9</c:v>
                </c:pt>
                <c:pt idx="908">
                  <c:v>126.1</c:v>
                </c:pt>
                <c:pt idx="909">
                  <c:v>126.1</c:v>
                </c:pt>
                <c:pt idx="910">
                  <c:v>126.1</c:v>
                </c:pt>
                <c:pt idx="911">
                  <c:v>125.9</c:v>
                </c:pt>
                <c:pt idx="912">
                  <c:v>125.9</c:v>
                </c:pt>
                <c:pt idx="913">
                  <c:v>125.9</c:v>
                </c:pt>
                <c:pt idx="914">
                  <c:v>125.8</c:v>
                </c:pt>
                <c:pt idx="915">
                  <c:v>125.8</c:v>
                </c:pt>
                <c:pt idx="916">
                  <c:v>125.8</c:v>
                </c:pt>
                <c:pt idx="917">
                  <c:v>126.4</c:v>
                </c:pt>
                <c:pt idx="918">
                  <c:v>126.4</c:v>
                </c:pt>
                <c:pt idx="919">
                  <c:v>126.4</c:v>
                </c:pt>
                <c:pt idx="920">
                  <c:v>126.8</c:v>
                </c:pt>
                <c:pt idx="921">
                  <c:v>126.8</c:v>
                </c:pt>
                <c:pt idx="922">
                  <c:v>126.8</c:v>
                </c:pt>
                <c:pt idx="923">
                  <c:v>127.5</c:v>
                </c:pt>
                <c:pt idx="924">
                  <c:v>127.5</c:v>
                </c:pt>
                <c:pt idx="925">
                  <c:v>127.5</c:v>
                </c:pt>
                <c:pt idx="926">
                  <c:v>127.8</c:v>
                </c:pt>
                <c:pt idx="927">
                  <c:v>127.8</c:v>
                </c:pt>
                <c:pt idx="928">
                  <c:v>127.8</c:v>
                </c:pt>
                <c:pt idx="929">
                  <c:v>128.6</c:v>
                </c:pt>
                <c:pt idx="930">
                  <c:v>128.6</c:v>
                </c:pt>
                <c:pt idx="931">
                  <c:v>128.6</c:v>
                </c:pt>
                <c:pt idx="932">
                  <c:v>129.19999999999999</c:v>
                </c:pt>
                <c:pt idx="933">
                  <c:v>129.19999999999999</c:v>
                </c:pt>
                <c:pt idx="934">
                  <c:v>129.19999999999999</c:v>
                </c:pt>
                <c:pt idx="935">
                  <c:v>130</c:v>
                </c:pt>
                <c:pt idx="936">
                  <c:v>130</c:v>
                </c:pt>
                <c:pt idx="937">
                  <c:v>130</c:v>
                </c:pt>
                <c:pt idx="938">
                  <c:v>130.5</c:v>
                </c:pt>
                <c:pt idx="939">
                  <c:v>130.5</c:v>
                </c:pt>
                <c:pt idx="940">
                  <c:v>130.5</c:v>
                </c:pt>
                <c:pt idx="941">
                  <c:v>130.5</c:v>
                </c:pt>
                <c:pt idx="942">
                  <c:v>130.5</c:v>
                </c:pt>
                <c:pt idx="943">
                  <c:v>130.5</c:v>
                </c:pt>
                <c:pt idx="944">
                  <c:v>130.4</c:v>
                </c:pt>
                <c:pt idx="945">
                  <c:v>130.4</c:v>
                </c:pt>
                <c:pt idx="946">
                  <c:v>130.4</c:v>
                </c:pt>
                <c:pt idx="947">
                  <c:v>130.69999999999999</c:v>
                </c:pt>
                <c:pt idx="948">
                  <c:v>130.69999999999999</c:v>
                </c:pt>
                <c:pt idx="949">
                  <c:v>130.69999999999999</c:v>
                </c:pt>
                <c:pt idx="950">
                  <c:v>130.69999999999999</c:v>
                </c:pt>
                <c:pt idx="951">
                  <c:v>130.69999999999999</c:v>
                </c:pt>
                <c:pt idx="952">
                  <c:v>130.69999999999999</c:v>
                </c:pt>
                <c:pt idx="953">
                  <c:v>130.19999999999999</c:v>
                </c:pt>
                <c:pt idx="954">
                  <c:v>130.19999999999999</c:v>
                </c:pt>
                <c:pt idx="955">
                  <c:v>130.19999999999999</c:v>
                </c:pt>
                <c:pt idx="956">
                  <c:v>129.6</c:v>
                </c:pt>
                <c:pt idx="957">
                  <c:v>129.6</c:v>
                </c:pt>
                <c:pt idx="958">
                  <c:v>129.6</c:v>
                </c:pt>
                <c:pt idx="959">
                  <c:v>129.30000000000001</c:v>
                </c:pt>
                <c:pt idx="960">
                  <c:v>129.30000000000001</c:v>
                </c:pt>
                <c:pt idx="961">
                  <c:v>129.30000000000001</c:v>
                </c:pt>
                <c:pt idx="962">
                  <c:v>129.9</c:v>
                </c:pt>
                <c:pt idx="963">
                  <c:v>129.9</c:v>
                </c:pt>
                <c:pt idx="964">
                  <c:v>129.9</c:v>
                </c:pt>
                <c:pt idx="965">
                  <c:v>130.19999999999999</c:v>
                </c:pt>
                <c:pt idx="966">
                  <c:v>130.19999999999999</c:v>
                </c:pt>
                <c:pt idx="967">
                  <c:v>130.19999999999999</c:v>
                </c:pt>
                <c:pt idx="968">
                  <c:v>131</c:v>
                </c:pt>
                <c:pt idx="969">
                  <c:v>131</c:v>
                </c:pt>
                <c:pt idx="970">
                  <c:v>131</c:v>
                </c:pt>
                <c:pt idx="971">
                  <c:v>131.30000000000001</c:v>
                </c:pt>
                <c:pt idx="972">
                  <c:v>131.30000000000001</c:v>
                </c:pt>
                <c:pt idx="973">
                  <c:v>131.30000000000001</c:v>
                </c:pt>
                <c:pt idx="974">
                  <c:v>132.4</c:v>
                </c:pt>
                <c:pt idx="975">
                  <c:v>132.4</c:v>
                </c:pt>
                <c:pt idx="976">
                  <c:v>132.4</c:v>
                </c:pt>
                <c:pt idx="977">
                  <c:v>133</c:v>
                </c:pt>
                <c:pt idx="978">
                  <c:v>133</c:v>
                </c:pt>
                <c:pt idx="979">
                  <c:v>133</c:v>
                </c:pt>
                <c:pt idx="980">
                  <c:v>133.5</c:v>
                </c:pt>
                <c:pt idx="981">
                  <c:v>133.5</c:v>
                </c:pt>
                <c:pt idx="982">
                  <c:v>133.5</c:v>
                </c:pt>
                <c:pt idx="983">
                  <c:v>134.19999999999999</c:v>
                </c:pt>
                <c:pt idx="984">
                  <c:v>134.19999999999999</c:v>
                </c:pt>
                <c:pt idx="985">
                  <c:v>134.19999999999999</c:v>
                </c:pt>
                <c:pt idx="986">
                  <c:v>135.5</c:v>
                </c:pt>
                <c:pt idx="987">
                  <c:v>135.5</c:v>
                </c:pt>
                <c:pt idx="988">
                  <c:v>135.5</c:v>
                </c:pt>
                <c:pt idx="989">
                  <c:v>137.1</c:v>
                </c:pt>
                <c:pt idx="990">
                  <c:v>137.1</c:v>
                </c:pt>
                <c:pt idx="991">
                  <c:v>137.1</c:v>
                </c:pt>
                <c:pt idx="992">
                  <c:v>137.9</c:v>
                </c:pt>
                <c:pt idx="993">
                  <c:v>137.9</c:v>
                </c:pt>
                <c:pt idx="994">
                  <c:v>137.9</c:v>
                </c:pt>
                <c:pt idx="995">
                  <c:v>139.1</c:v>
                </c:pt>
                <c:pt idx="996">
                  <c:v>139.1</c:v>
                </c:pt>
                <c:pt idx="997">
                  <c:v>139.1</c:v>
                </c:pt>
                <c:pt idx="998">
                  <c:v>140.4</c:v>
                </c:pt>
                <c:pt idx="999">
                  <c:v>140.4</c:v>
                </c:pt>
                <c:pt idx="1000">
                  <c:v>140.4</c:v>
                </c:pt>
                <c:pt idx="1001">
                  <c:v>143</c:v>
                </c:pt>
                <c:pt idx="1002">
                  <c:v>143</c:v>
                </c:pt>
                <c:pt idx="1003">
                  <c:v>143</c:v>
                </c:pt>
                <c:pt idx="1004">
                  <c:v>145.19999999999999</c:v>
                </c:pt>
                <c:pt idx="1005">
                  <c:v>145.19999999999999</c:v>
                </c:pt>
                <c:pt idx="1006">
                  <c:v>145.19999999999999</c:v>
                </c:pt>
                <c:pt idx="1007">
                  <c:v>147.5</c:v>
                </c:pt>
                <c:pt idx="1008">
                  <c:v>147.5</c:v>
                </c:pt>
                <c:pt idx="1009">
                  <c:v>147.5</c:v>
                </c:pt>
                <c:pt idx="1010">
                  <c:v>147.6</c:v>
                </c:pt>
                <c:pt idx="1011">
                  <c:v>147.6</c:v>
                </c:pt>
                <c:pt idx="1012">
                  <c:v>147.6</c:v>
                </c:pt>
                <c:pt idx="1013">
                  <c:v>146.69999999999999</c:v>
                </c:pt>
                <c:pt idx="1014">
                  <c:v>146.69999999999999</c:v>
                </c:pt>
                <c:pt idx="1015">
                  <c:v>146.69999999999999</c:v>
                </c:pt>
                <c:pt idx="1016">
                  <c:v>144.5</c:v>
                </c:pt>
                <c:pt idx="1017">
                  <c:v>144.5</c:v>
                </c:pt>
                <c:pt idx="1018">
                  <c:v>144.5</c:v>
                </c:pt>
                <c:pt idx="1019">
                  <c:v>142.80000000000001</c:v>
                </c:pt>
                <c:pt idx="1020">
                  <c:v>142.80000000000001</c:v>
                </c:pt>
                <c:pt idx="1021">
                  <c:v>142.80000000000001</c:v>
                </c:pt>
                <c:pt idx="1022">
                  <c:v>141.6</c:v>
                </c:pt>
                <c:pt idx="1023">
                  <c:v>141.6</c:v>
                </c:pt>
                <c:pt idx="1024">
                  <c:v>141.6</c:v>
                </c:pt>
                <c:pt idx="1025">
                  <c:v>141</c:v>
                </c:pt>
                <c:pt idx="1026">
                  <c:v>141</c:v>
                </c:pt>
                <c:pt idx="1027">
                  <c:v>141</c:v>
                </c:pt>
                <c:pt idx="1028">
                  <c:v>141</c:v>
                </c:pt>
                <c:pt idx="1029">
                  <c:v>141</c:v>
                </c:pt>
                <c:pt idx="1030">
                  <c:v>141</c:v>
                </c:pt>
                <c:pt idx="1031">
                  <c:v>140.69999999999999</c:v>
                </c:pt>
                <c:pt idx="1032">
                  <c:v>140.69999999999999</c:v>
                </c:pt>
                <c:pt idx="1033">
                  <c:v>140.69999999999999</c:v>
                </c:pt>
                <c:pt idx="1034">
                  <c:v>140.9</c:v>
                </c:pt>
                <c:pt idx="1035">
                  <c:v>140.9</c:v>
                </c:pt>
                <c:pt idx="1036">
                  <c:v>140.9</c:v>
                </c:pt>
                <c:pt idx="1037">
                  <c:v>140.1</c:v>
                </c:pt>
                <c:pt idx="1038">
                  <c:v>140.1</c:v>
                </c:pt>
                <c:pt idx="1039">
                  <c:v>140.1</c:v>
                </c:pt>
                <c:pt idx="1040">
                  <c:v>139.80000000000001</c:v>
                </c:pt>
                <c:pt idx="1041">
                  <c:v>139.80000000000001</c:v>
                </c:pt>
                <c:pt idx="1042">
                  <c:v>139.80000000000001</c:v>
                </c:pt>
                <c:pt idx="1043">
                  <c:v>139</c:v>
                </c:pt>
                <c:pt idx="1044">
                  <c:v>139</c:v>
                </c:pt>
                <c:pt idx="1045">
                  <c:v>139</c:v>
                </c:pt>
                <c:pt idx="1046">
                  <c:v>138.19999999999999</c:v>
                </c:pt>
                <c:pt idx="1047">
                  <c:v>138.19999999999999</c:v>
                </c:pt>
                <c:pt idx="1048">
                  <c:v>138.19999999999999</c:v>
                </c:pt>
                <c:pt idx="1049">
                  <c:v>137.30000000000001</c:v>
                </c:pt>
                <c:pt idx="1050">
                  <c:v>137.30000000000001</c:v>
                </c:pt>
                <c:pt idx="1051">
                  <c:v>137.30000000000001</c:v>
                </c:pt>
                <c:pt idx="1052">
                  <c:v>136.6</c:v>
                </c:pt>
                <c:pt idx="1053">
                  <c:v>136.6</c:v>
                </c:pt>
                <c:pt idx="1054">
                  <c:v>136.6</c:v>
                </c:pt>
                <c:pt idx="1055">
                  <c:v>136.30000000000001</c:v>
                </c:pt>
                <c:pt idx="1056">
                  <c:v>136.30000000000001</c:v>
                </c:pt>
                <c:pt idx="1057">
                  <c:v>136.30000000000001</c:v>
                </c:pt>
                <c:pt idx="1058">
                  <c:v>136</c:v>
                </c:pt>
                <c:pt idx="1059">
                  <c:v>136</c:v>
                </c:pt>
                <c:pt idx="1060">
                  <c:v>136</c:v>
                </c:pt>
                <c:pt idx="1061">
                  <c:v>135.80000000000001</c:v>
                </c:pt>
                <c:pt idx="1062">
                  <c:v>135.80000000000001</c:v>
                </c:pt>
                <c:pt idx="1063">
                  <c:v>135.80000000000001</c:v>
                </c:pt>
                <c:pt idx="1064">
                  <c:v>135.19999999999999</c:v>
                </c:pt>
                <c:pt idx="1065">
                  <c:v>135.19999999999999</c:v>
                </c:pt>
                <c:pt idx="1066">
                  <c:v>135.19999999999999</c:v>
                </c:pt>
                <c:pt idx="1067">
                  <c:v>134.5</c:v>
                </c:pt>
                <c:pt idx="1068">
                  <c:v>134.5</c:v>
                </c:pt>
                <c:pt idx="1069">
                  <c:v>134.5</c:v>
                </c:pt>
                <c:pt idx="1070">
                  <c:v>134.4</c:v>
                </c:pt>
                <c:pt idx="1071">
                  <c:v>134.4</c:v>
                </c:pt>
                <c:pt idx="1072">
                  <c:v>134.4</c:v>
                </c:pt>
                <c:pt idx="1073">
                  <c:v>134.80000000000001</c:v>
                </c:pt>
                <c:pt idx="1074">
                  <c:v>134.80000000000001</c:v>
                </c:pt>
                <c:pt idx="1075">
                  <c:v>134.80000000000001</c:v>
                </c:pt>
                <c:pt idx="1076">
                  <c:v>135</c:v>
                </c:pt>
                <c:pt idx="1077">
                  <c:v>135</c:v>
                </c:pt>
                <c:pt idx="1078">
                  <c:v>135</c:v>
                </c:pt>
                <c:pt idx="1079">
                  <c:v>134.30000000000001</c:v>
                </c:pt>
                <c:pt idx="1080">
                  <c:v>134.30000000000001</c:v>
                </c:pt>
                <c:pt idx="1081">
                  <c:v>134.30000000000001</c:v>
                </c:pt>
                <c:pt idx="1082">
                  <c:v>132.69999999999999</c:v>
                </c:pt>
                <c:pt idx="1083">
                  <c:v>132.69999999999999</c:v>
                </c:pt>
                <c:pt idx="1084">
                  <c:v>132.69999999999999</c:v>
                </c:pt>
                <c:pt idx="1085">
                  <c:v>132.19999999999999</c:v>
                </c:pt>
                <c:pt idx="1086">
                  <c:v>132.19999999999999</c:v>
                </c:pt>
                <c:pt idx="1087">
                  <c:v>132.19999999999999</c:v>
                </c:pt>
                <c:pt idx="1088">
                  <c:v>132.1</c:v>
                </c:pt>
                <c:pt idx="1089">
                  <c:v>132.1</c:v>
                </c:pt>
                <c:pt idx="1090">
                  <c:v>132.1</c:v>
                </c:pt>
                <c:pt idx="1091">
                  <c:v>132.4</c:v>
                </c:pt>
                <c:pt idx="1092">
                  <c:v>132.4</c:v>
                </c:pt>
                <c:pt idx="1093">
                  <c:v>132.4</c:v>
                </c:pt>
                <c:pt idx="1094">
                  <c:v>131.9</c:v>
                </c:pt>
                <c:pt idx="1095">
                  <c:v>131.9</c:v>
                </c:pt>
                <c:pt idx="1096">
                  <c:v>131.9</c:v>
                </c:pt>
                <c:pt idx="1097">
                  <c:v>131.80000000000001</c:v>
                </c:pt>
                <c:pt idx="1098">
                  <c:v>131.80000000000001</c:v>
                </c:pt>
                <c:pt idx="1099">
                  <c:v>131.80000000000001</c:v>
                </c:pt>
                <c:pt idx="1100">
                  <c:v>132.4</c:v>
                </c:pt>
                <c:pt idx="1101">
                  <c:v>132.4</c:v>
                </c:pt>
                <c:pt idx="1102">
                  <c:v>132.4</c:v>
                </c:pt>
                <c:pt idx="1103">
                  <c:v>133.1</c:v>
                </c:pt>
                <c:pt idx="1104">
                  <c:v>133.1</c:v>
                </c:pt>
                <c:pt idx="1105">
                  <c:v>133.1</c:v>
                </c:pt>
                <c:pt idx="1106">
                  <c:v>133.4</c:v>
                </c:pt>
                <c:pt idx="1107">
                  <c:v>133.4</c:v>
                </c:pt>
                <c:pt idx="1108">
                  <c:v>133.4</c:v>
                </c:pt>
                <c:pt idx="1109">
                  <c:v>133.69999999999999</c:v>
                </c:pt>
                <c:pt idx="1110">
                  <c:v>133.69999999999999</c:v>
                </c:pt>
                <c:pt idx="1111">
                  <c:v>133.69999999999999</c:v>
                </c:pt>
                <c:pt idx="1112">
                  <c:v>133.1</c:v>
                </c:pt>
                <c:pt idx="1113">
                  <c:v>133.1</c:v>
                </c:pt>
                <c:pt idx="1114">
                  <c:v>133.1</c:v>
                </c:pt>
                <c:pt idx="1115">
                  <c:v>133.69999999999999</c:v>
                </c:pt>
                <c:pt idx="1116">
                  <c:v>133.69999999999999</c:v>
                </c:pt>
                <c:pt idx="1117">
                  <c:v>133.69999999999999</c:v>
                </c:pt>
                <c:pt idx="1118">
                  <c:v>133.19999999999999</c:v>
                </c:pt>
                <c:pt idx="1119">
                  <c:v>133.19999999999999</c:v>
                </c:pt>
                <c:pt idx="1120">
                  <c:v>133.19999999999999</c:v>
                </c:pt>
                <c:pt idx="1121">
                  <c:v>133.30000000000001</c:v>
                </c:pt>
                <c:pt idx="1122">
                  <c:v>133.30000000000001</c:v>
                </c:pt>
                <c:pt idx="1123">
                  <c:v>133.30000000000001</c:v>
                </c:pt>
                <c:pt idx="1124">
                  <c:v>132.69999999999999</c:v>
                </c:pt>
                <c:pt idx="1125">
                  <c:v>132.69999999999999</c:v>
                </c:pt>
                <c:pt idx="1126">
                  <c:v>132.69999999999999</c:v>
                </c:pt>
                <c:pt idx="1127">
                  <c:v>133.19999999999999</c:v>
                </c:pt>
                <c:pt idx="1128">
                  <c:v>133.19999999999999</c:v>
                </c:pt>
                <c:pt idx="1129">
                  <c:v>133.19999999999999</c:v>
                </c:pt>
                <c:pt idx="1130">
                  <c:v>133.80000000000001</c:v>
                </c:pt>
                <c:pt idx="1131">
                  <c:v>133.80000000000001</c:v>
                </c:pt>
                <c:pt idx="1132">
                  <c:v>133.80000000000001</c:v>
                </c:pt>
                <c:pt idx="1133">
                  <c:v>134.1</c:v>
                </c:pt>
                <c:pt idx="1134">
                  <c:v>134.1</c:v>
                </c:pt>
                <c:pt idx="1135">
                  <c:v>134.1</c:v>
                </c:pt>
                <c:pt idx="1136">
                  <c:v>134.4</c:v>
                </c:pt>
                <c:pt idx="1137">
                  <c:v>134.4</c:v>
                </c:pt>
                <c:pt idx="1138">
                  <c:v>134.4</c:v>
                </c:pt>
                <c:pt idx="1139">
                  <c:v>134.80000000000001</c:v>
                </c:pt>
                <c:pt idx="1140">
                  <c:v>134.80000000000001</c:v>
                </c:pt>
                <c:pt idx="1141">
                  <c:v>134.80000000000001</c:v>
                </c:pt>
                <c:pt idx="1142">
                  <c:v>135.19999999999999</c:v>
                </c:pt>
                <c:pt idx="1143">
                  <c:v>135.19999999999999</c:v>
                </c:pt>
                <c:pt idx="1144">
                  <c:v>135.19999999999999</c:v>
                </c:pt>
                <c:pt idx="1145">
                  <c:v>135.30000000000001</c:v>
                </c:pt>
                <c:pt idx="1146">
                  <c:v>135.30000000000001</c:v>
                </c:pt>
                <c:pt idx="1147">
                  <c:v>135.30000000000001</c:v>
                </c:pt>
                <c:pt idx="1148">
                  <c:v>134.69999999999999</c:v>
                </c:pt>
                <c:pt idx="1149">
                  <c:v>134.69999999999999</c:v>
                </c:pt>
                <c:pt idx="1150">
                  <c:v>134.69999999999999</c:v>
                </c:pt>
                <c:pt idx="1151">
                  <c:v>134</c:v>
                </c:pt>
                <c:pt idx="1152">
                  <c:v>134</c:v>
                </c:pt>
                <c:pt idx="1153">
                  <c:v>134</c:v>
                </c:pt>
                <c:pt idx="1154">
                  <c:v>133.4</c:v>
                </c:pt>
                <c:pt idx="1155">
                  <c:v>133.4</c:v>
                </c:pt>
                <c:pt idx="1156">
                  <c:v>133.4</c:v>
                </c:pt>
                <c:pt idx="1157">
                  <c:v>132.80000000000001</c:v>
                </c:pt>
                <c:pt idx="1158">
                  <c:v>132.80000000000001</c:v>
                </c:pt>
                <c:pt idx="1159">
                  <c:v>132.80000000000001</c:v>
                </c:pt>
                <c:pt idx="1160">
                  <c:v>132.5</c:v>
                </c:pt>
                <c:pt idx="1161">
                  <c:v>132.5</c:v>
                </c:pt>
                <c:pt idx="1162">
                  <c:v>132.5</c:v>
                </c:pt>
                <c:pt idx="1163">
                  <c:v>132</c:v>
                </c:pt>
                <c:pt idx="1164">
                  <c:v>132</c:v>
                </c:pt>
                <c:pt idx="1165">
                  <c:v>132</c:v>
                </c:pt>
                <c:pt idx="1166">
                  <c:v>131.6</c:v>
                </c:pt>
                <c:pt idx="1167">
                  <c:v>131.6</c:v>
                </c:pt>
                <c:pt idx="1168">
                  <c:v>131.6</c:v>
                </c:pt>
                <c:pt idx="1169">
                  <c:v>130.4</c:v>
                </c:pt>
                <c:pt idx="1170">
                  <c:v>130.4</c:v>
                </c:pt>
                <c:pt idx="1171">
                  <c:v>130.4</c:v>
                </c:pt>
                <c:pt idx="1172">
                  <c:v>129.69999999999999</c:v>
                </c:pt>
                <c:pt idx="1173">
                  <c:v>129.69999999999999</c:v>
                </c:pt>
                <c:pt idx="1174">
                  <c:v>129.69999999999999</c:v>
                </c:pt>
                <c:pt idx="1175">
                  <c:v>129.1</c:v>
                </c:pt>
                <c:pt idx="1176">
                  <c:v>129.1</c:v>
                </c:pt>
                <c:pt idx="1177">
                  <c:v>129.1</c:v>
                </c:pt>
                <c:pt idx="1178">
                  <c:v>129.4</c:v>
                </c:pt>
                <c:pt idx="1179">
                  <c:v>129.4</c:v>
                </c:pt>
                <c:pt idx="1180">
                  <c:v>129.4</c:v>
                </c:pt>
                <c:pt idx="1181">
                  <c:v>129.1</c:v>
                </c:pt>
                <c:pt idx="1182">
                  <c:v>129.1</c:v>
                </c:pt>
                <c:pt idx="1183">
                  <c:v>129.1</c:v>
                </c:pt>
                <c:pt idx="1184">
                  <c:v>129.30000000000001</c:v>
                </c:pt>
                <c:pt idx="1185">
                  <c:v>129.30000000000001</c:v>
                </c:pt>
                <c:pt idx="1186">
                  <c:v>129.30000000000001</c:v>
                </c:pt>
                <c:pt idx="1187">
                  <c:v>128.9</c:v>
                </c:pt>
                <c:pt idx="1188">
                  <c:v>128.9</c:v>
                </c:pt>
                <c:pt idx="1189">
                  <c:v>128.9</c:v>
                </c:pt>
                <c:pt idx="1190">
                  <c:v>128.1</c:v>
                </c:pt>
                <c:pt idx="1191">
                  <c:v>128.1</c:v>
                </c:pt>
                <c:pt idx="1192">
                  <c:v>128.1</c:v>
                </c:pt>
                <c:pt idx="1193">
                  <c:v>127.2</c:v>
                </c:pt>
                <c:pt idx="1194">
                  <c:v>127.2</c:v>
                </c:pt>
                <c:pt idx="1195">
                  <c:v>127.2</c:v>
                </c:pt>
                <c:pt idx="1196">
                  <c:v>126.1</c:v>
                </c:pt>
                <c:pt idx="1197">
                  <c:v>126.1</c:v>
                </c:pt>
                <c:pt idx="1198">
                  <c:v>126.1</c:v>
                </c:pt>
                <c:pt idx="1199">
                  <c:v>125.9</c:v>
                </c:pt>
                <c:pt idx="1200">
                  <c:v>125.9</c:v>
                </c:pt>
                <c:pt idx="1201">
                  <c:v>125.9</c:v>
                </c:pt>
                <c:pt idx="1202">
                  <c:v>125.4</c:v>
                </c:pt>
                <c:pt idx="1203">
                  <c:v>125.4</c:v>
                </c:pt>
                <c:pt idx="1204">
                  <c:v>125.4</c:v>
                </c:pt>
                <c:pt idx="1205">
                  <c:v>125.1</c:v>
                </c:pt>
                <c:pt idx="1206">
                  <c:v>125.1</c:v>
                </c:pt>
                <c:pt idx="1207">
                  <c:v>125.1</c:v>
                </c:pt>
                <c:pt idx="1208">
                  <c:v>125.1</c:v>
                </c:pt>
                <c:pt idx="1209">
                  <c:v>125.1</c:v>
                </c:pt>
                <c:pt idx="1210">
                  <c:v>125.1</c:v>
                </c:pt>
                <c:pt idx="1211">
                  <c:v>125.2</c:v>
                </c:pt>
                <c:pt idx="1212">
                  <c:v>125.2</c:v>
                </c:pt>
                <c:pt idx="1213">
                  <c:v>125.2</c:v>
                </c:pt>
                <c:pt idx="1214">
                  <c:v>125.3</c:v>
                </c:pt>
                <c:pt idx="1215">
                  <c:v>125.3</c:v>
                </c:pt>
                <c:pt idx="1216">
                  <c:v>125.3</c:v>
                </c:pt>
                <c:pt idx="1217">
                  <c:v>124.8</c:v>
                </c:pt>
                <c:pt idx="1218">
                  <c:v>124.8</c:v>
                </c:pt>
                <c:pt idx="1219">
                  <c:v>124.8</c:v>
                </c:pt>
                <c:pt idx="1220">
                  <c:v>124.4</c:v>
                </c:pt>
                <c:pt idx="1221">
                  <c:v>124.4</c:v>
                </c:pt>
                <c:pt idx="1222">
                  <c:v>124.4</c:v>
                </c:pt>
                <c:pt idx="1223">
                  <c:v>124.3</c:v>
                </c:pt>
                <c:pt idx="1224">
                  <c:v>124.3</c:v>
                </c:pt>
                <c:pt idx="1225">
                  <c:v>124.3</c:v>
                </c:pt>
                <c:pt idx="1226">
                  <c:v>124.4</c:v>
                </c:pt>
                <c:pt idx="1227">
                  <c:v>124.4</c:v>
                </c:pt>
                <c:pt idx="1228">
                  <c:v>124.4</c:v>
                </c:pt>
                <c:pt idx="1229">
                  <c:v>124.3</c:v>
                </c:pt>
                <c:pt idx="1230">
                  <c:v>124.3</c:v>
                </c:pt>
                <c:pt idx="1231">
                  <c:v>124.3</c:v>
                </c:pt>
                <c:pt idx="1232">
                  <c:v>124.6</c:v>
                </c:pt>
                <c:pt idx="1233">
                  <c:v>124.6</c:v>
                </c:pt>
                <c:pt idx="1234">
                  <c:v>124.6</c:v>
                </c:pt>
                <c:pt idx="1235">
                  <c:v>124.5</c:v>
                </c:pt>
                <c:pt idx="1236">
                  <c:v>124.5</c:v>
                </c:pt>
                <c:pt idx="1237">
                  <c:v>124.5</c:v>
                </c:pt>
                <c:pt idx="1238">
                  <c:v>124.7</c:v>
                </c:pt>
                <c:pt idx="1239">
                  <c:v>124.7</c:v>
                </c:pt>
                <c:pt idx="1240">
                  <c:v>124.7</c:v>
                </c:pt>
                <c:pt idx="1241">
                  <c:v>124.4</c:v>
                </c:pt>
                <c:pt idx="1242">
                  <c:v>124.4</c:v>
                </c:pt>
                <c:pt idx="1243">
                  <c:v>124.4</c:v>
                </c:pt>
                <c:pt idx="1244">
                  <c:v>124.6</c:v>
                </c:pt>
                <c:pt idx="1245">
                  <c:v>124.6</c:v>
                </c:pt>
                <c:pt idx="1246">
                  <c:v>124.6</c:v>
                </c:pt>
                <c:pt idx="1247">
                  <c:v>124.8</c:v>
                </c:pt>
                <c:pt idx="1248">
                  <c:v>124.8</c:v>
                </c:pt>
                <c:pt idx="1249">
                  <c:v>124.8</c:v>
                </c:pt>
                <c:pt idx="1250">
                  <c:v>125.2</c:v>
                </c:pt>
                <c:pt idx="1251">
                  <c:v>125.2</c:v>
                </c:pt>
                <c:pt idx="1252">
                  <c:v>125.2</c:v>
                </c:pt>
                <c:pt idx="1253">
                  <c:v>125.5</c:v>
                </c:pt>
                <c:pt idx="1254">
                  <c:v>125.5</c:v>
                </c:pt>
                <c:pt idx="1255">
                  <c:v>125.5</c:v>
                </c:pt>
                <c:pt idx="1256">
                  <c:v>125.5</c:v>
                </c:pt>
                <c:pt idx="1257">
                  <c:v>125.5</c:v>
                </c:pt>
                <c:pt idx="1258">
                  <c:v>125.5</c:v>
                </c:pt>
                <c:pt idx="1259">
                  <c:v>125.1</c:v>
                </c:pt>
                <c:pt idx="1260">
                  <c:v>125.1</c:v>
                </c:pt>
                <c:pt idx="1261">
                  <c:v>125.1</c:v>
                </c:pt>
                <c:pt idx="1262">
                  <c:v>124.7</c:v>
                </c:pt>
                <c:pt idx="1263">
                  <c:v>124.7</c:v>
                </c:pt>
                <c:pt idx="1264">
                  <c:v>124.7</c:v>
                </c:pt>
                <c:pt idx="1265">
                  <c:v>124.8</c:v>
                </c:pt>
                <c:pt idx="1266">
                  <c:v>124.8</c:v>
                </c:pt>
                <c:pt idx="1267">
                  <c:v>124.8</c:v>
                </c:pt>
                <c:pt idx="1268">
                  <c:v>124.9</c:v>
                </c:pt>
                <c:pt idx="1269">
                  <c:v>124.9</c:v>
                </c:pt>
                <c:pt idx="1270">
                  <c:v>124.9</c:v>
                </c:pt>
                <c:pt idx="1271">
                  <c:v>125</c:v>
                </c:pt>
                <c:pt idx="1272">
                  <c:v>125</c:v>
                </c:pt>
                <c:pt idx="1273">
                  <c:v>125</c:v>
                </c:pt>
                <c:pt idx="1274">
                  <c:v>124.8</c:v>
                </c:pt>
                <c:pt idx="1275">
                  <c:v>124.8</c:v>
                </c:pt>
                <c:pt idx="1276">
                  <c:v>124.8</c:v>
                </c:pt>
                <c:pt idx="1277">
                  <c:v>125</c:v>
                </c:pt>
                <c:pt idx="1278">
                  <c:v>125</c:v>
                </c:pt>
                <c:pt idx="1279">
                  <c:v>125</c:v>
                </c:pt>
                <c:pt idx="1280">
                  <c:v>124.9</c:v>
                </c:pt>
                <c:pt idx="1281">
                  <c:v>124.9</c:v>
                </c:pt>
                <c:pt idx="1282">
                  <c:v>124.9</c:v>
                </c:pt>
                <c:pt idx="1283">
                  <c:v>125.2</c:v>
                </c:pt>
                <c:pt idx="1284">
                  <c:v>125.2</c:v>
                </c:pt>
                <c:pt idx="1285">
                  <c:v>125.2</c:v>
                </c:pt>
                <c:pt idx="1286">
                  <c:v>125</c:v>
                </c:pt>
                <c:pt idx="1287">
                  <c:v>125</c:v>
                </c:pt>
                <c:pt idx="1288">
                  <c:v>125</c:v>
                </c:pt>
                <c:pt idx="1289">
                  <c:v>125.2</c:v>
                </c:pt>
                <c:pt idx="1290">
                  <c:v>125.2</c:v>
                </c:pt>
                <c:pt idx="1291">
                  <c:v>125.2</c:v>
                </c:pt>
                <c:pt idx="1292">
                  <c:v>124.9</c:v>
                </c:pt>
                <c:pt idx="1293">
                  <c:v>124.9</c:v>
                </c:pt>
                <c:pt idx="1294">
                  <c:v>124.9</c:v>
                </c:pt>
                <c:pt idx="1295">
                  <c:v>125.2</c:v>
                </c:pt>
                <c:pt idx="1296">
                  <c:v>125.2</c:v>
                </c:pt>
                <c:pt idx="1297">
                  <c:v>125.2</c:v>
                </c:pt>
                <c:pt idx="1298">
                  <c:v>124.9</c:v>
                </c:pt>
                <c:pt idx="1299">
                  <c:v>124.9</c:v>
                </c:pt>
                <c:pt idx="1300">
                  <c:v>124.9</c:v>
                </c:pt>
                <c:pt idx="1301">
                  <c:v>125.1</c:v>
                </c:pt>
                <c:pt idx="1302">
                  <c:v>125.1</c:v>
                </c:pt>
                <c:pt idx="1303">
                  <c:v>125.1</c:v>
                </c:pt>
                <c:pt idx="1304">
                  <c:v>125.1</c:v>
                </c:pt>
                <c:pt idx="1305">
                  <c:v>125.1</c:v>
                </c:pt>
                <c:pt idx="1306">
                  <c:v>125.1</c:v>
                </c:pt>
                <c:pt idx="1307">
                  <c:v>125.4</c:v>
                </c:pt>
                <c:pt idx="1308">
                  <c:v>125.4</c:v>
                </c:pt>
                <c:pt idx="1309">
                  <c:v>125.4</c:v>
                </c:pt>
                <c:pt idx="1310">
                  <c:v>125</c:v>
                </c:pt>
                <c:pt idx="1311">
                  <c:v>125</c:v>
                </c:pt>
                <c:pt idx="1312">
                  <c:v>125</c:v>
                </c:pt>
                <c:pt idx="1313">
                  <c:v>124.7</c:v>
                </c:pt>
                <c:pt idx="1314">
                  <c:v>124.7</c:v>
                </c:pt>
                <c:pt idx="1315">
                  <c:v>124.7</c:v>
                </c:pt>
                <c:pt idx="1316">
                  <c:v>124.1</c:v>
                </c:pt>
                <c:pt idx="1317">
                  <c:v>124.1</c:v>
                </c:pt>
                <c:pt idx="1318">
                  <c:v>124.1</c:v>
                </c:pt>
                <c:pt idx="1319">
                  <c:v>124.1</c:v>
                </c:pt>
                <c:pt idx="1320">
                  <c:v>124.1</c:v>
                </c:pt>
                <c:pt idx="1321">
                  <c:v>124.1</c:v>
                </c:pt>
                <c:pt idx="1322">
                  <c:v>124</c:v>
                </c:pt>
                <c:pt idx="1323">
                  <c:v>124</c:v>
                </c:pt>
                <c:pt idx="1324">
                  <c:v>124</c:v>
                </c:pt>
                <c:pt idx="1325">
                  <c:v>124.5</c:v>
                </c:pt>
                <c:pt idx="1326">
                  <c:v>124.5</c:v>
                </c:pt>
                <c:pt idx="1327">
                  <c:v>124.5</c:v>
                </c:pt>
                <c:pt idx="1328">
                  <c:v>124.5</c:v>
                </c:pt>
                <c:pt idx="1329">
                  <c:v>124.5</c:v>
                </c:pt>
                <c:pt idx="1330">
                  <c:v>124.5</c:v>
                </c:pt>
                <c:pt idx="1331">
                  <c:v>124.4</c:v>
                </c:pt>
                <c:pt idx="1332">
                  <c:v>124.4</c:v>
                </c:pt>
                <c:pt idx="1333">
                  <c:v>124.4</c:v>
                </c:pt>
                <c:pt idx="1334">
                  <c:v>123.6</c:v>
                </c:pt>
                <c:pt idx="1335">
                  <c:v>123.6</c:v>
                </c:pt>
                <c:pt idx="1336">
                  <c:v>123.6</c:v>
                </c:pt>
                <c:pt idx="1337">
                  <c:v>123.8</c:v>
                </c:pt>
                <c:pt idx="1338">
                  <c:v>123.8</c:v>
                </c:pt>
                <c:pt idx="1339">
                  <c:v>123.8</c:v>
                </c:pt>
                <c:pt idx="1340">
                  <c:v>124.1</c:v>
                </c:pt>
                <c:pt idx="1341">
                  <c:v>124.1</c:v>
                </c:pt>
                <c:pt idx="1342">
                  <c:v>124.1</c:v>
                </c:pt>
                <c:pt idx="1343">
                  <c:v>124.7</c:v>
                </c:pt>
                <c:pt idx="1344">
                  <c:v>124.7</c:v>
                </c:pt>
                <c:pt idx="1345">
                  <c:v>124.7</c:v>
                </c:pt>
                <c:pt idx="1346">
                  <c:v>124.4</c:v>
                </c:pt>
                <c:pt idx="1347">
                  <c:v>124.4</c:v>
                </c:pt>
                <c:pt idx="1348">
                  <c:v>124.4</c:v>
                </c:pt>
                <c:pt idx="1349">
                  <c:v>124.2</c:v>
                </c:pt>
                <c:pt idx="1350">
                  <c:v>124.2</c:v>
                </c:pt>
                <c:pt idx="1351">
                  <c:v>124.2</c:v>
                </c:pt>
                <c:pt idx="1352">
                  <c:v>124.1</c:v>
                </c:pt>
                <c:pt idx="1353">
                  <c:v>124.1</c:v>
                </c:pt>
                <c:pt idx="1354">
                  <c:v>124.1</c:v>
                </c:pt>
                <c:pt idx="1355">
                  <c:v>124</c:v>
                </c:pt>
                <c:pt idx="1356">
                  <c:v>124</c:v>
                </c:pt>
                <c:pt idx="1357">
                  <c:v>124</c:v>
                </c:pt>
                <c:pt idx="1358">
                  <c:v>123.9</c:v>
                </c:pt>
                <c:pt idx="1359">
                  <c:v>123.9</c:v>
                </c:pt>
                <c:pt idx="1360">
                  <c:v>123.9</c:v>
                </c:pt>
                <c:pt idx="1361">
                  <c:v>124.3</c:v>
                </c:pt>
                <c:pt idx="1362">
                  <c:v>124.3</c:v>
                </c:pt>
                <c:pt idx="1363">
                  <c:v>124.3</c:v>
                </c:pt>
                <c:pt idx="1364">
                  <c:v>124.8</c:v>
                </c:pt>
                <c:pt idx="1365">
                  <c:v>124.8</c:v>
                </c:pt>
                <c:pt idx="1366">
                  <c:v>124.8</c:v>
                </c:pt>
                <c:pt idx="1367">
                  <c:v>124.9</c:v>
                </c:pt>
                <c:pt idx="1368">
                  <c:v>124.9</c:v>
                </c:pt>
                <c:pt idx="1369">
                  <c:v>124.9</c:v>
                </c:pt>
                <c:pt idx="1370">
                  <c:v>124.6</c:v>
                </c:pt>
                <c:pt idx="1371">
                  <c:v>124.6</c:v>
                </c:pt>
                <c:pt idx="1372">
                  <c:v>124.6</c:v>
                </c:pt>
                <c:pt idx="1373">
                  <c:v>124.5</c:v>
                </c:pt>
                <c:pt idx="1374">
                  <c:v>124.5</c:v>
                </c:pt>
                <c:pt idx="1375">
                  <c:v>124.5</c:v>
                </c:pt>
                <c:pt idx="1376">
                  <c:v>125</c:v>
                </c:pt>
                <c:pt idx="1377">
                  <c:v>125</c:v>
                </c:pt>
                <c:pt idx="1378">
                  <c:v>125</c:v>
                </c:pt>
                <c:pt idx="1379">
                  <c:v>125.1</c:v>
                </c:pt>
                <c:pt idx="1380">
                  <c:v>125.1</c:v>
                </c:pt>
                <c:pt idx="1381">
                  <c:v>125.1</c:v>
                </c:pt>
                <c:pt idx="1382">
                  <c:v>125.2</c:v>
                </c:pt>
                <c:pt idx="1383">
                  <c:v>125.2</c:v>
                </c:pt>
                <c:pt idx="1384">
                  <c:v>125.2</c:v>
                </c:pt>
                <c:pt idx="1385">
                  <c:v>124.7</c:v>
                </c:pt>
                <c:pt idx="1386">
                  <c:v>124.7</c:v>
                </c:pt>
                <c:pt idx="1387">
                  <c:v>124.7</c:v>
                </c:pt>
                <c:pt idx="1388">
                  <c:v>124.6</c:v>
                </c:pt>
                <c:pt idx="1389">
                  <c:v>124.6</c:v>
                </c:pt>
                <c:pt idx="1390">
                  <c:v>124.6</c:v>
                </c:pt>
                <c:pt idx="1391">
                  <c:v>124.3</c:v>
                </c:pt>
                <c:pt idx="1392">
                  <c:v>124.3</c:v>
                </c:pt>
                <c:pt idx="1393">
                  <c:v>124.3</c:v>
                </c:pt>
                <c:pt idx="1394">
                  <c:v>124.3</c:v>
                </c:pt>
                <c:pt idx="1395">
                  <c:v>124.3</c:v>
                </c:pt>
                <c:pt idx="1396">
                  <c:v>124.3</c:v>
                </c:pt>
                <c:pt idx="1397">
                  <c:v>124.4</c:v>
                </c:pt>
                <c:pt idx="1398">
                  <c:v>124.4</c:v>
                </c:pt>
                <c:pt idx="1399">
                  <c:v>124.4</c:v>
                </c:pt>
                <c:pt idx="1400">
                  <c:v>124.4</c:v>
                </c:pt>
                <c:pt idx="1401">
                  <c:v>124.4</c:v>
                </c:pt>
                <c:pt idx="1402">
                  <c:v>124.4</c:v>
                </c:pt>
                <c:pt idx="1403">
                  <c:v>124.5</c:v>
                </c:pt>
                <c:pt idx="1404">
                  <c:v>124.5</c:v>
                </c:pt>
                <c:pt idx="1405">
                  <c:v>124.5</c:v>
                </c:pt>
                <c:pt idx="1406">
                  <c:v>124.6</c:v>
                </c:pt>
                <c:pt idx="1407">
                  <c:v>124.6</c:v>
                </c:pt>
                <c:pt idx="1408">
                  <c:v>124.6</c:v>
                </c:pt>
                <c:pt idx="1409">
                  <c:v>124.8</c:v>
                </c:pt>
                <c:pt idx="1410">
                  <c:v>124.8</c:v>
                </c:pt>
                <c:pt idx="1411">
                  <c:v>124.8</c:v>
                </c:pt>
                <c:pt idx="1412">
                  <c:v>124.8</c:v>
                </c:pt>
                <c:pt idx="1413">
                  <c:v>124.8</c:v>
                </c:pt>
                <c:pt idx="1414">
                  <c:v>124.8</c:v>
                </c:pt>
                <c:pt idx="1415">
                  <c:v>124.8</c:v>
                </c:pt>
                <c:pt idx="1416">
                  <c:v>124.8</c:v>
                </c:pt>
                <c:pt idx="1417">
                  <c:v>124.8</c:v>
                </c:pt>
                <c:pt idx="1418">
                  <c:v>125.1</c:v>
                </c:pt>
                <c:pt idx="1419">
                  <c:v>125.1</c:v>
                </c:pt>
                <c:pt idx="1420">
                  <c:v>125.1</c:v>
                </c:pt>
                <c:pt idx="1421">
                  <c:v>124.9</c:v>
                </c:pt>
                <c:pt idx="1422">
                  <c:v>124.9</c:v>
                </c:pt>
                <c:pt idx="1423">
                  <c:v>124.9</c:v>
                </c:pt>
                <c:pt idx="1424">
                  <c:v>124.5</c:v>
                </c:pt>
                <c:pt idx="1425">
                  <c:v>124.5</c:v>
                </c:pt>
                <c:pt idx="1426">
                  <c:v>124.5</c:v>
                </c:pt>
                <c:pt idx="1427">
                  <c:v>124.6</c:v>
                </c:pt>
                <c:pt idx="1428">
                  <c:v>124.6</c:v>
                </c:pt>
                <c:pt idx="1429">
                  <c:v>124.6</c:v>
                </c:pt>
                <c:pt idx="1430">
                  <c:v>125</c:v>
                </c:pt>
                <c:pt idx="1431">
                  <c:v>125</c:v>
                </c:pt>
                <c:pt idx="1432">
                  <c:v>125</c:v>
                </c:pt>
                <c:pt idx="1433">
                  <c:v>125.3</c:v>
                </c:pt>
                <c:pt idx="1434">
                  <c:v>125.3</c:v>
                </c:pt>
                <c:pt idx="1435">
                  <c:v>125.3</c:v>
                </c:pt>
                <c:pt idx="1436">
                  <c:v>125.6</c:v>
                </c:pt>
                <c:pt idx="1437">
                  <c:v>125.6</c:v>
                </c:pt>
                <c:pt idx="1438">
                  <c:v>125.6</c:v>
                </c:pt>
                <c:pt idx="1439">
                  <c:v>125.7</c:v>
                </c:pt>
                <c:pt idx="1440">
                  <c:v>125.7</c:v>
                </c:pt>
                <c:pt idx="1441">
                  <c:v>125.7</c:v>
                </c:pt>
                <c:pt idx="1442">
                  <c:v>125.6</c:v>
                </c:pt>
                <c:pt idx="1443">
                  <c:v>125.6</c:v>
                </c:pt>
                <c:pt idx="1444">
                  <c:v>125.6</c:v>
                </c:pt>
                <c:pt idx="1445">
                  <c:v>125.4</c:v>
                </c:pt>
                <c:pt idx="1446">
                  <c:v>125.4</c:v>
                </c:pt>
                <c:pt idx="1447">
                  <c:v>125.4</c:v>
                </c:pt>
                <c:pt idx="1448">
                  <c:v>125.6</c:v>
                </c:pt>
                <c:pt idx="1449">
                  <c:v>125.6</c:v>
                </c:pt>
                <c:pt idx="1450">
                  <c:v>125.6</c:v>
                </c:pt>
                <c:pt idx="1451">
                  <c:v>126.3</c:v>
                </c:pt>
                <c:pt idx="1452">
                  <c:v>126.3</c:v>
                </c:pt>
                <c:pt idx="1453">
                  <c:v>126.3</c:v>
                </c:pt>
                <c:pt idx="1454">
                  <c:v>126.3</c:v>
                </c:pt>
                <c:pt idx="1455">
                  <c:v>126.3</c:v>
                </c:pt>
                <c:pt idx="1456">
                  <c:v>126.3</c:v>
                </c:pt>
                <c:pt idx="1457">
                  <c:v>125.9</c:v>
                </c:pt>
                <c:pt idx="1458">
                  <c:v>125.9</c:v>
                </c:pt>
                <c:pt idx="1459">
                  <c:v>125.9</c:v>
                </c:pt>
                <c:pt idx="1460">
                  <c:v>125.2</c:v>
                </c:pt>
                <c:pt idx="1461">
                  <c:v>125.2</c:v>
                </c:pt>
                <c:pt idx="1462">
                  <c:v>125.2</c:v>
                </c:pt>
                <c:pt idx="1463">
                  <c:v>125.2</c:v>
                </c:pt>
                <c:pt idx="1464">
                  <c:v>125.2</c:v>
                </c:pt>
                <c:pt idx="1465">
                  <c:v>125.2</c:v>
                </c:pt>
                <c:pt idx="1466">
                  <c:v>124.9</c:v>
                </c:pt>
                <c:pt idx="1467">
                  <c:v>124.9</c:v>
                </c:pt>
                <c:pt idx="1468">
                  <c:v>124.9</c:v>
                </c:pt>
                <c:pt idx="1469">
                  <c:v>125.1</c:v>
                </c:pt>
                <c:pt idx="1470">
                  <c:v>125.1</c:v>
                </c:pt>
                <c:pt idx="1471">
                  <c:v>125.1</c:v>
                </c:pt>
                <c:pt idx="1472">
                  <c:v>125.3</c:v>
                </c:pt>
                <c:pt idx="1473">
                  <c:v>125.3</c:v>
                </c:pt>
                <c:pt idx="1474">
                  <c:v>125.3</c:v>
                </c:pt>
                <c:pt idx="1475">
                  <c:v>126.2</c:v>
                </c:pt>
                <c:pt idx="1476">
                  <c:v>126.2</c:v>
                </c:pt>
                <c:pt idx="1477">
                  <c:v>126.2</c:v>
                </c:pt>
                <c:pt idx="1478">
                  <c:v>126.6</c:v>
                </c:pt>
                <c:pt idx="1479">
                  <c:v>126.6</c:v>
                </c:pt>
                <c:pt idx="1480">
                  <c:v>126.6</c:v>
                </c:pt>
                <c:pt idx="1481">
                  <c:v>126.2</c:v>
                </c:pt>
                <c:pt idx="1482">
                  <c:v>126.2</c:v>
                </c:pt>
                <c:pt idx="1483">
                  <c:v>126.2</c:v>
                </c:pt>
                <c:pt idx="1484">
                  <c:v>126</c:v>
                </c:pt>
                <c:pt idx="1485">
                  <c:v>126</c:v>
                </c:pt>
                <c:pt idx="1486">
                  <c:v>126</c:v>
                </c:pt>
                <c:pt idx="1487">
                  <c:v>126.3</c:v>
                </c:pt>
                <c:pt idx="1488">
                  <c:v>126.3</c:v>
                </c:pt>
                <c:pt idx="1489">
                  <c:v>126.3</c:v>
                </c:pt>
                <c:pt idx="1490">
                  <c:v>126.3</c:v>
                </c:pt>
                <c:pt idx="1491">
                  <c:v>126.3</c:v>
                </c:pt>
                <c:pt idx="1492">
                  <c:v>126.3</c:v>
                </c:pt>
                <c:pt idx="1493">
                  <c:v>126.2</c:v>
                </c:pt>
                <c:pt idx="1494">
                  <c:v>126.2</c:v>
                </c:pt>
                <c:pt idx="1495">
                  <c:v>126.2</c:v>
                </c:pt>
                <c:pt idx="1496">
                  <c:v>126.2</c:v>
                </c:pt>
                <c:pt idx="1497">
                  <c:v>126.2</c:v>
                </c:pt>
                <c:pt idx="1498">
                  <c:v>126.2</c:v>
                </c:pt>
                <c:pt idx="1499">
                  <c:v>126.7</c:v>
                </c:pt>
                <c:pt idx="1500">
                  <c:v>126.7</c:v>
                </c:pt>
                <c:pt idx="1501">
                  <c:v>126.7</c:v>
                </c:pt>
                <c:pt idx="1502">
                  <c:v>127</c:v>
                </c:pt>
                <c:pt idx="1503">
                  <c:v>127</c:v>
                </c:pt>
                <c:pt idx="1504">
                  <c:v>127</c:v>
                </c:pt>
                <c:pt idx="1505">
                  <c:v>127</c:v>
                </c:pt>
                <c:pt idx="1506">
                  <c:v>127</c:v>
                </c:pt>
                <c:pt idx="1507">
                  <c:v>127</c:v>
                </c:pt>
                <c:pt idx="1508">
                  <c:v>126.8</c:v>
                </c:pt>
                <c:pt idx="1509">
                  <c:v>126.8</c:v>
                </c:pt>
                <c:pt idx="1510">
                  <c:v>126.8</c:v>
                </c:pt>
                <c:pt idx="1511">
                  <c:v>127.3</c:v>
                </c:pt>
                <c:pt idx="1512">
                  <c:v>127.3</c:v>
                </c:pt>
                <c:pt idx="1513">
                  <c:v>127.3</c:v>
                </c:pt>
                <c:pt idx="1514">
                  <c:v>128.4</c:v>
                </c:pt>
                <c:pt idx="1515">
                  <c:v>128.4</c:v>
                </c:pt>
                <c:pt idx="1516">
                  <c:v>128.4</c:v>
                </c:pt>
                <c:pt idx="1517">
                  <c:v>129.30000000000001</c:v>
                </c:pt>
                <c:pt idx="1518">
                  <c:v>129.30000000000001</c:v>
                </c:pt>
                <c:pt idx="1519">
                  <c:v>129.30000000000001</c:v>
                </c:pt>
                <c:pt idx="1520">
                  <c:v>130.19999999999999</c:v>
                </c:pt>
                <c:pt idx="1521">
                  <c:v>130.19999999999999</c:v>
                </c:pt>
                <c:pt idx="1522">
                  <c:v>130.19999999999999</c:v>
                </c:pt>
                <c:pt idx="1523">
                  <c:v>130</c:v>
                </c:pt>
                <c:pt idx="1524">
                  <c:v>130</c:v>
                </c:pt>
                <c:pt idx="1525">
                  <c:v>130</c:v>
                </c:pt>
                <c:pt idx="1526">
                  <c:v>130.19999999999999</c:v>
                </c:pt>
                <c:pt idx="1527">
                  <c:v>130.19999999999999</c:v>
                </c:pt>
                <c:pt idx="1528">
                  <c:v>130.19999999999999</c:v>
                </c:pt>
                <c:pt idx="1529">
                  <c:v>129.4</c:v>
                </c:pt>
                <c:pt idx="1530">
                  <c:v>129.4</c:v>
                </c:pt>
                <c:pt idx="1531">
                  <c:v>129.4</c:v>
                </c:pt>
                <c:pt idx="1532">
                  <c:v>129.4</c:v>
                </c:pt>
                <c:pt idx="1533">
                  <c:v>129.4</c:v>
                </c:pt>
                <c:pt idx="1534">
                  <c:v>129.4</c:v>
                </c:pt>
                <c:pt idx="1535">
                  <c:v>128.69999999999999</c:v>
                </c:pt>
                <c:pt idx="1536">
                  <c:v>128.69999999999999</c:v>
                </c:pt>
                <c:pt idx="1537">
                  <c:v>128.69999999999999</c:v>
                </c:pt>
                <c:pt idx="1538">
                  <c:v>128.30000000000001</c:v>
                </c:pt>
                <c:pt idx="1539">
                  <c:v>128.30000000000001</c:v>
                </c:pt>
                <c:pt idx="1540">
                  <c:v>128.30000000000001</c:v>
                </c:pt>
                <c:pt idx="1541">
                  <c:v>127.8</c:v>
                </c:pt>
                <c:pt idx="1542">
                  <c:v>127.8</c:v>
                </c:pt>
                <c:pt idx="1543">
                  <c:v>127.8</c:v>
                </c:pt>
                <c:pt idx="1544">
                  <c:v>127.8</c:v>
                </c:pt>
                <c:pt idx="1545">
                  <c:v>127.8</c:v>
                </c:pt>
                <c:pt idx="1546">
                  <c:v>127.8</c:v>
                </c:pt>
                <c:pt idx="1547">
                  <c:v>127.3</c:v>
                </c:pt>
                <c:pt idx="1548">
                  <c:v>127.3</c:v>
                </c:pt>
                <c:pt idx="1549">
                  <c:v>127.3</c:v>
                </c:pt>
                <c:pt idx="1550">
                  <c:v>126.7</c:v>
                </c:pt>
                <c:pt idx="1551">
                  <c:v>126.7</c:v>
                </c:pt>
                <c:pt idx="1552">
                  <c:v>126.7</c:v>
                </c:pt>
                <c:pt idx="1553">
                  <c:v>126.3</c:v>
                </c:pt>
                <c:pt idx="1554">
                  <c:v>126.3</c:v>
                </c:pt>
                <c:pt idx="1555">
                  <c:v>126.3</c:v>
                </c:pt>
                <c:pt idx="1556">
                  <c:v>125.9</c:v>
                </c:pt>
                <c:pt idx="1557">
                  <c:v>125.9</c:v>
                </c:pt>
                <c:pt idx="1558">
                  <c:v>125.9</c:v>
                </c:pt>
                <c:pt idx="1559">
                  <c:v>125.8</c:v>
                </c:pt>
                <c:pt idx="1560">
                  <c:v>125.8</c:v>
                </c:pt>
                <c:pt idx="1561">
                  <c:v>125.8</c:v>
                </c:pt>
                <c:pt idx="1562">
                  <c:v>125.4</c:v>
                </c:pt>
                <c:pt idx="1563">
                  <c:v>125.4</c:v>
                </c:pt>
                <c:pt idx="1564">
                  <c:v>125.4</c:v>
                </c:pt>
                <c:pt idx="1565">
                  <c:v>125.7</c:v>
                </c:pt>
                <c:pt idx="1566">
                  <c:v>125.7</c:v>
                </c:pt>
                <c:pt idx="1567">
                  <c:v>125.7</c:v>
                </c:pt>
                <c:pt idx="1568">
                  <c:v>126.4</c:v>
                </c:pt>
                <c:pt idx="1569">
                  <c:v>126.4</c:v>
                </c:pt>
                <c:pt idx="1570">
                  <c:v>126.4</c:v>
                </c:pt>
                <c:pt idx="1571">
                  <c:v>126.4</c:v>
                </c:pt>
                <c:pt idx="1572">
                  <c:v>126.4</c:v>
                </c:pt>
                <c:pt idx="1573">
                  <c:v>126.4</c:v>
                </c:pt>
                <c:pt idx="1574">
                  <c:v>126</c:v>
                </c:pt>
                <c:pt idx="1575">
                  <c:v>126</c:v>
                </c:pt>
                <c:pt idx="1576">
                  <c:v>126</c:v>
                </c:pt>
                <c:pt idx="1577">
                  <c:v>125.4</c:v>
                </c:pt>
                <c:pt idx="1578">
                  <c:v>125.4</c:v>
                </c:pt>
                <c:pt idx="1579">
                  <c:v>125.4</c:v>
                </c:pt>
                <c:pt idx="1580">
                  <c:v>125.7</c:v>
                </c:pt>
                <c:pt idx="1581">
                  <c:v>125.7</c:v>
                </c:pt>
                <c:pt idx="1582">
                  <c:v>125.7</c:v>
                </c:pt>
                <c:pt idx="1583">
                  <c:v>126.7</c:v>
                </c:pt>
                <c:pt idx="1584">
                  <c:v>126.7</c:v>
                </c:pt>
                <c:pt idx="1585">
                  <c:v>126.7</c:v>
                </c:pt>
                <c:pt idx="1586">
                  <c:v>127.5</c:v>
                </c:pt>
                <c:pt idx="1587">
                  <c:v>127.5</c:v>
                </c:pt>
                <c:pt idx="1588">
                  <c:v>127.5</c:v>
                </c:pt>
                <c:pt idx="1589">
                  <c:v>127.9</c:v>
                </c:pt>
                <c:pt idx="1590">
                  <c:v>127.9</c:v>
                </c:pt>
                <c:pt idx="1591">
                  <c:v>127.9</c:v>
                </c:pt>
                <c:pt idx="1592">
                  <c:v>128.19999999999999</c:v>
                </c:pt>
                <c:pt idx="1593">
                  <c:v>128.19999999999999</c:v>
                </c:pt>
                <c:pt idx="1594">
                  <c:v>128.19999999999999</c:v>
                </c:pt>
                <c:pt idx="1595">
                  <c:v>128.5</c:v>
                </c:pt>
                <c:pt idx="1596">
                  <c:v>128.5</c:v>
                </c:pt>
                <c:pt idx="1597">
                  <c:v>128.5</c:v>
                </c:pt>
                <c:pt idx="1598">
                  <c:v>129.6</c:v>
                </c:pt>
                <c:pt idx="1599">
                  <c:v>129.6</c:v>
                </c:pt>
                <c:pt idx="1600">
                  <c:v>129.6</c:v>
                </c:pt>
                <c:pt idx="1601">
                  <c:v>130.6</c:v>
                </c:pt>
                <c:pt idx="1602">
                  <c:v>130.6</c:v>
                </c:pt>
                <c:pt idx="1603">
                  <c:v>130.6</c:v>
                </c:pt>
                <c:pt idx="1604">
                  <c:v>131.5</c:v>
                </c:pt>
                <c:pt idx="1605">
                  <c:v>131.5</c:v>
                </c:pt>
                <c:pt idx="1606">
                  <c:v>131.5</c:v>
                </c:pt>
                <c:pt idx="1607">
                  <c:v>131.6</c:v>
                </c:pt>
                <c:pt idx="1608">
                  <c:v>131.6</c:v>
                </c:pt>
                <c:pt idx="1609">
                  <c:v>131.6</c:v>
                </c:pt>
                <c:pt idx="1610">
                  <c:v>130.6</c:v>
                </c:pt>
                <c:pt idx="1611">
                  <c:v>130.6</c:v>
                </c:pt>
                <c:pt idx="1612">
                  <c:v>130.6</c:v>
                </c:pt>
                <c:pt idx="1613">
                  <c:v>129.30000000000001</c:v>
                </c:pt>
                <c:pt idx="1614">
                  <c:v>129.30000000000001</c:v>
                </c:pt>
                <c:pt idx="1615">
                  <c:v>129.30000000000001</c:v>
                </c:pt>
                <c:pt idx="1616">
                  <c:v>127.1</c:v>
                </c:pt>
                <c:pt idx="1617">
                  <c:v>127.1</c:v>
                </c:pt>
                <c:pt idx="1618">
                  <c:v>127.1</c:v>
                </c:pt>
                <c:pt idx="1619">
                  <c:v>124</c:v>
                </c:pt>
                <c:pt idx="1620">
                  <c:v>124</c:v>
                </c:pt>
                <c:pt idx="1621">
                  <c:v>124</c:v>
                </c:pt>
                <c:pt idx="1622">
                  <c:v>120.7</c:v>
                </c:pt>
                <c:pt idx="1623">
                  <c:v>120.7</c:v>
                </c:pt>
                <c:pt idx="1624">
                  <c:v>120.7</c:v>
                </c:pt>
                <c:pt idx="1625">
                  <c:v>118.4</c:v>
                </c:pt>
                <c:pt idx="1626">
                  <c:v>118.4</c:v>
                </c:pt>
                <c:pt idx="1627">
                  <c:v>118.4</c:v>
                </c:pt>
                <c:pt idx="1628">
                  <c:v>118.5</c:v>
                </c:pt>
                <c:pt idx="1629">
                  <c:v>118.5</c:v>
                </c:pt>
                <c:pt idx="1630">
                  <c:v>118.5</c:v>
                </c:pt>
                <c:pt idx="1631">
                  <c:v>119.3</c:v>
                </c:pt>
                <c:pt idx="1632">
                  <c:v>119.3</c:v>
                </c:pt>
                <c:pt idx="1633">
                  <c:v>119.3</c:v>
                </c:pt>
                <c:pt idx="1634">
                  <c:v>119.6</c:v>
                </c:pt>
                <c:pt idx="1635">
                  <c:v>119.6</c:v>
                </c:pt>
                <c:pt idx="1636">
                  <c:v>119.6</c:v>
                </c:pt>
                <c:pt idx="1637">
                  <c:v>119.4</c:v>
                </c:pt>
                <c:pt idx="1638">
                  <c:v>119.4</c:v>
                </c:pt>
                <c:pt idx="1639">
                  <c:v>119.4</c:v>
                </c:pt>
                <c:pt idx="1640">
                  <c:v>122.8</c:v>
                </c:pt>
                <c:pt idx="1641">
                  <c:v>122.8</c:v>
                </c:pt>
                <c:pt idx="1642">
                  <c:v>122.8</c:v>
                </c:pt>
                <c:pt idx="1643">
                  <c:v>127.4</c:v>
                </c:pt>
                <c:pt idx="1644">
                  <c:v>127.4</c:v>
                </c:pt>
                <c:pt idx="1645">
                  <c:v>127.4</c:v>
                </c:pt>
                <c:pt idx="1646">
                  <c:v>127.8</c:v>
                </c:pt>
                <c:pt idx="1647">
                  <c:v>127.8</c:v>
                </c:pt>
                <c:pt idx="1648">
                  <c:v>127.8</c:v>
                </c:pt>
                <c:pt idx="1649">
                  <c:v>128.30000000000001</c:v>
                </c:pt>
                <c:pt idx="1650">
                  <c:v>128.30000000000001</c:v>
                </c:pt>
                <c:pt idx="1651">
                  <c:v>128.30000000000001</c:v>
                </c:pt>
                <c:pt idx="1652">
                  <c:v>128.4</c:v>
                </c:pt>
                <c:pt idx="1653">
                  <c:v>128.4</c:v>
                </c:pt>
                <c:pt idx="1654">
                  <c:v>128.4</c:v>
                </c:pt>
                <c:pt idx="1655">
                  <c:v>127.9</c:v>
                </c:pt>
                <c:pt idx="1656">
                  <c:v>127.9</c:v>
                </c:pt>
                <c:pt idx="1657">
                  <c:v>127.9</c:v>
                </c:pt>
                <c:pt idx="1658">
                  <c:v>128</c:v>
                </c:pt>
                <c:pt idx="1659">
                  <c:v>128</c:v>
                </c:pt>
                <c:pt idx="1660">
                  <c:v>128</c:v>
                </c:pt>
                <c:pt idx="1661">
                  <c:v>127.4</c:v>
                </c:pt>
                <c:pt idx="1662">
                  <c:v>127.4</c:v>
                </c:pt>
                <c:pt idx="1663">
                  <c:v>127.4</c:v>
                </c:pt>
                <c:pt idx="1664">
                  <c:v>127.3</c:v>
                </c:pt>
                <c:pt idx="1665">
                  <c:v>127.3</c:v>
                </c:pt>
                <c:pt idx="1666">
                  <c:v>127.3</c:v>
                </c:pt>
                <c:pt idx="1667">
                  <c:v>127.2</c:v>
                </c:pt>
                <c:pt idx="1668">
                  <c:v>127.2</c:v>
                </c:pt>
                <c:pt idx="1669">
                  <c:v>127.2</c:v>
                </c:pt>
                <c:pt idx="1670">
                  <c:v>128.69999999999999</c:v>
                </c:pt>
                <c:pt idx="1671">
                  <c:v>128.69999999999999</c:v>
                </c:pt>
                <c:pt idx="1672">
                  <c:v>128.69999999999999</c:v>
                </c:pt>
                <c:pt idx="1673">
                  <c:v>130</c:v>
                </c:pt>
                <c:pt idx="1674">
                  <c:v>130</c:v>
                </c:pt>
                <c:pt idx="1675">
                  <c:v>130</c:v>
                </c:pt>
                <c:pt idx="1676">
                  <c:v>130.80000000000001</c:v>
                </c:pt>
                <c:pt idx="1677">
                  <c:v>130.80000000000001</c:v>
                </c:pt>
                <c:pt idx="1678">
                  <c:v>130.80000000000001</c:v>
                </c:pt>
                <c:pt idx="1679">
                  <c:v>130.5</c:v>
                </c:pt>
                <c:pt idx="1680">
                  <c:v>130.5</c:v>
                </c:pt>
                <c:pt idx="1681">
                  <c:v>130.5</c:v>
                </c:pt>
                <c:pt idx="1682">
                  <c:v>130.69999999999999</c:v>
                </c:pt>
                <c:pt idx="1683">
                  <c:v>130.69999999999999</c:v>
                </c:pt>
                <c:pt idx="1684">
                  <c:v>130.69999999999999</c:v>
                </c:pt>
                <c:pt idx="1685">
                  <c:v>130.9</c:v>
                </c:pt>
                <c:pt idx="1686">
                  <c:v>130.9</c:v>
                </c:pt>
                <c:pt idx="1687">
                  <c:v>130.9</c:v>
                </c:pt>
                <c:pt idx="1688">
                  <c:v>131.6</c:v>
                </c:pt>
                <c:pt idx="1689">
                  <c:v>131.6</c:v>
                </c:pt>
                <c:pt idx="1690">
                  <c:v>131.6</c:v>
                </c:pt>
                <c:pt idx="1691">
                  <c:v>132.19999999999999</c:v>
                </c:pt>
                <c:pt idx="1692">
                  <c:v>132.19999999999999</c:v>
                </c:pt>
                <c:pt idx="1693">
                  <c:v>132.19999999999999</c:v>
                </c:pt>
                <c:pt idx="1694">
                  <c:v>133.19999999999999</c:v>
                </c:pt>
                <c:pt idx="1695">
                  <c:v>133.19999999999999</c:v>
                </c:pt>
                <c:pt idx="1696">
                  <c:v>133.19999999999999</c:v>
                </c:pt>
                <c:pt idx="1697">
                  <c:v>134.69999999999999</c:v>
                </c:pt>
                <c:pt idx="1698">
                  <c:v>134.69999999999999</c:v>
                </c:pt>
                <c:pt idx="1699">
                  <c:v>134.69999999999999</c:v>
                </c:pt>
                <c:pt idx="1700">
                  <c:v>135.30000000000001</c:v>
                </c:pt>
                <c:pt idx="1701">
                  <c:v>135.30000000000001</c:v>
                </c:pt>
                <c:pt idx="1702">
                  <c:v>135.30000000000001</c:v>
                </c:pt>
                <c:pt idx="1703">
                  <c:v>136.30000000000001</c:v>
                </c:pt>
                <c:pt idx="1704">
                  <c:v>136.30000000000001</c:v>
                </c:pt>
                <c:pt idx="1705">
                  <c:v>136.30000000000001</c:v>
                </c:pt>
                <c:pt idx="1706">
                  <c:v>136.4</c:v>
                </c:pt>
                <c:pt idx="1707">
                  <c:v>136.4</c:v>
                </c:pt>
                <c:pt idx="1708">
                  <c:v>136.4</c:v>
                </c:pt>
                <c:pt idx="1709">
                  <c:v>137</c:v>
                </c:pt>
                <c:pt idx="1710">
                  <c:v>137</c:v>
                </c:pt>
                <c:pt idx="1711">
                  <c:v>137</c:v>
                </c:pt>
                <c:pt idx="1712">
                  <c:v>137.19999999999999</c:v>
                </c:pt>
                <c:pt idx="1713">
                  <c:v>137.19999999999999</c:v>
                </c:pt>
                <c:pt idx="1714">
                  <c:v>137.19999999999999</c:v>
                </c:pt>
                <c:pt idx="1715">
                  <c:v>137.80000000000001</c:v>
                </c:pt>
                <c:pt idx="1716">
                  <c:v>137.80000000000001</c:v>
                </c:pt>
                <c:pt idx="1717">
                  <c:v>137.80000000000001</c:v>
                </c:pt>
                <c:pt idx="1718">
                  <c:v>138</c:v>
                </c:pt>
                <c:pt idx="1719">
                  <c:v>138</c:v>
                </c:pt>
                <c:pt idx="1720">
                  <c:v>138</c:v>
                </c:pt>
                <c:pt idx="1721">
                  <c:v>137.6</c:v>
                </c:pt>
                <c:pt idx="1722">
                  <c:v>137.6</c:v>
                </c:pt>
                <c:pt idx="1723">
                  <c:v>137.6</c:v>
                </c:pt>
                <c:pt idx="1724">
                  <c:v>137.5</c:v>
                </c:pt>
                <c:pt idx="1725">
                  <c:v>137.5</c:v>
                </c:pt>
                <c:pt idx="1726">
                  <c:v>137.5</c:v>
                </c:pt>
                <c:pt idx="1727">
                  <c:v>137.80000000000001</c:v>
                </c:pt>
                <c:pt idx="1728">
                  <c:v>137.80000000000001</c:v>
                </c:pt>
                <c:pt idx="1729">
                  <c:v>137.80000000000001</c:v>
                </c:pt>
                <c:pt idx="1730">
                  <c:v>139.1</c:v>
                </c:pt>
                <c:pt idx="1731">
                  <c:v>139.1</c:v>
                </c:pt>
                <c:pt idx="1732">
                  <c:v>139.1</c:v>
                </c:pt>
                <c:pt idx="1733">
                  <c:v>140.4</c:v>
                </c:pt>
                <c:pt idx="1734">
                  <c:v>140.4</c:v>
                </c:pt>
                <c:pt idx="1735">
                  <c:v>140.4</c:v>
                </c:pt>
                <c:pt idx="1736">
                  <c:v>140.5</c:v>
                </c:pt>
                <c:pt idx="1737">
                  <c:v>140.5</c:v>
                </c:pt>
                <c:pt idx="1738">
                  <c:v>140.5</c:v>
                </c:pt>
                <c:pt idx="1739">
                  <c:v>140.9</c:v>
                </c:pt>
                <c:pt idx="1740">
                  <c:v>140.9</c:v>
                </c:pt>
                <c:pt idx="1741">
                  <c:v>140.9</c:v>
                </c:pt>
                <c:pt idx="1742">
                  <c:v>140.69999999999999</c:v>
                </c:pt>
                <c:pt idx="1743">
                  <c:v>140.69999999999999</c:v>
                </c:pt>
                <c:pt idx="1744">
                  <c:v>140.69999999999999</c:v>
                </c:pt>
                <c:pt idx="1745">
                  <c:v>141.4</c:v>
                </c:pt>
                <c:pt idx="1746">
                  <c:v>141.4</c:v>
                </c:pt>
                <c:pt idx="1747">
                  <c:v>141.4</c:v>
                </c:pt>
                <c:pt idx="1748">
                  <c:v>141.4</c:v>
                </c:pt>
                <c:pt idx="1749">
                  <c:v>141.4</c:v>
                </c:pt>
                <c:pt idx="1750">
                  <c:v>141.4</c:v>
                </c:pt>
                <c:pt idx="1751">
                  <c:v>141.30000000000001</c:v>
                </c:pt>
                <c:pt idx="1752">
                  <c:v>141.30000000000001</c:v>
                </c:pt>
                <c:pt idx="1753">
                  <c:v>141.30000000000001</c:v>
                </c:pt>
                <c:pt idx="1754">
                  <c:v>141.6</c:v>
                </c:pt>
                <c:pt idx="1755">
                  <c:v>141.6</c:v>
                </c:pt>
                <c:pt idx="1756">
                  <c:v>141.6</c:v>
                </c:pt>
                <c:pt idx="1757">
                  <c:v>141</c:v>
                </c:pt>
                <c:pt idx="1758">
                  <c:v>141</c:v>
                </c:pt>
                <c:pt idx="1759">
                  <c:v>141</c:v>
                </c:pt>
                <c:pt idx="1760">
                  <c:v>140.69999999999999</c:v>
                </c:pt>
                <c:pt idx="1761">
                  <c:v>140.69999999999999</c:v>
                </c:pt>
                <c:pt idx="1762">
                  <c:v>140.69999999999999</c:v>
                </c:pt>
                <c:pt idx="1763">
                  <c:v>139.19999999999999</c:v>
                </c:pt>
                <c:pt idx="1764">
                  <c:v>139.19999999999999</c:v>
                </c:pt>
                <c:pt idx="1765">
                  <c:v>139.19999999999999</c:v>
                </c:pt>
                <c:pt idx="1766">
                  <c:v>137.4</c:v>
                </c:pt>
                <c:pt idx="1767">
                  <c:v>137.4</c:v>
                </c:pt>
                <c:pt idx="1768">
                  <c:v>137.4</c:v>
                </c:pt>
                <c:pt idx="1769">
                  <c:v>135</c:v>
                </c:pt>
                <c:pt idx="1770">
                  <c:v>135</c:v>
                </c:pt>
                <c:pt idx="1771">
                  <c:v>135</c:v>
                </c:pt>
                <c:pt idx="1772">
                  <c:v>133.4</c:v>
                </c:pt>
                <c:pt idx="1773">
                  <c:v>133.4</c:v>
                </c:pt>
                <c:pt idx="1774">
                  <c:v>133.4</c:v>
                </c:pt>
                <c:pt idx="1775">
                  <c:v>133.1</c:v>
                </c:pt>
                <c:pt idx="1776">
                  <c:v>133.1</c:v>
                </c:pt>
                <c:pt idx="1777">
                  <c:v>133.1</c:v>
                </c:pt>
                <c:pt idx="1778">
                  <c:v>132.5</c:v>
                </c:pt>
                <c:pt idx="1779">
                  <c:v>132.5</c:v>
                </c:pt>
                <c:pt idx="1780">
                  <c:v>132.5</c:v>
                </c:pt>
                <c:pt idx="1781">
                  <c:v>131.30000000000001</c:v>
                </c:pt>
                <c:pt idx="1782">
                  <c:v>131.30000000000001</c:v>
                </c:pt>
                <c:pt idx="1783">
                  <c:v>131.30000000000001</c:v>
                </c:pt>
                <c:pt idx="1784">
                  <c:v>130.30000000000001</c:v>
                </c:pt>
                <c:pt idx="1785">
                  <c:v>130.30000000000001</c:v>
                </c:pt>
                <c:pt idx="1786">
                  <c:v>130.30000000000001</c:v>
                </c:pt>
                <c:pt idx="1787">
                  <c:v>130.19999999999999</c:v>
                </c:pt>
                <c:pt idx="1788">
                  <c:v>130.19999999999999</c:v>
                </c:pt>
                <c:pt idx="1789">
                  <c:v>130.19999999999999</c:v>
                </c:pt>
                <c:pt idx="1790">
                  <c:v>130.80000000000001</c:v>
                </c:pt>
                <c:pt idx="1791">
                  <c:v>130.80000000000001</c:v>
                </c:pt>
                <c:pt idx="1792">
                  <c:v>130.80000000000001</c:v>
                </c:pt>
                <c:pt idx="1793">
                  <c:v>130.9</c:v>
                </c:pt>
                <c:pt idx="1794">
                  <c:v>130.9</c:v>
                </c:pt>
                <c:pt idx="1795">
                  <c:v>130.9</c:v>
                </c:pt>
                <c:pt idx="1796">
                  <c:v>130.69999999999999</c:v>
                </c:pt>
                <c:pt idx="1797">
                  <c:v>130.69999999999999</c:v>
                </c:pt>
                <c:pt idx="1798">
                  <c:v>130.69999999999999</c:v>
                </c:pt>
                <c:pt idx="1799">
                  <c:v>131.1</c:v>
                </c:pt>
                <c:pt idx="1800">
                  <c:v>131.1</c:v>
                </c:pt>
                <c:pt idx="1801">
                  <c:v>131.1</c:v>
                </c:pt>
                <c:pt idx="1802">
                  <c:v>131.4</c:v>
                </c:pt>
                <c:pt idx="1803">
                  <c:v>131.4</c:v>
                </c:pt>
                <c:pt idx="1804">
                  <c:v>131.4</c:v>
                </c:pt>
                <c:pt idx="1805">
                  <c:v>131.30000000000001</c:v>
                </c:pt>
                <c:pt idx="1806">
                  <c:v>131.30000000000001</c:v>
                </c:pt>
                <c:pt idx="1807">
                  <c:v>131.30000000000001</c:v>
                </c:pt>
                <c:pt idx="1808">
                  <c:v>130.69999999999999</c:v>
                </c:pt>
                <c:pt idx="1809">
                  <c:v>130.69999999999999</c:v>
                </c:pt>
                <c:pt idx="1810">
                  <c:v>130.69999999999999</c:v>
                </c:pt>
                <c:pt idx="1811">
                  <c:v>130.5</c:v>
                </c:pt>
                <c:pt idx="1812">
                  <c:v>130.5</c:v>
                </c:pt>
                <c:pt idx="1813">
                  <c:v>130.5</c:v>
                </c:pt>
                <c:pt idx="1814">
                  <c:v>130.80000000000001</c:v>
                </c:pt>
                <c:pt idx="1815">
                  <c:v>130.80000000000001</c:v>
                </c:pt>
                <c:pt idx="1816">
                  <c:v>130.80000000000001</c:v>
                </c:pt>
                <c:pt idx="1817">
                  <c:v>130.5</c:v>
                </c:pt>
                <c:pt idx="1818">
                  <c:v>130.5</c:v>
                </c:pt>
                <c:pt idx="1819">
                  <c:v>130.5</c:v>
                </c:pt>
                <c:pt idx="1820">
                  <c:v>130.1</c:v>
                </c:pt>
                <c:pt idx="1821">
                  <c:v>130.1</c:v>
                </c:pt>
                <c:pt idx="1822">
                  <c:v>130.1</c:v>
                </c:pt>
                <c:pt idx="1823">
                  <c:v>130.6</c:v>
                </c:pt>
                <c:pt idx="1824">
                  <c:v>130.6</c:v>
                </c:pt>
                <c:pt idx="1825">
                  <c:v>130.6</c:v>
                </c:pt>
                <c:pt idx="1826">
                  <c:v>131.9</c:v>
                </c:pt>
                <c:pt idx="1827">
                  <c:v>131.9</c:v>
                </c:pt>
                <c:pt idx="1828">
                  <c:v>131.9</c:v>
                </c:pt>
                <c:pt idx="1829">
                  <c:v>133.1</c:v>
                </c:pt>
                <c:pt idx="1830">
                  <c:v>133.1</c:v>
                </c:pt>
                <c:pt idx="1831">
                  <c:v>133.1</c:v>
                </c:pt>
                <c:pt idx="1832">
                  <c:v>134.19999999999999</c:v>
                </c:pt>
                <c:pt idx="1833">
                  <c:v>134.19999999999999</c:v>
                </c:pt>
                <c:pt idx="1834">
                  <c:v>134.19999999999999</c:v>
                </c:pt>
                <c:pt idx="1835">
                  <c:v>135.1</c:v>
                </c:pt>
                <c:pt idx="1836">
                  <c:v>135.1</c:v>
                </c:pt>
                <c:pt idx="1837">
                  <c:v>135.1</c:v>
                </c:pt>
                <c:pt idx="1838">
                  <c:v>136.30000000000001</c:v>
                </c:pt>
                <c:pt idx="1839">
                  <c:v>136.30000000000001</c:v>
                </c:pt>
                <c:pt idx="1840">
                  <c:v>136.30000000000001</c:v>
                </c:pt>
                <c:pt idx="1841">
                  <c:v>137.5</c:v>
                </c:pt>
                <c:pt idx="1842">
                  <c:v>137.5</c:v>
                </c:pt>
                <c:pt idx="1843">
                  <c:v>137.5</c:v>
                </c:pt>
                <c:pt idx="1844">
                  <c:v>138.1</c:v>
                </c:pt>
                <c:pt idx="1845">
                  <c:v>138.1</c:v>
                </c:pt>
                <c:pt idx="1846">
                  <c:v>138.1</c:v>
                </c:pt>
                <c:pt idx="1847">
                  <c:v>137.69999999999999</c:v>
                </c:pt>
                <c:pt idx="1848">
                  <c:v>137.69999999999999</c:v>
                </c:pt>
                <c:pt idx="1849">
                  <c:v>137.69999999999999</c:v>
                </c:pt>
                <c:pt idx="1850">
                  <c:v>136.6</c:v>
                </c:pt>
                <c:pt idx="1851">
                  <c:v>136.6</c:v>
                </c:pt>
                <c:pt idx="1852">
                  <c:v>136.6</c:v>
                </c:pt>
                <c:pt idx="1853">
                  <c:v>135.5</c:v>
                </c:pt>
                <c:pt idx="1854">
                  <c:v>135.5</c:v>
                </c:pt>
                <c:pt idx="1855">
                  <c:v>135.5</c:v>
                </c:pt>
                <c:pt idx="1856">
                  <c:v>134.9</c:v>
                </c:pt>
                <c:pt idx="1857">
                  <c:v>134.9</c:v>
                </c:pt>
                <c:pt idx="1858">
                  <c:v>134.9</c:v>
                </c:pt>
                <c:pt idx="1859">
                  <c:v>134.30000000000001</c:v>
                </c:pt>
                <c:pt idx="1860">
                  <c:v>134.30000000000001</c:v>
                </c:pt>
                <c:pt idx="1861">
                  <c:v>134.30000000000001</c:v>
                </c:pt>
                <c:pt idx="1862">
                  <c:v>134.6</c:v>
                </c:pt>
                <c:pt idx="1863">
                  <c:v>134.6</c:v>
                </c:pt>
                <c:pt idx="1864">
                  <c:v>134.6</c:v>
                </c:pt>
                <c:pt idx="1865">
                  <c:v>135.19999999999999</c:v>
                </c:pt>
                <c:pt idx="1866">
                  <c:v>135.19999999999999</c:v>
                </c:pt>
                <c:pt idx="1867">
                  <c:v>135.19999999999999</c:v>
                </c:pt>
                <c:pt idx="1868">
                  <c:v>136.6</c:v>
                </c:pt>
                <c:pt idx="1869">
                  <c:v>136.6</c:v>
                </c:pt>
                <c:pt idx="1870">
                  <c:v>136.6</c:v>
                </c:pt>
                <c:pt idx="1871">
                  <c:v>137.80000000000001</c:v>
                </c:pt>
                <c:pt idx="1872">
                  <c:v>137.80000000000001</c:v>
                </c:pt>
                <c:pt idx="1873">
                  <c:v>137.80000000000001</c:v>
                </c:pt>
                <c:pt idx="1874">
                  <c:v>139.6</c:v>
                </c:pt>
                <c:pt idx="1875">
                  <c:v>139.6</c:v>
                </c:pt>
                <c:pt idx="1876">
                  <c:v>139.6</c:v>
                </c:pt>
                <c:pt idx="1877">
                  <c:v>140.80000000000001</c:v>
                </c:pt>
                <c:pt idx="1878">
                  <c:v>140.80000000000001</c:v>
                </c:pt>
                <c:pt idx="1879">
                  <c:v>140.80000000000001</c:v>
                </c:pt>
                <c:pt idx="1880">
                  <c:v>141.6</c:v>
                </c:pt>
                <c:pt idx="1881">
                  <c:v>141.6</c:v>
                </c:pt>
                <c:pt idx="1882">
                  <c:v>141.6</c:v>
                </c:pt>
                <c:pt idx="1883">
                  <c:v>141.5</c:v>
                </c:pt>
                <c:pt idx="1884">
                  <c:v>141.5</c:v>
                </c:pt>
                <c:pt idx="1885">
                  <c:v>141.5</c:v>
                </c:pt>
                <c:pt idx="1886">
                  <c:v>140.5</c:v>
                </c:pt>
                <c:pt idx="1887">
                  <c:v>140.5</c:v>
                </c:pt>
                <c:pt idx="1888">
                  <c:v>140.5</c:v>
                </c:pt>
                <c:pt idx="1889">
                  <c:v>141</c:v>
                </c:pt>
                <c:pt idx="1890">
                  <c:v>141</c:v>
                </c:pt>
                <c:pt idx="1891">
                  <c:v>141</c:v>
                </c:pt>
                <c:pt idx="1892">
                  <c:v>142.1</c:v>
                </c:pt>
                <c:pt idx="1893">
                  <c:v>142.1</c:v>
                </c:pt>
                <c:pt idx="1894">
                  <c:v>142.1</c:v>
                </c:pt>
                <c:pt idx="1895">
                  <c:v>145</c:v>
                </c:pt>
                <c:pt idx="1896">
                  <c:v>145</c:v>
                </c:pt>
                <c:pt idx="1897">
                  <c:v>145</c:v>
                </c:pt>
                <c:pt idx="1898">
                  <c:v>147.69999999999999</c:v>
                </c:pt>
                <c:pt idx="1899">
                  <c:v>147.69999999999999</c:v>
                </c:pt>
                <c:pt idx="1900">
                  <c:v>147.69999999999999</c:v>
                </c:pt>
                <c:pt idx="1901">
                  <c:v>150.4</c:v>
                </c:pt>
                <c:pt idx="1902">
                  <c:v>150.4</c:v>
                </c:pt>
                <c:pt idx="1903">
                  <c:v>150.4</c:v>
                </c:pt>
                <c:pt idx="1904">
                  <c:v>152.5</c:v>
                </c:pt>
                <c:pt idx="1905">
                  <c:v>152.5</c:v>
                </c:pt>
                <c:pt idx="1906">
                  <c:v>152.5</c:v>
                </c:pt>
                <c:pt idx="1907">
                  <c:v>151.19999999999999</c:v>
                </c:pt>
                <c:pt idx="1908">
                  <c:v>151.19999999999999</c:v>
                </c:pt>
                <c:pt idx="1909">
                  <c:v>151.19999999999999</c:v>
                </c:pt>
                <c:pt idx="1910">
                  <c:v>147.6</c:v>
                </c:pt>
                <c:pt idx="1911">
                  <c:v>147.6</c:v>
                </c:pt>
                <c:pt idx="1912">
                  <c:v>147.6</c:v>
                </c:pt>
                <c:pt idx="1913">
                  <c:v>143.9</c:v>
                </c:pt>
                <c:pt idx="1914">
                  <c:v>143.9</c:v>
                </c:pt>
                <c:pt idx="1915">
                  <c:v>143.9</c:v>
                </c:pt>
                <c:pt idx="1916">
                  <c:v>141.80000000000001</c:v>
                </c:pt>
                <c:pt idx="1917">
                  <c:v>141.80000000000001</c:v>
                </c:pt>
                <c:pt idx="1918">
                  <c:v>141.80000000000001</c:v>
                </c:pt>
                <c:pt idx="1919">
                  <c:v>141.4</c:v>
                </c:pt>
                <c:pt idx="1920">
                  <c:v>141.4</c:v>
                </c:pt>
                <c:pt idx="1921">
                  <c:v>141.4</c:v>
                </c:pt>
                <c:pt idx="1922">
                  <c:v>140.6</c:v>
                </c:pt>
                <c:pt idx="1923">
                  <c:v>140.6</c:v>
                </c:pt>
                <c:pt idx="1924">
                  <c:v>140.6</c:v>
                </c:pt>
                <c:pt idx="1925">
                  <c:v>138.80000000000001</c:v>
                </c:pt>
                <c:pt idx="1926">
                  <c:v>138.80000000000001</c:v>
                </c:pt>
                <c:pt idx="1927">
                  <c:v>138.80000000000001</c:v>
                </c:pt>
                <c:pt idx="1928">
                  <c:v>136.6</c:v>
                </c:pt>
                <c:pt idx="1929">
                  <c:v>136.6</c:v>
                </c:pt>
                <c:pt idx="1930">
                  <c:v>136.6</c:v>
                </c:pt>
                <c:pt idx="1931">
                  <c:v>135.6</c:v>
                </c:pt>
                <c:pt idx="1932">
                  <c:v>135.6</c:v>
                </c:pt>
                <c:pt idx="1933">
                  <c:v>135.6</c:v>
                </c:pt>
                <c:pt idx="1934">
                  <c:v>136.69999999999999</c:v>
                </c:pt>
                <c:pt idx="1935">
                  <c:v>136.69999999999999</c:v>
                </c:pt>
                <c:pt idx="1936">
                  <c:v>136.69999999999999</c:v>
                </c:pt>
                <c:pt idx="1937">
                  <c:v>138.5</c:v>
                </c:pt>
                <c:pt idx="1938">
                  <c:v>138.5</c:v>
                </c:pt>
                <c:pt idx="1939">
                  <c:v>138.5</c:v>
                </c:pt>
                <c:pt idx="1940">
                  <c:v>139.6</c:v>
                </c:pt>
                <c:pt idx="1941">
                  <c:v>139.6</c:v>
                </c:pt>
                <c:pt idx="1942">
                  <c:v>139.6</c:v>
                </c:pt>
                <c:pt idx="1943">
                  <c:v>140.80000000000001</c:v>
                </c:pt>
                <c:pt idx="1944">
                  <c:v>140.80000000000001</c:v>
                </c:pt>
                <c:pt idx="1945">
                  <c:v>140.80000000000001</c:v>
                </c:pt>
                <c:pt idx="1946">
                  <c:v>141.5</c:v>
                </c:pt>
                <c:pt idx="1947">
                  <c:v>141.5</c:v>
                </c:pt>
                <c:pt idx="1948">
                  <c:v>141.5</c:v>
                </c:pt>
                <c:pt idx="1949">
                  <c:v>141.69999999999999</c:v>
                </c:pt>
                <c:pt idx="1950">
                  <c:v>141.69999999999999</c:v>
                </c:pt>
                <c:pt idx="1951">
                  <c:v>141.69999999999999</c:v>
                </c:pt>
                <c:pt idx="1952">
                  <c:v>141.30000000000001</c:v>
                </c:pt>
                <c:pt idx="1953">
                  <c:v>141.30000000000001</c:v>
                </c:pt>
                <c:pt idx="1954">
                  <c:v>141.30000000000001</c:v>
                </c:pt>
                <c:pt idx="1955">
                  <c:v>140.69999999999999</c:v>
                </c:pt>
                <c:pt idx="1956">
                  <c:v>140.69999999999999</c:v>
                </c:pt>
                <c:pt idx="1957">
                  <c:v>140.69999999999999</c:v>
                </c:pt>
                <c:pt idx="1958">
                  <c:v>140.4</c:v>
                </c:pt>
                <c:pt idx="1959">
                  <c:v>140.4</c:v>
                </c:pt>
                <c:pt idx="1960">
                  <c:v>140.4</c:v>
                </c:pt>
                <c:pt idx="1961">
                  <c:v>139.6</c:v>
                </c:pt>
                <c:pt idx="1962">
                  <c:v>139.6</c:v>
                </c:pt>
                <c:pt idx="1963">
                  <c:v>139.6</c:v>
                </c:pt>
                <c:pt idx="1964">
                  <c:v>139.19999999999999</c:v>
                </c:pt>
                <c:pt idx="1965">
                  <c:v>139.19999999999999</c:v>
                </c:pt>
                <c:pt idx="1966">
                  <c:v>139.19999999999999</c:v>
                </c:pt>
                <c:pt idx="1967">
                  <c:v>139.30000000000001</c:v>
                </c:pt>
                <c:pt idx="1968">
                  <c:v>139.30000000000001</c:v>
                </c:pt>
                <c:pt idx="1969">
                  <c:v>139.30000000000001</c:v>
                </c:pt>
                <c:pt idx="1970">
                  <c:v>141.80000000000001</c:v>
                </c:pt>
                <c:pt idx="1971">
                  <c:v>141.80000000000001</c:v>
                </c:pt>
                <c:pt idx="1972">
                  <c:v>141.80000000000001</c:v>
                </c:pt>
                <c:pt idx="1973">
                  <c:v>144.4</c:v>
                </c:pt>
                <c:pt idx="1974">
                  <c:v>144.4</c:v>
                </c:pt>
                <c:pt idx="1975">
                  <c:v>144.4</c:v>
                </c:pt>
                <c:pt idx="1976">
                  <c:v>146</c:v>
                </c:pt>
                <c:pt idx="1977">
                  <c:v>146</c:v>
                </c:pt>
                <c:pt idx="1978">
                  <c:v>146</c:v>
                </c:pt>
                <c:pt idx="1979">
                  <c:v>146.30000000000001</c:v>
                </c:pt>
                <c:pt idx="1980">
                  <c:v>146.30000000000001</c:v>
                </c:pt>
                <c:pt idx="1981">
                  <c:v>146.30000000000001</c:v>
                </c:pt>
                <c:pt idx="1982">
                  <c:v>146.80000000000001</c:v>
                </c:pt>
                <c:pt idx="1983">
                  <c:v>146.80000000000001</c:v>
                </c:pt>
                <c:pt idx="1984">
                  <c:v>146.80000000000001</c:v>
                </c:pt>
                <c:pt idx="1985">
                  <c:v>148.19999999999999</c:v>
                </c:pt>
                <c:pt idx="1986">
                  <c:v>148.19999999999999</c:v>
                </c:pt>
                <c:pt idx="1987">
                  <c:v>148.19999999999999</c:v>
                </c:pt>
                <c:pt idx="1988">
                  <c:v>147.69999999999999</c:v>
                </c:pt>
                <c:pt idx="1989">
                  <c:v>147.69999999999999</c:v>
                </c:pt>
                <c:pt idx="1990">
                  <c:v>147.69999999999999</c:v>
                </c:pt>
                <c:pt idx="1991">
                  <c:v>144.6</c:v>
                </c:pt>
                <c:pt idx="1992">
                  <c:v>144.6</c:v>
                </c:pt>
                <c:pt idx="1993">
                  <c:v>144.6</c:v>
                </c:pt>
                <c:pt idx="1994">
                  <c:v>140.30000000000001</c:v>
                </c:pt>
                <c:pt idx="1995">
                  <c:v>140.30000000000001</c:v>
                </c:pt>
                <c:pt idx="1996">
                  <c:v>140.30000000000001</c:v>
                </c:pt>
                <c:pt idx="1997">
                  <c:v>136.6</c:v>
                </c:pt>
                <c:pt idx="1998">
                  <c:v>136.6</c:v>
                </c:pt>
                <c:pt idx="1999">
                  <c:v>136.6</c:v>
                </c:pt>
                <c:pt idx="2000">
                  <c:v>134.1</c:v>
                </c:pt>
                <c:pt idx="2001">
                  <c:v>134.1</c:v>
                </c:pt>
                <c:pt idx="2002">
                  <c:v>134.1</c:v>
                </c:pt>
                <c:pt idx="2003">
                  <c:v>132.9</c:v>
                </c:pt>
                <c:pt idx="2004">
                  <c:v>132.9</c:v>
                </c:pt>
                <c:pt idx="2005">
                  <c:v>132.9</c:v>
                </c:pt>
                <c:pt idx="2006">
                  <c:v>132.5</c:v>
                </c:pt>
                <c:pt idx="2007">
                  <c:v>132.5</c:v>
                </c:pt>
                <c:pt idx="2008">
                  <c:v>132.5</c:v>
                </c:pt>
                <c:pt idx="2009">
                  <c:v>132.5</c:v>
                </c:pt>
                <c:pt idx="2010">
                  <c:v>132.5</c:v>
                </c:pt>
                <c:pt idx="2011">
                  <c:v>132.5</c:v>
                </c:pt>
                <c:pt idx="2012">
                  <c:v>132.30000000000001</c:v>
                </c:pt>
                <c:pt idx="2013">
                  <c:v>132.30000000000001</c:v>
                </c:pt>
                <c:pt idx="2014">
                  <c:v>132.30000000000001</c:v>
                </c:pt>
                <c:pt idx="2015">
                  <c:v>131.80000000000001</c:v>
                </c:pt>
                <c:pt idx="2016">
                  <c:v>131.80000000000001</c:v>
                </c:pt>
                <c:pt idx="2017">
                  <c:v>131.80000000000001</c:v>
                </c:pt>
                <c:pt idx="2018">
                  <c:v>132.30000000000001</c:v>
                </c:pt>
                <c:pt idx="2019">
                  <c:v>132.30000000000001</c:v>
                </c:pt>
                <c:pt idx="2020">
                  <c:v>132.30000000000001</c:v>
                </c:pt>
                <c:pt idx="2021">
                  <c:v>132.30000000000001</c:v>
                </c:pt>
                <c:pt idx="2022">
                  <c:v>132.30000000000001</c:v>
                </c:pt>
                <c:pt idx="2023">
                  <c:v>132.30000000000001</c:v>
                </c:pt>
                <c:pt idx="2024">
                  <c:v>132.1</c:v>
                </c:pt>
                <c:pt idx="2025">
                  <c:v>132.1</c:v>
                </c:pt>
                <c:pt idx="2026">
                  <c:v>132.1</c:v>
                </c:pt>
                <c:pt idx="2027">
                  <c:v>131.30000000000001</c:v>
                </c:pt>
                <c:pt idx="2028">
                  <c:v>131.30000000000001</c:v>
                </c:pt>
                <c:pt idx="2029">
                  <c:v>131.30000000000001</c:v>
                </c:pt>
                <c:pt idx="2030">
                  <c:v>131.30000000000001</c:v>
                </c:pt>
                <c:pt idx="2031">
                  <c:v>131.30000000000001</c:v>
                </c:pt>
                <c:pt idx="2032">
                  <c:v>131.30000000000001</c:v>
                </c:pt>
                <c:pt idx="2033">
                  <c:v>131.4</c:v>
                </c:pt>
                <c:pt idx="2034">
                  <c:v>131.4</c:v>
                </c:pt>
                <c:pt idx="2035">
                  <c:v>131.4</c:v>
                </c:pt>
                <c:pt idx="2036">
                  <c:v>131.69999999999999</c:v>
                </c:pt>
                <c:pt idx="2037">
                  <c:v>131.69999999999999</c:v>
                </c:pt>
                <c:pt idx="2038">
                  <c:v>131.69999999999999</c:v>
                </c:pt>
                <c:pt idx="2039">
                  <c:v>131.69999999999999</c:v>
                </c:pt>
                <c:pt idx="2040">
                  <c:v>131.69999999999999</c:v>
                </c:pt>
                <c:pt idx="2041">
                  <c:v>131.69999999999999</c:v>
                </c:pt>
                <c:pt idx="2042">
                  <c:v>131.19999999999999</c:v>
                </c:pt>
                <c:pt idx="2043">
                  <c:v>131.19999999999999</c:v>
                </c:pt>
                <c:pt idx="2044">
                  <c:v>131.19999999999999</c:v>
                </c:pt>
                <c:pt idx="2045">
                  <c:v>130.4</c:v>
                </c:pt>
                <c:pt idx="2046">
                  <c:v>130.4</c:v>
                </c:pt>
                <c:pt idx="2047">
                  <c:v>130.4</c:v>
                </c:pt>
                <c:pt idx="2048">
                  <c:v>130.1</c:v>
                </c:pt>
                <c:pt idx="2049">
                  <c:v>130.1</c:v>
                </c:pt>
                <c:pt idx="2050">
                  <c:v>130.1</c:v>
                </c:pt>
                <c:pt idx="2051">
                  <c:v>130.30000000000001</c:v>
                </c:pt>
                <c:pt idx="2052">
                  <c:v>130.30000000000001</c:v>
                </c:pt>
                <c:pt idx="2053">
                  <c:v>130.30000000000001</c:v>
                </c:pt>
                <c:pt idx="2054">
                  <c:v>131.19999999999999</c:v>
                </c:pt>
                <c:pt idx="2055">
                  <c:v>131.19999999999999</c:v>
                </c:pt>
                <c:pt idx="2056">
                  <c:v>131.19999999999999</c:v>
                </c:pt>
                <c:pt idx="2057">
                  <c:v>131.6</c:v>
                </c:pt>
                <c:pt idx="2058">
                  <c:v>131.6</c:v>
                </c:pt>
                <c:pt idx="2059">
                  <c:v>131.6</c:v>
                </c:pt>
                <c:pt idx="2060">
                  <c:v>132.4</c:v>
                </c:pt>
                <c:pt idx="2061">
                  <c:v>132.4</c:v>
                </c:pt>
                <c:pt idx="2062">
                  <c:v>132.4</c:v>
                </c:pt>
                <c:pt idx="2063">
                  <c:v>130.4</c:v>
                </c:pt>
                <c:pt idx="2064">
                  <c:v>130.4</c:v>
                </c:pt>
                <c:pt idx="2065">
                  <c:v>130.4</c:v>
                </c:pt>
                <c:pt idx="2066">
                  <c:v>129.5</c:v>
                </c:pt>
                <c:pt idx="2067">
                  <c:v>129.5</c:v>
                </c:pt>
                <c:pt idx="2068">
                  <c:v>129.5</c:v>
                </c:pt>
                <c:pt idx="2069">
                  <c:v>130.80000000000001</c:v>
                </c:pt>
                <c:pt idx="2070">
                  <c:v>130.80000000000001</c:v>
                </c:pt>
                <c:pt idx="2071">
                  <c:v>130.80000000000001</c:v>
                </c:pt>
                <c:pt idx="2072">
                  <c:v>133.4</c:v>
                </c:pt>
                <c:pt idx="2073">
                  <c:v>133.4</c:v>
                </c:pt>
                <c:pt idx="2074">
                  <c:v>133.4</c:v>
                </c:pt>
                <c:pt idx="2075">
                  <c:v>132.30000000000001</c:v>
                </c:pt>
                <c:pt idx="2076">
                  <c:v>132.30000000000001</c:v>
                </c:pt>
                <c:pt idx="2077">
                  <c:v>132.30000000000001</c:v>
                </c:pt>
                <c:pt idx="2078">
                  <c:v>130.69999999999999</c:v>
                </c:pt>
                <c:pt idx="2079">
                  <c:v>130.69999999999999</c:v>
                </c:pt>
                <c:pt idx="2080">
                  <c:v>130.69999999999999</c:v>
                </c:pt>
                <c:pt idx="2081">
                  <c:v>129.4</c:v>
                </c:pt>
                <c:pt idx="2082">
                  <c:v>129.4</c:v>
                </c:pt>
                <c:pt idx="2083">
                  <c:v>129.4</c:v>
                </c:pt>
                <c:pt idx="2084">
                  <c:v>128.9</c:v>
                </c:pt>
                <c:pt idx="2085">
                  <c:v>128.9</c:v>
                </c:pt>
                <c:pt idx="2086">
                  <c:v>128.9</c:v>
                </c:pt>
                <c:pt idx="2087">
                  <c:v>128</c:v>
                </c:pt>
                <c:pt idx="2088">
                  <c:v>128</c:v>
                </c:pt>
                <c:pt idx="2089">
                  <c:v>128</c:v>
                </c:pt>
                <c:pt idx="2090">
                  <c:v>128.80000000000001</c:v>
                </c:pt>
                <c:pt idx="2091">
                  <c:v>128.80000000000001</c:v>
                </c:pt>
                <c:pt idx="2092">
                  <c:v>128.80000000000001</c:v>
                </c:pt>
                <c:pt idx="2093">
                  <c:v>129.80000000000001</c:v>
                </c:pt>
                <c:pt idx="2094">
                  <c:v>129.80000000000001</c:v>
                </c:pt>
                <c:pt idx="2095">
                  <c:v>129.80000000000001</c:v>
                </c:pt>
                <c:pt idx="2096">
                  <c:v>130.30000000000001</c:v>
                </c:pt>
                <c:pt idx="2097">
                  <c:v>130.30000000000001</c:v>
                </c:pt>
                <c:pt idx="2098">
                  <c:v>130.30000000000001</c:v>
                </c:pt>
                <c:pt idx="2099">
                  <c:v>128.80000000000001</c:v>
                </c:pt>
                <c:pt idx="2100">
                  <c:v>128.80000000000001</c:v>
                </c:pt>
                <c:pt idx="2101">
                  <c:v>128.80000000000001</c:v>
                </c:pt>
                <c:pt idx="2102">
                  <c:v>127.2</c:v>
                </c:pt>
                <c:pt idx="2103">
                  <c:v>127.2</c:v>
                </c:pt>
                <c:pt idx="2104">
                  <c:v>127.2</c:v>
                </c:pt>
                <c:pt idx="2105">
                  <c:v>126.5</c:v>
                </c:pt>
                <c:pt idx="2106">
                  <c:v>126.5</c:v>
                </c:pt>
                <c:pt idx="2107">
                  <c:v>126.5</c:v>
                </c:pt>
                <c:pt idx="2108">
                  <c:v>126.7</c:v>
                </c:pt>
                <c:pt idx="2109">
                  <c:v>126.7</c:v>
                </c:pt>
                <c:pt idx="2110">
                  <c:v>126.7</c:v>
                </c:pt>
                <c:pt idx="2111">
                  <c:v>127.3</c:v>
                </c:pt>
                <c:pt idx="2112">
                  <c:v>127.3</c:v>
                </c:pt>
                <c:pt idx="2113">
                  <c:v>127.3</c:v>
                </c:pt>
                <c:pt idx="2114">
                  <c:v>127.7</c:v>
                </c:pt>
                <c:pt idx="2115">
                  <c:v>127.7</c:v>
                </c:pt>
                <c:pt idx="2116">
                  <c:v>127.7</c:v>
                </c:pt>
                <c:pt idx="2117">
                  <c:v>127</c:v>
                </c:pt>
                <c:pt idx="2118">
                  <c:v>127</c:v>
                </c:pt>
                <c:pt idx="2119">
                  <c:v>127</c:v>
                </c:pt>
                <c:pt idx="2120">
                  <c:v>126.1</c:v>
                </c:pt>
                <c:pt idx="2121">
                  <c:v>126.1</c:v>
                </c:pt>
                <c:pt idx="2122">
                  <c:v>126.1</c:v>
                </c:pt>
                <c:pt idx="2123">
                  <c:v>125.1</c:v>
                </c:pt>
                <c:pt idx="2124">
                  <c:v>125.1</c:v>
                </c:pt>
                <c:pt idx="2125">
                  <c:v>125.1</c:v>
                </c:pt>
                <c:pt idx="2126">
                  <c:v>125.8</c:v>
                </c:pt>
                <c:pt idx="2127">
                  <c:v>125.8</c:v>
                </c:pt>
                <c:pt idx="2128">
                  <c:v>125.8</c:v>
                </c:pt>
                <c:pt idx="2129">
                  <c:v>126.3</c:v>
                </c:pt>
                <c:pt idx="2130">
                  <c:v>126.3</c:v>
                </c:pt>
                <c:pt idx="2131">
                  <c:v>126.3</c:v>
                </c:pt>
                <c:pt idx="2132">
                  <c:v>127.2</c:v>
                </c:pt>
                <c:pt idx="2133">
                  <c:v>127.2</c:v>
                </c:pt>
                <c:pt idx="2134">
                  <c:v>127.2</c:v>
                </c:pt>
                <c:pt idx="2135">
                  <c:v>126.3</c:v>
                </c:pt>
                <c:pt idx="2136">
                  <c:v>126.3</c:v>
                </c:pt>
                <c:pt idx="2137">
                  <c:v>126.3</c:v>
                </c:pt>
                <c:pt idx="2138">
                  <c:v>125.4</c:v>
                </c:pt>
                <c:pt idx="2139">
                  <c:v>125.4</c:v>
                </c:pt>
                <c:pt idx="2140">
                  <c:v>125.4</c:v>
                </c:pt>
                <c:pt idx="2141">
                  <c:v>124.2</c:v>
                </c:pt>
                <c:pt idx="2142">
                  <c:v>124.2</c:v>
                </c:pt>
                <c:pt idx="2143">
                  <c:v>124.2</c:v>
                </c:pt>
                <c:pt idx="2144">
                  <c:v>124.7</c:v>
                </c:pt>
                <c:pt idx="2145">
                  <c:v>124.7</c:v>
                </c:pt>
                <c:pt idx="2146">
                  <c:v>124.7</c:v>
                </c:pt>
                <c:pt idx="2147">
                  <c:v>124.3</c:v>
                </c:pt>
                <c:pt idx="2148">
                  <c:v>124.3</c:v>
                </c:pt>
                <c:pt idx="2149">
                  <c:v>124.3</c:v>
                </c:pt>
                <c:pt idx="2150">
                  <c:v>124.5</c:v>
                </c:pt>
                <c:pt idx="2151">
                  <c:v>124.5</c:v>
                </c:pt>
                <c:pt idx="2152">
                  <c:v>124.5</c:v>
                </c:pt>
                <c:pt idx="2153">
                  <c:v>124.1</c:v>
                </c:pt>
                <c:pt idx="2154">
                  <c:v>124.1</c:v>
                </c:pt>
                <c:pt idx="2155">
                  <c:v>124.1</c:v>
                </c:pt>
                <c:pt idx="2156">
                  <c:v>124.1</c:v>
                </c:pt>
                <c:pt idx="2157">
                  <c:v>124.1</c:v>
                </c:pt>
                <c:pt idx="2158">
                  <c:v>124.1</c:v>
                </c:pt>
                <c:pt idx="2159">
                  <c:v>125.5</c:v>
                </c:pt>
                <c:pt idx="2160">
                  <c:v>125.5</c:v>
                </c:pt>
                <c:pt idx="2161">
                  <c:v>125.5</c:v>
                </c:pt>
                <c:pt idx="2162">
                  <c:v>126.7</c:v>
                </c:pt>
                <c:pt idx="2163">
                  <c:v>126.7</c:v>
                </c:pt>
                <c:pt idx="2164">
                  <c:v>126.7</c:v>
                </c:pt>
                <c:pt idx="2165">
                  <c:v>126.9</c:v>
                </c:pt>
                <c:pt idx="2166">
                  <c:v>126.9</c:v>
                </c:pt>
                <c:pt idx="2167">
                  <c:v>126.9</c:v>
                </c:pt>
                <c:pt idx="2168">
                  <c:v>125.4</c:v>
                </c:pt>
                <c:pt idx="2169">
                  <c:v>125.4</c:v>
                </c:pt>
                <c:pt idx="2170">
                  <c:v>125.4</c:v>
                </c:pt>
                <c:pt idx="2171">
                  <c:v>123.9</c:v>
                </c:pt>
                <c:pt idx="2172">
                  <c:v>123.9</c:v>
                </c:pt>
                <c:pt idx="2173">
                  <c:v>123.9</c:v>
                </c:pt>
                <c:pt idx="2174">
                  <c:v>123.8</c:v>
                </c:pt>
                <c:pt idx="2175">
                  <c:v>123.8</c:v>
                </c:pt>
                <c:pt idx="2176">
                  <c:v>123.8</c:v>
                </c:pt>
                <c:pt idx="2177">
                  <c:v>123.5</c:v>
                </c:pt>
                <c:pt idx="2178">
                  <c:v>123.5</c:v>
                </c:pt>
                <c:pt idx="2179">
                  <c:v>123.5</c:v>
                </c:pt>
                <c:pt idx="2180">
                  <c:v>123.1</c:v>
                </c:pt>
                <c:pt idx="2181">
                  <c:v>123.1</c:v>
                </c:pt>
                <c:pt idx="2182">
                  <c:v>123.1</c:v>
                </c:pt>
                <c:pt idx="2183">
                  <c:v>123</c:v>
                </c:pt>
                <c:pt idx="2184">
                  <c:v>123</c:v>
                </c:pt>
                <c:pt idx="2185">
                  <c:v>123</c:v>
                </c:pt>
                <c:pt idx="2186">
                  <c:v>124.1</c:v>
                </c:pt>
                <c:pt idx="2187">
                  <c:v>124.1</c:v>
                </c:pt>
                <c:pt idx="2188">
                  <c:v>124.1</c:v>
                </c:pt>
                <c:pt idx="2189">
                  <c:v>124.1</c:v>
                </c:pt>
                <c:pt idx="2190">
                  <c:v>124.1</c:v>
                </c:pt>
                <c:pt idx="2191">
                  <c:v>124.1</c:v>
                </c:pt>
                <c:pt idx="2192">
                  <c:v>123.3</c:v>
                </c:pt>
                <c:pt idx="2193">
                  <c:v>123.3</c:v>
                </c:pt>
                <c:pt idx="2194">
                  <c:v>123.3</c:v>
                </c:pt>
                <c:pt idx="2195">
                  <c:v>121.9</c:v>
                </c:pt>
                <c:pt idx="2196">
                  <c:v>121.9</c:v>
                </c:pt>
                <c:pt idx="2197">
                  <c:v>121.9</c:v>
                </c:pt>
                <c:pt idx="2198">
                  <c:v>119.7</c:v>
                </c:pt>
                <c:pt idx="2199">
                  <c:v>119.7</c:v>
                </c:pt>
                <c:pt idx="2200">
                  <c:v>119.7</c:v>
                </c:pt>
                <c:pt idx="2201">
                  <c:v>119.2</c:v>
                </c:pt>
                <c:pt idx="2202">
                  <c:v>119.2</c:v>
                </c:pt>
                <c:pt idx="2203">
                  <c:v>119.2</c:v>
                </c:pt>
                <c:pt idx="2204">
                  <c:v>118.7</c:v>
                </c:pt>
                <c:pt idx="2205">
                  <c:v>118.7</c:v>
                </c:pt>
                <c:pt idx="2206">
                  <c:v>118.7</c:v>
                </c:pt>
                <c:pt idx="2207">
                  <c:v>121</c:v>
                </c:pt>
                <c:pt idx="2208">
                  <c:v>121</c:v>
                </c:pt>
                <c:pt idx="2209">
                  <c:v>121</c:v>
                </c:pt>
                <c:pt idx="2210">
                  <c:v>121.8</c:v>
                </c:pt>
                <c:pt idx="2211">
                  <c:v>121.8</c:v>
                </c:pt>
                <c:pt idx="2212">
                  <c:v>121.8</c:v>
                </c:pt>
                <c:pt idx="2213">
                  <c:v>122.1</c:v>
                </c:pt>
                <c:pt idx="2214">
                  <c:v>122.1</c:v>
                </c:pt>
                <c:pt idx="2215">
                  <c:v>122.1</c:v>
                </c:pt>
                <c:pt idx="2216">
                  <c:v>121.9</c:v>
                </c:pt>
                <c:pt idx="2217">
                  <c:v>121.9</c:v>
                </c:pt>
                <c:pt idx="2218">
                  <c:v>121.9</c:v>
                </c:pt>
                <c:pt idx="2219">
                  <c:v>122.3</c:v>
                </c:pt>
                <c:pt idx="2220">
                  <c:v>122.3</c:v>
                </c:pt>
                <c:pt idx="2221">
                  <c:v>122.3</c:v>
                </c:pt>
                <c:pt idx="2222">
                  <c:v>123</c:v>
                </c:pt>
                <c:pt idx="2223">
                  <c:v>123</c:v>
                </c:pt>
                <c:pt idx="2224">
                  <c:v>123</c:v>
                </c:pt>
                <c:pt idx="2225">
                  <c:v>122.7</c:v>
                </c:pt>
                <c:pt idx="2226">
                  <c:v>122.7</c:v>
                </c:pt>
                <c:pt idx="2227">
                  <c:v>122.7</c:v>
                </c:pt>
                <c:pt idx="2228">
                  <c:v>122.1</c:v>
                </c:pt>
                <c:pt idx="2229">
                  <c:v>122.1</c:v>
                </c:pt>
                <c:pt idx="2230">
                  <c:v>122.1</c:v>
                </c:pt>
                <c:pt idx="2231">
                  <c:v>121.1</c:v>
                </c:pt>
                <c:pt idx="2232">
                  <c:v>121.1</c:v>
                </c:pt>
                <c:pt idx="2233">
                  <c:v>121.1</c:v>
                </c:pt>
                <c:pt idx="2234">
                  <c:v>121.1</c:v>
                </c:pt>
                <c:pt idx="2235">
                  <c:v>121.1</c:v>
                </c:pt>
                <c:pt idx="2236">
                  <c:v>121.1</c:v>
                </c:pt>
                <c:pt idx="2237">
                  <c:v>121.1</c:v>
                </c:pt>
                <c:pt idx="2238">
                  <c:v>121.1</c:v>
                </c:pt>
                <c:pt idx="2239">
                  <c:v>121.1</c:v>
                </c:pt>
                <c:pt idx="2240">
                  <c:v>121.4</c:v>
                </c:pt>
                <c:pt idx="2241">
                  <c:v>121.4</c:v>
                </c:pt>
                <c:pt idx="2242">
                  <c:v>121.4</c:v>
                </c:pt>
                <c:pt idx="2243">
                  <c:v>121.7</c:v>
                </c:pt>
                <c:pt idx="2244">
                  <c:v>121.7</c:v>
                </c:pt>
                <c:pt idx="2245">
                  <c:v>121.7</c:v>
                </c:pt>
                <c:pt idx="2246">
                  <c:v>121.4</c:v>
                </c:pt>
                <c:pt idx="2247">
                  <c:v>121.4</c:v>
                </c:pt>
                <c:pt idx="2248">
                  <c:v>121.4</c:v>
                </c:pt>
                <c:pt idx="2249">
                  <c:v>121.6</c:v>
                </c:pt>
                <c:pt idx="2250">
                  <c:v>121.6</c:v>
                </c:pt>
                <c:pt idx="2251">
                  <c:v>121.6</c:v>
                </c:pt>
                <c:pt idx="2252">
                  <c:v>121.5</c:v>
                </c:pt>
                <c:pt idx="2253">
                  <c:v>121.5</c:v>
                </c:pt>
                <c:pt idx="2254">
                  <c:v>121.5</c:v>
                </c:pt>
                <c:pt idx="2255">
                  <c:v>122.2</c:v>
                </c:pt>
                <c:pt idx="2256">
                  <c:v>122.2</c:v>
                </c:pt>
                <c:pt idx="2257">
                  <c:v>122.2</c:v>
                </c:pt>
                <c:pt idx="2258">
                  <c:v>122</c:v>
                </c:pt>
                <c:pt idx="2259">
                  <c:v>122</c:v>
                </c:pt>
                <c:pt idx="2260">
                  <c:v>122</c:v>
                </c:pt>
                <c:pt idx="2261">
                  <c:v>122.2</c:v>
                </c:pt>
                <c:pt idx="2262">
                  <c:v>122.2</c:v>
                </c:pt>
                <c:pt idx="2263">
                  <c:v>122.2</c:v>
                </c:pt>
                <c:pt idx="2264">
                  <c:v>122.4</c:v>
                </c:pt>
                <c:pt idx="2265">
                  <c:v>122.4</c:v>
                </c:pt>
                <c:pt idx="2266">
                  <c:v>122.4</c:v>
                </c:pt>
                <c:pt idx="2267">
                  <c:v>122.5</c:v>
                </c:pt>
                <c:pt idx="2268">
                  <c:v>122.5</c:v>
                </c:pt>
                <c:pt idx="2269">
                  <c:v>122.5</c:v>
                </c:pt>
                <c:pt idx="2270">
                  <c:v>122.5</c:v>
                </c:pt>
                <c:pt idx="2271">
                  <c:v>122.5</c:v>
                </c:pt>
                <c:pt idx="2272">
                  <c:v>122.5</c:v>
                </c:pt>
                <c:pt idx="2273">
                  <c:v>122.6</c:v>
                </c:pt>
                <c:pt idx="2274">
                  <c:v>122.6</c:v>
                </c:pt>
                <c:pt idx="2275">
                  <c:v>122.6</c:v>
                </c:pt>
                <c:pt idx="2276">
                  <c:v>122.8</c:v>
                </c:pt>
                <c:pt idx="2277">
                  <c:v>122.8</c:v>
                </c:pt>
                <c:pt idx="2278">
                  <c:v>122.8</c:v>
                </c:pt>
                <c:pt idx="2279">
                  <c:v>123.5</c:v>
                </c:pt>
                <c:pt idx="2280">
                  <c:v>123.5</c:v>
                </c:pt>
                <c:pt idx="2281">
                  <c:v>123.5</c:v>
                </c:pt>
                <c:pt idx="2282">
                  <c:v>123.6</c:v>
                </c:pt>
                <c:pt idx="2283">
                  <c:v>123.6</c:v>
                </c:pt>
                <c:pt idx="2284">
                  <c:v>123.6</c:v>
                </c:pt>
                <c:pt idx="2285">
                  <c:v>123</c:v>
                </c:pt>
                <c:pt idx="2286">
                  <c:v>123</c:v>
                </c:pt>
                <c:pt idx="2287">
                  <c:v>123</c:v>
                </c:pt>
                <c:pt idx="2288">
                  <c:v>122.4</c:v>
                </c:pt>
                <c:pt idx="2289">
                  <c:v>122.4</c:v>
                </c:pt>
                <c:pt idx="2290">
                  <c:v>122.4</c:v>
                </c:pt>
                <c:pt idx="2291">
                  <c:v>122</c:v>
                </c:pt>
                <c:pt idx="2292">
                  <c:v>122</c:v>
                </c:pt>
                <c:pt idx="2293">
                  <c:v>122</c:v>
                </c:pt>
                <c:pt idx="2294">
                  <c:v>122.1</c:v>
                </c:pt>
                <c:pt idx="2295">
                  <c:v>122.1</c:v>
                </c:pt>
                <c:pt idx="2296">
                  <c:v>122.1</c:v>
                </c:pt>
                <c:pt idx="2297">
                  <c:v>121.6</c:v>
                </c:pt>
                <c:pt idx="2298">
                  <c:v>121.6</c:v>
                </c:pt>
                <c:pt idx="2299">
                  <c:v>121.6</c:v>
                </c:pt>
                <c:pt idx="2300">
                  <c:v>121.9</c:v>
                </c:pt>
                <c:pt idx="2301">
                  <c:v>121.9</c:v>
                </c:pt>
                <c:pt idx="2302">
                  <c:v>121.9</c:v>
                </c:pt>
                <c:pt idx="2303">
                  <c:v>122</c:v>
                </c:pt>
                <c:pt idx="2304">
                  <c:v>122</c:v>
                </c:pt>
                <c:pt idx="2305">
                  <c:v>122</c:v>
                </c:pt>
                <c:pt idx="2306">
                  <c:v>122.3</c:v>
                </c:pt>
                <c:pt idx="2307">
                  <c:v>122.3</c:v>
                </c:pt>
                <c:pt idx="2308">
                  <c:v>122.3</c:v>
                </c:pt>
                <c:pt idx="2309">
                  <c:v>122.4</c:v>
                </c:pt>
                <c:pt idx="2310">
                  <c:v>122.4</c:v>
                </c:pt>
                <c:pt idx="2311">
                  <c:v>122.4</c:v>
                </c:pt>
                <c:pt idx="2312">
                  <c:v>122.4</c:v>
                </c:pt>
                <c:pt idx="2313">
                  <c:v>122.4</c:v>
                </c:pt>
                <c:pt idx="2314">
                  <c:v>122.4</c:v>
                </c:pt>
                <c:pt idx="2315">
                  <c:v>122.4</c:v>
                </c:pt>
                <c:pt idx="2316">
                  <c:v>122.4</c:v>
                </c:pt>
                <c:pt idx="2317">
                  <c:v>122.4</c:v>
                </c:pt>
                <c:pt idx="2318">
                  <c:v>122.3</c:v>
                </c:pt>
                <c:pt idx="2319">
                  <c:v>122.3</c:v>
                </c:pt>
                <c:pt idx="2320">
                  <c:v>122.3</c:v>
                </c:pt>
                <c:pt idx="2321">
                  <c:v>121.8</c:v>
                </c:pt>
                <c:pt idx="2322">
                  <c:v>121.8</c:v>
                </c:pt>
                <c:pt idx="2323">
                  <c:v>121.8</c:v>
                </c:pt>
                <c:pt idx="2324">
                  <c:v>121.9</c:v>
                </c:pt>
                <c:pt idx="2325">
                  <c:v>121.9</c:v>
                </c:pt>
                <c:pt idx="2326">
                  <c:v>121.9</c:v>
                </c:pt>
                <c:pt idx="2327">
                  <c:v>121.5</c:v>
                </c:pt>
                <c:pt idx="2328">
                  <c:v>121.5</c:v>
                </c:pt>
                <c:pt idx="2329">
                  <c:v>121.5</c:v>
                </c:pt>
                <c:pt idx="2330">
                  <c:v>121.8</c:v>
                </c:pt>
                <c:pt idx="2331">
                  <c:v>121.8</c:v>
                </c:pt>
                <c:pt idx="2332">
                  <c:v>121.8</c:v>
                </c:pt>
                <c:pt idx="2333">
                  <c:v>121.7</c:v>
                </c:pt>
                <c:pt idx="2334">
                  <c:v>121.7</c:v>
                </c:pt>
                <c:pt idx="2335">
                  <c:v>121.7</c:v>
                </c:pt>
                <c:pt idx="2336">
                  <c:v>121.5</c:v>
                </c:pt>
                <c:pt idx="2337">
                  <c:v>121.5</c:v>
                </c:pt>
                <c:pt idx="2338">
                  <c:v>121.5</c:v>
                </c:pt>
                <c:pt idx="2339">
                  <c:v>121.2</c:v>
                </c:pt>
                <c:pt idx="2340">
                  <c:v>121.2</c:v>
                </c:pt>
                <c:pt idx="2341">
                  <c:v>121.2</c:v>
                </c:pt>
                <c:pt idx="2342">
                  <c:v>121.3</c:v>
                </c:pt>
                <c:pt idx="2343">
                  <c:v>121.3</c:v>
                </c:pt>
                <c:pt idx="2344">
                  <c:v>121.3</c:v>
                </c:pt>
                <c:pt idx="2345">
                  <c:v>121</c:v>
                </c:pt>
                <c:pt idx="2346">
                  <c:v>121</c:v>
                </c:pt>
                <c:pt idx="2347">
                  <c:v>121</c:v>
                </c:pt>
                <c:pt idx="2348">
                  <c:v>120.9</c:v>
                </c:pt>
                <c:pt idx="2349">
                  <c:v>120.9</c:v>
                </c:pt>
                <c:pt idx="2350">
                  <c:v>120.9</c:v>
                </c:pt>
                <c:pt idx="2351">
                  <c:v>119.6</c:v>
                </c:pt>
                <c:pt idx="2352">
                  <c:v>119.6</c:v>
                </c:pt>
                <c:pt idx="2353">
                  <c:v>119.6</c:v>
                </c:pt>
                <c:pt idx="2354">
                  <c:v>119.9</c:v>
                </c:pt>
                <c:pt idx="2355">
                  <c:v>119.9</c:v>
                </c:pt>
                <c:pt idx="2356">
                  <c:v>119.9</c:v>
                </c:pt>
                <c:pt idx="2357">
                  <c:v>119.7</c:v>
                </c:pt>
                <c:pt idx="2358">
                  <c:v>119.7</c:v>
                </c:pt>
                <c:pt idx="2359">
                  <c:v>119.7</c:v>
                </c:pt>
                <c:pt idx="2360">
                  <c:v>120.5</c:v>
                </c:pt>
                <c:pt idx="2361">
                  <c:v>120.5</c:v>
                </c:pt>
                <c:pt idx="2362">
                  <c:v>120.5</c:v>
                </c:pt>
                <c:pt idx="2363">
                  <c:v>120.7</c:v>
                </c:pt>
                <c:pt idx="2364">
                  <c:v>120.7</c:v>
                </c:pt>
                <c:pt idx="2365">
                  <c:v>120.7</c:v>
                </c:pt>
                <c:pt idx="2366">
                  <c:v>120.4</c:v>
                </c:pt>
                <c:pt idx="2367">
                  <c:v>120.4</c:v>
                </c:pt>
                <c:pt idx="2368">
                  <c:v>120.4</c:v>
                </c:pt>
                <c:pt idx="2369">
                  <c:v>120.5</c:v>
                </c:pt>
                <c:pt idx="2370">
                  <c:v>120.5</c:v>
                </c:pt>
                <c:pt idx="2371">
                  <c:v>120.5</c:v>
                </c:pt>
                <c:pt idx="2372">
                  <c:v>120.1</c:v>
                </c:pt>
                <c:pt idx="2373">
                  <c:v>120.1</c:v>
                </c:pt>
                <c:pt idx="2374">
                  <c:v>120.1</c:v>
                </c:pt>
                <c:pt idx="2375">
                  <c:v>120.7</c:v>
                </c:pt>
                <c:pt idx="2376">
                  <c:v>120.7</c:v>
                </c:pt>
                <c:pt idx="2377">
                  <c:v>120.7</c:v>
                </c:pt>
                <c:pt idx="2378">
                  <c:v>120.7</c:v>
                </c:pt>
                <c:pt idx="2379">
                  <c:v>120.7</c:v>
                </c:pt>
                <c:pt idx="2380">
                  <c:v>120.7</c:v>
                </c:pt>
                <c:pt idx="2381">
                  <c:v>120.3</c:v>
                </c:pt>
                <c:pt idx="2382">
                  <c:v>120.3</c:v>
                </c:pt>
                <c:pt idx="2383">
                  <c:v>120.3</c:v>
                </c:pt>
                <c:pt idx="2384">
                  <c:v>119.6</c:v>
                </c:pt>
                <c:pt idx="2385">
                  <c:v>119.6</c:v>
                </c:pt>
                <c:pt idx="2386">
                  <c:v>119.6</c:v>
                </c:pt>
                <c:pt idx="2387">
                  <c:v>119.2</c:v>
                </c:pt>
                <c:pt idx="2388">
                  <c:v>119.2</c:v>
                </c:pt>
                <c:pt idx="2389">
                  <c:v>119.2</c:v>
                </c:pt>
                <c:pt idx="2390">
                  <c:v>119.3</c:v>
                </c:pt>
                <c:pt idx="2391">
                  <c:v>119.3</c:v>
                </c:pt>
                <c:pt idx="2392">
                  <c:v>119.3</c:v>
                </c:pt>
                <c:pt idx="2393">
                  <c:v>119.7</c:v>
                </c:pt>
                <c:pt idx="2394">
                  <c:v>119.7</c:v>
                </c:pt>
                <c:pt idx="2395">
                  <c:v>119.7</c:v>
                </c:pt>
                <c:pt idx="2396">
                  <c:v>120.1</c:v>
                </c:pt>
                <c:pt idx="2397">
                  <c:v>120.1</c:v>
                </c:pt>
                <c:pt idx="2398">
                  <c:v>120.1</c:v>
                </c:pt>
                <c:pt idx="2399">
                  <c:v>120.3</c:v>
                </c:pt>
                <c:pt idx="2400">
                  <c:v>120.3</c:v>
                </c:pt>
                <c:pt idx="2401">
                  <c:v>120.3</c:v>
                </c:pt>
                <c:pt idx="2402">
                  <c:v>120.6</c:v>
                </c:pt>
                <c:pt idx="2403">
                  <c:v>120.6</c:v>
                </c:pt>
                <c:pt idx="2404">
                  <c:v>120.6</c:v>
                </c:pt>
                <c:pt idx="2405">
                  <c:v>120.5</c:v>
                </c:pt>
                <c:pt idx="2406">
                  <c:v>120.5</c:v>
                </c:pt>
                <c:pt idx="2407">
                  <c:v>120.5</c:v>
                </c:pt>
                <c:pt idx="2408">
                  <c:v>120.4</c:v>
                </c:pt>
                <c:pt idx="2409">
                  <c:v>120.4</c:v>
                </c:pt>
                <c:pt idx="2410">
                  <c:v>120.4</c:v>
                </c:pt>
                <c:pt idx="2411">
                  <c:v>119.9</c:v>
                </c:pt>
                <c:pt idx="2412">
                  <c:v>119.9</c:v>
                </c:pt>
                <c:pt idx="2413">
                  <c:v>119.9</c:v>
                </c:pt>
                <c:pt idx="2414">
                  <c:v>119.8</c:v>
                </c:pt>
                <c:pt idx="2415">
                  <c:v>119.8</c:v>
                </c:pt>
                <c:pt idx="2416">
                  <c:v>119.8</c:v>
                </c:pt>
                <c:pt idx="2417">
                  <c:v>119.7</c:v>
                </c:pt>
                <c:pt idx="2418">
                  <c:v>119.7</c:v>
                </c:pt>
                <c:pt idx="2419">
                  <c:v>119.7</c:v>
                </c:pt>
                <c:pt idx="2420">
                  <c:v>119.4</c:v>
                </c:pt>
                <c:pt idx="2421">
                  <c:v>119.4</c:v>
                </c:pt>
                <c:pt idx="2422">
                  <c:v>119.4</c:v>
                </c:pt>
                <c:pt idx="2423">
                  <c:v>119.2</c:v>
                </c:pt>
                <c:pt idx="2424">
                  <c:v>119.2</c:v>
                </c:pt>
                <c:pt idx="2425">
                  <c:v>119.2</c:v>
                </c:pt>
                <c:pt idx="2426">
                  <c:v>119.3</c:v>
                </c:pt>
                <c:pt idx="2427">
                  <c:v>119.3</c:v>
                </c:pt>
                <c:pt idx="2428">
                  <c:v>119.3</c:v>
                </c:pt>
                <c:pt idx="2429">
                  <c:v>119.7</c:v>
                </c:pt>
                <c:pt idx="2430">
                  <c:v>119.7</c:v>
                </c:pt>
                <c:pt idx="2431">
                  <c:v>119.7</c:v>
                </c:pt>
                <c:pt idx="2432">
                  <c:v>120</c:v>
                </c:pt>
                <c:pt idx="2433">
                  <c:v>120</c:v>
                </c:pt>
                <c:pt idx="2434">
                  <c:v>120</c:v>
                </c:pt>
                <c:pt idx="2435">
                  <c:v>120.1</c:v>
                </c:pt>
                <c:pt idx="2436">
                  <c:v>120.1</c:v>
                </c:pt>
                <c:pt idx="2437">
                  <c:v>120.1</c:v>
                </c:pt>
                <c:pt idx="2438">
                  <c:v>120.2</c:v>
                </c:pt>
                <c:pt idx="2439">
                  <c:v>120.2</c:v>
                </c:pt>
                <c:pt idx="2440">
                  <c:v>120.2</c:v>
                </c:pt>
                <c:pt idx="2441">
                  <c:v>120.4</c:v>
                </c:pt>
                <c:pt idx="2442">
                  <c:v>120.4</c:v>
                </c:pt>
                <c:pt idx="2443">
                  <c:v>120.4</c:v>
                </c:pt>
                <c:pt idx="2444">
                  <c:v>120.7</c:v>
                </c:pt>
                <c:pt idx="2445">
                  <c:v>120.7</c:v>
                </c:pt>
                <c:pt idx="2446">
                  <c:v>120.7</c:v>
                </c:pt>
                <c:pt idx="2447">
                  <c:v>121.2</c:v>
                </c:pt>
                <c:pt idx="2448">
                  <c:v>121.2</c:v>
                </c:pt>
                <c:pt idx="2449">
                  <c:v>121.2</c:v>
                </c:pt>
                <c:pt idx="2450">
                  <c:v>121.1</c:v>
                </c:pt>
                <c:pt idx="2451">
                  <c:v>121.1</c:v>
                </c:pt>
                <c:pt idx="2452">
                  <c:v>121.1</c:v>
                </c:pt>
                <c:pt idx="2453">
                  <c:v>120.8</c:v>
                </c:pt>
                <c:pt idx="2454">
                  <c:v>120.8</c:v>
                </c:pt>
                <c:pt idx="2455">
                  <c:v>120.8</c:v>
                </c:pt>
                <c:pt idx="2456">
                  <c:v>120.4</c:v>
                </c:pt>
                <c:pt idx="2457">
                  <c:v>120.4</c:v>
                </c:pt>
                <c:pt idx="2458">
                  <c:v>120.4</c:v>
                </c:pt>
                <c:pt idx="2459">
                  <c:v>120.7</c:v>
                </c:pt>
                <c:pt idx="2460">
                  <c:v>120.7</c:v>
                </c:pt>
                <c:pt idx="2461">
                  <c:v>120.7</c:v>
                </c:pt>
                <c:pt idx="2462">
                  <c:v>120.9</c:v>
                </c:pt>
                <c:pt idx="2463">
                  <c:v>120.9</c:v>
                </c:pt>
                <c:pt idx="2464">
                  <c:v>120.9</c:v>
                </c:pt>
                <c:pt idx="2465">
                  <c:v>121.3</c:v>
                </c:pt>
                <c:pt idx="2466">
                  <c:v>121.3</c:v>
                </c:pt>
                <c:pt idx="2467">
                  <c:v>121.3</c:v>
                </c:pt>
                <c:pt idx="2468">
                  <c:v>121.2</c:v>
                </c:pt>
                <c:pt idx="2469">
                  <c:v>121.2</c:v>
                </c:pt>
                <c:pt idx="2470">
                  <c:v>121.2</c:v>
                </c:pt>
                <c:pt idx="2471">
                  <c:v>121.3</c:v>
                </c:pt>
                <c:pt idx="2472">
                  <c:v>121.3</c:v>
                </c:pt>
                <c:pt idx="2473">
                  <c:v>121.3</c:v>
                </c:pt>
                <c:pt idx="2474">
                  <c:v>121.2</c:v>
                </c:pt>
                <c:pt idx="2475">
                  <c:v>121.2</c:v>
                </c:pt>
                <c:pt idx="2476">
                  <c:v>121.2</c:v>
                </c:pt>
                <c:pt idx="2477">
                  <c:v>121.2</c:v>
                </c:pt>
                <c:pt idx="2478">
                  <c:v>121.2</c:v>
                </c:pt>
                <c:pt idx="2479">
                  <c:v>121.2</c:v>
                </c:pt>
                <c:pt idx="2480">
                  <c:v>121.4</c:v>
                </c:pt>
                <c:pt idx="2481">
                  <c:v>121.4</c:v>
                </c:pt>
                <c:pt idx="2482">
                  <c:v>121.4</c:v>
                </c:pt>
                <c:pt idx="2483">
                  <c:v>122</c:v>
                </c:pt>
                <c:pt idx="2484">
                  <c:v>122</c:v>
                </c:pt>
                <c:pt idx="2485">
                  <c:v>122</c:v>
                </c:pt>
                <c:pt idx="2486">
                  <c:v>122.7</c:v>
                </c:pt>
                <c:pt idx="2487">
                  <c:v>122.7</c:v>
                </c:pt>
                <c:pt idx="2488">
                  <c:v>122.7</c:v>
                </c:pt>
                <c:pt idx="2489">
                  <c:v>123.6</c:v>
                </c:pt>
                <c:pt idx="2490">
                  <c:v>123.6</c:v>
                </c:pt>
                <c:pt idx="2491">
                  <c:v>123.6</c:v>
                </c:pt>
                <c:pt idx="2492">
                  <c:v>124</c:v>
                </c:pt>
                <c:pt idx="2493">
                  <c:v>124</c:v>
                </c:pt>
                <c:pt idx="2494">
                  <c:v>124</c:v>
                </c:pt>
                <c:pt idx="2495">
                  <c:v>123.9</c:v>
                </c:pt>
                <c:pt idx="2496">
                  <c:v>123.9</c:v>
                </c:pt>
                <c:pt idx="2497">
                  <c:v>123.9</c:v>
                </c:pt>
                <c:pt idx="2498">
                  <c:v>122.9</c:v>
                </c:pt>
                <c:pt idx="2499">
                  <c:v>122.9</c:v>
                </c:pt>
                <c:pt idx="2500">
                  <c:v>122.9</c:v>
                </c:pt>
                <c:pt idx="2501">
                  <c:v>123.2</c:v>
                </c:pt>
                <c:pt idx="2502">
                  <c:v>123.2</c:v>
                </c:pt>
                <c:pt idx="2503">
                  <c:v>123.2</c:v>
                </c:pt>
                <c:pt idx="2504">
                  <c:v>123.9</c:v>
                </c:pt>
                <c:pt idx="2505">
                  <c:v>123.9</c:v>
                </c:pt>
                <c:pt idx="2506">
                  <c:v>123.9</c:v>
                </c:pt>
                <c:pt idx="2507">
                  <c:v>124.8</c:v>
                </c:pt>
                <c:pt idx="2508">
                  <c:v>124.8</c:v>
                </c:pt>
                <c:pt idx="2509">
                  <c:v>124.8</c:v>
                </c:pt>
                <c:pt idx="2510">
                  <c:v>125.1</c:v>
                </c:pt>
                <c:pt idx="2511">
                  <c:v>125.1</c:v>
                </c:pt>
                <c:pt idx="2512">
                  <c:v>125.1</c:v>
                </c:pt>
                <c:pt idx="2513">
                  <c:v>125.3</c:v>
                </c:pt>
                <c:pt idx="2514">
                  <c:v>125.3</c:v>
                </c:pt>
                <c:pt idx="2515">
                  <c:v>125.3</c:v>
                </c:pt>
                <c:pt idx="2516">
                  <c:v>124.9</c:v>
                </c:pt>
                <c:pt idx="2517">
                  <c:v>124.9</c:v>
                </c:pt>
                <c:pt idx="2518">
                  <c:v>124.9</c:v>
                </c:pt>
                <c:pt idx="2519">
                  <c:v>124.3</c:v>
                </c:pt>
                <c:pt idx="2520">
                  <c:v>124.3</c:v>
                </c:pt>
                <c:pt idx="2521">
                  <c:v>124.3</c:v>
                </c:pt>
                <c:pt idx="2522">
                  <c:v>123.7</c:v>
                </c:pt>
                <c:pt idx="2523">
                  <c:v>123.7</c:v>
                </c:pt>
                <c:pt idx="2524">
                  <c:v>123.7</c:v>
                </c:pt>
                <c:pt idx="2525">
                  <c:v>125.8</c:v>
                </c:pt>
                <c:pt idx="2526">
                  <c:v>125.8</c:v>
                </c:pt>
                <c:pt idx="2527">
                  <c:v>125.8</c:v>
                </c:pt>
                <c:pt idx="2528">
                  <c:v>127.4</c:v>
                </c:pt>
                <c:pt idx="2529">
                  <c:v>127.4</c:v>
                </c:pt>
                <c:pt idx="2530">
                  <c:v>127.4</c:v>
                </c:pt>
                <c:pt idx="2531">
                  <c:v>127</c:v>
                </c:pt>
                <c:pt idx="2532">
                  <c:v>127</c:v>
                </c:pt>
                <c:pt idx="2533">
                  <c:v>127</c:v>
                </c:pt>
                <c:pt idx="2534">
                  <c:v>126.9</c:v>
                </c:pt>
                <c:pt idx="2535">
                  <c:v>126.9</c:v>
                </c:pt>
                <c:pt idx="2536">
                  <c:v>126.9</c:v>
                </c:pt>
                <c:pt idx="2537">
                  <c:v>127</c:v>
                </c:pt>
                <c:pt idx="2538">
                  <c:v>127</c:v>
                </c:pt>
                <c:pt idx="2539">
                  <c:v>127</c:v>
                </c:pt>
                <c:pt idx="2540">
                  <c:v>127.4</c:v>
                </c:pt>
                <c:pt idx="2541">
                  <c:v>127.4</c:v>
                </c:pt>
                <c:pt idx="2542">
                  <c:v>127.4</c:v>
                </c:pt>
                <c:pt idx="2543">
                  <c:v>127.3</c:v>
                </c:pt>
                <c:pt idx="2544">
                  <c:v>127.3</c:v>
                </c:pt>
                <c:pt idx="2545">
                  <c:v>127.3</c:v>
                </c:pt>
                <c:pt idx="2546">
                  <c:v>127</c:v>
                </c:pt>
                <c:pt idx="2547">
                  <c:v>127</c:v>
                </c:pt>
                <c:pt idx="2548">
                  <c:v>127</c:v>
                </c:pt>
                <c:pt idx="2549">
                  <c:v>126.4</c:v>
                </c:pt>
                <c:pt idx="2550">
                  <c:v>126.4</c:v>
                </c:pt>
                <c:pt idx="2551">
                  <c:v>126.4</c:v>
                </c:pt>
                <c:pt idx="2552">
                  <c:v>126.4</c:v>
                </c:pt>
                <c:pt idx="2553">
                  <c:v>126.4</c:v>
                </c:pt>
                <c:pt idx="2554">
                  <c:v>126.4</c:v>
                </c:pt>
                <c:pt idx="2555">
                  <c:v>126.9</c:v>
                </c:pt>
                <c:pt idx="2556">
                  <c:v>126.9</c:v>
                </c:pt>
                <c:pt idx="2557">
                  <c:v>126.9</c:v>
                </c:pt>
                <c:pt idx="2558">
                  <c:v>127.9</c:v>
                </c:pt>
                <c:pt idx="2559">
                  <c:v>127.9</c:v>
                </c:pt>
                <c:pt idx="2560">
                  <c:v>127.9</c:v>
                </c:pt>
                <c:pt idx="2561">
                  <c:v>128.19999999999999</c:v>
                </c:pt>
                <c:pt idx="2562">
                  <c:v>128.19999999999999</c:v>
                </c:pt>
                <c:pt idx="2563">
                  <c:v>128.19999999999999</c:v>
                </c:pt>
                <c:pt idx="2564">
                  <c:v>128.1</c:v>
                </c:pt>
                <c:pt idx="2565">
                  <c:v>128.1</c:v>
                </c:pt>
                <c:pt idx="2566">
                  <c:v>128.1</c:v>
                </c:pt>
                <c:pt idx="2567">
                  <c:v>127.9</c:v>
                </c:pt>
                <c:pt idx="2568">
                  <c:v>127.9</c:v>
                </c:pt>
                <c:pt idx="2569">
                  <c:v>127.9</c:v>
                </c:pt>
                <c:pt idx="2570">
                  <c:v>128.1</c:v>
                </c:pt>
                <c:pt idx="2571">
                  <c:v>128.1</c:v>
                </c:pt>
                <c:pt idx="2572">
                  <c:v>128.1</c:v>
                </c:pt>
                <c:pt idx="2573">
                  <c:v>128.1</c:v>
                </c:pt>
                <c:pt idx="2574">
                  <c:v>128.1</c:v>
                </c:pt>
                <c:pt idx="2575">
                  <c:v>128.1</c:v>
                </c:pt>
                <c:pt idx="2576">
                  <c:v>128.30000000000001</c:v>
                </c:pt>
                <c:pt idx="2577">
                  <c:v>128.30000000000001</c:v>
                </c:pt>
                <c:pt idx="2578">
                  <c:v>128.30000000000001</c:v>
                </c:pt>
                <c:pt idx="2579">
                  <c:v>128.5</c:v>
                </c:pt>
                <c:pt idx="2580">
                  <c:v>128.5</c:v>
                </c:pt>
                <c:pt idx="2581">
                  <c:v>128.5</c:v>
                </c:pt>
                <c:pt idx="2582">
                  <c:v>129</c:v>
                </c:pt>
                <c:pt idx="2583">
                  <c:v>129</c:v>
                </c:pt>
                <c:pt idx="2584">
                  <c:v>129</c:v>
                </c:pt>
                <c:pt idx="2585">
                  <c:v>129.1</c:v>
                </c:pt>
                <c:pt idx="2586">
                  <c:v>129.1</c:v>
                </c:pt>
                <c:pt idx="2587">
                  <c:v>129.1</c:v>
                </c:pt>
                <c:pt idx="2588">
                  <c:v>129.1</c:v>
                </c:pt>
                <c:pt idx="2589">
                  <c:v>129.1</c:v>
                </c:pt>
                <c:pt idx="2590">
                  <c:v>129.1</c:v>
                </c:pt>
                <c:pt idx="2591">
                  <c:v>129</c:v>
                </c:pt>
                <c:pt idx="2592">
                  <c:v>129</c:v>
                </c:pt>
                <c:pt idx="2593">
                  <c:v>129</c:v>
                </c:pt>
                <c:pt idx="2594">
                  <c:v>129.19999999999999</c:v>
                </c:pt>
                <c:pt idx="2595">
                  <c:v>129.19999999999999</c:v>
                </c:pt>
                <c:pt idx="2596">
                  <c:v>129.19999999999999</c:v>
                </c:pt>
                <c:pt idx="2597">
                  <c:v>129.9</c:v>
                </c:pt>
                <c:pt idx="2598">
                  <c:v>129.9</c:v>
                </c:pt>
                <c:pt idx="2599">
                  <c:v>129.9</c:v>
                </c:pt>
                <c:pt idx="2600">
                  <c:v>129.5</c:v>
                </c:pt>
                <c:pt idx="2601">
                  <c:v>129.5</c:v>
                </c:pt>
                <c:pt idx="2602">
                  <c:v>129.5</c:v>
                </c:pt>
                <c:pt idx="2603">
                  <c:v>129.19999999999999</c:v>
                </c:pt>
                <c:pt idx="2604">
                  <c:v>129.19999999999999</c:v>
                </c:pt>
                <c:pt idx="2605">
                  <c:v>129.19999999999999</c:v>
                </c:pt>
                <c:pt idx="2606">
                  <c:v>128.4</c:v>
                </c:pt>
                <c:pt idx="2607">
                  <c:v>128.4</c:v>
                </c:pt>
                <c:pt idx="2608">
                  <c:v>128.4</c:v>
                </c:pt>
                <c:pt idx="2609">
                  <c:v>128.80000000000001</c:v>
                </c:pt>
                <c:pt idx="2610">
                  <c:v>128.80000000000001</c:v>
                </c:pt>
                <c:pt idx="2611">
                  <c:v>128.80000000000001</c:v>
                </c:pt>
                <c:pt idx="2612">
                  <c:v>128.80000000000001</c:v>
                </c:pt>
                <c:pt idx="2613">
                  <c:v>128.80000000000001</c:v>
                </c:pt>
                <c:pt idx="2614">
                  <c:v>128.80000000000001</c:v>
                </c:pt>
                <c:pt idx="2615">
                  <c:v>129.5</c:v>
                </c:pt>
                <c:pt idx="2616">
                  <c:v>129.5</c:v>
                </c:pt>
                <c:pt idx="2617">
                  <c:v>129.5</c:v>
                </c:pt>
                <c:pt idx="2618">
                  <c:v>129.5</c:v>
                </c:pt>
                <c:pt idx="2619">
                  <c:v>129.5</c:v>
                </c:pt>
                <c:pt idx="2620">
                  <c:v>129.5</c:v>
                </c:pt>
                <c:pt idx="2621">
                  <c:v>130.30000000000001</c:v>
                </c:pt>
                <c:pt idx="2622">
                  <c:v>130.30000000000001</c:v>
                </c:pt>
                <c:pt idx="2623">
                  <c:v>130.30000000000001</c:v>
                </c:pt>
                <c:pt idx="2624">
                  <c:v>129.69999999999999</c:v>
                </c:pt>
                <c:pt idx="2625">
                  <c:v>129.69999999999999</c:v>
                </c:pt>
                <c:pt idx="2626">
                  <c:v>129.69999999999999</c:v>
                </c:pt>
                <c:pt idx="2627">
                  <c:v>130.1</c:v>
                </c:pt>
                <c:pt idx="2628">
                  <c:v>130.1</c:v>
                </c:pt>
                <c:pt idx="2629">
                  <c:v>130.1</c:v>
                </c:pt>
                <c:pt idx="2630">
                  <c:v>129.6</c:v>
                </c:pt>
                <c:pt idx="2631">
                  <c:v>129.6</c:v>
                </c:pt>
                <c:pt idx="2632">
                  <c:v>129.6</c:v>
                </c:pt>
                <c:pt idx="2633">
                  <c:v>129.9</c:v>
                </c:pt>
                <c:pt idx="2634">
                  <c:v>129.9</c:v>
                </c:pt>
                <c:pt idx="2635">
                  <c:v>129.9</c:v>
                </c:pt>
                <c:pt idx="2636">
                  <c:v>130.19999999999999</c:v>
                </c:pt>
                <c:pt idx="2637">
                  <c:v>130.19999999999999</c:v>
                </c:pt>
                <c:pt idx="2638">
                  <c:v>130.19999999999999</c:v>
                </c:pt>
                <c:pt idx="2639">
                  <c:v>129.9</c:v>
                </c:pt>
                <c:pt idx="2640">
                  <c:v>129.9</c:v>
                </c:pt>
                <c:pt idx="2641">
                  <c:v>129.9</c:v>
                </c:pt>
                <c:pt idx="2642">
                  <c:v>129.80000000000001</c:v>
                </c:pt>
                <c:pt idx="2643">
                  <c:v>129.80000000000001</c:v>
                </c:pt>
                <c:pt idx="2644">
                  <c:v>129.80000000000001</c:v>
                </c:pt>
                <c:pt idx="2645">
                  <c:v>129.5</c:v>
                </c:pt>
                <c:pt idx="2646">
                  <c:v>129.5</c:v>
                </c:pt>
                <c:pt idx="2647">
                  <c:v>129.5</c:v>
                </c:pt>
                <c:pt idx="2648">
                  <c:v>129.5</c:v>
                </c:pt>
                <c:pt idx="2649">
                  <c:v>129.5</c:v>
                </c:pt>
                <c:pt idx="2650">
                  <c:v>129.5</c:v>
                </c:pt>
                <c:pt idx="2651">
                  <c:v>129.69999999999999</c:v>
                </c:pt>
                <c:pt idx="2652">
                  <c:v>129.69999999999999</c:v>
                </c:pt>
                <c:pt idx="2653">
                  <c:v>129.69999999999999</c:v>
                </c:pt>
                <c:pt idx="2654">
                  <c:v>129.69999999999999</c:v>
                </c:pt>
                <c:pt idx="2655">
                  <c:v>129.69999999999999</c:v>
                </c:pt>
                <c:pt idx="2656">
                  <c:v>129.69999999999999</c:v>
                </c:pt>
                <c:pt idx="2657">
                  <c:v>130</c:v>
                </c:pt>
                <c:pt idx="2658">
                  <c:v>130</c:v>
                </c:pt>
                <c:pt idx="2659">
                  <c:v>130</c:v>
                </c:pt>
                <c:pt idx="2660">
                  <c:v>130.5</c:v>
                </c:pt>
                <c:pt idx="2661">
                  <c:v>130.5</c:v>
                </c:pt>
                <c:pt idx="2662">
                  <c:v>130.5</c:v>
                </c:pt>
                <c:pt idx="2663">
                  <c:v>130.6</c:v>
                </c:pt>
                <c:pt idx="2664">
                  <c:v>130.6</c:v>
                </c:pt>
                <c:pt idx="2665">
                  <c:v>130.6</c:v>
                </c:pt>
                <c:pt idx="2666">
                  <c:v>130.6</c:v>
                </c:pt>
                <c:pt idx="2667">
                  <c:v>130.6</c:v>
                </c:pt>
                <c:pt idx="2668">
                  <c:v>130.6</c:v>
                </c:pt>
                <c:pt idx="2669">
                  <c:v>130.19999999999999</c:v>
                </c:pt>
                <c:pt idx="2670">
                  <c:v>130.19999999999999</c:v>
                </c:pt>
                <c:pt idx="2671">
                  <c:v>130.19999999999999</c:v>
                </c:pt>
                <c:pt idx="2672">
                  <c:v>130.1</c:v>
                </c:pt>
                <c:pt idx="2673">
                  <c:v>130.1</c:v>
                </c:pt>
                <c:pt idx="2674">
                  <c:v>130.1</c:v>
                </c:pt>
                <c:pt idx="2675">
                  <c:v>130.30000000000001</c:v>
                </c:pt>
                <c:pt idx="2676">
                  <c:v>130.30000000000001</c:v>
                </c:pt>
                <c:pt idx="2677">
                  <c:v>130.30000000000001</c:v>
                </c:pt>
                <c:pt idx="2678">
                  <c:v>129.9</c:v>
                </c:pt>
                <c:pt idx="2679">
                  <c:v>129.9</c:v>
                </c:pt>
                <c:pt idx="2680">
                  <c:v>129.9</c:v>
                </c:pt>
                <c:pt idx="2681">
                  <c:v>129.80000000000001</c:v>
                </c:pt>
                <c:pt idx="2682">
                  <c:v>129.80000000000001</c:v>
                </c:pt>
                <c:pt idx="2683">
                  <c:v>129.80000000000001</c:v>
                </c:pt>
                <c:pt idx="2684">
                  <c:v>129.6</c:v>
                </c:pt>
                <c:pt idx="2685">
                  <c:v>129.6</c:v>
                </c:pt>
                <c:pt idx="2686">
                  <c:v>129.6</c:v>
                </c:pt>
                <c:pt idx="2687">
                  <c:v>129.9</c:v>
                </c:pt>
                <c:pt idx="2688">
                  <c:v>129.9</c:v>
                </c:pt>
                <c:pt idx="2689">
                  <c:v>129.9</c:v>
                </c:pt>
                <c:pt idx="2690">
                  <c:v>129.5</c:v>
                </c:pt>
                <c:pt idx="2691">
                  <c:v>129.5</c:v>
                </c:pt>
                <c:pt idx="2692">
                  <c:v>129.5</c:v>
                </c:pt>
                <c:pt idx="2693">
                  <c:v>128.80000000000001</c:v>
                </c:pt>
                <c:pt idx="2694">
                  <c:v>128.80000000000001</c:v>
                </c:pt>
                <c:pt idx="2695">
                  <c:v>128.80000000000001</c:v>
                </c:pt>
                <c:pt idx="2696">
                  <c:v>128.30000000000001</c:v>
                </c:pt>
                <c:pt idx="2697">
                  <c:v>128.30000000000001</c:v>
                </c:pt>
                <c:pt idx="2698">
                  <c:v>128.30000000000001</c:v>
                </c:pt>
                <c:pt idx="2699">
                  <c:v>128</c:v>
                </c:pt>
                <c:pt idx="2700">
                  <c:v>128</c:v>
                </c:pt>
                <c:pt idx="2701">
                  <c:v>128</c:v>
                </c:pt>
                <c:pt idx="2702">
                  <c:v>128.5</c:v>
                </c:pt>
                <c:pt idx="2703">
                  <c:v>128.5</c:v>
                </c:pt>
                <c:pt idx="2704">
                  <c:v>128.5</c:v>
                </c:pt>
                <c:pt idx="2705">
                  <c:v>128.69999999999999</c:v>
                </c:pt>
                <c:pt idx="2706">
                  <c:v>128.69999999999999</c:v>
                </c:pt>
                <c:pt idx="2707">
                  <c:v>128.69999999999999</c:v>
                </c:pt>
                <c:pt idx="2708">
                  <c:v>129.6</c:v>
                </c:pt>
                <c:pt idx="2709">
                  <c:v>129.6</c:v>
                </c:pt>
                <c:pt idx="2710">
                  <c:v>129.6</c:v>
                </c:pt>
                <c:pt idx="2711">
                  <c:v>129.5</c:v>
                </c:pt>
                <c:pt idx="2712">
                  <c:v>129.5</c:v>
                </c:pt>
                <c:pt idx="2713">
                  <c:v>129.5</c:v>
                </c:pt>
                <c:pt idx="2714">
                  <c:v>128.9</c:v>
                </c:pt>
                <c:pt idx="2715">
                  <c:v>128.9</c:v>
                </c:pt>
                <c:pt idx="2716">
                  <c:v>128.9</c:v>
                </c:pt>
                <c:pt idx="2717">
                  <c:v>128.6</c:v>
                </c:pt>
                <c:pt idx="2718">
                  <c:v>128.6</c:v>
                </c:pt>
                <c:pt idx="2719">
                  <c:v>128.6</c:v>
                </c:pt>
                <c:pt idx="2720">
                  <c:v>129.30000000000001</c:v>
                </c:pt>
                <c:pt idx="2721">
                  <c:v>129.30000000000001</c:v>
                </c:pt>
                <c:pt idx="2722">
                  <c:v>129.30000000000001</c:v>
                </c:pt>
                <c:pt idx="2723">
                  <c:v>129.5</c:v>
                </c:pt>
                <c:pt idx="2724">
                  <c:v>129.5</c:v>
                </c:pt>
                <c:pt idx="2725">
                  <c:v>129.5</c:v>
                </c:pt>
                <c:pt idx="2726">
                  <c:v>128.9</c:v>
                </c:pt>
                <c:pt idx="2727">
                  <c:v>128.9</c:v>
                </c:pt>
                <c:pt idx="2728">
                  <c:v>128.9</c:v>
                </c:pt>
                <c:pt idx="2729">
                  <c:v>128.9</c:v>
                </c:pt>
                <c:pt idx="2730">
                  <c:v>128.9</c:v>
                </c:pt>
                <c:pt idx="2731">
                  <c:v>128.9</c:v>
                </c:pt>
                <c:pt idx="2732">
                  <c:v>128.9</c:v>
                </c:pt>
                <c:pt idx="2733">
                  <c:v>128.9</c:v>
                </c:pt>
                <c:pt idx="2734">
                  <c:v>128.9</c:v>
                </c:pt>
                <c:pt idx="2735">
                  <c:v>129.5</c:v>
                </c:pt>
                <c:pt idx="2736">
                  <c:v>129.5</c:v>
                </c:pt>
                <c:pt idx="2737">
                  <c:v>129.5</c:v>
                </c:pt>
                <c:pt idx="2738">
                  <c:v>128.5</c:v>
                </c:pt>
                <c:pt idx="2739">
                  <c:v>128.5</c:v>
                </c:pt>
                <c:pt idx="2740">
                  <c:v>128.5</c:v>
                </c:pt>
                <c:pt idx="2741">
                  <c:v>128.30000000000001</c:v>
                </c:pt>
                <c:pt idx="2742">
                  <c:v>128.30000000000001</c:v>
                </c:pt>
                <c:pt idx="2743">
                  <c:v>128.30000000000001</c:v>
                </c:pt>
                <c:pt idx="2744">
                  <c:v>128.6</c:v>
                </c:pt>
                <c:pt idx="2745">
                  <c:v>128.6</c:v>
                </c:pt>
                <c:pt idx="2746">
                  <c:v>128.6</c:v>
                </c:pt>
                <c:pt idx="2747">
                  <c:v>129.4</c:v>
                </c:pt>
                <c:pt idx="2748">
                  <c:v>129.4</c:v>
                </c:pt>
                <c:pt idx="2749">
                  <c:v>129.4</c:v>
                </c:pt>
                <c:pt idx="2750">
                  <c:v>130.5</c:v>
                </c:pt>
                <c:pt idx="2751">
                  <c:v>130.5</c:v>
                </c:pt>
                <c:pt idx="2752">
                  <c:v>130.5</c:v>
                </c:pt>
                <c:pt idx="2753">
                  <c:v>130.6</c:v>
                </c:pt>
                <c:pt idx="2754">
                  <c:v>130.6</c:v>
                </c:pt>
                <c:pt idx="2755">
                  <c:v>130.6</c:v>
                </c:pt>
                <c:pt idx="2756">
                  <c:v>130</c:v>
                </c:pt>
                <c:pt idx="2757">
                  <c:v>130</c:v>
                </c:pt>
                <c:pt idx="2758">
                  <c:v>130</c:v>
                </c:pt>
                <c:pt idx="2759">
                  <c:v>129.19999999999999</c:v>
                </c:pt>
                <c:pt idx="2760">
                  <c:v>129.19999999999999</c:v>
                </c:pt>
                <c:pt idx="2761">
                  <c:v>129.19999999999999</c:v>
                </c:pt>
                <c:pt idx="2762">
                  <c:v>128.5</c:v>
                </c:pt>
                <c:pt idx="2763">
                  <c:v>128.5</c:v>
                </c:pt>
                <c:pt idx="2764">
                  <c:v>128.5</c:v>
                </c:pt>
                <c:pt idx="2765">
                  <c:v>128.9</c:v>
                </c:pt>
                <c:pt idx="2766">
                  <c:v>128.9</c:v>
                </c:pt>
                <c:pt idx="2767">
                  <c:v>128.9</c:v>
                </c:pt>
                <c:pt idx="2768">
                  <c:v>128.5</c:v>
                </c:pt>
                <c:pt idx="2769">
                  <c:v>128.5</c:v>
                </c:pt>
                <c:pt idx="2770">
                  <c:v>128.5</c:v>
                </c:pt>
                <c:pt idx="2771">
                  <c:v>129.80000000000001</c:v>
                </c:pt>
                <c:pt idx="2772">
                  <c:v>129.80000000000001</c:v>
                </c:pt>
                <c:pt idx="2773">
                  <c:v>129.80000000000001</c:v>
                </c:pt>
                <c:pt idx="2774">
                  <c:v>130.6</c:v>
                </c:pt>
                <c:pt idx="2775">
                  <c:v>130.6</c:v>
                </c:pt>
                <c:pt idx="2776">
                  <c:v>130.6</c:v>
                </c:pt>
                <c:pt idx="2777">
                  <c:v>131.30000000000001</c:v>
                </c:pt>
                <c:pt idx="2778">
                  <c:v>131.30000000000001</c:v>
                </c:pt>
                <c:pt idx="2779">
                  <c:v>131.30000000000001</c:v>
                </c:pt>
                <c:pt idx="2780">
                  <c:v>130.4</c:v>
                </c:pt>
                <c:pt idx="2781">
                  <c:v>130.4</c:v>
                </c:pt>
                <c:pt idx="2782">
                  <c:v>130.4</c:v>
                </c:pt>
                <c:pt idx="2783">
                  <c:v>129.80000000000001</c:v>
                </c:pt>
                <c:pt idx="2784">
                  <c:v>129.80000000000001</c:v>
                </c:pt>
                <c:pt idx="2785">
                  <c:v>129.80000000000001</c:v>
                </c:pt>
                <c:pt idx="2786">
                  <c:v>129.9</c:v>
                </c:pt>
                <c:pt idx="2787">
                  <c:v>129.9</c:v>
                </c:pt>
                <c:pt idx="2788">
                  <c:v>129.9</c:v>
                </c:pt>
                <c:pt idx="2789">
                  <c:v>130.69999999999999</c:v>
                </c:pt>
                <c:pt idx="2790">
                  <c:v>130.69999999999999</c:v>
                </c:pt>
                <c:pt idx="2791">
                  <c:v>130.69999999999999</c:v>
                </c:pt>
                <c:pt idx="2792">
                  <c:v>131.19999999999999</c:v>
                </c:pt>
                <c:pt idx="2793">
                  <c:v>131.19999999999999</c:v>
                </c:pt>
                <c:pt idx="2794">
                  <c:v>131.19999999999999</c:v>
                </c:pt>
                <c:pt idx="2795">
                  <c:v>131.5</c:v>
                </c:pt>
                <c:pt idx="2796">
                  <c:v>131.5</c:v>
                </c:pt>
                <c:pt idx="2797">
                  <c:v>131.5</c:v>
                </c:pt>
                <c:pt idx="2798">
                  <c:v>131.80000000000001</c:v>
                </c:pt>
                <c:pt idx="2799">
                  <c:v>131.80000000000001</c:v>
                </c:pt>
                <c:pt idx="2800">
                  <c:v>131.80000000000001</c:v>
                </c:pt>
                <c:pt idx="2801">
                  <c:v>132</c:v>
                </c:pt>
                <c:pt idx="2802">
                  <c:v>132</c:v>
                </c:pt>
                <c:pt idx="2803">
                  <c:v>132</c:v>
                </c:pt>
                <c:pt idx="2804">
                  <c:v>132.1</c:v>
                </c:pt>
                <c:pt idx="2805">
                  <c:v>132.1</c:v>
                </c:pt>
                <c:pt idx="2806">
                  <c:v>132.1</c:v>
                </c:pt>
                <c:pt idx="2807">
                  <c:v>131.4</c:v>
                </c:pt>
                <c:pt idx="2808">
                  <c:v>131.4</c:v>
                </c:pt>
                <c:pt idx="2809">
                  <c:v>131.4</c:v>
                </c:pt>
                <c:pt idx="2810">
                  <c:v>131.1</c:v>
                </c:pt>
                <c:pt idx="2811">
                  <c:v>131.1</c:v>
                </c:pt>
                <c:pt idx="2812">
                  <c:v>131.1</c:v>
                </c:pt>
                <c:pt idx="2813">
                  <c:v>130.9</c:v>
                </c:pt>
                <c:pt idx="2814">
                  <c:v>130.9</c:v>
                </c:pt>
                <c:pt idx="2815">
                  <c:v>130.9</c:v>
                </c:pt>
                <c:pt idx="2816">
                  <c:v>130.9</c:v>
                </c:pt>
                <c:pt idx="2817">
                  <c:v>130.9</c:v>
                </c:pt>
                <c:pt idx="2818">
                  <c:v>130.9</c:v>
                </c:pt>
                <c:pt idx="2819">
                  <c:v>131.6</c:v>
                </c:pt>
                <c:pt idx="2820">
                  <c:v>131.6</c:v>
                </c:pt>
                <c:pt idx="2821">
                  <c:v>131.6</c:v>
                </c:pt>
                <c:pt idx="2822">
                  <c:v>131.4</c:v>
                </c:pt>
                <c:pt idx="2823">
                  <c:v>131.4</c:v>
                </c:pt>
                <c:pt idx="2824">
                  <c:v>131.4</c:v>
                </c:pt>
                <c:pt idx="2825">
                  <c:v>131.4</c:v>
                </c:pt>
                <c:pt idx="2826">
                  <c:v>131.4</c:v>
                </c:pt>
                <c:pt idx="2827">
                  <c:v>131.4</c:v>
                </c:pt>
                <c:pt idx="2828">
                  <c:v>131.30000000000001</c:v>
                </c:pt>
                <c:pt idx="2829">
                  <c:v>131.30000000000001</c:v>
                </c:pt>
                <c:pt idx="2830">
                  <c:v>131.30000000000001</c:v>
                </c:pt>
                <c:pt idx="2831">
                  <c:v>131.9</c:v>
                </c:pt>
                <c:pt idx="2832">
                  <c:v>131.9</c:v>
                </c:pt>
                <c:pt idx="2833">
                  <c:v>131.9</c:v>
                </c:pt>
                <c:pt idx="2834">
                  <c:v>132.4</c:v>
                </c:pt>
                <c:pt idx="2835">
                  <c:v>132.4</c:v>
                </c:pt>
                <c:pt idx="2836">
                  <c:v>132.4</c:v>
                </c:pt>
                <c:pt idx="2837">
                  <c:v>132.19999999999999</c:v>
                </c:pt>
                <c:pt idx="2838">
                  <c:v>132.19999999999999</c:v>
                </c:pt>
                <c:pt idx="2839">
                  <c:v>132.19999999999999</c:v>
                </c:pt>
                <c:pt idx="2840">
                  <c:v>131.9</c:v>
                </c:pt>
                <c:pt idx="2841">
                  <c:v>131.9</c:v>
                </c:pt>
                <c:pt idx="2842">
                  <c:v>131.9</c:v>
                </c:pt>
                <c:pt idx="2843">
                  <c:v>132.80000000000001</c:v>
                </c:pt>
                <c:pt idx="2844">
                  <c:v>132.80000000000001</c:v>
                </c:pt>
                <c:pt idx="2845">
                  <c:v>132.80000000000001</c:v>
                </c:pt>
                <c:pt idx="2846">
                  <c:v>133.4</c:v>
                </c:pt>
                <c:pt idx="2847">
                  <c:v>133.4</c:v>
                </c:pt>
                <c:pt idx="2848">
                  <c:v>133.4</c:v>
                </c:pt>
                <c:pt idx="2849">
                  <c:v>133.69999999999999</c:v>
                </c:pt>
                <c:pt idx="2850">
                  <c:v>133.69999999999999</c:v>
                </c:pt>
                <c:pt idx="2851">
                  <c:v>133.69999999999999</c:v>
                </c:pt>
                <c:pt idx="2852">
                  <c:v>132.80000000000001</c:v>
                </c:pt>
                <c:pt idx="2853">
                  <c:v>132.80000000000001</c:v>
                </c:pt>
                <c:pt idx="2854">
                  <c:v>132.80000000000001</c:v>
                </c:pt>
                <c:pt idx="2855">
                  <c:v>132.5</c:v>
                </c:pt>
                <c:pt idx="2856">
                  <c:v>132.5</c:v>
                </c:pt>
                <c:pt idx="2857">
                  <c:v>132.5</c:v>
                </c:pt>
                <c:pt idx="2858">
                  <c:v>132.9</c:v>
                </c:pt>
                <c:pt idx="2859">
                  <c:v>132.9</c:v>
                </c:pt>
                <c:pt idx="2860">
                  <c:v>132.9</c:v>
                </c:pt>
                <c:pt idx="2861">
                  <c:v>134.30000000000001</c:v>
                </c:pt>
                <c:pt idx="2862">
                  <c:v>134.30000000000001</c:v>
                </c:pt>
                <c:pt idx="2863">
                  <c:v>134.30000000000001</c:v>
                </c:pt>
                <c:pt idx="2864">
                  <c:v>134.9</c:v>
                </c:pt>
                <c:pt idx="2865">
                  <c:v>134.9</c:v>
                </c:pt>
                <c:pt idx="2866">
                  <c:v>134.9</c:v>
                </c:pt>
                <c:pt idx="2867">
                  <c:v>135.1</c:v>
                </c:pt>
                <c:pt idx="2868">
                  <c:v>135.1</c:v>
                </c:pt>
                <c:pt idx="2869">
                  <c:v>135.1</c:v>
                </c:pt>
                <c:pt idx="2870">
                  <c:v>133.1</c:v>
                </c:pt>
                <c:pt idx="2871">
                  <c:v>133.1</c:v>
                </c:pt>
                <c:pt idx="2872">
                  <c:v>133.1</c:v>
                </c:pt>
                <c:pt idx="2873">
                  <c:v>131.80000000000001</c:v>
                </c:pt>
                <c:pt idx="2874">
                  <c:v>131.80000000000001</c:v>
                </c:pt>
                <c:pt idx="2875">
                  <c:v>131.80000000000001</c:v>
                </c:pt>
                <c:pt idx="2876">
                  <c:v>130.30000000000001</c:v>
                </c:pt>
                <c:pt idx="2877">
                  <c:v>130.30000000000001</c:v>
                </c:pt>
                <c:pt idx="2878">
                  <c:v>130.30000000000001</c:v>
                </c:pt>
                <c:pt idx="2879">
                  <c:v>130.6</c:v>
                </c:pt>
                <c:pt idx="2880">
                  <c:v>130.6</c:v>
                </c:pt>
                <c:pt idx="2881">
                  <c:v>130.6</c:v>
                </c:pt>
                <c:pt idx="2882">
                  <c:v>130.1</c:v>
                </c:pt>
                <c:pt idx="2883">
                  <c:v>130.1</c:v>
                </c:pt>
                <c:pt idx="2884">
                  <c:v>130.1</c:v>
                </c:pt>
                <c:pt idx="2885">
                  <c:v>129.80000000000001</c:v>
                </c:pt>
                <c:pt idx="2886">
                  <c:v>129.80000000000001</c:v>
                </c:pt>
                <c:pt idx="2887">
                  <c:v>129.80000000000001</c:v>
                </c:pt>
                <c:pt idx="2888">
                  <c:v>128.6</c:v>
                </c:pt>
                <c:pt idx="2889">
                  <c:v>128.6</c:v>
                </c:pt>
                <c:pt idx="2890">
                  <c:v>128.6</c:v>
                </c:pt>
                <c:pt idx="2891">
                  <c:v>127.8</c:v>
                </c:pt>
                <c:pt idx="2892">
                  <c:v>127.8</c:v>
                </c:pt>
                <c:pt idx="2893">
                  <c:v>127.8</c:v>
                </c:pt>
                <c:pt idx="2894">
                  <c:v>127.1</c:v>
                </c:pt>
                <c:pt idx="2895">
                  <c:v>127.1</c:v>
                </c:pt>
                <c:pt idx="2896">
                  <c:v>127.1</c:v>
                </c:pt>
                <c:pt idx="2897">
                  <c:v>126.7</c:v>
                </c:pt>
                <c:pt idx="2898">
                  <c:v>126.7</c:v>
                </c:pt>
                <c:pt idx="2899">
                  <c:v>126.7</c:v>
                </c:pt>
                <c:pt idx="2900">
                  <c:v>129.1</c:v>
                </c:pt>
                <c:pt idx="2901">
                  <c:v>129.1</c:v>
                </c:pt>
                <c:pt idx="2902">
                  <c:v>129.1</c:v>
                </c:pt>
                <c:pt idx="2903">
                  <c:v>131.30000000000001</c:v>
                </c:pt>
                <c:pt idx="2904">
                  <c:v>131.30000000000001</c:v>
                </c:pt>
                <c:pt idx="2905">
                  <c:v>131.30000000000001</c:v>
                </c:pt>
                <c:pt idx="2906">
                  <c:v>132.69999999999999</c:v>
                </c:pt>
                <c:pt idx="2907">
                  <c:v>132.69999999999999</c:v>
                </c:pt>
                <c:pt idx="2908">
                  <c:v>132.69999999999999</c:v>
                </c:pt>
                <c:pt idx="2909">
                  <c:v>133.19999999999999</c:v>
                </c:pt>
                <c:pt idx="2910">
                  <c:v>133.19999999999999</c:v>
                </c:pt>
                <c:pt idx="2911">
                  <c:v>133.19999999999999</c:v>
                </c:pt>
                <c:pt idx="2912">
                  <c:v>133.30000000000001</c:v>
                </c:pt>
                <c:pt idx="2913">
                  <c:v>133.30000000000001</c:v>
                </c:pt>
                <c:pt idx="2914">
                  <c:v>133.30000000000001</c:v>
                </c:pt>
                <c:pt idx="2915">
                  <c:v>134.19999999999999</c:v>
                </c:pt>
                <c:pt idx="2916">
                  <c:v>134.19999999999999</c:v>
                </c:pt>
                <c:pt idx="2917">
                  <c:v>134.19999999999999</c:v>
                </c:pt>
                <c:pt idx="2918">
                  <c:v>133.19999999999999</c:v>
                </c:pt>
                <c:pt idx="2919">
                  <c:v>133.19999999999999</c:v>
                </c:pt>
                <c:pt idx="2920">
                  <c:v>133.19999999999999</c:v>
                </c:pt>
                <c:pt idx="2921">
                  <c:v>132.5</c:v>
                </c:pt>
                <c:pt idx="2922">
                  <c:v>132.5</c:v>
                </c:pt>
                <c:pt idx="2923">
                  <c:v>132.5</c:v>
                </c:pt>
                <c:pt idx="2924">
                  <c:v>131.1</c:v>
                </c:pt>
                <c:pt idx="2925">
                  <c:v>131.1</c:v>
                </c:pt>
                <c:pt idx="2926">
                  <c:v>131.1</c:v>
                </c:pt>
                <c:pt idx="2927">
                  <c:v>130.9</c:v>
                </c:pt>
                <c:pt idx="2928">
                  <c:v>130.9</c:v>
                </c:pt>
                <c:pt idx="2929">
                  <c:v>130.9</c:v>
                </c:pt>
                <c:pt idx="2930">
                  <c:v>130.5</c:v>
                </c:pt>
                <c:pt idx="2931">
                  <c:v>130.5</c:v>
                </c:pt>
                <c:pt idx="2932">
                  <c:v>130.5</c:v>
                </c:pt>
                <c:pt idx="2933">
                  <c:v>131.30000000000001</c:v>
                </c:pt>
                <c:pt idx="2934">
                  <c:v>131.30000000000001</c:v>
                </c:pt>
                <c:pt idx="2935">
                  <c:v>131.30000000000001</c:v>
                </c:pt>
                <c:pt idx="2936">
                  <c:v>130.80000000000001</c:v>
                </c:pt>
                <c:pt idx="2937">
                  <c:v>130.80000000000001</c:v>
                </c:pt>
                <c:pt idx="2938">
                  <c:v>130.80000000000001</c:v>
                </c:pt>
                <c:pt idx="2939">
                  <c:v>130.69999999999999</c:v>
                </c:pt>
                <c:pt idx="2940">
                  <c:v>130.69999999999999</c:v>
                </c:pt>
                <c:pt idx="2941">
                  <c:v>130.69999999999999</c:v>
                </c:pt>
                <c:pt idx="2942">
                  <c:v>129.6</c:v>
                </c:pt>
                <c:pt idx="2943">
                  <c:v>129.6</c:v>
                </c:pt>
                <c:pt idx="2944">
                  <c:v>129.6</c:v>
                </c:pt>
                <c:pt idx="2945">
                  <c:v>127.2</c:v>
                </c:pt>
                <c:pt idx="2946">
                  <c:v>127.2</c:v>
                </c:pt>
                <c:pt idx="2947">
                  <c:v>127.2</c:v>
                </c:pt>
                <c:pt idx="2948">
                  <c:v>126.4</c:v>
                </c:pt>
                <c:pt idx="2949">
                  <c:v>126.4</c:v>
                </c:pt>
                <c:pt idx="2950">
                  <c:v>126.4</c:v>
                </c:pt>
                <c:pt idx="2951">
                  <c:v>126.1</c:v>
                </c:pt>
                <c:pt idx="2952">
                  <c:v>126.1</c:v>
                </c:pt>
                <c:pt idx="2953">
                  <c:v>126.1</c:v>
                </c:pt>
                <c:pt idx="2954">
                  <c:v>127.9</c:v>
                </c:pt>
                <c:pt idx="2955">
                  <c:v>127.9</c:v>
                </c:pt>
                <c:pt idx="2956">
                  <c:v>127.9</c:v>
                </c:pt>
                <c:pt idx="2957">
                  <c:v>128.1</c:v>
                </c:pt>
                <c:pt idx="2958">
                  <c:v>128.1</c:v>
                </c:pt>
                <c:pt idx="2959">
                  <c:v>128.1</c:v>
                </c:pt>
                <c:pt idx="2960">
                  <c:v>129.4</c:v>
                </c:pt>
                <c:pt idx="2961">
                  <c:v>129.4</c:v>
                </c:pt>
                <c:pt idx="2962">
                  <c:v>129.4</c:v>
                </c:pt>
                <c:pt idx="2963">
                  <c:v>129</c:v>
                </c:pt>
                <c:pt idx="2964">
                  <c:v>129</c:v>
                </c:pt>
                <c:pt idx="2965">
                  <c:v>129</c:v>
                </c:pt>
                <c:pt idx="2966">
                  <c:v>128.9</c:v>
                </c:pt>
                <c:pt idx="2967">
                  <c:v>128.9</c:v>
                </c:pt>
                <c:pt idx="2968">
                  <c:v>128.9</c:v>
                </c:pt>
                <c:pt idx="2969">
                  <c:v>127.8</c:v>
                </c:pt>
                <c:pt idx="2970">
                  <c:v>127.8</c:v>
                </c:pt>
                <c:pt idx="2971">
                  <c:v>127.8</c:v>
                </c:pt>
                <c:pt idx="2972">
                  <c:v>128.30000000000001</c:v>
                </c:pt>
                <c:pt idx="2973">
                  <c:v>128.30000000000001</c:v>
                </c:pt>
                <c:pt idx="2974">
                  <c:v>128.30000000000001</c:v>
                </c:pt>
                <c:pt idx="2975">
                  <c:v>128.6</c:v>
                </c:pt>
                <c:pt idx="2976">
                  <c:v>128.6</c:v>
                </c:pt>
                <c:pt idx="2977">
                  <c:v>128.6</c:v>
                </c:pt>
                <c:pt idx="2978">
                  <c:v>128.6</c:v>
                </c:pt>
                <c:pt idx="2979">
                  <c:v>128.6</c:v>
                </c:pt>
                <c:pt idx="2980">
                  <c:v>128.6</c:v>
                </c:pt>
                <c:pt idx="2981">
                  <c:v>129.1</c:v>
                </c:pt>
                <c:pt idx="2982">
                  <c:v>129.1</c:v>
                </c:pt>
                <c:pt idx="2983">
                  <c:v>129.1</c:v>
                </c:pt>
                <c:pt idx="2984">
                  <c:v>129</c:v>
                </c:pt>
                <c:pt idx="2985">
                  <c:v>129</c:v>
                </c:pt>
                <c:pt idx="2986">
                  <c:v>129</c:v>
                </c:pt>
                <c:pt idx="2987">
                  <c:v>128.6</c:v>
                </c:pt>
                <c:pt idx="2988">
                  <c:v>128.6</c:v>
                </c:pt>
                <c:pt idx="2989">
                  <c:v>128.6</c:v>
                </c:pt>
                <c:pt idx="2990">
                  <c:v>128.30000000000001</c:v>
                </c:pt>
                <c:pt idx="2991">
                  <c:v>128.30000000000001</c:v>
                </c:pt>
                <c:pt idx="2992">
                  <c:v>128.30000000000001</c:v>
                </c:pt>
                <c:pt idx="2993">
                  <c:v>128.30000000000001</c:v>
                </c:pt>
                <c:pt idx="2994">
                  <c:v>128.30000000000001</c:v>
                </c:pt>
                <c:pt idx="2995">
                  <c:v>128.30000000000001</c:v>
                </c:pt>
                <c:pt idx="2996">
                  <c:v>128.9</c:v>
                </c:pt>
                <c:pt idx="2997">
                  <c:v>128.9</c:v>
                </c:pt>
                <c:pt idx="2998">
                  <c:v>128.9</c:v>
                </c:pt>
                <c:pt idx="2999">
                  <c:v>128.19999999999999</c:v>
                </c:pt>
                <c:pt idx="3000">
                  <c:v>128.19999999999999</c:v>
                </c:pt>
                <c:pt idx="3001">
                  <c:v>128.19999999999999</c:v>
                </c:pt>
                <c:pt idx="3002">
                  <c:v>127.9</c:v>
                </c:pt>
                <c:pt idx="3003">
                  <c:v>127.9</c:v>
                </c:pt>
                <c:pt idx="3004">
                  <c:v>127.9</c:v>
                </c:pt>
                <c:pt idx="3005">
                  <c:v>127.3</c:v>
                </c:pt>
                <c:pt idx="3006">
                  <c:v>127.3</c:v>
                </c:pt>
                <c:pt idx="3007">
                  <c:v>127.3</c:v>
                </c:pt>
                <c:pt idx="3008">
                  <c:v>128.19999999999999</c:v>
                </c:pt>
                <c:pt idx="3009">
                  <c:v>128.19999999999999</c:v>
                </c:pt>
                <c:pt idx="3010">
                  <c:v>128.19999999999999</c:v>
                </c:pt>
                <c:pt idx="3011">
                  <c:v>128.6</c:v>
                </c:pt>
                <c:pt idx="3012">
                  <c:v>128.6</c:v>
                </c:pt>
                <c:pt idx="3013">
                  <c:v>128.6</c:v>
                </c:pt>
                <c:pt idx="3014">
                  <c:v>129.1</c:v>
                </c:pt>
                <c:pt idx="3015">
                  <c:v>129.1</c:v>
                </c:pt>
                <c:pt idx="3016">
                  <c:v>129.1</c:v>
                </c:pt>
                <c:pt idx="3017">
                  <c:v>128.69999999999999</c:v>
                </c:pt>
                <c:pt idx="3018">
                  <c:v>128.69999999999999</c:v>
                </c:pt>
                <c:pt idx="3019">
                  <c:v>128.69999999999999</c:v>
                </c:pt>
                <c:pt idx="3020">
                  <c:v>128.9</c:v>
                </c:pt>
                <c:pt idx="3021">
                  <c:v>128.9</c:v>
                </c:pt>
                <c:pt idx="3022">
                  <c:v>128.9</c:v>
                </c:pt>
                <c:pt idx="3023">
                  <c:v>129</c:v>
                </c:pt>
                <c:pt idx="3024">
                  <c:v>129</c:v>
                </c:pt>
                <c:pt idx="3025">
                  <c:v>129</c:v>
                </c:pt>
                <c:pt idx="3026">
                  <c:v>128.69999999999999</c:v>
                </c:pt>
                <c:pt idx="3027">
                  <c:v>128.69999999999999</c:v>
                </c:pt>
                <c:pt idx="3028">
                  <c:v>128.69999999999999</c:v>
                </c:pt>
                <c:pt idx="3029">
                  <c:v>128.1</c:v>
                </c:pt>
                <c:pt idx="3030">
                  <c:v>128.1</c:v>
                </c:pt>
                <c:pt idx="3031">
                  <c:v>128.1</c:v>
                </c:pt>
                <c:pt idx="3032">
                  <c:v>127.5</c:v>
                </c:pt>
                <c:pt idx="3033">
                  <c:v>127.5</c:v>
                </c:pt>
                <c:pt idx="3034">
                  <c:v>127.5</c:v>
                </c:pt>
                <c:pt idx="3035">
                  <c:v>127.6</c:v>
                </c:pt>
                <c:pt idx="3036">
                  <c:v>127.6</c:v>
                </c:pt>
                <c:pt idx="3037">
                  <c:v>127.6</c:v>
                </c:pt>
                <c:pt idx="3038">
                  <c:v>127.7</c:v>
                </c:pt>
                <c:pt idx="3039">
                  <c:v>127.7</c:v>
                </c:pt>
                <c:pt idx="3040">
                  <c:v>127.7</c:v>
                </c:pt>
                <c:pt idx="3041">
                  <c:v>127.4</c:v>
                </c:pt>
                <c:pt idx="3042">
                  <c:v>127.4</c:v>
                </c:pt>
                <c:pt idx="3043">
                  <c:v>127.4</c:v>
                </c:pt>
                <c:pt idx="3044">
                  <c:v>126.9</c:v>
                </c:pt>
                <c:pt idx="3045">
                  <c:v>126.9</c:v>
                </c:pt>
                <c:pt idx="3046">
                  <c:v>126.9</c:v>
                </c:pt>
                <c:pt idx="3047">
                  <c:v>126.9</c:v>
                </c:pt>
                <c:pt idx="3048">
                  <c:v>126.9</c:v>
                </c:pt>
                <c:pt idx="3049">
                  <c:v>126.9</c:v>
                </c:pt>
                <c:pt idx="3050">
                  <c:v>127.2</c:v>
                </c:pt>
                <c:pt idx="3051">
                  <c:v>127.2</c:v>
                </c:pt>
                <c:pt idx="3052">
                  <c:v>127.2</c:v>
                </c:pt>
                <c:pt idx="3053">
                  <c:v>127.1</c:v>
                </c:pt>
                <c:pt idx="3054">
                  <c:v>127.1</c:v>
                </c:pt>
                <c:pt idx="3055">
                  <c:v>127.1</c:v>
                </c:pt>
                <c:pt idx="3056">
                  <c:v>126.4</c:v>
                </c:pt>
                <c:pt idx="3057">
                  <c:v>126.4</c:v>
                </c:pt>
                <c:pt idx="3058">
                  <c:v>126.4</c:v>
                </c:pt>
                <c:pt idx="3059">
                  <c:v>127</c:v>
                </c:pt>
                <c:pt idx="3060">
                  <c:v>127</c:v>
                </c:pt>
                <c:pt idx="3061">
                  <c:v>127</c:v>
                </c:pt>
                <c:pt idx="3062">
                  <c:v>127.8</c:v>
                </c:pt>
                <c:pt idx="3063">
                  <c:v>127.8</c:v>
                </c:pt>
                <c:pt idx="3064">
                  <c:v>127.8</c:v>
                </c:pt>
                <c:pt idx="3065">
                  <c:v>128</c:v>
                </c:pt>
                <c:pt idx="3066">
                  <c:v>128</c:v>
                </c:pt>
                <c:pt idx="3067">
                  <c:v>128</c:v>
                </c:pt>
                <c:pt idx="3068">
                  <c:v>128.30000000000001</c:v>
                </c:pt>
                <c:pt idx="3069">
                  <c:v>128.30000000000001</c:v>
                </c:pt>
                <c:pt idx="3070">
                  <c:v>128.30000000000001</c:v>
                </c:pt>
                <c:pt idx="3071">
                  <c:v>128.4</c:v>
                </c:pt>
                <c:pt idx="3072">
                  <c:v>128.4</c:v>
                </c:pt>
                <c:pt idx="3073">
                  <c:v>128.4</c:v>
                </c:pt>
                <c:pt idx="3074">
                  <c:v>130.19999999999999</c:v>
                </c:pt>
                <c:pt idx="3075">
                  <c:v>130.19999999999999</c:v>
                </c:pt>
                <c:pt idx="3076">
                  <c:v>130.19999999999999</c:v>
                </c:pt>
                <c:pt idx="3077">
                  <c:v>130.80000000000001</c:v>
                </c:pt>
                <c:pt idx="3078">
                  <c:v>130.80000000000001</c:v>
                </c:pt>
                <c:pt idx="3079">
                  <c:v>130.80000000000001</c:v>
                </c:pt>
                <c:pt idx="3080">
                  <c:v>131</c:v>
                </c:pt>
                <c:pt idx="3081">
                  <c:v>131</c:v>
                </c:pt>
                <c:pt idx="3082">
                  <c:v>131</c:v>
                </c:pt>
                <c:pt idx="3083">
                  <c:v>130.30000000000001</c:v>
                </c:pt>
                <c:pt idx="3084">
                  <c:v>130.30000000000001</c:v>
                </c:pt>
                <c:pt idx="3085">
                  <c:v>130.30000000000001</c:v>
                </c:pt>
                <c:pt idx="3086">
                  <c:v>130.1</c:v>
                </c:pt>
                <c:pt idx="3087">
                  <c:v>130.1</c:v>
                </c:pt>
                <c:pt idx="3088">
                  <c:v>130.1</c:v>
                </c:pt>
                <c:pt idx="3089">
                  <c:v>130.5</c:v>
                </c:pt>
                <c:pt idx="3090">
                  <c:v>130.5</c:v>
                </c:pt>
                <c:pt idx="3091">
                  <c:v>130.5</c:v>
                </c:pt>
                <c:pt idx="3092">
                  <c:v>130.30000000000001</c:v>
                </c:pt>
                <c:pt idx="3093">
                  <c:v>130.30000000000001</c:v>
                </c:pt>
                <c:pt idx="3094">
                  <c:v>130.30000000000001</c:v>
                </c:pt>
                <c:pt idx="3095">
                  <c:v>130.1</c:v>
                </c:pt>
                <c:pt idx="3096">
                  <c:v>130.1</c:v>
                </c:pt>
                <c:pt idx="3097">
                  <c:v>130.1</c:v>
                </c:pt>
                <c:pt idx="3098">
                  <c:v>129.19999999999999</c:v>
                </c:pt>
                <c:pt idx="3099">
                  <c:v>129.19999999999999</c:v>
                </c:pt>
                <c:pt idx="3100">
                  <c:v>129.19999999999999</c:v>
                </c:pt>
                <c:pt idx="3101">
                  <c:v>128</c:v>
                </c:pt>
                <c:pt idx="3102">
                  <c:v>128</c:v>
                </c:pt>
                <c:pt idx="3103">
                  <c:v>128</c:v>
                </c:pt>
                <c:pt idx="3104">
                  <c:v>126.9</c:v>
                </c:pt>
                <c:pt idx="3105">
                  <c:v>126.9</c:v>
                </c:pt>
                <c:pt idx="3106">
                  <c:v>126.9</c:v>
                </c:pt>
                <c:pt idx="3107">
                  <c:v>126.5</c:v>
                </c:pt>
                <c:pt idx="3108">
                  <c:v>126.5</c:v>
                </c:pt>
                <c:pt idx="3109">
                  <c:v>126.5</c:v>
                </c:pt>
                <c:pt idx="3110">
                  <c:v>126</c:v>
                </c:pt>
                <c:pt idx="3111">
                  <c:v>126</c:v>
                </c:pt>
                <c:pt idx="3112">
                  <c:v>126</c:v>
                </c:pt>
                <c:pt idx="3113">
                  <c:v>125.2</c:v>
                </c:pt>
                <c:pt idx="3114">
                  <c:v>125.2</c:v>
                </c:pt>
                <c:pt idx="3115">
                  <c:v>125.2</c:v>
                </c:pt>
                <c:pt idx="3116">
                  <c:v>124.7</c:v>
                </c:pt>
                <c:pt idx="3117">
                  <c:v>124.7</c:v>
                </c:pt>
                <c:pt idx="3118">
                  <c:v>124.7</c:v>
                </c:pt>
                <c:pt idx="3119">
                  <c:v>125.5</c:v>
                </c:pt>
                <c:pt idx="3120">
                  <c:v>125.5</c:v>
                </c:pt>
                <c:pt idx="3121">
                  <c:v>125.5</c:v>
                </c:pt>
                <c:pt idx="3122">
                  <c:v>125.5</c:v>
                </c:pt>
                <c:pt idx="3123">
                  <c:v>125.5</c:v>
                </c:pt>
                <c:pt idx="3124">
                  <c:v>125.5</c:v>
                </c:pt>
                <c:pt idx="3125">
                  <c:v>124.9</c:v>
                </c:pt>
                <c:pt idx="3126">
                  <c:v>124.9</c:v>
                </c:pt>
                <c:pt idx="3127">
                  <c:v>124.9</c:v>
                </c:pt>
                <c:pt idx="3128">
                  <c:v>123.9</c:v>
                </c:pt>
                <c:pt idx="3129">
                  <c:v>123.9</c:v>
                </c:pt>
                <c:pt idx="3130">
                  <c:v>123.9</c:v>
                </c:pt>
                <c:pt idx="3131">
                  <c:v>123.9</c:v>
                </c:pt>
                <c:pt idx="3132">
                  <c:v>123.9</c:v>
                </c:pt>
                <c:pt idx="3133">
                  <c:v>123.9</c:v>
                </c:pt>
                <c:pt idx="3134">
                  <c:v>123.4</c:v>
                </c:pt>
                <c:pt idx="3135">
                  <c:v>123.4</c:v>
                </c:pt>
                <c:pt idx="3136">
                  <c:v>123.4</c:v>
                </c:pt>
                <c:pt idx="3137">
                  <c:v>123.6</c:v>
                </c:pt>
                <c:pt idx="3138">
                  <c:v>123.6</c:v>
                </c:pt>
                <c:pt idx="3139">
                  <c:v>123.6</c:v>
                </c:pt>
                <c:pt idx="3140">
                  <c:v>123</c:v>
                </c:pt>
                <c:pt idx="3141">
                  <c:v>123</c:v>
                </c:pt>
                <c:pt idx="3142">
                  <c:v>123</c:v>
                </c:pt>
                <c:pt idx="3143">
                  <c:v>122.5</c:v>
                </c:pt>
                <c:pt idx="3144">
                  <c:v>122.5</c:v>
                </c:pt>
                <c:pt idx="3145">
                  <c:v>122.5</c:v>
                </c:pt>
                <c:pt idx="3146">
                  <c:v>121.4</c:v>
                </c:pt>
                <c:pt idx="3147">
                  <c:v>121.4</c:v>
                </c:pt>
                <c:pt idx="3148">
                  <c:v>121.4</c:v>
                </c:pt>
                <c:pt idx="3149">
                  <c:v>120.6</c:v>
                </c:pt>
                <c:pt idx="3150">
                  <c:v>120.6</c:v>
                </c:pt>
                <c:pt idx="3151">
                  <c:v>120.6</c:v>
                </c:pt>
                <c:pt idx="3152">
                  <c:v>120.6</c:v>
                </c:pt>
                <c:pt idx="3153">
                  <c:v>120.6</c:v>
                </c:pt>
                <c:pt idx="3154">
                  <c:v>120.6</c:v>
                </c:pt>
                <c:pt idx="3155">
                  <c:v>120.8</c:v>
                </c:pt>
                <c:pt idx="3156">
                  <c:v>120.8</c:v>
                </c:pt>
                <c:pt idx="3157">
                  <c:v>120.8</c:v>
                </c:pt>
                <c:pt idx="3158">
                  <c:v>120.5</c:v>
                </c:pt>
                <c:pt idx="3159">
                  <c:v>120.5</c:v>
                </c:pt>
                <c:pt idx="3160">
                  <c:v>120.5</c:v>
                </c:pt>
                <c:pt idx="3161">
                  <c:v>120</c:v>
                </c:pt>
                <c:pt idx="3162">
                  <c:v>120</c:v>
                </c:pt>
                <c:pt idx="3163">
                  <c:v>120</c:v>
                </c:pt>
                <c:pt idx="3164">
                  <c:v>120</c:v>
                </c:pt>
                <c:pt idx="3165">
                  <c:v>120</c:v>
                </c:pt>
                <c:pt idx="3166">
                  <c:v>120</c:v>
                </c:pt>
                <c:pt idx="3167">
                  <c:v>120</c:v>
                </c:pt>
                <c:pt idx="3168">
                  <c:v>120</c:v>
                </c:pt>
                <c:pt idx="3169">
                  <c:v>120</c:v>
                </c:pt>
                <c:pt idx="3170">
                  <c:v>120.7</c:v>
                </c:pt>
                <c:pt idx="3171">
                  <c:v>120.7</c:v>
                </c:pt>
                <c:pt idx="3172">
                  <c:v>120.7</c:v>
                </c:pt>
                <c:pt idx="3173">
                  <c:v>120.9</c:v>
                </c:pt>
                <c:pt idx="3174">
                  <c:v>120.9</c:v>
                </c:pt>
                <c:pt idx="3175">
                  <c:v>120.9</c:v>
                </c:pt>
                <c:pt idx="3176">
                  <c:v>120.2</c:v>
                </c:pt>
                <c:pt idx="3177">
                  <c:v>120.2</c:v>
                </c:pt>
                <c:pt idx="3178">
                  <c:v>120.2</c:v>
                </c:pt>
                <c:pt idx="3179">
                  <c:v>119.1</c:v>
                </c:pt>
                <c:pt idx="3180">
                  <c:v>119.1</c:v>
                </c:pt>
                <c:pt idx="3181">
                  <c:v>119.1</c:v>
                </c:pt>
                <c:pt idx="3182">
                  <c:v>118.4</c:v>
                </c:pt>
                <c:pt idx="3183">
                  <c:v>118.4</c:v>
                </c:pt>
                <c:pt idx="3184">
                  <c:v>118.4</c:v>
                </c:pt>
                <c:pt idx="3185">
                  <c:v>118.6</c:v>
                </c:pt>
                <c:pt idx="3186">
                  <c:v>118.6</c:v>
                </c:pt>
                <c:pt idx="3187">
                  <c:v>118.6</c:v>
                </c:pt>
                <c:pt idx="3188">
                  <c:v>118.2</c:v>
                </c:pt>
                <c:pt idx="3189">
                  <c:v>118.2</c:v>
                </c:pt>
                <c:pt idx="3190">
                  <c:v>118.2</c:v>
                </c:pt>
                <c:pt idx="3191">
                  <c:v>118.2</c:v>
                </c:pt>
                <c:pt idx="3192">
                  <c:v>118.2</c:v>
                </c:pt>
                <c:pt idx="3193">
                  <c:v>118.2</c:v>
                </c:pt>
                <c:pt idx="3194">
                  <c:v>118</c:v>
                </c:pt>
                <c:pt idx="3195">
                  <c:v>118</c:v>
                </c:pt>
                <c:pt idx="3196">
                  <c:v>118</c:v>
                </c:pt>
                <c:pt idx="3197">
                  <c:v>118.5</c:v>
                </c:pt>
                <c:pt idx="3198">
                  <c:v>118.5</c:v>
                </c:pt>
                <c:pt idx="3199">
                  <c:v>118.5</c:v>
                </c:pt>
                <c:pt idx="3200">
                  <c:v>117.8</c:v>
                </c:pt>
                <c:pt idx="3201">
                  <c:v>117.8</c:v>
                </c:pt>
                <c:pt idx="3202">
                  <c:v>117.8</c:v>
                </c:pt>
                <c:pt idx="3203">
                  <c:v>117.6</c:v>
                </c:pt>
                <c:pt idx="3204">
                  <c:v>117.6</c:v>
                </c:pt>
                <c:pt idx="3205">
                  <c:v>117.6</c:v>
                </c:pt>
                <c:pt idx="3206">
                  <c:v>116.5</c:v>
                </c:pt>
                <c:pt idx="3207">
                  <c:v>116.5</c:v>
                </c:pt>
                <c:pt idx="3208">
                  <c:v>116.5</c:v>
                </c:pt>
                <c:pt idx="3209">
                  <c:v>115.3</c:v>
                </c:pt>
                <c:pt idx="3210">
                  <c:v>115.3</c:v>
                </c:pt>
                <c:pt idx="3211">
                  <c:v>115.3</c:v>
                </c:pt>
                <c:pt idx="3212">
                  <c:v>114.1</c:v>
                </c:pt>
                <c:pt idx="3213">
                  <c:v>114.1</c:v>
                </c:pt>
                <c:pt idx="3214">
                  <c:v>114.1</c:v>
                </c:pt>
                <c:pt idx="3215">
                  <c:v>115.1</c:v>
                </c:pt>
                <c:pt idx="3216">
                  <c:v>115.1</c:v>
                </c:pt>
                <c:pt idx="3217">
                  <c:v>115.1</c:v>
                </c:pt>
                <c:pt idx="3218">
                  <c:v>116</c:v>
                </c:pt>
                <c:pt idx="3219">
                  <c:v>116</c:v>
                </c:pt>
                <c:pt idx="3220">
                  <c:v>116</c:v>
                </c:pt>
                <c:pt idx="3221">
                  <c:v>116.8</c:v>
                </c:pt>
                <c:pt idx="3222">
                  <c:v>116.8</c:v>
                </c:pt>
                <c:pt idx="3223">
                  <c:v>116.8</c:v>
                </c:pt>
                <c:pt idx="3224">
                  <c:v>116.7</c:v>
                </c:pt>
                <c:pt idx="3225">
                  <c:v>116.7</c:v>
                </c:pt>
                <c:pt idx="3226">
                  <c:v>116.7</c:v>
                </c:pt>
                <c:pt idx="3227">
                  <c:v>117.1</c:v>
                </c:pt>
                <c:pt idx="3228">
                  <c:v>117.1</c:v>
                </c:pt>
                <c:pt idx="3229">
                  <c:v>117.1</c:v>
                </c:pt>
                <c:pt idx="3230">
                  <c:v>117.8</c:v>
                </c:pt>
                <c:pt idx="3231">
                  <c:v>117.8</c:v>
                </c:pt>
                <c:pt idx="3232">
                  <c:v>117.8</c:v>
                </c:pt>
                <c:pt idx="3233">
                  <c:v>117.8</c:v>
                </c:pt>
                <c:pt idx="3234">
                  <c:v>117.8</c:v>
                </c:pt>
                <c:pt idx="3235">
                  <c:v>117.8</c:v>
                </c:pt>
                <c:pt idx="3236">
                  <c:v>118</c:v>
                </c:pt>
                <c:pt idx="3237">
                  <c:v>118</c:v>
                </c:pt>
                <c:pt idx="3238">
                  <c:v>118</c:v>
                </c:pt>
                <c:pt idx="3239">
                  <c:v>117.7</c:v>
                </c:pt>
                <c:pt idx="3240">
                  <c:v>117.7</c:v>
                </c:pt>
                <c:pt idx="3241">
                  <c:v>117.7</c:v>
                </c:pt>
                <c:pt idx="3242">
                  <c:v>118</c:v>
                </c:pt>
                <c:pt idx="3243">
                  <c:v>118</c:v>
                </c:pt>
                <c:pt idx="3244">
                  <c:v>118</c:v>
                </c:pt>
                <c:pt idx="3245">
                  <c:v>118.3</c:v>
                </c:pt>
                <c:pt idx="3246">
                  <c:v>118.3</c:v>
                </c:pt>
                <c:pt idx="3247">
                  <c:v>118.3</c:v>
                </c:pt>
                <c:pt idx="3248">
                  <c:v>119.1</c:v>
                </c:pt>
                <c:pt idx="3249">
                  <c:v>119.1</c:v>
                </c:pt>
                <c:pt idx="3250">
                  <c:v>119.1</c:v>
                </c:pt>
                <c:pt idx="3251">
                  <c:v>119.7</c:v>
                </c:pt>
                <c:pt idx="3252">
                  <c:v>119.7</c:v>
                </c:pt>
                <c:pt idx="3253">
                  <c:v>119.7</c:v>
                </c:pt>
                <c:pt idx="3254">
                  <c:v>120.3</c:v>
                </c:pt>
                <c:pt idx="3255">
                  <c:v>120.3</c:v>
                </c:pt>
                <c:pt idx="3256">
                  <c:v>120.3</c:v>
                </c:pt>
                <c:pt idx="3257">
                  <c:v>120.2</c:v>
                </c:pt>
                <c:pt idx="3258">
                  <c:v>120.2</c:v>
                </c:pt>
                <c:pt idx="3259">
                  <c:v>120.2</c:v>
                </c:pt>
                <c:pt idx="3260">
                  <c:v>120.4</c:v>
                </c:pt>
                <c:pt idx="3261">
                  <c:v>120.4</c:v>
                </c:pt>
                <c:pt idx="3262">
                  <c:v>120.4</c:v>
                </c:pt>
                <c:pt idx="3263">
                  <c:v>121.2</c:v>
                </c:pt>
                <c:pt idx="3264">
                  <c:v>121.2</c:v>
                </c:pt>
                <c:pt idx="3265">
                  <c:v>121.2</c:v>
                </c:pt>
                <c:pt idx="3266">
                  <c:v>120.9</c:v>
                </c:pt>
                <c:pt idx="3267">
                  <c:v>120.9</c:v>
                </c:pt>
                <c:pt idx="3268">
                  <c:v>120.9</c:v>
                </c:pt>
                <c:pt idx="3269">
                  <c:v>119.8</c:v>
                </c:pt>
                <c:pt idx="3270">
                  <c:v>119.8</c:v>
                </c:pt>
                <c:pt idx="3271">
                  <c:v>119.8</c:v>
                </c:pt>
                <c:pt idx="3272">
                  <c:v>119.6</c:v>
                </c:pt>
                <c:pt idx="3273">
                  <c:v>119.6</c:v>
                </c:pt>
                <c:pt idx="3274">
                  <c:v>119.6</c:v>
                </c:pt>
                <c:pt idx="3275">
                  <c:v>120.7</c:v>
                </c:pt>
                <c:pt idx="3276">
                  <c:v>120.7</c:v>
                </c:pt>
                <c:pt idx="3277">
                  <c:v>120.7</c:v>
                </c:pt>
                <c:pt idx="3278">
                  <c:v>122.2</c:v>
                </c:pt>
                <c:pt idx="3279">
                  <c:v>122.2</c:v>
                </c:pt>
                <c:pt idx="3280">
                  <c:v>122.2</c:v>
                </c:pt>
                <c:pt idx="3281">
                  <c:v>122.3</c:v>
                </c:pt>
                <c:pt idx="3282">
                  <c:v>122.3</c:v>
                </c:pt>
                <c:pt idx="3283">
                  <c:v>122.3</c:v>
                </c:pt>
                <c:pt idx="3284">
                  <c:v>122.4</c:v>
                </c:pt>
                <c:pt idx="3285">
                  <c:v>122.4</c:v>
                </c:pt>
                <c:pt idx="3286">
                  <c:v>122.4</c:v>
                </c:pt>
                <c:pt idx="3287">
                  <c:v>122.4</c:v>
                </c:pt>
                <c:pt idx="3288">
                  <c:v>122.4</c:v>
                </c:pt>
                <c:pt idx="3289">
                  <c:v>122.4</c:v>
                </c:pt>
                <c:pt idx="3290">
                  <c:v>122.4</c:v>
                </c:pt>
                <c:pt idx="3291">
                  <c:v>122.4</c:v>
                </c:pt>
                <c:pt idx="3292">
                  <c:v>122.4</c:v>
                </c:pt>
                <c:pt idx="3293">
                  <c:v>122.2</c:v>
                </c:pt>
                <c:pt idx="3294">
                  <c:v>122.2</c:v>
                </c:pt>
                <c:pt idx="3295">
                  <c:v>122.2</c:v>
                </c:pt>
                <c:pt idx="3296">
                  <c:v>122</c:v>
                </c:pt>
                <c:pt idx="3297">
                  <c:v>122</c:v>
                </c:pt>
                <c:pt idx="3298">
                  <c:v>122</c:v>
                </c:pt>
                <c:pt idx="3299">
                  <c:v>121.8</c:v>
                </c:pt>
                <c:pt idx="3300">
                  <c:v>121.8</c:v>
                </c:pt>
                <c:pt idx="3301">
                  <c:v>121.8</c:v>
                </c:pt>
                <c:pt idx="3302">
                  <c:v>121.7</c:v>
                </c:pt>
                <c:pt idx="3303">
                  <c:v>121.7</c:v>
                </c:pt>
                <c:pt idx="3304">
                  <c:v>121.7</c:v>
                </c:pt>
                <c:pt idx="3305">
                  <c:v>121.8</c:v>
                </c:pt>
                <c:pt idx="3306">
                  <c:v>121.8</c:v>
                </c:pt>
                <c:pt idx="3307">
                  <c:v>121.8</c:v>
                </c:pt>
                <c:pt idx="3308">
                  <c:v>122.1</c:v>
                </c:pt>
                <c:pt idx="3309">
                  <c:v>122.1</c:v>
                </c:pt>
                <c:pt idx="3310">
                  <c:v>122.1</c:v>
                </c:pt>
                <c:pt idx="3311">
                  <c:v>121.9</c:v>
                </c:pt>
                <c:pt idx="3312">
                  <c:v>121.9</c:v>
                </c:pt>
                <c:pt idx="3313">
                  <c:v>121.9</c:v>
                </c:pt>
                <c:pt idx="3314">
                  <c:v>121.4</c:v>
                </c:pt>
                <c:pt idx="3315">
                  <c:v>121.4</c:v>
                </c:pt>
                <c:pt idx="3316">
                  <c:v>121.4</c:v>
                </c:pt>
                <c:pt idx="3317">
                  <c:v>121.2</c:v>
                </c:pt>
                <c:pt idx="3318">
                  <c:v>121.2</c:v>
                </c:pt>
                <c:pt idx="3319">
                  <c:v>121.2</c:v>
                </c:pt>
                <c:pt idx="3320">
                  <c:v>121.8</c:v>
                </c:pt>
                <c:pt idx="3321">
                  <c:v>121.8</c:v>
                </c:pt>
                <c:pt idx="3322">
                  <c:v>121.8</c:v>
                </c:pt>
                <c:pt idx="3323">
                  <c:v>122.1</c:v>
                </c:pt>
                <c:pt idx="3324">
                  <c:v>122.1</c:v>
                </c:pt>
                <c:pt idx="3325">
                  <c:v>122.1</c:v>
                </c:pt>
                <c:pt idx="3326">
                  <c:v>122</c:v>
                </c:pt>
                <c:pt idx="3327">
                  <c:v>122</c:v>
                </c:pt>
                <c:pt idx="3328">
                  <c:v>122</c:v>
                </c:pt>
                <c:pt idx="3329">
                  <c:v>122</c:v>
                </c:pt>
                <c:pt idx="3330">
                  <c:v>122</c:v>
                </c:pt>
                <c:pt idx="3331">
                  <c:v>122</c:v>
                </c:pt>
                <c:pt idx="3332">
                  <c:v>122.3</c:v>
                </c:pt>
                <c:pt idx="3333">
                  <c:v>122.3</c:v>
                </c:pt>
                <c:pt idx="3334">
                  <c:v>122.3</c:v>
                </c:pt>
                <c:pt idx="3335">
                  <c:v>122.3</c:v>
                </c:pt>
                <c:pt idx="3336">
                  <c:v>122.3</c:v>
                </c:pt>
                <c:pt idx="3337">
                  <c:v>122.3</c:v>
                </c:pt>
                <c:pt idx="3338">
                  <c:v>122.5</c:v>
                </c:pt>
                <c:pt idx="3339">
                  <c:v>122.5</c:v>
                </c:pt>
                <c:pt idx="3340">
                  <c:v>122.5</c:v>
                </c:pt>
                <c:pt idx="3341">
                  <c:v>122.7</c:v>
                </c:pt>
                <c:pt idx="3342">
                  <c:v>122.7</c:v>
                </c:pt>
                <c:pt idx="3343">
                  <c:v>122.7</c:v>
                </c:pt>
                <c:pt idx="3344">
                  <c:v>122.8</c:v>
                </c:pt>
                <c:pt idx="3345">
                  <c:v>122.8</c:v>
                </c:pt>
                <c:pt idx="3346">
                  <c:v>122.8</c:v>
                </c:pt>
                <c:pt idx="3347">
                  <c:v>122.9</c:v>
                </c:pt>
                <c:pt idx="3348">
                  <c:v>122.9</c:v>
                </c:pt>
                <c:pt idx="3349">
                  <c:v>122.9</c:v>
                </c:pt>
                <c:pt idx="3350">
                  <c:v>122.6</c:v>
                </c:pt>
                <c:pt idx="3351">
                  <c:v>122.6</c:v>
                </c:pt>
                <c:pt idx="3352">
                  <c:v>122.6</c:v>
                </c:pt>
                <c:pt idx="3353">
                  <c:v>122.8</c:v>
                </c:pt>
                <c:pt idx="3354">
                  <c:v>122.8</c:v>
                </c:pt>
                <c:pt idx="3355">
                  <c:v>122.8</c:v>
                </c:pt>
                <c:pt idx="3356">
                  <c:v>122.9</c:v>
                </c:pt>
                <c:pt idx="3357">
                  <c:v>122.9</c:v>
                </c:pt>
                <c:pt idx="3358">
                  <c:v>122.9</c:v>
                </c:pt>
                <c:pt idx="3359">
                  <c:v>123.2</c:v>
                </c:pt>
                <c:pt idx="3360">
                  <c:v>123.2</c:v>
                </c:pt>
                <c:pt idx="3361">
                  <c:v>123.2</c:v>
                </c:pt>
                <c:pt idx="3362">
                  <c:v>123.2</c:v>
                </c:pt>
                <c:pt idx="3363">
                  <c:v>123.2</c:v>
                </c:pt>
                <c:pt idx="3364">
                  <c:v>123.2</c:v>
                </c:pt>
                <c:pt idx="3365">
                  <c:v>123.4</c:v>
                </c:pt>
                <c:pt idx="3366">
                  <c:v>123.4</c:v>
                </c:pt>
                <c:pt idx="3367">
                  <c:v>123.4</c:v>
                </c:pt>
                <c:pt idx="3368">
                  <c:v>123.4</c:v>
                </c:pt>
                <c:pt idx="3369">
                  <c:v>123.4</c:v>
                </c:pt>
                <c:pt idx="3370">
                  <c:v>123.4</c:v>
                </c:pt>
                <c:pt idx="3371">
                  <c:v>123.8</c:v>
                </c:pt>
                <c:pt idx="3372">
                  <c:v>123.8</c:v>
                </c:pt>
                <c:pt idx="3373">
                  <c:v>123.8</c:v>
                </c:pt>
                <c:pt idx="3374">
                  <c:v>125.2</c:v>
                </c:pt>
                <c:pt idx="3375">
                  <c:v>125.2</c:v>
                </c:pt>
                <c:pt idx="3376">
                  <c:v>125.2</c:v>
                </c:pt>
                <c:pt idx="3377">
                  <c:v>125.9</c:v>
                </c:pt>
                <c:pt idx="3378">
                  <c:v>125.9</c:v>
                </c:pt>
                <c:pt idx="3379">
                  <c:v>125.9</c:v>
                </c:pt>
                <c:pt idx="3380">
                  <c:v>126.8</c:v>
                </c:pt>
                <c:pt idx="3381">
                  <c:v>126.8</c:v>
                </c:pt>
                <c:pt idx="3382">
                  <c:v>126.8</c:v>
                </c:pt>
                <c:pt idx="3383">
                  <c:v>126.9</c:v>
                </c:pt>
                <c:pt idx="3384">
                  <c:v>126.9</c:v>
                </c:pt>
                <c:pt idx="3385">
                  <c:v>126.9</c:v>
                </c:pt>
                <c:pt idx="3386">
                  <c:v>127.9</c:v>
                </c:pt>
                <c:pt idx="3387">
                  <c:v>127.9</c:v>
                </c:pt>
                <c:pt idx="3388">
                  <c:v>127.9</c:v>
                </c:pt>
                <c:pt idx="3389">
                  <c:v>128.1</c:v>
                </c:pt>
                <c:pt idx="3390">
                  <c:v>128.1</c:v>
                </c:pt>
                <c:pt idx="3391">
                  <c:v>128.1</c:v>
                </c:pt>
                <c:pt idx="3392">
                  <c:v>127.9</c:v>
                </c:pt>
                <c:pt idx="3393">
                  <c:v>127.9</c:v>
                </c:pt>
                <c:pt idx="3394">
                  <c:v>127.9</c:v>
                </c:pt>
                <c:pt idx="3395">
                  <c:v>127.7</c:v>
                </c:pt>
                <c:pt idx="3396">
                  <c:v>127.7</c:v>
                </c:pt>
                <c:pt idx="3397">
                  <c:v>127.7</c:v>
                </c:pt>
                <c:pt idx="3398">
                  <c:v>128</c:v>
                </c:pt>
                <c:pt idx="3399">
                  <c:v>128</c:v>
                </c:pt>
                <c:pt idx="3400">
                  <c:v>128</c:v>
                </c:pt>
                <c:pt idx="3401">
                  <c:v>128.69999999999999</c:v>
                </c:pt>
                <c:pt idx="3402">
                  <c:v>128.69999999999999</c:v>
                </c:pt>
                <c:pt idx="3403">
                  <c:v>128.69999999999999</c:v>
                </c:pt>
                <c:pt idx="3404">
                  <c:v>128.69999999999999</c:v>
                </c:pt>
                <c:pt idx="3405">
                  <c:v>128.69999999999999</c:v>
                </c:pt>
                <c:pt idx="3406">
                  <c:v>128.69999999999999</c:v>
                </c:pt>
                <c:pt idx="3407">
                  <c:v>128.1</c:v>
                </c:pt>
                <c:pt idx="3408">
                  <c:v>128.1</c:v>
                </c:pt>
                <c:pt idx="3409">
                  <c:v>128.1</c:v>
                </c:pt>
                <c:pt idx="3410">
                  <c:v>127.7</c:v>
                </c:pt>
                <c:pt idx="3411">
                  <c:v>127.7</c:v>
                </c:pt>
                <c:pt idx="3412">
                  <c:v>127.7</c:v>
                </c:pt>
                <c:pt idx="3413">
                  <c:v>127.9</c:v>
                </c:pt>
                <c:pt idx="3414">
                  <c:v>127.9</c:v>
                </c:pt>
                <c:pt idx="3415">
                  <c:v>127.9</c:v>
                </c:pt>
                <c:pt idx="3416">
                  <c:v>128.6</c:v>
                </c:pt>
                <c:pt idx="3417">
                  <c:v>128.6</c:v>
                </c:pt>
                <c:pt idx="3418">
                  <c:v>128.6</c:v>
                </c:pt>
                <c:pt idx="3419">
                  <c:v>129.1</c:v>
                </c:pt>
                <c:pt idx="3420">
                  <c:v>129.1</c:v>
                </c:pt>
                <c:pt idx="3421">
                  <c:v>129.1</c:v>
                </c:pt>
                <c:pt idx="3422">
                  <c:v>128.9</c:v>
                </c:pt>
                <c:pt idx="3423">
                  <c:v>128.9</c:v>
                </c:pt>
                <c:pt idx="3424">
                  <c:v>128.9</c:v>
                </c:pt>
                <c:pt idx="3425">
                  <c:v>128.9</c:v>
                </c:pt>
                <c:pt idx="3426">
                  <c:v>128.9</c:v>
                </c:pt>
                <c:pt idx="3427">
                  <c:v>128.9</c:v>
                </c:pt>
                <c:pt idx="3428">
                  <c:v>129.30000000000001</c:v>
                </c:pt>
                <c:pt idx="3429">
                  <c:v>129.30000000000001</c:v>
                </c:pt>
                <c:pt idx="3430">
                  <c:v>129.30000000000001</c:v>
                </c:pt>
                <c:pt idx="3431">
                  <c:v>130.30000000000001</c:v>
                </c:pt>
                <c:pt idx="3432">
                  <c:v>130.30000000000001</c:v>
                </c:pt>
                <c:pt idx="3433">
                  <c:v>130.30000000000001</c:v>
                </c:pt>
                <c:pt idx="3434">
                  <c:v>130.19999999999999</c:v>
                </c:pt>
                <c:pt idx="3435">
                  <c:v>130.19999999999999</c:v>
                </c:pt>
                <c:pt idx="3436">
                  <c:v>130.19999999999999</c:v>
                </c:pt>
                <c:pt idx="3437">
                  <c:v>130.1</c:v>
                </c:pt>
                <c:pt idx="3438">
                  <c:v>130.1</c:v>
                </c:pt>
                <c:pt idx="3439">
                  <c:v>130.1</c:v>
                </c:pt>
                <c:pt idx="3440">
                  <c:v>129.69999999999999</c:v>
                </c:pt>
                <c:pt idx="3441">
                  <c:v>129.69999999999999</c:v>
                </c:pt>
                <c:pt idx="3442">
                  <c:v>129.69999999999999</c:v>
                </c:pt>
                <c:pt idx="3443">
                  <c:v>130.30000000000001</c:v>
                </c:pt>
                <c:pt idx="3444">
                  <c:v>130.30000000000001</c:v>
                </c:pt>
                <c:pt idx="3445">
                  <c:v>130.30000000000001</c:v>
                </c:pt>
                <c:pt idx="3446">
                  <c:v>130.69999999999999</c:v>
                </c:pt>
                <c:pt idx="3447">
                  <c:v>130.69999999999999</c:v>
                </c:pt>
                <c:pt idx="3448">
                  <c:v>130.69999999999999</c:v>
                </c:pt>
                <c:pt idx="3449">
                  <c:v>131.1</c:v>
                </c:pt>
                <c:pt idx="3450">
                  <c:v>131.1</c:v>
                </c:pt>
                <c:pt idx="3451">
                  <c:v>131.1</c:v>
                </c:pt>
                <c:pt idx="3452">
                  <c:v>131.30000000000001</c:v>
                </c:pt>
                <c:pt idx="3453">
                  <c:v>131.30000000000001</c:v>
                </c:pt>
                <c:pt idx="3454">
                  <c:v>131.30000000000001</c:v>
                </c:pt>
                <c:pt idx="3455">
                  <c:v>130.5</c:v>
                </c:pt>
                <c:pt idx="3456">
                  <c:v>130.5</c:v>
                </c:pt>
                <c:pt idx="3457">
                  <c:v>130.5</c:v>
                </c:pt>
                <c:pt idx="3458">
                  <c:v>130.9</c:v>
                </c:pt>
                <c:pt idx="3459">
                  <c:v>130.9</c:v>
                </c:pt>
                <c:pt idx="3460">
                  <c:v>130.9</c:v>
                </c:pt>
                <c:pt idx="3461">
                  <c:v>130.69999999999999</c:v>
                </c:pt>
                <c:pt idx="3462">
                  <c:v>130.69999999999999</c:v>
                </c:pt>
                <c:pt idx="3463">
                  <c:v>130.69999999999999</c:v>
                </c:pt>
                <c:pt idx="3464">
                  <c:v>130.19999999999999</c:v>
                </c:pt>
                <c:pt idx="3465">
                  <c:v>130.19999999999999</c:v>
                </c:pt>
                <c:pt idx="3466">
                  <c:v>130.19999999999999</c:v>
                </c:pt>
                <c:pt idx="3467">
                  <c:v>129</c:v>
                </c:pt>
                <c:pt idx="3468">
                  <c:v>129</c:v>
                </c:pt>
                <c:pt idx="3469">
                  <c:v>129</c:v>
                </c:pt>
                <c:pt idx="3470">
                  <c:v>128.1</c:v>
                </c:pt>
                <c:pt idx="3471">
                  <c:v>128.1</c:v>
                </c:pt>
                <c:pt idx="3472">
                  <c:v>128.1</c:v>
                </c:pt>
                <c:pt idx="3473">
                  <c:v>128.30000000000001</c:v>
                </c:pt>
                <c:pt idx="3474">
                  <c:v>128.30000000000001</c:v>
                </c:pt>
                <c:pt idx="3475">
                  <c:v>128.30000000000001</c:v>
                </c:pt>
                <c:pt idx="3476">
                  <c:v>128.30000000000001</c:v>
                </c:pt>
                <c:pt idx="3477">
                  <c:v>128.30000000000001</c:v>
                </c:pt>
                <c:pt idx="3478">
                  <c:v>128.30000000000001</c:v>
                </c:pt>
                <c:pt idx="3479">
                  <c:v>128.1</c:v>
                </c:pt>
                <c:pt idx="3480">
                  <c:v>128.1</c:v>
                </c:pt>
                <c:pt idx="3481">
                  <c:v>128.1</c:v>
                </c:pt>
                <c:pt idx="3482">
                  <c:v>127.9</c:v>
                </c:pt>
                <c:pt idx="3483">
                  <c:v>127.9</c:v>
                </c:pt>
                <c:pt idx="3484">
                  <c:v>127.9</c:v>
                </c:pt>
                <c:pt idx="3485">
                  <c:v>127.6</c:v>
                </c:pt>
                <c:pt idx="3486">
                  <c:v>127.6</c:v>
                </c:pt>
                <c:pt idx="3487">
                  <c:v>127.6</c:v>
                </c:pt>
                <c:pt idx="3488">
                  <c:v>128.1</c:v>
                </c:pt>
                <c:pt idx="3489">
                  <c:v>128.1</c:v>
                </c:pt>
                <c:pt idx="3490">
                  <c:v>128.1</c:v>
                </c:pt>
                <c:pt idx="3491">
                  <c:v>127.9</c:v>
                </c:pt>
                <c:pt idx="3492">
                  <c:v>127.9</c:v>
                </c:pt>
                <c:pt idx="3493">
                  <c:v>127.9</c:v>
                </c:pt>
                <c:pt idx="3494">
                  <c:v>127.5</c:v>
                </c:pt>
                <c:pt idx="3495">
                  <c:v>127.5</c:v>
                </c:pt>
                <c:pt idx="3496">
                  <c:v>127.5</c:v>
                </c:pt>
                <c:pt idx="3497">
                  <c:v>126.4</c:v>
                </c:pt>
                <c:pt idx="3498">
                  <c:v>126.4</c:v>
                </c:pt>
                <c:pt idx="3499">
                  <c:v>126.4</c:v>
                </c:pt>
                <c:pt idx="3500">
                  <c:v>126.5</c:v>
                </c:pt>
                <c:pt idx="3501">
                  <c:v>126.5</c:v>
                </c:pt>
                <c:pt idx="3502">
                  <c:v>126.5</c:v>
                </c:pt>
                <c:pt idx="3503">
                  <c:v>127.2</c:v>
                </c:pt>
                <c:pt idx="3504">
                  <c:v>127.2</c:v>
                </c:pt>
                <c:pt idx="3505">
                  <c:v>127.2</c:v>
                </c:pt>
                <c:pt idx="3506">
                  <c:v>127.3</c:v>
                </c:pt>
                <c:pt idx="3507">
                  <c:v>127.3</c:v>
                </c:pt>
                <c:pt idx="3508">
                  <c:v>127.3</c:v>
                </c:pt>
                <c:pt idx="3509">
                  <c:v>127.2</c:v>
                </c:pt>
                <c:pt idx="3510">
                  <c:v>127.2</c:v>
                </c:pt>
                <c:pt idx="3511">
                  <c:v>127.2</c:v>
                </c:pt>
                <c:pt idx="3512">
                  <c:v>126.6</c:v>
                </c:pt>
                <c:pt idx="3513">
                  <c:v>126.6</c:v>
                </c:pt>
                <c:pt idx="3514">
                  <c:v>126.6</c:v>
                </c:pt>
                <c:pt idx="3515">
                  <c:v>127.1</c:v>
                </c:pt>
                <c:pt idx="3516">
                  <c:v>127.1</c:v>
                </c:pt>
                <c:pt idx="3517">
                  <c:v>127.1</c:v>
                </c:pt>
                <c:pt idx="3518">
                  <c:v>127.3</c:v>
                </c:pt>
                <c:pt idx="3519">
                  <c:v>127.3</c:v>
                </c:pt>
                <c:pt idx="3520">
                  <c:v>127.3</c:v>
                </c:pt>
                <c:pt idx="3521">
                  <c:v>127.7</c:v>
                </c:pt>
                <c:pt idx="3522">
                  <c:v>127.7</c:v>
                </c:pt>
                <c:pt idx="3523">
                  <c:v>127.7</c:v>
                </c:pt>
                <c:pt idx="3524">
                  <c:v>128.19999999999999</c:v>
                </c:pt>
                <c:pt idx="3525">
                  <c:v>128.19999999999999</c:v>
                </c:pt>
                <c:pt idx="3526">
                  <c:v>128.19999999999999</c:v>
                </c:pt>
                <c:pt idx="3527">
                  <c:v>128.30000000000001</c:v>
                </c:pt>
                <c:pt idx="3528">
                  <c:v>128.30000000000001</c:v>
                </c:pt>
                <c:pt idx="3529">
                  <c:v>128.30000000000001</c:v>
                </c:pt>
                <c:pt idx="3530">
                  <c:v>127.9</c:v>
                </c:pt>
                <c:pt idx="3531">
                  <c:v>127.9</c:v>
                </c:pt>
                <c:pt idx="3532">
                  <c:v>127.9</c:v>
                </c:pt>
                <c:pt idx="3533">
                  <c:v>127.4</c:v>
                </c:pt>
                <c:pt idx="3534">
                  <c:v>127.4</c:v>
                </c:pt>
                <c:pt idx="3535">
                  <c:v>127.4</c:v>
                </c:pt>
                <c:pt idx="3536">
                  <c:v>126.8</c:v>
                </c:pt>
                <c:pt idx="3537">
                  <c:v>126.8</c:v>
                </c:pt>
                <c:pt idx="3538">
                  <c:v>126.8</c:v>
                </c:pt>
                <c:pt idx="3539">
                  <c:v>126.9</c:v>
                </c:pt>
                <c:pt idx="3540">
                  <c:v>126.9</c:v>
                </c:pt>
                <c:pt idx="3541">
                  <c:v>126.9</c:v>
                </c:pt>
                <c:pt idx="3542">
                  <c:v>126.7</c:v>
                </c:pt>
                <c:pt idx="3543">
                  <c:v>126.7</c:v>
                </c:pt>
                <c:pt idx="3544">
                  <c:v>126.7</c:v>
                </c:pt>
                <c:pt idx="3545">
                  <c:v>126.5</c:v>
                </c:pt>
                <c:pt idx="3546">
                  <c:v>126.5</c:v>
                </c:pt>
                <c:pt idx="3547">
                  <c:v>126.5</c:v>
                </c:pt>
                <c:pt idx="3548">
                  <c:v>126.2</c:v>
                </c:pt>
                <c:pt idx="3549">
                  <c:v>126.2</c:v>
                </c:pt>
                <c:pt idx="3550">
                  <c:v>126.2</c:v>
                </c:pt>
                <c:pt idx="3551">
                  <c:v>126.1</c:v>
                </c:pt>
                <c:pt idx="3552">
                  <c:v>126.1</c:v>
                </c:pt>
                <c:pt idx="3553">
                  <c:v>126.1</c:v>
                </c:pt>
                <c:pt idx="3554">
                  <c:v>126.5</c:v>
                </c:pt>
                <c:pt idx="3555">
                  <c:v>126.5</c:v>
                </c:pt>
                <c:pt idx="3556">
                  <c:v>126.5</c:v>
                </c:pt>
                <c:pt idx="3557">
                  <c:v>126.7</c:v>
                </c:pt>
                <c:pt idx="3558">
                  <c:v>126.7</c:v>
                </c:pt>
                <c:pt idx="3559">
                  <c:v>126.7</c:v>
                </c:pt>
                <c:pt idx="3560">
                  <c:v>127.3</c:v>
                </c:pt>
                <c:pt idx="3561">
                  <c:v>127.3</c:v>
                </c:pt>
                <c:pt idx="3562">
                  <c:v>127.3</c:v>
                </c:pt>
                <c:pt idx="3563">
                  <c:v>128.1</c:v>
                </c:pt>
                <c:pt idx="3564">
                  <c:v>128.1</c:v>
                </c:pt>
                <c:pt idx="3565">
                  <c:v>128.1</c:v>
                </c:pt>
                <c:pt idx="3566">
                  <c:v>128.30000000000001</c:v>
                </c:pt>
                <c:pt idx="3567">
                  <c:v>128.30000000000001</c:v>
                </c:pt>
                <c:pt idx="3568">
                  <c:v>128.30000000000001</c:v>
                </c:pt>
                <c:pt idx="3569">
                  <c:v>128.69999999999999</c:v>
                </c:pt>
                <c:pt idx="3570">
                  <c:v>128.69999999999999</c:v>
                </c:pt>
                <c:pt idx="3571">
                  <c:v>128.69999999999999</c:v>
                </c:pt>
                <c:pt idx="3572">
                  <c:v>128.19999999999999</c:v>
                </c:pt>
                <c:pt idx="3573">
                  <c:v>128.19999999999999</c:v>
                </c:pt>
                <c:pt idx="3574">
                  <c:v>128.19999999999999</c:v>
                </c:pt>
                <c:pt idx="3575">
                  <c:v>128.4</c:v>
                </c:pt>
                <c:pt idx="3576">
                  <c:v>128.4</c:v>
                </c:pt>
                <c:pt idx="3577">
                  <c:v>128.4</c:v>
                </c:pt>
                <c:pt idx="3578">
                  <c:v>127.9</c:v>
                </c:pt>
                <c:pt idx="3579">
                  <c:v>127.9</c:v>
                </c:pt>
                <c:pt idx="3580">
                  <c:v>127.9</c:v>
                </c:pt>
                <c:pt idx="3581">
                  <c:v>127.8</c:v>
                </c:pt>
                <c:pt idx="3582">
                  <c:v>127.8</c:v>
                </c:pt>
                <c:pt idx="3583">
                  <c:v>127.8</c:v>
                </c:pt>
                <c:pt idx="3584">
                  <c:v>128</c:v>
                </c:pt>
                <c:pt idx="3585">
                  <c:v>128</c:v>
                </c:pt>
                <c:pt idx="3586">
                  <c:v>128</c:v>
                </c:pt>
                <c:pt idx="3587">
                  <c:v>127.9</c:v>
                </c:pt>
                <c:pt idx="3588">
                  <c:v>127.9</c:v>
                </c:pt>
                <c:pt idx="3589">
                  <c:v>127.9</c:v>
                </c:pt>
                <c:pt idx="3590">
                  <c:v>128</c:v>
                </c:pt>
                <c:pt idx="3591">
                  <c:v>128</c:v>
                </c:pt>
                <c:pt idx="3592">
                  <c:v>128</c:v>
                </c:pt>
                <c:pt idx="3593">
                  <c:v>127.6</c:v>
                </c:pt>
                <c:pt idx="3594">
                  <c:v>127.6</c:v>
                </c:pt>
                <c:pt idx="3595">
                  <c:v>127.6</c:v>
                </c:pt>
                <c:pt idx="3596">
                  <c:v>127.9</c:v>
                </c:pt>
                <c:pt idx="3597">
                  <c:v>127.9</c:v>
                </c:pt>
                <c:pt idx="3598">
                  <c:v>127.9</c:v>
                </c:pt>
                <c:pt idx="3599">
                  <c:v>128.1</c:v>
                </c:pt>
                <c:pt idx="3600">
                  <c:v>128.1</c:v>
                </c:pt>
                <c:pt idx="3601">
                  <c:v>128.1</c:v>
                </c:pt>
                <c:pt idx="3602">
                  <c:v>129</c:v>
                </c:pt>
                <c:pt idx="3603">
                  <c:v>129</c:v>
                </c:pt>
                <c:pt idx="3604">
                  <c:v>129</c:v>
                </c:pt>
                <c:pt idx="3605">
                  <c:v>130.19999999999999</c:v>
                </c:pt>
                <c:pt idx="3606">
                  <c:v>130.19999999999999</c:v>
                </c:pt>
                <c:pt idx="3607">
                  <c:v>130.19999999999999</c:v>
                </c:pt>
                <c:pt idx="3608">
                  <c:v>131</c:v>
                </c:pt>
                <c:pt idx="3609">
                  <c:v>131</c:v>
                </c:pt>
                <c:pt idx="3610">
                  <c:v>131</c:v>
                </c:pt>
                <c:pt idx="3611">
                  <c:v>131.80000000000001</c:v>
                </c:pt>
                <c:pt idx="3612">
                  <c:v>131.80000000000001</c:v>
                </c:pt>
                <c:pt idx="3613">
                  <c:v>131.80000000000001</c:v>
                </c:pt>
                <c:pt idx="3614">
                  <c:v>-1</c:v>
                </c:pt>
                <c:pt idx="3615">
                  <c:v>-1</c:v>
                </c:pt>
                <c:pt idx="3616">
                  <c:v>-1</c:v>
                </c:pt>
                <c:pt idx="3617">
                  <c:v>179</c:v>
                </c:pt>
                <c:pt idx="3618">
                  <c:v>179</c:v>
                </c:pt>
                <c:pt idx="3619">
                  <c:v>179</c:v>
                </c:pt>
                <c:pt idx="3620">
                  <c:v>179.7</c:v>
                </c:pt>
                <c:pt idx="3621">
                  <c:v>179.7</c:v>
                </c:pt>
                <c:pt idx="3622">
                  <c:v>179.7</c:v>
                </c:pt>
                <c:pt idx="3623">
                  <c:v>175.4</c:v>
                </c:pt>
                <c:pt idx="3624">
                  <c:v>175.4</c:v>
                </c:pt>
                <c:pt idx="3625">
                  <c:v>175.4</c:v>
                </c:pt>
                <c:pt idx="3626">
                  <c:v>171.4</c:v>
                </c:pt>
                <c:pt idx="3627">
                  <c:v>171.4</c:v>
                </c:pt>
                <c:pt idx="3628">
                  <c:v>171.4</c:v>
                </c:pt>
                <c:pt idx="3629">
                  <c:v>166.6</c:v>
                </c:pt>
                <c:pt idx="3630">
                  <c:v>166.6</c:v>
                </c:pt>
                <c:pt idx="3631">
                  <c:v>166.6</c:v>
                </c:pt>
                <c:pt idx="3632">
                  <c:v>166.2</c:v>
                </c:pt>
                <c:pt idx="3633">
                  <c:v>166.2</c:v>
                </c:pt>
                <c:pt idx="3634">
                  <c:v>166.2</c:v>
                </c:pt>
                <c:pt idx="3635">
                  <c:v>167.3</c:v>
                </c:pt>
                <c:pt idx="3636">
                  <c:v>167.3</c:v>
                </c:pt>
                <c:pt idx="3637">
                  <c:v>167.3</c:v>
                </c:pt>
                <c:pt idx="3638">
                  <c:v>169</c:v>
                </c:pt>
                <c:pt idx="3639">
                  <c:v>169</c:v>
                </c:pt>
                <c:pt idx="3640">
                  <c:v>169</c:v>
                </c:pt>
                <c:pt idx="3641">
                  <c:v>171.3</c:v>
                </c:pt>
                <c:pt idx="3642">
                  <c:v>171.3</c:v>
                </c:pt>
                <c:pt idx="3643">
                  <c:v>171.3</c:v>
                </c:pt>
                <c:pt idx="3644">
                  <c:v>173</c:v>
                </c:pt>
                <c:pt idx="3645">
                  <c:v>173</c:v>
                </c:pt>
                <c:pt idx="3646">
                  <c:v>173</c:v>
                </c:pt>
                <c:pt idx="3647">
                  <c:v>175.2</c:v>
                </c:pt>
                <c:pt idx="3648">
                  <c:v>175.2</c:v>
                </c:pt>
                <c:pt idx="3649">
                  <c:v>175.2</c:v>
                </c:pt>
                <c:pt idx="3650">
                  <c:v>174.8</c:v>
                </c:pt>
                <c:pt idx="3651">
                  <c:v>174.8</c:v>
                </c:pt>
                <c:pt idx="3652">
                  <c:v>174.8</c:v>
                </c:pt>
                <c:pt idx="3653">
                  <c:v>173.7</c:v>
                </c:pt>
                <c:pt idx="3654">
                  <c:v>173.7</c:v>
                </c:pt>
                <c:pt idx="3655">
                  <c:v>173.7</c:v>
                </c:pt>
                <c:pt idx="3656">
                  <c:v>172.1</c:v>
                </c:pt>
                <c:pt idx="3657">
                  <c:v>172.1</c:v>
                </c:pt>
                <c:pt idx="3658">
                  <c:v>172.1</c:v>
                </c:pt>
                <c:pt idx="3659">
                  <c:v>171.5</c:v>
                </c:pt>
                <c:pt idx="3660">
                  <c:v>171.5</c:v>
                </c:pt>
                <c:pt idx="3661">
                  <c:v>171.5</c:v>
                </c:pt>
                <c:pt idx="3662">
                  <c:v>169.7</c:v>
                </c:pt>
                <c:pt idx="3663">
                  <c:v>169.7</c:v>
                </c:pt>
                <c:pt idx="3664">
                  <c:v>169.7</c:v>
                </c:pt>
                <c:pt idx="3665">
                  <c:v>167.4</c:v>
                </c:pt>
                <c:pt idx="3666">
                  <c:v>167.4</c:v>
                </c:pt>
                <c:pt idx="3667">
                  <c:v>167.4</c:v>
                </c:pt>
                <c:pt idx="3668">
                  <c:v>165.6</c:v>
                </c:pt>
                <c:pt idx="3669">
                  <c:v>165.6</c:v>
                </c:pt>
                <c:pt idx="3670">
                  <c:v>165.6</c:v>
                </c:pt>
                <c:pt idx="3671">
                  <c:v>164.7</c:v>
                </c:pt>
                <c:pt idx="3672">
                  <c:v>164.7</c:v>
                </c:pt>
                <c:pt idx="3673">
                  <c:v>164.7</c:v>
                </c:pt>
                <c:pt idx="3674">
                  <c:v>162.4</c:v>
                </c:pt>
                <c:pt idx="3675">
                  <c:v>162.4</c:v>
                </c:pt>
                <c:pt idx="3676">
                  <c:v>162.4</c:v>
                </c:pt>
                <c:pt idx="3677">
                  <c:v>158.4</c:v>
                </c:pt>
                <c:pt idx="3678">
                  <c:v>158.4</c:v>
                </c:pt>
                <c:pt idx="3679">
                  <c:v>158.4</c:v>
                </c:pt>
                <c:pt idx="3680">
                  <c:v>153.19999999999999</c:v>
                </c:pt>
                <c:pt idx="3681">
                  <c:v>153.19999999999999</c:v>
                </c:pt>
                <c:pt idx="3682">
                  <c:v>153.19999999999999</c:v>
                </c:pt>
                <c:pt idx="3683">
                  <c:v>148.69999999999999</c:v>
                </c:pt>
                <c:pt idx="3684">
                  <c:v>148.69999999999999</c:v>
                </c:pt>
                <c:pt idx="3685">
                  <c:v>148.69999999999999</c:v>
                </c:pt>
                <c:pt idx="3686">
                  <c:v>145.30000000000001</c:v>
                </c:pt>
                <c:pt idx="3687">
                  <c:v>145.30000000000001</c:v>
                </c:pt>
                <c:pt idx="3688">
                  <c:v>145.30000000000001</c:v>
                </c:pt>
                <c:pt idx="3689">
                  <c:v>143.30000000000001</c:v>
                </c:pt>
                <c:pt idx="3690">
                  <c:v>143.30000000000001</c:v>
                </c:pt>
                <c:pt idx="3691">
                  <c:v>143.30000000000001</c:v>
                </c:pt>
                <c:pt idx="3692">
                  <c:v>142.30000000000001</c:v>
                </c:pt>
                <c:pt idx="3693">
                  <c:v>142.30000000000001</c:v>
                </c:pt>
                <c:pt idx="3694">
                  <c:v>142.30000000000001</c:v>
                </c:pt>
                <c:pt idx="3695">
                  <c:v>142.4</c:v>
                </c:pt>
                <c:pt idx="3696">
                  <c:v>142.4</c:v>
                </c:pt>
                <c:pt idx="3697">
                  <c:v>142.4</c:v>
                </c:pt>
                <c:pt idx="3698">
                  <c:v>141.4</c:v>
                </c:pt>
                <c:pt idx="3699">
                  <c:v>141.4</c:v>
                </c:pt>
                <c:pt idx="3700">
                  <c:v>141.4</c:v>
                </c:pt>
                <c:pt idx="3701">
                  <c:v>140.9</c:v>
                </c:pt>
                <c:pt idx="3702">
                  <c:v>140.9</c:v>
                </c:pt>
                <c:pt idx="3703">
                  <c:v>140.9</c:v>
                </c:pt>
                <c:pt idx="3704">
                  <c:v>140.1</c:v>
                </c:pt>
                <c:pt idx="3705">
                  <c:v>140.1</c:v>
                </c:pt>
                <c:pt idx="3706">
                  <c:v>140.1</c:v>
                </c:pt>
                <c:pt idx="3707">
                  <c:v>141.1</c:v>
                </c:pt>
                <c:pt idx="3708">
                  <c:v>141.1</c:v>
                </c:pt>
                <c:pt idx="3709">
                  <c:v>141.1</c:v>
                </c:pt>
                <c:pt idx="3710">
                  <c:v>141.9</c:v>
                </c:pt>
                <c:pt idx="3711">
                  <c:v>141.9</c:v>
                </c:pt>
                <c:pt idx="3712">
                  <c:v>141.9</c:v>
                </c:pt>
                <c:pt idx="3713">
                  <c:v>141.6</c:v>
                </c:pt>
                <c:pt idx="3714">
                  <c:v>141.6</c:v>
                </c:pt>
                <c:pt idx="3715">
                  <c:v>141.6</c:v>
                </c:pt>
                <c:pt idx="3716">
                  <c:v>139.69999999999999</c:v>
                </c:pt>
                <c:pt idx="3717">
                  <c:v>139.69999999999999</c:v>
                </c:pt>
                <c:pt idx="3718">
                  <c:v>139.69999999999999</c:v>
                </c:pt>
                <c:pt idx="3719">
                  <c:v>136.19999999999999</c:v>
                </c:pt>
                <c:pt idx="3720">
                  <c:v>136.19999999999999</c:v>
                </c:pt>
                <c:pt idx="3721">
                  <c:v>136.19999999999999</c:v>
                </c:pt>
                <c:pt idx="3722">
                  <c:v>133.80000000000001</c:v>
                </c:pt>
                <c:pt idx="3723">
                  <c:v>133.80000000000001</c:v>
                </c:pt>
                <c:pt idx="3724">
                  <c:v>133.80000000000001</c:v>
                </c:pt>
                <c:pt idx="3725">
                  <c:v>131.1</c:v>
                </c:pt>
                <c:pt idx="3726">
                  <c:v>131.1</c:v>
                </c:pt>
                <c:pt idx="3727">
                  <c:v>131.1</c:v>
                </c:pt>
                <c:pt idx="3728">
                  <c:v>129.6</c:v>
                </c:pt>
                <c:pt idx="3729">
                  <c:v>129.6</c:v>
                </c:pt>
                <c:pt idx="3730">
                  <c:v>129.6</c:v>
                </c:pt>
                <c:pt idx="3731">
                  <c:v>128.5</c:v>
                </c:pt>
                <c:pt idx="3732">
                  <c:v>128.5</c:v>
                </c:pt>
                <c:pt idx="3733">
                  <c:v>128.5</c:v>
                </c:pt>
                <c:pt idx="3734">
                  <c:v>128.5</c:v>
                </c:pt>
                <c:pt idx="3735">
                  <c:v>128.5</c:v>
                </c:pt>
                <c:pt idx="3736">
                  <c:v>128.5</c:v>
                </c:pt>
                <c:pt idx="3737">
                  <c:v>128</c:v>
                </c:pt>
                <c:pt idx="3738">
                  <c:v>128</c:v>
                </c:pt>
                <c:pt idx="3739">
                  <c:v>128</c:v>
                </c:pt>
                <c:pt idx="3740">
                  <c:v>127.7</c:v>
                </c:pt>
                <c:pt idx="3741">
                  <c:v>127.7</c:v>
                </c:pt>
                <c:pt idx="3742">
                  <c:v>127.7</c:v>
                </c:pt>
                <c:pt idx="3743">
                  <c:v>127.1</c:v>
                </c:pt>
                <c:pt idx="3744">
                  <c:v>127.1</c:v>
                </c:pt>
                <c:pt idx="3745">
                  <c:v>127.1</c:v>
                </c:pt>
                <c:pt idx="3746">
                  <c:v>126.7</c:v>
                </c:pt>
                <c:pt idx="3747">
                  <c:v>126.7</c:v>
                </c:pt>
                <c:pt idx="3748">
                  <c:v>126.7</c:v>
                </c:pt>
                <c:pt idx="3749">
                  <c:v>126.4</c:v>
                </c:pt>
                <c:pt idx="3750">
                  <c:v>126.4</c:v>
                </c:pt>
                <c:pt idx="3751">
                  <c:v>126.4</c:v>
                </c:pt>
                <c:pt idx="3752">
                  <c:v>126.3</c:v>
                </c:pt>
                <c:pt idx="3753">
                  <c:v>126.3</c:v>
                </c:pt>
                <c:pt idx="3754">
                  <c:v>126.3</c:v>
                </c:pt>
                <c:pt idx="3755">
                  <c:v>126.1</c:v>
                </c:pt>
                <c:pt idx="3756">
                  <c:v>126.1</c:v>
                </c:pt>
                <c:pt idx="3757">
                  <c:v>126.1</c:v>
                </c:pt>
                <c:pt idx="3758">
                  <c:v>125.6</c:v>
                </c:pt>
                <c:pt idx="3759">
                  <c:v>125.6</c:v>
                </c:pt>
                <c:pt idx="3760">
                  <c:v>125.6</c:v>
                </c:pt>
                <c:pt idx="3761">
                  <c:v>125.4</c:v>
                </c:pt>
                <c:pt idx="3762">
                  <c:v>125.4</c:v>
                </c:pt>
                <c:pt idx="3763">
                  <c:v>125.4</c:v>
                </c:pt>
                <c:pt idx="3764">
                  <c:v>125.6</c:v>
                </c:pt>
                <c:pt idx="3765">
                  <c:v>125.6</c:v>
                </c:pt>
                <c:pt idx="3766">
                  <c:v>125.6</c:v>
                </c:pt>
                <c:pt idx="3767">
                  <c:v>125.7</c:v>
                </c:pt>
                <c:pt idx="3768">
                  <c:v>125.7</c:v>
                </c:pt>
                <c:pt idx="3769">
                  <c:v>125.7</c:v>
                </c:pt>
                <c:pt idx="3770">
                  <c:v>126.1</c:v>
                </c:pt>
                <c:pt idx="3771">
                  <c:v>126.1</c:v>
                </c:pt>
                <c:pt idx="3772">
                  <c:v>126.1</c:v>
                </c:pt>
                <c:pt idx="3773">
                  <c:v>126</c:v>
                </c:pt>
                <c:pt idx="3774">
                  <c:v>126</c:v>
                </c:pt>
                <c:pt idx="3775">
                  <c:v>126</c:v>
                </c:pt>
                <c:pt idx="3776">
                  <c:v>126</c:v>
                </c:pt>
                <c:pt idx="3777">
                  <c:v>126</c:v>
                </c:pt>
                <c:pt idx="3778">
                  <c:v>126</c:v>
                </c:pt>
                <c:pt idx="3779">
                  <c:v>125.5</c:v>
                </c:pt>
                <c:pt idx="3780">
                  <c:v>125.5</c:v>
                </c:pt>
                <c:pt idx="3781">
                  <c:v>125.5</c:v>
                </c:pt>
                <c:pt idx="3782">
                  <c:v>125.3</c:v>
                </c:pt>
                <c:pt idx="3783">
                  <c:v>125.3</c:v>
                </c:pt>
                <c:pt idx="3784">
                  <c:v>125.3</c:v>
                </c:pt>
                <c:pt idx="3785">
                  <c:v>125.1</c:v>
                </c:pt>
                <c:pt idx="3786">
                  <c:v>125.1</c:v>
                </c:pt>
                <c:pt idx="3787">
                  <c:v>125.1</c:v>
                </c:pt>
                <c:pt idx="3788">
                  <c:v>125.5</c:v>
                </c:pt>
                <c:pt idx="3789">
                  <c:v>125.5</c:v>
                </c:pt>
                <c:pt idx="3790">
                  <c:v>125.5</c:v>
                </c:pt>
                <c:pt idx="3791">
                  <c:v>125.9</c:v>
                </c:pt>
                <c:pt idx="3792">
                  <c:v>125.9</c:v>
                </c:pt>
                <c:pt idx="3793">
                  <c:v>125.9</c:v>
                </c:pt>
                <c:pt idx="3794">
                  <c:v>126.4</c:v>
                </c:pt>
                <c:pt idx="3795">
                  <c:v>126.4</c:v>
                </c:pt>
                <c:pt idx="3796">
                  <c:v>126.4</c:v>
                </c:pt>
                <c:pt idx="3797">
                  <c:v>126.1</c:v>
                </c:pt>
                <c:pt idx="3798">
                  <c:v>126.1</c:v>
                </c:pt>
                <c:pt idx="3799">
                  <c:v>126.1</c:v>
                </c:pt>
                <c:pt idx="3800">
                  <c:v>125.6</c:v>
                </c:pt>
                <c:pt idx="3801">
                  <c:v>125.6</c:v>
                </c:pt>
                <c:pt idx="3802">
                  <c:v>125.6</c:v>
                </c:pt>
                <c:pt idx="3803">
                  <c:v>124.8</c:v>
                </c:pt>
                <c:pt idx="3804">
                  <c:v>124.8</c:v>
                </c:pt>
                <c:pt idx="3805">
                  <c:v>124.8</c:v>
                </c:pt>
                <c:pt idx="3806">
                  <c:v>124.8</c:v>
                </c:pt>
                <c:pt idx="3807">
                  <c:v>124.8</c:v>
                </c:pt>
                <c:pt idx="3808">
                  <c:v>124.8</c:v>
                </c:pt>
                <c:pt idx="3809">
                  <c:v>125</c:v>
                </c:pt>
                <c:pt idx="3810">
                  <c:v>125</c:v>
                </c:pt>
                <c:pt idx="3811">
                  <c:v>125</c:v>
                </c:pt>
                <c:pt idx="3812">
                  <c:v>125.2</c:v>
                </c:pt>
                <c:pt idx="3813">
                  <c:v>125.2</c:v>
                </c:pt>
                <c:pt idx="3814">
                  <c:v>125.2</c:v>
                </c:pt>
                <c:pt idx="3815">
                  <c:v>125.4</c:v>
                </c:pt>
                <c:pt idx="3816">
                  <c:v>125.4</c:v>
                </c:pt>
                <c:pt idx="3817">
                  <c:v>125.4</c:v>
                </c:pt>
                <c:pt idx="3818">
                  <c:v>125.7</c:v>
                </c:pt>
                <c:pt idx="3819">
                  <c:v>125.7</c:v>
                </c:pt>
                <c:pt idx="3820">
                  <c:v>125.7</c:v>
                </c:pt>
                <c:pt idx="3821">
                  <c:v>126.1</c:v>
                </c:pt>
                <c:pt idx="3822">
                  <c:v>126.1</c:v>
                </c:pt>
                <c:pt idx="3823">
                  <c:v>126.1</c:v>
                </c:pt>
                <c:pt idx="3824">
                  <c:v>126.2</c:v>
                </c:pt>
                <c:pt idx="3825">
                  <c:v>126.2</c:v>
                </c:pt>
                <c:pt idx="3826">
                  <c:v>126.2</c:v>
                </c:pt>
                <c:pt idx="3827">
                  <c:v>126.3</c:v>
                </c:pt>
                <c:pt idx="3828">
                  <c:v>126.3</c:v>
                </c:pt>
                <c:pt idx="3829">
                  <c:v>126.3</c:v>
                </c:pt>
                <c:pt idx="3830">
                  <c:v>126.3</c:v>
                </c:pt>
                <c:pt idx="3831">
                  <c:v>126.3</c:v>
                </c:pt>
                <c:pt idx="3832">
                  <c:v>126.3</c:v>
                </c:pt>
                <c:pt idx="3833">
                  <c:v>126.3</c:v>
                </c:pt>
                <c:pt idx="3834">
                  <c:v>126.3</c:v>
                </c:pt>
                <c:pt idx="3835">
                  <c:v>126.3</c:v>
                </c:pt>
                <c:pt idx="3836">
                  <c:v>127.1</c:v>
                </c:pt>
                <c:pt idx="3837">
                  <c:v>127.1</c:v>
                </c:pt>
                <c:pt idx="3838">
                  <c:v>127.1</c:v>
                </c:pt>
                <c:pt idx="3839">
                  <c:v>127.5</c:v>
                </c:pt>
                <c:pt idx="3840">
                  <c:v>127.5</c:v>
                </c:pt>
                <c:pt idx="3841">
                  <c:v>127.5</c:v>
                </c:pt>
                <c:pt idx="3842">
                  <c:v>127.4</c:v>
                </c:pt>
                <c:pt idx="3843">
                  <c:v>127.4</c:v>
                </c:pt>
                <c:pt idx="3844">
                  <c:v>127.4</c:v>
                </c:pt>
                <c:pt idx="3845">
                  <c:v>126.8</c:v>
                </c:pt>
                <c:pt idx="3846">
                  <c:v>126.8</c:v>
                </c:pt>
                <c:pt idx="3847">
                  <c:v>126.8</c:v>
                </c:pt>
                <c:pt idx="3848">
                  <c:v>127.5</c:v>
                </c:pt>
                <c:pt idx="3849">
                  <c:v>127.5</c:v>
                </c:pt>
                <c:pt idx="3850">
                  <c:v>127.5</c:v>
                </c:pt>
                <c:pt idx="3851">
                  <c:v>128.1</c:v>
                </c:pt>
                <c:pt idx="3852">
                  <c:v>128.1</c:v>
                </c:pt>
                <c:pt idx="3853">
                  <c:v>128.1</c:v>
                </c:pt>
                <c:pt idx="3854">
                  <c:v>128.9</c:v>
                </c:pt>
                <c:pt idx="3855">
                  <c:v>128.9</c:v>
                </c:pt>
                <c:pt idx="3856">
                  <c:v>128.9</c:v>
                </c:pt>
                <c:pt idx="3857">
                  <c:v>128.5</c:v>
                </c:pt>
                <c:pt idx="3858">
                  <c:v>128.5</c:v>
                </c:pt>
                <c:pt idx="3859">
                  <c:v>128.5</c:v>
                </c:pt>
                <c:pt idx="3860">
                  <c:v>128.5</c:v>
                </c:pt>
                <c:pt idx="3861">
                  <c:v>128.5</c:v>
                </c:pt>
                <c:pt idx="3862">
                  <c:v>128.5</c:v>
                </c:pt>
                <c:pt idx="3863">
                  <c:v>129</c:v>
                </c:pt>
                <c:pt idx="3864">
                  <c:v>129</c:v>
                </c:pt>
                <c:pt idx="3865">
                  <c:v>129</c:v>
                </c:pt>
                <c:pt idx="3866">
                  <c:v>129.80000000000001</c:v>
                </c:pt>
                <c:pt idx="3867">
                  <c:v>129.80000000000001</c:v>
                </c:pt>
                <c:pt idx="3868">
                  <c:v>129.80000000000001</c:v>
                </c:pt>
                <c:pt idx="3869">
                  <c:v>130.80000000000001</c:v>
                </c:pt>
                <c:pt idx="3870">
                  <c:v>130.80000000000001</c:v>
                </c:pt>
                <c:pt idx="3871">
                  <c:v>130.80000000000001</c:v>
                </c:pt>
                <c:pt idx="3872">
                  <c:v>131.19999999999999</c:v>
                </c:pt>
                <c:pt idx="3873">
                  <c:v>131.19999999999999</c:v>
                </c:pt>
                <c:pt idx="3874">
                  <c:v>131.19999999999999</c:v>
                </c:pt>
                <c:pt idx="3875">
                  <c:v>131.19999999999999</c:v>
                </c:pt>
                <c:pt idx="3876">
                  <c:v>131.19999999999999</c:v>
                </c:pt>
                <c:pt idx="3877">
                  <c:v>131.19999999999999</c:v>
                </c:pt>
                <c:pt idx="3878">
                  <c:v>131.4</c:v>
                </c:pt>
                <c:pt idx="3879">
                  <c:v>131.4</c:v>
                </c:pt>
                <c:pt idx="3880">
                  <c:v>131.4</c:v>
                </c:pt>
                <c:pt idx="3881">
                  <c:v>131.6</c:v>
                </c:pt>
                <c:pt idx="3882">
                  <c:v>131.6</c:v>
                </c:pt>
                <c:pt idx="3883">
                  <c:v>131.6</c:v>
                </c:pt>
                <c:pt idx="3884">
                  <c:v>131.9</c:v>
                </c:pt>
                <c:pt idx="3885">
                  <c:v>131.9</c:v>
                </c:pt>
                <c:pt idx="3886">
                  <c:v>131.9</c:v>
                </c:pt>
                <c:pt idx="3887">
                  <c:v>131.6</c:v>
                </c:pt>
                <c:pt idx="3888">
                  <c:v>131.6</c:v>
                </c:pt>
                <c:pt idx="3889">
                  <c:v>131.6</c:v>
                </c:pt>
                <c:pt idx="3890">
                  <c:v>131.19999999999999</c:v>
                </c:pt>
                <c:pt idx="3891">
                  <c:v>131.19999999999999</c:v>
                </c:pt>
                <c:pt idx="3892">
                  <c:v>131.19999999999999</c:v>
                </c:pt>
                <c:pt idx="3893">
                  <c:v>131.30000000000001</c:v>
                </c:pt>
                <c:pt idx="3894">
                  <c:v>131.30000000000001</c:v>
                </c:pt>
                <c:pt idx="3895">
                  <c:v>131.30000000000001</c:v>
                </c:pt>
                <c:pt idx="3896">
                  <c:v>131.19999999999999</c:v>
                </c:pt>
                <c:pt idx="3897">
                  <c:v>131.19999999999999</c:v>
                </c:pt>
                <c:pt idx="3898">
                  <c:v>131.19999999999999</c:v>
                </c:pt>
                <c:pt idx="3899">
                  <c:v>131.5</c:v>
                </c:pt>
                <c:pt idx="3900">
                  <c:v>131.5</c:v>
                </c:pt>
                <c:pt idx="3901">
                  <c:v>131.5</c:v>
                </c:pt>
                <c:pt idx="3902">
                  <c:v>131.5</c:v>
                </c:pt>
                <c:pt idx="3903">
                  <c:v>131.5</c:v>
                </c:pt>
                <c:pt idx="3904">
                  <c:v>131.5</c:v>
                </c:pt>
                <c:pt idx="3905">
                  <c:v>132.1</c:v>
                </c:pt>
                <c:pt idx="3906">
                  <c:v>132.1</c:v>
                </c:pt>
                <c:pt idx="3907">
                  <c:v>132.1</c:v>
                </c:pt>
                <c:pt idx="3908">
                  <c:v>132.80000000000001</c:v>
                </c:pt>
                <c:pt idx="3909">
                  <c:v>132.80000000000001</c:v>
                </c:pt>
                <c:pt idx="3910">
                  <c:v>132.80000000000001</c:v>
                </c:pt>
                <c:pt idx="3911">
                  <c:v>133</c:v>
                </c:pt>
                <c:pt idx="3912">
                  <c:v>133</c:v>
                </c:pt>
                <c:pt idx="3913">
                  <c:v>133</c:v>
                </c:pt>
                <c:pt idx="3914">
                  <c:v>133.19999999999999</c:v>
                </c:pt>
                <c:pt idx="3915">
                  <c:v>133.19999999999999</c:v>
                </c:pt>
                <c:pt idx="3916">
                  <c:v>133.19999999999999</c:v>
                </c:pt>
                <c:pt idx="3917">
                  <c:v>132.4</c:v>
                </c:pt>
                <c:pt idx="3918">
                  <c:v>132.4</c:v>
                </c:pt>
                <c:pt idx="3919">
                  <c:v>132.4</c:v>
                </c:pt>
                <c:pt idx="3920">
                  <c:v>132.4</c:v>
                </c:pt>
                <c:pt idx="3921">
                  <c:v>132.4</c:v>
                </c:pt>
                <c:pt idx="3922">
                  <c:v>132.4</c:v>
                </c:pt>
                <c:pt idx="3923">
                  <c:v>132.4</c:v>
                </c:pt>
                <c:pt idx="3924">
                  <c:v>132.4</c:v>
                </c:pt>
                <c:pt idx="3925">
                  <c:v>132.4</c:v>
                </c:pt>
                <c:pt idx="3926">
                  <c:v>133</c:v>
                </c:pt>
                <c:pt idx="3927">
                  <c:v>133</c:v>
                </c:pt>
                <c:pt idx="3928">
                  <c:v>133</c:v>
                </c:pt>
                <c:pt idx="3929">
                  <c:v>133.1</c:v>
                </c:pt>
                <c:pt idx="3930">
                  <c:v>133.1</c:v>
                </c:pt>
                <c:pt idx="3931">
                  <c:v>133.1</c:v>
                </c:pt>
                <c:pt idx="3932">
                  <c:v>132.6</c:v>
                </c:pt>
                <c:pt idx="3933">
                  <c:v>132.6</c:v>
                </c:pt>
                <c:pt idx="3934">
                  <c:v>132.6</c:v>
                </c:pt>
                <c:pt idx="3935">
                  <c:v>132.19999999999999</c:v>
                </c:pt>
                <c:pt idx="3936">
                  <c:v>132.19999999999999</c:v>
                </c:pt>
                <c:pt idx="3937">
                  <c:v>132.19999999999999</c:v>
                </c:pt>
                <c:pt idx="3938">
                  <c:v>131.9</c:v>
                </c:pt>
                <c:pt idx="3939">
                  <c:v>131.9</c:v>
                </c:pt>
                <c:pt idx="3940">
                  <c:v>131.9</c:v>
                </c:pt>
                <c:pt idx="3941">
                  <c:v>132</c:v>
                </c:pt>
                <c:pt idx="3942">
                  <c:v>132</c:v>
                </c:pt>
                <c:pt idx="3943">
                  <c:v>132</c:v>
                </c:pt>
                <c:pt idx="3944">
                  <c:v>131.6</c:v>
                </c:pt>
                <c:pt idx="3945">
                  <c:v>131.6</c:v>
                </c:pt>
                <c:pt idx="3946">
                  <c:v>131.6</c:v>
                </c:pt>
                <c:pt idx="3947">
                  <c:v>131.69999999999999</c:v>
                </c:pt>
                <c:pt idx="3948">
                  <c:v>131.69999999999999</c:v>
                </c:pt>
                <c:pt idx="3949">
                  <c:v>131.69999999999999</c:v>
                </c:pt>
                <c:pt idx="3950">
                  <c:v>131.5</c:v>
                </c:pt>
                <c:pt idx="3951">
                  <c:v>131.5</c:v>
                </c:pt>
                <c:pt idx="3952">
                  <c:v>131.5</c:v>
                </c:pt>
                <c:pt idx="3953">
                  <c:v>131.4</c:v>
                </c:pt>
                <c:pt idx="3954">
                  <c:v>131.4</c:v>
                </c:pt>
                <c:pt idx="3955">
                  <c:v>131.4</c:v>
                </c:pt>
                <c:pt idx="3956">
                  <c:v>131.4</c:v>
                </c:pt>
                <c:pt idx="3957">
                  <c:v>131.4</c:v>
                </c:pt>
                <c:pt idx="3958">
                  <c:v>131.4</c:v>
                </c:pt>
                <c:pt idx="3959">
                  <c:v>131.6</c:v>
                </c:pt>
                <c:pt idx="3960">
                  <c:v>131.6</c:v>
                </c:pt>
                <c:pt idx="3961">
                  <c:v>131.6</c:v>
                </c:pt>
                <c:pt idx="3962">
                  <c:v>132.1</c:v>
                </c:pt>
                <c:pt idx="3963">
                  <c:v>132.1</c:v>
                </c:pt>
                <c:pt idx="3964">
                  <c:v>132.1</c:v>
                </c:pt>
                <c:pt idx="3965">
                  <c:v>132.69999999999999</c:v>
                </c:pt>
                <c:pt idx="3966">
                  <c:v>132.69999999999999</c:v>
                </c:pt>
                <c:pt idx="3967">
                  <c:v>132.69999999999999</c:v>
                </c:pt>
                <c:pt idx="3968">
                  <c:v>132.6</c:v>
                </c:pt>
                <c:pt idx="3969">
                  <c:v>132.6</c:v>
                </c:pt>
                <c:pt idx="3970">
                  <c:v>132.6</c:v>
                </c:pt>
                <c:pt idx="3971">
                  <c:v>132.80000000000001</c:v>
                </c:pt>
                <c:pt idx="3972">
                  <c:v>132.80000000000001</c:v>
                </c:pt>
                <c:pt idx="3973">
                  <c:v>132.80000000000001</c:v>
                </c:pt>
                <c:pt idx="3974">
                  <c:v>132.80000000000001</c:v>
                </c:pt>
                <c:pt idx="3975">
                  <c:v>132.80000000000001</c:v>
                </c:pt>
                <c:pt idx="3976">
                  <c:v>132.80000000000001</c:v>
                </c:pt>
                <c:pt idx="3977">
                  <c:v>133.5</c:v>
                </c:pt>
                <c:pt idx="3978">
                  <c:v>133.5</c:v>
                </c:pt>
                <c:pt idx="3979">
                  <c:v>133.5</c:v>
                </c:pt>
                <c:pt idx="3980">
                  <c:v>133.4</c:v>
                </c:pt>
                <c:pt idx="3981">
                  <c:v>133.4</c:v>
                </c:pt>
                <c:pt idx="3982">
                  <c:v>133.4</c:v>
                </c:pt>
                <c:pt idx="3983">
                  <c:v>133.80000000000001</c:v>
                </c:pt>
                <c:pt idx="3984">
                  <c:v>133.80000000000001</c:v>
                </c:pt>
                <c:pt idx="3985">
                  <c:v>133.80000000000001</c:v>
                </c:pt>
                <c:pt idx="3986">
                  <c:v>133.30000000000001</c:v>
                </c:pt>
                <c:pt idx="3987">
                  <c:v>133.30000000000001</c:v>
                </c:pt>
                <c:pt idx="3988">
                  <c:v>133.30000000000001</c:v>
                </c:pt>
                <c:pt idx="3989">
                  <c:v>133.5</c:v>
                </c:pt>
                <c:pt idx="3990">
                  <c:v>133.5</c:v>
                </c:pt>
                <c:pt idx="3991">
                  <c:v>133.5</c:v>
                </c:pt>
                <c:pt idx="3992">
                  <c:v>133.69999999999999</c:v>
                </c:pt>
                <c:pt idx="3993">
                  <c:v>133.69999999999999</c:v>
                </c:pt>
                <c:pt idx="3994">
                  <c:v>133.69999999999999</c:v>
                </c:pt>
                <c:pt idx="3995">
                  <c:v>134.1</c:v>
                </c:pt>
                <c:pt idx="3996">
                  <c:v>134.1</c:v>
                </c:pt>
                <c:pt idx="3997">
                  <c:v>134.1</c:v>
                </c:pt>
                <c:pt idx="3998">
                  <c:v>134</c:v>
                </c:pt>
                <c:pt idx="3999">
                  <c:v>134</c:v>
                </c:pt>
                <c:pt idx="4000">
                  <c:v>134</c:v>
                </c:pt>
                <c:pt idx="4001">
                  <c:v>133.9</c:v>
                </c:pt>
                <c:pt idx="4002">
                  <c:v>133.9</c:v>
                </c:pt>
                <c:pt idx="4003">
                  <c:v>133.9</c:v>
                </c:pt>
                <c:pt idx="4004">
                  <c:v>134.30000000000001</c:v>
                </c:pt>
                <c:pt idx="4005">
                  <c:v>134.30000000000001</c:v>
                </c:pt>
                <c:pt idx="4006">
                  <c:v>134.30000000000001</c:v>
                </c:pt>
                <c:pt idx="4007">
                  <c:v>134.1</c:v>
                </c:pt>
                <c:pt idx="4008">
                  <c:v>134.1</c:v>
                </c:pt>
                <c:pt idx="4009">
                  <c:v>134.1</c:v>
                </c:pt>
                <c:pt idx="4010">
                  <c:v>133.9</c:v>
                </c:pt>
                <c:pt idx="4011">
                  <c:v>133.9</c:v>
                </c:pt>
                <c:pt idx="4012">
                  <c:v>133.9</c:v>
                </c:pt>
                <c:pt idx="4013">
                  <c:v>134.1</c:v>
                </c:pt>
                <c:pt idx="4014">
                  <c:v>134.1</c:v>
                </c:pt>
                <c:pt idx="4015">
                  <c:v>134.1</c:v>
                </c:pt>
                <c:pt idx="4016">
                  <c:v>134</c:v>
                </c:pt>
                <c:pt idx="4017">
                  <c:v>134</c:v>
                </c:pt>
                <c:pt idx="4018">
                  <c:v>134</c:v>
                </c:pt>
                <c:pt idx="4019">
                  <c:v>133.5</c:v>
                </c:pt>
                <c:pt idx="4020">
                  <c:v>133.5</c:v>
                </c:pt>
                <c:pt idx="4021">
                  <c:v>133.5</c:v>
                </c:pt>
                <c:pt idx="4022">
                  <c:v>132.80000000000001</c:v>
                </c:pt>
                <c:pt idx="4023">
                  <c:v>132.80000000000001</c:v>
                </c:pt>
                <c:pt idx="4024">
                  <c:v>132.80000000000001</c:v>
                </c:pt>
                <c:pt idx="4025">
                  <c:v>133</c:v>
                </c:pt>
                <c:pt idx="4026">
                  <c:v>133</c:v>
                </c:pt>
                <c:pt idx="4027">
                  <c:v>133</c:v>
                </c:pt>
                <c:pt idx="4028">
                  <c:v>133.1</c:v>
                </c:pt>
                <c:pt idx="4029">
                  <c:v>133.1</c:v>
                </c:pt>
                <c:pt idx="4030">
                  <c:v>133.1</c:v>
                </c:pt>
                <c:pt idx="4031">
                  <c:v>133.1</c:v>
                </c:pt>
                <c:pt idx="4032">
                  <c:v>133.1</c:v>
                </c:pt>
                <c:pt idx="4033">
                  <c:v>133.1</c:v>
                </c:pt>
                <c:pt idx="4034">
                  <c:v>133.6</c:v>
                </c:pt>
                <c:pt idx="4035">
                  <c:v>133.6</c:v>
                </c:pt>
                <c:pt idx="4036">
                  <c:v>133.6</c:v>
                </c:pt>
                <c:pt idx="4037">
                  <c:v>134</c:v>
                </c:pt>
                <c:pt idx="4038">
                  <c:v>134</c:v>
                </c:pt>
                <c:pt idx="4039">
                  <c:v>134</c:v>
                </c:pt>
                <c:pt idx="4040">
                  <c:v>133.80000000000001</c:v>
                </c:pt>
                <c:pt idx="4041">
                  <c:v>133.80000000000001</c:v>
                </c:pt>
                <c:pt idx="4042">
                  <c:v>133.80000000000001</c:v>
                </c:pt>
                <c:pt idx="4043">
                  <c:v>133.6</c:v>
                </c:pt>
                <c:pt idx="4044">
                  <c:v>133.6</c:v>
                </c:pt>
                <c:pt idx="4045">
                  <c:v>133.6</c:v>
                </c:pt>
                <c:pt idx="4046">
                  <c:v>132.69999999999999</c:v>
                </c:pt>
                <c:pt idx="4047">
                  <c:v>132.69999999999999</c:v>
                </c:pt>
                <c:pt idx="4048">
                  <c:v>132.69999999999999</c:v>
                </c:pt>
                <c:pt idx="4049">
                  <c:v>132.1</c:v>
                </c:pt>
                <c:pt idx="4050">
                  <c:v>132.1</c:v>
                </c:pt>
                <c:pt idx="4051">
                  <c:v>132.1</c:v>
                </c:pt>
                <c:pt idx="4052">
                  <c:v>132.19999999999999</c:v>
                </c:pt>
                <c:pt idx="4053">
                  <c:v>132.19999999999999</c:v>
                </c:pt>
                <c:pt idx="4054">
                  <c:v>132.19999999999999</c:v>
                </c:pt>
                <c:pt idx="4055">
                  <c:v>132.19999999999999</c:v>
                </c:pt>
                <c:pt idx="4056">
                  <c:v>132.19999999999999</c:v>
                </c:pt>
                <c:pt idx="4057">
                  <c:v>132.19999999999999</c:v>
                </c:pt>
                <c:pt idx="4058">
                  <c:v>132.80000000000001</c:v>
                </c:pt>
                <c:pt idx="4059">
                  <c:v>132.80000000000001</c:v>
                </c:pt>
                <c:pt idx="4060">
                  <c:v>132.80000000000001</c:v>
                </c:pt>
                <c:pt idx="4061">
                  <c:v>132.4</c:v>
                </c:pt>
                <c:pt idx="4062">
                  <c:v>132.4</c:v>
                </c:pt>
                <c:pt idx="4063">
                  <c:v>132.4</c:v>
                </c:pt>
                <c:pt idx="4064">
                  <c:v>132.30000000000001</c:v>
                </c:pt>
                <c:pt idx="4065">
                  <c:v>132.30000000000001</c:v>
                </c:pt>
                <c:pt idx="4066">
                  <c:v>132.30000000000001</c:v>
                </c:pt>
                <c:pt idx="4067">
                  <c:v>132.30000000000001</c:v>
                </c:pt>
                <c:pt idx="4068">
                  <c:v>132.30000000000001</c:v>
                </c:pt>
                <c:pt idx="4069">
                  <c:v>132.30000000000001</c:v>
                </c:pt>
                <c:pt idx="4070">
                  <c:v>131.69999999999999</c:v>
                </c:pt>
                <c:pt idx="4071">
                  <c:v>131.69999999999999</c:v>
                </c:pt>
                <c:pt idx="4072">
                  <c:v>131.69999999999999</c:v>
                </c:pt>
                <c:pt idx="4073">
                  <c:v>131.80000000000001</c:v>
                </c:pt>
                <c:pt idx="4074">
                  <c:v>131.80000000000001</c:v>
                </c:pt>
                <c:pt idx="4075">
                  <c:v>131.80000000000001</c:v>
                </c:pt>
                <c:pt idx="4076">
                  <c:v>130.9</c:v>
                </c:pt>
                <c:pt idx="4077">
                  <c:v>130.9</c:v>
                </c:pt>
                <c:pt idx="4078">
                  <c:v>130.9</c:v>
                </c:pt>
                <c:pt idx="4079">
                  <c:v>130.4</c:v>
                </c:pt>
                <c:pt idx="4080">
                  <c:v>130.4</c:v>
                </c:pt>
                <c:pt idx="4081">
                  <c:v>130.4</c:v>
                </c:pt>
                <c:pt idx="4082">
                  <c:v>129.30000000000001</c:v>
                </c:pt>
                <c:pt idx="4083">
                  <c:v>129.30000000000001</c:v>
                </c:pt>
                <c:pt idx="4084">
                  <c:v>129.30000000000001</c:v>
                </c:pt>
                <c:pt idx="4085">
                  <c:v>128.69999999999999</c:v>
                </c:pt>
                <c:pt idx="4086">
                  <c:v>128.69999999999999</c:v>
                </c:pt>
                <c:pt idx="4087">
                  <c:v>128.69999999999999</c:v>
                </c:pt>
                <c:pt idx="4088">
                  <c:v>128.9</c:v>
                </c:pt>
                <c:pt idx="4089">
                  <c:v>128.9</c:v>
                </c:pt>
                <c:pt idx="4090">
                  <c:v>128.9</c:v>
                </c:pt>
                <c:pt idx="4091">
                  <c:v>128.6</c:v>
                </c:pt>
                <c:pt idx="4092">
                  <c:v>128.6</c:v>
                </c:pt>
                <c:pt idx="4093">
                  <c:v>128.6</c:v>
                </c:pt>
                <c:pt idx="4094">
                  <c:v>128.80000000000001</c:v>
                </c:pt>
                <c:pt idx="4095">
                  <c:v>128.80000000000001</c:v>
                </c:pt>
                <c:pt idx="4096">
                  <c:v>128.80000000000001</c:v>
                </c:pt>
                <c:pt idx="4097">
                  <c:v>128.1</c:v>
                </c:pt>
                <c:pt idx="4098">
                  <c:v>128.1</c:v>
                </c:pt>
                <c:pt idx="4099">
                  <c:v>128.1</c:v>
                </c:pt>
                <c:pt idx="4100">
                  <c:v>128.1</c:v>
                </c:pt>
                <c:pt idx="4101">
                  <c:v>128.1</c:v>
                </c:pt>
                <c:pt idx="4102">
                  <c:v>128.1</c:v>
                </c:pt>
                <c:pt idx="4103">
                  <c:v>127.7</c:v>
                </c:pt>
                <c:pt idx="4104">
                  <c:v>127.7</c:v>
                </c:pt>
                <c:pt idx="4105">
                  <c:v>127.7</c:v>
                </c:pt>
                <c:pt idx="4106">
                  <c:v>127.8</c:v>
                </c:pt>
                <c:pt idx="4107">
                  <c:v>127.8</c:v>
                </c:pt>
                <c:pt idx="4108">
                  <c:v>127.8</c:v>
                </c:pt>
                <c:pt idx="4109">
                  <c:v>128</c:v>
                </c:pt>
                <c:pt idx="4110">
                  <c:v>128</c:v>
                </c:pt>
                <c:pt idx="4111">
                  <c:v>128</c:v>
                </c:pt>
                <c:pt idx="4112">
                  <c:v>127.8</c:v>
                </c:pt>
                <c:pt idx="4113">
                  <c:v>127.8</c:v>
                </c:pt>
                <c:pt idx="4114">
                  <c:v>127.8</c:v>
                </c:pt>
                <c:pt idx="4115">
                  <c:v>127.1</c:v>
                </c:pt>
                <c:pt idx="4116">
                  <c:v>127.1</c:v>
                </c:pt>
                <c:pt idx="4117">
                  <c:v>127.1</c:v>
                </c:pt>
                <c:pt idx="4118">
                  <c:v>126.4</c:v>
                </c:pt>
                <c:pt idx="4119">
                  <c:v>126.4</c:v>
                </c:pt>
                <c:pt idx="4120">
                  <c:v>126.4</c:v>
                </c:pt>
                <c:pt idx="4121">
                  <c:v>125.8</c:v>
                </c:pt>
                <c:pt idx="4122">
                  <c:v>125.8</c:v>
                </c:pt>
                <c:pt idx="4123">
                  <c:v>125.8</c:v>
                </c:pt>
                <c:pt idx="4124">
                  <c:v>126.5</c:v>
                </c:pt>
                <c:pt idx="4125">
                  <c:v>126.5</c:v>
                </c:pt>
                <c:pt idx="4126">
                  <c:v>126.5</c:v>
                </c:pt>
                <c:pt idx="4127">
                  <c:v>126.6</c:v>
                </c:pt>
                <c:pt idx="4128">
                  <c:v>126.6</c:v>
                </c:pt>
                <c:pt idx="4129">
                  <c:v>126.6</c:v>
                </c:pt>
                <c:pt idx="4130">
                  <c:v>126.5</c:v>
                </c:pt>
                <c:pt idx="4131">
                  <c:v>126.5</c:v>
                </c:pt>
                <c:pt idx="4132">
                  <c:v>126.5</c:v>
                </c:pt>
                <c:pt idx="4133">
                  <c:v>126</c:v>
                </c:pt>
                <c:pt idx="4134">
                  <c:v>126</c:v>
                </c:pt>
                <c:pt idx="4135">
                  <c:v>126</c:v>
                </c:pt>
                <c:pt idx="4136">
                  <c:v>125.9</c:v>
                </c:pt>
                <c:pt idx="4137">
                  <c:v>125.9</c:v>
                </c:pt>
                <c:pt idx="4138">
                  <c:v>125.9</c:v>
                </c:pt>
                <c:pt idx="4139">
                  <c:v>126.2</c:v>
                </c:pt>
                <c:pt idx="4140">
                  <c:v>126.2</c:v>
                </c:pt>
                <c:pt idx="4141">
                  <c:v>126.2</c:v>
                </c:pt>
                <c:pt idx="4142">
                  <c:v>125.8</c:v>
                </c:pt>
                <c:pt idx="4143">
                  <c:v>125.8</c:v>
                </c:pt>
                <c:pt idx="4144">
                  <c:v>125.8</c:v>
                </c:pt>
                <c:pt idx="4145">
                  <c:v>126.2</c:v>
                </c:pt>
                <c:pt idx="4146">
                  <c:v>126.2</c:v>
                </c:pt>
                <c:pt idx="4147">
                  <c:v>126.2</c:v>
                </c:pt>
                <c:pt idx="4148">
                  <c:v>126.2</c:v>
                </c:pt>
                <c:pt idx="4149">
                  <c:v>126.2</c:v>
                </c:pt>
                <c:pt idx="4150">
                  <c:v>126.2</c:v>
                </c:pt>
                <c:pt idx="4151">
                  <c:v>126.6</c:v>
                </c:pt>
                <c:pt idx="4152">
                  <c:v>126.6</c:v>
                </c:pt>
                <c:pt idx="4153">
                  <c:v>126.6</c:v>
                </c:pt>
                <c:pt idx="4154">
                  <c:v>126</c:v>
                </c:pt>
                <c:pt idx="4155">
                  <c:v>126</c:v>
                </c:pt>
                <c:pt idx="4156">
                  <c:v>126</c:v>
                </c:pt>
                <c:pt idx="4157">
                  <c:v>126.2</c:v>
                </c:pt>
                <c:pt idx="4158">
                  <c:v>126.2</c:v>
                </c:pt>
                <c:pt idx="4159">
                  <c:v>126.2</c:v>
                </c:pt>
                <c:pt idx="4160">
                  <c:v>125.7</c:v>
                </c:pt>
                <c:pt idx="4161">
                  <c:v>125.7</c:v>
                </c:pt>
                <c:pt idx="4162">
                  <c:v>125.7</c:v>
                </c:pt>
                <c:pt idx="4163">
                  <c:v>125.6</c:v>
                </c:pt>
                <c:pt idx="4164">
                  <c:v>125.6</c:v>
                </c:pt>
                <c:pt idx="4165">
                  <c:v>125.6</c:v>
                </c:pt>
                <c:pt idx="4166">
                  <c:v>125</c:v>
                </c:pt>
                <c:pt idx="4167">
                  <c:v>125</c:v>
                </c:pt>
                <c:pt idx="4168">
                  <c:v>125</c:v>
                </c:pt>
                <c:pt idx="4169">
                  <c:v>124.7</c:v>
                </c:pt>
                <c:pt idx="4170">
                  <c:v>124.7</c:v>
                </c:pt>
                <c:pt idx="4171">
                  <c:v>124.7</c:v>
                </c:pt>
                <c:pt idx="4172">
                  <c:v>124.5</c:v>
                </c:pt>
                <c:pt idx="4173">
                  <c:v>124.5</c:v>
                </c:pt>
                <c:pt idx="4174">
                  <c:v>124.5</c:v>
                </c:pt>
                <c:pt idx="4175">
                  <c:v>124.1</c:v>
                </c:pt>
                <c:pt idx="4176">
                  <c:v>124.1</c:v>
                </c:pt>
                <c:pt idx="4177">
                  <c:v>124.1</c:v>
                </c:pt>
                <c:pt idx="4178">
                  <c:v>124.2</c:v>
                </c:pt>
                <c:pt idx="4179">
                  <c:v>124.2</c:v>
                </c:pt>
                <c:pt idx="4180">
                  <c:v>124.2</c:v>
                </c:pt>
                <c:pt idx="4181">
                  <c:v>123.9</c:v>
                </c:pt>
                <c:pt idx="4182">
                  <c:v>123.9</c:v>
                </c:pt>
                <c:pt idx="4183">
                  <c:v>123.9</c:v>
                </c:pt>
                <c:pt idx="4184">
                  <c:v>124.4</c:v>
                </c:pt>
                <c:pt idx="4185">
                  <c:v>124.4</c:v>
                </c:pt>
                <c:pt idx="4186">
                  <c:v>124.4</c:v>
                </c:pt>
                <c:pt idx="4187">
                  <c:v>123.9</c:v>
                </c:pt>
                <c:pt idx="4188">
                  <c:v>123.9</c:v>
                </c:pt>
                <c:pt idx="4189">
                  <c:v>123.9</c:v>
                </c:pt>
                <c:pt idx="4190">
                  <c:v>124.2</c:v>
                </c:pt>
                <c:pt idx="4191">
                  <c:v>124.2</c:v>
                </c:pt>
                <c:pt idx="4192">
                  <c:v>124.2</c:v>
                </c:pt>
                <c:pt idx="4193">
                  <c:v>123.9</c:v>
                </c:pt>
                <c:pt idx="4194">
                  <c:v>123.9</c:v>
                </c:pt>
                <c:pt idx="4195">
                  <c:v>123.9</c:v>
                </c:pt>
                <c:pt idx="4196">
                  <c:v>124.5</c:v>
                </c:pt>
                <c:pt idx="4197">
                  <c:v>124.5</c:v>
                </c:pt>
                <c:pt idx="4198">
                  <c:v>124.5</c:v>
                </c:pt>
                <c:pt idx="4199">
                  <c:v>124.2</c:v>
                </c:pt>
                <c:pt idx="4200">
                  <c:v>124.2</c:v>
                </c:pt>
                <c:pt idx="4201">
                  <c:v>124.2</c:v>
                </c:pt>
                <c:pt idx="4202">
                  <c:v>124</c:v>
                </c:pt>
                <c:pt idx="4203">
                  <c:v>124</c:v>
                </c:pt>
                <c:pt idx="4204">
                  <c:v>124</c:v>
                </c:pt>
                <c:pt idx="4205">
                  <c:v>123.9</c:v>
                </c:pt>
                <c:pt idx="4206">
                  <c:v>123.9</c:v>
                </c:pt>
                <c:pt idx="4207">
                  <c:v>123.9</c:v>
                </c:pt>
                <c:pt idx="4208">
                  <c:v>124.2</c:v>
                </c:pt>
                <c:pt idx="4209">
                  <c:v>124.2</c:v>
                </c:pt>
                <c:pt idx="4210">
                  <c:v>124.2</c:v>
                </c:pt>
                <c:pt idx="4211">
                  <c:v>124</c:v>
                </c:pt>
                <c:pt idx="4212">
                  <c:v>124</c:v>
                </c:pt>
                <c:pt idx="4213">
                  <c:v>124</c:v>
                </c:pt>
                <c:pt idx="4214">
                  <c:v>124.3</c:v>
                </c:pt>
                <c:pt idx="4215">
                  <c:v>124.3</c:v>
                </c:pt>
                <c:pt idx="4216">
                  <c:v>124.3</c:v>
                </c:pt>
                <c:pt idx="4217">
                  <c:v>124.4</c:v>
                </c:pt>
                <c:pt idx="4218">
                  <c:v>124.4</c:v>
                </c:pt>
                <c:pt idx="4219">
                  <c:v>124.4</c:v>
                </c:pt>
                <c:pt idx="4220">
                  <c:v>125.2</c:v>
                </c:pt>
                <c:pt idx="4221">
                  <c:v>125.2</c:v>
                </c:pt>
                <c:pt idx="4222">
                  <c:v>125.2</c:v>
                </c:pt>
                <c:pt idx="4223">
                  <c:v>125.8</c:v>
                </c:pt>
                <c:pt idx="4224">
                  <c:v>125.8</c:v>
                </c:pt>
                <c:pt idx="4225">
                  <c:v>125.8</c:v>
                </c:pt>
                <c:pt idx="4226">
                  <c:v>126</c:v>
                </c:pt>
                <c:pt idx="4227">
                  <c:v>126</c:v>
                </c:pt>
                <c:pt idx="4228">
                  <c:v>126</c:v>
                </c:pt>
                <c:pt idx="4229">
                  <c:v>125.7</c:v>
                </c:pt>
                <c:pt idx="4230">
                  <c:v>125.7</c:v>
                </c:pt>
                <c:pt idx="4231">
                  <c:v>125.7</c:v>
                </c:pt>
                <c:pt idx="4232">
                  <c:v>124.6</c:v>
                </c:pt>
                <c:pt idx="4233">
                  <c:v>124.6</c:v>
                </c:pt>
                <c:pt idx="4234">
                  <c:v>124.6</c:v>
                </c:pt>
                <c:pt idx="4235">
                  <c:v>123.4</c:v>
                </c:pt>
                <c:pt idx="4236">
                  <c:v>123.4</c:v>
                </c:pt>
                <c:pt idx="4237">
                  <c:v>123.4</c:v>
                </c:pt>
                <c:pt idx="4238">
                  <c:v>122.9</c:v>
                </c:pt>
                <c:pt idx="4239">
                  <c:v>122.9</c:v>
                </c:pt>
                <c:pt idx="4240">
                  <c:v>122.9</c:v>
                </c:pt>
                <c:pt idx="4241">
                  <c:v>122.7</c:v>
                </c:pt>
                <c:pt idx="4242">
                  <c:v>122.7</c:v>
                </c:pt>
                <c:pt idx="4243">
                  <c:v>122.7</c:v>
                </c:pt>
                <c:pt idx="4244">
                  <c:v>123.1</c:v>
                </c:pt>
                <c:pt idx="4245">
                  <c:v>123.1</c:v>
                </c:pt>
                <c:pt idx="4246">
                  <c:v>123.1</c:v>
                </c:pt>
                <c:pt idx="4247">
                  <c:v>123.4</c:v>
                </c:pt>
                <c:pt idx="4248">
                  <c:v>123.4</c:v>
                </c:pt>
                <c:pt idx="4249">
                  <c:v>123.4</c:v>
                </c:pt>
                <c:pt idx="4250">
                  <c:v>123.4</c:v>
                </c:pt>
                <c:pt idx="4251">
                  <c:v>123.4</c:v>
                </c:pt>
                <c:pt idx="4252">
                  <c:v>123.4</c:v>
                </c:pt>
                <c:pt idx="4253">
                  <c:v>123.3</c:v>
                </c:pt>
                <c:pt idx="4254">
                  <c:v>123.3</c:v>
                </c:pt>
                <c:pt idx="4255">
                  <c:v>123.3</c:v>
                </c:pt>
                <c:pt idx="4256">
                  <c:v>122.9</c:v>
                </c:pt>
                <c:pt idx="4257">
                  <c:v>122.9</c:v>
                </c:pt>
                <c:pt idx="4258">
                  <c:v>122.9</c:v>
                </c:pt>
                <c:pt idx="4259">
                  <c:v>122.5</c:v>
                </c:pt>
                <c:pt idx="4260">
                  <c:v>122.5</c:v>
                </c:pt>
                <c:pt idx="4261">
                  <c:v>122.5</c:v>
                </c:pt>
                <c:pt idx="4262">
                  <c:v>121.7</c:v>
                </c:pt>
                <c:pt idx="4263">
                  <c:v>121.7</c:v>
                </c:pt>
                <c:pt idx="4264">
                  <c:v>121.7</c:v>
                </c:pt>
                <c:pt idx="4265">
                  <c:v>121.2</c:v>
                </c:pt>
                <c:pt idx="4266">
                  <c:v>121.2</c:v>
                </c:pt>
                <c:pt idx="4267">
                  <c:v>121.2</c:v>
                </c:pt>
                <c:pt idx="4268">
                  <c:v>120.7</c:v>
                </c:pt>
                <c:pt idx="4269">
                  <c:v>120.7</c:v>
                </c:pt>
                <c:pt idx="4270">
                  <c:v>120.7</c:v>
                </c:pt>
                <c:pt idx="4271">
                  <c:v>120.2</c:v>
                </c:pt>
                <c:pt idx="4272">
                  <c:v>120.2</c:v>
                </c:pt>
                <c:pt idx="4273">
                  <c:v>120.2</c:v>
                </c:pt>
                <c:pt idx="4274">
                  <c:v>120.1</c:v>
                </c:pt>
                <c:pt idx="4275">
                  <c:v>120.1</c:v>
                </c:pt>
                <c:pt idx="4276">
                  <c:v>120.1</c:v>
                </c:pt>
                <c:pt idx="4277">
                  <c:v>119.8</c:v>
                </c:pt>
                <c:pt idx="4278">
                  <c:v>119.8</c:v>
                </c:pt>
                <c:pt idx="4279">
                  <c:v>119.8</c:v>
                </c:pt>
                <c:pt idx="4280">
                  <c:v>119.9</c:v>
                </c:pt>
                <c:pt idx="4281">
                  <c:v>119.9</c:v>
                </c:pt>
                <c:pt idx="4282">
                  <c:v>119.9</c:v>
                </c:pt>
                <c:pt idx="4283">
                  <c:v>119.6</c:v>
                </c:pt>
                <c:pt idx="4284">
                  <c:v>119.6</c:v>
                </c:pt>
                <c:pt idx="4285">
                  <c:v>119.6</c:v>
                </c:pt>
                <c:pt idx="4286">
                  <c:v>120</c:v>
                </c:pt>
                <c:pt idx="4287">
                  <c:v>120</c:v>
                </c:pt>
                <c:pt idx="4288">
                  <c:v>120</c:v>
                </c:pt>
                <c:pt idx="4289">
                  <c:v>120.2</c:v>
                </c:pt>
                <c:pt idx="4290">
                  <c:v>120.2</c:v>
                </c:pt>
                <c:pt idx="4291">
                  <c:v>120.2</c:v>
                </c:pt>
                <c:pt idx="4292">
                  <c:v>120.3</c:v>
                </c:pt>
                <c:pt idx="4293">
                  <c:v>120.3</c:v>
                </c:pt>
                <c:pt idx="4294">
                  <c:v>120.3</c:v>
                </c:pt>
                <c:pt idx="4295">
                  <c:v>120.2</c:v>
                </c:pt>
                <c:pt idx="4296">
                  <c:v>120.2</c:v>
                </c:pt>
                <c:pt idx="4297">
                  <c:v>120.2</c:v>
                </c:pt>
                <c:pt idx="4298">
                  <c:v>120.8</c:v>
                </c:pt>
                <c:pt idx="4299">
                  <c:v>120.8</c:v>
                </c:pt>
                <c:pt idx="4300">
                  <c:v>120.8</c:v>
                </c:pt>
                <c:pt idx="4301">
                  <c:v>121.8</c:v>
                </c:pt>
                <c:pt idx="4302">
                  <c:v>121.8</c:v>
                </c:pt>
                <c:pt idx="4303">
                  <c:v>121.8</c:v>
                </c:pt>
                <c:pt idx="4304">
                  <c:v>123</c:v>
                </c:pt>
                <c:pt idx="4305">
                  <c:v>123</c:v>
                </c:pt>
                <c:pt idx="4306">
                  <c:v>123</c:v>
                </c:pt>
                <c:pt idx="4307">
                  <c:v>123.3</c:v>
                </c:pt>
                <c:pt idx="4308">
                  <c:v>123.3</c:v>
                </c:pt>
                <c:pt idx="4309">
                  <c:v>123.3</c:v>
                </c:pt>
                <c:pt idx="4310">
                  <c:v>123.4</c:v>
                </c:pt>
                <c:pt idx="4311">
                  <c:v>123.4</c:v>
                </c:pt>
                <c:pt idx="4312">
                  <c:v>123.4</c:v>
                </c:pt>
                <c:pt idx="4313">
                  <c:v>122.8</c:v>
                </c:pt>
                <c:pt idx="4314">
                  <c:v>122.8</c:v>
                </c:pt>
                <c:pt idx="4315">
                  <c:v>122.8</c:v>
                </c:pt>
                <c:pt idx="4316">
                  <c:v>122.7</c:v>
                </c:pt>
                <c:pt idx="4317">
                  <c:v>122.7</c:v>
                </c:pt>
                <c:pt idx="4318">
                  <c:v>122.7</c:v>
                </c:pt>
                <c:pt idx="4319">
                  <c:v>122.2</c:v>
                </c:pt>
                <c:pt idx="4320">
                  <c:v>122.2</c:v>
                </c:pt>
                <c:pt idx="4321">
                  <c:v>122.2</c:v>
                </c:pt>
                <c:pt idx="4322">
                  <c:v>121.8</c:v>
                </c:pt>
                <c:pt idx="4323">
                  <c:v>121.8</c:v>
                </c:pt>
                <c:pt idx="4324">
                  <c:v>121.8</c:v>
                </c:pt>
                <c:pt idx="4325">
                  <c:v>121.6</c:v>
                </c:pt>
                <c:pt idx="4326">
                  <c:v>121.6</c:v>
                </c:pt>
                <c:pt idx="4327">
                  <c:v>121.6</c:v>
                </c:pt>
                <c:pt idx="4328">
                  <c:v>121.9</c:v>
                </c:pt>
                <c:pt idx="4329">
                  <c:v>121.9</c:v>
                </c:pt>
                <c:pt idx="4330">
                  <c:v>121.9</c:v>
                </c:pt>
                <c:pt idx="4331">
                  <c:v>122.1</c:v>
                </c:pt>
                <c:pt idx="4332">
                  <c:v>122.1</c:v>
                </c:pt>
                <c:pt idx="4333">
                  <c:v>122.1</c:v>
                </c:pt>
                <c:pt idx="4334">
                  <c:v>122.2</c:v>
                </c:pt>
                <c:pt idx="4335">
                  <c:v>122.2</c:v>
                </c:pt>
                <c:pt idx="4336">
                  <c:v>122.2</c:v>
                </c:pt>
                <c:pt idx="4337">
                  <c:v>121.6</c:v>
                </c:pt>
                <c:pt idx="4338">
                  <c:v>121.6</c:v>
                </c:pt>
                <c:pt idx="4339">
                  <c:v>121.6</c:v>
                </c:pt>
                <c:pt idx="4340">
                  <c:v>121.5</c:v>
                </c:pt>
                <c:pt idx="4341">
                  <c:v>121.5</c:v>
                </c:pt>
                <c:pt idx="4342">
                  <c:v>121.5</c:v>
                </c:pt>
                <c:pt idx="4343">
                  <c:v>121.4</c:v>
                </c:pt>
                <c:pt idx="4344">
                  <c:v>121.4</c:v>
                </c:pt>
                <c:pt idx="4345">
                  <c:v>121.4</c:v>
                </c:pt>
                <c:pt idx="4346">
                  <c:v>121.2</c:v>
                </c:pt>
                <c:pt idx="4347">
                  <c:v>121.2</c:v>
                </c:pt>
                <c:pt idx="4348">
                  <c:v>121.2</c:v>
                </c:pt>
                <c:pt idx="4349">
                  <c:v>121</c:v>
                </c:pt>
                <c:pt idx="4350">
                  <c:v>121</c:v>
                </c:pt>
                <c:pt idx="4351">
                  <c:v>121</c:v>
                </c:pt>
                <c:pt idx="4352">
                  <c:v>120.6</c:v>
                </c:pt>
                <c:pt idx="4353">
                  <c:v>120.6</c:v>
                </c:pt>
                <c:pt idx="4354">
                  <c:v>120.6</c:v>
                </c:pt>
                <c:pt idx="4355">
                  <c:v>120</c:v>
                </c:pt>
                <c:pt idx="4356">
                  <c:v>120</c:v>
                </c:pt>
                <c:pt idx="4357">
                  <c:v>120</c:v>
                </c:pt>
                <c:pt idx="4358">
                  <c:v>119.7</c:v>
                </c:pt>
                <c:pt idx="4359">
                  <c:v>119.7</c:v>
                </c:pt>
                <c:pt idx="4360">
                  <c:v>119.7</c:v>
                </c:pt>
                <c:pt idx="4361">
                  <c:v>119.5</c:v>
                </c:pt>
                <c:pt idx="4362">
                  <c:v>119.5</c:v>
                </c:pt>
                <c:pt idx="4363">
                  <c:v>119.5</c:v>
                </c:pt>
                <c:pt idx="4364">
                  <c:v>118.7</c:v>
                </c:pt>
                <c:pt idx="4365">
                  <c:v>118.7</c:v>
                </c:pt>
                <c:pt idx="4366">
                  <c:v>118.7</c:v>
                </c:pt>
                <c:pt idx="4367">
                  <c:v>118</c:v>
                </c:pt>
                <c:pt idx="4368">
                  <c:v>118</c:v>
                </c:pt>
                <c:pt idx="4369">
                  <c:v>118</c:v>
                </c:pt>
                <c:pt idx="4370">
                  <c:v>117.4</c:v>
                </c:pt>
                <c:pt idx="4371">
                  <c:v>117.4</c:v>
                </c:pt>
                <c:pt idx="4372">
                  <c:v>117.4</c:v>
                </c:pt>
                <c:pt idx="4373">
                  <c:v>117.3</c:v>
                </c:pt>
                <c:pt idx="4374">
                  <c:v>117.3</c:v>
                </c:pt>
                <c:pt idx="4375">
                  <c:v>117.3</c:v>
                </c:pt>
                <c:pt idx="4376">
                  <c:v>117.2</c:v>
                </c:pt>
                <c:pt idx="4377">
                  <c:v>117.2</c:v>
                </c:pt>
                <c:pt idx="4378">
                  <c:v>117.2</c:v>
                </c:pt>
                <c:pt idx="4379">
                  <c:v>117.4</c:v>
                </c:pt>
                <c:pt idx="4380">
                  <c:v>117.4</c:v>
                </c:pt>
                <c:pt idx="4381">
                  <c:v>117.4</c:v>
                </c:pt>
                <c:pt idx="4382">
                  <c:v>118</c:v>
                </c:pt>
                <c:pt idx="4383">
                  <c:v>118</c:v>
                </c:pt>
                <c:pt idx="4384">
                  <c:v>118</c:v>
                </c:pt>
                <c:pt idx="4385">
                  <c:v>117</c:v>
                </c:pt>
                <c:pt idx="4386">
                  <c:v>117</c:v>
                </c:pt>
                <c:pt idx="4387">
                  <c:v>117</c:v>
                </c:pt>
                <c:pt idx="4388">
                  <c:v>116.6</c:v>
                </c:pt>
                <c:pt idx="4389">
                  <c:v>116.6</c:v>
                </c:pt>
                <c:pt idx="4390">
                  <c:v>116.6</c:v>
                </c:pt>
                <c:pt idx="4391">
                  <c:v>115.6</c:v>
                </c:pt>
                <c:pt idx="4392">
                  <c:v>115.6</c:v>
                </c:pt>
                <c:pt idx="4393">
                  <c:v>115.6</c:v>
                </c:pt>
                <c:pt idx="4394">
                  <c:v>116.1</c:v>
                </c:pt>
                <c:pt idx="4395">
                  <c:v>116.1</c:v>
                </c:pt>
                <c:pt idx="4396">
                  <c:v>116.1</c:v>
                </c:pt>
                <c:pt idx="4397">
                  <c:v>115.9</c:v>
                </c:pt>
                <c:pt idx="4398">
                  <c:v>115.9</c:v>
                </c:pt>
                <c:pt idx="4399">
                  <c:v>115.9</c:v>
                </c:pt>
                <c:pt idx="4400">
                  <c:v>116.2</c:v>
                </c:pt>
                <c:pt idx="4401">
                  <c:v>116.2</c:v>
                </c:pt>
                <c:pt idx="4402">
                  <c:v>116.2</c:v>
                </c:pt>
                <c:pt idx="4403">
                  <c:v>116</c:v>
                </c:pt>
                <c:pt idx="4404">
                  <c:v>116</c:v>
                </c:pt>
                <c:pt idx="4405">
                  <c:v>116</c:v>
                </c:pt>
                <c:pt idx="4406">
                  <c:v>116.5</c:v>
                </c:pt>
                <c:pt idx="4407">
                  <c:v>116.5</c:v>
                </c:pt>
                <c:pt idx="4408">
                  <c:v>116.5</c:v>
                </c:pt>
                <c:pt idx="4409">
                  <c:v>116.5</c:v>
                </c:pt>
                <c:pt idx="4410">
                  <c:v>116.5</c:v>
                </c:pt>
                <c:pt idx="4411">
                  <c:v>116.5</c:v>
                </c:pt>
                <c:pt idx="4412">
                  <c:v>116.3</c:v>
                </c:pt>
                <c:pt idx="4413">
                  <c:v>116.3</c:v>
                </c:pt>
                <c:pt idx="4414">
                  <c:v>116.3</c:v>
                </c:pt>
                <c:pt idx="4415">
                  <c:v>115.9</c:v>
                </c:pt>
                <c:pt idx="4416">
                  <c:v>115.9</c:v>
                </c:pt>
                <c:pt idx="4417">
                  <c:v>115.9</c:v>
                </c:pt>
                <c:pt idx="4418">
                  <c:v>116</c:v>
                </c:pt>
                <c:pt idx="4419">
                  <c:v>116</c:v>
                </c:pt>
                <c:pt idx="4420">
                  <c:v>116</c:v>
                </c:pt>
                <c:pt idx="4421">
                  <c:v>116.4</c:v>
                </c:pt>
                <c:pt idx="4422">
                  <c:v>116.4</c:v>
                </c:pt>
                <c:pt idx="4423">
                  <c:v>116.4</c:v>
                </c:pt>
                <c:pt idx="4424">
                  <c:v>116.9</c:v>
                </c:pt>
                <c:pt idx="4425">
                  <c:v>116.9</c:v>
                </c:pt>
                <c:pt idx="4426">
                  <c:v>116.9</c:v>
                </c:pt>
                <c:pt idx="4427">
                  <c:v>116.8</c:v>
                </c:pt>
                <c:pt idx="4428">
                  <c:v>116.8</c:v>
                </c:pt>
                <c:pt idx="4429">
                  <c:v>116.8</c:v>
                </c:pt>
                <c:pt idx="4430">
                  <c:v>116.9</c:v>
                </c:pt>
                <c:pt idx="4431">
                  <c:v>116.9</c:v>
                </c:pt>
                <c:pt idx="4432">
                  <c:v>116.9</c:v>
                </c:pt>
                <c:pt idx="4433">
                  <c:v>116.8</c:v>
                </c:pt>
                <c:pt idx="4434">
                  <c:v>116.8</c:v>
                </c:pt>
                <c:pt idx="4435">
                  <c:v>116.8</c:v>
                </c:pt>
                <c:pt idx="4436">
                  <c:v>117.3</c:v>
                </c:pt>
                <c:pt idx="4437">
                  <c:v>117.3</c:v>
                </c:pt>
                <c:pt idx="4438">
                  <c:v>117.3</c:v>
                </c:pt>
                <c:pt idx="4439">
                  <c:v>117.1</c:v>
                </c:pt>
                <c:pt idx="4440">
                  <c:v>117.1</c:v>
                </c:pt>
                <c:pt idx="4441">
                  <c:v>117.1</c:v>
                </c:pt>
                <c:pt idx="4442">
                  <c:v>116.6</c:v>
                </c:pt>
                <c:pt idx="4443">
                  <c:v>116.6</c:v>
                </c:pt>
                <c:pt idx="4444">
                  <c:v>116.6</c:v>
                </c:pt>
                <c:pt idx="4445">
                  <c:v>116.7</c:v>
                </c:pt>
                <c:pt idx="4446">
                  <c:v>116.7</c:v>
                </c:pt>
                <c:pt idx="4447">
                  <c:v>116.7</c:v>
                </c:pt>
                <c:pt idx="4448">
                  <c:v>116.3</c:v>
                </c:pt>
                <c:pt idx="4449">
                  <c:v>116.3</c:v>
                </c:pt>
                <c:pt idx="4450">
                  <c:v>116.3</c:v>
                </c:pt>
                <c:pt idx="4451">
                  <c:v>114.1</c:v>
                </c:pt>
                <c:pt idx="4452">
                  <c:v>114.1</c:v>
                </c:pt>
                <c:pt idx="4453">
                  <c:v>114.1</c:v>
                </c:pt>
                <c:pt idx="4454">
                  <c:v>109.7</c:v>
                </c:pt>
                <c:pt idx="4455">
                  <c:v>109.7</c:v>
                </c:pt>
                <c:pt idx="4456">
                  <c:v>109.7</c:v>
                </c:pt>
                <c:pt idx="4457">
                  <c:v>105.9</c:v>
                </c:pt>
                <c:pt idx="4458">
                  <c:v>105.9</c:v>
                </c:pt>
                <c:pt idx="4459">
                  <c:v>105.9</c:v>
                </c:pt>
                <c:pt idx="4460">
                  <c:v>104</c:v>
                </c:pt>
                <c:pt idx="4461">
                  <c:v>104</c:v>
                </c:pt>
                <c:pt idx="4462">
                  <c:v>104</c:v>
                </c:pt>
                <c:pt idx="4463">
                  <c:v>102.8</c:v>
                </c:pt>
                <c:pt idx="4464">
                  <c:v>102.8</c:v>
                </c:pt>
                <c:pt idx="4465">
                  <c:v>102.8</c:v>
                </c:pt>
                <c:pt idx="4466">
                  <c:v>102.3</c:v>
                </c:pt>
                <c:pt idx="4467">
                  <c:v>102.3</c:v>
                </c:pt>
                <c:pt idx="4468">
                  <c:v>102.3</c:v>
                </c:pt>
                <c:pt idx="4469">
                  <c:v>102.3</c:v>
                </c:pt>
                <c:pt idx="4470">
                  <c:v>102.3</c:v>
                </c:pt>
                <c:pt idx="4471">
                  <c:v>102.3</c:v>
                </c:pt>
                <c:pt idx="4472">
                  <c:v>102.7</c:v>
                </c:pt>
                <c:pt idx="4473">
                  <c:v>102.7</c:v>
                </c:pt>
                <c:pt idx="4474">
                  <c:v>102.7</c:v>
                </c:pt>
                <c:pt idx="4475">
                  <c:v>102.7</c:v>
                </c:pt>
                <c:pt idx="4476">
                  <c:v>102.7</c:v>
                </c:pt>
                <c:pt idx="4477">
                  <c:v>102.7</c:v>
                </c:pt>
                <c:pt idx="4478">
                  <c:v>102.5</c:v>
                </c:pt>
                <c:pt idx="4479">
                  <c:v>102.5</c:v>
                </c:pt>
                <c:pt idx="4480">
                  <c:v>102.5</c:v>
                </c:pt>
                <c:pt idx="4481">
                  <c:v>101.7</c:v>
                </c:pt>
                <c:pt idx="4482">
                  <c:v>101.7</c:v>
                </c:pt>
                <c:pt idx="4483">
                  <c:v>101.7</c:v>
                </c:pt>
                <c:pt idx="4484">
                  <c:v>102.1</c:v>
                </c:pt>
                <c:pt idx="4485">
                  <c:v>102.1</c:v>
                </c:pt>
                <c:pt idx="4486">
                  <c:v>102.1</c:v>
                </c:pt>
                <c:pt idx="4487">
                  <c:v>102.2</c:v>
                </c:pt>
                <c:pt idx="4488">
                  <c:v>102.2</c:v>
                </c:pt>
                <c:pt idx="4489">
                  <c:v>102.2</c:v>
                </c:pt>
                <c:pt idx="4490">
                  <c:v>102.9</c:v>
                </c:pt>
                <c:pt idx="4491">
                  <c:v>102.9</c:v>
                </c:pt>
                <c:pt idx="4492">
                  <c:v>102.9</c:v>
                </c:pt>
                <c:pt idx="4493">
                  <c:v>102.9</c:v>
                </c:pt>
                <c:pt idx="4494">
                  <c:v>102.9</c:v>
                </c:pt>
                <c:pt idx="4495">
                  <c:v>102.9</c:v>
                </c:pt>
                <c:pt idx="4496">
                  <c:v>103.2</c:v>
                </c:pt>
                <c:pt idx="4497">
                  <c:v>103.2</c:v>
                </c:pt>
                <c:pt idx="4498">
                  <c:v>103.2</c:v>
                </c:pt>
                <c:pt idx="4499">
                  <c:v>104.7</c:v>
                </c:pt>
                <c:pt idx="4500">
                  <c:v>104.7</c:v>
                </c:pt>
                <c:pt idx="4501">
                  <c:v>104.7</c:v>
                </c:pt>
                <c:pt idx="4502">
                  <c:v>107.8</c:v>
                </c:pt>
                <c:pt idx="4503">
                  <c:v>107.8</c:v>
                </c:pt>
                <c:pt idx="4504">
                  <c:v>107.8</c:v>
                </c:pt>
                <c:pt idx="4505">
                  <c:v>111.3</c:v>
                </c:pt>
                <c:pt idx="4506">
                  <c:v>111.3</c:v>
                </c:pt>
                <c:pt idx="4507">
                  <c:v>111.3</c:v>
                </c:pt>
                <c:pt idx="4508">
                  <c:v>114.9</c:v>
                </c:pt>
                <c:pt idx="4509">
                  <c:v>114.9</c:v>
                </c:pt>
                <c:pt idx="4510">
                  <c:v>114.9</c:v>
                </c:pt>
                <c:pt idx="4511">
                  <c:v>115</c:v>
                </c:pt>
                <c:pt idx="4512">
                  <c:v>115</c:v>
                </c:pt>
                <c:pt idx="4513">
                  <c:v>115</c:v>
                </c:pt>
                <c:pt idx="4514">
                  <c:v>113.6</c:v>
                </c:pt>
                <c:pt idx="4515">
                  <c:v>113.6</c:v>
                </c:pt>
                <c:pt idx="4516">
                  <c:v>113.6</c:v>
                </c:pt>
                <c:pt idx="4517">
                  <c:v>112.2</c:v>
                </c:pt>
                <c:pt idx="4518">
                  <c:v>112.2</c:v>
                </c:pt>
                <c:pt idx="4519">
                  <c:v>112.2</c:v>
                </c:pt>
                <c:pt idx="4520">
                  <c:v>112.6</c:v>
                </c:pt>
                <c:pt idx="4521">
                  <c:v>112.6</c:v>
                </c:pt>
                <c:pt idx="4522">
                  <c:v>112.6</c:v>
                </c:pt>
                <c:pt idx="4523">
                  <c:v>114.1</c:v>
                </c:pt>
                <c:pt idx="4524">
                  <c:v>114.1</c:v>
                </c:pt>
                <c:pt idx="4525">
                  <c:v>114.1</c:v>
                </c:pt>
                <c:pt idx="4526">
                  <c:v>115.2</c:v>
                </c:pt>
                <c:pt idx="4527">
                  <c:v>115.2</c:v>
                </c:pt>
                <c:pt idx="4528">
                  <c:v>115.2</c:v>
                </c:pt>
                <c:pt idx="4529">
                  <c:v>115.4</c:v>
                </c:pt>
                <c:pt idx="4530">
                  <c:v>115.4</c:v>
                </c:pt>
                <c:pt idx="4531">
                  <c:v>115.4</c:v>
                </c:pt>
                <c:pt idx="4532">
                  <c:v>115.8</c:v>
                </c:pt>
                <c:pt idx="4533">
                  <c:v>115.8</c:v>
                </c:pt>
                <c:pt idx="4534">
                  <c:v>115.8</c:v>
                </c:pt>
                <c:pt idx="4535">
                  <c:v>115.9</c:v>
                </c:pt>
                <c:pt idx="4536">
                  <c:v>115.9</c:v>
                </c:pt>
                <c:pt idx="4537">
                  <c:v>115.9</c:v>
                </c:pt>
                <c:pt idx="4538">
                  <c:v>116.2</c:v>
                </c:pt>
                <c:pt idx="4539">
                  <c:v>116.2</c:v>
                </c:pt>
                <c:pt idx="4540">
                  <c:v>116.2</c:v>
                </c:pt>
                <c:pt idx="4541">
                  <c:v>116.5</c:v>
                </c:pt>
                <c:pt idx="4542">
                  <c:v>116.5</c:v>
                </c:pt>
                <c:pt idx="4543">
                  <c:v>116.5</c:v>
                </c:pt>
                <c:pt idx="4544">
                  <c:v>116.7</c:v>
                </c:pt>
                <c:pt idx="4545">
                  <c:v>116.7</c:v>
                </c:pt>
                <c:pt idx="4546">
                  <c:v>116.7</c:v>
                </c:pt>
                <c:pt idx="4547">
                  <c:v>116.8</c:v>
                </c:pt>
                <c:pt idx="4548">
                  <c:v>116.8</c:v>
                </c:pt>
                <c:pt idx="4549">
                  <c:v>116.8</c:v>
                </c:pt>
                <c:pt idx="4550">
                  <c:v>117.1</c:v>
                </c:pt>
                <c:pt idx="4551">
                  <c:v>117.1</c:v>
                </c:pt>
                <c:pt idx="4552">
                  <c:v>117.1</c:v>
                </c:pt>
                <c:pt idx="4553">
                  <c:v>116.9</c:v>
                </c:pt>
                <c:pt idx="4554">
                  <c:v>116.9</c:v>
                </c:pt>
                <c:pt idx="4555">
                  <c:v>116.9</c:v>
                </c:pt>
                <c:pt idx="4556">
                  <c:v>116.6</c:v>
                </c:pt>
                <c:pt idx="4557">
                  <c:v>116.6</c:v>
                </c:pt>
                <c:pt idx="4558">
                  <c:v>116.6</c:v>
                </c:pt>
                <c:pt idx="4559">
                  <c:v>116.7</c:v>
                </c:pt>
                <c:pt idx="4560">
                  <c:v>116.7</c:v>
                </c:pt>
                <c:pt idx="4561">
                  <c:v>116.7</c:v>
                </c:pt>
                <c:pt idx="4562">
                  <c:v>117.4</c:v>
                </c:pt>
                <c:pt idx="4563">
                  <c:v>117.4</c:v>
                </c:pt>
                <c:pt idx="4564">
                  <c:v>117.4</c:v>
                </c:pt>
                <c:pt idx="4565">
                  <c:v>118.1</c:v>
                </c:pt>
                <c:pt idx="4566">
                  <c:v>118.1</c:v>
                </c:pt>
                <c:pt idx="4567">
                  <c:v>118.1</c:v>
                </c:pt>
                <c:pt idx="4568">
                  <c:v>118.1</c:v>
                </c:pt>
                <c:pt idx="4569">
                  <c:v>118.1</c:v>
                </c:pt>
                <c:pt idx="4570">
                  <c:v>118.1</c:v>
                </c:pt>
                <c:pt idx="4571">
                  <c:v>118.1</c:v>
                </c:pt>
                <c:pt idx="4572">
                  <c:v>118.1</c:v>
                </c:pt>
                <c:pt idx="4573">
                  <c:v>118.1</c:v>
                </c:pt>
                <c:pt idx="4574">
                  <c:v>118.1</c:v>
                </c:pt>
                <c:pt idx="4575">
                  <c:v>118.1</c:v>
                </c:pt>
                <c:pt idx="4576">
                  <c:v>118.1</c:v>
                </c:pt>
                <c:pt idx="4577">
                  <c:v>118</c:v>
                </c:pt>
                <c:pt idx="4578">
                  <c:v>118</c:v>
                </c:pt>
                <c:pt idx="4579">
                  <c:v>118</c:v>
                </c:pt>
                <c:pt idx="4580">
                  <c:v>117.6</c:v>
                </c:pt>
                <c:pt idx="4581">
                  <c:v>117.6</c:v>
                </c:pt>
                <c:pt idx="4582">
                  <c:v>117.6</c:v>
                </c:pt>
                <c:pt idx="4583">
                  <c:v>117.3</c:v>
                </c:pt>
                <c:pt idx="4584">
                  <c:v>117.3</c:v>
                </c:pt>
                <c:pt idx="4585">
                  <c:v>117.3</c:v>
                </c:pt>
                <c:pt idx="4586">
                  <c:v>117.6</c:v>
                </c:pt>
                <c:pt idx="4587">
                  <c:v>117.6</c:v>
                </c:pt>
                <c:pt idx="4588">
                  <c:v>117.6</c:v>
                </c:pt>
                <c:pt idx="4589">
                  <c:v>117.8</c:v>
                </c:pt>
                <c:pt idx="4590">
                  <c:v>117.8</c:v>
                </c:pt>
                <c:pt idx="4591">
                  <c:v>117.8</c:v>
                </c:pt>
                <c:pt idx="4592">
                  <c:v>118.1</c:v>
                </c:pt>
                <c:pt idx="4593">
                  <c:v>118.1</c:v>
                </c:pt>
                <c:pt idx="4594">
                  <c:v>118.1</c:v>
                </c:pt>
                <c:pt idx="4595">
                  <c:v>118.3</c:v>
                </c:pt>
                <c:pt idx="4596">
                  <c:v>118.3</c:v>
                </c:pt>
                <c:pt idx="4597">
                  <c:v>118.3</c:v>
                </c:pt>
                <c:pt idx="4598">
                  <c:v>118.8</c:v>
                </c:pt>
                <c:pt idx="4599">
                  <c:v>118.8</c:v>
                </c:pt>
                <c:pt idx="4600">
                  <c:v>118.8</c:v>
                </c:pt>
                <c:pt idx="4601">
                  <c:v>119.1</c:v>
                </c:pt>
                <c:pt idx="4602">
                  <c:v>119.1</c:v>
                </c:pt>
                <c:pt idx="4603">
                  <c:v>119.1</c:v>
                </c:pt>
                <c:pt idx="4604">
                  <c:v>119.3</c:v>
                </c:pt>
                <c:pt idx="4605">
                  <c:v>119.3</c:v>
                </c:pt>
                <c:pt idx="4606">
                  <c:v>119.3</c:v>
                </c:pt>
                <c:pt idx="4607">
                  <c:v>119.1</c:v>
                </c:pt>
                <c:pt idx="4608">
                  <c:v>119.1</c:v>
                </c:pt>
                <c:pt idx="4609">
                  <c:v>119.1</c:v>
                </c:pt>
                <c:pt idx="4610">
                  <c:v>119.8</c:v>
                </c:pt>
                <c:pt idx="4611">
                  <c:v>119.8</c:v>
                </c:pt>
                <c:pt idx="4612">
                  <c:v>119.8</c:v>
                </c:pt>
                <c:pt idx="4613">
                  <c:v>120.1</c:v>
                </c:pt>
                <c:pt idx="4614">
                  <c:v>120.1</c:v>
                </c:pt>
                <c:pt idx="4615">
                  <c:v>120.1</c:v>
                </c:pt>
                <c:pt idx="4616">
                  <c:v>120</c:v>
                </c:pt>
                <c:pt idx="4617">
                  <c:v>120</c:v>
                </c:pt>
                <c:pt idx="4618">
                  <c:v>120</c:v>
                </c:pt>
                <c:pt idx="4619">
                  <c:v>120</c:v>
                </c:pt>
                <c:pt idx="4620">
                  <c:v>120</c:v>
                </c:pt>
                <c:pt idx="4621">
                  <c:v>120</c:v>
                </c:pt>
                <c:pt idx="4622">
                  <c:v>120</c:v>
                </c:pt>
                <c:pt idx="4623">
                  <c:v>120</c:v>
                </c:pt>
                <c:pt idx="4624">
                  <c:v>120</c:v>
                </c:pt>
                <c:pt idx="4625">
                  <c:v>120.5</c:v>
                </c:pt>
                <c:pt idx="4626">
                  <c:v>120.5</c:v>
                </c:pt>
                <c:pt idx="4627">
                  <c:v>120.5</c:v>
                </c:pt>
                <c:pt idx="4628">
                  <c:v>120.6</c:v>
                </c:pt>
                <c:pt idx="4629">
                  <c:v>120.6</c:v>
                </c:pt>
                <c:pt idx="4630">
                  <c:v>120.6</c:v>
                </c:pt>
                <c:pt idx="4631">
                  <c:v>121</c:v>
                </c:pt>
                <c:pt idx="4632">
                  <c:v>121</c:v>
                </c:pt>
                <c:pt idx="4633">
                  <c:v>121</c:v>
                </c:pt>
                <c:pt idx="4634">
                  <c:v>121.6</c:v>
                </c:pt>
                <c:pt idx="4635">
                  <c:v>121.6</c:v>
                </c:pt>
                <c:pt idx="4636">
                  <c:v>121.6</c:v>
                </c:pt>
                <c:pt idx="4637">
                  <c:v>121.8</c:v>
                </c:pt>
                <c:pt idx="4638">
                  <c:v>121.8</c:v>
                </c:pt>
                <c:pt idx="4639">
                  <c:v>121.8</c:v>
                </c:pt>
                <c:pt idx="4640">
                  <c:v>122.6</c:v>
                </c:pt>
                <c:pt idx="4641">
                  <c:v>122.6</c:v>
                </c:pt>
                <c:pt idx="4642">
                  <c:v>122.6</c:v>
                </c:pt>
                <c:pt idx="4643">
                  <c:v>123.3</c:v>
                </c:pt>
                <c:pt idx="4644">
                  <c:v>123.3</c:v>
                </c:pt>
                <c:pt idx="4645">
                  <c:v>123.3</c:v>
                </c:pt>
                <c:pt idx="4646">
                  <c:v>124.5</c:v>
                </c:pt>
                <c:pt idx="4647">
                  <c:v>124.5</c:v>
                </c:pt>
                <c:pt idx="4648">
                  <c:v>124.5</c:v>
                </c:pt>
                <c:pt idx="4649">
                  <c:v>124.4</c:v>
                </c:pt>
                <c:pt idx="4650">
                  <c:v>124.4</c:v>
                </c:pt>
                <c:pt idx="4651">
                  <c:v>124.4</c:v>
                </c:pt>
                <c:pt idx="4652">
                  <c:v>124.2</c:v>
                </c:pt>
                <c:pt idx="4653">
                  <c:v>124.2</c:v>
                </c:pt>
                <c:pt idx="4654">
                  <c:v>124.2</c:v>
                </c:pt>
                <c:pt idx="4655">
                  <c:v>123.6</c:v>
                </c:pt>
                <c:pt idx="4656">
                  <c:v>123.6</c:v>
                </c:pt>
                <c:pt idx="4657">
                  <c:v>123.6</c:v>
                </c:pt>
                <c:pt idx="4658">
                  <c:v>123.7</c:v>
                </c:pt>
                <c:pt idx="4659">
                  <c:v>123.7</c:v>
                </c:pt>
                <c:pt idx="4660">
                  <c:v>123.7</c:v>
                </c:pt>
                <c:pt idx="4661">
                  <c:v>123.7</c:v>
                </c:pt>
                <c:pt idx="4662">
                  <c:v>123.7</c:v>
                </c:pt>
                <c:pt idx="4663">
                  <c:v>123.7</c:v>
                </c:pt>
                <c:pt idx="4664">
                  <c:v>123.9</c:v>
                </c:pt>
                <c:pt idx="4665">
                  <c:v>123.9</c:v>
                </c:pt>
                <c:pt idx="4666">
                  <c:v>123.9</c:v>
                </c:pt>
                <c:pt idx="4667">
                  <c:v>123.9</c:v>
                </c:pt>
                <c:pt idx="4668">
                  <c:v>123.9</c:v>
                </c:pt>
                <c:pt idx="4669">
                  <c:v>123.9</c:v>
                </c:pt>
                <c:pt idx="4670">
                  <c:v>124.4</c:v>
                </c:pt>
                <c:pt idx="4671">
                  <c:v>124.4</c:v>
                </c:pt>
                <c:pt idx="4672">
                  <c:v>124.4</c:v>
                </c:pt>
                <c:pt idx="4673">
                  <c:v>124.7</c:v>
                </c:pt>
                <c:pt idx="4674">
                  <c:v>124.7</c:v>
                </c:pt>
                <c:pt idx="4675">
                  <c:v>124.7</c:v>
                </c:pt>
                <c:pt idx="4676">
                  <c:v>124.8</c:v>
                </c:pt>
                <c:pt idx="4677">
                  <c:v>124.8</c:v>
                </c:pt>
                <c:pt idx="4678">
                  <c:v>124.8</c:v>
                </c:pt>
                <c:pt idx="4679">
                  <c:v>124.2</c:v>
                </c:pt>
                <c:pt idx="4680">
                  <c:v>124.2</c:v>
                </c:pt>
                <c:pt idx="4681">
                  <c:v>124.2</c:v>
                </c:pt>
                <c:pt idx="4682">
                  <c:v>124</c:v>
                </c:pt>
                <c:pt idx="4683">
                  <c:v>124</c:v>
                </c:pt>
                <c:pt idx="4684">
                  <c:v>124</c:v>
                </c:pt>
                <c:pt idx="4685">
                  <c:v>123.8</c:v>
                </c:pt>
                <c:pt idx="4686">
                  <c:v>123.8</c:v>
                </c:pt>
                <c:pt idx="4687">
                  <c:v>123.8</c:v>
                </c:pt>
                <c:pt idx="4688">
                  <c:v>123.7</c:v>
                </c:pt>
                <c:pt idx="4689">
                  <c:v>123.7</c:v>
                </c:pt>
                <c:pt idx="4690">
                  <c:v>123.7</c:v>
                </c:pt>
                <c:pt idx="4691">
                  <c:v>123.6</c:v>
                </c:pt>
                <c:pt idx="4692">
                  <c:v>123.6</c:v>
                </c:pt>
                <c:pt idx="4693">
                  <c:v>123.6</c:v>
                </c:pt>
                <c:pt idx="4694">
                  <c:v>123.3</c:v>
                </c:pt>
                <c:pt idx="4695">
                  <c:v>123.3</c:v>
                </c:pt>
                <c:pt idx="4696">
                  <c:v>123.3</c:v>
                </c:pt>
                <c:pt idx="4697">
                  <c:v>123.7</c:v>
                </c:pt>
                <c:pt idx="4698">
                  <c:v>123.7</c:v>
                </c:pt>
                <c:pt idx="4699">
                  <c:v>123.7</c:v>
                </c:pt>
                <c:pt idx="4700">
                  <c:v>123.7</c:v>
                </c:pt>
                <c:pt idx="4701">
                  <c:v>123.7</c:v>
                </c:pt>
                <c:pt idx="4702">
                  <c:v>123.7</c:v>
                </c:pt>
                <c:pt idx="4703">
                  <c:v>124</c:v>
                </c:pt>
                <c:pt idx="4704">
                  <c:v>124</c:v>
                </c:pt>
                <c:pt idx="4705">
                  <c:v>124</c:v>
                </c:pt>
                <c:pt idx="4706">
                  <c:v>124.2</c:v>
                </c:pt>
                <c:pt idx="4707">
                  <c:v>124.2</c:v>
                </c:pt>
                <c:pt idx="4708">
                  <c:v>124.2</c:v>
                </c:pt>
                <c:pt idx="4709">
                  <c:v>124.4</c:v>
                </c:pt>
                <c:pt idx="4710">
                  <c:v>124.4</c:v>
                </c:pt>
                <c:pt idx="4711">
                  <c:v>124.4</c:v>
                </c:pt>
                <c:pt idx="4712">
                  <c:v>124.5</c:v>
                </c:pt>
                <c:pt idx="4713">
                  <c:v>124.5</c:v>
                </c:pt>
                <c:pt idx="4714">
                  <c:v>124.5</c:v>
                </c:pt>
                <c:pt idx="4715">
                  <c:v>124.4</c:v>
                </c:pt>
                <c:pt idx="4716">
                  <c:v>124.4</c:v>
                </c:pt>
                <c:pt idx="4717">
                  <c:v>124.4</c:v>
                </c:pt>
                <c:pt idx="4718">
                  <c:v>124.5</c:v>
                </c:pt>
                <c:pt idx="4719">
                  <c:v>124.5</c:v>
                </c:pt>
                <c:pt idx="4720">
                  <c:v>124.5</c:v>
                </c:pt>
                <c:pt idx="4721">
                  <c:v>125.1</c:v>
                </c:pt>
                <c:pt idx="4722">
                  <c:v>125.1</c:v>
                </c:pt>
                <c:pt idx="4723">
                  <c:v>125.1</c:v>
                </c:pt>
                <c:pt idx="4724">
                  <c:v>125</c:v>
                </c:pt>
                <c:pt idx="4725">
                  <c:v>125</c:v>
                </c:pt>
                <c:pt idx="4726">
                  <c:v>125</c:v>
                </c:pt>
                <c:pt idx="4727">
                  <c:v>125.4</c:v>
                </c:pt>
                <c:pt idx="4728">
                  <c:v>125.4</c:v>
                </c:pt>
                <c:pt idx="4729">
                  <c:v>125.4</c:v>
                </c:pt>
                <c:pt idx="4730">
                  <c:v>125.4</c:v>
                </c:pt>
                <c:pt idx="4731">
                  <c:v>125.4</c:v>
                </c:pt>
                <c:pt idx="4732">
                  <c:v>125.4</c:v>
                </c:pt>
                <c:pt idx="4733">
                  <c:v>126.1</c:v>
                </c:pt>
                <c:pt idx="4734">
                  <c:v>126.1</c:v>
                </c:pt>
                <c:pt idx="4735">
                  <c:v>126.1</c:v>
                </c:pt>
                <c:pt idx="4736">
                  <c:v>125.9</c:v>
                </c:pt>
                <c:pt idx="4737">
                  <c:v>125.9</c:v>
                </c:pt>
                <c:pt idx="4738">
                  <c:v>125.9</c:v>
                </c:pt>
                <c:pt idx="4739">
                  <c:v>125.3</c:v>
                </c:pt>
                <c:pt idx="4740">
                  <c:v>125.3</c:v>
                </c:pt>
                <c:pt idx="4741">
                  <c:v>125.3</c:v>
                </c:pt>
                <c:pt idx="4742">
                  <c:v>125.1</c:v>
                </c:pt>
                <c:pt idx="4743">
                  <c:v>125.1</c:v>
                </c:pt>
                <c:pt idx="4744">
                  <c:v>125.1</c:v>
                </c:pt>
                <c:pt idx="4745">
                  <c:v>125.3</c:v>
                </c:pt>
                <c:pt idx="4746">
                  <c:v>125.3</c:v>
                </c:pt>
                <c:pt idx="4747">
                  <c:v>125.3</c:v>
                </c:pt>
                <c:pt idx="4748">
                  <c:v>125.7</c:v>
                </c:pt>
                <c:pt idx="4749">
                  <c:v>125.7</c:v>
                </c:pt>
                <c:pt idx="4750">
                  <c:v>125.7</c:v>
                </c:pt>
                <c:pt idx="4751">
                  <c:v>126.8</c:v>
                </c:pt>
                <c:pt idx="4752">
                  <c:v>126.8</c:v>
                </c:pt>
                <c:pt idx="4753">
                  <c:v>126.8</c:v>
                </c:pt>
                <c:pt idx="4754">
                  <c:v>126.9</c:v>
                </c:pt>
                <c:pt idx="4755">
                  <c:v>126.9</c:v>
                </c:pt>
                <c:pt idx="4756">
                  <c:v>126.9</c:v>
                </c:pt>
                <c:pt idx="4757">
                  <c:v>127.1</c:v>
                </c:pt>
                <c:pt idx="4758">
                  <c:v>127.1</c:v>
                </c:pt>
                <c:pt idx="4759">
                  <c:v>127.1</c:v>
                </c:pt>
                <c:pt idx="4760">
                  <c:v>126.2</c:v>
                </c:pt>
                <c:pt idx="4761">
                  <c:v>126.2</c:v>
                </c:pt>
                <c:pt idx="4762">
                  <c:v>126.2</c:v>
                </c:pt>
                <c:pt idx="4763">
                  <c:v>126.3</c:v>
                </c:pt>
                <c:pt idx="4764">
                  <c:v>126.3</c:v>
                </c:pt>
                <c:pt idx="4765">
                  <c:v>126.3</c:v>
                </c:pt>
                <c:pt idx="4766">
                  <c:v>126.4</c:v>
                </c:pt>
                <c:pt idx="4767">
                  <c:v>126.4</c:v>
                </c:pt>
                <c:pt idx="4768">
                  <c:v>126.4</c:v>
                </c:pt>
                <c:pt idx="4769">
                  <c:v>126.8</c:v>
                </c:pt>
                <c:pt idx="4770">
                  <c:v>126.8</c:v>
                </c:pt>
                <c:pt idx="4771">
                  <c:v>126.8</c:v>
                </c:pt>
                <c:pt idx="4772">
                  <c:v>126.5</c:v>
                </c:pt>
                <c:pt idx="4773">
                  <c:v>126.5</c:v>
                </c:pt>
                <c:pt idx="4774">
                  <c:v>126.5</c:v>
                </c:pt>
                <c:pt idx="4775">
                  <c:v>126.5</c:v>
                </c:pt>
                <c:pt idx="4776">
                  <c:v>126.5</c:v>
                </c:pt>
                <c:pt idx="4777">
                  <c:v>126.5</c:v>
                </c:pt>
                <c:pt idx="4778">
                  <c:v>126.2</c:v>
                </c:pt>
                <c:pt idx="4779">
                  <c:v>126.2</c:v>
                </c:pt>
                <c:pt idx="4780">
                  <c:v>126.2</c:v>
                </c:pt>
                <c:pt idx="4781">
                  <c:v>126.4</c:v>
                </c:pt>
                <c:pt idx="4782">
                  <c:v>126.4</c:v>
                </c:pt>
                <c:pt idx="4783">
                  <c:v>126.4</c:v>
                </c:pt>
                <c:pt idx="4784">
                  <c:v>126.3</c:v>
                </c:pt>
                <c:pt idx="4785">
                  <c:v>126.3</c:v>
                </c:pt>
                <c:pt idx="4786">
                  <c:v>126.3</c:v>
                </c:pt>
                <c:pt idx="4787">
                  <c:v>126.8</c:v>
                </c:pt>
                <c:pt idx="4788">
                  <c:v>126.8</c:v>
                </c:pt>
                <c:pt idx="4789">
                  <c:v>126.8</c:v>
                </c:pt>
                <c:pt idx="4790">
                  <c:v>126.9</c:v>
                </c:pt>
                <c:pt idx="4791">
                  <c:v>126.9</c:v>
                </c:pt>
                <c:pt idx="4792">
                  <c:v>126.9</c:v>
                </c:pt>
                <c:pt idx="4793">
                  <c:v>127.1</c:v>
                </c:pt>
                <c:pt idx="4794">
                  <c:v>127.1</c:v>
                </c:pt>
                <c:pt idx="4795">
                  <c:v>127.1</c:v>
                </c:pt>
                <c:pt idx="4796">
                  <c:v>126.6</c:v>
                </c:pt>
                <c:pt idx="4797">
                  <c:v>126.6</c:v>
                </c:pt>
                <c:pt idx="4798">
                  <c:v>126.6</c:v>
                </c:pt>
                <c:pt idx="4799">
                  <c:v>126.5</c:v>
                </c:pt>
                <c:pt idx="4800">
                  <c:v>126.5</c:v>
                </c:pt>
                <c:pt idx="4801">
                  <c:v>126.5</c:v>
                </c:pt>
                <c:pt idx="4802">
                  <c:v>126</c:v>
                </c:pt>
                <c:pt idx="4803">
                  <c:v>126</c:v>
                </c:pt>
                <c:pt idx="4804">
                  <c:v>126</c:v>
                </c:pt>
                <c:pt idx="4805">
                  <c:v>125.7</c:v>
                </c:pt>
                <c:pt idx="4806">
                  <c:v>125.7</c:v>
                </c:pt>
                <c:pt idx="4807">
                  <c:v>125.7</c:v>
                </c:pt>
                <c:pt idx="4808">
                  <c:v>125.7</c:v>
                </c:pt>
                <c:pt idx="4809">
                  <c:v>125.7</c:v>
                </c:pt>
                <c:pt idx="4810">
                  <c:v>125.7</c:v>
                </c:pt>
                <c:pt idx="4811">
                  <c:v>126.5</c:v>
                </c:pt>
                <c:pt idx="4812">
                  <c:v>126.5</c:v>
                </c:pt>
                <c:pt idx="4813">
                  <c:v>126.5</c:v>
                </c:pt>
                <c:pt idx="4814">
                  <c:v>127</c:v>
                </c:pt>
                <c:pt idx="4815">
                  <c:v>127</c:v>
                </c:pt>
                <c:pt idx="4816">
                  <c:v>127</c:v>
                </c:pt>
                <c:pt idx="4817">
                  <c:v>127.5</c:v>
                </c:pt>
                <c:pt idx="4818">
                  <c:v>127.5</c:v>
                </c:pt>
                <c:pt idx="4819">
                  <c:v>127.5</c:v>
                </c:pt>
                <c:pt idx="4820">
                  <c:v>126.8</c:v>
                </c:pt>
                <c:pt idx="4821">
                  <c:v>126.8</c:v>
                </c:pt>
                <c:pt idx="4822">
                  <c:v>126.8</c:v>
                </c:pt>
                <c:pt idx="4823">
                  <c:v>126.6</c:v>
                </c:pt>
                <c:pt idx="4824">
                  <c:v>126.6</c:v>
                </c:pt>
                <c:pt idx="4825">
                  <c:v>126.6</c:v>
                </c:pt>
                <c:pt idx="4826">
                  <c:v>126.3</c:v>
                </c:pt>
                <c:pt idx="4827">
                  <c:v>126.3</c:v>
                </c:pt>
                <c:pt idx="4828">
                  <c:v>126.3</c:v>
                </c:pt>
                <c:pt idx="4829">
                  <c:v>126.7</c:v>
                </c:pt>
                <c:pt idx="4830">
                  <c:v>126.7</c:v>
                </c:pt>
                <c:pt idx="4831">
                  <c:v>126.7</c:v>
                </c:pt>
                <c:pt idx="4832">
                  <c:v>126.7</c:v>
                </c:pt>
                <c:pt idx="4833">
                  <c:v>126.7</c:v>
                </c:pt>
                <c:pt idx="4834">
                  <c:v>126.7</c:v>
                </c:pt>
                <c:pt idx="4835">
                  <c:v>127.2</c:v>
                </c:pt>
                <c:pt idx="4836">
                  <c:v>127.2</c:v>
                </c:pt>
                <c:pt idx="4837">
                  <c:v>127.2</c:v>
                </c:pt>
                <c:pt idx="4838">
                  <c:v>127.1</c:v>
                </c:pt>
                <c:pt idx="4839">
                  <c:v>127.1</c:v>
                </c:pt>
                <c:pt idx="4840">
                  <c:v>127.1</c:v>
                </c:pt>
                <c:pt idx="4841">
                  <c:v>127.5</c:v>
                </c:pt>
                <c:pt idx="4842">
                  <c:v>127.5</c:v>
                </c:pt>
                <c:pt idx="4843">
                  <c:v>127.5</c:v>
                </c:pt>
                <c:pt idx="4844">
                  <c:v>127.1</c:v>
                </c:pt>
                <c:pt idx="4845">
                  <c:v>127.1</c:v>
                </c:pt>
                <c:pt idx="4846">
                  <c:v>127.1</c:v>
                </c:pt>
                <c:pt idx="4847">
                  <c:v>127.1</c:v>
                </c:pt>
                <c:pt idx="4848">
                  <c:v>127.1</c:v>
                </c:pt>
                <c:pt idx="4849">
                  <c:v>127.1</c:v>
                </c:pt>
                <c:pt idx="4850">
                  <c:v>127.2</c:v>
                </c:pt>
                <c:pt idx="4851">
                  <c:v>127.2</c:v>
                </c:pt>
                <c:pt idx="4852">
                  <c:v>127.2</c:v>
                </c:pt>
                <c:pt idx="4853">
                  <c:v>127.6</c:v>
                </c:pt>
                <c:pt idx="4854">
                  <c:v>127.6</c:v>
                </c:pt>
                <c:pt idx="4855">
                  <c:v>127.6</c:v>
                </c:pt>
                <c:pt idx="4856">
                  <c:v>128</c:v>
                </c:pt>
                <c:pt idx="4857">
                  <c:v>128</c:v>
                </c:pt>
                <c:pt idx="4858">
                  <c:v>128</c:v>
                </c:pt>
                <c:pt idx="4859">
                  <c:v>128</c:v>
                </c:pt>
                <c:pt idx="4860">
                  <c:v>128</c:v>
                </c:pt>
                <c:pt idx="4861">
                  <c:v>128</c:v>
                </c:pt>
                <c:pt idx="4862">
                  <c:v>128.19999999999999</c:v>
                </c:pt>
                <c:pt idx="4863">
                  <c:v>128.19999999999999</c:v>
                </c:pt>
                <c:pt idx="4864">
                  <c:v>128.19999999999999</c:v>
                </c:pt>
                <c:pt idx="4865">
                  <c:v>127.6</c:v>
                </c:pt>
                <c:pt idx="4866">
                  <c:v>127.6</c:v>
                </c:pt>
                <c:pt idx="4867">
                  <c:v>127.6</c:v>
                </c:pt>
                <c:pt idx="4868">
                  <c:v>127.2</c:v>
                </c:pt>
                <c:pt idx="4869">
                  <c:v>127.2</c:v>
                </c:pt>
                <c:pt idx="4870">
                  <c:v>127.2</c:v>
                </c:pt>
                <c:pt idx="4871">
                  <c:v>127.3</c:v>
                </c:pt>
                <c:pt idx="4872">
                  <c:v>127.3</c:v>
                </c:pt>
                <c:pt idx="4873">
                  <c:v>127.3</c:v>
                </c:pt>
                <c:pt idx="4874">
                  <c:v>127.8</c:v>
                </c:pt>
                <c:pt idx="4875">
                  <c:v>127.8</c:v>
                </c:pt>
                <c:pt idx="4876">
                  <c:v>127.8</c:v>
                </c:pt>
                <c:pt idx="4877">
                  <c:v>128.19999999999999</c:v>
                </c:pt>
                <c:pt idx="4878">
                  <c:v>128.19999999999999</c:v>
                </c:pt>
                <c:pt idx="4879">
                  <c:v>128.19999999999999</c:v>
                </c:pt>
                <c:pt idx="4880">
                  <c:v>127.7</c:v>
                </c:pt>
                <c:pt idx="4881">
                  <c:v>127.7</c:v>
                </c:pt>
                <c:pt idx="4882">
                  <c:v>127.7</c:v>
                </c:pt>
                <c:pt idx="4883">
                  <c:v>127.8</c:v>
                </c:pt>
                <c:pt idx="4884">
                  <c:v>127.8</c:v>
                </c:pt>
                <c:pt idx="4885">
                  <c:v>127.8</c:v>
                </c:pt>
                <c:pt idx="4886">
                  <c:v>128</c:v>
                </c:pt>
                <c:pt idx="4887">
                  <c:v>128</c:v>
                </c:pt>
                <c:pt idx="4888">
                  <c:v>128</c:v>
                </c:pt>
                <c:pt idx="4889">
                  <c:v>128.1</c:v>
                </c:pt>
                <c:pt idx="4890">
                  <c:v>128.1</c:v>
                </c:pt>
                <c:pt idx="4891">
                  <c:v>128.1</c:v>
                </c:pt>
                <c:pt idx="4892">
                  <c:v>127.9</c:v>
                </c:pt>
                <c:pt idx="4893">
                  <c:v>127.9</c:v>
                </c:pt>
                <c:pt idx="4894">
                  <c:v>127.9</c:v>
                </c:pt>
                <c:pt idx="4895">
                  <c:v>128.5</c:v>
                </c:pt>
                <c:pt idx="4896">
                  <c:v>128.5</c:v>
                </c:pt>
                <c:pt idx="4897">
                  <c:v>128.5</c:v>
                </c:pt>
                <c:pt idx="4898">
                  <c:v>129</c:v>
                </c:pt>
                <c:pt idx="4899">
                  <c:v>129</c:v>
                </c:pt>
                <c:pt idx="4900">
                  <c:v>129</c:v>
                </c:pt>
                <c:pt idx="4901">
                  <c:v>129.5</c:v>
                </c:pt>
                <c:pt idx="4902">
                  <c:v>129.5</c:v>
                </c:pt>
                <c:pt idx="4903">
                  <c:v>129.5</c:v>
                </c:pt>
                <c:pt idx="4904">
                  <c:v>128.9</c:v>
                </c:pt>
                <c:pt idx="4905">
                  <c:v>128.9</c:v>
                </c:pt>
                <c:pt idx="4906">
                  <c:v>128.9</c:v>
                </c:pt>
                <c:pt idx="4907">
                  <c:v>129.19999999999999</c:v>
                </c:pt>
                <c:pt idx="4908">
                  <c:v>129.19999999999999</c:v>
                </c:pt>
                <c:pt idx="4909">
                  <c:v>129.19999999999999</c:v>
                </c:pt>
                <c:pt idx="4910">
                  <c:v>129.30000000000001</c:v>
                </c:pt>
                <c:pt idx="4911">
                  <c:v>129.30000000000001</c:v>
                </c:pt>
                <c:pt idx="4912">
                  <c:v>129.30000000000001</c:v>
                </c:pt>
                <c:pt idx="4913">
                  <c:v>129.5</c:v>
                </c:pt>
                <c:pt idx="4914">
                  <c:v>129.5</c:v>
                </c:pt>
                <c:pt idx="4915">
                  <c:v>129.5</c:v>
                </c:pt>
                <c:pt idx="4916">
                  <c:v>128.9</c:v>
                </c:pt>
                <c:pt idx="4917">
                  <c:v>128.9</c:v>
                </c:pt>
                <c:pt idx="4918">
                  <c:v>128.9</c:v>
                </c:pt>
                <c:pt idx="4919">
                  <c:v>129.4</c:v>
                </c:pt>
                <c:pt idx="4920">
                  <c:v>129.4</c:v>
                </c:pt>
                <c:pt idx="4921">
                  <c:v>129.4</c:v>
                </c:pt>
                <c:pt idx="4922">
                  <c:v>129.5</c:v>
                </c:pt>
                <c:pt idx="4923">
                  <c:v>129.5</c:v>
                </c:pt>
                <c:pt idx="4924">
                  <c:v>129.5</c:v>
                </c:pt>
                <c:pt idx="4925">
                  <c:v>129.6</c:v>
                </c:pt>
                <c:pt idx="4926">
                  <c:v>129.6</c:v>
                </c:pt>
                <c:pt idx="4927">
                  <c:v>129.6</c:v>
                </c:pt>
                <c:pt idx="4928">
                  <c:v>129</c:v>
                </c:pt>
                <c:pt idx="4929">
                  <c:v>129</c:v>
                </c:pt>
                <c:pt idx="4930">
                  <c:v>129</c:v>
                </c:pt>
                <c:pt idx="4931">
                  <c:v>129</c:v>
                </c:pt>
                <c:pt idx="4932">
                  <c:v>129</c:v>
                </c:pt>
                <c:pt idx="4933">
                  <c:v>129</c:v>
                </c:pt>
                <c:pt idx="4934">
                  <c:v>128.5</c:v>
                </c:pt>
                <c:pt idx="4935">
                  <c:v>128.5</c:v>
                </c:pt>
                <c:pt idx="4936">
                  <c:v>128.5</c:v>
                </c:pt>
                <c:pt idx="4937">
                  <c:v>128.80000000000001</c:v>
                </c:pt>
                <c:pt idx="4938">
                  <c:v>128.80000000000001</c:v>
                </c:pt>
                <c:pt idx="4939">
                  <c:v>128.80000000000001</c:v>
                </c:pt>
                <c:pt idx="4940">
                  <c:v>129.1</c:v>
                </c:pt>
                <c:pt idx="4941">
                  <c:v>129.1</c:v>
                </c:pt>
                <c:pt idx="4942">
                  <c:v>129.1</c:v>
                </c:pt>
                <c:pt idx="4943">
                  <c:v>129.6</c:v>
                </c:pt>
                <c:pt idx="4944">
                  <c:v>129.6</c:v>
                </c:pt>
                <c:pt idx="4945">
                  <c:v>129.6</c:v>
                </c:pt>
                <c:pt idx="4946">
                  <c:v>129.19999999999999</c:v>
                </c:pt>
                <c:pt idx="4947">
                  <c:v>129.19999999999999</c:v>
                </c:pt>
                <c:pt idx="4948">
                  <c:v>129.19999999999999</c:v>
                </c:pt>
                <c:pt idx="4949">
                  <c:v>129.1</c:v>
                </c:pt>
                <c:pt idx="4950">
                  <c:v>129.1</c:v>
                </c:pt>
                <c:pt idx="4951">
                  <c:v>129.1</c:v>
                </c:pt>
                <c:pt idx="4952">
                  <c:v>129</c:v>
                </c:pt>
                <c:pt idx="4953">
                  <c:v>129</c:v>
                </c:pt>
                <c:pt idx="4954">
                  <c:v>129</c:v>
                </c:pt>
                <c:pt idx="4955">
                  <c:v>128.9</c:v>
                </c:pt>
                <c:pt idx="4956">
                  <c:v>128.9</c:v>
                </c:pt>
                <c:pt idx="4957">
                  <c:v>128.9</c:v>
                </c:pt>
                <c:pt idx="4958">
                  <c:v>129.1</c:v>
                </c:pt>
                <c:pt idx="4959">
                  <c:v>129.1</c:v>
                </c:pt>
                <c:pt idx="4960">
                  <c:v>129.1</c:v>
                </c:pt>
                <c:pt idx="4961">
                  <c:v>129.30000000000001</c:v>
                </c:pt>
                <c:pt idx="4962">
                  <c:v>129.30000000000001</c:v>
                </c:pt>
                <c:pt idx="4963">
                  <c:v>129.30000000000001</c:v>
                </c:pt>
                <c:pt idx="4964">
                  <c:v>129.4</c:v>
                </c:pt>
                <c:pt idx="4965">
                  <c:v>129.4</c:v>
                </c:pt>
                <c:pt idx="4966">
                  <c:v>129.4</c:v>
                </c:pt>
                <c:pt idx="4967">
                  <c:v>129.1</c:v>
                </c:pt>
                <c:pt idx="4968">
                  <c:v>129.1</c:v>
                </c:pt>
                <c:pt idx="4969">
                  <c:v>129.1</c:v>
                </c:pt>
                <c:pt idx="4970">
                  <c:v>129.5</c:v>
                </c:pt>
                <c:pt idx="4971">
                  <c:v>129.5</c:v>
                </c:pt>
                <c:pt idx="4972">
                  <c:v>129.5</c:v>
                </c:pt>
                <c:pt idx="4973">
                  <c:v>129.80000000000001</c:v>
                </c:pt>
                <c:pt idx="4974">
                  <c:v>129.80000000000001</c:v>
                </c:pt>
                <c:pt idx="4975">
                  <c:v>129.80000000000001</c:v>
                </c:pt>
                <c:pt idx="4976">
                  <c:v>129.9</c:v>
                </c:pt>
                <c:pt idx="4977">
                  <c:v>129.9</c:v>
                </c:pt>
                <c:pt idx="4978">
                  <c:v>129.9</c:v>
                </c:pt>
                <c:pt idx="4979">
                  <c:v>130.1</c:v>
                </c:pt>
                <c:pt idx="4980">
                  <c:v>130.1</c:v>
                </c:pt>
                <c:pt idx="4981">
                  <c:v>130.1</c:v>
                </c:pt>
                <c:pt idx="4982">
                  <c:v>130.4</c:v>
                </c:pt>
                <c:pt idx="4983">
                  <c:v>130.4</c:v>
                </c:pt>
                <c:pt idx="4984">
                  <c:v>130.4</c:v>
                </c:pt>
                <c:pt idx="4985">
                  <c:v>130.69999999999999</c:v>
                </c:pt>
                <c:pt idx="4986">
                  <c:v>130.69999999999999</c:v>
                </c:pt>
                <c:pt idx="4987">
                  <c:v>130.69999999999999</c:v>
                </c:pt>
                <c:pt idx="4988">
                  <c:v>130.5</c:v>
                </c:pt>
                <c:pt idx="4989">
                  <c:v>130.5</c:v>
                </c:pt>
                <c:pt idx="4990">
                  <c:v>130.5</c:v>
                </c:pt>
                <c:pt idx="4991">
                  <c:v>130</c:v>
                </c:pt>
                <c:pt idx="4992">
                  <c:v>130</c:v>
                </c:pt>
                <c:pt idx="4993">
                  <c:v>130</c:v>
                </c:pt>
                <c:pt idx="4994">
                  <c:v>130.1</c:v>
                </c:pt>
                <c:pt idx="4995">
                  <c:v>130.1</c:v>
                </c:pt>
                <c:pt idx="4996">
                  <c:v>130.1</c:v>
                </c:pt>
                <c:pt idx="4997">
                  <c:v>130</c:v>
                </c:pt>
                <c:pt idx="4998">
                  <c:v>130</c:v>
                </c:pt>
                <c:pt idx="4999">
                  <c:v>130</c:v>
                </c:pt>
                <c:pt idx="5000">
                  <c:v>129.9</c:v>
                </c:pt>
                <c:pt idx="5001">
                  <c:v>129.9</c:v>
                </c:pt>
                <c:pt idx="5002">
                  <c:v>129.9</c:v>
                </c:pt>
                <c:pt idx="5003">
                  <c:v>129.5</c:v>
                </c:pt>
                <c:pt idx="5004">
                  <c:v>129.5</c:v>
                </c:pt>
                <c:pt idx="5005">
                  <c:v>129.5</c:v>
                </c:pt>
                <c:pt idx="5006">
                  <c:v>129.9</c:v>
                </c:pt>
                <c:pt idx="5007">
                  <c:v>129.9</c:v>
                </c:pt>
                <c:pt idx="5008">
                  <c:v>129.9</c:v>
                </c:pt>
                <c:pt idx="5009">
                  <c:v>129.1</c:v>
                </c:pt>
                <c:pt idx="5010">
                  <c:v>129.1</c:v>
                </c:pt>
                <c:pt idx="5011">
                  <c:v>129.1</c:v>
                </c:pt>
                <c:pt idx="5012">
                  <c:v>128.80000000000001</c:v>
                </c:pt>
                <c:pt idx="5013">
                  <c:v>128.80000000000001</c:v>
                </c:pt>
                <c:pt idx="5014">
                  <c:v>128.80000000000001</c:v>
                </c:pt>
                <c:pt idx="5015">
                  <c:v>127.6</c:v>
                </c:pt>
                <c:pt idx="5016">
                  <c:v>127.6</c:v>
                </c:pt>
                <c:pt idx="5017">
                  <c:v>127.6</c:v>
                </c:pt>
                <c:pt idx="5018">
                  <c:v>127.6</c:v>
                </c:pt>
                <c:pt idx="5019">
                  <c:v>127.6</c:v>
                </c:pt>
                <c:pt idx="5020">
                  <c:v>127.6</c:v>
                </c:pt>
                <c:pt idx="5021">
                  <c:v>127.4</c:v>
                </c:pt>
                <c:pt idx="5022">
                  <c:v>127.4</c:v>
                </c:pt>
                <c:pt idx="5023">
                  <c:v>127.4</c:v>
                </c:pt>
                <c:pt idx="5024">
                  <c:v>128.6</c:v>
                </c:pt>
                <c:pt idx="5025">
                  <c:v>128.6</c:v>
                </c:pt>
                <c:pt idx="5026">
                  <c:v>128.6</c:v>
                </c:pt>
                <c:pt idx="5027">
                  <c:v>129.4</c:v>
                </c:pt>
                <c:pt idx="5028">
                  <c:v>129.4</c:v>
                </c:pt>
                <c:pt idx="5029">
                  <c:v>129.4</c:v>
                </c:pt>
                <c:pt idx="5030">
                  <c:v>129.69999999999999</c:v>
                </c:pt>
                <c:pt idx="5031">
                  <c:v>129.69999999999999</c:v>
                </c:pt>
                <c:pt idx="5032">
                  <c:v>129.69999999999999</c:v>
                </c:pt>
                <c:pt idx="5033">
                  <c:v>129.30000000000001</c:v>
                </c:pt>
                <c:pt idx="5034">
                  <c:v>129.30000000000001</c:v>
                </c:pt>
                <c:pt idx="5035">
                  <c:v>129.30000000000001</c:v>
                </c:pt>
                <c:pt idx="5036">
                  <c:v>129.30000000000001</c:v>
                </c:pt>
                <c:pt idx="5037">
                  <c:v>129.30000000000001</c:v>
                </c:pt>
                <c:pt idx="5038">
                  <c:v>129.30000000000001</c:v>
                </c:pt>
                <c:pt idx="5039">
                  <c:v>129.19999999999999</c:v>
                </c:pt>
                <c:pt idx="5040">
                  <c:v>129.19999999999999</c:v>
                </c:pt>
                <c:pt idx="5041">
                  <c:v>129.19999999999999</c:v>
                </c:pt>
                <c:pt idx="5042">
                  <c:v>128.9</c:v>
                </c:pt>
                <c:pt idx="5043">
                  <c:v>128.9</c:v>
                </c:pt>
                <c:pt idx="5044">
                  <c:v>128.9</c:v>
                </c:pt>
                <c:pt idx="5045">
                  <c:v>128.80000000000001</c:v>
                </c:pt>
                <c:pt idx="5046">
                  <c:v>128.80000000000001</c:v>
                </c:pt>
                <c:pt idx="5047">
                  <c:v>128.80000000000001</c:v>
                </c:pt>
                <c:pt idx="5048">
                  <c:v>129.4</c:v>
                </c:pt>
                <c:pt idx="5049">
                  <c:v>129.4</c:v>
                </c:pt>
                <c:pt idx="5050">
                  <c:v>129.4</c:v>
                </c:pt>
                <c:pt idx="5051">
                  <c:v>130.1</c:v>
                </c:pt>
                <c:pt idx="5052">
                  <c:v>130.1</c:v>
                </c:pt>
                <c:pt idx="5053">
                  <c:v>130.1</c:v>
                </c:pt>
                <c:pt idx="5054">
                  <c:v>130.5</c:v>
                </c:pt>
                <c:pt idx="5055">
                  <c:v>130.5</c:v>
                </c:pt>
                <c:pt idx="5056">
                  <c:v>130.5</c:v>
                </c:pt>
                <c:pt idx="5057">
                  <c:v>130.19999999999999</c:v>
                </c:pt>
                <c:pt idx="5058">
                  <c:v>130.19999999999999</c:v>
                </c:pt>
                <c:pt idx="5059">
                  <c:v>130.19999999999999</c:v>
                </c:pt>
                <c:pt idx="5060">
                  <c:v>130.30000000000001</c:v>
                </c:pt>
                <c:pt idx="5061">
                  <c:v>130.30000000000001</c:v>
                </c:pt>
                <c:pt idx="5062">
                  <c:v>130.30000000000001</c:v>
                </c:pt>
                <c:pt idx="5063">
                  <c:v>130.4</c:v>
                </c:pt>
                <c:pt idx="5064">
                  <c:v>130.4</c:v>
                </c:pt>
                <c:pt idx="5065">
                  <c:v>130.4</c:v>
                </c:pt>
                <c:pt idx="5066">
                  <c:v>130.5</c:v>
                </c:pt>
                <c:pt idx="5067">
                  <c:v>130.5</c:v>
                </c:pt>
                <c:pt idx="5068">
                  <c:v>130.5</c:v>
                </c:pt>
                <c:pt idx="5069">
                  <c:v>129.9</c:v>
                </c:pt>
                <c:pt idx="5070">
                  <c:v>129.9</c:v>
                </c:pt>
                <c:pt idx="5071">
                  <c:v>129.9</c:v>
                </c:pt>
                <c:pt idx="5072">
                  <c:v>129.19999999999999</c:v>
                </c:pt>
                <c:pt idx="5073">
                  <c:v>129.19999999999999</c:v>
                </c:pt>
                <c:pt idx="5074">
                  <c:v>129.19999999999999</c:v>
                </c:pt>
                <c:pt idx="5075">
                  <c:v>128.9</c:v>
                </c:pt>
                <c:pt idx="5076">
                  <c:v>128.9</c:v>
                </c:pt>
                <c:pt idx="5077">
                  <c:v>128.9</c:v>
                </c:pt>
                <c:pt idx="5078">
                  <c:v>129.4</c:v>
                </c:pt>
                <c:pt idx="5079">
                  <c:v>129.4</c:v>
                </c:pt>
                <c:pt idx="5080">
                  <c:v>129.4</c:v>
                </c:pt>
                <c:pt idx="5081">
                  <c:v>130.69999999999999</c:v>
                </c:pt>
                <c:pt idx="5082">
                  <c:v>130.69999999999999</c:v>
                </c:pt>
                <c:pt idx="5083">
                  <c:v>130.69999999999999</c:v>
                </c:pt>
                <c:pt idx="5084">
                  <c:v>130.4</c:v>
                </c:pt>
                <c:pt idx="5085">
                  <c:v>130.4</c:v>
                </c:pt>
                <c:pt idx="5086">
                  <c:v>130.4</c:v>
                </c:pt>
                <c:pt idx="5087">
                  <c:v>129.69999999999999</c:v>
                </c:pt>
                <c:pt idx="5088">
                  <c:v>129.69999999999999</c:v>
                </c:pt>
                <c:pt idx="5089">
                  <c:v>129.69999999999999</c:v>
                </c:pt>
                <c:pt idx="5090">
                  <c:v>128.1</c:v>
                </c:pt>
                <c:pt idx="5091">
                  <c:v>128.1</c:v>
                </c:pt>
                <c:pt idx="5092">
                  <c:v>128.1</c:v>
                </c:pt>
                <c:pt idx="5093">
                  <c:v>127.6</c:v>
                </c:pt>
                <c:pt idx="5094">
                  <c:v>127.6</c:v>
                </c:pt>
                <c:pt idx="5095">
                  <c:v>127.6</c:v>
                </c:pt>
                <c:pt idx="5096">
                  <c:v>127.2</c:v>
                </c:pt>
                <c:pt idx="5097">
                  <c:v>127.2</c:v>
                </c:pt>
                <c:pt idx="5098">
                  <c:v>127.2</c:v>
                </c:pt>
                <c:pt idx="5099">
                  <c:v>126.8</c:v>
                </c:pt>
                <c:pt idx="5100">
                  <c:v>126.8</c:v>
                </c:pt>
                <c:pt idx="5101">
                  <c:v>126.8</c:v>
                </c:pt>
                <c:pt idx="5102">
                  <c:v>127.1</c:v>
                </c:pt>
                <c:pt idx="5103">
                  <c:v>127.1</c:v>
                </c:pt>
                <c:pt idx="5104">
                  <c:v>127.1</c:v>
                </c:pt>
                <c:pt idx="5105">
                  <c:v>127.1</c:v>
                </c:pt>
                <c:pt idx="5106">
                  <c:v>127.1</c:v>
                </c:pt>
                <c:pt idx="5107">
                  <c:v>127.1</c:v>
                </c:pt>
                <c:pt idx="5108">
                  <c:v>127.1</c:v>
                </c:pt>
                <c:pt idx="5109">
                  <c:v>127.1</c:v>
                </c:pt>
                <c:pt idx="5110">
                  <c:v>127.1</c:v>
                </c:pt>
                <c:pt idx="5111">
                  <c:v>126.8</c:v>
                </c:pt>
                <c:pt idx="5112">
                  <c:v>126.8</c:v>
                </c:pt>
                <c:pt idx="5113">
                  <c:v>126.8</c:v>
                </c:pt>
                <c:pt idx="5114">
                  <c:v>126.3</c:v>
                </c:pt>
                <c:pt idx="5115">
                  <c:v>126.3</c:v>
                </c:pt>
                <c:pt idx="5116">
                  <c:v>126.3</c:v>
                </c:pt>
                <c:pt idx="5117">
                  <c:v>126.4</c:v>
                </c:pt>
                <c:pt idx="5118">
                  <c:v>126.4</c:v>
                </c:pt>
                <c:pt idx="5119">
                  <c:v>126.4</c:v>
                </c:pt>
                <c:pt idx="5120">
                  <c:v>126.5</c:v>
                </c:pt>
                <c:pt idx="5121">
                  <c:v>126.5</c:v>
                </c:pt>
                <c:pt idx="5122">
                  <c:v>126.5</c:v>
                </c:pt>
                <c:pt idx="5123">
                  <c:v>127.1</c:v>
                </c:pt>
                <c:pt idx="5124">
                  <c:v>127.1</c:v>
                </c:pt>
                <c:pt idx="5125">
                  <c:v>127.1</c:v>
                </c:pt>
                <c:pt idx="5126">
                  <c:v>127</c:v>
                </c:pt>
                <c:pt idx="5127">
                  <c:v>127</c:v>
                </c:pt>
                <c:pt idx="5128">
                  <c:v>127</c:v>
                </c:pt>
                <c:pt idx="5129">
                  <c:v>127.1</c:v>
                </c:pt>
                <c:pt idx="5130">
                  <c:v>127.1</c:v>
                </c:pt>
                <c:pt idx="5131">
                  <c:v>127.1</c:v>
                </c:pt>
                <c:pt idx="5132">
                  <c:v>127.2</c:v>
                </c:pt>
                <c:pt idx="5133">
                  <c:v>127.2</c:v>
                </c:pt>
                <c:pt idx="5134">
                  <c:v>127.2</c:v>
                </c:pt>
                <c:pt idx="5135">
                  <c:v>127.3</c:v>
                </c:pt>
                <c:pt idx="5136">
                  <c:v>127.3</c:v>
                </c:pt>
                <c:pt idx="5137">
                  <c:v>127.3</c:v>
                </c:pt>
                <c:pt idx="5138">
                  <c:v>127.1</c:v>
                </c:pt>
                <c:pt idx="5139">
                  <c:v>127.1</c:v>
                </c:pt>
                <c:pt idx="5140">
                  <c:v>127.1</c:v>
                </c:pt>
                <c:pt idx="5141">
                  <c:v>127</c:v>
                </c:pt>
                <c:pt idx="5142">
                  <c:v>127</c:v>
                </c:pt>
                <c:pt idx="5143">
                  <c:v>127</c:v>
                </c:pt>
                <c:pt idx="5144">
                  <c:v>126.6</c:v>
                </c:pt>
                <c:pt idx="5145">
                  <c:v>126.6</c:v>
                </c:pt>
                <c:pt idx="5146">
                  <c:v>126.6</c:v>
                </c:pt>
                <c:pt idx="5147">
                  <c:v>126.9</c:v>
                </c:pt>
                <c:pt idx="5148">
                  <c:v>126.9</c:v>
                </c:pt>
                <c:pt idx="5149">
                  <c:v>126.9</c:v>
                </c:pt>
                <c:pt idx="5150">
                  <c:v>126.3</c:v>
                </c:pt>
                <c:pt idx="5151">
                  <c:v>126.3</c:v>
                </c:pt>
                <c:pt idx="5152">
                  <c:v>126.3</c:v>
                </c:pt>
                <c:pt idx="5153">
                  <c:v>126.4</c:v>
                </c:pt>
                <c:pt idx="5154">
                  <c:v>126.4</c:v>
                </c:pt>
                <c:pt idx="5155">
                  <c:v>126.4</c:v>
                </c:pt>
                <c:pt idx="5156">
                  <c:v>125.9</c:v>
                </c:pt>
                <c:pt idx="5157">
                  <c:v>125.9</c:v>
                </c:pt>
                <c:pt idx="5158">
                  <c:v>125.9</c:v>
                </c:pt>
                <c:pt idx="5159">
                  <c:v>126.5</c:v>
                </c:pt>
                <c:pt idx="5160">
                  <c:v>126.5</c:v>
                </c:pt>
                <c:pt idx="5161">
                  <c:v>126.5</c:v>
                </c:pt>
                <c:pt idx="5162">
                  <c:v>126.4</c:v>
                </c:pt>
                <c:pt idx="5163">
                  <c:v>126.4</c:v>
                </c:pt>
                <c:pt idx="5164">
                  <c:v>126.4</c:v>
                </c:pt>
                <c:pt idx="5165">
                  <c:v>126.4</c:v>
                </c:pt>
                <c:pt idx="5166">
                  <c:v>126.4</c:v>
                </c:pt>
                <c:pt idx="5167">
                  <c:v>126.4</c:v>
                </c:pt>
                <c:pt idx="5168">
                  <c:v>126.2</c:v>
                </c:pt>
                <c:pt idx="5169">
                  <c:v>126.2</c:v>
                </c:pt>
                <c:pt idx="5170">
                  <c:v>126.2</c:v>
                </c:pt>
                <c:pt idx="5171">
                  <c:v>126.9</c:v>
                </c:pt>
                <c:pt idx="5172">
                  <c:v>126.9</c:v>
                </c:pt>
                <c:pt idx="5173">
                  <c:v>126.9</c:v>
                </c:pt>
                <c:pt idx="5174">
                  <c:v>127.6</c:v>
                </c:pt>
                <c:pt idx="5175">
                  <c:v>127.6</c:v>
                </c:pt>
                <c:pt idx="5176">
                  <c:v>127.6</c:v>
                </c:pt>
                <c:pt idx="5177">
                  <c:v>127.9</c:v>
                </c:pt>
                <c:pt idx="5178">
                  <c:v>127.9</c:v>
                </c:pt>
                <c:pt idx="5179">
                  <c:v>127.9</c:v>
                </c:pt>
                <c:pt idx="5180">
                  <c:v>127.9</c:v>
                </c:pt>
                <c:pt idx="5181">
                  <c:v>127.9</c:v>
                </c:pt>
                <c:pt idx="5182">
                  <c:v>127.9</c:v>
                </c:pt>
                <c:pt idx="5183">
                  <c:v>128.30000000000001</c:v>
                </c:pt>
                <c:pt idx="5184">
                  <c:v>128.30000000000001</c:v>
                </c:pt>
                <c:pt idx="5185">
                  <c:v>128.30000000000001</c:v>
                </c:pt>
                <c:pt idx="5186">
                  <c:v>128.19999999999999</c:v>
                </c:pt>
                <c:pt idx="5187">
                  <c:v>128.19999999999999</c:v>
                </c:pt>
                <c:pt idx="5188">
                  <c:v>128.19999999999999</c:v>
                </c:pt>
                <c:pt idx="5189">
                  <c:v>128.80000000000001</c:v>
                </c:pt>
                <c:pt idx="5190">
                  <c:v>128.80000000000001</c:v>
                </c:pt>
                <c:pt idx="5191">
                  <c:v>128.80000000000001</c:v>
                </c:pt>
                <c:pt idx="5192">
                  <c:v>128</c:v>
                </c:pt>
                <c:pt idx="5193">
                  <c:v>128</c:v>
                </c:pt>
                <c:pt idx="5194">
                  <c:v>128</c:v>
                </c:pt>
                <c:pt idx="5195">
                  <c:v>128.19999999999999</c:v>
                </c:pt>
                <c:pt idx="5196">
                  <c:v>128.19999999999999</c:v>
                </c:pt>
                <c:pt idx="5197">
                  <c:v>128.19999999999999</c:v>
                </c:pt>
                <c:pt idx="5198">
                  <c:v>127.6</c:v>
                </c:pt>
                <c:pt idx="5199">
                  <c:v>127.6</c:v>
                </c:pt>
                <c:pt idx="5200">
                  <c:v>127.6</c:v>
                </c:pt>
                <c:pt idx="5201">
                  <c:v>128.19999999999999</c:v>
                </c:pt>
                <c:pt idx="5202">
                  <c:v>128.19999999999999</c:v>
                </c:pt>
                <c:pt idx="5203">
                  <c:v>128.19999999999999</c:v>
                </c:pt>
                <c:pt idx="5204">
                  <c:v>128.30000000000001</c:v>
                </c:pt>
                <c:pt idx="5205">
                  <c:v>128.30000000000001</c:v>
                </c:pt>
                <c:pt idx="5206">
                  <c:v>128.30000000000001</c:v>
                </c:pt>
                <c:pt idx="5207">
                  <c:v>128.6</c:v>
                </c:pt>
                <c:pt idx="5208">
                  <c:v>128.6</c:v>
                </c:pt>
                <c:pt idx="5209">
                  <c:v>128.6</c:v>
                </c:pt>
                <c:pt idx="5210">
                  <c:v>128.9</c:v>
                </c:pt>
                <c:pt idx="5211">
                  <c:v>128.9</c:v>
                </c:pt>
                <c:pt idx="5212">
                  <c:v>128.9</c:v>
                </c:pt>
                <c:pt idx="5213">
                  <c:v>128.80000000000001</c:v>
                </c:pt>
                <c:pt idx="5214">
                  <c:v>128.80000000000001</c:v>
                </c:pt>
                <c:pt idx="5215">
                  <c:v>128.80000000000001</c:v>
                </c:pt>
                <c:pt idx="5216">
                  <c:v>128</c:v>
                </c:pt>
                <c:pt idx="5217">
                  <c:v>128</c:v>
                </c:pt>
                <c:pt idx="5218">
                  <c:v>128</c:v>
                </c:pt>
                <c:pt idx="5219">
                  <c:v>127.7</c:v>
                </c:pt>
                <c:pt idx="5220">
                  <c:v>127.7</c:v>
                </c:pt>
                <c:pt idx="5221">
                  <c:v>127.7</c:v>
                </c:pt>
                <c:pt idx="5222">
                  <c:v>127.2</c:v>
                </c:pt>
                <c:pt idx="5223">
                  <c:v>127.2</c:v>
                </c:pt>
                <c:pt idx="5224">
                  <c:v>127.2</c:v>
                </c:pt>
                <c:pt idx="5225">
                  <c:v>127.7</c:v>
                </c:pt>
                <c:pt idx="5226">
                  <c:v>127.7</c:v>
                </c:pt>
                <c:pt idx="5227">
                  <c:v>127.7</c:v>
                </c:pt>
                <c:pt idx="5228">
                  <c:v>127.7</c:v>
                </c:pt>
                <c:pt idx="5229">
                  <c:v>127.7</c:v>
                </c:pt>
                <c:pt idx="5230">
                  <c:v>127.7</c:v>
                </c:pt>
                <c:pt idx="5231">
                  <c:v>128.4</c:v>
                </c:pt>
                <c:pt idx="5232">
                  <c:v>128.4</c:v>
                </c:pt>
                <c:pt idx="5233">
                  <c:v>128.4</c:v>
                </c:pt>
                <c:pt idx="5234">
                  <c:v>128.69999999999999</c:v>
                </c:pt>
                <c:pt idx="5235">
                  <c:v>128.69999999999999</c:v>
                </c:pt>
                <c:pt idx="5236">
                  <c:v>128.69999999999999</c:v>
                </c:pt>
                <c:pt idx="5237">
                  <c:v>128.80000000000001</c:v>
                </c:pt>
                <c:pt idx="5238">
                  <c:v>128.80000000000001</c:v>
                </c:pt>
                <c:pt idx="5239">
                  <c:v>128.80000000000001</c:v>
                </c:pt>
                <c:pt idx="5240">
                  <c:v>128.4</c:v>
                </c:pt>
                <c:pt idx="5241">
                  <c:v>128.4</c:v>
                </c:pt>
                <c:pt idx="5242">
                  <c:v>128.4</c:v>
                </c:pt>
                <c:pt idx="5243">
                  <c:v>128.19999999999999</c:v>
                </c:pt>
                <c:pt idx="5244">
                  <c:v>128.19999999999999</c:v>
                </c:pt>
                <c:pt idx="5245">
                  <c:v>128.19999999999999</c:v>
                </c:pt>
                <c:pt idx="5246">
                  <c:v>128.30000000000001</c:v>
                </c:pt>
                <c:pt idx="5247">
                  <c:v>128.30000000000001</c:v>
                </c:pt>
                <c:pt idx="5248">
                  <c:v>128.30000000000001</c:v>
                </c:pt>
                <c:pt idx="5249">
                  <c:v>128.5</c:v>
                </c:pt>
                <c:pt idx="5250">
                  <c:v>128.5</c:v>
                </c:pt>
                <c:pt idx="5251">
                  <c:v>128.5</c:v>
                </c:pt>
                <c:pt idx="5252">
                  <c:v>129</c:v>
                </c:pt>
                <c:pt idx="5253">
                  <c:v>129</c:v>
                </c:pt>
                <c:pt idx="5254">
                  <c:v>129</c:v>
                </c:pt>
                <c:pt idx="5255">
                  <c:v>129.19999999999999</c:v>
                </c:pt>
                <c:pt idx="5256">
                  <c:v>129.19999999999999</c:v>
                </c:pt>
                <c:pt idx="5257">
                  <c:v>129.19999999999999</c:v>
                </c:pt>
                <c:pt idx="5258">
                  <c:v>130.1</c:v>
                </c:pt>
                <c:pt idx="5259">
                  <c:v>130.1</c:v>
                </c:pt>
                <c:pt idx="5260">
                  <c:v>130.1</c:v>
                </c:pt>
                <c:pt idx="5261">
                  <c:v>130.80000000000001</c:v>
                </c:pt>
                <c:pt idx="5262">
                  <c:v>130.80000000000001</c:v>
                </c:pt>
                <c:pt idx="5263">
                  <c:v>130.80000000000001</c:v>
                </c:pt>
                <c:pt idx="5264">
                  <c:v>131.30000000000001</c:v>
                </c:pt>
                <c:pt idx="5265">
                  <c:v>131.30000000000001</c:v>
                </c:pt>
                <c:pt idx="5266">
                  <c:v>131.30000000000001</c:v>
                </c:pt>
                <c:pt idx="5267">
                  <c:v>130.80000000000001</c:v>
                </c:pt>
                <c:pt idx="5268">
                  <c:v>130.80000000000001</c:v>
                </c:pt>
                <c:pt idx="5269">
                  <c:v>130.80000000000001</c:v>
                </c:pt>
                <c:pt idx="5270">
                  <c:v>130.80000000000001</c:v>
                </c:pt>
                <c:pt idx="5271">
                  <c:v>130.80000000000001</c:v>
                </c:pt>
                <c:pt idx="5272">
                  <c:v>130.80000000000001</c:v>
                </c:pt>
                <c:pt idx="5273">
                  <c:v>131</c:v>
                </c:pt>
                <c:pt idx="5274">
                  <c:v>131</c:v>
                </c:pt>
                <c:pt idx="5275">
                  <c:v>131</c:v>
                </c:pt>
                <c:pt idx="5276">
                  <c:v>132.9</c:v>
                </c:pt>
                <c:pt idx="5277">
                  <c:v>132.9</c:v>
                </c:pt>
                <c:pt idx="5278">
                  <c:v>132.9</c:v>
                </c:pt>
                <c:pt idx="5279">
                  <c:v>133.9</c:v>
                </c:pt>
                <c:pt idx="5280">
                  <c:v>133.9</c:v>
                </c:pt>
                <c:pt idx="5281">
                  <c:v>133.9</c:v>
                </c:pt>
                <c:pt idx="5282">
                  <c:v>135.9</c:v>
                </c:pt>
                <c:pt idx="5283">
                  <c:v>135.9</c:v>
                </c:pt>
                <c:pt idx="5284">
                  <c:v>135.9</c:v>
                </c:pt>
                <c:pt idx="5285">
                  <c:v>136.19999999999999</c:v>
                </c:pt>
                <c:pt idx="5286">
                  <c:v>136.19999999999999</c:v>
                </c:pt>
                <c:pt idx="5287">
                  <c:v>136.19999999999999</c:v>
                </c:pt>
                <c:pt idx="5288">
                  <c:v>137.4</c:v>
                </c:pt>
                <c:pt idx="5289">
                  <c:v>137.4</c:v>
                </c:pt>
                <c:pt idx="5290">
                  <c:v>137.4</c:v>
                </c:pt>
                <c:pt idx="5291">
                  <c:v>150</c:v>
                </c:pt>
                <c:pt idx="5292">
                  <c:v>150</c:v>
                </c:pt>
                <c:pt idx="5293">
                  <c:v>150</c:v>
                </c:pt>
                <c:pt idx="5294">
                  <c:v>143.80000000000001</c:v>
                </c:pt>
                <c:pt idx="5295">
                  <c:v>143.80000000000001</c:v>
                </c:pt>
                <c:pt idx="5296">
                  <c:v>143.80000000000001</c:v>
                </c:pt>
                <c:pt idx="5297">
                  <c:v>141.69999999999999</c:v>
                </c:pt>
                <c:pt idx="5298">
                  <c:v>141.69999999999999</c:v>
                </c:pt>
                <c:pt idx="5299">
                  <c:v>141.69999999999999</c:v>
                </c:pt>
                <c:pt idx="5300">
                  <c:v>137.9</c:v>
                </c:pt>
                <c:pt idx="5301">
                  <c:v>137.9</c:v>
                </c:pt>
                <c:pt idx="5302">
                  <c:v>137.9</c:v>
                </c:pt>
                <c:pt idx="5303">
                  <c:v>136.69999999999999</c:v>
                </c:pt>
                <c:pt idx="5304">
                  <c:v>136.69999999999999</c:v>
                </c:pt>
                <c:pt idx="5305">
                  <c:v>136.69999999999999</c:v>
                </c:pt>
                <c:pt idx="5306">
                  <c:v>135.4</c:v>
                </c:pt>
                <c:pt idx="5307">
                  <c:v>135.4</c:v>
                </c:pt>
                <c:pt idx="5308">
                  <c:v>135.4</c:v>
                </c:pt>
                <c:pt idx="5309">
                  <c:v>134.1</c:v>
                </c:pt>
                <c:pt idx="5310">
                  <c:v>134.1</c:v>
                </c:pt>
                <c:pt idx="5311">
                  <c:v>134.1</c:v>
                </c:pt>
                <c:pt idx="5312">
                  <c:v>134.1</c:v>
                </c:pt>
                <c:pt idx="5313">
                  <c:v>134.1</c:v>
                </c:pt>
                <c:pt idx="5314">
                  <c:v>134.1</c:v>
                </c:pt>
                <c:pt idx="5315">
                  <c:v>133.69999999999999</c:v>
                </c:pt>
                <c:pt idx="5316">
                  <c:v>133.69999999999999</c:v>
                </c:pt>
                <c:pt idx="5317">
                  <c:v>133.69999999999999</c:v>
                </c:pt>
                <c:pt idx="5318">
                  <c:v>133.19999999999999</c:v>
                </c:pt>
                <c:pt idx="5319">
                  <c:v>133.19999999999999</c:v>
                </c:pt>
                <c:pt idx="5320">
                  <c:v>133.19999999999999</c:v>
                </c:pt>
                <c:pt idx="5321">
                  <c:v>132.1</c:v>
                </c:pt>
                <c:pt idx="5322">
                  <c:v>132.1</c:v>
                </c:pt>
                <c:pt idx="5323">
                  <c:v>132.1</c:v>
                </c:pt>
                <c:pt idx="5324">
                  <c:v>131.9</c:v>
                </c:pt>
                <c:pt idx="5325">
                  <c:v>131.9</c:v>
                </c:pt>
                <c:pt idx="5326">
                  <c:v>131.9</c:v>
                </c:pt>
                <c:pt idx="5327">
                  <c:v>131.30000000000001</c:v>
                </c:pt>
                <c:pt idx="5328">
                  <c:v>131.30000000000001</c:v>
                </c:pt>
                <c:pt idx="5329">
                  <c:v>131.30000000000001</c:v>
                </c:pt>
                <c:pt idx="5330">
                  <c:v>131.6</c:v>
                </c:pt>
                <c:pt idx="5331">
                  <c:v>131.6</c:v>
                </c:pt>
                <c:pt idx="5332">
                  <c:v>131.6</c:v>
                </c:pt>
                <c:pt idx="5333">
                  <c:v>131.4</c:v>
                </c:pt>
                <c:pt idx="5334">
                  <c:v>131.4</c:v>
                </c:pt>
                <c:pt idx="5335">
                  <c:v>131.4</c:v>
                </c:pt>
                <c:pt idx="5336">
                  <c:v>131.5</c:v>
                </c:pt>
                <c:pt idx="5337">
                  <c:v>131.5</c:v>
                </c:pt>
                <c:pt idx="5338">
                  <c:v>131.5</c:v>
                </c:pt>
                <c:pt idx="5339">
                  <c:v>131.69999999999999</c:v>
                </c:pt>
                <c:pt idx="5340">
                  <c:v>131.69999999999999</c:v>
                </c:pt>
                <c:pt idx="5341">
                  <c:v>131.69999999999999</c:v>
                </c:pt>
                <c:pt idx="5342">
                  <c:v>132.1</c:v>
                </c:pt>
                <c:pt idx="5343">
                  <c:v>132.1</c:v>
                </c:pt>
                <c:pt idx="5344">
                  <c:v>132.1</c:v>
                </c:pt>
                <c:pt idx="5345">
                  <c:v>132.4</c:v>
                </c:pt>
                <c:pt idx="5346">
                  <c:v>132.4</c:v>
                </c:pt>
                <c:pt idx="5347">
                  <c:v>132.4</c:v>
                </c:pt>
                <c:pt idx="5348">
                  <c:v>132.6</c:v>
                </c:pt>
                <c:pt idx="5349">
                  <c:v>132.6</c:v>
                </c:pt>
                <c:pt idx="5350">
                  <c:v>132.6</c:v>
                </c:pt>
                <c:pt idx="5351">
                  <c:v>132.69999999999999</c:v>
                </c:pt>
                <c:pt idx="5352">
                  <c:v>132.69999999999999</c:v>
                </c:pt>
                <c:pt idx="5353">
                  <c:v>132.69999999999999</c:v>
                </c:pt>
                <c:pt idx="5354">
                  <c:v>132.9</c:v>
                </c:pt>
                <c:pt idx="5355">
                  <c:v>132.9</c:v>
                </c:pt>
                <c:pt idx="5356">
                  <c:v>132.9</c:v>
                </c:pt>
                <c:pt idx="5357">
                  <c:v>132.80000000000001</c:v>
                </c:pt>
                <c:pt idx="5358">
                  <c:v>132.80000000000001</c:v>
                </c:pt>
                <c:pt idx="5359">
                  <c:v>132.80000000000001</c:v>
                </c:pt>
                <c:pt idx="5360">
                  <c:v>133.30000000000001</c:v>
                </c:pt>
                <c:pt idx="5361">
                  <c:v>133.30000000000001</c:v>
                </c:pt>
                <c:pt idx="5362">
                  <c:v>133.30000000000001</c:v>
                </c:pt>
                <c:pt idx="5363">
                  <c:v>133.69999999999999</c:v>
                </c:pt>
                <c:pt idx="5364">
                  <c:v>133.69999999999999</c:v>
                </c:pt>
                <c:pt idx="5365">
                  <c:v>133.69999999999999</c:v>
                </c:pt>
                <c:pt idx="5366">
                  <c:v>134</c:v>
                </c:pt>
                <c:pt idx="5367">
                  <c:v>134</c:v>
                </c:pt>
                <c:pt idx="5368">
                  <c:v>134</c:v>
                </c:pt>
                <c:pt idx="5369">
                  <c:v>133.4</c:v>
                </c:pt>
                <c:pt idx="5370">
                  <c:v>133.4</c:v>
                </c:pt>
                <c:pt idx="5371">
                  <c:v>133.4</c:v>
                </c:pt>
                <c:pt idx="5372">
                  <c:v>132.69999999999999</c:v>
                </c:pt>
                <c:pt idx="5373">
                  <c:v>132.69999999999999</c:v>
                </c:pt>
                <c:pt idx="5374">
                  <c:v>132.69999999999999</c:v>
                </c:pt>
                <c:pt idx="5375">
                  <c:v>132.6</c:v>
                </c:pt>
                <c:pt idx="5376">
                  <c:v>132.6</c:v>
                </c:pt>
                <c:pt idx="5377">
                  <c:v>132.6</c:v>
                </c:pt>
                <c:pt idx="5378">
                  <c:v>133</c:v>
                </c:pt>
                <c:pt idx="5379">
                  <c:v>133</c:v>
                </c:pt>
                <c:pt idx="5380">
                  <c:v>133</c:v>
                </c:pt>
                <c:pt idx="5381">
                  <c:v>133</c:v>
                </c:pt>
                <c:pt idx="5382">
                  <c:v>133</c:v>
                </c:pt>
                <c:pt idx="5383">
                  <c:v>133</c:v>
                </c:pt>
                <c:pt idx="5384">
                  <c:v>133.6</c:v>
                </c:pt>
                <c:pt idx="5385">
                  <c:v>133.6</c:v>
                </c:pt>
                <c:pt idx="5386">
                  <c:v>133.6</c:v>
                </c:pt>
                <c:pt idx="5387">
                  <c:v>133.69999999999999</c:v>
                </c:pt>
                <c:pt idx="5388">
                  <c:v>133.69999999999999</c:v>
                </c:pt>
                <c:pt idx="5389">
                  <c:v>133.69999999999999</c:v>
                </c:pt>
                <c:pt idx="5390">
                  <c:v>134</c:v>
                </c:pt>
                <c:pt idx="5391">
                  <c:v>134</c:v>
                </c:pt>
                <c:pt idx="5392">
                  <c:v>134</c:v>
                </c:pt>
                <c:pt idx="5393">
                  <c:v>133.69999999999999</c:v>
                </c:pt>
                <c:pt idx="5394">
                  <c:v>133.69999999999999</c:v>
                </c:pt>
                <c:pt idx="5395">
                  <c:v>133.69999999999999</c:v>
                </c:pt>
                <c:pt idx="5396">
                  <c:v>133</c:v>
                </c:pt>
                <c:pt idx="5397">
                  <c:v>133</c:v>
                </c:pt>
                <c:pt idx="5398">
                  <c:v>133</c:v>
                </c:pt>
                <c:pt idx="5399">
                  <c:v>133</c:v>
                </c:pt>
                <c:pt idx="5400">
                  <c:v>133</c:v>
                </c:pt>
                <c:pt idx="5401">
                  <c:v>133</c:v>
                </c:pt>
                <c:pt idx="5402">
                  <c:v>132.69999999999999</c:v>
                </c:pt>
                <c:pt idx="5403">
                  <c:v>132.69999999999999</c:v>
                </c:pt>
                <c:pt idx="5404">
                  <c:v>132.69999999999999</c:v>
                </c:pt>
                <c:pt idx="5405">
                  <c:v>133.19999999999999</c:v>
                </c:pt>
                <c:pt idx="5406">
                  <c:v>133.19999999999999</c:v>
                </c:pt>
                <c:pt idx="5407">
                  <c:v>133.19999999999999</c:v>
                </c:pt>
                <c:pt idx="5408">
                  <c:v>134.5</c:v>
                </c:pt>
                <c:pt idx="5409">
                  <c:v>134.5</c:v>
                </c:pt>
                <c:pt idx="5410">
                  <c:v>134.5</c:v>
                </c:pt>
                <c:pt idx="5411">
                  <c:v>135.4</c:v>
                </c:pt>
                <c:pt idx="5412">
                  <c:v>135.4</c:v>
                </c:pt>
                <c:pt idx="5413">
                  <c:v>135.4</c:v>
                </c:pt>
                <c:pt idx="5414">
                  <c:v>136.5</c:v>
                </c:pt>
                <c:pt idx="5415">
                  <c:v>136.5</c:v>
                </c:pt>
                <c:pt idx="5416">
                  <c:v>136.5</c:v>
                </c:pt>
                <c:pt idx="5417">
                  <c:v>136.19999999999999</c:v>
                </c:pt>
                <c:pt idx="5418">
                  <c:v>136.19999999999999</c:v>
                </c:pt>
                <c:pt idx="5419">
                  <c:v>136.19999999999999</c:v>
                </c:pt>
                <c:pt idx="5420">
                  <c:v>137.1</c:v>
                </c:pt>
                <c:pt idx="5421">
                  <c:v>137.1</c:v>
                </c:pt>
                <c:pt idx="5422">
                  <c:v>137.1</c:v>
                </c:pt>
                <c:pt idx="5423">
                  <c:v>136.5</c:v>
                </c:pt>
                <c:pt idx="5424">
                  <c:v>136.5</c:v>
                </c:pt>
                <c:pt idx="5425">
                  <c:v>136.5</c:v>
                </c:pt>
                <c:pt idx="5426">
                  <c:v>136</c:v>
                </c:pt>
                <c:pt idx="5427">
                  <c:v>136</c:v>
                </c:pt>
                <c:pt idx="5428">
                  <c:v>136</c:v>
                </c:pt>
                <c:pt idx="5429">
                  <c:v>134.9</c:v>
                </c:pt>
                <c:pt idx="5430">
                  <c:v>134.9</c:v>
                </c:pt>
                <c:pt idx="5431">
                  <c:v>134.9</c:v>
                </c:pt>
                <c:pt idx="5432">
                  <c:v>135.69999999999999</c:v>
                </c:pt>
                <c:pt idx="5433">
                  <c:v>135.69999999999999</c:v>
                </c:pt>
                <c:pt idx="5434">
                  <c:v>135.69999999999999</c:v>
                </c:pt>
                <c:pt idx="5435">
                  <c:v>136.4</c:v>
                </c:pt>
                <c:pt idx="5436">
                  <c:v>136.4</c:v>
                </c:pt>
                <c:pt idx="5437">
                  <c:v>136.4</c:v>
                </c:pt>
                <c:pt idx="5438">
                  <c:v>136.6</c:v>
                </c:pt>
                <c:pt idx="5439">
                  <c:v>136.6</c:v>
                </c:pt>
                <c:pt idx="5440">
                  <c:v>136.6</c:v>
                </c:pt>
                <c:pt idx="5441">
                  <c:v>136.5</c:v>
                </c:pt>
                <c:pt idx="5442">
                  <c:v>136.5</c:v>
                </c:pt>
                <c:pt idx="5443">
                  <c:v>136.5</c:v>
                </c:pt>
                <c:pt idx="5444">
                  <c:v>135.6</c:v>
                </c:pt>
                <c:pt idx="5445">
                  <c:v>135.6</c:v>
                </c:pt>
                <c:pt idx="5446">
                  <c:v>135.6</c:v>
                </c:pt>
                <c:pt idx="5447">
                  <c:v>135.30000000000001</c:v>
                </c:pt>
                <c:pt idx="5448">
                  <c:v>135.30000000000001</c:v>
                </c:pt>
                <c:pt idx="5449">
                  <c:v>135.30000000000001</c:v>
                </c:pt>
                <c:pt idx="5450">
                  <c:v>134.19999999999999</c:v>
                </c:pt>
                <c:pt idx="5451">
                  <c:v>134.19999999999999</c:v>
                </c:pt>
                <c:pt idx="5452">
                  <c:v>134.19999999999999</c:v>
                </c:pt>
                <c:pt idx="5453">
                  <c:v>133.80000000000001</c:v>
                </c:pt>
                <c:pt idx="5454">
                  <c:v>133.80000000000001</c:v>
                </c:pt>
                <c:pt idx="5455">
                  <c:v>133.80000000000001</c:v>
                </c:pt>
                <c:pt idx="5456">
                  <c:v>133</c:v>
                </c:pt>
                <c:pt idx="5457">
                  <c:v>133</c:v>
                </c:pt>
                <c:pt idx="5458">
                  <c:v>133</c:v>
                </c:pt>
                <c:pt idx="5459">
                  <c:v>132.4</c:v>
                </c:pt>
                <c:pt idx="5460">
                  <c:v>132.4</c:v>
                </c:pt>
                <c:pt idx="5461">
                  <c:v>132.4</c:v>
                </c:pt>
                <c:pt idx="5462">
                  <c:v>132.19999999999999</c:v>
                </c:pt>
                <c:pt idx="5463">
                  <c:v>132.19999999999999</c:v>
                </c:pt>
                <c:pt idx="5464">
                  <c:v>132.19999999999999</c:v>
                </c:pt>
                <c:pt idx="5465">
                  <c:v>131.6</c:v>
                </c:pt>
                <c:pt idx="5466">
                  <c:v>131.6</c:v>
                </c:pt>
                <c:pt idx="5467">
                  <c:v>131.6</c:v>
                </c:pt>
                <c:pt idx="5468">
                  <c:v>131.30000000000001</c:v>
                </c:pt>
                <c:pt idx="5469">
                  <c:v>131.30000000000001</c:v>
                </c:pt>
                <c:pt idx="5470">
                  <c:v>131.30000000000001</c:v>
                </c:pt>
                <c:pt idx="5471">
                  <c:v>131</c:v>
                </c:pt>
                <c:pt idx="5472">
                  <c:v>131</c:v>
                </c:pt>
                <c:pt idx="5473">
                  <c:v>131</c:v>
                </c:pt>
                <c:pt idx="5474">
                  <c:v>130.30000000000001</c:v>
                </c:pt>
                <c:pt idx="5475">
                  <c:v>130.30000000000001</c:v>
                </c:pt>
                <c:pt idx="5476">
                  <c:v>130.30000000000001</c:v>
                </c:pt>
                <c:pt idx="5477">
                  <c:v>129.6</c:v>
                </c:pt>
                <c:pt idx="5478">
                  <c:v>129.6</c:v>
                </c:pt>
                <c:pt idx="5479">
                  <c:v>129.6</c:v>
                </c:pt>
                <c:pt idx="5480">
                  <c:v>128.69999999999999</c:v>
                </c:pt>
                <c:pt idx="5481">
                  <c:v>128.69999999999999</c:v>
                </c:pt>
                <c:pt idx="5482">
                  <c:v>128.69999999999999</c:v>
                </c:pt>
                <c:pt idx="5483">
                  <c:v>128.80000000000001</c:v>
                </c:pt>
                <c:pt idx="5484">
                  <c:v>128.80000000000001</c:v>
                </c:pt>
                <c:pt idx="5485">
                  <c:v>128.80000000000001</c:v>
                </c:pt>
                <c:pt idx="5486">
                  <c:v>128.19999999999999</c:v>
                </c:pt>
                <c:pt idx="5487">
                  <c:v>128.19999999999999</c:v>
                </c:pt>
                <c:pt idx="5488">
                  <c:v>128.19999999999999</c:v>
                </c:pt>
                <c:pt idx="5489">
                  <c:v>127.6</c:v>
                </c:pt>
                <c:pt idx="5490">
                  <c:v>127.6</c:v>
                </c:pt>
                <c:pt idx="5491">
                  <c:v>127.6</c:v>
                </c:pt>
                <c:pt idx="5492">
                  <c:v>126.8</c:v>
                </c:pt>
                <c:pt idx="5493">
                  <c:v>126.8</c:v>
                </c:pt>
                <c:pt idx="5494">
                  <c:v>126.8</c:v>
                </c:pt>
                <c:pt idx="5495">
                  <c:v>126.7</c:v>
                </c:pt>
                <c:pt idx="5496">
                  <c:v>126.7</c:v>
                </c:pt>
                <c:pt idx="5497">
                  <c:v>126.7</c:v>
                </c:pt>
                <c:pt idx="5498">
                  <c:v>126.7</c:v>
                </c:pt>
                <c:pt idx="5499">
                  <c:v>126.7</c:v>
                </c:pt>
                <c:pt idx="5500">
                  <c:v>126.7</c:v>
                </c:pt>
                <c:pt idx="5501">
                  <c:v>126.6</c:v>
                </c:pt>
                <c:pt idx="5502">
                  <c:v>126.6</c:v>
                </c:pt>
                <c:pt idx="5503">
                  <c:v>126.6</c:v>
                </c:pt>
                <c:pt idx="5504">
                  <c:v>126.8</c:v>
                </c:pt>
                <c:pt idx="5505">
                  <c:v>126.8</c:v>
                </c:pt>
                <c:pt idx="5506">
                  <c:v>126.8</c:v>
                </c:pt>
                <c:pt idx="5507">
                  <c:v>126.3</c:v>
                </c:pt>
                <c:pt idx="5508">
                  <c:v>126.3</c:v>
                </c:pt>
                <c:pt idx="5509">
                  <c:v>126.3</c:v>
                </c:pt>
                <c:pt idx="5510">
                  <c:v>125.6</c:v>
                </c:pt>
                <c:pt idx="5511">
                  <c:v>125.6</c:v>
                </c:pt>
                <c:pt idx="5512">
                  <c:v>125.6</c:v>
                </c:pt>
                <c:pt idx="5513">
                  <c:v>124.9</c:v>
                </c:pt>
                <c:pt idx="5514">
                  <c:v>124.9</c:v>
                </c:pt>
                <c:pt idx="5515">
                  <c:v>124.9</c:v>
                </c:pt>
                <c:pt idx="5516">
                  <c:v>125.9</c:v>
                </c:pt>
                <c:pt idx="5517">
                  <c:v>125.9</c:v>
                </c:pt>
                <c:pt idx="5518">
                  <c:v>125.9</c:v>
                </c:pt>
                <c:pt idx="5519">
                  <c:v>126.2</c:v>
                </c:pt>
                <c:pt idx="5520">
                  <c:v>126.2</c:v>
                </c:pt>
                <c:pt idx="5521">
                  <c:v>126.2</c:v>
                </c:pt>
                <c:pt idx="5522">
                  <c:v>125.6</c:v>
                </c:pt>
                <c:pt idx="5523">
                  <c:v>125.6</c:v>
                </c:pt>
                <c:pt idx="5524">
                  <c:v>125.6</c:v>
                </c:pt>
                <c:pt idx="5525">
                  <c:v>125.1</c:v>
                </c:pt>
                <c:pt idx="5526">
                  <c:v>125.1</c:v>
                </c:pt>
                <c:pt idx="5527">
                  <c:v>125.1</c:v>
                </c:pt>
                <c:pt idx="5528">
                  <c:v>125.4</c:v>
                </c:pt>
                <c:pt idx="5529">
                  <c:v>125.4</c:v>
                </c:pt>
                <c:pt idx="5530">
                  <c:v>125.4</c:v>
                </c:pt>
                <c:pt idx="5531">
                  <c:v>126.1</c:v>
                </c:pt>
                <c:pt idx="5532">
                  <c:v>126.1</c:v>
                </c:pt>
                <c:pt idx="5533">
                  <c:v>126.1</c:v>
                </c:pt>
                <c:pt idx="5534">
                  <c:v>126.1</c:v>
                </c:pt>
                <c:pt idx="5535">
                  <c:v>126.1</c:v>
                </c:pt>
                <c:pt idx="5536">
                  <c:v>126.1</c:v>
                </c:pt>
                <c:pt idx="5537">
                  <c:v>126.2</c:v>
                </c:pt>
                <c:pt idx="5538">
                  <c:v>126.2</c:v>
                </c:pt>
                <c:pt idx="5539">
                  <c:v>126.2</c:v>
                </c:pt>
                <c:pt idx="5540">
                  <c:v>126.2</c:v>
                </c:pt>
                <c:pt idx="5541">
                  <c:v>126.2</c:v>
                </c:pt>
                <c:pt idx="5542">
                  <c:v>126.2</c:v>
                </c:pt>
                <c:pt idx="5543">
                  <c:v>125.9</c:v>
                </c:pt>
                <c:pt idx="5544">
                  <c:v>125.9</c:v>
                </c:pt>
                <c:pt idx="5545">
                  <c:v>125.9</c:v>
                </c:pt>
                <c:pt idx="5546">
                  <c:v>126.5</c:v>
                </c:pt>
                <c:pt idx="5547">
                  <c:v>126.5</c:v>
                </c:pt>
                <c:pt idx="5548">
                  <c:v>126.5</c:v>
                </c:pt>
                <c:pt idx="5549">
                  <c:v>126.3</c:v>
                </c:pt>
                <c:pt idx="5550">
                  <c:v>126.3</c:v>
                </c:pt>
                <c:pt idx="5551">
                  <c:v>126.3</c:v>
                </c:pt>
                <c:pt idx="5552">
                  <c:v>126.5</c:v>
                </c:pt>
                <c:pt idx="5553">
                  <c:v>126.5</c:v>
                </c:pt>
                <c:pt idx="5554">
                  <c:v>126.5</c:v>
                </c:pt>
                <c:pt idx="5555">
                  <c:v>126.7</c:v>
                </c:pt>
                <c:pt idx="5556">
                  <c:v>126.7</c:v>
                </c:pt>
                <c:pt idx="5557">
                  <c:v>126.7</c:v>
                </c:pt>
                <c:pt idx="5558">
                  <c:v>126.8</c:v>
                </c:pt>
                <c:pt idx="5559">
                  <c:v>126.8</c:v>
                </c:pt>
                <c:pt idx="5560">
                  <c:v>126.8</c:v>
                </c:pt>
                <c:pt idx="5561">
                  <c:v>127.1</c:v>
                </c:pt>
                <c:pt idx="5562">
                  <c:v>127.1</c:v>
                </c:pt>
                <c:pt idx="5563">
                  <c:v>127.1</c:v>
                </c:pt>
                <c:pt idx="5564">
                  <c:v>126.4</c:v>
                </c:pt>
                <c:pt idx="5565">
                  <c:v>126.4</c:v>
                </c:pt>
                <c:pt idx="5566">
                  <c:v>126.4</c:v>
                </c:pt>
                <c:pt idx="5567">
                  <c:v>126.8</c:v>
                </c:pt>
                <c:pt idx="5568">
                  <c:v>126.8</c:v>
                </c:pt>
                <c:pt idx="5569">
                  <c:v>126.8</c:v>
                </c:pt>
                <c:pt idx="5570">
                  <c:v>126.5</c:v>
                </c:pt>
                <c:pt idx="5571">
                  <c:v>126.5</c:v>
                </c:pt>
                <c:pt idx="5572">
                  <c:v>126.5</c:v>
                </c:pt>
                <c:pt idx="5573">
                  <c:v>126.1</c:v>
                </c:pt>
                <c:pt idx="5574">
                  <c:v>126.1</c:v>
                </c:pt>
                <c:pt idx="5575">
                  <c:v>126.1</c:v>
                </c:pt>
                <c:pt idx="5576">
                  <c:v>125.4</c:v>
                </c:pt>
                <c:pt idx="5577">
                  <c:v>125.4</c:v>
                </c:pt>
                <c:pt idx="5578">
                  <c:v>125.4</c:v>
                </c:pt>
                <c:pt idx="5579">
                  <c:v>125.2</c:v>
                </c:pt>
                <c:pt idx="5580">
                  <c:v>125.2</c:v>
                </c:pt>
                <c:pt idx="5581">
                  <c:v>125.2</c:v>
                </c:pt>
                <c:pt idx="5582">
                  <c:v>125.3</c:v>
                </c:pt>
                <c:pt idx="5583">
                  <c:v>125.3</c:v>
                </c:pt>
                <c:pt idx="5584">
                  <c:v>125.3</c:v>
                </c:pt>
                <c:pt idx="5585">
                  <c:v>125.4</c:v>
                </c:pt>
                <c:pt idx="5586">
                  <c:v>125.4</c:v>
                </c:pt>
                <c:pt idx="5587">
                  <c:v>125.4</c:v>
                </c:pt>
                <c:pt idx="5588">
                  <c:v>125.2</c:v>
                </c:pt>
                <c:pt idx="5589">
                  <c:v>125.2</c:v>
                </c:pt>
                <c:pt idx="5590">
                  <c:v>125.2</c:v>
                </c:pt>
                <c:pt idx="5591">
                  <c:v>125.5</c:v>
                </c:pt>
                <c:pt idx="5592">
                  <c:v>125.5</c:v>
                </c:pt>
                <c:pt idx="5593">
                  <c:v>125.5</c:v>
                </c:pt>
                <c:pt idx="5594">
                  <c:v>125.6</c:v>
                </c:pt>
                <c:pt idx="5595">
                  <c:v>125.6</c:v>
                </c:pt>
                <c:pt idx="5596">
                  <c:v>125.6</c:v>
                </c:pt>
                <c:pt idx="5597">
                  <c:v>125.8</c:v>
                </c:pt>
                <c:pt idx="5598">
                  <c:v>125.8</c:v>
                </c:pt>
                <c:pt idx="5599">
                  <c:v>125.8</c:v>
                </c:pt>
                <c:pt idx="5600">
                  <c:v>125.1</c:v>
                </c:pt>
                <c:pt idx="5601">
                  <c:v>125.1</c:v>
                </c:pt>
                <c:pt idx="5602">
                  <c:v>125.1</c:v>
                </c:pt>
                <c:pt idx="5603">
                  <c:v>125.4</c:v>
                </c:pt>
                <c:pt idx="5604">
                  <c:v>125.4</c:v>
                </c:pt>
                <c:pt idx="5605">
                  <c:v>125.4</c:v>
                </c:pt>
                <c:pt idx="5606">
                  <c:v>125.3</c:v>
                </c:pt>
                <c:pt idx="5607">
                  <c:v>125.3</c:v>
                </c:pt>
                <c:pt idx="5608">
                  <c:v>125.3</c:v>
                </c:pt>
                <c:pt idx="5609">
                  <c:v>125.5</c:v>
                </c:pt>
                <c:pt idx="5610">
                  <c:v>125.5</c:v>
                </c:pt>
                <c:pt idx="5611">
                  <c:v>125.5</c:v>
                </c:pt>
                <c:pt idx="5612">
                  <c:v>125</c:v>
                </c:pt>
                <c:pt idx="5613">
                  <c:v>125</c:v>
                </c:pt>
                <c:pt idx="5614">
                  <c:v>125</c:v>
                </c:pt>
                <c:pt idx="5615">
                  <c:v>124.9</c:v>
                </c:pt>
                <c:pt idx="5616">
                  <c:v>124.9</c:v>
                </c:pt>
                <c:pt idx="5617">
                  <c:v>124.9</c:v>
                </c:pt>
                <c:pt idx="5618">
                  <c:v>124.9</c:v>
                </c:pt>
                <c:pt idx="5619">
                  <c:v>124.9</c:v>
                </c:pt>
                <c:pt idx="5620">
                  <c:v>124.9</c:v>
                </c:pt>
                <c:pt idx="5621">
                  <c:v>124.8</c:v>
                </c:pt>
                <c:pt idx="5622">
                  <c:v>124.8</c:v>
                </c:pt>
                <c:pt idx="5623">
                  <c:v>124.8</c:v>
                </c:pt>
                <c:pt idx="5624">
                  <c:v>124.7</c:v>
                </c:pt>
                <c:pt idx="5625">
                  <c:v>124.7</c:v>
                </c:pt>
                <c:pt idx="5626">
                  <c:v>124.7</c:v>
                </c:pt>
                <c:pt idx="5627">
                  <c:v>124.6</c:v>
                </c:pt>
                <c:pt idx="5628">
                  <c:v>124.6</c:v>
                </c:pt>
                <c:pt idx="5629">
                  <c:v>124.6</c:v>
                </c:pt>
                <c:pt idx="5630">
                  <c:v>124.8</c:v>
                </c:pt>
                <c:pt idx="5631">
                  <c:v>124.8</c:v>
                </c:pt>
                <c:pt idx="5632">
                  <c:v>124.8</c:v>
                </c:pt>
                <c:pt idx="5633">
                  <c:v>124.1</c:v>
                </c:pt>
                <c:pt idx="5634">
                  <c:v>124.1</c:v>
                </c:pt>
                <c:pt idx="5635">
                  <c:v>124.1</c:v>
                </c:pt>
                <c:pt idx="5636">
                  <c:v>123.6</c:v>
                </c:pt>
                <c:pt idx="5637">
                  <c:v>123.6</c:v>
                </c:pt>
                <c:pt idx="5638">
                  <c:v>123.6</c:v>
                </c:pt>
                <c:pt idx="5639">
                  <c:v>123.1</c:v>
                </c:pt>
                <c:pt idx="5640">
                  <c:v>123.1</c:v>
                </c:pt>
                <c:pt idx="5641">
                  <c:v>123.1</c:v>
                </c:pt>
                <c:pt idx="5642">
                  <c:v>122</c:v>
                </c:pt>
                <c:pt idx="5643">
                  <c:v>122</c:v>
                </c:pt>
                <c:pt idx="5644">
                  <c:v>122</c:v>
                </c:pt>
                <c:pt idx="5645">
                  <c:v>119</c:v>
                </c:pt>
                <c:pt idx="5646">
                  <c:v>119</c:v>
                </c:pt>
                <c:pt idx="5647">
                  <c:v>119</c:v>
                </c:pt>
                <c:pt idx="5648">
                  <c:v>116</c:v>
                </c:pt>
                <c:pt idx="5649">
                  <c:v>116</c:v>
                </c:pt>
                <c:pt idx="5650">
                  <c:v>116</c:v>
                </c:pt>
                <c:pt idx="5651">
                  <c:v>113.6</c:v>
                </c:pt>
                <c:pt idx="5652">
                  <c:v>113.6</c:v>
                </c:pt>
                <c:pt idx="5653">
                  <c:v>113.6</c:v>
                </c:pt>
                <c:pt idx="5654">
                  <c:v>113.3</c:v>
                </c:pt>
                <c:pt idx="5655">
                  <c:v>113.3</c:v>
                </c:pt>
                <c:pt idx="5656">
                  <c:v>113.3</c:v>
                </c:pt>
                <c:pt idx="5657">
                  <c:v>113</c:v>
                </c:pt>
                <c:pt idx="5658">
                  <c:v>113</c:v>
                </c:pt>
                <c:pt idx="5659">
                  <c:v>113</c:v>
                </c:pt>
                <c:pt idx="5660">
                  <c:v>113.9</c:v>
                </c:pt>
                <c:pt idx="5661">
                  <c:v>113.9</c:v>
                </c:pt>
                <c:pt idx="5662">
                  <c:v>113.9</c:v>
                </c:pt>
                <c:pt idx="5663">
                  <c:v>113.8</c:v>
                </c:pt>
                <c:pt idx="5664">
                  <c:v>113.8</c:v>
                </c:pt>
                <c:pt idx="5665">
                  <c:v>113.8</c:v>
                </c:pt>
                <c:pt idx="5666">
                  <c:v>113.4</c:v>
                </c:pt>
                <c:pt idx="5667">
                  <c:v>113.4</c:v>
                </c:pt>
                <c:pt idx="5668">
                  <c:v>113.4</c:v>
                </c:pt>
                <c:pt idx="5669">
                  <c:v>112.6</c:v>
                </c:pt>
                <c:pt idx="5670">
                  <c:v>112.6</c:v>
                </c:pt>
                <c:pt idx="5671">
                  <c:v>112.6</c:v>
                </c:pt>
                <c:pt idx="5672">
                  <c:v>113.2</c:v>
                </c:pt>
                <c:pt idx="5673">
                  <c:v>113.2</c:v>
                </c:pt>
                <c:pt idx="5674">
                  <c:v>113.2</c:v>
                </c:pt>
                <c:pt idx="5675">
                  <c:v>113.1</c:v>
                </c:pt>
                <c:pt idx="5676">
                  <c:v>113.1</c:v>
                </c:pt>
                <c:pt idx="5677">
                  <c:v>113.1</c:v>
                </c:pt>
                <c:pt idx="5678">
                  <c:v>113.3</c:v>
                </c:pt>
                <c:pt idx="5679">
                  <c:v>113.3</c:v>
                </c:pt>
                <c:pt idx="5680">
                  <c:v>113.3</c:v>
                </c:pt>
                <c:pt idx="5681">
                  <c:v>116.9</c:v>
                </c:pt>
                <c:pt idx="5682">
                  <c:v>116.9</c:v>
                </c:pt>
                <c:pt idx="5683">
                  <c:v>116.9</c:v>
                </c:pt>
                <c:pt idx="5684">
                  <c:v>122.6</c:v>
                </c:pt>
                <c:pt idx="5685">
                  <c:v>122.6</c:v>
                </c:pt>
                <c:pt idx="5686">
                  <c:v>122.6</c:v>
                </c:pt>
                <c:pt idx="5687">
                  <c:v>123.9</c:v>
                </c:pt>
                <c:pt idx="5688">
                  <c:v>123.9</c:v>
                </c:pt>
                <c:pt idx="5689">
                  <c:v>123.9</c:v>
                </c:pt>
                <c:pt idx="5690">
                  <c:v>125.4</c:v>
                </c:pt>
                <c:pt idx="5691">
                  <c:v>125.4</c:v>
                </c:pt>
                <c:pt idx="5692">
                  <c:v>125.4</c:v>
                </c:pt>
                <c:pt idx="5693">
                  <c:v>126.9</c:v>
                </c:pt>
                <c:pt idx="5694">
                  <c:v>126.9</c:v>
                </c:pt>
                <c:pt idx="5695">
                  <c:v>126.9</c:v>
                </c:pt>
                <c:pt idx="5696">
                  <c:v>126.9</c:v>
                </c:pt>
                <c:pt idx="5697">
                  <c:v>126.9</c:v>
                </c:pt>
                <c:pt idx="5698">
                  <c:v>126.9</c:v>
                </c:pt>
                <c:pt idx="5699">
                  <c:v>127.8</c:v>
                </c:pt>
                <c:pt idx="5700">
                  <c:v>127.8</c:v>
                </c:pt>
                <c:pt idx="5701">
                  <c:v>127.8</c:v>
                </c:pt>
                <c:pt idx="5702">
                  <c:v>127.8</c:v>
                </c:pt>
                <c:pt idx="5703">
                  <c:v>127.8</c:v>
                </c:pt>
                <c:pt idx="5704">
                  <c:v>127.8</c:v>
                </c:pt>
                <c:pt idx="5705">
                  <c:v>129</c:v>
                </c:pt>
                <c:pt idx="5706">
                  <c:v>129</c:v>
                </c:pt>
                <c:pt idx="5707">
                  <c:v>129</c:v>
                </c:pt>
                <c:pt idx="5708">
                  <c:v>128.30000000000001</c:v>
                </c:pt>
                <c:pt idx="5709">
                  <c:v>128.30000000000001</c:v>
                </c:pt>
                <c:pt idx="5710">
                  <c:v>128.30000000000001</c:v>
                </c:pt>
                <c:pt idx="5711">
                  <c:v>128.5</c:v>
                </c:pt>
                <c:pt idx="5712">
                  <c:v>128.5</c:v>
                </c:pt>
                <c:pt idx="5713">
                  <c:v>128.5</c:v>
                </c:pt>
                <c:pt idx="5714">
                  <c:v>127.7</c:v>
                </c:pt>
                <c:pt idx="5715">
                  <c:v>127.7</c:v>
                </c:pt>
                <c:pt idx="5716">
                  <c:v>127.7</c:v>
                </c:pt>
                <c:pt idx="5717">
                  <c:v>128.19999999999999</c:v>
                </c:pt>
                <c:pt idx="5718">
                  <c:v>128.19999999999999</c:v>
                </c:pt>
                <c:pt idx="5719">
                  <c:v>128.19999999999999</c:v>
                </c:pt>
                <c:pt idx="5720">
                  <c:v>128.30000000000001</c:v>
                </c:pt>
                <c:pt idx="5721">
                  <c:v>128.30000000000001</c:v>
                </c:pt>
                <c:pt idx="5722">
                  <c:v>128.30000000000001</c:v>
                </c:pt>
                <c:pt idx="5723">
                  <c:v>128.69999999999999</c:v>
                </c:pt>
                <c:pt idx="5724">
                  <c:v>128.69999999999999</c:v>
                </c:pt>
                <c:pt idx="5725">
                  <c:v>128.69999999999999</c:v>
                </c:pt>
                <c:pt idx="5726">
                  <c:v>129.69999999999999</c:v>
                </c:pt>
                <c:pt idx="5727">
                  <c:v>129.69999999999999</c:v>
                </c:pt>
                <c:pt idx="5728">
                  <c:v>129.69999999999999</c:v>
                </c:pt>
                <c:pt idx="5729">
                  <c:v>130.9</c:v>
                </c:pt>
                <c:pt idx="5730">
                  <c:v>130.9</c:v>
                </c:pt>
                <c:pt idx="5731">
                  <c:v>130.9</c:v>
                </c:pt>
                <c:pt idx="5732">
                  <c:v>131.4</c:v>
                </c:pt>
                <c:pt idx="5733">
                  <c:v>131.4</c:v>
                </c:pt>
                <c:pt idx="5734">
                  <c:v>131.4</c:v>
                </c:pt>
                <c:pt idx="5735">
                  <c:v>130.6</c:v>
                </c:pt>
                <c:pt idx="5736">
                  <c:v>130.6</c:v>
                </c:pt>
                <c:pt idx="5737">
                  <c:v>130.6</c:v>
                </c:pt>
                <c:pt idx="5738">
                  <c:v>129</c:v>
                </c:pt>
                <c:pt idx="5739">
                  <c:v>129</c:v>
                </c:pt>
                <c:pt idx="5740">
                  <c:v>129</c:v>
                </c:pt>
                <c:pt idx="5741">
                  <c:v>128.6</c:v>
                </c:pt>
                <c:pt idx="5742">
                  <c:v>128.6</c:v>
                </c:pt>
                <c:pt idx="5743">
                  <c:v>128.6</c:v>
                </c:pt>
                <c:pt idx="5744">
                  <c:v>129.4</c:v>
                </c:pt>
                <c:pt idx="5745">
                  <c:v>129.4</c:v>
                </c:pt>
                <c:pt idx="5746">
                  <c:v>129.4</c:v>
                </c:pt>
                <c:pt idx="5747">
                  <c:v>130.19999999999999</c:v>
                </c:pt>
                <c:pt idx="5748">
                  <c:v>130.19999999999999</c:v>
                </c:pt>
                <c:pt idx="5749">
                  <c:v>130.19999999999999</c:v>
                </c:pt>
                <c:pt idx="5750">
                  <c:v>130.5</c:v>
                </c:pt>
                <c:pt idx="5751">
                  <c:v>130.5</c:v>
                </c:pt>
                <c:pt idx="5752">
                  <c:v>130.5</c:v>
                </c:pt>
                <c:pt idx="5753">
                  <c:v>130.30000000000001</c:v>
                </c:pt>
                <c:pt idx="5754">
                  <c:v>130.30000000000001</c:v>
                </c:pt>
                <c:pt idx="5755">
                  <c:v>130.30000000000001</c:v>
                </c:pt>
                <c:pt idx="5756">
                  <c:v>130.5</c:v>
                </c:pt>
                <c:pt idx="5757">
                  <c:v>130.5</c:v>
                </c:pt>
                <c:pt idx="5758">
                  <c:v>130.5</c:v>
                </c:pt>
                <c:pt idx="5759">
                  <c:v>130.9</c:v>
                </c:pt>
                <c:pt idx="5760">
                  <c:v>130.9</c:v>
                </c:pt>
                <c:pt idx="5761">
                  <c:v>130.9</c:v>
                </c:pt>
                <c:pt idx="5762">
                  <c:v>131</c:v>
                </c:pt>
                <c:pt idx="5763">
                  <c:v>131</c:v>
                </c:pt>
                <c:pt idx="5764">
                  <c:v>131</c:v>
                </c:pt>
                <c:pt idx="5765">
                  <c:v>131.1</c:v>
                </c:pt>
                <c:pt idx="5766">
                  <c:v>131.1</c:v>
                </c:pt>
                <c:pt idx="5767">
                  <c:v>131.1</c:v>
                </c:pt>
                <c:pt idx="5768">
                  <c:v>131.1</c:v>
                </c:pt>
                <c:pt idx="5769">
                  <c:v>131.1</c:v>
                </c:pt>
                <c:pt idx="5770">
                  <c:v>131.1</c:v>
                </c:pt>
                <c:pt idx="5771">
                  <c:v>131.6</c:v>
                </c:pt>
                <c:pt idx="5772">
                  <c:v>131.6</c:v>
                </c:pt>
                <c:pt idx="5773">
                  <c:v>131.6</c:v>
                </c:pt>
                <c:pt idx="5774">
                  <c:v>131.9</c:v>
                </c:pt>
                <c:pt idx="5775">
                  <c:v>131.9</c:v>
                </c:pt>
                <c:pt idx="5776">
                  <c:v>131.9</c:v>
                </c:pt>
                <c:pt idx="5777">
                  <c:v>132.4</c:v>
                </c:pt>
                <c:pt idx="5778">
                  <c:v>132.4</c:v>
                </c:pt>
                <c:pt idx="5779">
                  <c:v>132.4</c:v>
                </c:pt>
                <c:pt idx="5780">
                  <c:v>132.69999999999999</c:v>
                </c:pt>
                <c:pt idx="5781">
                  <c:v>132.69999999999999</c:v>
                </c:pt>
                <c:pt idx="5782">
                  <c:v>132.69999999999999</c:v>
                </c:pt>
                <c:pt idx="5783">
                  <c:v>132.69999999999999</c:v>
                </c:pt>
                <c:pt idx="5784">
                  <c:v>132.69999999999999</c:v>
                </c:pt>
                <c:pt idx="5785">
                  <c:v>132.69999999999999</c:v>
                </c:pt>
                <c:pt idx="5786">
                  <c:v>133</c:v>
                </c:pt>
                <c:pt idx="5787">
                  <c:v>133</c:v>
                </c:pt>
                <c:pt idx="5788">
                  <c:v>133</c:v>
                </c:pt>
                <c:pt idx="5789">
                  <c:v>132.5</c:v>
                </c:pt>
                <c:pt idx="5790">
                  <c:v>132.5</c:v>
                </c:pt>
                <c:pt idx="5791">
                  <c:v>132.5</c:v>
                </c:pt>
                <c:pt idx="5792">
                  <c:v>133.1</c:v>
                </c:pt>
                <c:pt idx="5793">
                  <c:v>133.1</c:v>
                </c:pt>
                <c:pt idx="5794">
                  <c:v>133.1</c:v>
                </c:pt>
                <c:pt idx="5795">
                  <c:v>133.69999999999999</c:v>
                </c:pt>
                <c:pt idx="5796">
                  <c:v>133.69999999999999</c:v>
                </c:pt>
                <c:pt idx="5797">
                  <c:v>133.69999999999999</c:v>
                </c:pt>
                <c:pt idx="5798">
                  <c:v>134.69999999999999</c:v>
                </c:pt>
                <c:pt idx="5799">
                  <c:v>134.69999999999999</c:v>
                </c:pt>
                <c:pt idx="5800">
                  <c:v>134.69999999999999</c:v>
                </c:pt>
                <c:pt idx="5801">
                  <c:v>135.80000000000001</c:v>
                </c:pt>
                <c:pt idx="5802">
                  <c:v>135.80000000000001</c:v>
                </c:pt>
                <c:pt idx="5803">
                  <c:v>135.80000000000001</c:v>
                </c:pt>
                <c:pt idx="5804">
                  <c:v>136.19999999999999</c:v>
                </c:pt>
                <c:pt idx="5805">
                  <c:v>136.19999999999999</c:v>
                </c:pt>
                <c:pt idx="5806">
                  <c:v>136.19999999999999</c:v>
                </c:pt>
                <c:pt idx="5807">
                  <c:v>137</c:v>
                </c:pt>
                <c:pt idx="5808">
                  <c:v>137</c:v>
                </c:pt>
                <c:pt idx="5809">
                  <c:v>137</c:v>
                </c:pt>
                <c:pt idx="5810">
                  <c:v>138</c:v>
                </c:pt>
                <c:pt idx="5811">
                  <c:v>138</c:v>
                </c:pt>
                <c:pt idx="5812">
                  <c:v>138</c:v>
                </c:pt>
                <c:pt idx="5813">
                  <c:v>139.6</c:v>
                </c:pt>
                <c:pt idx="5814">
                  <c:v>139.6</c:v>
                </c:pt>
                <c:pt idx="5815">
                  <c:v>139.6</c:v>
                </c:pt>
                <c:pt idx="5816">
                  <c:v>141.4</c:v>
                </c:pt>
                <c:pt idx="5817">
                  <c:v>141.4</c:v>
                </c:pt>
                <c:pt idx="5818">
                  <c:v>141.4</c:v>
                </c:pt>
                <c:pt idx="5819">
                  <c:v>143</c:v>
                </c:pt>
                <c:pt idx="5820">
                  <c:v>143</c:v>
                </c:pt>
                <c:pt idx="5821">
                  <c:v>143</c:v>
                </c:pt>
                <c:pt idx="5822">
                  <c:v>144.1</c:v>
                </c:pt>
                <c:pt idx="5823">
                  <c:v>144.1</c:v>
                </c:pt>
                <c:pt idx="5824">
                  <c:v>144.1</c:v>
                </c:pt>
                <c:pt idx="5825">
                  <c:v>145.4</c:v>
                </c:pt>
                <c:pt idx="5826">
                  <c:v>145.4</c:v>
                </c:pt>
                <c:pt idx="5827">
                  <c:v>145.4</c:v>
                </c:pt>
                <c:pt idx="5828">
                  <c:v>146.1</c:v>
                </c:pt>
                <c:pt idx="5829">
                  <c:v>146.1</c:v>
                </c:pt>
                <c:pt idx="5830">
                  <c:v>146.1</c:v>
                </c:pt>
                <c:pt idx="5831">
                  <c:v>147</c:v>
                </c:pt>
                <c:pt idx="5832">
                  <c:v>147</c:v>
                </c:pt>
                <c:pt idx="5833">
                  <c:v>147</c:v>
                </c:pt>
                <c:pt idx="5834">
                  <c:v>148.80000000000001</c:v>
                </c:pt>
                <c:pt idx="5835">
                  <c:v>148.80000000000001</c:v>
                </c:pt>
                <c:pt idx="5836">
                  <c:v>148.80000000000001</c:v>
                </c:pt>
                <c:pt idx="5837">
                  <c:v>150.4</c:v>
                </c:pt>
                <c:pt idx="5838">
                  <c:v>150.4</c:v>
                </c:pt>
                <c:pt idx="5839">
                  <c:v>150.4</c:v>
                </c:pt>
                <c:pt idx="5840">
                  <c:v>152.1</c:v>
                </c:pt>
                <c:pt idx="5841">
                  <c:v>152.1</c:v>
                </c:pt>
                <c:pt idx="5842">
                  <c:v>152.1</c:v>
                </c:pt>
                <c:pt idx="5843">
                  <c:v>152.4</c:v>
                </c:pt>
                <c:pt idx="5844">
                  <c:v>152.4</c:v>
                </c:pt>
                <c:pt idx="5845">
                  <c:v>152.4</c:v>
                </c:pt>
                <c:pt idx="5846">
                  <c:v>153.4</c:v>
                </c:pt>
                <c:pt idx="5847">
                  <c:v>153.4</c:v>
                </c:pt>
                <c:pt idx="5848">
                  <c:v>153.4</c:v>
                </c:pt>
                <c:pt idx="5849">
                  <c:v>153.80000000000001</c:v>
                </c:pt>
                <c:pt idx="5850">
                  <c:v>153.80000000000001</c:v>
                </c:pt>
                <c:pt idx="5851">
                  <c:v>153.80000000000001</c:v>
                </c:pt>
                <c:pt idx="5852">
                  <c:v>155.4</c:v>
                </c:pt>
                <c:pt idx="5853">
                  <c:v>155.4</c:v>
                </c:pt>
                <c:pt idx="5854">
                  <c:v>155.4</c:v>
                </c:pt>
                <c:pt idx="5855">
                  <c:v>156</c:v>
                </c:pt>
                <c:pt idx="5856">
                  <c:v>156</c:v>
                </c:pt>
                <c:pt idx="5857">
                  <c:v>156</c:v>
                </c:pt>
                <c:pt idx="5858">
                  <c:v>157</c:v>
                </c:pt>
                <c:pt idx="5859">
                  <c:v>157</c:v>
                </c:pt>
                <c:pt idx="5860">
                  <c:v>157</c:v>
                </c:pt>
                <c:pt idx="5861">
                  <c:v>157.6</c:v>
                </c:pt>
                <c:pt idx="5862">
                  <c:v>157.6</c:v>
                </c:pt>
                <c:pt idx="5863">
                  <c:v>157.6</c:v>
                </c:pt>
                <c:pt idx="5864">
                  <c:v>158.69999999999999</c:v>
                </c:pt>
                <c:pt idx="5865">
                  <c:v>158.69999999999999</c:v>
                </c:pt>
                <c:pt idx="5866">
                  <c:v>158.69999999999999</c:v>
                </c:pt>
                <c:pt idx="5867">
                  <c:v>160.1</c:v>
                </c:pt>
                <c:pt idx="5868">
                  <c:v>160.1</c:v>
                </c:pt>
                <c:pt idx="5869">
                  <c:v>160.1</c:v>
                </c:pt>
                <c:pt idx="5870">
                  <c:v>161.19999999999999</c:v>
                </c:pt>
                <c:pt idx="5871">
                  <c:v>161.19999999999999</c:v>
                </c:pt>
                <c:pt idx="5872">
                  <c:v>161.19999999999999</c:v>
                </c:pt>
                <c:pt idx="5873">
                  <c:v>162.1</c:v>
                </c:pt>
                <c:pt idx="5874">
                  <c:v>162.1</c:v>
                </c:pt>
                <c:pt idx="5875">
                  <c:v>162.1</c:v>
                </c:pt>
                <c:pt idx="5876">
                  <c:v>164.9</c:v>
                </c:pt>
                <c:pt idx="5877">
                  <c:v>164.9</c:v>
                </c:pt>
                <c:pt idx="5878">
                  <c:v>164.9</c:v>
                </c:pt>
                <c:pt idx="5879">
                  <c:v>162.5</c:v>
                </c:pt>
                <c:pt idx="5880">
                  <c:v>162.5</c:v>
                </c:pt>
                <c:pt idx="5881">
                  <c:v>162.5</c:v>
                </c:pt>
                <c:pt idx="5882">
                  <c:v>160.30000000000001</c:v>
                </c:pt>
                <c:pt idx="5883">
                  <c:v>160.30000000000001</c:v>
                </c:pt>
                <c:pt idx="5884">
                  <c:v>160.30000000000001</c:v>
                </c:pt>
                <c:pt idx="5885">
                  <c:v>156.80000000000001</c:v>
                </c:pt>
                <c:pt idx="5886">
                  <c:v>156.80000000000001</c:v>
                </c:pt>
                <c:pt idx="5887">
                  <c:v>156.80000000000001</c:v>
                </c:pt>
                <c:pt idx="5888">
                  <c:v>154.69999999999999</c:v>
                </c:pt>
                <c:pt idx="5889">
                  <c:v>154.69999999999999</c:v>
                </c:pt>
                <c:pt idx="5890">
                  <c:v>154.69999999999999</c:v>
                </c:pt>
                <c:pt idx="5891">
                  <c:v>154.19999999999999</c:v>
                </c:pt>
                <c:pt idx="5892">
                  <c:v>154.19999999999999</c:v>
                </c:pt>
                <c:pt idx="5893">
                  <c:v>154.19999999999999</c:v>
                </c:pt>
                <c:pt idx="5894">
                  <c:v>153.1</c:v>
                </c:pt>
                <c:pt idx="5895">
                  <c:v>153.1</c:v>
                </c:pt>
                <c:pt idx="5896">
                  <c:v>153.1</c:v>
                </c:pt>
                <c:pt idx="5897">
                  <c:v>155.80000000000001</c:v>
                </c:pt>
                <c:pt idx="5898">
                  <c:v>155.80000000000001</c:v>
                </c:pt>
                <c:pt idx="5899">
                  <c:v>155.80000000000001</c:v>
                </c:pt>
                <c:pt idx="5900">
                  <c:v>158.4</c:v>
                </c:pt>
                <c:pt idx="5901">
                  <c:v>158.4</c:v>
                </c:pt>
                <c:pt idx="5902">
                  <c:v>158.4</c:v>
                </c:pt>
                <c:pt idx="5903">
                  <c:v>159</c:v>
                </c:pt>
                <c:pt idx="5904">
                  <c:v>159</c:v>
                </c:pt>
                <c:pt idx="5905">
                  <c:v>159</c:v>
                </c:pt>
                <c:pt idx="5906">
                  <c:v>155.69999999999999</c:v>
                </c:pt>
                <c:pt idx="5907">
                  <c:v>155.69999999999999</c:v>
                </c:pt>
                <c:pt idx="5908">
                  <c:v>155.69999999999999</c:v>
                </c:pt>
                <c:pt idx="5909">
                  <c:v>149.69999999999999</c:v>
                </c:pt>
                <c:pt idx="5910">
                  <c:v>149.69999999999999</c:v>
                </c:pt>
                <c:pt idx="5911">
                  <c:v>149.69999999999999</c:v>
                </c:pt>
                <c:pt idx="5912">
                  <c:v>143.80000000000001</c:v>
                </c:pt>
                <c:pt idx="5913">
                  <c:v>143.80000000000001</c:v>
                </c:pt>
                <c:pt idx="5914">
                  <c:v>143.80000000000001</c:v>
                </c:pt>
                <c:pt idx="5915">
                  <c:v>138.80000000000001</c:v>
                </c:pt>
                <c:pt idx="5916">
                  <c:v>138.80000000000001</c:v>
                </c:pt>
                <c:pt idx="5917">
                  <c:v>138.80000000000001</c:v>
                </c:pt>
                <c:pt idx="5918">
                  <c:v>135.6</c:v>
                </c:pt>
                <c:pt idx="5919">
                  <c:v>135.6</c:v>
                </c:pt>
                <c:pt idx="5920">
                  <c:v>135.6</c:v>
                </c:pt>
                <c:pt idx="5921">
                  <c:v>133.6</c:v>
                </c:pt>
                <c:pt idx="5922">
                  <c:v>133.6</c:v>
                </c:pt>
                <c:pt idx="5923">
                  <c:v>133.6</c:v>
                </c:pt>
                <c:pt idx="5924">
                  <c:v>132.30000000000001</c:v>
                </c:pt>
                <c:pt idx="5925">
                  <c:v>132.30000000000001</c:v>
                </c:pt>
                <c:pt idx="5926">
                  <c:v>132.30000000000001</c:v>
                </c:pt>
                <c:pt idx="5927">
                  <c:v>130.9</c:v>
                </c:pt>
                <c:pt idx="5928">
                  <c:v>130.9</c:v>
                </c:pt>
                <c:pt idx="5929">
                  <c:v>130.9</c:v>
                </c:pt>
                <c:pt idx="5930">
                  <c:v>130.19999999999999</c:v>
                </c:pt>
                <c:pt idx="5931">
                  <c:v>130.19999999999999</c:v>
                </c:pt>
                <c:pt idx="5932">
                  <c:v>130.19999999999999</c:v>
                </c:pt>
                <c:pt idx="5933">
                  <c:v>129.4</c:v>
                </c:pt>
                <c:pt idx="5934">
                  <c:v>129.4</c:v>
                </c:pt>
                <c:pt idx="5935">
                  <c:v>129.4</c:v>
                </c:pt>
                <c:pt idx="5936">
                  <c:v>128.80000000000001</c:v>
                </c:pt>
                <c:pt idx="5937">
                  <c:v>128.80000000000001</c:v>
                </c:pt>
                <c:pt idx="5938">
                  <c:v>128.80000000000001</c:v>
                </c:pt>
                <c:pt idx="5939">
                  <c:v>127.8</c:v>
                </c:pt>
                <c:pt idx="5940">
                  <c:v>127.8</c:v>
                </c:pt>
                <c:pt idx="5941">
                  <c:v>127.8</c:v>
                </c:pt>
                <c:pt idx="5942">
                  <c:v>127.6</c:v>
                </c:pt>
                <c:pt idx="5943">
                  <c:v>127.6</c:v>
                </c:pt>
                <c:pt idx="5944">
                  <c:v>127.6</c:v>
                </c:pt>
                <c:pt idx="5945">
                  <c:v>127.2</c:v>
                </c:pt>
                <c:pt idx="5946">
                  <c:v>127.2</c:v>
                </c:pt>
                <c:pt idx="5947">
                  <c:v>127.2</c:v>
                </c:pt>
                <c:pt idx="5948">
                  <c:v>127.9</c:v>
                </c:pt>
                <c:pt idx="5949">
                  <c:v>127.9</c:v>
                </c:pt>
                <c:pt idx="5950">
                  <c:v>127.9</c:v>
                </c:pt>
                <c:pt idx="5951">
                  <c:v>128.4</c:v>
                </c:pt>
                <c:pt idx="5952">
                  <c:v>128.4</c:v>
                </c:pt>
                <c:pt idx="5953">
                  <c:v>128.4</c:v>
                </c:pt>
                <c:pt idx="5954">
                  <c:v>129.80000000000001</c:v>
                </c:pt>
                <c:pt idx="5955">
                  <c:v>129.80000000000001</c:v>
                </c:pt>
                <c:pt idx="5956">
                  <c:v>129.80000000000001</c:v>
                </c:pt>
                <c:pt idx="5957">
                  <c:v>130.4</c:v>
                </c:pt>
                <c:pt idx="5958">
                  <c:v>130.4</c:v>
                </c:pt>
                <c:pt idx="5959">
                  <c:v>130.4</c:v>
                </c:pt>
                <c:pt idx="5960">
                  <c:v>131.80000000000001</c:v>
                </c:pt>
                <c:pt idx="5961">
                  <c:v>131.80000000000001</c:v>
                </c:pt>
                <c:pt idx="5962">
                  <c:v>131.80000000000001</c:v>
                </c:pt>
                <c:pt idx="5963">
                  <c:v>132.69999999999999</c:v>
                </c:pt>
                <c:pt idx="5964">
                  <c:v>132.69999999999999</c:v>
                </c:pt>
                <c:pt idx="5965">
                  <c:v>132.69999999999999</c:v>
                </c:pt>
                <c:pt idx="5966">
                  <c:v>134.19999999999999</c:v>
                </c:pt>
                <c:pt idx="5967">
                  <c:v>134.19999999999999</c:v>
                </c:pt>
                <c:pt idx="5968">
                  <c:v>134.19999999999999</c:v>
                </c:pt>
                <c:pt idx="5969">
                  <c:v>133.6</c:v>
                </c:pt>
                <c:pt idx="5970">
                  <c:v>133.6</c:v>
                </c:pt>
                <c:pt idx="5971">
                  <c:v>133.6</c:v>
                </c:pt>
                <c:pt idx="5972">
                  <c:v>131.80000000000001</c:v>
                </c:pt>
                <c:pt idx="5973">
                  <c:v>131.80000000000001</c:v>
                </c:pt>
                <c:pt idx="5974">
                  <c:v>131.80000000000001</c:v>
                </c:pt>
                <c:pt idx="5975">
                  <c:v>128.69999999999999</c:v>
                </c:pt>
                <c:pt idx="5976">
                  <c:v>128.69999999999999</c:v>
                </c:pt>
                <c:pt idx="5977">
                  <c:v>128.69999999999999</c:v>
                </c:pt>
                <c:pt idx="5978">
                  <c:v>127.2</c:v>
                </c:pt>
                <c:pt idx="5979">
                  <c:v>127.2</c:v>
                </c:pt>
                <c:pt idx="5980">
                  <c:v>127.2</c:v>
                </c:pt>
                <c:pt idx="5981">
                  <c:v>126.5</c:v>
                </c:pt>
                <c:pt idx="5982">
                  <c:v>126.5</c:v>
                </c:pt>
                <c:pt idx="5983">
                  <c:v>126.5</c:v>
                </c:pt>
                <c:pt idx="5984">
                  <c:v>126.8</c:v>
                </c:pt>
                <c:pt idx="5985">
                  <c:v>126.8</c:v>
                </c:pt>
                <c:pt idx="5986">
                  <c:v>126.8</c:v>
                </c:pt>
                <c:pt idx="5987">
                  <c:v>126.6</c:v>
                </c:pt>
                <c:pt idx="5988">
                  <c:v>126.6</c:v>
                </c:pt>
                <c:pt idx="5989">
                  <c:v>126.6</c:v>
                </c:pt>
                <c:pt idx="5990">
                  <c:v>126.3</c:v>
                </c:pt>
                <c:pt idx="5991">
                  <c:v>126.3</c:v>
                </c:pt>
                <c:pt idx="5992">
                  <c:v>126.3</c:v>
                </c:pt>
                <c:pt idx="5993">
                  <c:v>126.1</c:v>
                </c:pt>
                <c:pt idx="5994">
                  <c:v>126.1</c:v>
                </c:pt>
                <c:pt idx="5995">
                  <c:v>126.1</c:v>
                </c:pt>
                <c:pt idx="5996">
                  <c:v>126.4</c:v>
                </c:pt>
                <c:pt idx="5997">
                  <c:v>126.4</c:v>
                </c:pt>
                <c:pt idx="5998">
                  <c:v>126.4</c:v>
                </c:pt>
                <c:pt idx="5999">
                  <c:v>126.7</c:v>
                </c:pt>
                <c:pt idx="6000">
                  <c:v>126.7</c:v>
                </c:pt>
                <c:pt idx="6001">
                  <c:v>126.7</c:v>
                </c:pt>
                <c:pt idx="6002">
                  <c:v>127.1</c:v>
                </c:pt>
                <c:pt idx="6003">
                  <c:v>127.1</c:v>
                </c:pt>
                <c:pt idx="6004">
                  <c:v>127.1</c:v>
                </c:pt>
                <c:pt idx="6005">
                  <c:v>127.6</c:v>
                </c:pt>
                <c:pt idx="6006">
                  <c:v>127.6</c:v>
                </c:pt>
                <c:pt idx="6007">
                  <c:v>127.6</c:v>
                </c:pt>
                <c:pt idx="6008">
                  <c:v>127.5</c:v>
                </c:pt>
                <c:pt idx="6009">
                  <c:v>127.5</c:v>
                </c:pt>
                <c:pt idx="6010">
                  <c:v>127.5</c:v>
                </c:pt>
                <c:pt idx="6011">
                  <c:v>127.7</c:v>
                </c:pt>
                <c:pt idx="6012">
                  <c:v>127.7</c:v>
                </c:pt>
                <c:pt idx="6013">
                  <c:v>127.7</c:v>
                </c:pt>
                <c:pt idx="6014">
                  <c:v>127.5</c:v>
                </c:pt>
                <c:pt idx="6015">
                  <c:v>127.5</c:v>
                </c:pt>
                <c:pt idx="6016">
                  <c:v>127.5</c:v>
                </c:pt>
                <c:pt idx="6017">
                  <c:v>127.5</c:v>
                </c:pt>
                <c:pt idx="6018">
                  <c:v>127.5</c:v>
                </c:pt>
                <c:pt idx="6019">
                  <c:v>127.5</c:v>
                </c:pt>
                <c:pt idx="6020">
                  <c:v>127.6</c:v>
                </c:pt>
                <c:pt idx="6021">
                  <c:v>127.6</c:v>
                </c:pt>
                <c:pt idx="6022">
                  <c:v>127.6</c:v>
                </c:pt>
                <c:pt idx="6023">
                  <c:v>127.2</c:v>
                </c:pt>
                <c:pt idx="6024">
                  <c:v>127.2</c:v>
                </c:pt>
                <c:pt idx="6025">
                  <c:v>127.2</c:v>
                </c:pt>
                <c:pt idx="6026">
                  <c:v>127.7</c:v>
                </c:pt>
                <c:pt idx="6027">
                  <c:v>127.7</c:v>
                </c:pt>
                <c:pt idx="6028">
                  <c:v>127.7</c:v>
                </c:pt>
                <c:pt idx="6029">
                  <c:v>128.19999999999999</c:v>
                </c:pt>
                <c:pt idx="6030">
                  <c:v>128.19999999999999</c:v>
                </c:pt>
                <c:pt idx="6031">
                  <c:v>128.19999999999999</c:v>
                </c:pt>
                <c:pt idx="6032">
                  <c:v>128.19999999999999</c:v>
                </c:pt>
                <c:pt idx="6033">
                  <c:v>128.19999999999999</c:v>
                </c:pt>
                <c:pt idx="6034">
                  <c:v>128.19999999999999</c:v>
                </c:pt>
                <c:pt idx="6035">
                  <c:v>128.1</c:v>
                </c:pt>
                <c:pt idx="6036">
                  <c:v>128.1</c:v>
                </c:pt>
                <c:pt idx="6037">
                  <c:v>128.1</c:v>
                </c:pt>
                <c:pt idx="6038">
                  <c:v>128.1</c:v>
                </c:pt>
                <c:pt idx="6039">
                  <c:v>128.1</c:v>
                </c:pt>
                <c:pt idx="6040">
                  <c:v>128.1</c:v>
                </c:pt>
                <c:pt idx="6041">
                  <c:v>128.9</c:v>
                </c:pt>
                <c:pt idx="6042">
                  <c:v>128.9</c:v>
                </c:pt>
                <c:pt idx="6043">
                  <c:v>128.9</c:v>
                </c:pt>
                <c:pt idx="6044">
                  <c:v>129.1</c:v>
                </c:pt>
                <c:pt idx="6045">
                  <c:v>129.1</c:v>
                </c:pt>
                <c:pt idx="6046">
                  <c:v>129.1</c:v>
                </c:pt>
                <c:pt idx="6047">
                  <c:v>129.6</c:v>
                </c:pt>
                <c:pt idx="6048">
                  <c:v>129.6</c:v>
                </c:pt>
                <c:pt idx="6049">
                  <c:v>129.6</c:v>
                </c:pt>
                <c:pt idx="6050">
                  <c:v>130.30000000000001</c:v>
                </c:pt>
                <c:pt idx="6051">
                  <c:v>130.30000000000001</c:v>
                </c:pt>
                <c:pt idx="6052">
                  <c:v>130.30000000000001</c:v>
                </c:pt>
                <c:pt idx="6053">
                  <c:v>130.80000000000001</c:v>
                </c:pt>
                <c:pt idx="6054">
                  <c:v>130.80000000000001</c:v>
                </c:pt>
                <c:pt idx="6055">
                  <c:v>130.80000000000001</c:v>
                </c:pt>
                <c:pt idx="6056">
                  <c:v>131.19999999999999</c:v>
                </c:pt>
                <c:pt idx="6057">
                  <c:v>131.19999999999999</c:v>
                </c:pt>
                <c:pt idx="6058">
                  <c:v>131.19999999999999</c:v>
                </c:pt>
                <c:pt idx="6059">
                  <c:v>130.5</c:v>
                </c:pt>
                <c:pt idx="6060">
                  <c:v>130.5</c:v>
                </c:pt>
                <c:pt idx="6061">
                  <c:v>130.5</c:v>
                </c:pt>
                <c:pt idx="6062">
                  <c:v>131.4</c:v>
                </c:pt>
                <c:pt idx="6063">
                  <c:v>131.4</c:v>
                </c:pt>
                <c:pt idx="6064">
                  <c:v>131.4</c:v>
                </c:pt>
                <c:pt idx="6065">
                  <c:v>131.5</c:v>
                </c:pt>
                <c:pt idx="6066">
                  <c:v>131.5</c:v>
                </c:pt>
                <c:pt idx="6067">
                  <c:v>131.5</c:v>
                </c:pt>
                <c:pt idx="6068">
                  <c:v>133</c:v>
                </c:pt>
                <c:pt idx="6069">
                  <c:v>133</c:v>
                </c:pt>
                <c:pt idx="6070">
                  <c:v>133</c:v>
                </c:pt>
                <c:pt idx="6071">
                  <c:v>133.6</c:v>
                </c:pt>
                <c:pt idx="6072">
                  <c:v>133.6</c:v>
                </c:pt>
                <c:pt idx="6073">
                  <c:v>133.6</c:v>
                </c:pt>
                <c:pt idx="6074">
                  <c:v>136.5</c:v>
                </c:pt>
                <c:pt idx="6075">
                  <c:v>136.5</c:v>
                </c:pt>
                <c:pt idx="6076">
                  <c:v>136.5</c:v>
                </c:pt>
                <c:pt idx="6077">
                  <c:v>140.9</c:v>
                </c:pt>
                <c:pt idx="6078">
                  <c:v>140.9</c:v>
                </c:pt>
                <c:pt idx="6079">
                  <c:v>140.9</c:v>
                </c:pt>
                <c:pt idx="6080">
                  <c:v>144.30000000000001</c:v>
                </c:pt>
                <c:pt idx="6081">
                  <c:v>144.30000000000001</c:v>
                </c:pt>
                <c:pt idx="6082">
                  <c:v>144.30000000000001</c:v>
                </c:pt>
                <c:pt idx="6083">
                  <c:v>144.19999999999999</c:v>
                </c:pt>
                <c:pt idx="6084">
                  <c:v>144.19999999999999</c:v>
                </c:pt>
                <c:pt idx="6085">
                  <c:v>144.19999999999999</c:v>
                </c:pt>
                <c:pt idx="6086">
                  <c:v>140.30000000000001</c:v>
                </c:pt>
                <c:pt idx="6087">
                  <c:v>140.30000000000001</c:v>
                </c:pt>
                <c:pt idx="6088">
                  <c:v>140.30000000000001</c:v>
                </c:pt>
                <c:pt idx="6089">
                  <c:v>136.80000000000001</c:v>
                </c:pt>
                <c:pt idx="6090">
                  <c:v>136.80000000000001</c:v>
                </c:pt>
                <c:pt idx="6091">
                  <c:v>136.80000000000001</c:v>
                </c:pt>
                <c:pt idx="6092">
                  <c:v>135.1</c:v>
                </c:pt>
                <c:pt idx="6093">
                  <c:v>135.1</c:v>
                </c:pt>
                <c:pt idx="6094">
                  <c:v>135.1</c:v>
                </c:pt>
                <c:pt idx="6095">
                  <c:v>134.80000000000001</c:v>
                </c:pt>
                <c:pt idx="6096">
                  <c:v>134.80000000000001</c:v>
                </c:pt>
                <c:pt idx="6097">
                  <c:v>134.80000000000001</c:v>
                </c:pt>
                <c:pt idx="6098">
                  <c:v>134.80000000000001</c:v>
                </c:pt>
                <c:pt idx="6099">
                  <c:v>134.80000000000001</c:v>
                </c:pt>
                <c:pt idx="6100">
                  <c:v>134.80000000000001</c:v>
                </c:pt>
                <c:pt idx="6101">
                  <c:v>134.9</c:v>
                </c:pt>
                <c:pt idx="6102">
                  <c:v>134.9</c:v>
                </c:pt>
                <c:pt idx="6103">
                  <c:v>134.9</c:v>
                </c:pt>
                <c:pt idx="6104">
                  <c:v>134.69999999999999</c:v>
                </c:pt>
                <c:pt idx="6105">
                  <c:v>134.69999999999999</c:v>
                </c:pt>
                <c:pt idx="6106">
                  <c:v>134.69999999999999</c:v>
                </c:pt>
                <c:pt idx="6107">
                  <c:v>134.6</c:v>
                </c:pt>
                <c:pt idx="6108">
                  <c:v>134.6</c:v>
                </c:pt>
                <c:pt idx="6109">
                  <c:v>134.6</c:v>
                </c:pt>
                <c:pt idx="6110">
                  <c:v>133.5</c:v>
                </c:pt>
                <c:pt idx="6111">
                  <c:v>133.5</c:v>
                </c:pt>
                <c:pt idx="6112">
                  <c:v>133.5</c:v>
                </c:pt>
                <c:pt idx="6113">
                  <c:v>132.5</c:v>
                </c:pt>
                <c:pt idx="6114">
                  <c:v>132.5</c:v>
                </c:pt>
                <c:pt idx="6115">
                  <c:v>132.5</c:v>
                </c:pt>
                <c:pt idx="6116">
                  <c:v>132.1</c:v>
                </c:pt>
                <c:pt idx="6117">
                  <c:v>132.1</c:v>
                </c:pt>
                <c:pt idx="6118">
                  <c:v>132.1</c:v>
                </c:pt>
                <c:pt idx="6119">
                  <c:v>132.5</c:v>
                </c:pt>
                <c:pt idx="6120">
                  <c:v>132.5</c:v>
                </c:pt>
                <c:pt idx="6121">
                  <c:v>132.5</c:v>
                </c:pt>
                <c:pt idx="6122">
                  <c:v>133.69999999999999</c:v>
                </c:pt>
                <c:pt idx="6123">
                  <c:v>133.69999999999999</c:v>
                </c:pt>
                <c:pt idx="6124">
                  <c:v>133.69999999999999</c:v>
                </c:pt>
                <c:pt idx="6125">
                  <c:v>133.69999999999999</c:v>
                </c:pt>
                <c:pt idx="6126">
                  <c:v>133.69999999999999</c:v>
                </c:pt>
                <c:pt idx="6127">
                  <c:v>133.69999999999999</c:v>
                </c:pt>
                <c:pt idx="6128">
                  <c:v>133.5</c:v>
                </c:pt>
                <c:pt idx="6129">
                  <c:v>133.5</c:v>
                </c:pt>
                <c:pt idx="6130">
                  <c:v>133.5</c:v>
                </c:pt>
                <c:pt idx="6131">
                  <c:v>132.1</c:v>
                </c:pt>
                <c:pt idx="6132">
                  <c:v>132.1</c:v>
                </c:pt>
                <c:pt idx="6133">
                  <c:v>132.1</c:v>
                </c:pt>
                <c:pt idx="6134">
                  <c:v>131.5</c:v>
                </c:pt>
                <c:pt idx="6135">
                  <c:v>131.5</c:v>
                </c:pt>
                <c:pt idx="6136">
                  <c:v>131.5</c:v>
                </c:pt>
                <c:pt idx="6137">
                  <c:v>131.5</c:v>
                </c:pt>
                <c:pt idx="6138">
                  <c:v>131.5</c:v>
                </c:pt>
                <c:pt idx="6139">
                  <c:v>131.5</c:v>
                </c:pt>
                <c:pt idx="6140">
                  <c:v>133</c:v>
                </c:pt>
                <c:pt idx="6141">
                  <c:v>133</c:v>
                </c:pt>
                <c:pt idx="6142">
                  <c:v>133</c:v>
                </c:pt>
                <c:pt idx="6143">
                  <c:v>135.1</c:v>
                </c:pt>
                <c:pt idx="6144">
                  <c:v>135.1</c:v>
                </c:pt>
                <c:pt idx="6145">
                  <c:v>135.1</c:v>
                </c:pt>
                <c:pt idx="6146">
                  <c:v>137.80000000000001</c:v>
                </c:pt>
                <c:pt idx="6147">
                  <c:v>137.80000000000001</c:v>
                </c:pt>
                <c:pt idx="6148">
                  <c:v>137.80000000000001</c:v>
                </c:pt>
                <c:pt idx="6149">
                  <c:v>140.80000000000001</c:v>
                </c:pt>
                <c:pt idx="6150">
                  <c:v>140.80000000000001</c:v>
                </c:pt>
                <c:pt idx="6151">
                  <c:v>140.80000000000001</c:v>
                </c:pt>
                <c:pt idx="6152">
                  <c:v>145.19999999999999</c:v>
                </c:pt>
                <c:pt idx="6153">
                  <c:v>145.19999999999999</c:v>
                </c:pt>
                <c:pt idx="6154">
                  <c:v>145.19999999999999</c:v>
                </c:pt>
                <c:pt idx="6155">
                  <c:v>146</c:v>
                </c:pt>
                <c:pt idx="6156">
                  <c:v>146</c:v>
                </c:pt>
                <c:pt idx="6157">
                  <c:v>146</c:v>
                </c:pt>
                <c:pt idx="6158">
                  <c:v>144.4</c:v>
                </c:pt>
                <c:pt idx="6159">
                  <c:v>144.4</c:v>
                </c:pt>
                <c:pt idx="6160">
                  <c:v>144.4</c:v>
                </c:pt>
                <c:pt idx="6161">
                  <c:v>141</c:v>
                </c:pt>
                <c:pt idx="6162">
                  <c:v>141</c:v>
                </c:pt>
                <c:pt idx="6163">
                  <c:v>141</c:v>
                </c:pt>
                <c:pt idx="6164">
                  <c:v>142.1</c:v>
                </c:pt>
                <c:pt idx="6165">
                  <c:v>142.1</c:v>
                </c:pt>
                <c:pt idx="6166">
                  <c:v>142.1</c:v>
                </c:pt>
                <c:pt idx="6167">
                  <c:v>145</c:v>
                </c:pt>
                <c:pt idx="6168">
                  <c:v>145</c:v>
                </c:pt>
                <c:pt idx="6169">
                  <c:v>145</c:v>
                </c:pt>
                <c:pt idx="6170">
                  <c:v>145.6</c:v>
                </c:pt>
                <c:pt idx="6171">
                  <c:v>145.6</c:v>
                </c:pt>
                <c:pt idx="6172">
                  <c:v>145.6</c:v>
                </c:pt>
                <c:pt idx="6173">
                  <c:v>144.9</c:v>
                </c:pt>
                <c:pt idx="6174">
                  <c:v>144.9</c:v>
                </c:pt>
                <c:pt idx="6175">
                  <c:v>144.9</c:v>
                </c:pt>
                <c:pt idx="6176">
                  <c:v>140.5</c:v>
                </c:pt>
                <c:pt idx="6177">
                  <c:v>140.5</c:v>
                </c:pt>
                <c:pt idx="6178">
                  <c:v>140.5</c:v>
                </c:pt>
                <c:pt idx="6179">
                  <c:v>138.6</c:v>
                </c:pt>
                <c:pt idx="6180">
                  <c:v>138.6</c:v>
                </c:pt>
                <c:pt idx="6181">
                  <c:v>138.6</c:v>
                </c:pt>
                <c:pt idx="6182">
                  <c:v>135.9</c:v>
                </c:pt>
                <c:pt idx="6183">
                  <c:v>135.9</c:v>
                </c:pt>
                <c:pt idx="6184">
                  <c:v>135.9</c:v>
                </c:pt>
                <c:pt idx="6185">
                  <c:v>136.5</c:v>
                </c:pt>
                <c:pt idx="6186">
                  <c:v>136.5</c:v>
                </c:pt>
                <c:pt idx="6187">
                  <c:v>136.5</c:v>
                </c:pt>
                <c:pt idx="6188">
                  <c:v>136.80000000000001</c:v>
                </c:pt>
                <c:pt idx="6189">
                  <c:v>136.80000000000001</c:v>
                </c:pt>
                <c:pt idx="6190">
                  <c:v>136.80000000000001</c:v>
                </c:pt>
                <c:pt idx="6191">
                  <c:v>136.1</c:v>
                </c:pt>
                <c:pt idx="6192">
                  <c:v>136.1</c:v>
                </c:pt>
                <c:pt idx="6193">
                  <c:v>136.1</c:v>
                </c:pt>
                <c:pt idx="6194">
                  <c:v>134.6</c:v>
                </c:pt>
                <c:pt idx="6195">
                  <c:v>134.6</c:v>
                </c:pt>
                <c:pt idx="6196">
                  <c:v>134.6</c:v>
                </c:pt>
                <c:pt idx="6197">
                  <c:v>133.4</c:v>
                </c:pt>
                <c:pt idx="6198">
                  <c:v>133.4</c:v>
                </c:pt>
                <c:pt idx="6199">
                  <c:v>133.4</c:v>
                </c:pt>
                <c:pt idx="6200">
                  <c:v>131.19999999999999</c:v>
                </c:pt>
                <c:pt idx="6201">
                  <c:v>131.19999999999999</c:v>
                </c:pt>
                <c:pt idx="6202">
                  <c:v>131.19999999999999</c:v>
                </c:pt>
                <c:pt idx="6203">
                  <c:v>127.7</c:v>
                </c:pt>
                <c:pt idx="6204">
                  <c:v>127.7</c:v>
                </c:pt>
                <c:pt idx="6205">
                  <c:v>127.7</c:v>
                </c:pt>
                <c:pt idx="6206">
                  <c:v>125.8</c:v>
                </c:pt>
                <c:pt idx="6207">
                  <c:v>125.8</c:v>
                </c:pt>
                <c:pt idx="6208">
                  <c:v>125.8</c:v>
                </c:pt>
                <c:pt idx="6209">
                  <c:v>126.2</c:v>
                </c:pt>
                <c:pt idx="6210">
                  <c:v>126.2</c:v>
                </c:pt>
                <c:pt idx="6211">
                  <c:v>126.2</c:v>
                </c:pt>
                <c:pt idx="6212">
                  <c:v>127.6</c:v>
                </c:pt>
                <c:pt idx="6213">
                  <c:v>127.6</c:v>
                </c:pt>
                <c:pt idx="6214">
                  <c:v>127.6</c:v>
                </c:pt>
                <c:pt idx="6215">
                  <c:v>127.2</c:v>
                </c:pt>
                <c:pt idx="6216">
                  <c:v>127.2</c:v>
                </c:pt>
                <c:pt idx="6217">
                  <c:v>127.2</c:v>
                </c:pt>
                <c:pt idx="6218">
                  <c:v>125.6</c:v>
                </c:pt>
                <c:pt idx="6219">
                  <c:v>125.6</c:v>
                </c:pt>
                <c:pt idx="6220">
                  <c:v>125.6</c:v>
                </c:pt>
                <c:pt idx="6221">
                  <c:v>125.3</c:v>
                </c:pt>
                <c:pt idx="6222">
                  <c:v>125.3</c:v>
                </c:pt>
                <c:pt idx="6223">
                  <c:v>125.3</c:v>
                </c:pt>
                <c:pt idx="6224">
                  <c:v>124.1</c:v>
                </c:pt>
                <c:pt idx="6225">
                  <c:v>124.1</c:v>
                </c:pt>
                <c:pt idx="6226">
                  <c:v>124.1</c:v>
                </c:pt>
                <c:pt idx="6227">
                  <c:v>124.2</c:v>
                </c:pt>
                <c:pt idx="6228">
                  <c:v>124.2</c:v>
                </c:pt>
                <c:pt idx="6229">
                  <c:v>124.2</c:v>
                </c:pt>
                <c:pt idx="6230">
                  <c:v>122.9</c:v>
                </c:pt>
                <c:pt idx="6231">
                  <c:v>122.9</c:v>
                </c:pt>
                <c:pt idx="6232">
                  <c:v>122.9</c:v>
                </c:pt>
                <c:pt idx="6233">
                  <c:v>123.3</c:v>
                </c:pt>
                <c:pt idx="6234">
                  <c:v>123.3</c:v>
                </c:pt>
                <c:pt idx="6235">
                  <c:v>123.3</c:v>
                </c:pt>
                <c:pt idx="6236">
                  <c:v>122.9</c:v>
                </c:pt>
                <c:pt idx="6237">
                  <c:v>122.9</c:v>
                </c:pt>
                <c:pt idx="6238">
                  <c:v>122.9</c:v>
                </c:pt>
                <c:pt idx="6239">
                  <c:v>122.1</c:v>
                </c:pt>
                <c:pt idx="6240">
                  <c:v>122.1</c:v>
                </c:pt>
                <c:pt idx="6241">
                  <c:v>122.1</c:v>
                </c:pt>
                <c:pt idx="6242">
                  <c:v>121.6</c:v>
                </c:pt>
                <c:pt idx="6243">
                  <c:v>121.6</c:v>
                </c:pt>
                <c:pt idx="6244">
                  <c:v>121.6</c:v>
                </c:pt>
                <c:pt idx="6245">
                  <c:v>121.3</c:v>
                </c:pt>
                <c:pt idx="6246">
                  <c:v>121.3</c:v>
                </c:pt>
                <c:pt idx="6247">
                  <c:v>121.3</c:v>
                </c:pt>
                <c:pt idx="6248">
                  <c:v>121.9</c:v>
                </c:pt>
                <c:pt idx="6249">
                  <c:v>121.9</c:v>
                </c:pt>
                <c:pt idx="6250">
                  <c:v>121.9</c:v>
                </c:pt>
                <c:pt idx="6251">
                  <c:v>121.7</c:v>
                </c:pt>
                <c:pt idx="6252">
                  <c:v>121.7</c:v>
                </c:pt>
                <c:pt idx="6253">
                  <c:v>121.7</c:v>
                </c:pt>
                <c:pt idx="6254">
                  <c:v>121.1</c:v>
                </c:pt>
                <c:pt idx="6255">
                  <c:v>121.1</c:v>
                </c:pt>
                <c:pt idx="6256">
                  <c:v>121.1</c:v>
                </c:pt>
                <c:pt idx="6257">
                  <c:v>121.1</c:v>
                </c:pt>
                <c:pt idx="6258">
                  <c:v>121.1</c:v>
                </c:pt>
                <c:pt idx="6259">
                  <c:v>121.1</c:v>
                </c:pt>
                <c:pt idx="6260">
                  <c:v>121</c:v>
                </c:pt>
                <c:pt idx="6261">
                  <c:v>121</c:v>
                </c:pt>
                <c:pt idx="6262">
                  <c:v>121</c:v>
                </c:pt>
                <c:pt idx="6263">
                  <c:v>121.7</c:v>
                </c:pt>
                <c:pt idx="6264">
                  <c:v>121.7</c:v>
                </c:pt>
                <c:pt idx="6265">
                  <c:v>121.7</c:v>
                </c:pt>
                <c:pt idx="6266">
                  <c:v>122.1</c:v>
                </c:pt>
                <c:pt idx="6267">
                  <c:v>122.1</c:v>
                </c:pt>
                <c:pt idx="6268">
                  <c:v>122.1</c:v>
                </c:pt>
                <c:pt idx="6269">
                  <c:v>122.3</c:v>
                </c:pt>
                <c:pt idx="6270">
                  <c:v>122.3</c:v>
                </c:pt>
                <c:pt idx="6271">
                  <c:v>122.3</c:v>
                </c:pt>
                <c:pt idx="6272">
                  <c:v>121.3</c:v>
                </c:pt>
                <c:pt idx="6273">
                  <c:v>121.3</c:v>
                </c:pt>
                <c:pt idx="6274">
                  <c:v>121.3</c:v>
                </c:pt>
                <c:pt idx="6275">
                  <c:v>121.5</c:v>
                </c:pt>
                <c:pt idx="6276">
                  <c:v>121.5</c:v>
                </c:pt>
                <c:pt idx="6277">
                  <c:v>121.5</c:v>
                </c:pt>
                <c:pt idx="6278">
                  <c:v>121</c:v>
                </c:pt>
                <c:pt idx="6279">
                  <c:v>121</c:v>
                </c:pt>
                <c:pt idx="6280">
                  <c:v>121</c:v>
                </c:pt>
                <c:pt idx="6281">
                  <c:v>121.7</c:v>
                </c:pt>
                <c:pt idx="6282">
                  <c:v>121.7</c:v>
                </c:pt>
                <c:pt idx="6283">
                  <c:v>121.7</c:v>
                </c:pt>
                <c:pt idx="6284">
                  <c:v>120.8</c:v>
                </c:pt>
                <c:pt idx="6285">
                  <c:v>120.8</c:v>
                </c:pt>
                <c:pt idx="6286">
                  <c:v>120.8</c:v>
                </c:pt>
                <c:pt idx="6287">
                  <c:v>121.3</c:v>
                </c:pt>
                <c:pt idx="6288">
                  <c:v>121.3</c:v>
                </c:pt>
                <c:pt idx="6289">
                  <c:v>121.3</c:v>
                </c:pt>
                <c:pt idx="6290">
                  <c:v>120.4</c:v>
                </c:pt>
                <c:pt idx="6291">
                  <c:v>120.4</c:v>
                </c:pt>
                <c:pt idx="6292">
                  <c:v>120.4</c:v>
                </c:pt>
                <c:pt idx="6293">
                  <c:v>120.5</c:v>
                </c:pt>
                <c:pt idx="6294">
                  <c:v>120.5</c:v>
                </c:pt>
                <c:pt idx="6295">
                  <c:v>120.5</c:v>
                </c:pt>
                <c:pt idx="6296">
                  <c:v>119.6</c:v>
                </c:pt>
                <c:pt idx="6297">
                  <c:v>119.6</c:v>
                </c:pt>
                <c:pt idx="6298">
                  <c:v>119.6</c:v>
                </c:pt>
                <c:pt idx="6299">
                  <c:v>120</c:v>
                </c:pt>
                <c:pt idx="6300">
                  <c:v>120</c:v>
                </c:pt>
                <c:pt idx="6301">
                  <c:v>120</c:v>
                </c:pt>
                <c:pt idx="6302">
                  <c:v>120.2</c:v>
                </c:pt>
                <c:pt idx="6303">
                  <c:v>120.2</c:v>
                </c:pt>
                <c:pt idx="6304">
                  <c:v>120.2</c:v>
                </c:pt>
                <c:pt idx="6305">
                  <c:v>119.7</c:v>
                </c:pt>
                <c:pt idx="6306">
                  <c:v>119.7</c:v>
                </c:pt>
                <c:pt idx="6307">
                  <c:v>119.7</c:v>
                </c:pt>
                <c:pt idx="6308">
                  <c:v>119.3</c:v>
                </c:pt>
                <c:pt idx="6309">
                  <c:v>119.3</c:v>
                </c:pt>
                <c:pt idx="6310">
                  <c:v>119.3</c:v>
                </c:pt>
                <c:pt idx="6311">
                  <c:v>118.8</c:v>
                </c:pt>
                <c:pt idx="6312">
                  <c:v>118.8</c:v>
                </c:pt>
                <c:pt idx="6313">
                  <c:v>118.8</c:v>
                </c:pt>
                <c:pt idx="6314">
                  <c:v>118.8</c:v>
                </c:pt>
                <c:pt idx="6315">
                  <c:v>118.8</c:v>
                </c:pt>
                <c:pt idx="6316">
                  <c:v>118.8</c:v>
                </c:pt>
                <c:pt idx="6317">
                  <c:v>118.4</c:v>
                </c:pt>
                <c:pt idx="6318">
                  <c:v>118.4</c:v>
                </c:pt>
                <c:pt idx="6319">
                  <c:v>118.4</c:v>
                </c:pt>
                <c:pt idx="6320">
                  <c:v>117.7</c:v>
                </c:pt>
                <c:pt idx="6321">
                  <c:v>117.7</c:v>
                </c:pt>
                <c:pt idx="6322">
                  <c:v>117.7</c:v>
                </c:pt>
                <c:pt idx="6323">
                  <c:v>116.7</c:v>
                </c:pt>
                <c:pt idx="6324">
                  <c:v>116.7</c:v>
                </c:pt>
                <c:pt idx="6325">
                  <c:v>116.7</c:v>
                </c:pt>
                <c:pt idx="6326">
                  <c:v>116.4</c:v>
                </c:pt>
                <c:pt idx="6327">
                  <c:v>116.4</c:v>
                </c:pt>
                <c:pt idx="6328">
                  <c:v>116.4</c:v>
                </c:pt>
                <c:pt idx="6329">
                  <c:v>116.5</c:v>
                </c:pt>
                <c:pt idx="6330">
                  <c:v>116.5</c:v>
                </c:pt>
                <c:pt idx="6331">
                  <c:v>116.5</c:v>
                </c:pt>
                <c:pt idx="6332">
                  <c:v>117</c:v>
                </c:pt>
                <c:pt idx="6333">
                  <c:v>117</c:v>
                </c:pt>
                <c:pt idx="6334">
                  <c:v>117</c:v>
                </c:pt>
                <c:pt idx="6335">
                  <c:v>117.2</c:v>
                </c:pt>
                <c:pt idx="6336">
                  <c:v>117.2</c:v>
                </c:pt>
                <c:pt idx="6337">
                  <c:v>117.2</c:v>
                </c:pt>
                <c:pt idx="6338">
                  <c:v>117.3</c:v>
                </c:pt>
                <c:pt idx="6339">
                  <c:v>117.3</c:v>
                </c:pt>
                <c:pt idx="6340">
                  <c:v>117.3</c:v>
                </c:pt>
                <c:pt idx="6341">
                  <c:v>117.4</c:v>
                </c:pt>
                <c:pt idx="6342">
                  <c:v>117.4</c:v>
                </c:pt>
                <c:pt idx="6343">
                  <c:v>117.4</c:v>
                </c:pt>
                <c:pt idx="6344">
                  <c:v>117.2</c:v>
                </c:pt>
                <c:pt idx="6345">
                  <c:v>117.2</c:v>
                </c:pt>
                <c:pt idx="6346">
                  <c:v>117.2</c:v>
                </c:pt>
                <c:pt idx="6347">
                  <c:v>116.9</c:v>
                </c:pt>
                <c:pt idx="6348">
                  <c:v>116.9</c:v>
                </c:pt>
                <c:pt idx="6349">
                  <c:v>116.9</c:v>
                </c:pt>
                <c:pt idx="6350">
                  <c:v>116.2</c:v>
                </c:pt>
                <c:pt idx="6351">
                  <c:v>116.2</c:v>
                </c:pt>
                <c:pt idx="6352">
                  <c:v>116.2</c:v>
                </c:pt>
                <c:pt idx="6353">
                  <c:v>116.5</c:v>
                </c:pt>
                <c:pt idx="6354">
                  <c:v>116.5</c:v>
                </c:pt>
                <c:pt idx="6355">
                  <c:v>116.5</c:v>
                </c:pt>
                <c:pt idx="6356">
                  <c:v>116.6</c:v>
                </c:pt>
                <c:pt idx="6357">
                  <c:v>116.6</c:v>
                </c:pt>
                <c:pt idx="6358">
                  <c:v>116.6</c:v>
                </c:pt>
                <c:pt idx="6359">
                  <c:v>117.1</c:v>
                </c:pt>
                <c:pt idx="6360">
                  <c:v>117.1</c:v>
                </c:pt>
                <c:pt idx="6361">
                  <c:v>117.1</c:v>
                </c:pt>
                <c:pt idx="6362">
                  <c:v>117.2</c:v>
                </c:pt>
                <c:pt idx="6363">
                  <c:v>117.2</c:v>
                </c:pt>
                <c:pt idx="6364">
                  <c:v>117.2</c:v>
                </c:pt>
                <c:pt idx="6365">
                  <c:v>117.3</c:v>
                </c:pt>
                <c:pt idx="6366">
                  <c:v>117.3</c:v>
                </c:pt>
                <c:pt idx="6367">
                  <c:v>117.3</c:v>
                </c:pt>
                <c:pt idx="6368">
                  <c:v>117.1</c:v>
                </c:pt>
                <c:pt idx="6369">
                  <c:v>117.1</c:v>
                </c:pt>
                <c:pt idx="6370">
                  <c:v>117.1</c:v>
                </c:pt>
                <c:pt idx="6371">
                  <c:v>116.8</c:v>
                </c:pt>
                <c:pt idx="6372">
                  <c:v>116.8</c:v>
                </c:pt>
                <c:pt idx="6373">
                  <c:v>116.8</c:v>
                </c:pt>
                <c:pt idx="6374">
                  <c:v>116.9</c:v>
                </c:pt>
                <c:pt idx="6375">
                  <c:v>116.9</c:v>
                </c:pt>
                <c:pt idx="6376">
                  <c:v>116.9</c:v>
                </c:pt>
                <c:pt idx="6377">
                  <c:v>117</c:v>
                </c:pt>
                <c:pt idx="6378">
                  <c:v>117</c:v>
                </c:pt>
                <c:pt idx="6379">
                  <c:v>117</c:v>
                </c:pt>
                <c:pt idx="6380">
                  <c:v>116.8</c:v>
                </c:pt>
                <c:pt idx="6381">
                  <c:v>116.8</c:v>
                </c:pt>
                <c:pt idx="6382">
                  <c:v>116.8</c:v>
                </c:pt>
                <c:pt idx="6383">
                  <c:v>116.6</c:v>
                </c:pt>
                <c:pt idx="6384">
                  <c:v>116.6</c:v>
                </c:pt>
                <c:pt idx="6385">
                  <c:v>116.6</c:v>
                </c:pt>
                <c:pt idx="6386">
                  <c:v>116.6</c:v>
                </c:pt>
                <c:pt idx="6387">
                  <c:v>116.6</c:v>
                </c:pt>
                <c:pt idx="6388">
                  <c:v>116.6</c:v>
                </c:pt>
                <c:pt idx="6389">
                  <c:v>116.9</c:v>
                </c:pt>
                <c:pt idx="6390">
                  <c:v>116.9</c:v>
                </c:pt>
                <c:pt idx="6391">
                  <c:v>116.9</c:v>
                </c:pt>
                <c:pt idx="6392">
                  <c:v>117.4</c:v>
                </c:pt>
                <c:pt idx="6393">
                  <c:v>117.4</c:v>
                </c:pt>
                <c:pt idx="6394">
                  <c:v>117.4</c:v>
                </c:pt>
                <c:pt idx="6395">
                  <c:v>117.7</c:v>
                </c:pt>
                <c:pt idx="6396">
                  <c:v>117.7</c:v>
                </c:pt>
                <c:pt idx="6397">
                  <c:v>117.7</c:v>
                </c:pt>
                <c:pt idx="6398">
                  <c:v>118.1</c:v>
                </c:pt>
                <c:pt idx="6399">
                  <c:v>118.1</c:v>
                </c:pt>
                <c:pt idx="6400">
                  <c:v>118.1</c:v>
                </c:pt>
                <c:pt idx="6401">
                  <c:v>118.3</c:v>
                </c:pt>
                <c:pt idx="6402">
                  <c:v>118.3</c:v>
                </c:pt>
                <c:pt idx="6403">
                  <c:v>118.3</c:v>
                </c:pt>
                <c:pt idx="6404">
                  <c:v>118.5</c:v>
                </c:pt>
                <c:pt idx="6405">
                  <c:v>118.5</c:v>
                </c:pt>
                <c:pt idx="6406">
                  <c:v>118.5</c:v>
                </c:pt>
                <c:pt idx="6407">
                  <c:v>118.9</c:v>
                </c:pt>
                <c:pt idx="6408">
                  <c:v>118.9</c:v>
                </c:pt>
                <c:pt idx="6409">
                  <c:v>118.9</c:v>
                </c:pt>
                <c:pt idx="6410">
                  <c:v>119.1</c:v>
                </c:pt>
                <c:pt idx="6411">
                  <c:v>119.1</c:v>
                </c:pt>
                <c:pt idx="6412">
                  <c:v>119.1</c:v>
                </c:pt>
                <c:pt idx="6413">
                  <c:v>118.6</c:v>
                </c:pt>
                <c:pt idx="6414">
                  <c:v>118.6</c:v>
                </c:pt>
                <c:pt idx="6415">
                  <c:v>118.6</c:v>
                </c:pt>
                <c:pt idx="6416">
                  <c:v>118.6</c:v>
                </c:pt>
                <c:pt idx="6417">
                  <c:v>118.6</c:v>
                </c:pt>
                <c:pt idx="6418">
                  <c:v>118.6</c:v>
                </c:pt>
                <c:pt idx="6419">
                  <c:v>118.8</c:v>
                </c:pt>
                <c:pt idx="6420">
                  <c:v>118.8</c:v>
                </c:pt>
                <c:pt idx="6421">
                  <c:v>118.8</c:v>
                </c:pt>
                <c:pt idx="6422">
                  <c:v>119.7</c:v>
                </c:pt>
                <c:pt idx="6423">
                  <c:v>119.7</c:v>
                </c:pt>
                <c:pt idx="6424">
                  <c:v>119.7</c:v>
                </c:pt>
                <c:pt idx="6425">
                  <c:v>119.9</c:v>
                </c:pt>
                <c:pt idx="6426">
                  <c:v>119.9</c:v>
                </c:pt>
                <c:pt idx="6427">
                  <c:v>119.9</c:v>
                </c:pt>
                <c:pt idx="6428">
                  <c:v>118.3</c:v>
                </c:pt>
                <c:pt idx="6429">
                  <c:v>118.3</c:v>
                </c:pt>
                <c:pt idx="6430">
                  <c:v>118.3</c:v>
                </c:pt>
                <c:pt idx="6431">
                  <c:v>114.7</c:v>
                </c:pt>
                <c:pt idx="6432">
                  <c:v>114.7</c:v>
                </c:pt>
                <c:pt idx="6433">
                  <c:v>114.7</c:v>
                </c:pt>
                <c:pt idx="6434">
                  <c:v>110.3</c:v>
                </c:pt>
                <c:pt idx="6435">
                  <c:v>110.3</c:v>
                </c:pt>
                <c:pt idx="6436">
                  <c:v>110.3</c:v>
                </c:pt>
                <c:pt idx="6437">
                  <c:v>108</c:v>
                </c:pt>
                <c:pt idx="6438">
                  <c:v>108</c:v>
                </c:pt>
                <c:pt idx="6439">
                  <c:v>108</c:v>
                </c:pt>
                <c:pt idx="6440">
                  <c:v>109.6</c:v>
                </c:pt>
                <c:pt idx="6441">
                  <c:v>109.6</c:v>
                </c:pt>
                <c:pt idx="6442">
                  <c:v>109.6</c:v>
                </c:pt>
                <c:pt idx="6443">
                  <c:v>113.2</c:v>
                </c:pt>
                <c:pt idx="6444">
                  <c:v>113.2</c:v>
                </c:pt>
                <c:pt idx="6445">
                  <c:v>113.2</c:v>
                </c:pt>
                <c:pt idx="6446">
                  <c:v>116.5</c:v>
                </c:pt>
                <c:pt idx="6447">
                  <c:v>116.5</c:v>
                </c:pt>
                <c:pt idx="6448">
                  <c:v>116.5</c:v>
                </c:pt>
                <c:pt idx="6449">
                  <c:v>117.4</c:v>
                </c:pt>
                <c:pt idx="6450">
                  <c:v>117.4</c:v>
                </c:pt>
                <c:pt idx="6451">
                  <c:v>117.4</c:v>
                </c:pt>
                <c:pt idx="6452">
                  <c:v>116.5</c:v>
                </c:pt>
                <c:pt idx="6453">
                  <c:v>116.5</c:v>
                </c:pt>
                <c:pt idx="6454">
                  <c:v>116.5</c:v>
                </c:pt>
                <c:pt idx="6455">
                  <c:v>115.5</c:v>
                </c:pt>
                <c:pt idx="6456">
                  <c:v>115.5</c:v>
                </c:pt>
                <c:pt idx="6457">
                  <c:v>115.5</c:v>
                </c:pt>
                <c:pt idx="6458">
                  <c:v>115.6</c:v>
                </c:pt>
                <c:pt idx="6459">
                  <c:v>115.6</c:v>
                </c:pt>
                <c:pt idx="6460">
                  <c:v>115.6</c:v>
                </c:pt>
                <c:pt idx="6461">
                  <c:v>117.1</c:v>
                </c:pt>
                <c:pt idx="6462">
                  <c:v>117.1</c:v>
                </c:pt>
                <c:pt idx="6463">
                  <c:v>117.1</c:v>
                </c:pt>
                <c:pt idx="6464">
                  <c:v>117.9</c:v>
                </c:pt>
                <c:pt idx="6465">
                  <c:v>117.9</c:v>
                </c:pt>
                <c:pt idx="6466">
                  <c:v>117.9</c:v>
                </c:pt>
                <c:pt idx="6467">
                  <c:v>118.7</c:v>
                </c:pt>
                <c:pt idx="6468">
                  <c:v>118.7</c:v>
                </c:pt>
                <c:pt idx="6469">
                  <c:v>118.7</c:v>
                </c:pt>
                <c:pt idx="6470">
                  <c:v>118.9</c:v>
                </c:pt>
                <c:pt idx="6471">
                  <c:v>118.9</c:v>
                </c:pt>
                <c:pt idx="6472">
                  <c:v>118.9</c:v>
                </c:pt>
                <c:pt idx="6473">
                  <c:v>119</c:v>
                </c:pt>
                <c:pt idx="6474">
                  <c:v>119</c:v>
                </c:pt>
                <c:pt idx="6475">
                  <c:v>119</c:v>
                </c:pt>
                <c:pt idx="6476">
                  <c:v>118.4</c:v>
                </c:pt>
                <c:pt idx="6477">
                  <c:v>118.4</c:v>
                </c:pt>
                <c:pt idx="6478">
                  <c:v>118.4</c:v>
                </c:pt>
                <c:pt idx="6479">
                  <c:v>117.8</c:v>
                </c:pt>
                <c:pt idx="6480">
                  <c:v>117.8</c:v>
                </c:pt>
                <c:pt idx="6481">
                  <c:v>117.8</c:v>
                </c:pt>
                <c:pt idx="6482">
                  <c:v>117.8</c:v>
                </c:pt>
                <c:pt idx="6483">
                  <c:v>117.8</c:v>
                </c:pt>
                <c:pt idx="6484">
                  <c:v>117.8</c:v>
                </c:pt>
                <c:pt idx="6485">
                  <c:v>118</c:v>
                </c:pt>
                <c:pt idx="6486">
                  <c:v>118</c:v>
                </c:pt>
                <c:pt idx="6487">
                  <c:v>118</c:v>
                </c:pt>
                <c:pt idx="6488">
                  <c:v>118.5</c:v>
                </c:pt>
                <c:pt idx="6489">
                  <c:v>118.5</c:v>
                </c:pt>
                <c:pt idx="6490">
                  <c:v>118.5</c:v>
                </c:pt>
                <c:pt idx="6491">
                  <c:v>118.6</c:v>
                </c:pt>
                <c:pt idx="6492">
                  <c:v>118.6</c:v>
                </c:pt>
                <c:pt idx="6493">
                  <c:v>118.6</c:v>
                </c:pt>
                <c:pt idx="6494">
                  <c:v>119.5</c:v>
                </c:pt>
                <c:pt idx="6495">
                  <c:v>119.5</c:v>
                </c:pt>
                <c:pt idx="6496">
                  <c:v>119.5</c:v>
                </c:pt>
                <c:pt idx="6497">
                  <c:v>120.2</c:v>
                </c:pt>
                <c:pt idx="6498">
                  <c:v>120.2</c:v>
                </c:pt>
                <c:pt idx="6499">
                  <c:v>120.2</c:v>
                </c:pt>
                <c:pt idx="6500">
                  <c:v>120.8</c:v>
                </c:pt>
                <c:pt idx="6501">
                  <c:v>120.8</c:v>
                </c:pt>
                <c:pt idx="6502">
                  <c:v>120.8</c:v>
                </c:pt>
                <c:pt idx="6503">
                  <c:v>120.6</c:v>
                </c:pt>
                <c:pt idx="6504">
                  <c:v>120.6</c:v>
                </c:pt>
                <c:pt idx="6505">
                  <c:v>120.6</c:v>
                </c:pt>
                <c:pt idx="6506">
                  <c:v>120.2</c:v>
                </c:pt>
                <c:pt idx="6507">
                  <c:v>120.2</c:v>
                </c:pt>
                <c:pt idx="6508">
                  <c:v>120.2</c:v>
                </c:pt>
                <c:pt idx="6509">
                  <c:v>120.8</c:v>
                </c:pt>
                <c:pt idx="6510">
                  <c:v>120.8</c:v>
                </c:pt>
                <c:pt idx="6511">
                  <c:v>120.8</c:v>
                </c:pt>
                <c:pt idx="6512">
                  <c:v>121.2</c:v>
                </c:pt>
                <c:pt idx="6513">
                  <c:v>121.2</c:v>
                </c:pt>
                <c:pt idx="6514">
                  <c:v>121.2</c:v>
                </c:pt>
                <c:pt idx="6515">
                  <c:v>122</c:v>
                </c:pt>
                <c:pt idx="6516">
                  <c:v>122</c:v>
                </c:pt>
                <c:pt idx="6517">
                  <c:v>122</c:v>
                </c:pt>
                <c:pt idx="6518">
                  <c:v>122</c:v>
                </c:pt>
                <c:pt idx="6519">
                  <c:v>122</c:v>
                </c:pt>
                <c:pt idx="6520">
                  <c:v>122</c:v>
                </c:pt>
                <c:pt idx="6521">
                  <c:v>123.2</c:v>
                </c:pt>
                <c:pt idx="6522">
                  <c:v>123.2</c:v>
                </c:pt>
                <c:pt idx="6523">
                  <c:v>123.2</c:v>
                </c:pt>
                <c:pt idx="6524">
                  <c:v>123.6</c:v>
                </c:pt>
                <c:pt idx="6525">
                  <c:v>123.6</c:v>
                </c:pt>
                <c:pt idx="6526">
                  <c:v>123.6</c:v>
                </c:pt>
                <c:pt idx="6527">
                  <c:v>124.3</c:v>
                </c:pt>
                <c:pt idx="6528">
                  <c:v>124.3</c:v>
                </c:pt>
                <c:pt idx="6529">
                  <c:v>124.3</c:v>
                </c:pt>
                <c:pt idx="6530">
                  <c:v>124.2</c:v>
                </c:pt>
                <c:pt idx="6531">
                  <c:v>124.2</c:v>
                </c:pt>
                <c:pt idx="6532">
                  <c:v>124.2</c:v>
                </c:pt>
                <c:pt idx="6533">
                  <c:v>125.2</c:v>
                </c:pt>
                <c:pt idx="6534">
                  <c:v>125.2</c:v>
                </c:pt>
                <c:pt idx="6535">
                  <c:v>125.2</c:v>
                </c:pt>
                <c:pt idx="6536">
                  <c:v>125.7</c:v>
                </c:pt>
                <c:pt idx="6537">
                  <c:v>125.7</c:v>
                </c:pt>
                <c:pt idx="6538">
                  <c:v>125.7</c:v>
                </c:pt>
                <c:pt idx="6539">
                  <c:v>126.4</c:v>
                </c:pt>
                <c:pt idx="6540">
                  <c:v>126.4</c:v>
                </c:pt>
                <c:pt idx="6541">
                  <c:v>126.4</c:v>
                </c:pt>
                <c:pt idx="6542">
                  <c:v>126.2</c:v>
                </c:pt>
                <c:pt idx="6543">
                  <c:v>126.2</c:v>
                </c:pt>
                <c:pt idx="6544">
                  <c:v>126.2</c:v>
                </c:pt>
                <c:pt idx="6545">
                  <c:v>126.8</c:v>
                </c:pt>
                <c:pt idx="6546">
                  <c:v>126.8</c:v>
                </c:pt>
                <c:pt idx="6547">
                  <c:v>126.8</c:v>
                </c:pt>
                <c:pt idx="6548">
                  <c:v>126.9</c:v>
                </c:pt>
                <c:pt idx="6549">
                  <c:v>126.9</c:v>
                </c:pt>
                <c:pt idx="6550">
                  <c:v>126.9</c:v>
                </c:pt>
                <c:pt idx="6551">
                  <c:v>127</c:v>
                </c:pt>
                <c:pt idx="6552">
                  <c:v>127</c:v>
                </c:pt>
                <c:pt idx="6553">
                  <c:v>127</c:v>
                </c:pt>
                <c:pt idx="6554">
                  <c:v>126.4</c:v>
                </c:pt>
                <c:pt idx="6555">
                  <c:v>126.4</c:v>
                </c:pt>
                <c:pt idx="6556">
                  <c:v>126.4</c:v>
                </c:pt>
                <c:pt idx="6557">
                  <c:v>126.2</c:v>
                </c:pt>
                <c:pt idx="6558">
                  <c:v>126.2</c:v>
                </c:pt>
                <c:pt idx="6559">
                  <c:v>126.2</c:v>
                </c:pt>
                <c:pt idx="6560">
                  <c:v>126.2</c:v>
                </c:pt>
                <c:pt idx="6561">
                  <c:v>126.2</c:v>
                </c:pt>
                <c:pt idx="6562">
                  <c:v>126.2</c:v>
                </c:pt>
                <c:pt idx="6563">
                  <c:v>126.4</c:v>
                </c:pt>
                <c:pt idx="6564">
                  <c:v>126.4</c:v>
                </c:pt>
                <c:pt idx="6565">
                  <c:v>126.4</c:v>
                </c:pt>
                <c:pt idx="6566">
                  <c:v>126.6</c:v>
                </c:pt>
                <c:pt idx="6567">
                  <c:v>126.6</c:v>
                </c:pt>
                <c:pt idx="6568">
                  <c:v>126.6</c:v>
                </c:pt>
                <c:pt idx="6569">
                  <c:v>126.1</c:v>
                </c:pt>
                <c:pt idx="6570">
                  <c:v>126.1</c:v>
                </c:pt>
                <c:pt idx="6571">
                  <c:v>126.1</c:v>
                </c:pt>
                <c:pt idx="6572">
                  <c:v>126</c:v>
                </c:pt>
                <c:pt idx="6573">
                  <c:v>126</c:v>
                </c:pt>
                <c:pt idx="6574">
                  <c:v>126</c:v>
                </c:pt>
                <c:pt idx="6575">
                  <c:v>126.2</c:v>
                </c:pt>
                <c:pt idx="6576">
                  <c:v>126.2</c:v>
                </c:pt>
                <c:pt idx="6577">
                  <c:v>126.2</c:v>
                </c:pt>
                <c:pt idx="6578">
                  <c:v>125.9</c:v>
                </c:pt>
                <c:pt idx="6579">
                  <c:v>125.9</c:v>
                </c:pt>
                <c:pt idx="6580">
                  <c:v>125.9</c:v>
                </c:pt>
                <c:pt idx="6581">
                  <c:v>126.4</c:v>
                </c:pt>
                <c:pt idx="6582">
                  <c:v>126.4</c:v>
                </c:pt>
                <c:pt idx="6583">
                  <c:v>126.4</c:v>
                </c:pt>
                <c:pt idx="6584">
                  <c:v>126.1</c:v>
                </c:pt>
                <c:pt idx="6585">
                  <c:v>126.1</c:v>
                </c:pt>
                <c:pt idx="6586">
                  <c:v>126.1</c:v>
                </c:pt>
                <c:pt idx="6587">
                  <c:v>127.1</c:v>
                </c:pt>
                <c:pt idx="6588">
                  <c:v>127.1</c:v>
                </c:pt>
                <c:pt idx="6589">
                  <c:v>127.1</c:v>
                </c:pt>
                <c:pt idx="6590">
                  <c:v>126.7</c:v>
                </c:pt>
                <c:pt idx="6591">
                  <c:v>126.7</c:v>
                </c:pt>
                <c:pt idx="6592">
                  <c:v>126.7</c:v>
                </c:pt>
                <c:pt idx="6593">
                  <c:v>126.9</c:v>
                </c:pt>
                <c:pt idx="6594">
                  <c:v>126.9</c:v>
                </c:pt>
                <c:pt idx="6595">
                  <c:v>126.9</c:v>
                </c:pt>
                <c:pt idx="6596">
                  <c:v>126.5</c:v>
                </c:pt>
                <c:pt idx="6597">
                  <c:v>126.5</c:v>
                </c:pt>
                <c:pt idx="6598">
                  <c:v>126.5</c:v>
                </c:pt>
                <c:pt idx="6599">
                  <c:v>125.9</c:v>
                </c:pt>
                <c:pt idx="6600">
                  <c:v>125.9</c:v>
                </c:pt>
                <c:pt idx="6601">
                  <c:v>125.9</c:v>
                </c:pt>
                <c:pt idx="6602">
                  <c:v>125.3</c:v>
                </c:pt>
                <c:pt idx="6603">
                  <c:v>125.3</c:v>
                </c:pt>
                <c:pt idx="6604">
                  <c:v>125.3</c:v>
                </c:pt>
                <c:pt idx="6605">
                  <c:v>125.3</c:v>
                </c:pt>
                <c:pt idx="6606">
                  <c:v>125.3</c:v>
                </c:pt>
                <c:pt idx="6607">
                  <c:v>125.3</c:v>
                </c:pt>
                <c:pt idx="6608">
                  <c:v>125.8</c:v>
                </c:pt>
                <c:pt idx="6609">
                  <c:v>125.8</c:v>
                </c:pt>
                <c:pt idx="6610">
                  <c:v>125.8</c:v>
                </c:pt>
                <c:pt idx="6611">
                  <c:v>126.9</c:v>
                </c:pt>
                <c:pt idx="6612">
                  <c:v>126.9</c:v>
                </c:pt>
                <c:pt idx="6613">
                  <c:v>126.9</c:v>
                </c:pt>
                <c:pt idx="6614">
                  <c:v>126.7</c:v>
                </c:pt>
                <c:pt idx="6615">
                  <c:v>126.7</c:v>
                </c:pt>
                <c:pt idx="6616">
                  <c:v>126.7</c:v>
                </c:pt>
                <c:pt idx="6617">
                  <c:v>126.8</c:v>
                </c:pt>
                <c:pt idx="6618">
                  <c:v>126.8</c:v>
                </c:pt>
                <c:pt idx="6619">
                  <c:v>126.8</c:v>
                </c:pt>
                <c:pt idx="6620">
                  <c:v>126.2</c:v>
                </c:pt>
                <c:pt idx="6621">
                  <c:v>126.2</c:v>
                </c:pt>
                <c:pt idx="6622">
                  <c:v>126.2</c:v>
                </c:pt>
                <c:pt idx="6623">
                  <c:v>127</c:v>
                </c:pt>
                <c:pt idx="6624">
                  <c:v>127</c:v>
                </c:pt>
                <c:pt idx="6625">
                  <c:v>127</c:v>
                </c:pt>
                <c:pt idx="6626">
                  <c:v>127</c:v>
                </c:pt>
                <c:pt idx="6627">
                  <c:v>127</c:v>
                </c:pt>
                <c:pt idx="6628">
                  <c:v>127</c:v>
                </c:pt>
                <c:pt idx="6629">
                  <c:v>126.9</c:v>
                </c:pt>
                <c:pt idx="6630">
                  <c:v>126.9</c:v>
                </c:pt>
                <c:pt idx="6631">
                  <c:v>126.9</c:v>
                </c:pt>
                <c:pt idx="6632">
                  <c:v>126.5</c:v>
                </c:pt>
                <c:pt idx="6633">
                  <c:v>126.5</c:v>
                </c:pt>
                <c:pt idx="6634">
                  <c:v>126.5</c:v>
                </c:pt>
                <c:pt idx="6635">
                  <c:v>126.9</c:v>
                </c:pt>
                <c:pt idx="6636">
                  <c:v>126.9</c:v>
                </c:pt>
                <c:pt idx="6637">
                  <c:v>126.9</c:v>
                </c:pt>
                <c:pt idx="6638">
                  <c:v>126.1</c:v>
                </c:pt>
                <c:pt idx="6639">
                  <c:v>126.1</c:v>
                </c:pt>
                <c:pt idx="6640">
                  <c:v>126.1</c:v>
                </c:pt>
                <c:pt idx="6641">
                  <c:v>125.8</c:v>
                </c:pt>
                <c:pt idx="6642">
                  <c:v>125.8</c:v>
                </c:pt>
                <c:pt idx="6643">
                  <c:v>125.8</c:v>
                </c:pt>
                <c:pt idx="6644">
                  <c:v>125.8</c:v>
                </c:pt>
                <c:pt idx="6645">
                  <c:v>125.8</c:v>
                </c:pt>
                <c:pt idx="6646">
                  <c:v>125.8</c:v>
                </c:pt>
                <c:pt idx="6647">
                  <c:v>127.1</c:v>
                </c:pt>
                <c:pt idx="6648">
                  <c:v>127.1</c:v>
                </c:pt>
                <c:pt idx="6649">
                  <c:v>127.1</c:v>
                </c:pt>
                <c:pt idx="6650">
                  <c:v>127.7</c:v>
                </c:pt>
                <c:pt idx="6651">
                  <c:v>127.7</c:v>
                </c:pt>
                <c:pt idx="6652">
                  <c:v>127.7</c:v>
                </c:pt>
                <c:pt idx="6653">
                  <c:v>127.8</c:v>
                </c:pt>
                <c:pt idx="6654">
                  <c:v>127.8</c:v>
                </c:pt>
                <c:pt idx="6655">
                  <c:v>127.8</c:v>
                </c:pt>
                <c:pt idx="6656">
                  <c:v>127.5</c:v>
                </c:pt>
                <c:pt idx="6657">
                  <c:v>127.5</c:v>
                </c:pt>
                <c:pt idx="6658">
                  <c:v>127.5</c:v>
                </c:pt>
                <c:pt idx="6659">
                  <c:v>128.30000000000001</c:v>
                </c:pt>
                <c:pt idx="6660">
                  <c:v>128.30000000000001</c:v>
                </c:pt>
                <c:pt idx="6661">
                  <c:v>128.30000000000001</c:v>
                </c:pt>
                <c:pt idx="6662">
                  <c:v>128.4</c:v>
                </c:pt>
                <c:pt idx="6663">
                  <c:v>128.4</c:v>
                </c:pt>
                <c:pt idx="6664">
                  <c:v>128.4</c:v>
                </c:pt>
                <c:pt idx="6665">
                  <c:v>129.1</c:v>
                </c:pt>
                <c:pt idx="6666">
                  <c:v>129.1</c:v>
                </c:pt>
                <c:pt idx="6667">
                  <c:v>129.1</c:v>
                </c:pt>
                <c:pt idx="6668">
                  <c:v>128.5</c:v>
                </c:pt>
                <c:pt idx="6669">
                  <c:v>128.5</c:v>
                </c:pt>
                <c:pt idx="6670">
                  <c:v>128.5</c:v>
                </c:pt>
                <c:pt idx="6671">
                  <c:v>128.69999999999999</c:v>
                </c:pt>
                <c:pt idx="6672">
                  <c:v>128.69999999999999</c:v>
                </c:pt>
                <c:pt idx="6673">
                  <c:v>128.69999999999999</c:v>
                </c:pt>
                <c:pt idx="6674">
                  <c:v>128.6</c:v>
                </c:pt>
                <c:pt idx="6675">
                  <c:v>128.6</c:v>
                </c:pt>
                <c:pt idx="6676">
                  <c:v>128.6</c:v>
                </c:pt>
                <c:pt idx="6677">
                  <c:v>128.4</c:v>
                </c:pt>
                <c:pt idx="6678">
                  <c:v>128.4</c:v>
                </c:pt>
                <c:pt idx="6679">
                  <c:v>128.4</c:v>
                </c:pt>
                <c:pt idx="6680">
                  <c:v>128.9</c:v>
                </c:pt>
                <c:pt idx="6681">
                  <c:v>128.9</c:v>
                </c:pt>
                <c:pt idx="6682">
                  <c:v>128.9</c:v>
                </c:pt>
                <c:pt idx="6683">
                  <c:v>128.80000000000001</c:v>
                </c:pt>
                <c:pt idx="6684">
                  <c:v>128.80000000000001</c:v>
                </c:pt>
                <c:pt idx="6685">
                  <c:v>128.80000000000001</c:v>
                </c:pt>
                <c:pt idx="6686">
                  <c:v>129.5</c:v>
                </c:pt>
                <c:pt idx="6687">
                  <c:v>129.5</c:v>
                </c:pt>
                <c:pt idx="6688">
                  <c:v>129.5</c:v>
                </c:pt>
                <c:pt idx="6689">
                  <c:v>129</c:v>
                </c:pt>
                <c:pt idx="6690">
                  <c:v>129</c:v>
                </c:pt>
                <c:pt idx="6691">
                  <c:v>129</c:v>
                </c:pt>
                <c:pt idx="6692">
                  <c:v>129.1</c:v>
                </c:pt>
                <c:pt idx="6693">
                  <c:v>129.1</c:v>
                </c:pt>
                <c:pt idx="6694">
                  <c:v>129.1</c:v>
                </c:pt>
                <c:pt idx="6695">
                  <c:v>128.5</c:v>
                </c:pt>
                <c:pt idx="6696">
                  <c:v>128.5</c:v>
                </c:pt>
                <c:pt idx="6697">
                  <c:v>128.5</c:v>
                </c:pt>
                <c:pt idx="6698">
                  <c:v>129.1</c:v>
                </c:pt>
                <c:pt idx="6699">
                  <c:v>129.1</c:v>
                </c:pt>
                <c:pt idx="6700">
                  <c:v>129.1</c:v>
                </c:pt>
                <c:pt idx="6701">
                  <c:v>129</c:v>
                </c:pt>
                <c:pt idx="6702">
                  <c:v>129</c:v>
                </c:pt>
                <c:pt idx="6703">
                  <c:v>129</c:v>
                </c:pt>
                <c:pt idx="6704">
                  <c:v>129.69999999999999</c:v>
                </c:pt>
                <c:pt idx="6705">
                  <c:v>129.69999999999999</c:v>
                </c:pt>
                <c:pt idx="6706">
                  <c:v>129.69999999999999</c:v>
                </c:pt>
                <c:pt idx="6707">
                  <c:v>129.69999999999999</c:v>
                </c:pt>
                <c:pt idx="6708">
                  <c:v>129.69999999999999</c:v>
                </c:pt>
                <c:pt idx="6709">
                  <c:v>129.69999999999999</c:v>
                </c:pt>
                <c:pt idx="6710">
                  <c:v>130.4</c:v>
                </c:pt>
                <c:pt idx="6711">
                  <c:v>130.4</c:v>
                </c:pt>
                <c:pt idx="6712">
                  <c:v>130.4</c:v>
                </c:pt>
                <c:pt idx="6713">
                  <c:v>130.69999999999999</c:v>
                </c:pt>
                <c:pt idx="6714">
                  <c:v>130.69999999999999</c:v>
                </c:pt>
                <c:pt idx="6715">
                  <c:v>130.69999999999999</c:v>
                </c:pt>
                <c:pt idx="6716">
                  <c:v>130.9</c:v>
                </c:pt>
                <c:pt idx="6717">
                  <c:v>130.9</c:v>
                </c:pt>
                <c:pt idx="6718">
                  <c:v>130.9</c:v>
                </c:pt>
                <c:pt idx="6719">
                  <c:v>131.5</c:v>
                </c:pt>
                <c:pt idx="6720">
                  <c:v>131.5</c:v>
                </c:pt>
                <c:pt idx="6721">
                  <c:v>131.5</c:v>
                </c:pt>
                <c:pt idx="6722">
                  <c:v>131.5</c:v>
                </c:pt>
                <c:pt idx="6723">
                  <c:v>131.5</c:v>
                </c:pt>
                <c:pt idx="6724">
                  <c:v>131.5</c:v>
                </c:pt>
                <c:pt idx="6725">
                  <c:v>131.5</c:v>
                </c:pt>
                <c:pt idx="6726">
                  <c:v>131.5</c:v>
                </c:pt>
                <c:pt idx="6727">
                  <c:v>131.5</c:v>
                </c:pt>
                <c:pt idx="6728">
                  <c:v>131.19999999999999</c:v>
                </c:pt>
                <c:pt idx="6729">
                  <c:v>131.19999999999999</c:v>
                </c:pt>
                <c:pt idx="6730">
                  <c:v>131.19999999999999</c:v>
                </c:pt>
                <c:pt idx="6731">
                  <c:v>131.6</c:v>
                </c:pt>
                <c:pt idx="6732">
                  <c:v>131.6</c:v>
                </c:pt>
                <c:pt idx="6733">
                  <c:v>131.6</c:v>
                </c:pt>
                <c:pt idx="6734">
                  <c:v>132</c:v>
                </c:pt>
                <c:pt idx="6735">
                  <c:v>132</c:v>
                </c:pt>
                <c:pt idx="6736">
                  <c:v>132</c:v>
                </c:pt>
                <c:pt idx="6737">
                  <c:v>131.6</c:v>
                </c:pt>
                <c:pt idx="6738">
                  <c:v>131.6</c:v>
                </c:pt>
                <c:pt idx="6739">
                  <c:v>131.6</c:v>
                </c:pt>
                <c:pt idx="6740">
                  <c:v>131.1</c:v>
                </c:pt>
                <c:pt idx="6741">
                  <c:v>131.1</c:v>
                </c:pt>
                <c:pt idx="6742">
                  <c:v>131.1</c:v>
                </c:pt>
                <c:pt idx="6743">
                  <c:v>131.1</c:v>
                </c:pt>
                <c:pt idx="6744">
                  <c:v>131.1</c:v>
                </c:pt>
                <c:pt idx="6745">
                  <c:v>131.1</c:v>
                </c:pt>
                <c:pt idx="6746">
                  <c:v>131.4</c:v>
                </c:pt>
                <c:pt idx="6747">
                  <c:v>131.4</c:v>
                </c:pt>
                <c:pt idx="6748">
                  <c:v>131.4</c:v>
                </c:pt>
                <c:pt idx="6749">
                  <c:v>131.30000000000001</c:v>
                </c:pt>
                <c:pt idx="6750">
                  <c:v>131.30000000000001</c:v>
                </c:pt>
                <c:pt idx="6751">
                  <c:v>131.30000000000001</c:v>
                </c:pt>
                <c:pt idx="6752">
                  <c:v>130.80000000000001</c:v>
                </c:pt>
                <c:pt idx="6753">
                  <c:v>130.80000000000001</c:v>
                </c:pt>
                <c:pt idx="6754">
                  <c:v>130.80000000000001</c:v>
                </c:pt>
                <c:pt idx="6755">
                  <c:v>130.6</c:v>
                </c:pt>
                <c:pt idx="6756">
                  <c:v>130.6</c:v>
                </c:pt>
                <c:pt idx="6757">
                  <c:v>130.6</c:v>
                </c:pt>
                <c:pt idx="6758">
                  <c:v>130.6</c:v>
                </c:pt>
                <c:pt idx="6759">
                  <c:v>130.6</c:v>
                </c:pt>
                <c:pt idx="6760">
                  <c:v>130.6</c:v>
                </c:pt>
                <c:pt idx="6761">
                  <c:v>130.9</c:v>
                </c:pt>
                <c:pt idx="6762">
                  <c:v>130.9</c:v>
                </c:pt>
                <c:pt idx="6763">
                  <c:v>130.9</c:v>
                </c:pt>
                <c:pt idx="6764">
                  <c:v>130.9</c:v>
                </c:pt>
                <c:pt idx="6765">
                  <c:v>130.9</c:v>
                </c:pt>
                <c:pt idx="6766">
                  <c:v>130.9</c:v>
                </c:pt>
                <c:pt idx="6767">
                  <c:v>131.1</c:v>
                </c:pt>
                <c:pt idx="6768">
                  <c:v>131.1</c:v>
                </c:pt>
              </c:numCache>
            </c:numRef>
          </c:val>
          <c:smooth val="1"/>
        </c:ser>
        <c:marker val="1"/>
        <c:axId val="35071104"/>
        <c:axId val="35073024"/>
      </c:lineChart>
      <c:lineChart>
        <c:grouping val="standard"/>
        <c:ser>
          <c:idx val="6"/>
          <c:order val="6"/>
          <c:tx>
            <c:v>RMS</c:v>
          </c:tx>
          <c:spPr>
            <a:ln w="15875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Sheet2!$C$29976:$C$36744</c:f>
              <c:numCache>
                <c:formatCode>h:mm:ss</c:formatCode>
                <c:ptCount val="6769"/>
                <c:pt idx="0">
                  <c:v>0.78636574074074028</c:v>
                </c:pt>
                <c:pt idx="1">
                  <c:v>0.78637731481481488</c:v>
                </c:pt>
                <c:pt idx="2">
                  <c:v>0.78638888888888892</c:v>
                </c:pt>
                <c:pt idx="3">
                  <c:v>0.7864004629629624</c:v>
                </c:pt>
                <c:pt idx="4">
                  <c:v>0.78641203703703666</c:v>
                </c:pt>
                <c:pt idx="5">
                  <c:v>0.78642361111111114</c:v>
                </c:pt>
                <c:pt idx="6">
                  <c:v>0.78644675925925889</c:v>
                </c:pt>
                <c:pt idx="7">
                  <c:v>0.7864583333333337</c:v>
                </c:pt>
                <c:pt idx="8">
                  <c:v>0.78646990740740741</c:v>
                </c:pt>
                <c:pt idx="9">
                  <c:v>0.78648148148148145</c:v>
                </c:pt>
                <c:pt idx="10">
                  <c:v>0.7864930555555556</c:v>
                </c:pt>
                <c:pt idx="11">
                  <c:v>0.78650462962962953</c:v>
                </c:pt>
                <c:pt idx="12">
                  <c:v>0.78651620370370356</c:v>
                </c:pt>
                <c:pt idx="13">
                  <c:v>0.78652777777777749</c:v>
                </c:pt>
                <c:pt idx="14">
                  <c:v>0.78653935185185142</c:v>
                </c:pt>
                <c:pt idx="15">
                  <c:v>0.78655092592592535</c:v>
                </c:pt>
                <c:pt idx="16">
                  <c:v>0.78656249999999939</c:v>
                </c:pt>
                <c:pt idx="17">
                  <c:v>0.78657407407407431</c:v>
                </c:pt>
                <c:pt idx="18">
                  <c:v>0.78659722222222228</c:v>
                </c:pt>
                <c:pt idx="19">
                  <c:v>0.78660879629629665</c:v>
                </c:pt>
                <c:pt idx="20">
                  <c:v>0.78662037037037091</c:v>
                </c:pt>
                <c:pt idx="21">
                  <c:v>0.78663194444444462</c:v>
                </c:pt>
                <c:pt idx="22">
                  <c:v>0.78664351851851921</c:v>
                </c:pt>
                <c:pt idx="23">
                  <c:v>0.78665509259259336</c:v>
                </c:pt>
                <c:pt idx="24">
                  <c:v>0.78666666666666651</c:v>
                </c:pt>
                <c:pt idx="25">
                  <c:v>0.78667824074074078</c:v>
                </c:pt>
                <c:pt idx="26">
                  <c:v>0.78668981481481515</c:v>
                </c:pt>
                <c:pt idx="27">
                  <c:v>0.7867013888888893</c:v>
                </c:pt>
                <c:pt idx="28">
                  <c:v>0.78672453703703704</c:v>
                </c:pt>
                <c:pt idx="29">
                  <c:v>0.78673611111111119</c:v>
                </c:pt>
                <c:pt idx="30">
                  <c:v>0.78674768518518545</c:v>
                </c:pt>
                <c:pt idx="31">
                  <c:v>0.7867592592592596</c:v>
                </c:pt>
                <c:pt idx="32">
                  <c:v>0.78677083333333386</c:v>
                </c:pt>
                <c:pt idx="33">
                  <c:v>0.78678240740740768</c:v>
                </c:pt>
                <c:pt idx="34">
                  <c:v>0.78679398148148161</c:v>
                </c:pt>
                <c:pt idx="35">
                  <c:v>0.78680555555555565</c:v>
                </c:pt>
                <c:pt idx="36">
                  <c:v>0.78681712962962957</c:v>
                </c:pt>
                <c:pt idx="37">
                  <c:v>0.78682870370370372</c:v>
                </c:pt>
                <c:pt idx="38">
                  <c:v>0.7868402777777781</c:v>
                </c:pt>
                <c:pt idx="39">
                  <c:v>0.7868634259259254</c:v>
                </c:pt>
                <c:pt idx="40">
                  <c:v>0.78687500000000044</c:v>
                </c:pt>
                <c:pt idx="41">
                  <c:v>0.78688657407407403</c:v>
                </c:pt>
                <c:pt idx="42">
                  <c:v>0.78689814814814851</c:v>
                </c:pt>
                <c:pt idx="43">
                  <c:v>0.78690972222222222</c:v>
                </c:pt>
                <c:pt idx="44">
                  <c:v>0.78692129629629692</c:v>
                </c:pt>
                <c:pt idx="45">
                  <c:v>0.78693287037037063</c:v>
                </c:pt>
                <c:pt idx="46">
                  <c:v>0.78694444444444489</c:v>
                </c:pt>
                <c:pt idx="47">
                  <c:v>0.78695601851851893</c:v>
                </c:pt>
                <c:pt idx="48">
                  <c:v>0.78696759259259264</c:v>
                </c:pt>
                <c:pt idx="49">
                  <c:v>0.78697916666666667</c:v>
                </c:pt>
                <c:pt idx="50">
                  <c:v>0.78699074074074049</c:v>
                </c:pt>
                <c:pt idx="51">
                  <c:v>0.78701388888888879</c:v>
                </c:pt>
                <c:pt idx="52">
                  <c:v>0.78702546296296261</c:v>
                </c:pt>
                <c:pt idx="53">
                  <c:v>0.78703703703703709</c:v>
                </c:pt>
                <c:pt idx="54">
                  <c:v>0.78704861111111146</c:v>
                </c:pt>
                <c:pt idx="55">
                  <c:v>0.78706018518518517</c:v>
                </c:pt>
                <c:pt idx="56">
                  <c:v>0.78707175925925921</c:v>
                </c:pt>
                <c:pt idx="57">
                  <c:v>0.78708333333333369</c:v>
                </c:pt>
                <c:pt idx="58">
                  <c:v>0.78709490740740762</c:v>
                </c:pt>
                <c:pt idx="59">
                  <c:v>0.78710648148148143</c:v>
                </c:pt>
                <c:pt idx="60">
                  <c:v>0.7871180555555557</c:v>
                </c:pt>
                <c:pt idx="61">
                  <c:v>0.78712962962962962</c:v>
                </c:pt>
                <c:pt idx="62">
                  <c:v>0.78714120370370411</c:v>
                </c:pt>
                <c:pt idx="63">
                  <c:v>0.7871643518518513</c:v>
                </c:pt>
                <c:pt idx="64">
                  <c:v>0.78717592592592567</c:v>
                </c:pt>
                <c:pt idx="65">
                  <c:v>0.7871874999999996</c:v>
                </c:pt>
                <c:pt idx="66">
                  <c:v>0.78719907407407474</c:v>
                </c:pt>
                <c:pt idx="67">
                  <c:v>0.78721064814814812</c:v>
                </c:pt>
                <c:pt idx="68">
                  <c:v>0.78722222222222227</c:v>
                </c:pt>
                <c:pt idx="69">
                  <c:v>0.7872337962962962</c:v>
                </c:pt>
                <c:pt idx="70">
                  <c:v>0.78724537037037079</c:v>
                </c:pt>
                <c:pt idx="71">
                  <c:v>0.7872569444444445</c:v>
                </c:pt>
                <c:pt idx="72">
                  <c:v>0.78726851851851865</c:v>
                </c:pt>
                <c:pt idx="73">
                  <c:v>0.78729166666666661</c:v>
                </c:pt>
                <c:pt idx="74">
                  <c:v>0.78730324074074032</c:v>
                </c:pt>
                <c:pt idx="75">
                  <c:v>0.78731481481481491</c:v>
                </c:pt>
                <c:pt idx="76">
                  <c:v>0.78732638888888851</c:v>
                </c:pt>
                <c:pt idx="77">
                  <c:v>0.78733796296296232</c:v>
                </c:pt>
                <c:pt idx="78">
                  <c:v>0.78734953703703703</c:v>
                </c:pt>
                <c:pt idx="79">
                  <c:v>0.78736111111111118</c:v>
                </c:pt>
                <c:pt idx="80">
                  <c:v>0.78737268518518511</c:v>
                </c:pt>
                <c:pt idx="81">
                  <c:v>0.78738425925925926</c:v>
                </c:pt>
                <c:pt idx="82">
                  <c:v>0.78739583333333385</c:v>
                </c:pt>
                <c:pt idx="83">
                  <c:v>0.78740740740740733</c:v>
                </c:pt>
                <c:pt idx="84">
                  <c:v>0.78743055555555552</c:v>
                </c:pt>
                <c:pt idx="85">
                  <c:v>0.78744212962962956</c:v>
                </c:pt>
                <c:pt idx="86">
                  <c:v>0.78745370370370349</c:v>
                </c:pt>
                <c:pt idx="87">
                  <c:v>0.78746527777777753</c:v>
                </c:pt>
                <c:pt idx="88">
                  <c:v>0.78747685185185157</c:v>
                </c:pt>
                <c:pt idx="89">
                  <c:v>0.78748842592592538</c:v>
                </c:pt>
                <c:pt idx="90">
                  <c:v>0.78749999999999998</c:v>
                </c:pt>
                <c:pt idx="91">
                  <c:v>0.78751157407407402</c:v>
                </c:pt>
                <c:pt idx="92">
                  <c:v>0.78752314814814817</c:v>
                </c:pt>
                <c:pt idx="93">
                  <c:v>0.78753472222222198</c:v>
                </c:pt>
                <c:pt idx="94">
                  <c:v>0.78754629629629624</c:v>
                </c:pt>
                <c:pt idx="95">
                  <c:v>0.78755787037037062</c:v>
                </c:pt>
                <c:pt idx="96">
                  <c:v>0.78758101851851903</c:v>
                </c:pt>
                <c:pt idx="97">
                  <c:v>0.78759259259259262</c:v>
                </c:pt>
                <c:pt idx="98">
                  <c:v>0.78760416666666666</c:v>
                </c:pt>
                <c:pt idx="99">
                  <c:v>0.78761574074074059</c:v>
                </c:pt>
                <c:pt idx="100">
                  <c:v>0.78762731481481474</c:v>
                </c:pt>
                <c:pt idx="101">
                  <c:v>0.78763888888888922</c:v>
                </c:pt>
                <c:pt idx="102">
                  <c:v>0.78765046296296259</c:v>
                </c:pt>
                <c:pt idx="103">
                  <c:v>0.78766203703703708</c:v>
                </c:pt>
                <c:pt idx="104">
                  <c:v>0.78767361111111134</c:v>
                </c:pt>
                <c:pt idx="105">
                  <c:v>0.78768518518518515</c:v>
                </c:pt>
                <c:pt idx="106">
                  <c:v>0.7876967592592593</c:v>
                </c:pt>
                <c:pt idx="107">
                  <c:v>0.78770833333333379</c:v>
                </c:pt>
                <c:pt idx="108">
                  <c:v>0.78773148148148164</c:v>
                </c:pt>
                <c:pt idx="109">
                  <c:v>0.78774305555555602</c:v>
                </c:pt>
                <c:pt idx="110">
                  <c:v>0.78775462962962972</c:v>
                </c:pt>
                <c:pt idx="111">
                  <c:v>0.78776620370370354</c:v>
                </c:pt>
                <c:pt idx="112">
                  <c:v>0.7877777777777778</c:v>
                </c:pt>
                <c:pt idx="113">
                  <c:v>0.7877893518518515</c:v>
                </c:pt>
                <c:pt idx="114">
                  <c:v>0.78780092592592565</c:v>
                </c:pt>
                <c:pt idx="115">
                  <c:v>0.78781249999999958</c:v>
                </c:pt>
                <c:pt idx="116">
                  <c:v>0.78782407407407473</c:v>
                </c:pt>
                <c:pt idx="117">
                  <c:v>0.78783564814814855</c:v>
                </c:pt>
                <c:pt idx="118">
                  <c:v>0.78785879629629663</c:v>
                </c:pt>
                <c:pt idx="119">
                  <c:v>0.78787037037037067</c:v>
                </c:pt>
                <c:pt idx="120">
                  <c:v>0.7878819444444447</c:v>
                </c:pt>
                <c:pt idx="121">
                  <c:v>0.78789351851851896</c:v>
                </c:pt>
                <c:pt idx="122">
                  <c:v>0.78790509259259334</c:v>
                </c:pt>
                <c:pt idx="123">
                  <c:v>0.78791666666666649</c:v>
                </c:pt>
                <c:pt idx="124">
                  <c:v>0.78792824074074053</c:v>
                </c:pt>
                <c:pt idx="125">
                  <c:v>0.78793981481481512</c:v>
                </c:pt>
                <c:pt idx="126">
                  <c:v>0.78795138888888883</c:v>
                </c:pt>
                <c:pt idx="127">
                  <c:v>0.7879629629629622</c:v>
                </c:pt>
                <c:pt idx="128">
                  <c:v>0.78797453703703713</c:v>
                </c:pt>
                <c:pt idx="129">
                  <c:v>0.78799768518518554</c:v>
                </c:pt>
                <c:pt idx="130">
                  <c:v>0.78800925925925924</c:v>
                </c:pt>
                <c:pt idx="131">
                  <c:v>0.78802083333333384</c:v>
                </c:pt>
                <c:pt idx="132">
                  <c:v>0.78803240740740732</c:v>
                </c:pt>
                <c:pt idx="133">
                  <c:v>0.78804398148148169</c:v>
                </c:pt>
                <c:pt idx="134">
                  <c:v>0.78805555555555562</c:v>
                </c:pt>
                <c:pt idx="135">
                  <c:v>0.78806712962962933</c:v>
                </c:pt>
                <c:pt idx="136">
                  <c:v>0.7880787037037037</c:v>
                </c:pt>
                <c:pt idx="137">
                  <c:v>0.78809027777777774</c:v>
                </c:pt>
                <c:pt idx="138">
                  <c:v>0.78810185185185189</c:v>
                </c:pt>
                <c:pt idx="139">
                  <c:v>0.78811342592592548</c:v>
                </c:pt>
                <c:pt idx="140">
                  <c:v>0.78812499999999996</c:v>
                </c:pt>
                <c:pt idx="141">
                  <c:v>0.78814814814814815</c:v>
                </c:pt>
                <c:pt idx="142">
                  <c:v>0.78815972222222219</c:v>
                </c:pt>
                <c:pt idx="143">
                  <c:v>0.78817129629629656</c:v>
                </c:pt>
                <c:pt idx="144">
                  <c:v>0.7881828703703706</c:v>
                </c:pt>
                <c:pt idx="145">
                  <c:v>0.78819444444444464</c:v>
                </c:pt>
                <c:pt idx="146">
                  <c:v>0.7882060185185189</c:v>
                </c:pt>
                <c:pt idx="147">
                  <c:v>0.78821759259259261</c:v>
                </c:pt>
                <c:pt idx="148">
                  <c:v>0.78822916666666654</c:v>
                </c:pt>
                <c:pt idx="149">
                  <c:v>0.78824074074074058</c:v>
                </c:pt>
                <c:pt idx="150">
                  <c:v>0.7882523148148145</c:v>
                </c:pt>
                <c:pt idx="151">
                  <c:v>0.78826388888888888</c:v>
                </c:pt>
                <c:pt idx="152">
                  <c:v>0.78827546296296269</c:v>
                </c:pt>
                <c:pt idx="153">
                  <c:v>0.78829861111111144</c:v>
                </c:pt>
                <c:pt idx="154">
                  <c:v>0.78831018518518481</c:v>
                </c:pt>
                <c:pt idx="155">
                  <c:v>0.78832175925925929</c:v>
                </c:pt>
                <c:pt idx="156">
                  <c:v>0.78833333333333344</c:v>
                </c:pt>
                <c:pt idx="157">
                  <c:v>0.7883449074074077</c:v>
                </c:pt>
                <c:pt idx="158">
                  <c:v>0.78835648148148152</c:v>
                </c:pt>
                <c:pt idx="159">
                  <c:v>0.78836805555555567</c:v>
                </c:pt>
                <c:pt idx="160">
                  <c:v>0.7883796296296296</c:v>
                </c:pt>
                <c:pt idx="161">
                  <c:v>0.78839120370370364</c:v>
                </c:pt>
                <c:pt idx="162">
                  <c:v>0.78840277777777756</c:v>
                </c:pt>
                <c:pt idx="163">
                  <c:v>0.78841435185185138</c:v>
                </c:pt>
                <c:pt idx="164">
                  <c:v>0.78843749999999968</c:v>
                </c:pt>
                <c:pt idx="165">
                  <c:v>0.78844907407407461</c:v>
                </c:pt>
                <c:pt idx="166">
                  <c:v>0.7884606481481482</c:v>
                </c:pt>
                <c:pt idx="167">
                  <c:v>0.7884722222222218</c:v>
                </c:pt>
                <c:pt idx="168">
                  <c:v>0.78848379629629628</c:v>
                </c:pt>
                <c:pt idx="169">
                  <c:v>0.78849537037037065</c:v>
                </c:pt>
                <c:pt idx="170">
                  <c:v>0.78850694444444447</c:v>
                </c:pt>
                <c:pt idx="171">
                  <c:v>0.78851851851851862</c:v>
                </c:pt>
                <c:pt idx="172">
                  <c:v>0.78853009259259288</c:v>
                </c:pt>
                <c:pt idx="173">
                  <c:v>0.7885416666666667</c:v>
                </c:pt>
                <c:pt idx="174">
                  <c:v>0.78856481481481477</c:v>
                </c:pt>
                <c:pt idx="175">
                  <c:v>0.78857638888888859</c:v>
                </c:pt>
                <c:pt idx="176">
                  <c:v>0.78858796296296219</c:v>
                </c:pt>
                <c:pt idx="177">
                  <c:v>0.788599537037037</c:v>
                </c:pt>
                <c:pt idx="178">
                  <c:v>0.78861111111111104</c:v>
                </c:pt>
                <c:pt idx="179">
                  <c:v>0.78862268518518552</c:v>
                </c:pt>
                <c:pt idx="180">
                  <c:v>0.78863425925925934</c:v>
                </c:pt>
                <c:pt idx="181">
                  <c:v>0.78864583333333405</c:v>
                </c:pt>
                <c:pt idx="182">
                  <c:v>0.78865740740740764</c:v>
                </c:pt>
                <c:pt idx="183">
                  <c:v>0.78866898148148168</c:v>
                </c:pt>
                <c:pt idx="184">
                  <c:v>0.78868055555555561</c:v>
                </c:pt>
                <c:pt idx="185">
                  <c:v>0.78869212962962953</c:v>
                </c:pt>
                <c:pt idx="186">
                  <c:v>0.78871527777777783</c:v>
                </c:pt>
                <c:pt idx="187">
                  <c:v>0.78872685185185187</c:v>
                </c:pt>
                <c:pt idx="188">
                  <c:v>0.78873842592592558</c:v>
                </c:pt>
                <c:pt idx="189">
                  <c:v>0.78874999999999995</c:v>
                </c:pt>
                <c:pt idx="190">
                  <c:v>0.78876157407407443</c:v>
                </c:pt>
                <c:pt idx="191">
                  <c:v>0.78877314814814825</c:v>
                </c:pt>
                <c:pt idx="192">
                  <c:v>0.78878472222222218</c:v>
                </c:pt>
                <c:pt idx="193">
                  <c:v>0.78879629629629666</c:v>
                </c:pt>
                <c:pt idx="194">
                  <c:v>0.78880787037037092</c:v>
                </c:pt>
                <c:pt idx="195">
                  <c:v>0.78881944444444463</c:v>
                </c:pt>
                <c:pt idx="196">
                  <c:v>0.78883101851851911</c:v>
                </c:pt>
                <c:pt idx="197">
                  <c:v>0.78884259259259293</c:v>
                </c:pt>
                <c:pt idx="198">
                  <c:v>0.78886574074074056</c:v>
                </c:pt>
                <c:pt idx="199">
                  <c:v>0.78887731481481482</c:v>
                </c:pt>
                <c:pt idx="200">
                  <c:v>0.78888888888888919</c:v>
                </c:pt>
                <c:pt idx="201">
                  <c:v>0.78890046296296268</c:v>
                </c:pt>
                <c:pt idx="202">
                  <c:v>0.78891203703703661</c:v>
                </c:pt>
                <c:pt idx="203">
                  <c:v>0.78892361111111142</c:v>
                </c:pt>
                <c:pt idx="204">
                  <c:v>0.78893518518518524</c:v>
                </c:pt>
                <c:pt idx="205">
                  <c:v>0.78894675925925928</c:v>
                </c:pt>
                <c:pt idx="206">
                  <c:v>0.78895833333333365</c:v>
                </c:pt>
                <c:pt idx="207">
                  <c:v>0.78896990740740769</c:v>
                </c:pt>
                <c:pt idx="208">
                  <c:v>0.78898148148148162</c:v>
                </c:pt>
                <c:pt idx="209">
                  <c:v>0.78900462962962969</c:v>
                </c:pt>
                <c:pt idx="210">
                  <c:v>0.78901620370370351</c:v>
                </c:pt>
                <c:pt idx="211">
                  <c:v>0.78902777777777777</c:v>
                </c:pt>
                <c:pt idx="212">
                  <c:v>0.78903935185185159</c:v>
                </c:pt>
                <c:pt idx="213">
                  <c:v>0.78905092592592529</c:v>
                </c:pt>
                <c:pt idx="214">
                  <c:v>0.78906249999999967</c:v>
                </c:pt>
                <c:pt idx="215">
                  <c:v>0.78907407407407471</c:v>
                </c:pt>
                <c:pt idx="216">
                  <c:v>0.78908564814814841</c:v>
                </c:pt>
                <c:pt idx="217">
                  <c:v>0.78909722222222223</c:v>
                </c:pt>
                <c:pt idx="218">
                  <c:v>0.7891087962962966</c:v>
                </c:pt>
                <c:pt idx="219">
                  <c:v>0.78913194444444434</c:v>
                </c:pt>
                <c:pt idx="220">
                  <c:v>0.78914351851851894</c:v>
                </c:pt>
                <c:pt idx="221">
                  <c:v>0.7891550925925932</c:v>
                </c:pt>
                <c:pt idx="222">
                  <c:v>0.78916666666666657</c:v>
                </c:pt>
                <c:pt idx="223">
                  <c:v>0.7891782407407405</c:v>
                </c:pt>
                <c:pt idx="224">
                  <c:v>0.78918981481481509</c:v>
                </c:pt>
                <c:pt idx="225">
                  <c:v>0.78920138888888891</c:v>
                </c:pt>
                <c:pt idx="226">
                  <c:v>0.78921296296296228</c:v>
                </c:pt>
                <c:pt idx="227">
                  <c:v>0.78922453703703699</c:v>
                </c:pt>
                <c:pt idx="228">
                  <c:v>0.78923611111111081</c:v>
                </c:pt>
                <c:pt idx="229">
                  <c:v>0.78924768518518551</c:v>
                </c:pt>
                <c:pt idx="230">
                  <c:v>0.78925925925925933</c:v>
                </c:pt>
                <c:pt idx="231">
                  <c:v>0.7892824074074074</c:v>
                </c:pt>
                <c:pt idx="232">
                  <c:v>0.78929398148148155</c:v>
                </c:pt>
                <c:pt idx="233">
                  <c:v>0.7893055555555557</c:v>
                </c:pt>
                <c:pt idx="234">
                  <c:v>0.78931712962962919</c:v>
                </c:pt>
                <c:pt idx="235">
                  <c:v>0.78932870370370367</c:v>
                </c:pt>
                <c:pt idx="236">
                  <c:v>0.78934027777777782</c:v>
                </c:pt>
                <c:pt idx="237">
                  <c:v>0.78935185185185153</c:v>
                </c:pt>
                <c:pt idx="238">
                  <c:v>0.78936342592592523</c:v>
                </c:pt>
                <c:pt idx="239">
                  <c:v>0.78937500000000005</c:v>
                </c:pt>
                <c:pt idx="240">
                  <c:v>0.78938657407407409</c:v>
                </c:pt>
                <c:pt idx="241">
                  <c:v>0.78939814814814813</c:v>
                </c:pt>
                <c:pt idx="242">
                  <c:v>0.78940972222222217</c:v>
                </c:pt>
                <c:pt idx="243">
                  <c:v>0.78943287037037069</c:v>
                </c:pt>
                <c:pt idx="244">
                  <c:v>0.78944444444444462</c:v>
                </c:pt>
                <c:pt idx="245">
                  <c:v>0.78945601851851865</c:v>
                </c:pt>
                <c:pt idx="246">
                  <c:v>0.78946759259259269</c:v>
                </c:pt>
                <c:pt idx="247">
                  <c:v>0.78947916666666651</c:v>
                </c:pt>
                <c:pt idx="248">
                  <c:v>0.78949074074074033</c:v>
                </c:pt>
                <c:pt idx="249">
                  <c:v>0.78950231481481459</c:v>
                </c:pt>
                <c:pt idx="250">
                  <c:v>0.78951388888888896</c:v>
                </c:pt>
                <c:pt idx="251">
                  <c:v>0.78952546296296267</c:v>
                </c:pt>
                <c:pt idx="252">
                  <c:v>0.7895370370370367</c:v>
                </c:pt>
                <c:pt idx="253">
                  <c:v>0.78954861111111141</c:v>
                </c:pt>
                <c:pt idx="254">
                  <c:v>0.78957175925925882</c:v>
                </c:pt>
                <c:pt idx="255">
                  <c:v>0.7895833333333333</c:v>
                </c:pt>
                <c:pt idx="256">
                  <c:v>0.78959490740740745</c:v>
                </c:pt>
                <c:pt idx="257">
                  <c:v>0.7896064814814816</c:v>
                </c:pt>
                <c:pt idx="258">
                  <c:v>0.78961805555555564</c:v>
                </c:pt>
                <c:pt idx="259">
                  <c:v>0.78962962962963001</c:v>
                </c:pt>
                <c:pt idx="260">
                  <c:v>0.78964120370370405</c:v>
                </c:pt>
                <c:pt idx="261">
                  <c:v>0.78965277777777787</c:v>
                </c:pt>
                <c:pt idx="262">
                  <c:v>0.78966435185185158</c:v>
                </c:pt>
                <c:pt idx="263">
                  <c:v>0.78967592592592561</c:v>
                </c:pt>
                <c:pt idx="264">
                  <c:v>0.78969907407407491</c:v>
                </c:pt>
                <c:pt idx="265">
                  <c:v>0.7897106481481484</c:v>
                </c:pt>
                <c:pt idx="266">
                  <c:v>0.78972222222222221</c:v>
                </c:pt>
                <c:pt idx="267">
                  <c:v>0.7897337962962967</c:v>
                </c:pt>
                <c:pt idx="268">
                  <c:v>0.78974537037037085</c:v>
                </c:pt>
                <c:pt idx="269">
                  <c:v>0.78975694444444444</c:v>
                </c:pt>
                <c:pt idx="270">
                  <c:v>0.78976851851851892</c:v>
                </c:pt>
                <c:pt idx="271">
                  <c:v>0.78978009259259296</c:v>
                </c:pt>
                <c:pt idx="272">
                  <c:v>0.789791666666667</c:v>
                </c:pt>
                <c:pt idx="273">
                  <c:v>0.78980324074074049</c:v>
                </c:pt>
                <c:pt idx="274">
                  <c:v>0.78981481481481519</c:v>
                </c:pt>
                <c:pt idx="275">
                  <c:v>0.7898263888888889</c:v>
                </c:pt>
                <c:pt idx="276">
                  <c:v>0.78984953703703731</c:v>
                </c:pt>
                <c:pt idx="277">
                  <c:v>0.78986111111111112</c:v>
                </c:pt>
                <c:pt idx="278">
                  <c:v>0.78987268518518561</c:v>
                </c:pt>
                <c:pt idx="279">
                  <c:v>0.7898842592592592</c:v>
                </c:pt>
                <c:pt idx="280">
                  <c:v>0.78989583333333413</c:v>
                </c:pt>
                <c:pt idx="281">
                  <c:v>0.78990740740740761</c:v>
                </c:pt>
                <c:pt idx="282">
                  <c:v>0.78991898148148154</c:v>
                </c:pt>
                <c:pt idx="283">
                  <c:v>0.78993055555555569</c:v>
                </c:pt>
                <c:pt idx="284">
                  <c:v>0.78994212962962951</c:v>
                </c:pt>
                <c:pt idx="285">
                  <c:v>0.78995370370370377</c:v>
                </c:pt>
                <c:pt idx="286">
                  <c:v>0.78996527777777781</c:v>
                </c:pt>
                <c:pt idx="287">
                  <c:v>0.78997685185185151</c:v>
                </c:pt>
                <c:pt idx="288">
                  <c:v>0.79</c:v>
                </c:pt>
                <c:pt idx="289">
                  <c:v>0.7900115740740743</c:v>
                </c:pt>
                <c:pt idx="290">
                  <c:v>0.79002314814814811</c:v>
                </c:pt>
                <c:pt idx="291">
                  <c:v>0.79003472222222226</c:v>
                </c:pt>
                <c:pt idx="292">
                  <c:v>0.79004629629629664</c:v>
                </c:pt>
                <c:pt idx="293">
                  <c:v>0.79005787037037079</c:v>
                </c:pt>
                <c:pt idx="294">
                  <c:v>0.7900694444444446</c:v>
                </c:pt>
                <c:pt idx="295">
                  <c:v>0.79008101851851908</c:v>
                </c:pt>
                <c:pt idx="296">
                  <c:v>0.79009259259259301</c:v>
                </c:pt>
                <c:pt idx="297">
                  <c:v>0.7901041666666665</c:v>
                </c:pt>
                <c:pt idx="298">
                  <c:v>0.79011574074074031</c:v>
                </c:pt>
                <c:pt idx="299">
                  <c:v>0.79013888888888895</c:v>
                </c:pt>
                <c:pt idx="300">
                  <c:v>0.79015046296296243</c:v>
                </c:pt>
                <c:pt idx="301">
                  <c:v>0.79016203703703669</c:v>
                </c:pt>
                <c:pt idx="302">
                  <c:v>0.79017361111111151</c:v>
                </c:pt>
                <c:pt idx="303">
                  <c:v>0.79018518518518521</c:v>
                </c:pt>
                <c:pt idx="304">
                  <c:v>0.79019675925925892</c:v>
                </c:pt>
                <c:pt idx="305">
                  <c:v>0.79020833333333362</c:v>
                </c:pt>
                <c:pt idx="306">
                  <c:v>0.79021990740740744</c:v>
                </c:pt>
                <c:pt idx="307">
                  <c:v>0.7902314814814817</c:v>
                </c:pt>
                <c:pt idx="308">
                  <c:v>0.79024305555555563</c:v>
                </c:pt>
                <c:pt idx="309">
                  <c:v>0.79026620370370348</c:v>
                </c:pt>
                <c:pt idx="310">
                  <c:v>0.79027777777777752</c:v>
                </c:pt>
                <c:pt idx="311">
                  <c:v>0.79028935185185156</c:v>
                </c:pt>
                <c:pt idx="312">
                  <c:v>0.79030092592592538</c:v>
                </c:pt>
                <c:pt idx="313">
                  <c:v>0.79031249999999975</c:v>
                </c:pt>
                <c:pt idx="314">
                  <c:v>0.79032407407407435</c:v>
                </c:pt>
                <c:pt idx="315">
                  <c:v>0.7903356481481485</c:v>
                </c:pt>
                <c:pt idx="316">
                  <c:v>0.7903472222222222</c:v>
                </c:pt>
                <c:pt idx="317">
                  <c:v>0.79035879629629635</c:v>
                </c:pt>
                <c:pt idx="318">
                  <c:v>0.79037037037037061</c:v>
                </c:pt>
                <c:pt idx="319">
                  <c:v>0.79038194444444443</c:v>
                </c:pt>
                <c:pt idx="320">
                  <c:v>0.79039351851851902</c:v>
                </c:pt>
                <c:pt idx="321">
                  <c:v>0.79041666666666632</c:v>
                </c:pt>
                <c:pt idx="322">
                  <c:v>0.79042824074074058</c:v>
                </c:pt>
                <c:pt idx="323">
                  <c:v>0.79043981481481485</c:v>
                </c:pt>
                <c:pt idx="324">
                  <c:v>0.79045138888888899</c:v>
                </c:pt>
                <c:pt idx="325">
                  <c:v>0.79046296296296215</c:v>
                </c:pt>
                <c:pt idx="326">
                  <c:v>0.79047453703703707</c:v>
                </c:pt>
                <c:pt idx="327">
                  <c:v>0.79048611111111078</c:v>
                </c:pt>
                <c:pt idx="328">
                  <c:v>0.79049768518518559</c:v>
                </c:pt>
                <c:pt idx="329">
                  <c:v>0.79050925925925919</c:v>
                </c:pt>
                <c:pt idx="330">
                  <c:v>0.79052083333333378</c:v>
                </c:pt>
                <c:pt idx="331">
                  <c:v>0.79053240740740749</c:v>
                </c:pt>
                <c:pt idx="332">
                  <c:v>0.79054398148148142</c:v>
                </c:pt>
                <c:pt idx="333">
                  <c:v>0.79055555555555568</c:v>
                </c:pt>
                <c:pt idx="334">
                  <c:v>0.79057870370370376</c:v>
                </c:pt>
                <c:pt idx="335">
                  <c:v>0.79059027777777768</c:v>
                </c:pt>
                <c:pt idx="336">
                  <c:v>0.79060185185185183</c:v>
                </c:pt>
                <c:pt idx="337">
                  <c:v>0.79061342592592565</c:v>
                </c:pt>
                <c:pt idx="338">
                  <c:v>0.79062500000000036</c:v>
                </c:pt>
                <c:pt idx="339">
                  <c:v>0.79063657407407439</c:v>
                </c:pt>
                <c:pt idx="340">
                  <c:v>0.79064814814814843</c:v>
                </c:pt>
                <c:pt idx="341">
                  <c:v>0.79065972222222225</c:v>
                </c:pt>
                <c:pt idx="342">
                  <c:v>0.79067129629629684</c:v>
                </c:pt>
                <c:pt idx="343">
                  <c:v>0.79068287037037066</c:v>
                </c:pt>
                <c:pt idx="344">
                  <c:v>0.79070601851851896</c:v>
                </c:pt>
                <c:pt idx="345">
                  <c:v>0.790717592592593</c:v>
                </c:pt>
                <c:pt idx="346">
                  <c:v>0.79072916666666671</c:v>
                </c:pt>
                <c:pt idx="347">
                  <c:v>0.79074074074074052</c:v>
                </c:pt>
                <c:pt idx="348">
                  <c:v>0.79075231481481489</c:v>
                </c:pt>
                <c:pt idx="349">
                  <c:v>0.79076388888888882</c:v>
                </c:pt>
                <c:pt idx="350">
                  <c:v>0.79077546296296297</c:v>
                </c:pt>
                <c:pt idx="351">
                  <c:v>0.79078703703703701</c:v>
                </c:pt>
                <c:pt idx="352">
                  <c:v>0.79079861111111172</c:v>
                </c:pt>
                <c:pt idx="353">
                  <c:v>0.79081018518518509</c:v>
                </c:pt>
                <c:pt idx="354">
                  <c:v>0.79083333333333361</c:v>
                </c:pt>
                <c:pt idx="355">
                  <c:v>0.79084490740740765</c:v>
                </c:pt>
                <c:pt idx="356">
                  <c:v>0.79085648148148169</c:v>
                </c:pt>
                <c:pt idx="357">
                  <c:v>0.79086805555555562</c:v>
                </c:pt>
                <c:pt idx="358">
                  <c:v>0.79087962962962965</c:v>
                </c:pt>
                <c:pt idx="359">
                  <c:v>0.79089120370370414</c:v>
                </c:pt>
                <c:pt idx="360">
                  <c:v>0.79090277777777751</c:v>
                </c:pt>
                <c:pt idx="361">
                  <c:v>0.79091435185185155</c:v>
                </c:pt>
                <c:pt idx="362">
                  <c:v>0.79092592592592559</c:v>
                </c:pt>
                <c:pt idx="363">
                  <c:v>0.79093750000000007</c:v>
                </c:pt>
                <c:pt idx="364">
                  <c:v>0.79094907407407467</c:v>
                </c:pt>
                <c:pt idx="365">
                  <c:v>0.79096064814814815</c:v>
                </c:pt>
                <c:pt idx="366">
                  <c:v>0.79098379629629623</c:v>
                </c:pt>
                <c:pt idx="367">
                  <c:v>0.79099537037037082</c:v>
                </c:pt>
                <c:pt idx="368">
                  <c:v>0.79100694444444442</c:v>
                </c:pt>
                <c:pt idx="369">
                  <c:v>0.79101851851851901</c:v>
                </c:pt>
                <c:pt idx="370">
                  <c:v>0.79103009259259294</c:v>
                </c:pt>
                <c:pt idx="371">
                  <c:v>0.79104166666666664</c:v>
                </c:pt>
                <c:pt idx="372">
                  <c:v>0.79105324074074057</c:v>
                </c:pt>
                <c:pt idx="373">
                  <c:v>0.79106481481481483</c:v>
                </c:pt>
                <c:pt idx="374">
                  <c:v>0.79107638888888887</c:v>
                </c:pt>
                <c:pt idx="375">
                  <c:v>0.79108796296296235</c:v>
                </c:pt>
                <c:pt idx="376">
                  <c:v>0.79109953703703739</c:v>
                </c:pt>
                <c:pt idx="377">
                  <c:v>0.79111111111111121</c:v>
                </c:pt>
                <c:pt idx="378">
                  <c:v>0.79112268518518514</c:v>
                </c:pt>
                <c:pt idx="379">
                  <c:v>0.79114583333333399</c:v>
                </c:pt>
                <c:pt idx="380">
                  <c:v>0.7911574074074077</c:v>
                </c:pt>
                <c:pt idx="381">
                  <c:v>0.7911689814814814</c:v>
                </c:pt>
                <c:pt idx="382">
                  <c:v>0.79118055555555555</c:v>
                </c:pt>
                <c:pt idx="383">
                  <c:v>0.79119212962962959</c:v>
                </c:pt>
                <c:pt idx="384">
                  <c:v>0.79120370370370352</c:v>
                </c:pt>
                <c:pt idx="385">
                  <c:v>0.79121527777777778</c:v>
                </c:pt>
                <c:pt idx="386">
                  <c:v>0.79122685185185149</c:v>
                </c:pt>
                <c:pt idx="387">
                  <c:v>0.79123842592592553</c:v>
                </c:pt>
                <c:pt idx="388">
                  <c:v>0.7912499999999999</c:v>
                </c:pt>
                <c:pt idx="389">
                  <c:v>0.7912731481481482</c:v>
                </c:pt>
                <c:pt idx="390">
                  <c:v>0.7912847222222219</c:v>
                </c:pt>
                <c:pt idx="391">
                  <c:v>0.79129629629629661</c:v>
                </c:pt>
                <c:pt idx="392">
                  <c:v>0.79130787037037065</c:v>
                </c:pt>
                <c:pt idx="393">
                  <c:v>0.79131944444444469</c:v>
                </c:pt>
                <c:pt idx="394">
                  <c:v>0.79133101851851895</c:v>
                </c:pt>
                <c:pt idx="395">
                  <c:v>0.79134259259259265</c:v>
                </c:pt>
                <c:pt idx="396">
                  <c:v>0.79135416666666658</c:v>
                </c:pt>
                <c:pt idx="397">
                  <c:v>0.79136574074074029</c:v>
                </c:pt>
                <c:pt idx="398">
                  <c:v>0.79137731481481488</c:v>
                </c:pt>
                <c:pt idx="399">
                  <c:v>0.79138888888888881</c:v>
                </c:pt>
                <c:pt idx="400">
                  <c:v>0.79141203703703678</c:v>
                </c:pt>
                <c:pt idx="401">
                  <c:v>0.79142361111111104</c:v>
                </c:pt>
                <c:pt idx="402">
                  <c:v>0.79143518518518519</c:v>
                </c:pt>
                <c:pt idx="403">
                  <c:v>0.79144675925925889</c:v>
                </c:pt>
                <c:pt idx="404">
                  <c:v>0.7914583333333336</c:v>
                </c:pt>
                <c:pt idx="405">
                  <c:v>0.7914699074074073</c:v>
                </c:pt>
                <c:pt idx="406">
                  <c:v>0.79148148148148145</c:v>
                </c:pt>
                <c:pt idx="407">
                  <c:v>0.7914930555555556</c:v>
                </c:pt>
                <c:pt idx="408">
                  <c:v>0.79150462962962953</c:v>
                </c:pt>
                <c:pt idx="409">
                  <c:v>0.79151620370370357</c:v>
                </c:pt>
                <c:pt idx="410">
                  <c:v>0.7915277777777775</c:v>
                </c:pt>
                <c:pt idx="411">
                  <c:v>0.79155092592592546</c:v>
                </c:pt>
                <c:pt idx="412">
                  <c:v>0.79156249999999939</c:v>
                </c:pt>
                <c:pt idx="413">
                  <c:v>0.79157407407407443</c:v>
                </c:pt>
                <c:pt idx="414">
                  <c:v>0.79158564814814814</c:v>
                </c:pt>
                <c:pt idx="415">
                  <c:v>0.79159722222222229</c:v>
                </c:pt>
                <c:pt idx="416">
                  <c:v>0.79160879629629655</c:v>
                </c:pt>
                <c:pt idx="417">
                  <c:v>0.79162037037037092</c:v>
                </c:pt>
                <c:pt idx="418">
                  <c:v>0.79163194444444462</c:v>
                </c:pt>
                <c:pt idx="419">
                  <c:v>0.79164351851851922</c:v>
                </c:pt>
                <c:pt idx="420">
                  <c:v>0.79165509259259337</c:v>
                </c:pt>
                <c:pt idx="421">
                  <c:v>0.79166666666666652</c:v>
                </c:pt>
                <c:pt idx="422">
                  <c:v>0.79167824074074078</c:v>
                </c:pt>
                <c:pt idx="423">
                  <c:v>0.79168981481481504</c:v>
                </c:pt>
                <c:pt idx="424">
                  <c:v>0.79171296296296245</c:v>
                </c:pt>
                <c:pt idx="425">
                  <c:v>0.79172453703703705</c:v>
                </c:pt>
                <c:pt idx="426">
                  <c:v>0.79173611111111108</c:v>
                </c:pt>
                <c:pt idx="427">
                  <c:v>0.79174768518518546</c:v>
                </c:pt>
                <c:pt idx="428">
                  <c:v>0.79175925925925961</c:v>
                </c:pt>
                <c:pt idx="429">
                  <c:v>0.79177083333333398</c:v>
                </c:pt>
                <c:pt idx="430">
                  <c:v>0.79178240740740735</c:v>
                </c:pt>
                <c:pt idx="431">
                  <c:v>0.79179398148148161</c:v>
                </c:pt>
                <c:pt idx="432">
                  <c:v>0.79180555555555565</c:v>
                </c:pt>
                <c:pt idx="433">
                  <c:v>0.79181712962962958</c:v>
                </c:pt>
                <c:pt idx="434">
                  <c:v>0.7918402777777781</c:v>
                </c:pt>
                <c:pt idx="435">
                  <c:v>0.79185185185185192</c:v>
                </c:pt>
                <c:pt idx="436">
                  <c:v>0.7918634259259254</c:v>
                </c:pt>
                <c:pt idx="437">
                  <c:v>0.79187500000000033</c:v>
                </c:pt>
                <c:pt idx="438">
                  <c:v>0.79188657407407403</c:v>
                </c:pt>
                <c:pt idx="439">
                  <c:v>0.79189814814814852</c:v>
                </c:pt>
                <c:pt idx="440">
                  <c:v>0.79190972222222211</c:v>
                </c:pt>
                <c:pt idx="441">
                  <c:v>0.79192129629629682</c:v>
                </c:pt>
                <c:pt idx="442">
                  <c:v>0.79193287037037063</c:v>
                </c:pt>
                <c:pt idx="443">
                  <c:v>0.79194444444444489</c:v>
                </c:pt>
                <c:pt idx="444">
                  <c:v>0.79195601851851893</c:v>
                </c:pt>
                <c:pt idx="445">
                  <c:v>0.79197916666666668</c:v>
                </c:pt>
                <c:pt idx="446">
                  <c:v>0.7919907407407405</c:v>
                </c:pt>
                <c:pt idx="447">
                  <c:v>0.79200231481481476</c:v>
                </c:pt>
                <c:pt idx="448">
                  <c:v>0.79201388888888891</c:v>
                </c:pt>
                <c:pt idx="449">
                  <c:v>0.79202546296296261</c:v>
                </c:pt>
                <c:pt idx="450">
                  <c:v>0.79203703703703709</c:v>
                </c:pt>
                <c:pt idx="451">
                  <c:v>0.79204861111111136</c:v>
                </c:pt>
                <c:pt idx="452">
                  <c:v>0.79206018518518517</c:v>
                </c:pt>
                <c:pt idx="453">
                  <c:v>0.79207175925925932</c:v>
                </c:pt>
                <c:pt idx="454">
                  <c:v>0.79208333333333369</c:v>
                </c:pt>
                <c:pt idx="455">
                  <c:v>0.79209490740740762</c:v>
                </c:pt>
                <c:pt idx="456">
                  <c:v>0.7921180555555557</c:v>
                </c:pt>
                <c:pt idx="457">
                  <c:v>0.79212962962962974</c:v>
                </c:pt>
                <c:pt idx="458">
                  <c:v>0.792141203703704</c:v>
                </c:pt>
                <c:pt idx="459">
                  <c:v>0.79215277777777759</c:v>
                </c:pt>
                <c:pt idx="460">
                  <c:v>0.79216435185185141</c:v>
                </c:pt>
                <c:pt idx="461">
                  <c:v>0.79217592592592556</c:v>
                </c:pt>
                <c:pt idx="462">
                  <c:v>0.7921874999999996</c:v>
                </c:pt>
                <c:pt idx="463">
                  <c:v>0.79219907407407475</c:v>
                </c:pt>
                <c:pt idx="464">
                  <c:v>0.79221064814814823</c:v>
                </c:pt>
                <c:pt idx="465">
                  <c:v>0.79222222222222216</c:v>
                </c:pt>
                <c:pt idx="466">
                  <c:v>0.79223379629629631</c:v>
                </c:pt>
                <c:pt idx="467">
                  <c:v>0.79224537037037079</c:v>
                </c:pt>
                <c:pt idx="468">
                  <c:v>0.7922569444444445</c:v>
                </c:pt>
                <c:pt idx="469">
                  <c:v>0.79228009259259302</c:v>
                </c:pt>
                <c:pt idx="470">
                  <c:v>0.79229166666666673</c:v>
                </c:pt>
                <c:pt idx="471">
                  <c:v>0.79230324074074043</c:v>
                </c:pt>
                <c:pt idx="472">
                  <c:v>0.79231481481481481</c:v>
                </c:pt>
                <c:pt idx="473">
                  <c:v>0.79232638888888851</c:v>
                </c:pt>
                <c:pt idx="474">
                  <c:v>0.79233796296296233</c:v>
                </c:pt>
                <c:pt idx="475">
                  <c:v>0.79234953703703714</c:v>
                </c:pt>
                <c:pt idx="476">
                  <c:v>0.79236111111111107</c:v>
                </c:pt>
                <c:pt idx="477">
                  <c:v>0.79237268518518522</c:v>
                </c:pt>
                <c:pt idx="478">
                  <c:v>0.79238425925925926</c:v>
                </c:pt>
                <c:pt idx="479">
                  <c:v>0.79239583333333385</c:v>
                </c:pt>
                <c:pt idx="480">
                  <c:v>0.79241898148148149</c:v>
                </c:pt>
                <c:pt idx="481">
                  <c:v>0.79243055555555553</c:v>
                </c:pt>
                <c:pt idx="482">
                  <c:v>0.79244212962962957</c:v>
                </c:pt>
                <c:pt idx="483">
                  <c:v>0.79245370370370349</c:v>
                </c:pt>
                <c:pt idx="484">
                  <c:v>0.79246527777777753</c:v>
                </c:pt>
                <c:pt idx="485">
                  <c:v>0.79247685185185157</c:v>
                </c:pt>
                <c:pt idx="486">
                  <c:v>0.79248842592592528</c:v>
                </c:pt>
                <c:pt idx="487">
                  <c:v>0.79249999999999998</c:v>
                </c:pt>
                <c:pt idx="488">
                  <c:v>0.79251157407407413</c:v>
                </c:pt>
                <c:pt idx="489">
                  <c:v>0.79252314814814817</c:v>
                </c:pt>
                <c:pt idx="490">
                  <c:v>0.79254629629629625</c:v>
                </c:pt>
                <c:pt idx="491">
                  <c:v>0.79255787037037062</c:v>
                </c:pt>
                <c:pt idx="492">
                  <c:v>0.79256944444444455</c:v>
                </c:pt>
                <c:pt idx="493">
                  <c:v>0.79258101851851892</c:v>
                </c:pt>
                <c:pt idx="494">
                  <c:v>0.79259259259259263</c:v>
                </c:pt>
                <c:pt idx="495">
                  <c:v>0.79260416666666667</c:v>
                </c:pt>
                <c:pt idx="496">
                  <c:v>0.79261574074074059</c:v>
                </c:pt>
                <c:pt idx="497">
                  <c:v>0.79262731481481474</c:v>
                </c:pt>
                <c:pt idx="498">
                  <c:v>0.79263888888888923</c:v>
                </c:pt>
                <c:pt idx="499">
                  <c:v>0.79265046296296271</c:v>
                </c:pt>
                <c:pt idx="500">
                  <c:v>0.79266203703703697</c:v>
                </c:pt>
                <c:pt idx="501">
                  <c:v>0.79268518518518549</c:v>
                </c:pt>
                <c:pt idx="502">
                  <c:v>0.79269675925925931</c:v>
                </c:pt>
                <c:pt idx="503">
                  <c:v>0.79270833333333368</c:v>
                </c:pt>
                <c:pt idx="504">
                  <c:v>0.79271990740740761</c:v>
                </c:pt>
                <c:pt idx="505">
                  <c:v>0.79273148148148165</c:v>
                </c:pt>
                <c:pt idx="506">
                  <c:v>0.79274305555555602</c:v>
                </c:pt>
                <c:pt idx="507">
                  <c:v>0.79275462962962961</c:v>
                </c:pt>
                <c:pt idx="508">
                  <c:v>0.79276620370370354</c:v>
                </c:pt>
                <c:pt idx="509">
                  <c:v>0.7927777777777778</c:v>
                </c:pt>
                <c:pt idx="510">
                  <c:v>0.79278935185185162</c:v>
                </c:pt>
                <c:pt idx="511">
                  <c:v>0.79280092592592555</c:v>
                </c:pt>
                <c:pt idx="512">
                  <c:v>0.7928124999999997</c:v>
                </c:pt>
                <c:pt idx="513">
                  <c:v>0.79282407407407474</c:v>
                </c:pt>
                <c:pt idx="514">
                  <c:v>0.79284722222222215</c:v>
                </c:pt>
                <c:pt idx="515">
                  <c:v>0.79285879629629663</c:v>
                </c:pt>
                <c:pt idx="516">
                  <c:v>0.79287037037037089</c:v>
                </c:pt>
                <c:pt idx="517">
                  <c:v>0.7928819444444446</c:v>
                </c:pt>
                <c:pt idx="518">
                  <c:v>0.79289351851851908</c:v>
                </c:pt>
                <c:pt idx="519">
                  <c:v>0.79290509259259334</c:v>
                </c:pt>
                <c:pt idx="520">
                  <c:v>0.79291666666666649</c:v>
                </c:pt>
                <c:pt idx="521">
                  <c:v>0.79292824074074053</c:v>
                </c:pt>
                <c:pt idx="522">
                  <c:v>0.79293981481481512</c:v>
                </c:pt>
                <c:pt idx="523">
                  <c:v>0.79295138888888894</c:v>
                </c:pt>
                <c:pt idx="524">
                  <c:v>0.79296296296296231</c:v>
                </c:pt>
                <c:pt idx="525">
                  <c:v>0.79298611111111106</c:v>
                </c:pt>
                <c:pt idx="526">
                  <c:v>0.79299768518518554</c:v>
                </c:pt>
                <c:pt idx="527">
                  <c:v>0.79300925925925969</c:v>
                </c:pt>
                <c:pt idx="528">
                  <c:v>0.79302083333333384</c:v>
                </c:pt>
                <c:pt idx="529">
                  <c:v>0.79303240740740744</c:v>
                </c:pt>
                <c:pt idx="530">
                  <c:v>0.7930439814814817</c:v>
                </c:pt>
                <c:pt idx="531">
                  <c:v>0.79305555555555562</c:v>
                </c:pt>
                <c:pt idx="532">
                  <c:v>0.79306712962962922</c:v>
                </c:pt>
                <c:pt idx="533">
                  <c:v>0.7930787037037037</c:v>
                </c:pt>
                <c:pt idx="534">
                  <c:v>0.79309027777777785</c:v>
                </c:pt>
                <c:pt idx="535">
                  <c:v>0.79311342592592537</c:v>
                </c:pt>
                <c:pt idx="536">
                  <c:v>0.79312499999999997</c:v>
                </c:pt>
                <c:pt idx="537">
                  <c:v>0.79313657407407412</c:v>
                </c:pt>
                <c:pt idx="538">
                  <c:v>0.79314814814814805</c:v>
                </c:pt>
                <c:pt idx="539">
                  <c:v>0.7931597222222222</c:v>
                </c:pt>
                <c:pt idx="540">
                  <c:v>0.79317129629629679</c:v>
                </c:pt>
                <c:pt idx="541">
                  <c:v>0.79318287037037061</c:v>
                </c:pt>
                <c:pt idx="542">
                  <c:v>0.79319444444444465</c:v>
                </c:pt>
                <c:pt idx="543">
                  <c:v>0.79320601851851891</c:v>
                </c:pt>
                <c:pt idx="544">
                  <c:v>0.79321759259259261</c:v>
                </c:pt>
                <c:pt idx="545">
                  <c:v>0.79322916666666676</c:v>
                </c:pt>
                <c:pt idx="546">
                  <c:v>0.79325231481481451</c:v>
                </c:pt>
                <c:pt idx="547">
                  <c:v>0.79326388888888888</c:v>
                </c:pt>
                <c:pt idx="548">
                  <c:v>0.7932754629629627</c:v>
                </c:pt>
                <c:pt idx="549">
                  <c:v>0.79328703703703696</c:v>
                </c:pt>
                <c:pt idx="550">
                  <c:v>0.79329861111111144</c:v>
                </c:pt>
                <c:pt idx="551">
                  <c:v>0.79331018518518526</c:v>
                </c:pt>
                <c:pt idx="552">
                  <c:v>0.7933217592592593</c:v>
                </c:pt>
                <c:pt idx="553">
                  <c:v>0.79333333333333333</c:v>
                </c:pt>
                <c:pt idx="554">
                  <c:v>0.7933449074074076</c:v>
                </c:pt>
                <c:pt idx="555">
                  <c:v>0.79335648148148152</c:v>
                </c:pt>
                <c:pt idx="556">
                  <c:v>0.79336805555555545</c:v>
                </c:pt>
                <c:pt idx="557">
                  <c:v>0.7933796296296296</c:v>
                </c:pt>
                <c:pt idx="558">
                  <c:v>0.79339120370370375</c:v>
                </c:pt>
                <c:pt idx="559">
                  <c:v>0.79341435185185127</c:v>
                </c:pt>
                <c:pt idx="560">
                  <c:v>0.79342592592592542</c:v>
                </c:pt>
                <c:pt idx="561">
                  <c:v>0.79343749999999968</c:v>
                </c:pt>
                <c:pt idx="562">
                  <c:v>0.79344907407407472</c:v>
                </c:pt>
                <c:pt idx="563">
                  <c:v>0.7934606481481481</c:v>
                </c:pt>
                <c:pt idx="564">
                  <c:v>0.79347222222222191</c:v>
                </c:pt>
                <c:pt idx="565">
                  <c:v>0.79348379629629628</c:v>
                </c:pt>
                <c:pt idx="566">
                  <c:v>0.79349537037037077</c:v>
                </c:pt>
                <c:pt idx="567">
                  <c:v>0.79350694444444436</c:v>
                </c:pt>
                <c:pt idx="568">
                  <c:v>0.79351851851851862</c:v>
                </c:pt>
                <c:pt idx="569">
                  <c:v>0.79353009259259299</c:v>
                </c:pt>
                <c:pt idx="570">
                  <c:v>0.7935532407407403</c:v>
                </c:pt>
                <c:pt idx="571">
                  <c:v>0.79356481481481478</c:v>
                </c:pt>
                <c:pt idx="572">
                  <c:v>0.7935763888888886</c:v>
                </c:pt>
                <c:pt idx="573">
                  <c:v>0.79358796296296208</c:v>
                </c:pt>
                <c:pt idx="574">
                  <c:v>0.79359953703703701</c:v>
                </c:pt>
                <c:pt idx="575">
                  <c:v>0.79361111111111149</c:v>
                </c:pt>
                <c:pt idx="576">
                  <c:v>0.79362268518518553</c:v>
                </c:pt>
                <c:pt idx="577">
                  <c:v>0.79363425925925923</c:v>
                </c:pt>
                <c:pt idx="578">
                  <c:v>0.79364583333333405</c:v>
                </c:pt>
                <c:pt idx="579">
                  <c:v>0.79365740740740764</c:v>
                </c:pt>
                <c:pt idx="580">
                  <c:v>0.79368055555555561</c:v>
                </c:pt>
                <c:pt idx="581">
                  <c:v>0.79369212962962954</c:v>
                </c:pt>
                <c:pt idx="582">
                  <c:v>0.79370370370370369</c:v>
                </c:pt>
                <c:pt idx="583">
                  <c:v>0.79371527777777784</c:v>
                </c:pt>
                <c:pt idx="584">
                  <c:v>0.79372685185185177</c:v>
                </c:pt>
                <c:pt idx="585">
                  <c:v>0.79373842592592558</c:v>
                </c:pt>
                <c:pt idx="586">
                  <c:v>0.7937500000000004</c:v>
                </c:pt>
                <c:pt idx="587">
                  <c:v>0.79376157407407444</c:v>
                </c:pt>
                <c:pt idx="588">
                  <c:v>0.79377314814814814</c:v>
                </c:pt>
                <c:pt idx="589">
                  <c:v>0.79378472222222218</c:v>
                </c:pt>
                <c:pt idx="590">
                  <c:v>0.79379629629629678</c:v>
                </c:pt>
                <c:pt idx="591">
                  <c:v>0.79381944444444463</c:v>
                </c:pt>
                <c:pt idx="592">
                  <c:v>0.79383101851851934</c:v>
                </c:pt>
                <c:pt idx="593">
                  <c:v>0.79384259259259293</c:v>
                </c:pt>
                <c:pt idx="594">
                  <c:v>0.79385416666666653</c:v>
                </c:pt>
                <c:pt idx="595">
                  <c:v>0.79386574074074057</c:v>
                </c:pt>
                <c:pt idx="596">
                  <c:v>0.79387731481481483</c:v>
                </c:pt>
                <c:pt idx="597">
                  <c:v>0.79388888888888931</c:v>
                </c:pt>
                <c:pt idx="598">
                  <c:v>0.79390046296296257</c:v>
                </c:pt>
                <c:pt idx="599">
                  <c:v>0.79391203703703672</c:v>
                </c:pt>
                <c:pt idx="600">
                  <c:v>0.79392361111111143</c:v>
                </c:pt>
                <c:pt idx="601">
                  <c:v>0.79393518518518524</c:v>
                </c:pt>
                <c:pt idx="602">
                  <c:v>0.79394675925925917</c:v>
                </c:pt>
                <c:pt idx="603">
                  <c:v>0.79395833333333365</c:v>
                </c:pt>
                <c:pt idx="604">
                  <c:v>0.79398148148148162</c:v>
                </c:pt>
                <c:pt idx="605">
                  <c:v>0.79399305555555588</c:v>
                </c:pt>
                <c:pt idx="606">
                  <c:v>0.7940046296296297</c:v>
                </c:pt>
                <c:pt idx="607">
                  <c:v>0.79401620370370352</c:v>
                </c:pt>
                <c:pt idx="608">
                  <c:v>0.79402777777777789</c:v>
                </c:pt>
                <c:pt idx="609">
                  <c:v>0.79403935185185159</c:v>
                </c:pt>
                <c:pt idx="610">
                  <c:v>0.79405092592592541</c:v>
                </c:pt>
                <c:pt idx="611">
                  <c:v>0.79406249999999967</c:v>
                </c:pt>
                <c:pt idx="612">
                  <c:v>0.79407407407407449</c:v>
                </c:pt>
                <c:pt idx="613">
                  <c:v>0.79408564814814842</c:v>
                </c:pt>
                <c:pt idx="614">
                  <c:v>0.79409722222222223</c:v>
                </c:pt>
                <c:pt idx="615">
                  <c:v>0.79412037037037064</c:v>
                </c:pt>
                <c:pt idx="616">
                  <c:v>0.79413194444444468</c:v>
                </c:pt>
                <c:pt idx="617">
                  <c:v>0.79414351851851894</c:v>
                </c:pt>
                <c:pt idx="618">
                  <c:v>0.7941550925925932</c:v>
                </c:pt>
                <c:pt idx="619">
                  <c:v>0.79416666666666658</c:v>
                </c:pt>
                <c:pt idx="620">
                  <c:v>0.7941782407407405</c:v>
                </c:pt>
                <c:pt idx="621">
                  <c:v>0.79418981481481521</c:v>
                </c:pt>
                <c:pt idx="622">
                  <c:v>0.79420138888888892</c:v>
                </c:pt>
                <c:pt idx="623">
                  <c:v>0.79421296296296207</c:v>
                </c:pt>
                <c:pt idx="624">
                  <c:v>0.79422453703703699</c:v>
                </c:pt>
                <c:pt idx="625">
                  <c:v>0.79424768518518563</c:v>
                </c:pt>
                <c:pt idx="626">
                  <c:v>0.79425925925925922</c:v>
                </c:pt>
                <c:pt idx="627">
                  <c:v>0.79427083333333393</c:v>
                </c:pt>
                <c:pt idx="628">
                  <c:v>0.79428240740740741</c:v>
                </c:pt>
                <c:pt idx="629">
                  <c:v>0.79429398148148145</c:v>
                </c:pt>
                <c:pt idx="630">
                  <c:v>0.7943055555555556</c:v>
                </c:pt>
                <c:pt idx="631">
                  <c:v>0.79431712962962919</c:v>
                </c:pt>
                <c:pt idx="632">
                  <c:v>0.79432870370370379</c:v>
                </c:pt>
                <c:pt idx="633">
                  <c:v>0.79434027777777771</c:v>
                </c:pt>
                <c:pt idx="634">
                  <c:v>0.79435185185185186</c:v>
                </c:pt>
                <c:pt idx="635">
                  <c:v>0.79436342592592535</c:v>
                </c:pt>
                <c:pt idx="636">
                  <c:v>0.79438657407407398</c:v>
                </c:pt>
                <c:pt idx="637">
                  <c:v>0.79439814814814813</c:v>
                </c:pt>
                <c:pt idx="638">
                  <c:v>0.79440972222222228</c:v>
                </c:pt>
                <c:pt idx="639">
                  <c:v>0.79442129629629665</c:v>
                </c:pt>
                <c:pt idx="640">
                  <c:v>0.79443287037037069</c:v>
                </c:pt>
                <c:pt idx="641">
                  <c:v>0.79444444444444462</c:v>
                </c:pt>
                <c:pt idx="642">
                  <c:v>0.79445601851851888</c:v>
                </c:pt>
                <c:pt idx="643">
                  <c:v>0.7944675925925927</c:v>
                </c:pt>
                <c:pt idx="644">
                  <c:v>0.79447916666666651</c:v>
                </c:pt>
                <c:pt idx="645">
                  <c:v>0.79449074074074044</c:v>
                </c:pt>
                <c:pt idx="646">
                  <c:v>0.79450231481481459</c:v>
                </c:pt>
                <c:pt idx="647">
                  <c:v>0.79451388888888852</c:v>
                </c:pt>
                <c:pt idx="648">
                  <c:v>0.79452546296296256</c:v>
                </c:pt>
                <c:pt idx="649">
                  <c:v>0.79453703703703671</c:v>
                </c:pt>
                <c:pt idx="650">
                  <c:v>0.79456018518518479</c:v>
                </c:pt>
                <c:pt idx="651">
                  <c:v>0.79457175925925927</c:v>
                </c:pt>
                <c:pt idx="652">
                  <c:v>0.79458333333333331</c:v>
                </c:pt>
                <c:pt idx="653">
                  <c:v>0.79459490740740768</c:v>
                </c:pt>
                <c:pt idx="654">
                  <c:v>0.79460648148148161</c:v>
                </c:pt>
                <c:pt idx="655">
                  <c:v>0.79461805555555565</c:v>
                </c:pt>
                <c:pt idx="656">
                  <c:v>0.79462962962963002</c:v>
                </c:pt>
                <c:pt idx="657">
                  <c:v>0.79464120370370406</c:v>
                </c:pt>
                <c:pt idx="658">
                  <c:v>0.79465277777777776</c:v>
                </c:pt>
                <c:pt idx="659">
                  <c:v>0.79466435185185158</c:v>
                </c:pt>
                <c:pt idx="660">
                  <c:v>0.7946875000000001</c:v>
                </c:pt>
                <c:pt idx="661">
                  <c:v>0.79469907407407481</c:v>
                </c:pt>
                <c:pt idx="662">
                  <c:v>0.79471064814814851</c:v>
                </c:pt>
                <c:pt idx="663">
                  <c:v>0.79472222222222222</c:v>
                </c:pt>
                <c:pt idx="664">
                  <c:v>0.7947337962962967</c:v>
                </c:pt>
                <c:pt idx="665">
                  <c:v>0.79474537037037085</c:v>
                </c:pt>
                <c:pt idx="666">
                  <c:v>0.79475694444444445</c:v>
                </c:pt>
                <c:pt idx="667">
                  <c:v>0.79476851851851893</c:v>
                </c:pt>
                <c:pt idx="668">
                  <c:v>0.79478009259259308</c:v>
                </c:pt>
                <c:pt idx="669">
                  <c:v>0.79479166666666701</c:v>
                </c:pt>
                <c:pt idx="670">
                  <c:v>0.79480324074074049</c:v>
                </c:pt>
                <c:pt idx="671">
                  <c:v>0.79482638888888879</c:v>
                </c:pt>
                <c:pt idx="672">
                  <c:v>0.79483796296296239</c:v>
                </c:pt>
                <c:pt idx="673">
                  <c:v>0.79484953703703742</c:v>
                </c:pt>
                <c:pt idx="674">
                  <c:v>0.79486111111111113</c:v>
                </c:pt>
                <c:pt idx="675">
                  <c:v>0.7948726851851855</c:v>
                </c:pt>
                <c:pt idx="676">
                  <c:v>0.79488425925925921</c:v>
                </c:pt>
                <c:pt idx="677">
                  <c:v>0.79489583333333413</c:v>
                </c:pt>
                <c:pt idx="678">
                  <c:v>0.79490740740740762</c:v>
                </c:pt>
                <c:pt idx="679">
                  <c:v>0.79491898148148143</c:v>
                </c:pt>
                <c:pt idx="680">
                  <c:v>0.7949305555555557</c:v>
                </c:pt>
                <c:pt idx="681">
                  <c:v>0.79495370370370377</c:v>
                </c:pt>
                <c:pt idx="682">
                  <c:v>0.7949652777777777</c:v>
                </c:pt>
                <c:pt idx="683">
                  <c:v>0.79497685185185152</c:v>
                </c:pt>
                <c:pt idx="684">
                  <c:v>0.79498842592592567</c:v>
                </c:pt>
                <c:pt idx="685">
                  <c:v>0.79499999999999993</c:v>
                </c:pt>
                <c:pt idx="686">
                  <c:v>0.79501157407407441</c:v>
                </c:pt>
                <c:pt idx="687">
                  <c:v>0.79502314814814812</c:v>
                </c:pt>
                <c:pt idx="688">
                  <c:v>0.79503472222222227</c:v>
                </c:pt>
                <c:pt idx="689">
                  <c:v>0.79504629629629653</c:v>
                </c:pt>
                <c:pt idx="690">
                  <c:v>0.79505787037037079</c:v>
                </c:pt>
                <c:pt idx="691">
                  <c:v>0.79506944444444461</c:v>
                </c:pt>
                <c:pt idx="692">
                  <c:v>0.7950810185185192</c:v>
                </c:pt>
                <c:pt idx="693">
                  <c:v>0.79509259259259302</c:v>
                </c:pt>
                <c:pt idx="694">
                  <c:v>0.7951041666666665</c:v>
                </c:pt>
                <c:pt idx="695">
                  <c:v>0.79512731481481491</c:v>
                </c:pt>
                <c:pt idx="696">
                  <c:v>0.79513888888888884</c:v>
                </c:pt>
                <c:pt idx="697">
                  <c:v>0.79515046296296266</c:v>
                </c:pt>
                <c:pt idx="698">
                  <c:v>0.7951620370370367</c:v>
                </c:pt>
                <c:pt idx="699">
                  <c:v>0.79517361111111151</c:v>
                </c:pt>
                <c:pt idx="700">
                  <c:v>0.79518518518518511</c:v>
                </c:pt>
                <c:pt idx="701">
                  <c:v>0.79519675925925926</c:v>
                </c:pt>
                <c:pt idx="702">
                  <c:v>0.79520833333333363</c:v>
                </c:pt>
                <c:pt idx="703">
                  <c:v>0.79521990740740733</c:v>
                </c:pt>
                <c:pt idx="704">
                  <c:v>0.79523148148148171</c:v>
                </c:pt>
                <c:pt idx="705">
                  <c:v>0.79525462962962967</c:v>
                </c:pt>
                <c:pt idx="706">
                  <c:v>0.79526620370370349</c:v>
                </c:pt>
                <c:pt idx="707">
                  <c:v>0.79527777777777753</c:v>
                </c:pt>
                <c:pt idx="708">
                  <c:v>0.79528935185185157</c:v>
                </c:pt>
                <c:pt idx="709">
                  <c:v>0.79530092592592538</c:v>
                </c:pt>
                <c:pt idx="710">
                  <c:v>0.79531249999999964</c:v>
                </c:pt>
                <c:pt idx="711">
                  <c:v>0.79532407407407435</c:v>
                </c:pt>
                <c:pt idx="712">
                  <c:v>0.7953356481481485</c:v>
                </c:pt>
                <c:pt idx="713">
                  <c:v>0.79534722222222232</c:v>
                </c:pt>
                <c:pt idx="714">
                  <c:v>0.79535879629629624</c:v>
                </c:pt>
                <c:pt idx="715">
                  <c:v>0.79537037037037062</c:v>
                </c:pt>
                <c:pt idx="716">
                  <c:v>0.79539351851851903</c:v>
                </c:pt>
                <c:pt idx="717">
                  <c:v>0.79540509259259295</c:v>
                </c:pt>
                <c:pt idx="718">
                  <c:v>0.79541666666666633</c:v>
                </c:pt>
                <c:pt idx="719">
                  <c:v>0.79542824074074059</c:v>
                </c:pt>
                <c:pt idx="720">
                  <c:v>0.79543981481481485</c:v>
                </c:pt>
                <c:pt idx="721">
                  <c:v>0.79545138888888889</c:v>
                </c:pt>
                <c:pt idx="722">
                  <c:v>0.79546296296296215</c:v>
                </c:pt>
                <c:pt idx="723">
                  <c:v>0.79547453703703708</c:v>
                </c:pt>
                <c:pt idx="724">
                  <c:v>0.79548611111111067</c:v>
                </c:pt>
                <c:pt idx="725">
                  <c:v>0.79549768518518515</c:v>
                </c:pt>
                <c:pt idx="726">
                  <c:v>0.79552083333333379</c:v>
                </c:pt>
                <c:pt idx="727">
                  <c:v>0.79553240740740738</c:v>
                </c:pt>
                <c:pt idx="728">
                  <c:v>0.79554398148148142</c:v>
                </c:pt>
                <c:pt idx="729">
                  <c:v>0.79555555555555568</c:v>
                </c:pt>
                <c:pt idx="730">
                  <c:v>0.79556712962962928</c:v>
                </c:pt>
                <c:pt idx="731">
                  <c:v>0.79557870370370354</c:v>
                </c:pt>
                <c:pt idx="732">
                  <c:v>0.7955902777777778</c:v>
                </c:pt>
                <c:pt idx="733">
                  <c:v>0.79560185185185184</c:v>
                </c:pt>
                <c:pt idx="734">
                  <c:v>0.79561342592592565</c:v>
                </c:pt>
                <c:pt idx="735">
                  <c:v>0.79562499999999992</c:v>
                </c:pt>
                <c:pt idx="736">
                  <c:v>0.7956365740740744</c:v>
                </c:pt>
                <c:pt idx="737">
                  <c:v>0.79564814814814855</c:v>
                </c:pt>
                <c:pt idx="738">
                  <c:v>0.79565972222222225</c:v>
                </c:pt>
                <c:pt idx="739">
                  <c:v>0.79567129629629685</c:v>
                </c:pt>
                <c:pt idx="740">
                  <c:v>0.79569444444444493</c:v>
                </c:pt>
                <c:pt idx="741">
                  <c:v>0.79570601851851885</c:v>
                </c:pt>
                <c:pt idx="742">
                  <c:v>0.795717592592593</c:v>
                </c:pt>
                <c:pt idx="743">
                  <c:v>0.79572916666666671</c:v>
                </c:pt>
                <c:pt idx="744">
                  <c:v>0.79574074074074053</c:v>
                </c:pt>
                <c:pt idx="745">
                  <c:v>0.79575231481481479</c:v>
                </c:pt>
                <c:pt idx="746">
                  <c:v>0.79576388888888883</c:v>
                </c:pt>
                <c:pt idx="747">
                  <c:v>0.79577546296296298</c:v>
                </c:pt>
                <c:pt idx="748">
                  <c:v>0.79578703703703713</c:v>
                </c:pt>
                <c:pt idx="749">
                  <c:v>0.79579861111111161</c:v>
                </c:pt>
                <c:pt idx="750">
                  <c:v>0.79582175925925924</c:v>
                </c:pt>
                <c:pt idx="751">
                  <c:v>0.79583333333333361</c:v>
                </c:pt>
                <c:pt idx="752">
                  <c:v>0.79584490740740765</c:v>
                </c:pt>
                <c:pt idx="753">
                  <c:v>0.79585648148148169</c:v>
                </c:pt>
                <c:pt idx="754">
                  <c:v>0.79586805555555562</c:v>
                </c:pt>
                <c:pt idx="755">
                  <c:v>0.79587962962962999</c:v>
                </c:pt>
                <c:pt idx="756">
                  <c:v>0.79589120370370403</c:v>
                </c:pt>
                <c:pt idx="757">
                  <c:v>0.79590277777777751</c:v>
                </c:pt>
                <c:pt idx="758">
                  <c:v>0.79591435185185155</c:v>
                </c:pt>
                <c:pt idx="759">
                  <c:v>0.7959259259259257</c:v>
                </c:pt>
                <c:pt idx="760">
                  <c:v>0.79594907407407489</c:v>
                </c:pt>
                <c:pt idx="761">
                  <c:v>0.79596064814814815</c:v>
                </c:pt>
                <c:pt idx="762">
                  <c:v>0.79597222222222219</c:v>
                </c:pt>
                <c:pt idx="763">
                  <c:v>0.79598379629629623</c:v>
                </c:pt>
                <c:pt idx="764">
                  <c:v>0.79599537037037082</c:v>
                </c:pt>
                <c:pt idx="765">
                  <c:v>0.79600694444444453</c:v>
                </c:pt>
                <c:pt idx="766">
                  <c:v>0.7960185185185189</c:v>
                </c:pt>
                <c:pt idx="767">
                  <c:v>0.79603009259259294</c:v>
                </c:pt>
                <c:pt idx="768">
                  <c:v>0.79604166666666665</c:v>
                </c:pt>
                <c:pt idx="769">
                  <c:v>0.79605324074074058</c:v>
                </c:pt>
                <c:pt idx="770">
                  <c:v>0.79606481481481473</c:v>
                </c:pt>
                <c:pt idx="771">
                  <c:v>0.79608796296296247</c:v>
                </c:pt>
                <c:pt idx="772">
                  <c:v>0.7960995370370374</c:v>
                </c:pt>
                <c:pt idx="773">
                  <c:v>0.7961111111111111</c:v>
                </c:pt>
                <c:pt idx="774">
                  <c:v>0.79612268518518514</c:v>
                </c:pt>
                <c:pt idx="775">
                  <c:v>0.79613425925925929</c:v>
                </c:pt>
                <c:pt idx="776">
                  <c:v>0.79614583333333411</c:v>
                </c:pt>
                <c:pt idx="777">
                  <c:v>0.7961574074074077</c:v>
                </c:pt>
                <c:pt idx="778">
                  <c:v>0.79616898148148152</c:v>
                </c:pt>
                <c:pt idx="779">
                  <c:v>0.79618055555555567</c:v>
                </c:pt>
                <c:pt idx="780">
                  <c:v>0.79619212962962949</c:v>
                </c:pt>
                <c:pt idx="781">
                  <c:v>0.79620370370370352</c:v>
                </c:pt>
                <c:pt idx="782">
                  <c:v>0.79621527777777779</c:v>
                </c:pt>
                <c:pt idx="783">
                  <c:v>0.7962268518518516</c:v>
                </c:pt>
                <c:pt idx="784">
                  <c:v>0.79623842592592542</c:v>
                </c:pt>
                <c:pt idx="785">
                  <c:v>0.79626157407407405</c:v>
                </c:pt>
                <c:pt idx="786">
                  <c:v>0.7962731481481482</c:v>
                </c:pt>
                <c:pt idx="787">
                  <c:v>0.7962847222222218</c:v>
                </c:pt>
                <c:pt idx="788">
                  <c:v>0.79629629629629661</c:v>
                </c:pt>
                <c:pt idx="789">
                  <c:v>0.79630787037037065</c:v>
                </c:pt>
                <c:pt idx="790">
                  <c:v>0.79631944444444469</c:v>
                </c:pt>
                <c:pt idx="791">
                  <c:v>0.79633101851851895</c:v>
                </c:pt>
                <c:pt idx="792">
                  <c:v>0.79634259259259288</c:v>
                </c:pt>
                <c:pt idx="793">
                  <c:v>0.79635416666666659</c:v>
                </c:pt>
                <c:pt idx="794">
                  <c:v>0.79636574074074029</c:v>
                </c:pt>
                <c:pt idx="795">
                  <c:v>0.79638888888888892</c:v>
                </c:pt>
                <c:pt idx="796">
                  <c:v>0.79640046296296241</c:v>
                </c:pt>
                <c:pt idx="797">
                  <c:v>0.79641203703703667</c:v>
                </c:pt>
                <c:pt idx="798">
                  <c:v>0.79642361111111104</c:v>
                </c:pt>
                <c:pt idx="799">
                  <c:v>0.79643518518518519</c:v>
                </c:pt>
                <c:pt idx="800">
                  <c:v>0.79644675925925901</c:v>
                </c:pt>
                <c:pt idx="801">
                  <c:v>0.7964583333333336</c:v>
                </c:pt>
                <c:pt idx="802">
                  <c:v>0.79646990740740742</c:v>
                </c:pt>
                <c:pt idx="803">
                  <c:v>0.79648148148148168</c:v>
                </c:pt>
                <c:pt idx="804">
                  <c:v>0.79649305555555561</c:v>
                </c:pt>
                <c:pt idx="805">
                  <c:v>0.79650462962962953</c:v>
                </c:pt>
                <c:pt idx="806">
                  <c:v>0.7965277777777775</c:v>
                </c:pt>
                <c:pt idx="807">
                  <c:v>0.79653935185185143</c:v>
                </c:pt>
                <c:pt idx="808">
                  <c:v>0.79655092592592536</c:v>
                </c:pt>
                <c:pt idx="809">
                  <c:v>0.7965624999999994</c:v>
                </c:pt>
                <c:pt idx="810">
                  <c:v>0.79657407407407443</c:v>
                </c:pt>
                <c:pt idx="811">
                  <c:v>0.79658564814814825</c:v>
                </c:pt>
                <c:pt idx="812">
                  <c:v>0.79659722222222218</c:v>
                </c:pt>
                <c:pt idx="813">
                  <c:v>0.79660879629629666</c:v>
                </c:pt>
                <c:pt idx="814">
                  <c:v>0.79662037037037092</c:v>
                </c:pt>
                <c:pt idx="815">
                  <c:v>0.79663194444444463</c:v>
                </c:pt>
                <c:pt idx="816">
                  <c:v>0.79665509259259326</c:v>
                </c:pt>
                <c:pt idx="817">
                  <c:v>0.79666666666666652</c:v>
                </c:pt>
                <c:pt idx="818">
                  <c:v>0.79667824074074067</c:v>
                </c:pt>
                <c:pt idx="819">
                  <c:v>0.79668981481481516</c:v>
                </c:pt>
                <c:pt idx="820">
                  <c:v>0.79670138888888919</c:v>
                </c:pt>
                <c:pt idx="821">
                  <c:v>0.79671296296296246</c:v>
                </c:pt>
                <c:pt idx="822">
                  <c:v>0.79672453703703694</c:v>
                </c:pt>
                <c:pt idx="823">
                  <c:v>0.79673611111111109</c:v>
                </c:pt>
                <c:pt idx="824">
                  <c:v>0.79674768518518568</c:v>
                </c:pt>
                <c:pt idx="825">
                  <c:v>0.79675925925925961</c:v>
                </c:pt>
                <c:pt idx="826">
                  <c:v>0.79677083333333398</c:v>
                </c:pt>
                <c:pt idx="827">
                  <c:v>0.79678240740740769</c:v>
                </c:pt>
                <c:pt idx="828">
                  <c:v>0.79679398148148162</c:v>
                </c:pt>
                <c:pt idx="829">
                  <c:v>0.79680555555555599</c:v>
                </c:pt>
                <c:pt idx="830">
                  <c:v>0.79682870370370373</c:v>
                </c:pt>
                <c:pt idx="831">
                  <c:v>0.79684027777777811</c:v>
                </c:pt>
                <c:pt idx="832">
                  <c:v>0.79685185185185192</c:v>
                </c:pt>
                <c:pt idx="833">
                  <c:v>0.79686342592592529</c:v>
                </c:pt>
                <c:pt idx="834">
                  <c:v>0.79687500000000033</c:v>
                </c:pt>
                <c:pt idx="835">
                  <c:v>0.79688657407407415</c:v>
                </c:pt>
                <c:pt idx="836">
                  <c:v>0.79689814814814841</c:v>
                </c:pt>
                <c:pt idx="837">
                  <c:v>0.79690972222222223</c:v>
                </c:pt>
                <c:pt idx="838">
                  <c:v>0.79692129629629682</c:v>
                </c:pt>
                <c:pt idx="839">
                  <c:v>0.79693287037037064</c:v>
                </c:pt>
                <c:pt idx="840">
                  <c:v>0.79695601851851894</c:v>
                </c:pt>
                <c:pt idx="841">
                  <c:v>0.79696759259259264</c:v>
                </c:pt>
                <c:pt idx="842">
                  <c:v>0.79697916666666668</c:v>
                </c:pt>
                <c:pt idx="843">
                  <c:v>0.7969907407407405</c:v>
                </c:pt>
                <c:pt idx="844">
                  <c:v>0.79700231481481476</c:v>
                </c:pt>
                <c:pt idx="845">
                  <c:v>0.79701388888888891</c:v>
                </c:pt>
                <c:pt idx="846">
                  <c:v>0.79702546296296306</c:v>
                </c:pt>
                <c:pt idx="847">
                  <c:v>0.79703703703703699</c:v>
                </c:pt>
                <c:pt idx="848">
                  <c:v>0.79704861111111158</c:v>
                </c:pt>
                <c:pt idx="849">
                  <c:v>0.79706018518518518</c:v>
                </c:pt>
                <c:pt idx="850">
                  <c:v>0.79707175925925933</c:v>
                </c:pt>
                <c:pt idx="851">
                  <c:v>0.79709490740740763</c:v>
                </c:pt>
                <c:pt idx="852">
                  <c:v>0.79710648148148155</c:v>
                </c:pt>
                <c:pt idx="853">
                  <c:v>0.7971180555555557</c:v>
                </c:pt>
                <c:pt idx="854">
                  <c:v>0.79712962962962963</c:v>
                </c:pt>
                <c:pt idx="855">
                  <c:v>0.797141203703704</c:v>
                </c:pt>
                <c:pt idx="856">
                  <c:v>0.79715277777777749</c:v>
                </c:pt>
                <c:pt idx="857">
                  <c:v>0.7971643518518513</c:v>
                </c:pt>
                <c:pt idx="858">
                  <c:v>0.79717592592592557</c:v>
                </c:pt>
                <c:pt idx="859">
                  <c:v>0.79718749999999972</c:v>
                </c:pt>
                <c:pt idx="860">
                  <c:v>0.79719907407407475</c:v>
                </c:pt>
                <c:pt idx="861">
                  <c:v>0.79722222222222217</c:v>
                </c:pt>
                <c:pt idx="862">
                  <c:v>0.79723379629629632</c:v>
                </c:pt>
                <c:pt idx="863">
                  <c:v>0.79724537037037091</c:v>
                </c:pt>
                <c:pt idx="864">
                  <c:v>0.79725694444444439</c:v>
                </c:pt>
                <c:pt idx="865">
                  <c:v>0.79726851851851865</c:v>
                </c:pt>
                <c:pt idx="866">
                  <c:v>0.79728009259259303</c:v>
                </c:pt>
                <c:pt idx="867">
                  <c:v>0.79729166666666673</c:v>
                </c:pt>
                <c:pt idx="868">
                  <c:v>0.79730324074074033</c:v>
                </c:pt>
                <c:pt idx="869">
                  <c:v>0.79731481481481481</c:v>
                </c:pt>
                <c:pt idx="870">
                  <c:v>0.79732638888888896</c:v>
                </c:pt>
                <c:pt idx="871">
                  <c:v>0.79733796296296233</c:v>
                </c:pt>
                <c:pt idx="872">
                  <c:v>0.79734953703703704</c:v>
                </c:pt>
                <c:pt idx="873">
                  <c:v>0.79736111111111108</c:v>
                </c:pt>
                <c:pt idx="874">
                  <c:v>0.79737268518518523</c:v>
                </c:pt>
                <c:pt idx="875">
                  <c:v>0.79739583333333386</c:v>
                </c:pt>
                <c:pt idx="876">
                  <c:v>0.79740740740740745</c:v>
                </c:pt>
                <c:pt idx="877">
                  <c:v>0.79741898148148149</c:v>
                </c:pt>
                <c:pt idx="878">
                  <c:v>0.79743055555555553</c:v>
                </c:pt>
                <c:pt idx="879">
                  <c:v>0.79744212962962957</c:v>
                </c:pt>
                <c:pt idx="880">
                  <c:v>0.7974537037037035</c:v>
                </c:pt>
                <c:pt idx="881">
                  <c:v>0.79746527777777787</c:v>
                </c:pt>
                <c:pt idx="882">
                  <c:v>0.79747685185185158</c:v>
                </c:pt>
                <c:pt idx="883">
                  <c:v>0.79748842592592539</c:v>
                </c:pt>
                <c:pt idx="884">
                  <c:v>0.79749999999999999</c:v>
                </c:pt>
                <c:pt idx="885">
                  <c:v>0.79752314814814806</c:v>
                </c:pt>
                <c:pt idx="886">
                  <c:v>0.79753472222222188</c:v>
                </c:pt>
                <c:pt idx="887">
                  <c:v>0.7975462962962967</c:v>
                </c:pt>
                <c:pt idx="888">
                  <c:v>0.79755787037037063</c:v>
                </c:pt>
                <c:pt idx="889">
                  <c:v>0.79756944444444444</c:v>
                </c:pt>
                <c:pt idx="890">
                  <c:v>0.79758101851851892</c:v>
                </c:pt>
                <c:pt idx="891">
                  <c:v>0.79759259259259263</c:v>
                </c:pt>
                <c:pt idx="892">
                  <c:v>0.79760416666666667</c:v>
                </c:pt>
                <c:pt idx="893">
                  <c:v>0.79761574074074049</c:v>
                </c:pt>
                <c:pt idx="894">
                  <c:v>0.79762731481481519</c:v>
                </c:pt>
                <c:pt idx="895">
                  <c:v>0.79763888888888923</c:v>
                </c:pt>
                <c:pt idx="896">
                  <c:v>0.79766203703703698</c:v>
                </c:pt>
                <c:pt idx="897">
                  <c:v>0.79767361111111146</c:v>
                </c:pt>
                <c:pt idx="898">
                  <c:v>0.79768518518518561</c:v>
                </c:pt>
                <c:pt idx="899">
                  <c:v>0.7976967592592592</c:v>
                </c:pt>
                <c:pt idx="900">
                  <c:v>0.7977083333333338</c:v>
                </c:pt>
                <c:pt idx="901">
                  <c:v>0.79771990740740761</c:v>
                </c:pt>
                <c:pt idx="902">
                  <c:v>0.79773148148148165</c:v>
                </c:pt>
                <c:pt idx="903">
                  <c:v>0.79774305555555591</c:v>
                </c:pt>
                <c:pt idx="904">
                  <c:v>0.79775462962962962</c:v>
                </c:pt>
                <c:pt idx="905">
                  <c:v>0.79776620370370377</c:v>
                </c:pt>
                <c:pt idx="906">
                  <c:v>0.79778935185185151</c:v>
                </c:pt>
                <c:pt idx="907">
                  <c:v>0.79780092592592555</c:v>
                </c:pt>
                <c:pt idx="908">
                  <c:v>0.7978124999999997</c:v>
                </c:pt>
                <c:pt idx="909">
                  <c:v>0.79782407407407463</c:v>
                </c:pt>
                <c:pt idx="910">
                  <c:v>0.79783564814814845</c:v>
                </c:pt>
                <c:pt idx="911">
                  <c:v>0.7978472222222226</c:v>
                </c:pt>
                <c:pt idx="912">
                  <c:v>0.79785879629629664</c:v>
                </c:pt>
                <c:pt idx="913">
                  <c:v>0.79787037037037079</c:v>
                </c:pt>
                <c:pt idx="914">
                  <c:v>0.7978819444444446</c:v>
                </c:pt>
                <c:pt idx="915">
                  <c:v>0.79789351851851908</c:v>
                </c:pt>
                <c:pt idx="916">
                  <c:v>0.79790509259259335</c:v>
                </c:pt>
                <c:pt idx="917">
                  <c:v>0.7979166666666665</c:v>
                </c:pt>
                <c:pt idx="918">
                  <c:v>0.79792824074074076</c:v>
                </c:pt>
                <c:pt idx="919">
                  <c:v>0.79793981481481513</c:v>
                </c:pt>
                <c:pt idx="920">
                  <c:v>0.7979629629629621</c:v>
                </c:pt>
                <c:pt idx="921">
                  <c:v>0.79797453703703702</c:v>
                </c:pt>
                <c:pt idx="922">
                  <c:v>0.79798611111111117</c:v>
                </c:pt>
                <c:pt idx="923">
                  <c:v>0.79799768518518555</c:v>
                </c:pt>
                <c:pt idx="924">
                  <c:v>0.79800925925925925</c:v>
                </c:pt>
                <c:pt idx="925">
                  <c:v>0.79802083333333385</c:v>
                </c:pt>
                <c:pt idx="926">
                  <c:v>0.79803240740740744</c:v>
                </c:pt>
                <c:pt idx="927">
                  <c:v>0.7980439814814817</c:v>
                </c:pt>
                <c:pt idx="928">
                  <c:v>0.79805555555555563</c:v>
                </c:pt>
                <c:pt idx="929">
                  <c:v>0.79806712962962956</c:v>
                </c:pt>
                <c:pt idx="930">
                  <c:v>0.79809027777777775</c:v>
                </c:pt>
                <c:pt idx="931">
                  <c:v>0.79810185185185178</c:v>
                </c:pt>
                <c:pt idx="932">
                  <c:v>0.79811342592592538</c:v>
                </c:pt>
                <c:pt idx="933">
                  <c:v>0.79812500000000042</c:v>
                </c:pt>
                <c:pt idx="934">
                  <c:v>0.79813657407407401</c:v>
                </c:pt>
                <c:pt idx="935">
                  <c:v>0.7981481481481485</c:v>
                </c:pt>
                <c:pt idx="936">
                  <c:v>0.7981597222222222</c:v>
                </c:pt>
                <c:pt idx="937">
                  <c:v>0.79817129629629679</c:v>
                </c:pt>
                <c:pt idx="938">
                  <c:v>0.79818287037037061</c:v>
                </c:pt>
                <c:pt idx="939">
                  <c:v>0.79819444444444465</c:v>
                </c:pt>
                <c:pt idx="940">
                  <c:v>0.79820601851851902</c:v>
                </c:pt>
                <c:pt idx="941">
                  <c:v>0.79822916666666666</c:v>
                </c:pt>
                <c:pt idx="942">
                  <c:v>0.79824074074074058</c:v>
                </c:pt>
                <c:pt idx="943">
                  <c:v>0.79825231481481451</c:v>
                </c:pt>
                <c:pt idx="944">
                  <c:v>0.79826388888888899</c:v>
                </c:pt>
                <c:pt idx="945">
                  <c:v>0.79827546296296259</c:v>
                </c:pt>
                <c:pt idx="946">
                  <c:v>0.79828703703703707</c:v>
                </c:pt>
                <c:pt idx="947">
                  <c:v>0.79829861111111144</c:v>
                </c:pt>
                <c:pt idx="948">
                  <c:v>0.79831018518518482</c:v>
                </c:pt>
                <c:pt idx="949">
                  <c:v>0.79832175925925919</c:v>
                </c:pt>
                <c:pt idx="950">
                  <c:v>0.79833333333333334</c:v>
                </c:pt>
                <c:pt idx="951">
                  <c:v>0.79835648148148142</c:v>
                </c:pt>
                <c:pt idx="952">
                  <c:v>0.79836805555555568</c:v>
                </c:pt>
                <c:pt idx="953">
                  <c:v>0.79837962962962961</c:v>
                </c:pt>
                <c:pt idx="954">
                  <c:v>0.79839120370370409</c:v>
                </c:pt>
                <c:pt idx="955">
                  <c:v>0.79840277777777757</c:v>
                </c:pt>
                <c:pt idx="956">
                  <c:v>0.79841435185185128</c:v>
                </c:pt>
                <c:pt idx="957">
                  <c:v>0.79842592592592565</c:v>
                </c:pt>
                <c:pt idx="958">
                  <c:v>0.79843749999999969</c:v>
                </c:pt>
                <c:pt idx="959">
                  <c:v>0.79844907407407473</c:v>
                </c:pt>
                <c:pt idx="960">
                  <c:v>0.7984606481481481</c:v>
                </c:pt>
                <c:pt idx="961">
                  <c:v>0.79847222222222192</c:v>
                </c:pt>
                <c:pt idx="962">
                  <c:v>0.7984837962962964</c:v>
                </c:pt>
                <c:pt idx="963">
                  <c:v>0.79849537037037066</c:v>
                </c:pt>
                <c:pt idx="964">
                  <c:v>0.79850694444444448</c:v>
                </c:pt>
                <c:pt idx="965">
                  <c:v>0.798530092592593</c:v>
                </c:pt>
                <c:pt idx="966">
                  <c:v>0.79854166666666671</c:v>
                </c:pt>
                <c:pt idx="967">
                  <c:v>0.7985532407407403</c:v>
                </c:pt>
                <c:pt idx="968">
                  <c:v>0.79856481481481489</c:v>
                </c:pt>
                <c:pt idx="969">
                  <c:v>0.79857638888888849</c:v>
                </c:pt>
                <c:pt idx="970">
                  <c:v>0.79858796296296219</c:v>
                </c:pt>
                <c:pt idx="971">
                  <c:v>0.79859953703703701</c:v>
                </c:pt>
                <c:pt idx="972">
                  <c:v>0.79861111111111149</c:v>
                </c:pt>
                <c:pt idx="973">
                  <c:v>0.79862268518518542</c:v>
                </c:pt>
                <c:pt idx="974">
                  <c:v>0.79863425925925924</c:v>
                </c:pt>
                <c:pt idx="975">
                  <c:v>0.79865740740740765</c:v>
                </c:pt>
                <c:pt idx="976">
                  <c:v>0.79866898148148169</c:v>
                </c:pt>
                <c:pt idx="977">
                  <c:v>0.79868055555555562</c:v>
                </c:pt>
                <c:pt idx="978">
                  <c:v>0.79869212962962954</c:v>
                </c:pt>
                <c:pt idx="979">
                  <c:v>0.7987037037037038</c:v>
                </c:pt>
                <c:pt idx="980">
                  <c:v>0.79871527777777773</c:v>
                </c:pt>
                <c:pt idx="981">
                  <c:v>0.79872685185185188</c:v>
                </c:pt>
                <c:pt idx="982">
                  <c:v>0.79873842592592559</c:v>
                </c:pt>
                <c:pt idx="983">
                  <c:v>0.7987500000000004</c:v>
                </c:pt>
                <c:pt idx="984">
                  <c:v>0.79876157407407433</c:v>
                </c:pt>
                <c:pt idx="985">
                  <c:v>0.79877314814814815</c:v>
                </c:pt>
                <c:pt idx="986">
                  <c:v>0.79879629629629656</c:v>
                </c:pt>
                <c:pt idx="987">
                  <c:v>0.79880787037037082</c:v>
                </c:pt>
                <c:pt idx="988">
                  <c:v>0.79881944444444464</c:v>
                </c:pt>
                <c:pt idx="989">
                  <c:v>0.79883101851851934</c:v>
                </c:pt>
                <c:pt idx="990">
                  <c:v>0.79884259259259294</c:v>
                </c:pt>
                <c:pt idx="991">
                  <c:v>0.79885416666666653</c:v>
                </c:pt>
                <c:pt idx="992">
                  <c:v>0.79886574074074057</c:v>
                </c:pt>
                <c:pt idx="993">
                  <c:v>0.79887731481481483</c:v>
                </c:pt>
                <c:pt idx="994">
                  <c:v>0.7988888888888892</c:v>
                </c:pt>
                <c:pt idx="995">
                  <c:v>0.79890046296296258</c:v>
                </c:pt>
                <c:pt idx="996">
                  <c:v>0.79892361111111154</c:v>
                </c:pt>
                <c:pt idx="997">
                  <c:v>0.79893518518518514</c:v>
                </c:pt>
                <c:pt idx="998">
                  <c:v>0.79894675925925929</c:v>
                </c:pt>
                <c:pt idx="999">
                  <c:v>0.79895833333333366</c:v>
                </c:pt>
                <c:pt idx="1000">
                  <c:v>0.7989699074074077</c:v>
                </c:pt>
                <c:pt idx="1001">
                  <c:v>0.79898148148148163</c:v>
                </c:pt>
                <c:pt idx="1002">
                  <c:v>0.79899305555555589</c:v>
                </c:pt>
                <c:pt idx="1003">
                  <c:v>0.7990046296296297</c:v>
                </c:pt>
                <c:pt idx="1004">
                  <c:v>0.79901620370370352</c:v>
                </c:pt>
                <c:pt idx="1005">
                  <c:v>0.79902777777777778</c:v>
                </c:pt>
                <c:pt idx="1006">
                  <c:v>0.79903935185185149</c:v>
                </c:pt>
                <c:pt idx="1007">
                  <c:v>0.79905092592592553</c:v>
                </c:pt>
                <c:pt idx="1008">
                  <c:v>0.79906249999999956</c:v>
                </c:pt>
                <c:pt idx="1009">
                  <c:v>0.7990740740740746</c:v>
                </c:pt>
                <c:pt idx="1010">
                  <c:v>0.79909722222222224</c:v>
                </c:pt>
                <c:pt idx="1011">
                  <c:v>0.79910879629629661</c:v>
                </c:pt>
                <c:pt idx="1012">
                  <c:v>0.79912037037037065</c:v>
                </c:pt>
                <c:pt idx="1013">
                  <c:v>0.79913194444444469</c:v>
                </c:pt>
                <c:pt idx="1014">
                  <c:v>0.79914351851851895</c:v>
                </c:pt>
                <c:pt idx="1015">
                  <c:v>0.79915509259259321</c:v>
                </c:pt>
                <c:pt idx="1016">
                  <c:v>0.79916666666666658</c:v>
                </c:pt>
                <c:pt idx="1017">
                  <c:v>0.79917824074074051</c:v>
                </c:pt>
                <c:pt idx="1018">
                  <c:v>0.79918981481481521</c:v>
                </c:pt>
                <c:pt idx="1019">
                  <c:v>0.79920138888888881</c:v>
                </c:pt>
                <c:pt idx="1020">
                  <c:v>0.79922453703703711</c:v>
                </c:pt>
                <c:pt idx="1021">
                  <c:v>0.79923611111111081</c:v>
                </c:pt>
                <c:pt idx="1022">
                  <c:v>0.79924768518518552</c:v>
                </c:pt>
                <c:pt idx="1023">
                  <c:v>0.79925925925925922</c:v>
                </c:pt>
                <c:pt idx="1024">
                  <c:v>0.79927083333333382</c:v>
                </c:pt>
                <c:pt idx="1025">
                  <c:v>0.7992824074074073</c:v>
                </c:pt>
                <c:pt idx="1026">
                  <c:v>0.79929398148148145</c:v>
                </c:pt>
                <c:pt idx="1027">
                  <c:v>0.7993055555555556</c:v>
                </c:pt>
                <c:pt idx="1028">
                  <c:v>0.7993171296296292</c:v>
                </c:pt>
                <c:pt idx="1029">
                  <c:v>0.79932870370370368</c:v>
                </c:pt>
                <c:pt idx="1030">
                  <c:v>0.79934027777777772</c:v>
                </c:pt>
                <c:pt idx="1031">
                  <c:v>0.79936342592592546</c:v>
                </c:pt>
                <c:pt idx="1032">
                  <c:v>0.79937499999999961</c:v>
                </c:pt>
                <c:pt idx="1033">
                  <c:v>0.7993865740740741</c:v>
                </c:pt>
                <c:pt idx="1034">
                  <c:v>0.79939814814814814</c:v>
                </c:pt>
                <c:pt idx="1035">
                  <c:v>0.79940972222222229</c:v>
                </c:pt>
                <c:pt idx="1036">
                  <c:v>0.79942129629629655</c:v>
                </c:pt>
                <c:pt idx="1037">
                  <c:v>0.7994328703703707</c:v>
                </c:pt>
                <c:pt idx="1038">
                  <c:v>0.79944444444444462</c:v>
                </c:pt>
                <c:pt idx="1039">
                  <c:v>0.79945601851851888</c:v>
                </c:pt>
                <c:pt idx="1040">
                  <c:v>0.7994675925925927</c:v>
                </c:pt>
                <c:pt idx="1041">
                  <c:v>0.79949074074074056</c:v>
                </c:pt>
                <c:pt idx="1042">
                  <c:v>0.79950231481481449</c:v>
                </c:pt>
                <c:pt idx="1043">
                  <c:v>0.79951388888888886</c:v>
                </c:pt>
                <c:pt idx="1044">
                  <c:v>0.79952546296296267</c:v>
                </c:pt>
                <c:pt idx="1045">
                  <c:v>0.79953703703703671</c:v>
                </c:pt>
                <c:pt idx="1046">
                  <c:v>0.79954861111111142</c:v>
                </c:pt>
                <c:pt idx="1047">
                  <c:v>0.79956018518518479</c:v>
                </c:pt>
                <c:pt idx="1048">
                  <c:v>0.79957175925925927</c:v>
                </c:pt>
                <c:pt idx="1049">
                  <c:v>0.79958333333333342</c:v>
                </c:pt>
                <c:pt idx="1050">
                  <c:v>0.79959490740740735</c:v>
                </c:pt>
                <c:pt idx="1051">
                  <c:v>0.79960648148148161</c:v>
                </c:pt>
                <c:pt idx="1052">
                  <c:v>0.79961805555555565</c:v>
                </c:pt>
                <c:pt idx="1053">
                  <c:v>0.79962962962963002</c:v>
                </c:pt>
                <c:pt idx="1054">
                  <c:v>0.79964120370370395</c:v>
                </c:pt>
                <c:pt idx="1055">
                  <c:v>0.79966435185185158</c:v>
                </c:pt>
                <c:pt idx="1056">
                  <c:v>0.79967592592592596</c:v>
                </c:pt>
                <c:pt idx="1057">
                  <c:v>0.7996875</c:v>
                </c:pt>
                <c:pt idx="1058">
                  <c:v>0.79969907407407492</c:v>
                </c:pt>
                <c:pt idx="1059">
                  <c:v>0.79971064814814852</c:v>
                </c:pt>
                <c:pt idx="1060">
                  <c:v>0.79972222222222211</c:v>
                </c:pt>
                <c:pt idx="1061">
                  <c:v>0.7997337962962966</c:v>
                </c:pt>
                <c:pt idx="1062">
                  <c:v>0.79974537037037086</c:v>
                </c:pt>
                <c:pt idx="1063">
                  <c:v>0.79975694444444445</c:v>
                </c:pt>
                <c:pt idx="1064">
                  <c:v>0.79976851851851893</c:v>
                </c:pt>
                <c:pt idx="1065">
                  <c:v>0.79979166666666701</c:v>
                </c:pt>
                <c:pt idx="1066">
                  <c:v>0.7998032407407405</c:v>
                </c:pt>
                <c:pt idx="1067">
                  <c:v>0.79981481481481509</c:v>
                </c:pt>
                <c:pt idx="1068">
                  <c:v>0.79982638888888891</c:v>
                </c:pt>
                <c:pt idx="1069">
                  <c:v>0.79983796296296239</c:v>
                </c:pt>
                <c:pt idx="1070">
                  <c:v>0.79984953703703743</c:v>
                </c:pt>
                <c:pt idx="1071">
                  <c:v>0.79986111111111102</c:v>
                </c:pt>
                <c:pt idx="1072">
                  <c:v>0.79987268518518551</c:v>
                </c:pt>
                <c:pt idx="1073">
                  <c:v>0.79988425925925932</c:v>
                </c:pt>
                <c:pt idx="1074">
                  <c:v>0.79989583333333414</c:v>
                </c:pt>
                <c:pt idx="1075">
                  <c:v>0.79990740740740762</c:v>
                </c:pt>
                <c:pt idx="1076">
                  <c:v>0.7999305555555557</c:v>
                </c:pt>
                <c:pt idx="1077">
                  <c:v>0.79994212962962952</c:v>
                </c:pt>
                <c:pt idx="1078">
                  <c:v>0.79995370370370367</c:v>
                </c:pt>
                <c:pt idx="1079">
                  <c:v>0.79996527777777782</c:v>
                </c:pt>
                <c:pt idx="1080">
                  <c:v>0.79997685185185186</c:v>
                </c:pt>
                <c:pt idx="1081">
                  <c:v>0.79998842592592556</c:v>
                </c:pt>
                <c:pt idx="1082">
                  <c:v>0.79999999999999993</c:v>
                </c:pt>
                <c:pt idx="1083">
                  <c:v>0.80001157407407442</c:v>
                </c:pt>
                <c:pt idx="1084">
                  <c:v>0.80002314814814823</c:v>
                </c:pt>
                <c:pt idx="1085">
                  <c:v>0.80003472222222216</c:v>
                </c:pt>
                <c:pt idx="1086">
                  <c:v>0.80004629629629664</c:v>
                </c:pt>
                <c:pt idx="1087">
                  <c:v>0.80006944444444461</c:v>
                </c:pt>
                <c:pt idx="1088">
                  <c:v>0.80008101851851898</c:v>
                </c:pt>
                <c:pt idx="1089">
                  <c:v>0.80009259259259302</c:v>
                </c:pt>
                <c:pt idx="1090">
                  <c:v>0.80010416666666651</c:v>
                </c:pt>
                <c:pt idx="1091">
                  <c:v>0.80011574074074043</c:v>
                </c:pt>
                <c:pt idx="1092">
                  <c:v>0.80012731481481481</c:v>
                </c:pt>
                <c:pt idx="1093">
                  <c:v>0.80013888888888884</c:v>
                </c:pt>
                <c:pt idx="1094">
                  <c:v>0.80015046296296266</c:v>
                </c:pt>
                <c:pt idx="1095">
                  <c:v>0.80016203703703681</c:v>
                </c:pt>
                <c:pt idx="1096">
                  <c:v>0.8001736111111114</c:v>
                </c:pt>
                <c:pt idx="1097">
                  <c:v>0.80018518518518522</c:v>
                </c:pt>
                <c:pt idx="1098">
                  <c:v>0.80019675925925926</c:v>
                </c:pt>
                <c:pt idx="1099">
                  <c:v>0.80020833333333363</c:v>
                </c:pt>
                <c:pt idx="1100">
                  <c:v>0.8002314814814816</c:v>
                </c:pt>
                <c:pt idx="1101">
                  <c:v>0.80024305555555564</c:v>
                </c:pt>
                <c:pt idx="1102">
                  <c:v>0.80025462962962968</c:v>
                </c:pt>
                <c:pt idx="1103">
                  <c:v>0.80026620370370349</c:v>
                </c:pt>
                <c:pt idx="1104">
                  <c:v>0.80027777777777753</c:v>
                </c:pt>
                <c:pt idx="1105">
                  <c:v>0.80028935185185157</c:v>
                </c:pt>
                <c:pt idx="1106">
                  <c:v>0.80030092592592528</c:v>
                </c:pt>
                <c:pt idx="1107">
                  <c:v>0.80031249999999965</c:v>
                </c:pt>
                <c:pt idx="1108">
                  <c:v>0.80032407407407447</c:v>
                </c:pt>
                <c:pt idx="1109">
                  <c:v>0.8003356481481485</c:v>
                </c:pt>
                <c:pt idx="1110">
                  <c:v>0.80034722222222221</c:v>
                </c:pt>
                <c:pt idx="1111">
                  <c:v>0.80037037037037062</c:v>
                </c:pt>
                <c:pt idx="1112">
                  <c:v>0.80038194444444455</c:v>
                </c:pt>
                <c:pt idx="1113">
                  <c:v>0.80039351851851892</c:v>
                </c:pt>
                <c:pt idx="1114">
                  <c:v>0.80040509259259296</c:v>
                </c:pt>
                <c:pt idx="1115">
                  <c:v>0.80041666666666633</c:v>
                </c:pt>
                <c:pt idx="1116">
                  <c:v>0.80042824074074059</c:v>
                </c:pt>
                <c:pt idx="1117">
                  <c:v>0.80043981481481474</c:v>
                </c:pt>
                <c:pt idx="1118">
                  <c:v>0.80045138888888889</c:v>
                </c:pt>
                <c:pt idx="1119">
                  <c:v>0.80046296296296215</c:v>
                </c:pt>
                <c:pt idx="1120">
                  <c:v>0.80047453703703697</c:v>
                </c:pt>
                <c:pt idx="1121">
                  <c:v>0.80049768518518549</c:v>
                </c:pt>
                <c:pt idx="1122">
                  <c:v>0.80050925925925931</c:v>
                </c:pt>
                <c:pt idx="1123">
                  <c:v>0.80052083333333368</c:v>
                </c:pt>
                <c:pt idx="1124">
                  <c:v>0.80053240740740739</c:v>
                </c:pt>
                <c:pt idx="1125">
                  <c:v>0.80054398148148154</c:v>
                </c:pt>
                <c:pt idx="1126">
                  <c:v>0.80055555555555569</c:v>
                </c:pt>
                <c:pt idx="1127">
                  <c:v>0.80056712962962917</c:v>
                </c:pt>
                <c:pt idx="1128">
                  <c:v>0.80057870370370354</c:v>
                </c:pt>
                <c:pt idx="1129">
                  <c:v>0.8005902777777778</c:v>
                </c:pt>
                <c:pt idx="1130">
                  <c:v>0.80060185185185195</c:v>
                </c:pt>
                <c:pt idx="1131">
                  <c:v>0.80061342592592555</c:v>
                </c:pt>
                <c:pt idx="1132">
                  <c:v>0.8006365740740744</c:v>
                </c:pt>
                <c:pt idx="1133">
                  <c:v>0.80064814814814855</c:v>
                </c:pt>
                <c:pt idx="1134">
                  <c:v>0.80065972222222215</c:v>
                </c:pt>
                <c:pt idx="1135">
                  <c:v>0.80067129629629685</c:v>
                </c:pt>
                <c:pt idx="1136">
                  <c:v>0.80068287037037089</c:v>
                </c:pt>
                <c:pt idx="1137">
                  <c:v>0.80069444444444482</c:v>
                </c:pt>
                <c:pt idx="1138">
                  <c:v>0.80070601851851908</c:v>
                </c:pt>
                <c:pt idx="1139">
                  <c:v>0.80071759259259301</c:v>
                </c:pt>
                <c:pt idx="1140">
                  <c:v>0.80074074074074053</c:v>
                </c:pt>
                <c:pt idx="1141">
                  <c:v>0.80075231481481479</c:v>
                </c:pt>
                <c:pt idx="1142">
                  <c:v>0.80076388888888894</c:v>
                </c:pt>
                <c:pt idx="1143">
                  <c:v>0.80078703703703702</c:v>
                </c:pt>
                <c:pt idx="1144">
                  <c:v>0.80079861111111172</c:v>
                </c:pt>
                <c:pt idx="1145">
                  <c:v>0.80081018518518521</c:v>
                </c:pt>
                <c:pt idx="1146">
                  <c:v>0.80082175925925969</c:v>
                </c:pt>
                <c:pt idx="1147">
                  <c:v>0.80083333333333362</c:v>
                </c:pt>
                <c:pt idx="1148">
                  <c:v>0.80084490740740777</c:v>
                </c:pt>
                <c:pt idx="1149">
                  <c:v>0.8008564814814817</c:v>
                </c:pt>
                <c:pt idx="1150">
                  <c:v>0.80086805555555562</c:v>
                </c:pt>
                <c:pt idx="1151">
                  <c:v>0.80087962962962989</c:v>
                </c:pt>
                <c:pt idx="1152">
                  <c:v>0.80090277777777752</c:v>
                </c:pt>
                <c:pt idx="1153">
                  <c:v>0.80091435185185156</c:v>
                </c:pt>
                <c:pt idx="1154">
                  <c:v>0.8009259259259256</c:v>
                </c:pt>
                <c:pt idx="1155">
                  <c:v>0.80093749999999997</c:v>
                </c:pt>
                <c:pt idx="1156">
                  <c:v>0.8009490740740749</c:v>
                </c:pt>
                <c:pt idx="1157">
                  <c:v>0.80096064814814805</c:v>
                </c:pt>
                <c:pt idx="1158">
                  <c:v>0.8009722222222222</c:v>
                </c:pt>
                <c:pt idx="1159">
                  <c:v>0.80098379629629635</c:v>
                </c:pt>
                <c:pt idx="1160">
                  <c:v>0.80099537037037083</c:v>
                </c:pt>
                <c:pt idx="1161">
                  <c:v>0.80100694444444442</c:v>
                </c:pt>
                <c:pt idx="1162">
                  <c:v>0.80103009259259295</c:v>
                </c:pt>
                <c:pt idx="1163">
                  <c:v>0.8010416666666671</c:v>
                </c:pt>
                <c:pt idx="1164">
                  <c:v>0.80105324074074058</c:v>
                </c:pt>
                <c:pt idx="1165">
                  <c:v>0.80106481481481484</c:v>
                </c:pt>
                <c:pt idx="1166">
                  <c:v>0.80107638888888888</c:v>
                </c:pt>
                <c:pt idx="1167">
                  <c:v>0.80108796296296247</c:v>
                </c:pt>
                <c:pt idx="1168">
                  <c:v>0.80109953703703729</c:v>
                </c:pt>
                <c:pt idx="1169">
                  <c:v>0.80111111111111111</c:v>
                </c:pt>
                <c:pt idx="1170">
                  <c:v>0.80112268518518559</c:v>
                </c:pt>
                <c:pt idx="1171">
                  <c:v>0.8011342592592593</c:v>
                </c:pt>
                <c:pt idx="1172">
                  <c:v>0.80114583333333411</c:v>
                </c:pt>
                <c:pt idx="1173">
                  <c:v>0.8011574074074076</c:v>
                </c:pt>
                <c:pt idx="1174">
                  <c:v>0.80116898148148152</c:v>
                </c:pt>
                <c:pt idx="1175">
                  <c:v>0.80118055555555545</c:v>
                </c:pt>
                <c:pt idx="1176">
                  <c:v>0.80120370370370353</c:v>
                </c:pt>
                <c:pt idx="1177">
                  <c:v>0.80121527777777779</c:v>
                </c:pt>
                <c:pt idx="1178">
                  <c:v>0.8012268518518515</c:v>
                </c:pt>
                <c:pt idx="1179">
                  <c:v>0.80123842592592542</c:v>
                </c:pt>
                <c:pt idx="1180">
                  <c:v>0.80125000000000002</c:v>
                </c:pt>
                <c:pt idx="1181">
                  <c:v>0.8012615740740745</c:v>
                </c:pt>
                <c:pt idx="1182">
                  <c:v>0.8012731481481481</c:v>
                </c:pt>
                <c:pt idx="1183">
                  <c:v>0.80128472222222191</c:v>
                </c:pt>
                <c:pt idx="1184">
                  <c:v>0.80129629629629662</c:v>
                </c:pt>
                <c:pt idx="1185">
                  <c:v>0.80130787037037077</c:v>
                </c:pt>
                <c:pt idx="1186">
                  <c:v>0.8013194444444447</c:v>
                </c:pt>
                <c:pt idx="1187">
                  <c:v>0.80134259259259299</c:v>
                </c:pt>
                <c:pt idx="1188">
                  <c:v>0.80135416666666659</c:v>
                </c:pt>
                <c:pt idx="1189">
                  <c:v>0.8013657407407403</c:v>
                </c:pt>
                <c:pt idx="1190">
                  <c:v>0.80137731481481478</c:v>
                </c:pt>
                <c:pt idx="1191">
                  <c:v>0.80138888888888893</c:v>
                </c:pt>
                <c:pt idx="1192">
                  <c:v>0.80140046296296241</c:v>
                </c:pt>
                <c:pt idx="1193">
                  <c:v>0.80141203703703667</c:v>
                </c:pt>
                <c:pt idx="1194">
                  <c:v>0.80142361111111149</c:v>
                </c:pt>
                <c:pt idx="1195">
                  <c:v>0.80143518518518519</c:v>
                </c:pt>
                <c:pt idx="1196">
                  <c:v>0.8014467592592589</c:v>
                </c:pt>
                <c:pt idx="1197">
                  <c:v>0.80146990740740742</c:v>
                </c:pt>
                <c:pt idx="1198">
                  <c:v>0.80148148148148168</c:v>
                </c:pt>
                <c:pt idx="1199">
                  <c:v>0.80149305555555561</c:v>
                </c:pt>
                <c:pt idx="1200">
                  <c:v>0.80150462962962954</c:v>
                </c:pt>
                <c:pt idx="1201">
                  <c:v>0.80151620370370358</c:v>
                </c:pt>
                <c:pt idx="1202">
                  <c:v>0.80152777777777751</c:v>
                </c:pt>
                <c:pt idx="1203">
                  <c:v>0.80153935185185143</c:v>
                </c:pt>
                <c:pt idx="1204">
                  <c:v>0.80155092592592536</c:v>
                </c:pt>
                <c:pt idx="1205">
                  <c:v>0.80156249999999962</c:v>
                </c:pt>
                <c:pt idx="1206">
                  <c:v>0.80157407407407444</c:v>
                </c:pt>
                <c:pt idx="1207">
                  <c:v>0.80159722222222218</c:v>
                </c:pt>
                <c:pt idx="1208">
                  <c:v>0.80160879629629678</c:v>
                </c:pt>
                <c:pt idx="1209">
                  <c:v>0.80162037037037082</c:v>
                </c:pt>
                <c:pt idx="1210">
                  <c:v>0.80163194444444463</c:v>
                </c:pt>
                <c:pt idx="1211">
                  <c:v>0.80164351851851934</c:v>
                </c:pt>
                <c:pt idx="1212">
                  <c:v>0.80165509259259327</c:v>
                </c:pt>
                <c:pt idx="1213">
                  <c:v>0.80166666666666653</c:v>
                </c:pt>
                <c:pt idx="1214">
                  <c:v>0.80167824074074068</c:v>
                </c:pt>
                <c:pt idx="1215">
                  <c:v>0.80168981481481516</c:v>
                </c:pt>
                <c:pt idx="1216">
                  <c:v>0.80170138888888931</c:v>
                </c:pt>
                <c:pt idx="1217">
                  <c:v>0.80171296296296235</c:v>
                </c:pt>
                <c:pt idx="1218">
                  <c:v>0.80172453703703705</c:v>
                </c:pt>
                <c:pt idx="1219">
                  <c:v>0.80173611111111109</c:v>
                </c:pt>
                <c:pt idx="1220">
                  <c:v>0.80174768518518569</c:v>
                </c:pt>
                <c:pt idx="1221">
                  <c:v>0.80177083333333399</c:v>
                </c:pt>
                <c:pt idx="1222">
                  <c:v>0.80178240740740769</c:v>
                </c:pt>
                <c:pt idx="1223">
                  <c:v>0.80179398148148162</c:v>
                </c:pt>
                <c:pt idx="1224">
                  <c:v>0.80180555555555588</c:v>
                </c:pt>
                <c:pt idx="1225">
                  <c:v>0.80181712962962959</c:v>
                </c:pt>
                <c:pt idx="1226">
                  <c:v>0.80182870370370374</c:v>
                </c:pt>
                <c:pt idx="1227">
                  <c:v>0.80184027777777822</c:v>
                </c:pt>
                <c:pt idx="1228">
                  <c:v>0.80185185185185182</c:v>
                </c:pt>
                <c:pt idx="1229">
                  <c:v>0.80186342592592541</c:v>
                </c:pt>
                <c:pt idx="1230">
                  <c:v>0.80187500000000034</c:v>
                </c:pt>
                <c:pt idx="1231">
                  <c:v>0.80188657407407404</c:v>
                </c:pt>
                <c:pt idx="1232">
                  <c:v>0.80190972222222223</c:v>
                </c:pt>
                <c:pt idx="1233">
                  <c:v>0.80192129629629683</c:v>
                </c:pt>
                <c:pt idx="1234">
                  <c:v>0.80193287037037064</c:v>
                </c:pt>
                <c:pt idx="1235">
                  <c:v>0.8019444444444449</c:v>
                </c:pt>
                <c:pt idx="1236">
                  <c:v>0.80195601851851894</c:v>
                </c:pt>
                <c:pt idx="1237">
                  <c:v>0.80196759259259265</c:v>
                </c:pt>
                <c:pt idx="1238">
                  <c:v>0.80197916666666669</c:v>
                </c:pt>
                <c:pt idx="1239">
                  <c:v>0.8019907407407405</c:v>
                </c:pt>
                <c:pt idx="1240">
                  <c:v>0.80200231481481488</c:v>
                </c:pt>
                <c:pt idx="1241">
                  <c:v>0.80201388888888892</c:v>
                </c:pt>
                <c:pt idx="1242">
                  <c:v>0.80203703703703699</c:v>
                </c:pt>
                <c:pt idx="1243">
                  <c:v>0.80204861111111159</c:v>
                </c:pt>
                <c:pt idx="1244">
                  <c:v>0.80206018518518529</c:v>
                </c:pt>
                <c:pt idx="1245">
                  <c:v>0.80207175925925922</c:v>
                </c:pt>
                <c:pt idx="1246">
                  <c:v>0.8020833333333337</c:v>
                </c:pt>
                <c:pt idx="1247">
                  <c:v>0.80209490740740763</c:v>
                </c:pt>
                <c:pt idx="1248">
                  <c:v>0.80210648148148145</c:v>
                </c:pt>
                <c:pt idx="1249">
                  <c:v>0.8021180555555556</c:v>
                </c:pt>
                <c:pt idx="1250">
                  <c:v>0.80212962962962964</c:v>
                </c:pt>
                <c:pt idx="1251">
                  <c:v>0.80214120370370412</c:v>
                </c:pt>
                <c:pt idx="1252">
                  <c:v>0.80215277777777749</c:v>
                </c:pt>
                <c:pt idx="1253">
                  <c:v>0.80217592592592557</c:v>
                </c:pt>
                <c:pt idx="1254">
                  <c:v>0.80218749999999972</c:v>
                </c:pt>
                <c:pt idx="1255">
                  <c:v>0.80219907407407465</c:v>
                </c:pt>
                <c:pt idx="1256">
                  <c:v>0.80221064814814813</c:v>
                </c:pt>
                <c:pt idx="1257">
                  <c:v>0.80222222222222228</c:v>
                </c:pt>
                <c:pt idx="1258">
                  <c:v>0.80223379629629632</c:v>
                </c:pt>
                <c:pt idx="1259">
                  <c:v>0.80224537037037091</c:v>
                </c:pt>
                <c:pt idx="1260">
                  <c:v>0.8022569444444444</c:v>
                </c:pt>
                <c:pt idx="1261">
                  <c:v>0.80226851851851888</c:v>
                </c:pt>
                <c:pt idx="1262">
                  <c:v>0.80228009259259303</c:v>
                </c:pt>
                <c:pt idx="1263">
                  <c:v>0.80229166666666663</c:v>
                </c:pt>
                <c:pt idx="1264">
                  <c:v>0.80230324074074044</c:v>
                </c:pt>
                <c:pt idx="1265">
                  <c:v>0.80231481481481481</c:v>
                </c:pt>
                <c:pt idx="1266">
                  <c:v>0.80233796296296223</c:v>
                </c:pt>
                <c:pt idx="1267">
                  <c:v>0.80234953703703704</c:v>
                </c:pt>
                <c:pt idx="1268">
                  <c:v>0.80236111111111119</c:v>
                </c:pt>
                <c:pt idx="1269">
                  <c:v>0.80237268518518512</c:v>
                </c:pt>
                <c:pt idx="1270">
                  <c:v>0.80238425925925927</c:v>
                </c:pt>
                <c:pt idx="1271">
                  <c:v>0.80239583333333386</c:v>
                </c:pt>
                <c:pt idx="1272">
                  <c:v>0.80240740740740768</c:v>
                </c:pt>
                <c:pt idx="1273">
                  <c:v>0.80241898148148139</c:v>
                </c:pt>
                <c:pt idx="1274">
                  <c:v>0.80243055555555554</c:v>
                </c:pt>
                <c:pt idx="1275">
                  <c:v>0.80244212962962957</c:v>
                </c:pt>
                <c:pt idx="1276">
                  <c:v>0.8024537037037035</c:v>
                </c:pt>
                <c:pt idx="1277">
                  <c:v>0.80247685185185158</c:v>
                </c:pt>
                <c:pt idx="1278">
                  <c:v>0.8024884259259254</c:v>
                </c:pt>
                <c:pt idx="1279">
                  <c:v>0.8025000000000001</c:v>
                </c:pt>
                <c:pt idx="1280">
                  <c:v>0.80251157407407403</c:v>
                </c:pt>
                <c:pt idx="1281">
                  <c:v>0.80252314814814818</c:v>
                </c:pt>
                <c:pt idx="1282">
                  <c:v>0.80253472222222189</c:v>
                </c:pt>
                <c:pt idx="1283">
                  <c:v>0.8025462962962967</c:v>
                </c:pt>
                <c:pt idx="1284">
                  <c:v>0.80255787037037063</c:v>
                </c:pt>
                <c:pt idx="1285">
                  <c:v>0.80256944444444445</c:v>
                </c:pt>
                <c:pt idx="1286">
                  <c:v>0.80258101851851893</c:v>
                </c:pt>
                <c:pt idx="1287">
                  <c:v>0.80260416666666667</c:v>
                </c:pt>
                <c:pt idx="1288">
                  <c:v>0.80261574074074049</c:v>
                </c:pt>
                <c:pt idx="1289">
                  <c:v>0.8026273148148152</c:v>
                </c:pt>
                <c:pt idx="1290">
                  <c:v>0.80263888888888912</c:v>
                </c:pt>
                <c:pt idx="1291">
                  <c:v>0.80265046296296261</c:v>
                </c:pt>
                <c:pt idx="1292">
                  <c:v>0.80266203703703709</c:v>
                </c:pt>
                <c:pt idx="1293">
                  <c:v>0.80267361111111146</c:v>
                </c:pt>
                <c:pt idx="1294">
                  <c:v>0.8026851851851855</c:v>
                </c:pt>
                <c:pt idx="1295">
                  <c:v>0.80269675925925921</c:v>
                </c:pt>
                <c:pt idx="1296">
                  <c:v>0.80270833333333391</c:v>
                </c:pt>
                <c:pt idx="1297">
                  <c:v>0.80271990740740762</c:v>
                </c:pt>
                <c:pt idx="1298">
                  <c:v>0.80274305555555603</c:v>
                </c:pt>
                <c:pt idx="1299">
                  <c:v>0.80275462962962962</c:v>
                </c:pt>
                <c:pt idx="1300">
                  <c:v>0.80276620370370377</c:v>
                </c:pt>
                <c:pt idx="1301">
                  <c:v>0.8027777777777777</c:v>
                </c:pt>
                <c:pt idx="1302">
                  <c:v>0.80278935185185152</c:v>
                </c:pt>
                <c:pt idx="1303">
                  <c:v>0.80280092592592567</c:v>
                </c:pt>
                <c:pt idx="1304">
                  <c:v>0.8028124999999996</c:v>
                </c:pt>
                <c:pt idx="1305">
                  <c:v>0.80282407407407474</c:v>
                </c:pt>
                <c:pt idx="1306">
                  <c:v>0.80283564814814845</c:v>
                </c:pt>
                <c:pt idx="1307">
                  <c:v>0.8028472222222226</c:v>
                </c:pt>
                <c:pt idx="1308">
                  <c:v>0.80285879629629653</c:v>
                </c:pt>
                <c:pt idx="1309">
                  <c:v>0.80287037037037079</c:v>
                </c:pt>
                <c:pt idx="1310">
                  <c:v>0.80288194444444461</c:v>
                </c:pt>
                <c:pt idx="1311">
                  <c:v>0.80290509259259335</c:v>
                </c:pt>
                <c:pt idx="1312">
                  <c:v>0.8029166666666665</c:v>
                </c:pt>
                <c:pt idx="1313">
                  <c:v>0.80292824074074076</c:v>
                </c:pt>
                <c:pt idx="1314">
                  <c:v>0.80293981481481524</c:v>
                </c:pt>
                <c:pt idx="1315">
                  <c:v>0.80295138888888884</c:v>
                </c:pt>
                <c:pt idx="1316">
                  <c:v>0.80296296296296232</c:v>
                </c:pt>
                <c:pt idx="1317">
                  <c:v>0.80297453703703703</c:v>
                </c:pt>
                <c:pt idx="1318">
                  <c:v>0.80298611111111118</c:v>
                </c:pt>
                <c:pt idx="1319">
                  <c:v>0.80299768518518544</c:v>
                </c:pt>
                <c:pt idx="1320">
                  <c:v>0.80300925925925959</c:v>
                </c:pt>
                <c:pt idx="1321">
                  <c:v>0.80302083333333385</c:v>
                </c:pt>
                <c:pt idx="1322">
                  <c:v>0.80304398148148171</c:v>
                </c:pt>
                <c:pt idx="1323">
                  <c:v>0.80305555555555563</c:v>
                </c:pt>
                <c:pt idx="1324">
                  <c:v>0.80306712962962956</c:v>
                </c:pt>
                <c:pt idx="1325">
                  <c:v>0.8030787037037036</c:v>
                </c:pt>
                <c:pt idx="1326">
                  <c:v>0.80309027777777775</c:v>
                </c:pt>
                <c:pt idx="1327">
                  <c:v>0.8031018518518519</c:v>
                </c:pt>
                <c:pt idx="1328">
                  <c:v>0.80311342592592538</c:v>
                </c:pt>
                <c:pt idx="1329">
                  <c:v>0.80312499999999998</c:v>
                </c:pt>
                <c:pt idx="1330">
                  <c:v>0.80313657407407402</c:v>
                </c:pt>
                <c:pt idx="1331">
                  <c:v>0.8031481481481485</c:v>
                </c:pt>
                <c:pt idx="1332">
                  <c:v>0.8031712962962968</c:v>
                </c:pt>
                <c:pt idx="1333">
                  <c:v>0.80318287037037062</c:v>
                </c:pt>
                <c:pt idx="1334">
                  <c:v>0.80319444444444477</c:v>
                </c:pt>
                <c:pt idx="1335">
                  <c:v>0.80320601851851903</c:v>
                </c:pt>
                <c:pt idx="1336">
                  <c:v>0.80321759259259262</c:v>
                </c:pt>
                <c:pt idx="1337">
                  <c:v>0.80322916666666666</c:v>
                </c:pt>
                <c:pt idx="1338">
                  <c:v>0.80324074074074059</c:v>
                </c:pt>
                <c:pt idx="1339">
                  <c:v>0.80325231481481452</c:v>
                </c:pt>
                <c:pt idx="1340">
                  <c:v>0.80326388888888889</c:v>
                </c:pt>
                <c:pt idx="1341">
                  <c:v>0.80327546296296259</c:v>
                </c:pt>
                <c:pt idx="1342">
                  <c:v>0.80328703703703708</c:v>
                </c:pt>
                <c:pt idx="1343">
                  <c:v>0.80331018518518482</c:v>
                </c:pt>
                <c:pt idx="1344">
                  <c:v>0.8033217592592593</c:v>
                </c:pt>
                <c:pt idx="1345">
                  <c:v>0.80333333333333334</c:v>
                </c:pt>
                <c:pt idx="1346">
                  <c:v>0.8033449074074076</c:v>
                </c:pt>
                <c:pt idx="1347">
                  <c:v>0.80335648148148142</c:v>
                </c:pt>
                <c:pt idx="1348">
                  <c:v>0.80336805555555568</c:v>
                </c:pt>
                <c:pt idx="1349">
                  <c:v>0.80337962962962972</c:v>
                </c:pt>
                <c:pt idx="1350">
                  <c:v>0.80339120370370365</c:v>
                </c:pt>
                <c:pt idx="1351">
                  <c:v>0.80340277777777758</c:v>
                </c:pt>
                <c:pt idx="1352">
                  <c:v>0.80341435185185128</c:v>
                </c:pt>
                <c:pt idx="1353">
                  <c:v>0.80342592592592565</c:v>
                </c:pt>
                <c:pt idx="1354">
                  <c:v>0.80343749999999958</c:v>
                </c:pt>
                <c:pt idx="1355">
                  <c:v>0.80344907407407473</c:v>
                </c:pt>
                <c:pt idx="1356">
                  <c:v>0.80347222222222192</c:v>
                </c:pt>
                <c:pt idx="1357">
                  <c:v>0.80348379629629629</c:v>
                </c:pt>
                <c:pt idx="1358">
                  <c:v>0.80349537037037067</c:v>
                </c:pt>
                <c:pt idx="1359">
                  <c:v>0.80350694444444448</c:v>
                </c:pt>
                <c:pt idx="1360">
                  <c:v>0.80351851851851863</c:v>
                </c:pt>
                <c:pt idx="1361">
                  <c:v>0.803530092592593</c:v>
                </c:pt>
                <c:pt idx="1362">
                  <c:v>0.80354166666666671</c:v>
                </c:pt>
                <c:pt idx="1363">
                  <c:v>0.8035532407407403</c:v>
                </c:pt>
                <c:pt idx="1364">
                  <c:v>0.80356481481481479</c:v>
                </c:pt>
                <c:pt idx="1365">
                  <c:v>0.80357638888888849</c:v>
                </c:pt>
                <c:pt idx="1366">
                  <c:v>0.8035879629629622</c:v>
                </c:pt>
                <c:pt idx="1367">
                  <c:v>0.80361111111111105</c:v>
                </c:pt>
                <c:pt idx="1368">
                  <c:v>0.80362268518518554</c:v>
                </c:pt>
                <c:pt idx="1369">
                  <c:v>0.80363425925925924</c:v>
                </c:pt>
                <c:pt idx="1370">
                  <c:v>0.80364583333333417</c:v>
                </c:pt>
                <c:pt idx="1371">
                  <c:v>0.80365740740740765</c:v>
                </c:pt>
                <c:pt idx="1372">
                  <c:v>0.80366898148148169</c:v>
                </c:pt>
                <c:pt idx="1373">
                  <c:v>0.80368055555555562</c:v>
                </c:pt>
                <c:pt idx="1374">
                  <c:v>0.80369212962962966</c:v>
                </c:pt>
                <c:pt idx="1375">
                  <c:v>0.8037037037037037</c:v>
                </c:pt>
                <c:pt idx="1376">
                  <c:v>0.80371527777777774</c:v>
                </c:pt>
                <c:pt idx="1377">
                  <c:v>0.8037384259259257</c:v>
                </c:pt>
                <c:pt idx="1378">
                  <c:v>0.8037500000000003</c:v>
                </c:pt>
                <c:pt idx="1379">
                  <c:v>0.80376157407407445</c:v>
                </c:pt>
                <c:pt idx="1380">
                  <c:v>0.80377314814814815</c:v>
                </c:pt>
                <c:pt idx="1381">
                  <c:v>0.80378472222222219</c:v>
                </c:pt>
                <c:pt idx="1382">
                  <c:v>0.80379629629629656</c:v>
                </c:pt>
                <c:pt idx="1383">
                  <c:v>0.80380787037037082</c:v>
                </c:pt>
                <c:pt idx="1384">
                  <c:v>0.80381944444444464</c:v>
                </c:pt>
                <c:pt idx="1385">
                  <c:v>0.80383101851851924</c:v>
                </c:pt>
                <c:pt idx="1386">
                  <c:v>0.80384259259259294</c:v>
                </c:pt>
                <c:pt idx="1387">
                  <c:v>0.80385416666666654</c:v>
                </c:pt>
                <c:pt idx="1388">
                  <c:v>0.80387731481481473</c:v>
                </c:pt>
                <c:pt idx="1389">
                  <c:v>0.80388888888888921</c:v>
                </c:pt>
                <c:pt idx="1390">
                  <c:v>0.80390046296296269</c:v>
                </c:pt>
                <c:pt idx="1391">
                  <c:v>0.80391203703703706</c:v>
                </c:pt>
                <c:pt idx="1392">
                  <c:v>0.80392361111111144</c:v>
                </c:pt>
                <c:pt idx="1393">
                  <c:v>0.80393518518518514</c:v>
                </c:pt>
                <c:pt idx="1394">
                  <c:v>0.80394675925925929</c:v>
                </c:pt>
                <c:pt idx="1395">
                  <c:v>0.80395833333333377</c:v>
                </c:pt>
                <c:pt idx="1396">
                  <c:v>0.8039699074074077</c:v>
                </c:pt>
                <c:pt idx="1397">
                  <c:v>0.80398148148148163</c:v>
                </c:pt>
                <c:pt idx="1398">
                  <c:v>0.803993055555556</c:v>
                </c:pt>
                <c:pt idx="1399">
                  <c:v>0.8040046296296296</c:v>
                </c:pt>
                <c:pt idx="1400">
                  <c:v>0.80401620370370352</c:v>
                </c:pt>
                <c:pt idx="1401">
                  <c:v>0.8040393518518516</c:v>
                </c:pt>
                <c:pt idx="1402">
                  <c:v>0.80405092592592542</c:v>
                </c:pt>
                <c:pt idx="1403">
                  <c:v>0.80406249999999968</c:v>
                </c:pt>
                <c:pt idx="1404">
                  <c:v>0.80407407407407461</c:v>
                </c:pt>
                <c:pt idx="1405">
                  <c:v>0.80408564814814854</c:v>
                </c:pt>
                <c:pt idx="1406">
                  <c:v>0.80409722222222213</c:v>
                </c:pt>
                <c:pt idx="1407">
                  <c:v>0.80410879629629661</c:v>
                </c:pt>
                <c:pt idx="1408">
                  <c:v>0.80412037037037065</c:v>
                </c:pt>
                <c:pt idx="1409">
                  <c:v>0.80413194444444469</c:v>
                </c:pt>
                <c:pt idx="1410">
                  <c:v>0.80414351851851895</c:v>
                </c:pt>
                <c:pt idx="1411">
                  <c:v>0.80415509259259321</c:v>
                </c:pt>
                <c:pt idx="1412">
                  <c:v>0.80417824074074051</c:v>
                </c:pt>
                <c:pt idx="1413">
                  <c:v>0.80418981481481511</c:v>
                </c:pt>
                <c:pt idx="1414">
                  <c:v>0.80420138888888892</c:v>
                </c:pt>
                <c:pt idx="1415">
                  <c:v>0.80421296296296219</c:v>
                </c:pt>
                <c:pt idx="1416">
                  <c:v>0.804224537037037</c:v>
                </c:pt>
                <c:pt idx="1417">
                  <c:v>0.80423611111111071</c:v>
                </c:pt>
                <c:pt idx="1418">
                  <c:v>0.80424768518518552</c:v>
                </c:pt>
                <c:pt idx="1419">
                  <c:v>0.80425925925925934</c:v>
                </c:pt>
                <c:pt idx="1420">
                  <c:v>0.80427083333333382</c:v>
                </c:pt>
                <c:pt idx="1421">
                  <c:v>0.80428240740740742</c:v>
                </c:pt>
                <c:pt idx="1422">
                  <c:v>0.80430555555555561</c:v>
                </c:pt>
                <c:pt idx="1423">
                  <c:v>0.8043171296296292</c:v>
                </c:pt>
                <c:pt idx="1424">
                  <c:v>0.80432870370370368</c:v>
                </c:pt>
                <c:pt idx="1425">
                  <c:v>0.80434027777777783</c:v>
                </c:pt>
                <c:pt idx="1426">
                  <c:v>0.80435185185185187</c:v>
                </c:pt>
                <c:pt idx="1427">
                  <c:v>0.80436342592592536</c:v>
                </c:pt>
                <c:pt idx="1428">
                  <c:v>0.80437499999999962</c:v>
                </c:pt>
                <c:pt idx="1429">
                  <c:v>0.8043865740740741</c:v>
                </c:pt>
                <c:pt idx="1430">
                  <c:v>0.80439814814814825</c:v>
                </c:pt>
                <c:pt idx="1431">
                  <c:v>0.80440972222222218</c:v>
                </c:pt>
                <c:pt idx="1432">
                  <c:v>0.80442129629629666</c:v>
                </c:pt>
                <c:pt idx="1433">
                  <c:v>0.80444444444444463</c:v>
                </c:pt>
                <c:pt idx="1434">
                  <c:v>0.80445601851851889</c:v>
                </c:pt>
                <c:pt idx="1435">
                  <c:v>0.8044675925925926</c:v>
                </c:pt>
                <c:pt idx="1436">
                  <c:v>0.80447916666666652</c:v>
                </c:pt>
                <c:pt idx="1437">
                  <c:v>0.80449074074074056</c:v>
                </c:pt>
                <c:pt idx="1438">
                  <c:v>0.80450231481481449</c:v>
                </c:pt>
                <c:pt idx="1439">
                  <c:v>0.80451388888888886</c:v>
                </c:pt>
                <c:pt idx="1440">
                  <c:v>0.80452546296296268</c:v>
                </c:pt>
                <c:pt idx="1441">
                  <c:v>0.80453703703703661</c:v>
                </c:pt>
                <c:pt idx="1442">
                  <c:v>0.80454861111111142</c:v>
                </c:pt>
                <c:pt idx="1443">
                  <c:v>0.80456018518518491</c:v>
                </c:pt>
                <c:pt idx="1444">
                  <c:v>0.80457175925925928</c:v>
                </c:pt>
                <c:pt idx="1445">
                  <c:v>0.80458333333333332</c:v>
                </c:pt>
                <c:pt idx="1446">
                  <c:v>0.80460648148148162</c:v>
                </c:pt>
                <c:pt idx="1447">
                  <c:v>0.80461805555555599</c:v>
                </c:pt>
                <c:pt idx="1448">
                  <c:v>0.80462962962963003</c:v>
                </c:pt>
                <c:pt idx="1449">
                  <c:v>0.80464120370370418</c:v>
                </c:pt>
                <c:pt idx="1450">
                  <c:v>0.80465277777777777</c:v>
                </c:pt>
                <c:pt idx="1451">
                  <c:v>0.80466435185185159</c:v>
                </c:pt>
                <c:pt idx="1452">
                  <c:v>0.80467592592592552</c:v>
                </c:pt>
                <c:pt idx="1453">
                  <c:v>0.8046875</c:v>
                </c:pt>
                <c:pt idx="1454">
                  <c:v>0.80469907407407493</c:v>
                </c:pt>
                <c:pt idx="1455">
                  <c:v>0.80471064814814841</c:v>
                </c:pt>
                <c:pt idx="1456">
                  <c:v>0.80472222222222223</c:v>
                </c:pt>
                <c:pt idx="1457">
                  <c:v>0.80474537037037086</c:v>
                </c:pt>
                <c:pt idx="1458">
                  <c:v>0.80475694444444434</c:v>
                </c:pt>
                <c:pt idx="1459">
                  <c:v>0.80476851851851894</c:v>
                </c:pt>
                <c:pt idx="1460">
                  <c:v>0.8047800925925932</c:v>
                </c:pt>
                <c:pt idx="1461">
                  <c:v>0.80479166666666702</c:v>
                </c:pt>
                <c:pt idx="1462">
                  <c:v>0.8048032407407405</c:v>
                </c:pt>
                <c:pt idx="1463">
                  <c:v>0.80481481481481509</c:v>
                </c:pt>
                <c:pt idx="1464">
                  <c:v>0.80482638888888891</c:v>
                </c:pt>
                <c:pt idx="1465">
                  <c:v>0.80483796296296251</c:v>
                </c:pt>
                <c:pt idx="1466">
                  <c:v>0.80484953703703732</c:v>
                </c:pt>
                <c:pt idx="1467">
                  <c:v>0.80487268518518551</c:v>
                </c:pt>
                <c:pt idx="1468">
                  <c:v>0.80488425925925933</c:v>
                </c:pt>
                <c:pt idx="1469">
                  <c:v>0.80489583333333403</c:v>
                </c:pt>
                <c:pt idx="1470">
                  <c:v>0.80490740740740763</c:v>
                </c:pt>
                <c:pt idx="1471">
                  <c:v>0.80491898148148155</c:v>
                </c:pt>
                <c:pt idx="1472">
                  <c:v>0.8049305555555557</c:v>
                </c:pt>
                <c:pt idx="1473">
                  <c:v>0.80494212962962952</c:v>
                </c:pt>
                <c:pt idx="1474">
                  <c:v>0.80495370370370367</c:v>
                </c:pt>
                <c:pt idx="1475">
                  <c:v>0.80496527777777782</c:v>
                </c:pt>
                <c:pt idx="1476">
                  <c:v>0.80497685185185153</c:v>
                </c:pt>
                <c:pt idx="1477">
                  <c:v>0.80498842592592557</c:v>
                </c:pt>
                <c:pt idx="1478">
                  <c:v>0.80501157407407442</c:v>
                </c:pt>
                <c:pt idx="1479">
                  <c:v>0.80502314814814813</c:v>
                </c:pt>
                <c:pt idx="1480">
                  <c:v>0.80503472222222217</c:v>
                </c:pt>
                <c:pt idx="1481">
                  <c:v>0.80504629629629665</c:v>
                </c:pt>
                <c:pt idx="1482">
                  <c:v>0.80505787037037091</c:v>
                </c:pt>
                <c:pt idx="1483">
                  <c:v>0.80506944444444462</c:v>
                </c:pt>
                <c:pt idx="1484">
                  <c:v>0.80508101851851921</c:v>
                </c:pt>
                <c:pt idx="1485">
                  <c:v>0.80509259259259303</c:v>
                </c:pt>
                <c:pt idx="1486">
                  <c:v>0.80510416666666651</c:v>
                </c:pt>
                <c:pt idx="1487">
                  <c:v>0.80511574074074033</c:v>
                </c:pt>
                <c:pt idx="1488">
                  <c:v>0.80512731481481481</c:v>
                </c:pt>
                <c:pt idx="1489">
                  <c:v>0.80513888888888929</c:v>
                </c:pt>
                <c:pt idx="1490">
                  <c:v>0.80515046296296267</c:v>
                </c:pt>
                <c:pt idx="1491">
                  <c:v>0.80517361111111141</c:v>
                </c:pt>
                <c:pt idx="1492">
                  <c:v>0.80518518518518523</c:v>
                </c:pt>
                <c:pt idx="1493">
                  <c:v>0.80519675925925882</c:v>
                </c:pt>
                <c:pt idx="1494">
                  <c:v>0.80520833333333364</c:v>
                </c:pt>
                <c:pt idx="1495">
                  <c:v>0.80521990740740745</c:v>
                </c:pt>
                <c:pt idx="1496">
                  <c:v>0.8052314814814816</c:v>
                </c:pt>
                <c:pt idx="1497">
                  <c:v>0.80524305555555564</c:v>
                </c:pt>
                <c:pt idx="1498">
                  <c:v>0.80525462962962968</c:v>
                </c:pt>
                <c:pt idx="1499">
                  <c:v>0.8052662037037035</c:v>
                </c:pt>
                <c:pt idx="1500">
                  <c:v>0.80527777777777787</c:v>
                </c:pt>
                <c:pt idx="1501">
                  <c:v>0.80528935185185158</c:v>
                </c:pt>
                <c:pt idx="1502">
                  <c:v>0.80531249999999965</c:v>
                </c:pt>
                <c:pt idx="1503">
                  <c:v>0.80532407407407458</c:v>
                </c:pt>
                <c:pt idx="1504">
                  <c:v>0.8053356481481484</c:v>
                </c:pt>
                <c:pt idx="1505">
                  <c:v>0.80534722222222221</c:v>
                </c:pt>
                <c:pt idx="1506">
                  <c:v>0.8053587962962967</c:v>
                </c:pt>
                <c:pt idx="1507">
                  <c:v>0.80537037037037063</c:v>
                </c:pt>
                <c:pt idx="1508">
                  <c:v>0.80538194444444444</c:v>
                </c:pt>
                <c:pt idx="1509">
                  <c:v>0.80539351851851892</c:v>
                </c:pt>
                <c:pt idx="1510">
                  <c:v>0.80540509259259296</c:v>
                </c:pt>
                <c:pt idx="1511">
                  <c:v>0.80541666666666656</c:v>
                </c:pt>
                <c:pt idx="1512">
                  <c:v>0.80543981481481519</c:v>
                </c:pt>
                <c:pt idx="1513">
                  <c:v>0.8054513888888889</c:v>
                </c:pt>
                <c:pt idx="1514">
                  <c:v>0.80546296296296205</c:v>
                </c:pt>
                <c:pt idx="1515">
                  <c:v>0.80547453703703698</c:v>
                </c:pt>
                <c:pt idx="1516">
                  <c:v>0.80548611111111079</c:v>
                </c:pt>
                <c:pt idx="1517">
                  <c:v>0.80549768518518561</c:v>
                </c:pt>
                <c:pt idx="1518">
                  <c:v>0.8055092592592592</c:v>
                </c:pt>
                <c:pt idx="1519">
                  <c:v>0.8055208333333338</c:v>
                </c:pt>
                <c:pt idx="1520">
                  <c:v>0.80553240740740739</c:v>
                </c:pt>
                <c:pt idx="1521">
                  <c:v>0.80554398148148154</c:v>
                </c:pt>
                <c:pt idx="1522">
                  <c:v>0.80555555555555569</c:v>
                </c:pt>
                <c:pt idx="1523">
                  <c:v>0.80557870370370377</c:v>
                </c:pt>
                <c:pt idx="1524">
                  <c:v>0.80559027777777781</c:v>
                </c:pt>
                <c:pt idx="1525">
                  <c:v>0.80560185185185185</c:v>
                </c:pt>
                <c:pt idx="1526">
                  <c:v>0.80561342592592555</c:v>
                </c:pt>
                <c:pt idx="1527">
                  <c:v>0.80562500000000048</c:v>
                </c:pt>
                <c:pt idx="1528">
                  <c:v>0.8056365740740743</c:v>
                </c:pt>
                <c:pt idx="1529">
                  <c:v>0.80564814814814845</c:v>
                </c:pt>
                <c:pt idx="1530">
                  <c:v>0.8056597222222226</c:v>
                </c:pt>
                <c:pt idx="1531">
                  <c:v>0.80567129629629686</c:v>
                </c:pt>
                <c:pt idx="1532">
                  <c:v>0.80568287037037079</c:v>
                </c:pt>
                <c:pt idx="1533">
                  <c:v>0.80569444444444482</c:v>
                </c:pt>
                <c:pt idx="1534">
                  <c:v>0.80570601851851908</c:v>
                </c:pt>
                <c:pt idx="1535">
                  <c:v>0.80571759259259301</c:v>
                </c:pt>
                <c:pt idx="1536">
                  <c:v>0.80574074074074076</c:v>
                </c:pt>
                <c:pt idx="1537">
                  <c:v>0.8057523148148148</c:v>
                </c:pt>
                <c:pt idx="1538">
                  <c:v>0.80576388888888895</c:v>
                </c:pt>
                <c:pt idx="1539">
                  <c:v>0.80577546296296287</c:v>
                </c:pt>
                <c:pt idx="1540">
                  <c:v>0.80578703703703702</c:v>
                </c:pt>
                <c:pt idx="1541">
                  <c:v>0.80579861111111173</c:v>
                </c:pt>
                <c:pt idx="1542">
                  <c:v>0.80581018518518521</c:v>
                </c:pt>
                <c:pt idx="1543">
                  <c:v>0.80582175925925925</c:v>
                </c:pt>
                <c:pt idx="1544">
                  <c:v>0.80583333333333362</c:v>
                </c:pt>
                <c:pt idx="1545">
                  <c:v>0.80584490740740777</c:v>
                </c:pt>
                <c:pt idx="1546">
                  <c:v>0.8058564814814817</c:v>
                </c:pt>
                <c:pt idx="1547">
                  <c:v>0.80587962962963</c:v>
                </c:pt>
                <c:pt idx="1548">
                  <c:v>0.80589120370370404</c:v>
                </c:pt>
                <c:pt idx="1549">
                  <c:v>0.80590277777777752</c:v>
                </c:pt>
                <c:pt idx="1550">
                  <c:v>0.80591435185185156</c:v>
                </c:pt>
                <c:pt idx="1551">
                  <c:v>0.8059259259259256</c:v>
                </c:pt>
                <c:pt idx="1552">
                  <c:v>0.80593750000000008</c:v>
                </c:pt>
                <c:pt idx="1553">
                  <c:v>0.80594907407407479</c:v>
                </c:pt>
                <c:pt idx="1554">
                  <c:v>0.8059606481481485</c:v>
                </c:pt>
                <c:pt idx="1555">
                  <c:v>0.8059722222222222</c:v>
                </c:pt>
                <c:pt idx="1556">
                  <c:v>0.80598379629629635</c:v>
                </c:pt>
                <c:pt idx="1557">
                  <c:v>0.80600694444444443</c:v>
                </c:pt>
                <c:pt idx="1558">
                  <c:v>0.80601851851851902</c:v>
                </c:pt>
                <c:pt idx="1559">
                  <c:v>0.80603009259259295</c:v>
                </c:pt>
                <c:pt idx="1560">
                  <c:v>0.80604166666666699</c:v>
                </c:pt>
                <c:pt idx="1561">
                  <c:v>0.80605324074074058</c:v>
                </c:pt>
                <c:pt idx="1562">
                  <c:v>0.80606481481481485</c:v>
                </c:pt>
                <c:pt idx="1563">
                  <c:v>0.80607638888888899</c:v>
                </c:pt>
                <c:pt idx="1564">
                  <c:v>0.80608796296296237</c:v>
                </c:pt>
                <c:pt idx="1565">
                  <c:v>0.80609953703703741</c:v>
                </c:pt>
                <c:pt idx="1566">
                  <c:v>0.80611111111111111</c:v>
                </c:pt>
                <c:pt idx="1567">
                  <c:v>0.80612268518518515</c:v>
                </c:pt>
                <c:pt idx="1568">
                  <c:v>0.80614583333333412</c:v>
                </c:pt>
                <c:pt idx="1569">
                  <c:v>0.8061574074074076</c:v>
                </c:pt>
                <c:pt idx="1570">
                  <c:v>0.80616898148148142</c:v>
                </c:pt>
                <c:pt idx="1571">
                  <c:v>0.80618055555555568</c:v>
                </c:pt>
                <c:pt idx="1572">
                  <c:v>0.80619212962962949</c:v>
                </c:pt>
                <c:pt idx="1573">
                  <c:v>0.80620370370370376</c:v>
                </c:pt>
                <c:pt idx="1574">
                  <c:v>0.80621527777777768</c:v>
                </c:pt>
                <c:pt idx="1575">
                  <c:v>0.8062268518518515</c:v>
                </c:pt>
                <c:pt idx="1576">
                  <c:v>0.80623842592592565</c:v>
                </c:pt>
                <c:pt idx="1577">
                  <c:v>0.80625000000000002</c:v>
                </c:pt>
                <c:pt idx="1578">
                  <c:v>0.80626157407407439</c:v>
                </c:pt>
                <c:pt idx="1579">
                  <c:v>0.8062731481481481</c:v>
                </c:pt>
                <c:pt idx="1580">
                  <c:v>0.80628472222222192</c:v>
                </c:pt>
                <c:pt idx="1581">
                  <c:v>0.80630787037037066</c:v>
                </c:pt>
                <c:pt idx="1582">
                  <c:v>0.8063194444444447</c:v>
                </c:pt>
                <c:pt idx="1583">
                  <c:v>0.80633101851851896</c:v>
                </c:pt>
                <c:pt idx="1584">
                  <c:v>0.806342592592593</c:v>
                </c:pt>
                <c:pt idx="1585">
                  <c:v>0.80635416666666659</c:v>
                </c:pt>
                <c:pt idx="1586">
                  <c:v>0.8063657407407403</c:v>
                </c:pt>
                <c:pt idx="1587">
                  <c:v>0.80637731481481489</c:v>
                </c:pt>
                <c:pt idx="1588">
                  <c:v>0.80638888888888882</c:v>
                </c:pt>
                <c:pt idx="1589">
                  <c:v>0.80640046296296253</c:v>
                </c:pt>
                <c:pt idx="1590">
                  <c:v>0.80641203703703668</c:v>
                </c:pt>
                <c:pt idx="1591">
                  <c:v>0.80642361111111149</c:v>
                </c:pt>
                <c:pt idx="1592">
                  <c:v>0.80644675925925891</c:v>
                </c:pt>
                <c:pt idx="1593">
                  <c:v>0.80645833333333361</c:v>
                </c:pt>
                <c:pt idx="1594">
                  <c:v>0.80646990740740743</c:v>
                </c:pt>
                <c:pt idx="1595">
                  <c:v>0.80648148148148169</c:v>
                </c:pt>
                <c:pt idx="1596">
                  <c:v>0.80649305555555562</c:v>
                </c:pt>
                <c:pt idx="1597">
                  <c:v>0.80650462962962954</c:v>
                </c:pt>
                <c:pt idx="1598">
                  <c:v>0.80651620370370358</c:v>
                </c:pt>
                <c:pt idx="1599">
                  <c:v>0.80652777777777751</c:v>
                </c:pt>
                <c:pt idx="1600">
                  <c:v>0.80655092592592537</c:v>
                </c:pt>
                <c:pt idx="1601">
                  <c:v>0.80656249999999963</c:v>
                </c:pt>
                <c:pt idx="1602">
                  <c:v>0.80657407407407433</c:v>
                </c:pt>
                <c:pt idx="1603">
                  <c:v>0.80658564814814815</c:v>
                </c:pt>
                <c:pt idx="1604">
                  <c:v>0.8065972222222223</c:v>
                </c:pt>
                <c:pt idx="1605">
                  <c:v>0.80660879629629656</c:v>
                </c:pt>
                <c:pt idx="1606">
                  <c:v>0.80662037037037082</c:v>
                </c:pt>
                <c:pt idx="1607">
                  <c:v>0.80663194444444464</c:v>
                </c:pt>
                <c:pt idx="1608">
                  <c:v>0.80664351851851934</c:v>
                </c:pt>
                <c:pt idx="1609">
                  <c:v>0.80665509259259327</c:v>
                </c:pt>
                <c:pt idx="1610">
                  <c:v>0.80666666666666653</c:v>
                </c:pt>
                <c:pt idx="1611">
                  <c:v>0.80668981481481516</c:v>
                </c:pt>
                <c:pt idx="1612">
                  <c:v>0.8067013888888892</c:v>
                </c:pt>
                <c:pt idx="1613">
                  <c:v>0.80671296296296235</c:v>
                </c:pt>
                <c:pt idx="1614">
                  <c:v>0.80672453703703739</c:v>
                </c:pt>
                <c:pt idx="1615">
                  <c:v>0.80673611111111121</c:v>
                </c:pt>
                <c:pt idx="1616">
                  <c:v>0.80674768518518558</c:v>
                </c:pt>
                <c:pt idx="1617">
                  <c:v>0.80675925925925962</c:v>
                </c:pt>
                <c:pt idx="1618">
                  <c:v>0.80677083333333399</c:v>
                </c:pt>
                <c:pt idx="1619">
                  <c:v>0.8067824074074077</c:v>
                </c:pt>
                <c:pt idx="1620">
                  <c:v>0.80679398148148163</c:v>
                </c:pt>
                <c:pt idx="1621">
                  <c:v>0.80680555555555589</c:v>
                </c:pt>
                <c:pt idx="1622">
                  <c:v>0.80682870370370363</c:v>
                </c:pt>
                <c:pt idx="1623">
                  <c:v>0.80684027777777811</c:v>
                </c:pt>
                <c:pt idx="1624">
                  <c:v>0.80685185185185182</c:v>
                </c:pt>
                <c:pt idx="1625">
                  <c:v>0.80686342592592553</c:v>
                </c:pt>
                <c:pt idx="1626">
                  <c:v>0.8068749999999999</c:v>
                </c:pt>
                <c:pt idx="1627">
                  <c:v>0.80688657407407405</c:v>
                </c:pt>
                <c:pt idx="1628">
                  <c:v>0.80689814814814853</c:v>
                </c:pt>
                <c:pt idx="1629">
                  <c:v>0.80690972222222224</c:v>
                </c:pt>
                <c:pt idx="1630">
                  <c:v>0.80692129629629683</c:v>
                </c:pt>
                <c:pt idx="1631">
                  <c:v>0.80693287037037065</c:v>
                </c:pt>
                <c:pt idx="1632">
                  <c:v>0.80695601851851895</c:v>
                </c:pt>
                <c:pt idx="1633">
                  <c:v>0.80696759259259265</c:v>
                </c:pt>
                <c:pt idx="1634">
                  <c:v>0.80697916666666669</c:v>
                </c:pt>
                <c:pt idx="1635">
                  <c:v>0.80699074074074051</c:v>
                </c:pt>
                <c:pt idx="1636">
                  <c:v>0.80700231481481488</c:v>
                </c:pt>
                <c:pt idx="1637">
                  <c:v>0.80701388888888881</c:v>
                </c:pt>
                <c:pt idx="1638">
                  <c:v>0.80702546296296296</c:v>
                </c:pt>
                <c:pt idx="1639">
                  <c:v>0.80703703703703711</c:v>
                </c:pt>
                <c:pt idx="1640">
                  <c:v>0.80704861111111148</c:v>
                </c:pt>
                <c:pt idx="1641">
                  <c:v>0.80706018518518519</c:v>
                </c:pt>
                <c:pt idx="1642">
                  <c:v>0.80707175925925922</c:v>
                </c:pt>
                <c:pt idx="1643">
                  <c:v>0.80709490740740764</c:v>
                </c:pt>
                <c:pt idx="1644">
                  <c:v>0.80710648148148145</c:v>
                </c:pt>
                <c:pt idx="1645">
                  <c:v>0.8071180555555556</c:v>
                </c:pt>
                <c:pt idx="1646">
                  <c:v>0.80712962962962964</c:v>
                </c:pt>
                <c:pt idx="1647">
                  <c:v>0.80714120370370401</c:v>
                </c:pt>
                <c:pt idx="1648">
                  <c:v>0.8071527777777775</c:v>
                </c:pt>
                <c:pt idx="1649">
                  <c:v>0.80716435185185142</c:v>
                </c:pt>
                <c:pt idx="1650">
                  <c:v>0.80717592592592569</c:v>
                </c:pt>
                <c:pt idx="1651">
                  <c:v>0.80718749999999961</c:v>
                </c:pt>
                <c:pt idx="1652">
                  <c:v>0.80719907407407476</c:v>
                </c:pt>
                <c:pt idx="1653">
                  <c:v>0.80721064814814814</c:v>
                </c:pt>
                <c:pt idx="1654">
                  <c:v>0.80722222222222229</c:v>
                </c:pt>
                <c:pt idx="1655">
                  <c:v>0.80723379629629621</c:v>
                </c:pt>
                <c:pt idx="1656">
                  <c:v>0.80725694444444451</c:v>
                </c:pt>
                <c:pt idx="1657">
                  <c:v>0.80726851851851888</c:v>
                </c:pt>
                <c:pt idx="1658">
                  <c:v>0.80728009259259303</c:v>
                </c:pt>
                <c:pt idx="1659">
                  <c:v>0.80729166666666663</c:v>
                </c:pt>
                <c:pt idx="1660">
                  <c:v>0.80730324074074056</c:v>
                </c:pt>
                <c:pt idx="1661">
                  <c:v>0.80731481481481471</c:v>
                </c:pt>
                <c:pt idx="1662">
                  <c:v>0.80732638888888886</c:v>
                </c:pt>
                <c:pt idx="1663">
                  <c:v>0.80733796296296245</c:v>
                </c:pt>
                <c:pt idx="1664">
                  <c:v>0.80734953703703705</c:v>
                </c:pt>
                <c:pt idx="1665">
                  <c:v>0.80736111111111108</c:v>
                </c:pt>
                <c:pt idx="1666">
                  <c:v>0.80737268518518512</c:v>
                </c:pt>
                <c:pt idx="1667">
                  <c:v>0.80739583333333398</c:v>
                </c:pt>
                <c:pt idx="1668">
                  <c:v>0.80740740740740735</c:v>
                </c:pt>
                <c:pt idx="1669">
                  <c:v>0.8074189814814815</c:v>
                </c:pt>
                <c:pt idx="1670">
                  <c:v>0.80743055555555554</c:v>
                </c:pt>
                <c:pt idx="1671">
                  <c:v>0.80744212962962958</c:v>
                </c:pt>
                <c:pt idx="1672">
                  <c:v>0.80745370370370351</c:v>
                </c:pt>
                <c:pt idx="1673">
                  <c:v>0.80746527777777777</c:v>
                </c:pt>
                <c:pt idx="1674">
                  <c:v>0.80747685185185158</c:v>
                </c:pt>
                <c:pt idx="1675">
                  <c:v>0.8074884259259254</c:v>
                </c:pt>
                <c:pt idx="1676">
                  <c:v>0.8075</c:v>
                </c:pt>
                <c:pt idx="1677">
                  <c:v>0.80752314814814818</c:v>
                </c:pt>
                <c:pt idx="1678">
                  <c:v>0.807534722222222</c:v>
                </c:pt>
                <c:pt idx="1679">
                  <c:v>0.8075462962962966</c:v>
                </c:pt>
                <c:pt idx="1680">
                  <c:v>0.80755787037037063</c:v>
                </c:pt>
                <c:pt idx="1681">
                  <c:v>0.80756944444444445</c:v>
                </c:pt>
                <c:pt idx="1682">
                  <c:v>0.80758101851851893</c:v>
                </c:pt>
                <c:pt idx="1683">
                  <c:v>0.80759259259259264</c:v>
                </c:pt>
                <c:pt idx="1684">
                  <c:v>0.80760416666666668</c:v>
                </c:pt>
                <c:pt idx="1685">
                  <c:v>0.8076157407407405</c:v>
                </c:pt>
                <c:pt idx="1686">
                  <c:v>0.80763888888888924</c:v>
                </c:pt>
                <c:pt idx="1687">
                  <c:v>0.80765046296296261</c:v>
                </c:pt>
                <c:pt idx="1688">
                  <c:v>0.80766203703703709</c:v>
                </c:pt>
                <c:pt idx="1689">
                  <c:v>0.80767361111111136</c:v>
                </c:pt>
                <c:pt idx="1690">
                  <c:v>0.80768518518518551</c:v>
                </c:pt>
                <c:pt idx="1691">
                  <c:v>0.80769675925925932</c:v>
                </c:pt>
                <c:pt idx="1692">
                  <c:v>0.80770833333333392</c:v>
                </c:pt>
                <c:pt idx="1693">
                  <c:v>0.80771990740740762</c:v>
                </c:pt>
                <c:pt idx="1694">
                  <c:v>0.80773148148148177</c:v>
                </c:pt>
                <c:pt idx="1695">
                  <c:v>0.80774305555555603</c:v>
                </c:pt>
                <c:pt idx="1696">
                  <c:v>0.80775462962962974</c:v>
                </c:pt>
                <c:pt idx="1697">
                  <c:v>0.80776620370370367</c:v>
                </c:pt>
                <c:pt idx="1698">
                  <c:v>0.80777777777777782</c:v>
                </c:pt>
                <c:pt idx="1699">
                  <c:v>0.80780092592592556</c:v>
                </c:pt>
                <c:pt idx="1700">
                  <c:v>0.8078124999999996</c:v>
                </c:pt>
                <c:pt idx="1701">
                  <c:v>0.80782407407407475</c:v>
                </c:pt>
                <c:pt idx="1702">
                  <c:v>0.80783564814814868</c:v>
                </c:pt>
                <c:pt idx="1703">
                  <c:v>0.80784722222222249</c:v>
                </c:pt>
                <c:pt idx="1704">
                  <c:v>0.80785879629629664</c:v>
                </c:pt>
                <c:pt idx="1705">
                  <c:v>0.80787037037037079</c:v>
                </c:pt>
                <c:pt idx="1706">
                  <c:v>0.80788194444444461</c:v>
                </c:pt>
                <c:pt idx="1707">
                  <c:v>0.80790509259259335</c:v>
                </c:pt>
                <c:pt idx="1708">
                  <c:v>0.80791666666666651</c:v>
                </c:pt>
                <c:pt idx="1709">
                  <c:v>0.80792824074074077</c:v>
                </c:pt>
                <c:pt idx="1710">
                  <c:v>0.80793981481481514</c:v>
                </c:pt>
                <c:pt idx="1711">
                  <c:v>0.80795138888888884</c:v>
                </c:pt>
                <c:pt idx="1712">
                  <c:v>0.80796296296296233</c:v>
                </c:pt>
                <c:pt idx="1713">
                  <c:v>0.80797453703703714</c:v>
                </c:pt>
                <c:pt idx="1714">
                  <c:v>0.80798611111111107</c:v>
                </c:pt>
                <c:pt idx="1715">
                  <c:v>0.80799768518518555</c:v>
                </c:pt>
                <c:pt idx="1716">
                  <c:v>0.80802083333333385</c:v>
                </c:pt>
                <c:pt idx="1717">
                  <c:v>0.80803240740740734</c:v>
                </c:pt>
                <c:pt idx="1718">
                  <c:v>0.8080439814814816</c:v>
                </c:pt>
                <c:pt idx="1719">
                  <c:v>0.80805555555555564</c:v>
                </c:pt>
                <c:pt idx="1720">
                  <c:v>0.80806712962962957</c:v>
                </c:pt>
                <c:pt idx="1721">
                  <c:v>0.80807870370370372</c:v>
                </c:pt>
                <c:pt idx="1722">
                  <c:v>0.80809027777777775</c:v>
                </c:pt>
                <c:pt idx="1723">
                  <c:v>0.8081018518518519</c:v>
                </c:pt>
                <c:pt idx="1724">
                  <c:v>0.80811342592592528</c:v>
                </c:pt>
                <c:pt idx="1725">
                  <c:v>0.80812499999999998</c:v>
                </c:pt>
                <c:pt idx="1726">
                  <c:v>0.80813657407407413</c:v>
                </c:pt>
                <c:pt idx="1727">
                  <c:v>0.8081481481481485</c:v>
                </c:pt>
                <c:pt idx="1728">
                  <c:v>0.80815972222222221</c:v>
                </c:pt>
                <c:pt idx="1729">
                  <c:v>0.80818287037037062</c:v>
                </c:pt>
                <c:pt idx="1730">
                  <c:v>0.80819444444444488</c:v>
                </c:pt>
                <c:pt idx="1731">
                  <c:v>0.80820601851851892</c:v>
                </c:pt>
                <c:pt idx="1732">
                  <c:v>0.80821759259259263</c:v>
                </c:pt>
                <c:pt idx="1733">
                  <c:v>0.80822916666666667</c:v>
                </c:pt>
                <c:pt idx="1734">
                  <c:v>0.80824074074074059</c:v>
                </c:pt>
                <c:pt idx="1735">
                  <c:v>0.80825231481481452</c:v>
                </c:pt>
                <c:pt idx="1736">
                  <c:v>0.80826388888888889</c:v>
                </c:pt>
                <c:pt idx="1737">
                  <c:v>0.80827546296296271</c:v>
                </c:pt>
                <c:pt idx="1738">
                  <c:v>0.80828703703703697</c:v>
                </c:pt>
                <c:pt idx="1739">
                  <c:v>0.80829861111111145</c:v>
                </c:pt>
                <c:pt idx="1740">
                  <c:v>0.80832175925925931</c:v>
                </c:pt>
                <c:pt idx="1741">
                  <c:v>0.80833333333333324</c:v>
                </c:pt>
                <c:pt idx="1742">
                  <c:v>0.80834490740740761</c:v>
                </c:pt>
                <c:pt idx="1743">
                  <c:v>0.80835648148148154</c:v>
                </c:pt>
                <c:pt idx="1744">
                  <c:v>0.80836805555555569</c:v>
                </c:pt>
                <c:pt idx="1745">
                  <c:v>0.80837962962962961</c:v>
                </c:pt>
                <c:pt idx="1746">
                  <c:v>0.80839120370370365</c:v>
                </c:pt>
                <c:pt idx="1747">
                  <c:v>0.80840277777777758</c:v>
                </c:pt>
                <c:pt idx="1748">
                  <c:v>0.8084143518518514</c:v>
                </c:pt>
                <c:pt idx="1749">
                  <c:v>0.80842592592592555</c:v>
                </c:pt>
                <c:pt idx="1750">
                  <c:v>0.80844907407407474</c:v>
                </c:pt>
                <c:pt idx="1751">
                  <c:v>0.80846064814814822</c:v>
                </c:pt>
                <c:pt idx="1752">
                  <c:v>0.80847222222222181</c:v>
                </c:pt>
                <c:pt idx="1753">
                  <c:v>0.8084837962962963</c:v>
                </c:pt>
                <c:pt idx="1754">
                  <c:v>0.80849537037037089</c:v>
                </c:pt>
                <c:pt idx="1755">
                  <c:v>0.80850694444444438</c:v>
                </c:pt>
                <c:pt idx="1756">
                  <c:v>0.80851851851851864</c:v>
                </c:pt>
                <c:pt idx="1757">
                  <c:v>0.80853009259259301</c:v>
                </c:pt>
                <c:pt idx="1758">
                  <c:v>0.80854166666666671</c:v>
                </c:pt>
                <c:pt idx="1759">
                  <c:v>0.8085532407407402</c:v>
                </c:pt>
                <c:pt idx="1760">
                  <c:v>0.80856481481481479</c:v>
                </c:pt>
                <c:pt idx="1761">
                  <c:v>0.80858796296296231</c:v>
                </c:pt>
                <c:pt idx="1762">
                  <c:v>0.80859953703703702</c:v>
                </c:pt>
                <c:pt idx="1763">
                  <c:v>0.80861111111111139</c:v>
                </c:pt>
                <c:pt idx="1764">
                  <c:v>0.80862268518518554</c:v>
                </c:pt>
                <c:pt idx="1765">
                  <c:v>0.80863425925925969</c:v>
                </c:pt>
                <c:pt idx="1766">
                  <c:v>0.80864583333333406</c:v>
                </c:pt>
                <c:pt idx="1767">
                  <c:v>0.80865740740740777</c:v>
                </c:pt>
                <c:pt idx="1768">
                  <c:v>0.8086689814814817</c:v>
                </c:pt>
                <c:pt idx="1769">
                  <c:v>0.80868055555555562</c:v>
                </c:pt>
                <c:pt idx="1770">
                  <c:v>0.80869212962962955</c:v>
                </c:pt>
                <c:pt idx="1771">
                  <c:v>0.8087037037037037</c:v>
                </c:pt>
                <c:pt idx="1772">
                  <c:v>0.80871527777777785</c:v>
                </c:pt>
                <c:pt idx="1773">
                  <c:v>0.80872685185185178</c:v>
                </c:pt>
                <c:pt idx="1774">
                  <c:v>0.8087500000000003</c:v>
                </c:pt>
                <c:pt idx="1775">
                  <c:v>0.80876157407407445</c:v>
                </c:pt>
                <c:pt idx="1776">
                  <c:v>0.80877314814814805</c:v>
                </c:pt>
                <c:pt idx="1777">
                  <c:v>0.8087847222222222</c:v>
                </c:pt>
                <c:pt idx="1778">
                  <c:v>0.80879629629629679</c:v>
                </c:pt>
                <c:pt idx="1779">
                  <c:v>0.80880787037037083</c:v>
                </c:pt>
                <c:pt idx="1780">
                  <c:v>0.80881944444444465</c:v>
                </c:pt>
                <c:pt idx="1781">
                  <c:v>0.80883101851851924</c:v>
                </c:pt>
                <c:pt idx="1782">
                  <c:v>0.80884259259259295</c:v>
                </c:pt>
                <c:pt idx="1783">
                  <c:v>0.80885416666666676</c:v>
                </c:pt>
                <c:pt idx="1784">
                  <c:v>0.80886574074074058</c:v>
                </c:pt>
                <c:pt idx="1785">
                  <c:v>0.80888888888888921</c:v>
                </c:pt>
                <c:pt idx="1786">
                  <c:v>0.8089004629629627</c:v>
                </c:pt>
                <c:pt idx="1787">
                  <c:v>0.80891203703703696</c:v>
                </c:pt>
                <c:pt idx="1788">
                  <c:v>0.80892361111111144</c:v>
                </c:pt>
                <c:pt idx="1789">
                  <c:v>0.80893518518518559</c:v>
                </c:pt>
                <c:pt idx="1790">
                  <c:v>0.8089467592592593</c:v>
                </c:pt>
                <c:pt idx="1791">
                  <c:v>0.80895833333333378</c:v>
                </c:pt>
                <c:pt idx="1792">
                  <c:v>0.8089699074074076</c:v>
                </c:pt>
                <c:pt idx="1793">
                  <c:v>0.80898148148148163</c:v>
                </c:pt>
                <c:pt idx="1794">
                  <c:v>0.8089930555555559</c:v>
                </c:pt>
                <c:pt idx="1795">
                  <c:v>0.80901620370370353</c:v>
                </c:pt>
                <c:pt idx="1796">
                  <c:v>0.80902777777777779</c:v>
                </c:pt>
                <c:pt idx="1797">
                  <c:v>0.8090393518518515</c:v>
                </c:pt>
                <c:pt idx="1798">
                  <c:v>0.80905092592592542</c:v>
                </c:pt>
                <c:pt idx="1799">
                  <c:v>0.80906249999999968</c:v>
                </c:pt>
                <c:pt idx="1800">
                  <c:v>0.80907407407407472</c:v>
                </c:pt>
                <c:pt idx="1801">
                  <c:v>0.80908564814814843</c:v>
                </c:pt>
                <c:pt idx="1802">
                  <c:v>0.80909722222222225</c:v>
                </c:pt>
                <c:pt idx="1803">
                  <c:v>0.80910879629629662</c:v>
                </c:pt>
                <c:pt idx="1804">
                  <c:v>0.80912037037037077</c:v>
                </c:pt>
                <c:pt idx="1805">
                  <c:v>0.8091319444444447</c:v>
                </c:pt>
                <c:pt idx="1806">
                  <c:v>0.80915509259259333</c:v>
                </c:pt>
                <c:pt idx="1807">
                  <c:v>0.80916666666666659</c:v>
                </c:pt>
                <c:pt idx="1808">
                  <c:v>0.80917824074074052</c:v>
                </c:pt>
                <c:pt idx="1809">
                  <c:v>0.80918981481481511</c:v>
                </c:pt>
                <c:pt idx="1810">
                  <c:v>0.80920138888888893</c:v>
                </c:pt>
                <c:pt idx="1811">
                  <c:v>0.80921296296296208</c:v>
                </c:pt>
                <c:pt idx="1812">
                  <c:v>0.80922453703703701</c:v>
                </c:pt>
                <c:pt idx="1813">
                  <c:v>0.80923611111111116</c:v>
                </c:pt>
                <c:pt idx="1814">
                  <c:v>0.80924768518518553</c:v>
                </c:pt>
                <c:pt idx="1815">
                  <c:v>0.80925925925925923</c:v>
                </c:pt>
                <c:pt idx="1816">
                  <c:v>0.80927083333333383</c:v>
                </c:pt>
                <c:pt idx="1817">
                  <c:v>0.80928240740740742</c:v>
                </c:pt>
                <c:pt idx="1818">
                  <c:v>0.80929398148148168</c:v>
                </c:pt>
                <c:pt idx="1819">
                  <c:v>0.80931712962962921</c:v>
                </c:pt>
                <c:pt idx="1820">
                  <c:v>0.80932870370370369</c:v>
                </c:pt>
                <c:pt idx="1821">
                  <c:v>0.80934027777777784</c:v>
                </c:pt>
                <c:pt idx="1822">
                  <c:v>0.80935185185185177</c:v>
                </c:pt>
                <c:pt idx="1823">
                  <c:v>0.80936342592592536</c:v>
                </c:pt>
                <c:pt idx="1824">
                  <c:v>0.8093750000000004</c:v>
                </c:pt>
                <c:pt idx="1825">
                  <c:v>0.80938657407407411</c:v>
                </c:pt>
                <c:pt idx="1826">
                  <c:v>0.80939814814814814</c:v>
                </c:pt>
                <c:pt idx="1827">
                  <c:v>0.80940972222222218</c:v>
                </c:pt>
                <c:pt idx="1828">
                  <c:v>0.80942129629629678</c:v>
                </c:pt>
                <c:pt idx="1829">
                  <c:v>0.80943287037037059</c:v>
                </c:pt>
                <c:pt idx="1830">
                  <c:v>0.809456018518519</c:v>
                </c:pt>
                <c:pt idx="1831">
                  <c:v>0.8094675925925926</c:v>
                </c:pt>
                <c:pt idx="1832">
                  <c:v>0.80947916666666653</c:v>
                </c:pt>
                <c:pt idx="1833">
                  <c:v>0.80949074074074057</c:v>
                </c:pt>
                <c:pt idx="1834">
                  <c:v>0.80950231481481449</c:v>
                </c:pt>
                <c:pt idx="1835">
                  <c:v>0.80951388888888898</c:v>
                </c:pt>
                <c:pt idx="1836">
                  <c:v>0.80952546296296257</c:v>
                </c:pt>
                <c:pt idx="1837">
                  <c:v>0.80953703703703672</c:v>
                </c:pt>
                <c:pt idx="1838">
                  <c:v>0.80954861111111143</c:v>
                </c:pt>
                <c:pt idx="1839">
                  <c:v>0.80956018518518491</c:v>
                </c:pt>
                <c:pt idx="1840">
                  <c:v>0.80958333333333332</c:v>
                </c:pt>
                <c:pt idx="1841">
                  <c:v>0.80959490740740769</c:v>
                </c:pt>
                <c:pt idx="1842">
                  <c:v>0.80960648148148162</c:v>
                </c:pt>
                <c:pt idx="1843">
                  <c:v>0.80961805555555588</c:v>
                </c:pt>
                <c:pt idx="1844">
                  <c:v>0.80962962962963003</c:v>
                </c:pt>
                <c:pt idx="1845">
                  <c:v>0.80964120370370418</c:v>
                </c:pt>
                <c:pt idx="1846">
                  <c:v>0.80965277777777767</c:v>
                </c:pt>
                <c:pt idx="1847">
                  <c:v>0.80966435185185159</c:v>
                </c:pt>
                <c:pt idx="1848">
                  <c:v>0.80967592592592597</c:v>
                </c:pt>
                <c:pt idx="1849">
                  <c:v>0.8096875</c:v>
                </c:pt>
                <c:pt idx="1850">
                  <c:v>0.80969907407407482</c:v>
                </c:pt>
                <c:pt idx="1851">
                  <c:v>0.80972222222222223</c:v>
                </c:pt>
                <c:pt idx="1852">
                  <c:v>0.8097337962962966</c:v>
                </c:pt>
                <c:pt idx="1853">
                  <c:v>0.80974537037037086</c:v>
                </c:pt>
                <c:pt idx="1854">
                  <c:v>0.80975694444444468</c:v>
                </c:pt>
                <c:pt idx="1855">
                  <c:v>0.80976851851851894</c:v>
                </c:pt>
                <c:pt idx="1856">
                  <c:v>0.8097800925925932</c:v>
                </c:pt>
                <c:pt idx="1857">
                  <c:v>0.80979166666666702</c:v>
                </c:pt>
                <c:pt idx="1858">
                  <c:v>0.8098032407407405</c:v>
                </c:pt>
                <c:pt idx="1859">
                  <c:v>0.80981481481481521</c:v>
                </c:pt>
                <c:pt idx="1860">
                  <c:v>0.80982638888888892</c:v>
                </c:pt>
                <c:pt idx="1861">
                  <c:v>0.8098379629629624</c:v>
                </c:pt>
                <c:pt idx="1862">
                  <c:v>0.80984953703703733</c:v>
                </c:pt>
                <c:pt idx="1863">
                  <c:v>0.80986111111111114</c:v>
                </c:pt>
                <c:pt idx="1864">
                  <c:v>0.80988425925925922</c:v>
                </c:pt>
                <c:pt idx="1865">
                  <c:v>0.80989583333333415</c:v>
                </c:pt>
                <c:pt idx="1866">
                  <c:v>0.80990740740740763</c:v>
                </c:pt>
                <c:pt idx="1867">
                  <c:v>0.80991898148148145</c:v>
                </c:pt>
                <c:pt idx="1868">
                  <c:v>0.8099305555555556</c:v>
                </c:pt>
                <c:pt idx="1869">
                  <c:v>0.80994212962962953</c:v>
                </c:pt>
                <c:pt idx="1870">
                  <c:v>0.80995370370370379</c:v>
                </c:pt>
                <c:pt idx="1871">
                  <c:v>0.80996527777777771</c:v>
                </c:pt>
                <c:pt idx="1872">
                  <c:v>0.80997685185185186</c:v>
                </c:pt>
                <c:pt idx="1873">
                  <c:v>0.80998842592592557</c:v>
                </c:pt>
                <c:pt idx="1874">
                  <c:v>0.81</c:v>
                </c:pt>
                <c:pt idx="1875">
                  <c:v>0.81002314814814813</c:v>
                </c:pt>
                <c:pt idx="1876">
                  <c:v>0.81003472222222228</c:v>
                </c:pt>
                <c:pt idx="1877">
                  <c:v>0.81004629629629665</c:v>
                </c:pt>
                <c:pt idx="1878">
                  <c:v>0.81005787037037091</c:v>
                </c:pt>
                <c:pt idx="1879">
                  <c:v>0.81006944444444462</c:v>
                </c:pt>
                <c:pt idx="1880">
                  <c:v>0.81008101851851921</c:v>
                </c:pt>
                <c:pt idx="1881">
                  <c:v>0.81009259259259303</c:v>
                </c:pt>
                <c:pt idx="1882">
                  <c:v>0.81010416666666651</c:v>
                </c:pt>
                <c:pt idx="1883">
                  <c:v>0.81011574074074044</c:v>
                </c:pt>
                <c:pt idx="1884">
                  <c:v>0.81012731481481481</c:v>
                </c:pt>
                <c:pt idx="1885">
                  <c:v>0.81015046296296256</c:v>
                </c:pt>
                <c:pt idx="1886">
                  <c:v>0.81016203703703671</c:v>
                </c:pt>
                <c:pt idx="1887">
                  <c:v>0.81017361111111152</c:v>
                </c:pt>
                <c:pt idx="1888">
                  <c:v>0.81018518518518512</c:v>
                </c:pt>
                <c:pt idx="1889">
                  <c:v>0.81019675925925927</c:v>
                </c:pt>
                <c:pt idx="1890">
                  <c:v>0.81020833333333364</c:v>
                </c:pt>
                <c:pt idx="1891">
                  <c:v>0.81021990740740768</c:v>
                </c:pt>
                <c:pt idx="1892">
                  <c:v>0.81023148148148161</c:v>
                </c:pt>
                <c:pt idx="1893">
                  <c:v>0.81024305555555565</c:v>
                </c:pt>
                <c:pt idx="1894">
                  <c:v>0.81025462962962969</c:v>
                </c:pt>
                <c:pt idx="1895">
                  <c:v>0.8102662037037035</c:v>
                </c:pt>
                <c:pt idx="1896">
                  <c:v>0.81028935185185158</c:v>
                </c:pt>
                <c:pt idx="1897">
                  <c:v>0.8103009259259254</c:v>
                </c:pt>
                <c:pt idx="1898">
                  <c:v>0.81031249999999977</c:v>
                </c:pt>
                <c:pt idx="1899">
                  <c:v>0.81032407407407436</c:v>
                </c:pt>
                <c:pt idx="1900">
                  <c:v>0.81033564814814851</c:v>
                </c:pt>
                <c:pt idx="1901">
                  <c:v>0.81034722222222222</c:v>
                </c:pt>
                <c:pt idx="1902">
                  <c:v>0.8103587962962967</c:v>
                </c:pt>
                <c:pt idx="1903">
                  <c:v>0.81037037037037063</c:v>
                </c:pt>
                <c:pt idx="1904">
                  <c:v>0.81038194444444445</c:v>
                </c:pt>
                <c:pt idx="1905">
                  <c:v>0.81039351851851893</c:v>
                </c:pt>
                <c:pt idx="1906">
                  <c:v>0.81040509259259308</c:v>
                </c:pt>
                <c:pt idx="1907">
                  <c:v>0.81041666666666656</c:v>
                </c:pt>
                <c:pt idx="1908">
                  <c:v>0.81042824074074049</c:v>
                </c:pt>
                <c:pt idx="1909">
                  <c:v>0.81045138888888879</c:v>
                </c:pt>
                <c:pt idx="1910">
                  <c:v>0.81046296296296205</c:v>
                </c:pt>
                <c:pt idx="1911">
                  <c:v>0.81047453703703709</c:v>
                </c:pt>
                <c:pt idx="1912">
                  <c:v>0.8104861111111108</c:v>
                </c:pt>
                <c:pt idx="1913">
                  <c:v>0.8104976851851855</c:v>
                </c:pt>
                <c:pt idx="1914">
                  <c:v>0.81050925925925921</c:v>
                </c:pt>
                <c:pt idx="1915">
                  <c:v>0.81052083333333391</c:v>
                </c:pt>
                <c:pt idx="1916">
                  <c:v>0.81053240740740751</c:v>
                </c:pt>
                <c:pt idx="1917">
                  <c:v>0.81054398148148143</c:v>
                </c:pt>
                <c:pt idx="1918">
                  <c:v>0.8105555555555557</c:v>
                </c:pt>
                <c:pt idx="1919">
                  <c:v>0.81056712962962918</c:v>
                </c:pt>
                <c:pt idx="1920">
                  <c:v>0.8105902777777777</c:v>
                </c:pt>
                <c:pt idx="1921">
                  <c:v>0.81060185185185185</c:v>
                </c:pt>
                <c:pt idx="1922">
                  <c:v>0.81061342592592567</c:v>
                </c:pt>
                <c:pt idx="1923">
                  <c:v>0.81062499999999993</c:v>
                </c:pt>
                <c:pt idx="1924">
                  <c:v>0.81063657407407441</c:v>
                </c:pt>
                <c:pt idx="1925">
                  <c:v>0.81064814814814845</c:v>
                </c:pt>
                <c:pt idx="1926">
                  <c:v>0.8106597222222226</c:v>
                </c:pt>
                <c:pt idx="1927">
                  <c:v>0.81067129629629675</c:v>
                </c:pt>
                <c:pt idx="1928">
                  <c:v>0.81068287037037079</c:v>
                </c:pt>
                <c:pt idx="1929">
                  <c:v>0.81069444444444494</c:v>
                </c:pt>
                <c:pt idx="1930">
                  <c:v>0.81071759259259302</c:v>
                </c:pt>
                <c:pt idx="1931">
                  <c:v>0.81072916666666661</c:v>
                </c:pt>
                <c:pt idx="1932">
                  <c:v>0.81074074074074076</c:v>
                </c:pt>
                <c:pt idx="1933">
                  <c:v>0.81075231481481491</c:v>
                </c:pt>
                <c:pt idx="1934">
                  <c:v>0.81076388888888884</c:v>
                </c:pt>
                <c:pt idx="1935">
                  <c:v>0.81077546296296299</c:v>
                </c:pt>
                <c:pt idx="1936">
                  <c:v>0.81078703703703703</c:v>
                </c:pt>
                <c:pt idx="1937">
                  <c:v>0.81079861111111173</c:v>
                </c:pt>
                <c:pt idx="1938">
                  <c:v>0.81081018518518511</c:v>
                </c:pt>
                <c:pt idx="1939">
                  <c:v>0.81082175925925959</c:v>
                </c:pt>
                <c:pt idx="1940">
                  <c:v>0.81083333333333363</c:v>
                </c:pt>
                <c:pt idx="1941">
                  <c:v>0.81085648148148171</c:v>
                </c:pt>
                <c:pt idx="1942">
                  <c:v>0.81086805555555563</c:v>
                </c:pt>
                <c:pt idx="1943">
                  <c:v>0.81087962962963001</c:v>
                </c:pt>
                <c:pt idx="1944">
                  <c:v>0.81089120370370393</c:v>
                </c:pt>
                <c:pt idx="1945">
                  <c:v>0.81090277777777753</c:v>
                </c:pt>
                <c:pt idx="1946">
                  <c:v>0.81091435185185157</c:v>
                </c:pt>
                <c:pt idx="1947">
                  <c:v>0.81092592592592561</c:v>
                </c:pt>
                <c:pt idx="1948">
                  <c:v>0.81093749999999998</c:v>
                </c:pt>
                <c:pt idx="1949">
                  <c:v>0.81094907407407479</c:v>
                </c:pt>
                <c:pt idx="1950">
                  <c:v>0.8109606481481485</c:v>
                </c:pt>
                <c:pt idx="1951">
                  <c:v>0.81097222222222232</c:v>
                </c:pt>
                <c:pt idx="1952">
                  <c:v>0.81098379629629624</c:v>
                </c:pt>
                <c:pt idx="1953">
                  <c:v>0.81099537037037084</c:v>
                </c:pt>
                <c:pt idx="1954">
                  <c:v>0.81101851851851903</c:v>
                </c:pt>
                <c:pt idx="1955">
                  <c:v>0.81103009259259295</c:v>
                </c:pt>
                <c:pt idx="1956">
                  <c:v>0.81104166666666699</c:v>
                </c:pt>
                <c:pt idx="1957">
                  <c:v>0.81105324074074059</c:v>
                </c:pt>
                <c:pt idx="1958">
                  <c:v>0.81106481481481485</c:v>
                </c:pt>
                <c:pt idx="1959">
                  <c:v>0.81107638888888889</c:v>
                </c:pt>
                <c:pt idx="1960">
                  <c:v>0.81108796296296237</c:v>
                </c:pt>
                <c:pt idx="1961">
                  <c:v>0.81109953703703741</c:v>
                </c:pt>
                <c:pt idx="1962">
                  <c:v>0.81111111111111101</c:v>
                </c:pt>
                <c:pt idx="1963">
                  <c:v>0.81112268518518515</c:v>
                </c:pt>
                <c:pt idx="1964">
                  <c:v>0.8111342592592593</c:v>
                </c:pt>
                <c:pt idx="1965">
                  <c:v>0.8111574074074076</c:v>
                </c:pt>
                <c:pt idx="1966">
                  <c:v>0.81116898148148142</c:v>
                </c:pt>
                <c:pt idx="1967">
                  <c:v>0.81118055555555568</c:v>
                </c:pt>
                <c:pt idx="1968">
                  <c:v>0.8111921296296295</c:v>
                </c:pt>
                <c:pt idx="1969">
                  <c:v>0.81120370370370354</c:v>
                </c:pt>
                <c:pt idx="1970">
                  <c:v>0.8112152777777778</c:v>
                </c:pt>
                <c:pt idx="1971">
                  <c:v>0.8112268518518515</c:v>
                </c:pt>
                <c:pt idx="1972">
                  <c:v>0.81123842592592565</c:v>
                </c:pt>
                <c:pt idx="1973">
                  <c:v>0.81124999999999992</c:v>
                </c:pt>
                <c:pt idx="1974">
                  <c:v>0.8112615740740744</c:v>
                </c:pt>
                <c:pt idx="1975">
                  <c:v>0.81128472222222192</c:v>
                </c:pt>
                <c:pt idx="1976">
                  <c:v>0.81129629629629663</c:v>
                </c:pt>
                <c:pt idx="1977">
                  <c:v>0.81130787037037067</c:v>
                </c:pt>
                <c:pt idx="1978">
                  <c:v>0.8113194444444447</c:v>
                </c:pt>
                <c:pt idx="1979">
                  <c:v>0.81133101851851885</c:v>
                </c:pt>
                <c:pt idx="1980">
                  <c:v>0.811342592592593</c:v>
                </c:pt>
                <c:pt idx="1981">
                  <c:v>0.81135416666666649</c:v>
                </c:pt>
                <c:pt idx="1982">
                  <c:v>0.8113657407407403</c:v>
                </c:pt>
                <c:pt idx="1983">
                  <c:v>0.81137731481481479</c:v>
                </c:pt>
                <c:pt idx="1984">
                  <c:v>0.81138888888888883</c:v>
                </c:pt>
                <c:pt idx="1985">
                  <c:v>0.81140046296296253</c:v>
                </c:pt>
                <c:pt idx="1986">
                  <c:v>0.81142361111111105</c:v>
                </c:pt>
                <c:pt idx="1987">
                  <c:v>0.8114351851851852</c:v>
                </c:pt>
                <c:pt idx="1988">
                  <c:v>0.81144675925925891</c:v>
                </c:pt>
                <c:pt idx="1989">
                  <c:v>0.81145833333333361</c:v>
                </c:pt>
                <c:pt idx="1990">
                  <c:v>0.81146990740740732</c:v>
                </c:pt>
                <c:pt idx="1991">
                  <c:v>0.81148148148148169</c:v>
                </c:pt>
                <c:pt idx="1992">
                  <c:v>0.81149305555555562</c:v>
                </c:pt>
                <c:pt idx="1993">
                  <c:v>0.81150462962962966</c:v>
                </c:pt>
                <c:pt idx="1994">
                  <c:v>0.81151620370370359</c:v>
                </c:pt>
                <c:pt idx="1995">
                  <c:v>0.81152777777777751</c:v>
                </c:pt>
                <c:pt idx="1996">
                  <c:v>0.81153935185185155</c:v>
                </c:pt>
                <c:pt idx="1997">
                  <c:v>0.81155092592592548</c:v>
                </c:pt>
                <c:pt idx="1998">
                  <c:v>0.81156249999999941</c:v>
                </c:pt>
                <c:pt idx="1999">
                  <c:v>0.81158564814814815</c:v>
                </c:pt>
                <c:pt idx="2000">
                  <c:v>0.81159722222222219</c:v>
                </c:pt>
                <c:pt idx="2001">
                  <c:v>0.81160879629629656</c:v>
                </c:pt>
                <c:pt idx="2002">
                  <c:v>0.81162037037037082</c:v>
                </c:pt>
                <c:pt idx="2003">
                  <c:v>0.81163194444444464</c:v>
                </c:pt>
                <c:pt idx="2004">
                  <c:v>0.81164351851851924</c:v>
                </c:pt>
                <c:pt idx="2005">
                  <c:v>0.81165509259259327</c:v>
                </c:pt>
                <c:pt idx="2006">
                  <c:v>0.81166666666666654</c:v>
                </c:pt>
                <c:pt idx="2007">
                  <c:v>0.8116782407407408</c:v>
                </c:pt>
                <c:pt idx="2008">
                  <c:v>0.81168981481481506</c:v>
                </c:pt>
                <c:pt idx="2009">
                  <c:v>0.81171296296296247</c:v>
                </c:pt>
                <c:pt idx="2010">
                  <c:v>0.8117245370370374</c:v>
                </c:pt>
                <c:pt idx="2011">
                  <c:v>0.8117361111111111</c:v>
                </c:pt>
                <c:pt idx="2012">
                  <c:v>0.81174768518518559</c:v>
                </c:pt>
                <c:pt idx="2013">
                  <c:v>0.81175925925925962</c:v>
                </c:pt>
                <c:pt idx="2014">
                  <c:v>0.81177083333333411</c:v>
                </c:pt>
                <c:pt idx="2015">
                  <c:v>0.8117824074074077</c:v>
                </c:pt>
                <c:pt idx="2016">
                  <c:v>0.81179398148148163</c:v>
                </c:pt>
                <c:pt idx="2017">
                  <c:v>0.811805555555556</c:v>
                </c:pt>
                <c:pt idx="2018">
                  <c:v>0.81181712962962949</c:v>
                </c:pt>
                <c:pt idx="2019">
                  <c:v>0.81182870370370364</c:v>
                </c:pt>
                <c:pt idx="2020">
                  <c:v>0.81185185185185194</c:v>
                </c:pt>
                <c:pt idx="2021">
                  <c:v>0.81186342592592542</c:v>
                </c:pt>
                <c:pt idx="2022">
                  <c:v>0.81187500000000035</c:v>
                </c:pt>
                <c:pt idx="2023">
                  <c:v>0.81188657407407405</c:v>
                </c:pt>
                <c:pt idx="2024">
                  <c:v>0.81189814814814854</c:v>
                </c:pt>
                <c:pt idx="2025">
                  <c:v>0.81190972222222213</c:v>
                </c:pt>
                <c:pt idx="2026">
                  <c:v>0.81192129629629683</c:v>
                </c:pt>
                <c:pt idx="2027">
                  <c:v>0.81193287037037065</c:v>
                </c:pt>
                <c:pt idx="2028">
                  <c:v>0.81194444444444491</c:v>
                </c:pt>
                <c:pt idx="2029">
                  <c:v>0.81195601851851895</c:v>
                </c:pt>
                <c:pt idx="2030">
                  <c:v>0.81196759259259288</c:v>
                </c:pt>
                <c:pt idx="2031">
                  <c:v>0.81199074074074051</c:v>
                </c:pt>
                <c:pt idx="2032">
                  <c:v>0.81200231481481477</c:v>
                </c:pt>
                <c:pt idx="2033">
                  <c:v>0.81201388888888892</c:v>
                </c:pt>
                <c:pt idx="2034">
                  <c:v>0.81202546296296296</c:v>
                </c:pt>
                <c:pt idx="2035">
                  <c:v>0.812037037037037</c:v>
                </c:pt>
                <c:pt idx="2036">
                  <c:v>0.81204861111111148</c:v>
                </c:pt>
                <c:pt idx="2037">
                  <c:v>0.81206018518518519</c:v>
                </c:pt>
                <c:pt idx="2038">
                  <c:v>0.81207175925925934</c:v>
                </c:pt>
                <c:pt idx="2039">
                  <c:v>0.8120833333333336</c:v>
                </c:pt>
                <c:pt idx="2040">
                  <c:v>0.81209490740740764</c:v>
                </c:pt>
                <c:pt idx="2041">
                  <c:v>0.81210648148148168</c:v>
                </c:pt>
                <c:pt idx="2042">
                  <c:v>0.81211805555555561</c:v>
                </c:pt>
                <c:pt idx="2043">
                  <c:v>0.81212962962962965</c:v>
                </c:pt>
                <c:pt idx="2044">
                  <c:v>0.8121527777777775</c:v>
                </c:pt>
                <c:pt idx="2045">
                  <c:v>0.81216435185185143</c:v>
                </c:pt>
                <c:pt idx="2046">
                  <c:v>0.81217592592592558</c:v>
                </c:pt>
                <c:pt idx="2047">
                  <c:v>0.81218749999999962</c:v>
                </c:pt>
                <c:pt idx="2048">
                  <c:v>0.81219907407407477</c:v>
                </c:pt>
                <c:pt idx="2049">
                  <c:v>0.81221064814814825</c:v>
                </c:pt>
                <c:pt idx="2050">
                  <c:v>0.81222222222222218</c:v>
                </c:pt>
                <c:pt idx="2051">
                  <c:v>0.81223379629629633</c:v>
                </c:pt>
                <c:pt idx="2052">
                  <c:v>0.81224537037037092</c:v>
                </c:pt>
                <c:pt idx="2053">
                  <c:v>0.81225694444444441</c:v>
                </c:pt>
                <c:pt idx="2054">
                  <c:v>0.81228009259259293</c:v>
                </c:pt>
                <c:pt idx="2055">
                  <c:v>0.81229166666666675</c:v>
                </c:pt>
                <c:pt idx="2056">
                  <c:v>0.81230324074074056</c:v>
                </c:pt>
                <c:pt idx="2057">
                  <c:v>0.81231481481481482</c:v>
                </c:pt>
                <c:pt idx="2058">
                  <c:v>0.81232638888888886</c:v>
                </c:pt>
                <c:pt idx="2059">
                  <c:v>0.81233796296296246</c:v>
                </c:pt>
                <c:pt idx="2060">
                  <c:v>0.81234953703703694</c:v>
                </c:pt>
                <c:pt idx="2061">
                  <c:v>0.81236111111111109</c:v>
                </c:pt>
                <c:pt idx="2062">
                  <c:v>0.81237268518518524</c:v>
                </c:pt>
                <c:pt idx="2063">
                  <c:v>0.81238425925925928</c:v>
                </c:pt>
                <c:pt idx="2064">
                  <c:v>0.81240740740740769</c:v>
                </c:pt>
                <c:pt idx="2065">
                  <c:v>0.81241898148148151</c:v>
                </c:pt>
                <c:pt idx="2066">
                  <c:v>0.81243055555555566</c:v>
                </c:pt>
                <c:pt idx="2067">
                  <c:v>0.81244212962962958</c:v>
                </c:pt>
                <c:pt idx="2068">
                  <c:v>0.81245370370370351</c:v>
                </c:pt>
                <c:pt idx="2069">
                  <c:v>0.81246527777777777</c:v>
                </c:pt>
                <c:pt idx="2070">
                  <c:v>0.81247685185185159</c:v>
                </c:pt>
                <c:pt idx="2071">
                  <c:v>0.81248842592592529</c:v>
                </c:pt>
                <c:pt idx="2072">
                  <c:v>0.8125</c:v>
                </c:pt>
                <c:pt idx="2073">
                  <c:v>0.81251157407407415</c:v>
                </c:pt>
                <c:pt idx="2074">
                  <c:v>0.81252314814814808</c:v>
                </c:pt>
                <c:pt idx="2075">
                  <c:v>0.81253472222222189</c:v>
                </c:pt>
                <c:pt idx="2076">
                  <c:v>0.81255787037037064</c:v>
                </c:pt>
                <c:pt idx="2077">
                  <c:v>0.81256944444444434</c:v>
                </c:pt>
                <c:pt idx="2078">
                  <c:v>0.81258101851851894</c:v>
                </c:pt>
                <c:pt idx="2079">
                  <c:v>0.81259259259259264</c:v>
                </c:pt>
                <c:pt idx="2080">
                  <c:v>0.81260416666666668</c:v>
                </c:pt>
                <c:pt idx="2081">
                  <c:v>0.8126157407407405</c:v>
                </c:pt>
                <c:pt idx="2082">
                  <c:v>0.81262731481481509</c:v>
                </c:pt>
                <c:pt idx="2083">
                  <c:v>0.81263888888888924</c:v>
                </c:pt>
                <c:pt idx="2084">
                  <c:v>0.81265046296296306</c:v>
                </c:pt>
                <c:pt idx="2085">
                  <c:v>0.81266203703703699</c:v>
                </c:pt>
                <c:pt idx="2086">
                  <c:v>0.81267361111111158</c:v>
                </c:pt>
                <c:pt idx="2087">
                  <c:v>0.81268518518518551</c:v>
                </c:pt>
                <c:pt idx="2088">
                  <c:v>0.81270833333333381</c:v>
                </c:pt>
                <c:pt idx="2089">
                  <c:v>0.81271990740740763</c:v>
                </c:pt>
                <c:pt idx="2090">
                  <c:v>0.81273148148148189</c:v>
                </c:pt>
                <c:pt idx="2091">
                  <c:v>0.81274305555555604</c:v>
                </c:pt>
                <c:pt idx="2092">
                  <c:v>0.81275462962962963</c:v>
                </c:pt>
                <c:pt idx="2093">
                  <c:v>0.81276620370370367</c:v>
                </c:pt>
                <c:pt idx="2094">
                  <c:v>0.81277777777777782</c:v>
                </c:pt>
                <c:pt idx="2095">
                  <c:v>0.81278935185185153</c:v>
                </c:pt>
                <c:pt idx="2096">
                  <c:v>0.81280092592592557</c:v>
                </c:pt>
                <c:pt idx="2097">
                  <c:v>0.81281249999999972</c:v>
                </c:pt>
                <c:pt idx="2098">
                  <c:v>0.81282407407407475</c:v>
                </c:pt>
                <c:pt idx="2099">
                  <c:v>0.8128472222222225</c:v>
                </c:pt>
                <c:pt idx="2100">
                  <c:v>0.81285879629629665</c:v>
                </c:pt>
                <c:pt idx="2101">
                  <c:v>0.81287037037037091</c:v>
                </c:pt>
                <c:pt idx="2102">
                  <c:v>0.81288194444444462</c:v>
                </c:pt>
                <c:pt idx="2103">
                  <c:v>0.81289351851851921</c:v>
                </c:pt>
                <c:pt idx="2104">
                  <c:v>0.81290509259259336</c:v>
                </c:pt>
                <c:pt idx="2105">
                  <c:v>0.81291666666666651</c:v>
                </c:pt>
                <c:pt idx="2106">
                  <c:v>0.81292824074074066</c:v>
                </c:pt>
                <c:pt idx="2107">
                  <c:v>0.81293981481481514</c:v>
                </c:pt>
                <c:pt idx="2108">
                  <c:v>0.81295138888888929</c:v>
                </c:pt>
                <c:pt idx="2109">
                  <c:v>0.81297453703703704</c:v>
                </c:pt>
                <c:pt idx="2110">
                  <c:v>0.81298611111111108</c:v>
                </c:pt>
                <c:pt idx="2111">
                  <c:v>0.81299768518518556</c:v>
                </c:pt>
                <c:pt idx="2112">
                  <c:v>0.81300925925925915</c:v>
                </c:pt>
                <c:pt idx="2113">
                  <c:v>0.81302083333333386</c:v>
                </c:pt>
                <c:pt idx="2114">
                  <c:v>0.81303240740740745</c:v>
                </c:pt>
                <c:pt idx="2115">
                  <c:v>0.8130439814814816</c:v>
                </c:pt>
                <c:pt idx="2116">
                  <c:v>0.81305555555555564</c:v>
                </c:pt>
                <c:pt idx="2117">
                  <c:v>0.81306712962962957</c:v>
                </c:pt>
                <c:pt idx="2118">
                  <c:v>0.81307870370370372</c:v>
                </c:pt>
                <c:pt idx="2119">
                  <c:v>0.8130902777777782</c:v>
                </c:pt>
                <c:pt idx="2120">
                  <c:v>0.8131018518518518</c:v>
                </c:pt>
                <c:pt idx="2121">
                  <c:v>0.81312499999999999</c:v>
                </c:pt>
                <c:pt idx="2122">
                  <c:v>0.81313657407407414</c:v>
                </c:pt>
                <c:pt idx="2123">
                  <c:v>0.8131481481481484</c:v>
                </c:pt>
                <c:pt idx="2124">
                  <c:v>0.81315972222222221</c:v>
                </c:pt>
                <c:pt idx="2125">
                  <c:v>0.81317129629629692</c:v>
                </c:pt>
                <c:pt idx="2126">
                  <c:v>0.81318287037037063</c:v>
                </c:pt>
                <c:pt idx="2127">
                  <c:v>0.81319444444444478</c:v>
                </c:pt>
                <c:pt idx="2128">
                  <c:v>0.81320601851851892</c:v>
                </c:pt>
                <c:pt idx="2129">
                  <c:v>0.81321759259259263</c:v>
                </c:pt>
                <c:pt idx="2130">
                  <c:v>0.81322916666666667</c:v>
                </c:pt>
                <c:pt idx="2131">
                  <c:v>0.81324074074074049</c:v>
                </c:pt>
                <c:pt idx="2132">
                  <c:v>0.81325231481481486</c:v>
                </c:pt>
                <c:pt idx="2133">
                  <c:v>0.8132754629629626</c:v>
                </c:pt>
                <c:pt idx="2134">
                  <c:v>0.81328703703703698</c:v>
                </c:pt>
                <c:pt idx="2135">
                  <c:v>0.81329861111111146</c:v>
                </c:pt>
                <c:pt idx="2136">
                  <c:v>0.81331018518518527</c:v>
                </c:pt>
                <c:pt idx="2137">
                  <c:v>0.8133217592592592</c:v>
                </c:pt>
                <c:pt idx="2138">
                  <c:v>0.81333333333333335</c:v>
                </c:pt>
                <c:pt idx="2139">
                  <c:v>0.81334490740740761</c:v>
                </c:pt>
                <c:pt idx="2140">
                  <c:v>0.81335648148148154</c:v>
                </c:pt>
                <c:pt idx="2141">
                  <c:v>0.81336805555555569</c:v>
                </c:pt>
                <c:pt idx="2142">
                  <c:v>0.81337962962962962</c:v>
                </c:pt>
                <c:pt idx="2143">
                  <c:v>0.8133912037037041</c:v>
                </c:pt>
                <c:pt idx="2144">
                  <c:v>0.81341435185185129</c:v>
                </c:pt>
                <c:pt idx="2145">
                  <c:v>0.81342592592592555</c:v>
                </c:pt>
                <c:pt idx="2146">
                  <c:v>0.8134374999999997</c:v>
                </c:pt>
                <c:pt idx="2147">
                  <c:v>0.81344907407407463</c:v>
                </c:pt>
                <c:pt idx="2148">
                  <c:v>0.81346064814814811</c:v>
                </c:pt>
                <c:pt idx="2149">
                  <c:v>0.81347222222222226</c:v>
                </c:pt>
                <c:pt idx="2150">
                  <c:v>0.8134837962962963</c:v>
                </c:pt>
                <c:pt idx="2151">
                  <c:v>0.81349537037037079</c:v>
                </c:pt>
                <c:pt idx="2152">
                  <c:v>0.81350694444444438</c:v>
                </c:pt>
                <c:pt idx="2153">
                  <c:v>0.81351851851851864</c:v>
                </c:pt>
                <c:pt idx="2154">
                  <c:v>0.81354166666666661</c:v>
                </c:pt>
                <c:pt idx="2155">
                  <c:v>0.81355324074074031</c:v>
                </c:pt>
                <c:pt idx="2156">
                  <c:v>0.8135648148148148</c:v>
                </c:pt>
                <c:pt idx="2157">
                  <c:v>0.81357638888888861</c:v>
                </c:pt>
                <c:pt idx="2158">
                  <c:v>0.8135879629629621</c:v>
                </c:pt>
                <c:pt idx="2159">
                  <c:v>0.81359953703703702</c:v>
                </c:pt>
                <c:pt idx="2160">
                  <c:v>0.81361111111111151</c:v>
                </c:pt>
                <c:pt idx="2161">
                  <c:v>0.81362268518518555</c:v>
                </c:pt>
                <c:pt idx="2162">
                  <c:v>0.81363425925925925</c:v>
                </c:pt>
                <c:pt idx="2163">
                  <c:v>0.81364583333333407</c:v>
                </c:pt>
                <c:pt idx="2164">
                  <c:v>0.81365740740740777</c:v>
                </c:pt>
                <c:pt idx="2165">
                  <c:v>0.8136689814814817</c:v>
                </c:pt>
                <c:pt idx="2166">
                  <c:v>0.81369212962962967</c:v>
                </c:pt>
                <c:pt idx="2167">
                  <c:v>0.81370370370370371</c:v>
                </c:pt>
                <c:pt idx="2168">
                  <c:v>0.81371527777777775</c:v>
                </c:pt>
                <c:pt idx="2169">
                  <c:v>0.81372685185185178</c:v>
                </c:pt>
                <c:pt idx="2170">
                  <c:v>0.8137384259259256</c:v>
                </c:pt>
                <c:pt idx="2171">
                  <c:v>0.81375000000000042</c:v>
                </c:pt>
                <c:pt idx="2172">
                  <c:v>0.81376157407407435</c:v>
                </c:pt>
                <c:pt idx="2173">
                  <c:v>0.8137731481481485</c:v>
                </c:pt>
                <c:pt idx="2174">
                  <c:v>0.8137847222222222</c:v>
                </c:pt>
                <c:pt idx="2175">
                  <c:v>0.81379629629629679</c:v>
                </c:pt>
                <c:pt idx="2176">
                  <c:v>0.81380787037037083</c:v>
                </c:pt>
                <c:pt idx="2177">
                  <c:v>0.81381944444444465</c:v>
                </c:pt>
                <c:pt idx="2178">
                  <c:v>0.81384259259259295</c:v>
                </c:pt>
                <c:pt idx="2179">
                  <c:v>0.81385416666666666</c:v>
                </c:pt>
                <c:pt idx="2180">
                  <c:v>0.81386574074074058</c:v>
                </c:pt>
                <c:pt idx="2181">
                  <c:v>0.81387731481481485</c:v>
                </c:pt>
                <c:pt idx="2182">
                  <c:v>0.81388888888888933</c:v>
                </c:pt>
                <c:pt idx="2183">
                  <c:v>0.81390046296296259</c:v>
                </c:pt>
                <c:pt idx="2184">
                  <c:v>0.81391203703703707</c:v>
                </c:pt>
                <c:pt idx="2185">
                  <c:v>0.81392361111111144</c:v>
                </c:pt>
                <c:pt idx="2186">
                  <c:v>0.81393518518518559</c:v>
                </c:pt>
                <c:pt idx="2187">
                  <c:v>0.81394675925925919</c:v>
                </c:pt>
                <c:pt idx="2188">
                  <c:v>0.81395833333333378</c:v>
                </c:pt>
                <c:pt idx="2189">
                  <c:v>0.81398148148148164</c:v>
                </c:pt>
                <c:pt idx="2190">
                  <c:v>0.81399305555555601</c:v>
                </c:pt>
                <c:pt idx="2191">
                  <c:v>0.81400462962962961</c:v>
                </c:pt>
                <c:pt idx="2192">
                  <c:v>0.81401620370370376</c:v>
                </c:pt>
                <c:pt idx="2193">
                  <c:v>0.81402777777777768</c:v>
                </c:pt>
                <c:pt idx="2194">
                  <c:v>0.8140393518518515</c:v>
                </c:pt>
                <c:pt idx="2195">
                  <c:v>0.81405092592592565</c:v>
                </c:pt>
                <c:pt idx="2196">
                  <c:v>0.81406249999999969</c:v>
                </c:pt>
                <c:pt idx="2197">
                  <c:v>0.81407407407407473</c:v>
                </c:pt>
                <c:pt idx="2198">
                  <c:v>0.81408564814814843</c:v>
                </c:pt>
                <c:pt idx="2199">
                  <c:v>0.81410879629629662</c:v>
                </c:pt>
                <c:pt idx="2200">
                  <c:v>0.81412037037037066</c:v>
                </c:pt>
                <c:pt idx="2201">
                  <c:v>0.8141319444444447</c:v>
                </c:pt>
                <c:pt idx="2202">
                  <c:v>0.81414351851851896</c:v>
                </c:pt>
                <c:pt idx="2203">
                  <c:v>0.81415509259259333</c:v>
                </c:pt>
                <c:pt idx="2204">
                  <c:v>0.81416666666666659</c:v>
                </c:pt>
                <c:pt idx="2205">
                  <c:v>0.81417824074074052</c:v>
                </c:pt>
                <c:pt idx="2206">
                  <c:v>0.81418981481481523</c:v>
                </c:pt>
                <c:pt idx="2207">
                  <c:v>0.81420138888888882</c:v>
                </c:pt>
                <c:pt idx="2208">
                  <c:v>0.81421296296296219</c:v>
                </c:pt>
                <c:pt idx="2209">
                  <c:v>0.81422453703703701</c:v>
                </c:pt>
                <c:pt idx="2210">
                  <c:v>0.81423611111111116</c:v>
                </c:pt>
                <c:pt idx="2211">
                  <c:v>0.81425925925925924</c:v>
                </c:pt>
                <c:pt idx="2212">
                  <c:v>0.81427083333333383</c:v>
                </c:pt>
                <c:pt idx="2213">
                  <c:v>0.81428240740740743</c:v>
                </c:pt>
                <c:pt idx="2214">
                  <c:v>0.81429398148148169</c:v>
                </c:pt>
                <c:pt idx="2215">
                  <c:v>0.81430555555555562</c:v>
                </c:pt>
                <c:pt idx="2216">
                  <c:v>0.81431712962962921</c:v>
                </c:pt>
                <c:pt idx="2217">
                  <c:v>0.8143287037037038</c:v>
                </c:pt>
                <c:pt idx="2218">
                  <c:v>0.81434027777777773</c:v>
                </c:pt>
                <c:pt idx="2219">
                  <c:v>0.81435185185185188</c:v>
                </c:pt>
                <c:pt idx="2220">
                  <c:v>0.81436342592592537</c:v>
                </c:pt>
                <c:pt idx="2221">
                  <c:v>0.8143750000000004</c:v>
                </c:pt>
                <c:pt idx="2222">
                  <c:v>0.814386574074074</c:v>
                </c:pt>
                <c:pt idx="2223">
                  <c:v>0.8144097222222223</c:v>
                </c:pt>
                <c:pt idx="2224">
                  <c:v>0.81442129629629656</c:v>
                </c:pt>
                <c:pt idx="2225">
                  <c:v>0.8144328703703706</c:v>
                </c:pt>
                <c:pt idx="2226">
                  <c:v>0.81444444444444464</c:v>
                </c:pt>
                <c:pt idx="2227">
                  <c:v>0.81445601851851901</c:v>
                </c:pt>
                <c:pt idx="2228">
                  <c:v>0.8144675925925926</c:v>
                </c:pt>
                <c:pt idx="2229">
                  <c:v>0.81447916666666653</c:v>
                </c:pt>
                <c:pt idx="2230">
                  <c:v>0.81449074074074057</c:v>
                </c:pt>
                <c:pt idx="2231">
                  <c:v>0.8145023148148145</c:v>
                </c:pt>
                <c:pt idx="2232">
                  <c:v>0.81451388888888887</c:v>
                </c:pt>
                <c:pt idx="2233">
                  <c:v>0.81452546296296258</c:v>
                </c:pt>
                <c:pt idx="2234">
                  <c:v>0.81454861111111154</c:v>
                </c:pt>
                <c:pt idx="2235">
                  <c:v>0.8145601851851848</c:v>
                </c:pt>
                <c:pt idx="2236">
                  <c:v>0.81457175925925929</c:v>
                </c:pt>
                <c:pt idx="2237">
                  <c:v>0.81458333333333333</c:v>
                </c:pt>
                <c:pt idx="2238">
                  <c:v>0.8145949074074077</c:v>
                </c:pt>
                <c:pt idx="2239">
                  <c:v>0.81460648148148163</c:v>
                </c:pt>
                <c:pt idx="2240">
                  <c:v>0.81461805555555589</c:v>
                </c:pt>
                <c:pt idx="2241">
                  <c:v>0.81462962962963004</c:v>
                </c:pt>
                <c:pt idx="2242">
                  <c:v>0.81464120370370396</c:v>
                </c:pt>
                <c:pt idx="2243">
                  <c:v>0.81465277777777778</c:v>
                </c:pt>
                <c:pt idx="2244">
                  <c:v>0.81467592592592597</c:v>
                </c:pt>
                <c:pt idx="2245">
                  <c:v>0.8146874999999999</c:v>
                </c:pt>
                <c:pt idx="2246">
                  <c:v>0.81469907407407482</c:v>
                </c:pt>
                <c:pt idx="2247">
                  <c:v>0.81471064814814853</c:v>
                </c:pt>
                <c:pt idx="2248">
                  <c:v>0.81472222222222224</c:v>
                </c:pt>
                <c:pt idx="2249">
                  <c:v>0.81473379629629661</c:v>
                </c:pt>
                <c:pt idx="2250">
                  <c:v>0.81474537037037098</c:v>
                </c:pt>
                <c:pt idx="2251">
                  <c:v>0.81475694444444469</c:v>
                </c:pt>
                <c:pt idx="2252">
                  <c:v>0.81476851851851895</c:v>
                </c:pt>
                <c:pt idx="2253">
                  <c:v>0.81478009259259321</c:v>
                </c:pt>
                <c:pt idx="2254">
                  <c:v>0.81479166666666702</c:v>
                </c:pt>
                <c:pt idx="2255">
                  <c:v>0.81480324074074051</c:v>
                </c:pt>
                <c:pt idx="2256">
                  <c:v>0.81482638888888881</c:v>
                </c:pt>
                <c:pt idx="2257">
                  <c:v>0.8148379629629624</c:v>
                </c:pt>
                <c:pt idx="2258">
                  <c:v>0.81484953703703744</c:v>
                </c:pt>
                <c:pt idx="2259">
                  <c:v>0.81486111111111104</c:v>
                </c:pt>
                <c:pt idx="2260">
                  <c:v>0.81487268518518552</c:v>
                </c:pt>
                <c:pt idx="2261">
                  <c:v>0.81488425925925922</c:v>
                </c:pt>
                <c:pt idx="2262">
                  <c:v>0.81489583333333415</c:v>
                </c:pt>
                <c:pt idx="2263">
                  <c:v>0.81490740740740764</c:v>
                </c:pt>
                <c:pt idx="2264">
                  <c:v>0.81491898148148145</c:v>
                </c:pt>
                <c:pt idx="2265">
                  <c:v>0.8149305555555556</c:v>
                </c:pt>
                <c:pt idx="2266">
                  <c:v>0.81494212962962953</c:v>
                </c:pt>
                <c:pt idx="2267">
                  <c:v>0.81495370370370368</c:v>
                </c:pt>
                <c:pt idx="2268">
                  <c:v>0.81497685185185187</c:v>
                </c:pt>
                <c:pt idx="2269">
                  <c:v>0.81498842592592569</c:v>
                </c:pt>
                <c:pt idx="2270">
                  <c:v>0.81499999999999995</c:v>
                </c:pt>
                <c:pt idx="2271">
                  <c:v>0.81501157407407443</c:v>
                </c:pt>
                <c:pt idx="2272">
                  <c:v>0.81502314814814814</c:v>
                </c:pt>
                <c:pt idx="2273">
                  <c:v>0.81503472222222229</c:v>
                </c:pt>
                <c:pt idx="2274">
                  <c:v>0.81504629629629655</c:v>
                </c:pt>
                <c:pt idx="2275">
                  <c:v>0.81505787037037092</c:v>
                </c:pt>
                <c:pt idx="2276">
                  <c:v>0.81506944444444462</c:v>
                </c:pt>
                <c:pt idx="2277">
                  <c:v>0.81508101851851922</c:v>
                </c:pt>
                <c:pt idx="2278">
                  <c:v>0.81509259259259303</c:v>
                </c:pt>
                <c:pt idx="2279">
                  <c:v>0.81511574074074056</c:v>
                </c:pt>
                <c:pt idx="2280">
                  <c:v>0.81512731481481471</c:v>
                </c:pt>
                <c:pt idx="2281">
                  <c:v>0.81513888888888919</c:v>
                </c:pt>
                <c:pt idx="2282">
                  <c:v>0.81515046296296267</c:v>
                </c:pt>
                <c:pt idx="2283">
                  <c:v>0.81516203703703671</c:v>
                </c:pt>
                <c:pt idx="2284">
                  <c:v>0.81517361111111142</c:v>
                </c:pt>
                <c:pt idx="2285">
                  <c:v>0.81518518518518512</c:v>
                </c:pt>
                <c:pt idx="2286">
                  <c:v>0.81519675925925927</c:v>
                </c:pt>
                <c:pt idx="2287">
                  <c:v>0.81520833333333365</c:v>
                </c:pt>
                <c:pt idx="2288">
                  <c:v>0.81521990740740735</c:v>
                </c:pt>
                <c:pt idx="2289">
                  <c:v>0.81524305555555565</c:v>
                </c:pt>
                <c:pt idx="2290">
                  <c:v>0.81525462962962969</c:v>
                </c:pt>
                <c:pt idx="2291">
                  <c:v>0.81526620370370351</c:v>
                </c:pt>
                <c:pt idx="2292">
                  <c:v>0.81527777777777777</c:v>
                </c:pt>
                <c:pt idx="2293">
                  <c:v>0.81528935185185158</c:v>
                </c:pt>
                <c:pt idx="2294">
                  <c:v>0.8153009259259254</c:v>
                </c:pt>
                <c:pt idx="2295">
                  <c:v>0.81531249999999966</c:v>
                </c:pt>
                <c:pt idx="2296">
                  <c:v>0.81532407407407448</c:v>
                </c:pt>
                <c:pt idx="2297">
                  <c:v>0.81533564814814852</c:v>
                </c:pt>
                <c:pt idx="2298">
                  <c:v>0.81534722222222233</c:v>
                </c:pt>
                <c:pt idx="2299">
                  <c:v>0.8153587962962966</c:v>
                </c:pt>
                <c:pt idx="2300">
                  <c:v>0.81537037037037063</c:v>
                </c:pt>
                <c:pt idx="2301">
                  <c:v>0.81539351851851893</c:v>
                </c:pt>
                <c:pt idx="2302">
                  <c:v>0.81540509259259308</c:v>
                </c:pt>
                <c:pt idx="2303">
                  <c:v>0.81541666666666657</c:v>
                </c:pt>
                <c:pt idx="2304">
                  <c:v>0.8154282407407405</c:v>
                </c:pt>
                <c:pt idx="2305">
                  <c:v>0.81543981481481509</c:v>
                </c:pt>
                <c:pt idx="2306">
                  <c:v>0.81545138888888891</c:v>
                </c:pt>
                <c:pt idx="2307">
                  <c:v>0.81546296296296206</c:v>
                </c:pt>
                <c:pt idx="2308">
                  <c:v>0.81547453703703709</c:v>
                </c:pt>
                <c:pt idx="2309">
                  <c:v>0.81548611111111069</c:v>
                </c:pt>
                <c:pt idx="2310">
                  <c:v>0.81549768518518551</c:v>
                </c:pt>
                <c:pt idx="2311">
                  <c:v>0.81550925925925932</c:v>
                </c:pt>
                <c:pt idx="2312">
                  <c:v>0.81552083333333392</c:v>
                </c:pt>
                <c:pt idx="2313">
                  <c:v>0.81554398148148144</c:v>
                </c:pt>
                <c:pt idx="2314">
                  <c:v>0.8155555555555557</c:v>
                </c:pt>
                <c:pt idx="2315">
                  <c:v>0.81556712962962929</c:v>
                </c:pt>
                <c:pt idx="2316">
                  <c:v>0.81557870370370367</c:v>
                </c:pt>
                <c:pt idx="2317">
                  <c:v>0.81559027777777782</c:v>
                </c:pt>
                <c:pt idx="2318">
                  <c:v>0.81560185185185219</c:v>
                </c:pt>
                <c:pt idx="2319">
                  <c:v>0.81561342592592556</c:v>
                </c:pt>
                <c:pt idx="2320">
                  <c:v>0.81562499999999993</c:v>
                </c:pt>
                <c:pt idx="2321">
                  <c:v>0.81563657407407442</c:v>
                </c:pt>
                <c:pt idx="2322">
                  <c:v>0.81564814814814868</c:v>
                </c:pt>
                <c:pt idx="2323">
                  <c:v>0.81565972222222249</c:v>
                </c:pt>
                <c:pt idx="2324">
                  <c:v>0.81568287037037079</c:v>
                </c:pt>
                <c:pt idx="2325">
                  <c:v>0.81569444444444494</c:v>
                </c:pt>
                <c:pt idx="2326">
                  <c:v>0.81570601851851898</c:v>
                </c:pt>
                <c:pt idx="2327">
                  <c:v>0.81571759259259302</c:v>
                </c:pt>
                <c:pt idx="2328">
                  <c:v>0.81572916666666673</c:v>
                </c:pt>
                <c:pt idx="2329">
                  <c:v>0.81574074074074077</c:v>
                </c:pt>
                <c:pt idx="2330">
                  <c:v>0.81575231481481481</c:v>
                </c:pt>
                <c:pt idx="2331">
                  <c:v>0.81576388888888884</c:v>
                </c:pt>
                <c:pt idx="2332">
                  <c:v>0.81577546296296299</c:v>
                </c:pt>
                <c:pt idx="2333">
                  <c:v>0.81578703703703714</c:v>
                </c:pt>
                <c:pt idx="2334">
                  <c:v>0.81581018518518522</c:v>
                </c:pt>
                <c:pt idx="2335">
                  <c:v>0.81582175925925959</c:v>
                </c:pt>
                <c:pt idx="2336">
                  <c:v>0.81583333333333363</c:v>
                </c:pt>
                <c:pt idx="2337">
                  <c:v>0.81584490740740778</c:v>
                </c:pt>
                <c:pt idx="2338">
                  <c:v>0.8158564814814816</c:v>
                </c:pt>
                <c:pt idx="2339">
                  <c:v>0.81586805555555564</c:v>
                </c:pt>
                <c:pt idx="2340">
                  <c:v>0.81587962962963001</c:v>
                </c:pt>
                <c:pt idx="2341">
                  <c:v>0.81589120370370405</c:v>
                </c:pt>
                <c:pt idx="2342">
                  <c:v>0.81590277777777753</c:v>
                </c:pt>
                <c:pt idx="2343">
                  <c:v>0.81591435185185157</c:v>
                </c:pt>
                <c:pt idx="2344">
                  <c:v>0.8159259259259255</c:v>
                </c:pt>
                <c:pt idx="2345">
                  <c:v>0.81593749999999998</c:v>
                </c:pt>
                <c:pt idx="2346">
                  <c:v>0.8159606481481485</c:v>
                </c:pt>
                <c:pt idx="2347">
                  <c:v>0.81597222222222221</c:v>
                </c:pt>
                <c:pt idx="2348">
                  <c:v>0.81598379629629625</c:v>
                </c:pt>
                <c:pt idx="2349">
                  <c:v>0.81599537037037084</c:v>
                </c:pt>
                <c:pt idx="2350">
                  <c:v>0.81600694444444455</c:v>
                </c:pt>
                <c:pt idx="2351">
                  <c:v>0.81601851851851892</c:v>
                </c:pt>
                <c:pt idx="2352">
                  <c:v>0.81603009259259296</c:v>
                </c:pt>
                <c:pt idx="2353">
                  <c:v>0.816041666666667</c:v>
                </c:pt>
                <c:pt idx="2354">
                  <c:v>0.81605324074074059</c:v>
                </c:pt>
                <c:pt idx="2355">
                  <c:v>0.81606481481481474</c:v>
                </c:pt>
                <c:pt idx="2356">
                  <c:v>0.81607638888888889</c:v>
                </c:pt>
                <c:pt idx="2357">
                  <c:v>0.81608796296296238</c:v>
                </c:pt>
                <c:pt idx="2358">
                  <c:v>0.81611111111111112</c:v>
                </c:pt>
                <c:pt idx="2359">
                  <c:v>0.81612268518518549</c:v>
                </c:pt>
                <c:pt idx="2360">
                  <c:v>0.81613425925925931</c:v>
                </c:pt>
                <c:pt idx="2361">
                  <c:v>0.81614583333333401</c:v>
                </c:pt>
                <c:pt idx="2362">
                  <c:v>0.81615740740740761</c:v>
                </c:pt>
                <c:pt idx="2363">
                  <c:v>0.81616898148148154</c:v>
                </c:pt>
                <c:pt idx="2364">
                  <c:v>0.81618055555555569</c:v>
                </c:pt>
                <c:pt idx="2365">
                  <c:v>0.8161921296296295</c:v>
                </c:pt>
                <c:pt idx="2366">
                  <c:v>0.81620370370370354</c:v>
                </c:pt>
                <c:pt idx="2367">
                  <c:v>0.81622685185185162</c:v>
                </c:pt>
                <c:pt idx="2368">
                  <c:v>0.81623842592592555</c:v>
                </c:pt>
                <c:pt idx="2369">
                  <c:v>0.81625000000000003</c:v>
                </c:pt>
                <c:pt idx="2370">
                  <c:v>0.8162615740740744</c:v>
                </c:pt>
                <c:pt idx="2371">
                  <c:v>0.81627314814814811</c:v>
                </c:pt>
                <c:pt idx="2372">
                  <c:v>0.81628472222222181</c:v>
                </c:pt>
                <c:pt idx="2373">
                  <c:v>0.81629629629629663</c:v>
                </c:pt>
                <c:pt idx="2374">
                  <c:v>0.81630787037037089</c:v>
                </c:pt>
                <c:pt idx="2375">
                  <c:v>0.8163194444444446</c:v>
                </c:pt>
                <c:pt idx="2376">
                  <c:v>0.81633101851851908</c:v>
                </c:pt>
                <c:pt idx="2377">
                  <c:v>0.81635416666666649</c:v>
                </c:pt>
                <c:pt idx="2378">
                  <c:v>0.8163657407407402</c:v>
                </c:pt>
                <c:pt idx="2379">
                  <c:v>0.81637731481481479</c:v>
                </c:pt>
                <c:pt idx="2380">
                  <c:v>0.81638888888888894</c:v>
                </c:pt>
                <c:pt idx="2381">
                  <c:v>0.81640046296296265</c:v>
                </c:pt>
                <c:pt idx="2382">
                  <c:v>0.81641203703703669</c:v>
                </c:pt>
                <c:pt idx="2383">
                  <c:v>0.81642361111111139</c:v>
                </c:pt>
                <c:pt idx="2384">
                  <c:v>0.81643518518518521</c:v>
                </c:pt>
                <c:pt idx="2385">
                  <c:v>0.81644675925925936</c:v>
                </c:pt>
                <c:pt idx="2386">
                  <c:v>0.81645833333333362</c:v>
                </c:pt>
                <c:pt idx="2387">
                  <c:v>0.81646990740740744</c:v>
                </c:pt>
                <c:pt idx="2388">
                  <c:v>0.8164814814814817</c:v>
                </c:pt>
                <c:pt idx="2389">
                  <c:v>0.81649305555555562</c:v>
                </c:pt>
                <c:pt idx="2390">
                  <c:v>0.81650462962962955</c:v>
                </c:pt>
                <c:pt idx="2391">
                  <c:v>0.81652777777777752</c:v>
                </c:pt>
                <c:pt idx="2392">
                  <c:v>0.81653935185185156</c:v>
                </c:pt>
                <c:pt idx="2393">
                  <c:v>0.81655092592592537</c:v>
                </c:pt>
                <c:pt idx="2394">
                  <c:v>0.81656249999999952</c:v>
                </c:pt>
                <c:pt idx="2395">
                  <c:v>0.81657407407407445</c:v>
                </c:pt>
                <c:pt idx="2396">
                  <c:v>0.81658564814814805</c:v>
                </c:pt>
                <c:pt idx="2397">
                  <c:v>0.8165972222222222</c:v>
                </c:pt>
                <c:pt idx="2398">
                  <c:v>0.81660879629629679</c:v>
                </c:pt>
                <c:pt idx="2399">
                  <c:v>0.81662037037037083</c:v>
                </c:pt>
                <c:pt idx="2400">
                  <c:v>0.81663194444444465</c:v>
                </c:pt>
                <c:pt idx="2401">
                  <c:v>0.81665509259259339</c:v>
                </c:pt>
                <c:pt idx="2402">
                  <c:v>0.81666666666666676</c:v>
                </c:pt>
                <c:pt idx="2403">
                  <c:v>0.81667824074074069</c:v>
                </c:pt>
                <c:pt idx="2404">
                  <c:v>0.81668981481481528</c:v>
                </c:pt>
                <c:pt idx="2405">
                  <c:v>0.81670138888888921</c:v>
                </c:pt>
                <c:pt idx="2406">
                  <c:v>0.81671296296296247</c:v>
                </c:pt>
                <c:pt idx="2407">
                  <c:v>0.81672453703703729</c:v>
                </c:pt>
                <c:pt idx="2408">
                  <c:v>0.81673611111111111</c:v>
                </c:pt>
                <c:pt idx="2409">
                  <c:v>0.81674768518518581</c:v>
                </c:pt>
                <c:pt idx="2410">
                  <c:v>0.81675925925925963</c:v>
                </c:pt>
                <c:pt idx="2411">
                  <c:v>0.81677083333333411</c:v>
                </c:pt>
                <c:pt idx="2412">
                  <c:v>0.81679398148148163</c:v>
                </c:pt>
                <c:pt idx="2413">
                  <c:v>0.8168055555555559</c:v>
                </c:pt>
                <c:pt idx="2414">
                  <c:v>0.81681712962962949</c:v>
                </c:pt>
                <c:pt idx="2415">
                  <c:v>0.81682870370370375</c:v>
                </c:pt>
                <c:pt idx="2416">
                  <c:v>0.81684027777777812</c:v>
                </c:pt>
                <c:pt idx="2417">
                  <c:v>0.81685185185185183</c:v>
                </c:pt>
                <c:pt idx="2418">
                  <c:v>0.81686342592592542</c:v>
                </c:pt>
                <c:pt idx="2419">
                  <c:v>0.81687500000000035</c:v>
                </c:pt>
                <c:pt idx="2420">
                  <c:v>0.8168865740740745</c:v>
                </c:pt>
                <c:pt idx="2421">
                  <c:v>0.81689814814814843</c:v>
                </c:pt>
                <c:pt idx="2422">
                  <c:v>0.81692129629629684</c:v>
                </c:pt>
                <c:pt idx="2423">
                  <c:v>0.81693287037037077</c:v>
                </c:pt>
                <c:pt idx="2424">
                  <c:v>0.81694444444444492</c:v>
                </c:pt>
                <c:pt idx="2425">
                  <c:v>0.81695601851851896</c:v>
                </c:pt>
                <c:pt idx="2426">
                  <c:v>0.81696759259259299</c:v>
                </c:pt>
                <c:pt idx="2427">
                  <c:v>0.8169791666666667</c:v>
                </c:pt>
                <c:pt idx="2428">
                  <c:v>0.81699074074074052</c:v>
                </c:pt>
                <c:pt idx="2429">
                  <c:v>0.81700231481481478</c:v>
                </c:pt>
                <c:pt idx="2430">
                  <c:v>0.81701388888888893</c:v>
                </c:pt>
                <c:pt idx="2431">
                  <c:v>0.81702546296296286</c:v>
                </c:pt>
                <c:pt idx="2432">
                  <c:v>0.81703703703703701</c:v>
                </c:pt>
                <c:pt idx="2433">
                  <c:v>0.81704861111111171</c:v>
                </c:pt>
                <c:pt idx="2434">
                  <c:v>0.81706018518518519</c:v>
                </c:pt>
                <c:pt idx="2435">
                  <c:v>0.81707175925925923</c:v>
                </c:pt>
                <c:pt idx="2436">
                  <c:v>0.81709490740740764</c:v>
                </c:pt>
                <c:pt idx="2437">
                  <c:v>0.81710648148148168</c:v>
                </c:pt>
                <c:pt idx="2438">
                  <c:v>0.81711805555555561</c:v>
                </c:pt>
                <c:pt idx="2439">
                  <c:v>0.81712962962962965</c:v>
                </c:pt>
                <c:pt idx="2440">
                  <c:v>0.81714120370370402</c:v>
                </c:pt>
                <c:pt idx="2441">
                  <c:v>0.81715277777777751</c:v>
                </c:pt>
                <c:pt idx="2442">
                  <c:v>0.81716435185185143</c:v>
                </c:pt>
                <c:pt idx="2443">
                  <c:v>0.81717592592592558</c:v>
                </c:pt>
                <c:pt idx="2444">
                  <c:v>0.81718750000000007</c:v>
                </c:pt>
                <c:pt idx="2445">
                  <c:v>0.81719907407407477</c:v>
                </c:pt>
                <c:pt idx="2446">
                  <c:v>0.81721064814814814</c:v>
                </c:pt>
                <c:pt idx="2447">
                  <c:v>0.81723379629629633</c:v>
                </c:pt>
                <c:pt idx="2448">
                  <c:v>0.81724537037037082</c:v>
                </c:pt>
                <c:pt idx="2449">
                  <c:v>0.81725694444444441</c:v>
                </c:pt>
                <c:pt idx="2450">
                  <c:v>0.817268518518519</c:v>
                </c:pt>
                <c:pt idx="2451">
                  <c:v>0.81728009259259293</c:v>
                </c:pt>
                <c:pt idx="2452">
                  <c:v>0.81729166666666664</c:v>
                </c:pt>
                <c:pt idx="2453">
                  <c:v>0.81730324074074057</c:v>
                </c:pt>
                <c:pt idx="2454">
                  <c:v>0.81731481481481483</c:v>
                </c:pt>
                <c:pt idx="2455">
                  <c:v>0.81732638888888898</c:v>
                </c:pt>
                <c:pt idx="2456">
                  <c:v>0.81733796296296235</c:v>
                </c:pt>
                <c:pt idx="2457">
                  <c:v>0.81736111111111109</c:v>
                </c:pt>
                <c:pt idx="2458">
                  <c:v>0.81737268518518524</c:v>
                </c:pt>
                <c:pt idx="2459">
                  <c:v>0.81738425925925917</c:v>
                </c:pt>
                <c:pt idx="2460">
                  <c:v>0.81739583333333399</c:v>
                </c:pt>
                <c:pt idx="2461">
                  <c:v>0.81740740740740769</c:v>
                </c:pt>
                <c:pt idx="2462">
                  <c:v>0.81741898148148151</c:v>
                </c:pt>
                <c:pt idx="2463">
                  <c:v>0.81743055555555555</c:v>
                </c:pt>
                <c:pt idx="2464">
                  <c:v>0.81744212962962959</c:v>
                </c:pt>
                <c:pt idx="2465">
                  <c:v>0.81745370370370352</c:v>
                </c:pt>
                <c:pt idx="2466">
                  <c:v>0.81746527777777767</c:v>
                </c:pt>
                <c:pt idx="2467">
                  <c:v>0.81748842592592541</c:v>
                </c:pt>
                <c:pt idx="2468">
                  <c:v>0.8175</c:v>
                </c:pt>
                <c:pt idx="2469">
                  <c:v>0.81751157407407404</c:v>
                </c:pt>
                <c:pt idx="2470">
                  <c:v>0.81752314814814808</c:v>
                </c:pt>
                <c:pt idx="2471">
                  <c:v>0.8175347222222219</c:v>
                </c:pt>
                <c:pt idx="2472">
                  <c:v>0.8175462962962966</c:v>
                </c:pt>
                <c:pt idx="2473">
                  <c:v>0.81755787037037064</c:v>
                </c:pt>
                <c:pt idx="2474">
                  <c:v>0.81756944444444468</c:v>
                </c:pt>
                <c:pt idx="2475">
                  <c:v>0.81758101851851894</c:v>
                </c:pt>
                <c:pt idx="2476">
                  <c:v>0.81759259259259265</c:v>
                </c:pt>
                <c:pt idx="2477">
                  <c:v>0.81760416666666669</c:v>
                </c:pt>
                <c:pt idx="2478">
                  <c:v>0.8176157407407405</c:v>
                </c:pt>
                <c:pt idx="2479">
                  <c:v>0.81762731481481521</c:v>
                </c:pt>
                <c:pt idx="2480">
                  <c:v>0.81763888888888925</c:v>
                </c:pt>
                <c:pt idx="2481">
                  <c:v>0.81766203703703699</c:v>
                </c:pt>
                <c:pt idx="2482">
                  <c:v>0.81767361111111159</c:v>
                </c:pt>
                <c:pt idx="2483">
                  <c:v>0.81768518518518563</c:v>
                </c:pt>
                <c:pt idx="2484">
                  <c:v>0.81769675925925922</c:v>
                </c:pt>
                <c:pt idx="2485">
                  <c:v>0.81770833333333393</c:v>
                </c:pt>
                <c:pt idx="2486">
                  <c:v>0.81771990740740763</c:v>
                </c:pt>
                <c:pt idx="2487">
                  <c:v>0.81773148148148189</c:v>
                </c:pt>
                <c:pt idx="2488">
                  <c:v>0.81774305555555593</c:v>
                </c:pt>
                <c:pt idx="2489">
                  <c:v>0.81775462962962964</c:v>
                </c:pt>
                <c:pt idx="2490">
                  <c:v>0.81776620370370379</c:v>
                </c:pt>
                <c:pt idx="2491">
                  <c:v>0.81777777777777771</c:v>
                </c:pt>
                <c:pt idx="2492">
                  <c:v>0.81780092592592557</c:v>
                </c:pt>
                <c:pt idx="2493">
                  <c:v>0.81781249999999972</c:v>
                </c:pt>
                <c:pt idx="2494">
                  <c:v>0.81782407407407465</c:v>
                </c:pt>
                <c:pt idx="2495">
                  <c:v>0.81783564814814846</c:v>
                </c:pt>
                <c:pt idx="2496">
                  <c:v>0.81784722222222261</c:v>
                </c:pt>
                <c:pt idx="2497">
                  <c:v>0.81785879629629665</c:v>
                </c:pt>
                <c:pt idx="2498">
                  <c:v>0.81787037037037091</c:v>
                </c:pt>
                <c:pt idx="2499">
                  <c:v>0.81788194444444462</c:v>
                </c:pt>
                <c:pt idx="2500">
                  <c:v>0.81789351851851921</c:v>
                </c:pt>
                <c:pt idx="2501">
                  <c:v>0.81790509259259336</c:v>
                </c:pt>
                <c:pt idx="2502">
                  <c:v>0.81792824074074078</c:v>
                </c:pt>
                <c:pt idx="2503">
                  <c:v>0.81793981481481515</c:v>
                </c:pt>
                <c:pt idx="2504">
                  <c:v>0.8179513888888893</c:v>
                </c:pt>
                <c:pt idx="2505">
                  <c:v>0.81796296296296223</c:v>
                </c:pt>
                <c:pt idx="2506">
                  <c:v>0.81797453703703704</c:v>
                </c:pt>
                <c:pt idx="2507">
                  <c:v>0.81798611111111119</c:v>
                </c:pt>
                <c:pt idx="2508">
                  <c:v>0.81799768518518545</c:v>
                </c:pt>
                <c:pt idx="2509">
                  <c:v>0.8180092592592596</c:v>
                </c:pt>
                <c:pt idx="2510">
                  <c:v>0.81802083333333386</c:v>
                </c:pt>
                <c:pt idx="2511">
                  <c:v>0.81803240740740768</c:v>
                </c:pt>
                <c:pt idx="2512">
                  <c:v>0.81804398148148161</c:v>
                </c:pt>
                <c:pt idx="2513">
                  <c:v>0.81806712962962957</c:v>
                </c:pt>
                <c:pt idx="2514">
                  <c:v>0.81807870370370372</c:v>
                </c:pt>
                <c:pt idx="2515">
                  <c:v>0.8180902777777781</c:v>
                </c:pt>
                <c:pt idx="2516">
                  <c:v>0.8181018518518518</c:v>
                </c:pt>
                <c:pt idx="2517">
                  <c:v>0.8181134259259254</c:v>
                </c:pt>
                <c:pt idx="2518">
                  <c:v>0.81812500000000044</c:v>
                </c:pt>
                <c:pt idx="2519">
                  <c:v>0.81813657407407403</c:v>
                </c:pt>
                <c:pt idx="2520">
                  <c:v>0.81814814814814851</c:v>
                </c:pt>
                <c:pt idx="2521">
                  <c:v>0.81815972222222222</c:v>
                </c:pt>
                <c:pt idx="2522">
                  <c:v>0.81817129629629692</c:v>
                </c:pt>
                <c:pt idx="2523">
                  <c:v>0.81818287037037063</c:v>
                </c:pt>
                <c:pt idx="2524">
                  <c:v>0.81819444444444489</c:v>
                </c:pt>
                <c:pt idx="2525">
                  <c:v>0.81820601851851893</c:v>
                </c:pt>
                <c:pt idx="2526">
                  <c:v>0.81822916666666667</c:v>
                </c:pt>
                <c:pt idx="2527">
                  <c:v>0.81824074074074049</c:v>
                </c:pt>
                <c:pt idx="2528">
                  <c:v>0.81825231481481486</c:v>
                </c:pt>
                <c:pt idx="2529">
                  <c:v>0.81826388888888879</c:v>
                </c:pt>
                <c:pt idx="2530">
                  <c:v>0.81827546296296261</c:v>
                </c:pt>
                <c:pt idx="2531">
                  <c:v>0.81828703703703709</c:v>
                </c:pt>
                <c:pt idx="2532">
                  <c:v>0.81829861111111146</c:v>
                </c:pt>
                <c:pt idx="2533">
                  <c:v>0.81831018518518517</c:v>
                </c:pt>
                <c:pt idx="2534">
                  <c:v>0.81832175925925921</c:v>
                </c:pt>
                <c:pt idx="2535">
                  <c:v>0.81833333333333369</c:v>
                </c:pt>
                <c:pt idx="2536">
                  <c:v>0.81834490740740762</c:v>
                </c:pt>
                <c:pt idx="2537">
                  <c:v>0.8183680555555557</c:v>
                </c:pt>
                <c:pt idx="2538">
                  <c:v>0.81837962962962962</c:v>
                </c:pt>
                <c:pt idx="2539">
                  <c:v>0.81839120370370411</c:v>
                </c:pt>
                <c:pt idx="2540">
                  <c:v>0.81840277777777759</c:v>
                </c:pt>
                <c:pt idx="2541">
                  <c:v>0.8184143518518513</c:v>
                </c:pt>
                <c:pt idx="2542">
                  <c:v>0.81842592592592567</c:v>
                </c:pt>
                <c:pt idx="2543">
                  <c:v>0.8184374999999996</c:v>
                </c:pt>
                <c:pt idx="2544">
                  <c:v>0.81844907407407474</c:v>
                </c:pt>
                <c:pt idx="2545">
                  <c:v>0.81846064814814812</c:v>
                </c:pt>
                <c:pt idx="2546">
                  <c:v>0.81847222222222227</c:v>
                </c:pt>
                <c:pt idx="2547">
                  <c:v>0.81849537037037079</c:v>
                </c:pt>
                <c:pt idx="2548">
                  <c:v>0.8185069444444445</c:v>
                </c:pt>
                <c:pt idx="2549">
                  <c:v>0.81851851851851865</c:v>
                </c:pt>
                <c:pt idx="2550">
                  <c:v>0.81853009259259302</c:v>
                </c:pt>
                <c:pt idx="2551">
                  <c:v>0.81854166666666661</c:v>
                </c:pt>
                <c:pt idx="2552">
                  <c:v>0.81855324074074032</c:v>
                </c:pt>
                <c:pt idx="2553">
                  <c:v>0.81856481481481491</c:v>
                </c:pt>
                <c:pt idx="2554">
                  <c:v>0.81857638888888851</c:v>
                </c:pt>
                <c:pt idx="2555">
                  <c:v>0.81858796296296232</c:v>
                </c:pt>
                <c:pt idx="2556">
                  <c:v>0.81859953703703703</c:v>
                </c:pt>
                <c:pt idx="2557">
                  <c:v>0.81861111111111151</c:v>
                </c:pt>
                <c:pt idx="2558">
                  <c:v>0.81863425925925959</c:v>
                </c:pt>
                <c:pt idx="2559">
                  <c:v>0.81864583333333429</c:v>
                </c:pt>
                <c:pt idx="2560">
                  <c:v>0.81865740740740778</c:v>
                </c:pt>
                <c:pt idx="2561">
                  <c:v>0.81866898148148171</c:v>
                </c:pt>
                <c:pt idx="2562">
                  <c:v>0.81868055555555563</c:v>
                </c:pt>
                <c:pt idx="2563">
                  <c:v>0.81869212962962967</c:v>
                </c:pt>
                <c:pt idx="2564">
                  <c:v>0.8187037037037036</c:v>
                </c:pt>
                <c:pt idx="2565">
                  <c:v>0.81871527777777775</c:v>
                </c:pt>
                <c:pt idx="2566">
                  <c:v>0.8187268518518519</c:v>
                </c:pt>
                <c:pt idx="2567">
                  <c:v>0.81873842592592561</c:v>
                </c:pt>
                <c:pt idx="2568">
                  <c:v>0.81875000000000031</c:v>
                </c:pt>
                <c:pt idx="2569">
                  <c:v>0.81876157407407435</c:v>
                </c:pt>
                <c:pt idx="2570">
                  <c:v>0.8187731481481485</c:v>
                </c:pt>
                <c:pt idx="2571">
                  <c:v>0.8187962962962968</c:v>
                </c:pt>
                <c:pt idx="2572">
                  <c:v>0.81880787037037084</c:v>
                </c:pt>
                <c:pt idx="2573">
                  <c:v>0.81881944444444477</c:v>
                </c:pt>
                <c:pt idx="2574">
                  <c:v>0.81883101851851936</c:v>
                </c:pt>
                <c:pt idx="2575">
                  <c:v>0.81884259259259295</c:v>
                </c:pt>
                <c:pt idx="2576">
                  <c:v>0.81885416666666666</c:v>
                </c:pt>
                <c:pt idx="2577">
                  <c:v>0.81886574074074059</c:v>
                </c:pt>
                <c:pt idx="2578">
                  <c:v>0.81887731481481474</c:v>
                </c:pt>
                <c:pt idx="2579">
                  <c:v>0.81888888888888922</c:v>
                </c:pt>
                <c:pt idx="2580">
                  <c:v>0.81890046296296259</c:v>
                </c:pt>
                <c:pt idx="2581">
                  <c:v>0.81891203703703708</c:v>
                </c:pt>
                <c:pt idx="2582">
                  <c:v>0.81893518518518515</c:v>
                </c:pt>
                <c:pt idx="2583">
                  <c:v>0.8189467592592593</c:v>
                </c:pt>
                <c:pt idx="2584">
                  <c:v>0.81895833333333379</c:v>
                </c:pt>
                <c:pt idx="2585">
                  <c:v>0.8189699074074076</c:v>
                </c:pt>
                <c:pt idx="2586">
                  <c:v>0.81898148148148164</c:v>
                </c:pt>
                <c:pt idx="2587">
                  <c:v>0.81899305555555602</c:v>
                </c:pt>
                <c:pt idx="2588">
                  <c:v>0.81900462962962972</c:v>
                </c:pt>
                <c:pt idx="2589">
                  <c:v>0.81901620370370354</c:v>
                </c:pt>
                <c:pt idx="2590">
                  <c:v>0.8190277777777778</c:v>
                </c:pt>
                <c:pt idx="2591">
                  <c:v>0.8190393518518515</c:v>
                </c:pt>
                <c:pt idx="2592">
                  <c:v>0.81906249999999958</c:v>
                </c:pt>
                <c:pt idx="2593">
                  <c:v>0.81907407407407473</c:v>
                </c:pt>
                <c:pt idx="2594">
                  <c:v>0.81908564814814855</c:v>
                </c:pt>
                <c:pt idx="2595">
                  <c:v>0.81909722222222225</c:v>
                </c:pt>
                <c:pt idx="2596">
                  <c:v>0.81910879629629663</c:v>
                </c:pt>
                <c:pt idx="2597">
                  <c:v>0.81912037037037067</c:v>
                </c:pt>
                <c:pt idx="2598">
                  <c:v>0.8191319444444447</c:v>
                </c:pt>
                <c:pt idx="2599">
                  <c:v>0.81914351851851896</c:v>
                </c:pt>
                <c:pt idx="2600">
                  <c:v>0.81915509259259334</c:v>
                </c:pt>
                <c:pt idx="2601">
                  <c:v>0.81916666666666649</c:v>
                </c:pt>
                <c:pt idx="2602">
                  <c:v>0.81917824074074053</c:v>
                </c:pt>
                <c:pt idx="2603">
                  <c:v>0.81920138888888883</c:v>
                </c:pt>
                <c:pt idx="2604">
                  <c:v>0.8192129629629622</c:v>
                </c:pt>
                <c:pt idx="2605">
                  <c:v>0.81922453703703713</c:v>
                </c:pt>
                <c:pt idx="2606">
                  <c:v>0.81923611111111072</c:v>
                </c:pt>
                <c:pt idx="2607">
                  <c:v>0.81924768518518554</c:v>
                </c:pt>
                <c:pt idx="2608">
                  <c:v>0.81925925925925924</c:v>
                </c:pt>
                <c:pt idx="2609">
                  <c:v>0.81927083333333384</c:v>
                </c:pt>
                <c:pt idx="2610">
                  <c:v>0.81928240740740732</c:v>
                </c:pt>
                <c:pt idx="2611">
                  <c:v>0.81929398148148169</c:v>
                </c:pt>
                <c:pt idx="2612">
                  <c:v>0.81930555555555562</c:v>
                </c:pt>
                <c:pt idx="2613">
                  <c:v>0.81931712962962933</c:v>
                </c:pt>
                <c:pt idx="2614">
                  <c:v>0.8193287037037037</c:v>
                </c:pt>
                <c:pt idx="2615">
                  <c:v>0.81934027777777774</c:v>
                </c:pt>
                <c:pt idx="2616">
                  <c:v>0.81936342592592548</c:v>
                </c:pt>
                <c:pt idx="2617">
                  <c:v>0.81937499999999996</c:v>
                </c:pt>
                <c:pt idx="2618">
                  <c:v>0.81938657407407411</c:v>
                </c:pt>
                <c:pt idx="2619">
                  <c:v>0.81939814814814815</c:v>
                </c:pt>
                <c:pt idx="2620">
                  <c:v>0.81940972222222219</c:v>
                </c:pt>
                <c:pt idx="2621">
                  <c:v>0.81942129629629656</c:v>
                </c:pt>
                <c:pt idx="2622">
                  <c:v>0.8194328703703706</c:v>
                </c:pt>
                <c:pt idx="2623">
                  <c:v>0.81944444444444464</c:v>
                </c:pt>
                <c:pt idx="2624">
                  <c:v>0.8194560185185189</c:v>
                </c:pt>
                <c:pt idx="2625">
                  <c:v>0.81946759259259261</c:v>
                </c:pt>
                <c:pt idx="2626">
                  <c:v>0.81947916666666654</c:v>
                </c:pt>
                <c:pt idx="2627">
                  <c:v>0.8195023148148145</c:v>
                </c:pt>
                <c:pt idx="2628">
                  <c:v>0.81951388888888888</c:v>
                </c:pt>
                <c:pt idx="2629">
                  <c:v>0.81952546296296269</c:v>
                </c:pt>
                <c:pt idx="2630">
                  <c:v>0.81953703703703706</c:v>
                </c:pt>
                <c:pt idx="2631">
                  <c:v>0.81954861111111144</c:v>
                </c:pt>
                <c:pt idx="2632">
                  <c:v>0.81956018518518481</c:v>
                </c:pt>
                <c:pt idx="2633">
                  <c:v>0.81957175925925929</c:v>
                </c:pt>
                <c:pt idx="2634">
                  <c:v>0.81958333333333344</c:v>
                </c:pt>
                <c:pt idx="2635">
                  <c:v>0.8195949074074077</c:v>
                </c:pt>
                <c:pt idx="2636">
                  <c:v>0.81960648148148163</c:v>
                </c:pt>
                <c:pt idx="2637">
                  <c:v>0.81962962962962993</c:v>
                </c:pt>
                <c:pt idx="2638">
                  <c:v>0.81964120370370408</c:v>
                </c:pt>
                <c:pt idx="2639">
                  <c:v>0.81965277777777779</c:v>
                </c:pt>
                <c:pt idx="2640">
                  <c:v>0.8196643518518516</c:v>
                </c:pt>
                <c:pt idx="2641">
                  <c:v>0.81967592592592586</c:v>
                </c:pt>
                <c:pt idx="2642">
                  <c:v>0.81968750000000001</c:v>
                </c:pt>
                <c:pt idx="2643">
                  <c:v>0.81969907407407483</c:v>
                </c:pt>
                <c:pt idx="2644">
                  <c:v>0.81971064814814854</c:v>
                </c:pt>
                <c:pt idx="2645">
                  <c:v>0.81972222222222213</c:v>
                </c:pt>
                <c:pt idx="2646">
                  <c:v>0.81973379629629661</c:v>
                </c:pt>
                <c:pt idx="2647">
                  <c:v>0.81974537037037098</c:v>
                </c:pt>
                <c:pt idx="2648">
                  <c:v>0.81976851851851895</c:v>
                </c:pt>
                <c:pt idx="2649">
                  <c:v>0.81978009259259321</c:v>
                </c:pt>
                <c:pt idx="2650">
                  <c:v>0.81979166666666703</c:v>
                </c:pt>
                <c:pt idx="2651">
                  <c:v>0.81980324074074051</c:v>
                </c:pt>
                <c:pt idx="2652">
                  <c:v>0.81981481481481511</c:v>
                </c:pt>
                <c:pt idx="2653">
                  <c:v>0.81982638888888892</c:v>
                </c:pt>
                <c:pt idx="2654">
                  <c:v>0.81983796296296241</c:v>
                </c:pt>
                <c:pt idx="2655">
                  <c:v>0.81984953703703733</c:v>
                </c:pt>
                <c:pt idx="2656">
                  <c:v>0.81986111111111104</c:v>
                </c:pt>
                <c:pt idx="2657">
                  <c:v>0.81987268518518552</c:v>
                </c:pt>
                <c:pt idx="2658">
                  <c:v>0.81988425925925934</c:v>
                </c:pt>
                <c:pt idx="2659">
                  <c:v>0.81989583333333405</c:v>
                </c:pt>
                <c:pt idx="2660">
                  <c:v>0.81990740740740764</c:v>
                </c:pt>
                <c:pt idx="2661">
                  <c:v>0.81993055555555561</c:v>
                </c:pt>
                <c:pt idx="2662">
                  <c:v>0.81994212962962953</c:v>
                </c:pt>
                <c:pt idx="2663">
                  <c:v>0.81995370370370368</c:v>
                </c:pt>
                <c:pt idx="2664">
                  <c:v>0.81996527777777783</c:v>
                </c:pt>
                <c:pt idx="2665">
                  <c:v>0.81997685185185187</c:v>
                </c:pt>
                <c:pt idx="2666">
                  <c:v>0.81998842592592558</c:v>
                </c:pt>
                <c:pt idx="2667">
                  <c:v>0.82000000000000028</c:v>
                </c:pt>
                <c:pt idx="2668">
                  <c:v>0.82001157407407443</c:v>
                </c:pt>
                <c:pt idx="2669">
                  <c:v>0.82002314814814825</c:v>
                </c:pt>
                <c:pt idx="2670">
                  <c:v>0.82003472222222218</c:v>
                </c:pt>
                <c:pt idx="2671">
                  <c:v>0.82004629629629666</c:v>
                </c:pt>
                <c:pt idx="2672">
                  <c:v>0.82006944444444463</c:v>
                </c:pt>
                <c:pt idx="2673">
                  <c:v>0.82008101851851911</c:v>
                </c:pt>
                <c:pt idx="2674">
                  <c:v>0.82009259259259293</c:v>
                </c:pt>
                <c:pt idx="2675">
                  <c:v>0.82010416666666652</c:v>
                </c:pt>
                <c:pt idx="2676">
                  <c:v>0.82011574074074056</c:v>
                </c:pt>
                <c:pt idx="2677">
                  <c:v>0.82012731481481482</c:v>
                </c:pt>
                <c:pt idx="2678">
                  <c:v>0.82013888888888919</c:v>
                </c:pt>
                <c:pt idx="2679">
                  <c:v>0.82015046296296268</c:v>
                </c:pt>
                <c:pt idx="2680">
                  <c:v>0.82017361111111142</c:v>
                </c:pt>
                <c:pt idx="2681">
                  <c:v>0.82018518518518524</c:v>
                </c:pt>
                <c:pt idx="2682">
                  <c:v>0.82019675925925928</c:v>
                </c:pt>
                <c:pt idx="2683">
                  <c:v>0.82020833333333365</c:v>
                </c:pt>
                <c:pt idx="2684">
                  <c:v>0.82021990740740769</c:v>
                </c:pt>
                <c:pt idx="2685">
                  <c:v>0.82023148148148162</c:v>
                </c:pt>
                <c:pt idx="2686">
                  <c:v>0.82024305555555599</c:v>
                </c:pt>
                <c:pt idx="2687">
                  <c:v>0.82025462962962969</c:v>
                </c:pt>
                <c:pt idx="2688">
                  <c:v>0.82026620370370351</c:v>
                </c:pt>
                <c:pt idx="2689">
                  <c:v>0.82027777777777777</c:v>
                </c:pt>
                <c:pt idx="2690">
                  <c:v>0.82028935185185159</c:v>
                </c:pt>
                <c:pt idx="2691">
                  <c:v>0.82031249999999967</c:v>
                </c:pt>
                <c:pt idx="2692">
                  <c:v>0.82032407407407471</c:v>
                </c:pt>
                <c:pt idx="2693">
                  <c:v>0.82033564814814841</c:v>
                </c:pt>
                <c:pt idx="2694">
                  <c:v>0.82034722222222223</c:v>
                </c:pt>
                <c:pt idx="2695">
                  <c:v>0.8203587962962966</c:v>
                </c:pt>
                <c:pt idx="2696">
                  <c:v>0.82037037037037064</c:v>
                </c:pt>
                <c:pt idx="2697">
                  <c:v>0.82038194444444434</c:v>
                </c:pt>
                <c:pt idx="2698">
                  <c:v>0.82039351851851894</c:v>
                </c:pt>
                <c:pt idx="2699">
                  <c:v>0.8204050925925932</c:v>
                </c:pt>
                <c:pt idx="2700">
                  <c:v>0.82041666666666657</c:v>
                </c:pt>
                <c:pt idx="2701">
                  <c:v>0.8204282407407405</c:v>
                </c:pt>
                <c:pt idx="2702">
                  <c:v>0.82043981481481509</c:v>
                </c:pt>
                <c:pt idx="2703">
                  <c:v>0.82045138888888891</c:v>
                </c:pt>
                <c:pt idx="2704">
                  <c:v>0.82047453703703699</c:v>
                </c:pt>
                <c:pt idx="2705">
                  <c:v>0.82048611111111081</c:v>
                </c:pt>
                <c:pt idx="2706">
                  <c:v>0.82049768518518551</c:v>
                </c:pt>
                <c:pt idx="2707">
                  <c:v>0.82050925925925933</c:v>
                </c:pt>
                <c:pt idx="2708">
                  <c:v>0.82052083333333381</c:v>
                </c:pt>
                <c:pt idx="2709">
                  <c:v>0.8205324074074074</c:v>
                </c:pt>
                <c:pt idx="2710">
                  <c:v>0.82054398148148155</c:v>
                </c:pt>
                <c:pt idx="2711">
                  <c:v>0.8205555555555557</c:v>
                </c:pt>
                <c:pt idx="2712">
                  <c:v>0.82056712962962919</c:v>
                </c:pt>
                <c:pt idx="2713">
                  <c:v>0.82057870370370367</c:v>
                </c:pt>
                <c:pt idx="2714">
                  <c:v>0.82060185185185175</c:v>
                </c:pt>
                <c:pt idx="2715">
                  <c:v>0.82061342592592557</c:v>
                </c:pt>
                <c:pt idx="2716">
                  <c:v>0.8206250000000006</c:v>
                </c:pt>
                <c:pt idx="2717">
                  <c:v>0.82063657407407442</c:v>
                </c:pt>
                <c:pt idx="2718">
                  <c:v>0.82064814814814846</c:v>
                </c:pt>
                <c:pt idx="2719">
                  <c:v>0.8206597222222225</c:v>
                </c:pt>
                <c:pt idx="2720">
                  <c:v>0.82067129629629698</c:v>
                </c:pt>
                <c:pt idx="2721">
                  <c:v>0.82068287037037091</c:v>
                </c:pt>
                <c:pt idx="2722">
                  <c:v>0.82069444444444484</c:v>
                </c:pt>
                <c:pt idx="2723">
                  <c:v>0.82070601851851921</c:v>
                </c:pt>
                <c:pt idx="2724">
                  <c:v>0.82071759259259303</c:v>
                </c:pt>
                <c:pt idx="2725">
                  <c:v>0.82074074074074066</c:v>
                </c:pt>
                <c:pt idx="2726">
                  <c:v>0.82075231481481481</c:v>
                </c:pt>
                <c:pt idx="2727">
                  <c:v>0.82076388888888929</c:v>
                </c:pt>
                <c:pt idx="2728">
                  <c:v>0.820775462962963</c:v>
                </c:pt>
                <c:pt idx="2729">
                  <c:v>0.82078703703703704</c:v>
                </c:pt>
                <c:pt idx="2730">
                  <c:v>0.82079861111111174</c:v>
                </c:pt>
                <c:pt idx="2731">
                  <c:v>0.82081018518518523</c:v>
                </c:pt>
                <c:pt idx="2732">
                  <c:v>0.82082175925925915</c:v>
                </c:pt>
                <c:pt idx="2733">
                  <c:v>0.82083333333333364</c:v>
                </c:pt>
                <c:pt idx="2734">
                  <c:v>0.8208449074074079</c:v>
                </c:pt>
                <c:pt idx="2735">
                  <c:v>0.8208564814814816</c:v>
                </c:pt>
                <c:pt idx="2736">
                  <c:v>0.82087962962963001</c:v>
                </c:pt>
                <c:pt idx="2737">
                  <c:v>0.82089120370370405</c:v>
                </c:pt>
                <c:pt idx="2738">
                  <c:v>0.82090277777777787</c:v>
                </c:pt>
                <c:pt idx="2739">
                  <c:v>0.82091435185185158</c:v>
                </c:pt>
                <c:pt idx="2740">
                  <c:v>0.82092592592592561</c:v>
                </c:pt>
                <c:pt idx="2741">
                  <c:v>0.82093749999999999</c:v>
                </c:pt>
                <c:pt idx="2742">
                  <c:v>0.82094907407407491</c:v>
                </c:pt>
                <c:pt idx="2743">
                  <c:v>0.8209606481481484</c:v>
                </c:pt>
                <c:pt idx="2744">
                  <c:v>0.82097222222222221</c:v>
                </c:pt>
                <c:pt idx="2745">
                  <c:v>0.8209837962962967</c:v>
                </c:pt>
                <c:pt idx="2746">
                  <c:v>0.82099537037037085</c:v>
                </c:pt>
                <c:pt idx="2747">
                  <c:v>0.82100694444444444</c:v>
                </c:pt>
                <c:pt idx="2748">
                  <c:v>0.82101851851851892</c:v>
                </c:pt>
                <c:pt idx="2749">
                  <c:v>0.821041666666667</c:v>
                </c:pt>
                <c:pt idx="2750">
                  <c:v>0.82105324074074049</c:v>
                </c:pt>
                <c:pt idx="2751">
                  <c:v>0.82106481481481519</c:v>
                </c:pt>
                <c:pt idx="2752">
                  <c:v>0.8210763888888889</c:v>
                </c:pt>
                <c:pt idx="2753">
                  <c:v>0.82108796296296238</c:v>
                </c:pt>
                <c:pt idx="2754">
                  <c:v>0.82109953703703731</c:v>
                </c:pt>
                <c:pt idx="2755">
                  <c:v>0.82111111111111112</c:v>
                </c:pt>
                <c:pt idx="2756">
                  <c:v>0.82112268518518561</c:v>
                </c:pt>
                <c:pt idx="2757">
                  <c:v>0.8211342592592592</c:v>
                </c:pt>
                <c:pt idx="2758">
                  <c:v>0.82114583333333413</c:v>
                </c:pt>
                <c:pt idx="2759">
                  <c:v>0.82116898148148154</c:v>
                </c:pt>
                <c:pt idx="2760">
                  <c:v>0.82118055555555569</c:v>
                </c:pt>
                <c:pt idx="2761">
                  <c:v>0.82119212962962951</c:v>
                </c:pt>
                <c:pt idx="2762">
                  <c:v>0.82120370370370377</c:v>
                </c:pt>
                <c:pt idx="2763">
                  <c:v>0.82121527777777781</c:v>
                </c:pt>
                <c:pt idx="2764">
                  <c:v>0.82122685185185151</c:v>
                </c:pt>
                <c:pt idx="2765">
                  <c:v>0.82123842592592555</c:v>
                </c:pt>
                <c:pt idx="2766">
                  <c:v>0.82125000000000004</c:v>
                </c:pt>
                <c:pt idx="2767">
                  <c:v>0.8212615740740743</c:v>
                </c:pt>
                <c:pt idx="2768">
                  <c:v>0.82127314814814811</c:v>
                </c:pt>
                <c:pt idx="2769">
                  <c:v>0.82128472222222226</c:v>
                </c:pt>
                <c:pt idx="2770">
                  <c:v>0.82130787037037079</c:v>
                </c:pt>
                <c:pt idx="2771">
                  <c:v>0.8213194444444446</c:v>
                </c:pt>
                <c:pt idx="2772">
                  <c:v>0.82133101851851908</c:v>
                </c:pt>
                <c:pt idx="2773">
                  <c:v>0.82134259259259301</c:v>
                </c:pt>
                <c:pt idx="2774">
                  <c:v>0.8213541666666665</c:v>
                </c:pt>
                <c:pt idx="2775">
                  <c:v>0.82136574074074031</c:v>
                </c:pt>
                <c:pt idx="2776">
                  <c:v>0.8213773148148148</c:v>
                </c:pt>
                <c:pt idx="2777">
                  <c:v>0.82138888888888895</c:v>
                </c:pt>
                <c:pt idx="2778">
                  <c:v>0.82140046296296243</c:v>
                </c:pt>
                <c:pt idx="2779">
                  <c:v>0.82141203703703669</c:v>
                </c:pt>
                <c:pt idx="2780">
                  <c:v>0.82142361111111151</c:v>
                </c:pt>
                <c:pt idx="2781">
                  <c:v>0.82144675925925892</c:v>
                </c:pt>
                <c:pt idx="2782">
                  <c:v>0.82145833333333362</c:v>
                </c:pt>
                <c:pt idx="2783">
                  <c:v>0.82146990740740744</c:v>
                </c:pt>
                <c:pt idx="2784">
                  <c:v>0.8214814814814817</c:v>
                </c:pt>
                <c:pt idx="2785">
                  <c:v>0.82149305555555563</c:v>
                </c:pt>
                <c:pt idx="2786">
                  <c:v>0.82150462962962967</c:v>
                </c:pt>
                <c:pt idx="2787">
                  <c:v>0.82151620370370348</c:v>
                </c:pt>
                <c:pt idx="2788">
                  <c:v>0.82152777777777752</c:v>
                </c:pt>
                <c:pt idx="2789">
                  <c:v>0.82153935185185156</c:v>
                </c:pt>
                <c:pt idx="2790">
                  <c:v>0.82155092592592538</c:v>
                </c:pt>
                <c:pt idx="2791">
                  <c:v>0.82156249999999975</c:v>
                </c:pt>
                <c:pt idx="2792">
                  <c:v>0.82157407407407435</c:v>
                </c:pt>
                <c:pt idx="2793">
                  <c:v>0.8215972222222222</c:v>
                </c:pt>
                <c:pt idx="2794">
                  <c:v>0.82160879629629679</c:v>
                </c:pt>
                <c:pt idx="2795">
                  <c:v>0.82163194444444465</c:v>
                </c:pt>
                <c:pt idx="2796">
                  <c:v>0.82164351851851936</c:v>
                </c:pt>
                <c:pt idx="2797">
                  <c:v>0.82165509259259339</c:v>
                </c:pt>
                <c:pt idx="2798">
                  <c:v>0.82166666666666666</c:v>
                </c:pt>
                <c:pt idx="2799">
                  <c:v>0.8216782407407407</c:v>
                </c:pt>
                <c:pt idx="2800">
                  <c:v>0.8216898148148154</c:v>
                </c:pt>
                <c:pt idx="2801">
                  <c:v>0.82171296296296237</c:v>
                </c:pt>
                <c:pt idx="2802">
                  <c:v>0.82172453703703741</c:v>
                </c:pt>
                <c:pt idx="2803">
                  <c:v>0.82173611111111111</c:v>
                </c:pt>
                <c:pt idx="2804">
                  <c:v>0.82174768518518582</c:v>
                </c:pt>
                <c:pt idx="2805">
                  <c:v>0.82175925925925952</c:v>
                </c:pt>
                <c:pt idx="2806">
                  <c:v>0.82177083333333412</c:v>
                </c:pt>
                <c:pt idx="2807">
                  <c:v>0.8217824074074076</c:v>
                </c:pt>
                <c:pt idx="2808">
                  <c:v>0.82179398148148164</c:v>
                </c:pt>
                <c:pt idx="2809">
                  <c:v>0.82180555555555601</c:v>
                </c:pt>
                <c:pt idx="2810">
                  <c:v>0.82181712962962949</c:v>
                </c:pt>
                <c:pt idx="2811">
                  <c:v>0.82184027777777802</c:v>
                </c:pt>
                <c:pt idx="2812">
                  <c:v>0.82185185185185183</c:v>
                </c:pt>
                <c:pt idx="2813">
                  <c:v>0.82186342592592565</c:v>
                </c:pt>
                <c:pt idx="2814">
                  <c:v>0.82187500000000036</c:v>
                </c:pt>
                <c:pt idx="2815">
                  <c:v>0.82188657407407439</c:v>
                </c:pt>
                <c:pt idx="2816">
                  <c:v>0.82189814814814843</c:v>
                </c:pt>
                <c:pt idx="2817">
                  <c:v>0.82190972222222225</c:v>
                </c:pt>
                <c:pt idx="2818">
                  <c:v>0.82192129629629684</c:v>
                </c:pt>
                <c:pt idx="2819">
                  <c:v>0.82193287037037066</c:v>
                </c:pt>
                <c:pt idx="2820">
                  <c:v>0.82194444444444492</c:v>
                </c:pt>
                <c:pt idx="2821">
                  <c:v>0.82195601851851896</c:v>
                </c:pt>
                <c:pt idx="2822">
                  <c:v>0.821967592592593</c:v>
                </c:pt>
                <c:pt idx="2823">
                  <c:v>0.82197916666666671</c:v>
                </c:pt>
                <c:pt idx="2824">
                  <c:v>0.82199074074074052</c:v>
                </c:pt>
                <c:pt idx="2825">
                  <c:v>0.82201388888888882</c:v>
                </c:pt>
                <c:pt idx="2826">
                  <c:v>0.82202546296296297</c:v>
                </c:pt>
                <c:pt idx="2827">
                  <c:v>0.82203703703703701</c:v>
                </c:pt>
                <c:pt idx="2828">
                  <c:v>0.82204861111111172</c:v>
                </c:pt>
                <c:pt idx="2829">
                  <c:v>0.82206018518518509</c:v>
                </c:pt>
                <c:pt idx="2830">
                  <c:v>0.82207175925925924</c:v>
                </c:pt>
                <c:pt idx="2831">
                  <c:v>0.82208333333333361</c:v>
                </c:pt>
                <c:pt idx="2832">
                  <c:v>0.82209490740740765</c:v>
                </c:pt>
                <c:pt idx="2833">
                  <c:v>0.82210648148148169</c:v>
                </c:pt>
                <c:pt idx="2834">
                  <c:v>0.82211805555555562</c:v>
                </c:pt>
                <c:pt idx="2835">
                  <c:v>0.82214120370370414</c:v>
                </c:pt>
                <c:pt idx="2836">
                  <c:v>0.82215277777777751</c:v>
                </c:pt>
                <c:pt idx="2837">
                  <c:v>0.82216435185185155</c:v>
                </c:pt>
                <c:pt idx="2838">
                  <c:v>0.82217592592592559</c:v>
                </c:pt>
                <c:pt idx="2839">
                  <c:v>0.82218750000000007</c:v>
                </c:pt>
                <c:pt idx="2840">
                  <c:v>0.82219907407407467</c:v>
                </c:pt>
                <c:pt idx="2841">
                  <c:v>0.82221064814814815</c:v>
                </c:pt>
                <c:pt idx="2842">
                  <c:v>0.8222222222222223</c:v>
                </c:pt>
                <c:pt idx="2843">
                  <c:v>0.82223379629629623</c:v>
                </c:pt>
                <c:pt idx="2844">
                  <c:v>0.82224537037037082</c:v>
                </c:pt>
                <c:pt idx="2845">
                  <c:v>0.82225694444444442</c:v>
                </c:pt>
                <c:pt idx="2846">
                  <c:v>0.82228009259259294</c:v>
                </c:pt>
                <c:pt idx="2847">
                  <c:v>0.82229166666666664</c:v>
                </c:pt>
                <c:pt idx="2848">
                  <c:v>0.82230324074074057</c:v>
                </c:pt>
                <c:pt idx="2849">
                  <c:v>0.82231481481481483</c:v>
                </c:pt>
                <c:pt idx="2850">
                  <c:v>0.82232638888888887</c:v>
                </c:pt>
                <c:pt idx="2851">
                  <c:v>0.82233796296296235</c:v>
                </c:pt>
                <c:pt idx="2852">
                  <c:v>0.82234953703703739</c:v>
                </c:pt>
                <c:pt idx="2853">
                  <c:v>0.82236111111111121</c:v>
                </c:pt>
                <c:pt idx="2854">
                  <c:v>0.82237268518518514</c:v>
                </c:pt>
                <c:pt idx="2855">
                  <c:v>0.82238425925925929</c:v>
                </c:pt>
                <c:pt idx="2856">
                  <c:v>0.8224074074074077</c:v>
                </c:pt>
                <c:pt idx="2857">
                  <c:v>0.8224189814814814</c:v>
                </c:pt>
                <c:pt idx="2858">
                  <c:v>0.82243055555555555</c:v>
                </c:pt>
                <c:pt idx="2859">
                  <c:v>0.82244212962962959</c:v>
                </c:pt>
                <c:pt idx="2860">
                  <c:v>0.82245370370370352</c:v>
                </c:pt>
                <c:pt idx="2861">
                  <c:v>0.82246527777777778</c:v>
                </c:pt>
                <c:pt idx="2862">
                  <c:v>0.82247685185185149</c:v>
                </c:pt>
                <c:pt idx="2863">
                  <c:v>0.82248842592592553</c:v>
                </c:pt>
                <c:pt idx="2864">
                  <c:v>0.8224999999999999</c:v>
                </c:pt>
                <c:pt idx="2865">
                  <c:v>0.82251157407407405</c:v>
                </c:pt>
                <c:pt idx="2866">
                  <c:v>0.8225231481481482</c:v>
                </c:pt>
                <c:pt idx="2867">
                  <c:v>0.8225347222222219</c:v>
                </c:pt>
                <c:pt idx="2868">
                  <c:v>0.82254629629629661</c:v>
                </c:pt>
                <c:pt idx="2869">
                  <c:v>0.82255787037037065</c:v>
                </c:pt>
                <c:pt idx="2870">
                  <c:v>0.82258101851851895</c:v>
                </c:pt>
                <c:pt idx="2871">
                  <c:v>0.82259259259259265</c:v>
                </c:pt>
                <c:pt idx="2872">
                  <c:v>0.82260416666666669</c:v>
                </c:pt>
                <c:pt idx="2873">
                  <c:v>0.82261574074074051</c:v>
                </c:pt>
                <c:pt idx="2874">
                  <c:v>0.82262731481481521</c:v>
                </c:pt>
                <c:pt idx="2875">
                  <c:v>0.82263888888888914</c:v>
                </c:pt>
                <c:pt idx="2876">
                  <c:v>0.82265046296296296</c:v>
                </c:pt>
                <c:pt idx="2877">
                  <c:v>0.82266203703703711</c:v>
                </c:pt>
                <c:pt idx="2878">
                  <c:v>0.82267361111111148</c:v>
                </c:pt>
                <c:pt idx="2879">
                  <c:v>0.82268518518518552</c:v>
                </c:pt>
                <c:pt idx="2880">
                  <c:v>0.82270833333333382</c:v>
                </c:pt>
                <c:pt idx="2881">
                  <c:v>0.82271990740740764</c:v>
                </c:pt>
                <c:pt idx="2882">
                  <c:v>0.8227314814814819</c:v>
                </c:pt>
                <c:pt idx="2883">
                  <c:v>0.82274305555555594</c:v>
                </c:pt>
                <c:pt idx="2884">
                  <c:v>0.82275462962962964</c:v>
                </c:pt>
                <c:pt idx="2885">
                  <c:v>0.82276620370370368</c:v>
                </c:pt>
                <c:pt idx="2886">
                  <c:v>0.82277777777777772</c:v>
                </c:pt>
                <c:pt idx="2887">
                  <c:v>0.82278935185185187</c:v>
                </c:pt>
                <c:pt idx="2888">
                  <c:v>0.82280092592592569</c:v>
                </c:pt>
                <c:pt idx="2889">
                  <c:v>0.82281249999999961</c:v>
                </c:pt>
                <c:pt idx="2890">
                  <c:v>0.82282407407407476</c:v>
                </c:pt>
                <c:pt idx="2891">
                  <c:v>0.82284722222222262</c:v>
                </c:pt>
                <c:pt idx="2892">
                  <c:v>0.82285879629629655</c:v>
                </c:pt>
                <c:pt idx="2893">
                  <c:v>0.82287037037037092</c:v>
                </c:pt>
                <c:pt idx="2894">
                  <c:v>0.82288194444444462</c:v>
                </c:pt>
                <c:pt idx="2895">
                  <c:v>0.82289351851851922</c:v>
                </c:pt>
                <c:pt idx="2896">
                  <c:v>0.82290509259259337</c:v>
                </c:pt>
                <c:pt idx="2897">
                  <c:v>0.82291666666666652</c:v>
                </c:pt>
                <c:pt idx="2898">
                  <c:v>0.82292824074074078</c:v>
                </c:pt>
                <c:pt idx="2899">
                  <c:v>0.82293981481481504</c:v>
                </c:pt>
                <c:pt idx="2900">
                  <c:v>0.82295138888888919</c:v>
                </c:pt>
                <c:pt idx="2901">
                  <c:v>0.82297453703703705</c:v>
                </c:pt>
                <c:pt idx="2902">
                  <c:v>0.82298611111111108</c:v>
                </c:pt>
                <c:pt idx="2903">
                  <c:v>0.82299768518518546</c:v>
                </c:pt>
                <c:pt idx="2904">
                  <c:v>0.82300925925925961</c:v>
                </c:pt>
                <c:pt idx="2905">
                  <c:v>0.82302083333333398</c:v>
                </c:pt>
                <c:pt idx="2906">
                  <c:v>0.82303240740740735</c:v>
                </c:pt>
                <c:pt idx="2907">
                  <c:v>0.82304398148148161</c:v>
                </c:pt>
                <c:pt idx="2908">
                  <c:v>0.82305555555555565</c:v>
                </c:pt>
                <c:pt idx="2909">
                  <c:v>0.82306712962962958</c:v>
                </c:pt>
                <c:pt idx="2910">
                  <c:v>0.82307870370370362</c:v>
                </c:pt>
                <c:pt idx="2911">
                  <c:v>0.8230902777777781</c:v>
                </c:pt>
                <c:pt idx="2912">
                  <c:v>0.82310185185185192</c:v>
                </c:pt>
                <c:pt idx="2913">
                  <c:v>0.8231134259259254</c:v>
                </c:pt>
                <c:pt idx="2914">
                  <c:v>0.82312500000000033</c:v>
                </c:pt>
                <c:pt idx="2915">
                  <c:v>0.82314814814814852</c:v>
                </c:pt>
                <c:pt idx="2916">
                  <c:v>0.82315972222222233</c:v>
                </c:pt>
                <c:pt idx="2917">
                  <c:v>0.82317129629629682</c:v>
                </c:pt>
                <c:pt idx="2918">
                  <c:v>0.82318287037037063</c:v>
                </c:pt>
                <c:pt idx="2919">
                  <c:v>0.82319444444444489</c:v>
                </c:pt>
                <c:pt idx="2920">
                  <c:v>0.82320601851851893</c:v>
                </c:pt>
                <c:pt idx="2921">
                  <c:v>0.82321759259259264</c:v>
                </c:pt>
                <c:pt idx="2922">
                  <c:v>0.82322916666666668</c:v>
                </c:pt>
                <c:pt idx="2923">
                  <c:v>0.8232407407407405</c:v>
                </c:pt>
                <c:pt idx="2924">
                  <c:v>0.82325231481481476</c:v>
                </c:pt>
                <c:pt idx="2925">
                  <c:v>0.82327546296296261</c:v>
                </c:pt>
                <c:pt idx="2926">
                  <c:v>0.82328703703703709</c:v>
                </c:pt>
                <c:pt idx="2927">
                  <c:v>0.82329861111111136</c:v>
                </c:pt>
                <c:pt idx="2928">
                  <c:v>0.82331018518518517</c:v>
                </c:pt>
                <c:pt idx="2929">
                  <c:v>0.82332175925925932</c:v>
                </c:pt>
                <c:pt idx="2930">
                  <c:v>0.82333333333333369</c:v>
                </c:pt>
                <c:pt idx="2931">
                  <c:v>0.82334490740740762</c:v>
                </c:pt>
                <c:pt idx="2932">
                  <c:v>0.82335648148148144</c:v>
                </c:pt>
                <c:pt idx="2933">
                  <c:v>0.8233680555555557</c:v>
                </c:pt>
                <c:pt idx="2934">
                  <c:v>0.82337962962962974</c:v>
                </c:pt>
                <c:pt idx="2935">
                  <c:v>0.823391203703704</c:v>
                </c:pt>
                <c:pt idx="2936">
                  <c:v>0.82341435185185141</c:v>
                </c:pt>
                <c:pt idx="2937">
                  <c:v>0.82342592592592556</c:v>
                </c:pt>
                <c:pt idx="2938">
                  <c:v>0.8234374999999996</c:v>
                </c:pt>
                <c:pt idx="2939">
                  <c:v>0.82344907407407475</c:v>
                </c:pt>
                <c:pt idx="2940">
                  <c:v>0.82346064814814823</c:v>
                </c:pt>
                <c:pt idx="2941">
                  <c:v>0.82347222222222216</c:v>
                </c:pt>
                <c:pt idx="2942">
                  <c:v>0.82348379629629631</c:v>
                </c:pt>
                <c:pt idx="2943">
                  <c:v>0.82349537037037079</c:v>
                </c:pt>
                <c:pt idx="2944">
                  <c:v>0.8235069444444445</c:v>
                </c:pt>
                <c:pt idx="2945">
                  <c:v>0.82351851851851865</c:v>
                </c:pt>
                <c:pt idx="2946">
                  <c:v>0.82354166666666673</c:v>
                </c:pt>
                <c:pt idx="2947">
                  <c:v>0.82355324074074043</c:v>
                </c:pt>
                <c:pt idx="2948">
                  <c:v>0.82356481481481481</c:v>
                </c:pt>
                <c:pt idx="2949">
                  <c:v>0.82357638888888851</c:v>
                </c:pt>
                <c:pt idx="2950">
                  <c:v>0.82358796296296233</c:v>
                </c:pt>
                <c:pt idx="2951">
                  <c:v>0.82359953703703714</c:v>
                </c:pt>
                <c:pt idx="2952">
                  <c:v>0.8236111111111114</c:v>
                </c:pt>
                <c:pt idx="2953">
                  <c:v>0.82362268518518555</c:v>
                </c:pt>
                <c:pt idx="2954">
                  <c:v>0.82363425925925959</c:v>
                </c:pt>
                <c:pt idx="2955">
                  <c:v>0.82364583333333408</c:v>
                </c:pt>
                <c:pt idx="2956">
                  <c:v>0.82365740740740778</c:v>
                </c:pt>
                <c:pt idx="2957">
                  <c:v>0.8236689814814816</c:v>
                </c:pt>
                <c:pt idx="2958">
                  <c:v>0.82368055555555564</c:v>
                </c:pt>
                <c:pt idx="2959">
                  <c:v>0.82369212962962968</c:v>
                </c:pt>
                <c:pt idx="2960">
                  <c:v>0.82371527777777775</c:v>
                </c:pt>
                <c:pt idx="2961">
                  <c:v>0.8237268518518519</c:v>
                </c:pt>
                <c:pt idx="2962">
                  <c:v>0.8237384259259255</c:v>
                </c:pt>
                <c:pt idx="2963">
                  <c:v>0.82375000000000032</c:v>
                </c:pt>
                <c:pt idx="2964">
                  <c:v>0.82376157407407447</c:v>
                </c:pt>
                <c:pt idx="2965">
                  <c:v>0.8237731481481485</c:v>
                </c:pt>
                <c:pt idx="2966">
                  <c:v>0.82378472222222221</c:v>
                </c:pt>
                <c:pt idx="2967">
                  <c:v>0.8237962962962968</c:v>
                </c:pt>
                <c:pt idx="2968">
                  <c:v>0.82380787037037084</c:v>
                </c:pt>
                <c:pt idx="2969">
                  <c:v>0.82381944444444488</c:v>
                </c:pt>
                <c:pt idx="2970">
                  <c:v>0.82384259259259296</c:v>
                </c:pt>
                <c:pt idx="2971">
                  <c:v>0.82385416666666667</c:v>
                </c:pt>
                <c:pt idx="2972">
                  <c:v>0.82386574074074059</c:v>
                </c:pt>
                <c:pt idx="2973">
                  <c:v>0.82387731481481474</c:v>
                </c:pt>
                <c:pt idx="2974">
                  <c:v>0.82388888888888923</c:v>
                </c:pt>
                <c:pt idx="2975">
                  <c:v>0.82390046296296271</c:v>
                </c:pt>
                <c:pt idx="2976">
                  <c:v>0.82391203703703697</c:v>
                </c:pt>
                <c:pt idx="2977">
                  <c:v>0.82392361111111145</c:v>
                </c:pt>
                <c:pt idx="2978">
                  <c:v>0.82393518518518549</c:v>
                </c:pt>
                <c:pt idx="2979">
                  <c:v>0.82394675925925931</c:v>
                </c:pt>
                <c:pt idx="2980">
                  <c:v>0.82395833333333368</c:v>
                </c:pt>
                <c:pt idx="2981">
                  <c:v>0.82398148148148165</c:v>
                </c:pt>
                <c:pt idx="2982">
                  <c:v>0.82399305555555602</c:v>
                </c:pt>
                <c:pt idx="2983">
                  <c:v>0.82400462962962961</c:v>
                </c:pt>
                <c:pt idx="2984">
                  <c:v>0.82401620370370354</c:v>
                </c:pt>
                <c:pt idx="2985">
                  <c:v>0.8240277777777778</c:v>
                </c:pt>
                <c:pt idx="2986">
                  <c:v>0.82403935185185162</c:v>
                </c:pt>
                <c:pt idx="2987">
                  <c:v>0.82405092592592555</c:v>
                </c:pt>
                <c:pt idx="2988">
                  <c:v>0.8240624999999997</c:v>
                </c:pt>
                <c:pt idx="2989">
                  <c:v>0.82407407407407474</c:v>
                </c:pt>
                <c:pt idx="2990">
                  <c:v>0.82408564814814844</c:v>
                </c:pt>
                <c:pt idx="2991">
                  <c:v>0.82410879629629663</c:v>
                </c:pt>
                <c:pt idx="2992">
                  <c:v>0.82412037037037089</c:v>
                </c:pt>
                <c:pt idx="2993">
                  <c:v>0.8241319444444446</c:v>
                </c:pt>
                <c:pt idx="2994">
                  <c:v>0.82414351851851908</c:v>
                </c:pt>
                <c:pt idx="2995">
                  <c:v>0.82415509259259334</c:v>
                </c:pt>
                <c:pt idx="2996">
                  <c:v>0.82416666666666649</c:v>
                </c:pt>
                <c:pt idx="2997">
                  <c:v>0.82417824074074053</c:v>
                </c:pt>
                <c:pt idx="2998">
                  <c:v>0.82418981481481512</c:v>
                </c:pt>
                <c:pt idx="2999">
                  <c:v>0.82420138888888894</c:v>
                </c:pt>
                <c:pt idx="3000">
                  <c:v>0.82421296296296231</c:v>
                </c:pt>
                <c:pt idx="3001">
                  <c:v>0.82422453703703702</c:v>
                </c:pt>
                <c:pt idx="3002">
                  <c:v>0.82423611111111106</c:v>
                </c:pt>
                <c:pt idx="3003">
                  <c:v>0.82425925925925969</c:v>
                </c:pt>
                <c:pt idx="3004">
                  <c:v>0.82427083333333384</c:v>
                </c:pt>
                <c:pt idx="3005">
                  <c:v>0.82428240740740744</c:v>
                </c:pt>
                <c:pt idx="3006">
                  <c:v>0.8242939814814817</c:v>
                </c:pt>
                <c:pt idx="3007">
                  <c:v>0.82430555555555562</c:v>
                </c:pt>
                <c:pt idx="3008">
                  <c:v>0.82431712962962922</c:v>
                </c:pt>
                <c:pt idx="3009">
                  <c:v>0.8243287037037037</c:v>
                </c:pt>
                <c:pt idx="3010">
                  <c:v>0.82434027777777785</c:v>
                </c:pt>
                <c:pt idx="3011">
                  <c:v>0.82435185185185189</c:v>
                </c:pt>
                <c:pt idx="3012">
                  <c:v>0.82436342592592537</c:v>
                </c:pt>
                <c:pt idx="3013">
                  <c:v>0.82438657407407412</c:v>
                </c:pt>
                <c:pt idx="3014">
                  <c:v>0.82439814814814805</c:v>
                </c:pt>
                <c:pt idx="3015">
                  <c:v>0.8244097222222222</c:v>
                </c:pt>
                <c:pt idx="3016">
                  <c:v>0.82442129629629679</c:v>
                </c:pt>
                <c:pt idx="3017">
                  <c:v>0.82443287037037061</c:v>
                </c:pt>
                <c:pt idx="3018">
                  <c:v>0.82444444444444465</c:v>
                </c:pt>
                <c:pt idx="3019">
                  <c:v>0.82445601851851891</c:v>
                </c:pt>
                <c:pt idx="3020">
                  <c:v>0.82446759259259261</c:v>
                </c:pt>
                <c:pt idx="3021">
                  <c:v>0.82447916666666676</c:v>
                </c:pt>
                <c:pt idx="3022">
                  <c:v>0.82449074074074058</c:v>
                </c:pt>
                <c:pt idx="3023">
                  <c:v>0.82451388888888888</c:v>
                </c:pt>
                <c:pt idx="3024">
                  <c:v>0.8245254629629627</c:v>
                </c:pt>
                <c:pt idx="3025">
                  <c:v>0.82453703703703696</c:v>
                </c:pt>
                <c:pt idx="3026">
                  <c:v>0.82454861111111144</c:v>
                </c:pt>
                <c:pt idx="3027">
                  <c:v>0.82456018518518526</c:v>
                </c:pt>
                <c:pt idx="3028">
                  <c:v>0.8245717592592593</c:v>
                </c:pt>
                <c:pt idx="3029">
                  <c:v>0.82458333333333333</c:v>
                </c:pt>
                <c:pt idx="3030">
                  <c:v>0.8245949074074076</c:v>
                </c:pt>
                <c:pt idx="3031">
                  <c:v>0.82460648148148163</c:v>
                </c:pt>
                <c:pt idx="3032">
                  <c:v>0.8246180555555559</c:v>
                </c:pt>
                <c:pt idx="3033">
                  <c:v>0.82462962962962993</c:v>
                </c:pt>
                <c:pt idx="3034">
                  <c:v>0.82464120370370431</c:v>
                </c:pt>
                <c:pt idx="3035">
                  <c:v>0.82465277777777779</c:v>
                </c:pt>
                <c:pt idx="3036">
                  <c:v>0.82467592592592587</c:v>
                </c:pt>
                <c:pt idx="3037">
                  <c:v>0.82468750000000002</c:v>
                </c:pt>
                <c:pt idx="3038">
                  <c:v>0.82469907407407506</c:v>
                </c:pt>
                <c:pt idx="3039">
                  <c:v>0.82471064814814843</c:v>
                </c:pt>
                <c:pt idx="3040">
                  <c:v>0.82472222222222225</c:v>
                </c:pt>
                <c:pt idx="3041">
                  <c:v>0.82473379629629662</c:v>
                </c:pt>
                <c:pt idx="3042">
                  <c:v>0.8247453703703711</c:v>
                </c:pt>
                <c:pt idx="3043">
                  <c:v>0.8247569444444447</c:v>
                </c:pt>
                <c:pt idx="3044">
                  <c:v>0.82476851851851896</c:v>
                </c:pt>
                <c:pt idx="3045">
                  <c:v>0.82478009259259333</c:v>
                </c:pt>
                <c:pt idx="3046">
                  <c:v>0.82479166666666703</c:v>
                </c:pt>
                <c:pt idx="3047">
                  <c:v>0.82481481481481511</c:v>
                </c:pt>
                <c:pt idx="3048">
                  <c:v>0.82482638888888893</c:v>
                </c:pt>
                <c:pt idx="3049">
                  <c:v>0.82483796296296241</c:v>
                </c:pt>
                <c:pt idx="3050">
                  <c:v>0.82484953703703734</c:v>
                </c:pt>
                <c:pt idx="3051">
                  <c:v>0.82486111111111149</c:v>
                </c:pt>
                <c:pt idx="3052">
                  <c:v>0.82487268518518553</c:v>
                </c:pt>
                <c:pt idx="3053">
                  <c:v>0.82488425925925923</c:v>
                </c:pt>
                <c:pt idx="3054">
                  <c:v>0.82489583333333405</c:v>
                </c:pt>
                <c:pt idx="3055">
                  <c:v>0.82490740740740764</c:v>
                </c:pt>
                <c:pt idx="3056">
                  <c:v>0.82491898148148168</c:v>
                </c:pt>
                <c:pt idx="3057">
                  <c:v>0.82493055555555561</c:v>
                </c:pt>
                <c:pt idx="3058">
                  <c:v>0.82495370370370369</c:v>
                </c:pt>
                <c:pt idx="3059">
                  <c:v>0.82496527777777784</c:v>
                </c:pt>
                <c:pt idx="3060">
                  <c:v>0.82497685185185177</c:v>
                </c:pt>
                <c:pt idx="3061">
                  <c:v>0.82498842592592558</c:v>
                </c:pt>
                <c:pt idx="3062">
                  <c:v>0.8250000000000004</c:v>
                </c:pt>
                <c:pt idx="3063">
                  <c:v>0.82501157407407444</c:v>
                </c:pt>
                <c:pt idx="3064">
                  <c:v>0.82502314814814814</c:v>
                </c:pt>
                <c:pt idx="3065">
                  <c:v>0.82503472222222218</c:v>
                </c:pt>
                <c:pt idx="3066">
                  <c:v>0.82504629629629678</c:v>
                </c:pt>
                <c:pt idx="3067">
                  <c:v>0.82505787037037082</c:v>
                </c:pt>
                <c:pt idx="3068">
                  <c:v>0.82508101851851934</c:v>
                </c:pt>
                <c:pt idx="3069">
                  <c:v>0.82509259259259293</c:v>
                </c:pt>
                <c:pt idx="3070">
                  <c:v>0.82510416666666653</c:v>
                </c:pt>
                <c:pt idx="3071">
                  <c:v>0.82511574074074057</c:v>
                </c:pt>
                <c:pt idx="3072">
                  <c:v>0.82512731481481483</c:v>
                </c:pt>
                <c:pt idx="3073">
                  <c:v>0.82513888888888931</c:v>
                </c:pt>
                <c:pt idx="3074">
                  <c:v>0.82515046296296257</c:v>
                </c:pt>
                <c:pt idx="3075">
                  <c:v>0.82516203703703672</c:v>
                </c:pt>
                <c:pt idx="3076">
                  <c:v>0.82517361111111143</c:v>
                </c:pt>
                <c:pt idx="3077">
                  <c:v>0.82518518518518524</c:v>
                </c:pt>
                <c:pt idx="3078">
                  <c:v>0.82519675925925917</c:v>
                </c:pt>
                <c:pt idx="3079">
                  <c:v>0.82520833333333365</c:v>
                </c:pt>
                <c:pt idx="3080">
                  <c:v>0.82521990740740769</c:v>
                </c:pt>
                <c:pt idx="3081">
                  <c:v>0.82524305555555588</c:v>
                </c:pt>
                <c:pt idx="3082">
                  <c:v>0.8252546296296297</c:v>
                </c:pt>
                <c:pt idx="3083">
                  <c:v>0.82526620370370352</c:v>
                </c:pt>
                <c:pt idx="3084">
                  <c:v>0.82527777777777767</c:v>
                </c:pt>
                <c:pt idx="3085">
                  <c:v>0.82528935185185159</c:v>
                </c:pt>
                <c:pt idx="3086">
                  <c:v>0.82530092592592541</c:v>
                </c:pt>
                <c:pt idx="3087">
                  <c:v>0.82531249999999967</c:v>
                </c:pt>
                <c:pt idx="3088">
                  <c:v>0.82532407407407449</c:v>
                </c:pt>
                <c:pt idx="3089">
                  <c:v>0.82533564814814842</c:v>
                </c:pt>
                <c:pt idx="3090">
                  <c:v>0.82534722222222223</c:v>
                </c:pt>
                <c:pt idx="3091">
                  <c:v>0.8253587962962966</c:v>
                </c:pt>
                <c:pt idx="3092">
                  <c:v>0.82538194444444468</c:v>
                </c:pt>
                <c:pt idx="3093">
                  <c:v>0.82539351851851894</c:v>
                </c:pt>
                <c:pt idx="3094">
                  <c:v>0.8254050925925932</c:v>
                </c:pt>
                <c:pt idx="3095">
                  <c:v>0.82541666666666658</c:v>
                </c:pt>
                <c:pt idx="3096">
                  <c:v>0.8254282407407405</c:v>
                </c:pt>
                <c:pt idx="3097">
                  <c:v>0.82543981481481521</c:v>
                </c:pt>
                <c:pt idx="3098">
                  <c:v>0.82545138888888892</c:v>
                </c:pt>
                <c:pt idx="3099">
                  <c:v>0.82546296296296207</c:v>
                </c:pt>
                <c:pt idx="3100">
                  <c:v>0.82547453703703699</c:v>
                </c:pt>
                <c:pt idx="3101">
                  <c:v>0.82548611111111081</c:v>
                </c:pt>
                <c:pt idx="3102">
                  <c:v>0.82549768518518563</c:v>
                </c:pt>
                <c:pt idx="3103">
                  <c:v>0.82552083333333393</c:v>
                </c:pt>
                <c:pt idx="3104">
                  <c:v>0.82553240740740741</c:v>
                </c:pt>
                <c:pt idx="3105">
                  <c:v>0.82554398148148145</c:v>
                </c:pt>
                <c:pt idx="3106">
                  <c:v>0.8255555555555556</c:v>
                </c:pt>
                <c:pt idx="3107">
                  <c:v>0.82556712962962919</c:v>
                </c:pt>
                <c:pt idx="3108">
                  <c:v>0.82557870370370379</c:v>
                </c:pt>
                <c:pt idx="3109">
                  <c:v>0.82559027777777771</c:v>
                </c:pt>
                <c:pt idx="3110">
                  <c:v>0.8256018518518522</c:v>
                </c:pt>
                <c:pt idx="3111">
                  <c:v>0.82561342592592557</c:v>
                </c:pt>
                <c:pt idx="3112">
                  <c:v>0.82562500000000061</c:v>
                </c:pt>
                <c:pt idx="3113">
                  <c:v>0.82564814814814846</c:v>
                </c:pt>
                <c:pt idx="3114">
                  <c:v>0.82565972222222261</c:v>
                </c:pt>
                <c:pt idx="3115">
                  <c:v>0.82567129629629699</c:v>
                </c:pt>
                <c:pt idx="3116">
                  <c:v>0.82568287037037091</c:v>
                </c:pt>
                <c:pt idx="3117">
                  <c:v>0.82569444444444484</c:v>
                </c:pt>
                <c:pt idx="3118">
                  <c:v>0.82570601851851921</c:v>
                </c:pt>
                <c:pt idx="3119">
                  <c:v>0.82571759259259303</c:v>
                </c:pt>
                <c:pt idx="3120">
                  <c:v>0.82572916666666663</c:v>
                </c:pt>
                <c:pt idx="3121">
                  <c:v>0.82574074074074078</c:v>
                </c:pt>
                <c:pt idx="3122">
                  <c:v>0.82575231481481481</c:v>
                </c:pt>
                <c:pt idx="3123">
                  <c:v>0.8257638888888893</c:v>
                </c:pt>
                <c:pt idx="3124">
                  <c:v>0.82577546296296289</c:v>
                </c:pt>
                <c:pt idx="3125">
                  <c:v>0.82578703703703704</c:v>
                </c:pt>
                <c:pt idx="3126">
                  <c:v>0.82581018518518512</c:v>
                </c:pt>
                <c:pt idx="3127">
                  <c:v>0.8258217592592596</c:v>
                </c:pt>
                <c:pt idx="3128">
                  <c:v>0.82583333333333364</c:v>
                </c:pt>
                <c:pt idx="3129">
                  <c:v>0.8258449074074079</c:v>
                </c:pt>
                <c:pt idx="3130">
                  <c:v>0.82585648148148161</c:v>
                </c:pt>
                <c:pt idx="3131">
                  <c:v>0.82586805555555565</c:v>
                </c:pt>
                <c:pt idx="3132">
                  <c:v>0.82587962962963002</c:v>
                </c:pt>
                <c:pt idx="3133">
                  <c:v>0.82589120370370406</c:v>
                </c:pt>
                <c:pt idx="3134">
                  <c:v>0.82590277777777776</c:v>
                </c:pt>
                <c:pt idx="3135">
                  <c:v>0.82591435185185158</c:v>
                </c:pt>
                <c:pt idx="3136">
                  <c:v>0.82592592592592562</c:v>
                </c:pt>
                <c:pt idx="3137">
                  <c:v>0.82594907407407481</c:v>
                </c:pt>
                <c:pt idx="3138">
                  <c:v>0.82596064814814851</c:v>
                </c:pt>
                <c:pt idx="3139">
                  <c:v>0.82597222222222222</c:v>
                </c:pt>
                <c:pt idx="3140">
                  <c:v>0.8259837962962967</c:v>
                </c:pt>
                <c:pt idx="3141">
                  <c:v>0.82599537037037085</c:v>
                </c:pt>
                <c:pt idx="3142">
                  <c:v>0.82600694444444445</c:v>
                </c:pt>
                <c:pt idx="3143">
                  <c:v>0.82601851851851893</c:v>
                </c:pt>
                <c:pt idx="3144">
                  <c:v>0.82603009259259308</c:v>
                </c:pt>
                <c:pt idx="3145">
                  <c:v>0.82604166666666701</c:v>
                </c:pt>
                <c:pt idx="3146">
                  <c:v>0.82605324074074049</c:v>
                </c:pt>
                <c:pt idx="3147">
                  <c:v>0.8260648148148152</c:v>
                </c:pt>
                <c:pt idx="3148">
                  <c:v>0.82608796296296239</c:v>
                </c:pt>
                <c:pt idx="3149">
                  <c:v>0.82609953703703742</c:v>
                </c:pt>
                <c:pt idx="3150">
                  <c:v>0.82611111111111113</c:v>
                </c:pt>
                <c:pt idx="3151">
                  <c:v>0.8261226851851855</c:v>
                </c:pt>
                <c:pt idx="3152">
                  <c:v>0.82613425925925921</c:v>
                </c:pt>
                <c:pt idx="3153">
                  <c:v>0.82614583333333413</c:v>
                </c:pt>
                <c:pt idx="3154">
                  <c:v>0.82615740740740762</c:v>
                </c:pt>
                <c:pt idx="3155">
                  <c:v>0.82616898148148143</c:v>
                </c:pt>
                <c:pt idx="3156">
                  <c:v>0.8261805555555557</c:v>
                </c:pt>
                <c:pt idx="3157">
                  <c:v>0.82619212962962951</c:v>
                </c:pt>
                <c:pt idx="3158">
                  <c:v>0.8262152777777777</c:v>
                </c:pt>
                <c:pt idx="3159">
                  <c:v>0.82622685185185152</c:v>
                </c:pt>
                <c:pt idx="3160">
                  <c:v>0.82623842592592567</c:v>
                </c:pt>
                <c:pt idx="3161">
                  <c:v>0.82624999999999993</c:v>
                </c:pt>
                <c:pt idx="3162">
                  <c:v>0.82626157407407441</c:v>
                </c:pt>
                <c:pt idx="3163">
                  <c:v>0.82627314814814812</c:v>
                </c:pt>
                <c:pt idx="3164">
                  <c:v>0.82628472222222227</c:v>
                </c:pt>
                <c:pt idx="3165">
                  <c:v>0.82629629629629653</c:v>
                </c:pt>
                <c:pt idx="3166">
                  <c:v>0.82630787037037079</c:v>
                </c:pt>
                <c:pt idx="3167">
                  <c:v>0.82631944444444461</c:v>
                </c:pt>
                <c:pt idx="3168">
                  <c:v>0.8263310185185192</c:v>
                </c:pt>
                <c:pt idx="3169">
                  <c:v>0.82634259259259302</c:v>
                </c:pt>
                <c:pt idx="3170">
                  <c:v>0.8263541666666665</c:v>
                </c:pt>
                <c:pt idx="3171">
                  <c:v>0.82637731481481491</c:v>
                </c:pt>
                <c:pt idx="3172">
                  <c:v>0.82638888888888884</c:v>
                </c:pt>
                <c:pt idx="3173">
                  <c:v>0.82640046296296266</c:v>
                </c:pt>
                <c:pt idx="3174">
                  <c:v>0.8264120370370367</c:v>
                </c:pt>
                <c:pt idx="3175">
                  <c:v>0.82642361111111151</c:v>
                </c:pt>
                <c:pt idx="3176">
                  <c:v>0.82643518518518511</c:v>
                </c:pt>
                <c:pt idx="3177">
                  <c:v>0.82644675925925926</c:v>
                </c:pt>
                <c:pt idx="3178">
                  <c:v>0.82645833333333363</c:v>
                </c:pt>
                <c:pt idx="3179">
                  <c:v>0.82646990740740733</c:v>
                </c:pt>
                <c:pt idx="3180">
                  <c:v>0.82648148148148171</c:v>
                </c:pt>
                <c:pt idx="3181">
                  <c:v>0.82649305555555563</c:v>
                </c:pt>
                <c:pt idx="3182">
                  <c:v>0.82651620370370349</c:v>
                </c:pt>
                <c:pt idx="3183">
                  <c:v>0.82652777777777753</c:v>
                </c:pt>
                <c:pt idx="3184">
                  <c:v>0.82653935185185157</c:v>
                </c:pt>
                <c:pt idx="3185">
                  <c:v>0.82655092592592538</c:v>
                </c:pt>
                <c:pt idx="3186">
                  <c:v>0.82656249999999964</c:v>
                </c:pt>
                <c:pt idx="3187">
                  <c:v>0.82657407407407435</c:v>
                </c:pt>
                <c:pt idx="3188">
                  <c:v>0.8265856481481485</c:v>
                </c:pt>
                <c:pt idx="3189">
                  <c:v>0.82659722222222232</c:v>
                </c:pt>
                <c:pt idx="3190">
                  <c:v>0.8266087962962968</c:v>
                </c:pt>
                <c:pt idx="3191">
                  <c:v>0.82662037037037084</c:v>
                </c:pt>
                <c:pt idx="3192">
                  <c:v>0.82663194444444477</c:v>
                </c:pt>
                <c:pt idx="3193">
                  <c:v>0.8266550925925934</c:v>
                </c:pt>
                <c:pt idx="3194">
                  <c:v>0.82666666666666666</c:v>
                </c:pt>
                <c:pt idx="3195">
                  <c:v>0.82667824074074081</c:v>
                </c:pt>
                <c:pt idx="3196">
                  <c:v>0.82668981481481518</c:v>
                </c:pt>
                <c:pt idx="3197">
                  <c:v>0.82670138888888922</c:v>
                </c:pt>
                <c:pt idx="3198">
                  <c:v>0.82671296296296237</c:v>
                </c:pt>
                <c:pt idx="3199">
                  <c:v>0.82672453703703741</c:v>
                </c:pt>
                <c:pt idx="3200">
                  <c:v>0.82673611111111101</c:v>
                </c:pt>
                <c:pt idx="3201">
                  <c:v>0.82674768518518571</c:v>
                </c:pt>
                <c:pt idx="3202">
                  <c:v>0.82675925925925964</c:v>
                </c:pt>
                <c:pt idx="3203">
                  <c:v>0.8267824074074076</c:v>
                </c:pt>
                <c:pt idx="3204">
                  <c:v>0.82679398148148164</c:v>
                </c:pt>
                <c:pt idx="3205">
                  <c:v>0.82680555555555602</c:v>
                </c:pt>
                <c:pt idx="3206">
                  <c:v>0.8268171296296295</c:v>
                </c:pt>
                <c:pt idx="3207">
                  <c:v>0.82682870370370365</c:v>
                </c:pt>
                <c:pt idx="3208">
                  <c:v>0.82684027777777813</c:v>
                </c:pt>
                <c:pt idx="3209">
                  <c:v>0.82685185185185184</c:v>
                </c:pt>
                <c:pt idx="3210">
                  <c:v>0.82686342592592565</c:v>
                </c:pt>
                <c:pt idx="3211">
                  <c:v>0.82687499999999992</c:v>
                </c:pt>
                <c:pt idx="3212">
                  <c:v>0.8268865740740744</c:v>
                </c:pt>
                <c:pt idx="3213">
                  <c:v>0.82689814814814855</c:v>
                </c:pt>
                <c:pt idx="3214">
                  <c:v>0.82690972222222225</c:v>
                </c:pt>
                <c:pt idx="3215">
                  <c:v>0.82692129629629685</c:v>
                </c:pt>
                <c:pt idx="3216">
                  <c:v>0.82694444444444493</c:v>
                </c:pt>
                <c:pt idx="3217">
                  <c:v>0.82695601851851896</c:v>
                </c:pt>
                <c:pt idx="3218">
                  <c:v>0.826967592592593</c:v>
                </c:pt>
                <c:pt idx="3219">
                  <c:v>0.82697916666666671</c:v>
                </c:pt>
                <c:pt idx="3220">
                  <c:v>0.82699074074074053</c:v>
                </c:pt>
                <c:pt idx="3221">
                  <c:v>0.82700231481481479</c:v>
                </c:pt>
                <c:pt idx="3222">
                  <c:v>0.82701388888888883</c:v>
                </c:pt>
                <c:pt idx="3223">
                  <c:v>0.82702546296296298</c:v>
                </c:pt>
                <c:pt idx="3224">
                  <c:v>0.82703703703703713</c:v>
                </c:pt>
                <c:pt idx="3225">
                  <c:v>0.82704861111111161</c:v>
                </c:pt>
                <c:pt idx="3226">
                  <c:v>0.8270601851851852</c:v>
                </c:pt>
                <c:pt idx="3227">
                  <c:v>0.82708333333333361</c:v>
                </c:pt>
                <c:pt idx="3228">
                  <c:v>0.82709490740740765</c:v>
                </c:pt>
                <c:pt idx="3229">
                  <c:v>0.82710648148148169</c:v>
                </c:pt>
                <c:pt idx="3230">
                  <c:v>0.82711805555555562</c:v>
                </c:pt>
                <c:pt idx="3231">
                  <c:v>0.82712962962962999</c:v>
                </c:pt>
                <c:pt idx="3232">
                  <c:v>0.82714120370370403</c:v>
                </c:pt>
                <c:pt idx="3233">
                  <c:v>0.82715277777777751</c:v>
                </c:pt>
                <c:pt idx="3234">
                  <c:v>0.82716435185185155</c:v>
                </c:pt>
                <c:pt idx="3235">
                  <c:v>0.8271759259259257</c:v>
                </c:pt>
                <c:pt idx="3236">
                  <c:v>0.82718749999999996</c:v>
                </c:pt>
                <c:pt idx="3237">
                  <c:v>0.82719907407407489</c:v>
                </c:pt>
                <c:pt idx="3238">
                  <c:v>0.82722222222222219</c:v>
                </c:pt>
                <c:pt idx="3239">
                  <c:v>0.82723379629629623</c:v>
                </c:pt>
                <c:pt idx="3240">
                  <c:v>0.82724537037037082</c:v>
                </c:pt>
                <c:pt idx="3241">
                  <c:v>0.82725694444444453</c:v>
                </c:pt>
                <c:pt idx="3242">
                  <c:v>0.8272685185185189</c:v>
                </c:pt>
                <c:pt idx="3243">
                  <c:v>0.82728009259259294</c:v>
                </c:pt>
                <c:pt idx="3244">
                  <c:v>0.82729166666666665</c:v>
                </c:pt>
                <c:pt idx="3245">
                  <c:v>0.82730324074074058</c:v>
                </c:pt>
                <c:pt idx="3246">
                  <c:v>0.82731481481481473</c:v>
                </c:pt>
                <c:pt idx="3247">
                  <c:v>0.82732638888888888</c:v>
                </c:pt>
                <c:pt idx="3248">
                  <c:v>0.8273495370370374</c:v>
                </c:pt>
                <c:pt idx="3249">
                  <c:v>0.8273611111111111</c:v>
                </c:pt>
                <c:pt idx="3250">
                  <c:v>0.82737268518518514</c:v>
                </c:pt>
                <c:pt idx="3251">
                  <c:v>0.82738425925925929</c:v>
                </c:pt>
                <c:pt idx="3252">
                  <c:v>0.82739583333333411</c:v>
                </c:pt>
                <c:pt idx="3253">
                  <c:v>0.8274074074074077</c:v>
                </c:pt>
                <c:pt idx="3254">
                  <c:v>0.82741898148148152</c:v>
                </c:pt>
                <c:pt idx="3255">
                  <c:v>0.82743055555555567</c:v>
                </c:pt>
                <c:pt idx="3256">
                  <c:v>0.82744212962962949</c:v>
                </c:pt>
                <c:pt idx="3257">
                  <c:v>0.82745370370370352</c:v>
                </c:pt>
                <c:pt idx="3258">
                  <c:v>0.82746527777777779</c:v>
                </c:pt>
                <c:pt idx="3259">
                  <c:v>0.8274768518518516</c:v>
                </c:pt>
                <c:pt idx="3260">
                  <c:v>0.82748842592592542</c:v>
                </c:pt>
                <c:pt idx="3261">
                  <c:v>0.82751157407407405</c:v>
                </c:pt>
                <c:pt idx="3262">
                  <c:v>0.8275231481481482</c:v>
                </c:pt>
                <c:pt idx="3263">
                  <c:v>0.8275347222222218</c:v>
                </c:pt>
                <c:pt idx="3264">
                  <c:v>0.82754629629629661</c:v>
                </c:pt>
                <c:pt idx="3265">
                  <c:v>0.82755787037037065</c:v>
                </c:pt>
                <c:pt idx="3266">
                  <c:v>0.82756944444444469</c:v>
                </c:pt>
                <c:pt idx="3267">
                  <c:v>0.82758101851851895</c:v>
                </c:pt>
                <c:pt idx="3268">
                  <c:v>0.82759259259259288</c:v>
                </c:pt>
                <c:pt idx="3269">
                  <c:v>0.8276041666666667</c:v>
                </c:pt>
                <c:pt idx="3270">
                  <c:v>0.82761574074074051</c:v>
                </c:pt>
                <c:pt idx="3271">
                  <c:v>0.82762731481481511</c:v>
                </c:pt>
                <c:pt idx="3272">
                  <c:v>0.82765046296296296</c:v>
                </c:pt>
                <c:pt idx="3273">
                  <c:v>0.827662037037037</c:v>
                </c:pt>
                <c:pt idx="3274">
                  <c:v>0.82767361111111148</c:v>
                </c:pt>
                <c:pt idx="3275">
                  <c:v>0.82768518518518552</c:v>
                </c:pt>
                <c:pt idx="3276">
                  <c:v>0.82769675925925934</c:v>
                </c:pt>
                <c:pt idx="3277">
                  <c:v>0.82770833333333382</c:v>
                </c:pt>
                <c:pt idx="3278">
                  <c:v>0.82771990740740764</c:v>
                </c:pt>
                <c:pt idx="3279">
                  <c:v>0.8277314814814819</c:v>
                </c:pt>
                <c:pt idx="3280">
                  <c:v>0.82774305555555594</c:v>
                </c:pt>
                <c:pt idx="3281">
                  <c:v>0.82775462962962965</c:v>
                </c:pt>
                <c:pt idx="3282">
                  <c:v>0.82776620370370368</c:v>
                </c:pt>
                <c:pt idx="3283">
                  <c:v>0.82778935185185187</c:v>
                </c:pt>
                <c:pt idx="3284">
                  <c:v>0.82780092592592558</c:v>
                </c:pt>
                <c:pt idx="3285">
                  <c:v>0.82781249999999962</c:v>
                </c:pt>
                <c:pt idx="3286">
                  <c:v>0.82782407407407477</c:v>
                </c:pt>
                <c:pt idx="3287">
                  <c:v>0.82783564814814881</c:v>
                </c:pt>
                <c:pt idx="3288">
                  <c:v>0.82784722222222251</c:v>
                </c:pt>
                <c:pt idx="3289">
                  <c:v>0.82785879629629666</c:v>
                </c:pt>
                <c:pt idx="3290">
                  <c:v>0.82787037037037092</c:v>
                </c:pt>
                <c:pt idx="3291">
                  <c:v>0.82788194444444463</c:v>
                </c:pt>
                <c:pt idx="3292">
                  <c:v>0.82789351851851911</c:v>
                </c:pt>
                <c:pt idx="3293">
                  <c:v>0.82791666666666652</c:v>
                </c:pt>
                <c:pt idx="3294">
                  <c:v>0.82792824074074067</c:v>
                </c:pt>
                <c:pt idx="3295">
                  <c:v>0.82793981481481516</c:v>
                </c:pt>
                <c:pt idx="3296">
                  <c:v>0.82795138888888919</c:v>
                </c:pt>
                <c:pt idx="3297">
                  <c:v>0.82796296296296246</c:v>
                </c:pt>
                <c:pt idx="3298">
                  <c:v>0.82797453703703694</c:v>
                </c:pt>
                <c:pt idx="3299">
                  <c:v>0.82798611111111109</c:v>
                </c:pt>
                <c:pt idx="3300">
                  <c:v>0.82799768518518568</c:v>
                </c:pt>
                <c:pt idx="3301">
                  <c:v>0.82800925925925961</c:v>
                </c:pt>
                <c:pt idx="3302">
                  <c:v>0.82802083333333398</c:v>
                </c:pt>
                <c:pt idx="3303">
                  <c:v>0.82803240740740769</c:v>
                </c:pt>
                <c:pt idx="3304">
                  <c:v>0.82804398148148162</c:v>
                </c:pt>
                <c:pt idx="3305">
                  <c:v>0.82805555555555599</c:v>
                </c:pt>
                <c:pt idx="3306">
                  <c:v>0.82807870370370373</c:v>
                </c:pt>
                <c:pt idx="3307">
                  <c:v>0.82809027777777811</c:v>
                </c:pt>
                <c:pt idx="3308">
                  <c:v>0.82810185185185192</c:v>
                </c:pt>
                <c:pt idx="3309">
                  <c:v>0.82811342592592529</c:v>
                </c:pt>
                <c:pt idx="3310">
                  <c:v>0.82812500000000033</c:v>
                </c:pt>
                <c:pt idx="3311">
                  <c:v>0.82813657407407415</c:v>
                </c:pt>
                <c:pt idx="3312">
                  <c:v>0.82814814814814841</c:v>
                </c:pt>
                <c:pt idx="3313">
                  <c:v>0.82815972222222223</c:v>
                </c:pt>
                <c:pt idx="3314">
                  <c:v>0.82817129629629682</c:v>
                </c:pt>
                <c:pt idx="3315">
                  <c:v>0.82818287037037064</c:v>
                </c:pt>
                <c:pt idx="3316">
                  <c:v>0.82819444444444479</c:v>
                </c:pt>
                <c:pt idx="3317">
                  <c:v>0.82820601851851894</c:v>
                </c:pt>
                <c:pt idx="3318">
                  <c:v>0.82822916666666668</c:v>
                </c:pt>
                <c:pt idx="3319">
                  <c:v>0.8282407407407405</c:v>
                </c:pt>
                <c:pt idx="3320">
                  <c:v>0.82825231481481476</c:v>
                </c:pt>
                <c:pt idx="3321">
                  <c:v>0.82826388888888891</c:v>
                </c:pt>
                <c:pt idx="3322">
                  <c:v>0.82827546296296306</c:v>
                </c:pt>
                <c:pt idx="3323">
                  <c:v>0.82828703703703699</c:v>
                </c:pt>
                <c:pt idx="3324">
                  <c:v>0.82829861111111158</c:v>
                </c:pt>
                <c:pt idx="3325">
                  <c:v>0.82831018518518518</c:v>
                </c:pt>
                <c:pt idx="3326">
                  <c:v>0.82832175925925933</c:v>
                </c:pt>
                <c:pt idx="3327">
                  <c:v>0.82833333333333325</c:v>
                </c:pt>
                <c:pt idx="3328">
                  <c:v>0.82835648148148155</c:v>
                </c:pt>
                <c:pt idx="3329">
                  <c:v>0.8283680555555557</c:v>
                </c:pt>
                <c:pt idx="3330">
                  <c:v>0.82837962962962963</c:v>
                </c:pt>
                <c:pt idx="3331">
                  <c:v>0.828391203703704</c:v>
                </c:pt>
                <c:pt idx="3332">
                  <c:v>0.82840277777777749</c:v>
                </c:pt>
                <c:pt idx="3333">
                  <c:v>0.8284143518518513</c:v>
                </c:pt>
                <c:pt idx="3334">
                  <c:v>0.82842592592592557</c:v>
                </c:pt>
                <c:pt idx="3335">
                  <c:v>0.82843749999999972</c:v>
                </c:pt>
                <c:pt idx="3336">
                  <c:v>0.82846064814814813</c:v>
                </c:pt>
                <c:pt idx="3337">
                  <c:v>0.82847222222222217</c:v>
                </c:pt>
                <c:pt idx="3338">
                  <c:v>0.82848379629629632</c:v>
                </c:pt>
                <c:pt idx="3339">
                  <c:v>0.82849537037037091</c:v>
                </c:pt>
                <c:pt idx="3340">
                  <c:v>0.82850694444444439</c:v>
                </c:pt>
                <c:pt idx="3341">
                  <c:v>0.82851851851851865</c:v>
                </c:pt>
                <c:pt idx="3342">
                  <c:v>0.82853009259259303</c:v>
                </c:pt>
                <c:pt idx="3343">
                  <c:v>0.82854166666666673</c:v>
                </c:pt>
                <c:pt idx="3344">
                  <c:v>0.82855324074074033</c:v>
                </c:pt>
                <c:pt idx="3345">
                  <c:v>0.82856481481481481</c:v>
                </c:pt>
                <c:pt idx="3346">
                  <c:v>0.82857638888888896</c:v>
                </c:pt>
                <c:pt idx="3347">
                  <c:v>0.82858796296296233</c:v>
                </c:pt>
                <c:pt idx="3348">
                  <c:v>0.82859953703703704</c:v>
                </c:pt>
                <c:pt idx="3349">
                  <c:v>0.82861111111111141</c:v>
                </c:pt>
                <c:pt idx="3350">
                  <c:v>0.82863425925925915</c:v>
                </c:pt>
                <c:pt idx="3351">
                  <c:v>0.82864583333333419</c:v>
                </c:pt>
                <c:pt idx="3352">
                  <c:v>0.8286574074074079</c:v>
                </c:pt>
                <c:pt idx="3353">
                  <c:v>0.8286689814814816</c:v>
                </c:pt>
                <c:pt idx="3354">
                  <c:v>0.82868055555555564</c:v>
                </c:pt>
                <c:pt idx="3355">
                  <c:v>0.82869212962962968</c:v>
                </c:pt>
                <c:pt idx="3356">
                  <c:v>0.82870370370370372</c:v>
                </c:pt>
                <c:pt idx="3357">
                  <c:v>0.8287152777777782</c:v>
                </c:pt>
                <c:pt idx="3358">
                  <c:v>0.8287268518518518</c:v>
                </c:pt>
                <c:pt idx="3359">
                  <c:v>0.82873842592592561</c:v>
                </c:pt>
                <c:pt idx="3360">
                  <c:v>0.82875000000000032</c:v>
                </c:pt>
                <c:pt idx="3361">
                  <c:v>0.8287731481481484</c:v>
                </c:pt>
                <c:pt idx="3362">
                  <c:v>0.82878472222222221</c:v>
                </c:pt>
                <c:pt idx="3363">
                  <c:v>0.82879629629629692</c:v>
                </c:pt>
                <c:pt idx="3364">
                  <c:v>0.82880787037037085</c:v>
                </c:pt>
                <c:pt idx="3365">
                  <c:v>0.82881944444444478</c:v>
                </c:pt>
                <c:pt idx="3366">
                  <c:v>0.82883101851851926</c:v>
                </c:pt>
                <c:pt idx="3367">
                  <c:v>0.82884259259259296</c:v>
                </c:pt>
                <c:pt idx="3368">
                  <c:v>0.82885416666666667</c:v>
                </c:pt>
                <c:pt idx="3369">
                  <c:v>0.82886574074074049</c:v>
                </c:pt>
                <c:pt idx="3370">
                  <c:v>0.82887731481481519</c:v>
                </c:pt>
                <c:pt idx="3371">
                  <c:v>0.8289004629629626</c:v>
                </c:pt>
                <c:pt idx="3372">
                  <c:v>0.82891203703703698</c:v>
                </c:pt>
                <c:pt idx="3373">
                  <c:v>0.82892361111111146</c:v>
                </c:pt>
                <c:pt idx="3374">
                  <c:v>0.82893518518518561</c:v>
                </c:pt>
                <c:pt idx="3375">
                  <c:v>0.8289467592592592</c:v>
                </c:pt>
                <c:pt idx="3376">
                  <c:v>0.8289583333333338</c:v>
                </c:pt>
                <c:pt idx="3377">
                  <c:v>0.82896990740740761</c:v>
                </c:pt>
                <c:pt idx="3378">
                  <c:v>0.82898148148148165</c:v>
                </c:pt>
                <c:pt idx="3379">
                  <c:v>0.82899305555555591</c:v>
                </c:pt>
                <c:pt idx="3380">
                  <c:v>0.82900462962962962</c:v>
                </c:pt>
                <c:pt idx="3381">
                  <c:v>0.82902777777777781</c:v>
                </c:pt>
                <c:pt idx="3382">
                  <c:v>0.82903935185185151</c:v>
                </c:pt>
                <c:pt idx="3383">
                  <c:v>0.82905092592592555</c:v>
                </c:pt>
                <c:pt idx="3384">
                  <c:v>0.8290624999999997</c:v>
                </c:pt>
                <c:pt idx="3385">
                  <c:v>0.82907407407407463</c:v>
                </c:pt>
                <c:pt idx="3386">
                  <c:v>0.82908564814814845</c:v>
                </c:pt>
                <c:pt idx="3387">
                  <c:v>0.8290972222222226</c:v>
                </c:pt>
                <c:pt idx="3388">
                  <c:v>0.82910879629629664</c:v>
                </c:pt>
                <c:pt idx="3389">
                  <c:v>0.82912037037037079</c:v>
                </c:pt>
                <c:pt idx="3390">
                  <c:v>0.8291319444444446</c:v>
                </c:pt>
                <c:pt idx="3391">
                  <c:v>0.82914351851851908</c:v>
                </c:pt>
                <c:pt idx="3392">
                  <c:v>0.82915509259259335</c:v>
                </c:pt>
                <c:pt idx="3393">
                  <c:v>0.8291666666666665</c:v>
                </c:pt>
                <c:pt idx="3394">
                  <c:v>0.82917824074074076</c:v>
                </c:pt>
                <c:pt idx="3395">
                  <c:v>0.82920138888888895</c:v>
                </c:pt>
                <c:pt idx="3396">
                  <c:v>0.8292129629629621</c:v>
                </c:pt>
                <c:pt idx="3397">
                  <c:v>0.82922453703703702</c:v>
                </c:pt>
                <c:pt idx="3398">
                  <c:v>0.82923611111111117</c:v>
                </c:pt>
                <c:pt idx="3399">
                  <c:v>0.82924768518518555</c:v>
                </c:pt>
                <c:pt idx="3400">
                  <c:v>0.82925925925925925</c:v>
                </c:pt>
                <c:pt idx="3401">
                  <c:v>0.82927083333333385</c:v>
                </c:pt>
                <c:pt idx="3402">
                  <c:v>0.82928240740740744</c:v>
                </c:pt>
                <c:pt idx="3403">
                  <c:v>0.8292939814814817</c:v>
                </c:pt>
                <c:pt idx="3404">
                  <c:v>0.82930555555555563</c:v>
                </c:pt>
                <c:pt idx="3405">
                  <c:v>0.82931712962962956</c:v>
                </c:pt>
                <c:pt idx="3406">
                  <c:v>0.82934027777777775</c:v>
                </c:pt>
                <c:pt idx="3407">
                  <c:v>0.82935185185185178</c:v>
                </c:pt>
                <c:pt idx="3408">
                  <c:v>0.82936342592592538</c:v>
                </c:pt>
                <c:pt idx="3409">
                  <c:v>0.82937500000000042</c:v>
                </c:pt>
                <c:pt idx="3410">
                  <c:v>0.82938657407407401</c:v>
                </c:pt>
                <c:pt idx="3411">
                  <c:v>0.8293981481481485</c:v>
                </c:pt>
                <c:pt idx="3412">
                  <c:v>0.8294097222222222</c:v>
                </c:pt>
                <c:pt idx="3413">
                  <c:v>0.82942129629629679</c:v>
                </c:pt>
                <c:pt idx="3414">
                  <c:v>0.82943287037037061</c:v>
                </c:pt>
                <c:pt idx="3415">
                  <c:v>0.82944444444444465</c:v>
                </c:pt>
                <c:pt idx="3416">
                  <c:v>0.82946759259259262</c:v>
                </c:pt>
                <c:pt idx="3417">
                  <c:v>0.82947916666666666</c:v>
                </c:pt>
                <c:pt idx="3418">
                  <c:v>0.82949074074074058</c:v>
                </c:pt>
                <c:pt idx="3419">
                  <c:v>0.82950231481481451</c:v>
                </c:pt>
                <c:pt idx="3420">
                  <c:v>0.82951388888888899</c:v>
                </c:pt>
                <c:pt idx="3421">
                  <c:v>0.82952546296296259</c:v>
                </c:pt>
                <c:pt idx="3422">
                  <c:v>0.82953703703703707</c:v>
                </c:pt>
                <c:pt idx="3423">
                  <c:v>0.82954861111111144</c:v>
                </c:pt>
                <c:pt idx="3424">
                  <c:v>0.82956018518518526</c:v>
                </c:pt>
                <c:pt idx="3425">
                  <c:v>0.82957175925925919</c:v>
                </c:pt>
                <c:pt idx="3426">
                  <c:v>0.82958333333333334</c:v>
                </c:pt>
                <c:pt idx="3427">
                  <c:v>0.82960648148148164</c:v>
                </c:pt>
                <c:pt idx="3428">
                  <c:v>0.82961805555555601</c:v>
                </c:pt>
                <c:pt idx="3429">
                  <c:v>0.82962962962962994</c:v>
                </c:pt>
                <c:pt idx="3430">
                  <c:v>0.82964120370370442</c:v>
                </c:pt>
                <c:pt idx="3431">
                  <c:v>0.82965277777777768</c:v>
                </c:pt>
                <c:pt idx="3432">
                  <c:v>0.8296643518518515</c:v>
                </c:pt>
                <c:pt idx="3433">
                  <c:v>0.82967592592592598</c:v>
                </c:pt>
                <c:pt idx="3434">
                  <c:v>0.82968750000000002</c:v>
                </c:pt>
                <c:pt idx="3435">
                  <c:v>0.82969907407407495</c:v>
                </c:pt>
                <c:pt idx="3436">
                  <c:v>0.82971064814814843</c:v>
                </c:pt>
                <c:pt idx="3437">
                  <c:v>0.82972222222222225</c:v>
                </c:pt>
                <c:pt idx="3438">
                  <c:v>0.82973379629629662</c:v>
                </c:pt>
                <c:pt idx="3439">
                  <c:v>0.82974537037037099</c:v>
                </c:pt>
                <c:pt idx="3440">
                  <c:v>0.82976851851851896</c:v>
                </c:pt>
                <c:pt idx="3441">
                  <c:v>0.82978009259259333</c:v>
                </c:pt>
                <c:pt idx="3442">
                  <c:v>0.82979166666666704</c:v>
                </c:pt>
                <c:pt idx="3443">
                  <c:v>0.82980324074074052</c:v>
                </c:pt>
                <c:pt idx="3444">
                  <c:v>0.82981481481481523</c:v>
                </c:pt>
                <c:pt idx="3445">
                  <c:v>0.82982638888888882</c:v>
                </c:pt>
                <c:pt idx="3446">
                  <c:v>0.82983796296296253</c:v>
                </c:pt>
                <c:pt idx="3447">
                  <c:v>0.82984953703703734</c:v>
                </c:pt>
                <c:pt idx="3448">
                  <c:v>0.82986111111111149</c:v>
                </c:pt>
                <c:pt idx="3449">
                  <c:v>0.82987268518518542</c:v>
                </c:pt>
                <c:pt idx="3450">
                  <c:v>0.82988425925925924</c:v>
                </c:pt>
                <c:pt idx="3451">
                  <c:v>0.82990740740740765</c:v>
                </c:pt>
                <c:pt idx="3452">
                  <c:v>0.82991898148148169</c:v>
                </c:pt>
                <c:pt idx="3453">
                  <c:v>0.82993055555555562</c:v>
                </c:pt>
                <c:pt idx="3454">
                  <c:v>0.82994212962962954</c:v>
                </c:pt>
                <c:pt idx="3455">
                  <c:v>0.8299537037037038</c:v>
                </c:pt>
                <c:pt idx="3456">
                  <c:v>0.82996527777777773</c:v>
                </c:pt>
                <c:pt idx="3457">
                  <c:v>0.82997685185185188</c:v>
                </c:pt>
                <c:pt idx="3458">
                  <c:v>0.82998842592592559</c:v>
                </c:pt>
                <c:pt idx="3459">
                  <c:v>0.8300000000000004</c:v>
                </c:pt>
                <c:pt idx="3460">
                  <c:v>0.83001157407407433</c:v>
                </c:pt>
                <c:pt idx="3461">
                  <c:v>0.8300347222222223</c:v>
                </c:pt>
                <c:pt idx="3462">
                  <c:v>0.83004629629629656</c:v>
                </c:pt>
                <c:pt idx="3463">
                  <c:v>0.83005787037037082</c:v>
                </c:pt>
                <c:pt idx="3464">
                  <c:v>0.83006944444444464</c:v>
                </c:pt>
                <c:pt idx="3465">
                  <c:v>0.83008101851851934</c:v>
                </c:pt>
                <c:pt idx="3466">
                  <c:v>0.83009259259259294</c:v>
                </c:pt>
                <c:pt idx="3467">
                  <c:v>0.83010416666666653</c:v>
                </c:pt>
                <c:pt idx="3468">
                  <c:v>0.83011574074074057</c:v>
                </c:pt>
                <c:pt idx="3469">
                  <c:v>0.83012731481481483</c:v>
                </c:pt>
                <c:pt idx="3470">
                  <c:v>0.8301388888888892</c:v>
                </c:pt>
                <c:pt idx="3471">
                  <c:v>0.83015046296296258</c:v>
                </c:pt>
                <c:pt idx="3472">
                  <c:v>0.83017361111111154</c:v>
                </c:pt>
                <c:pt idx="3473">
                  <c:v>0.83018518518518514</c:v>
                </c:pt>
                <c:pt idx="3474">
                  <c:v>0.83019675925925929</c:v>
                </c:pt>
                <c:pt idx="3475">
                  <c:v>0.83020833333333366</c:v>
                </c:pt>
                <c:pt idx="3476">
                  <c:v>0.8302199074074077</c:v>
                </c:pt>
                <c:pt idx="3477">
                  <c:v>0.83023148148148163</c:v>
                </c:pt>
                <c:pt idx="3478">
                  <c:v>0.83024305555555589</c:v>
                </c:pt>
                <c:pt idx="3479">
                  <c:v>0.8302546296296297</c:v>
                </c:pt>
                <c:pt idx="3480">
                  <c:v>0.83026620370370352</c:v>
                </c:pt>
                <c:pt idx="3481">
                  <c:v>0.83027777777777778</c:v>
                </c:pt>
                <c:pt idx="3482">
                  <c:v>0.83028935185185149</c:v>
                </c:pt>
                <c:pt idx="3483">
                  <c:v>0.83030092592592553</c:v>
                </c:pt>
                <c:pt idx="3484">
                  <c:v>0.83031249999999956</c:v>
                </c:pt>
                <c:pt idx="3485">
                  <c:v>0.83033564814814853</c:v>
                </c:pt>
                <c:pt idx="3486">
                  <c:v>0.83034722222222224</c:v>
                </c:pt>
                <c:pt idx="3487">
                  <c:v>0.83035879629629661</c:v>
                </c:pt>
                <c:pt idx="3488">
                  <c:v>0.83037037037037065</c:v>
                </c:pt>
                <c:pt idx="3489">
                  <c:v>0.83038194444444469</c:v>
                </c:pt>
                <c:pt idx="3490">
                  <c:v>0.83039351851851895</c:v>
                </c:pt>
                <c:pt idx="3491">
                  <c:v>0.83040509259259321</c:v>
                </c:pt>
                <c:pt idx="3492">
                  <c:v>0.83041666666666658</c:v>
                </c:pt>
                <c:pt idx="3493">
                  <c:v>0.83042824074074051</c:v>
                </c:pt>
                <c:pt idx="3494">
                  <c:v>0.83043981481481521</c:v>
                </c:pt>
                <c:pt idx="3495">
                  <c:v>0.83045138888888881</c:v>
                </c:pt>
                <c:pt idx="3496">
                  <c:v>0.83047453703703711</c:v>
                </c:pt>
                <c:pt idx="3497">
                  <c:v>0.8304861111111107</c:v>
                </c:pt>
                <c:pt idx="3498">
                  <c:v>0.83049768518518552</c:v>
                </c:pt>
                <c:pt idx="3499">
                  <c:v>0.83050925925925922</c:v>
                </c:pt>
                <c:pt idx="3500">
                  <c:v>0.83052083333333382</c:v>
                </c:pt>
                <c:pt idx="3501">
                  <c:v>0.8305324074074073</c:v>
                </c:pt>
                <c:pt idx="3502">
                  <c:v>0.83054398148148145</c:v>
                </c:pt>
                <c:pt idx="3503">
                  <c:v>0.8305555555555556</c:v>
                </c:pt>
                <c:pt idx="3504">
                  <c:v>0.8305671296296292</c:v>
                </c:pt>
                <c:pt idx="3505">
                  <c:v>0.83057870370370368</c:v>
                </c:pt>
                <c:pt idx="3506">
                  <c:v>0.8306018518518522</c:v>
                </c:pt>
                <c:pt idx="3507">
                  <c:v>0.83061342592592569</c:v>
                </c:pt>
                <c:pt idx="3508">
                  <c:v>0.83062499999999995</c:v>
                </c:pt>
                <c:pt idx="3509">
                  <c:v>0.83063657407407443</c:v>
                </c:pt>
                <c:pt idx="3510">
                  <c:v>0.83064814814814858</c:v>
                </c:pt>
                <c:pt idx="3511">
                  <c:v>0.83065972222222262</c:v>
                </c:pt>
                <c:pt idx="3512">
                  <c:v>0.83067129629629688</c:v>
                </c:pt>
                <c:pt idx="3513">
                  <c:v>0.83068287037037092</c:v>
                </c:pt>
                <c:pt idx="3514">
                  <c:v>0.83069444444444496</c:v>
                </c:pt>
                <c:pt idx="3515">
                  <c:v>0.83070601851851922</c:v>
                </c:pt>
                <c:pt idx="3516">
                  <c:v>0.83072916666666663</c:v>
                </c:pt>
                <c:pt idx="3517">
                  <c:v>0.83074074074074078</c:v>
                </c:pt>
                <c:pt idx="3518">
                  <c:v>0.83075231481481471</c:v>
                </c:pt>
                <c:pt idx="3519">
                  <c:v>0.83076388888888919</c:v>
                </c:pt>
                <c:pt idx="3520">
                  <c:v>0.83077546296296301</c:v>
                </c:pt>
                <c:pt idx="3521">
                  <c:v>0.83078703703703705</c:v>
                </c:pt>
                <c:pt idx="3522">
                  <c:v>0.83079861111111175</c:v>
                </c:pt>
                <c:pt idx="3523">
                  <c:v>0.83081018518518512</c:v>
                </c:pt>
                <c:pt idx="3524">
                  <c:v>0.83082175925925961</c:v>
                </c:pt>
                <c:pt idx="3525">
                  <c:v>0.83083333333333365</c:v>
                </c:pt>
                <c:pt idx="3526">
                  <c:v>0.8308449074074078</c:v>
                </c:pt>
                <c:pt idx="3527">
                  <c:v>0.83085648148148161</c:v>
                </c:pt>
                <c:pt idx="3528">
                  <c:v>0.83086805555555565</c:v>
                </c:pt>
                <c:pt idx="3529">
                  <c:v>0.83087962962963002</c:v>
                </c:pt>
                <c:pt idx="3530">
                  <c:v>0.83090277777777777</c:v>
                </c:pt>
                <c:pt idx="3531">
                  <c:v>0.83091435185185158</c:v>
                </c:pt>
                <c:pt idx="3532">
                  <c:v>0.83092592592592596</c:v>
                </c:pt>
                <c:pt idx="3533">
                  <c:v>0.8309375</c:v>
                </c:pt>
                <c:pt idx="3534">
                  <c:v>0.83094907407407492</c:v>
                </c:pt>
                <c:pt idx="3535">
                  <c:v>0.83096064814814852</c:v>
                </c:pt>
                <c:pt idx="3536">
                  <c:v>0.83097222222222233</c:v>
                </c:pt>
                <c:pt idx="3537">
                  <c:v>0.8309837962962966</c:v>
                </c:pt>
                <c:pt idx="3538">
                  <c:v>0.83099537037037086</c:v>
                </c:pt>
                <c:pt idx="3539">
                  <c:v>0.83100694444444445</c:v>
                </c:pt>
                <c:pt idx="3540">
                  <c:v>0.83103009259259308</c:v>
                </c:pt>
                <c:pt idx="3541">
                  <c:v>0.83104166666666701</c:v>
                </c:pt>
                <c:pt idx="3542">
                  <c:v>0.8310532407407405</c:v>
                </c:pt>
                <c:pt idx="3543">
                  <c:v>0.83106481481481509</c:v>
                </c:pt>
                <c:pt idx="3544">
                  <c:v>0.83107638888888891</c:v>
                </c:pt>
                <c:pt idx="3545">
                  <c:v>0.83108796296296239</c:v>
                </c:pt>
                <c:pt idx="3546">
                  <c:v>0.83109953703703743</c:v>
                </c:pt>
                <c:pt idx="3547">
                  <c:v>0.83111111111111102</c:v>
                </c:pt>
                <c:pt idx="3548">
                  <c:v>0.83112268518518551</c:v>
                </c:pt>
                <c:pt idx="3549">
                  <c:v>0.83113425925925932</c:v>
                </c:pt>
                <c:pt idx="3550">
                  <c:v>0.83114583333333414</c:v>
                </c:pt>
                <c:pt idx="3551">
                  <c:v>0.83116898148148144</c:v>
                </c:pt>
                <c:pt idx="3552">
                  <c:v>0.8311805555555557</c:v>
                </c:pt>
                <c:pt idx="3553">
                  <c:v>0.83119212962962952</c:v>
                </c:pt>
                <c:pt idx="3554">
                  <c:v>0.83120370370370367</c:v>
                </c:pt>
                <c:pt idx="3555">
                  <c:v>0.83121527777777782</c:v>
                </c:pt>
                <c:pt idx="3556">
                  <c:v>0.83122685185185186</c:v>
                </c:pt>
                <c:pt idx="3557">
                  <c:v>0.83123842592592556</c:v>
                </c:pt>
                <c:pt idx="3558">
                  <c:v>0.83124999999999993</c:v>
                </c:pt>
                <c:pt idx="3559">
                  <c:v>0.83126157407407442</c:v>
                </c:pt>
                <c:pt idx="3560">
                  <c:v>0.83127314814814823</c:v>
                </c:pt>
                <c:pt idx="3561">
                  <c:v>0.83129629629629664</c:v>
                </c:pt>
                <c:pt idx="3562">
                  <c:v>0.83130787037037079</c:v>
                </c:pt>
                <c:pt idx="3563">
                  <c:v>0.83131944444444461</c:v>
                </c:pt>
                <c:pt idx="3564">
                  <c:v>0.83133101851851898</c:v>
                </c:pt>
                <c:pt idx="3565">
                  <c:v>0.83134259259259302</c:v>
                </c:pt>
                <c:pt idx="3566">
                  <c:v>0.83135416666666651</c:v>
                </c:pt>
                <c:pt idx="3567">
                  <c:v>0.83136574074074043</c:v>
                </c:pt>
                <c:pt idx="3568">
                  <c:v>0.83137731481481481</c:v>
                </c:pt>
                <c:pt idx="3569">
                  <c:v>0.83138888888888884</c:v>
                </c:pt>
                <c:pt idx="3570">
                  <c:v>0.83140046296296266</c:v>
                </c:pt>
                <c:pt idx="3571">
                  <c:v>0.83141203703703681</c:v>
                </c:pt>
                <c:pt idx="3572">
                  <c:v>0.8314236111111114</c:v>
                </c:pt>
                <c:pt idx="3573">
                  <c:v>0.83143518518518522</c:v>
                </c:pt>
                <c:pt idx="3574">
                  <c:v>0.83144675925925926</c:v>
                </c:pt>
                <c:pt idx="3575">
                  <c:v>0.83146990740740734</c:v>
                </c:pt>
                <c:pt idx="3576">
                  <c:v>0.8314814814814816</c:v>
                </c:pt>
                <c:pt idx="3577">
                  <c:v>0.83149305555555564</c:v>
                </c:pt>
                <c:pt idx="3578">
                  <c:v>0.83150462962962968</c:v>
                </c:pt>
                <c:pt idx="3579">
                  <c:v>0.83151620370370349</c:v>
                </c:pt>
                <c:pt idx="3580">
                  <c:v>0.83152777777777753</c:v>
                </c:pt>
                <c:pt idx="3581">
                  <c:v>0.83153935185185157</c:v>
                </c:pt>
                <c:pt idx="3582">
                  <c:v>0.83155092592592528</c:v>
                </c:pt>
                <c:pt idx="3583">
                  <c:v>0.83156249999999965</c:v>
                </c:pt>
                <c:pt idx="3584">
                  <c:v>0.83157407407407447</c:v>
                </c:pt>
                <c:pt idx="3585">
                  <c:v>0.83159722222222221</c:v>
                </c:pt>
                <c:pt idx="3586">
                  <c:v>0.8316087962962968</c:v>
                </c:pt>
                <c:pt idx="3587">
                  <c:v>0.83162037037037084</c:v>
                </c:pt>
                <c:pt idx="3588">
                  <c:v>0.83163194444444488</c:v>
                </c:pt>
                <c:pt idx="3589">
                  <c:v>0.83164351851851925</c:v>
                </c:pt>
                <c:pt idx="3590">
                  <c:v>0.8316550925925934</c:v>
                </c:pt>
                <c:pt idx="3591">
                  <c:v>0.83166666666666667</c:v>
                </c:pt>
                <c:pt idx="3592">
                  <c:v>0.8316782407407407</c:v>
                </c:pt>
                <c:pt idx="3593">
                  <c:v>0.83168981481481519</c:v>
                </c:pt>
                <c:pt idx="3594">
                  <c:v>0.83170138888888923</c:v>
                </c:pt>
                <c:pt idx="3595">
                  <c:v>0.83171296296296238</c:v>
                </c:pt>
                <c:pt idx="3596">
                  <c:v>0.83173611111111112</c:v>
                </c:pt>
                <c:pt idx="3597">
                  <c:v>0.83174768518518571</c:v>
                </c:pt>
                <c:pt idx="3598">
                  <c:v>0.83175925925925964</c:v>
                </c:pt>
                <c:pt idx="3599">
                  <c:v>0.83177083333333401</c:v>
                </c:pt>
                <c:pt idx="3600">
                  <c:v>0.83178240740740761</c:v>
                </c:pt>
                <c:pt idx="3601">
                  <c:v>0.83179398148148165</c:v>
                </c:pt>
                <c:pt idx="3602">
                  <c:v>0.83180555555555602</c:v>
                </c:pt>
                <c:pt idx="3603">
                  <c:v>0.8318171296296295</c:v>
                </c:pt>
                <c:pt idx="3604">
                  <c:v>0.83182870370370365</c:v>
                </c:pt>
                <c:pt idx="3605">
                  <c:v>0.83184027777777814</c:v>
                </c:pt>
                <c:pt idx="3606">
                  <c:v>0.83186342592592555</c:v>
                </c:pt>
                <c:pt idx="3607">
                  <c:v>0.83187500000000036</c:v>
                </c:pt>
                <c:pt idx="3608">
                  <c:v>0.8318865740740744</c:v>
                </c:pt>
                <c:pt idx="3609">
                  <c:v>0.83189814814814844</c:v>
                </c:pt>
                <c:pt idx="3610">
                  <c:v>0.83190972222222215</c:v>
                </c:pt>
                <c:pt idx="3611">
                  <c:v>0.83192129629629685</c:v>
                </c:pt>
                <c:pt idx="3612">
                  <c:v>0.83193287037037089</c:v>
                </c:pt>
                <c:pt idx="3613">
                  <c:v>0.83194444444444482</c:v>
                </c:pt>
                <c:pt idx="3614">
                  <c:v>0.83195601851851908</c:v>
                </c:pt>
                <c:pt idx="3615">
                  <c:v>0.83196759259259301</c:v>
                </c:pt>
                <c:pt idx="3616">
                  <c:v>0.83197916666666671</c:v>
                </c:pt>
                <c:pt idx="3617">
                  <c:v>0.83199074074074053</c:v>
                </c:pt>
                <c:pt idx="3618">
                  <c:v>0.83200231481481479</c:v>
                </c:pt>
                <c:pt idx="3619">
                  <c:v>0.83201388888888894</c:v>
                </c:pt>
                <c:pt idx="3620">
                  <c:v>0.83203703703703702</c:v>
                </c:pt>
                <c:pt idx="3621">
                  <c:v>0.83204861111111172</c:v>
                </c:pt>
                <c:pt idx="3622">
                  <c:v>0.83206018518518521</c:v>
                </c:pt>
                <c:pt idx="3623">
                  <c:v>0.83207175925925969</c:v>
                </c:pt>
                <c:pt idx="3624">
                  <c:v>0.83208333333333362</c:v>
                </c:pt>
                <c:pt idx="3625">
                  <c:v>0.83209490740740777</c:v>
                </c:pt>
                <c:pt idx="3626">
                  <c:v>0.8321064814814817</c:v>
                </c:pt>
                <c:pt idx="3627">
                  <c:v>0.83211805555555562</c:v>
                </c:pt>
                <c:pt idx="3628">
                  <c:v>0.83212962962962989</c:v>
                </c:pt>
                <c:pt idx="3629">
                  <c:v>0.83214120370370404</c:v>
                </c:pt>
                <c:pt idx="3630">
                  <c:v>0.83216435185185156</c:v>
                </c:pt>
                <c:pt idx="3631">
                  <c:v>0.8321759259259256</c:v>
                </c:pt>
                <c:pt idx="3632">
                  <c:v>0.83218749999999997</c:v>
                </c:pt>
                <c:pt idx="3633">
                  <c:v>0.8321990740740749</c:v>
                </c:pt>
                <c:pt idx="3634">
                  <c:v>0.83221064814814805</c:v>
                </c:pt>
                <c:pt idx="3635">
                  <c:v>0.8322222222222222</c:v>
                </c:pt>
                <c:pt idx="3636">
                  <c:v>0.83223379629629635</c:v>
                </c:pt>
                <c:pt idx="3637">
                  <c:v>0.83224537037037083</c:v>
                </c:pt>
                <c:pt idx="3638">
                  <c:v>0.83225694444444442</c:v>
                </c:pt>
                <c:pt idx="3639">
                  <c:v>0.83226851851851891</c:v>
                </c:pt>
                <c:pt idx="3640">
                  <c:v>0.83228009259259295</c:v>
                </c:pt>
                <c:pt idx="3641">
                  <c:v>0.83230324074074058</c:v>
                </c:pt>
                <c:pt idx="3642">
                  <c:v>0.83231481481481484</c:v>
                </c:pt>
                <c:pt idx="3643">
                  <c:v>0.83232638888888888</c:v>
                </c:pt>
                <c:pt idx="3644">
                  <c:v>0.83233796296296247</c:v>
                </c:pt>
                <c:pt idx="3645">
                  <c:v>0.83234953703703729</c:v>
                </c:pt>
                <c:pt idx="3646">
                  <c:v>0.83236111111111111</c:v>
                </c:pt>
                <c:pt idx="3647">
                  <c:v>0.83237268518518559</c:v>
                </c:pt>
                <c:pt idx="3648">
                  <c:v>0.8323842592592593</c:v>
                </c:pt>
                <c:pt idx="3649">
                  <c:v>0.83239583333333411</c:v>
                </c:pt>
                <c:pt idx="3650">
                  <c:v>0.8324074074074076</c:v>
                </c:pt>
                <c:pt idx="3651">
                  <c:v>0.83243055555555545</c:v>
                </c:pt>
                <c:pt idx="3652">
                  <c:v>0.83244212962962949</c:v>
                </c:pt>
                <c:pt idx="3653">
                  <c:v>0.83245370370370353</c:v>
                </c:pt>
                <c:pt idx="3654">
                  <c:v>0.83246527777777779</c:v>
                </c:pt>
                <c:pt idx="3655">
                  <c:v>0.8324768518518515</c:v>
                </c:pt>
                <c:pt idx="3656">
                  <c:v>0.83248842592592542</c:v>
                </c:pt>
                <c:pt idx="3657">
                  <c:v>0.83250000000000002</c:v>
                </c:pt>
                <c:pt idx="3658">
                  <c:v>0.8325115740740745</c:v>
                </c:pt>
                <c:pt idx="3659">
                  <c:v>0.8325231481481481</c:v>
                </c:pt>
                <c:pt idx="3660">
                  <c:v>0.83253472222222191</c:v>
                </c:pt>
                <c:pt idx="3661">
                  <c:v>0.83254629629629662</c:v>
                </c:pt>
                <c:pt idx="3662">
                  <c:v>0.83255787037037077</c:v>
                </c:pt>
                <c:pt idx="3663">
                  <c:v>0.8325694444444447</c:v>
                </c:pt>
                <c:pt idx="3664">
                  <c:v>0.83258101851851896</c:v>
                </c:pt>
                <c:pt idx="3665">
                  <c:v>0.8326041666666667</c:v>
                </c:pt>
                <c:pt idx="3666">
                  <c:v>0.83261574074074052</c:v>
                </c:pt>
                <c:pt idx="3667">
                  <c:v>0.83262731481481511</c:v>
                </c:pt>
                <c:pt idx="3668">
                  <c:v>0.83263888888888926</c:v>
                </c:pt>
                <c:pt idx="3669">
                  <c:v>0.83265046296296286</c:v>
                </c:pt>
                <c:pt idx="3670">
                  <c:v>0.83266203703703701</c:v>
                </c:pt>
                <c:pt idx="3671">
                  <c:v>0.83267361111111171</c:v>
                </c:pt>
                <c:pt idx="3672">
                  <c:v>0.83268518518518553</c:v>
                </c:pt>
                <c:pt idx="3673">
                  <c:v>0.83269675925925923</c:v>
                </c:pt>
                <c:pt idx="3674">
                  <c:v>0.83270833333333383</c:v>
                </c:pt>
                <c:pt idx="3675">
                  <c:v>0.83273148148148202</c:v>
                </c:pt>
                <c:pt idx="3676">
                  <c:v>0.83274305555555594</c:v>
                </c:pt>
                <c:pt idx="3677">
                  <c:v>0.83275462962962965</c:v>
                </c:pt>
                <c:pt idx="3678">
                  <c:v>0.83276620370370369</c:v>
                </c:pt>
                <c:pt idx="3679">
                  <c:v>0.83277777777777784</c:v>
                </c:pt>
                <c:pt idx="3680">
                  <c:v>0.83278935185185177</c:v>
                </c:pt>
                <c:pt idx="3681">
                  <c:v>0.83280092592592558</c:v>
                </c:pt>
                <c:pt idx="3682">
                  <c:v>0.83281250000000007</c:v>
                </c:pt>
                <c:pt idx="3683">
                  <c:v>0.83282407407407477</c:v>
                </c:pt>
                <c:pt idx="3684">
                  <c:v>0.8328356481481487</c:v>
                </c:pt>
                <c:pt idx="3685">
                  <c:v>0.83284722222222252</c:v>
                </c:pt>
                <c:pt idx="3686">
                  <c:v>0.83287037037037082</c:v>
                </c:pt>
                <c:pt idx="3687">
                  <c:v>0.83288194444444463</c:v>
                </c:pt>
                <c:pt idx="3688">
                  <c:v>0.83289351851851934</c:v>
                </c:pt>
                <c:pt idx="3689">
                  <c:v>0.83290509259259327</c:v>
                </c:pt>
                <c:pt idx="3690">
                  <c:v>0.83291666666666653</c:v>
                </c:pt>
                <c:pt idx="3691">
                  <c:v>0.83292824074074068</c:v>
                </c:pt>
                <c:pt idx="3692">
                  <c:v>0.83293981481481516</c:v>
                </c:pt>
                <c:pt idx="3693">
                  <c:v>0.83295138888888931</c:v>
                </c:pt>
                <c:pt idx="3694">
                  <c:v>0.83296296296296235</c:v>
                </c:pt>
                <c:pt idx="3695">
                  <c:v>0.83297453703703705</c:v>
                </c:pt>
                <c:pt idx="3696">
                  <c:v>0.83299768518518569</c:v>
                </c:pt>
                <c:pt idx="3697">
                  <c:v>0.8330092592592595</c:v>
                </c:pt>
                <c:pt idx="3698">
                  <c:v>0.83302083333333399</c:v>
                </c:pt>
                <c:pt idx="3699">
                  <c:v>0.83303240740740769</c:v>
                </c:pt>
                <c:pt idx="3700">
                  <c:v>0.83304398148148162</c:v>
                </c:pt>
                <c:pt idx="3701">
                  <c:v>0.83305555555555588</c:v>
                </c:pt>
                <c:pt idx="3702">
                  <c:v>0.83306712962962959</c:v>
                </c:pt>
                <c:pt idx="3703">
                  <c:v>0.83307870370370374</c:v>
                </c:pt>
                <c:pt idx="3704">
                  <c:v>0.833090277777778</c:v>
                </c:pt>
                <c:pt idx="3705">
                  <c:v>0.83310185185185182</c:v>
                </c:pt>
                <c:pt idx="3706">
                  <c:v>0.83311342592592541</c:v>
                </c:pt>
                <c:pt idx="3707">
                  <c:v>0.83312500000000034</c:v>
                </c:pt>
                <c:pt idx="3708">
                  <c:v>0.83313657407407404</c:v>
                </c:pt>
                <c:pt idx="3709">
                  <c:v>0.83314814814814842</c:v>
                </c:pt>
                <c:pt idx="3710">
                  <c:v>0.83317129629629683</c:v>
                </c:pt>
                <c:pt idx="3711">
                  <c:v>0.83318287037037064</c:v>
                </c:pt>
                <c:pt idx="3712">
                  <c:v>0.8331944444444449</c:v>
                </c:pt>
                <c:pt idx="3713">
                  <c:v>0.83320601851851894</c:v>
                </c:pt>
                <c:pt idx="3714">
                  <c:v>0.83321759259259265</c:v>
                </c:pt>
                <c:pt idx="3715">
                  <c:v>0.83322916666666669</c:v>
                </c:pt>
                <c:pt idx="3716">
                  <c:v>0.8332407407407405</c:v>
                </c:pt>
                <c:pt idx="3717">
                  <c:v>0.83325231481481488</c:v>
                </c:pt>
                <c:pt idx="3718">
                  <c:v>0.83327546296296262</c:v>
                </c:pt>
                <c:pt idx="3719">
                  <c:v>0.83328703703703699</c:v>
                </c:pt>
                <c:pt idx="3720">
                  <c:v>0.83329861111111159</c:v>
                </c:pt>
                <c:pt idx="3721">
                  <c:v>0.83331018518518529</c:v>
                </c:pt>
                <c:pt idx="3722">
                  <c:v>0.83332175925925922</c:v>
                </c:pt>
                <c:pt idx="3723">
                  <c:v>0.8333333333333337</c:v>
                </c:pt>
                <c:pt idx="3724">
                  <c:v>0.83334490740740763</c:v>
                </c:pt>
                <c:pt idx="3725">
                  <c:v>0.83335648148148145</c:v>
                </c:pt>
                <c:pt idx="3726">
                  <c:v>0.8333680555555556</c:v>
                </c:pt>
                <c:pt idx="3727">
                  <c:v>0.83337962962962964</c:v>
                </c:pt>
                <c:pt idx="3728">
                  <c:v>0.83339120370370412</c:v>
                </c:pt>
                <c:pt idx="3729">
                  <c:v>0.83341435185185142</c:v>
                </c:pt>
                <c:pt idx="3730">
                  <c:v>0.83342592592592557</c:v>
                </c:pt>
                <c:pt idx="3731">
                  <c:v>0.83343749999999972</c:v>
                </c:pt>
                <c:pt idx="3732">
                  <c:v>0.83344907407407465</c:v>
                </c:pt>
                <c:pt idx="3733">
                  <c:v>0.83346064814814813</c:v>
                </c:pt>
                <c:pt idx="3734">
                  <c:v>0.83347222222222228</c:v>
                </c:pt>
                <c:pt idx="3735">
                  <c:v>0.83348379629629632</c:v>
                </c:pt>
                <c:pt idx="3736">
                  <c:v>0.83349537037037091</c:v>
                </c:pt>
                <c:pt idx="3737">
                  <c:v>0.8335069444444444</c:v>
                </c:pt>
                <c:pt idx="3738">
                  <c:v>0.83351851851851888</c:v>
                </c:pt>
                <c:pt idx="3739">
                  <c:v>0.83353009259259303</c:v>
                </c:pt>
                <c:pt idx="3740">
                  <c:v>0.83354166666666663</c:v>
                </c:pt>
                <c:pt idx="3741">
                  <c:v>0.83356481481481481</c:v>
                </c:pt>
                <c:pt idx="3742">
                  <c:v>0.83357638888888852</c:v>
                </c:pt>
                <c:pt idx="3743">
                  <c:v>0.83358796296296223</c:v>
                </c:pt>
                <c:pt idx="3744">
                  <c:v>0.83359953703703704</c:v>
                </c:pt>
                <c:pt idx="3745">
                  <c:v>0.83361111111111152</c:v>
                </c:pt>
                <c:pt idx="3746">
                  <c:v>0.83362268518518545</c:v>
                </c:pt>
                <c:pt idx="3747">
                  <c:v>0.8336342592592596</c:v>
                </c:pt>
                <c:pt idx="3748">
                  <c:v>0.8336458333333342</c:v>
                </c:pt>
                <c:pt idx="3749">
                  <c:v>0.8336574074074079</c:v>
                </c:pt>
                <c:pt idx="3750">
                  <c:v>0.83366898148148161</c:v>
                </c:pt>
                <c:pt idx="3751">
                  <c:v>0.83368055555555565</c:v>
                </c:pt>
                <c:pt idx="3752">
                  <c:v>0.83369212962962969</c:v>
                </c:pt>
                <c:pt idx="3753">
                  <c:v>0.8337152777777781</c:v>
                </c:pt>
                <c:pt idx="3754">
                  <c:v>0.8337268518518518</c:v>
                </c:pt>
                <c:pt idx="3755">
                  <c:v>0.83373842592592562</c:v>
                </c:pt>
                <c:pt idx="3756">
                  <c:v>0.83375000000000044</c:v>
                </c:pt>
                <c:pt idx="3757">
                  <c:v>0.83376157407407436</c:v>
                </c:pt>
                <c:pt idx="3758">
                  <c:v>0.83377314814814851</c:v>
                </c:pt>
                <c:pt idx="3759">
                  <c:v>0.83378472222222222</c:v>
                </c:pt>
                <c:pt idx="3760">
                  <c:v>0.83379629629629692</c:v>
                </c:pt>
                <c:pt idx="3761">
                  <c:v>0.83380787037037085</c:v>
                </c:pt>
                <c:pt idx="3762">
                  <c:v>0.83381944444444489</c:v>
                </c:pt>
                <c:pt idx="3763">
                  <c:v>0.83384259259259308</c:v>
                </c:pt>
                <c:pt idx="3764">
                  <c:v>0.83385416666666667</c:v>
                </c:pt>
                <c:pt idx="3765">
                  <c:v>0.83386574074074049</c:v>
                </c:pt>
                <c:pt idx="3766">
                  <c:v>0.8338773148148152</c:v>
                </c:pt>
                <c:pt idx="3767">
                  <c:v>0.83388888888888912</c:v>
                </c:pt>
                <c:pt idx="3768">
                  <c:v>0.83390046296296261</c:v>
                </c:pt>
                <c:pt idx="3769">
                  <c:v>0.83391203703703709</c:v>
                </c:pt>
                <c:pt idx="3770">
                  <c:v>0.83392361111111146</c:v>
                </c:pt>
                <c:pt idx="3771">
                  <c:v>0.8339351851851855</c:v>
                </c:pt>
                <c:pt idx="3772">
                  <c:v>0.83394675925925921</c:v>
                </c:pt>
                <c:pt idx="3773">
                  <c:v>0.83395833333333391</c:v>
                </c:pt>
                <c:pt idx="3774">
                  <c:v>0.83398148148148177</c:v>
                </c:pt>
                <c:pt idx="3775">
                  <c:v>0.83399305555555603</c:v>
                </c:pt>
                <c:pt idx="3776">
                  <c:v>0.83400462962962962</c:v>
                </c:pt>
                <c:pt idx="3777">
                  <c:v>0.83401620370370377</c:v>
                </c:pt>
                <c:pt idx="3778">
                  <c:v>0.8340277777777777</c:v>
                </c:pt>
                <c:pt idx="3779">
                  <c:v>0.83403935185185152</c:v>
                </c:pt>
                <c:pt idx="3780">
                  <c:v>0.83405092592592567</c:v>
                </c:pt>
                <c:pt idx="3781">
                  <c:v>0.8340624999999996</c:v>
                </c:pt>
                <c:pt idx="3782">
                  <c:v>0.83407407407407474</c:v>
                </c:pt>
                <c:pt idx="3783">
                  <c:v>0.83408564814814845</c:v>
                </c:pt>
                <c:pt idx="3784">
                  <c:v>0.8340972222222226</c:v>
                </c:pt>
                <c:pt idx="3785">
                  <c:v>0.83410879629629653</c:v>
                </c:pt>
                <c:pt idx="3786">
                  <c:v>0.83413194444444461</c:v>
                </c:pt>
                <c:pt idx="3787">
                  <c:v>0.8341435185185192</c:v>
                </c:pt>
                <c:pt idx="3788">
                  <c:v>0.83415509259259335</c:v>
                </c:pt>
                <c:pt idx="3789">
                  <c:v>0.8341666666666665</c:v>
                </c:pt>
                <c:pt idx="3790">
                  <c:v>0.83417824074074076</c:v>
                </c:pt>
                <c:pt idx="3791">
                  <c:v>0.83418981481481524</c:v>
                </c:pt>
                <c:pt idx="3792">
                  <c:v>0.83420138888888884</c:v>
                </c:pt>
                <c:pt idx="3793">
                  <c:v>0.83421296296296232</c:v>
                </c:pt>
                <c:pt idx="3794">
                  <c:v>0.83422453703703703</c:v>
                </c:pt>
                <c:pt idx="3795">
                  <c:v>0.83423611111111118</c:v>
                </c:pt>
                <c:pt idx="3796">
                  <c:v>0.83424768518518544</c:v>
                </c:pt>
                <c:pt idx="3797">
                  <c:v>0.83425925925925959</c:v>
                </c:pt>
                <c:pt idx="3798">
                  <c:v>0.83428240740740733</c:v>
                </c:pt>
                <c:pt idx="3799">
                  <c:v>0.83429398148148171</c:v>
                </c:pt>
                <c:pt idx="3800">
                  <c:v>0.83430555555555563</c:v>
                </c:pt>
                <c:pt idx="3801">
                  <c:v>0.83431712962962956</c:v>
                </c:pt>
                <c:pt idx="3802">
                  <c:v>0.8343287037037036</c:v>
                </c:pt>
                <c:pt idx="3803">
                  <c:v>0.83434027777777775</c:v>
                </c:pt>
                <c:pt idx="3804">
                  <c:v>0.8343518518518519</c:v>
                </c:pt>
                <c:pt idx="3805">
                  <c:v>0.83436342592592538</c:v>
                </c:pt>
                <c:pt idx="3806">
                  <c:v>0.83437499999999998</c:v>
                </c:pt>
                <c:pt idx="3807">
                  <c:v>0.83438657407407402</c:v>
                </c:pt>
                <c:pt idx="3808">
                  <c:v>0.83440972222222232</c:v>
                </c:pt>
                <c:pt idx="3809">
                  <c:v>0.8344212962962968</c:v>
                </c:pt>
                <c:pt idx="3810">
                  <c:v>0.83443287037037062</c:v>
                </c:pt>
                <c:pt idx="3811">
                  <c:v>0.83444444444444477</c:v>
                </c:pt>
                <c:pt idx="3812">
                  <c:v>0.83445601851851903</c:v>
                </c:pt>
                <c:pt idx="3813">
                  <c:v>0.83446759259259262</c:v>
                </c:pt>
                <c:pt idx="3814">
                  <c:v>0.83447916666666666</c:v>
                </c:pt>
                <c:pt idx="3815">
                  <c:v>0.83449074074074059</c:v>
                </c:pt>
                <c:pt idx="3816">
                  <c:v>0.83450231481481452</c:v>
                </c:pt>
                <c:pt idx="3817">
                  <c:v>0.83451388888888889</c:v>
                </c:pt>
                <c:pt idx="3818">
                  <c:v>0.83452546296296259</c:v>
                </c:pt>
                <c:pt idx="3819">
                  <c:v>0.83454861111111134</c:v>
                </c:pt>
                <c:pt idx="3820">
                  <c:v>0.83456018518518482</c:v>
                </c:pt>
                <c:pt idx="3821">
                  <c:v>0.8345717592592593</c:v>
                </c:pt>
                <c:pt idx="3822">
                  <c:v>0.83458333333333334</c:v>
                </c:pt>
                <c:pt idx="3823">
                  <c:v>0.8345949074074076</c:v>
                </c:pt>
                <c:pt idx="3824">
                  <c:v>0.83460648148148164</c:v>
                </c:pt>
                <c:pt idx="3825">
                  <c:v>0.83461805555555602</c:v>
                </c:pt>
                <c:pt idx="3826">
                  <c:v>0.83462962962963005</c:v>
                </c:pt>
                <c:pt idx="3827">
                  <c:v>0.8346412037037042</c:v>
                </c:pt>
                <c:pt idx="3828">
                  <c:v>0.8346527777777778</c:v>
                </c:pt>
                <c:pt idx="3829">
                  <c:v>0.8346643518518515</c:v>
                </c:pt>
                <c:pt idx="3830">
                  <c:v>0.83467592592592599</c:v>
                </c:pt>
                <c:pt idx="3831">
                  <c:v>0.83469907407407495</c:v>
                </c:pt>
                <c:pt idx="3832">
                  <c:v>0.83471064814814855</c:v>
                </c:pt>
                <c:pt idx="3833">
                  <c:v>0.83472222222222225</c:v>
                </c:pt>
                <c:pt idx="3834">
                  <c:v>0.83473379629629663</c:v>
                </c:pt>
                <c:pt idx="3835">
                  <c:v>0.834745370370371</c:v>
                </c:pt>
                <c:pt idx="3836">
                  <c:v>0.8347569444444447</c:v>
                </c:pt>
                <c:pt idx="3837">
                  <c:v>0.83476851851851885</c:v>
                </c:pt>
                <c:pt idx="3838">
                  <c:v>0.83478009259259334</c:v>
                </c:pt>
                <c:pt idx="3839">
                  <c:v>0.83479166666666704</c:v>
                </c:pt>
                <c:pt idx="3840">
                  <c:v>0.83480324074074053</c:v>
                </c:pt>
                <c:pt idx="3841">
                  <c:v>0.83481481481481512</c:v>
                </c:pt>
                <c:pt idx="3842">
                  <c:v>0.83482638888888883</c:v>
                </c:pt>
                <c:pt idx="3843">
                  <c:v>0.83484953703703746</c:v>
                </c:pt>
                <c:pt idx="3844">
                  <c:v>0.83486111111111105</c:v>
                </c:pt>
                <c:pt idx="3845">
                  <c:v>0.83487268518518554</c:v>
                </c:pt>
                <c:pt idx="3846">
                  <c:v>0.83488425925925924</c:v>
                </c:pt>
                <c:pt idx="3847">
                  <c:v>0.83489583333333417</c:v>
                </c:pt>
                <c:pt idx="3848">
                  <c:v>0.83490740740740765</c:v>
                </c:pt>
                <c:pt idx="3849">
                  <c:v>0.83491898148148169</c:v>
                </c:pt>
                <c:pt idx="3850">
                  <c:v>0.83493055555555562</c:v>
                </c:pt>
                <c:pt idx="3851">
                  <c:v>0.83494212962962966</c:v>
                </c:pt>
                <c:pt idx="3852">
                  <c:v>0.8349537037037037</c:v>
                </c:pt>
                <c:pt idx="3853">
                  <c:v>0.83496527777777774</c:v>
                </c:pt>
                <c:pt idx="3854">
                  <c:v>0.8349884259259257</c:v>
                </c:pt>
                <c:pt idx="3855">
                  <c:v>0.8350000000000003</c:v>
                </c:pt>
                <c:pt idx="3856">
                  <c:v>0.83501157407407445</c:v>
                </c:pt>
                <c:pt idx="3857">
                  <c:v>0.83502314814814815</c:v>
                </c:pt>
                <c:pt idx="3858">
                  <c:v>0.83503472222222219</c:v>
                </c:pt>
                <c:pt idx="3859">
                  <c:v>0.83504629629629656</c:v>
                </c:pt>
                <c:pt idx="3860">
                  <c:v>0.83505787037037082</c:v>
                </c:pt>
                <c:pt idx="3861">
                  <c:v>0.83506944444444464</c:v>
                </c:pt>
                <c:pt idx="3862">
                  <c:v>0.83508101851851924</c:v>
                </c:pt>
                <c:pt idx="3863">
                  <c:v>0.83509259259259294</c:v>
                </c:pt>
                <c:pt idx="3864">
                  <c:v>0.83511574074074058</c:v>
                </c:pt>
                <c:pt idx="3865">
                  <c:v>0.83512731481481473</c:v>
                </c:pt>
                <c:pt idx="3866">
                  <c:v>0.83513888888888921</c:v>
                </c:pt>
                <c:pt idx="3867">
                  <c:v>0.83515046296296269</c:v>
                </c:pt>
                <c:pt idx="3868">
                  <c:v>0.83516203703703706</c:v>
                </c:pt>
                <c:pt idx="3869">
                  <c:v>0.83517361111111144</c:v>
                </c:pt>
                <c:pt idx="3870">
                  <c:v>0.83518518518518514</c:v>
                </c:pt>
                <c:pt idx="3871">
                  <c:v>0.83519675925925929</c:v>
                </c:pt>
                <c:pt idx="3872">
                  <c:v>0.83520833333333377</c:v>
                </c:pt>
                <c:pt idx="3873">
                  <c:v>0.8352199074074077</c:v>
                </c:pt>
                <c:pt idx="3874">
                  <c:v>0.83523148148148163</c:v>
                </c:pt>
                <c:pt idx="3875">
                  <c:v>0.835243055555556</c:v>
                </c:pt>
                <c:pt idx="3876">
                  <c:v>0.83526620370370352</c:v>
                </c:pt>
                <c:pt idx="3877">
                  <c:v>0.83527777777777779</c:v>
                </c:pt>
                <c:pt idx="3878">
                  <c:v>0.8352893518518516</c:v>
                </c:pt>
                <c:pt idx="3879">
                  <c:v>0.83530092592592542</c:v>
                </c:pt>
                <c:pt idx="3880">
                  <c:v>0.83531249999999968</c:v>
                </c:pt>
                <c:pt idx="3881">
                  <c:v>0.83532407407407461</c:v>
                </c:pt>
                <c:pt idx="3882">
                  <c:v>0.83533564814814854</c:v>
                </c:pt>
                <c:pt idx="3883">
                  <c:v>0.83534722222222213</c:v>
                </c:pt>
                <c:pt idx="3884">
                  <c:v>0.83535879629629661</c:v>
                </c:pt>
                <c:pt idx="3885">
                  <c:v>0.83537037037037065</c:v>
                </c:pt>
                <c:pt idx="3886">
                  <c:v>0.83538194444444469</c:v>
                </c:pt>
                <c:pt idx="3887">
                  <c:v>0.83539351851851895</c:v>
                </c:pt>
                <c:pt idx="3888">
                  <c:v>0.83541666666666659</c:v>
                </c:pt>
                <c:pt idx="3889">
                  <c:v>0.83542824074074051</c:v>
                </c:pt>
                <c:pt idx="3890">
                  <c:v>0.83543981481481511</c:v>
                </c:pt>
                <c:pt idx="3891">
                  <c:v>0.83545138888888892</c:v>
                </c:pt>
                <c:pt idx="3892">
                  <c:v>0.83546296296296219</c:v>
                </c:pt>
                <c:pt idx="3893">
                  <c:v>0.835474537037037</c:v>
                </c:pt>
                <c:pt idx="3894">
                  <c:v>0.83548611111111071</c:v>
                </c:pt>
                <c:pt idx="3895">
                  <c:v>0.83549768518518552</c:v>
                </c:pt>
                <c:pt idx="3896">
                  <c:v>0.83550925925925934</c:v>
                </c:pt>
                <c:pt idx="3897">
                  <c:v>0.83552083333333382</c:v>
                </c:pt>
                <c:pt idx="3898">
                  <c:v>0.83553240740740742</c:v>
                </c:pt>
                <c:pt idx="3899">
                  <c:v>0.83555555555555561</c:v>
                </c:pt>
                <c:pt idx="3900">
                  <c:v>0.8355671296296292</c:v>
                </c:pt>
                <c:pt idx="3901">
                  <c:v>0.83557870370370368</c:v>
                </c:pt>
                <c:pt idx="3902">
                  <c:v>0.83559027777777783</c:v>
                </c:pt>
                <c:pt idx="3903">
                  <c:v>0.83560185185185221</c:v>
                </c:pt>
                <c:pt idx="3904">
                  <c:v>0.83561342592592558</c:v>
                </c:pt>
                <c:pt idx="3905">
                  <c:v>0.83562499999999995</c:v>
                </c:pt>
                <c:pt idx="3906">
                  <c:v>0.83563657407407443</c:v>
                </c:pt>
                <c:pt idx="3907">
                  <c:v>0.83564814814814881</c:v>
                </c:pt>
                <c:pt idx="3908">
                  <c:v>0.83565972222222251</c:v>
                </c:pt>
                <c:pt idx="3909">
                  <c:v>0.83568287037037092</c:v>
                </c:pt>
                <c:pt idx="3910">
                  <c:v>0.83569444444444496</c:v>
                </c:pt>
                <c:pt idx="3911">
                  <c:v>0.83570601851851911</c:v>
                </c:pt>
                <c:pt idx="3912">
                  <c:v>0.83571759259259293</c:v>
                </c:pt>
                <c:pt idx="3913">
                  <c:v>0.83572916666666675</c:v>
                </c:pt>
                <c:pt idx="3914">
                  <c:v>0.83574074074074067</c:v>
                </c:pt>
                <c:pt idx="3915">
                  <c:v>0.83575231481481482</c:v>
                </c:pt>
                <c:pt idx="3916">
                  <c:v>0.83576388888888919</c:v>
                </c:pt>
                <c:pt idx="3917">
                  <c:v>0.83577546296296301</c:v>
                </c:pt>
                <c:pt idx="3918">
                  <c:v>0.83578703703703694</c:v>
                </c:pt>
                <c:pt idx="3919">
                  <c:v>0.83579861111111176</c:v>
                </c:pt>
                <c:pt idx="3920">
                  <c:v>0.83581018518518524</c:v>
                </c:pt>
                <c:pt idx="3921">
                  <c:v>0.83583333333333365</c:v>
                </c:pt>
                <c:pt idx="3922">
                  <c:v>0.83584490740740791</c:v>
                </c:pt>
                <c:pt idx="3923">
                  <c:v>0.83585648148148162</c:v>
                </c:pt>
                <c:pt idx="3924">
                  <c:v>0.83586805555555599</c:v>
                </c:pt>
                <c:pt idx="3925">
                  <c:v>0.83587962962963003</c:v>
                </c:pt>
                <c:pt idx="3926">
                  <c:v>0.83589120370370418</c:v>
                </c:pt>
                <c:pt idx="3927">
                  <c:v>0.83590277777777777</c:v>
                </c:pt>
                <c:pt idx="3928">
                  <c:v>0.83591435185185159</c:v>
                </c:pt>
                <c:pt idx="3929">
                  <c:v>0.83592592592592552</c:v>
                </c:pt>
                <c:pt idx="3930">
                  <c:v>0.8359375</c:v>
                </c:pt>
                <c:pt idx="3931">
                  <c:v>0.83594907407407493</c:v>
                </c:pt>
                <c:pt idx="3932">
                  <c:v>0.83596064814814841</c:v>
                </c:pt>
                <c:pt idx="3933">
                  <c:v>0.8359837962962966</c:v>
                </c:pt>
                <c:pt idx="3934">
                  <c:v>0.83599537037037086</c:v>
                </c:pt>
                <c:pt idx="3935">
                  <c:v>0.83600694444444434</c:v>
                </c:pt>
                <c:pt idx="3936">
                  <c:v>0.83601851851851894</c:v>
                </c:pt>
                <c:pt idx="3937">
                  <c:v>0.8360300925925932</c:v>
                </c:pt>
                <c:pt idx="3938">
                  <c:v>0.83604166666666702</c:v>
                </c:pt>
                <c:pt idx="3939">
                  <c:v>0.8360532407407405</c:v>
                </c:pt>
                <c:pt idx="3940">
                  <c:v>0.83606481481481509</c:v>
                </c:pt>
                <c:pt idx="3941">
                  <c:v>0.83607638888888891</c:v>
                </c:pt>
                <c:pt idx="3942">
                  <c:v>0.83608796296296251</c:v>
                </c:pt>
                <c:pt idx="3943">
                  <c:v>0.83609953703703732</c:v>
                </c:pt>
                <c:pt idx="3944">
                  <c:v>0.83612268518518551</c:v>
                </c:pt>
                <c:pt idx="3945">
                  <c:v>0.83613425925925933</c:v>
                </c:pt>
                <c:pt idx="3946">
                  <c:v>0.83614583333333403</c:v>
                </c:pt>
                <c:pt idx="3947">
                  <c:v>0.83615740740740763</c:v>
                </c:pt>
                <c:pt idx="3948">
                  <c:v>0.83616898148148155</c:v>
                </c:pt>
                <c:pt idx="3949">
                  <c:v>0.8361805555555557</c:v>
                </c:pt>
                <c:pt idx="3950">
                  <c:v>0.83619212962962952</c:v>
                </c:pt>
                <c:pt idx="3951">
                  <c:v>0.83620370370370367</c:v>
                </c:pt>
                <c:pt idx="3952">
                  <c:v>0.83621527777777782</c:v>
                </c:pt>
                <c:pt idx="3953">
                  <c:v>0.83622685185185153</c:v>
                </c:pt>
                <c:pt idx="3954">
                  <c:v>0.83625000000000005</c:v>
                </c:pt>
                <c:pt idx="3955">
                  <c:v>0.83626157407407442</c:v>
                </c:pt>
                <c:pt idx="3956">
                  <c:v>0.83627314814814813</c:v>
                </c:pt>
                <c:pt idx="3957">
                  <c:v>0.83628472222222217</c:v>
                </c:pt>
                <c:pt idx="3958">
                  <c:v>0.83629629629629665</c:v>
                </c:pt>
                <c:pt idx="3959">
                  <c:v>0.83630787037037091</c:v>
                </c:pt>
                <c:pt idx="3960">
                  <c:v>0.83631944444444462</c:v>
                </c:pt>
                <c:pt idx="3961">
                  <c:v>0.83633101851851921</c:v>
                </c:pt>
                <c:pt idx="3962">
                  <c:v>0.83634259259259303</c:v>
                </c:pt>
                <c:pt idx="3963">
                  <c:v>0.83635416666666651</c:v>
                </c:pt>
                <c:pt idx="3964">
                  <c:v>0.83636574074074033</c:v>
                </c:pt>
                <c:pt idx="3965">
                  <c:v>0.83637731481481481</c:v>
                </c:pt>
                <c:pt idx="3966">
                  <c:v>0.83640046296296267</c:v>
                </c:pt>
                <c:pt idx="3967">
                  <c:v>0.8364120370370367</c:v>
                </c:pt>
                <c:pt idx="3968">
                  <c:v>0.83642361111111141</c:v>
                </c:pt>
                <c:pt idx="3969">
                  <c:v>0.83643518518518523</c:v>
                </c:pt>
                <c:pt idx="3970">
                  <c:v>0.83644675925925882</c:v>
                </c:pt>
                <c:pt idx="3971">
                  <c:v>0.83645833333333364</c:v>
                </c:pt>
                <c:pt idx="3972">
                  <c:v>0.83646990740740745</c:v>
                </c:pt>
                <c:pt idx="3973">
                  <c:v>0.8364814814814816</c:v>
                </c:pt>
                <c:pt idx="3974">
                  <c:v>0.83649305555555564</c:v>
                </c:pt>
                <c:pt idx="3975">
                  <c:v>0.83650462962962968</c:v>
                </c:pt>
                <c:pt idx="3976">
                  <c:v>0.8365162037037035</c:v>
                </c:pt>
                <c:pt idx="3977">
                  <c:v>0.83652777777777787</c:v>
                </c:pt>
                <c:pt idx="3978">
                  <c:v>0.83653935185185158</c:v>
                </c:pt>
                <c:pt idx="3979">
                  <c:v>0.83656249999999965</c:v>
                </c:pt>
                <c:pt idx="3980">
                  <c:v>0.83657407407407458</c:v>
                </c:pt>
                <c:pt idx="3981">
                  <c:v>0.8365856481481484</c:v>
                </c:pt>
                <c:pt idx="3982">
                  <c:v>0.83659722222222221</c:v>
                </c:pt>
                <c:pt idx="3983">
                  <c:v>0.83660879629629692</c:v>
                </c:pt>
                <c:pt idx="3984">
                  <c:v>0.83662037037037085</c:v>
                </c:pt>
                <c:pt idx="3985">
                  <c:v>0.83663194444444478</c:v>
                </c:pt>
                <c:pt idx="3986">
                  <c:v>0.83664351851851926</c:v>
                </c:pt>
                <c:pt idx="3987">
                  <c:v>0.83665509259259341</c:v>
                </c:pt>
                <c:pt idx="3988">
                  <c:v>0.83666666666666667</c:v>
                </c:pt>
                <c:pt idx="3989">
                  <c:v>0.83668981481481552</c:v>
                </c:pt>
                <c:pt idx="3990">
                  <c:v>0.83670138888888923</c:v>
                </c:pt>
                <c:pt idx="3991">
                  <c:v>0.83671296296296238</c:v>
                </c:pt>
                <c:pt idx="3992">
                  <c:v>0.83672453703703731</c:v>
                </c:pt>
                <c:pt idx="3993">
                  <c:v>0.83673611111111112</c:v>
                </c:pt>
                <c:pt idx="3994">
                  <c:v>0.83674768518518583</c:v>
                </c:pt>
                <c:pt idx="3995">
                  <c:v>0.83675925925925954</c:v>
                </c:pt>
                <c:pt idx="3996">
                  <c:v>0.83677083333333413</c:v>
                </c:pt>
                <c:pt idx="3997">
                  <c:v>0.83678240740740761</c:v>
                </c:pt>
                <c:pt idx="3998">
                  <c:v>0.83679398148148165</c:v>
                </c:pt>
                <c:pt idx="3999">
                  <c:v>0.83680555555555591</c:v>
                </c:pt>
                <c:pt idx="4000">
                  <c:v>0.8368287037037041</c:v>
                </c:pt>
                <c:pt idx="4001">
                  <c:v>0.83684027777777814</c:v>
                </c:pt>
                <c:pt idx="4002">
                  <c:v>0.83685185185185185</c:v>
                </c:pt>
                <c:pt idx="4003">
                  <c:v>0.83686342592592555</c:v>
                </c:pt>
                <c:pt idx="4004">
                  <c:v>0.83687500000000048</c:v>
                </c:pt>
                <c:pt idx="4005">
                  <c:v>0.8368865740740743</c:v>
                </c:pt>
                <c:pt idx="4006">
                  <c:v>0.83689814814814845</c:v>
                </c:pt>
                <c:pt idx="4007">
                  <c:v>0.8369097222222226</c:v>
                </c:pt>
                <c:pt idx="4008">
                  <c:v>0.83692129629629686</c:v>
                </c:pt>
                <c:pt idx="4009">
                  <c:v>0.83693287037037079</c:v>
                </c:pt>
                <c:pt idx="4010">
                  <c:v>0.83694444444444482</c:v>
                </c:pt>
                <c:pt idx="4011">
                  <c:v>0.83696759259259301</c:v>
                </c:pt>
                <c:pt idx="4012">
                  <c:v>0.83697916666666661</c:v>
                </c:pt>
                <c:pt idx="4013">
                  <c:v>0.83699074074074076</c:v>
                </c:pt>
                <c:pt idx="4014">
                  <c:v>0.8370023148148148</c:v>
                </c:pt>
                <c:pt idx="4015">
                  <c:v>0.83701388888888895</c:v>
                </c:pt>
                <c:pt idx="4016">
                  <c:v>0.83702546296296287</c:v>
                </c:pt>
                <c:pt idx="4017">
                  <c:v>0.83703703703703702</c:v>
                </c:pt>
                <c:pt idx="4018">
                  <c:v>0.83704861111111173</c:v>
                </c:pt>
                <c:pt idx="4019">
                  <c:v>0.83706018518518521</c:v>
                </c:pt>
                <c:pt idx="4020">
                  <c:v>0.83707175925925925</c:v>
                </c:pt>
                <c:pt idx="4021">
                  <c:v>0.83708333333333362</c:v>
                </c:pt>
                <c:pt idx="4022">
                  <c:v>0.83709490740740777</c:v>
                </c:pt>
                <c:pt idx="4023">
                  <c:v>0.8371064814814817</c:v>
                </c:pt>
                <c:pt idx="4024">
                  <c:v>0.83712962962963</c:v>
                </c:pt>
                <c:pt idx="4025">
                  <c:v>0.83714120370370404</c:v>
                </c:pt>
                <c:pt idx="4026">
                  <c:v>0.83715277777777752</c:v>
                </c:pt>
                <c:pt idx="4027">
                  <c:v>0.83716435185185156</c:v>
                </c:pt>
                <c:pt idx="4028">
                  <c:v>0.8371759259259256</c:v>
                </c:pt>
                <c:pt idx="4029">
                  <c:v>0.83718750000000008</c:v>
                </c:pt>
                <c:pt idx="4030">
                  <c:v>0.83719907407407479</c:v>
                </c:pt>
                <c:pt idx="4031">
                  <c:v>0.8372106481481485</c:v>
                </c:pt>
                <c:pt idx="4032">
                  <c:v>0.8372222222222222</c:v>
                </c:pt>
                <c:pt idx="4033">
                  <c:v>0.83723379629629635</c:v>
                </c:pt>
                <c:pt idx="4034">
                  <c:v>0.83725694444444443</c:v>
                </c:pt>
                <c:pt idx="4035">
                  <c:v>0.83726851851851902</c:v>
                </c:pt>
                <c:pt idx="4036">
                  <c:v>0.83728009259259295</c:v>
                </c:pt>
                <c:pt idx="4037">
                  <c:v>0.83729166666666699</c:v>
                </c:pt>
                <c:pt idx="4038">
                  <c:v>0.83730324074074058</c:v>
                </c:pt>
                <c:pt idx="4039">
                  <c:v>0.83731481481481485</c:v>
                </c:pt>
                <c:pt idx="4040">
                  <c:v>0.83732638888888899</c:v>
                </c:pt>
                <c:pt idx="4041">
                  <c:v>0.83733796296296237</c:v>
                </c:pt>
                <c:pt idx="4042">
                  <c:v>0.83734953703703741</c:v>
                </c:pt>
                <c:pt idx="4043">
                  <c:v>0.83737268518518515</c:v>
                </c:pt>
                <c:pt idx="4044">
                  <c:v>0.83738425925925919</c:v>
                </c:pt>
                <c:pt idx="4045">
                  <c:v>0.83739583333333412</c:v>
                </c:pt>
                <c:pt idx="4046">
                  <c:v>0.8374074074074076</c:v>
                </c:pt>
                <c:pt idx="4047">
                  <c:v>0.83741898148148142</c:v>
                </c:pt>
                <c:pt idx="4048">
                  <c:v>0.83743055555555568</c:v>
                </c:pt>
                <c:pt idx="4049">
                  <c:v>0.83744212962962949</c:v>
                </c:pt>
                <c:pt idx="4050">
                  <c:v>0.83745370370370376</c:v>
                </c:pt>
                <c:pt idx="4051">
                  <c:v>0.83746527777777768</c:v>
                </c:pt>
                <c:pt idx="4052">
                  <c:v>0.8374768518518515</c:v>
                </c:pt>
                <c:pt idx="4053">
                  <c:v>0.83748842592592565</c:v>
                </c:pt>
                <c:pt idx="4054">
                  <c:v>0.83750000000000002</c:v>
                </c:pt>
                <c:pt idx="4055">
                  <c:v>0.83751157407407439</c:v>
                </c:pt>
                <c:pt idx="4056">
                  <c:v>0.83753472222222192</c:v>
                </c:pt>
                <c:pt idx="4057">
                  <c:v>0.83754629629629662</c:v>
                </c:pt>
                <c:pt idx="4058">
                  <c:v>0.83755787037037066</c:v>
                </c:pt>
                <c:pt idx="4059">
                  <c:v>0.8375694444444447</c:v>
                </c:pt>
                <c:pt idx="4060">
                  <c:v>0.83758101851851896</c:v>
                </c:pt>
                <c:pt idx="4061">
                  <c:v>0.837592592592593</c:v>
                </c:pt>
                <c:pt idx="4062">
                  <c:v>0.83760416666666671</c:v>
                </c:pt>
                <c:pt idx="4063">
                  <c:v>0.83761574074074052</c:v>
                </c:pt>
                <c:pt idx="4064">
                  <c:v>0.83762731481481523</c:v>
                </c:pt>
                <c:pt idx="4065">
                  <c:v>0.83763888888888915</c:v>
                </c:pt>
                <c:pt idx="4066">
                  <c:v>0.83765046296296297</c:v>
                </c:pt>
                <c:pt idx="4067">
                  <c:v>0.83767361111111172</c:v>
                </c:pt>
                <c:pt idx="4068">
                  <c:v>0.83768518518518542</c:v>
                </c:pt>
                <c:pt idx="4069">
                  <c:v>0.83769675925925924</c:v>
                </c:pt>
                <c:pt idx="4070">
                  <c:v>0.83770833333333383</c:v>
                </c:pt>
                <c:pt idx="4071">
                  <c:v>0.83771990740740765</c:v>
                </c:pt>
                <c:pt idx="4072">
                  <c:v>0.83773148148148191</c:v>
                </c:pt>
                <c:pt idx="4073">
                  <c:v>0.83774305555555595</c:v>
                </c:pt>
                <c:pt idx="4074">
                  <c:v>0.83775462962962965</c:v>
                </c:pt>
                <c:pt idx="4075">
                  <c:v>0.8377662037037038</c:v>
                </c:pt>
                <c:pt idx="4076">
                  <c:v>0.83777777777777773</c:v>
                </c:pt>
                <c:pt idx="4077">
                  <c:v>0.83780092592592559</c:v>
                </c:pt>
                <c:pt idx="4078">
                  <c:v>0.83781250000000007</c:v>
                </c:pt>
                <c:pt idx="4079">
                  <c:v>0.83782407407407467</c:v>
                </c:pt>
                <c:pt idx="4080">
                  <c:v>0.8378356481481487</c:v>
                </c:pt>
                <c:pt idx="4081">
                  <c:v>0.83784722222222263</c:v>
                </c:pt>
                <c:pt idx="4082">
                  <c:v>0.83785879629629656</c:v>
                </c:pt>
                <c:pt idx="4083">
                  <c:v>0.83787037037037082</c:v>
                </c:pt>
                <c:pt idx="4084">
                  <c:v>0.83788194444444464</c:v>
                </c:pt>
                <c:pt idx="4085">
                  <c:v>0.83789351851851934</c:v>
                </c:pt>
                <c:pt idx="4086">
                  <c:v>0.83790509259259327</c:v>
                </c:pt>
                <c:pt idx="4087">
                  <c:v>0.83791666666666653</c:v>
                </c:pt>
                <c:pt idx="4088">
                  <c:v>0.83793981481481516</c:v>
                </c:pt>
                <c:pt idx="4089">
                  <c:v>0.8379513888888892</c:v>
                </c:pt>
                <c:pt idx="4090">
                  <c:v>0.83796296296296235</c:v>
                </c:pt>
                <c:pt idx="4091">
                  <c:v>0.83797453703703739</c:v>
                </c:pt>
                <c:pt idx="4092">
                  <c:v>0.83798611111111121</c:v>
                </c:pt>
                <c:pt idx="4093">
                  <c:v>0.83799768518518558</c:v>
                </c:pt>
                <c:pt idx="4094">
                  <c:v>0.83800925925925962</c:v>
                </c:pt>
                <c:pt idx="4095">
                  <c:v>0.83802083333333399</c:v>
                </c:pt>
                <c:pt idx="4096">
                  <c:v>0.8380324074074077</c:v>
                </c:pt>
                <c:pt idx="4097">
                  <c:v>0.83804398148148163</c:v>
                </c:pt>
                <c:pt idx="4098">
                  <c:v>0.83805555555555589</c:v>
                </c:pt>
                <c:pt idx="4099">
                  <c:v>0.83806712962962959</c:v>
                </c:pt>
                <c:pt idx="4100">
                  <c:v>0.83807870370370363</c:v>
                </c:pt>
                <c:pt idx="4101">
                  <c:v>0.83810185185185182</c:v>
                </c:pt>
                <c:pt idx="4102">
                  <c:v>0.83811342592592553</c:v>
                </c:pt>
                <c:pt idx="4103">
                  <c:v>0.8381249999999999</c:v>
                </c:pt>
                <c:pt idx="4104">
                  <c:v>0.83813657407407405</c:v>
                </c:pt>
                <c:pt idx="4105">
                  <c:v>0.83814814814814853</c:v>
                </c:pt>
                <c:pt idx="4106">
                  <c:v>0.83815972222222224</c:v>
                </c:pt>
                <c:pt idx="4107">
                  <c:v>0.83817129629629683</c:v>
                </c:pt>
                <c:pt idx="4108">
                  <c:v>0.83818287037037065</c:v>
                </c:pt>
                <c:pt idx="4109">
                  <c:v>0.83819444444444491</c:v>
                </c:pt>
                <c:pt idx="4110">
                  <c:v>0.83820601851851895</c:v>
                </c:pt>
                <c:pt idx="4111">
                  <c:v>0.83821759259259265</c:v>
                </c:pt>
                <c:pt idx="4112">
                  <c:v>0.83824074074074051</c:v>
                </c:pt>
                <c:pt idx="4113">
                  <c:v>0.83825231481481488</c:v>
                </c:pt>
                <c:pt idx="4114">
                  <c:v>0.83826388888888881</c:v>
                </c:pt>
                <c:pt idx="4115">
                  <c:v>0.83827546296296296</c:v>
                </c:pt>
                <c:pt idx="4116">
                  <c:v>0.83828703703703711</c:v>
                </c:pt>
                <c:pt idx="4117">
                  <c:v>0.8382986111111117</c:v>
                </c:pt>
                <c:pt idx="4118">
                  <c:v>0.83831018518518519</c:v>
                </c:pt>
                <c:pt idx="4119">
                  <c:v>0.83832175925925922</c:v>
                </c:pt>
                <c:pt idx="4120">
                  <c:v>0.8383333333333336</c:v>
                </c:pt>
                <c:pt idx="4121">
                  <c:v>0.83834490740740764</c:v>
                </c:pt>
                <c:pt idx="4122">
                  <c:v>0.8383680555555556</c:v>
                </c:pt>
                <c:pt idx="4123">
                  <c:v>0.83837962962962964</c:v>
                </c:pt>
                <c:pt idx="4124">
                  <c:v>0.83839120370370401</c:v>
                </c:pt>
                <c:pt idx="4125">
                  <c:v>0.8384027777777775</c:v>
                </c:pt>
                <c:pt idx="4126">
                  <c:v>0.83841435185185142</c:v>
                </c:pt>
                <c:pt idx="4127">
                  <c:v>0.83842592592592569</c:v>
                </c:pt>
                <c:pt idx="4128">
                  <c:v>0.83843749999999961</c:v>
                </c:pt>
                <c:pt idx="4129">
                  <c:v>0.83844907407407476</c:v>
                </c:pt>
                <c:pt idx="4130">
                  <c:v>0.83846064814814814</c:v>
                </c:pt>
                <c:pt idx="4131">
                  <c:v>0.83847222222222229</c:v>
                </c:pt>
                <c:pt idx="4132">
                  <c:v>0.83848379629629621</c:v>
                </c:pt>
                <c:pt idx="4133">
                  <c:v>0.83850694444444451</c:v>
                </c:pt>
                <c:pt idx="4134">
                  <c:v>0.83851851851851888</c:v>
                </c:pt>
                <c:pt idx="4135">
                  <c:v>0.83853009259259303</c:v>
                </c:pt>
                <c:pt idx="4136">
                  <c:v>0.83854166666666663</c:v>
                </c:pt>
                <c:pt idx="4137">
                  <c:v>0.83855324074074056</c:v>
                </c:pt>
                <c:pt idx="4138">
                  <c:v>0.83856481481481471</c:v>
                </c:pt>
                <c:pt idx="4139">
                  <c:v>0.83857638888888886</c:v>
                </c:pt>
                <c:pt idx="4140">
                  <c:v>0.83858796296296245</c:v>
                </c:pt>
                <c:pt idx="4141">
                  <c:v>0.83859953703703705</c:v>
                </c:pt>
                <c:pt idx="4142">
                  <c:v>0.83861111111111142</c:v>
                </c:pt>
                <c:pt idx="4143">
                  <c:v>0.83862268518518546</c:v>
                </c:pt>
                <c:pt idx="4144">
                  <c:v>0.83863425925925961</c:v>
                </c:pt>
                <c:pt idx="4145">
                  <c:v>0.83864583333333442</c:v>
                </c:pt>
                <c:pt idx="4146">
                  <c:v>0.83866898148148161</c:v>
                </c:pt>
                <c:pt idx="4147">
                  <c:v>0.83868055555555565</c:v>
                </c:pt>
                <c:pt idx="4148">
                  <c:v>0.83869212962962969</c:v>
                </c:pt>
                <c:pt idx="4149">
                  <c:v>0.83870370370370362</c:v>
                </c:pt>
                <c:pt idx="4150">
                  <c:v>0.8387152777777781</c:v>
                </c:pt>
                <c:pt idx="4151">
                  <c:v>0.83872685185185192</c:v>
                </c:pt>
                <c:pt idx="4152">
                  <c:v>0.83873842592592596</c:v>
                </c:pt>
                <c:pt idx="4153">
                  <c:v>0.83875000000000033</c:v>
                </c:pt>
                <c:pt idx="4154">
                  <c:v>0.83876157407407448</c:v>
                </c:pt>
                <c:pt idx="4155">
                  <c:v>0.83877314814814852</c:v>
                </c:pt>
                <c:pt idx="4156">
                  <c:v>0.83878472222222211</c:v>
                </c:pt>
                <c:pt idx="4157">
                  <c:v>0.83880787037037086</c:v>
                </c:pt>
                <c:pt idx="4158">
                  <c:v>0.83881944444444489</c:v>
                </c:pt>
                <c:pt idx="4159">
                  <c:v>0.83883101851851927</c:v>
                </c:pt>
                <c:pt idx="4160">
                  <c:v>0.83884259259259308</c:v>
                </c:pt>
                <c:pt idx="4161">
                  <c:v>0.83885416666666668</c:v>
                </c:pt>
                <c:pt idx="4162">
                  <c:v>0.8388657407407405</c:v>
                </c:pt>
                <c:pt idx="4163">
                  <c:v>0.83887731481481509</c:v>
                </c:pt>
                <c:pt idx="4164">
                  <c:v>0.83888888888888924</c:v>
                </c:pt>
                <c:pt idx="4165">
                  <c:v>0.83890046296296261</c:v>
                </c:pt>
                <c:pt idx="4166">
                  <c:v>0.83891203703703709</c:v>
                </c:pt>
                <c:pt idx="4167">
                  <c:v>0.83893518518518551</c:v>
                </c:pt>
                <c:pt idx="4168">
                  <c:v>0.83894675925925932</c:v>
                </c:pt>
                <c:pt idx="4169">
                  <c:v>0.83895833333333392</c:v>
                </c:pt>
                <c:pt idx="4170">
                  <c:v>0.83896990740740762</c:v>
                </c:pt>
                <c:pt idx="4171">
                  <c:v>0.83898148148148177</c:v>
                </c:pt>
                <c:pt idx="4172">
                  <c:v>0.83899305555555603</c:v>
                </c:pt>
                <c:pt idx="4173">
                  <c:v>0.83900462962962974</c:v>
                </c:pt>
                <c:pt idx="4174">
                  <c:v>0.83901620370370367</c:v>
                </c:pt>
                <c:pt idx="4175">
                  <c:v>0.83902777777777782</c:v>
                </c:pt>
                <c:pt idx="4176">
                  <c:v>0.83903935185185186</c:v>
                </c:pt>
                <c:pt idx="4177">
                  <c:v>0.83905092592592556</c:v>
                </c:pt>
                <c:pt idx="4178">
                  <c:v>0.83907407407407475</c:v>
                </c:pt>
                <c:pt idx="4179">
                  <c:v>0.83908564814814868</c:v>
                </c:pt>
                <c:pt idx="4180">
                  <c:v>0.83909722222222249</c:v>
                </c:pt>
                <c:pt idx="4181">
                  <c:v>0.83910879629629664</c:v>
                </c:pt>
                <c:pt idx="4182">
                  <c:v>0.83912037037037079</c:v>
                </c:pt>
                <c:pt idx="4183">
                  <c:v>0.83913194444444461</c:v>
                </c:pt>
                <c:pt idx="4184">
                  <c:v>0.83914351851851898</c:v>
                </c:pt>
                <c:pt idx="4185">
                  <c:v>0.83915509259259335</c:v>
                </c:pt>
                <c:pt idx="4186">
                  <c:v>0.83916666666666651</c:v>
                </c:pt>
                <c:pt idx="4187">
                  <c:v>0.83917824074074077</c:v>
                </c:pt>
                <c:pt idx="4188">
                  <c:v>0.83918981481481514</c:v>
                </c:pt>
                <c:pt idx="4189">
                  <c:v>0.83920138888888884</c:v>
                </c:pt>
                <c:pt idx="4190">
                  <c:v>0.83921296296296233</c:v>
                </c:pt>
                <c:pt idx="4191">
                  <c:v>0.83923611111111107</c:v>
                </c:pt>
                <c:pt idx="4192">
                  <c:v>0.83924768518518555</c:v>
                </c:pt>
                <c:pt idx="4193">
                  <c:v>0.83925925925925959</c:v>
                </c:pt>
                <c:pt idx="4194">
                  <c:v>0.83927083333333385</c:v>
                </c:pt>
                <c:pt idx="4195">
                  <c:v>0.83928240740740734</c:v>
                </c:pt>
                <c:pt idx="4196">
                  <c:v>0.8392939814814816</c:v>
                </c:pt>
                <c:pt idx="4197">
                  <c:v>0.83930555555555564</c:v>
                </c:pt>
                <c:pt idx="4198">
                  <c:v>0.83931712962962957</c:v>
                </c:pt>
                <c:pt idx="4199">
                  <c:v>0.83932870370370372</c:v>
                </c:pt>
                <c:pt idx="4200">
                  <c:v>0.83934027777777775</c:v>
                </c:pt>
                <c:pt idx="4201">
                  <c:v>0.8393518518518519</c:v>
                </c:pt>
                <c:pt idx="4202">
                  <c:v>0.83937499999999998</c:v>
                </c:pt>
                <c:pt idx="4203">
                  <c:v>0.83938657407407413</c:v>
                </c:pt>
                <c:pt idx="4204">
                  <c:v>0.8393981481481485</c:v>
                </c:pt>
                <c:pt idx="4205">
                  <c:v>0.83940972222222221</c:v>
                </c:pt>
                <c:pt idx="4206">
                  <c:v>0.8394212962962968</c:v>
                </c:pt>
                <c:pt idx="4207">
                  <c:v>0.83943287037037062</c:v>
                </c:pt>
                <c:pt idx="4208">
                  <c:v>0.83944444444444488</c:v>
                </c:pt>
                <c:pt idx="4209">
                  <c:v>0.83945601851851892</c:v>
                </c:pt>
                <c:pt idx="4210">
                  <c:v>0.83946759259259263</c:v>
                </c:pt>
                <c:pt idx="4211">
                  <c:v>0.83947916666666667</c:v>
                </c:pt>
                <c:pt idx="4212">
                  <c:v>0.83950231481481452</c:v>
                </c:pt>
                <c:pt idx="4213">
                  <c:v>0.83951388888888889</c:v>
                </c:pt>
                <c:pt idx="4214">
                  <c:v>0.83952546296296271</c:v>
                </c:pt>
                <c:pt idx="4215">
                  <c:v>0.83953703703703697</c:v>
                </c:pt>
                <c:pt idx="4216">
                  <c:v>0.83954861111111145</c:v>
                </c:pt>
                <c:pt idx="4217">
                  <c:v>0.83956018518518516</c:v>
                </c:pt>
                <c:pt idx="4218">
                  <c:v>0.83957175925925931</c:v>
                </c:pt>
                <c:pt idx="4219">
                  <c:v>0.83958333333333324</c:v>
                </c:pt>
                <c:pt idx="4220">
                  <c:v>0.83959490740740761</c:v>
                </c:pt>
                <c:pt idx="4221">
                  <c:v>0.83960648148148165</c:v>
                </c:pt>
                <c:pt idx="4222">
                  <c:v>0.83962962962962995</c:v>
                </c:pt>
                <c:pt idx="4223">
                  <c:v>0.83964120370370421</c:v>
                </c:pt>
                <c:pt idx="4224">
                  <c:v>0.8396527777777778</c:v>
                </c:pt>
                <c:pt idx="4225">
                  <c:v>0.83966435185185162</c:v>
                </c:pt>
                <c:pt idx="4226">
                  <c:v>0.83967592592592588</c:v>
                </c:pt>
                <c:pt idx="4227">
                  <c:v>0.83968750000000003</c:v>
                </c:pt>
                <c:pt idx="4228">
                  <c:v>0.83969907407407496</c:v>
                </c:pt>
                <c:pt idx="4229">
                  <c:v>0.83971064814814855</c:v>
                </c:pt>
                <c:pt idx="4230">
                  <c:v>0.83972222222222215</c:v>
                </c:pt>
                <c:pt idx="4231">
                  <c:v>0.83973379629629663</c:v>
                </c:pt>
                <c:pt idx="4232">
                  <c:v>0.83974537037037111</c:v>
                </c:pt>
                <c:pt idx="4233">
                  <c:v>0.8397569444444446</c:v>
                </c:pt>
                <c:pt idx="4234">
                  <c:v>0.83976851851851908</c:v>
                </c:pt>
                <c:pt idx="4235">
                  <c:v>0.83978009259259334</c:v>
                </c:pt>
                <c:pt idx="4236">
                  <c:v>0.83980324074074053</c:v>
                </c:pt>
                <c:pt idx="4237">
                  <c:v>0.83981481481481512</c:v>
                </c:pt>
                <c:pt idx="4238">
                  <c:v>0.83982638888888894</c:v>
                </c:pt>
                <c:pt idx="4239">
                  <c:v>0.83983796296296265</c:v>
                </c:pt>
                <c:pt idx="4240">
                  <c:v>0.83984953703703735</c:v>
                </c:pt>
                <c:pt idx="4241">
                  <c:v>0.83986111111111139</c:v>
                </c:pt>
                <c:pt idx="4242">
                  <c:v>0.83987268518518554</c:v>
                </c:pt>
                <c:pt idx="4243">
                  <c:v>0.83988425925925969</c:v>
                </c:pt>
                <c:pt idx="4244">
                  <c:v>0.83989583333333406</c:v>
                </c:pt>
                <c:pt idx="4245">
                  <c:v>0.83990740740740777</c:v>
                </c:pt>
                <c:pt idx="4246">
                  <c:v>0.8399189814814817</c:v>
                </c:pt>
                <c:pt idx="4247">
                  <c:v>0.83994212962962955</c:v>
                </c:pt>
                <c:pt idx="4248">
                  <c:v>0.8399537037037037</c:v>
                </c:pt>
                <c:pt idx="4249">
                  <c:v>0.83996527777777785</c:v>
                </c:pt>
                <c:pt idx="4250">
                  <c:v>0.83997685185185178</c:v>
                </c:pt>
                <c:pt idx="4251">
                  <c:v>0.8399884259259256</c:v>
                </c:pt>
                <c:pt idx="4252">
                  <c:v>0.8400000000000003</c:v>
                </c:pt>
                <c:pt idx="4253">
                  <c:v>0.84001157407407445</c:v>
                </c:pt>
                <c:pt idx="4254">
                  <c:v>0.84002314814814805</c:v>
                </c:pt>
                <c:pt idx="4255">
                  <c:v>0.8400347222222222</c:v>
                </c:pt>
                <c:pt idx="4256">
                  <c:v>0.84004629629629679</c:v>
                </c:pt>
                <c:pt idx="4257">
                  <c:v>0.84006944444444465</c:v>
                </c:pt>
                <c:pt idx="4258">
                  <c:v>0.84008101851851924</c:v>
                </c:pt>
                <c:pt idx="4259">
                  <c:v>0.84009259259259295</c:v>
                </c:pt>
                <c:pt idx="4260">
                  <c:v>0.84010416666666676</c:v>
                </c:pt>
                <c:pt idx="4261">
                  <c:v>0.84011574074074058</c:v>
                </c:pt>
                <c:pt idx="4262">
                  <c:v>0.84012731481481484</c:v>
                </c:pt>
                <c:pt idx="4263">
                  <c:v>0.84013888888888921</c:v>
                </c:pt>
                <c:pt idx="4264">
                  <c:v>0.8401504629629627</c:v>
                </c:pt>
                <c:pt idx="4265">
                  <c:v>0.84016203703703696</c:v>
                </c:pt>
                <c:pt idx="4266">
                  <c:v>0.84017361111111144</c:v>
                </c:pt>
                <c:pt idx="4267">
                  <c:v>0.84018518518518559</c:v>
                </c:pt>
                <c:pt idx="4268">
                  <c:v>0.84020833333333378</c:v>
                </c:pt>
                <c:pt idx="4269">
                  <c:v>0.8402199074074076</c:v>
                </c:pt>
                <c:pt idx="4270">
                  <c:v>0.84023148148148163</c:v>
                </c:pt>
                <c:pt idx="4271">
                  <c:v>0.8402430555555559</c:v>
                </c:pt>
                <c:pt idx="4272">
                  <c:v>0.8402546296296296</c:v>
                </c:pt>
                <c:pt idx="4273">
                  <c:v>0.84026620370370353</c:v>
                </c:pt>
                <c:pt idx="4274">
                  <c:v>0.84027777777777779</c:v>
                </c:pt>
                <c:pt idx="4275">
                  <c:v>0.8402893518518515</c:v>
                </c:pt>
                <c:pt idx="4276">
                  <c:v>0.84030092592592542</c:v>
                </c:pt>
                <c:pt idx="4277">
                  <c:v>0.84031249999999968</c:v>
                </c:pt>
                <c:pt idx="4278">
                  <c:v>0.84032407407407472</c:v>
                </c:pt>
                <c:pt idx="4279">
                  <c:v>0.84033564814814843</c:v>
                </c:pt>
                <c:pt idx="4280">
                  <c:v>0.84034722222222225</c:v>
                </c:pt>
                <c:pt idx="4281">
                  <c:v>0.84037037037037077</c:v>
                </c:pt>
                <c:pt idx="4282">
                  <c:v>0.8403819444444447</c:v>
                </c:pt>
                <c:pt idx="4283">
                  <c:v>0.84039351851851896</c:v>
                </c:pt>
                <c:pt idx="4284">
                  <c:v>0.84040509259259333</c:v>
                </c:pt>
                <c:pt idx="4285">
                  <c:v>0.84041666666666659</c:v>
                </c:pt>
                <c:pt idx="4286">
                  <c:v>0.84042824074074052</c:v>
                </c:pt>
                <c:pt idx="4287">
                  <c:v>0.84043981481481511</c:v>
                </c:pt>
                <c:pt idx="4288">
                  <c:v>0.84045138888888893</c:v>
                </c:pt>
                <c:pt idx="4289">
                  <c:v>0.84046296296296208</c:v>
                </c:pt>
                <c:pt idx="4290">
                  <c:v>0.84047453703703701</c:v>
                </c:pt>
                <c:pt idx="4291">
                  <c:v>0.84048611111111116</c:v>
                </c:pt>
                <c:pt idx="4292">
                  <c:v>0.84050925925925923</c:v>
                </c:pt>
                <c:pt idx="4293">
                  <c:v>0.84052083333333383</c:v>
                </c:pt>
                <c:pt idx="4294">
                  <c:v>0.84053240740740742</c:v>
                </c:pt>
                <c:pt idx="4295">
                  <c:v>0.84054398148148168</c:v>
                </c:pt>
                <c:pt idx="4296">
                  <c:v>0.84055555555555561</c:v>
                </c:pt>
                <c:pt idx="4297">
                  <c:v>0.84056712962962921</c:v>
                </c:pt>
                <c:pt idx="4298">
                  <c:v>0.84057870370370369</c:v>
                </c:pt>
                <c:pt idx="4299">
                  <c:v>0.84059027777777784</c:v>
                </c:pt>
                <c:pt idx="4300">
                  <c:v>0.8406018518518521</c:v>
                </c:pt>
                <c:pt idx="4301">
                  <c:v>0.84061342592592558</c:v>
                </c:pt>
                <c:pt idx="4302">
                  <c:v>0.84063657407407444</c:v>
                </c:pt>
                <c:pt idx="4303">
                  <c:v>0.8406481481481487</c:v>
                </c:pt>
                <c:pt idx="4304">
                  <c:v>0.84065972222222252</c:v>
                </c:pt>
                <c:pt idx="4305">
                  <c:v>0.84067129629629711</c:v>
                </c:pt>
                <c:pt idx="4306">
                  <c:v>0.84068287037037082</c:v>
                </c:pt>
                <c:pt idx="4307">
                  <c:v>0.84069444444444485</c:v>
                </c:pt>
                <c:pt idx="4308">
                  <c:v>0.84070601851851934</c:v>
                </c:pt>
                <c:pt idx="4309">
                  <c:v>0.84071759259259293</c:v>
                </c:pt>
                <c:pt idx="4310">
                  <c:v>0.84072916666666664</c:v>
                </c:pt>
                <c:pt idx="4311">
                  <c:v>0.84074074074074068</c:v>
                </c:pt>
                <c:pt idx="4312">
                  <c:v>0.84075231481481483</c:v>
                </c:pt>
                <c:pt idx="4313">
                  <c:v>0.84077546296296291</c:v>
                </c:pt>
                <c:pt idx="4314">
                  <c:v>0.84078703703703705</c:v>
                </c:pt>
                <c:pt idx="4315">
                  <c:v>0.84079861111111176</c:v>
                </c:pt>
                <c:pt idx="4316">
                  <c:v>0.84081018518518524</c:v>
                </c:pt>
                <c:pt idx="4317">
                  <c:v>0.8408217592592595</c:v>
                </c:pt>
                <c:pt idx="4318">
                  <c:v>0.84083333333333365</c:v>
                </c:pt>
                <c:pt idx="4319">
                  <c:v>0.84084490740740792</c:v>
                </c:pt>
                <c:pt idx="4320">
                  <c:v>0.84085648148148162</c:v>
                </c:pt>
                <c:pt idx="4321">
                  <c:v>0.84086805555555588</c:v>
                </c:pt>
                <c:pt idx="4322">
                  <c:v>0.84087962962963003</c:v>
                </c:pt>
                <c:pt idx="4323">
                  <c:v>0.84089120370370418</c:v>
                </c:pt>
                <c:pt idx="4324">
                  <c:v>0.84090277777777789</c:v>
                </c:pt>
                <c:pt idx="4325">
                  <c:v>0.84091435185185159</c:v>
                </c:pt>
                <c:pt idx="4326">
                  <c:v>0.8409375</c:v>
                </c:pt>
                <c:pt idx="4327">
                  <c:v>0.84094907407407482</c:v>
                </c:pt>
                <c:pt idx="4328">
                  <c:v>0.84096064814814842</c:v>
                </c:pt>
                <c:pt idx="4329">
                  <c:v>0.84097222222222223</c:v>
                </c:pt>
                <c:pt idx="4330">
                  <c:v>0.8409837962962966</c:v>
                </c:pt>
                <c:pt idx="4331">
                  <c:v>0.84099537037037086</c:v>
                </c:pt>
                <c:pt idx="4332">
                  <c:v>0.84100694444444468</c:v>
                </c:pt>
                <c:pt idx="4333">
                  <c:v>0.84101851851851894</c:v>
                </c:pt>
                <c:pt idx="4334">
                  <c:v>0.8410300925925932</c:v>
                </c:pt>
                <c:pt idx="4335">
                  <c:v>0.84104166666666702</c:v>
                </c:pt>
                <c:pt idx="4336">
                  <c:v>0.8410532407407405</c:v>
                </c:pt>
                <c:pt idx="4337">
                  <c:v>0.84107638888888892</c:v>
                </c:pt>
                <c:pt idx="4338">
                  <c:v>0.8410879629629624</c:v>
                </c:pt>
                <c:pt idx="4339">
                  <c:v>0.84109953703703733</c:v>
                </c:pt>
                <c:pt idx="4340">
                  <c:v>0.84111111111111114</c:v>
                </c:pt>
                <c:pt idx="4341">
                  <c:v>0.84112268518518563</c:v>
                </c:pt>
                <c:pt idx="4342">
                  <c:v>0.84113425925925922</c:v>
                </c:pt>
                <c:pt idx="4343">
                  <c:v>0.84114583333333415</c:v>
                </c:pt>
                <c:pt idx="4344">
                  <c:v>0.84115740740740763</c:v>
                </c:pt>
                <c:pt idx="4345">
                  <c:v>0.8411805555555556</c:v>
                </c:pt>
                <c:pt idx="4346">
                  <c:v>0.84119212962962953</c:v>
                </c:pt>
                <c:pt idx="4347">
                  <c:v>0.84120370370370379</c:v>
                </c:pt>
                <c:pt idx="4348">
                  <c:v>0.84121527777777771</c:v>
                </c:pt>
                <c:pt idx="4349">
                  <c:v>0.84122685185185186</c:v>
                </c:pt>
                <c:pt idx="4350">
                  <c:v>0.84123842592592557</c:v>
                </c:pt>
                <c:pt idx="4351">
                  <c:v>0.84125000000000005</c:v>
                </c:pt>
                <c:pt idx="4352">
                  <c:v>0.84126157407407431</c:v>
                </c:pt>
                <c:pt idx="4353">
                  <c:v>0.84127314814814813</c:v>
                </c:pt>
                <c:pt idx="4354">
                  <c:v>0.84128472222222228</c:v>
                </c:pt>
                <c:pt idx="4355">
                  <c:v>0.84129629629629665</c:v>
                </c:pt>
                <c:pt idx="4356">
                  <c:v>0.84131944444444462</c:v>
                </c:pt>
                <c:pt idx="4357">
                  <c:v>0.84133101851851921</c:v>
                </c:pt>
                <c:pt idx="4358">
                  <c:v>0.84134259259259303</c:v>
                </c:pt>
                <c:pt idx="4359">
                  <c:v>0.84135416666666651</c:v>
                </c:pt>
                <c:pt idx="4360">
                  <c:v>0.84136574074074044</c:v>
                </c:pt>
                <c:pt idx="4361">
                  <c:v>0.84137731481481481</c:v>
                </c:pt>
                <c:pt idx="4362">
                  <c:v>0.84138888888888885</c:v>
                </c:pt>
                <c:pt idx="4363">
                  <c:v>0.84140046296296256</c:v>
                </c:pt>
                <c:pt idx="4364">
                  <c:v>0.84141203703703671</c:v>
                </c:pt>
                <c:pt idx="4365">
                  <c:v>0.84142361111111152</c:v>
                </c:pt>
                <c:pt idx="4366">
                  <c:v>0.84143518518518512</c:v>
                </c:pt>
                <c:pt idx="4367">
                  <c:v>0.84144675925925927</c:v>
                </c:pt>
                <c:pt idx="4368">
                  <c:v>0.84145833333333364</c:v>
                </c:pt>
                <c:pt idx="4369">
                  <c:v>0.84148148148148161</c:v>
                </c:pt>
                <c:pt idx="4370">
                  <c:v>0.84149305555555565</c:v>
                </c:pt>
                <c:pt idx="4371">
                  <c:v>0.84150462962962969</c:v>
                </c:pt>
                <c:pt idx="4372">
                  <c:v>0.8415162037037035</c:v>
                </c:pt>
                <c:pt idx="4373">
                  <c:v>0.84152777777777776</c:v>
                </c:pt>
                <c:pt idx="4374">
                  <c:v>0.84153935185185158</c:v>
                </c:pt>
                <c:pt idx="4375">
                  <c:v>0.8415509259259254</c:v>
                </c:pt>
                <c:pt idx="4376">
                  <c:v>0.84156249999999977</c:v>
                </c:pt>
                <c:pt idx="4377">
                  <c:v>0.84157407407407436</c:v>
                </c:pt>
                <c:pt idx="4378">
                  <c:v>0.84158564814814851</c:v>
                </c:pt>
                <c:pt idx="4379">
                  <c:v>0.84159722222222222</c:v>
                </c:pt>
                <c:pt idx="4380">
                  <c:v>0.84162037037037085</c:v>
                </c:pt>
                <c:pt idx="4381">
                  <c:v>0.84163194444444489</c:v>
                </c:pt>
                <c:pt idx="4382">
                  <c:v>0.84164351851851926</c:v>
                </c:pt>
                <c:pt idx="4383">
                  <c:v>0.84165509259259352</c:v>
                </c:pt>
                <c:pt idx="4384">
                  <c:v>0.84166666666666667</c:v>
                </c:pt>
                <c:pt idx="4385">
                  <c:v>0.84167824074074071</c:v>
                </c:pt>
                <c:pt idx="4386">
                  <c:v>0.84168981481481553</c:v>
                </c:pt>
                <c:pt idx="4387">
                  <c:v>0.84170138888888912</c:v>
                </c:pt>
                <c:pt idx="4388">
                  <c:v>0.84171296296296239</c:v>
                </c:pt>
                <c:pt idx="4389">
                  <c:v>0.84172453703703742</c:v>
                </c:pt>
                <c:pt idx="4390">
                  <c:v>0.84174768518518572</c:v>
                </c:pt>
                <c:pt idx="4391">
                  <c:v>0.84175925925925954</c:v>
                </c:pt>
                <c:pt idx="4392">
                  <c:v>0.84177083333333413</c:v>
                </c:pt>
                <c:pt idx="4393">
                  <c:v>0.84178240740740762</c:v>
                </c:pt>
                <c:pt idx="4394">
                  <c:v>0.84179398148148177</c:v>
                </c:pt>
                <c:pt idx="4395">
                  <c:v>0.84180555555555603</c:v>
                </c:pt>
                <c:pt idx="4396">
                  <c:v>0.84181712962962951</c:v>
                </c:pt>
                <c:pt idx="4397">
                  <c:v>0.84182870370370411</c:v>
                </c:pt>
                <c:pt idx="4398">
                  <c:v>0.84184027777777803</c:v>
                </c:pt>
                <c:pt idx="4399">
                  <c:v>0.84185185185185185</c:v>
                </c:pt>
                <c:pt idx="4400">
                  <c:v>0.84186342592592567</c:v>
                </c:pt>
                <c:pt idx="4401">
                  <c:v>0.84188657407407441</c:v>
                </c:pt>
                <c:pt idx="4402">
                  <c:v>0.84189814814814845</c:v>
                </c:pt>
                <c:pt idx="4403">
                  <c:v>0.8419097222222226</c:v>
                </c:pt>
                <c:pt idx="4404">
                  <c:v>0.84192129629629675</c:v>
                </c:pt>
                <c:pt idx="4405">
                  <c:v>0.84193287037037079</c:v>
                </c:pt>
                <c:pt idx="4406">
                  <c:v>0.84194444444444494</c:v>
                </c:pt>
                <c:pt idx="4407">
                  <c:v>0.8419560185185192</c:v>
                </c:pt>
                <c:pt idx="4408">
                  <c:v>0.84196759259259302</c:v>
                </c:pt>
                <c:pt idx="4409">
                  <c:v>0.84197916666666661</c:v>
                </c:pt>
                <c:pt idx="4410">
                  <c:v>0.84199074074074076</c:v>
                </c:pt>
                <c:pt idx="4411">
                  <c:v>0.84200231481481491</c:v>
                </c:pt>
                <c:pt idx="4412">
                  <c:v>0.84201388888888884</c:v>
                </c:pt>
                <c:pt idx="4413">
                  <c:v>0.84202546296296299</c:v>
                </c:pt>
                <c:pt idx="4414">
                  <c:v>0.84203703703703703</c:v>
                </c:pt>
                <c:pt idx="4415">
                  <c:v>0.84206018518518511</c:v>
                </c:pt>
                <c:pt idx="4416">
                  <c:v>0.84207175925925959</c:v>
                </c:pt>
                <c:pt idx="4417">
                  <c:v>0.84208333333333363</c:v>
                </c:pt>
                <c:pt idx="4418">
                  <c:v>0.84209490740740778</c:v>
                </c:pt>
                <c:pt idx="4419">
                  <c:v>0.84210648148148171</c:v>
                </c:pt>
                <c:pt idx="4420">
                  <c:v>0.84211805555555563</c:v>
                </c:pt>
                <c:pt idx="4421">
                  <c:v>0.84212962962963001</c:v>
                </c:pt>
                <c:pt idx="4422">
                  <c:v>0.84214120370370393</c:v>
                </c:pt>
                <c:pt idx="4423">
                  <c:v>0.84215277777777753</c:v>
                </c:pt>
                <c:pt idx="4424">
                  <c:v>0.84216435185185157</c:v>
                </c:pt>
                <c:pt idx="4425">
                  <c:v>0.84218749999999998</c:v>
                </c:pt>
                <c:pt idx="4426">
                  <c:v>0.84219907407407479</c:v>
                </c:pt>
                <c:pt idx="4427">
                  <c:v>0.8422106481481485</c:v>
                </c:pt>
                <c:pt idx="4428">
                  <c:v>0.84222222222222232</c:v>
                </c:pt>
                <c:pt idx="4429">
                  <c:v>0.84223379629629624</c:v>
                </c:pt>
                <c:pt idx="4430">
                  <c:v>0.84224537037037084</c:v>
                </c:pt>
                <c:pt idx="4431">
                  <c:v>0.84225694444444443</c:v>
                </c:pt>
                <c:pt idx="4432">
                  <c:v>0.84226851851851903</c:v>
                </c:pt>
                <c:pt idx="4433">
                  <c:v>0.84228009259259295</c:v>
                </c:pt>
                <c:pt idx="4434">
                  <c:v>0.84229166666666699</c:v>
                </c:pt>
                <c:pt idx="4435">
                  <c:v>0.84230324074074059</c:v>
                </c:pt>
                <c:pt idx="4436">
                  <c:v>0.84232638888888889</c:v>
                </c:pt>
                <c:pt idx="4437">
                  <c:v>0.84233796296296237</c:v>
                </c:pt>
                <c:pt idx="4438">
                  <c:v>0.84234953703703741</c:v>
                </c:pt>
                <c:pt idx="4439">
                  <c:v>0.84236111111111101</c:v>
                </c:pt>
                <c:pt idx="4440">
                  <c:v>0.84237268518518515</c:v>
                </c:pt>
                <c:pt idx="4441">
                  <c:v>0.8423842592592593</c:v>
                </c:pt>
                <c:pt idx="4442">
                  <c:v>0.84239583333333412</c:v>
                </c:pt>
                <c:pt idx="4443">
                  <c:v>0.8424074074074076</c:v>
                </c:pt>
                <c:pt idx="4444">
                  <c:v>0.84241898148148142</c:v>
                </c:pt>
                <c:pt idx="4445">
                  <c:v>0.84243055555555568</c:v>
                </c:pt>
                <c:pt idx="4446">
                  <c:v>0.84245370370370354</c:v>
                </c:pt>
                <c:pt idx="4447">
                  <c:v>0.8424652777777778</c:v>
                </c:pt>
                <c:pt idx="4448">
                  <c:v>0.84248842592592565</c:v>
                </c:pt>
                <c:pt idx="4449">
                  <c:v>0.84249999999999992</c:v>
                </c:pt>
                <c:pt idx="4450">
                  <c:v>0.8425115740740744</c:v>
                </c:pt>
                <c:pt idx="4451">
                  <c:v>0.84252314814814822</c:v>
                </c:pt>
                <c:pt idx="4452">
                  <c:v>0.84253472222222192</c:v>
                </c:pt>
                <c:pt idx="4453">
                  <c:v>0.84254629629629663</c:v>
                </c:pt>
                <c:pt idx="4454">
                  <c:v>0.84255787037037067</c:v>
                </c:pt>
                <c:pt idx="4455">
                  <c:v>0.8425694444444447</c:v>
                </c:pt>
                <c:pt idx="4456">
                  <c:v>0.842592592592593</c:v>
                </c:pt>
                <c:pt idx="4457">
                  <c:v>0.84260416666666671</c:v>
                </c:pt>
                <c:pt idx="4458">
                  <c:v>0.84261574074074053</c:v>
                </c:pt>
                <c:pt idx="4459">
                  <c:v>0.84262731481481512</c:v>
                </c:pt>
                <c:pt idx="4460">
                  <c:v>0.84263888888888916</c:v>
                </c:pt>
                <c:pt idx="4461">
                  <c:v>0.84265046296296298</c:v>
                </c:pt>
                <c:pt idx="4462">
                  <c:v>0.84266203703703713</c:v>
                </c:pt>
                <c:pt idx="4463">
                  <c:v>0.84267361111111161</c:v>
                </c:pt>
                <c:pt idx="4464">
                  <c:v>0.84268518518518554</c:v>
                </c:pt>
                <c:pt idx="4465">
                  <c:v>0.84269675925925924</c:v>
                </c:pt>
                <c:pt idx="4466">
                  <c:v>0.84270833333333384</c:v>
                </c:pt>
                <c:pt idx="4467">
                  <c:v>0.84273148148148191</c:v>
                </c:pt>
                <c:pt idx="4468">
                  <c:v>0.84274305555555595</c:v>
                </c:pt>
                <c:pt idx="4469">
                  <c:v>0.84275462962962999</c:v>
                </c:pt>
                <c:pt idx="4470">
                  <c:v>0.8427662037037037</c:v>
                </c:pt>
                <c:pt idx="4471">
                  <c:v>0.84277777777777774</c:v>
                </c:pt>
                <c:pt idx="4472">
                  <c:v>0.84278935185185189</c:v>
                </c:pt>
                <c:pt idx="4473">
                  <c:v>0.8428009259259257</c:v>
                </c:pt>
                <c:pt idx="4474">
                  <c:v>0.84281249999999996</c:v>
                </c:pt>
                <c:pt idx="4475">
                  <c:v>0.84282407407407489</c:v>
                </c:pt>
                <c:pt idx="4476">
                  <c:v>0.84283564814814871</c:v>
                </c:pt>
                <c:pt idx="4477">
                  <c:v>0.84285879629629656</c:v>
                </c:pt>
                <c:pt idx="4478">
                  <c:v>0.84287037037037082</c:v>
                </c:pt>
                <c:pt idx="4479">
                  <c:v>0.84288194444444464</c:v>
                </c:pt>
                <c:pt idx="4480">
                  <c:v>0.84289351851851924</c:v>
                </c:pt>
                <c:pt idx="4481">
                  <c:v>0.84290509259259327</c:v>
                </c:pt>
                <c:pt idx="4482">
                  <c:v>0.84291666666666654</c:v>
                </c:pt>
                <c:pt idx="4483">
                  <c:v>0.8429282407407408</c:v>
                </c:pt>
                <c:pt idx="4484">
                  <c:v>0.84293981481481506</c:v>
                </c:pt>
                <c:pt idx="4485">
                  <c:v>0.84295138888888921</c:v>
                </c:pt>
                <c:pt idx="4486">
                  <c:v>0.84296296296296247</c:v>
                </c:pt>
                <c:pt idx="4487">
                  <c:v>0.8429745370370374</c:v>
                </c:pt>
                <c:pt idx="4488">
                  <c:v>0.84299768518518559</c:v>
                </c:pt>
                <c:pt idx="4489">
                  <c:v>0.84300925925925962</c:v>
                </c:pt>
                <c:pt idx="4490">
                  <c:v>0.84302083333333411</c:v>
                </c:pt>
                <c:pt idx="4491">
                  <c:v>0.8430324074074077</c:v>
                </c:pt>
                <c:pt idx="4492">
                  <c:v>0.84304398148148163</c:v>
                </c:pt>
                <c:pt idx="4493">
                  <c:v>0.843055555555556</c:v>
                </c:pt>
                <c:pt idx="4494">
                  <c:v>0.84306712962962949</c:v>
                </c:pt>
                <c:pt idx="4495">
                  <c:v>0.84307870370370364</c:v>
                </c:pt>
                <c:pt idx="4496">
                  <c:v>0.84309027777777812</c:v>
                </c:pt>
                <c:pt idx="4497">
                  <c:v>0.84310185185185194</c:v>
                </c:pt>
                <c:pt idx="4498">
                  <c:v>0.84311342592592542</c:v>
                </c:pt>
                <c:pt idx="4499">
                  <c:v>0.84312500000000035</c:v>
                </c:pt>
                <c:pt idx="4500">
                  <c:v>0.84313657407407405</c:v>
                </c:pt>
                <c:pt idx="4501">
                  <c:v>0.84315972222222213</c:v>
                </c:pt>
                <c:pt idx="4502">
                  <c:v>0.84317129629629683</c:v>
                </c:pt>
                <c:pt idx="4503">
                  <c:v>0.84318287037037065</c:v>
                </c:pt>
                <c:pt idx="4504">
                  <c:v>0.84319444444444491</c:v>
                </c:pt>
                <c:pt idx="4505">
                  <c:v>0.84320601851851895</c:v>
                </c:pt>
                <c:pt idx="4506">
                  <c:v>0.84321759259259288</c:v>
                </c:pt>
                <c:pt idx="4507">
                  <c:v>0.8432291666666667</c:v>
                </c:pt>
                <c:pt idx="4508">
                  <c:v>0.84324074074074051</c:v>
                </c:pt>
                <c:pt idx="4509">
                  <c:v>0.84325231481481477</c:v>
                </c:pt>
                <c:pt idx="4510">
                  <c:v>0.84326388888888892</c:v>
                </c:pt>
                <c:pt idx="4511">
                  <c:v>0.84327546296296296</c:v>
                </c:pt>
                <c:pt idx="4512">
                  <c:v>0.84329861111111148</c:v>
                </c:pt>
                <c:pt idx="4513">
                  <c:v>0.84331018518518519</c:v>
                </c:pt>
                <c:pt idx="4514">
                  <c:v>0.84332175925925934</c:v>
                </c:pt>
                <c:pt idx="4515">
                  <c:v>0.8433333333333336</c:v>
                </c:pt>
                <c:pt idx="4516">
                  <c:v>0.84334490740740764</c:v>
                </c:pt>
                <c:pt idx="4517">
                  <c:v>0.84335648148148168</c:v>
                </c:pt>
                <c:pt idx="4518">
                  <c:v>0.84336805555555561</c:v>
                </c:pt>
                <c:pt idx="4519">
                  <c:v>0.84337962962962965</c:v>
                </c:pt>
                <c:pt idx="4520">
                  <c:v>0.84339120370370402</c:v>
                </c:pt>
                <c:pt idx="4521">
                  <c:v>0.8434027777777775</c:v>
                </c:pt>
                <c:pt idx="4522">
                  <c:v>0.84342592592592558</c:v>
                </c:pt>
                <c:pt idx="4523">
                  <c:v>0.84343749999999962</c:v>
                </c:pt>
                <c:pt idx="4524">
                  <c:v>0.84344907407407477</c:v>
                </c:pt>
                <c:pt idx="4525">
                  <c:v>0.84346064814814825</c:v>
                </c:pt>
                <c:pt idx="4526">
                  <c:v>0.84347222222222218</c:v>
                </c:pt>
                <c:pt idx="4527">
                  <c:v>0.84348379629629633</c:v>
                </c:pt>
                <c:pt idx="4528">
                  <c:v>0.84349537037037092</c:v>
                </c:pt>
                <c:pt idx="4529">
                  <c:v>0.84350694444444452</c:v>
                </c:pt>
                <c:pt idx="4530">
                  <c:v>0.84351851851851889</c:v>
                </c:pt>
                <c:pt idx="4531">
                  <c:v>0.84353009259259293</c:v>
                </c:pt>
                <c:pt idx="4532">
                  <c:v>0.84354166666666675</c:v>
                </c:pt>
                <c:pt idx="4533">
                  <c:v>0.84356481481481482</c:v>
                </c:pt>
                <c:pt idx="4534">
                  <c:v>0.84357638888888886</c:v>
                </c:pt>
                <c:pt idx="4535">
                  <c:v>0.84358796296296246</c:v>
                </c:pt>
                <c:pt idx="4536">
                  <c:v>0.84359953703703694</c:v>
                </c:pt>
                <c:pt idx="4537">
                  <c:v>0.84361111111111142</c:v>
                </c:pt>
                <c:pt idx="4538">
                  <c:v>0.84362268518518568</c:v>
                </c:pt>
                <c:pt idx="4539">
                  <c:v>0.84363425925925961</c:v>
                </c:pt>
                <c:pt idx="4540">
                  <c:v>0.84364583333333421</c:v>
                </c:pt>
                <c:pt idx="4541">
                  <c:v>0.84365740740740791</c:v>
                </c:pt>
                <c:pt idx="4542">
                  <c:v>0.84366898148148162</c:v>
                </c:pt>
                <c:pt idx="4543">
                  <c:v>0.84368055555555599</c:v>
                </c:pt>
                <c:pt idx="4544">
                  <c:v>0.84369212962962969</c:v>
                </c:pt>
                <c:pt idx="4545">
                  <c:v>0.84370370370370373</c:v>
                </c:pt>
                <c:pt idx="4546">
                  <c:v>0.84372685185185192</c:v>
                </c:pt>
                <c:pt idx="4547">
                  <c:v>0.84373842592592552</c:v>
                </c:pt>
                <c:pt idx="4548">
                  <c:v>0.84375000000000033</c:v>
                </c:pt>
                <c:pt idx="4549">
                  <c:v>0.84376157407407471</c:v>
                </c:pt>
                <c:pt idx="4550">
                  <c:v>0.84377314814814841</c:v>
                </c:pt>
                <c:pt idx="4551">
                  <c:v>0.84378472222222223</c:v>
                </c:pt>
                <c:pt idx="4552">
                  <c:v>0.84379629629629682</c:v>
                </c:pt>
                <c:pt idx="4553">
                  <c:v>0.84380787037037086</c:v>
                </c:pt>
                <c:pt idx="4554">
                  <c:v>0.84381944444444479</c:v>
                </c:pt>
                <c:pt idx="4555">
                  <c:v>0.84383101851851927</c:v>
                </c:pt>
                <c:pt idx="4556">
                  <c:v>0.8438425925925932</c:v>
                </c:pt>
                <c:pt idx="4557">
                  <c:v>0.8438657407407405</c:v>
                </c:pt>
                <c:pt idx="4558">
                  <c:v>0.84387731481481509</c:v>
                </c:pt>
                <c:pt idx="4559">
                  <c:v>0.84388888888888924</c:v>
                </c:pt>
                <c:pt idx="4560">
                  <c:v>0.84390046296296306</c:v>
                </c:pt>
                <c:pt idx="4561">
                  <c:v>0.84391203703703699</c:v>
                </c:pt>
                <c:pt idx="4562">
                  <c:v>0.84392361111111158</c:v>
                </c:pt>
                <c:pt idx="4563">
                  <c:v>0.84393518518518551</c:v>
                </c:pt>
                <c:pt idx="4564">
                  <c:v>0.84394675925925933</c:v>
                </c:pt>
                <c:pt idx="4565">
                  <c:v>0.84395833333333381</c:v>
                </c:pt>
                <c:pt idx="4566">
                  <c:v>0.84396990740740763</c:v>
                </c:pt>
                <c:pt idx="4567">
                  <c:v>0.84399305555555593</c:v>
                </c:pt>
                <c:pt idx="4568">
                  <c:v>0.84400462962962963</c:v>
                </c:pt>
                <c:pt idx="4569">
                  <c:v>0.84401620370370367</c:v>
                </c:pt>
                <c:pt idx="4570">
                  <c:v>0.84402777777777782</c:v>
                </c:pt>
                <c:pt idx="4571">
                  <c:v>0.84403935185185153</c:v>
                </c:pt>
                <c:pt idx="4572">
                  <c:v>0.84405092592592557</c:v>
                </c:pt>
                <c:pt idx="4573">
                  <c:v>0.84406249999999972</c:v>
                </c:pt>
                <c:pt idx="4574">
                  <c:v>0.84407407407407475</c:v>
                </c:pt>
                <c:pt idx="4575">
                  <c:v>0.84408564814814846</c:v>
                </c:pt>
                <c:pt idx="4576">
                  <c:v>0.8440972222222225</c:v>
                </c:pt>
                <c:pt idx="4577">
                  <c:v>0.84410879629629665</c:v>
                </c:pt>
                <c:pt idx="4578">
                  <c:v>0.84413194444444462</c:v>
                </c:pt>
                <c:pt idx="4579">
                  <c:v>0.84414351851851921</c:v>
                </c:pt>
                <c:pt idx="4580">
                  <c:v>0.84415509259259336</c:v>
                </c:pt>
                <c:pt idx="4581">
                  <c:v>0.84416666666666651</c:v>
                </c:pt>
                <c:pt idx="4582">
                  <c:v>0.84417824074074066</c:v>
                </c:pt>
                <c:pt idx="4583">
                  <c:v>0.84418981481481514</c:v>
                </c:pt>
                <c:pt idx="4584">
                  <c:v>0.84420138888888929</c:v>
                </c:pt>
                <c:pt idx="4585">
                  <c:v>0.84421296296296233</c:v>
                </c:pt>
                <c:pt idx="4586">
                  <c:v>0.84422453703703704</c:v>
                </c:pt>
                <c:pt idx="4587">
                  <c:v>0.84423611111111108</c:v>
                </c:pt>
                <c:pt idx="4588">
                  <c:v>0.84424768518518556</c:v>
                </c:pt>
                <c:pt idx="4589">
                  <c:v>0.84425925925925915</c:v>
                </c:pt>
                <c:pt idx="4590">
                  <c:v>0.84427083333333386</c:v>
                </c:pt>
                <c:pt idx="4591">
                  <c:v>0.8442939814814816</c:v>
                </c:pt>
                <c:pt idx="4592">
                  <c:v>0.84430555555555564</c:v>
                </c:pt>
                <c:pt idx="4593">
                  <c:v>0.84431712962962957</c:v>
                </c:pt>
                <c:pt idx="4594">
                  <c:v>0.84432870370370372</c:v>
                </c:pt>
                <c:pt idx="4595">
                  <c:v>0.8443402777777782</c:v>
                </c:pt>
                <c:pt idx="4596">
                  <c:v>0.8443518518518518</c:v>
                </c:pt>
                <c:pt idx="4597">
                  <c:v>0.84436342592592539</c:v>
                </c:pt>
                <c:pt idx="4598">
                  <c:v>0.84437499999999999</c:v>
                </c:pt>
                <c:pt idx="4599">
                  <c:v>0.84438657407407414</c:v>
                </c:pt>
                <c:pt idx="4600">
                  <c:v>0.8443981481481484</c:v>
                </c:pt>
                <c:pt idx="4601">
                  <c:v>0.84440972222222221</c:v>
                </c:pt>
                <c:pt idx="4602">
                  <c:v>0.84443287037037063</c:v>
                </c:pt>
                <c:pt idx="4603">
                  <c:v>0.84444444444444478</c:v>
                </c:pt>
                <c:pt idx="4604">
                  <c:v>0.84445601851851892</c:v>
                </c:pt>
                <c:pt idx="4605">
                  <c:v>0.84446759259259263</c:v>
                </c:pt>
                <c:pt idx="4606">
                  <c:v>0.84447916666666667</c:v>
                </c:pt>
                <c:pt idx="4607">
                  <c:v>0.84449074074074049</c:v>
                </c:pt>
                <c:pt idx="4608">
                  <c:v>0.84450231481481486</c:v>
                </c:pt>
                <c:pt idx="4609">
                  <c:v>0.8445138888888889</c:v>
                </c:pt>
                <c:pt idx="4610">
                  <c:v>0.8445254629629626</c:v>
                </c:pt>
                <c:pt idx="4611">
                  <c:v>0.84453703703703698</c:v>
                </c:pt>
                <c:pt idx="4612">
                  <c:v>0.84456018518518527</c:v>
                </c:pt>
                <c:pt idx="4613">
                  <c:v>0.8445717592592592</c:v>
                </c:pt>
                <c:pt idx="4614">
                  <c:v>0.84458333333333335</c:v>
                </c:pt>
                <c:pt idx="4615">
                  <c:v>0.84459490740740761</c:v>
                </c:pt>
                <c:pt idx="4616">
                  <c:v>0.84460648148148165</c:v>
                </c:pt>
                <c:pt idx="4617">
                  <c:v>0.84461805555555591</c:v>
                </c:pt>
                <c:pt idx="4618">
                  <c:v>0.84462962962962995</c:v>
                </c:pt>
                <c:pt idx="4619">
                  <c:v>0.84464120370370444</c:v>
                </c:pt>
                <c:pt idx="4620">
                  <c:v>0.84465277777777781</c:v>
                </c:pt>
                <c:pt idx="4621">
                  <c:v>0.84466435185185151</c:v>
                </c:pt>
                <c:pt idx="4622">
                  <c:v>0.84467592592592589</c:v>
                </c:pt>
                <c:pt idx="4623">
                  <c:v>0.84469907407407485</c:v>
                </c:pt>
                <c:pt idx="4624">
                  <c:v>0.84471064814814845</c:v>
                </c:pt>
                <c:pt idx="4625">
                  <c:v>0.8447222222222226</c:v>
                </c:pt>
                <c:pt idx="4626">
                  <c:v>0.84473379629629664</c:v>
                </c:pt>
                <c:pt idx="4627">
                  <c:v>0.84474537037037112</c:v>
                </c:pt>
                <c:pt idx="4628">
                  <c:v>0.8447569444444446</c:v>
                </c:pt>
                <c:pt idx="4629">
                  <c:v>0.84476851851851908</c:v>
                </c:pt>
                <c:pt idx="4630">
                  <c:v>0.84478009259259335</c:v>
                </c:pt>
                <c:pt idx="4631">
                  <c:v>0.84479166666666694</c:v>
                </c:pt>
                <c:pt idx="4632">
                  <c:v>0.84480324074074076</c:v>
                </c:pt>
                <c:pt idx="4633">
                  <c:v>0.84481481481481513</c:v>
                </c:pt>
                <c:pt idx="4634">
                  <c:v>0.84482638888888895</c:v>
                </c:pt>
                <c:pt idx="4635">
                  <c:v>0.84483796296296243</c:v>
                </c:pt>
                <c:pt idx="4636">
                  <c:v>0.84486111111111151</c:v>
                </c:pt>
                <c:pt idx="4637">
                  <c:v>0.84487268518518555</c:v>
                </c:pt>
                <c:pt idx="4638">
                  <c:v>0.84488425925925925</c:v>
                </c:pt>
                <c:pt idx="4639">
                  <c:v>0.84489583333333407</c:v>
                </c:pt>
                <c:pt idx="4640">
                  <c:v>0.84490740740740777</c:v>
                </c:pt>
                <c:pt idx="4641">
                  <c:v>0.8449189814814817</c:v>
                </c:pt>
                <c:pt idx="4642">
                  <c:v>0.84493055555555563</c:v>
                </c:pt>
                <c:pt idx="4643">
                  <c:v>0.84494212962962967</c:v>
                </c:pt>
                <c:pt idx="4644">
                  <c:v>0.84495370370370371</c:v>
                </c:pt>
                <c:pt idx="4645">
                  <c:v>0.84496527777777775</c:v>
                </c:pt>
                <c:pt idx="4646">
                  <c:v>0.84497685185185178</c:v>
                </c:pt>
                <c:pt idx="4647">
                  <c:v>0.84500000000000042</c:v>
                </c:pt>
                <c:pt idx="4648">
                  <c:v>0.84501157407407435</c:v>
                </c:pt>
                <c:pt idx="4649">
                  <c:v>0.8450231481481485</c:v>
                </c:pt>
                <c:pt idx="4650">
                  <c:v>0.8450347222222222</c:v>
                </c:pt>
                <c:pt idx="4651">
                  <c:v>0.84504629629629679</c:v>
                </c:pt>
                <c:pt idx="4652">
                  <c:v>0.84505787037037083</c:v>
                </c:pt>
                <c:pt idx="4653">
                  <c:v>0.84506944444444465</c:v>
                </c:pt>
                <c:pt idx="4654">
                  <c:v>0.84508101851851936</c:v>
                </c:pt>
                <c:pt idx="4655">
                  <c:v>0.84509259259259295</c:v>
                </c:pt>
                <c:pt idx="4656">
                  <c:v>0.84510416666666666</c:v>
                </c:pt>
                <c:pt idx="4657">
                  <c:v>0.84512731481481485</c:v>
                </c:pt>
                <c:pt idx="4658">
                  <c:v>0.84513888888888933</c:v>
                </c:pt>
                <c:pt idx="4659">
                  <c:v>0.84515046296296259</c:v>
                </c:pt>
                <c:pt idx="4660">
                  <c:v>0.84516203703703707</c:v>
                </c:pt>
                <c:pt idx="4661">
                  <c:v>0.84517361111111144</c:v>
                </c:pt>
                <c:pt idx="4662">
                  <c:v>0.84518518518518515</c:v>
                </c:pt>
                <c:pt idx="4663">
                  <c:v>0.84519675925925919</c:v>
                </c:pt>
                <c:pt idx="4664">
                  <c:v>0.84520833333333378</c:v>
                </c:pt>
                <c:pt idx="4665">
                  <c:v>0.8452199074074076</c:v>
                </c:pt>
                <c:pt idx="4666">
                  <c:v>0.84523148148148164</c:v>
                </c:pt>
                <c:pt idx="4667">
                  <c:v>0.84524305555555601</c:v>
                </c:pt>
                <c:pt idx="4668">
                  <c:v>0.84526620370370376</c:v>
                </c:pt>
                <c:pt idx="4669">
                  <c:v>0.84527777777777768</c:v>
                </c:pt>
                <c:pt idx="4670">
                  <c:v>0.8452893518518515</c:v>
                </c:pt>
                <c:pt idx="4671">
                  <c:v>0.84530092592592565</c:v>
                </c:pt>
                <c:pt idx="4672">
                  <c:v>0.84531249999999969</c:v>
                </c:pt>
                <c:pt idx="4673">
                  <c:v>0.84532407407407473</c:v>
                </c:pt>
                <c:pt idx="4674">
                  <c:v>0.84533564814814843</c:v>
                </c:pt>
                <c:pt idx="4675">
                  <c:v>0.84534722222222225</c:v>
                </c:pt>
                <c:pt idx="4676">
                  <c:v>0.84535879629629662</c:v>
                </c:pt>
                <c:pt idx="4677">
                  <c:v>0.84537037037037066</c:v>
                </c:pt>
                <c:pt idx="4678">
                  <c:v>0.8453819444444447</c:v>
                </c:pt>
                <c:pt idx="4679">
                  <c:v>0.84539351851851896</c:v>
                </c:pt>
                <c:pt idx="4680">
                  <c:v>0.84540509259259333</c:v>
                </c:pt>
                <c:pt idx="4681">
                  <c:v>0.84541666666666659</c:v>
                </c:pt>
                <c:pt idx="4682">
                  <c:v>0.84543981481481523</c:v>
                </c:pt>
                <c:pt idx="4683">
                  <c:v>0.84545138888888882</c:v>
                </c:pt>
                <c:pt idx="4684">
                  <c:v>0.84546296296296219</c:v>
                </c:pt>
                <c:pt idx="4685">
                  <c:v>0.84547453703703701</c:v>
                </c:pt>
                <c:pt idx="4686">
                  <c:v>0.84548611111111116</c:v>
                </c:pt>
                <c:pt idx="4687">
                  <c:v>0.84549768518518542</c:v>
                </c:pt>
                <c:pt idx="4688">
                  <c:v>0.84550925925925924</c:v>
                </c:pt>
                <c:pt idx="4689">
                  <c:v>0.84552083333333383</c:v>
                </c:pt>
                <c:pt idx="4690">
                  <c:v>0.84553240740740743</c:v>
                </c:pt>
                <c:pt idx="4691">
                  <c:v>0.84554398148148169</c:v>
                </c:pt>
                <c:pt idx="4692">
                  <c:v>0.84556712962962921</c:v>
                </c:pt>
                <c:pt idx="4693">
                  <c:v>0.8455787037037038</c:v>
                </c:pt>
                <c:pt idx="4694">
                  <c:v>0.84559027777777773</c:v>
                </c:pt>
                <c:pt idx="4695">
                  <c:v>0.84560185185185222</c:v>
                </c:pt>
                <c:pt idx="4696">
                  <c:v>0.84561342592592559</c:v>
                </c:pt>
                <c:pt idx="4697">
                  <c:v>0.84562500000000074</c:v>
                </c:pt>
                <c:pt idx="4698">
                  <c:v>0.84563657407407433</c:v>
                </c:pt>
                <c:pt idx="4699">
                  <c:v>0.8456481481481487</c:v>
                </c:pt>
                <c:pt idx="4700">
                  <c:v>0.84565972222222263</c:v>
                </c:pt>
                <c:pt idx="4701">
                  <c:v>0.84567129629629689</c:v>
                </c:pt>
                <c:pt idx="4702">
                  <c:v>0.84568287037037082</c:v>
                </c:pt>
                <c:pt idx="4703">
                  <c:v>0.84570601851851934</c:v>
                </c:pt>
                <c:pt idx="4704">
                  <c:v>0.84571759259259294</c:v>
                </c:pt>
                <c:pt idx="4705">
                  <c:v>0.84572916666666664</c:v>
                </c:pt>
                <c:pt idx="4706">
                  <c:v>0.84574074074074079</c:v>
                </c:pt>
                <c:pt idx="4707">
                  <c:v>0.84575231481481483</c:v>
                </c:pt>
                <c:pt idx="4708">
                  <c:v>0.8457638888888892</c:v>
                </c:pt>
                <c:pt idx="4709">
                  <c:v>0.84577546296296291</c:v>
                </c:pt>
                <c:pt idx="4710">
                  <c:v>0.84578703703703739</c:v>
                </c:pt>
                <c:pt idx="4711">
                  <c:v>0.84579861111111176</c:v>
                </c:pt>
                <c:pt idx="4712">
                  <c:v>0.84581018518518514</c:v>
                </c:pt>
                <c:pt idx="4713">
                  <c:v>0.84583333333333366</c:v>
                </c:pt>
                <c:pt idx="4714">
                  <c:v>0.84584490740740792</c:v>
                </c:pt>
                <c:pt idx="4715">
                  <c:v>0.84585648148148163</c:v>
                </c:pt>
                <c:pt idx="4716">
                  <c:v>0.84586805555555589</c:v>
                </c:pt>
                <c:pt idx="4717">
                  <c:v>0.84587962962963004</c:v>
                </c:pt>
                <c:pt idx="4718">
                  <c:v>0.84589120370370396</c:v>
                </c:pt>
                <c:pt idx="4719">
                  <c:v>0.84590277777777778</c:v>
                </c:pt>
                <c:pt idx="4720">
                  <c:v>0.84591435185185149</c:v>
                </c:pt>
                <c:pt idx="4721">
                  <c:v>0.84592592592592597</c:v>
                </c:pt>
                <c:pt idx="4722">
                  <c:v>0.8459374999999999</c:v>
                </c:pt>
                <c:pt idx="4723">
                  <c:v>0.84594907407407482</c:v>
                </c:pt>
                <c:pt idx="4724">
                  <c:v>0.84596064814814853</c:v>
                </c:pt>
                <c:pt idx="4725">
                  <c:v>0.84597222222222224</c:v>
                </c:pt>
                <c:pt idx="4726">
                  <c:v>0.84598379629629661</c:v>
                </c:pt>
                <c:pt idx="4727">
                  <c:v>0.84600694444444469</c:v>
                </c:pt>
                <c:pt idx="4728">
                  <c:v>0.84601851851851895</c:v>
                </c:pt>
                <c:pt idx="4729">
                  <c:v>0.84603009259259321</c:v>
                </c:pt>
                <c:pt idx="4730">
                  <c:v>0.84604166666666702</c:v>
                </c:pt>
                <c:pt idx="4731">
                  <c:v>0.84605324074074051</c:v>
                </c:pt>
                <c:pt idx="4732">
                  <c:v>0.84606481481481521</c:v>
                </c:pt>
                <c:pt idx="4733">
                  <c:v>0.84607638888888881</c:v>
                </c:pt>
                <c:pt idx="4734">
                  <c:v>0.8460879629629624</c:v>
                </c:pt>
                <c:pt idx="4735">
                  <c:v>0.84609953703703744</c:v>
                </c:pt>
                <c:pt idx="4736">
                  <c:v>0.84611111111111104</c:v>
                </c:pt>
                <c:pt idx="4737">
                  <c:v>0.84613425925925922</c:v>
                </c:pt>
                <c:pt idx="4738">
                  <c:v>0.84614583333333415</c:v>
                </c:pt>
                <c:pt idx="4739">
                  <c:v>0.84615740740740764</c:v>
                </c:pt>
                <c:pt idx="4740">
                  <c:v>0.84616898148148145</c:v>
                </c:pt>
                <c:pt idx="4741">
                  <c:v>0.8461805555555556</c:v>
                </c:pt>
                <c:pt idx="4742">
                  <c:v>0.84619212962962953</c:v>
                </c:pt>
                <c:pt idx="4743">
                  <c:v>0.84620370370370368</c:v>
                </c:pt>
                <c:pt idx="4744">
                  <c:v>0.84621527777777772</c:v>
                </c:pt>
                <c:pt idx="4745">
                  <c:v>0.84623842592592569</c:v>
                </c:pt>
                <c:pt idx="4746">
                  <c:v>0.84624999999999995</c:v>
                </c:pt>
                <c:pt idx="4747">
                  <c:v>0.84626157407407443</c:v>
                </c:pt>
                <c:pt idx="4748">
                  <c:v>0.84627314814814814</c:v>
                </c:pt>
                <c:pt idx="4749">
                  <c:v>0.84628472222222229</c:v>
                </c:pt>
                <c:pt idx="4750">
                  <c:v>0.84629629629629655</c:v>
                </c:pt>
                <c:pt idx="4751">
                  <c:v>0.84630787037037092</c:v>
                </c:pt>
                <c:pt idx="4752">
                  <c:v>0.84631944444444462</c:v>
                </c:pt>
                <c:pt idx="4753">
                  <c:v>0.84633101851851922</c:v>
                </c:pt>
                <c:pt idx="4754">
                  <c:v>0.84634259259259303</c:v>
                </c:pt>
                <c:pt idx="4755">
                  <c:v>0.84635416666666652</c:v>
                </c:pt>
                <c:pt idx="4756">
                  <c:v>0.84636574074074056</c:v>
                </c:pt>
                <c:pt idx="4757">
                  <c:v>0.84637731481481471</c:v>
                </c:pt>
                <c:pt idx="4758">
                  <c:v>0.84640046296296267</c:v>
                </c:pt>
                <c:pt idx="4759">
                  <c:v>0.84641203703703671</c:v>
                </c:pt>
                <c:pt idx="4760">
                  <c:v>0.84642361111111142</c:v>
                </c:pt>
                <c:pt idx="4761">
                  <c:v>0.84643518518518512</c:v>
                </c:pt>
                <c:pt idx="4762">
                  <c:v>0.84644675925925927</c:v>
                </c:pt>
                <c:pt idx="4763">
                  <c:v>0.84645833333333365</c:v>
                </c:pt>
                <c:pt idx="4764">
                  <c:v>0.84646990740740735</c:v>
                </c:pt>
                <c:pt idx="4765">
                  <c:v>0.84648148148148161</c:v>
                </c:pt>
                <c:pt idx="4766">
                  <c:v>0.84649305555555565</c:v>
                </c:pt>
                <c:pt idx="4767">
                  <c:v>0.84650462962962969</c:v>
                </c:pt>
                <c:pt idx="4768">
                  <c:v>0.84651620370370351</c:v>
                </c:pt>
                <c:pt idx="4769">
                  <c:v>0.84652777777777777</c:v>
                </c:pt>
                <c:pt idx="4770">
                  <c:v>0.8465509259259254</c:v>
                </c:pt>
                <c:pt idx="4771">
                  <c:v>0.84656249999999966</c:v>
                </c:pt>
                <c:pt idx="4772">
                  <c:v>0.84657407407407448</c:v>
                </c:pt>
                <c:pt idx="4773">
                  <c:v>0.84658564814814852</c:v>
                </c:pt>
                <c:pt idx="4774">
                  <c:v>0.84659722222222233</c:v>
                </c:pt>
                <c:pt idx="4775">
                  <c:v>0.84660879629629682</c:v>
                </c:pt>
                <c:pt idx="4776">
                  <c:v>0.84662037037037086</c:v>
                </c:pt>
                <c:pt idx="4777">
                  <c:v>0.84663194444444489</c:v>
                </c:pt>
                <c:pt idx="4778">
                  <c:v>0.84664351851851927</c:v>
                </c:pt>
                <c:pt idx="4779">
                  <c:v>0.84665509259259353</c:v>
                </c:pt>
                <c:pt idx="4780">
                  <c:v>0.84667824074074083</c:v>
                </c:pt>
                <c:pt idx="4781">
                  <c:v>0.84668981481481542</c:v>
                </c:pt>
                <c:pt idx="4782">
                  <c:v>0.84670138888888924</c:v>
                </c:pt>
                <c:pt idx="4783">
                  <c:v>0.84671296296296239</c:v>
                </c:pt>
                <c:pt idx="4784">
                  <c:v>0.84672453703703743</c:v>
                </c:pt>
                <c:pt idx="4785">
                  <c:v>0.84673611111111102</c:v>
                </c:pt>
                <c:pt idx="4786">
                  <c:v>0.84674768518518573</c:v>
                </c:pt>
                <c:pt idx="4787">
                  <c:v>0.84675925925925966</c:v>
                </c:pt>
                <c:pt idx="4788">
                  <c:v>0.84677083333333414</c:v>
                </c:pt>
                <c:pt idx="4789">
                  <c:v>0.84678240740740762</c:v>
                </c:pt>
                <c:pt idx="4790">
                  <c:v>0.84680555555555603</c:v>
                </c:pt>
                <c:pt idx="4791">
                  <c:v>0.84681712962962952</c:v>
                </c:pt>
                <c:pt idx="4792">
                  <c:v>0.846828703703704</c:v>
                </c:pt>
                <c:pt idx="4793">
                  <c:v>0.84684027777777815</c:v>
                </c:pt>
                <c:pt idx="4794">
                  <c:v>0.84685185185185219</c:v>
                </c:pt>
                <c:pt idx="4795">
                  <c:v>0.84686342592592556</c:v>
                </c:pt>
                <c:pt idx="4796">
                  <c:v>0.84687499999999993</c:v>
                </c:pt>
                <c:pt idx="4797">
                  <c:v>0.84688657407407442</c:v>
                </c:pt>
                <c:pt idx="4798">
                  <c:v>0.84689814814814868</c:v>
                </c:pt>
                <c:pt idx="4799">
                  <c:v>0.84690972222222249</c:v>
                </c:pt>
                <c:pt idx="4800">
                  <c:v>0.84692129629629698</c:v>
                </c:pt>
                <c:pt idx="4801">
                  <c:v>0.84693287037037079</c:v>
                </c:pt>
                <c:pt idx="4802">
                  <c:v>0.84694444444444494</c:v>
                </c:pt>
                <c:pt idx="4803">
                  <c:v>0.84696759259259302</c:v>
                </c:pt>
                <c:pt idx="4804">
                  <c:v>0.84697916666666673</c:v>
                </c:pt>
                <c:pt idx="4805">
                  <c:v>0.84699074074074077</c:v>
                </c:pt>
                <c:pt idx="4806">
                  <c:v>0.84700231481481481</c:v>
                </c:pt>
                <c:pt idx="4807">
                  <c:v>0.84701388888888884</c:v>
                </c:pt>
                <c:pt idx="4808">
                  <c:v>0.84702546296296299</c:v>
                </c:pt>
                <c:pt idx="4809">
                  <c:v>0.84703703703703714</c:v>
                </c:pt>
                <c:pt idx="4810">
                  <c:v>0.84704861111111174</c:v>
                </c:pt>
                <c:pt idx="4811">
                  <c:v>0.84706018518518522</c:v>
                </c:pt>
                <c:pt idx="4812">
                  <c:v>0.84707175925925959</c:v>
                </c:pt>
                <c:pt idx="4813">
                  <c:v>0.84708333333333363</c:v>
                </c:pt>
                <c:pt idx="4814">
                  <c:v>0.84709490740740778</c:v>
                </c:pt>
                <c:pt idx="4815">
                  <c:v>0.84711805555555564</c:v>
                </c:pt>
                <c:pt idx="4816">
                  <c:v>0.84712962962963001</c:v>
                </c:pt>
                <c:pt idx="4817">
                  <c:v>0.84714120370370405</c:v>
                </c:pt>
                <c:pt idx="4818">
                  <c:v>0.84715277777777753</c:v>
                </c:pt>
                <c:pt idx="4819">
                  <c:v>0.84716435185185157</c:v>
                </c:pt>
                <c:pt idx="4820">
                  <c:v>0.8471759259259255</c:v>
                </c:pt>
                <c:pt idx="4821">
                  <c:v>0.84718749999999998</c:v>
                </c:pt>
                <c:pt idx="4822">
                  <c:v>0.84719907407407491</c:v>
                </c:pt>
                <c:pt idx="4823">
                  <c:v>0.8472106481481485</c:v>
                </c:pt>
                <c:pt idx="4824">
                  <c:v>0.84722222222222221</c:v>
                </c:pt>
                <c:pt idx="4825">
                  <c:v>0.84724537037037084</c:v>
                </c:pt>
                <c:pt idx="4826">
                  <c:v>0.84725694444444455</c:v>
                </c:pt>
                <c:pt idx="4827">
                  <c:v>0.84726851851851892</c:v>
                </c:pt>
                <c:pt idx="4828">
                  <c:v>0.84728009259259296</c:v>
                </c:pt>
                <c:pt idx="4829">
                  <c:v>0.847291666666667</c:v>
                </c:pt>
                <c:pt idx="4830">
                  <c:v>0.84730324074074059</c:v>
                </c:pt>
                <c:pt idx="4831">
                  <c:v>0.84731481481481474</c:v>
                </c:pt>
                <c:pt idx="4832">
                  <c:v>0.84732638888888889</c:v>
                </c:pt>
                <c:pt idx="4833">
                  <c:v>0.84733796296296238</c:v>
                </c:pt>
                <c:pt idx="4834">
                  <c:v>0.8473495370370373</c:v>
                </c:pt>
                <c:pt idx="4835">
                  <c:v>0.84736111111111112</c:v>
                </c:pt>
                <c:pt idx="4836">
                  <c:v>0.84738425925925931</c:v>
                </c:pt>
                <c:pt idx="4837">
                  <c:v>0.84739583333333401</c:v>
                </c:pt>
                <c:pt idx="4838">
                  <c:v>0.84740740740740761</c:v>
                </c:pt>
                <c:pt idx="4839">
                  <c:v>0.84741898148148154</c:v>
                </c:pt>
                <c:pt idx="4840">
                  <c:v>0.84743055555555569</c:v>
                </c:pt>
                <c:pt idx="4841">
                  <c:v>0.8474421296296295</c:v>
                </c:pt>
                <c:pt idx="4842">
                  <c:v>0.84745370370370354</c:v>
                </c:pt>
                <c:pt idx="4843">
                  <c:v>0.8474652777777778</c:v>
                </c:pt>
                <c:pt idx="4844">
                  <c:v>0.84747685185185162</c:v>
                </c:pt>
                <c:pt idx="4845">
                  <c:v>0.84748842592592555</c:v>
                </c:pt>
                <c:pt idx="4846">
                  <c:v>0.84750000000000003</c:v>
                </c:pt>
                <c:pt idx="4847">
                  <c:v>0.8475115740740744</c:v>
                </c:pt>
                <c:pt idx="4848">
                  <c:v>0.84753472222222181</c:v>
                </c:pt>
                <c:pt idx="4849">
                  <c:v>0.84754629629629663</c:v>
                </c:pt>
                <c:pt idx="4850">
                  <c:v>0.84755787037037089</c:v>
                </c:pt>
                <c:pt idx="4851">
                  <c:v>0.8475694444444446</c:v>
                </c:pt>
                <c:pt idx="4852">
                  <c:v>0.84758101851851908</c:v>
                </c:pt>
                <c:pt idx="4853">
                  <c:v>0.84759259259259301</c:v>
                </c:pt>
                <c:pt idx="4854">
                  <c:v>0.84760416666666671</c:v>
                </c:pt>
                <c:pt idx="4855">
                  <c:v>0.84761574074074053</c:v>
                </c:pt>
                <c:pt idx="4856">
                  <c:v>0.84762731481481512</c:v>
                </c:pt>
                <c:pt idx="4857">
                  <c:v>0.84763888888888939</c:v>
                </c:pt>
                <c:pt idx="4858">
                  <c:v>0.84765046296296298</c:v>
                </c:pt>
                <c:pt idx="4859">
                  <c:v>0.84766203703703702</c:v>
                </c:pt>
                <c:pt idx="4860">
                  <c:v>0.84768518518518554</c:v>
                </c:pt>
                <c:pt idx="4861">
                  <c:v>0.84769675925925969</c:v>
                </c:pt>
                <c:pt idx="4862">
                  <c:v>0.84770833333333384</c:v>
                </c:pt>
                <c:pt idx="4863">
                  <c:v>0.84771990740740777</c:v>
                </c:pt>
                <c:pt idx="4864">
                  <c:v>0.84773148148148192</c:v>
                </c:pt>
                <c:pt idx="4865">
                  <c:v>0.84774305555555596</c:v>
                </c:pt>
                <c:pt idx="4866">
                  <c:v>0.84775462962962989</c:v>
                </c:pt>
                <c:pt idx="4867">
                  <c:v>0.8477662037037037</c:v>
                </c:pt>
                <c:pt idx="4868">
                  <c:v>0.84777777777777785</c:v>
                </c:pt>
                <c:pt idx="4869">
                  <c:v>0.84778935185185178</c:v>
                </c:pt>
                <c:pt idx="4870">
                  <c:v>0.84781249999999997</c:v>
                </c:pt>
                <c:pt idx="4871">
                  <c:v>0.8478240740740749</c:v>
                </c:pt>
                <c:pt idx="4872">
                  <c:v>0.8478356481481486</c:v>
                </c:pt>
                <c:pt idx="4873">
                  <c:v>0.84784722222222253</c:v>
                </c:pt>
                <c:pt idx="4874">
                  <c:v>0.84785879629629679</c:v>
                </c:pt>
                <c:pt idx="4875">
                  <c:v>0.84787037037037083</c:v>
                </c:pt>
                <c:pt idx="4876">
                  <c:v>0.84788194444444465</c:v>
                </c:pt>
                <c:pt idx="4877">
                  <c:v>0.84789351851851924</c:v>
                </c:pt>
                <c:pt idx="4878">
                  <c:v>0.84790509259259339</c:v>
                </c:pt>
                <c:pt idx="4879">
                  <c:v>0.84791666666666676</c:v>
                </c:pt>
                <c:pt idx="4880">
                  <c:v>0.84792824074074069</c:v>
                </c:pt>
                <c:pt idx="4881">
                  <c:v>0.84795138888888921</c:v>
                </c:pt>
                <c:pt idx="4882">
                  <c:v>0.84796296296296247</c:v>
                </c:pt>
                <c:pt idx="4883">
                  <c:v>0.84797453703703729</c:v>
                </c:pt>
                <c:pt idx="4884">
                  <c:v>0.84798611111111111</c:v>
                </c:pt>
                <c:pt idx="4885">
                  <c:v>0.84799768518518581</c:v>
                </c:pt>
                <c:pt idx="4886">
                  <c:v>0.84800925925925963</c:v>
                </c:pt>
                <c:pt idx="4887">
                  <c:v>0.84802083333333411</c:v>
                </c:pt>
                <c:pt idx="4888">
                  <c:v>0.8480324074074076</c:v>
                </c:pt>
                <c:pt idx="4889">
                  <c:v>0.84804398148148163</c:v>
                </c:pt>
                <c:pt idx="4890">
                  <c:v>0.8480555555555559</c:v>
                </c:pt>
                <c:pt idx="4891">
                  <c:v>0.84806712962962949</c:v>
                </c:pt>
                <c:pt idx="4892">
                  <c:v>0.84807870370370375</c:v>
                </c:pt>
                <c:pt idx="4893">
                  <c:v>0.84810185185185183</c:v>
                </c:pt>
                <c:pt idx="4894">
                  <c:v>0.84811342592592542</c:v>
                </c:pt>
                <c:pt idx="4895">
                  <c:v>0.84812500000000035</c:v>
                </c:pt>
                <c:pt idx="4896">
                  <c:v>0.8481365740740745</c:v>
                </c:pt>
                <c:pt idx="4897">
                  <c:v>0.84814814814814843</c:v>
                </c:pt>
                <c:pt idx="4898">
                  <c:v>0.84815972222222225</c:v>
                </c:pt>
                <c:pt idx="4899">
                  <c:v>0.84817129629629684</c:v>
                </c:pt>
                <c:pt idx="4900">
                  <c:v>0.84818287037037077</c:v>
                </c:pt>
                <c:pt idx="4901">
                  <c:v>0.84819444444444492</c:v>
                </c:pt>
                <c:pt idx="4902">
                  <c:v>0.84820601851851896</c:v>
                </c:pt>
                <c:pt idx="4903">
                  <c:v>0.84821759259259299</c:v>
                </c:pt>
                <c:pt idx="4904">
                  <c:v>0.8482291666666667</c:v>
                </c:pt>
                <c:pt idx="4905">
                  <c:v>0.84825231481481478</c:v>
                </c:pt>
                <c:pt idx="4906">
                  <c:v>0.84826388888888893</c:v>
                </c:pt>
                <c:pt idx="4907">
                  <c:v>0.84827546296296286</c:v>
                </c:pt>
                <c:pt idx="4908">
                  <c:v>0.84828703703703701</c:v>
                </c:pt>
                <c:pt idx="4909">
                  <c:v>0.84829861111111171</c:v>
                </c:pt>
                <c:pt idx="4910">
                  <c:v>0.84831018518518519</c:v>
                </c:pt>
                <c:pt idx="4911">
                  <c:v>0.84832175925925923</c:v>
                </c:pt>
                <c:pt idx="4912">
                  <c:v>0.84833333333333361</c:v>
                </c:pt>
                <c:pt idx="4913">
                  <c:v>0.84834490740740764</c:v>
                </c:pt>
                <c:pt idx="4914">
                  <c:v>0.84835648148148168</c:v>
                </c:pt>
                <c:pt idx="4915">
                  <c:v>0.84837962962962965</c:v>
                </c:pt>
                <c:pt idx="4916">
                  <c:v>0.84839120370370402</c:v>
                </c:pt>
                <c:pt idx="4917">
                  <c:v>0.84840277777777751</c:v>
                </c:pt>
                <c:pt idx="4918">
                  <c:v>0.84841435185185143</c:v>
                </c:pt>
                <c:pt idx="4919">
                  <c:v>0.84842592592592558</c:v>
                </c:pt>
                <c:pt idx="4920">
                  <c:v>0.84843750000000007</c:v>
                </c:pt>
                <c:pt idx="4921">
                  <c:v>0.84844907407407477</c:v>
                </c:pt>
                <c:pt idx="4922">
                  <c:v>0.84846064814814814</c:v>
                </c:pt>
                <c:pt idx="4923">
                  <c:v>0.84847222222222218</c:v>
                </c:pt>
                <c:pt idx="4924">
                  <c:v>0.84848379629629633</c:v>
                </c:pt>
                <c:pt idx="4925">
                  <c:v>0.84850694444444441</c:v>
                </c:pt>
                <c:pt idx="4926">
                  <c:v>0.848518518518519</c:v>
                </c:pt>
                <c:pt idx="4927">
                  <c:v>0.84853009259259293</c:v>
                </c:pt>
                <c:pt idx="4928">
                  <c:v>0.84854166666666664</c:v>
                </c:pt>
                <c:pt idx="4929">
                  <c:v>0.84855324074074057</c:v>
                </c:pt>
                <c:pt idx="4930">
                  <c:v>0.84856481481481483</c:v>
                </c:pt>
                <c:pt idx="4931">
                  <c:v>0.84857638888888898</c:v>
                </c:pt>
                <c:pt idx="4932">
                  <c:v>0.84858796296296235</c:v>
                </c:pt>
                <c:pt idx="4933">
                  <c:v>0.84859953703703705</c:v>
                </c:pt>
                <c:pt idx="4934">
                  <c:v>0.84861111111111143</c:v>
                </c:pt>
                <c:pt idx="4935">
                  <c:v>0.84862268518518569</c:v>
                </c:pt>
                <c:pt idx="4936">
                  <c:v>0.8486342592592595</c:v>
                </c:pt>
                <c:pt idx="4937">
                  <c:v>0.84864583333333421</c:v>
                </c:pt>
                <c:pt idx="4938">
                  <c:v>0.84866898148148162</c:v>
                </c:pt>
                <c:pt idx="4939">
                  <c:v>0.84868055555555588</c:v>
                </c:pt>
                <c:pt idx="4940">
                  <c:v>0.8486921296296297</c:v>
                </c:pt>
                <c:pt idx="4941">
                  <c:v>0.84870370370370374</c:v>
                </c:pt>
                <c:pt idx="4942">
                  <c:v>0.848715277777778</c:v>
                </c:pt>
                <c:pt idx="4943">
                  <c:v>0.84872685185185182</c:v>
                </c:pt>
                <c:pt idx="4944">
                  <c:v>0.84873842592592597</c:v>
                </c:pt>
                <c:pt idx="4945">
                  <c:v>0.84875000000000034</c:v>
                </c:pt>
                <c:pt idx="4946">
                  <c:v>0.84876157407407449</c:v>
                </c:pt>
                <c:pt idx="4947">
                  <c:v>0.84877314814814842</c:v>
                </c:pt>
                <c:pt idx="4948">
                  <c:v>0.84878472222222223</c:v>
                </c:pt>
                <c:pt idx="4949">
                  <c:v>0.84879629629629683</c:v>
                </c:pt>
                <c:pt idx="4950">
                  <c:v>0.8488194444444449</c:v>
                </c:pt>
                <c:pt idx="4951">
                  <c:v>0.84883101851851928</c:v>
                </c:pt>
                <c:pt idx="4952">
                  <c:v>0.8488425925925932</c:v>
                </c:pt>
                <c:pt idx="4953">
                  <c:v>0.84885416666666669</c:v>
                </c:pt>
                <c:pt idx="4954">
                  <c:v>0.8488657407407405</c:v>
                </c:pt>
                <c:pt idx="4955">
                  <c:v>0.84887731481481521</c:v>
                </c:pt>
                <c:pt idx="4956">
                  <c:v>0.84888888888888925</c:v>
                </c:pt>
                <c:pt idx="4957">
                  <c:v>0.84890046296296262</c:v>
                </c:pt>
                <c:pt idx="4958">
                  <c:v>0.84891203703703699</c:v>
                </c:pt>
                <c:pt idx="4959">
                  <c:v>0.84892361111111159</c:v>
                </c:pt>
                <c:pt idx="4960">
                  <c:v>0.84894675925925922</c:v>
                </c:pt>
                <c:pt idx="4961">
                  <c:v>0.84895833333333393</c:v>
                </c:pt>
                <c:pt idx="4962">
                  <c:v>0.84896990740740763</c:v>
                </c:pt>
                <c:pt idx="4963">
                  <c:v>0.84898148148148189</c:v>
                </c:pt>
                <c:pt idx="4964">
                  <c:v>0.84899305555555593</c:v>
                </c:pt>
                <c:pt idx="4965">
                  <c:v>0.84900462962962964</c:v>
                </c:pt>
                <c:pt idx="4966">
                  <c:v>0.84901620370370379</c:v>
                </c:pt>
                <c:pt idx="4967">
                  <c:v>0.84902777777777771</c:v>
                </c:pt>
                <c:pt idx="4968">
                  <c:v>0.84903935185185186</c:v>
                </c:pt>
                <c:pt idx="4969">
                  <c:v>0.84905092592592557</c:v>
                </c:pt>
                <c:pt idx="4970">
                  <c:v>0.84906249999999972</c:v>
                </c:pt>
                <c:pt idx="4971">
                  <c:v>0.84908564814814846</c:v>
                </c:pt>
                <c:pt idx="4972">
                  <c:v>0.84909722222222261</c:v>
                </c:pt>
                <c:pt idx="4973">
                  <c:v>0.84910879629629665</c:v>
                </c:pt>
                <c:pt idx="4974">
                  <c:v>0.84912037037037091</c:v>
                </c:pt>
                <c:pt idx="4975">
                  <c:v>0.84913194444444462</c:v>
                </c:pt>
                <c:pt idx="4976">
                  <c:v>0.84914351851851921</c:v>
                </c:pt>
                <c:pt idx="4977">
                  <c:v>0.84915509259259336</c:v>
                </c:pt>
                <c:pt idx="4978">
                  <c:v>0.84916666666666651</c:v>
                </c:pt>
                <c:pt idx="4979">
                  <c:v>0.84917824074074078</c:v>
                </c:pt>
                <c:pt idx="4980">
                  <c:v>0.84918981481481515</c:v>
                </c:pt>
                <c:pt idx="4981">
                  <c:v>0.8492013888888893</c:v>
                </c:pt>
                <c:pt idx="4982">
                  <c:v>0.84921296296296223</c:v>
                </c:pt>
                <c:pt idx="4983">
                  <c:v>0.84923611111111119</c:v>
                </c:pt>
                <c:pt idx="4984">
                  <c:v>0.84924768518518545</c:v>
                </c:pt>
                <c:pt idx="4985">
                  <c:v>0.8492592592592596</c:v>
                </c:pt>
                <c:pt idx="4986">
                  <c:v>0.84927083333333386</c:v>
                </c:pt>
                <c:pt idx="4987">
                  <c:v>0.84928240740740768</c:v>
                </c:pt>
                <c:pt idx="4988">
                  <c:v>0.84929398148148161</c:v>
                </c:pt>
                <c:pt idx="4989">
                  <c:v>0.84930555555555565</c:v>
                </c:pt>
                <c:pt idx="4990">
                  <c:v>0.84931712962962957</c:v>
                </c:pt>
                <c:pt idx="4991">
                  <c:v>0.84932870370370372</c:v>
                </c:pt>
                <c:pt idx="4992">
                  <c:v>0.8493402777777781</c:v>
                </c:pt>
                <c:pt idx="4993">
                  <c:v>0.8493518518518518</c:v>
                </c:pt>
                <c:pt idx="4994">
                  <c:v>0.8493634259259254</c:v>
                </c:pt>
                <c:pt idx="4995">
                  <c:v>0.84938657407407403</c:v>
                </c:pt>
                <c:pt idx="4996">
                  <c:v>0.84939814814814851</c:v>
                </c:pt>
                <c:pt idx="4997">
                  <c:v>0.84940972222222222</c:v>
                </c:pt>
                <c:pt idx="4998">
                  <c:v>0.84942129629629692</c:v>
                </c:pt>
                <c:pt idx="4999">
                  <c:v>0.84943287037037063</c:v>
                </c:pt>
                <c:pt idx="5000">
                  <c:v>0.84944444444444489</c:v>
                </c:pt>
                <c:pt idx="5001">
                  <c:v>0.84945601851851893</c:v>
                </c:pt>
                <c:pt idx="5002">
                  <c:v>0.84946759259259264</c:v>
                </c:pt>
                <c:pt idx="5003">
                  <c:v>0.84947916666666667</c:v>
                </c:pt>
                <c:pt idx="5004">
                  <c:v>0.84949074074074049</c:v>
                </c:pt>
                <c:pt idx="5005">
                  <c:v>0.84951388888888879</c:v>
                </c:pt>
                <c:pt idx="5006">
                  <c:v>0.84952546296296261</c:v>
                </c:pt>
                <c:pt idx="5007">
                  <c:v>0.84953703703703709</c:v>
                </c:pt>
                <c:pt idx="5008">
                  <c:v>0.84954861111111146</c:v>
                </c:pt>
                <c:pt idx="5009">
                  <c:v>0.84956018518518517</c:v>
                </c:pt>
                <c:pt idx="5010">
                  <c:v>0.84957175925925921</c:v>
                </c:pt>
                <c:pt idx="5011">
                  <c:v>0.84958333333333369</c:v>
                </c:pt>
                <c:pt idx="5012">
                  <c:v>0.84959490740740762</c:v>
                </c:pt>
                <c:pt idx="5013">
                  <c:v>0.84960648148148177</c:v>
                </c:pt>
                <c:pt idx="5014">
                  <c:v>0.84961805555555603</c:v>
                </c:pt>
                <c:pt idx="5015">
                  <c:v>0.84962962962962996</c:v>
                </c:pt>
                <c:pt idx="5016">
                  <c:v>0.8496527777777777</c:v>
                </c:pt>
                <c:pt idx="5017">
                  <c:v>0.84966435185185152</c:v>
                </c:pt>
                <c:pt idx="5018">
                  <c:v>0.849675925925926</c:v>
                </c:pt>
                <c:pt idx="5019">
                  <c:v>0.84968749999999993</c:v>
                </c:pt>
                <c:pt idx="5020">
                  <c:v>0.84969907407407497</c:v>
                </c:pt>
                <c:pt idx="5021">
                  <c:v>0.84971064814814845</c:v>
                </c:pt>
                <c:pt idx="5022">
                  <c:v>0.8497222222222226</c:v>
                </c:pt>
                <c:pt idx="5023">
                  <c:v>0.84973379629629653</c:v>
                </c:pt>
                <c:pt idx="5024">
                  <c:v>0.84974537037037112</c:v>
                </c:pt>
                <c:pt idx="5025">
                  <c:v>0.84975694444444461</c:v>
                </c:pt>
                <c:pt idx="5026">
                  <c:v>0.8497685185185192</c:v>
                </c:pt>
                <c:pt idx="5027">
                  <c:v>0.84978009259259335</c:v>
                </c:pt>
                <c:pt idx="5028">
                  <c:v>0.84980324074074076</c:v>
                </c:pt>
                <c:pt idx="5029">
                  <c:v>0.84981481481481524</c:v>
                </c:pt>
                <c:pt idx="5030">
                  <c:v>0.84982638888888884</c:v>
                </c:pt>
                <c:pt idx="5031">
                  <c:v>0.84983796296296266</c:v>
                </c:pt>
                <c:pt idx="5032">
                  <c:v>0.84984953703703736</c:v>
                </c:pt>
                <c:pt idx="5033">
                  <c:v>0.84986111111111151</c:v>
                </c:pt>
                <c:pt idx="5034">
                  <c:v>0.84987268518518544</c:v>
                </c:pt>
                <c:pt idx="5035">
                  <c:v>0.84988425925925959</c:v>
                </c:pt>
                <c:pt idx="5036">
                  <c:v>0.84989583333333429</c:v>
                </c:pt>
                <c:pt idx="5037">
                  <c:v>0.84990740740740778</c:v>
                </c:pt>
                <c:pt idx="5038">
                  <c:v>0.84991898148148171</c:v>
                </c:pt>
                <c:pt idx="5039">
                  <c:v>0.84993055555555563</c:v>
                </c:pt>
                <c:pt idx="5040">
                  <c:v>0.8499537037037036</c:v>
                </c:pt>
                <c:pt idx="5041">
                  <c:v>0.84996527777777775</c:v>
                </c:pt>
                <c:pt idx="5042">
                  <c:v>0.8499768518518519</c:v>
                </c:pt>
                <c:pt idx="5043">
                  <c:v>0.84998842592592561</c:v>
                </c:pt>
                <c:pt idx="5044">
                  <c:v>0.85000000000000031</c:v>
                </c:pt>
                <c:pt idx="5045">
                  <c:v>0.85001157407407435</c:v>
                </c:pt>
                <c:pt idx="5046">
                  <c:v>0.8500231481481485</c:v>
                </c:pt>
                <c:pt idx="5047">
                  <c:v>0.85003472222222232</c:v>
                </c:pt>
                <c:pt idx="5048">
                  <c:v>0.8500462962962968</c:v>
                </c:pt>
                <c:pt idx="5049">
                  <c:v>0.85005787037037084</c:v>
                </c:pt>
                <c:pt idx="5050">
                  <c:v>0.85008101851851936</c:v>
                </c:pt>
                <c:pt idx="5051">
                  <c:v>0.85009259259259295</c:v>
                </c:pt>
                <c:pt idx="5052">
                  <c:v>0.85010416666666666</c:v>
                </c:pt>
                <c:pt idx="5053">
                  <c:v>0.85011574074074059</c:v>
                </c:pt>
                <c:pt idx="5054">
                  <c:v>0.85012731481481485</c:v>
                </c:pt>
                <c:pt idx="5055">
                  <c:v>0.85013888888888922</c:v>
                </c:pt>
                <c:pt idx="5056">
                  <c:v>0.85015046296296259</c:v>
                </c:pt>
                <c:pt idx="5057">
                  <c:v>0.85016203703703708</c:v>
                </c:pt>
                <c:pt idx="5058">
                  <c:v>0.85017361111111134</c:v>
                </c:pt>
                <c:pt idx="5059">
                  <c:v>0.85018518518518515</c:v>
                </c:pt>
                <c:pt idx="5060">
                  <c:v>0.85020833333333379</c:v>
                </c:pt>
                <c:pt idx="5061">
                  <c:v>0.8502199074074076</c:v>
                </c:pt>
                <c:pt idx="5062">
                  <c:v>0.85023148148148164</c:v>
                </c:pt>
                <c:pt idx="5063">
                  <c:v>0.85024305555555602</c:v>
                </c:pt>
                <c:pt idx="5064">
                  <c:v>0.85025462962962972</c:v>
                </c:pt>
                <c:pt idx="5065">
                  <c:v>0.85026620370370354</c:v>
                </c:pt>
                <c:pt idx="5066">
                  <c:v>0.8502777777777778</c:v>
                </c:pt>
                <c:pt idx="5067">
                  <c:v>0.8502893518518515</c:v>
                </c:pt>
                <c:pt idx="5068">
                  <c:v>0.85030092592592565</c:v>
                </c:pt>
                <c:pt idx="5069">
                  <c:v>0.85031249999999958</c:v>
                </c:pt>
                <c:pt idx="5070">
                  <c:v>0.85032407407407473</c:v>
                </c:pt>
                <c:pt idx="5071">
                  <c:v>0.85033564814814855</c:v>
                </c:pt>
                <c:pt idx="5072">
                  <c:v>0.85034722222222225</c:v>
                </c:pt>
                <c:pt idx="5073">
                  <c:v>0.85037037037037067</c:v>
                </c:pt>
                <c:pt idx="5074">
                  <c:v>0.8503819444444447</c:v>
                </c:pt>
                <c:pt idx="5075">
                  <c:v>0.85039351851851885</c:v>
                </c:pt>
                <c:pt idx="5076">
                  <c:v>0.85040509259259334</c:v>
                </c:pt>
                <c:pt idx="5077">
                  <c:v>0.85041666666666649</c:v>
                </c:pt>
                <c:pt idx="5078">
                  <c:v>0.85042824074074053</c:v>
                </c:pt>
                <c:pt idx="5079">
                  <c:v>0.85043981481481512</c:v>
                </c:pt>
                <c:pt idx="5080">
                  <c:v>0.85045138888888883</c:v>
                </c:pt>
                <c:pt idx="5081">
                  <c:v>0.8504629629629622</c:v>
                </c:pt>
                <c:pt idx="5082">
                  <c:v>0.85047453703703713</c:v>
                </c:pt>
                <c:pt idx="5083">
                  <c:v>0.85048611111111072</c:v>
                </c:pt>
                <c:pt idx="5084">
                  <c:v>0.85049768518518554</c:v>
                </c:pt>
                <c:pt idx="5085">
                  <c:v>0.85052083333333384</c:v>
                </c:pt>
                <c:pt idx="5086">
                  <c:v>0.85053240740740732</c:v>
                </c:pt>
                <c:pt idx="5087">
                  <c:v>0.85054398148148169</c:v>
                </c:pt>
                <c:pt idx="5088">
                  <c:v>0.85055555555555562</c:v>
                </c:pt>
                <c:pt idx="5089">
                  <c:v>0.85056712962962933</c:v>
                </c:pt>
                <c:pt idx="5090">
                  <c:v>0.8505787037037037</c:v>
                </c:pt>
                <c:pt idx="5091">
                  <c:v>0.85059027777777774</c:v>
                </c:pt>
                <c:pt idx="5092">
                  <c:v>0.85060185185185222</c:v>
                </c:pt>
                <c:pt idx="5093">
                  <c:v>0.85062500000000052</c:v>
                </c:pt>
                <c:pt idx="5094">
                  <c:v>0.85063657407407445</c:v>
                </c:pt>
                <c:pt idx="5095">
                  <c:v>0.85064814814814871</c:v>
                </c:pt>
                <c:pt idx="5096">
                  <c:v>0.85065972222222253</c:v>
                </c:pt>
                <c:pt idx="5097">
                  <c:v>0.8506712962962969</c:v>
                </c:pt>
                <c:pt idx="5098">
                  <c:v>0.85068287037037082</c:v>
                </c:pt>
                <c:pt idx="5099">
                  <c:v>0.85069444444444509</c:v>
                </c:pt>
                <c:pt idx="5100">
                  <c:v>0.85070601851851924</c:v>
                </c:pt>
                <c:pt idx="5101">
                  <c:v>0.85071759259259294</c:v>
                </c:pt>
                <c:pt idx="5102">
                  <c:v>0.85072916666666665</c:v>
                </c:pt>
                <c:pt idx="5103">
                  <c:v>0.85075231481481473</c:v>
                </c:pt>
                <c:pt idx="5104">
                  <c:v>0.85076388888888921</c:v>
                </c:pt>
                <c:pt idx="5105">
                  <c:v>0.85077546296296302</c:v>
                </c:pt>
                <c:pt idx="5106">
                  <c:v>0.8507870370370374</c:v>
                </c:pt>
                <c:pt idx="5107">
                  <c:v>0.85079861111111177</c:v>
                </c:pt>
                <c:pt idx="5108">
                  <c:v>0.85081018518518514</c:v>
                </c:pt>
                <c:pt idx="5109">
                  <c:v>0.85082175925925962</c:v>
                </c:pt>
                <c:pt idx="5110">
                  <c:v>0.85083333333333377</c:v>
                </c:pt>
                <c:pt idx="5111">
                  <c:v>0.85084490740740792</c:v>
                </c:pt>
                <c:pt idx="5112">
                  <c:v>0.85085648148148163</c:v>
                </c:pt>
                <c:pt idx="5113">
                  <c:v>0.850868055555556</c:v>
                </c:pt>
                <c:pt idx="5114">
                  <c:v>0.85087962962962993</c:v>
                </c:pt>
                <c:pt idx="5115">
                  <c:v>0.85089120370370408</c:v>
                </c:pt>
                <c:pt idx="5116">
                  <c:v>0.85090277777777779</c:v>
                </c:pt>
                <c:pt idx="5117">
                  <c:v>0.85092592592592586</c:v>
                </c:pt>
                <c:pt idx="5118">
                  <c:v>0.85093750000000001</c:v>
                </c:pt>
                <c:pt idx="5119">
                  <c:v>0.85094907407407483</c:v>
                </c:pt>
                <c:pt idx="5120">
                  <c:v>0.85096064814814854</c:v>
                </c:pt>
                <c:pt idx="5121">
                  <c:v>0.85097222222222213</c:v>
                </c:pt>
                <c:pt idx="5122">
                  <c:v>0.85098379629629661</c:v>
                </c:pt>
                <c:pt idx="5123">
                  <c:v>0.85099537037037098</c:v>
                </c:pt>
                <c:pt idx="5124">
                  <c:v>0.85100694444444469</c:v>
                </c:pt>
                <c:pt idx="5125">
                  <c:v>0.85101851851851895</c:v>
                </c:pt>
                <c:pt idx="5126">
                  <c:v>0.85103009259259321</c:v>
                </c:pt>
                <c:pt idx="5127">
                  <c:v>0.85105324074074051</c:v>
                </c:pt>
                <c:pt idx="5128">
                  <c:v>0.85106481481481511</c:v>
                </c:pt>
                <c:pt idx="5129">
                  <c:v>0.85107638888888892</c:v>
                </c:pt>
                <c:pt idx="5130">
                  <c:v>0.85108796296296241</c:v>
                </c:pt>
                <c:pt idx="5131">
                  <c:v>0.85109953703703733</c:v>
                </c:pt>
                <c:pt idx="5132">
                  <c:v>0.85111111111111104</c:v>
                </c:pt>
                <c:pt idx="5133">
                  <c:v>0.85112268518518552</c:v>
                </c:pt>
                <c:pt idx="5134">
                  <c:v>0.85113425925925934</c:v>
                </c:pt>
                <c:pt idx="5135">
                  <c:v>0.85114583333333405</c:v>
                </c:pt>
                <c:pt idx="5136">
                  <c:v>0.85115740740740764</c:v>
                </c:pt>
                <c:pt idx="5137">
                  <c:v>0.85116898148148168</c:v>
                </c:pt>
                <c:pt idx="5138">
                  <c:v>0.85119212962962953</c:v>
                </c:pt>
                <c:pt idx="5139">
                  <c:v>0.85120370370370368</c:v>
                </c:pt>
                <c:pt idx="5140">
                  <c:v>0.85121527777777783</c:v>
                </c:pt>
                <c:pt idx="5141">
                  <c:v>0.85122685185185187</c:v>
                </c:pt>
                <c:pt idx="5142">
                  <c:v>0.85123842592592558</c:v>
                </c:pt>
                <c:pt idx="5143">
                  <c:v>0.85124999999999995</c:v>
                </c:pt>
                <c:pt idx="5144">
                  <c:v>0.85126157407407443</c:v>
                </c:pt>
                <c:pt idx="5145">
                  <c:v>0.85127314814814825</c:v>
                </c:pt>
                <c:pt idx="5146">
                  <c:v>0.85128472222222218</c:v>
                </c:pt>
                <c:pt idx="5147">
                  <c:v>0.85129629629629666</c:v>
                </c:pt>
                <c:pt idx="5148">
                  <c:v>0.85131944444444463</c:v>
                </c:pt>
                <c:pt idx="5149">
                  <c:v>0.85133101851851911</c:v>
                </c:pt>
                <c:pt idx="5150">
                  <c:v>0.85134259259259293</c:v>
                </c:pt>
                <c:pt idx="5151">
                  <c:v>0.85135416666666652</c:v>
                </c:pt>
                <c:pt idx="5152">
                  <c:v>0.85136574074074056</c:v>
                </c:pt>
                <c:pt idx="5153">
                  <c:v>0.85137731481481482</c:v>
                </c:pt>
                <c:pt idx="5154">
                  <c:v>0.85138888888888919</c:v>
                </c:pt>
                <c:pt idx="5155">
                  <c:v>0.85140046296296268</c:v>
                </c:pt>
                <c:pt idx="5156">
                  <c:v>0.85141203703703661</c:v>
                </c:pt>
                <c:pt idx="5157">
                  <c:v>0.85142361111111142</c:v>
                </c:pt>
                <c:pt idx="5158">
                  <c:v>0.85143518518518524</c:v>
                </c:pt>
                <c:pt idx="5159">
                  <c:v>0.85144675925925928</c:v>
                </c:pt>
                <c:pt idx="5160">
                  <c:v>0.85145833333333365</c:v>
                </c:pt>
                <c:pt idx="5161">
                  <c:v>0.85146990740740769</c:v>
                </c:pt>
                <c:pt idx="5162">
                  <c:v>0.85149305555555599</c:v>
                </c:pt>
                <c:pt idx="5163">
                  <c:v>0.85150462962962969</c:v>
                </c:pt>
                <c:pt idx="5164">
                  <c:v>0.85151620370370351</c:v>
                </c:pt>
                <c:pt idx="5165">
                  <c:v>0.85152777777777777</c:v>
                </c:pt>
                <c:pt idx="5166">
                  <c:v>0.85153935185185159</c:v>
                </c:pt>
                <c:pt idx="5167">
                  <c:v>0.85155092592592529</c:v>
                </c:pt>
                <c:pt idx="5168">
                  <c:v>0.85156249999999967</c:v>
                </c:pt>
                <c:pt idx="5169">
                  <c:v>0.85157407407407471</c:v>
                </c:pt>
                <c:pt idx="5170">
                  <c:v>0.85158564814814841</c:v>
                </c:pt>
                <c:pt idx="5171">
                  <c:v>0.85159722222222223</c:v>
                </c:pt>
                <c:pt idx="5172">
                  <c:v>0.85162037037037086</c:v>
                </c:pt>
                <c:pt idx="5173">
                  <c:v>0.85163194444444479</c:v>
                </c:pt>
                <c:pt idx="5174">
                  <c:v>0.85164351851851927</c:v>
                </c:pt>
                <c:pt idx="5175">
                  <c:v>0.85165509259259353</c:v>
                </c:pt>
                <c:pt idx="5176">
                  <c:v>0.85166666666666668</c:v>
                </c:pt>
                <c:pt idx="5177">
                  <c:v>0.85167824074074072</c:v>
                </c:pt>
                <c:pt idx="5178">
                  <c:v>0.85168981481481543</c:v>
                </c:pt>
                <c:pt idx="5179">
                  <c:v>0.85170138888888924</c:v>
                </c:pt>
                <c:pt idx="5180">
                  <c:v>0.85171296296296251</c:v>
                </c:pt>
                <c:pt idx="5181">
                  <c:v>0.85172453703703732</c:v>
                </c:pt>
                <c:pt idx="5182">
                  <c:v>0.85173611111111114</c:v>
                </c:pt>
                <c:pt idx="5183">
                  <c:v>0.85175925925925966</c:v>
                </c:pt>
                <c:pt idx="5184">
                  <c:v>0.85177083333333403</c:v>
                </c:pt>
                <c:pt idx="5185">
                  <c:v>0.85178240740740763</c:v>
                </c:pt>
                <c:pt idx="5186">
                  <c:v>0.85179398148148189</c:v>
                </c:pt>
                <c:pt idx="5187">
                  <c:v>0.85180555555555604</c:v>
                </c:pt>
                <c:pt idx="5188">
                  <c:v>0.85181712962962952</c:v>
                </c:pt>
                <c:pt idx="5189">
                  <c:v>0.851828703703704</c:v>
                </c:pt>
                <c:pt idx="5190">
                  <c:v>0.85184027777777815</c:v>
                </c:pt>
                <c:pt idx="5191">
                  <c:v>0.85185185185185175</c:v>
                </c:pt>
                <c:pt idx="5192">
                  <c:v>0.85186342592592557</c:v>
                </c:pt>
                <c:pt idx="5193">
                  <c:v>0.85188657407407442</c:v>
                </c:pt>
                <c:pt idx="5194">
                  <c:v>0.85189814814814846</c:v>
                </c:pt>
                <c:pt idx="5195">
                  <c:v>0.8519097222222225</c:v>
                </c:pt>
                <c:pt idx="5196">
                  <c:v>0.85192129629629698</c:v>
                </c:pt>
                <c:pt idx="5197">
                  <c:v>0.85193287037037091</c:v>
                </c:pt>
                <c:pt idx="5198">
                  <c:v>0.85194444444444484</c:v>
                </c:pt>
                <c:pt idx="5199">
                  <c:v>0.85195601851851921</c:v>
                </c:pt>
                <c:pt idx="5200">
                  <c:v>0.85196759259259303</c:v>
                </c:pt>
                <c:pt idx="5201">
                  <c:v>0.85197916666666673</c:v>
                </c:pt>
                <c:pt idx="5202">
                  <c:v>0.85199074074074066</c:v>
                </c:pt>
                <c:pt idx="5203">
                  <c:v>0.85200231481481481</c:v>
                </c:pt>
                <c:pt idx="5204">
                  <c:v>0.85201388888888929</c:v>
                </c:pt>
                <c:pt idx="5205">
                  <c:v>0.852025462962963</c:v>
                </c:pt>
                <c:pt idx="5206">
                  <c:v>0.85203703703703704</c:v>
                </c:pt>
                <c:pt idx="5207">
                  <c:v>0.85206018518518523</c:v>
                </c:pt>
                <c:pt idx="5208">
                  <c:v>0.85207175925925915</c:v>
                </c:pt>
                <c:pt idx="5209">
                  <c:v>0.85208333333333364</c:v>
                </c:pt>
                <c:pt idx="5210">
                  <c:v>0.8520949074074079</c:v>
                </c:pt>
                <c:pt idx="5211">
                  <c:v>0.8521064814814816</c:v>
                </c:pt>
                <c:pt idx="5212">
                  <c:v>0.85211805555555564</c:v>
                </c:pt>
                <c:pt idx="5213">
                  <c:v>0.85212962962963001</c:v>
                </c:pt>
                <c:pt idx="5214">
                  <c:v>0.85214120370370405</c:v>
                </c:pt>
                <c:pt idx="5215">
                  <c:v>0.85215277777777787</c:v>
                </c:pt>
                <c:pt idx="5216">
                  <c:v>0.85216435185185158</c:v>
                </c:pt>
                <c:pt idx="5217">
                  <c:v>0.85218749999999999</c:v>
                </c:pt>
                <c:pt idx="5218">
                  <c:v>0.85219907407407491</c:v>
                </c:pt>
                <c:pt idx="5219">
                  <c:v>0.8522106481481484</c:v>
                </c:pt>
                <c:pt idx="5220">
                  <c:v>0.85222222222222221</c:v>
                </c:pt>
                <c:pt idx="5221">
                  <c:v>0.8522337962962967</c:v>
                </c:pt>
                <c:pt idx="5222">
                  <c:v>0.85224537037037085</c:v>
                </c:pt>
                <c:pt idx="5223">
                  <c:v>0.85225694444444444</c:v>
                </c:pt>
                <c:pt idx="5224">
                  <c:v>0.85226851851851892</c:v>
                </c:pt>
                <c:pt idx="5225">
                  <c:v>0.85228009259259296</c:v>
                </c:pt>
                <c:pt idx="5226">
                  <c:v>0.852291666666667</c:v>
                </c:pt>
                <c:pt idx="5227">
                  <c:v>0.85230324074074049</c:v>
                </c:pt>
                <c:pt idx="5228">
                  <c:v>0.8523263888888889</c:v>
                </c:pt>
                <c:pt idx="5229">
                  <c:v>0.85233796296296238</c:v>
                </c:pt>
                <c:pt idx="5230">
                  <c:v>0.85234953703703731</c:v>
                </c:pt>
                <c:pt idx="5231">
                  <c:v>0.85236111111111112</c:v>
                </c:pt>
                <c:pt idx="5232">
                  <c:v>0.85237268518518561</c:v>
                </c:pt>
                <c:pt idx="5233">
                  <c:v>0.8523842592592592</c:v>
                </c:pt>
                <c:pt idx="5234">
                  <c:v>0.85239583333333413</c:v>
                </c:pt>
                <c:pt idx="5235">
                  <c:v>0.85240740740740761</c:v>
                </c:pt>
                <c:pt idx="5236">
                  <c:v>0.85241898148148154</c:v>
                </c:pt>
                <c:pt idx="5237">
                  <c:v>0.85243055555555569</c:v>
                </c:pt>
                <c:pt idx="5238">
                  <c:v>0.85245370370370377</c:v>
                </c:pt>
                <c:pt idx="5239">
                  <c:v>0.85246527777777781</c:v>
                </c:pt>
                <c:pt idx="5240">
                  <c:v>0.85247685185185151</c:v>
                </c:pt>
                <c:pt idx="5241">
                  <c:v>0.85248842592592555</c:v>
                </c:pt>
                <c:pt idx="5242">
                  <c:v>0.85250000000000004</c:v>
                </c:pt>
                <c:pt idx="5243">
                  <c:v>0.8525115740740743</c:v>
                </c:pt>
                <c:pt idx="5244">
                  <c:v>0.85252314814814811</c:v>
                </c:pt>
                <c:pt idx="5245">
                  <c:v>0.85253472222222226</c:v>
                </c:pt>
                <c:pt idx="5246">
                  <c:v>0.85254629629629664</c:v>
                </c:pt>
                <c:pt idx="5247">
                  <c:v>0.85255787037037079</c:v>
                </c:pt>
                <c:pt idx="5248">
                  <c:v>0.8525694444444446</c:v>
                </c:pt>
                <c:pt idx="5249">
                  <c:v>0.85258101851851908</c:v>
                </c:pt>
                <c:pt idx="5250">
                  <c:v>0.85259259259259301</c:v>
                </c:pt>
                <c:pt idx="5251">
                  <c:v>0.85260416666666661</c:v>
                </c:pt>
                <c:pt idx="5252">
                  <c:v>0.85262731481481513</c:v>
                </c:pt>
                <c:pt idx="5253">
                  <c:v>0.8526388888888895</c:v>
                </c:pt>
                <c:pt idx="5254">
                  <c:v>0.85265046296296287</c:v>
                </c:pt>
                <c:pt idx="5255">
                  <c:v>0.85266203703703702</c:v>
                </c:pt>
                <c:pt idx="5256">
                  <c:v>0.85267361111111173</c:v>
                </c:pt>
                <c:pt idx="5257">
                  <c:v>0.85268518518518555</c:v>
                </c:pt>
                <c:pt idx="5258">
                  <c:v>0.85269675925925925</c:v>
                </c:pt>
                <c:pt idx="5259">
                  <c:v>0.85270833333333385</c:v>
                </c:pt>
                <c:pt idx="5260">
                  <c:v>0.85271990740740777</c:v>
                </c:pt>
                <c:pt idx="5261">
                  <c:v>0.85273148148148203</c:v>
                </c:pt>
                <c:pt idx="5262">
                  <c:v>0.85275462962963</c:v>
                </c:pt>
                <c:pt idx="5263">
                  <c:v>0.85276620370370371</c:v>
                </c:pt>
                <c:pt idx="5264">
                  <c:v>0.85277777777777775</c:v>
                </c:pt>
                <c:pt idx="5265">
                  <c:v>0.85278935185185178</c:v>
                </c:pt>
                <c:pt idx="5266">
                  <c:v>0.8528009259259256</c:v>
                </c:pt>
                <c:pt idx="5267">
                  <c:v>0.85281250000000008</c:v>
                </c:pt>
                <c:pt idx="5268">
                  <c:v>0.85282407407407479</c:v>
                </c:pt>
                <c:pt idx="5269">
                  <c:v>0.85283564814814872</c:v>
                </c:pt>
                <c:pt idx="5270">
                  <c:v>0.85284722222222253</c:v>
                </c:pt>
                <c:pt idx="5271">
                  <c:v>0.85285879629629679</c:v>
                </c:pt>
                <c:pt idx="5272">
                  <c:v>0.85287037037037083</c:v>
                </c:pt>
                <c:pt idx="5273">
                  <c:v>0.85289351851851936</c:v>
                </c:pt>
                <c:pt idx="5274">
                  <c:v>0.85290509259259339</c:v>
                </c:pt>
                <c:pt idx="5275">
                  <c:v>0.85291666666666666</c:v>
                </c:pt>
                <c:pt idx="5276">
                  <c:v>0.8529282407407407</c:v>
                </c:pt>
                <c:pt idx="5277">
                  <c:v>0.8529398148148154</c:v>
                </c:pt>
                <c:pt idx="5278">
                  <c:v>0.85295138888888933</c:v>
                </c:pt>
                <c:pt idx="5279">
                  <c:v>0.85296296296296237</c:v>
                </c:pt>
                <c:pt idx="5280">
                  <c:v>0.85297453703703741</c:v>
                </c:pt>
                <c:pt idx="5281">
                  <c:v>0.85298611111111111</c:v>
                </c:pt>
                <c:pt idx="5282">
                  <c:v>0.85299768518518571</c:v>
                </c:pt>
                <c:pt idx="5283">
                  <c:v>0.85302083333333412</c:v>
                </c:pt>
                <c:pt idx="5284">
                  <c:v>0.8530324074074076</c:v>
                </c:pt>
                <c:pt idx="5285">
                  <c:v>0.85304398148148164</c:v>
                </c:pt>
                <c:pt idx="5286">
                  <c:v>0.85305555555555601</c:v>
                </c:pt>
                <c:pt idx="5287">
                  <c:v>0.85306712962962949</c:v>
                </c:pt>
                <c:pt idx="5288">
                  <c:v>0.85307870370370409</c:v>
                </c:pt>
                <c:pt idx="5289">
                  <c:v>0.85309027777777802</c:v>
                </c:pt>
                <c:pt idx="5290">
                  <c:v>0.85310185185185183</c:v>
                </c:pt>
                <c:pt idx="5291">
                  <c:v>0.85311342592592565</c:v>
                </c:pt>
                <c:pt idx="5292">
                  <c:v>0.85312500000000036</c:v>
                </c:pt>
                <c:pt idx="5293">
                  <c:v>0.85313657407407439</c:v>
                </c:pt>
                <c:pt idx="5294">
                  <c:v>0.85314814814814843</c:v>
                </c:pt>
                <c:pt idx="5295">
                  <c:v>0.85315972222222225</c:v>
                </c:pt>
                <c:pt idx="5296">
                  <c:v>0.85317129629629684</c:v>
                </c:pt>
                <c:pt idx="5297">
                  <c:v>0.85319444444444492</c:v>
                </c:pt>
                <c:pt idx="5298">
                  <c:v>0.85320601851851896</c:v>
                </c:pt>
                <c:pt idx="5299">
                  <c:v>0.853217592592593</c:v>
                </c:pt>
                <c:pt idx="5300">
                  <c:v>0.85322916666666671</c:v>
                </c:pt>
                <c:pt idx="5301">
                  <c:v>0.85324074074074052</c:v>
                </c:pt>
                <c:pt idx="5302">
                  <c:v>0.85325231481481489</c:v>
                </c:pt>
                <c:pt idx="5303">
                  <c:v>0.85326388888888882</c:v>
                </c:pt>
                <c:pt idx="5304">
                  <c:v>0.85327546296296297</c:v>
                </c:pt>
                <c:pt idx="5305">
                  <c:v>0.85328703703703701</c:v>
                </c:pt>
                <c:pt idx="5306">
                  <c:v>0.85329861111111172</c:v>
                </c:pt>
                <c:pt idx="5307">
                  <c:v>0.85331018518518509</c:v>
                </c:pt>
                <c:pt idx="5308">
                  <c:v>0.85333333333333361</c:v>
                </c:pt>
                <c:pt idx="5309">
                  <c:v>0.85334490740740765</c:v>
                </c:pt>
                <c:pt idx="5310">
                  <c:v>0.85335648148148169</c:v>
                </c:pt>
                <c:pt idx="5311">
                  <c:v>0.85336805555555562</c:v>
                </c:pt>
                <c:pt idx="5312">
                  <c:v>0.85337962962962965</c:v>
                </c:pt>
                <c:pt idx="5313">
                  <c:v>0.85339120370370414</c:v>
                </c:pt>
                <c:pt idx="5314">
                  <c:v>0.85340277777777751</c:v>
                </c:pt>
                <c:pt idx="5315">
                  <c:v>0.85341435185185155</c:v>
                </c:pt>
                <c:pt idx="5316">
                  <c:v>0.85342592592592559</c:v>
                </c:pt>
                <c:pt idx="5317">
                  <c:v>0.85343750000000007</c:v>
                </c:pt>
                <c:pt idx="5318">
                  <c:v>0.85346064814814815</c:v>
                </c:pt>
                <c:pt idx="5319">
                  <c:v>0.8534722222222223</c:v>
                </c:pt>
                <c:pt idx="5320">
                  <c:v>0.85348379629629623</c:v>
                </c:pt>
                <c:pt idx="5321">
                  <c:v>0.85349537037037082</c:v>
                </c:pt>
                <c:pt idx="5322">
                  <c:v>0.85350694444444442</c:v>
                </c:pt>
                <c:pt idx="5323">
                  <c:v>0.85351851851851901</c:v>
                </c:pt>
                <c:pt idx="5324">
                  <c:v>0.85353009259259294</c:v>
                </c:pt>
                <c:pt idx="5325">
                  <c:v>0.85354166666666664</c:v>
                </c:pt>
                <c:pt idx="5326">
                  <c:v>0.85355324074074057</c:v>
                </c:pt>
                <c:pt idx="5327">
                  <c:v>0.85356481481481483</c:v>
                </c:pt>
                <c:pt idx="5328">
                  <c:v>0.85357638888888887</c:v>
                </c:pt>
                <c:pt idx="5329">
                  <c:v>0.85359953703703739</c:v>
                </c:pt>
                <c:pt idx="5330">
                  <c:v>0.85361111111111154</c:v>
                </c:pt>
                <c:pt idx="5331">
                  <c:v>0.85362268518518558</c:v>
                </c:pt>
                <c:pt idx="5332">
                  <c:v>0.85363425925925962</c:v>
                </c:pt>
                <c:pt idx="5333">
                  <c:v>0.85364583333333433</c:v>
                </c:pt>
                <c:pt idx="5334">
                  <c:v>0.85365740740740792</c:v>
                </c:pt>
                <c:pt idx="5335">
                  <c:v>0.85366898148148163</c:v>
                </c:pt>
                <c:pt idx="5336">
                  <c:v>0.85368055555555589</c:v>
                </c:pt>
                <c:pt idx="5337">
                  <c:v>0.8536921296296297</c:v>
                </c:pt>
                <c:pt idx="5338">
                  <c:v>0.85370370370370363</c:v>
                </c:pt>
                <c:pt idx="5339">
                  <c:v>0.85371527777777811</c:v>
                </c:pt>
                <c:pt idx="5340">
                  <c:v>0.85372685185185182</c:v>
                </c:pt>
                <c:pt idx="5341">
                  <c:v>0.85373842592592597</c:v>
                </c:pt>
                <c:pt idx="5342">
                  <c:v>0.85375000000000023</c:v>
                </c:pt>
                <c:pt idx="5343">
                  <c:v>0.85377314814814853</c:v>
                </c:pt>
                <c:pt idx="5344">
                  <c:v>0.85378472222222224</c:v>
                </c:pt>
                <c:pt idx="5345">
                  <c:v>0.85379629629629683</c:v>
                </c:pt>
                <c:pt idx="5346">
                  <c:v>0.85380787037037098</c:v>
                </c:pt>
                <c:pt idx="5347">
                  <c:v>0.85381944444444491</c:v>
                </c:pt>
                <c:pt idx="5348">
                  <c:v>0.85383101851851939</c:v>
                </c:pt>
                <c:pt idx="5349">
                  <c:v>0.85384259259259321</c:v>
                </c:pt>
                <c:pt idx="5350">
                  <c:v>0.85385416666666669</c:v>
                </c:pt>
                <c:pt idx="5351">
                  <c:v>0.85386574074074051</c:v>
                </c:pt>
                <c:pt idx="5352">
                  <c:v>0.85387731481481521</c:v>
                </c:pt>
                <c:pt idx="5353">
                  <c:v>0.85390046296296296</c:v>
                </c:pt>
                <c:pt idx="5354">
                  <c:v>0.85391203703703711</c:v>
                </c:pt>
                <c:pt idx="5355">
                  <c:v>0.85392361111111148</c:v>
                </c:pt>
                <c:pt idx="5356">
                  <c:v>0.85393518518518552</c:v>
                </c:pt>
                <c:pt idx="5357">
                  <c:v>0.85394675925925922</c:v>
                </c:pt>
                <c:pt idx="5358">
                  <c:v>0.85395833333333382</c:v>
                </c:pt>
                <c:pt idx="5359">
                  <c:v>0.85396990740740764</c:v>
                </c:pt>
                <c:pt idx="5360">
                  <c:v>0.8539814814814819</c:v>
                </c:pt>
                <c:pt idx="5361">
                  <c:v>0.85399305555555594</c:v>
                </c:pt>
                <c:pt idx="5362">
                  <c:v>0.85400462962962964</c:v>
                </c:pt>
                <c:pt idx="5363">
                  <c:v>0.85401620370370368</c:v>
                </c:pt>
                <c:pt idx="5364">
                  <c:v>0.85403935185185187</c:v>
                </c:pt>
                <c:pt idx="5365">
                  <c:v>0.85405092592592569</c:v>
                </c:pt>
                <c:pt idx="5366">
                  <c:v>0.85406249999999961</c:v>
                </c:pt>
                <c:pt idx="5367">
                  <c:v>0.85407407407407476</c:v>
                </c:pt>
                <c:pt idx="5368">
                  <c:v>0.85408564814814858</c:v>
                </c:pt>
                <c:pt idx="5369">
                  <c:v>0.85409722222222262</c:v>
                </c:pt>
                <c:pt idx="5370">
                  <c:v>0.85410879629629655</c:v>
                </c:pt>
                <c:pt idx="5371">
                  <c:v>0.85412037037037092</c:v>
                </c:pt>
                <c:pt idx="5372">
                  <c:v>0.85413194444444462</c:v>
                </c:pt>
                <c:pt idx="5373">
                  <c:v>0.85414351851851922</c:v>
                </c:pt>
                <c:pt idx="5374">
                  <c:v>0.85416666666666652</c:v>
                </c:pt>
                <c:pt idx="5375">
                  <c:v>0.85417824074074078</c:v>
                </c:pt>
                <c:pt idx="5376">
                  <c:v>0.85418981481481504</c:v>
                </c:pt>
                <c:pt idx="5377">
                  <c:v>0.85420138888888919</c:v>
                </c:pt>
                <c:pt idx="5378">
                  <c:v>0.85421296296296245</c:v>
                </c:pt>
                <c:pt idx="5379">
                  <c:v>0.85422453703703705</c:v>
                </c:pt>
                <c:pt idx="5380">
                  <c:v>0.85423611111111108</c:v>
                </c:pt>
                <c:pt idx="5381">
                  <c:v>0.85424768518518546</c:v>
                </c:pt>
                <c:pt idx="5382">
                  <c:v>0.85425925925925961</c:v>
                </c:pt>
                <c:pt idx="5383">
                  <c:v>0.85427083333333398</c:v>
                </c:pt>
                <c:pt idx="5384">
                  <c:v>0.85428240740740735</c:v>
                </c:pt>
                <c:pt idx="5385">
                  <c:v>0.85429398148148161</c:v>
                </c:pt>
                <c:pt idx="5386">
                  <c:v>0.85430555555555565</c:v>
                </c:pt>
                <c:pt idx="5387">
                  <c:v>0.85431712962962958</c:v>
                </c:pt>
                <c:pt idx="5388">
                  <c:v>0.8543402777777781</c:v>
                </c:pt>
                <c:pt idx="5389">
                  <c:v>0.85435185185185192</c:v>
                </c:pt>
                <c:pt idx="5390">
                  <c:v>0.8543634259259254</c:v>
                </c:pt>
                <c:pt idx="5391">
                  <c:v>0.85437500000000033</c:v>
                </c:pt>
                <c:pt idx="5392">
                  <c:v>0.85438657407407403</c:v>
                </c:pt>
                <c:pt idx="5393">
                  <c:v>0.85439814814814852</c:v>
                </c:pt>
                <c:pt idx="5394">
                  <c:v>0.85440972222222233</c:v>
                </c:pt>
                <c:pt idx="5395">
                  <c:v>0.85442129629629682</c:v>
                </c:pt>
                <c:pt idx="5396">
                  <c:v>0.85443287037037063</c:v>
                </c:pt>
                <c:pt idx="5397">
                  <c:v>0.85444444444444489</c:v>
                </c:pt>
                <c:pt idx="5398">
                  <c:v>0.85446759259259264</c:v>
                </c:pt>
                <c:pt idx="5399">
                  <c:v>0.85447916666666668</c:v>
                </c:pt>
                <c:pt idx="5400">
                  <c:v>0.8544907407407405</c:v>
                </c:pt>
                <c:pt idx="5401">
                  <c:v>0.85450231481481476</c:v>
                </c:pt>
                <c:pt idx="5402">
                  <c:v>0.85451388888888891</c:v>
                </c:pt>
                <c:pt idx="5403">
                  <c:v>0.85452546296296261</c:v>
                </c:pt>
                <c:pt idx="5404">
                  <c:v>0.85453703703703709</c:v>
                </c:pt>
                <c:pt idx="5405">
                  <c:v>0.85454861111111136</c:v>
                </c:pt>
                <c:pt idx="5406">
                  <c:v>0.85456018518518517</c:v>
                </c:pt>
                <c:pt idx="5407">
                  <c:v>0.85457175925925932</c:v>
                </c:pt>
                <c:pt idx="5408">
                  <c:v>0.85459490740740762</c:v>
                </c:pt>
                <c:pt idx="5409">
                  <c:v>0.85460648148148177</c:v>
                </c:pt>
                <c:pt idx="5410">
                  <c:v>0.85461805555555603</c:v>
                </c:pt>
                <c:pt idx="5411">
                  <c:v>0.85462962962963018</c:v>
                </c:pt>
                <c:pt idx="5412">
                  <c:v>0.85464120370370433</c:v>
                </c:pt>
                <c:pt idx="5413">
                  <c:v>0.85465277777777782</c:v>
                </c:pt>
                <c:pt idx="5414">
                  <c:v>0.85466435185185186</c:v>
                </c:pt>
                <c:pt idx="5415">
                  <c:v>0.85467592592592589</c:v>
                </c:pt>
                <c:pt idx="5416">
                  <c:v>0.85468749999999993</c:v>
                </c:pt>
                <c:pt idx="5417">
                  <c:v>0.85469907407407497</c:v>
                </c:pt>
                <c:pt idx="5418">
                  <c:v>0.85471064814814868</c:v>
                </c:pt>
                <c:pt idx="5419">
                  <c:v>0.85473379629629664</c:v>
                </c:pt>
                <c:pt idx="5420">
                  <c:v>0.85474537037037113</c:v>
                </c:pt>
                <c:pt idx="5421">
                  <c:v>0.85475694444444461</c:v>
                </c:pt>
                <c:pt idx="5422">
                  <c:v>0.85476851851851898</c:v>
                </c:pt>
                <c:pt idx="5423">
                  <c:v>0.85478009259259335</c:v>
                </c:pt>
                <c:pt idx="5424">
                  <c:v>0.85479166666666706</c:v>
                </c:pt>
                <c:pt idx="5425">
                  <c:v>0.85480324074074077</c:v>
                </c:pt>
                <c:pt idx="5426">
                  <c:v>0.85481481481481514</c:v>
                </c:pt>
                <c:pt idx="5427">
                  <c:v>0.85482638888888884</c:v>
                </c:pt>
                <c:pt idx="5428">
                  <c:v>0.85483796296296266</c:v>
                </c:pt>
                <c:pt idx="5429">
                  <c:v>0.85484953703703759</c:v>
                </c:pt>
                <c:pt idx="5430">
                  <c:v>0.8548611111111114</c:v>
                </c:pt>
                <c:pt idx="5431">
                  <c:v>0.85487268518518555</c:v>
                </c:pt>
                <c:pt idx="5432">
                  <c:v>0.85488425925925959</c:v>
                </c:pt>
                <c:pt idx="5433">
                  <c:v>0.85490740740740778</c:v>
                </c:pt>
                <c:pt idx="5434">
                  <c:v>0.8549189814814816</c:v>
                </c:pt>
                <c:pt idx="5435">
                  <c:v>0.85493055555555564</c:v>
                </c:pt>
                <c:pt idx="5436">
                  <c:v>0.85494212962962968</c:v>
                </c:pt>
                <c:pt idx="5437">
                  <c:v>0.85495370370370372</c:v>
                </c:pt>
                <c:pt idx="5438">
                  <c:v>0.85496527777777775</c:v>
                </c:pt>
                <c:pt idx="5439">
                  <c:v>0.8549768518518519</c:v>
                </c:pt>
                <c:pt idx="5440">
                  <c:v>0.8549884259259255</c:v>
                </c:pt>
                <c:pt idx="5441">
                  <c:v>0.85500000000000032</c:v>
                </c:pt>
                <c:pt idx="5442">
                  <c:v>0.85501157407407447</c:v>
                </c:pt>
                <c:pt idx="5443">
                  <c:v>0.85503472222222221</c:v>
                </c:pt>
                <c:pt idx="5444">
                  <c:v>0.8550462962962968</c:v>
                </c:pt>
                <c:pt idx="5445">
                  <c:v>0.85505787037037084</c:v>
                </c:pt>
                <c:pt idx="5446">
                  <c:v>0.85506944444444488</c:v>
                </c:pt>
                <c:pt idx="5447">
                  <c:v>0.85508101851851925</c:v>
                </c:pt>
                <c:pt idx="5448">
                  <c:v>0.85509259259259296</c:v>
                </c:pt>
                <c:pt idx="5449">
                  <c:v>0.85510416666666667</c:v>
                </c:pt>
                <c:pt idx="5450">
                  <c:v>0.85511574074074059</c:v>
                </c:pt>
                <c:pt idx="5451">
                  <c:v>0.85512731481481474</c:v>
                </c:pt>
                <c:pt idx="5452">
                  <c:v>0.85513888888888923</c:v>
                </c:pt>
                <c:pt idx="5453">
                  <c:v>0.85515046296296271</c:v>
                </c:pt>
                <c:pt idx="5454">
                  <c:v>0.85517361111111145</c:v>
                </c:pt>
                <c:pt idx="5455">
                  <c:v>0.85518518518518549</c:v>
                </c:pt>
                <c:pt idx="5456">
                  <c:v>0.85519675925925931</c:v>
                </c:pt>
                <c:pt idx="5457">
                  <c:v>0.85520833333333368</c:v>
                </c:pt>
                <c:pt idx="5458">
                  <c:v>0.85521990740740761</c:v>
                </c:pt>
                <c:pt idx="5459">
                  <c:v>0.85523148148148165</c:v>
                </c:pt>
                <c:pt idx="5460">
                  <c:v>0.85524305555555602</c:v>
                </c:pt>
                <c:pt idx="5461">
                  <c:v>0.85525462962962961</c:v>
                </c:pt>
                <c:pt idx="5462">
                  <c:v>0.85526620370370354</c:v>
                </c:pt>
                <c:pt idx="5463">
                  <c:v>0.8552777777777778</c:v>
                </c:pt>
                <c:pt idx="5464">
                  <c:v>0.85530092592592555</c:v>
                </c:pt>
                <c:pt idx="5465">
                  <c:v>0.8553124999999997</c:v>
                </c:pt>
                <c:pt idx="5466">
                  <c:v>0.85532407407407474</c:v>
                </c:pt>
                <c:pt idx="5467">
                  <c:v>0.85533564814814855</c:v>
                </c:pt>
                <c:pt idx="5468">
                  <c:v>0.85534722222222215</c:v>
                </c:pt>
                <c:pt idx="5469">
                  <c:v>0.85535879629629663</c:v>
                </c:pt>
                <c:pt idx="5470">
                  <c:v>0.85537037037037089</c:v>
                </c:pt>
                <c:pt idx="5471">
                  <c:v>0.8553819444444446</c:v>
                </c:pt>
                <c:pt idx="5472">
                  <c:v>0.85539351851851908</c:v>
                </c:pt>
                <c:pt idx="5473">
                  <c:v>0.85540509259259334</c:v>
                </c:pt>
                <c:pt idx="5474">
                  <c:v>0.85541666666666649</c:v>
                </c:pt>
                <c:pt idx="5475">
                  <c:v>0.85542824074074053</c:v>
                </c:pt>
                <c:pt idx="5476">
                  <c:v>0.85543981481481512</c:v>
                </c:pt>
                <c:pt idx="5477">
                  <c:v>0.85545138888888894</c:v>
                </c:pt>
                <c:pt idx="5478">
                  <c:v>0.85547453703703702</c:v>
                </c:pt>
                <c:pt idx="5479">
                  <c:v>0.85548611111111106</c:v>
                </c:pt>
                <c:pt idx="5480">
                  <c:v>0.85549768518518554</c:v>
                </c:pt>
                <c:pt idx="5481">
                  <c:v>0.85550925925925969</c:v>
                </c:pt>
                <c:pt idx="5482">
                  <c:v>0.85552083333333384</c:v>
                </c:pt>
                <c:pt idx="5483">
                  <c:v>0.85553240740740744</c:v>
                </c:pt>
                <c:pt idx="5484">
                  <c:v>0.8555439814814817</c:v>
                </c:pt>
                <c:pt idx="5485">
                  <c:v>0.85555555555555562</c:v>
                </c:pt>
                <c:pt idx="5486">
                  <c:v>0.8555787037037037</c:v>
                </c:pt>
                <c:pt idx="5487">
                  <c:v>0.85559027777777785</c:v>
                </c:pt>
                <c:pt idx="5488">
                  <c:v>0.85560185185185222</c:v>
                </c:pt>
                <c:pt idx="5489">
                  <c:v>0.8556134259259256</c:v>
                </c:pt>
                <c:pt idx="5490">
                  <c:v>0.85562500000000052</c:v>
                </c:pt>
                <c:pt idx="5491">
                  <c:v>0.85563657407407445</c:v>
                </c:pt>
                <c:pt idx="5492">
                  <c:v>0.8556481481481486</c:v>
                </c:pt>
                <c:pt idx="5493">
                  <c:v>0.85565972222222253</c:v>
                </c:pt>
                <c:pt idx="5494">
                  <c:v>0.85567129629629712</c:v>
                </c:pt>
                <c:pt idx="5495">
                  <c:v>0.85568287037037083</c:v>
                </c:pt>
                <c:pt idx="5496">
                  <c:v>0.85569444444444498</c:v>
                </c:pt>
                <c:pt idx="5497">
                  <c:v>0.85571759259259295</c:v>
                </c:pt>
                <c:pt idx="5498">
                  <c:v>0.8557291666666671</c:v>
                </c:pt>
                <c:pt idx="5499">
                  <c:v>0.85574074074074069</c:v>
                </c:pt>
                <c:pt idx="5500">
                  <c:v>0.85575231481481484</c:v>
                </c:pt>
                <c:pt idx="5501">
                  <c:v>0.85576388888888921</c:v>
                </c:pt>
                <c:pt idx="5502">
                  <c:v>0.85577546296296303</c:v>
                </c:pt>
                <c:pt idx="5503">
                  <c:v>0.85578703703703729</c:v>
                </c:pt>
                <c:pt idx="5504">
                  <c:v>0.85579861111111177</c:v>
                </c:pt>
                <c:pt idx="5505">
                  <c:v>0.85581018518518559</c:v>
                </c:pt>
                <c:pt idx="5506">
                  <c:v>0.85582175925925963</c:v>
                </c:pt>
                <c:pt idx="5507">
                  <c:v>0.85583333333333378</c:v>
                </c:pt>
                <c:pt idx="5508">
                  <c:v>0.85585648148148163</c:v>
                </c:pt>
                <c:pt idx="5509">
                  <c:v>0.8558680555555559</c:v>
                </c:pt>
                <c:pt idx="5510">
                  <c:v>0.85587962962962993</c:v>
                </c:pt>
                <c:pt idx="5511">
                  <c:v>0.85589120370370431</c:v>
                </c:pt>
                <c:pt idx="5512">
                  <c:v>0.85590277777777779</c:v>
                </c:pt>
                <c:pt idx="5513">
                  <c:v>0.8559143518518515</c:v>
                </c:pt>
                <c:pt idx="5514">
                  <c:v>0.85592592592592587</c:v>
                </c:pt>
                <c:pt idx="5515">
                  <c:v>0.85593750000000002</c:v>
                </c:pt>
                <c:pt idx="5516">
                  <c:v>0.85594907407407506</c:v>
                </c:pt>
                <c:pt idx="5517">
                  <c:v>0.85596064814814843</c:v>
                </c:pt>
                <c:pt idx="5518">
                  <c:v>0.85597222222222225</c:v>
                </c:pt>
                <c:pt idx="5519">
                  <c:v>0.85598379629629662</c:v>
                </c:pt>
                <c:pt idx="5520">
                  <c:v>0.8559953703703711</c:v>
                </c:pt>
                <c:pt idx="5521">
                  <c:v>0.85601851851851896</c:v>
                </c:pt>
                <c:pt idx="5522">
                  <c:v>0.85603009259259333</c:v>
                </c:pt>
                <c:pt idx="5523">
                  <c:v>0.85604166666666703</c:v>
                </c:pt>
                <c:pt idx="5524">
                  <c:v>0.85605324074074052</c:v>
                </c:pt>
                <c:pt idx="5525">
                  <c:v>0.85606481481481511</c:v>
                </c:pt>
                <c:pt idx="5526">
                  <c:v>0.85607638888888893</c:v>
                </c:pt>
                <c:pt idx="5527">
                  <c:v>0.85608796296296241</c:v>
                </c:pt>
                <c:pt idx="5528">
                  <c:v>0.85609953703703734</c:v>
                </c:pt>
                <c:pt idx="5529">
                  <c:v>0.85611111111111149</c:v>
                </c:pt>
                <c:pt idx="5530">
                  <c:v>0.85612268518518553</c:v>
                </c:pt>
                <c:pt idx="5531">
                  <c:v>0.85614583333333405</c:v>
                </c:pt>
                <c:pt idx="5532">
                  <c:v>0.85615740740740764</c:v>
                </c:pt>
                <c:pt idx="5533">
                  <c:v>0.85616898148148168</c:v>
                </c:pt>
                <c:pt idx="5534">
                  <c:v>0.85618055555555561</c:v>
                </c:pt>
                <c:pt idx="5535">
                  <c:v>0.85619212962962954</c:v>
                </c:pt>
                <c:pt idx="5536">
                  <c:v>0.85620370370370369</c:v>
                </c:pt>
                <c:pt idx="5537">
                  <c:v>0.85621527777777784</c:v>
                </c:pt>
                <c:pt idx="5538">
                  <c:v>0.85622685185185177</c:v>
                </c:pt>
                <c:pt idx="5539">
                  <c:v>0.85623842592592558</c:v>
                </c:pt>
                <c:pt idx="5540">
                  <c:v>0.8562500000000004</c:v>
                </c:pt>
                <c:pt idx="5541">
                  <c:v>0.85626157407407444</c:v>
                </c:pt>
                <c:pt idx="5542">
                  <c:v>0.85628472222222218</c:v>
                </c:pt>
                <c:pt idx="5543">
                  <c:v>0.85629629629629678</c:v>
                </c:pt>
                <c:pt idx="5544">
                  <c:v>0.85630787037037082</c:v>
                </c:pt>
                <c:pt idx="5545">
                  <c:v>0.85631944444444463</c:v>
                </c:pt>
                <c:pt idx="5546">
                  <c:v>0.85633101851851934</c:v>
                </c:pt>
                <c:pt idx="5547">
                  <c:v>0.85634259259259293</c:v>
                </c:pt>
                <c:pt idx="5548">
                  <c:v>0.85635416666666653</c:v>
                </c:pt>
                <c:pt idx="5549">
                  <c:v>0.85636574074074057</c:v>
                </c:pt>
                <c:pt idx="5550">
                  <c:v>0.85637731481481483</c:v>
                </c:pt>
                <c:pt idx="5551">
                  <c:v>0.85638888888888931</c:v>
                </c:pt>
                <c:pt idx="5552">
                  <c:v>0.85640046296296257</c:v>
                </c:pt>
                <c:pt idx="5553">
                  <c:v>0.85642361111111143</c:v>
                </c:pt>
                <c:pt idx="5554">
                  <c:v>0.85643518518518524</c:v>
                </c:pt>
                <c:pt idx="5555">
                  <c:v>0.85644675925925917</c:v>
                </c:pt>
                <c:pt idx="5556">
                  <c:v>0.85645833333333365</c:v>
                </c:pt>
                <c:pt idx="5557">
                  <c:v>0.85646990740740769</c:v>
                </c:pt>
                <c:pt idx="5558">
                  <c:v>0.85648148148148162</c:v>
                </c:pt>
                <c:pt idx="5559">
                  <c:v>0.85649305555555588</c:v>
                </c:pt>
                <c:pt idx="5560">
                  <c:v>0.8565046296296297</c:v>
                </c:pt>
                <c:pt idx="5561">
                  <c:v>0.85651620370370352</c:v>
                </c:pt>
                <c:pt idx="5562">
                  <c:v>0.85652777777777767</c:v>
                </c:pt>
                <c:pt idx="5563">
                  <c:v>0.85653935185185159</c:v>
                </c:pt>
                <c:pt idx="5564">
                  <c:v>0.85655092592592541</c:v>
                </c:pt>
                <c:pt idx="5565">
                  <c:v>0.85656249999999967</c:v>
                </c:pt>
                <c:pt idx="5566">
                  <c:v>0.85658564814814842</c:v>
                </c:pt>
                <c:pt idx="5567">
                  <c:v>0.85659722222222223</c:v>
                </c:pt>
                <c:pt idx="5568">
                  <c:v>0.85660879629629683</c:v>
                </c:pt>
                <c:pt idx="5569">
                  <c:v>0.85662037037037086</c:v>
                </c:pt>
                <c:pt idx="5570">
                  <c:v>0.8566319444444449</c:v>
                </c:pt>
                <c:pt idx="5571">
                  <c:v>0.85664351851851928</c:v>
                </c:pt>
                <c:pt idx="5572">
                  <c:v>0.85665509259259354</c:v>
                </c:pt>
                <c:pt idx="5573">
                  <c:v>0.85666666666666669</c:v>
                </c:pt>
                <c:pt idx="5574">
                  <c:v>0.85667824074074073</c:v>
                </c:pt>
                <c:pt idx="5575">
                  <c:v>0.85668981481481554</c:v>
                </c:pt>
                <c:pt idx="5576">
                  <c:v>0.8567129629629624</c:v>
                </c:pt>
                <c:pt idx="5577">
                  <c:v>0.85672453703703733</c:v>
                </c:pt>
                <c:pt idx="5578">
                  <c:v>0.85673611111111114</c:v>
                </c:pt>
                <c:pt idx="5579">
                  <c:v>0.85674768518518585</c:v>
                </c:pt>
                <c:pt idx="5580">
                  <c:v>0.85675925925925955</c:v>
                </c:pt>
                <c:pt idx="5581">
                  <c:v>0.85677083333333415</c:v>
                </c:pt>
                <c:pt idx="5582">
                  <c:v>0.85678240740740763</c:v>
                </c:pt>
                <c:pt idx="5583">
                  <c:v>0.85679398148148189</c:v>
                </c:pt>
                <c:pt idx="5584">
                  <c:v>0.85680555555555593</c:v>
                </c:pt>
                <c:pt idx="5585">
                  <c:v>0.85681712962962953</c:v>
                </c:pt>
                <c:pt idx="5586">
                  <c:v>0.85682870370370412</c:v>
                </c:pt>
                <c:pt idx="5587">
                  <c:v>0.8568518518518522</c:v>
                </c:pt>
                <c:pt idx="5588">
                  <c:v>0.85686342592592557</c:v>
                </c:pt>
                <c:pt idx="5589">
                  <c:v>0.85687500000000061</c:v>
                </c:pt>
                <c:pt idx="5590">
                  <c:v>0.85688657407407431</c:v>
                </c:pt>
                <c:pt idx="5591">
                  <c:v>0.85689814814814846</c:v>
                </c:pt>
                <c:pt idx="5592">
                  <c:v>0.85690972222222261</c:v>
                </c:pt>
                <c:pt idx="5593">
                  <c:v>0.85692129629629699</c:v>
                </c:pt>
                <c:pt idx="5594">
                  <c:v>0.85693287037037091</c:v>
                </c:pt>
                <c:pt idx="5595">
                  <c:v>0.85694444444444484</c:v>
                </c:pt>
                <c:pt idx="5596">
                  <c:v>0.85695601851851921</c:v>
                </c:pt>
                <c:pt idx="5597">
                  <c:v>0.85696759259259303</c:v>
                </c:pt>
                <c:pt idx="5598">
                  <c:v>0.85699074074074078</c:v>
                </c:pt>
                <c:pt idx="5599">
                  <c:v>0.85700231481481481</c:v>
                </c:pt>
                <c:pt idx="5600">
                  <c:v>0.8570138888888893</c:v>
                </c:pt>
                <c:pt idx="5601">
                  <c:v>0.85702546296296289</c:v>
                </c:pt>
                <c:pt idx="5602">
                  <c:v>0.85703703703703704</c:v>
                </c:pt>
                <c:pt idx="5603">
                  <c:v>0.85704861111111175</c:v>
                </c:pt>
                <c:pt idx="5604">
                  <c:v>0.85706018518518512</c:v>
                </c:pt>
                <c:pt idx="5605">
                  <c:v>0.8570717592592596</c:v>
                </c:pt>
                <c:pt idx="5606">
                  <c:v>0.85708333333333364</c:v>
                </c:pt>
                <c:pt idx="5607">
                  <c:v>0.8570949074074079</c:v>
                </c:pt>
                <c:pt idx="5608">
                  <c:v>0.85710648148148161</c:v>
                </c:pt>
                <c:pt idx="5609">
                  <c:v>0.85711805555555565</c:v>
                </c:pt>
                <c:pt idx="5610">
                  <c:v>0.85712962962963002</c:v>
                </c:pt>
                <c:pt idx="5611">
                  <c:v>0.85715277777777776</c:v>
                </c:pt>
                <c:pt idx="5612">
                  <c:v>0.85716435185185158</c:v>
                </c:pt>
                <c:pt idx="5613">
                  <c:v>0.85717592592592562</c:v>
                </c:pt>
                <c:pt idx="5614">
                  <c:v>0.8571875000000001</c:v>
                </c:pt>
                <c:pt idx="5615">
                  <c:v>0.85719907407407481</c:v>
                </c:pt>
                <c:pt idx="5616">
                  <c:v>0.85721064814814851</c:v>
                </c:pt>
                <c:pt idx="5617">
                  <c:v>0.85722222222222222</c:v>
                </c:pt>
                <c:pt idx="5618">
                  <c:v>0.8572337962962967</c:v>
                </c:pt>
                <c:pt idx="5619">
                  <c:v>0.85724537037037085</c:v>
                </c:pt>
                <c:pt idx="5620">
                  <c:v>0.85725694444444445</c:v>
                </c:pt>
                <c:pt idx="5621">
                  <c:v>0.85728009259259308</c:v>
                </c:pt>
                <c:pt idx="5622">
                  <c:v>0.85729166666666701</c:v>
                </c:pt>
                <c:pt idx="5623">
                  <c:v>0.85730324074074049</c:v>
                </c:pt>
                <c:pt idx="5624">
                  <c:v>0.8573148148148152</c:v>
                </c:pt>
                <c:pt idx="5625">
                  <c:v>0.85732638888888879</c:v>
                </c:pt>
                <c:pt idx="5626">
                  <c:v>0.85733796296296239</c:v>
                </c:pt>
                <c:pt idx="5627">
                  <c:v>0.85734953703703742</c:v>
                </c:pt>
                <c:pt idx="5628">
                  <c:v>0.85736111111111113</c:v>
                </c:pt>
                <c:pt idx="5629">
                  <c:v>0.8573726851851855</c:v>
                </c:pt>
                <c:pt idx="5630">
                  <c:v>0.85738425925925921</c:v>
                </c:pt>
                <c:pt idx="5631">
                  <c:v>0.85739583333333413</c:v>
                </c:pt>
                <c:pt idx="5632">
                  <c:v>0.85741898148148143</c:v>
                </c:pt>
                <c:pt idx="5633">
                  <c:v>0.8574305555555557</c:v>
                </c:pt>
                <c:pt idx="5634">
                  <c:v>0.85744212962962951</c:v>
                </c:pt>
                <c:pt idx="5635">
                  <c:v>0.85745370370370377</c:v>
                </c:pt>
                <c:pt idx="5636">
                  <c:v>0.8574652777777777</c:v>
                </c:pt>
                <c:pt idx="5637">
                  <c:v>0.85747685185185152</c:v>
                </c:pt>
                <c:pt idx="5638">
                  <c:v>0.85748842592592567</c:v>
                </c:pt>
                <c:pt idx="5639">
                  <c:v>0.85749999999999993</c:v>
                </c:pt>
                <c:pt idx="5640">
                  <c:v>0.85751157407407441</c:v>
                </c:pt>
                <c:pt idx="5641">
                  <c:v>0.85752314814814812</c:v>
                </c:pt>
                <c:pt idx="5642">
                  <c:v>0.85753472222222227</c:v>
                </c:pt>
                <c:pt idx="5643">
                  <c:v>0.85755787037037079</c:v>
                </c:pt>
                <c:pt idx="5644">
                  <c:v>0.85756944444444461</c:v>
                </c:pt>
                <c:pt idx="5645">
                  <c:v>0.8575810185185192</c:v>
                </c:pt>
                <c:pt idx="5646">
                  <c:v>0.85759259259259302</c:v>
                </c:pt>
                <c:pt idx="5647">
                  <c:v>0.85760416666666661</c:v>
                </c:pt>
                <c:pt idx="5648">
                  <c:v>0.85761574074074076</c:v>
                </c:pt>
                <c:pt idx="5649">
                  <c:v>0.85762731481481524</c:v>
                </c:pt>
                <c:pt idx="5650">
                  <c:v>0.85763888888888928</c:v>
                </c:pt>
                <c:pt idx="5651">
                  <c:v>0.85765046296296299</c:v>
                </c:pt>
                <c:pt idx="5652">
                  <c:v>0.85766203703703703</c:v>
                </c:pt>
                <c:pt idx="5653">
                  <c:v>0.85767361111111173</c:v>
                </c:pt>
                <c:pt idx="5654">
                  <c:v>0.85768518518518544</c:v>
                </c:pt>
                <c:pt idx="5655">
                  <c:v>0.85769675925925959</c:v>
                </c:pt>
                <c:pt idx="5656">
                  <c:v>0.85771990740740778</c:v>
                </c:pt>
                <c:pt idx="5657">
                  <c:v>0.85773148148148193</c:v>
                </c:pt>
                <c:pt idx="5658">
                  <c:v>0.85774305555555608</c:v>
                </c:pt>
                <c:pt idx="5659">
                  <c:v>0.85775462962963001</c:v>
                </c:pt>
                <c:pt idx="5660">
                  <c:v>0.8577662037037036</c:v>
                </c:pt>
                <c:pt idx="5661">
                  <c:v>0.85777777777777775</c:v>
                </c:pt>
                <c:pt idx="5662">
                  <c:v>0.8577893518518519</c:v>
                </c:pt>
                <c:pt idx="5663">
                  <c:v>0.85780092592592561</c:v>
                </c:pt>
                <c:pt idx="5664">
                  <c:v>0.85781249999999998</c:v>
                </c:pt>
                <c:pt idx="5665">
                  <c:v>0.85782407407407479</c:v>
                </c:pt>
                <c:pt idx="5666">
                  <c:v>0.85783564814814872</c:v>
                </c:pt>
                <c:pt idx="5667">
                  <c:v>0.8578587962962968</c:v>
                </c:pt>
                <c:pt idx="5668">
                  <c:v>0.85787037037037084</c:v>
                </c:pt>
                <c:pt idx="5669">
                  <c:v>0.85788194444444477</c:v>
                </c:pt>
                <c:pt idx="5670">
                  <c:v>0.85789351851851936</c:v>
                </c:pt>
                <c:pt idx="5671">
                  <c:v>0.8579050925925934</c:v>
                </c:pt>
                <c:pt idx="5672">
                  <c:v>0.85791666666666666</c:v>
                </c:pt>
                <c:pt idx="5673">
                  <c:v>0.85792824074074081</c:v>
                </c:pt>
                <c:pt idx="5674">
                  <c:v>0.85793981481481518</c:v>
                </c:pt>
                <c:pt idx="5675">
                  <c:v>0.85795138888888922</c:v>
                </c:pt>
                <c:pt idx="5676">
                  <c:v>0.85796296296296237</c:v>
                </c:pt>
                <c:pt idx="5677">
                  <c:v>0.85798611111111101</c:v>
                </c:pt>
                <c:pt idx="5678">
                  <c:v>0.85799768518518571</c:v>
                </c:pt>
                <c:pt idx="5679">
                  <c:v>0.85800925925925964</c:v>
                </c:pt>
                <c:pt idx="5680">
                  <c:v>0.85802083333333412</c:v>
                </c:pt>
                <c:pt idx="5681">
                  <c:v>0.8580324074074076</c:v>
                </c:pt>
                <c:pt idx="5682">
                  <c:v>0.85804398148148164</c:v>
                </c:pt>
                <c:pt idx="5683">
                  <c:v>0.85805555555555602</c:v>
                </c:pt>
                <c:pt idx="5684">
                  <c:v>0.8580671296296295</c:v>
                </c:pt>
                <c:pt idx="5685">
                  <c:v>0.85807870370370365</c:v>
                </c:pt>
                <c:pt idx="5686">
                  <c:v>0.85809027777777813</c:v>
                </c:pt>
                <c:pt idx="5687">
                  <c:v>0.85810185185185184</c:v>
                </c:pt>
                <c:pt idx="5688">
                  <c:v>0.85812499999999992</c:v>
                </c:pt>
                <c:pt idx="5689">
                  <c:v>0.8581365740740744</c:v>
                </c:pt>
                <c:pt idx="5690">
                  <c:v>0.85814814814814855</c:v>
                </c:pt>
                <c:pt idx="5691">
                  <c:v>0.85815972222222225</c:v>
                </c:pt>
                <c:pt idx="5692">
                  <c:v>0.85817129629629685</c:v>
                </c:pt>
                <c:pt idx="5693">
                  <c:v>0.85818287037037067</c:v>
                </c:pt>
                <c:pt idx="5694">
                  <c:v>0.85819444444444493</c:v>
                </c:pt>
                <c:pt idx="5695">
                  <c:v>0.85820601851851896</c:v>
                </c:pt>
                <c:pt idx="5696">
                  <c:v>0.858217592592593</c:v>
                </c:pt>
                <c:pt idx="5697">
                  <c:v>0.85822916666666671</c:v>
                </c:pt>
                <c:pt idx="5698">
                  <c:v>0.85824074074074053</c:v>
                </c:pt>
                <c:pt idx="5699">
                  <c:v>0.85825231481481479</c:v>
                </c:pt>
                <c:pt idx="5700">
                  <c:v>0.85826388888888883</c:v>
                </c:pt>
                <c:pt idx="5701">
                  <c:v>0.85828703703703713</c:v>
                </c:pt>
                <c:pt idx="5702">
                  <c:v>0.85829861111111161</c:v>
                </c:pt>
                <c:pt idx="5703">
                  <c:v>0.8583101851851852</c:v>
                </c:pt>
                <c:pt idx="5704">
                  <c:v>0.85832175925925924</c:v>
                </c:pt>
                <c:pt idx="5705">
                  <c:v>0.85833333333333361</c:v>
                </c:pt>
                <c:pt idx="5706">
                  <c:v>0.85834490740740765</c:v>
                </c:pt>
                <c:pt idx="5707">
                  <c:v>0.85835648148148169</c:v>
                </c:pt>
                <c:pt idx="5708">
                  <c:v>0.85836805555555562</c:v>
                </c:pt>
                <c:pt idx="5709">
                  <c:v>0.85837962962962999</c:v>
                </c:pt>
                <c:pt idx="5710">
                  <c:v>0.85839120370370403</c:v>
                </c:pt>
                <c:pt idx="5711">
                  <c:v>0.85840277777777751</c:v>
                </c:pt>
                <c:pt idx="5712">
                  <c:v>0.8584259259259257</c:v>
                </c:pt>
                <c:pt idx="5713">
                  <c:v>0.85843749999999996</c:v>
                </c:pt>
                <c:pt idx="5714">
                  <c:v>0.85844907407407489</c:v>
                </c:pt>
                <c:pt idx="5715">
                  <c:v>0.85846064814814815</c:v>
                </c:pt>
                <c:pt idx="5716">
                  <c:v>0.85847222222222219</c:v>
                </c:pt>
                <c:pt idx="5717">
                  <c:v>0.85848379629629623</c:v>
                </c:pt>
                <c:pt idx="5718">
                  <c:v>0.85849537037037082</c:v>
                </c:pt>
                <c:pt idx="5719">
                  <c:v>0.85850694444444453</c:v>
                </c:pt>
                <c:pt idx="5720">
                  <c:v>0.8585185185185189</c:v>
                </c:pt>
                <c:pt idx="5721">
                  <c:v>0.85853009259259294</c:v>
                </c:pt>
                <c:pt idx="5722">
                  <c:v>0.85855324074074058</c:v>
                </c:pt>
                <c:pt idx="5723">
                  <c:v>0.85856481481481473</c:v>
                </c:pt>
                <c:pt idx="5724">
                  <c:v>0.85857638888888888</c:v>
                </c:pt>
                <c:pt idx="5725">
                  <c:v>0.85858796296296247</c:v>
                </c:pt>
                <c:pt idx="5726">
                  <c:v>0.8585995370370374</c:v>
                </c:pt>
                <c:pt idx="5727">
                  <c:v>0.85861111111111144</c:v>
                </c:pt>
                <c:pt idx="5728">
                  <c:v>0.85862268518518559</c:v>
                </c:pt>
                <c:pt idx="5729">
                  <c:v>0.85863425925925962</c:v>
                </c:pt>
                <c:pt idx="5730">
                  <c:v>0.85864583333333444</c:v>
                </c:pt>
                <c:pt idx="5731">
                  <c:v>0.85865740740740792</c:v>
                </c:pt>
                <c:pt idx="5732">
                  <c:v>0.85866898148148163</c:v>
                </c:pt>
                <c:pt idx="5733">
                  <c:v>0.8586921296296296</c:v>
                </c:pt>
                <c:pt idx="5734">
                  <c:v>0.85870370370370364</c:v>
                </c:pt>
                <c:pt idx="5735">
                  <c:v>0.85871527777777812</c:v>
                </c:pt>
                <c:pt idx="5736">
                  <c:v>0.85872685185185194</c:v>
                </c:pt>
                <c:pt idx="5737">
                  <c:v>0.85873842592592586</c:v>
                </c:pt>
                <c:pt idx="5738">
                  <c:v>0.85875000000000035</c:v>
                </c:pt>
                <c:pt idx="5739">
                  <c:v>0.85876157407407461</c:v>
                </c:pt>
                <c:pt idx="5740">
                  <c:v>0.85877314814814854</c:v>
                </c:pt>
                <c:pt idx="5741">
                  <c:v>0.85878472222222213</c:v>
                </c:pt>
                <c:pt idx="5742">
                  <c:v>0.85879629629629683</c:v>
                </c:pt>
                <c:pt idx="5743">
                  <c:v>0.85880787037037098</c:v>
                </c:pt>
                <c:pt idx="5744">
                  <c:v>0.85881944444444491</c:v>
                </c:pt>
                <c:pt idx="5745">
                  <c:v>0.8588310185185194</c:v>
                </c:pt>
                <c:pt idx="5746">
                  <c:v>0.8588541666666667</c:v>
                </c:pt>
                <c:pt idx="5747">
                  <c:v>0.85886574074074051</c:v>
                </c:pt>
                <c:pt idx="5748">
                  <c:v>0.85887731481481511</c:v>
                </c:pt>
                <c:pt idx="5749">
                  <c:v>0.85888888888888926</c:v>
                </c:pt>
                <c:pt idx="5750">
                  <c:v>0.85890046296296296</c:v>
                </c:pt>
                <c:pt idx="5751">
                  <c:v>0.858912037037037</c:v>
                </c:pt>
                <c:pt idx="5752">
                  <c:v>0.85892361111111148</c:v>
                </c:pt>
                <c:pt idx="5753">
                  <c:v>0.85893518518518552</c:v>
                </c:pt>
                <c:pt idx="5754">
                  <c:v>0.85894675925925934</c:v>
                </c:pt>
                <c:pt idx="5755">
                  <c:v>0.85895833333333382</c:v>
                </c:pt>
                <c:pt idx="5756">
                  <c:v>0.8589814814814819</c:v>
                </c:pt>
                <c:pt idx="5757">
                  <c:v>0.85899305555555594</c:v>
                </c:pt>
                <c:pt idx="5758">
                  <c:v>0.85900462962962965</c:v>
                </c:pt>
                <c:pt idx="5759">
                  <c:v>0.85901620370370368</c:v>
                </c:pt>
                <c:pt idx="5760">
                  <c:v>0.85902777777777783</c:v>
                </c:pt>
                <c:pt idx="5761">
                  <c:v>0.85903935185185187</c:v>
                </c:pt>
                <c:pt idx="5762">
                  <c:v>0.85905092592592558</c:v>
                </c:pt>
                <c:pt idx="5763">
                  <c:v>0.85906249999999962</c:v>
                </c:pt>
                <c:pt idx="5764">
                  <c:v>0.85907407407407477</c:v>
                </c:pt>
                <c:pt idx="5765">
                  <c:v>0.85908564814814881</c:v>
                </c:pt>
                <c:pt idx="5766">
                  <c:v>0.85909722222222251</c:v>
                </c:pt>
                <c:pt idx="5767">
                  <c:v>0.85912037037037092</c:v>
                </c:pt>
                <c:pt idx="5768">
                  <c:v>0.85913194444444463</c:v>
                </c:pt>
                <c:pt idx="5769">
                  <c:v>0.85914351851851911</c:v>
                </c:pt>
                <c:pt idx="5770">
                  <c:v>0.85915509259259326</c:v>
                </c:pt>
                <c:pt idx="5771">
                  <c:v>0.85916666666666652</c:v>
                </c:pt>
                <c:pt idx="5772">
                  <c:v>0.85917824074074067</c:v>
                </c:pt>
                <c:pt idx="5773">
                  <c:v>0.85918981481481516</c:v>
                </c:pt>
                <c:pt idx="5774">
                  <c:v>0.85920138888888919</c:v>
                </c:pt>
                <c:pt idx="5775">
                  <c:v>0.85921296296296246</c:v>
                </c:pt>
                <c:pt idx="5776">
                  <c:v>0.85922453703703694</c:v>
                </c:pt>
                <c:pt idx="5777">
                  <c:v>0.85923611111111109</c:v>
                </c:pt>
                <c:pt idx="5778">
                  <c:v>0.85925925925925961</c:v>
                </c:pt>
                <c:pt idx="5779">
                  <c:v>0.85927083333333398</c:v>
                </c:pt>
                <c:pt idx="5780">
                  <c:v>0.85928240740740769</c:v>
                </c:pt>
                <c:pt idx="5781">
                  <c:v>0.85929398148148162</c:v>
                </c:pt>
                <c:pt idx="5782">
                  <c:v>0.85930555555555599</c:v>
                </c:pt>
                <c:pt idx="5783">
                  <c:v>0.85931712962962958</c:v>
                </c:pt>
                <c:pt idx="5784">
                  <c:v>0.85932870370370373</c:v>
                </c:pt>
                <c:pt idx="5785">
                  <c:v>0.85934027777777811</c:v>
                </c:pt>
                <c:pt idx="5786">
                  <c:v>0.85935185185185192</c:v>
                </c:pt>
                <c:pt idx="5787">
                  <c:v>0.85936342592592529</c:v>
                </c:pt>
                <c:pt idx="5788">
                  <c:v>0.85937500000000033</c:v>
                </c:pt>
                <c:pt idx="5789">
                  <c:v>0.85938657407407415</c:v>
                </c:pt>
                <c:pt idx="5790">
                  <c:v>0.85939814814814841</c:v>
                </c:pt>
                <c:pt idx="5791">
                  <c:v>0.85942129629629682</c:v>
                </c:pt>
                <c:pt idx="5792">
                  <c:v>0.85943287037037064</c:v>
                </c:pt>
                <c:pt idx="5793">
                  <c:v>0.85944444444444479</c:v>
                </c:pt>
                <c:pt idx="5794">
                  <c:v>0.85945601851851894</c:v>
                </c:pt>
                <c:pt idx="5795">
                  <c:v>0.85946759259259264</c:v>
                </c:pt>
                <c:pt idx="5796">
                  <c:v>0.85947916666666668</c:v>
                </c:pt>
                <c:pt idx="5797">
                  <c:v>0.8594907407407405</c:v>
                </c:pt>
                <c:pt idx="5798">
                  <c:v>0.85950231481481476</c:v>
                </c:pt>
                <c:pt idx="5799">
                  <c:v>0.85951388888888891</c:v>
                </c:pt>
                <c:pt idx="5800">
                  <c:v>0.85952546296296306</c:v>
                </c:pt>
                <c:pt idx="5801">
                  <c:v>0.85954861111111158</c:v>
                </c:pt>
                <c:pt idx="5802">
                  <c:v>0.85956018518518518</c:v>
                </c:pt>
                <c:pt idx="5803">
                  <c:v>0.85957175925925933</c:v>
                </c:pt>
                <c:pt idx="5804">
                  <c:v>0.85958333333333325</c:v>
                </c:pt>
                <c:pt idx="5805">
                  <c:v>0.85959490740740763</c:v>
                </c:pt>
                <c:pt idx="5806">
                  <c:v>0.85960648148148189</c:v>
                </c:pt>
                <c:pt idx="5807">
                  <c:v>0.85961805555555604</c:v>
                </c:pt>
                <c:pt idx="5808">
                  <c:v>0.85962962962962997</c:v>
                </c:pt>
                <c:pt idx="5809">
                  <c:v>0.85964120370370434</c:v>
                </c:pt>
                <c:pt idx="5810">
                  <c:v>0.85965277777777782</c:v>
                </c:pt>
                <c:pt idx="5811">
                  <c:v>0.85966435185185153</c:v>
                </c:pt>
                <c:pt idx="5812">
                  <c:v>0.85968750000000005</c:v>
                </c:pt>
                <c:pt idx="5813">
                  <c:v>0.85969907407407498</c:v>
                </c:pt>
                <c:pt idx="5814">
                  <c:v>0.85971064814814846</c:v>
                </c:pt>
                <c:pt idx="5815">
                  <c:v>0.8597222222222225</c:v>
                </c:pt>
                <c:pt idx="5816">
                  <c:v>0.85973379629629665</c:v>
                </c:pt>
                <c:pt idx="5817">
                  <c:v>0.85974537037037124</c:v>
                </c:pt>
                <c:pt idx="5818">
                  <c:v>0.85975694444444462</c:v>
                </c:pt>
                <c:pt idx="5819">
                  <c:v>0.85976851851851921</c:v>
                </c:pt>
                <c:pt idx="5820">
                  <c:v>0.85978009259259336</c:v>
                </c:pt>
                <c:pt idx="5821">
                  <c:v>0.85979166666666706</c:v>
                </c:pt>
                <c:pt idx="5822">
                  <c:v>0.85980324074074066</c:v>
                </c:pt>
                <c:pt idx="5823">
                  <c:v>0.85982638888888929</c:v>
                </c:pt>
                <c:pt idx="5824">
                  <c:v>0.85983796296296267</c:v>
                </c:pt>
                <c:pt idx="5825">
                  <c:v>0.85984953703703748</c:v>
                </c:pt>
                <c:pt idx="5826">
                  <c:v>0.85986111111111141</c:v>
                </c:pt>
                <c:pt idx="5827">
                  <c:v>0.85987268518518556</c:v>
                </c:pt>
                <c:pt idx="5828">
                  <c:v>0.85988425925925915</c:v>
                </c:pt>
                <c:pt idx="5829">
                  <c:v>0.85989583333333419</c:v>
                </c:pt>
                <c:pt idx="5830">
                  <c:v>0.8599074074074079</c:v>
                </c:pt>
                <c:pt idx="5831">
                  <c:v>0.8599189814814816</c:v>
                </c:pt>
                <c:pt idx="5832">
                  <c:v>0.85993055555555564</c:v>
                </c:pt>
                <c:pt idx="5833">
                  <c:v>0.85994212962962968</c:v>
                </c:pt>
                <c:pt idx="5834">
                  <c:v>0.85995370370370372</c:v>
                </c:pt>
                <c:pt idx="5835">
                  <c:v>0.8599652777777782</c:v>
                </c:pt>
                <c:pt idx="5836">
                  <c:v>0.85998842592592561</c:v>
                </c:pt>
                <c:pt idx="5837">
                  <c:v>0.86000000000000032</c:v>
                </c:pt>
                <c:pt idx="5838">
                  <c:v>0.86001157407407458</c:v>
                </c:pt>
                <c:pt idx="5839">
                  <c:v>0.8600231481481484</c:v>
                </c:pt>
                <c:pt idx="5840">
                  <c:v>0.86003472222222221</c:v>
                </c:pt>
                <c:pt idx="5841">
                  <c:v>0.86004629629629692</c:v>
                </c:pt>
                <c:pt idx="5842">
                  <c:v>0.86005787037037085</c:v>
                </c:pt>
                <c:pt idx="5843">
                  <c:v>0.86006944444444478</c:v>
                </c:pt>
                <c:pt idx="5844">
                  <c:v>0.86008101851851926</c:v>
                </c:pt>
                <c:pt idx="5845">
                  <c:v>0.86009259259259296</c:v>
                </c:pt>
                <c:pt idx="5846">
                  <c:v>0.86011574074074049</c:v>
                </c:pt>
                <c:pt idx="5847">
                  <c:v>0.86012731481481519</c:v>
                </c:pt>
                <c:pt idx="5848">
                  <c:v>0.86013888888888923</c:v>
                </c:pt>
                <c:pt idx="5849">
                  <c:v>0.8601504629629626</c:v>
                </c:pt>
                <c:pt idx="5850">
                  <c:v>0.86016203703703698</c:v>
                </c:pt>
                <c:pt idx="5851">
                  <c:v>0.86017361111111146</c:v>
                </c:pt>
                <c:pt idx="5852">
                  <c:v>0.86018518518518561</c:v>
                </c:pt>
                <c:pt idx="5853">
                  <c:v>0.8601967592592592</c:v>
                </c:pt>
                <c:pt idx="5854">
                  <c:v>0.8602083333333338</c:v>
                </c:pt>
                <c:pt idx="5855">
                  <c:v>0.86021990740740761</c:v>
                </c:pt>
                <c:pt idx="5856">
                  <c:v>0.86023148148148165</c:v>
                </c:pt>
                <c:pt idx="5857">
                  <c:v>0.86025462962962962</c:v>
                </c:pt>
                <c:pt idx="5858">
                  <c:v>0.86026620370370377</c:v>
                </c:pt>
                <c:pt idx="5859">
                  <c:v>0.86027777777777781</c:v>
                </c:pt>
                <c:pt idx="5860">
                  <c:v>0.86028935185185151</c:v>
                </c:pt>
                <c:pt idx="5861">
                  <c:v>0.86030092592592555</c:v>
                </c:pt>
                <c:pt idx="5862">
                  <c:v>0.8603124999999997</c:v>
                </c:pt>
                <c:pt idx="5863">
                  <c:v>0.86032407407407463</c:v>
                </c:pt>
                <c:pt idx="5864">
                  <c:v>0.86033564814814845</c:v>
                </c:pt>
                <c:pt idx="5865">
                  <c:v>0.8603472222222226</c:v>
                </c:pt>
                <c:pt idx="5866">
                  <c:v>0.86035879629629664</c:v>
                </c:pt>
                <c:pt idx="5867">
                  <c:v>0.86037037037037079</c:v>
                </c:pt>
                <c:pt idx="5868">
                  <c:v>0.86039351851851908</c:v>
                </c:pt>
                <c:pt idx="5869">
                  <c:v>0.86040509259259335</c:v>
                </c:pt>
                <c:pt idx="5870">
                  <c:v>0.8604166666666665</c:v>
                </c:pt>
                <c:pt idx="5871">
                  <c:v>0.86042824074074076</c:v>
                </c:pt>
                <c:pt idx="5872">
                  <c:v>0.86043981481481513</c:v>
                </c:pt>
                <c:pt idx="5873">
                  <c:v>0.86045138888888895</c:v>
                </c:pt>
                <c:pt idx="5874">
                  <c:v>0.8604629629629621</c:v>
                </c:pt>
                <c:pt idx="5875">
                  <c:v>0.86047453703703702</c:v>
                </c:pt>
                <c:pt idx="5876">
                  <c:v>0.86048611111111117</c:v>
                </c:pt>
                <c:pt idx="5877">
                  <c:v>0.86049768518518555</c:v>
                </c:pt>
                <c:pt idx="5878">
                  <c:v>0.86050925925925925</c:v>
                </c:pt>
                <c:pt idx="5879">
                  <c:v>0.86052083333333385</c:v>
                </c:pt>
                <c:pt idx="5880">
                  <c:v>0.86053240740740744</c:v>
                </c:pt>
                <c:pt idx="5881">
                  <c:v>0.86055555555555563</c:v>
                </c:pt>
                <c:pt idx="5882">
                  <c:v>0.86056712962962956</c:v>
                </c:pt>
                <c:pt idx="5883">
                  <c:v>0.86057870370370371</c:v>
                </c:pt>
                <c:pt idx="5884">
                  <c:v>0.86059027777777775</c:v>
                </c:pt>
                <c:pt idx="5885">
                  <c:v>0.86060185185185212</c:v>
                </c:pt>
                <c:pt idx="5886">
                  <c:v>0.8606134259259256</c:v>
                </c:pt>
                <c:pt idx="5887">
                  <c:v>0.86062500000000075</c:v>
                </c:pt>
                <c:pt idx="5888">
                  <c:v>0.86063657407407435</c:v>
                </c:pt>
                <c:pt idx="5889">
                  <c:v>0.86064814814814872</c:v>
                </c:pt>
                <c:pt idx="5890">
                  <c:v>0.86065972222222253</c:v>
                </c:pt>
                <c:pt idx="5891">
                  <c:v>0.86068287037037083</c:v>
                </c:pt>
                <c:pt idx="5892">
                  <c:v>0.86069444444444498</c:v>
                </c:pt>
                <c:pt idx="5893">
                  <c:v>0.86070601851851936</c:v>
                </c:pt>
                <c:pt idx="5894">
                  <c:v>0.86071759259259295</c:v>
                </c:pt>
                <c:pt idx="5895">
                  <c:v>0.86072916666666699</c:v>
                </c:pt>
                <c:pt idx="5896">
                  <c:v>0.8607407407407407</c:v>
                </c:pt>
                <c:pt idx="5897">
                  <c:v>0.86075231481481485</c:v>
                </c:pt>
                <c:pt idx="5898">
                  <c:v>0.86076388888888933</c:v>
                </c:pt>
                <c:pt idx="5899">
                  <c:v>0.86077546296296292</c:v>
                </c:pt>
                <c:pt idx="5900">
                  <c:v>0.86079861111111189</c:v>
                </c:pt>
                <c:pt idx="5901">
                  <c:v>0.86081018518518559</c:v>
                </c:pt>
                <c:pt idx="5902">
                  <c:v>0.86082175925925952</c:v>
                </c:pt>
                <c:pt idx="5903">
                  <c:v>0.86083333333333378</c:v>
                </c:pt>
                <c:pt idx="5904">
                  <c:v>0.86084490740740793</c:v>
                </c:pt>
                <c:pt idx="5905">
                  <c:v>0.86085648148148164</c:v>
                </c:pt>
                <c:pt idx="5906">
                  <c:v>0.86086805555555601</c:v>
                </c:pt>
                <c:pt idx="5907">
                  <c:v>0.86087962962962994</c:v>
                </c:pt>
                <c:pt idx="5908">
                  <c:v>0.86089120370370442</c:v>
                </c:pt>
                <c:pt idx="5909">
                  <c:v>0.86090277777777768</c:v>
                </c:pt>
                <c:pt idx="5910">
                  <c:v>0.8609143518518515</c:v>
                </c:pt>
                <c:pt idx="5911">
                  <c:v>0.86092592592592598</c:v>
                </c:pt>
                <c:pt idx="5912">
                  <c:v>0.86093750000000002</c:v>
                </c:pt>
                <c:pt idx="5913">
                  <c:v>0.86096064814814843</c:v>
                </c:pt>
                <c:pt idx="5914">
                  <c:v>0.86097222222222225</c:v>
                </c:pt>
                <c:pt idx="5915">
                  <c:v>0.86098379629629662</c:v>
                </c:pt>
                <c:pt idx="5916">
                  <c:v>0.86099537037037099</c:v>
                </c:pt>
                <c:pt idx="5917">
                  <c:v>0.8610069444444447</c:v>
                </c:pt>
                <c:pt idx="5918">
                  <c:v>0.86101851851851896</c:v>
                </c:pt>
                <c:pt idx="5919">
                  <c:v>0.86103009259259333</c:v>
                </c:pt>
                <c:pt idx="5920">
                  <c:v>0.86104166666666704</c:v>
                </c:pt>
                <c:pt idx="5921">
                  <c:v>0.86105324074074052</c:v>
                </c:pt>
                <c:pt idx="5922">
                  <c:v>0.86106481481481523</c:v>
                </c:pt>
                <c:pt idx="5923">
                  <c:v>0.86107638888888882</c:v>
                </c:pt>
                <c:pt idx="5924">
                  <c:v>0.86109953703703734</c:v>
                </c:pt>
                <c:pt idx="5925">
                  <c:v>0.86111111111111149</c:v>
                </c:pt>
                <c:pt idx="5926">
                  <c:v>0.86112268518518542</c:v>
                </c:pt>
                <c:pt idx="5927">
                  <c:v>0.86113425925925924</c:v>
                </c:pt>
                <c:pt idx="5928">
                  <c:v>0.86114583333333417</c:v>
                </c:pt>
                <c:pt idx="5929">
                  <c:v>0.86115740740740765</c:v>
                </c:pt>
                <c:pt idx="5930">
                  <c:v>0.86116898148148169</c:v>
                </c:pt>
                <c:pt idx="5931">
                  <c:v>0.86118055555555562</c:v>
                </c:pt>
                <c:pt idx="5932">
                  <c:v>0.86119212962962954</c:v>
                </c:pt>
                <c:pt idx="5933">
                  <c:v>0.8612037037037038</c:v>
                </c:pt>
                <c:pt idx="5934">
                  <c:v>0.86122685185185188</c:v>
                </c:pt>
                <c:pt idx="5935">
                  <c:v>0.86123842592592559</c:v>
                </c:pt>
                <c:pt idx="5936">
                  <c:v>0.8612500000000004</c:v>
                </c:pt>
                <c:pt idx="5937">
                  <c:v>0.86126157407407433</c:v>
                </c:pt>
                <c:pt idx="5938">
                  <c:v>0.86127314814814815</c:v>
                </c:pt>
                <c:pt idx="5939">
                  <c:v>0.8612847222222223</c:v>
                </c:pt>
                <c:pt idx="5940">
                  <c:v>0.86129629629629656</c:v>
                </c:pt>
                <c:pt idx="5941">
                  <c:v>0.86130787037037082</c:v>
                </c:pt>
                <c:pt idx="5942">
                  <c:v>0.86131944444444464</c:v>
                </c:pt>
                <c:pt idx="5943">
                  <c:v>0.86133101851851934</c:v>
                </c:pt>
                <c:pt idx="5944">
                  <c:v>0.86135416666666653</c:v>
                </c:pt>
                <c:pt idx="5945">
                  <c:v>0.86136574074074057</c:v>
                </c:pt>
                <c:pt idx="5946">
                  <c:v>0.86137731481481483</c:v>
                </c:pt>
                <c:pt idx="5947">
                  <c:v>0.8613888888888892</c:v>
                </c:pt>
                <c:pt idx="5948">
                  <c:v>0.86140046296296258</c:v>
                </c:pt>
                <c:pt idx="5949">
                  <c:v>0.86141203703703706</c:v>
                </c:pt>
                <c:pt idx="5950">
                  <c:v>0.86142361111111154</c:v>
                </c:pt>
                <c:pt idx="5951">
                  <c:v>0.86143518518518514</c:v>
                </c:pt>
                <c:pt idx="5952">
                  <c:v>0.86144675925925929</c:v>
                </c:pt>
                <c:pt idx="5953">
                  <c:v>0.86145833333333366</c:v>
                </c:pt>
                <c:pt idx="5954">
                  <c:v>0.8614699074074077</c:v>
                </c:pt>
                <c:pt idx="5955">
                  <c:v>0.86148148148148163</c:v>
                </c:pt>
                <c:pt idx="5956">
                  <c:v>0.86149305555555589</c:v>
                </c:pt>
                <c:pt idx="5957">
                  <c:v>0.8615046296296297</c:v>
                </c:pt>
                <c:pt idx="5958">
                  <c:v>0.86152777777777778</c:v>
                </c:pt>
                <c:pt idx="5959">
                  <c:v>0.86153935185185149</c:v>
                </c:pt>
                <c:pt idx="5960">
                  <c:v>0.86155092592592553</c:v>
                </c:pt>
                <c:pt idx="5961">
                  <c:v>0.86156249999999956</c:v>
                </c:pt>
                <c:pt idx="5962">
                  <c:v>0.8615740740740746</c:v>
                </c:pt>
                <c:pt idx="5963">
                  <c:v>0.86158564814814853</c:v>
                </c:pt>
                <c:pt idx="5964">
                  <c:v>0.86159722222222224</c:v>
                </c:pt>
                <c:pt idx="5965">
                  <c:v>0.86160879629629683</c:v>
                </c:pt>
                <c:pt idx="5966">
                  <c:v>0.86162037037037098</c:v>
                </c:pt>
                <c:pt idx="5967">
                  <c:v>0.86163194444444491</c:v>
                </c:pt>
                <c:pt idx="5968">
                  <c:v>0.86164351851851939</c:v>
                </c:pt>
                <c:pt idx="5969">
                  <c:v>0.86166666666666669</c:v>
                </c:pt>
                <c:pt idx="5970">
                  <c:v>0.86167824074074073</c:v>
                </c:pt>
                <c:pt idx="5971">
                  <c:v>0.86168981481481555</c:v>
                </c:pt>
                <c:pt idx="5972">
                  <c:v>0.86170138888888914</c:v>
                </c:pt>
                <c:pt idx="5973">
                  <c:v>0.8617129629629624</c:v>
                </c:pt>
                <c:pt idx="5974">
                  <c:v>0.86172453703703744</c:v>
                </c:pt>
                <c:pt idx="5975">
                  <c:v>0.86173611111111104</c:v>
                </c:pt>
                <c:pt idx="5976">
                  <c:v>0.86174768518518574</c:v>
                </c:pt>
                <c:pt idx="5977">
                  <c:v>0.86175925925925956</c:v>
                </c:pt>
                <c:pt idx="5978">
                  <c:v>0.86177083333333415</c:v>
                </c:pt>
                <c:pt idx="5979">
                  <c:v>0.8617939814814819</c:v>
                </c:pt>
                <c:pt idx="5980">
                  <c:v>0.86180555555555594</c:v>
                </c:pt>
                <c:pt idx="5981">
                  <c:v>0.86181712962962953</c:v>
                </c:pt>
                <c:pt idx="5982">
                  <c:v>0.86182870370370401</c:v>
                </c:pt>
                <c:pt idx="5983">
                  <c:v>0.86184027777777805</c:v>
                </c:pt>
                <c:pt idx="5984">
                  <c:v>0.8618518518518522</c:v>
                </c:pt>
                <c:pt idx="5985">
                  <c:v>0.86186342592592569</c:v>
                </c:pt>
                <c:pt idx="5986">
                  <c:v>0.86187499999999995</c:v>
                </c:pt>
                <c:pt idx="5987">
                  <c:v>0.86188657407407443</c:v>
                </c:pt>
                <c:pt idx="5988">
                  <c:v>0.86189814814814858</c:v>
                </c:pt>
                <c:pt idx="5989">
                  <c:v>0.86190972222222262</c:v>
                </c:pt>
                <c:pt idx="5990">
                  <c:v>0.86193287037037092</c:v>
                </c:pt>
                <c:pt idx="5991">
                  <c:v>0.86194444444444496</c:v>
                </c:pt>
                <c:pt idx="5992">
                  <c:v>0.86195601851851922</c:v>
                </c:pt>
                <c:pt idx="5993">
                  <c:v>0.86196759259259303</c:v>
                </c:pt>
                <c:pt idx="5994">
                  <c:v>0.86197916666666663</c:v>
                </c:pt>
                <c:pt idx="5995">
                  <c:v>0.86199074074074078</c:v>
                </c:pt>
                <c:pt idx="5996">
                  <c:v>0.86200231481481471</c:v>
                </c:pt>
                <c:pt idx="5997">
                  <c:v>0.86201388888888919</c:v>
                </c:pt>
                <c:pt idx="5998">
                  <c:v>0.86202546296296301</c:v>
                </c:pt>
                <c:pt idx="5999">
                  <c:v>0.86203703703703705</c:v>
                </c:pt>
                <c:pt idx="6000">
                  <c:v>0.86204861111111175</c:v>
                </c:pt>
                <c:pt idx="6001">
                  <c:v>0.86206018518518512</c:v>
                </c:pt>
                <c:pt idx="6002">
                  <c:v>0.86207175925925961</c:v>
                </c:pt>
                <c:pt idx="6003">
                  <c:v>0.8620949074074078</c:v>
                </c:pt>
                <c:pt idx="6004">
                  <c:v>0.86210648148148161</c:v>
                </c:pt>
                <c:pt idx="6005">
                  <c:v>0.86211805555555565</c:v>
                </c:pt>
                <c:pt idx="6006">
                  <c:v>0.86212962962963002</c:v>
                </c:pt>
                <c:pt idx="6007">
                  <c:v>0.86214120370370395</c:v>
                </c:pt>
                <c:pt idx="6008">
                  <c:v>0.86215277777777777</c:v>
                </c:pt>
                <c:pt idx="6009">
                  <c:v>0.86216435185185158</c:v>
                </c:pt>
                <c:pt idx="6010">
                  <c:v>0.86217592592592596</c:v>
                </c:pt>
                <c:pt idx="6011">
                  <c:v>0.8621875</c:v>
                </c:pt>
                <c:pt idx="6012">
                  <c:v>0.86219907407407492</c:v>
                </c:pt>
                <c:pt idx="6013">
                  <c:v>0.86221064814814852</c:v>
                </c:pt>
                <c:pt idx="6014">
                  <c:v>0.8622337962962966</c:v>
                </c:pt>
                <c:pt idx="6015">
                  <c:v>0.86224537037037086</c:v>
                </c:pt>
                <c:pt idx="6016">
                  <c:v>0.86225694444444445</c:v>
                </c:pt>
                <c:pt idx="6017">
                  <c:v>0.86226851851851893</c:v>
                </c:pt>
                <c:pt idx="6018">
                  <c:v>0.86228009259259308</c:v>
                </c:pt>
                <c:pt idx="6019">
                  <c:v>0.86229166666666701</c:v>
                </c:pt>
                <c:pt idx="6020">
                  <c:v>0.8623032407407405</c:v>
                </c:pt>
                <c:pt idx="6021">
                  <c:v>0.86231481481481509</c:v>
                </c:pt>
                <c:pt idx="6022">
                  <c:v>0.86232638888888891</c:v>
                </c:pt>
                <c:pt idx="6023">
                  <c:v>0.86233796296296239</c:v>
                </c:pt>
                <c:pt idx="6024">
                  <c:v>0.86236111111111102</c:v>
                </c:pt>
                <c:pt idx="6025">
                  <c:v>0.86237268518518551</c:v>
                </c:pt>
                <c:pt idx="6026">
                  <c:v>0.86238425925925932</c:v>
                </c:pt>
                <c:pt idx="6027">
                  <c:v>0.86239583333333414</c:v>
                </c:pt>
                <c:pt idx="6028">
                  <c:v>0.86240740740740762</c:v>
                </c:pt>
                <c:pt idx="6029">
                  <c:v>0.86241898148148144</c:v>
                </c:pt>
                <c:pt idx="6030">
                  <c:v>0.8624305555555557</c:v>
                </c:pt>
                <c:pt idx="6031">
                  <c:v>0.86244212962962952</c:v>
                </c:pt>
                <c:pt idx="6032">
                  <c:v>0.86245370370370367</c:v>
                </c:pt>
                <c:pt idx="6033">
                  <c:v>0.86246527777777782</c:v>
                </c:pt>
                <c:pt idx="6034">
                  <c:v>0.86247685185185186</c:v>
                </c:pt>
                <c:pt idx="6035">
                  <c:v>0.86249999999999993</c:v>
                </c:pt>
                <c:pt idx="6036">
                  <c:v>0.86251157407407442</c:v>
                </c:pt>
                <c:pt idx="6037">
                  <c:v>0.86252314814814823</c:v>
                </c:pt>
                <c:pt idx="6038">
                  <c:v>0.86253472222222216</c:v>
                </c:pt>
                <c:pt idx="6039">
                  <c:v>0.86254629629629664</c:v>
                </c:pt>
                <c:pt idx="6040">
                  <c:v>0.86255787037037079</c:v>
                </c:pt>
                <c:pt idx="6041">
                  <c:v>0.86256944444444461</c:v>
                </c:pt>
                <c:pt idx="6042">
                  <c:v>0.86258101851851898</c:v>
                </c:pt>
                <c:pt idx="6043">
                  <c:v>0.86259259259259302</c:v>
                </c:pt>
                <c:pt idx="6044">
                  <c:v>0.86260416666666673</c:v>
                </c:pt>
                <c:pt idx="6045">
                  <c:v>0.86261574074074077</c:v>
                </c:pt>
                <c:pt idx="6046">
                  <c:v>0.86262731481481514</c:v>
                </c:pt>
                <c:pt idx="6047">
                  <c:v>0.8626388888888894</c:v>
                </c:pt>
                <c:pt idx="6048">
                  <c:v>0.86266203703703714</c:v>
                </c:pt>
                <c:pt idx="6049">
                  <c:v>0.86267361111111174</c:v>
                </c:pt>
                <c:pt idx="6050">
                  <c:v>0.86268518518518555</c:v>
                </c:pt>
                <c:pt idx="6051">
                  <c:v>0.86269675925925959</c:v>
                </c:pt>
                <c:pt idx="6052">
                  <c:v>0.86270833333333385</c:v>
                </c:pt>
                <c:pt idx="6053">
                  <c:v>0.86271990740740778</c:v>
                </c:pt>
                <c:pt idx="6054">
                  <c:v>0.86273148148148193</c:v>
                </c:pt>
                <c:pt idx="6055">
                  <c:v>0.86274305555555608</c:v>
                </c:pt>
                <c:pt idx="6056">
                  <c:v>0.86275462962963001</c:v>
                </c:pt>
                <c:pt idx="6057">
                  <c:v>0.86276620370370372</c:v>
                </c:pt>
                <c:pt idx="6058">
                  <c:v>0.86277777777777775</c:v>
                </c:pt>
                <c:pt idx="6059">
                  <c:v>0.8628009259259255</c:v>
                </c:pt>
                <c:pt idx="6060">
                  <c:v>0.86281249999999998</c:v>
                </c:pt>
                <c:pt idx="6061">
                  <c:v>0.86282407407407491</c:v>
                </c:pt>
                <c:pt idx="6062">
                  <c:v>0.86283564814814873</c:v>
                </c:pt>
                <c:pt idx="6063">
                  <c:v>0.86284722222222254</c:v>
                </c:pt>
                <c:pt idx="6064">
                  <c:v>0.8628587962962968</c:v>
                </c:pt>
                <c:pt idx="6065">
                  <c:v>0.86287037037037084</c:v>
                </c:pt>
                <c:pt idx="6066">
                  <c:v>0.86288194444444488</c:v>
                </c:pt>
                <c:pt idx="6067">
                  <c:v>0.86289351851851925</c:v>
                </c:pt>
                <c:pt idx="6068">
                  <c:v>0.8629050925925934</c:v>
                </c:pt>
                <c:pt idx="6069">
                  <c:v>0.8629282407407407</c:v>
                </c:pt>
                <c:pt idx="6070">
                  <c:v>0.86293981481481519</c:v>
                </c:pt>
                <c:pt idx="6071">
                  <c:v>0.86295138888888923</c:v>
                </c:pt>
                <c:pt idx="6072">
                  <c:v>0.86296296296296238</c:v>
                </c:pt>
                <c:pt idx="6073">
                  <c:v>0.8629745370370373</c:v>
                </c:pt>
                <c:pt idx="6074">
                  <c:v>0.86298611111111112</c:v>
                </c:pt>
                <c:pt idx="6075">
                  <c:v>0.86299768518518571</c:v>
                </c:pt>
                <c:pt idx="6076">
                  <c:v>0.86300925925925964</c:v>
                </c:pt>
                <c:pt idx="6077">
                  <c:v>0.86302083333333401</c:v>
                </c:pt>
                <c:pt idx="6078">
                  <c:v>0.86303240740740761</c:v>
                </c:pt>
                <c:pt idx="6079">
                  <c:v>0.86304398148148165</c:v>
                </c:pt>
                <c:pt idx="6080">
                  <c:v>0.8630671296296295</c:v>
                </c:pt>
                <c:pt idx="6081">
                  <c:v>0.86307870370370365</c:v>
                </c:pt>
                <c:pt idx="6082">
                  <c:v>0.86309027777777814</c:v>
                </c:pt>
                <c:pt idx="6083">
                  <c:v>0.86310185185185195</c:v>
                </c:pt>
                <c:pt idx="6084">
                  <c:v>0.86311342592592555</c:v>
                </c:pt>
                <c:pt idx="6085">
                  <c:v>0.86312500000000036</c:v>
                </c:pt>
                <c:pt idx="6086">
                  <c:v>0.8631365740740744</c:v>
                </c:pt>
                <c:pt idx="6087">
                  <c:v>0.86314814814814844</c:v>
                </c:pt>
                <c:pt idx="6088">
                  <c:v>0.86315972222222215</c:v>
                </c:pt>
                <c:pt idx="6089">
                  <c:v>0.86317129629629685</c:v>
                </c:pt>
                <c:pt idx="6090">
                  <c:v>0.86318287037037089</c:v>
                </c:pt>
                <c:pt idx="6091">
                  <c:v>0.86319444444444482</c:v>
                </c:pt>
                <c:pt idx="6092">
                  <c:v>0.86320601851851908</c:v>
                </c:pt>
                <c:pt idx="6093">
                  <c:v>0.86322916666666671</c:v>
                </c:pt>
                <c:pt idx="6094">
                  <c:v>0.86324074074074053</c:v>
                </c:pt>
                <c:pt idx="6095">
                  <c:v>0.86325231481481479</c:v>
                </c:pt>
                <c:pt idx="6096">
                  <c:v>0.86326388888888894</c:v>
                </c:pt>
                <c:pt idx="6097">
                  <c:v>0.86327546296296298</c:v>
                </c:pt>
                <c:pt idx="6098">
                  <c:v>0.86328703703703702</c:v>
                </c:pt>
                <c:pt idx="6099">
                  <c:v>0.86331018518518521</c:v>
                </c:pt>
                <c:pt idx="6100">
                  <c:v>0.86332175925925969</c:v>
                </c:pt>
                <c:pt idx="6101">
                  <c:v>0.86333333333333362</c:v>
                </c:pt>
                <c:pt idx="6102">
                  <c:v>0.8633564814814817</c:v>
                </c:pt>
                <c:pt idx="6103">
                  <c:v>0.86336805555555562</c:v>
                </c:pt>
                <c:pt idx="6104">
                  <c:v>0.86337962962962989</c:v>
                </c:pt>
                <c:pt idx="6105">
                  <c:v>0.86339120370370404</c:v>
                </c:pt>
                <c:pt idx="6106">
                  <c:v>0.86340277777777752</c:v>
                </c:pt>
                <c:pt idx="6107">
                  <c:v>0.86341435185185156</c:v>
                </c:pt>
                <c:pt idx="6108">
                  <c:v>0.8634259259259256</c:v>
                </c:pt>
                <c:pt idx="6109">
                  <c:v>0.86343749999999997</c:v>
                </c:pt>
                <c:pt idx="6110">
                  <c:v>0.8634490740740749</c:v>
                </c:pt>
                <c:pt idx="6111">
                  <c:v>0.8634722222222222</c:v>
                </c:pt>
                <c:pt idx="6112">
                  <c:v>0.86348379629629635</c:v>
                </c:pt>
                <c:pt idx="6113">
                  <c:v>0.86349537037037083</c:v>
                </c:pt>
                <c:pt idx="6114">
                  <c:v>0.86350694444444442</c:v>
                </c:pt>
                <c:pt idx="6115">
                  <c:v>0.86351851851851891</c:v>
                </c:pt>
                <c:pt idx="6116">
                  <c:v>0.86353009259259295</c:v>
                </c:pt>
                <c:pt idx="6117">
                  <c:v>0.8635416666666671</c:v>
                </c:pt>
                <c:pt idx="6118">
                  <c:v>0.86355324074074058</c:v>
                </c:pt>
                <c:pt idx="6119">
                  <c:v>0.86356481481481484</c:v>
                </c:pt>
                <c:pt idx="6120">
                  <c:v>0.86357638888888888</c:v>
                </c:pt>
                <c:pt idx="6121">
                  <c:v>0.86358796296296247</c:v>
                </c:pt>
                <c:pt idx="6122">
                  <c:v>0.86359953703703729</c:v>
                </c:pt>
                <c:pt idx="6123">
                  <c:v>0.86362268518518581</c:v>
                </c:pt>
                <c:pt idx="6124">
                  <c:v>0.86363425925925963</c:v>
                </c:pt>
                <c:pt idx="6125">
                  <c:v>0.86364583333333433</c:v>
                </c:pt>
                <c:pt idx="6126">
                  <c:v>0.86365740740740782</c:v>
                </c:pt>
                <c:pt idx="6127">
                  <c:v>0.86366898148148163</c:v>
                </c:pt>
                <c:pt idx="6128">
                  <c:v>0.8636805555555559</c:v>
                </c:pt>
                <c:pt idx="6129">
                  <c:v>0.8636921296296296</c:v>
                </c:pt>
                <c:pt idx="6130">
                  <c:v>0.86370370370370375</c:v>
                </c:pt>
                <c:pt idx="6131">
                  <c:v>0.86371527777777812</c:v>
                </c:pt>
                <c:pt idx="6132">
                  <c:v>0.86373842592592587</c:v>
                </c:pt>
                <c:pt idx="6133">
                  <c:v>0.86375000000000035</c:v>
                </c:pt>
                <c:pt idx="6134">
                  <c:v>0.86376157407407472</c:v>
                </c:pt>
                <c:pt idx="6135">
                  <c:v>0.86377314814814843</c:v>
                </c:pt>
                <c:pt idx="6136">
                  <c:v>0.86378472222222225</c:v>
                </c:pt>
                <c:pt idx="6137">
                  <c:v>0.86379629629629684</c:v>
                </c:pt>
                <c:pt idx="6138">
                  <c:v>0.8638078703703711</c:v>
                </c:pt>
                <c:pt idx="6139">
                  <c:v>0.86381944444444492</c:v>
                </c:pt>
                <c:pt idx="6140">
                  <c:v>0.8638310185185194</c:v>
                </c:pt>
                <c:pt idx="6141">
                  <c:v>0.86384259259259333</c:v>
                </c:pt>
                <c:pt idx="6142">
                  <c:v>0.8638541666666667</c:v>
                </c:pt>
                <c:pt idx="6143">
                  <c:v>0.86387731481481511</c:v>
                </c:pt>
                <c:pt idx="6144">
                  <c:v>0.86388888888888926</c:v>
                </c:pt>
                <c:pt idx="6145">
                  <c:v>0.86390046296296286</c:v>
                </c:pt>
                <c:pt idx="6146">
                  <c:v>0.86391203703703701</c:v>
                </c:pt>
                <c:pt idx="6147">
                  <c:v>0.86392361111111171</c:v>
                </c:pt>
                <c:pt idx="6148">
                  <c:v>0.86393518518518553</c:v>
                </c:pt>
                <c:pt idx="6149">
                  <c:v>0.86394675925925923</c:v>
                </c:pt>
                <c:pt idx="6150">
                  <c:v>0.86395833333333383</c:v>
                </c:pt>
                <c:pt idx="6151">
                  <c:v>0.86396990740740764</c:v>
                </c:pt>
                <c:pt idx="6152">
                  <c:v>0.86398148148148202</c:v>
                </c:pt>
                <c:pt idx="6153">
                  <c:v>0.86400462962962965</c:v>
                </c:pt>
                <c:pt idx="6154">
                  <c:v>0.86401620370370369</c:v>
                </c:pt>
                <c:pt idx="6155">
                  <c:v>0.86402777777777784</c:v>
                </c:pt>
                <c:pt idx="6156">
                  <c:v>0.86403935185185177</c:v>
                </c:pt>
                <c:pt idx="6157">
                  <c:v>0.86405092592592558</c:v>
                </c:pt>
                <c:pt idx="6158">
                  <c:v>0.86406250000000007</c:v>
                </c:pt>
                <c:pt idx="6159">
                  <c:v>0.86407407407407477</c:v>
                </c:pt>
                <c:pt idx="6160">
                  <c:v>0.8640856481481487</c:v>
                </c:pt>
                <c:pt idx="6161">
                  <c:v>0.86409722222222252</c:v>
                </c:pt>
                <c:pt idx="6162">
                  <c:v>0.86410879629629678</c:v>
                </c:pt>
                <c:pt idx="6163">
                  <c:v>0.86412037037037082</c:v>
                </c:pt>
                <c:pt idx="6164">
                  <c:v>0.86413194444444463</c:v>
                </c:pt>
                <c:pt idx="6165">
                  <c:v>0.86414351851851934</c:v>
                </c:pt>
                <c:pt idx="6166">
                  <c:v>0.86415509259259327</c:v>
                </c:pt>
                <c:pt idx="6167">
                  <c:v>0.86417824074074068</c:v>
                </c:pt>
                <c:pt idx="6168">
                  <c:v>0.86418981481481516</c:v>
                </c:pt>
                <c:pt idx="6169">
                  <c:v>0.86420138888888931</c:v>
                </c:pt>
                <c:pt idx="6170">
                  <c:v>0.86421296296296235</c:v>
                </c:pt>
                <c:pt idx="6171">
                  <c:v>0.86422453703703705</c:v>
                </c:pt>
                <c:pt idx="6172">
                  <c:v>0.86423611111111109</c:v>
                </c:pt>
                <c:pt idx="6173">
                  <c:v>0.86424768518518569</c:v>
                </c:pt>
                <c:pt idx="6174">
                  <c:v>0.8642592592592595</c:v>
                </c:pt>
                <c:pt idx="6175">
                  <c:v>0.86427083333333399</c:v>
                </c:pt>
                <c:pt idx="6176">
                  <c:v>0.86428240740740769</c:v>
                </c:pt>
                <c:pt idx="6177">
                  <c:v>0.86429398148148162</c:v>
                </c:pt>
                <c:pt idx="6178">
                  <c:v>0.86431712962962959</c:v>
                </c:pt>
                <c:pt idx="6179">
                  <c:v>0.86432870370370374</c:v>
                </c:pt>
                <c:pt idx="6180">
                  <c:v>0.864340277777778</c:v>
                </c:pt>
                <c:pt idx="6181">
                  <c:v>0.86435185185185182</c:v>
                </c:pt>
                <c:pt idx="6182">
                  <c:v>0.86436342592592541</c:v>
                </c:pt>
                <c:pt idx="6183">
                  <c:v>0.86437500000000034</c:v>
                </c:pt>
                <c:pt idx="6184">
                  <c:v>0.86438657407407404</c:v>
                </c:pt>
                <c:pt idx="6185">
                  <c:v>0.86439814814814842</c:v>
                </c:pt>
                <c:pt idx="6186">
                  <c:v>0.86440972222222223</c:v>
                </c:pt>
                <c:pt idx="6187">
                  <c:v>0.86442129629629683</c:v>
                </c:pt>
                <c:pt idx="6188">
                  <c:v>0.8644444444444449</c:v>
                </c:pt>
                <c:pt idx="6189">
                  <c:v>0.86445601851851894</c:v>
                </c:pt>
                <c:pt idx="6190">
                  <c:v>0.86446759259259265</c:v>
                </c:pt>
                <c:pt idx="6191">
                  <c:v>0.86447916666666669</c:v>
                </c:pt>
                <c:pt idx="6192">
                  <c:v>0.8644907407407405</c:v>
                </c:pt>
                <c:pt idx="6193">
                  <c:v>0.86450231481481488</c:v>
                </c:pt>
                <c:pt idx="6194">
                  <c:v>0.86451388888888892</c:v>
                </c:pt>
                <c:pt idx="6195">
                  <c:v>0.86452546296296262</c:v>
                </c:pt>
                <c:pt idx="6196">
                  <c:v>0.86453703703703699</c:v>
                </c:pt>
                <c:pt idx="6197">
                  <c:v>0.86454861111111159</c:v>
                </c:pt>
                <c:pt idx="6198">
                  <c:v>0.86457175925925922</c:v>
                </c:pt>
                <c:pt idx="6199">
                  <c:v>0.8645833333333337</c:v>
                </c:pt>
                <c:pt idx="6200">
                  <c:v>0.86459490740740763</c:v>
                </c:pt>
                <c:pt idx="6201">
                  <c:v>0.86460648148148189</c:v>
                </c:pt>
                <c:pt idx="6202">
                  <c:v>0.86461805555555593</c:v>
                </c:pt>
                <c:pt idx="6203">
                  <c:v>0.86462962962963008</c:v>
                </c:pt>
                <c:pt idx="6204">
                  <c:v>0.86464120370370445</c:v>
                </c:pt>
                <c:pt idx="6205">
                  <c:v>0.86465277777777771</c:v>
                </c:pt>
                <c:pt idx="6206">
                  <c:v>0.86466435185185186</c:v>
                </c:pt>
                <c:pt idx="6207">
                  <c:v>0.8646759259259259</c:v>
                </c:pt>
                <c:pt idx="6208">
                  <c:v>0.86468750000000005</c:v>
                </c:pt>
                <c:pt idx="6209">
                  <c:v>0.86469907407407487</c:v>
                </c:pt>
                <c:pt idx="6210">
                  <c:v>0.86471064814814846</c:v>
                </c:pt>
                <c:pt idx="6211">
                  <c:v>0.86472222222222261</c:v>
                </c:pt>
                <c:pt idx="6212">
                  <c:v>0.86474537037037114</c:v>
                </c:pt>
                <c:pt idx="6213">
                  <c:v>0.86475694444444462</c:v>
                </c:pt>
                <c:pt idx="6214">
                  <c:v>0.86476851851851921</c:v>
                </c:pt>
                <c:pt idx="6215">
                  <c:v>0.86478009259259336</c:v>
                </c:pt>
                <c:pt idx="6216">
                  <c:v>0.86479166666666696</c:v>
                </c:pt>
                <c:pt idx="6217">
                  <c:v>0.86480324074074078</c:v>
                </c:pt>
                <c:pt idx="6218">
                  <c:v>0.86481481481481515</c:v>
                </c:pt>
                <c:pt idx="6219">
                  <c:v>0.8648263888888893</c:v>
                </c:pt>
                <c:pt idx="6220">
                  <c:v>0.86483796296296256</c:v>
                </c:pt>
                <c:pt idx="6221">
                  <c:v>0.86484953703703749</c:v>
                </c:pt>
                <c:pt idx="6222">
                  <c:v>0.86487268518518545</c:v>
                </c:pt>
                <c:pt idx="6223">
                  <c:v>0.8648842592592596</c:v>
                </c:pt>
                <c:pt idx="6224">
                  <c:v>0.8648958333333342</c:v>
                </c:pt>
                <c:pt idx="6225">
                  <c:v>0.8649074074074079</c:v>
                </c:pt>
                <c:pt idx="6226">
                  <c:v>0.86491898148148161</c:v>
                </c:pt>
                <c:pt idx="6227">
                  <c:v>0.86493055555555565</c:v>
                </c:pt>
                <c:pt idx="6228">
                  <c:v>0.86494212962962969</c:v>
                </c:pt>
                <c:pt idx="6229">
                  <c:v>0.86495370370370372</c:v>
                </c:pt>
                <c:pt idx="6230">
                  <c:v>0.8649652777777781</c:v>
                </c:pt>
                <c:pt idx="6231">
                  <c:v>0.8649768518518518</c:v>
                </c:pt>
                <c:pt idx="6232">
                  <c:v>0.86498842592592562</c:v>
                </c:pt>
                <c:pt idx="6233">
                  <c:v>0.86501157407407436</c:v>
                </c:pt>
                <c:pt idx="6234">
                  <c:v>0.86502314814814851</c:v>
                </c:pt>
                <c:pt idx="6235">
                  <c:v>0.86503472222222222</c:v>
                </c:pt>
                <c:pt idx="6236">
                  <c:v>0.86504629629629692</c:v>
                </c:pt>
                <c:pt idx="6237">
                  <c:v>0.86505787037037085</c:v>
                </c:pt>
                <c:pt idx="6238">
                  <c:v>0.86506944444444489</c:v>
                </c:pt>
                <c:pt idx="6239">
                  <c:v>0.86508101851851926</c:v>
                </c:pt>
                <c:pt idx="6240">
                  <c:v>0.86509259259259308</c:v>
                </c:pt>
                <c:pt idx="6241">
                  <c:v>0.86510416666666667</c:v>
                </c:pt>
                <c:pt idx="6242">
                  <c:v>0.86511574074074049</c:v>
                </c:pt>
                <c:pt idx="6243">
                  <c:v>0.86513888888888912</c:v>
                </c:pt>
                <c:pt idx="6244">
                  <c:v>0.86515046296296261</c:v>
                </c:pt>
                <c:pt idx="6245">
                  <c:v>0.86516203703703709</c:v>
                </c:pt>
                <c:pt idx="6246">
                  <c:v>0.86517361111111146</c:v>
                </c:pt>
                <c:pt idx="6247">
                  <c:v>0.8651851851851855</c:v>
                </c:pt>
                <c:pt idx="6248">
                  <c:v>0.86519675925925921</c:v>
                </c:pt>
                <c:pt idx="6249">
                  <c:v>0.86520833333333391</c:v>
                </c:pt>
                <c:pt idx="6250">
                  <c:v>0.86521990740740762</c:v>
                </c:pt>
                <c:pt idx="6251">
                  <c:v>0.86523148148148177</c:v>
                </c:pt>
                <c:pt idx="6252">
                  <c:v>0.86524305555555603</c:v>
                </c:pt>
                <c:pt idx="6253">
                  <c:v>0.86525462962962962</c:v>
                </c:pt>
                <c:pt idx="6254">
                  <c:v>0.86526620370370377</c:v>
                </c:pt>
                <c:pt idx="6255">
                  <c:v>0.8652777777777777</c:v>
                </c:pt>
                <c:pt idx="6256">
                  <c:v>0.86528935185185152</c:v>
                </c:pt>
                <c:pt idx="6257">
                  <c:v>0.8653124999999996</c:v>
                </c:pt>
                <c:pt idx="6258">
                  <c:v>0.86532407407407474</c:v>
                </c:pt>
                <c:pt idx="6259">
                  <c:v>0.86533564814814845</c:v>
                </c:pt>
                <c:pt idx="6260">
                  <c:v>0.8653472222222226</c:v>
                </c:pt>
                <c:pt idx="6261">
                  <c:v>0.86535879629629653</c:v>
                </c:pt>
                <c:pt idx="6262">
                  <c:v>0.86537037037037079</c:v>
                </c:pt>
                <c:pt idx="6263">
                  <c:v>0.86538194444444461</c:v>
                </c:pt>
                <c:pt idx="6264">
                  <c:v>0.8653935185185192</c:v>
                </c:pt>
                <c:pt idx="6265">
                  <c:v>0.86540509259259335</c:v>
                </c:pt>
                <c:pt idx="6266">
                  <c:v>0.8654166666666665</c:v>
                </c:pt>
                <c:pt idx="6267">
                  <c:v>0.86543981481481524</c:v>
                </c:pt>
                <c:pt idx="6268">
                  <c:v>0.86545138888888884</c:v>
                </c:pt>
                <c:pt idx="6269">
                  <c:v>0.86546296296296232</c:v>
                </c:pt>
                <c:pt idx="6270">
                  <c:v>0.86547453703703703</c:v>
                </c:pt>
                <c:pt idx="6271">
                  <c:v>0.86548611111111118</c:v>
                </c:pt>
                <c:pt idx="6272">
                  <c:v>0.86549768518518544</c:v>
                </c:pt>
                <c:pt idx="6273">
                  <c:v>0.86550925925925959</c:v>
                </c:pt>
                <c:pt idx="6274">
                  <c:v>0.86552083333333385</c:v>
                </c:pt>
                <c:pt idx="6275">
                  <c:v>0.86553240740740733</c:v>
                </c:pt>
                <c:pt idx="6276">
                  <c:v>0.86554398148148171</c:v>
                </c:pt>
                <c:pt idx="6277">
                  <c:v>0.86555555555555563</c:v>
                </c:pt>
                <c:pt idx="6278">
                  <c:v>0.8655787037037036</c:v>
                </c:pt>
                <c:pt idx="6279">
                  <c:v>0.86559027777777775</c:v>
                </c:pt>
                <c:pt idx="6280">
                  <c:v>0.86560185185185223</c:v>
                </c:pt>
                <c:pt idx="6281">
                  <c:v>0.86561342592592561</c:v>
                </c:pt>
                <c:pt idx="6282">
                  <c:v>0.86562500000000053</c:v>
                </c:pt>
                <c:pt idx="6283">
                  <c:v>0.86563657407407435</c:v>
                </c:pt>
                <c:pt idx="6284">
                  <c:v>0.86564814814814872</c:v>
                </c:pt>
                <c:pt idx="6285">
                  <c:v>0.86565972222222265</c:v>
                </c:pt>
                <c:pt idx="6286">
                  <c:v>0.86567129629629702</c:v>
                </c:pt>
                <c:pt idx="6287">
                  <c:v>0.86568287037037084</c:v>
                </c:pt>
                <c:pt idx="6288">
                  <c:v>0.86570601851851936</c:v>
                </c:pt>
                <c:pt idx="6289">
                  <c:v>0.86571759259259295</c:v>
                </c:pt>
                <c:pt idx="6290">
                  <c:v>0.86572916666666699</c:v>
                </c:pt>
                <c:pt idx="6291">
                  <c:v>0.86574074074074081</c:v>
                </c:pt>
                <c:pt idx="6292">
                  <c:v>0.86575231481481474</c:v>
                </c:pt>
                <c:pt idx="6293">
                  <c:v>0.86576388888888922</c:v>
                </c:pt>
                <c:pt idx="6294">
                  <c:v>0.86577546296296293</c:v>
                </c:pt>
                <c:pt idx="6295">
                  <c:v>0.86578703703703741</c:v>
                </c:pt>
                <c:pt idx="6296">
                  <c:v>0.86579861111111167</c:v>
                </c:pt>
                <c:pt idx="6297">
                  <c:v>0.86581018518518515</c:v>
                </c:pt>
                <c:pt idx="6298">
                  <c:v>0.86582175925925964</c:v>
                </c:pt>
                <c:pt idx="6299">
                  <c:v>0.86583333333333379</c:v>
                </c:pt>
                <c:pt idx="6300">
                  <c:v>0.86584490740740783</c:v>
                </c:pt>
                <c:pt idx="6301">
                  <c:v>0.86585648148148164</c:v>
                </c:pt>
                <c:pt idx="6302">
                  <c:v>0.86587962962963005</c:v>
                </c:pt>
                <c:pt idx="6303">
                  <c:v>0.8658912037037042</c:v>
                </c:pt>
                <c:pt idx="6304">
                  <c:v>0.8659027777777778</c:v>
                </c:pt>
                <c:pt idx="6305">
                  <c:v>0.8659143518518515</c:v>
                </c:pt>
                <c:pt idx="6306">
                  <c:v>0.86592592592592599</c:v>
                </c:pt>
                <c:pt idx="6307">
                  <c:v>0.86593749999999992</c:v>
                </c:pt>
                <c:pt idx="6308">
                  <c:v>0.86594907407407495</c:v>
                </c:pt>
                <c:pt idx="6309">
                  <c:v>0.86596064814814855</c:v>
                </c:pt>
                <c:pt idx="6310">
                  <c:v>0.86597222222222225</c:v>
                </c:pt>
                <c:pt idx="6311">
                  <c:v>0.86598379629629663</c:v>
                </c:pt>
                <c:pt idx="6312">
                  <c:v>0.865995370370371</c:v>
                </c:pt>
                <c:pt idx="6313">
                  <c:v>0.86601851851851896</c:v>
                </c:pt>
                <c:pt idx="6314">
                  <c:v>0.86603009259259334</c:v>
                </c:pt>
                <c:pt idx="6315">
                  <c:v>0.86604166666666704</c:v>
                </c:pt>
                <c:pt idx="6316">
                  <c:v>0.86605324074074053</c:v>
                </c:pt>
                <c:pt idx="6317">
                  <c:v>0.86606481481481512</c:v>
                </c:pt>
                <c:pt idx="6318">
                  <c:v>0.86607638888888883</c:v>
                </c:pt>
                <c:pt idx="6319">
                  <c:v>0.86608796296296253</c:v>
                </c:pt>
                <c:pt idx="6320">
                  <c:v>0.86609953703703746</c:v>
                </c:pt>
                <c:pt idx="6321">
                  <c:v>0.86611111111111105</c:v>
                </c:pt>
                <c:pt idx="6322">
                  <c:v>0.86612268518518554</c:v>
                </c:pt>
                <c:pt idx="6323">
                  <c:v>0.86614583333333417</c:v>
                </c:pt>
                <c:pt idx="6324">
                  <c:v>0.86615740740740765</c:v>
                </c:pt>
                <c:pt idx="6325">
                  <c:v>0.86616898148148169</c:v>
                </c:pt>
                <c:pt idx="6326">
                  <c:v>0.86618055555555562</c:v>
                </c:pt>
                <c:pt idx="6327">
                  <c:v>0.86619212962962966</c:v>
                </c:pt>
                <c:pt idx="6328">
                  <c:v>0.8662037037037037</c:v>
                </c:pt>
                <c:pt idx="6329">
                  <c:v>0.86621527777777774</c:v>
                </c:pt>
                <c:pt idx="6330">
                  <c:v>0.86622685185185189</c:v>
                </c:pt>
                <c:pt idx="6331">
                  <c:v>0.8662384259259257</c:v>
                </c:pt>
                <c:pt idx="6332">
                  <c:v>0.8662500000000003</c:v>
                </c:pt>
                <c:pt idx="6333">
                  <c:v>0.86626157407407445</c:v>
                </c:pt>
                <c:pt idx="6334">
                  <c:v>0.86628472222222219</c:v>
                </c:pt>
                <c:pt idx="6335">
                  <c:v>0.86629629629629656</c:v>
                </c:pt>
                <c:pt idx="6336">
                  <c:v>0.86630787037037082</c:v>
                </c:pt>
                <c:pt idx="6337">
                  <c:v>0.86631944444444464</c:v>
                </c:pt>
                <c:pt idx="6338">
                  <c:v>0.86633101851851924</c:v>
                </c:pt>
                <c:pt idx="6339">
                  <c:v>0.86634259259259294</c:v>
                </c:pt>
                <c:pt idx="6340">
                  <c:v>0.86635416666666654</c:v>
                </c:pt>
                <c:pt idx="6341">
                  <c:v>0.86636574074074058</c:v>
                </c:pt>
                <c:pt idx="6342">
                  <c:v>0.86637731481481473</c:v>
                </c:pt>
                <c:pt idx="6343">
                  <c:v>0.86638888888888921</c:v>
                </c:pt>
                <c:pt idx="6344">
                  <c:v>0.86640046296296269</c:v>
                </c:pt>
                <c:pt idx="6345">
                  <c:v>0.86641203703703706</c:v>
                </c:pt>
                <c:pt idx="6346">
                  <c:v>0.86642361111111144</c:v>
                </c:pt>
                <c:pt idx="6347">
                  <c:v>0.86644675925925929</c:v>
                </c:pt>
                <c:pt idx="6348">
                  <c:v>0.86645833333333377</c:v>
                </c:pt>
                <c:pt idx="6349">
                  <c:v>0.8664699074074077</c:v>
                </c:pt>
                <c:pt idx="6350">
                  <c:v>0.86648148148148163</c:v>
                </c:pt>
                <c:pt idx="6351">
                  <c:v>0.866493055555556</c:v>
                </c:pt>
                <c:pt idx="6352">
                  <c:v>0.8665046296296296</c:v>
                </c:pt>
                <c:pt idx="6353">
                  <c:v>0.86651620370370352</c:v>
                </c:pt>
                <c:pt idx="6354">
                  <c:v>0.86652777777777779</c:v>
                </c:pt>
                <c:pt idx="6355">
                  <c:v>0.8665393518518516</c:v>
                </c:pt>
                <c:pt idx="6356">
                  <c:v>0.86655092592592542</c:v>
                </c:pt>
                <c:pt idx="6357">
                  <c:v>0.86656249999999968</c:v>
                </c:pt>
                <c:pt idx="6358">
                  <c:v>0.86658564814814854</c:v>
                </c:pt>
                <c:pt idx="6359">
                  <c:v>0.86659722222222213</c:v>
                </c:pt>
                <c:pt idx="6360">
                  <c:v>0.86660879629629683</c:v>
                </c:pt>
                <c:pt idx="6361">
                  <c:v>0.86662037037037098</c:v>
                </c:pt>
                <c:pt idx="6362">
                  <c:v>0.86663194444444491</c:v>
                </c:pt>
                <c:pt idx="6363">
                  <c:v>0.8666435185185194</c:v>
                </c:pt>
                <c:pt idx="6364">
                  <c:v>0.86665509259259355</c:v>
                </c:pt>
                <c:pt idx="6365">
                  <c:v>0.8666666666666667</c:v>
                </c:pt>
                <c:pt idx="6366">
                  <c:v>0.86667824074074085</c:v>
                </c:pt>
                <c:pt idx="6367">
                  <c:v>0.86668981481481544</c:v>
                </c:pt>
                <c:pt idx="6368">
                  <c:v>0.86671296296296241</c:v>
                </c:pt>
                <c:pt idx="6369">
                  <c:v>0.86672453703703733</c:v>
                </c:pt>
                <c:pt idx="6370">
                  <c:v>0.86673611111111104</c:v>
                </c:pt>
                <c:pt idx="6371">
                  <c:v>0.86674768518518575</c:v>
                </c:pt>
                <c:pt idx="6372">
                  <c:v>0.86675925925925978</c:v>
                </c:pt>
                <c:pt idx="6373">
                  <c:v>0.86677083333333405</c:v>
                </c:pt>
                <c:pt idx="6374">
                  <c:v>0.86678240740740764</c:v>
                </c:pt>
                <c:pt idx="6375">
                  <c:v>0.8667939814814819</c:v>
                </c:pt>
                <c:pt idx="6376">
                  <c:v>0.86680555555555594</c:v>
                </c:pt>
                <c:pt idx="6377">
                  <c:v>0.86681712962962953</c:v>
                </c:pt>
                <c:pt idx="6378">
                  <c:v>0.86682870370370402</c:v>
                </c:pt>
                <c:pt idx="6379">
                  <c:v>0.86685185185185221</c:v>
                </c:pt>
                <c:pt idx="6380">
                  <c:v>0.86686342592592558</c:v>
                </c:pt>
                <c:pt idx="6381">
                  <c:v>0.86687499999999995</c:v>
                </c:pt>
                <c:pt idx="6382">
                  <c:v>0.86688657407407443</c:v>
                </c:pt>
                <c:pt idx="6383">
                  <c:v>0.86689814814814881</c:v>
                </c:pt>
                <c:pt idx="6384">
                  <c:v>0.86690972222222251</c:v>
                </c:pt>
                <c:pt idx="6385">
                  <c:v>0.86692129629629699</c:v>
                </c:pt>
                <c:pt idx="6386">
                  <c:v>0.86693287037037092</c:v>
                </c:pt>
                <c:pt idx="6387">
                  <c:v>0.86694444444444485</c:v>
                </c:pt>
                <c:pt idx="6388">
                  <c:v>0.86695601851851911</c:v>
                </c:pt>
                <c:pt idx="6389">
                  <c:v>0.86696759259259293</c:v>
                </c:pt>
                <c:pt idx="6390">
                  <c:v>0.86697916666666675</c:v>
                </c:pt>
                <c:pt idx="6391">
                  <c:v>0.86699074074074067</c:v>
                </c:pt>
                <c:pt idx="6392">
                  <c:v>0.86701388888888919</c:v>
                </c:pt>
                <c:pt idx="6393">
                  <c:v>0.86702546296296301</c:v>
                </c:pt>
                <c:pt idx="6394">
                  <c:v>0.86703703703703694</c:v>
                </c:pt>
                <c:pt idx="6395">
                  <c:v>0.86704861111111176</c:v>
                </c:pt>
                <c:pt idx="6396">
                  <c:v>0.86706018518518524</c:v>
                </c:pt>
                <c:pt idx="6397">
                  <c:v>0.86707175925925961</c:v>
                </c:pt>
                <c:pt idx="6398">
                  <c:v>0.86708333333333365</c:v>
                </c:pt>
                <c:pt idx="6399">
                  <c:v>0.86709490740740791</c:v>
                </c:pt>
                <c:pt idx="6400">
                  <c:v>0.86710648148148162</c:v>
                </c:pt>
                <c:pt idx="6401">
                  <c:v>0.86711805555555599</c:v>
                </c:pt>
                <c:pt idx="6402">
                  <c:v>0.86712962962963003</c:v>
                </c:pt>
                <c:pt idx="6403">
                  <c:v>0.86715277777777777</c:v>
                </c:pt>
                <c:pt idx="6404">
                  <c:v>0.86716435185185159</c:v>
                </c:pt>
                <c:pt idx="6405">
                  <c:v>0.86717592592592552</c:v>
                </c:pt>
                <c:pt idx="6406">
                  <c:v>0.8671875</c:v>
                </c:pt>
                <c:pt idx="6407">
                  <c:v>0.86719907407407493</c:v>
                </c:pt>
                <c:pt idx="6408">
                  <c:v>0.86721064814814841</c:v>
                </c:pt>
                <c:pt idx="6409">
                  <c:v>0.86722222222222223</c:v>
                </c:pt>
                <c:pt idx="6410">
                  <c:v>0.8672337962962966</c:v>
                </c:pt>
                <c:pt idx="6411">
                  <c:v>0.86724537037037086</c:v>
                </c:pt>
                <c:pt idx="6412">
                  <c:v>0.86725694444444434</c:v>
                </c:pt>
                <c:pt idx="6413">
                  <c:v>0.8672800925925932</c:v>
                </c:pt>
                <c:pt idx="6414">
                  <c:v>0.86729166666666702</c:v>
                </c:pt>
                <c:pt idx="6415">
                  <c:v>0.8673032407407405</c:v>
                </c:pt>
                <c:pt idx="6416">
                  <c:v>0.86731481481481509</c:v>
                </c:pt>
                <c:pt idx="6417">
                  <c:v>0.86732638888888891</c:v>
                </c:pt>
                <c:pt idx="6418">
                  <c:v>0.86733796296296251</c:v>
                </c:pt>
                <c:pt idx="6419">
                  <c:v>0.86734953703703732</c:v>
                </c:pt>
                <c:pt idx="6420">
                  <c:v>0.86736111111111114</c:v>
                </c:pt>
                <c:pt idx="6421">
                  <c:v>0.86737268518518551</c:v>
                </c:pt>
                <c:pt idx="6422">
                  <c:v>0.86738425925925933</c:v>
                </c:pt>
                <c:pt idx="6423">
                  <c:v>0.86739583333333403</c:v>
                </c:pt>
                <c:pt idx="6424">
                  <c:v>0.86741898148148155</c:v>
                </c:pt>
                <c:pt idx="6425">
                  <c:v>0.8674305555555557</c:v>
                </c:pt>
                <c:pt idx="6426">
                  <c:v>0.86744212962962952</c:v>
                </c:pt>
                <c:pt idx="6427">
                  <c:v>0.86745370370370367</c:v>
                </c:pt>
                <c:pt idx="6428">
                  <c:v>0.86746527777777782</c:v>
                </c:pt>
                <c:pt idx="6429">
                  <c:v>0.86747685185185153</c:v>
                </c:pt>
                <c:pt idx="6430">
                  <c:v>0.86748842592592557</c:v>
                </c:pt>
                <c:pt idx="6431">
                  <c:v>0.86750000000000005</c:v>
                </c:pt>
                <c:pt idx="6432">
                  <c:v>0.86751157407407442</c:v>
                </c:pt>
                <c:pt idx="6433">
                  <c:v>0.86752314814814813</c:v>
                </c:pt>
                <c:pt idx="6434">
                  <c:v>0.86753472222222217</c:v>
                </c:pt>
                <c:pt idx="6435">
                  <c:v>0.86754629629629665</c:v>
                </c:pt>
                <c:pt idx="6436">
                  <c:v>0.86755787037037091</c:v>
                </c:pt>
                <c:pt idx="6437">
                  <c:v>0.86756944444444462</c:v>
                </c:pt>
                <c:pt idx="6438">
                  <c:v>0.86759259259259303</c:v>
                </c:pt>
                <c:pt idx="6439">
                  <c:v>0.86760416666666673</c:v>
                </c:pt>
                <c:pt idx="6440">
                  <c:v>0.86761574074074066</c:v>
                </c:pt>
                <c:pt idx="6441">
                  <c:v>0.86762731481481514</c:v>
                </c:pt>
                <c:pt idx="6442">
                  <c:v>0.86763888888888963</c:v>
                </c:pt>
                <c:pt idx="6443">
                  <c:v>0.867650462962963</c:v>
                </c:pt>
                <c:pt idx="6444">
                  <c:v>0.86766203703703704</c:v>
                </c:pt>
                <c:pt idx="6445">
                  <c:v>0.86767361111111174</c:v>
                </c:pt>
                <c:pt idx="6446">
                  <c:v>0.86768518518518556</c:v>
                </c:pt>
                <c:pt idx="6447">
                  <c:v>0.86769675925925915</c:v>
                </c:pt>
                <c:pt idx="6448">
                  <c:v>0.8677199074074079</c:v>
                </c:pt>
                <c:pt idx="6449">
                  <c:v>0.86773148148148194</c:v>
                </c:pt>
                <c:pt idx="6450">
                  <c:v>0.86774305555555609</c:v>
                </c:pt>
                <c:pt idx="6451">
                  <c:v>0.86775462962963001</c:v>
                </c:pt>
                <c:pt idx="6452">
                  <c:v>0.86776620370370372</c:v>
                </c:pt>
                <c:pt idx="6453">
                  <c:v>0.8677777777777782</c:v>
                </c:pt>
                <c:pt idx="6454">
                  <c:v>0.8677893518518518</c:v>
                </c:pt>
                <c:pt idx="6455">
                  <c:v>0.86780092592592561</c:v>
                </c:pt>
                <c:pt idx="6456">
                  <c:v>0.86781249999999999</c:v>
                </c:pt>
                <c:pt idx="6457">
                  <c:v>0.86782407407407491</c:v>
                </c:pt>
                <c:pt idx="6458">
                  <c:v>0.86783564814814873</c:v>
                </c:pt>
                <c:pt idx="6459">
                  <c:v>0.86785879629629692</c:v>
                </c:pt>
                <c:pt idx="6460">
                  <c:v>0.86787037037037085</c:v>
                </c:pt>
                <c:pt idx="6461">
                  <c:v>0.86788194444444478</c:v>
                </c:pt>
                <c:pt idx="6462">
                  <c:v>0.86789351851851926</c:v>
                </c:pt>
                <c:pt idx="6463">
                  <c:v>0.86790509259259341</c:v>
                </c:pt>
                <c:pt idx="6464">
                  <c:v>0.86791666666666667</c:v>
                </c:pt>
                <c:pt idx="6465">
                  <c:v>0.86792824074074071</c:v>
                </c:pt>
                <c:pt idx="6466">
                  <c:v>0.86793981481481552</c:v>
                </c:pt>
                <c:pt idx="6467">
                  <c:v>0.86795138888888923</c:v>
                </c:pt>
                <c:pt idx="6468">
                  <c:v>0.86796296296296238</c:v>
                </c:pt>
                <c:pt idx="6469">
                  <c:v>0.86798611111111112</c:v>
                </c:pt>
                <c:pt idx="6470">
                  <c:v>0.86799768518518583</c:v>
                </c:pt>
                <c:pt idx="6471">
                  <c:v>0.86800925925925954</c:v>
                </c:pt>
                <c:pt idx="6472">
                  <c:v>0.86802083333333413</c:v>
                </c:pt>
                <c:pt idx="6473">
                  <c:v>0.86803240740740761</c:v>
                </c:pt>
                <c:pt idx="6474">
                  <c:v>0.86804398148148165</c:v>
                </c:pt>
                <c:pt idx="6475">
                  <c:v>0.86805555555555591</c:v>
                </c:pt>
                <c:pt idx="6476">
                  <c:v>0.86806712962962951</c:v>
                </c:pt>
                <c:pt idx="6477">
                  <c:v>0.8680787037037041</c:v>
                </c:pt>
                <c:pt idx="6478">
                  <c:v>0.86809027777777814</c:v>
                </c:pt>
                <c:pt idx="6479">
                  <c:v>0.86810185185185185</c:v>
                </c:pt>
                <c:pt idx="6480">
                  <c:v>0.86811342592592555</c:v>
                </c:pt>
                <c:pt idx="6481">
                  <c:v>0.86812500000000048</c:v>
                </c:pt>
                <c:pt idx="6482">
                  <c:v>0.8681365740740743</c:v>
                </c:pt>
                <c:pt idx="6483">
                  <c:v>0.8681597222222226</c:v>
                </c:pt>
                <c:pt idx="6484">
                  <c:v>0.86817129629629686</c:v>
                </c:pt>
                <c:pt idx="6485">
                  <c:v>0.86818287037037079</c:v>
                </c:pt>
                <c:pt idx="6486">
                  <c:v>0.86819444444444482</c:v>
                </c:pt>
                <c:pt idx="6487">
                  <c:v>0.86820601851851908</c:v>
                </c:pt>
                <c:pt idx="6488">
                  <c:v>0.86821759259259301</c:v>
                </c:pt>
                <c:pt idx="6489">
                  <c:v>0.86822916666666661</c:v>
                </c:pt>
                <c:pt idx="6490">
                  <c:v>0.86824074074074076</c:v>
                </c:pt>
                <c:pt idx="6491">
                  <c:v>0.8682523148148148</c:v>
                </c:pt>
                <c:pt idx="6492">
                  <c:v>0.86826388888888895</c:v>
                </c:pt>
                <c:pt idx="6493">
                  <c:v>0.86828703703703702</c:v>
                </c:pt>
                <c:pt idx="6494">
                  <c:v>0.86829861111111173</c:v>
                </c:pt>
                <c:pt idx="6495">
                  <c:v>0.86831018518518521</c:v>
                </c:pt>
                <c:pt idx="6496">
                  <c:v>0.86832175925925925</c:v>
                </c:pt>
                <c:pt idx="6497">
                  <c:v>0.86833333333333362</c:v>
                </c:pt>
                <c:pt idx="6498">
                  <c:v>0.86834490740740777</c:v>
                </c:pt>
                <c:pt idx="6499">
                  <c:v>0.8683564814814817</c:v>
                </c:pt>
                <c:pt idx="6500">
                  <c:v>0.86836805555555563</c:v>
                </c:pt>
                <c:pt idx="6501">
                  <c:v>0.86837962962963</c:v>
                </c:pt>
                <c:pt idx="6502">
                  <c:v>0.86839120370370404</c:v>
                </c:pt>
                <c:pt idx="6503">
                  <c:v>0.86840277777777752</c:v>
                </c:pt>
                <c:pt idx="6504">
                  <c:v>0.8684259259259256</c:v>
                </c:pt>
                <c:pt idx="6505">
                  <c:v>0.86843750000000008</c:v>
                </c:pt>
                <c:pt idx="6506">
                  <c:v>0.86844907407407479</c:v>
                </c:pt>
                <c:pt idx="6507">
                  <c:v>0.8684606481481485</c:v>
                </c:pt>
                <c:pt idx="6508">
                  <c:v>0.8684722222222222</c:v>
                </c:pt>
                <c:pt idx="6509">
                  <c:v>0.86848379629629635</c:v>
                </c:pt>
                <c:pt idx="6510">
                  <c:v>0.86849537037037083</c:v>
                </c:pt>
                <c:pt idx="6511">
                  <c:v>0.86850694444444443</c:v>
                </c:pt>
                <c:pt idx="6512">
                  <c:v>0.86851851851851902</c:v>
                </c:pt>
                <c:pt idx="6513">
                  <c:v>0.86853009259259295</c:v>
                </c:pt>
                <c:pt idx="6514">
                  <c:v>0.86855324074074058</c:v>
                </c:pt>
                <c:pt idx="6515">
                  <c:v>0.86856481481481485</c:v>
                </c:pt>
                <c:pt idx="6516">
                  <c:v>0.86857638888888899</c:v>
                </c:pt>
                <c:pt idx="6517">
                  <c:v>0.86858796296296237</c:v>
                </c:pt>
                <c:pt idx="6518">
                  <c:v>0.86859953703703741</c:v>
                </c:pt>
                <c:pt idx="6519">
                  <c:v>0.86861111111111144</c:v>
                </c:pt>
                <c:pt idx="6520">
                  <c:v>0.86862268518518582</c:v>
                </c:pt>
                <c:pt idx="6521">
                  <c:v>0.86863425925925952</c:v>
                </c:pt>
                <c:pt idx="6522">
                  <c:v>0.86864583333333434</c:v>
                </c:pt>
                <c:pt idx="6523">
                  <c:v>0.86865740740740793</c:v>
                </c:pt>
                <c:pt idx="6524">
                  <c:v>0.86866898148148164</c:v>
                </c:pt>
                <c:pt idx="6525">
                  <c:v>0.86868055555555601</c:v>
                </c:pt>
                <c:pt idx="6526">
                  <c:v>0.86869212962962961</c:v>
                </c:pt>
                <c:pt idx="6527">
                  <c:v>0.86870370370370409</c:v>
                </c:pt>
                <c:pt idx="6528">
                  <c:v>0.86872685185185183</c:v>
                </c:pt>
                <c:pt idx="6529">
                  <c:v>0.86873842592592598</c:v>
                </c:pt>
                <c:pt idx="6530">
                  <c:v>0.86875000000000036</c:v>
                </c:pt>
                <c:pt idx="6531">
                  <c:v>0.86876157407407473</c:v>
                </c:pt>
                <c:pt idx="6532">
                  <c:v>0.86877314814814843</c:v>
                </c:pt>
                <c:pt idx="6533">
                  <c:v>0.86878472222222225</c:v>
                </c:pt>
                <c:pt idx="6534">
                  <c:v>0.86879629629629684</c:v>
                </c:pt>
                <c:pt idx="6535">
                  <c:v>0.86880787037037099</c:v>
                </c:pt>
                <c:pt idx="6536">
                  <c:v>0.86881944444444492</c:v>
                </c:pt>
                <c:pt idx="6537">
                  <c:v>0.8688310185185194</c:v>
                </c:pt>
                <c:pt idx="6538">
                  <c:v>0.86885416666666671</c:v>
                </c:pt>
                <c:pt idx="6539">
                  <c:v>0.86886574074074052</c:v>
                </c:pt>
                <c:pt idx="6540">
                  <c:v>0.86887731481481523</c:v>
                </c:pt>
                <c:pt idx="6541">
                  <c:v>0.86888888888888915</c:v>
                </c:pt>
                <c:pt idx="6542">
                  <c:v>0.86890046296296297</c:v>
                </c:pt>
                <c:pt idx="6543">
                  <c:v>0.86891203703703701</c:v>
                </c:pt>
                <c:pt idx="6544">
                  <c:v>0.86892361111111172</c:v>
                </c:pt>
                <c:pt idx="6545">
                  <c:v>0.86893518518518542</c:v>
                </c:pt>
                <c:pt idx="6546">
                  <c:v>0.86894675925925924</c:v>
                </c:pt>
                <c:pt idx="6547">
                  <c:v>0.86895833333333383</c:v>
                </c:pt>
                <c:pt idx="6548">
                  <c:v>0.86896990740740765</c:v>
                </c:pt>
                <c:pt idx="6549">
                  <c:v>0.86899305555555595</c:v>
                </c:pt>
                <c:pt idx="6550">
                  <c:v>0.86900462962962965</c:v>
                </c:pt>
                <c:pt idx="6551">
                  <c:v>0.8690162037037038</c:v>
                </c:pt>
                <c:pt idx="6552">
                  <c:v>0.86902777777777773</c:v>
                </c:pt>
                <c:pt idx="6553">
                  <c:v>0.86903935185185188</c:v>
                </c:pt>
                <c:pt idx="6554">
                  <c:v>0.86905092592592559</c:v>
                </c:pt>
                <c:pt idx="6555">
                  <c:v>0.86906250000000007</c:v>
                </c:pt>
                <c:pt idx="6556">
                  <c:v>0.86907407407407467</c:v>
                </c:pt>
                <c:pt idx="6557">
                  <c:v>0.8690856481481487</c:v>
                </c:pt>
                <c:pt idx="6558">
                  <c:v>0.86909722222222263</c:v>
                </c:pt>
                <c:pt idx="6559">
                  <c:v>0.86912037037037082</c:v>
                </c:pt>
                <c:pt idx="6560">
                  <c:v>0.86913194444444464</c:v>
                </c:pt>
                <c:pt idx="6561">
                  <c:v>0.86914351851851934</c:v>
                </c:pt>
                <c:pt idx="6562">
                  <c:v>0.86915509259259327</c:v>
                </c:pt>
                <c:pt idx="6563">
                  <c:v>0.86916666666666653</c:v>
                </c:pt>
                <c:pt idx="6564">
                  <c:v>0.86917824074074079</c:v>
                </c:pt>
                <c:pt idx="6565">
                  <c:v>0.86918981481481516</c:v>
                </c:pt>
                <c:pt idx="6566">
                  <c:v>0.8692013888888892</c:v>
                </c:pt>
                <c:pt idx="6567">
                  <c:v>0.86921296296296235</c:v>
                </c:pt>
                <c:pt idx="6568">
                  <c:v>0.86922453703703739</c:v>
                </c:pt>
                <c:pt idx="6569">
                  <c:v>0.86923611111111121</c:v>
                </c:pt>
                <c:pt idx="6570">
                  <c:v>0.86924768518518558</c:v>
                </c:pt>
                <c:pt idx="6571">
                  <c:v>0.86925925925925962</c:v>
                </c:pt>
                <c:pt idx="6572">
                  <c:v>0.86927083333333399</c:v>
                </c:pt>
                <c:pt idx="6573">
                  <c:v>0.86929398148148163</c:v>
                </c:pt>
                <c:pt idx="6574">
                  <c:v>0.86930555555555589</c:v>
                </c:pt>
                <c:pt idx="6575">
                  <c:v>0.86931712962962959</c:v>
                </c:pt>
                <c:pt idx="6576">
                  <c:v>0.86932870370370363</c:v>
                </c:pt>
                <c:pt idx="6577">
                  <c:v>0.86934027777777811</c:v>
                </c:pt>
                <c:pt idx="6578">
                  <c:v>0.86935185185185182</c:v>
                </c:pt>
                <c:pt idx="6579">
                  <c:v>0.86936342592592553</c:v>
                </c:pt>
                <c:pt idx="6580">
                  <c:v>0.8693749999999999</c:v>
                </c:pt>
                <c:pt idx="6581">
                  <c:v>0.86938657407407405</c:v>
                </c:pt>
                <c:pt idx="6582">
                  <c:v>0.86939814814814853</c:v>
                </c:pt>
                <c:pt idx="6583">
                  <c:v>0.86942129629629683</c:v>
                </c:pt>
                <c:pt idx="6584">
                  <c:v>0.86943287037037065</c:v>
                </c:pt>
                <c:pt idx="6585">
                  <c:v>0.86944444444444491</c:v>
                </c:pt>
                <c:pt idx="6586">
                  <c:v>0.86945601851851895</c:v>
                </c:pt>
                <c:pt idx="6587">
                  <c:v>0.86946759259259265</c:v>
                </c:pt>
                <c:pt idx="6588">
                  <c:v>0.86947916666666669</c:v>
                </c:pt>
                <c:pt idx="6589">
                  <c:v>0.86949074074074051</c:v>
                </c:pt>
                <c:pt idx="6590">
                  <c:v>0.86950231481481488</c:v>
                </c:pt>
                <c:pt idx="6591">
                  <c:v>0.86951388888888881</c:v>
                </c:pt>
                <c:pt idx="6592">
                  <c:v>0.86952546296296296</c:v>
                </c:pt>
                <c:pt idx="6593">
                  <c:v>0.86953703703703711</c:v>
                </c:pt>
                <c:pt idx="6594">
                  <c:v>0.86956018518518519</c:v>
                </c:pt>
                <c:pt idx="6595">
                  <c:v>0.86957175925925922</c:v>
                </c:pt>
                <c:pt idx="6596">
                  <c:v>0.8695833333333336</c:v>
                </c:pt>
                <c:pt idx="6597">
                  <c:v>0.86959490740740764</c:v>
                </c:pt>
                <c:pt idx="6598">
                  <c:v>0.8696064814814819</c:v>
                </c:pt>
                <c:pt idx="6599">
                  <c:v>0.86961805555555594</c:v>
                </c:pt>
                <c:pt idx="6600">
                  <c:v>0.86962962962963009</c:v>
                </c:pt>
                <c:pt idx="6601">
                  <c:v>0.86964120370370435</c:v>
                </c:pt>
                <c:pt idx="6602">
                  <c:v>0.86965277777777772</c:v>
                </c:pt>
                <c:pt idx="6603">
                  <c:v>0.86967592592592602</c:v>
                </c:pt>
                <c:pt idx="6604">
                  <c:v>0.86968749999999995</c:v>
                </c:pt>
                <c:pt idx="6605">
                  <c:v>0.8696990740740751</c:v>
                </c:pt>
                <c:pt idx="6606">
                  <c:v>0.86971064814814858</c:v>
                </c:pt>
                <c:pt idx="6607">
                  <c:v>0.86972222222222262</c:v>
                </c:pt>
                <c:pt idx="6608">
                  <c:v>0.86973379629629655</c:v>
                </c:pt>
                <c:pt idx="6609">
                  <c:v>0.86974537037037114</c:v>
                </c:pt>
                <c:pt idx="6610">
                  <c:v>0.86975694444444462</c:v>
                </c:pt>
                <c:pt idx="6611">
                  <c:v>0.86976851851851922</c:v>
                </c:pt>
                <c:pt idx="6612">
                  <c:v>0.86978009259259337</c:v>
                </c:pt>
                <c:pt idx="6613">
                  <c:v>0.86979166666666696</c:v>
                </c:pt>
                <c:pt idx="6614">
                  <c:v>0.86980324074074078</c:v>
                </c:pt>
                <c:pt idx="6615">
                  <c:v>0.86981481481481504</c:v>
                </c:pt>
                <c:pt idx="6616">
                  <c:v>0.86983796296296267</c:v>
                </c:pt>
                <c:pt idx="6617">
                  <c:v>0.8698495370370376</c:v>
                </c:pt>
                <c:pt idx="6618">
                  <c:v>0.86986111111111142</c:v>
                </c:pt>
                <c:pt idx="6619">
                  <c:v>0.86987268518518546</c:v>
                </c:pt>
                <c:pt idx="6620">
                  <c:v>0.86988425925925961</c:v>
                </c:pt>
                <c:pt idx="6621">
                  <c:v>0.86989583333333442</c:v>
                </c:pt>
                <c:pt idx="6622">
                  <c:v>0.8699074074074078</c:v>
                </c:pt>
                <c:pt idx="6623">
                  <c:v>0.86991898148148161</c:v>
                </c:pt>
                <c:pt idx="6624">
                  <c:v>0.86993055555555565</c:v>
                </c:pt>
                <c:pt idx="6625">
                  <c:v>0.86994212962962969</c:v>
                </c:pt>
                <c:pt idx="6626">
                  <c:v>0.8699652777777781</c:v>
                </c:pt>
                <c:pt idx="6627">
                  <c:v>0.86997685185185192</c:v>
                </c:pt>
                <c:pt idx="6628">
                  <c:v>0.86998842592592596</c:v>
                </c:pt>
                <c:pt idx="6629">
                  <c:v>0.87000000000000033</c:v>
                </c:pt>
                <c:pt idx="6630">
                  <c:v>0.87001157407407448</c:v>
                </c:pt>
                <c:pt idx="6631">
                  <c:v>0.87002314814814852</c:v>
                </c:pt>
                <c:pt idx="6632">
                  <c:v>0.87003472222222233</c:v>
                </c:pt>
                <c:pt idx="6633">
                  <c:v>0.87004629629629682</c:v>
                </c:pt>
                <c:pt idx="6634">
                  <c:v>0.87005787037037086</c:v>
                </c:pt>
                <c:pt idx="6635">
                  <c:v>0.87006944444444489</c:v>
                </c:pt>
                <c:pt idx="6636">
                  <c:v>0.87008101851851927</c:v>
                </c:pt>
                <c:pt idx="6637">
                  <c:v>0.87010416666666668</c:v>
                </c:pt>
                <c:pt idx="6638">
                  <c:v>0.8701157407407405</c:v>
                </c:pt>
                <c:pt idx="6639">
                  <c:v>0.87012731481481509</c:v>
                </c:pt>
                <c:pt idx="6640">
                  <c:v>0.87013888888888924</c:v>
                </c:pt>
                <c:pt idx="6641">
                  <c:v>0.87015046296296261</c:v>
                </c:pt>
                <c:pt idx="6642">
                  <c:v>0.87016203703703709</c:v>
                </c:pt>
                <c:pt idx="6643">
                  <c:v>0.87017361111111136</c:v>
                </c:pt>
                <c:pt idx="6644">
                  <c:v>0.87018518518518551</c:v>
                </c:pt>
                <c:pt idx="6645">
                  <c:v>0.87019675925925932</c:v>
                </c:pt>
                <c:pt idx="6646">
                  <c:v>0.87020833333333392</c:v>
                </c:pt>
                <c:pt idx="6647">
                  <c:v>0.87021990740740762</c:v>
                </c:pt>
                <c:pt idx="6648">
                  <c:v>0.87024305555555603</c:v>
                </c:pt>
                <c:pt idx="6649">
                  <c:v>0.87025462962962974</c:v>
                </c:pt>
                <c:pt idx="6650">
                  <c:v>0.87026620370370367</c:v>
                </c:pt>
                <c:pt idx="6651">
                  <c:v>0.87027777777777782</c:v>
                </c:pt>
                <c:pt idx="6652">
                  <c:v>0.87028935185185186</c:v>
                </c:pt>
                <c:pt idx="6653">
                  <c:v>0.87030092592592556</c:v>
                </c:pt>
                <c:pt idx="6654">
                  <c:v>0.8703124999999996</c:v>
                </c:pt>
                <c:pt idx="6655">
                  <c:v>0.87032407407407475</c:v>
                </c:pt>
                <c:pt idx="6656">
                  <c:v>0.87033564814814868</c:v>
                </c:pt>
                <c:pt idx="6657">
                  <c:v>0.87034722222222249</c:v>
                </c:pt>
                <c:pt idx="6658">
                  <c:v>0.87035879629629664</c:v>
                </c:pt>
                <c:pt idx="6659">
                  <c:v>0.87037037037037079</c:v>
                </c:pt>
                <c:pt idx="6660">
                  <c:v>0.87038194444444461</c:v>
                </c:pt>
                <c:pt idx="6661">
                  <c:v>0.87040509259259335</c:v>
                </c:pt>
                <c:pt idx="6662">
                  <c:v>0.87041666666666651</c:v>
                </c:pt>
                <c:pt idx="6663">
                  <c:v>0.87042824074074077</c:v>
                </c:pt>
                <c:pt idx="6664">
                  <c:v>0.87043981481481514</c:v>
                </c:pt>
                <c:pt idx="6665">
                  <c:v>0.87045138888888884</c:v>
                </c:pt>
                <c:pt idx="6666">
                  <c:v>0.87046296296296233</c:v>
                </c:pt>
                <c:pt idx="6667">
                  <c:v>0.87047453703703714</c:v>
                </c:pt>
                <c:pt idx="6668">
                  <c:v>0.87048611111111107</c:v>
                </c:pt>
                <c:pt idx="6669">
                  <c:v>0.87049768518518555</c:v>
                </c:pt>
                <c:pt idx="6670">
                  <c:v>0.87050925925925959</c:v>
                </c:pt>
                <c:pt idx="6671">
                  <c:v>0.87053240740740734</c:v>
                </c:pt>
                <c:pt idx="6672">
                  <c:v>0.8705439814814816</c:v>
                </c:pt>
                <c:pt idx="6673">
                  <c:v>0.87055555555555564</c:v>
                </c:pt>
                <c:pt idx="6674">
                  <c:v>0.87056712962962957</c:v>
                </c:pt>
                <c:pt idx="6675">
                  <c:v>0.87057870370370372</c:v>
                </c:pt>
                <c:pt idx="6676">
                  <c:v>0.87059027777777775</c:v>
                </c:pt>
                <c:pt idx="6677">
                  <c:v>0.87060185185185224</c:v>
                </c:pt>
                <c:pt idx="6678">
                  <c:v>0.8706134259259255</c:v>
                </c:pt>
                <c:pt idx="6679">
                  <c:v>0.87062500000000054</c:v>
                </c:pt>
                <c:pt idx="6680">
                  <c:v>0.87063657407407447</c:v>
                </c:pt>
                <c:pt idx="6681">
                  <c:v>0.87064814814814873</c:v>
                </c:pt>
                <c:pt idx="6682">
                  <c:v>0.87067129629629703</c:v>
                </c:pt>
                <c:pt idx="6683">
                  <c:v>0.87068287037037084</c:v>
                </c:pt>
                <c:pt idx="6684">
                  <c:v>0.87069444444444521</c:v>
                </c:pt>
                <c:pt idx="6685">
                  <c:v>0.87070601851851925</c:v>
                </c:pt>
                <c:pt idx="6686">
                  <c:v>0.87071759259259296</c:v>
                </c:pt>
                <c:pt idx="6687">
                  <c:v>0.870729166666667</c:v>
                </c:pt>
                <c:pt idx="6688">
                  <c:v>0.8707407407407407</c:v>
                </c:pt>
                <c:pt idx="6689">
                  <c:v>0.87075231481481474</c:v>
                </c:pt>
                <c:pt idx="6690">
                  <c:v>0.87076388888888923</c:v>
                </c:pt>
                <c:pt idx="6691">
                  <c:v>0.87077546296296304</c:v>
                </c:pt>
                <c:pt idx="6692">
                  <c:v>0.8707870370370373</c:v>
                </c:pt>
                <c:pt idx="6693">
                  <c:v>0.87081018518518549</c:v>
                </c:pt>
                <c:pt idx="6694">
                  <c:v>0.87082175925925964</c:v>
                </c:pt>
                <c:pt idx="6695">
                  <c:v>0.87083333333333368</c:v>
                </c:pt>
                <c:pt idx="6696">
                  <c:v>0.87084490740740783</c:v>
                </c:pt>
                <c:pt idx="6697">
                  <c:v>0.87085648148148165</c:v>
                </c:pt>
                <c:pt idx="6698">
                  <c:v>0.87086805555555602</c:v>
                </c:pt>
                <c:pt idx="6699">
                  <c:v>0.87087962962962995</c:v>
                </c:pt>
                <c:pt idx="6700">
                  <c:v>0.87089120370370421</c:v>
                </c:pt>
                <c:pt idx="6701">
                  <c:v>0.8709027777777778</c:v>
                </c:pt>
                <c:pt idx="6702">
                  <c:v>0.87091435185185162</c:v>
                </c:pt>
                <c:pt idx="6703">
                  <c:v>0.87092592592592588</c:v>
                </c:pt>
                <c:pt idx="6704">
                  <c:v>0.87093750000000003</c:v>
                </c:pt>
                <c:pt idx="6705">
                  <c:v>0.87094907407407496</c:v>
                </c:pt>
                <c:pt idx="6706">
                  <c:v>0.87097222222222215</c:v>
                </c:pt>
                <c:pt idx="6707">
                  <c:v>0.87098379629629663</c:v>
                </c:pt>
                <c:pt idx="6708">
                  <c:v>0.87099537037037111</c:v>
                </c:pt>
                <c:pt idx="6709">
                  <c:v>0.8710069444444446</c:v>
                </c:pt>
                <c:pt idx="6710">
                  <c:v>0.87101851851851908</c:v>
                </c:pt>
                <c:pt idx="6711">
                  <c:v>0.87103009259259334</c:v>
                </c:pt>
                <c:pt idx="6712">
                  <c:v>0.87104166666666705</c:v>
                </c:pt>
                <c:pt idx="6713">
                  <c:v>0.87105324074074053</c:v>
                </c:pt>
                <c:pt idx="6714">
                  <c:v>0.87106481481481512</c:v>
                </c:pt>
                <c:pt idx="6715">
                  <c:v>0.87107638888888894</c:v>
                </c:pt>
                <c:pt idx="6716">
                  <c:v>0.87108796296296265</c:v>
                </c:pt>
                <c:pt idx="6717">
                  <c:v>0.87111111111111139</c:v>
                </c:pt>
                <c:pt idx="6718">
                  <c:v>0.87112268518518554</c:v>
                </c:pt>
                <c:pt idx="6719">
                  <c:v>0.87113425925925969</c:v>
                </c:pt>
                <c:pt idx="6720">
                  <c:v>0.87114583333333406</c:v>
                </c:pt>
                <c:pt idx="6721">
                  <c:v>0.87115740740740777</c:v>
                </c:pt>
                <c:pt idx="6722">
                  <c:v>0.8711689814814817</c:v>
                </c:pt>
                <c:pt idx="6723">
                  <c:v>0.87118055555555562</c:v>
                </c:pt>
                <c:pt idx="6724">
                  <c:v>0.87119212962962955</c:v>
                </c:pt>
                <c:pt idx="6725">
                  <c:v>0.8712037037037037</c:v>
                </c:pt>
                <c:pt idx="6726">
                  <c:v>0.87121527777777785</c:v>
                </c:pt>
                <c:pt idx="6727">
                  <c:v>0.8712384259259256</c:v>
                </c:pt>
                <c:pt idx="6728">
                  <c:v>0.8712500000000003</c:v>
                </c:pt>
                <c:pt idx="6729">
                  <c:v>0.87126157407407445</c:v>
                </c:pt>
                <c:pt idx="6730">
                  <c:v>0.87127314814814805</c:v>
                </c:pt>
                <c:pt idx="6731">
                  <c:v>0.8712847222222222</c:v>
                </c:pt>
                <c:pt idx="6732">
                  <c:v>0.87129629629629679</c:v>
                </c:pt>
                <c:pt idx="6733">
                  <c:v>0.87130787037037083</c:v>
                </c:pt>
                <c:pt idx="6734">
                  <c:v>0.87131944444444465</c:v>
                </c:pt>
                <c:pt idx="6735">
                  <c:v>0.87133101851851924</c:v>
                </c:pt>
                <c:pt idx="6736">
                  <c:v>0.87134259259259295</c:v>
                </c:pt>
                <c:pt idx="6737">
                  <c:v>0.87135416666666676</c:v>
                </c:pt>
                <c:pt idx="6738">
                  <c:v>0.87137731481481484</c:v>
                </c:pt>
                <c:pt idx="6739">
                  <c:v>0.87138888888888921</c:v>
                </c:pt>
                <c:pt idx="6740">
                  <c:v>0.8714004629629627</c:v>
                </c:pt>
                <c:pt idx="6741">
                  <c:v>0.87141203703703696</c:v>
                </c:pt>
                <c:pt idx="6742">
                  <c:v>0.87142361111111144</c:v>
                </c:pt>
                <c:pt idx="6743">
                  <c:v>0.87143518518518559</c:v>
                </c:pt>
                <c:pt idx="6744">
                  <c:v>0.8714467592592593</c:v>
                </c:pt>
                <c:pt idx="6745">
                  <c:v>0.87145833333333378</c:v>
                </c:pt>
                <c:pt idx="6746">
                  <c:v>0.8714699074074076</c:v>
                </c:pt>
                <c:pt idx="6747">
                  <c:v>0.87148148148148163</c:v>
                </c:pt>
                <c:pt idx="6748">
                  <c:v>0.8714930555555559</c:v>
                </c:pt>
                <c:pt idx="6749">
                  <c:v>0.8715046296296296</c:v>
                </c:pt>
                <c:pt idx="6750">
                  <c:v>0.87151620370370353</c:v>
                </c:pt>
                <c:pt idx="6751">
                  <c:v>0.8715393518518515</c:v>
                </c:pt>
                <c:pt idx="6752">
                  <c:v>0.87155092592592542</c:v>
                </c:pt>
                <c:pt idx="6753">
                  <c:v>0.87156249999999968</c:v>
                </c:pt>
                <c:pt idx="6754">
                  <c:v>0.87157407407407472</c:v>
                </c:pt>
                <c:pt idx="6755">
                  <c:v>0.87158564814814843</c:v>
                </c:pt>
                <c:pt idx="6756">
                  <c:v>0.87159722222222225</c:v>
                </c:pt>
                <c:pt idx="6757">
                  <c:v>0.87160879629629684</c:v>
                </c:pt>
                <c:pt idx="6758">
                  <c:v>0.8716203703703711</c:v>
                </c:pt>
                <c:pt idx="6759">
                  <c:v>0.87163194444444492</c:v>
                </c:pt>
                <c:pt idx="6760">
                  <c:v>0.8716435185185194</c:v>
                </c:pt>
                <c:pt idx="6761">
                  <c:v>0.87165509259259366</c:v>
                </c:pt>
                <c:pt idx="6762">
                  <c:v>0.87167824074074074</c:v>
                </c:pt>
                <c:pt idx="6763">
                  <c:v>0.87168981481481544</c:v>
                </c:pt>
                <c:pt idx="6764">
                  <c:v>0.87170138888888926</c:v>
                </c:pt>
                <c:pt idx="6765">
                  <c:v>0.87171296296296241</c:v>
                </c:pt>
                <c:pt idx="6766">
                  <c:v>0.87172453703703734</c:v>
                </c:pt>
                <c:pt idx="6767">
                  <c:v>0.87173611111111149</c:v>
                </c:pt>
                <c:pt idx="6768">
                  <c:v>0.87174768518518575</c:v>
                </c:pt>
              </c:numCache>
            </c:numRef>
          </c:cat>
          <c:val>
            <c:numRef>
              <c:f>Sheet2!$F$29976:$F$36744</c:f>
              <c:numCache>
                <c:formatCode>General</c:formatCode>
                <c:ptCount val="6769"/>
                <c:pt idx="0">
                  <c:v>3.0000000000000002E-2</c:v>
                </c:pt>
                <c:pt idx="1">
                  <c:v>2.0000000000000011E-2</c:v>
                </c:pt>
                <c:pt idx="2">
                  <c:v>2.0000000000000011E-2</c:v>
                </c:pt>
                <c:pt idx="3">
                  <c:v>3.0000000000000002E-2</c:v>
                </c:pt>
                <c:pt idx="4">
                  <c:v>3.0000000000000002E-2</c:v>
                </c:pt>
                <c:pt idx="5">
                  <c:v>6.0000000000000026E-2</c:v>
                </c:pt>
                <c:pt idx="6">
                  <c:v>6.0000000000000026E-2</c:v>
                </c:pt>
                <c:pt idx="7">
                  <c:v>4.0000000000000022E-2</c:v>
                </c:pt>
                <c:pt idx="8">
                  <c:v>4.0000000000000022E-2</c:v>
                </c:pt>
                <c:pt idx="9">
                  <c:v>3.0000000000000002E-2</c:v>
                </c:pt>
                <c:pt idx="10">
                  <c:v>4.0000000000000022E-2</c:v>
                </c:pt>
                <c:pt idx="11">
                  <c:v>7.0000000000000021E-2</c:v>
                </c:pt>
                <c:pt idx="12">
                  <c:v>0.05</c:v>
                </c:pt>
                <c:pt idx="13">
                  <c:v>0.05</c:v>
                </c:pt>
                <c:pt idx="14">
                  <c:v>3.0000000000000002E-2</c:v>
                </c:pt>
                <c:pt idx="15">
                  <c:v>3.0000000000000002E-2</c:v>
                </c:pt>
                <c:pt idx="16">
                  <c:v>6.0000000000000026E-2</c:v>
                </c:pt>
                <c:pt idx="17">
                  <c:v>8.0000000000000043E-2</c:v>
                </c:pt>
                <c:pt idx="18">
                  <c:v>7.0000000000000021E-2</c:v>
                </c:pt>
                <c:pt idx="19">
                  <c:v>7.0000000000000021E-2</c:v>
                </c:pt>
                <c:pt idx="20">
                  <c:v>0.11</c:v>
                </c:pt>
                <c:pt idx="21">
                  <c:v>9.0000000000000024E-2</c:v>
                </c:pt>
                <c:pt idx="22">
                  <c:v>0.11</c:v>
                </c:pt>
                <c:pt idx="23">
                  <c:v>8.0000000000000043E-2</c:v>
                </c:pt>
                <c:pt idx="24">
                  <c:v>0.05</c:v>
                </c:pt>
                <c:pt idx="25">
                  <c:v>4.0000000000000022E-2</c:v>
                </c:pt>
                <c:pt idx="26">
                  <c:v>7.0000000000000021E-2</c:v>
                </c:pt>
                <c:pt idx="27">
                  <c:v>7.0000000000000021E-2</c:v>
                </c:pt>
                <c:pt idx="28">
                  <c:v>7.0000000000000021E-2</c:v>
                </c:pt>
                <c:pt idx="29">
                  <c:v>3.0000000000000002E-2</c:v>
                </c:pt>
                <c:pt idx="30">
                  <c:v>2.0000000000000011E-2</c:v>
                </c:pt>
                <c:pt idx="31">
                  <c:v>2.0000000000000011E-2</c:v>
                </c:pt>
                <c:pt idx="32">
                  <c:v>8.0000000000000043E-2</c:v>
                </c:pt>
                <c:pt idx="33">
                  <c:v>0.1</c:v>
                </c:pt>
                <c:pt idx="34">
                  <c:v>0.1</c:v>
                </c:pt>
                <c:pt idx="35">
                  <c:v>0.14000000000000001</c:v>
                </c:pt>
                <c:pt idx="36">
                  <c:v>0.15000000000000008</c:v>
                </c:pt>
                <c:pt idx="37">
                  <c:v>0.15000000000000008</c:v>
                </c:pt>
                <c:pt idx="38">
                  <c:v>0.15000000000000008</c:v>
                </c:pt>
                <c:pt idx="39">
                  <c:v>0.15000000000000008</c:v>
                </c:pt>
                <c:pt idx="40">
                  <c:v>0.17</c:v>
                </c:pt>
                <c:pt idx="41">
                  <c:v>0.13</c:v>
                </c:pt>
                <c:pt idx="42">
                  <c:v>0.12000000000000002</c:v>
                </c:pt>
                <c:pt idx="43">
                  <c:v>0.13</c:v>
                </c:pt>
                <c:pt idx="44">
                  <c:v>9.0000000000000024E-2</c:v>
                </c:pt>
                <c:pt idx="45">
                  <c:v>9.0000000000000024E-2</c:v>
                </c:pt>
                <c:pt idx="46">
                  <c:v>0.1</c:v>
                </c:pt>
                <c:pt idx="47">
                  <c:v>0.12000000000000002</c:v>
                </c:pt>
                <c:pt idx="48">
                  <c:v>0.15000000000000008</c:v>
                </c:pt>
                <c:pt idx="49">
                  <c:v>0.13</c:v>
                </c:pt>
                <c:pt idx="50">
                  <c:v>0.15000000000000008</c:v>
                </c:pt>
                <c:pt idx="51">
                  <c:v>0.16</c:v>
                </c:pt>
                <c:pt idx="52">
                  <c:v>0.16</c:v>
                </c:pt>
                <c:pt idx="53">
                  <c:v>0.12000000000000002</c:v>
                </c:pt>
                <c:pt idx="54">
                  <c:v>0.14000000000000001</c:v>
                </c:pt>
                <c:pt idx="55">
                  <c:v>0.11</c:v>
                </c:pt>
                <c:pt idx="56">
                  <c:v>7.0000000000000021E-2</c:v>
                </c:pt>
                <c:pt idx="57">
                  <c:v>7.0000000000000021E-2</c:v>
                </c:pt>
                <c:pt idx="58">
                  <c:v>0.05</c:v>
                </c:pt>
                <c:pt idx="59">
                  <c:v>4.0000000000000022E-2</c:v>
                </c:pt>
                <c:pt idx="60">
                  <c:v>0.05</c:v>
                </c:pt>
                <c:pt idx="61">
                  <c:v>4.0000000000000022E-2</c:v>
                </c:pt>
                <c:pt idx="62">
                  <c:v>4.0000000000000022E-2</c:v>
                </c:pt>
                <c:pt idx="63">
                  <c:v>3.0000000000000002E-2</c:v>
                </c:pt>
                <c:pt idx="64">
                  <c:v>3.0000000000000002E-2</c:v>
                </c:pt>
                <c:pt idx="65">
                  <c:v>8.0000000000000043E-2</c:v>
                </c:pt>
                <c:pt idx="66">
                  <c:v>0.1</c:v>
                </c:pt>
                <c:pt idx="67">
                  <c:v>0.1</c:v>
                </c:pt>
                <c:pt idx="68">
                  <c:v>7.0000000000000021E-2</c:v>
                </c:pt>
                <c:pt idx="69">
                  <c:v>8.0000000000000043E-2</c:v>
                </c:pt>
                <c:pt idx="70">
                  <c:v>8.0000000000000043E-2</c:v>
                </c:pt>
                <c:pt idx="71">
                  <c:v>7.0000000000000021E-2</c:v>
                </c:pt>
                <c:pt idx="72">
                  <c:v>8.0000000000000043E-2</c:v>
                </c:pt>
                <c:pt idx="73">
                  <c:v>8.0000000000000043E-2</c:v>
                </c:pt>
                <c:pt idx="74">
                  <c:v>4.0000000000000022E-2</c:v>
                </c:pt>
                <c:pt idx="75">
                  <c:v>0.05</c:v>
                </c:pt>
                <c:pt idx="76">
                  <c:v>6.0000000000000026E-2</c:v>
                </c:pt>
                <c:pt idx="77">
                  <c:v>7.0000000000000021E-2</c:v>
                </c:pt>
                <c:pt idx="78">
                  <c:v>6.0000000000000026E-2</c:v>
                </c:pt>
                <c:pt idx="79">
                  <c:v>0.05</c:v>
                </c:pt>
                <c:pt idx="80">
                  <c:v>9.0000000000000024E-2</c:v>
                </c:pt>
                <c:pt idx="81">
                  <c:v>9.0000000000000024E-2</c:v>
                </c:pt>
                <c:pt idx="82">
                  <c:v>0.1</c:v>
                </c:pt>
                <c:pt idx="83">
                  <c:v>0.17</c:v>
                </c:pt>
                <c:pt idx="84">
                  <c:v>0.18000000000000008</c:v>
                </c:pt>
                <c:pt idx="85">
                  <c:v>0.16</c:v>
                </c:pt>
                <c:pt idx="86">
                  <c:v>0.14000000000000001</c:v>
                </c:pt>
                <c:pt idx="87">
                  <c:v>0.14000000000000001</c:v>
                </c:pt>
                <c:pt idx="88">
                  <c:v>0.12000000000000002</c:v>
                </c:pt>
                <c:pt idx="89">
                  <c:v>9.0000000000000024E-2</c:v>
                </c:pt>
                <c:pt idx="90">
                  <c:v>9.0000000000000024E-2</c:v>
                </c:pt>
                <c:pt idx="91">
                  <c:v>7.0000000000000021E-2</c:v>
                </c:pt>
                <c:pt idx="92">
                  <c:v>3.0000000000000002E-2</c:v>
                </c:pt>
                <c:pt idx="93">
                  <c:v>3.0000000000000002E-2</c:v>
                </c:pt>
                <c:pt idx="94">
                  <c:v>3.0000000000000002E-2</c:v>
                </c:pt>
                <c:pt idx="95">
                  <c:v>7.0000000000000021E-2</c:v>
                </c:pt>
                <c:pt idx="96">
                  <c:v>0.1</c:v>
                </c:pt>
                <c:pt idx="97">
                  <c:v>8.0000000000000043E-2</c:v>
                </c:pt>
                <c:pt idx="98">
                  <c:v>6.0000000000000026E-2</c:v>
                </c:pt>
                <c:pt idx="99">
                  <c:v>8.0000000000000043E-2</c:v>
                </c:pt>
                <c:pt idx="100">
                  <c:v>0.05</c:v>
                </c:pt>
                <c:pt idx="101">
                  <c:v>3.0000000000000002E-2</c:v>
                </c:pt>
                <c:pt idx="102">
                  <c:v>2.0000000000000011E-2</c:v>
                </c:pt>
                <c:pt idx="103">
                  <c:v>3.0000000000000002E-2</c:v>
                </c:pt>
                <c:pt idx="104">
                  <c:v>3.0000000000000002E-2</c:v>
                </c:pt>
                <c:pt idx="105">
                  <c:v>3.0000000000000002E-2</c:v>
                </c:pt>
                <c:pt idx="106">
                  <c:v>2.0000000000000011E-2</c:v>
                </c:pt>
                <c:pt idx="107">
                  <c:v>3.0000000000000002E-2</c:v>
                </c:pt>
                <c:pt idx="108">
                  <c:v>3.0000000000000002E-2</c:v>
                </c:pt>
                <c:pt idx="109">
                  <c:v>2.0000000000000011E-2</c:v>
                </c:pt>
                <c:pt idx="110">
                  <c:v>2.0000000000000011E-2</c:v>
                </c:pt>
                <c:pt idx="111">
                  <c:v>2.0000000000000011E-2</c:v>
                </c:pt>
                <c:pt idx="112">
                  <c:v>3.0000000000000002E-2</c:v>
                </c:pt>
                <c:pt idx="113">
                  <c:v>2.0000000000000011E-2</c:v>
                </c:pt>
                <c:pt idx="114">
                  <c:v>2.0000000000000011E-2</c:v>
                </c:pt>
                <c:pt idx="115">
                  <c:v>3.0000000000000002E-2</c:v>
                </c:pt>
                <c:pt idx="116">
                  <c:v>3.0000000000000002E-2</c:v>
                </c:pt>
                <c:pt idx="117">
                  <c:v>3.0000000000000002E-2</c:v>
                </c:pt>
                <c:pt idx="118">
                  <c:v>3.0000000000000002E-2</c:v>
                </c:pt>
                <c:pt idx="119">
                  <c:v>3.0000000000000002E-2</c:v>
                </c:pt>
                <c:pt idx="120">
                  <c:v>4.0000000000000022E-2</c:v>
                </c:pt>
                <c:pt idx="121">
                  <c:v>4.0000000000000022E-2</c:v>
                </c:pt>
                <c:pt idx="122">
                  <c:v>3.0000000000000002E-2</c:v>
                </c:pt>
                <c:pt idx="123">
                  <c:v>4.0000000000000022E-2</c:v>
                </c:pt>
                <c:pt idx="124">
                  <c:v>7.0000000000000021E-2</c:v>
                </c:pt>
                <c:pt idx="125">
                  <c:v>4.0000000000000022E-2</c:v>
                </c:pt>
                <c:pt idx="126">
                  <c:v>0.05</c:v>
                </c:pt>
                <c:pt idx="127">
                  <c:v>0.12000000000000002</c:v>
                </c:pt>
                <c:pt idx="128">
                  <c:v>6.0000000000000026E-2</c:v>
                </c:pt>
                <c:pt idx="129">
                  <c:v>6.0000000000000026E-2</c:v>
                </c:pt>
                <c:pt idx="130">
                  <c:v>0.15000000000000008</c:v>
                </c:pt>
                <c:pt idx="131">
                  <c:v>0.1</c:v>
                </c:pt>
                <c:pt idx="132">
                  <c:v>0.1</c:v>
                </c:pt>
                <c:pt idx="133">
                  <c:v>0.26</c:v>
                </c:pt>
                <c:pt idx="134">
                  <c:v>0.05</c:v>
                </c:pt>
                <c:pt idx="135">
                  <c:v>8.0000000000000043E-2</c:v>
                </c:pt>
                <c:pt idx="136">
                  <c:v>0.14000000000000001</c:v>
                </c:pt>
                <c:pt idx="137">
                  <c:v>0.28000000000000008</c:v>
                </c:pt>
                <c:pt idx="138">
                  <c:v>0.16</c:v>
                </c:pt>
                <c:pt idx="139">
                  <c:v>0.14000000000000001</c:v>
                </c:pt>
                <c:pt idx="140">
                  <c:v>0.19</c:v>
                </c:pt>
                <c:pt idx="141">
                  <c:v>0.11</c:v>
                </c:pt>
                <c:pt idx="142">
                  <c:v>0.12000000000000002</c:v>
                </c:pt>
                <c:pt idx="143">
                  <c:v>0.16</c:v>
                </c:pt>
                <c:pt idx="144">
                  <c:v>0.15000000000000008</c:v>
                </c:pt>
                <c:pt idx="145">
                  <c:v>0.14000000000000001</c:v>
                </c:pt>
                <c:pt idx="146">
                  <c:v>7.0000000000000021E-2</c:v>
                </c:pt>
                <c:pt idx="147">
                  <c:v>0.13</c:v>
                </c:pt>
                <c:pt idx="148">
                  <c:v>0.13</c:v>
                </c:pt>
                <c:pt idx="149">
                  <c:v>2.0000000000000011E-2</c:v>
                </c:pt>
                <c:pt idx="150">
                  <c:v>4.0000000000000022E-2</c:v>
                </c:pt>
                <c:pt idx="151">
                  <c:v>0.14000000000000001</c:v>
                </c:pt>
                <c:pt idx="152">
                  <c:v>7.0000000000000021E-2</c:v>
                </c:pt>
                <c:pt idx="153">
                  <c:v>6.0000000000000026E-2</c:v>
                </c:pt>
                <c:pt idx="154">
                  <c:v>0.12000000000000002</c:v>
                </c:pt>
                <c:pt idx="155">
                  <c:v>7.0000000000000021E-2</c:v>
                </c:pt>
                <c:pt idx="156">
                  <c:v>8.0000000000000043E-2</c:v>
                </c:pt>
                <c:pt idx="157">
                  <c:v>7.0000000000000021E-2</c:v>
                </c:pt>
                <c:pt idx="158">
                  <c:v>8.0000000000000043E-2</c:v>
                </c:pt>
                <c:pt idx="159">
                  <c:v>7.0000000000000021E-2</c:v>
                </c:pt>
                <c:pt idx="160">
                  <c:v>3.0000000000000002E-2</c:v>
                </c:pt>
                <c:pt idx="161">
                  <c:v>7.0000000000000021E-2</c:v>
                </c:pt>
                <c:pt idx="162">
                  <c:v>6.0000000000000026E-2</c:v>
                </c:pt>
                <c:pt idx="163">
                  <c:v>2.0000000000000011E-2</c:v>
                </c:pt>
                <c:pt idx="164">
                  <c:v>0.05</c:v>
                </c:pt>
                <c:pt idx="165">
                  <c:v>4.0000000000000022E-2</c:v>
                </c:pt>
                <c:pt idx="166">
                  <c:v>3.0000000000000002E-2</c:v>
                </c:pt>
                <c:pt idx="167">
                  <c:v>3.0000000000000002E-2</c:v>
                </c:pt>
                <c:pt idx="168">
                  <c:v>4.0000000000000022E-2</c:v>
                </c:pt>
                <c:pt idx="169">
                  <c:v>3.0000000000000002E-2</c:v>
                </c:pt>
                <c:pt idx="170">
                  <c:v>3.0000000000000002E-2</c:v>
                </c:pt>
                <c:pt idx="171">
                  <c:v>2.0000000000000011E-2</c:v>
                </c:pt>
                <c:pt idx="172">
                  <c:v>2.0000000000000011E-2</c:v>
                </c:pt>
                <c:pt idx="173">
                  <c:v>2.0000000000000011E-2</c:v>
                </c:pt>
                <c:pt idx="174">
                  <c:v>2.0000000000000011E-2</c:v>
                </c:pt>
                <c:pt idx="175">
                  <c:v>2.0000000000000011E-2</c:v>
                </c:pt>
                <c:pt idx="176">
                  <c:v>2.0000000000000011E-2</c:v>
                </c:pt>
                <c:pt idx="177">
                  <c:v>2.0000000000000011E-2</c:v>
                </c:pt>
                <c:pt idx="178">
                  <c:v>2.0000000000000011E-2</c:v>
                </c:pt>
                <c:pt idx="179">
                  <c:v>2.0000000000000011E-2</c:v>
                </c:pt>
                <c:pt idx="180">
                  <c:v>2.0000000000000011E-2</c:v>
                </c:pt>
                <c:pt idx="181">
                  <c:v>2.0000000000000011E-2</c:v>
                </c:pt>
                <c:pt idx="182">
                  <c:v>2.0000000000000011E-2</c:v>
                </c:pt>
                <c:pt idx="183">
                  <c:v>2.0000000000000011E-2</c:v>
                </c:pt>
                <c:pt idx="184">
                  <c:v>4.0000000000000022E-2</c:v>
                </c:pt>
                <c:pt idx="185">
                  <c:v>2.0000000000000011E-2</c:v>
                </c:pt>
                <c:pt idx="186">
                  <c:v>3.0000000000000002E-2</c:v>
                </c:pt>
                <c:pt idx="187">
                  <c:v>4.0000000000000022E-2</c:v>
                </c:pt>
                <c:pt idx="188">
                  <c:v>3.0000000000000002E-2</c:v>
                </c:pt>
                <c:pt idx="189">
                  <c:v>3.0000000000000002E-2</c:v>
                </c:pt>
                <c:pt idx="190">
                  <c:v>3.0000000000000002E-2</c:v>
                </c:pt>
                <c:pt idx="191">
                  <c:v>1.0000000000000005E-2</c:v>
                </c:pt>
                <c:pt idx="192">
                  <c:v>1.0000000000000005E-2</c:v>
                </c:pt>
                <c:pt idx="193">
                  <c:v>2.0000000000000011E-2</c:v>
                </c:pt>
                <c:pt idx="194">
                  <c:v>2.0000000000000011E-2</c:v>
                </c:pt>
                <c:pt idx="195">
                  <c:v>3.0000000000000002E-2</c:v>
                </c:pt>
                <c:pt idx="196">
                  <c:v>2.0000000000000011E-2</c:v>
                </c:pt>
                <c:pt idx="197">
                  <c:v>4.0000000000000022E-2</c:v>
                </c:pt>
                <c:pt idx="198">
                  <c:v>4.0000000000000022E-2</c:v>
                </c:pt>
                <c:pt idx="199">
                  <c:v>1.0000000000000005E-2</c:v>
                </c:pt>
                <c:pt idx="200">
                  <c:v>4.0000000000000022E-2</c:v>
                </c:pt>
                <c:pt idx="201">
                  <c:v>4.0000000000000022E-2</c:v>
                </c:pt>
                <c:pt idx="202">
                  <c:v>1.0000000000000005E-2</c:v>
                </c:pt>
                <c:pt idx="203">
                  <c:v>4.0000000000000022E-2</c:v>
                </c:pt>
                <c:pt idx="204">
                  <c:v>3.0000000000000002E-2</c:v>
                </c:pt>
                <c:pt idx="205">
                  <c:v>1.0000000000000005E-2</c:v>
                </c:pt>
                <c:pt idx="206">
                  <c:v>2.0000000000000011E-2</c:v>
                </c:pt>
                <c:pt idx="207">
                  <c:v>2.0000000000000011E-2</c:v>
                </c:pt>
                <c:pt idx="208">
                  <c:v>2.0000000000000011E-2</c:v>
                </c:pt>
                <c:pt idx="209">
                  <c:v>2.0000000000000011E-2</c:v>
                </c:pt>
                <c:pt idx="210">
                  <c:v>2.0000000000000011E-2</c:v>
                </c:pt>
                <c:pt idx="211">
                  <c:v>2.0000000000000011E-2</c:v>
                </c:pt>
                <c:pt idx="212">
                  <c:v>2.0000000000000011E-2</c:v>
                </c:pt>
                <c:pt idx="213">
                  <c:v>2.0000000000000011E-2</c:v>
                </c:pt>
                <c:pt idx="214">
                  <c:v>3.0000000000000002E-2</c:v>
                </c:pt>
                <c:pt idx="215">
                  <c:v>3.0000000000000002E-2</c:v>
                </c:pt>
                <c:pt idx="216">
                  <c:v>2.0000000000000011E-2</c:v>
                </c:pt>
                <c:pt idx="217">
                  <c:v>2.0000000000000011E-2</c:v>
                </c:pt>
                <c:pt idx="218">
                  <c:v>2.0000000000000011E-2</c:v>
                </c:pt>
                <c:pt idx="219">
                  <c:v>2.0000000000000011E-2</c:v>
                </c:pt>
                <c:pt idx="220">
                  <c:v>2.0000000000000011E-2</c:v>
                </c:pt>
                <c:pt idx="221">
                  <c:v>2.0000000000000011E-2</c:v>
                </c:pt>
                <c:pt idx="222">
                  <c:v>2.0000000000000011E-2</c:v>
                </c:pt>
                <c:pt idx="223">
                  <c:v>2.0000000000000011E-2</c:v>
                </c:pt>
                <c:pt idx="224">
                  <c:v>2.0000000000000011E-2</c:v>
                </c:pt>
                <c:pt idx="225">
                  <c:v>2.0000000000000011E-2</c:v>
                </c:pt>
                <c:pt idx="226">
                  <c:v>2.0000000000000011E-2</c:v>
                </c:pt>
                <c:pt idx="227">
                  <c:v>2.0000000000000011E-2</c:v>
                </c:pt>
                <c:pt idx="228">
                  <c:v>2.0000000000000011E-2</c:v>
                </c:pt>
                <c:pt idx="229">
                  <c:v>2.0000000000000011E-2</c:v>
                </c:pt>
                <c:pt idx="230">
                  <c:v>2.0000000000000011E-2</c:v>
                </c:pt>
                <c:pt idx="231">
                  <c:v>1.0000000000000005E-2</c:v>
                </c:pt>
                <c:pt idx="232">
                  <c:v>1.0000000000000005E-2</c:v>
                </c:pt>
                <c:pt idx="233">
                  <c:v>1.0000000000000005E-2</c:v>
                </c:pt>
                <c:pt idx="234">
                  <c:v>1.0000000000000005E-2</c:v>
                </c:pt>
                <c:pt idx="235">
                  <c:v>1.0000000000000005E-2</c:v>
                </c:pt>
                <c:pt idx="236">
                  <c:v>1.0000000000000005E-2</c:v>
                </c:pt>
                <c:pt idx="237">
                  <c:v>1.0000000000000005E-2</c:v>
                </c:pt>
                <c:pt idx="238">
                  <c:v>1.0000000000000005E-2</c:v>
                </c:pt>
                <c:pt idx="239">
                  <c:v>1.0000000000000005E-2</c:v>
                </c:pt>
                <c:pt idx="240">
                  <c:v>2.0000000000000011E-2</c:v>
                </c:pt>
                <c:pt idx="241">
                  <c:v>3.0000000000000002E-2</c:v>
                </c:pt>
                <c:pt idx="242">
                  <c:v>2.0000000000000011E-2</c:v>
                </c:pt>
                <c:pt idx="243">
                  <c:v>1.0000000000000005E-2</c:v>
                </c:pt>
                <c:pt idx="244">
                  <c:v>1.0000000000000005E-2</c:v>
                </c:pt>
                <c:pt idx="245">
                  <c:v>1.0000000000000005E-2</c:v>
                </c:pt>
                <c:pt idx="246">
                  <c:v>2.0000000000000011E-2</c:v>
                </c:pt>
                <c:pt idx="247">
                  <c:v>2.0000000000000011E-2</c:v>
                </c:pt>
                <c:pt idx="248">
                  <c:v>2.0000000000000011E-2</c:v>
                </c:pt>
                <c:pt idx="249">
                  <c:v>2.0000000000000011E-2</c:v>
                </c:pt>
                <c:pt idx="250">
                  <c:v>1.0000000000000005E-2</c:v>
                </c:pt>
                <c:pt idx="251">
                  <c:v>1.0000000000000005E-2</c:v>
                </c:pt>
                <c:pt idx="252">
                  <c:v>2.0000000000000011E-2</c:v>
                </c:pt>
                <c:pt idx="253">
                  <c:v>2.0000000000000011E-2</c:v>
                </c:pt>
                <c:pt idx="254">
                  <c:v>2.0000000000000011E-2</c:v>
                </c:pt>
                <c:pt idx="255">
                  <c:v>1.0000000000000005E-2</c:v>
                </c:pt>
                <c:pt idx="256">
                  <c:v>3.0000000000000002E-2</c:v>
                </c:pt>
                <c:pt idx="257">
                  <c:v>3.0000000000000002E-2</c:v>
                </c:pt>
                <c:pt idx="258">
                  <c:v>2.0000000000000011E-2</c:v>
                </c:pt>
                <c:pt idx="259">
                  <c:v>3.0000000000000002E-2</c:v>
                </c:pt>
                <c:pt idx="260">
                  <c:v>3.0000000000000002E-2</c:v>
                </c:pt>
                <c:pt idx="261">
                  <c:v>2.0000000000000011E-2</c:v>
                </c:pt>
                <c:pt idx="262">
                  <c:v>3.0000000000000002E-2</c:v>
                </c:pt>
                <c:pt idx="263">
                  <c:v>2.0000000000000011E-2</c:v>
                </c:pt>
                <c:pt idx="264">
                  <c:v>2.0000000000000011E-2</c:v>
                </c:pt>
                <c:pt idx="265">
                  <c:v>3.0000000000000002E-2</c:v>
                </c:pt>
                <c:pt idx="266">
                  <c:v>3.0000000000000002E-2</c:v>
                </c:pt>
                <c:pt idx="267">
                  <c:v>3.0000000000000002E-2</c:v>
                </c:pt>
                <c:pt idx="268">
                  <c:v>4.0000000000000022E-2</c:v>
                </c:pt>
                <c:pt idx="269">
                  <c:v>0.05</c:v>
                </c:pt>
                <c:pt idx="270">
                  <c:v>4.0000000000000022E-2</c:v>
                </c:pt>
                <c:pt idx="271">
                  <c:v>6.0000000000000026E-2</c:v>
                </c:pt>
                <c:pt idx="272">
                  <c:v>7.0000000000000021E-2</c:v>
                </c:pt>
                <c:pt idx="273">
                  <c:v>0.05</c:v>
                </c:pt>
                <c:pt idx="274">
                  <c:v>7.0000000000000021E-2</c:v>
                </c:pt>
                <c:pt idx="275">
                  <c:v>7.0000000000000021E-2</c:v>
                </c:pt>
                <c:pt idx="276">
                  <c:v>6.0000000000000026E-2</c:v>
                </c:pt>
                <c:pt idx="277">
                  <c:v>6.0000000000000026E-2</c:v>
                </c:pt>
                <c:pt idx="278">
                  <c:v>6.0000000000000026E-2</c:v>
                </c:pt>
                <c:pt idx="279">
                  <c:v>7.0000000000000021E-2</c:v>
                </c:pt>
                <c:pt idx="280">
                  <c:v>0.05</c:v>
                </c:pt>
                <c:pt idx="281">
                  <c:v>3.0000000000000002E-2</c:v>
                </c:pt>
                <c:pt idx="282">
                  <c:v>3.0000000000000002E-2</c:v>
                </c:pt>
                <c:pt idx="283">
                  <c:v>2.0000000000000011E-2</c:v>
                </c:pt>
                <c:pt idx="284">
                  <c:v>0.05</c:v>
                </c:pt>
                <c:pt idx="285">
                  <c:v>4.0000000000000022E-2</c:v>
                </c:pt>
                <c:pt idx="286">
                  <c:v>7.0000000000000021E-2</c:v>
                </c:pt>
                <c:pt idx="287">
                  <c:v>8.0000000000000043E-2</c:v>
                </c:pt>
                <c:pt idx="288">
                  <c:v>9.0000000000000024E-2</c:v>
                </c:pt>
                <c:pt idx="289">
                  <c:v>0.1</c:v>
                </c:pt>
                <c:pt idx="290">
                  <c:v>0.13</c:v>
                </c:pt>
                <c:pt idx="291">
                  <c:v>0.12000000000000002</c:v>
                </c:pt>
                <c:pt idx="292">
                  <c:v>0.12000000000000002</c:v>
                </c:pt>
                <c:pt idx="293">
                  <c:v>9.0000000000000024E-2</c:v>
                </c:pt>
                <c:pt idx="294">
                  <c:v>9.0000000000000024E-2</c:v>
                </c:pt>
                <c:pt idx="295">
                  <c:v>0.05</c:v>
                </c:pt>
                <c:pt idx="296">
                  <c:v>2.0000000000000011E-2</c:v>
                </c:pt>
                <c:pt idx="297">
                  <c:v>3.0000000000000002E-2</c:v>
                </c:pt>
                <c:pt idx="298">
                  <c:v>2.0000000000000011E-2</c:v>
                </c:pt>
                <c:pt idx="299">
                  <c:v>2.0000000000000011E-2</c:v>
                </c:pt>
                <c:pt idx="300">
                  <c:v>2.0000000000000011E-2</c:v>
                </c:pt>
                <c:pt idx="301">
                  <c:v>2.0000000000000011E-2</c:v>
                </c:pt>
                <c:pt idx="302">
                  <c:v>2.0000000000000011E-2</c:v>
                </c:pt>
                <c:pt idx="303">
                  <c:v>2.0000000000000011E-2</c:v>
                </c:pt>
                <c:pt idx="304">
                  <c:v>2.0000000000000011E-2</c:v>
                </c:pt>
                <c:pt idx="305">
                  <c:v>1.0000000000000005E-2</c:v>
                </c:pt>
                <c:pt idx="306">
                  <c:v>1.0000000000000005E-2</c:v>
                </c:pt>
                <c:pt idx="307">
                  <c:v>2.0000000000000011E-2</c:v>
                </c:pt>
                <c:pt idx="308">
                  <c:v>2.0000000000000011E-2</c:v>
                </c:pt>
                <c:pt idx="309">
                  <c:v>2.0000000000000011E-2</c:v>
                </c:pt>
                <c:pt idx="310">
                  <c:v>1.0000000000000005E-2</c:v>
                </c:pt>
                <c:pt idx="311">
                  <c:v>1.0000000000000005E-2</c:v>
                </c:pt>
                <c:pt idx="312">
                  <c:v>2.0000000000000011E-2</c:v>
                </c:pt>
                <c:pt idx="313">
                  <c:v>3.0000000000000002E-2</c:v>
                </c:pt>
                <c:pt idx="314">
                  <c:v>2.0000000000000011E-2</c:v>
                </c:pt>
                <c:pt idx="315">
                  <c:v>2.0000000000000011E-2</c:v>
                </c:pt>
                <c:pt idx="316">
                  <c:v>2.0000000000000011E-2</c:v>
                </c:pt>
                <c:pt idx="317">
                  <c:v>0.05</c:v>
                </c:pt>
                <c:pt idx="318">
                  <c:v>4.0000000000000022E-2</c:v>
                </c:pt>
                <c:pt idx="319">
                  <c:v>3.0000000000000002E-2</c:v>
                </c:pt>
                <c:pt idx="320">
                  <c:v>2.0000000000000011E-2</c:v>
                </c:pt>
                <c:pt idx="321">
                  <c:v>2.0000000000000011E-2</c:v>
                </c:pt>
                <c:pt idx="322">
                  <c:v>2.0000000000000011E-2</c:v>
                </c:pt>
                <c:pt idx="323">
                  <c:v>2.0000000000000011E-2</c:v>
                </c:pt>
                <c:pt idx="324">
                  <c:v>2.0000000000000011E-2</c:v>
                </c:pt>
                <c:pt idx="325">
                  <c:v>2.0000000000000011E-2</c:v>
                </c:pt>
                <c:pt idx="326">
                  <c:v>2.0000000000000011E-2</c:v>
                </c:pt>
                <c:pt idx="327">
                  <c:v>2.0000000000000011E-2</c:v>
                </c:pt>
                <c:pt idx="328">
                  <c:v>2.0000000000000011E-2</c:v>
                </c:pt>
                <c:pt idx="329">
                  <c:v>2.0000000000000011E-2</c:v>
                </c:pt>
                <c:pt idx="330">
                  <c:v>2.0000000000000011E-2</c:v>
                </c:pt>
                <c:pt idx="331">
                  <c:v>1.0000000000000005E-2</c:v>
                </c:pt>
                <c:pt idx="332">
                  <c:v>2.0000000000000011E-2</c:v>
                </c:pt>
                <c:pt idx="333">
                  <c:v>0.05</c:v>
                </c:pt>
                <c:pt idx="334">
                  <c:v>3.0000000000000002E-2</c:v>
                </c:pt>
                <c:pt idx="335">
                  <c:v>3.0000000000000002E-2</c:v>
                </c:pt>
                <c:pt idx="336">
                  <c:v>6.0000000000000026E-2</c:v>
                </c:pt>
                <c:pt idx="337">
                  <c:v>3.0000000000000002E-2</c:v>
                </c:pt>
                <c:pt idx="338">
                  <c:v>0.05</c:v>
                </c:pt>
                <c:pt idx="339">
                  <c:v>0.1</c:v>
                </c:pt>
                <c:pt idx="340">
                  <c:v>7.0000000000000021E-2</c:v>
                </c:pt>
                <c:pt idx="341">
                  <c:v>0.05</c:v>
                </c:pt>
                <c:pt idx="342">
                  <c:v>8.0000000000000043E-2</c:v>
                </c:pt>
                <c:pt idx="343">
                  <c:v>4.0000000000000022E-2</c:v>
                </c:pt>
                <c:pt idx="344">
                  <c:v>0.05</c:v>
                </c:pt>
                <c:pt idx="345">
                  <c:v>0.11</c:v>
                </c:pt>
                <c:pt idx="346">
                  <c:v>6.0000000000000026E-2</c:v>
                </c:pt>
                <c:pt idx="347">
                  <c:v>0.05</c:v>
                </c:pt>
                <c:pt idx="348">
                  <c:v>4.0000000000000022E-2</c:v>
                </c:pt>
                <c:pt idx="349">
                  <c:v>7.0000000000000021E-2</c:v>
                </c:pt>
                <c:pt idx="350">
                  <c:v>0.05</c:v>
                </c:pt>
                <c:pt idx="351">
                  <c:v>6.0000000000000026E-2</c:v>
                </c:pt>
                <c:pt idx="352">
                  <c:v>9.0000000000000024E-2</c:v>
                </c:pt>
                <c:pt idx="353">
                  <c:v>0.05</c:v>
                </c:pt>
                <c:pt idx="354">
                  <c:v>6.0000000000000026E-2</c:v>
                </c:pt>
                <c:pt idx="355">
                  <c:v>9.0000000000000024E-2</c:v>
                </c:pt>
                <c:pt idx="356">
                  <c:v>6.0000000000000026E-2</c:v>
                </c:pt>
                <c:pt idx="357">
                  <c:v>8.0000000000000043E-2</c:v>
                </c:pt>
                <c:pt idx="358">
                  <c:v>0.12000000000000002</c:v>
                </c:pt>
                <c:pt idx="359">
                  <c:v>6.0000000000000026E-2</c:v>
                </c:pt>
                <c:pt idx="360">
                  <c:v>8.0000000000000043E-2</c:v>
                </c:pt>
                <c:pt idx="361">
                  <c:v>0.12000000000000002</c:v>
                </c:pt>
                <c:pt idx="362">
                  <c:v>8.0000000000000043E-2</c:v>
                </c:pt>
                <c:pt idx="363">
                  <c:v>8.0000000000000043E-2</c:v>
                </c:pt>
                <c:pt idx="364">
                  <c:v>0.1</c:v>
                </c:pt>
                <c:pt idx="365">
                  <c:v>7.0000000000000021E-2</c:v>
                </c:pt>
                <c:pt idx="366">
                  <c:v>7.0000000000000021E-2</c:v>
                </c:pt>
                <c:pt idx="367">
                  <c:v>8.0000000000000043E-2</c:v>
                </c:pt>
                <c:pt idx="368">
                  <c:v>6.0000000000000026E-2</c:v>
                </c:pt>
                <c:pt idx="369">
                  <c:v>7.0000000000000021E-2</c:v>
                </c:pt>
                <c:pt idx="370">
                  <c:v>6.0000000000000026E-2</c:v>
                </c:pt>
                <c:pt idx="371">
                  <c:v>4.0000000000000022E-2</c:v>
                </c:pt>
                <c:pt idx="372">
                  <c:v>0.05</c:v>
                </c:pt>
                <c:pt idx="373">
                  <c:v>0.1</c:v>
                </c:pt>
                <c:pt idx="374">
                  <c:v>4.0000000000000022E-2</c:v>
                </c:pt>
                <c:pt idx="375">
                  <c:v>0.05</c:v>
                </c:pt>
                <c:pt idx="376">
                  <c:v>9.0000000000000024E-2</c:v>
                </c:pt>
                <c:pt idx="377">
                  <c:v>8.0000000000000043E-2</c:v>
                </c:pt>
                <c:pt idx="378">
                  <c:v>3.0000000000000002E-2</c:v>
                </c:pt>
                <c:pt idx="379">
                  <c:v>8.0000000000000043E-2</c:v>
                </c:pt>
                <c:pt idx="380">
                  <c:v>6.0000000000000026E-2</c:v>
                </c:pt>
                <c:pt idx="381">
                  <c:v>3.0000000000000002E-2</c:v>
                </c:pt>
                <c:pt idx="382">
                  <c:v>0.05</c:v>
                </c:pt>
                <c:pt idx="383">
                  <c:v>0.05</c:v>
                </c:pt>
                <c:pt idx="384">
                  <c:v>2.0000000000000011E-2</c:v>
                </c:pt>
                <c:pt idx="385">
                  <c:v>3.0000000000000002E-2</c:v>
                </c:pt>
                <c:pt idx="386">
                  <c:v>3.0000000000000002E-2</c:v>
                </c:pt>
                <c:pt idx="387">
                  <c:v>2.0000000000000011E-2</c:v>
                </c:pt>
                <c:pt idx="388">
                  <c:v>4.0000000000000022E-2</c:v>
                </c:pt>
                <c:pt idx="389">
                  <c:v>3.0000000000000002E-2</c:v>
                </c:pt>
                <c:pt idx="390">
                  <c:v>4.0000000000000022E-2</c:v>
                </c:pt>
                <c:pt idx="391">
                  <c:v>7.0000000000000021E-2</c:v>
                </c:pt>
                <c:pt idx="392">
                  <c:v>2.0000000000000011E-2</c:v>
                </c:pt>
                <c:pt idx="393">
                  <c:v>3.0000000000000002E-2</c:v>
                </c:pt>
                <c:pt idx="394">
                  <c:v>9.0000000000000024E-2</c:v>
                </c:pt>
                <c:pt idx="395">
                  <c:v>2.0000000000000011E-2</c:v>
                </c:pt>
                <c:pt idx="396">
                  <c:v>4.0000000000000022E-2</c:v>
                </c:pt>
                <c:pt idx="397">
                  <c:v>8.0000000000000043E-2</c:v>
                </c:pt>
                <c:pt idx="398">
                  <c:v>4.0000000000000022E-2</c:v>
                </c:pt>
                <c:pt idx="399">
                  <c:v>6.0000000000000026E-2</c:v>
                </c:pt>
                <c:pt idx="400">
                  <c:v>9.0000000000000024E-2</c:v>
                </c:pt>
                <c:pt idx="401">
                  <c:v>4.0000000000000022E-2</c:v>
                </c:pt>
                <c:pt idx="402">
                  <c:v>0.05</c:v>
                </c:pt>
                <c:pt idx="403">
                  <c:v>6.0000000000000026E-2</c:v>
                </c:pt>
                <c:pt idx="404">
                  <c:v>6.0000000000000026E-2</c:v>
                </c:pt>
                <c:pt idx="405">
                  <c:v>6.0000000000000026E-2</c:v>
                </c:pt>
                <c:pt idx="406">
                  <c:v>4.0000000000000022E-2</c:v>
                </c:pt>
                <c:pt idx="407">
                  <c:v>4.0000000000000022E-2</c:v>
                </c:pt>
                <c:pt idx="408">
                  <c:v>6.0000000000000026E-2</c:v>
                </c:pt>
                <c:pt idx="409">
                  <c:v>0.05</c:v>
                </c:pt>
                <c:pt idx="410">
                  <c:v>4.0000000000000022E-2</c:v>
                </c:pt>
                <c:pt idx="411">
                  <c:v>4.0000000000000022E-2</c:v>
                </c:pt>
                <c:pt idx="412">
                  <c:v>2.0000000000000011E-2</c:v>
                </c:pt>
                <c:pt idx="413">
                  <c:v>2.0000000000000011E-2</c:v>
                </c:pt>
                <c:pt idx="414">
                  <c:v>2.0000000000000011E-2</c:v>
                </c:pt>
                <c:pt idx="415">
                  <c:v>3.0000000000000002E-2</c:v>
                </c:pt>
                <c:pt idx="416">
                  <c:v>2.0000000000000011E-2</c:v>
                </c:pt>
                <c:pt idx="417">
                  <c:v>2.0000000000000011E-2</c:v>
                </c:pt>
                <c:pt idx="418">
                  <c:v>4.0000000000000022E-2</c:v>
                </c:pt>
                <c:pt idx="419">
                  <c:v>4.0000000000000022E-2</c:v>
                </c:pt>
                <c:pt idx="420">
                  <c:v>2.0000000000000011E-2</c:v>
                </c:pt>
                <c:pt idx="421">
                  <c:v>3.0000000000000002E-2</c:v>
                </c:pt>
                <c:pt idx="422">
                  <c:v>4.0000000000000022E-2</c:v>
                </c:pt>
                <c:pt idx="423">
                  <c:v>2.0000000000000011E-2</c:v>
                </c:pt>
                <c:pt idx="424">
                  <c:v>4.0000000000000022E-2</c:v>
                </c:pt>
                <c:pt idx="425">
                  <c:v>0.05</c:v>
                </c:pt>
                <c:pt idx="426">
                  <c:v>4.0000000000000022E-2</c:v>
                </c:pt>
                <c:pt idx="427">
                  <c:v>0.05</c:v>
                </c:pt>
                <c:pt idx="428">
                  <c:v>4.0000000000000022E-2</c:v>
                </c:pt>
                <c:pt idx="429">
                  <c:v>4.0000000000000022E-2</c:v>
                </c:pt>
                <c:pt idx="430">
                  <c:v>6.0000000000000026E-2</c:v>
                </c:pt>
                <c:pt idx="431">
                  <c:v>0.05</c:v>
                </c:pt>
                <c:pt idx="432">
                  <c:v>3.0000000000000002E-2</c:v>
                </c:pt>
                <c:pt idx="433">
                  <c:v>4.0000000000000022E-2</c:v>
                </c:pt>
                <c:pt idx="434">
                  <c:v>4.0000000000000022E-2</c:v>
                </c:pt>
                <c:pt idx="435">
                  <c:v>4.0000000000000022E-2</c:v>
                </c:pt>
                <c:pt idx="436">
                  <c:v>0.05</c:v>
                </c:pt>
                <c:pt idx="437">
                  <c:v>4.0000000000000022E-2</c:v>
                </c:pt>
                <c:pt idx="438">
                  <c:v>3.0000000000000002E-2</c:v>
                </c:pt>
                <c:pt idx="439">
                  <c:v>4.0000000000000022E-2</c:v>
                </c:pt>
                <c:pt idx="440">
                  <c:v>4.0000000000000022E-2</c:v>
                </c:pt>
                <c:pt idx="441">
                  <c:v>3.0000000000000002E-2</c:v>
                </c:pt>
                <c:pt idx="442">
                  <c:v>0.05</c:v>
                </c:pt>
                <c:pt idx="443">
                  <c:v>1.0000000000000005E-2</c:v>
                </c:pt>
                <c:pt idx="444">
                  <c:v>4.0000000000000022E-2</c:v>
                </c:pt>
                <c:pt idx="445">
                  <c:v>4.0000000000000022E-2</c:v>
                </c:pt>
                <c:pt idx="446">
                  <c:v>4.0000000000000022E-2</c:v>
                </c:pt>
                <c:pt idx="447">
                  <c:v>3.0000000000000002E-2</c:v>
                </c:pt>
                <c:pt idx="448">
                  <c:v>3.0000000000000002E-2</c:v>
                </c:pt>
                <c:pt idx="449">
                  <c:v>2.0000000000000011E-2</c:v>
                </c:pt>
                <c:pt idx="450">
                  <c:v>3.0000000000000002E-2</c:v>
                </c:pt>
                <c:pt idx="451">
                  <c:v>3.0000000000000002E-2</c:v>
                </c:pt>
                <c:pt idx="452">
                  <c:v>2.0000000000000011E-2</c:v>
                </c:pt>
                <c:pt idx="453">
                  <c:v>3.0000000000000002E-2</c:v>
                </c:pt>
                <c:pt idx="454">
                  <c:v>3.0000000000000002E-2</c:v>
                </c:pt>
                <c:pt idx="455">
                  <c:v>2.0000000000000011E-2</c:v>
                </c:pt>
                <c:pt idx="456">
                  <c:v>2.0000000000000011E-2</c:v>
                </c:pt>
                <c:pt idx="457">
                  <c:v>3.0000000000000002E-2</c:v>
                </c:pt>
                <c:pt idx="458">
                  <c:v>3.0000000000000002E-2</c:v>
                </c:pt>
                <c:pt idx="459">
                  <c:v>1.0000000000000005E-2</c:v>
                </c:pt>
                <c:pt idx="460">
                  <c:v>4.0000000000000022E-2</c:v>
                </c:pt>
                <c:pt idx="461">
                  <c:v>3.0000000000000002E-2</c:v>
                </c:pt>
                <c:pt idx="462">
                  <c:v>2.0000000000000011E-2</c:v>
                </c:pt>
                <c:pt idx="463">
                  <c:v>3.0000000000000002E-2</c:v>
                </c:pt>
                <c:pt idx="464">
                  <c:v>2.0000000000000011E-2</c:v>
                </c:pt>
                <c:pt idx="465">
                  <c:v>2.0000000000000011E-2</c:v>
                </c:pt>
                <c:pt idx="466">
                  <c:v>2.0000000000000011E-2</c:v>
                </c:pt>
                <c:pt idx="467">
                  <c:v>2.0000000000000011E-2</c:v>
                </c:pt>
                <c:pt idx="468">
                  <c:v>2.0000000000000011E-2</c:v>
                </c:pt>
                <c:pt idx="469">
                  <c:v>2.0000000000000011E-2</c:v>
                </c:pt>
                <c:pt idx="470">
                  <c:v>1.0000000000000005E-2</c:v>
                </c:pt>
                <c:pt idx="471">
                  <c:v>2.0000000000000011E-2</c:v>
                </c:pt>
                <c:pt idx="472">
                  <c:v>4.0000000000000022E-2</c:v>
                </c:pt>
                <c:pt idx="473">
                  <c:v>2.0000000000000011E-2</c:v>
                </c:pt>
                <c:pt idx="474">
                  <c:v>2.0000000000000011E-2</c:v>
                </c:pt>
                <c:pt idx="475">
                  <c:v>0.05</c:v>
                </c:pt>
                <c:pt idx="476">
                  <c:v>2.0000000000000011E-2</c:v>
                </c:pt>
                <c:pt idx="477">
                  <c:v>2.0000000000000011E-2</c:v>
                </c:pt>
                <c:pt idx="478">
                  <c:v>4.0000000000000022E-2</c:v>
                </c:pt>
                <c:pt idx="479">
                  <c:v>2.0000000000000011E-2</c:v>
                </c:pt>
                <c:pt idx="480">
                  <c:v>2.0000000000000011E-2</c:v>
                </c:pt>
                <c:pt idx="481">
                  <c:v>2.0000000000000011E-2</c:v>
                </c:pt>
                <c:pt idx="482">
                  <c:v>2.0000000000000011E-2</c:v>
                </c:pt>
                <c:pt idx="483">
                  <c:v>1.0000000000000005E-2</c:v>
                </c:pt>
                <c:pt idx="484">
                  <c:v>2.0000000000000011E-2</c:v>
                </c:pt>
                <c:pt idx="485">
                  <c:v>2.0000000000000011E-2</c:v>
                </c:pt>
                <c:pt idx="486">
                  <c:v>2.0000000000000011E-2</c:v>
                </c:pt>
                <c:pt idx="487">
                  <c:v>3.0000000000000002E-2</c:v>
                </c:pt>
                <c:pt idx="488">
                  <c:v>3.0000000000000002E-2</c:v>
                </c:pt>
                <c:pt idx="489">
                  <c:v>2.0000000000000011E-2</c:v>
                </c:pt>
                <c:pt idx="490">
                  <c:v>3.0000000000000002E-2</c:v>
                </c:pt>
                <c:pt idx="491">
                  <c:v>2.0000000000000011E-2</c:v>
                </c:pt>
                <c:pt idx="492">
                  <c:v>2.0000000000000011E-2</c:v>
                </c:pt>
                <c:pt idx="493">
                  <c:v>2.0000000000000011E-2</c:v>
                </c:pt>
                <c:pt idx="494">
                  <c:v>2.0000000000000011E-2</c:v>
                </c:pt>
                <c:pt idx="495">
                  <c:v>2.0000000000000011E-2</c:v>
                </c:pt>
                <c:pt idx="496">
                  <c:v>2.0000000000000011E-2</c:v>
                </c:pt>
                <c:pt idx="497">
                  <c:v>3.0000000000000002E-2</c:v>
                </c:pt>
                <c:pt idx="498">
                  <c:v>2.0000000000000011E-2</c:v>
                </c:pt>
                <c:pt idx="499">
                  <c:v>3.0000000000000002E-2</c:v>
                </c:pt>
                <c:pt idx="500">
                  <c:v>3.0000000000000002E-2</c:v>
                </c:pt>
                <c:pt idx="501">
                  <c:v>3.0000000000000002E-2</c:v>
                </c:pt>
                <c:pt idx="502">
                  <c:v>3.0000000000000002E-2</c:v>
                </c:pt>
                <c:pt idx="503">
                  <c:v>3.0000000000000002E-2</c:v>
                </c:pt>
                <c:pt idx="504">
                  <c:v>2.0000000000000011E-2</c:v>
                </c:pt>
                <c:pt idx="505">
                  <c:v>3.0000000000000002E-2</c:v>
                </c:pt>
                <c:pt idx="506">
                  <c:v>2.0000000000000011E-2</c:v>
                </c:pt>
                <c:pt idx="507">
                  <c:v>2.0000000000000011E-2</c:v>
                </c:pt>
                <c:pt idx="508">
                  <c:v>3.0000000000000002E-2</c:v>
                </c:pt>
                <c:pt idx="509">
                  <c:v>2.0000000000000011E-2</c:v>
                </c:pt>
                <c:pt idx="510">
                  <c:v>1.0000000000000005E-2</c:v>
                </c:pt>
                <c:pt idx="511">
                  <c:v>3.0000000000000002E-2</c:v>
                </c:pt>
                <c:pt idx="512">
                  <c:v>2.0000000000000011E-2</c:v>
                </c:pt>
                <c:pt idx="513">
                  <c:v>1.0000000000000005E-2</c:v>
                </c:pt>
                <c:pt idx="514">
                  <c:v>2.0000000000000011E-2</c:v>
                </c:pt>
                <c:pt idx="515">
                  <c:v>1.0000000000000005E-2</c:v>
                </c:pt>
                <c:pt idx="516">
                  <c:v>1.0000000000000005E-2</c:v>
                </c:pt>
                <c:pt idx="517">
                  <c:v>2.0000000000000011E-2</c:v>
                </c:pt>
                <c:pt idx="518">
                  <c:v>2.0000000000000011E-2</c:v>
                </c:pt>
                <c:pt idx="519">
                  <c:v>1.0000000000000005E-2</c:v>
                </c:pt>
                <c:pt idx="520">
                  <c:v>3.0000000000000002E-2</c:v>
                </c:pt>
                <c:pt idx="521">
                  <c:v>2.0000000000000011E-2</c:v>
                </c:pt>
                <c:pt idx="522">
                  <c:v>1.0000000000000005E-2</c:v>
                </c:pt>
                <c:pt idx="523">
                  <c:v>3.0000000000000002E-2</c:v>
                </c:pt>
                <c:pt idx="524">
                  <c:v>2.0000000000000011E-2</c:v>
                </c:pt>
                <c:pt idx="525">
                  <c:v>1.0000000000000005E-2</c:v>
                </c:pt>
                <c:pt idx="526">
                  <c:v>3.0000000000000002E-2</c:v>
                </c:pt>
                <c:pt idx="527">
                  <c:v>2.0000000000000011E-2</c:v>
                </c:pt>
                <c:pt idx="528">
                  <c:v>1.0000000000000005E-2</c:v>
                </c:pt>
                <c:pt idx="529">
                  <c:v>2.0000000000000011E-2</c:v>
                </c:pt>
                <c:pt idx="530">
                  <c:v>2.0000000000000011E-2</c:v>
                </c:pt>
                <c:pt idx="531">
                  <c:v>2.0000000000000011E-2</c:v>
                </c:pt>
                <c:pt idx="532">
                  <c:v>2.0000000000000011E-2</c:v>
                </c:pt>
                <c:pt idx="533">
                  <c:v>2.0000000000000011E-2</c:v>
                </c:pt>
                <c:pt idx="534">
                  <c:v>2.0000000000000011E-2</c:v>
                </c:pt>
                <c:pt idx="535">
                  <c:v>3.0000000000000002E-2</c:v>
                </c:pt>
                <c:pt idx="536">
                  <c:v>2.0000000000000011E-2</c:v>
                </c:pt>
                <c:pt idx="537">
                  <c:v>2.0000000000000011E-2</c:v>
                </c:pt>
                <c:pt idx="538">
                  <c:v>2.0000000000000011E-2</c:v>
                </c:pt>
                <c:pt idx="539">
                  <c:v>2.0000000000000011E-2</c:v>
                </c:pt>
                <c:pt idx="540">
                  <c:v>2.0000000000000011E-2</c:v>
                </c:pt>
                <c:pt idx="541">
                  <c:v>1.0000000000000005E-2</c:v>
                </c:pt>
                <c:pt idx="542">
                  <c:v>1.0000000000000005E-2</c:v>
                </c:pt>
                <c:pt idx="543">
                  <c:v>1.0000000000000005E-2</c:v>
                </c:pt>
                <c:pt idx="544">
                  <c:v>1.0000000000000005E-2</c:v>
                </c:pt>
                <c:pt idx="545">
                  <c:v>1.0000000000000005E-2</c:v>
                </c:pt>
                <c:pt idx="546">
                  <c:v>1.0000000000000005E-2</c:v>
                </c:pt>
                <c:pt idx="547">
                  <c:v>1.0000000000000005E-2</c:v>
                </c:pt>
                <c:pt idx="548">
                  <c:v>1.0000000000000005E-2</c:v>
                </c:pt>
                <c:pt idx="549">
                  <c:v>1.0000000000000005E-2</c:v>
                </c:pt>
                <c:pt idx="550">
                  <c:v>1.0000000000000005E-2</c:v>
                </c:pt>
                <c:pt idx="551">
                  <c:v>1.0000000000000005E-2</c:v>
                </c:pt>
                <c:pt idx="552">
                  <c:v>1.0000000000000005E-2</c:v>
                </c:pt>
                <c:pt idx="553">
                  <c:v>1.0000000000000005E-2</c:v>
                </c:pt>
                <c:pt idx="554">
                  <c:v>2.0000000000000011E-2</c:v>
                </c:pt>
                <c:pt idx="555">
                  <c:v>1.0000000000000005E-2</c:v>
                </c:pt>
                <c:pt idx="556">
                  <c:v>1.0000000000000005E-2</c:v>
                </c:pt>
                <c:pt idx="557">
                  <c:v>1.0000000000000005E-2</c:v>
                </c:pt>
                <c:pt idx="558">
                  <c:v>1.0000000000000005E-2</c:v>
                </c:pt>
                <c:pt idx="559">
                  <c:v>2.0000000000000011E-2</c:v>
                </c:pt>
                <c:pt idx="560">
                  <c:v>3.0000000000000002E-2</c:v>
                </c:pt>
                <c:pt idx="561">
                  <c:v>3.0000000000000002E-2</c:v>
                </c:pt>
                <c:pt idx="562">
                  <c:v>2.0000000000000011E-2</c:v>
                </c:pt>
                <c:pt idx="563">
                  <c:v>2.0000000000000011E-2</c:v>
                </c:pt>
                <c:pt idx="564">
                  <c:v>2.0000000000000011E-2</c:v>
                </c:pt>
                <c:pt idx="565">
                  <c:v>2.0000000000000011E-2</c:v>
                </c:pt>
                <c:pt idx="566">
                  <c:v>3.0000000000000002E-2</c:v>
                </c:pt>
                <c:pt idx="567">
                  <c:v>3.0000000000000002E-2</c:v>
                </c:pt>
                <c:pt idx="568">
                  <c:v>4.0000000000000022E-2</c:v>
                </c:pt>
                <c:pt idx="569">
                  <c:v>3.0000000000000002E-2</c:v>
                </c:pt>
                <c:pt idx="570">
                  <c:v>3.0000000000000002E-2</c:v>
                </c:pt>
                <c:pt idx="571">
                  <c:v>3.0000000000000002E-2</c:v>
                </c:pt>
                <c:pt idx="572">
                  <c:v>3.0000000000000002E-2</c:v>
                </c:pt>
                <c:pt idx="573">
                  <c:v>3.0000000000000002E-2</c:v>
                </c:pt>
                <c:pt idx="574">
                  <c:v>2.0000000000000011E-2</c:v>
                </c:pt>
                <c:pt idx="575">
                  <c:v>2.0000000000000011E-2</c:v>
                </c:pt>
                <c:pt idx="576">
                  <c:v>1.0000000000000005E-2</c:v>
                </c:pt>
                <c:pt idx="577">
                  <c:v>2.0000000000000011E-2</c:v>
                </c:pt>
                <c:pt idx="578">
                  <c:v>1.0000000000000005E-2</c:v>
                </c:pt>
                <c:pt idx="579">
                  <c:v>1.0000000000000005E-2</c:v>
                </c:pt>
                <c:pt idx="580">
                  <c:v>1.0000000000000005E-2</c:v>
                </c:pt>
                <c:pt idx="581">
                  <c:v>2.0000000000000011E-2</c:v>
                </c:pt>
                <c:pt idx="582">
                  <c:v>3.0000000000000002E-2</c:v>
                </c:pt>
                <c:pt idx="583">
                  <c:v>2.0000000000000011E-2</c:v>
                </c:pt>
                <c:pt idx="584">
                  <c:v>1.0000000000000005E-2</c:v>
                </c:pt>
                <c:pt idx="585">
                  <c:v>2.0000000000000011E-2</c:v>
                </c:pt>
                <c:pt idx="586">
                  <c:v>2.0000000000000011E-2</c:v>
                </c:pt>
                <c:pt idx="587">
                  <c:v>3.0000000000000002E-2</c:v>
                </c:pt>
                <c:pt idx="588">
                  <c:v>3.0000000000000002E-2</c:v>
                </c:pt>
                <c:pt idx="589">
                  <c:v>3.0000000000000002E-2</c:v>
                </c:pt>
                <c:pt idx="590">
                  <c:v>3.0000000000000002E-2</c:v>
                </c:pt>
                <c:pt idx="591">
                  <c:v>2.0000000000000011E-2</c:v>
                </c:pt>
                <c:pt idx="592">
                  <c:v>3.0000000000000002E-2</c:v>
                </c:pt>
                <c:pt idx="593">
                  <c:v>3.0000000000000002E-2</c:v>
                </c:pt>
                <c:pt idx="594">
                  <c:v>2.0000000000000011E-2</c:v>
                </c:pt>
                <c:pt idx="595">
                  <c:v>2.0000000000000011E-2</c:v>
                </c:pt>
                <c:pt idx="596">
                  <c:v>3.0000000000000002E-2</c:v>
                </c:pt>
                <c:pt idx="597">
                  <c:v>3.0000000000000002E-2</c:v>
                </c:pt>
                <c:pt idx="598">
                  <c:v>3.0000000000000002E-2</c:v>
                </c:pt>
                <c:pt idx="599">
                  <c:v>3.0000000000000002E-2</c:v>
                </c:pt>
                <c:pt idx="600">
                  <c:v>3.0000000000000002E-2</c:v>
                </c:pt>
                <c:pt idx="601">
                  <c:v>2.0000000000000011E-2</c:v>
                </c:pt>
                <c:pt idx="602">
                  <c:v>2.0000000000000011E-2</c:v>
                </c:pt>
                <c:pt idx="603">
                  <c:v>2.0000000000000011E-2</c:v>
                </c:pt>
                <c:pt idx="604">
                  <c:v>2.0000000000000011E-2</c:v>
                </c:pt>
                <c:pt idx="605">
                  <c:v>2.0000000000000011E-2</c:v>
                </c:pt>
                <c:pt idx="606">
                  <c:v>2.0000000000000011E-2</c:v>
                </c:pt>
                <c:pt idx="607">
                  <c:v>2.0000000000000011E-2</c:v>
                </c:pt>
                <c:pt idx="608">
                  <c:v>8.0000000000000043E-2</c:v>
                </c:pt>
                <c:pt idx="609">
                  <c:v>7.0000000000000021E-2</c:v>
                </c:pt>
                <c:pt idx="610">
                  <c:v>0.05</c:v>
                </c:pt>
                <c:pt idx="611">
                  <c:v>7.0000000000000021E-2</c:v>
                </c:pt>
                <c:pt idx="612">
                  <c:v>7.0000000000000021E-2</c:v>
                </c:pt>
                <c:pt idx="613">
                  <c:v>7.0000000000000021E-2</c:v>
                </c:pt>
                <c:pt idx="614">
                  <c:v>0.16</c:v>
                </c:pt>
                <c:pt idx="615">
                  <c:v>0.16</c:v>
                </c:pt>
                <c:pt idx="616">
                  <c:v>0.15000000000000008</c:v>
                </c:pt>
                <c:pt idx="617">
                  <c:v>8.0000000000000043E-2</c:v>
                </c:pt>
                <c:pt idx="618">
                  <c:v>0.1</c:v>
                </c:pt>
                <c:pt idx="619">
                  <c:v>0.11</c:v>
                </c:pt>
                <c:pt idx="620">
                  <c:v>0.1</c:v>
                </c:pt>
                <c:pt idx="621">
                  <c:v>0.11</c:v>
                </c:pt>
                <c:pt idx="622">
                  <c:v>0.1</c:v>
                </c:pt>
                <c:pt idx="623">
                  <c:v>4.0000000000000022E-2</c:v>
                </c:pt>
                <c:pt idx="624">
                  <c:v>0.05</c:v>
                </c:pt>
                <c:pt idx="625">
                  <c:v>4.0000000000000022E-2</c:v>
                </c:pt>
                <c:pt idx="626">
                  <c:v>4.0000000000000022E-2</c:v>
                </c:pt>
                <c:pt idx="627">
                  <c:v>3.0000000000000002E-2</c:v>
                </c:pt>
                <c:pt idx="628">
                  <c:v>3.0000000000000002E-2</c:v>
                </c:pt>
                <c:pt idx="629">
                  <c:v>3.0000000000000002E-2</c:v>
                </c:pt>
                <c:pt idx="630">
                  <c:v>2.0000000000000011E-2</c:v>
                </c:pt>
                <c:pt idx="631">
                  <c:v>2.0000000000000011E-2</c:v>
                </c:pt>
                <c:pt idx="632">
                  <c:v>4.0000000000000022E-2</c:v>
                </c:pt>
                <c:pt idx="633">
                  <c:v>3.0000000000000002E-2</c:v>
                </c:pt>
                <c:pt idx="634">
                  <c:v>2.0000000000000011E-2</c:v>
                </c:pt>
                <c:pt idx="635">
                  <c:v>0.05</c:v>
                </c:pt>
                <c:pt idx="636">
                  <c:v>0.05</c:v>
                </c:pt>
                <c:pt idx="637">
                  <c:v>0.05</c:v>
                </c:pt>
                <c:pt idx="638">
                  <c:v>3.0000000000000002E-2</c:v>
                </c:pt>
                <c:pt idx="639">
                  <c:v>3.0000000000000002E-2</c:v>
                </c:pt>
                <c:pt idx="640">
                  <c:v>3.0000000000000002E-2</c:v>
                </c:pt>
                <c:pt idx="641">
                  <c:v>2.0000000000000011E-2</c:v>
                </c:pt>
                <c:pt idx="642">
                  <c:v>2.0000000000000011E-2</c:v>
                </c:pt>
                <c:pt idx="643">
                  <c:v>1.0000000000000005E-2</c:v>
                </c:pt>
                <c:pt idx="644">
                  <c:v>2.0000000000000011E-2</c:v>
                </c:pt>
                <c:pt idx="645">
                  <c:v>1.0000000000000005E-2</c:v>
                </c:pt>
                <c:pt idx="646">
                  <c:v>2.0000000000000011E-2</c:v>
                </c:pt>
                <c:pt idx="647">
                  <c:v>2.0000000000000011E-2</c:v>
                </c:pt>
                <c:pt idx="648">
                  <c:v>2.0000000000000011E-2</c:v>
                </c:pt>
                <c:pt idx="649">
                  <c:v>2.0000000000000011E-2</c:v>
                </c:pt>
                <c:pt idx="650">
                  <c:v>4.0000000000000022E-2</c:v>
                </c:pt>
                <c:pt idx="651">
                  <c:v>0.05</c:v>
                </c:pt>
                <c:pt idx="652">
                  <c:v>4.0000000000000022E-2</c:v>
                </c:pt>
                <c:pt idx="653">
                  <c:v>8.0000000000000043E-2</c:v>
                </c:pt>
                <c:pt idx="654">
                  <c:v>7.0000000000000021E-2</c:v>
                </c:pt>
                <c:pt idx="655">
                  <c:v>6.0000000000000026E-2</c:v>
                </c:pt>
                <c:pt idx="656">
                  <c:v>4.0000000000000022E-2</c:v>
                </c:pt>
                <c:pt idx="657">
                  <c:v>4.0000000000000022E-2</c:v>
                </c:pt>
                <c:pt idx="658">
                  <c:v>4.0000000000000022E-2</c:v>
                </c:pt>
                <c:pt idx="659">
                  <c:v>3.0000000000000002E-2</c:v>
                </c:pt>
                <c:pt idx="660">
                  <c:v>3.0000000000000002E-2</c:v>
                </c:pt>
                <c:pt idx="661">
                  <c:v>3.0000000000000002E-2</c:v>
                </c:pt>
                <c:pt idx="662">
                  <c:v>3.0000000000000002E-2</c:v>
                </c:pt>
                <c:pt idx="663">
                  <c:v>3.0000000000000002E-2</c:v>
                </c:pt>
                <c:pt idx="664">
                  <c:v>2.0000000000000011E-2</c:v>
                </c:pt>
                <c:pt idx="665">
                  <c:v>2.0000000000000011E-2</c:v>
                </c:pt>
                <c:pt idx="666">
                  <c:v>2.0000000000000011E-2</c:v>
                </c:pt>
                <c:pt idx="667">
                  <c:v>2.0000000000000011E-2</c:v>
                </c:pt>
                <c:pt idx="668">
                  <c:v>3.0000000000000002E-2</c:v>
                </c:pt>
                <c:pt idx="669">
                  <c:v>2.0000000000000011E-2</c:v>
                </c:pt>
                <c:pt idx="670">
                  <c:v>2.0000000000000011E-2</c:v>
                </c:pt>
                <c:pt idx="671">
                  <c:v>2.0000000000000011E-2</c:v>
                </c:pt>
                <c:pt idx="672">
                  <c:v>2.0000000000000011E-2</c:v>
                </c:pt>
                <c:pt idx="673">
                  <c:v>3.0000000000000002E-2</c:v>
                </c:pt>
                <c:pt idx="674">
                  <c:v>3.0000000000000002E-2</c:v>
                </c:pt>
                <c:pt idx="675">
                  <c:v>3.0000000000000002E-2</c:v>
                </c:pt>
                <c:pt idx="676">
                  <c:v>3.0000000000000002E-2</c:v>
                </c:pt>
                <c:pt idx="677">
                  <c:v>3.0000000000000002E-2</c:v>
                </c:pt>
                <c:pt idx="678">
                  <c:v>4.0000000000000022E-2</c:v>
                </c:pt>
                <c:pt idx="679">
                  <c:v>4.0000000000000022E-2</c:v>
                </c:pt>
                <c:pt idx="680">
                  <c:v>4.0000000000000022E-2</c:v>
                </c:pt>
                <c:pt idx="681">
                  <c:v>0.05</c:v>
                </c:pt>
                <c:pt idx="682">
                  <c:v>7.0000000000000021E-2</c:v>
                </c:pt>
                <c:pt idx="683">
                  <c:v>4.0000000000000022E-2</c:v>
                </c:pt>
                <c:pt idx="684">
                  <c:v>3.0000000000000002E-2</c:v>
                </c:pt>
                <c:pt idx="685">
                  <c:v>3.0000000000000002E-2</c:v>
                </c:pt>
                <c:pt idx="686">
                  <c:v>3.0000000000000002E-2</c:v>
                </c:pt>
                <c:pt idx="687">
                  <c:v>3.0000000000000002E-2</c:v>
                </c:pt>
                <c:pt idx="688">
                  <c:v>4.0000000000000022E-2</c:v>
                </c:pt>
                <c:pt idx="689">
                  <c:v>3.0000000000000002E-2</c:v>
                </c:pt>
                <c:pt idx="690">
                  <c:v>4.0000000000000022E-2</c:v>
                </c:pt>
                <c:pt idx="691">
                  <c:v>4.0000000000000022E-2</c:v>
                </c:pt>
                <c:pt idx="692">
                  <c:v>7.0000000000000021E-2</c:v>
                </c:pt>
                <c:pt idx="693">
                  <c:v>6.0000000000000026E-2</c:v>
                </c:pt>
                <c:pt idx="694">
                  <c:v>7.0000000000000021E-2</c:v>
                </c:pt>
                <c:pt idx="695">
                  <c:v>6.0000000000000026E-2</c:v>
                </c:pt>
                <c:pt idx="696">
                  <c:v>4.0000000000000022E-2</c:v>
                </c:pt>
                <c:pt idx="697">
                  <c:v>6.0000000000000026E-2</c:v>
                </c:pt>
                <c:pt idx="698">
                  <c:v>6.0000000000000026E-2</c:v>
                </c:pt>
                <c:pt idx="699">
                  <c:v>3.0000000000000002E-2</c:v>
                </c:pt>
                <c:pt idx="700">
                  <c:v>1.0000000000000005E-2</c:v>
                </c:pt>
                <c:pt idx="701">
                  <c:v>1.0000000000000005E-2</c:v>
                </c:pt>
                <c:pt idx="702">
                  <c:v>2.0000000000000011E-2</c:v>
                </c:pt>
                <c:pt idx="703">
                  <c:v>2.0000000000000011E-2</c:v>
                </c:pt>
                <c:pt idx="704">
                  <c:v>4.0000000000000022E-2</c:v>
                </c:pt>
                <c:pt idx="705">
                  <c:v>3.0000000000000002E-2</c:v>
                </c:pt>
                <c:pt idx="706">
                  <c:v>3.0000000000000002E-2</c:v>
                </c:pt>
                <c:pt idx="707">
                  <c:v>4.0000000000000022E-2</c:v>
                </c:pt>
                <c:pt idx="708">
                  <c:v>4.0000000000000022E-2</c:v>
                </c:pt>
                <c:pt idx="709">
                  <c:v>0.05</c:v>
                </c:pt>
                <c:pt idx="710">
                  <c:v>0.05</c:v>
                </c:pt>
                <c:pt idx="711">
                  <c:v>3.0000000000000002E-2</c:v>
                </c:pt>
                <c:pt idx="712">
                  <c:v>4.0000000000000022E-2</c:v>
                </c:pt>
                <c:pt idx="713">
                  <c:v>6.0000000000000026E-2</c:v>
                </c:pt>
                <c:pt idx="714">
                  <c:v>6.0000000000000026E-2</c:v>
                </c:pt>
                <c:pt idx="715">
                  <c:v>6.0000000000000026E-2</c:v>
                </c:pt>
                <c:pt idx="716">
                  <c:v>7.0000000000000021E-2</c:v>
                </c:pt>
                <c:pt idx="717">
                  <c:v>6.0000000000000026E-2</c:v>
                </c:pt>
                <c:pt idx="718">
                  <c:v>7.0000000000000021E-2</c:v>
                </c:pt>
                <c:pt idx="719">
                  <c:v>0.1</c:v>
                </c:pt>
                <c:pt idx="720">
                  <c:v>0.11</c:v>
                </c:pt>
                <c:pt idx="721">
                  <c:v>9.0000000000000024E-2</c:v>
                </c:pt>
                <c:pt idx="722">
                  <c:v>6.0000000000000026E-2</c:v>
                </c:pt>
                <c:pt idx="723">
                  <c:v>6.0000000000000026E-2</c:v>
                </c:pt>
                <c:pt idx="724">
                  <c:v>7.0000000000000021E-2</c:v>
                </c:pt>
                <c:pt idx="725">
                  <c:v>9.0000000000000024E-2</c:v>
                </c:pt>
                <c:pt idx="726">
                  <c:v>8.0000000000000043E-2</c:v>
                </c:pt>
                <c:pt idx="727">
                  <c:v>7.0000000000000021E-2</c:v>
                </c:pt>
                <c:pt idx="728">
                  <c:v>4.0000000000000022E-2</c:v>
                </c:pt>
                <c:pt idx="729">
                  <c:v>3.0000000000000002E-2</c:v>
                </c:pt>
                <c:pt idx="730">
                  <c:v>4.0000000000000022E-2</c:v>
                </c:pt>
                <c:pt idx="731">
                  <c:v>8.0000000000000043E-2</c:v>
                </c:pt>
                <c:pt idx="732">
                  <c:v>8.0000000000000043E-2</c:v>
                </c:pt>
                <c:pt idx="733">
                  <c:v>9.0000000000000024E-2</c:v>
                </c:pt>
                <c:pt idx="734">
                  <c:v>0.05</c:v>
                </c:pt>
                <c:pt idx="735">
                  <c:v>0.05</c:v>
                </c:pt>
                <c:pt idx="736">
                  <c:v>6.0000000000000026E-2</c:v>
                </c:pt>
                <c:pt idx="737">
                  <c:v>6.0000000000000026E-2</c:v>
                </c:pt>
                <c:pt idx="738">
                  <c:v>6.0000000000000026E-2</c:v>
                </c:pt>
                <c:pt idx="739">
                  <c:v>0.05</c:v>
                </c:pt>
                <c:pt idx="740">
                  <c:v>2.0000000000000011E-2</c:v>
                </c:pt>
                <c:pt idx="741">
                  <c:v>2.0000000000000011E-2</c:v>
                </c:pt>
                <c:pt idx="742">
                  <c:v>2.0000000000000011E-2</c:v>
                </c:pt>
                <c:pt idx="743">
                  <c:v>3.0000000000000002E-2</c:v>
                </c:pt>
                <c:pt idx="744">
                  <c:v>3.0000000000000002E-2</c:v>
                </c:pt>
                <c:pt idx="745">
                  <c:v>3.0000000000000002E-2</c:v>
                </c:pt>
                <c:pt idx="746">
                  <c:v>2.0000000000000011E-2</c:v>
                </c:pt>
                <c:pt idx="747">
                  <c:v>4.0000000000000022E-2</c:v>
                </c:pt>
                <c:pt idx="748">
                  <c:v>0.05</c:v>
                </c:pt>
                <c:pt idx="749">
                  <c:v>6.0000000000000026E-2</c:v>
                </c:pt>
                <c:pt idx="750">
                  <c:v>3.0000000000000002E-2</c:v>
                </c:pt>
                <c:pt idx="751">
                  <c:v>3.0000000000000002E-2</c:v>
                </c:pt>
                <c:pt idx="752">
                  <c:v>2.0000000000000011E-2</c:v>
                </c:pt>
                <c:pt idx="753">
                  <c:v>1.0000000000000005E-2</c:v>
                </c:pt>
                <c:pt idx="754">
                  <c:v>2.0000000000000011E-2</c:v>
                </c:pt>
                <c:pt idx="755">
                  <c:v>2.0000000000000011E-2</c:v>
                </c:pt>
                <c:pt idx="756">
                  <c:v>2.0000000000000011E-2</c:v>
                </c:pt>
                <c:pt idx="757">
                  <c:v>2.0000000000000011E-2</c:v>
                </c:pt>
                <c:pt idx="758">
                  <c:v>2.0000000000000011E-2</c:v>
                </c:pt>
                <c:pt idx="759">
                  <c:v>2.0000000000000011E-2</c:v>
                </c:pt>
                <c:pt idx="760">
                  <c:v>3.0000000000000002E-2</c:v>
                </c:pt>
                <c:pt idx="761">
                  <c:v>3.0000000000000002E-2</c:v>
                </c:pt>
                <c:pt idx="762">
                  <c:v>3.0000000000000002E-2</c:v>
                </c:pt>
                <c:pt idx="763">
                  <c:v>3.0000000000000002E-2</c:v>
                </c:pt>
                <c:pt idx="764">
                  <c:v>3.0000000000000002E-2</c:v>
                </c:pt>
                <c:pt idx="765">
                  <c:v>4.0000000000000022E-2</c:v>
                </c:pt>
                <c:pt idx="766">
                  <c:v>3.0000000000000002E-2</c:v>
                </c:pt>
                <c:pt idx="767">
                  <c:v>3.0000000000000002E-2</c:v>
                </c:pt>
                <c:pt idx="768">
                  <c:v>3.0000000000000002E-2</c:v>
                </c:pt>
                <c:pt idx="769">
                  <c:v>3.0000000000000002E-2</c:v>
                </c:pt>
                <c:pt idx="770">
                  <c:v>4.0000000000000022E-2</c:v>
                </c:pt>
                <c:pt idx="771">
                  <c:v>4.0000000000000022E-2</c:v>
                </c:pt>
                <c:pt idx="772">
                  <c:v>6.0000000000000026E-2</c:v>
                </c:pt>
                <c:pt idx="773">
                  <c:v>0.05</c:v>
                </c:pt>
                <c:pt idx="774">
                  <c:v>0.05</c:v>
                </c:pt>
                <c:pt idx="775">
                  <c:v>0.05</c:v>
                </c:pt>
                <c:pt idx="776">
                  <c:v>0.05</c:v>
                </c:pt>
                <c:pt idx="777">
                  <c:v>4.0000000000000022E-2</c:v>
                </c:pt>
                <c:pt idx="778">
                  <c:v>4.0000000000000022E-2</c:v>
                </c:pt>
                <c:pt idx="779">
                  <c:v>3.0000000000000002E-2</c:v>
                </c:pt>
                <c:pt idx="780">
                  <c:v>3.0000000000000002E-2</c:v>
                </c:pt>
                <c:pt idx="781">
                  <c:v>4.0000000000000022E-2</c:v>
                </c:pt>
                <c:pt idx="782">
                  <c:v>3.0000000000000002E-2</c:v>
                </c:pt>
                <c:pt idx="783">
                  <c:v>4.0000000000000022E-2</c:v>
                </c:pt>
                <c:pt idx="784">
                  <c:v>4.0000000000000022E-2</c:v>
                </c:pt>
                <c:pt idx="785">
                  <c:v>4.0000000000000022E-2</c:v>
                </c:pt>
                <c:pt idx="786">
                  <c:v>0.05</c:v>
                </c:pt>
                <c:pt idx="787">
                  <c:v>4.0000000000000022E-2</c:v>
                </c:pt>
                <c:pt idx="788">
                  <c:v>4.0000000000000022E-2</c:v>
                </c:pt>
                <c:pt idx="789">
                  <c:v>3.0000000000000002E-2</c:v>
                </c:pt>
                <c:pt idx="790">
                  <c:v>2.0000000000000011E-2</c:v>
                </c:pt>
                <c:pt idx="791">
                  <c:v>3.0000000000000002E-2</c:v>
                </c:pt>
                <c:pt idx="792">
                  <c:v>4.0000000000000022E-2</c:v>
                </c:pt>
                <c:pt idx="793">
                  <c:v>4.0000000000000022E-2</c:v>
                </c:pt>
                <c:pt idx="794">
                  <c:v>1.0000000000000005E-2</c:v>
                </c:pt>
                <c:pt idx="795">
                  <c:v>2.0000000000000011E-2</c:v>
                </c:pt>
                <c:pt idx="796">
                  <c:v>2.0000000000000011E-2</c:v>
                </c:pt>
                <c:pt idx="797">
                  <c:v>3.0000000000000002E-2</c:v>
                </c:pt>
                <c:pt idx="798">
                  <c:v>4.0000000000000022E-2</c:v>
                </c:pt>
                <c:pt idx="799">
                  <c:v>4.0000000000000022E-2</c:v>
                </c:pt>
                <c:pt idx="800">
                  <c:v>1.0000000000000005E-2</c:v>
                </c:pt>
                <c:pt idx="801">
                  <c:v>1.0000000000000005E-2</c:v>
                </c:pt>
                <c:pt idx="802">
                  <c:v>0</c:v>
                </c:pt>
                <c:pt idx="803">
                  <c:v>1.0000000000000005E-2</c:v>
                </c:pt>
                <c:pt idx="804">
                  <c:v>1.0000000000000005E-2</c:v>
                </c:pt>
                <c:pt idx="805">
                  <c:v>1.0000000000000005E-2</c:v>
                </c:pt>
                <c:pt idx="806">
                  <c:v>1.0000000000000005E-2</c:v>
                </c:pt>
                <c:pt idx="807">
                  <c:v>2.0000000000000011E-2</c:v>
                </c:pt>
                <c:pt idx="808">
                  <c:v>3.0000000000000002E-2</c:v>
                </c:pt>
                <c:pt idx="809">
                  <c:v>2.0000000000000011E-2</c:v>
                </c:pt>
                <c:pt idx="810">
                  <c:v>2.0000000000000011E-2</c:v>
                </c:pt>
                <c:pt idx="811">
                  <c:v>2.0000000000000011E-2</c:v>
                </c:pt>
                <c:pt idx="812">
                  <c:v>2.0000000000000011E-2</c:v>
                </c:pt>
                <c:pt idx="813">
                  <c:v>1.0000000000000005E-2</c:v>
                </c:pt>
                <c:pt idx="814">
                  <c:v>2.0000000000000011E-2</c:v>
                </c:pt>
                <c:pt idx="815">
                  <c:v>3.0000000000000002E-2</c:v>
                </c:pt>
                <c:pt idx="816">
                  <c:v>3.0000000000000002E-2</c:v>
                </c:pt>
                <c:pt idx="817">
                  <c:v>2.0000000000000011E-2</c:v>
                </c:pt>
                <c:pt idx="818">
                  <c:v>2.0000000000000011E-2</c:v>
                </c:pt>
                <c:pt idx="819">
                  <c:v>2.0000000000000011E-2</c:v>
                </c:pt>
                <c:pt idx="820">
                  <c:v>3.0000000000000002E-2</c:v>
                </c:pt>
                <c:pt idx="821">
                  <c:v>2.0000000000000011E-2</c:v>
                </c:pt>
                <c:pt idx="822">
                  <c:v>2.0000000000000011E-2</c:v>
                </c:pt>
                <c:pt idx="823">
                  <c:v>2.0000000000000011E-2</c:v>
                </c:pt>
                <c:pt idx="824">
                  <c:v>2.0000000000000011E-2</c:v>
                </c:pt>
                <c:pt idx="825">
                  <c:v>2.0000000000000011E-2</c:v>
                </c:pt>
                <c:pt idx="826">
                  <c:v>3.0000000000000002E-2</c:v>
                </c:pt>
                <c:pt idx="827">
                  <c:v>2.0000000000000011E-2</c:v>
                </c:pt>
                <c:pt idx="828">
                  <c:v>2.0000000000000011E-2</c:v>
                </c:pt>
                <c:pt idx="829">
                  <c:v>1.0000000000000005E-2</c:v>
                </c:pt>
                <c:pt idx="830">
                  <c:v>1.0000000000000005E-2</c:v>
                </c:pt>
                <c:pt idx="831">
                  <c:v>1.0000000000000005E-2</c:v>
                </c:pt>
                <c:pt idx="832">
                  <c:v>1.0000000000000005E-2</c:v>
                </c:pt>
                <c:pt idx="833">
                  <c:v>2.0000000000000011E-2</c:v>
                </c:pt>
                <c:pt idx="834">
                  <c:v>2.0000000000000011E-2</c:v>
                </c:pt>
                <c:pt idx="835">
                  <c:v>2.0000000000000011E-2</c:v>
                </c:pt>
                <c:pt idx="836">
                  <c:v>4.0000000000000022E-2</c:v>
                </c:pt>
                <c:pt idx="837">
                  <c:v>0.05</c:v>
                </c:pt>
                <c:pt idx="838">
                  <c:v>4.0000000000000022E-2</c:v>
                </c:pt>
                <c:pt idx="839">
                  <c:v>4.0000000000000022E-2</c:v>
                </c:pt>
                <c:pt idx="840">
                  <c:v>4.0000000000000022E-2</c:v>
                </c:pt>
                <c:pt idx="841">
                  <c:v>4.0000000000000022E-2</c:v>
                </c:pt>
                <c:pt idx="842">
                  <c:v>2.0000000000000011E-2</c:v>
                </c:pt>
                <c:pt idx="843">
                  <c:v>2.0000000000000011E-2</c:v>
                </c:pt>
                <c:pt idx="844">
                  <c:v>3.0000000000000002E-2</c:v>
                </c:pt>
                <c:pt idx="845">
                  <c:v>2.0000000000000011E-2</c:v>
                </c:pt>
                <c:pt idx="846">
                  <c:v>2.0000000000000011E-2</c:v>
                </c:pt>
                <c:pt idx="847">
                  <c:v>3.0000000000000002E-2</c:v>
                </c:pt>
                <c:pt idx="848">
                  <c:v>3.0000000000000002E-2</c:v>
                </c:pt>
                <c:pt idx="849">
                  <c:v>3.0000000000000002E-2</c:v>
                </c:pt>
                <c:pt idx="850">
                  <c:v>2.0000000000000011E-2</c:v>
                </c:pt>
                <c:pt idx="851">
                  <c:v>6.0000000000000026E-2</c:v>
                </c:pt>
                <c:pt idx="852">
                  <c:v>7.0000000000000021E-2</c:v>
                </c:pt>
                <c:pt idx="853">
                  <c:v>7.0000000000000021E-2</c:v>
                </c:pt>
                <c:pt idx="854">
                  <c:v>3.0000000000000002E-2</c:v>
                </c:pt>
                <c:pt idx="855">
                  <c:v>3.0000000000000002E-2</c:v>
                </c:pt>
                <c:pt idx="856">
                  <c:v>3.0000000000000002E-2</c:v>
                </c:pt>
                <c:pt idx="857">
                  <c:v>2.0000000000000011E-2</c:v>
                </c:pt>
                <c:pt idx="858">
                  <c:v>1.0000000000000005E-2</c:v>
                </c:pt>
                <c:pt idx="859">
                  <c:v>2.0000000000000011E-2</c:v>
                </c:pt>
                <c:pt idx="860">
                  <c:v>2.0000000000000011E-2</c:v>
                </c:pt>
                <c:pt idx="861">
                  <c:v>2.0000000000000011E-2</c:v>
                </c:pt>
                <c:pt idx="862">
                  <c:v>3.0000000000000002E-2</c:v>
                </c:pt>
                <c:pt idx="863">
                  <c:v>2.0000000000000011E-2</c:v>
                </c:pt>
                <c:pt idx="864">
                  <c:v>2.0000000000000011E-2</c:v>
                </c:pt>
                <c:pt idx="865">
                  <c:v>3.0000000000000002E-2</c:v>
                </c:pt>
                <c:pt idx="866">
                  <c:v>4.0000000000000022E-2</c:v>
                </c:pt>
                <c:pt idx="867">
                  <c:v>3.0000000000000002E-2</c:v>
                </c:pt>
                <c:pt idx="868">
                  <c:v>4.0000000000000022E-2</c:v>
                </c:pt>
                <c:pt idx="869">
                  <c:v>4.0000000000000022E-2</c:v>
                </c:pt>
                <c:pt idx="870">
                  <c:v>0.05</c:v>
                </c:pt>
                <c:pt idx="871">
                  <c:v>3.0000000000000002E-2</c:v>
                </c:pt>
                <c:pt idx="872">
                  <c:v>6.0000000000000026E-2</c:v>
                </c:pt>
                <c:pt idx="873">
                  <c:v>3.0000000000000002E-2</c:v>
                </c:pt>
                <c:pt idx="874">
                  <c:v>3.0000000000000002E-2</c:v>
                </c:pt>
                <c:pt idx="875">
                  <c:v>3.0000000000000002E-2</c:v>
                </c:pt>
                <c:pt idx="876">
                  <c:v>4.0000000000000022E-2</c:v>
                </c:pt>
                <c:pt idx="877">
                  <c:v>4.0000000000000022E-2</c:v>
                </c:pt>
                <c:pt idx="878">
                  <c:v>4.0000000000000022E-2</c:v>
                </c:pt>
                <c:pt idx="879">
                  <c:v>4.0000000000000022E-2</c:v>
                </c:pt>
                <c:pt idx="880">
                  <c:v>3.0000000000000002E-2</c:v>
                </c:pt>
                <c:pt idx="881">
                  <c:v>1.0000000000000005E-2</c:v>
                </c:pt>
                <c:pt idx="882">
                  <c:v>1.0000000000000005E-2</c:v>
                </c:pt>
                <c:pt idx="883">
                  <c:v>2.0000000000000011E-2</c:v>
                </c:pt>
                <c:pt idx="884">
                  <c:v>2.0000000000000011E-2</c:v>
                </c:pt>
                <c:pt idx="885">
                  <c:v>2.0000000000000011E-2</c:v>
                </c:pt>
                <c:pt idx="886">
                  <c:v>2.0000000000000011E-2</c:v>
                </c:pt>
                <c:pt idx="887">
                  <c:v>3.0000000000000002E-2</c:v>
                </c:pt>
                <c:pt idx="888">
                  <c:v>3.0000000000000002E-2</c:v>
                </c:pt>
                <c:pt idx="889">
                  <c:v>2.0000000000000011E-2</c:v>
                </c:pt>
                <c:pt idx="890">
                  <c:v>2.0000000000000011E-2</c:v>
                </c:pt>
                <c:pt idx="891">
                  <c:v>2.0000000000000011E-2</c:v>
                </c:pt>
                <c:pt idx="892">
                  <c:v>2.0000000000000011E-2</c:v>
                </c:pt>
                <c:pt idx="893">
                  <c:v>2.0000000000000011E-2</c:v>
                </c:pt>
                <c:pt idx="894">
                  <c:v>2.0000000000000011E-2</c:v>
                </c:pt>
                <c:pt idx="895">
                  <c:v>2.0000000000000011E-2</c:v>
                </c:pt>
                <c:pt idx="896">
                  <c:v>2.0000000000000011E-2</c:v>
                </c:pt>
                <c:pt idx="897">
                  <c:v>2.0000000000000011E-2</c:v>
                </c:pt>
                <c:pt idx="898">
                  <c:v>2.0000000000000011E-2</c:v>
                </c:pt>
                <c:pt idx="899">
                  <c:v>2.0000000000000011E-2</c:v>
                </c:pt>
                <c:pt idx="900">
                  <c:v>2.0000000000000011E-2</c:v>
                </c:pt>
                <c:pt idx="901">
                  <c:v>2.0000000000000011E-2</c:v>
                </c:pt>
                <c:pt idx="902">
                  <c:v>3.0000000000000002E-2</c:v>
                </c:pt>
                <c:pt idx="903">
                  <c:v>3.0000000000000002E-2</c:v>
                </c:pt>
                <c:pt idx="904">
                  <c:v>2.0000000000000011E-2</c:v>
                </c:pt>
                <c:pt idx="905">
                  <c:v>2.0000000000000011E-2</c:v>
                </c:pt>
                <c:pt idx="906">
                  <c:v>3.0000000000000002E-2</c:v>
                </c:pt>
                <c:pt idx="907">
                  <c:v>2.0000000000000011E-2</c:v>
                </c:pt>
                <c:pt idx="908">
                  <c:v>3.0000000000000002E-2</c:v>
                </c:pt>
                <c:pt idx="909">
                  <c:v>3.0000000000000002E-2</c:v>
                </c:pt>
                <c:pt idx="910">
                  <c:v>2.0000000000000011E-2</c:v>
                </c:pt>
                <c:pt idx="911">
                  <c:v>3.0000000000000002E-2</c:v>
                </c:pt>
                <c:pt idx="912">
                  <c:v>3.0000000000000002E-2</c:v>
                </c:pt>
                <c:pt idx="913">
                  <c:v>3.0000000000000002E-2</c:v>
                </c:pt>
                <c:pt idx="914">
                  <c:v>3.0000000000000002E-2</c:v>
                </c:pt>
                <c:pt idx="915">
                  <c:v>3.0000000000000002E-2</c:v>
                </c:pt>
                <c:pt idx="916">
                  <c:v>2.0000000000000011E-2</c:v>
                </c:pt>
                <c:pt idx="917">
                  <c:v>2.0000000000000011E-2</c:v>
                </c:pt>
                <c:pt idx="918">
                  <c:v>2.0000000000000011E-2</c:v>
                </c:pt>
                <c:pt idx="919">
                  <c:v>3.0000000000000002E-2</c:v>
                </c:pt>
                <c:pt idx="920">
                  <c:v>2.0000000000000011E-2</c:v>
                </c:pt>
                <c:pt idx="921">
                  <c:v>2.0000000000000011E-2</c:v>
                </c:pt>
                <c:pt idx="922">
                  <c:v>2.0000000000000011E-2</c:v>
                </c:pt>
                <c:pt idx="923">
                  <c:v>1.0000000000000005E-2</c:v>
                </c:pt>
                <c:pt idx="924">
                  <c:v>1.0000000000000005E-2</c:v>
                </c:pt>
                <c:pt idx="925">
                  <c:v>2.0000000000000011E-2</c:v>
                </c:pt>
                <c:pt idx="926">
                  <c:v>2.0000000000000011E-2</c:v>
                </c:pt>
                <c:pt idx="927">
                  <c:v>2.0000000000000011E-2</c:v>
                </c:pt>
                <c:pt idx="928">
                  <c:v>2.0000000000000011E-2</c:v>
                </c:pt>
                <c:pt idx="929">
                  <c:v>1.0000000000000005E-2</c:v>
                </c:pt>
                <c:pt idx="930">
                  <c:v>2.0000000000000011E-2</c:v>
                </c:pt>
                <c:pt idx="931">
                  <c:v>3.0000000000000002E-2</c:v>
                </c:pt>
                <c:pt idx="932">
                  <c:v>3.0000000000000002E-2</c:v>
                </c:pt>
                <c:pt idx="933">
                  <c:v>3.0000000000000002E-2</c:v>
                </c:pt>
                <c:pt idx="934">
                  <c:v>2.0000000000000011E-2</c:v>
                </c:pt>
                <c:pt idx="935">
                  <c:v>3.0000000000000002E-2</c:v>
                </c:pt>
                <c:pt idx="936">
                  <c:v>4.0000000000000022E-2</c:v>
                </c:pt>
                <c:pt idx="937">
                  <c:v>2.0000000000000011E-2</c:v>
                </c:pt>
                <c:pt idx="938">
                  <c:v>3.0000000000000002E-2</c:v>
                </c:pt>
                <c:pt idx="939">
                  <c:v>3.0000000000000002E-2</c:v>
                </c:pt>
                <c:pt idx="940">
                  <c:v>2.0000000000000011E-2</c:v>
                </c:pt>
                <c:pt idx="941">
                  <c:v>2.0000000000000011E-2</c:v>
                </c:pt>
                <c:pt idx="942">
                  <c:v>3.0000000000000002E-2</c:v>
                </c:pt>
                <c:pt idx="943">
                  <c:v>2.0000000000000011E-2</c:v>
                </c:pt>
                <c:pt idx="944">
                  <c:v>2.0000000000000011E-2</c:v>
                </c:pt>
                <c:pt idx="945">
                  <c:v>2.0000000000000011E-2</c:v>
                </c:pt>
                <c:pt idx="946">
                  <c:v>2.0000000000000011E-2</c:v>
                </c:pt>
                <c:pt idx="947">
                  <c:v>2.0000000000000011E-2</c:v>
                </c:pt>
                <c:pt idx="948">
                  <c:v>3.0000000000000002E-2</c:v>
                </c:pt>
                <c:pt idx="949">
                  <c:v>2.0000000000000011E-2</c:v>
                </c:pt>
                <c:pt idx="950">
                  <c:v>2.0000000000000011E-2</c:v>
                </c:pt>
                <c:pt idx="951">
                  <c:v>2.0000000000000011E-2</c:v>
                </c:pt>
                <c:pt idx="952">
                  <c:v>3.0000000000000002E-2</c:v>
                </c:pt>
                <c:pt idx="953">
                  <c:v>2.0000000000000011E-2</c:v>
                </c:pt>
                <c:pt idx="954">
                  <c:v>2.0000000000000011E-2</c:v>
                </c:pt>
                <c:pt idx="955">
                  <c:v>2.0000000000000011E-2</c:v>
                </c:pt>
                <c:pt idx="956">
                  <c:v>1.0000000000000005E-2</c:v>
                </c:pt>
                <c:pt idx="957">
                  <c:v>2.0000000000000011E-2</c:v>
                </c:pt>
                <c:pt idx="958">
                  <c:v>2.0000000000000011E-2</c:v>
                </c:pt>
                <c:pt idx="959">
                  <c:v>2.0000000000000011E-2</c:v>
                </c:pt>
                <c:pt idx="960">
                  <c:v>1.0000000000000005E-2</c:v>
                </c:pt>
                <c:pt idx="961">
                  <c:v>2.0000000000000011E-2</c:v>
                </c:pt>
                <c:pt idx="962">
                  <c:v>2.0000000000000011E-2</c:v>
                </c:pt>
                <c:pt idx="963">
                  <c:v>1.0000000000000005E-2</c:v>
                </c:pt>
                <c:pt idx="964">
                  <c:v>2.0000000000000011E-2</c:v>
                </c:pt>
                <c:pt idx="965">
                  <c:v>2.0000000000000011E-2</c:v>
                </c:pt>
                <c:pt idx="966">
                  <c:v>2.0000000000000011E-2</c:v>
                </c:pt>
                <c:pt idx="967">
                  <c:v>3.0000000000000002E-2</c:v>
                </c:pt>
                <c:pt idx="968">
                  <c:v>2.0000000000000011E-2</c:v>
                </c:pt>
                <c:pt idx="969">
                  <c:v>2.0000000000000011E-2</c:v>
                </c:pt>
                <c:pt idx="970">
                  <c:v>3.0000000000000002E-2</c:v>
                </c:pt>
                <c:pt idx="971">
                  <c:v>2.0000000000000011E-2</c:v>
                </c:pt>
                <c:pt idx="972">
                  <c:v>3.0000000000000002E-2</c:v>
                </c:pt>
                <c:pt idx="973">
                  <c:v>3.0000000000000002E-2</c:v>
                </c:pt>
                <c:pt idx="974">
                  <c:v>2.0000000000000011E-2</c:v>
                </c:pt>
                <c:pt idx="975">
                  <c:v>3.0000000000000002E-2</c:v>
                </c:pt>
                <c:pt idx="976">
                  <c:v>3.0000000000000002E-2</c:v>
                </c:pt>
                <c:pt idx="977">
                  <c:v>3.0000000000000002E-2</c:v>
                </c:pt>
                <c:pt idx="978">
                  <c:v>3.0000000000000002E-2</c:v>
                </c:pt>
                <c:pt idx="979">
                  <c:v>3.0000000000000002E-2</c:v>
                </c:pt>
                <c:pt idx="980">
                  <c:v>2.0000000000000011E-2</c:v>
                </c:pt>
                <c:pt idx="981">
                  <c:v>3.0000000000000002E-2</c:v>
                </c:pt>
                <c:pt idx="982">
                  <c:v>2.0000000000000011E-2</c:v>
                </c:pt>
                <c:pt idx="983">
                  <c:v>2.0000000000000011E-2</c:v>
                </c:pt>
                <c:pt idx="984">
                  <c:v>3.0000000000000002E-2</c:v>
                </c:pt>
                <c:pt idx="985">
                  <c:v>3.0000000000000002E-2</c:v>
                </c:pt>
                <c:pt idx="986">
                  <c:v>2.0000000000000011E-2</c:v>
                </c:pt>
                <c:pt idx="987">
                  <c:v>3.0000000000000002E-2</c:v>
                </c:pt>
                <c:pt idx="988">
                  <c:v>4.0000000000000022E-2</c:v>
                </c:pt>
                <c:pt idx="989">
                  <c:v>1.0000000000000005E-2</c:v>
                </c:pt>
                <c:pt idx="990">
                  <c:v>3.0000000000000002E-2</c:v>
                </c:pt>
                <c:pt idx="991">
                  <c:v>2.0000000000000011E-2</c:v>
                </c:pt>
                <c:pt idx="992">
                  <c:v>2.0000000000000011E-2</c:v>
                </c:pt>
                <c:pt idx="993">
                  <c:v>3.0000000000000002E-2</c:v>
                </c:pt>
                <c:pt idx="994">
                  <c:v>4.0000000000000022E-2</c:v>
                </c:pt>
                <c:pt idx="995">
                  <c:v>3.0000000000000002E-2</c:v>
                </c:pt>
                <c:pt idx="996">
                  <c:v>3.0000000000000002E-2</c:v>
                </c:pt>
                <c:pt idx="997">
                  <c:v>4.0000000000000022E-2</c:v>
                </c:pt>
                <c:pt idx="998">
                  <c:v>2.0000000000000011E-2</c:v>
                </c:pt>
                <c:pt idx="999">
                  <c:v>4.0000000000000022E-2</c:v>
                </c:pt>
                <c:pt idx="1000">
                  <c:v>0.05</c:v>
                </c:pt>
                <c:pt idx="1001">
                  <c:v>3.0000000000000002E-2</c:v>
                </c:pt>
                <c:pt idx="1002">
                  <c:v>3.0000000000000002E-2</c:v>
                </c:pt>
                <c:pt idx="1003">
                  <c:v>4.0000000000000022E-2</c:v>
                </c:pt>
                <c:pt idx="1004">
                  <c:v>3.0000000000000002E-2</c:v>
                </c:pt>
                <c:pt idx="1005">
                  <c:v>3.0000000000000002E-2</c:v>
                </c:pt>
                <c:pt idx="1006">
                  <c:v>0.05</c:v>
                </c:pt>
                <c:pt idx="1007">
                  <c:v>3.0000000000000002E-2</c:v>
                </c:pt>
                <c:pt idx="1008">
                  <c:v>3.0000000000000002E-2</c:v>
                </c:pt>
                <c:pt idx="1009">
                  <c:v>2.0000000000000011E-2</c:v>
                </c:pt>
                <c:pt idx="1010">
                  <c:v>1.0000000000000005E-2</c:v>
                </c:pt>
                <c:pt idx="1011">
                  <c:v>1.0000000000000005E-2</c:v>
                </c:pt>
                <c:pt idx="1012">
                  <c:v>2.0000000000000011E-2</c:v>
                </c:pt>
                <c:pt idx="1013">
                  <c:v>2.0000000000000011E-2</c:v>
                </c:pt>
                <c:pt idx="1014">
                  <c:v>2.0000000000000011E-2</c:v>
                </c:pt>
                <c:pt idx="1015">
                  <c:v>0.05</c:v>
                </c:pt>
                <c:pt idx="1016">
                  <c:v>2.0000000000000011E-2</c:v>
                </c:pt>
                <c:pt idx="1017">
                  <c:v>2.0000000000000011E-2</c:v>
                </c:pt>
                <c:pt idx="1018">
                  <c:v>4.0000000000000022E-2</c:v>
                </c:pt>
                <c:pt idx="1019">
                  <c:v>2.0000000000000011E-2</c:v>
                </c:pt>
                <c:pt idx="1020">
                  <c:v>2.0000000000000011E-2</c:v>
                </c:pt>
                <c:pt idx="1021">
                  <c:v>3.0000000000000002E-2</c:v>
                </c:pt>
                <c:pt idx="1022">
                  <c:v>2.0000000000000011E-2</c:v>
                </c:pt>
                <c:pt idx="1023">
                  <c:v>2.0000000000000011E-2</c:v>
                </c:pt>
                <c:pt idx="1024">
                  <c:v>2.0000000000000011E-2</c:v>
                </c:pt>
                <c:pt idx="1025">
                  <c:v>2.0000000000000011E-2</c:v>
                </c:pt>
                <c:pt idx="1026">
                  <c:v>2.0000000000000011E-2</c:v>
                </c:pt>
                <c:pt idx="1027">
                  <c:v>2.0000000000000011E-2</c:v>
                </c:pt>
                <c:pt idx="1028">
                  <c:v>1.0000000000000005E-2</c:v>
                </c:pt>
                <c:pt idx="1029">
                  <c:v>2.0000000000000011E-2</c:v>
                </c:pt>
                <c:pt idx="1030">
                  <c:v>3.0000000000000002E-2</c:v>
                </c:pt>
                <c:pt idx="1031">
                  <c:v>2.0000000000000011E-2</c:v>
                </c:pt>
                <c:pt idx="1032">
                  <c:v>2.0000000000000011E-2</c:v>
                </c:pt>
                <c:pt idx="1033">
                  <c:v>2.0000000000000011E-2</c:v>
                </c:pt>
                <c:pt idx="1034">
                  <c:v>2.0000000000000011E-2</c:v>
                </c:pt>
                <c:pt idx="1035">
                  <c:v>2.0000000000000011E-2</c:v>
                </c:pt>
                <c:pt idx="1036">
                  <c:v>2.0000000000000011E-2</c:v>
                </c:pt>
                <c:pt idx="1037">
                  <c:v>3.0000000000000002E-2</c:v>
                </c:pt>
                <c:pt idx="1038">
                  <c:v>2.0000000000000011E-2</c:v>
                </c:pt>
                <c:pt idx="1039">
                  <c:v>2.0000000000000011E-2</c:v>
                </c:pt>
                <c:pt idx="1040">
                  <c:v>1.0000000000000005E-2</c:v>
                </c:pt>
                <c:pt idx="1041">
                  <c:v>2.0000000000000011E-2</c:v>
                </c:pt>
                <c:pt idx="1042">
                  <c:v>2.0000000000000011E-2</c:v>
                </c:pt>
                <c:pt idx="1043">
                  <c:v>2.0000000000000011E-2</c:v>
                </c:pt>
                <c:pt idx="1044">
                  <c:v>2.0000000000000011E-2</c:v>
                </c:pt>
                <c:pt idx="1045">
                  <c:v>3.0000000000000002E-2</c:v>
                </c:pt>
                <c:pt idx="1046">
                  <c:v>3.0000000000000002E-2</c:v>
                </c:pt>
                <c:pt idx="1047">
                  <c:v>2.0000000000000011E-2</c:v>
                </c:pt>
                <c:pt idx="1048">
                  <c:v>1.0000000000000005E-2</c:v>
                </c:pt>
                <c:pt idx="1049">
                  <c:v>3.0000000000000002E-2</c:v>
                </c:pt>
                <c:pt idx="1050">
                  <c:v>2.0000000000000011E-2</c:v>
                </c:pt>
                <c:pt idx="1051">
                  <c:v>2.0000000000000011E-2</c:v>
                </c:pt>
                <c:pt idx="1052">
                  <c:v>2.0000000000000011E-2</c:v>
                </c:pt>
                <c:pt idx="1053">
                  <c:v>2.0000000000000011E-2</c:v>
                </c:pt>
                <c:pt idx="1054">
                  <c:v>2.0000000000000011E-2</c:v>
                </c:pt>
                <c:pt idx="1055">
                  <c:v>2.0000000000000011E-2</c:v>
                </c:pt>
                <c:pt idx="1056">
                  <c:v>2.0000000000000011E-2</c:v>
                </c:pt>
                <c:pt idx="1057">
                  <c:v>2.0000000000000011E-2</c:v>
                </c:pt>
                <c:pt idx="1058">
                  <c:v>2.0000000000000011E-2</c:v>
                </c:pt>
                <c:pt idx="1059">
                  <c:v>2.0000000000000011E-2</c:v>
                </c:pt>
                <c:pt idx="1060">
                  <c:v>2.0000000000000011E-2</c:v>
                </c:pt>
                <c:pt idx="1061">
                  <c:v>2.0000000000000011E-2</c:v>
                </c:pt>
                <c:pt idx="1062">
                  <c:v>2.0000000000000011E-2</c:v>
                </c:pt>
                <c:pt idx="1063">
                  <c:v>2.0000000000000011E-2</c:v>
                </c:pt>
                <c:pt idx="1064">
                  <c:v>2.0000000000000011E-2</c:v>
                </c:pt>
                <c:pt idx="1065">
                  <c:v>2.0000000000000011E-2</c:v>
                </c:pt>
                <c:pt idx="1066">
                  <c:v>2.0000000000000011E-2</c:v>
                </c:pt>
                <c:pt idx="1067">
                  <c:v>2.0000000000000011E-2</c:v>
                </c:pt>
                <c:pt idx="1068">
                  <c:v>2.0000000000000011E-2</c:v>
                </c:pt>
                <c:pt idx="1069">
                  <c:v>2.0000000000000011E-2</c:v>
                </c:pt>
                <c:pt idx="1070">
                  <c:v>3.0000000000000002E-2</c:v>
                </c:pt>
                <c:pt idx="1071">
                  <c:v>3.0000000000000002E-2</c:v>
                </c:pt>
                <c:pt idx="1072">
                  <c:v>2.0000000000000011E-2</c:v>
                </c:pt>
                <c:pt idx="1073">
                  <c:v>1.0000000000000005E-2</c:v>
                </c:pt>
                <c:pt idx="1074">
                  <c:v>2.0000000000000011E-2</c:v>
                </c:pt>
                <c:pt idx="1075">
                  <c:v>2.0000000000000011E-2</c:v>
                </c:pt>
                <c:pt idx="1076">
                  <c:v>2.0000000000000011E-2</c:v>
                </c:pt>
                <c:pt idx="1077">
                  <c:v>1.0000000000000005E-2</c:v>
                </c:pt>
                <c:pt idx="1078">
                  <c:v>2.0000000000000011E-2</c:v>
                </c:pt>
                <c:pt idx="1079">
                  <c:v>2.0000000000000011E-2</c:v>
                </c:pt>
                <c:pt idx="1080">
                  <c:v>2.0000000000000011E-2</c:v>
                </c:pt>
                <c:pt idx="1081">
                  <c:v>2.0000000000000011E-2</c:v>
                </c:pt>
                <c:pt idx="1082">
                  <c:v>3.0000000000000002E-2</c:v>
                </c:pt>
                <c:pt idx="1083">
                  <c:v>3.0000000000000002E-2</c:v>
                </c:pt>
                <c:pt idx="1084">
                  <c:v>1.0000000000000005E-2</c:v>
                </c:pt>
                <c:pt idx="1085">
                  <c:v>3.0000000000000002E-2</c:v>
                </c:pt>
                <c:pt idx="1086">
                  <c:v>2.0000000000000011E-2</c:v>
                </c:pt>
                <c:pt idx="1087">
                  <c:v>2.0000000000000011E-2</c:v>
                </c:pt>
                <c:pt idx="1088">
                  <c:v>2.0000000000000011E-2</c:v>
                </c:pt>
                <c:pt idx="1089">
                  <c:v>2.0000000000000011E-2</c:v>
                </c:pt>
                <c:pt idx="1090">
                  <c:v>2.0000000000000011E-2</c:v>
                </c:pt>
                <c:pt idx="1091">
                  <c:v>2.0000000000000011E-2</c:v>
                </c:pt>
                <c:pt idx="1092">
                  <c:v>2.0000000000000011E-2</c:v>
                </c:pt>
                <c:pt idx="1093">
                  <c:v>2.0000000000000011E-2</c:v>
                </c:pt>
                <c:pt idx="1094">
                  <c:v>3.0000000000000002E-2</c:v>
                </c:pt>
                <c:pt idx="1095">
                  <c:v>3.0000000000000002E-2</c:v>
                </c:pt>
                <c:pt idx="1096">
                  <c:v>2.0000000000000011E-2</c:v>
                </c:pt>
                <c:pt idx="1097">
                  <c:v>3.0000000000000002E-2</c:v>
                </c:pt>
                <c:pt idx="1098">
                  <c:v>3.0000000000000002E-2</c:v>
                </c:pt>
                <c:pt idx="1099">
                  <c:v>2.0000000000000011E-2</c:v>
                </c:pt>
                <c:pt idx="1100">
                  <c:v>2.0000000000000011E-2</c:v>
                </c:pt>
                <c:pt idx="1101">
                  <c:v>1.0000000000000005E-2</c:v>
                </c:pt>
                <c:pt idx="1102">
                  <c:v>1.0000000000000005E-2</c:v>
                </c:pt>
                <c:pt idx="1103">
                  <c:v>1.0000000000000005E-2</c:v>
                </c:pt>
                <c:pt idx="1104">
                  <c:v>1.0000000000000005E-2</c:v>
                </c:pt>
                <c:pt idx="1105">
                  <c:v>2.0000000000000011E-2</c:v>
                </c:pt>
                <c:pt idx="1106">
                  <c:v>3.0000000000000002E-2</c:v>
                </c:pt>
                <c:pt idx="1107">
                  <c:v>2.0000000000000011E-2</c:v>
                </c:pt>
                <c:pt idx="1108">
                  <c:v>2.0000000000000011E-2</c:v>
                </c:pt>
                <c:pt idx="1109">
                  <c:v>1.0000000000000005E-2</c:v>
                </c:pt>
                <c:pt idx="1110">
                  <c:v>1.0000000000000005E-2</c:v>
                </c:pt>
                <c:pt idx="1111">
                  <c:v>1.0000000000000005E-2</c:v>
                </c:pt>
                <c:pt idx="1112">
                  <c:v>1.0000000000000005E-2</c:v>
                </c:pt>
                <c:pt idx="1113">
                  <c:v>1.0000000000000005E-2</c:v>
                </c:pt>
                <c:pt idx="1114">
                  <c:v>1.0000000000000005E-2</c:v>
                </c:pt>
                <c:pt idx="1115">
                  <c:v>1.0000000000000005E-2</c:v>
                </c:pt>
                <c:pt idx="1116">
                  <c:v>1.0000000000000005E-2</c:v>
                </c:pt>
                <c:pt idx="1117">
                  <c:v>2.0000000000000011E-2</c:v>
                </c:pt>
                <c:pt idx="1118">
                  <c:v>2.0000000000000011E-2</c:v>
                </c:pt>
                <c:pt idx="1119">
                  <c:v>2.0000000000000011E-2</c:v>
                </c:pt>
                <c:pt idx="1120">
                  <c:v>1.0000000000000005E-2</c:v>
                </c:pt>
                <c:pt idx="1121">
                  <c:v>1.0000000000000005E-2</c:v>
                </c:pt>
                <c:pt idx="1122">
                  <c:v>1.0000000000000005E-2</c:v>
                </c:pt>
                <c:pt idx="1123">
                  <c:v>1.0000000000000005E-2</c:v>
                </c:pt>
                <c:pt idx="1124">
                  <c:v>2.0000000000000011E-2</c:v>
                </c:pt>
                <c:pt idx="1125">
                  <c:v>2.0000000000000011E-2</c:v>
                </c:pt>
                <c:pt idx="1126">
                  <c:v>2.0000000000000011E-2</c:v>
                </c:pt>
                <c:pt idx="1127">
                  <c:v>2.0000000000000011E-2</c:v>
                </c:pt>
                <c:pt idx="1128">
                  <c:v>2.0000000000000011E-2</c:v>
                </c:pt>
                <c:pt idx="1129">
                  <c:v>2.0000000000000011E-2</c:v>
                </c:pt>
                <c:pt idx="1130">
                  <c:v>1.0000000000000005E-2</c:v>
                </c:pt>
                <c:pt idx="1131">
                  <c:v>2.0000000000000011E-2</c:v>
                </c:pt>
                <c:pt idx="1132">
                  <c:v>3.0000000000000002E-2</c:v>
                </c:pt>
                <c:pt idx="1133">
                  <c:v>2.0000000000000011E-2</c:v>
                </c:pt>
                <c:pt idx="1134">
                  <c:v>3.0000000000000002E-2</c:v>
                </c:pt>
                <c:pt idx="1135">
                  <c:v>2.0000000000000011E-2</c:v>
                </c:pt>
                <c:pt idx="1136">
                  <c:v>2.0000000000000011E-2</c:v>
                </c:pt>
                <c:pt idx="1137">
                  <c:v>2.0000000000000011E-2</c:v>
                </c:pt>
                <c:pt idx="1138">
                  <c:v>3.0000000000000002E-2</c:v>
                </c:pt>
                <c:pt idx="1139">
                  <c:v>2.0000000000000011E-2</c:v>
                </c:pt>
                <c:pt idx="1140">
                  <c:v>2.0000000000000011E-2</c:v>
                </c:pt>
                <c:pt idx="1141">
                  <c:v>2.0000000000000011E-2</c:v>
                </c:pt>
                <c:pt idx="1142">
                  <c:v>2.0000000000000011E-2</c:v>
                </c:pt>
                <c:pt idx="1143">
                  <c:v>1.0000000000000005E-2</c:v>
                </c:pt>
                <c:pt idx="1144">
                  <c:v>1.0000000000000005E-2</c:v>
                </c:pt>
                <c:pt idx="1145">
                  <c:v>2.0000000000000011E-2</c:v>
                </c:pt>
                <c:pt idx="1146">
                  <c:v>3.0000000000000002E-2</c:v>
                </c:pt>
                <c:pt idx="1147">
                  <c:v>3.0000000000000002E-2</c:v>
                </c:pt>
                <c:pt idx="1148">
                  <c:v>3.0000000000000002E-2</c:v>
                </c:pt>
                <c:pt idx="1149">
                  <c:v>2.0000000000000011E-2</c:v>
                </c:pt>
                <c:pt idx="1150">
                  <c:v>2.0000000000000011E-2</c:v>
                </c:pt>
                <c:pt idx="1151">
                  <c:v>2.0000000000000011E-2</c:v>
                </c:pt>
                <c:pt idx="1152">
                  <c:v>2.0000000000000011E-2</c:v>
                </c:pt>
                <c:pt idx="1153">
                  <c:v>1.0000000000000005E-2</c:v>
                </c:pt>
                <c:pt idx="1154">
                  <c:v>2.0000000000000011E-2</c:v>
                </c:pt>
                <c:pt idx="1155">
                  <c:v>2.0000000000000011E-2</c:v>
                </c:pt>
                <c:pt idx="1156">
                  <c:v>2.0000000000000011E-2</c:v>
                </c:pt>
                <c:pt idx="1157">
                  <c:v>2.0000000000000011E-2</c:v>
                </c:pt>
                <c:pt idx="1158">
                  <c:v>3.0000000000000002E-2</c:v>
                </c:pt>
                <c:pt idx="1159">
                  <c:v>1.0000000000000005E-2</c:v>
                </c:pt>
                <c:pt idx="1160">
                  <c:v>2.0000000000000011E-2</c:v>
                </c:pt>
                <c:pt idx="1161">
                  <c:v>2.0000000000000011E-2</c:v>
                </c:pt>
                <c:pt idx="1162">
                  <c:v>3.0000000000000002E-2</c:v>
                </c:pt>
                <c:pt idx="1163">
                  <c:v>3.0000000000000002E-2</c:v>
                </c:pt>
                <c:pt idx="1164">
                  <c:v>1.0000000000000005E-2</c:v>
                </c:pt>
                <c:pt idx="1165">
                  <c:v>2.0000000000000011E-2</c:v>
                </c:pt>
                <c:pt idx="1166">
                  <c:v>2.0000000000000011E-2</c:v>
                </c:pt>
                <c:pt idx="1167">
                  <c:v>2.0000000000000011E-2</c:v>
                </c:pt>
                <c:pt idx="1168">
                  <c:v>3.0000000000000002E-2</c:v>
                </c:pt>
                <c:pt idx="1169">
                  <c:v>2.0000000000000011E-2</c:v>
                </c:pt>
                <c:pt idx="1170">
                  <c:v>1.0000000000000005E-2</c:v>
                </c:pt>
                <c:pt idx="1171">
                  <c:v>2.0000000000000011E-2</c:v>
                </c:pt>
                <c:pt idx="1172">
                  <c:v>2.0000000000000011E-2</c:v>
                </c:pt>
                <c:pt idx="1173">
                  <c:v>1.0000000000000005E-2</c:v>
                </c:pt>
                <c:pt idx="1174">
                  <c:v>2.0000000000000011E-2</c:v>
                </c:pt>
                <c:pt idx="1175">
                  <c:v>2.0000000000000011E-2</c:v>
                </c:pt>
                <c:pt idx="1176">
                  <c:v>2.0000000000000011E-2</c:v>
                </c:pt>
                <c:pt idx="1177">
                  <c:v>1.0000000000000005E-2</c:v>
                </c:pt>
                <c:pt idx="1178">
                  <c:v>1.0000000000000005E-2</c:v>
                </c:pt>
                <c:pt idx="1179">
                  <c:v>2.0000000000000011E-2</c:v>
                </c:pt>
                <c:pt idx="1180">
                  <c:v>2.0000000000000011E-2</c:v>
                </c:pt>
                <c:pt idx="1181">
                  <c:v>1.0000000000000005E-2</c:v>
                </c:pt>
                <c:pt idx="1182">
                  <c:v>2.0000000000000011E-2</c:v>
                </c:pt>
                <c:pt idx="1183">
                  <c:v>2.0000000000000011E-2</c:v>
                </c:pt>
                <c:pt idx="1184">
                  <c:v>2.0000000000000011E-2</c:v>
                </c:pt>
                <c:pt idx="1185">
                  <c:v>2.0000000000000011E-2</c:v>
                </c:pt>
                <c:pt idx="1186">
                  <c:v>3.0000000000000002E-2</c:v>
                </c:pt>
                <c:pt idx="1187">
                  <c:v>2.0000000000000011E-2</c:v>
                </c:pt>
                <c:pt idx="1188">
                  <c:v>2.0000000000000011E-2</c:v>
                </c:pt>
                <c:pt idx="1189">
                  <c:v>3.0000000000000002E-2</c:v>
                </c:pt>
                <c:pt idx="1190">
                  <c:v>2.0000000000000011E-2</c:v>
                </c:pt>
                <c:pt idx="1191">
                  <c:v>2.0000000000000011E-2</c:v>
                </c:pt>
                <c:pt idx="1192">
                  <c:v>2.0000000000000011E-2</c:v>
                </c:pt>
                <c:pt idx="1193">
                  <c:v>1.0000000000000005E-2</c:v>
                </c:pt>
                <c:pt idx="1194">
                  <c:v>1.0000000000000005E-2</c:v>
                </c:pt>
                <c:pt idx="1195">
                  <c:v>1.0000000000000005E-2</c:v>
                </c:pt>
                <c:pt idx="1196">
                  <c:v>4.0000000000000022E-2</c:v>
                </c:pt>
                <c:pt idx="1197">
                  <c:v>3.0000000000000002E-2</c:v>
                </c:pt>
                <c:pt idx="1198">
                  <c:v>0.05</c:v>
                </c:pt>
                <c:pt idx="1199">
                  <c:v>4.0000000000000022E-2</c:v>
                </c:pt>
                <c:pt idx="1200">
                  <c:v>3.0000000000000002E-2</c:v>
                </c:pt>
                <c:pt idx="1201">
                  <c:v>4.0000000000000022E-2</c:v>
                </c:pt>
                <c:pt idx="1202">
                  <c:v>6.0000000000000026E-2</c:v>
                </c:pt>
                <c:pt idx="1203">
                  <c:v>3.0000000000000002E-2</c:v>
                </c:pt>
                <c:pt idx="1204">
                  <c:v>0.05</c:v>
                </c:pt>
                <c:pt idx="1205">
                  <c:v>0.05</c:v>
                </c:pt>
                <c:pt idx="1206">
                  <c:v>4.0000000000000022E-2</c:v>
                </c:pt>
                <c:pt idx="1207">
                  <c:v>4.0000000000000022E-2</c:v>
                </c:pt>
                <c:pt idx="1208">
                  <c:v>3.0000000000000002E-2</c:v>
                </c:pt>
                <c:pt idx="1209">
                  <c:v>3.0000000000000002E-2</c:v>
                </c:pt>
                <c:pt idx="1210">
                  <c:v>3.0000000000000002E-2</c:v>
                </c:pt>
                <c:pt idx="1211">
                  <c:v>2.0000000000000011E-2</c:v>
                </c:pt>
                <c:pt idx="1212">
                  <c:v>3.0000000000000002E-2</c:v>
                </c:pt>
                <c:pt idx="1213">
                  <c:v>2.0000000000000011E-2</c:v>
                </c:pt>
                <c:pt idx="1214">
                  <c:v>2.0000000000000011E-2</c:v>
                </c:pt>
                <c:pt idx="1215">
                  <c:v>2.0000000000000011E-2</c:v>
                </c:pt>
                <c:pt idx="1216">
                  <c:v>2.0000000000000011E-2</c:v>
                </c:pt>
                <c:pt idx="1217">
                  <c:v>3.0000000000000002E-2</c:v>
                </c:pt>
                <c:pt idx="1218">
                  <c:v>2.0000000000000011E-2</c:v>
                </c:pt>
                <c:pt idx="1219">
                  <c:v>3.0000000000000002E-2</c:v>
                </c:pt>
                <c:pt idx="1220">
                  <c:v>0.05</c:v>
                </c:pt>
                <c:pt idx="1221">
                  <c:v>4.0000000000000022E-2</c:v>
                </c:pt>
                <c:pt idx="1222">
                  <c:v>0.05</c:v>
                </c:pt>
                <c:pt idx="1223">
                  <c:v>7.0000000000000021E-2</c:v>
                </c:pt>
                <c:pt idx="1224">
                  <c:v>6.0000000000000026E-2</c:v>
                </c:pt>
                <c:pt idx="1225">
                  <c:v>0.05</c:v>
                </c:pt>
                <c:pt idx="1226">
                  <c:v>3.0000000000000002E-2</c:v>
                </c:pt>
                <c:pt idx="1227">
                  <c:v>3.0000000000000002E-2</c:v>
                </c:pt>
                <c:pt idx="1228">
                  <c:v>4.0000000000000022E-2</c:v>
                </c:pt>
                <c:pt idx="1229">
                  <c:v>4.0000000000000022E-2</c:v>
                </c:pt>
                <c:pt idx="1230">
                  <c:v>4.0000000000000022E-2</c:v>
                </c:pt>
                <c:pt idx="1231">
                  <c:v>3.0000000000000002E-2</c:v>
                </c:pt>
                <c:pt idx="1232">
                  <c:v>2.0000000000000011E-2</c:v>
                </c:pt>
                <c:pt idx="1233">
                  <c:v>2.0000000000000011E-2</c:v>
                </c:pt>
                <c:pt idx="1234">
                  <c:v>1.0000000000000005E-2</c:v>
                </c:pt>
                <c:pt idx="1235">
                  <c:v>3.0000000000000002E-2</c:v>
                </c:pt>
                <c:pt idx="1236">
                  <c:v>3.0000000000000002E-2</c:v>
                </c:pt>
                <c:pt idx="1237">
                  <c:v>3.0000000000000002E-2</c:v>
                </c:pt>
                <c:pt idx="1238">
                  <c:v>2.0000000000000011E-2</c:v>
                </c:pt>
                <c:pt idx="1239">
                  <c:v>2.0000000000000011E-2</c:v>
                </c:pt>
                <c:pt idx="1240">
                  <c:v>2.0000000000000011E-2</c:v>
                </c:pt>
                <c:pt idx="1241">
                  <c:v>3.0000000000000002E-2</c:v>
                </c:pt>
                <c:pt idx="1242">
                  <c:v>4.0000000000000022E-2</c:v>
                </c:pt>
                <c:pt idx="1243">
                  <c:v>0.05</c:v>
                </c:pt>
                <c:pt idx="1244">
                  <c:v>3.0000000000000002E-2</c:v>
                </c:pt>
                <c:pt idx="1245">
                  <c:v>2.0000000000000011E-2</c:v>
                </c:pt>
                <c:pt idx="1246">
                  <c:v>2.0000000000000011E-2</c:v>
                </c:pt>
                <c:pt idx="1247">
                  <c:v>1.0000000000000005E-2</c:v>
                </c:pt>
                <c:pt idx="1248">
                  <c:v>2.0000000000000011E-2</c:v>
                </c:pt>
                <c:pt idx="1249">
                  <c:v>2.0000000000000011E-2</c:v>
                </c:pt>
                <c:pt idx="1250">
                  <c:v>2.0000000000000011E-2</c:v>
                </c:pt>
                <c:pt idx="1251">
                  <c:v>1.0000000000000005E-2</c:v>
                </c:pt>
                <c:pt idx="1252">
                  <c:v>1.0000000000000005E-2</c:v>
                </c:pt>
                <c:pt idx="1253">
                  <c:v>2.0000000000000011E-2</c:v>
                </c:pt>
                <c:pt idx="1254">
                  <c:v>2.0000000000000011E-2</c:v>
                </c:pt>
                <c:pt idx="1255">
                  <c:v>2.0000000000000011E-2</c:v>
                </c:pt>
                <c:pt idx="1256">
                  <c:v>2.0000000000000011E-2</c:v>
                </c:pt>
                <c:pt idx="1257">
                  <c:v>2.0000000000000011E-2</c:v>
                </c:pt>
                <c:pt idx="1258">
                  <c:v>2.0000000000000011E-2</c:v>
                </c:pt>
                <c:pt idx="1259">
                  <c:v>2.0000000000000011E-2</c:v>
                </c:pt>
                <c:pt idx="1260">
                  <c:v>2.0000000000000011E-2</c:v>
                </c:pt>
                <c:pt idx="1261">
                  <c:v>2.0000000000000011E-2</c:v>
                </c:pt>
                <c:pt idx="1262">
                  <c:v>2.0000000000000011E-2</c:v>
                </c:pt>
                <c:pt idx="1263">
                  <c:v>2.0000000000000011E-2</c:v>
                </c:pt>
                <c:pt idx="1264">
                  <c:v>3.0000000000000002E-2</c:v>
                </c:pt>
                <c:pt idx="1265">
                  <c:v>2.0000000000000011E-2</c:v>
                </c:pt>
                <c:pt idx="1266">
                  <c:v>2.0000000000000011E-2</c:v>
                </c:pt>
                <c:pt idx="1267">
                  <c:v>3.0000000000000002E-2</c:v>
                </c:pt>
                <c:pt idx="1268">
                  <c:v>3.0000000000000002E-2</c:v>
                </c:pt>
                <c:pt idx="1269">
                  <c:v>2.0000000000000011E-2</c:v>
                </c:pt>
                <c:pt idx="1270">
                  <c:v>4.0000000000000022E-2</c:v>
                </c:pt>
                <c:pt idx="1271">
                  <c:v>4.0000000000000022E-2</c:v>
                </c:pt>
                <c:pt idx="1272">
                  <c:v>3.0000000000000002E-2</c:v>
                </c:pt>
                <c:pt idx="1273">
                  <c:v>3.0000000000000002E-2</c:v>
                </c:pt>
                <c:pt idx="1274">
                  <c:v>4.0000000000000022E-2</c:v>
                </c:pt>
                <c:pt idx="1275">
                  <c:v>4.0000000000000022E-2</c:v>
                </c:pt>
                <c:pt idx="1276">
                  <c:v>2.0000000000000011E-2</c:v>
                </c:pt>
                <c:pt idx="1277">
                  <c:v>2.0000000000000011E-2</c:v>
                </c:pt>
                <c:pt idx="1278">
                  <c:v>2.0000000000000011E-2</c:v>
                </c:pt>
                <c:pt idx="1279">
                  <c:v>1.0000000000000005E-2</c:v>
                </c:pt>
                <c:pt idx="1280">
                  <c:v>2.0000000000000011E-2</c:v>
                </c:pt>
                <c:pt idx="1281">
                  <c:v>2.0000000000000011E-2</c:v>
                </c:pt>
                <c:pt idx="1282">
                  <c:v>2.0000000000000011E-2</c:v>
                </c:pt>
                <c:pt idx="1283">
                  <c:v>2.0000000000000011E-2</c:v>
                </c:pt>
                <c:pt idx="1284">
                  <c:v>2.0000000000000011E-2</c:v>
                </c:pt>
                <c:pt idx="1285">
                  <c:v>2.0000000000000011E-2</c:v>
                </c:pt>
                <c:pt idx="1286">
                  <c:v>2.0000000000000011E-2</c:v>
                </c:pt>
                <c:pt idx="1287">
                  <c:v>3.0000000000000002E-2</c:v>
                </c:pt>
                <c:pt idx="1288">
                  <c:v>3.0000000000000002E-2</c:v>
                </c:pt>
                <c:pt idx="1289">
                  <c:v>3.0000000000000002E-2</c:v>
                </c:pt>
                <c:pt idx="1290">
                  <c:v>3.0000000000000002E-2</c:v>
                </c:pt>
                <c:pt idx="1291">
                  <c:v>3.0000000000000002E-2</c:v>
                </c:pt>
                <c:pt idx="1292">
                  <c:v>4.0000000000000022E-2</c:v>
                </c:pt>
                <c:pt idx="1293">
                  <c:v>0.05</c:v>
                </c:pt>
                <c:pt idx="1294">
                  <c:v>4.0000000000000022E-2</c:v>
                </c:pt>
                <c:pt idx="1295">
                  <c:v>3.0000000000000002E-2</c:v>
                </c:pt>
                <c:pt idx="1296">
                  <c:v>4.0000000000000022E-2</c:v>
                </c:pt>
                <c:pt idx="1297">
                  <c:v>0.05</c:v>
                </c:pt>
                <c:pt idx="1298">
                  <c:v>7.0000000000000021E-2</c:v>
                </c:pt>
                <c:pt idx="1299">
                  <c:v>9.0000000000000024E-2</c:v>
                </c:pt>
                <c:pt idx="1300">
                  <c:v>9.0000000000000024E-2</c:v>
                </c:pt>
                <c:pt idx="1301">
                  <c:v>6.0000000000000026E-2</c:v>
                </c:pt>
                <c:pt idx="1302">
                  <c:v>0.05</c:v>
                </c:pt>
                <c:pt idx="1303">
                  <c:v>6.0000000000000026E-2</c:v>
                </c:pt>
                <c:pt idx="1304">
                  <c:v>6.0000000000000026E-2</c:v>
                </c:pt>
                <c:pt idx="1305">
                  <c:v>3.0000000000000002E-2</c:v>
                </c:pt>
                <c:pt idx="1306">
                  <c:v>2.0000000000000011E-2</c:v>
                </c:pt>
                <c:pt idx="1307">
                  <c:v>1.0000000000000005E-2</c:v>
                </c:pt>
                <c:pt idx="1308">
                  <c:v>2.0000000000000011E-2</c:v>
                </c:pt>
                <c:pt idx="1309">
                  <c:v>1.0000000000000005E-2</c:v>
                </c:pt>
                <c:pt idx="1310">
                  <c:v>2.0000000000000011E-2</c:v>
                </c:pt>
                <c:pt idx="1311">
                  <c:v>2.0000000000000011E-2</c:v>
                </c:pt>
                <c:pt idx="1312">
                  <c:v>1.0000000000000005E-2</c:v>
                </c:pt>
                <c:pt idx="1313">
                  <c:v>1.0000000000000005E-2</c:v>
                </c:pt>
                <c:pt idx="1314">
                  <c:v>1.0000000000000005E-2</c:v>
                </c:pt>
                <c:pt idx="1315">
                  <c:v>1.0000000000000005E-2</c:v>
                </c:pt>
                <c:pt idx="1316">
                  <c:v>4.0000000000000022E-2</c:v>
                </c:pt>
                <c:pt idx="1317">
                  <c:v>3.0000000000000002E-2</c:v>
                </c:pt>
                <c:pt idx="1318">
                  <c:v>0.05</c:v>
                </c:pt>
                <c:pt idx="1319">
                  <c:v>7.0000000000000021E-2</c:v>
                </c:pt>
                <c:pt idx="1320">
                  <c:v>7.0000000000000021E-2</c:v>
                </c:pt>
                <c:pt idx="1321">
                  <c:v>0.05</c:v>
                </c:pt>
                <c:pt idx="1322">
                  <c:v>8.0000000000000043E-2</c:v>
                </c:pt>
                <c:pt idx="1323">
                  <c:v>7.0000000000000021E-2</c:v>
                </c:pt>
                <c:pt idx="1324">
                  <c:v>0.1</c:v>
                </c:pt>
                <c:pt idx="1325">
                  <c:v>4.0000000000000022E-2</c:v>
                </c:pt>
                <c:pt idx="1326">
                  <c:v>2.0000000000000011E-2</c:v>
                </c:pt>
                <c:pt idx="1327">
                  <c:v>3.0000000000000002E-2</c:v>
                </c:pt>
                <c:pt idx="1328">
                  <c:v>2.0000000000000011E-2</c:v>
                </c:pt>
                <c:pt idx="1329">
                  <c:v>3.0000000000000002E-2</c:v>
                </c:pt>
                <c:pt idx="1330">
                  <c:v>3.0000000000000002E-2</c:v>
                </c:pt>
                <c:pt idx="1331">
                  <c:v>2.0000000000000011E-2</c:v>
                </c:pt>
                <c:pt idx="1332">
                  <c:v>2.0000000000000011E-2</c:v>
                </c:pt>
                <c:pt idx="1333">
                  <c:v>2.0000000000000011E-2</c:v>
                </c:pt>
                <c:pt idx="1334">
                  <c:v>3.0000000000000002E-2</c:v>
                </c:pt>
                <c:pt idx="1335">
                  <c:v>2.0000000000000011E-2</c:v>
                </c:pt>
                <c:pt idx="1336">
                  <c:v>2.0000000000000011E-2</c:v>
                </c:pt>
                <c:pt idx="1337">
                  <c:v>2.0000000000000011E-2</c:v>
                </c:pt>
                <c:pt idx="1338">
                  <c:v>3.0000000000000002E-2</c:v>
                </c:pt>
                <c:pt idx="1339">
                  <c:v>3.0000000000000002E-2</c:v>
                </c:pt>
                <c:pt idx="1340">
                  <c:v>3.0000000000000002E-2</c:v>
                </c:pt>
                <c:pt idx="1341">
                  <c:v>3.0000000000000002E-2</c:v>
                </c:pt>
                <c:pt idx="1342">
                  <c:v>3.0000000000000002E-2</c:v>
                </c:pt>
                <c:pt idx="1343">
                  <c:v>3.0000000000000002E-2</c:v>
                </c:pt>
                <c:pt idx="1344">
                  <c:v>3.0000000000000002E-2</c:v>
                </c:pt>
                <c:pt idx="1345">
                  <c:v>2.0000000000000011E-2</c:v>
                </c:pt>
                <c:pt idx="1346">
                  <c:v>2.0000000000000011E-2</c:v>
                </c:pt>
                <c:pt idx="1347">
                  <c:v>2.0000000000000011E-2</c:v>
                </c:pt>
                <c:pt idx="1348">
                  <c:v>4.0000000000000022E-2</c:v>
                </c:pt>
                <c:pt idx="1349">
                  <c:v>0.05</c:v>
                </c:pt>
                <c:pt idx="1350">
                  <c:v>0.05</c:v>
                </c:pt>
                <c:pt idx="1351">
                  <c:v>4.0000000000000022E-2</c:v>
                </c:pt>
                <c:pt idx="1352">
                  <c:v>0.05</c:v>
                </c:pt>
                <c:pt idx="1353">
                  <c:v>0.05</c:v>
                </c:pt>
                <c:pt idx="1354">
                  <c:v>4.0000000000000022E-2</c:v>
                </c:pt>
                <c:pt idx="1355">
                  <c:v>0.05</c:v>
                </c:pt>
                <c:pt idx="1356">
                  <c:v>0.05</c:v>
                </c:pt>
                <c:pt idx="1357">
                  <c:v>0.05</c:v>
                </c:pt>
                <c:pt idx="1358">
                  <c:v>0.05</c:v>
                </c:pt>
                <c:pt idx="1359">
                  <c:v>0.05</c:v>
                </c:pt>
                <c:pt idx="1360">
                  <c:v>0.05</c:v>
                </c:pt>
                <c:pt idx="1361">
                  <c:v>4.0000000000000022E-2</c:v>
                </c:pt>
                <c:pt idx="1362">
                  <c:v>4.0000000000000022E-2</c:v>
                </c:pt>
                <c:pt idx="1363">
                  <c:v>3.0000000000000002E-2</c:v>
                </c:pt>
                <c:pt idx="1364">
                  <c:v>2.0000000000000011E-2</c:v>
                </c:pt>
                <c:pt idx="1365">
                  <c:v>2.0000000000000011E-2</c:v>
                </c:pt>
                <c:pt idx="1366">
                  <c:v>1.0000000000000005E-2</c:v>
                </c:pt>
                <c:pt idx="1367">
                  <c:v>1.0000000000000005E-2</c:v>
                </c:pt>
                <c:pt idx="1368">
                  <c:v>1.0000000000000005E-2</c:v>
                </c:pt>
                <c:pt idx="1369">
                  <c:v>1.0000000000000005E-2</c:v>
                </c:pt>
                <c:pt idx="1370">
                  <c:v>6.0000000000000026E-2</c:v>
                </c:pt>
                <c:pt idx="1371">
                  <c:v>6.0000000000000026E-2</c:v>
                </c:pt>
                <c:pt idx="1372">
                  <c:v>9.0000000000000024E-2</c:v>
                </c:pt>
                <c:pt idx="1373">
                  <c:v>0.11</c:v>
                </c:pt>
                <c:pt idx="1374">
                  <c:v>0.12000000000000002</c:v>
                </c:pt>
                <c:pt idx="1375">
                  <c:v>0.12000000000000002</c:v>
                </c:pt>
                <c:pt idx="1376">
                  <c:v>0.1</c:v>
                </c:pt>
                <c:pt idx="1377">
                  <c:v>0.1</c:v>
                </c:pt>
                <c:pt idx="1378">
                  <c:v>0.11</c:v>
                </c:pt>
                <c:pt idx="1379">
                  <c:v>8.0000000000000043E-2</c:v>
                </c:pt>
                <c:pt idx="1380">
                  <c:v>8.0000000000000043E-2</c:v>
                </c:pt>
                <c:pt idx="1381">
                  <c:v>0.05</c:v>
                </c:pt>
                <c:pt idx="1382">
                  <c:v>3.0000000000000002E-2</c:v>
                </c:pt>
                <c:pt idx="1383">
                  <c:v>2.0000000000000011E-2</c:v>
                </c:pt>
                <c:pt idx="1384">
                  <c:v>3.0000000000000002E-2</c:v>
                </c:pt>
                <c:pt idx="1385">
                  <c:v>3.0000000000000002E-2</c:v>
                </c:pt>
                <c:pt idx="1386">
                  <c:v>1.0000000000000005E-2</c:v>
                </c:pt>
                <c:pt idx="1387">
                  <c:v>1.0000000000000005E-2</c:v>
                </c:pt>
                <c:pt idx="1388">
                  <c:v>2.0000000000000011E-2</c:v>
                </c:pt>
                <c:pt idx="1389">
                  <c:v>2.0000000000000011E-2</c:v>
                </c:pt>
                <c:pt idx="1390">
                  <c:v>2.0000000000000011E-2</c:v>
                </c:pt>
                <c:pt idx="1391">
                  <c:v>6.0000000000000026E-2</c:v>
                </c:pt>
                <c:pt idx="1392">
                  <c:v>7.0000000000000021E-2</c:v>
                </c:pt>
                <c:pt idx="1393">
                  <c:v>6.0000000000000026E-2</c:v>
                </c:pt>
                <c:pt idx="1394">
                  <c:v>4.0000000000000022E-2</c:v>
                </c:pt>
                <c:pt idx="1395">
                  <c:v>0.05</c:v>
                </c:pt>
                <c:pt idx="1396">
                  <c:v>6.0000000000000026E-2</c:v>
                </c:pt>
                <c:pt idx="1397">
                  <c:v>7.0000000000000021E-2</c:v>
                </c:pt>
                <c:pt idx="1398">
                  <c:v>8.0000000000000043E-2</c:v>
                </c:pt>
                <c:pt idx="1399">
                  <c:v>7.0000000000000021E-2</c:v>
                </c:pt>
                <c:pt idx="1400">
                  <c:v>7.0000000000000021E-2</c:v>
                </c:pt>
                <c:pt idx="1401">
                  <c:v>7.0000000000000021E-2</c:v>
                </c:pt>
                <c:pt idx="1402">
                  <c:v>0.05</c:v>
                </c:pt>
                <c:pt idx="1403">
                  <c:v>6.0000000000000026E-2</c:v>
                </c:pt>
                <c:pt idx="1404">
                  <c:v>8.0000000000000043E-2</c:v>
                </c:pt>
                <c:pt idx="1405">
                  <c:v>6.0000000000000026E-2</c:v>
                </c:pt>
                <c:pt idx="1406">
                  <c:v>0.05</c:v>
                </c:pt>
                <c:pt idx="1407">
                  <c:v>0.05</c:v>
                </c:pt>
                <c:pt idx="1408">
                  <c:v>4.0000000000000022E-2</c:v>
                </c:pt>
                <c:pt idx="1409">
                  <c:v>0.05</c:v>
                </c:pt>
                <c:pt idx="1410">
                  <c:v>0.05</c:v>
                </c:pt>
                <c:pt idx="1411">
                  <c:v>6.0000000000000026E-2</c:v>
                </c:pt>
                <c:pt idx="1412">
                  <c:v>0.05</c:v>
                </c:pt>
                <c:pt idx="1413">
                  <c:v>6.0000000000000026E-2</c:v>
                </c:pt>
                <c:pt idx="1414">
                  <c:v>6.0000000000000026E-2</c:v>
                </c:pt>
                <c:pt idx="1415">
                  <c:v>7.0000000000000021E-2</c:v>
                </c:pt>
                <c:pt idx="1416">
                  <c:v>8.0000000000000043E-2</c:v>
                </c:pt>
                <c:pt idx="1417">
                  <c:v>8.0000000000000043E-2</c:v>
                </c:pt>
                <c:pt idx="1418">
                  <c:v>0.05</c:v>
                </c:pt>
                <c:pt idx="1419">
                  <c:v>7.0000000000000021E-2</c:v>
                </c:pt>
                <c:pt idx="1420">
                  <c:v>7.0000000000000021E-2</c:v>
                </c:pt>
                <c:pt idx="1421">
                  <c:v>0.1</c:v>
                </c:pt>
                <c:pt idx="1422">
                  <c:v>0.12000000000000002</c:v>
                </c:pt>
                <c:pt idx="1423">
                  <c:v>0.11</c:v>
                </c:pt>
                <c:pt idx="1424">
                  <c:v>0.15000000000000008</c:v>
                </c:pt>
                <c:pt idx="1425">
                  <c:v>0.15000000000000008</c:v>
                </c:pt>
                <c:pt idx="1426">
                  <c:v>0.15000000000000008</c:v>
                </c:pt>
                <c:pt idx="1427">
                  <c:v>0.16</c:v>
                </c:pt>
                <c:pt idx="1428">
                  <c:v>0.17</c:v>
                </c:pt>
                <c:pt idx="1429">
                  <c:v>0.16</c:v>
                </c:pt>
                <c:pt idx="1430">
                  <c:v>0.15000000000000008</c:v>
                </c:pt>
                <c:pt idx="1431">
                  <c:v>0.15000000000000008</c:v>
                </c:pt>
                <c:pt idx="1432">
                  <c:v>0.15000000000000008</c:v>
                </c:pt>
                <c:pt idx="1433">
                  <c:v>0.15000000000000008</c:v>
                </c:pt>
                <c:pt idx="1434">
                  <c:v>0.16</c:v>
                </c:pt>
                <c:pt idx="1435">
                  <c:v>0.16</c:v>
                </c:pt>
                <c:pt idx="1436">
                  <c:v>0.15000000000000008</c:v>
                </c:pt>
                <c:pt idx="1437">
                  <c:v>0.13</c:v>
                </c:pt>
                <c:pt idx="1438">
                  <c:v>0.11</c:v>
                </c:pt>
                <c:pt idx="1439">
                  <c:v>0.05</c:v>
                </c:pt>
                <c:pt idx="1440">
                  <c:v>0.05</c:v>
                </c:pt>
                <c:pt idx="1441">
                  <c:v>0.05</c:v>
                </c:pt>
                <c:pt idx="1442">
                  <c:v>4.0000000000000022E-2</c:v>
                </c:pt>
                <c:pt idx="1443">
                  <c:v>4.0000000000000022E-2</c:v>
                </c:pt>
                <c:pt idx="1444">
                  <c:v>4.0000000000000022E-2</c:v>
                </c:pt>
                <c:pt idx="1445">
                  <c:v>4.0000000000000022E-2</c:v>
                </c:pt>
                <c:pt idx="1446">
                  <c:v>4.0000000000000022E-2</c:v>
                </c:pt>
                <c:pt idx="1447">
                  <c:v>4.0000000000000022E-2</c:v>
                </c:pt>
                <c:pt idx="1448">
                  <c:v>4.0000000000000022E-2</c:v>
                </c:pt>
                <c:pt idx="1449">
                  <c:v>4.0000000000000022E-2</c:v>
                </c:pt>
                <c:pt idx="1450">
                  <c:v>3.0000000000000002E-2</c:v>
                </c:pt>
                <c:pt idx="1451">
                  <c:v>4.0000000000000022E-2</c:v>
                </c:pt>
                <c:pt idx="1452">
                  <c:v>4.0000000000000022E-2</c:v>
                </c:pt>
                <c:pt idx="1453">
                  <c:v>4.0000000000000022E-2</c:v>
                </c:pt>
                <c:pt idx="1454">
                  <c:v>4.0000000000000022E-2</c:v>
                </c:pt>
                <c:pt idx="1455">
                  <c:v>4.0000000000000022E-2</c:v>
                </c:pt>
                <c:pt idx="1456">
                  <c:v>3.0000000000000002E-2</c:v>
                </c:pt>
                <c:pt idx="1457">
                  <c:v>3.0000000000000002E-2</c:v>
                </c:pt>
                <c:pt idx="1458">
                  <c:v>3.0000000000000002E-2</c:v>
                </c:pt>
                <c:pt idx="1459">
                  <c:v>3.0000000000000002E-2</c:v>
                </c:pt>
                <c:pt idx="1460">
                  <c:v>0.05</c:v>
                </c:pt>
                <c:pt idx="1461">
                  <c:v>4.0000000000000022E-2</c:v>
                </c:pt>
                <c:pt idx="1462">
                  <c:v>4.0000000000000022E-2</c:v>
                </c:pt>
                <c:pt idx="1463">
                  <c:v>0.05</c:v>
                </c:pt>
                <c:pt idx="1464">
                  <c:v>4.0000000000000022E-2</c:v>
                </c:pt>
                <c:pt idx="1465">
                  <c:v>3.0000000000000002E-2</c:v>
                </c:pt>
                <c:pt idx="1466">
                  <c:v>6.0000000000000026E-2</c:v>
                </c:pt>
                <c:pt idx="1467">
                  <c:v>7.0000000000000021E-2</c:v>
                </c:pt>
                <c:pt idx="1468">
                  <c:v>7.0000000000000021E-2</c:v>
                </c:pt>
                <c:pt idx="1469">
                  <c:v>6.0000000000000026E-2</c:v>
                </c:pt>
                <c:pt idx="1470">
                  <c:v>7.0000000000000021E-2</c:v>
                </c:pt>
                <c:pt idx="1471">
                  <c:v>8.0000000000000043E-2</c:v>
                </c:pt>
                <c:pt idx="1472">
                  <c:v>7.0000000000000021E-2</c:v>
                </c:pt>
                <c:pt idx="1473">
                  <c:v>8.0000000000000043E-2</c:v>
                </c:pt>
                <c:pt idx="1474">
                  <c:v>0.1</c:v>
                </c:pt>
                <c:pt idx="1475">
                  <c:v>2.0000000000000011E-2</c:v>
                </c:pt>
                <c:pt idx="1476">
                  <c:v>2.0000000000000011E-2</c:v>
                </c:pt>
                <c:pt idx="1477">
                  <c:v>1.0000000000000005E-2</c:v>
                </c:pt>
                <c:pt idx="1478">
                  <c:v>2.0000000000000011E-2</c:v>
                </c:pt>
                <c:pt idx="1479">
                  <c:v>2.0000000000000011E-2</c:v>
                </c:pt>
                <c:pt idx="1480">
                  <c:v>3.0000000000000002E-2</c:v>
                </c:pt>
                <c:pt idx="1481">
                  <c:v>3.0000000000000002E-2</c:v>
                </c:pt>
                <c:pt idx="1482">
                  <c:v>3.0000000000000002E-2</c:v>
                </c:pt>
                <c:pt idx="1483">
                  <c:v>2.0000000000000011E-2</c:v>
                </c:pt>
                <c:pt idx="1484">
                  <c:v>3.0000000000000002E-2</c:v>
                </c:pt>
                <c:pt idx="1485">
                  <c:v>3.0000000000000002E-2</c:v>
                </c:pt>
                <c:pt idx="1486">
                  <c:v>3.0000000000000002E-2</c:v>
                </c:pt>
                <c:pt idx="1487">
                  <c:v>4.0000000000000022E-2</c:v>
                </c:pt>
                <c:pt idx="1488">
                  <c:v>3.0000000000000002E-2</c:v>
                </c:pt>
                <c:pt idx="1489">
                  <c:v>3.0000000000000002E-2</c:v>
                </c:pt>
                <c:pt idx="1490">
                  <c:v>2.0000000000000011E-2</c:v>
                </c:pt>
                <c:pt idx="1491">
                  <c:v>2.0000000000000011E-2</c:v>
                </c:pt>
                <c:pt idx="1492">
                  <c:v>3.0000000000000002E-2</c:v>
                </c:pt>
                <c:pt idx="1493">
                  <c:v>2.0000000000000011E-2</c:v>
                </c:pt>
                <c:pt idx="1494">
                  <c:v>2.0000000000000011E-2</c:v>
                </c:pt>
                <c:pt idx="1495">
                  <c:v>2.0000000000000011E-2</c:v>
                </c:pt>
                <c:pt idx="1496">
                  <c:v>2.0000000000000011E-2</c:v>
                </c:pt>
                <c:pt idx="1497">
                  <c:v>3.0000000000000002E-2</c:v>
                </c:pt>
                <c:pt idx="1498">
                  <c:v>2.0000000000000011E-2</c:v>
                </c:pt>
                <c:pt idx="1499">
                  <c:v>2.0000000000000011E-2</c:v>
                </c:pt>
                <c:pt idx="1500">
                  <c:v>3.0000000000000002E-2</c:v>
                </c:pt>
                <c:pt idx="1501">
                  <c:v>3.0000000000000002E-2</c:v>
                </c:pt>
                <c:pt idx="1502">
                  <c:v>3.0000000000000002E-2</c:v>
                </c:pt>
                <c:pt idx="1503">
                  <c:v>2.0000000000000011E-2</c:v>
                </c:pt>
                <c:pt idx="1504">
                  <c:v>2.0000000000000011E-2</c:v>
                </c:pt>
                <c:pt idx="1505">
                  <c:v>2.0000000000000011E-2</c:v>
                </c:pt>
                <c:pt idx="1506">
                  <c:v>2.0000000000000011E-2</c:v>
                </c:pt>
                <c:pt idx="1507">
                  <c:v>1.0000000000000005E-2</c:v>
                </c:pt>
                <c:pt idx="1508">
                  <c:v>1.0000000000000005E-2</c:v>
                </c:pt>
                <c:pt idx="1509">
                  <c:v>2.0000000000000011E-2</c:v>
                </c:pt>
                <c:pt idx="1510">
                  <c:v>2.0000000000000011E-2</c:v>
                </c:pt>
                <c:pt idx="1511">
                  <c:v>2.0000000000000011E-2</c:v>
                </c:pt>
                <c:pt idx="1512">
                  <c:v>1.0000000000000005E-2</c:v>
                </c:pt>
                <c:pt idx="1513">
                  <c:v>2.0000000000000011E-2</c:v>
                </c:pt>
                <c:pt idx="1514">
                  <c:v>2.0000000000000011E-2</c:v>
                </c:pt>
                <c:pt idx="1515">
                  <c:v>2.0000000000000011E-2</c:v>
                </c:pt>
                <c:pt idx="1516">
                  <c:v>1.0000000000000005E-2</c:v>
                </c:pt>
                <c:pt idx="1517">
                  <c:v>2.0000000000000011E-2</c:v>
                </c:pt>
                <c:pt idx="1518">
                  <c:v>2.0000000000000011E-2</c:v>
                </c:pt>
                <c:pt idx="1519">
                  <c:v>1.0000000000000005E-2</c:v>
                </c:pt>
                <c:pt idx="1520">
                  <c:v>2.0000000000000011E-2</c:v>
                </c:pt>
                <c:pt idx="1521">
                  <c:v>3.0000000000000002E-2</c:v>
                </c:pt>
                <c:pt idx="1522">
                  <c:v>2.0000000000000011E-2</c:v>
                </c:pt>
                <c:pt idx="1523">
                  <c:v>2.0000000000000011E-2</c:v>
                </c:pt>
                <c:pt idx="1524">
                  <c:v>3.0000000000000002E-2</c:v>
                </c:pt>
                <c:pt idx="1525">
                  <c:v>3.0000000000000002E-2</c:v>
                </c:pt>
                <c:pt idx="1526">
                  <c:v>2.0000000000000011E-2</c:v>
                </c:pt>
                <c:pt idx="1527">
                  <c:v>2.0000000000000011E-2</c:v>
                </c:pt>
                <c:pt idx="1528">
                  <c:v>2.0000000000000011E-2</c:v>
                </c:pt>
                <c:pt idx="1529">
                  <c:v>2.0000000000000011E-2</c:v>
                </c:pt>
                <c:pt idx="1530">
                  <c:v>2.0000000000000011E-2</c:v>
                </c:pt>
                <c:pt idx="1531">
                  <c:v>2.0000000000000011E-2</c:v>
                </c:pt>
                <c:pt idx="1532">
                  <c:v>2.0000000000000011E-2</c:v>
                </c:pt>
                <c:pt idx="1533">
                  <c:v>2.0000000000000011E-2</c:v>
                </c:pt>
                <c:pt idx="1534">
                  <c:v>2.0000000000000011E-2</c:v>
                </c:pt>
                <c:pt idx="1535">
                  <c:v>1.0000000000000005E-2</c:v>
                </c:pt>
                <c:pt idx="1536">
                  <c:v>1.0000000000000005E-2</c:v>
                </c:pt>
                <c:pt idx="1537">
                  <c:v>2.0000000000000011E-2</c:v>
                </c:pt>
                <c:pt idx="1538">
                  <c:v>1.0000000000000005E-2</c:v>
                </c:pt>
                <c:pt idx="1539">
                  <c:v>2.0000000000000011E-2</c:v>
                </c:pt>
                <c:pt idx="1540">
                  <c:v>2.0000000000000011E-2</c:v>
                </c:pt>
                <c:pt idx="1541">
                  <c:v>1.0000000000000005E-2</c:v>
                </c:pt>
                <c:pt idx="1542">
                  <c:v>1.0000000000000005E-2</c:v>
                </c:pt>
                <c:pt idx="1543">
                  <c:v>2.0000000000000011E-2</c:v>
                </c:pt>
                <c:pt idx="1544">
                  <c:v>2.0000000000000011E-2</c:v>
                </c:pt>
                <c:pt idx="1545">
                  <c:v>2.0000000000000011E-2</c:v>
                </c:pt>
                <c:pt idx="1546">
                  <c:v>4.0000000000000022E-2</c:v>
                </c:pt>
                <c:pt idx="1547">
                  <c:v>3.0000000000000002E-2</c:v>
                </c:pt>
                <c:pt idx="1548">
                  <c:v>2.0000000000000011E-2</c:v>
                </c:pt>
                <c:pt idx="1549">
                  <c:v>4.0000000000000022E-2</c:v>
                </c:pt>
                <c:pt idx="1550">
                  <c:v>3.0000000000000002E-2</c:v>
                </c:pt>
                <c:pt idx="1551">
                  <c:v>3.0000000000000002E-2</c:v>
                </c:pt>
                <c:pt idx="1552">
                  <c:v>3.0000000000000002E-2</c:v>
                </c:pt>
                <c:pt idx="1553">
                  <c:v>2.0000000000000011E-2</c:v>
                </c:pt>
                <c:pt idx="1554">
                  <c:v>2.0000000000000011E-2</c:v>
                </c:pt>
                <c:pt idx="1555">
                  <c:v>2.0000000000000011E-2</c:v>
                </c:pt>
                <c:pt idx="1556">
                  <c:v>2.0000000000000011E-2</c:v>
                </c:pt>
                <c:pt idx="1557">
                  <c:v>2.0000000000000011E-2</c:v>
                </c:pt>
                <c:pt idx="1558">
                  <c:v>2.0000000000000011E-2</c:v>
                </c:pt>
                <c:pt idx="1559">
                  <c:v>2.0000000000000011E-2</c:v>
                </c:pt>
                <c:pt idx="1560">
                  <c:v>1.0000000000000005E-2</c:v>
                </c:pt>
                <c:pt idx="1561">
                  <c:v>1.0000000000000005E-2</c:v>
                </c:pt>
                <c:pt idx="1562">
                  <c:v>2.0000000000000011E-2</c:v>
                </c:pt>
                <c:pt idx="1563">
                  <c:v>2.0000000000000011E-2</c:v>
                </c:pt>
                <c:pt idx="1564">
                  <c:v>2.0000000000000011E-2</c:v>
                </c:pt>
                <c:pt idx="1565">
                  <c:v>2.0000000000000011E-2</c:v>
                </c:pt>
                <c:pt idx="1566">
                  <c:v>2.0000000000000011E-2</c:v>
                </c:pt>
                <c:pt idx="1567">
                  <c:v>1.0000000000000005E-2</c:v>
                </c:pt>
                <c:pt idx="1568">
                  <c:v>2.0000000000000011E-2</c:v>
                </c:pt>
                <c:pt idx="1569">
                  <c:v>1.0000000000000005E-2</c:v>
                </c:pt>
                <c:pt idx="1570">
                  <c:v>1.0000000000000005E-2</c:v>
                </c:pt>
                <c:pt idx="1571">
                  <c:v>1.0000000000000005E-2</c:v>
                </c:pt>
                <c:pt idx="1572">
                  <c:v>2.0000000000000011E-2</c:v>
                </c:pt>
                <c:pt idx="1573">
                  <c:v>2.0000000000000011E-2</c:v>
                </c:pt>
                <c:pt idx="1574">
                  <c:v>2.0000000000000011E-2</c:v>
                </c:pt>
                <c:pt idx="1575">
                  <c:v>2.0000000000000011E-2</c:v>
                </c:pt>
                <c:pt idx="1576">
                  <c:v>2.0000000000000011E-2</c:v>
                </c:pt>
                <c:pt idx="1577">
                  <c:v>6.0000000000000026E-2</c:v>
                </c:pt>
                <c:pt idx="1578">
                  <c:v>0.05</c:v>
                </c:pt>
                <c:pt idx="1579">
                  <c:v>4.0000000000000022E-2</c:v>
                </c:pt>
                <c:pt idx="1580">
                  <c:v>2.0000000000000011E-2</c:v>
                </c:pt>
                <c:pt idx="1581">
                  <c:v>3.0000000000000002E-2</c:v>
                </c:pt>
                <c:pt idx="1582">
                  <c:v>4.0000000000000022E-2</c:v>
                </c:pt>
                <c:pt idx="1583">
                  <c:v>3.0000000000000002E-2</c:v>
                </c:pt>
                <c:pt idx="1584">
                  <c:v>3.0000000000000002E-2</c:v>
                </c:pt>
                <c:pt idx="1585">
                  <c:v>4.0000000000000022E-2</c:v>
                </c:pt>
                <c:pt idx="1586">
                  <c:v>3.0000000000000002E-2</c:v>
                </c:pt>
                <c:pt idx="1587">
                  <c:v>3.0000000000000002E-2</c:v>
                </c:pt>
                <c:pt idx="1588">
                  <c:v>3.0000000000000002E-2</c:v>
                </c:pt>
                <c:pt idx="1589">
                  <c:v>3.0000000000000002E-2</c:v>
                </c:pt>
                <c:pt idx="1590">
                  <c:v>3.0000000000000002E-2</c:v>
                </c:pt>
                <c:pt idx="1591">
                  <c:v>3.0000000000000002E-2</c:v>
                </c:pt>
                <c:pt idx="1592">
                  <c:v>3.0000000000000002E-2</c:v>
                </c:pt>
                <c:pt idx="1593">
                  <c:v>3.0000000000000002E-2</c:v>
                </c:pt>
                <c:pt idx="1594">
                  <c:v>3.0000000000000002E-2</c:v>
                </c:pt>
                <c:pt idx="1595">
                  <c:v>3.0000000000000002E-2</c:v>
                </c:pt>
                <c:pt idx="1596">
                  <c:v>4.0000000000000022E-2</c:v>
                </c:pt>
                <c:pt idx="1597">
                  <c:v>4.0000000000000022E-2</c:v>
                </c:pt>
                <c:pt idx="1598">
                  <c:v>2.0000000000000011E-2</c:v>
                </c:pt>
                <c:pt idx="1599">
                  <c:v>2.0000000000000011E-2</c:v>
                </c:pt>
                <c:pt idx="1600">
                  <c:v>4.0000000000000022E-2</c:v>
                </c:pt>
                <c:pt idx="1601">
                  <c:v>2.0000000000000011E-2</c:v>
                </c:pt>
                <c:pt idx="1602">
                  <c:v>2.0000000000000011E-2</c:v>
                </c:pt>
                <c:pt idx="1603">
                  <c:v>4.0000000000000022E-2</c:v>
                </c:pt>
                <c:pt idx="1604">
                  <c:v>3.0000000000000002E-2</c:v>
                </c:pt>
                <c:pt idx="1605">
                  <c:v>3.0000000000000002E-2</c:v>
                </c:pt>
                <c:pt idx="1606">
                  <c:v>4.0000000000000022E-2</c:v>
                </c:pt>
                <c:pt idx="1607">
                  <c:v>4.0000000000000022E-2</c:v>
                </c:pt>
                <c:pt idx="1608">
                  <c:v>4.0000000000000022E-2</c:v>
                </c:pt>
                <c:pt idx="1609">
                  <c:v>4.0000000000000022E-2</c:v>
                </c:pt>
                <c:pt idx="1610">
                  <c:v>3.0000000000000002E-2</c:v>
                </c:pt>
                <c:pt idx="1611">
                  <c:v>3.0000000000000002E-2</c:v>
                </c:pt>
                <c:pt idx="1612">
                  <c:v>4.0000000000000022E-2</c:v>
                </c:pt>
                <c:pt idx="1613">
                  <c:v>4.0000000000000022E-2</c:v>
                </c:pt>
                <c:pt idx="1614">
                  <c:v>3.0000000000000002E-2</c:v>
                </c:pt>
                <c:pt idx="1615">
                  <c:v>0.05</c:v>
                </c:pt>
                <c:pt idx="1616">
                  <c:v>4.0000000000000022E-2</c:v>
                </c:pt>
                <c:pt idx="1617">
                  <c:v>0.05</c:v>
                </c:pt>
                <c:pt idx="1618">
                  <c:v>8.0000000000000043E-2</c:v>
                </c:pt>
                <c:pt idx="1619">
                  <c:v>7.0000000000000021E-2</c:v>
                </c:pt>
                <c:pt idx="1620">
                  <c:v>4.0000000000000022E-2</c:v>
                </c:pt>
                <c:pt idx="1621">
                  <c:v>6.0000000000000026E-2</c:v>
                </c:pt>
                <c:pt idx="1622">
                  <c:v>7.0000000000000021E-2</c:v>
                </c:pt>
                <c:pt idx="1623">
                  <c:v>0.1</c:v>
                </c:pt>
                <c:pt idx="1624">
                  <c:v>0.1</c:v>
                </c:pt>
                <c:pt idx="1625">
                  <c:v>0.12000000000000002</c:v>
                </c:pt>
                <c:pt idx="1626">
                  <c:v>0.24000000000000007</c:v>
                </c:pt>
                <c:pt idx="1627">
                  <c:v>0.25</c:v>
                </c:pt>
                <c:pt idx="1628">
                  <c:v>0.28000000000000008</c:v>
                </c:pt>
                <c:pt idx="1629">
                  <c:v>0.30000000000000016</c:v>
                </c:pt>
                <c:pt idx="1630">
                  <c:v>0.32000000000000017</c:v>
                </c:pt>
                <c:pt idx="1631">
                  <c:v>0.38000000000000017</c:v>
                </c:pt>
                <c:pt idx="1632">
                  <c:v>0.37000000000000016</c:v>
                </c:pt>
                <c:pt idx="1633">
                  <c:v>0.38000000000000017</c:v>
                </c:pt>
                <c:pt idx="1634">
                  <c:v>0.36000000000000015</c:v>
                </c:pt>
                <c:pt idx="1635">
                  <c:v>0.27</c:v>
                </c:pt>
                <c:pt idx="1636">
                  <c:v>0.28000000000000008</c:v>
                </c:pt>
                <c:pt idx="1637">
                  <c:v>0.14000000000000001</c:v>
                </c:pt>
                <c:pt idx="1638">
                  <c:v>7.0000000000000021E-2</c:v>
                </c:pt>
                <c:pt idx="1639">
                  <c:v>0.12000000000000002</c:v>
                </c:pt>
                <c:pt idx="1640">
                  <c:v>8.0000000000000043E-2</c:v>
                </c:pt>
                <c:pt idx="1641">
                  <c:v>6.0000000000000026E-2</c:v>
                </c:pt>
                <c:pt idx="1642">
                  <c:v>0.1</c:v>
                </c:pt>
                <c:pt idx="1643">
                  <c:v>8.0000000000000043E-2</c:v>
                </c:pt>
                <c:pt idx="1644">
                  <c:v>0.05</c:v>
                </c:pt>
                <c:pt idx="1645">
                  <c:v>3.0000000000000002E-2</c:v>
                </c:pt>
                <c:pt idx="1646">
                  <c:v>4.0000000000000022E-2</c:v>
                </c:pt>
                <c:pt idx="1647">
                  <c:v>3.0000000000000002E-2</c:v>
                </c:pt>
                <c:pt idx="1648">
                  <c:v>3.0000000000000002E-2</c:v>
                </c:pt>
                <c:pt idx="1649">
                  <c:v>3.0000000000000002E-2</c:v>
                </c:pt>
                <c:pt idx="1650">
                  <c:v>3.0000000000000002E-2</c:v>
                </c:pt>
                <c:pt idx="1651">
                  <c:v>3.0000000000000002E-2</c:v>
                </c:pt>
                <c:pt idx="1652">
                  <c:v>3.0000000000000002E-2</c:v>
                </c:pt>
                <c:pt idx="1653">
                  <c:v>3.0000000000000002E-2</c:v>
                </c:pt>
                <c:pt idx="1654">
                  <c:v>2.0000000000000011E-2</c:v>
                </c:pt>
                <c:pt idx="1655">
                  <c:v>3.0000000000000002E-2</c:v>
                </c:pt>
                <c:pt idx="1656">
                  <c:v>3.0000000000000002E-2</c:v>
                </c:pt>
                <c:pt idx="1657">
                  <c:v>3.0000000000000002E-2</c:v>
                </c:pt>
                <c:pt idx="1658">
                  <c:v>3.0000000000000002E-2</c:v>
                </c:pt>
                <c:pt idx="1659">
                  <c:v>3.0000000000000002E-2</c:v>
                </c:pt>
                <c:pt idx="1660">
                  <c:v>4.0000000000000022E-2</c:v>
                </c:pt>
                <c:pt idx="1661">
                  <c:v>4.0000000000000022E-2</c:v>
                </c:pt>
                <c:pt idx="1662">
                  <c:v>4.0000000000000022E-2</c:v>
                </c:pt>
                <c:pt idx="1663">
                  <c:v>0.05</c:v>
                </c:pt>
                <c:pt idx="1664">
                  <c:v>0.05</c:v>
                </c:pt>
                <c:pt idx="1665">
                  <c:v>0.05</c:v>
                </c:pt>
                <c:pt idx="1666">
                  <c:v>0.05</c:v>
                </c:pt>
                <c:pt idx="1667">
                  <c:v>0.05</c:v>
                </c:pt>
                <c:pt idx="1668">
                  <c:v>0.05</c:v>
                </c:pt>
                <c:pt idx="1669">
                  <c:v>6.0000000000000026E-2</c:v>
                </c:pt>
                <c:pt idx="1670">
                  <c:v>4.0000000000000022E-2</c:v>
                </c:pt>
                <c:pt idx="1671">
                  <c:v>4.0000000000000022E-2</c:v>
                </c:pt>
                <c:pt idx="1672">
                  <c:v>4.0000000000000022E-2</c:v>
                </c:pt>
                <c:pt idx="1673">
                  <c:v>4.0000000000000022E-2</c:v>
                </c:pt>
                <c:pt idx="1674">
                  <c:v>3.0000000000000002E-2</c:v>
                </c:pt>
                <c:pt idx="1675">
                  <c:v>3.0000000000000002E-2</c:v>
                </c:pt>
                <c:pt idx="1676">
                  <c:v>3.0000000000000002E-2</c:v>
                </c:pt>
                <c:pt idx="1677">
                  <c:v>3.0000000000000002E-2</c:v>
                </c:pt>
                <c:pt idx="1678">
                  <c:v>3.0000000000000002E-2</c:v>
                </c:pt>
                <c:pt idx="1679">
                  <c:v>4.0000000000000022E-2</c:v>
                </c:pt>
                <c:pt idx="1680">
                  <c:v>4.0000000000000022E-2</c:v>
                </c:pt>
                <c:pt idx="1681">
                  <c:v>4.0000000000000022E-2</c:v>
                </c:pt>
                <c:pt idx="1682">
                  <c:v>4.0000000000000022E-2</c:v>
                </c:pt>
                <c:pt idx="1683">
                  <c:v>4.0000000000000022E-2</c:v>
                </c:pt>
                <c:pt idx="1684">
                  <c:v>4.0000000000000022E-2</c:v>
                </c:pt>
                <c:pt idx="1685">
                  <c:v>4.0000000000000022E-2</c:v>
                </c:pt>
                <c:pt idx="1686">
                  <c:v>8.0000000000000043E-2</c:v>
                </c:pt>
                <c:pt idx="1687">
                  <c:v>8.0000000000000043E-2</c:v>
                </c:pt>
                <c:pt idx="1688">
                  <c:v>4.0000000000000022E-2</c:v>
                </c:pt>
                <c:pt idx="1689">
                  <c:v>4.0000000000000022E-2</c:v>
                </c:pt>
                <c:pt idx="1690">
                  <c:v>4.0000000000000022E-2</c:v>
                </c:pt>
                <c:pt idx="1691">
                  <c:v>4.0000000000000022E-2</c:v>
                </c:pt>
                <c:pt idx="1692">
                  <c:v>4.0000000000000022E-2</c:v>
                </c:pt>
                <c:pt idx="1693">
                  <c:v>0.05</c:v>
                </c:pt>
                <c:pt idx="1694">
                  <c:v>0.05</c:v>
                </c:pt>
                <c:pt idx="1695">
                  <c:v>4.0000000000000022E-2</c:v>
                </c:pt>
                <c:pt idx="1696">
                  <c:v>0.05</c:v>
                </c:pt>
                <c:pt idx="1697">
                  <c:v>2.0000000000000011E-2</c:v>
                </c:pt>
                <c:pt idx="1698">
                  <c:v>7.0000000000000021E-2</c:v>
                </c:pt>
                <c:pt idx="1699">
                  <c:v>0.1</c:v>
                </c:pt>
                <c:pt idx="1700">
                  <c:v>2.0000000000000011E-2</c:v>
                </c:pt>
                <c:pt idx="1701">
                  <c:v>2.0000000000000011E-2</c:v>
                </c:pt>
                <c:pt idx="1702">
                  <c:v>2.0000000000000011E-2</c:v>
                </c:pt>
                <c:pt idx="1703">
                  <c:v>3.0000000000000002E-2</c:v>
                </c:pt>
                <c:pt idx="1704">
                  <c:v>3.0000000000000002E-2</c:v>
                </c:pt>
                <c:pt idx="1705">
                  <c:v>3.0000000000000002E-2</c:v>
                </c:pt>
                <c:pt idx="1706">
                  <c:v>3.0000000000000002E-2</c:v>
                </c:pt>
                <c:pt idx="1707">
                  <c:v>0.05</c:v>
                </c:pt>
                <c:pt idx="1708">
                  <c:v>0.05</c:v>
                </c:pt>
                <c:pt idx="1709">
                  <c:v>3.0000000000000002E-2</c:v>
                </c:pt>
                <c:pt idx="1710">
                  <c:v>3.0000000000000002E-2</c:v>
                </c:pt>
                <c:pt idx="1711">
                  <c:v>3.0000000000000002E-2</c:v>
                </c:pt>
                <c:pt idx="1712">
                  <c:v>2.8899999999999997</c:v>
                </c:pt>
                <c:pt idx="1713">
                  <c:v>3.0000000000000002E-2</c:v>
                </c:pt>
                <c:pt idx="1714">
                  <c:v>2.86</c:v>
                </c:pt>
                <c:pt idx="1715">
                  <c:v>2.8499999999999988</c:v>
                </c:pt>
                <c:pt idx="1716">
                  <c:v>2.84</c:v>
                </c:pt>
                <c:pt idx="1717">
                  <c:v>2.82</c:v>
                </c:pt>
                <c:pt idx="1718">
                  <c:v>2.8099999999999987</c:v>
                </c:pt>
                <c:pt idx="1719">
                  <c:v>2.8</c:v>
                </c:pt>
                <c:pt idx="1720">
                  <c:v>2.8099999999999987</c:v>
                </c:pt>
                <c:pt idx="1721">
                  <c:v>2.82</c:v>
                </c:pt>
                <c:pt idx="1722">
                  <c:v>2.82</c:v>
                </c:pt>
                <c:pt idx="1723">
                  <c:v>3.0000000000000002E-2</c:v>
                </c:pt>
                <c:pt idx="1724">
                  <c:v>3.0000000000000002E-2</c:v>
                </c:pt>
                <c:pt idx="1725">
                  <c:v>2.0000000000000011E-2</c:v>
                </c:pt>
                <c:pt idx="1726">
                  <c:v>4.0000000000000022E-2</c:v>
                </c:pt>
                <c:pt idx="1727">
                  <c:v>2.8299999999999987</c:v>
                </c:pt>
                <c:pt idx="1728">
                  <c:v>2.8099999999999987</c:v>
                </c:pt>
                <c:pt idx="1729">
                  <c:v>2.79</c:v>
                </c:pt>
                <c:pt idx="1730">
                  <c:v>2.7600000000000002</c:v>
                </c:pt>
                <c:pt idx="1731">
                  <c:v>2.74</c:v>
                </c:pt>
                <c:pt idx="1732">
                  <c:v>2.71</c:v>
                </c:pt>
                <c:pt idx="1733">
                  <c:v>2.68</c:v>
                </c:pt>
                <c:pt idx="1734">
                  <c:v>2.68</c:v>
                </c:pt>
                <c:pt idx="1735">
                  <c:v>2.67</c:v>
                </c:pt>
                <c:pt idx="1736">
                  <c:v>2.66</c:v>
                </c:pt>
                <c:pt idx="1737">
                  <c:v>2.66</c:v>
                </c:pt>
                <c:pt idx="1738">
                  <c:v>2.65</c:v>
                </c:pt>
                <c:pt idx="1739">
                  <c:v>2.64</c:v>
                </c:pt>
                <c:pt idx="1740">
                  <c:v>2.98</c:v>
                </c:pt>
                <c:pt idx="1741">
                  <c:v>6.33</c:v>
                </c:pt>
                <c:pt idx="1742">
                  <c:v>2.63</c:v>
                </c:pt>
                <c:pt idx="1743">
                  <c:v>2.62</c:v>
                </c:pt>
                <c:pt idx="1744">
                  <c:v>0.05</c:v>
                </c:pt>
                <c:pt idx="1745">
                  <c:v>0.05</c:v>
                </c:pt>
                <c:pt idx="1746">
                  <c:v>8.0000000000000043E-2</c:v>
                </c:pt>
                <c:pt idx="1747">
                  <c:v>4.0000000000000022E-2</c:v>
                </c:pt>
                <c:pt idx="1748">
                  <c:v>4.0000000000000022E-2</c:v>
                </c:pt>
                <c:pt idx="1749">
                  <c:v>4.0000000000000022E-2</c:v>
                </c:pt>
                <c:pt idx="1750">
                  <c:v>4.0000000000000022E-2</c:v>
                </c:pt>
                <c:pt idx="1751">
                  <c:v>4.0000000000000022E-2</c:v>
                </c:pt>
                <c:pt idx="1752">
                  <c:v>0.05</c:v>
                </c:pt>
                <c:pt idx="1753">
                  <c:v>9.0000000000000024E-2</c:v>
                </c:pt>
                <c:pt idx="1754">
                  <c:v>7.0000000000000021E-2</c:v>
                </c:pt>
                <c:pt idx="1755">
                  <c:v>0.05</c:v>
                </c:pt>
                <c:pt idx="1756">
                  <c:v>8.0000000000000043E-2</c:v>
                </c:pt>
                <c:pt idx="1757">
                  <c:v>3.0000000000000002E-2</c:v>
                </c:pt>
                <c:pt idx="1758">
                  <c:v>2.0000000000000011E-2</c:v>
                </c:pt>
                <c:pt idx="1759">
                  <c:v>2.61</c:v>
                </c:pt>
                <c:pt idx="1760">
                  <c:v>2.61</c:v>
                </c:pt>
                <c:pt idx="1761">
                  <c:v>2.0000000000000011E-2</c:v>
                </c:pt>
                <c:pt idx="1762">
                  <c:v>4.0000000000000022E-2</c:v>
                </c:pt>
                <c:pt idx="1763">
                  <c:v>2.0000000000000011E-2</c:v>
                </c:pt>
                <c:pt idx="1764">
                  <c:v>2.0000000000000011E-2</c:v>
                </c:pt>
                <c:pt idx="1765">
                  <c:v>4.0000000000000022E-2</c:v>
                </c:pt>
                <c:pt idx="1766">
                  <c:v>2.0000000000000011E-2</c:v>
                </c:pt>
                <c:pt idx="1767">
                  <c:v>1.0000000000000005E-2</c:v>
                </c:pt>
                <c:pt idx="1768">
                  <c:v>4.0000000000000022E-2</c:v>
                </c:pt>
                <c:pt idx="1769">
                  <c:v>3.0000000000000002E-2</c:v>
                </c:pt>
                <c:pt idx="1770">
                  <c:v>2.0000000000000011E-2</c:v>
                </c:pt>
                <c:pt idx="1771">
                  <c:v>3.0000000000000002E-2</c:v>
                </c:pt>
                <c:pt idx="1772">
                  <c:v>2.0000000000000011E-2</c:v>
                </c:pt>
                <c:pt idx="1773">
                  <c:v>2.0000000000000011E-2</c:v>
                </c:pt>
                <c:pt idx="1774">
                  <c:v>2.0000000000000011E-2</c:v>
                </c:pt>
                <c:pt idx="1775">
                  <c:v>2.0000000000000011E-2</c:v>
                </c:pt>
                <c:pt idx="1776">
                  <c:v>2.0000000000000011E-2</c:v>
                </c:pt>
                <c:pt idx="1777">
                  <c:v>2.0000000000000011E-2</c:v>
                </c:pt>
                <c:pt idx="1778">
                  <c:v>1.0000000000000005E-2</c:v>
                </c:pt>
                <c:pt idx="1779">
                  <c:v>2.0000000000000011E-2</c:v>
                </c:pt>
                <c:pt idx="1780">
                  <c:v>2.0000000000000011E-2</c:v>
                </c:pt>
                <c:pt idx="1781">
                  <c:v>2.0000000000000011E-2</c:v>
                </c:pt>
                <c:pt idx="1782">
                  <c:v>2.0000000000000011E-2</c:v>
                </c:pt>
                <c:pt idx="1783">
                  <c:v>3.0000000000000002E-2</c:v>
                </c:pt>
                <c:pt idx="1784">
                  <c:v>4.0000000000000022E-2</c:v>
                </c:pt>
                <c:pt idx="1785">
                  <c:v>4.0000000000000022E-2</c:v>
                </c:pt>
                <c:pt idx="1786">
                  <c:v>4.0000000000000022E-2</c:v>
                </c:pt>
                <c:pt idx="1787">
                  <c:v>4.0000000000000022E-2</c:v>
                </c:pt>
                <c:pt idx="1788">
                  <c:v>4.0000000000000022E-2</c:v>
                </c:pt>
                <c:pt idx="1789">
                  <c:v>4.0000000000000022E-2</c:v>
                </c:pt>
                <c:pt idx="1790">
                  <c:v>3.0000000000000002E-2</c:v>
                </c:pt>
                <c:pt idx="1791">
                  <c:v>3.0000000000000002E-2</c:v>
                </c:pt>
                <c:pt idx="1792">
                  <c:v>2.0000000000000011E-2</c:v>
                </c:pt>
                <c:pt idx="1793">
                  <c:v>2.0000000000000011E-2</c:v>
                </c:pt>
                <c:pt idx="1794">
                  <c:v>2.0000000000000011E-2</c:v>
                </c:pt>
                <c:pt idx="1795">
                  <c:v>2.0000000000000011E-2</c:v>
                </c:pt>
                <c:pt idx="1796">
                  <c:v>2.0000000000000011E-2</c:v>
                </c:pt>
                <c:pt idx="1797">
                  <c:v>2.0000000000000011E-2</c:v>
                </c:pt>
                <c:pt idx="1798">
                  <c:v>1.0000000000000005E-2</c:v>
                </c:pt>
                <c:pt idx="1799">
                  <c:v>1.0000000000000005E-2</c:v>
                </c:pt>
                <c:pt idx="1800">
                  <c:v>1.0000000000000005E-2</c:v>
                </c:pt>
                <c:pt idx="1801">
                  <c:v>1.0000000000000005E-2</c:v>
                </c:pt>
                <c:pt idx="1802">
                  <c:v>1.0000000000000005E-2</c:v>
                </c:pt>
                <c:pt idx="1803">
                  <c:v>1.0000000000000005E-2</c:v>
                </c:pt>
                <c:pt idx="1804">
                  <c:v>1.0000000000000005E-2</c:v>
                </c:pt>
                <c:pt idx="1805">
                  <c:v>1.0000000000000005E-2</c:v>
                </c:pt>
                <c:pt idx="1806">
                  <c:v>1.0000000000000005E-2</c:v>
                </c:pt>
                <c:pt idx="1807">
                  <c:v>1.0000000000000005E-2</c:v>
                </c:pt>
                <c:pt idx="1808">
                  <c:v>2.0000000000000011E-2</c:v>
                </c:pt>
                <c:pt idx="1809">
                  <c:v>2.0000000000000011E-2</c:v>
                </c:pt>
                <c:pt idx="1810">
                  <c:v>2.0000000000000011E-2</c:v>
                </c:pt>
                <c:pt idx="1811">
                  <c:v>2.0000000000000011E-2</c:v>
                </c:pt>
                <c:pt idx="1812">
                  <c:v>2.0000000000000011E-2</c:v>
                </c:pt>
                <c:pt idx="1813">
                  <c:v>2.0000000000000011E-2</c:v>
                </c:pt>
                <c:pt idx="1814">
                  <c:v>2.0000000000000011E-2</c:v>
                </c:pt>
                <c:pt idx="1815">
                  <c:v>2.0000000000000011E-2</c:v>
                </c:pt>
                <c:pt idx="1816">
                  <c:v>2.0000000000000011E-2</c:v>
                </c:pt>
                <c:pt idx="1817">
                  <c:v>2.0000000000000011E-2</c:v>
                </c:pt>
                <c:pt idx="1818">
                  <c:v>1.0000000000000005E-2</c:v>
                </c:pt>
                <c:pt idx="1819">
                  <c:v>1.0000000000000005E-2</c:v>
                </c:pt>
                <c:pt idx="1820">
                  <c:v>2.0000000000000011E-2</c:v>
                </c:pt>
                <c:pt idx="1821">
                  <c:v>2.0000000000000011E-2</c:v>
                </c:pt>
                <c:pt idx="1822">
                  <c:v>3.0000000000000002E-2</c:v>
                </c:pt>
                <c:pt idx="1823">
                  <c:v>3.0000000000000002E-2</c:v>
                </c:pt>
                <c:pt idx="1824">
                  <c:v>3.0000000000000002E-2</c:v>
                </c:pt>
                <c:pt idx="1825">
                  <c:v>4.0000000000000022E-2</c:v>
                </c:pt>
                <c:pt idx="1826">
                  <c:v>4.0000000000000022E-2</c:v>
                </c:pt>
                <c:pt idx="1827">
                  <c:v>4.0000000000000022E-2</c:v>
                </c:pt>
                <c:pt idx="1828">
                  <c:v>0.05</c:v>
                </c:pt>
                <c:pt idx="1829">
                  <c:v>2.0000000000000011E-2</c:v>
                </c:pt>
                <c:pt idx="1830">
                  <c:v>2.0000000000000011E-2</c:v>
                </c:pt>
                <c:pt idx="1831">
                  <c:v>4.0000000000000022E-2</c:v>
                </c:pt>
                <c:pt idx="1832">
                  <c:v>3.0000000000000002E-2</c:v>
                </c:pt>
                <c:pt idx="1833">
                  <c:v>2.0000000000000011E-2</c:v>
                </c:pt>
                <c:pt idx="1834">
                  <c:v>4.0000000000000022E-2</c:v>
                </c:pt>
                <c:pt idx="1835">
                  <c:v>3.0000000000000002E-2</c:v>
                </c:pt>
                <c:pt idx="1836">
                  <c:v>2.0000000000000011E-2</c:v>
                </c:pt>
                <c:pt idx="1837">
                  <c:v>0.05</c:v>
                </c:pt>
                <c:pt idx="1838">
                  <c:v>4.0000000000000022E-2</c:v>
                </c:pt>
                <c:pt idx="1839">
                  <c:v>2.86</c:v>
                </c:pt>
                <c:pt idx="1840">
                  <c:v>2.84</c:v>
                </c:pt>
                <c:pt idx="1841">
                  <c:v>2.82</c:v>
                </c:pt>
                <c:pt idx="1842">
                  <c:v>2.0000000000000011E-2</c:v>
                </c:pt>
                <c:pt idx="1843">
                  <c:v>2.0000000000000011E-2</c:v>
                </c:pt>
                <c:pt idx="1844">
                  <c:v>7.0000000000000021E-2</c:v>
                </c:pt>
                <c:pt idx="1845">
                  <c:v>2.0000000000000011E-2</c:v>
                </c:pt>
                <c:pt idx="1846">
                  <c:v>2.8</c:v>
                </c:pt>
                <c:pt idx="1847">
                  <c:v>6.0000000000000026E-2</c:v>
                </c:pt>
                <c:pt idx="1848">
                  <c:v>2.8099999999999987</c:v>
                </c:pt>
                <c:pt idx="1849">
                  <c:v>4.0000000000000022E-2</c:v>
                </c:pt>
                <c:pt idx="1850">
                  <c:v>2.0000000000000011E-2</c:v>
                </c:pt>
                <c:pt idx="1851">
                  <c:v>2.0000000000000011E-2</c:v>
                </c:pt>
                <c:pt idx="1852">
                  <c:v>4.0000000000000022E-2</c:v>
                </c:pt>
                <c:pt idx="1853">
                  <c:v>2.0000000000000011E-2</c:v>
                </c:pt>
                <c:pt idx="1854">
                  <c:v>2.0000000000000011E-2</c:v>
                </c:pt>
                <c:pt idx="1855">
                  <c:v>1.0000000000000005E-2</c:v>
                </c:pt>
                <c:pt idx="1856">
                  <c:v>1.0000000000000005E-2</c:v>
                </c:pt>
                <c:pt idx="1857">
                  <c:v>1.0000000000000005E-2</c:v>
                </c:pt>
                <c:pt idx="1858">
                  <c:v>1.0000000000000005E-2</c:v>
                </c:pt>
                <c:pt idx="1859">
                  <c:v>2.0000000000000011E-2</c:v>
                </c:pt>
                <c:pt idx="1860">
                  <c:v>2.0000000000000011E-2</c:v>
                </c:pt>
                <c:pt idx="1861">
                  <c:v>3.0000000000000002E-2</c:v>
                </c:pt>
                <c:pt idx="1862">
                  <c:v>3.0000000000000002E-2</c:v>
                </c:pt>
                <c:pt idx="1863">
                  <c:v>3.0000000000000002E-2</c:v>
                </c:pt>
                <c:pt idx="1864">
                  <c:v>3.0000000000000002E-2</c:v>
                </c:pt>
                <c:pt idx="1865">
                  <c:v>3.0000000000000002E-2</c:v>
                </c:pt>
                <c:pt idx="1866">
                  <c:v>3.0000000000000002E-2</c:v>
                </c:pt>
                <c:pt idx="1867">
                  <c:v>4.0000000000000022E-2</c:v>
                </c:pt>
                <c:pt idx="1868">
                  <c:v>3.0000000000000002E-2</c:v>
                </c:pt>
                <c:pt idx="1869">
                  <c:v>3.0000000000000002E-2</c:v>
                </c:pt>
                <c:pt idx="1870">
                  <c:v>4.0000000000000022E-2</c:v>
                </c:pt>
                <c:pt idx="1871">
                  <c:v>3.0000000000000002E-2</c:v>
                </c:pt>
                <c:pt idx="1872">
                  <c:v>2.0000000000000011E-2</c:v>
                </c:pt>
                <c:pt idx="1873">
                  <c:v>4.0000000000000022E-2</c:v>
                </c:pt>
                <c:pt idx="1874">
                  <c:v>3.0000000000000002E-2</c:v>
                </c:pt>
                <c:pt idx="1875">
                  <c:v>3.0000000000000002E-2</c:v>
                </c:pt>
                <c:pt idx="1876">
                  <c:v>3.0000000000000002E-2</c:v>
                </c:pt>
                <c:pt idx="1877">
                  <c:v>3.0000000000000002E-2</c:v>
                </c:pt>
                <c:pt idx="1878">
                  <c:v>3.0000000000000002E-2</c:v>
                </c:pt>
                <c:pt idx="1879">
                  <c:v>2.0000000000000011E-2</c:v>
                </c:pt>
                <c:pt idx="1880">
                  <c:v>3.0000000000000002E-2</c:v>
                </c:pt>
                <c:pt idx="1881">
                  <c:v>2.0000000000000011E-2</c:v>
                </c:pt>
                <c:pt idx="1882">
                  <c:v>2.0000000000000011E-2</c:v>
                </c:pt>
                <c:pt idx="1883">
                  <c:v>2.0000000000000011E-2</c:v>
                </c:pt>
                <c:pt idx="1884">
                  <c:v>3.0000000000000002E-2</c:v>
                </c:pt>
                <c:pt idx="1885">
                  <c:v>4.0000000000000022E-2</c:v>
                </c:pt>
                <c:pt idx="1886">
                  <c:v>3.0000000000000002E-2</c:v>
                </c:pt>
                <c:pt idx="1887">
                  <c:v>1.0000000000000005E-2</c:v>
                </c:pt>
                <c:pt idx="1888">
                  <c:v>2.0000000000000011E-2</c:v>
                </c:pt>
                <c:pt idx="1889">
                  <c:v>2.0000000000000011E-2</c:v>
                </c:pt>
                <c:pt idx="1890">
                  <c:v>3.0000000000000002E-2</c:v>
                </c:pt>
                <c:pt idx="1891">
                  <c:v>3.0000000000000002E-2</c:v>
                </c:pt>
                <c:pt idx="1892">
                  <c:v>4.0000000000000022E-2</c:v>
                </c:pt>
                <c:pt idx="1893">
                  <c:v>4.0000000000000022E-2</c:v>
                </c:pt>
                <c:pt idx="1894">
                  <c:v>0.05</c:v>
                </c:pt>
                <c:pt idx="1895">
                  <c:v>4.0000000000000022E-2</c:v>
                </c:pt>
                <c:pt idx="1896">
                  <c:v>0.05</c:v>
                </c:pt>
                <c:pt idx="1897">
                  <c:v>4.0000000000000022E-2</c:v>
                </c:pt>
                <c:pt idx="1898">
                  <c:v>3.0000000000000002E-2</c:v>
                </c:pt>
                <c:pt idx="1899">
                  <c:v>0.05</c:v>
                </c:pt>
                <c:pt idx="1900">
                  <c:v>7.0000000000000021E-2</c:v>
                </c:pt>
                <c:pt idx="1901">
                  <c:v>6.0000000000000026E-2</c:v>
                </c:pt>
                <c:pt idx="1902">
                  <c:v>3.0000000000000002E-2</c:v>
                </c:pt>
                <c:pt idx="1903">
                  <c:v>4.0000000000000022E-2</c:v>
                </c:pt>
                <c:pt idx="1904">
                  <c:v>6.0000000000000026E-2</c:v>
                </c:pt>
                <c:pt idx="1905">
                  <c:v>6.0000000000000026E-2</c:v>
                </c:pt>
                <c:pt idx="1906">
                  <c:v>1.0000000000000005E-2</c:v>
                </c:pt>
                <c:pt idx="1907">
                  <c:v>2.0000000000000011E-2</c:v>
                </c:pt>
                <c:pt idx="1908">
                  <c:v>2.0000000000000011E-2</c:v>
                </c:pt>
                <c:pt idx="1909">
                  <c:v>0.05</c:v>
                </c:pt>
                <c:pt idx="1910">
                  <c:v>4.0000000000000022E-2</c:v>
                </c:pt>
                <c:pt idx="1911">
                  <c:v>0.05</c:v>
                </c:pt>
                <c:pt idx="1912">
                  <c:v>6.0000000000000026E-2</c:v>
                </c:pt>
                <c:pt idx="1913">
                  <c:v>4.0000000000000022E-2</c:v>
                </c:pt>
                <c:pt idx="1914">
                  <c:v>3.0000000000000002E-2</c:v>
                </c:pt>
                <c:pt idx="1915">
                  <c:v>0.05</c:v>
                </c:pt>
                <c:pt idx="1916">
                  <c:v>2.0000000000000011E-2</c:v>
                </c:pt>
                <c:pt idx="1917">
                  <c:v>1.0000000000000005E-2</c:v>
                </c:pt>
                <c:pt idx="1918">
                  <c:v>3.0000000000000002E-2</c:v>
                </c:pt>
                <c:pt idx="1919">
                  <c:v>2.0000000000000011E-2</c:v>
                </c:pt>
                <c:pt idx="1920">
                  <c:v>2.0000000000000011E-2</c:v>
                </c:pt>
                <c:pt idx="1921">
                  <c:v>1.0000000000000005E-2</c:v>
                </c:pt>
                <c:pt idx="1922">
                  <c:v>3.0000000000000002E-2</c:v>
                </c:pt>
                <c:pt idx="1923">
                  <c:v>3.0000000000000002E-2</c:v>
                </c:pt>
                <c:pt idx="1924">
                  <c:v>3.0000000000000002E-2</c:v>
                </c:pt>
                <c:pt idx="1925">
                  <c:v>7.0000000000000021E-2</c:v>
                </c:pt>
                <c:pt idx="1926">
                  <c:v>7.0000000000000021E-2</c:v>
                </c:pt>
                <c:pt idx="1927">
                  <c:v>0.05</c:v>
                </c:pt>
                <c:pt idx="1928">
                  <c:v>6.0000000000000026E-2</c:v>
                </c:pt>
                <c:pt idx="1929">
                  <c:v>0.05</c:v>
                </c:pt>
                <c:pt idx="1930">
                  <c:v>3.0000000000000002E-2</c:v>
                </c:pt>
                <c:pt idx="1931">
                  <c:v>1.0000000000000005E-2</c:v>
                </c:pt>
                <c:pt idx="1932">
                  <c:v>2.0000000000000011E-2</c:v>
                </c:pt>
                <c:pt idx="1933">
                  <c:v>2.0000000000000011E-2</c:v>
                </c:pt>
                <c:pt idx="1934">
                  <c:v>4.0000000000000022E-2</c:v>
                </c:pt>
                <c:pt idx="1935">
                  <c:v>6.0000000000000026E-2</c:v>
                </c:pt>
                <c:pt idx="1936">
                  <c:v>0.05</c:v>
                </c:pt>
                <c:pt idx="1937">
                  <c:v>0.05</c:v>
                </c:pt>
                <c:pt idx="1938">
                  <c:v>4.0000000000000022E-2</c:v>
                </c:pt>
                <c:pt idx="1939">
                  <c:v>0.05</c:v>
                </c:pt>
                <c:pt idx="1940">
                  <c:v>3.0000000000000002E-2</c:v>
                </c:pt>
                <c:pt idx="1941">
                  <c:v>3.0000000000000002E-2</c:v>
                </c:pt>
                <c:pt idx="1942">
                  <c:v>4.0000000000000022E-2</c:v>
                </c:pt>
                <c:pt idx="1943">
                  <c:v>4.0000000000000022E-2</c:v>
                </c:pt>
                <c:pt idx="1944">
                  <c:v>3.0000000000000002E-2</c:v>
                </c:pt>
                <c:pt idx="1945">
                  <c:v>3.0000000000000002E-2</c:v>
                </c:pt>
                <c:pt idx="1946">
                  <c:v>3.0000000000000002E-2</c:v>
                </c:pt>
                <c:pt idx="1947">
                  <c:v>2.0000000000000011E-2</c:v>
                </c:pt>
                <c:pt idx="1948">
                  <c:v>2.0000000000000011E-2</c:v>
                </c:pt>
                <c:pt idx="1949">
                  <c:v>2.0000000000000011E-2</c:v>
                </c:pt>
                <c:pt idx="1950">
                  <c:v>2.0000000000000011E-2</c:v>
                </c:pt>
                <c:pt idx="1951">
                  <c:v>2.0000000000000011E-2</c:v>
                </c:pt>
                <c:pt idx="1952">
                  <c:v>2.0000000000000011E-2</c:v>
                </c:pt>
                <c:pt idx="1953">
                  <c:v>2.0000000000000011E-2</c:v>
                </c:pt>
                <c:pt idx="1954">
                  <c:v>3.0000000000000002E-2</c:v>
                </c:pt>
                <c:pt idx="1955">
                  <c:v>2.0000000000000011E-2</c:v>
                </c:pt>
                <c:pt idx="1956">
                  <c:v>2.0000000000000011E-2</c:v>
                </c:pt>
                <c:pt idx="1957">
                  <c:v>2.0000000000000011E-2</c:v>
                </c:pt>
                <c:pt idx="1958">
                  <c:v>1.0000000000000005E-2</c:v>
                </c:pt>
                <c:pt idx="1959">
                  <c:v>1.0000000000000005E-2</c:v>
                </c:pt>
                <c:pt idx="1960">
                  <c:v>1.0000000000000005E-2</c:v>
                </c:pt>
                <c:pt idx="1961">
                  <c:v>2.0000000000000011E-2</c:v>
                </c:pt>
                <c:pt idx="1962">
                  <c:v>2.0000000000000011E-2</c:v>
                </c:pt>
                <c:pt idx="1963">
                  <c:v>2.0000000000000011E-2</c:v>
                </c:pt>
                <c:pt idx="1964">
                  <c:v>2.0000000000000011E-2</c:v>
                </c:pt>
                <c:pt idx="1965">
                  <c:v>1.0000000000000005E-2</c:v>
                </c:pt>
                <c:pt idx="1966">
                  <c:v>2.0000000000000011E-2</c:v>
                </c:pt>
                <c:pt idx="1967">
                  <c:v>2.0000000000000011E-2</c:v>
                </c:pt>
                <c:pt idx="1968">
                  <c:v>2.0000000000000011E-2</c:v>
                </c:pt>
                <c:pt idx="1969">
                  <c:v>0.05</c:v>
                </c:pt>
                <c:pt idx="1970">
                  <c:v>3.0000000000000002E-2</c:v>
                </c:pt>
                <c:pt idx="1971">
                  <c:v>2.0000000000000011E-2</c:v>
                </c:pt>
                <c:pt idx="1972">
                  <c:v>0.05</c:v>
                </c:pt>
                <c:pt idx="1973">
                  <c:v>4.0000000000000022E-2</c:v>
                </c:pt>
                <c:pt idx="1974">
                  <c:v>2.0000000000000011E-2</c:v>
                </c:pt>
                <c:pt idx="1975">
                  <c:v>0.05</c:v>
                </c:pt>
                <c:pt idx="1976">
                  <c:v>0.05</c:v>
                </c:pt>
                <c:pt idx="1977">
                  <c:v>3.0000000000000002E-2</c:v>
                </c:pt>
                <c:pt idx="1978">
                  <c:v>3.0000000000000002E-2</c:v>
                </c:pt>
                <c:pt idx="1979">
                  <c:v>2.0000000000000011E-2</c:v>
                </c:pt>
                <c:pt idx="1980">
                  <c:v>2.0000000000000011E-2</c:v>
                </c:pt>
                <c:pt idx="1981">
                  <c:v>2.0000000000000011E-2</c:v>
                </c:pt>
                <c:pt idx="1982">
                  <c:v>2.0000000000000011E-2</c:v>
                </c:pt>
                <c:pt idx="1983">
                  <c:v>1.0000000000000005E-2</c:v>
                </c:pt>
                <c:pt idx="1984">
                  <c:v>3.0000000000000002E-2</c:v>
                </c:pt>
                <c:pt idx="1985">
                  <c:v>1.0000000000000005E-2</c:v>
                </c:pt>
                <c:pt idx="1986">
                  <c:v>1.0000000000000005E-2</c:v>
                </c:pt>
                <c:pt idx="1987">
                  <c:v>2.0000000000000011E-2</c:v>
                </c:pt>
                <c:pt idx="1988">
                  <c:v>2.0000000000000011E-2</c:v>
                </c:pt>
                <c:pt idx="1989">
                  <c:v>4.0000000000000022E-2</c:v>
                </c:pt>
                <c:pt idx="1990">
                  <c:v>6.0000000000000026E-2</c:v>
                </c:pt>
                <c:pt idx="1991">
                  <c:v>3.0000000000000002E-2</c:v>
                </c:pt>
                <c:pt idx="1992">
                  <c:v>4.0000000000000022E-2</c:v>
                </c:pt>
                <c:pt idx="1993">
                  <c:v>8.0000000000000043E-2</c:v>
                </c:pt>
                <c:pt idx="1994">
                  <c:v>0.05</c:v>
                </c:pt>
                <c:pt idx="1995">
                  <c:v>4.0000000000000022E-2</c:v>
                </c:pt>
                <c:pt idx="1996">
                  <c:v>6.0000000000000026E-2</c:v>
                </c:pt>
                <c:pt idx="1997">
                  <c:v>0.05</c:v>
                </c:pt>
                <c:pt idx="1998">
                  <c:v>4.0000000000000022E-2</c:v>
                </c:pt>
                <c:pt idx="1999">
                  <c:v>4.0000000000000022E-2</c:v>
                </c:pt>
                <c:pt idx="2000">
                  <c:v>3.0000000000000002E-2</c:v>
                </c:pt>
                <c:pt idx="2001">
                  <c:v>3.0000000000000002E-2</c:v>
                </c:pt>
                <c:pt idx="2002">
                  <c:v>2.0000000000000011E-2</c:v>
                </c:pt>
                <c:pt idx="2003">
                  <c:v>2.0000000000000011E-2</c:v>
                </c:pt>
                <c:pt idx="2004">
                  <c:v>2.0000000000000011E-2</c:v>
                </c:pt>
                <c:pt idx="2005">
                  <c:v>2.0000000000000011E-2</c:v>
                </c:pt>
                <c:pt idx="2006">
                  <c:v>3.0000000000000002E-2</c:v>
                </c:pt>
                <c:pt idx="2007">
                  <c:v>4.0000000000000022E-2</c:v>
                </c:pt>
                <c:pt idx="2008">
                  <c:v>4.0000000000000022E-2</c:v>
                </c:pt>
                <c:pt idx="2009">
                  <c:v>1.0000000000000005E-2</c:v>
                </c:pt>
                <c:pt idx="2010">
                  <c:v>4.0000000000000022E-2</c:v>
                </c:pt>
                <c:pt idx="2011">
                  <c:v>4.0000000000000022E-2</c:v>
                </c:pt>
                <c:pt idx="2012">
                  <c:v>3.0000000000000002E-2</c:v>
                </c:pt>
                <c:pt idx="2013">
                  <c:v>3.0000000000000002E-2</c:v>
                </c:pt>
                <c:pt idx="2014">
                  <c:v>3.0000000000000002E-2</c:v>
                </c:pt>
                <c:pt idx="2015">
                  <c:v>2.0000000000000011E-2</c:v>
                </c:pt>
                <c:pt idx="2016">
                  <c:v>2.0000000000000011E-2</c:v>
                </c:pt>
                <c:pt idx="2017">
                  <c:v>3.0000000000000002E-2</c:v>
                </c:pt>
                <c:pt idx="2018">
                  <c:v>3.0000000000000002E-2</c:v>
                </c:pt>
                <c:pt idx="2019">
                  <c:v>3.0000000000000002E-2</c:v>
                </c:pt>
                <c:pt idx="2020">
                  <c:v>4.0000000000000022E-2</c:v>
                </c:pt>
                <c:pt idx="2021">
                  <c:v>3.0000000000000002E-2</c:v>
                </c:pt>
                <c:pt idx="2022">
                  <c:v>3.0000000000000002E-2</c:v>
                </c:pt>
                <c:pt idx="2023">
                  <c:v>3.0000000000000002E-2</c:v>
                </c:pt>
                <c:pt idx="2024">
                  <c:v>3.0000000000000002E-2</c:v>
                </c:pt>
                <c:pt idx="2025">
                  <c:v>3.0000000000000002E-2</c:v>
                </c:pt>
                <c:pt idx="2026">
                  <c:v>2.0000000000000011E-2</c:v>
                </c:pt>
                <c:pt idx="2027">
                  <c:v>2.0000000000000011E-2</c:v>
                </c:pt>
                <c:pt idx="2028">
                  <c:v>2.0000000000000011E-2</c:v>
                </c:pt>
                <c:pt idx="2029">
                  <c:v>1.0000000000000005E-2</c:v>
                </c:pt>
                <c:pt idx="2030">
                  <c:v>1.0000000000000005E-2</c:v>
                </c:pt>
                <c:pt idx="2031">
                  <c:v>1.0000000000000005E-2</c:v>
                </c:pt>
                <c:pt idx="2032">
                  <c:v>2.0000000000000011E-2</c:v>
                </c:pt>
                <c:pt idx="2033">
                  <c:v>2.0000000000000011E-2</c:v>
                </c:pt>
                <c:pt idx="2034">
                  <c:v>1.0000000000000005E-2</c:v>
                </c:pt>
                <c:pt idx="2035">
                  <c:v>2.0000000000000011E-2</c:v>
                </c:pt>
                <c:pt idx="2036">
                  <c:v>2.0000000000000011E-2</c:v>
                </c:pt>
                <c:pt idx="2037">
                  <c:v>2.0000000000000011E-2</c:v>
                </c:pt>
                <c:pt idx="2038">
                  <c:v>2.0000000000000011E-2</c:v>
                </c:pt>
                <c:pt idx="2039">
                  <c:v>2.0000000000000011E-2</c:v>
                </c:pt>
                <c:pt idx="2040">
                  <c:v>3.0000000000000002E-2</c:v>
                </c:pt>
                <c:pt idx="2041">
                  <c:v>2.0000000000000011E-2</c:v>
                </c:pt>
                <c:pt idx="2042">
                  <c:v>2.0000000000000011E-2</c:v>
                </c:pt>
                <c:pt idx="2043">
                  <c:v>2.0000000000000011E-2</c:v>
                </c:pt>
                <c:pt idx="2044">
                  <c:v>2.0000000000000011E-2</c:v>
                </c:pt>
                <c:pt idx="2045">
                  <c:v>3.0000000000000002E-2</c:v>
                </c:pt>
                <c:pt idx="2046">
                  <c:v>3.0000000000000002E-2</c:v>
                </c:pt>
                <c:pt idx="2047">
                  <c:v>2.0000000000000011E-2</c:v>
                </c:pt>
                <c:pt idx="2048">
                  <c:v>2.0000000000000011E-2</c:v>
                </c:pt>
                <c:pt idx="2049">
                  <c:v>2.0000000000000011E-2</c:v>
                </c:pt>
                <c:pt idx="2050">
                  <c:v>3.0000000000000002E-2</c:v>
                </c:pt>
                <c:pt idx="2051">
                  <c:v>3.0000000000000002E-2</c:v>
                </c:pt>
                <c:pt idx="2052">
                  <c:v>3.0000000000000002E-2</c:v>
                </c:pt>
                <c:pt idx="2053">
                  <c:v>3.0000000000000002E-2</c:v>
                </c:pt>
                <c:pt idx="2054">
                  <c:v>3.0000000000000002E-2</c:v>
                </c:pt>
                <c:pt idx="2055">
                  <c:v>2.0000000000000011E-2</c:v>
                </c:pt>
                <c:pt idx="2056">
                  <c:v>2.0000000000000011E-2</c:v>
                </c:pt>
                <c:pt idx="2057">
                  <c:v>2.0000000000000011E-2</c:v>
                </c:pt>
                <c:pt idx="2058">
                  <c:v>2.0000000000000011E-2</c:v>
                </c:pt>
                <c:pt idx="2059">
                  <c:v>2.0000000000000011E-2</c:v>
                </c:pt>
                <c:pt idx="2060">
                  <c:v>3.0000000000000002E-2</c:v>
                </c:pt>
                <c:pt idx="2061">
                  <c:v>4.0000000000000022E-2</c:v>
                </c:pt>
                <c:pt idx="2062">
                  <c:v>6.0000000000000026E-2</c:v>
                </c:pt>
                <c:pt idx="2063">
                  <c:v>4.0000000000000022E-2</c:v>
                </c:pt>
                <c:pt idx="2064">
                  <c:v>3.0000000000000002E-2</c:v>
                </c:pt>
                <c:pt idx="2065">
                  <c:v>4.0000000000000022E-2</c:v>
                </c:pt>
                <c:pt idx="2066">
                  <c:v>4.0000000000000022E-2</c:v>
                </c:pt>
                <c:pt idx="2067">
                  <c:v>4.0000000000000022E-2</c:v>
                </c:pt>
                <c:pt idx="2068">
                  <c:v>7.0000000000000021E-2</c:v>
                </c:pt>
                <c:pt idx="2069">
                  <c:v>6.0000000000000026E-2</c:v>
                </c:pt>
                <c:pt idx="2070">
                  <c:v>0.05</c:v>
                </c:pt>
                <c:pt idx="2071">
                  <c:v>7.0000000000000021E-2</c:v>
                </c:pt>
                <c:pt idx="2072">
                  <c:v>4.0000000000000022E-2</c:v>
                </c:pt>
                <c:pt idx="2073">
                  <c:v>3.0000000000000002E-2</c:v>
                </c:pt>
                <c:pt idx="2074">
                  <c:v>1.0000000000000005E-2</c:v>
                </c:pt>
                <c:pt idx="2075">
                  <c:v>2.0000000000000011E-2</c:v>
                </c:pt>
                <c:pt idx="2076">
                  <c:v>3.0000000000000002E-2</c:v>
                </c:pt>
                <c:pt idx="2077">
                  <c:v>4.0000000000000022E-2</c:v>
                </c:pt>
                <c:pt idx="2078">
                  <c:v>1.0000000000000005E-2</c:v>
                </c:pt>
                <c:pt idx="2079">
                  <c:v>2.0000000000000011E-2</c:v>
                </c:pt>
                <c:pt idx="2080">
                  <c:v>3.0000000000000002E-2</c:v>
                </c:pt>
                <c:pt idx="2081">
                  <c:v>1.0000000000000005E-2</c:v>
                </c:pt>
                <c:pt idx="2082">
                  <c:v>3.0000000000000002E-2</c:v>
                </c:pt>
                <c:pt idx="2083">
                  <c:v>2.0000000000000011E-2</c:v>
                </c:pt>
                <c:pt idx="2084">
                  <c:v>2.0000000000000011E-2</c:v>
                </c:pt>
                <c:pt idx="2085">
                  <c:v>3.0000000000000002E-2</c:v>
                </c:pt>
                <c:pt idx="2086">
                  <c:v>4.0000000000000022E-2</c:v>
                </c:pt>
                <c:pt idx="2087">
                  <c:v>8.0000000000000043E-2</c:v>
                </c:pt>
                <c:pt idx="2088">
                  <c:v>9.0000000000000024E-2</c:v>
                </c:pt>
                <c:pt idx="2089">
                  <c:v>8.0000000000000043E-2</c:v>
                </c:pt>
                <c:pt idx="2090">
                  <c:v>2.0000000000000011E-2</c:v>
                </c:pt>
                <c:pt idx="2091">
                  <c:v>2.0000000000000011E-2</c:v>
                </c:pt>
                <c:pt idx="2092">
                  <c:v>2.0000000000000011E-2</c:v>
                </c:pt>
                <c:pt idx="2093">
                  <c:v>2.0000000000000011E-2</c:v>
                </c:pt>
                <c:pt idx="2094">
                  <c:v>2.0000000000000011E-2</c:v>
                </c:pt>
                <c:pt idx="2095">
                  <c:v>2.0000000000000011E-2</c:v>
                </c:pt>
                <c:pt idx="2096">
                  <c:v>3.0000000000000002E-2</c:v>
                </c:pt>
                <c:pt idx="2097">
                  <c:v>3.0000000000000002E-2</c:v>
                </c:pt>
                <c:pt idx="2098">
                  <c:v>4.0000000000000022E-2</c:v>
                </c:pt>
                <c:pt idx="2099">
                  <c:v>2.0000000000000011E-2</c:v>
                </c:pt>
                <c:pt idx="2100">
                  <c:v>3.0000000000000002E-2</c:v>
                </c:pt>
                <c:pt idx="2101">
                  <c:v>3.0000000000000002E-2</c:v>
                </c:pt>
                <c:pt idx="2102">
                  <c:v>4.0000000000000022E-2</c:v>
                </c:pt>
                <c:pt idx="2103">
                  <c:v>3.0000000000000002E-2</c:v>
                </c:pt>
                <c:pt idx="2104">
                  <c:v>1.0000000000000005E-2</c:v>
                </c:pt>
                <c:pt idx="2105">
                  <c:v>0.05</c:v>
                </c:pt>
                <c:pt idx="2106">
                  <c:v>3.0000000000000002E-2</c:v>
                </c:pt>
                <c:pt idx="2107">
                  <c:v>3.0000000000000002E-2</c:v>
                </c:pt>
                <c:pt idx="2108">
                  <c:v>3.0000000000000002E-2</c:v>
                </c:pt>
                <c:pt idx="2109">
                  <c:v>2.0000000000000011E-2</c:v>
                </c:pt>
                <c:pt idx="2110">
                  <c:v>2.0000000000000011E-2</c:v>
                </c:pt>
                <c:pt idx="2111">
                  <c:v>2.0000000000000011E-2</c:v>
                </c:pt>
                <c:pt idx="2112">
                  <c:v>2.0000000000000011E-2</c:v>
                </c:pt>
                <c:pt idx="2113">
                  <c:v>2.0000000000000011E-2</c:v>
                </c:pt>
                <c:pt idx="2114">
                  <c:v>2.0000000000000011E-2</c:v>
                </c:pt>
                <c:pt idx="2115">
                  <c:v>2.0000000000000011E-2</c:v>
                </c:pt>
                <c:pt idx="2116">
                  <c:v>3.0000000000000002E-2</c:v>
                </c:pt>
                <c:pt idx="2117">
                  <c:v>2.0000000000000011E-2</c:v>
                </c:pt>
                <c:pt idx="2118">
                  <c:v>2.0000000000000011E-2</c:v>
                </c:pt>
                <c:pt idx="2119">
                  <c:v>2.0000000000000011E-2</c:v>
                </c:pt>
                <c:pt idx="2120">
                  <c:v>1.0000000000000005E-2</c:v>
                </c:pt>
                <c:pt idx="2121">
                  <c:v>1.0000000000000005E-2</c:v>
                </c:pt>
                <c:pt idx="2122">
                  <c:v>1.0000000000000005E-2</c:v>
                </c:pt>
                <c:pt idx="2123">
                  <c:v>0.05</c:v>
                </c:pt>
                <c:pt idx="2124">
                  <c:v>3.0000000000000002E-2</c:v>
                </c:pt>
                <c:pt idx="2125">
                  <c:v>4.0000000000000022E-2</c:v>
                </c:pt>
                <c:pt idx="2126">
                  <c:v>3.0000000000000002E-2</c:v>
                </c:pt>
                <c:pt idx="2127">
                  <c:v>4.0000000000000022E-2</c:v>
                </c:pt>
                <c:pt idx="2128">
                  <c:v>0.05</c:v>
                </c:pt>
                <c:pt idx="2129">
                  <c:v>4.0000000000000022E-2</c:v>
                </c:pt>
                <c:pt idx="2130">
                  <c:v>4.0000000000000022E-2</c:v>
                </c:pt>
                <c:pt idx="2131">
                  <c:v>4.0000000000000022E-2</c:v>
                </c:pt>
                <c:pt idx="2132">
                  <c:v>8.0000000000000043E-2</c:v>
                </c:pt>
                <c:pt idx="2133">
                  <c:v>7.0000000000000021E-2</c:v>
                </c:pt>
                <c:pt idx="2134">
                  <c:v>7.0000000000000021E-2</c:v>
                </c:pt>
                <c:pt idx="2135">
                  <c:v>6.0000000000000026E-2</c:v>
                </c:pt>
                <c:pt idx="2136">
                  <c:v>7.0000000000000021E-2</c:v>
                </c:pt>
                <c:pt idx="2137">
                  <c:v>0.1</c:v>
                </c:pt>
                <c:pt idx="2138">
                  <c:v>0.15000000000000008</c:v>
                </c:pt>
                <c:pt idx="2139">
                  <c:v>0.18000000000000008</c:v>
                </c:pt>
                <c:pt idx="2140">
                  <c:v>0.16</c:v>
                </c:pt>
                <c:pt idx="2141">
                  <c:v>0.15000000000000008</c:v>
                </c:pt>
                <c:pt idx="2142">
                  <c:v>0.1</c:v>
                </c:pt>
                <c:pt idx="2143">
                  <c:v>0.12000000000000002</c:v>
                </c:pt>
                <c:pt idx="2144">
                  <c:v>8.0000000000000043E-2</c:v>
                </c:pt>
                <c:pt idx="2145">
                  <c:v>9.0000000000000024E-2</c:v>
                </c:pt>
                <c:pt idx="2146">
                  <c:v>9.0000000000000024E-2</c:v>
                </c:pt>
                <c:pt idx="2147">
                  <c:v>0.11</c:v>
                </c:pt>
                <c:pt idx="2148">
                  <c:v>0.1</c:v>
                </c:pt>
                <c:pt idx="2149">
                  <c:v>9.0000000000000024E-2</c:v>
                </c:pt>
                <c:pt idx="2150">
                  <c:v>8.0000000000000043E-2</c:v>
                </c:pt>
                <c:pt idx="2151">
                  <c:v>0.1</c:v>
                </c:pt>
                <c:pt idx="2152">
                  <c:v>9.0000000000000024E-2</c:v>
                </c:pt>
                <c:pt idx="2153">
                  <c:v>9.0000000000000024E-2</c:v>
                </c:pt>
                <c:pt idx="2154">
                  <c:v>0.05</c:v>
                </c:pt>
                <c:pt idx="2155">
                  <c:v>3.0000000000000002E-2</c:v>
                </c:pt>
                <c:pt idx="2156">
                  <c:v>6.0000000000000026E-2</c:v>
                </c:pt>
                <c:pt idx="2157">
                  <c:v>0.1</c:v>
                </c:pt>
                <c:pt idx="2158">
                  <c:v>6.0000000000000026E-2</c:v>
                </c:pt>
                <c:pt idx="2159">
                  <c:v>2.0000000000000011E-2</c:v>
                </c:pt>
                <c:pt idx="2160">
                  <c:v>2.0000000000000011E-2</c:v>
                </c:pt>
                <c:pt idx="2161">
                  <c:v>2.0000000000000011E-2</c:v>
                </c:pt>
                <c:pt idx="2162">
                  <c:v>4.0000000000000022E-2</c:v>
                </c:pt>
                <c:pt idx="2163">
                  <c:v>3.0000000000000002E-2</c:v>
                </c:pt>
                <c:pt idx="2164">
                  <c:v>1.0000000000000005E-2</c:v>
                </c:pt>
                <c:pt idx="2165">
                  <c:v>2.0000000000000011E-2</c:v>
                </c:pt>
                <c:pt idx="2166">
                  <c:v>2.0000000000000011E-2</c:v>
                </c:pt>
                <c:pt idx="2167">
                  <c:v>0.05</c:v>
                </c:pt>
                <c:pt idx="2168">
                  <c:v>0.05</c:v>
                </c:pt>
                <c:pt idx="2169">
                  <c:v>3.0000000000000002E-2</c:v>
                </c:pt>
                <c:pt idx="2170">
                  <c:v>2.0000000000000011E-2</c:v>
                </c:pt>
                <c:pt idx="2171">
                  <c:v>8.0000000000000043E-2</c:v>
                </c:pt>
                <c:pt idx="2172">
                  <c:v>0.05</c:v>
                </c:pt>
                <c:pt idx="2173">
                  <c:v>3.0000000000000002E-2</c:v>
                </c:pt>
                <c:pt idx="2174">
                  <c:v>3.0000000000000002E-2</c:v>
                </c:pt>
                <c:pt idx="2175">
                  <c:v>3.0000000000000002E-2</c:v>
                </c:pt>
                <c:pt idx="2176">
                  <c:v>2.0000000000000011E-2</c:v>
                </c:pt>
                <c:pt idx="2177">
                  <c:v>2.0000000000000011E-2</c:v>
                </c:pt>
                <c:pt idx="2178">
                  <c:v>3.0000000000000002E-2</c:v>
                </c:pt>
                <c:pt idx="2179">
                  <c:v>3.0000000000000002E-2</c:v>
                </c:pt>
                <c:pt idx="2180">
                  <c:v>6.0000000000000026E-2</c:v>
                </c:pt>
                <c:pt idx="2181">
                  <c:v>0.05</c:v>
                </c:pt>
                <c:pt idx="2182">
                  <c:v>8.0000000000000043E-2</c:v>
                </c:pt>
                <c:pt idx="2183">
                  <c:v>0.05</c:v>
                </c:pt>
                <c:pt idx="2184">
                  <c:v>4.0000000000000022E-2</c:v>
                </c:pt>
                <c:pt idx="2185">
                  <c:v>4.0000000000000022E-2</c:v>
                </c:pt>
                <c:pt idx="2186">
                  <c:v>0.05</c:v>
                </c:pt>
                <c:pt idx="2187">
                  <c:v>6.0000000000000026E-2</c:v>
                </c:pt>
                <c:pt idx="2188">
                  <c:v>0.05</c:v>
                </c:pt>
                <c:pt idx="2189">
                  <c:v>4.0000000000000022E-2</c:v>
                </c:pt>
                <c:pt idx="2190">
                  <c:v>4.0000000000000022E-2</c:v>
                </c:pt>
                <c:pt idx="2191">
                  <c:v>4.0000000000000022E-2</c:v>
                </c:pt>
                <c:pt idx="2192">
                  <c:v>2.0000000000000011E-2</c:v>
                </c:pt>
                <c:pt idx="2193">
                  <c:v>2.0000000000000011E-2</c:v>
                </c:pt>
                <c:pt idx="2194">
                  <c:v>2.0000000000000011E-2</c:v>
                </c:pt>
                <c:pt idx="2195">
                  <c:v>3.0000000000000002E-2</c:v>
                </c:pt>
                <c:pt idx="2196">
                  <c:v>4.0000000000000022E-2</c:v>
                </c:pt>
                <c:pt idx="2197">
                  <c:v>2.0000000000000011E-2</c:v>
                </c:pt>
                <c:pt idx="2198">
                  <c:v>7.0000000000000021E-2</c:v>
                </c:pt>
                <c:pt idx="2199">
                  <c:v>6.0000000000000026E-2</c:v>
                </c:pt>
                <c:pt idx="2200">
                  <c:v>2.0000000000000011E-2</c:v>
                </c:pt>
                <c:pt idx="2201">
                  <c:v>3.0000000000000002E-2</c:v>
                </c:pt>
                <c:pt idx="2202">
                  <c:v>3.0000000000000002E-2</c:v>
                </c:pt>
                <c:pt idx="2203">
                  <c:v>2.0000000000000011E-2</c:v>
                </c:pt>
                <c:pt idx="2204">
                  <c:v>2.0000000000000011E-2</c:v>
                </c:pt>
                <c:pt idx="2205">
                  <c:v>4.0000000000000022E-2</c:v>
                </c:pt>
                <c:pt idx="2206">
                  <c:v>4.0000000000000022E-2</c:v>
                </c:pt>
                <c:pt idx="2207">
                  <c:v>0.05</c:v>
                </c:pt>
                <c:pt idx="2208">
                  <c:v>6.0000000000000026E-2</c:v>
                </c:pt>
                <c:pt idx="2209">
                  <c:v>3.0000000000000002E-2</c:v>
                </c:pt>
                <c:pt idx="2210">
                  <c:v>3.0000000000000002E-2</c:v>
                </c:pt>
                <c:pt idx="2211">
                  <c:v>4.0000000000000022E-2</c:v>
                </c:pt>
                <c:pt idx="2212">
                  <c:v>3.0000000000000002E-2</c:v>
                </c:pt>
                <c:pt idx="2213">
                  <c:v>2.0000000000000011E-2</c:v>
                </c:pt>
                <c:pt idx="2214">
                  <c:v>2.0000000000000011E-2</c:v>
                </c:pt>
                <c:pt idx="2215">
                  <c:v>1.0000000000000005E-2</c:v>
                </c:pt>
                <c:pt idx="2216">
                  <c:v>4.0000000000000022E-2</c:v>
                </c:pt>
                <c:pt idx="2217">
                  <c:v>4.0000000000000022E-2</c:v>
                </c:pt>
                <c:pt idx="2218">
                  <c:v>0.05</c:v>
                </c:pt>
                <c:pt idx="2219">
                  <c:v>2.0000000000000011E-2</c:v>
                </c:pt>
                <c:pt idx="2220">
                  <c:v>2.0000000000000011E-2</c:v>
                </c:pt>
                <c:pt idx="2221">
                  <c:v>3.0000000000000002E-2</c:v>
                </c:pt>
                <c:pt idx="2222">
                  <c:v>3.0000000000000002E-2</c:v>
                </c:pt>
                <c:pt idx="2223">
                  <c:v>2.0000000000000011E-2</c:v>
                </c:pt>
                <c:pt idx="2224">
                  <c:v>2.0000000000000011E-2</c:v>
                </c:pt>
                <c:pt idx="2225">
                  <c:v>1.0000000000000005E-2</c:v>
                </c:pt>
                <c:pt idx="2226">
                  <c:v>2.0000000000000011E-2</c:v>
                </c:pt>
                <c:pt idx="2227">
                  <c:v>2.0000000000000011E-2</c:v>
                </c:pt>
                <c:pt idx="2228">
                  <c:v>2.0000000000000011E-2</c:v>
                </c:pt>
                <c:pt idx="2229">
                  <c:v>2.0000000000000011E-2</c:v>
                </c:pt>
                <c:pt idx="2230">
                  <c:v>2.0000000000000011E-2</c:v>
                </c:pt>
                <c:pt idx="2231">
                  <c:v>3.0000000000000002E-2</c:v>
                </c:pt>
                <c:pt idx="2232">
                  <c:v>3.0000000000000002E-2</c:v>
                </c:pt>
                <c:pt idx="2233">
                  <c:v>4.0000000000000022E-2</c:v>
                </c:pt>
                <c:pt idx="2234">
                  <c:v>4.0000000000000022E-2</c:v>
                </c:pt>
                <c:pt idx="2235">
                  <c:v>4.0000000000000022E-2</c:v>
                </c:pt>
                <c:pt idx="2236">
                  <c:v>0.05</c:v>
                </c:pt>
                <c:pt idx="2237">
                  <c:v>4.0000000000000022E-2</c:v>
                </c:pt>
                <c:pt idx="2238">
                  <c:v>6.0000000000000026E-2</c:v>
                </c:pt>
                <c:pt idx="2239">
                  <c:v>6.0000000000000026E-2</c:v>
                </c:pt>
                <c:pt idx="2240">
                  <c:v>0.05</c:v>
                </c:pt>
                <c:pt idx="2241">
                  <c:v>0.05</c:v>
                </c:pt>
                <c:pt idx="2242">
                  <c:v>0.05</c:v>
                </c:pt>
                <c:pt idx="2243">
                  <c:v>4.0000000000000022E-2</c:v>
                </c:pt>
                <c:pt idx="2244">
                  <c:v>4.0000000000000022E-2</c:v>
                </c:pt>
                <c:pt idx="2245">
                  <c:v>3.0000000000000002E-2</c:v>
                </c:pt>
                <c:pt idx="2246">
                  <c:v>6.0000000000000026E-2</c:v>
                </c:pt>
                <c:pt idx="2247">
                  <c:v>4.0000000000000022E-2</c:v>
                </c:pt>
                <c:pt idx="2248">
                  <c:v>4.0000000000000022E-2</c:v>
                </c:pt>
                <c:pt idx="2249">
                  <c:v>4.0000000000000022E-2</c:v>
                </c:pt>
                <c:pt idx="2250">
                  <c:v>3.0000000000000002E-2</c:v>
                </c:pt>
                <c:pt idx="2251">
                  <c:v>4.0000000000000022E-2</c:v>
                </c:pt>
                <c:pt idx="2252">
                  <c:v>0.05</c:v>
                </c:pt>
                <c:pt idx="2253">
                  <c:v>0.05</c:v>
                </c:pt>
                <c:pt idx="2254">
                  <c:v>0.05</c:v>
                </c:pt>
                <c:pt idx="2255">
                  <c:v>4.0000000000000022E-2</c:v>
                </c:pt>
                <c:pt idx="2256">
                  <c:v>4.0000000000000022E-2</c:v>
                </c:pt>
                <c:pt idx="2257">
                  <c:v>3.0000000000000002E-2</c:v>
                </c:pt>
                <c:pt idx="2258">
                  <c:v>7.0000000000000021E-2</c:v>
                </c:pt>
                <c:pt idx="2259">
                  <c:v>9.0000000000000024E-2</c:v>
                </c:pt>
                <c:pt idx="2260">
                  <c:v>8.0000000000000043E-2</c:v>
                </c:pt>
                <c:pt idx="2261">
                  <c:v>6.0000000000000026E-2</c:v>
                </c:pt>
                <c:pt idx="2262">
                  <c:v>4.0000000000000022E-2</c:v>
                </c:pt>
                <c:pt idx="2263">
                  <c:v>0.05</c:v>
                </c:pt>
                <c:pt idx="2264">
                  <c:v>3.0000000000000002E-2</c:v>
                </c:pt>
                <c:pt idx="2265">
                  <c:v>3.0000000000000002E-2</c:v>
                </c:pt>
                <c:pt idx="2266">
                  <c:v>3.0000000000000002E-2</c:v>
                </c:pt>
                <c:pt idx="2267">
                  <c:v>1.0000000000000005E-2</c:v>
                </c:pt>
                <c:pt idx="2268">
                  <c:v>1.0000000000000005E-2</c:v>
                </c:pt>
                <c:pt idx="2269">
                  <c:v>3.0000000000000002E-2</c:v>
                </c:pt>
                <c:pt idx="2270">
                  <c:v>3.0000000000000002E-2</c:v>
                </c:pt>
                <c:pt idx="2271">
                  <c:v>4.0000000000000022E-2</c:v>
                </c:pt>
                <c:pt idx="2272">
                  <c:v>3.0000000000000002E-2</c:v>
                </c:pt>
                <c:pt idx="2273">
                  <c:v>3.0000000000000002E-2</c:v>
                </c:pt>
                <c:pt idx="2274">
                  <c:v>4.0000000000000022E-2</c:v>
                </c:pt>
                <c:pt idx="2275">
                  <c:v>2.0000000000000011E-2</c:v>
                </c:pt>
                <c:pt idx="2276">
                  <c:v>2.0000000000000011E-2</c:v>
                </c:pt>
                <c:pt idx="2277">
                  <c:v>1.0000000000000005E-2</c:v>
                </c:pt>
                <c:pt idx="2278">
                  <c:v>1.0000000000000005E-2</c:v>
                </c:pt>
                <c:pt idx="2279">
                  <c:v>3.0000000000000002E-2</c:v>
                </c:pt>
                <c:pt idx="2280">
                  <c:v>3.0000000000000002E-2</c:v>
                </c:pt>
                <c:pt idx="2281">
                  <c:v>3.0000000000000002E-2</c:v>
                </c:pt>
                <c:pt idx="2282">
                  <c:v>3.0000000000000002E-2</c:v>
                </c:pt>
                <c:pt idx="2283">
                  <c:v>3.0000000000000002E-2</c:v>
                </c:pt>
                <c:pt idx="2284">
                  <c:v>2.0000000000000011E-2</c:v>
                </c:pt>
                <c:pt idx="2285">
                  <c:v>3.0000000000000002E-2</c:v>
                </c:pt>
                <c:pt idx="2286">
                  <c:v>6.0000000000000026E-2</c:v>
                </c:pt>
                <c:pt idx="2287">
                  <c:v>4.0000000000000022E-2</c:v>
                </c:pt>
                <c:pt idx="2288">
                  <c:v>8.0000000000000043E-2</c:v>
                </c:pt>
                <c:pt idx="2289">
                  <c:v>7.0000000000000021E-2</c:v>
                </c:pt>
                <c:pt idx="2290">
                  <c:v>6.0000000000000026E-2</c:v>
                </c:pt>
                <c:pt idx="2291">
                  <c:v>0.11</c:v>
                </c:pt>
                <c:pt idx="2292">
                  <c:v>0.11</c:v>
                </c:pt>
                <c:pt idx="2293">
                  <c:v>0.14000000000000001</c:v>
                </c:pt>
                <c:pt idx="2294">
                  <c:v>0.1</c:v>
                </c:pt>
                <c:pt idx="2295">
                  <c:v>6.0000000000000026E-2</c:v>
                </c:pt>
                <c:pt idx="2296">
                  <c:v>9.0000000000000024E-2</c:v>
                </c:pt>
                <c:pt idx="2297">
                  <c:v>0.13</c:v>
                </c:pt>
                <c:pt idx="2298">
                  <c:v>0.12000000000000002</c:v>
                </c:pt>
                <c:pt idx="2299">
                  <c:v>0.12000000000000002</c:v>
                </c:pt>
                <c:pt idx="2300">
                  <c:v>9.0000000000000024E-2</c:v>
                </c:pt>
                <c:pt idx="2301">
                  <c:v>7.0000000000000021E-2</c:v>
                </c:pt>
                <c:pt idx="2302">
                  <c:v>8.0000000000000043E-2</c:v>
                </c:pt>
                <c:pt idx="2303">
                  <c:v>7.0000000000000021E-2</c:v>
                </c:pt>
                <c:pt idx="2304">
                  <c:v>9.0000000000000024E-2</c:v>
                </c:pt>
                <c:pt idx="2305">
                  <c:v>8.0000000000000043E-2</c:v>
                </c:pt>
                <c:pt idx="2306">
                  <c:v>0.05</c:v>
                </c:pt>
                <c:pt idx="2307">
                  <c:v>7.0000000000000021E-2</c:v>
                </c:pt>
                <c:pt idx="2308">
                  <c:v>9.0000000000000024E-2</c:v>
                </c:pt>
                <c:pt idx="2309">
                  <c:v>0.1</c:v>
                </c:pt>
                <c:pt idx="2310">
                  <c:v>0.1</c:v>
                </c:pt>
                <c:pt idx="2311">
                  <c:v>9.0000000000000024E-2</c:v>
                </c:pt>
                <c:pt idx="2312">
                  <c:v>8.0000000000000043E-2</c:v>
                </c:pt>
                <c:pt idx="2313">
                  <c:v>6.0000000000000026E-2</c:v>
                </c:pt>
                <c:pt idx="2314">
                  <c:v>7.0000000000000021E-2</c:v>
                </c:pt>
                <c:pt idx="2315">
                  <c:v>7.0000000000000021E-2</c:v>
                </c:pt>
                <c:pt idx="2316">
                  <c:v>6.0000000000000026E-2</c:v>
                </c:pt>
                <c:pt idx="2317">
                  <c:v>6.0000000000000026E-2</c:v>
                </c:pt>
                <c:pt idx="2318">
                  <c:v>3.0000000000000002E-2</c:v>
                </c:pt>
                <c:pt idx="2319">
                  <c:v>2.0000000000000011E-2</c:v>
                </c:pt>
                <c:pt idx="2320">
                  <c:v>2.0000000000000011E-2</c:v>
                </c:pt>
                <c:pt idx="2321">
                  <c:v>6.0000000000000026E-2</c:v>
                </c:pt>
                <c:pt idx="2322">
                  <c:v>6.0000000000000026E-2</c:v>
                </c:pt>
                <c:pt idx="2323">
                  <c:v>4.0000000000000022E-2</c:v>
                </c:pt>
                <c:pt idx="2324">
                  <c:v>2.0000000000000011E-2</c:v>
                </c:pt>
                <c:pt idx="2325">
                  <c:v>2.0000000000000011E-2</c:v>
                </c:pt>
                <c:pt idx="2326">
                  <c:v>2.0000000000000011E-2</c:v>
                </c:pt>
                <c:pt idx="2327">
                  <c:v>3.0000000000000002E-2</c:v>
                </c:pt>
                <c:pt idx="2328">
                  <c:v>3.0000000000000002E-2</c:v>
                </c:pt>
                <c:pt idx="2329">
                  <c:v>4.0000000000000022E-2</c:v>
                </c:pt>
                <c:pt idx="2330">
                  <c:v>2.0000000000000011E-2</c:v>
                </c:pt>
                <c:pt idx="2331">
                  <c:v>2.0000000000000011E-2</c:v>
                </c:pt>
                <c:pt idx="2332">
                  <c:v>2.0000000000000011E-2</c:v>
                </c:pt>
                <c:pt idx="2333">
                  <c:v>2.0000000000000011E-2</c:v>
                </c:pt>
                <c:pt idx="2334">
                  <c:v>2.0000000000000011E-2</c:v>
                </c:pt>
                <c:pt idx="2335">
                  <c:v>3.0000000000000002E-2</c:v>
                </c:pt>
                <c:pt idx="2336">
                  <c:v>3.0000000000000002E-2</c:v>
                </c:pt>
                <c:pt idx="2337">
                  <c:v>2.0000000000000011E-2</c:v>
                </c:pt>
                <c:pt idx="2338">
                  <c:v>3.0000000000000002E-2</c:v>
                </c:pt>
                <c:pt idx="2339">
                  <c:v>3.0000000000000002E-2</c:v>
                </c:pt>
                <c:pt idx="2340">
                  <c:v>4.0000000000000022E-2</c:v>
                </c:pt>
                <c:pt idx="2341">
                  <c:v>3.0000000000000002E-2</c:v>
                </c:pt>
                <c:pt idx="2342">
                  <c:v>2.0000000000000011E-2</c:v>
                </c:pt>
                <c:pt idx="2343">
                  <c:v>2.0000000000000011E-2</c:v>
                </c:pt>
                <c:pt idx="2344">
                  <c:v>1.0000000000000005E-2</c:v>
                </c:pt>
                <c:pt idx="2345">
                  <c:v>3.0000000000000002E-2</c:v>
                </c:pt>
                <c:pt idx="2346">
                  <c:v>4.0000000000000022E-2</c:v>
                </c:pt>
                <c:pt idx="2347">
                  <c:v>0.05</c:v>
                </c:pt>
                <c:pt idx="2348">
                  <c:v>4.0000000000000022E-2</c:v>
                </c:pt>
                <c:pt idx="2349">
                  <c:v>2.0000000000000011E-2</c:v>
                </c:pt>
                <c:pt idx="2350">
                  <c:v>3.0000000000000002E-2</c:v>
                </c:pt>
                <c:pt idx="2351">
                  <c:v>0.13</c:v>
                </c:pt>
                <c:pt idx="2352">
                  <c:v>0.13</c:v>
                </c:pt>
                <c:pt idx="2353">
                  <c:v>0.13</c:v>
                </c:pt>
                <c:pt idx="2354">
                  <c:v>0.1</c:v>
                </c:pt>
                <c:pt idx="2355">
                  <c:v>8.0000000000000043E-2</c:v>
                </c:pt>
                <c:pt idx="2356">
                  <c:v>0.11</c:v>
                </c:pt>
                <c:pt idx="2357">
                  <c:v>9.0000000000000024E-2</c:v>
                </c:pt>
                <c:pt idx="2358">
                  <c:v>9.0000000000000024E-2</c:v>
                </c:pt>
                <c:pt idx="2359">
                  <c:v>0.11</c:v>
                </c:pt>
                <c:pt idx="2360">
                  <c:v>0.05</c:v>
                </c:pt>
                <c:pt idx="2361">
                  <c:v>0.05</c:v>
                </c:pt>
                <c:pt idx="2362">
                  <c:v>4.0000000000000022E-2</c:v>
                </c:pt>
                <c:pt idx="2363">
                  <c:v>2.0000000000000011E-2</c:v>
                </c:pt>
                <c:pt idx="2364">
                  <c:v>3.0000000000000002E-2</c:v>
                </c:pt>
                <c:pt idx="2365">
                  <c:v>3.0000000000000002E-2</c:v>
                </c:pt>
                <c:pt idx="2366">
                  <c:v>0.05</c:v>
                </c:pt>
                <c:pt idx="2367">
                  <c:v>3.0000000000000002E-2</c:v>
                </c:pt>
                <c:pt idx="2368">
                  <c:v>4.0000000000000022E-2</c:v>
                </c:pt>
                <c:pt idx="2369">
                  <c:v>4.0000000000000022E-2</c:v>
                </c:pt>
                <c:pt idx="2370">
                  <c:v>4.0000000000000022E-2</c:v>
                </c:pt>
                <c:pt idx="2371">
                  <c:v>3.0000000000000002E-2</c:v>
                </c:pt>
                <c:pt idx="2372">
                  <c:v>3.0000000000000002E-2</c:v>
                </c:pt>
                <c:pt idx="2373">
                  <c:v>2.0000000000000011E-2</c:v>
                </c:pt>
                <c:pt idx="2374">
                  <c:v>3.0000000000000002E-2</c:v>
                </c:pt>
                <c:pt idx="2375">
                  <c:v>3.0000000000000002E-2</c:v>
                </c:pt>
                <c:pt idx="2376">
                  <c:v>3.0000000000000002E-2</c:v>
                </c:pt>
                <c:pt idx="2377">
                  <c:v>3.0000000000000002E-2</c:v>
                </c:pt>
                <c:pt idx="2378">
                  <c:v>3.0000000000000002E-2</c:v>
                </c:pt>
                <c:pt idx="2379">
                  <c:v>3.0000000000000002E-2</c:v>
                </c:pt>
                <c:pt idx="2380">
                  <c:v>2.0000000000000011E-2</c:v>
                </c:pt>
                <c:pt idx="2381">
                  <c:v>2.0000000000000011E-2</c:v>
                </c:pt>
                <c:pt idx="2382">
                  <c:v>2.0000000000000011E-2</c:v>
                </c:pt>
                <c:pt idx="2383">
                  <c:v>2.0000000000000011E-2</c:v>
                </c:pt>
                <c:pt idx="2384">
                  <c:v>4.0000000000000022E-2</c:v>
                </c:pt>
                <c:pt idx="2385">
                  <c:v>3.0000000000000002E-2</c:v>
                </c:pt>
                <c:pt idx="2386">
                  <c:v>0.05</c:v>
                </c:pt>
                <c:pt idx="2387">
                  <c:v>6.0000000000000026E-2</c:v>
                </c:pt>
                <c:pt idx="2388">
                  <c:v>0.05</c:v>
                </c:pt>
                <c:pt idx="2389">
                  <c:v>0.05</c:v>
                </c:pt>
                <c:pt idx="2390">
                  <c:v>0.05</c:v>
                </c:pt>
                <c:pt idx="2391">
                  <c:v>4.0000000000000022E-2</c:v>
                </c:pt>
                <c:pt idx="2392">
                  <c:v>4.0000000000000022E-2</c:v>
                </c:pt>
                <c:pt idx="2393">
                  <c:v>1.0000000000000005E-2</c:v>
                </c:pt>
                <c:pt idx="2394">
                  <c:v>1.0000000000000005E-2</c:v>
                </c:pt>
                <c:pt idx="2395">
                  <c:v>1.0000000000000005E-2</c:v>
                </c:pt>
                <c:pt idx="2396">
                  <c:v>1.0000000000000005E-2</c:v>
                </c:pt>
                <c:pt idx="2397">
                  <c:v>1.0000000000000005E-2</c:v>
                </c:pt>
                <c:pt idx="2398">
                  <c:v>1.0000000000000005E-2</c:v>
                </c:pt>
                <c:pt idx="2399">
                  <c:v>2.0000000000000011E-2</c:v>
                </c:pt>
                <c:pt idx="2400">
                  <c:v>2.0000000000000011E-2</c:v>
                </c:pt>
                <c:pt idx="2401">
                  <c:v>1.0000000000000005E-2</c:v>
                </c:pt>
                <c:pt idx="2402">
                  <c:v>1.0000000000000005E-2</c:v>
                </c:pt>
                <c:pt idx="2403">
                  <c:v>1.0000000000000005E-2</c:v>
                </c:pt>
                <c:pt idx="2404">
                  <c:v>1.0000000000000005E-2</c:v>
                </c:pt>
                <c:pt idx="2405">
                  <c:v>1.0000000000000005E-2</c:v>
                </c:pt>
                <c:pt idx="2406">
                  <c:v>1.0000000000000005E-2</c:v>
                </c:pt>
                <c:pt idx="2407">
                  <c:v>1.0000000000000005E-2</c:v>
                </c:pt>
                <c:pt idx="2408">
                  <c:v>2.0000000000000011E-2</c:v>
                </c:pt>
                <c:pt idx="2409">
                  <c:v>1.0000000000000005E-2</c:v>
                </c:pt>
                <c:pt idx="2410">
                  <c:v>2.0000000000000011E-2</c:v>
                </c:pt>
                <c:pt idx="2411">
                  <c:v>4.0000000000000022E-2</c:v>
                </c:pt>
                <c:pt idx="2412">
                  <c:v>4.0000000000000022E-2</c:v>
                </c:pt>
                <c:pt idx="2413">
                  <c:v>0.05</c:v>
                </c:pt>
                <c:pt idx="2414">
                  <c:v>3.0000000000000002E-2</c:v>
                </c:pt>
                <c:pt idx="2415">
                  <c:v>4.0000000000000022E-2</c:v>
                </c:pt>
                <c:pt idx="2416">
                  <c:v>2.0000000000000011E-2</c:v>
                </c:pt>
                <c:pt idx="2417">
                  <c:v>2.0000000000000011E-2</c:v>
                </c:pt>
                <c:pt idx="2418">
                  <c:v>2.0000000000000011E-2</c:v>
                </c:pt>
                <c:pt idx="2419">
                  <c:v>2.0000000000000011E-2</c:v>
                </c:pt>
                <c:pt idx="2420">
                  <c:v>4.0000000000000022E-2</c:v>
                </c:pt>
                <c:pt idx="2421">
                  <c:v>4.0000000000000022E-2</c:v>
                </c:pt>
                <c:pt idx="2422">
                  <c:v>4.0000000000000022E-2</c:v>
                </c:pt>
                <c:pt idx="2423">
                  <c:v>0.05</c:v>
                </c:pt>
                <c:pt idx="2424">
                  <c:v>4.0000000000000022E-2</c:v>
                </c:pt>
                <c:pt idx="2425">
                  <c:v>6.0000000000000026E-2</c:v>
                </c:pt>
                <c:pt idx="2426">
                  <c:v>7.0000000000000021E-2</c:v>
                </c:pt>
                <c:pt idx="2427">
                  <c:v>6.0000000000000026E-2</c:v>
                </c:pt>
                <c:pt idx="2428">
                  <c:v>0.05</c:v>
                </c:pt>
                <c:pt idx="2429">
                  <c:v>1.0000000000000005E-2</c:v>
                </c:pt>
                <c:pt idx="2430">
                  <c:v>1.0000000000000005E-2</c:v>
                </c:pt>
                <c:pt idx="2431">
                  <c:v>1.0000000000000005E-2</c:v>
                </c:pt>
                <c:pt idx="2432">
                  <c:v>2.0000000000000011E-2</c:v>
                </c:pt>
                <c:pt idx="2433">
                  <c:v>4.0000000000000022E-2</c:v>
                </c:pt>
                <c:pt idx="2434">
                  <c:v>4.0000000000000022E-2</c:v>
                </c:pt>
                <c:pt idx="2435">
                  <c:v>2.0000000000000011E-2</c:v>
                </c:pt>
                <c:pt idx="2436">
                  <c:v>0.05</c:v>
                </c:pt>
                <c:pt idx="2437">
                  <c:v>0.05</c:v>
                </c:pt>
                <c:pt idx="2438">
                  <c:v>7.0000000000000021E-2</c:v>
                </c:pt>
                <c:pt idx="2439">
                  <c:v>8.0000000000000043E-2</c:v>
                </c:pt>
                <c:pt idx="2440">
                  <c:v>0.05</c:v>
                </c:pt>
                <c:pt idx="2441">
                  <c:v>4.0000000000000022E-2</c:v>
                </c:pt>
                <c:pt idx="2442">
                  <c:v>0.05</c:v>
                </c:pt>
                <c:pt idx="2443">
                  <c:v>3.0000000000000002E-2</c:v>
                </c:pt>
                <c:pt idx="2444">
                  <c:v>3.0000000000000002E-2</c:v>
                </c:pt>
                <c:pt idx="2445">
                  <c:v>3.0000000000000002E-2</c:v>
                </c:pt>
                <c:pt idx="2446">
                  <c:v>2.0000000000000011E-2</c:v>
                </c:pt>
                <c:pt idx="2447">
                  <c:v>2.0000000000000011E-2</c:v>
                </c:pt>
                <c:pt idx="2448">
                  <c:v>1.0000000000000005E-2</c:v>
                </c:pt>
                <c:pt idx="2449">
                  <c:v>1.0000000000000005E-2</c:v>
                </c:pt>
                <c:pt idx="2450">
                  <c:v>0</c:v>
                </c:pt>
                <c:pt idx="2451">
                  <c:v>0</c:v>
                </c:pt>
                <c:pt idx="2452">
                  <c:v>2.0000000000000011E-2</c:v>
                </c:pt>
                <c:pt idx="2453">
                  <c:v>3.0000000000000002E-2</c:v>
                </c:pt>
                <c:pt idx="2454">
                  <c:v>3.0000000000000002E-2</c:v>
                </c:pt>
                <c:pt idx="2455">
                  <c:v>3.0000000000000002E-2</c:v>
                </c:pt>
                <c:pt idx="2456">
                  <c:v>7.0000000000000021E-2</c:v>
                </c:pt>
                <c:pt idx="2457">
                  <c:v>9.0000000000000024E-2</c:v>
                </c:pt>
                <c:pt idx="2458">
                  <c:v>8.0000000000000043E-2</c:v>
                </c:pt>
                <c:pt idx="2459">
                  <c:v>9.0000000000000024E-2</c:v>
                </c:pt>
                <c:pt idx="2460">
                  <c:v>0.1</c:v>
                </c:pt>
                <c:pt idx="2461">
                  <c:v>9.0000000000000024E-2</c:v>
                </c:pt>
                <c:pt idx="2462">
                  <c:v>8.0000000000000043E-2</c:v>
                </c:pt>
                <c:pt idx="2463">
                  <c:v>9.0000000000000024E-2</c:v>
                </c:pt>
                <c:pt idx="2464">
                  <c:v>9.0000000000000024E-2</c:v>
                </c:pt>
                <c:pt idx="2465">
                  <c:v>4.0000000000000022E-2</c:v>
                </c:pt>
                <c:pt idx="2466">
                  <c:v>3.0000000000000002E-2</c:v>
                </c:pt>
                <c:pt idx="2467">
                  <c:v>4.0000000000000022E-2</c:v>
                </c:pt>
                <c:pt idx="2468">
                  <c:v>3.0000000000000002E-2</c:v>
                </c:pt>
                <c:pt idx="2469">
                  <c:v>3.0000000000000002E-2</c:v>
                </c:pt>
                <c:pt idx="2470">
                  <c:v>3.0000000000000002E-2</c:v>
                </c:pt>
                <c:pt idx="2471">
                  <c:v>2.0000000000000011E-2</c:v>
                </c:pt>
                <c:pt idx="2472">
                  <c:v>2.0000000000000011E-2</c:v>
                </c:pt>
                <c:pt idx="2473">
                  <c:v>1.0000000000000005E-2</c:v>
                </c:pt>
                <c:pt idx="2474">
                  <c:v>2.0000000000000011E-2</c:v>
                </c:pt>
                <c:pt idx="2475">
                  <c:v>4.0000000000000022E-2</c:v>
                </c:pt>
                <c:pt idx="2476">
                  <c:v>2.0000000000000011E-2</c:v>
                </c:pt>
                <c:pt idx="2477">
                  <c:v>2.0000000000000011E-2</c:v>
                </c:pt>
                <c:pt idx="2478">
                  <c:v>2.0000000000000011E-2</c:v>
                </c:pt>
                <c:pt idx="2479">
                  <c:v>2.0000000000000011E-2</c:v>
                </c:pt>
                <c:pt idx="2480">
                  <c:v>2.0000000000000011E-2</c:v>
                </c:pt>
                <c:pt idx="2481">
                  <c:v>0.05</c:v>
                </c:pt>
                <c:pt idx="2482">
                  <c:v>3.0000000000000002E-2</c:v>
                </c:pt>
                <c:pt idx="2483">
                  <c:v>2.0000000000000011E-2</c:v>
                </c:pt>
                <c:pt idx="2484">
                  <c:v>0.05</c:v>
                </c:pt>
                <c:pt idx="2485">
                  <c:v>4.0000000000000022E-2</c:v>
                </c:pt>
                <c:pt idx="2486">
                  <c:v>3.0000000000000002E-2</c:v>
                </c:pt>
                <c:pt idx="2487">
                  <c:v>9.0000000000000024E-2</c:v>
                </c:pt>
                <c:pt idx="2488">
                  <c:v>0.05</c:v>
                </c:pt>
                <c:pt idx="2489">
                  <c:v>3.0000000000000002E-2</c:v>
                </c:pt>
                <c:pt idx="2490">
                  <c:v>6.0000000000000026E-2</c:v>
                </c:pt>
                <c:pt idx="2491">
                  <c:v>7.0000000000000021E-2</c:v>
                </c:pt>
                <c:pt idx="2492">
                  <c:v>2.0000000000000011E-2</c:v>
                </c:pt>
                <c:pt idx="2493">
                  <c:v>2.0000000000000011E-2</c:v>
                </c:pt>
                <c:pt idx="2494">
                  <c:v>3.0000000000000002E-2</c:v>
                </c:pt>
                <c:pt idx="2495">
                  <c:v>2.0000000000000011E-2</c:v>
                </c:pt>
                <c:pt idx="2496">
                  <c:v>3.0000000000000002E-2</c:v>
                </c:pt>
                <c:pt idx="2497">
                  <c:v>4.0000000000000022E-2</c:v>
                </c:pt>
                <c:pt idx="2498">
                  <c:v>1.0000000000000005E-2</c:v>
                </c:pt>
                <c:pt idx="2499">
                  <c:v>2.0000000000000011E-2</c:v>
                </c:pt>
                <c:pt idx="2500">
                  <c:v>2.0000000000000011E-2</c:v>
                </c:pt>
                <c:pt idx="2501">
                  <c:v>3.0000000000000002E-2</c:v>
                </c:pt>
                <c:pt idx="2502">
                  <c:v>2.0000000000000011E-2</c:v>
                </c:pt>
                <c:pt idx="2503">
                  <c:v>3.0000000000000002E-2</c:v>
                </c:pt>
                <c:pt idx="2504">
                  <c:v>3.0000000000000002E-2</c:v>
                </c:pt>
                <c:pt idx="2505">
                  <c:v>3.0000000000000002E-2</c:v>
                </c:pt>
                <c:pt idx="2506">
                  <c:v>3.0000000000000002E-2</c:v>
                </c:pt>
                <c:pt idx="2507">
                  <c:v>2.0000000000000011E-2</c:v>
                </c:pt>
                <c:pt idx="2508">
                  <c:v>2.0000000000000011E-2</c:v>
                </c:pt>
                <c:pt idx="2509">
                  <c:v>3.0000000000000002E-2</c:v>
                </c:pt>
                <c:pt idx="2510">
                  <c:v>3.0000000000000002E-2</c:v>
                </c:pt>
                <c:pt idx="2511">
                  <c:v>3.0000000000000002E-2</c:v>
                </c:pt>
                <c:pt idx="2512">
                  <c:v>3.0000000000000002E-2</c:v>
                </c:pt>
                <c:pt idx="2513">
                  <c:v>3.0000000000000002E-2</c:v>
                </c:pt>
                <c:pt idx="2514">
                  <c:v>6.0000000000000026E-2</c:v>
                </c:pt>
                <c:pt idx="2515">
                  <c:v>1.0000000000000005E-2</c:v>
                </c:pt>
                <c:pt idx="2516">
                  <c:v>2.0000000000000011E-2</c:v>
                </c:pt>
                <c:pt idx="2517">
                  <c:v>2.0000000000000011E-2</c:v>
                </c:pt>
                <c:pt idx="2518">
                  <c:v>1.0000000000000005E-2</c:v>
                </c:pt>
                <c:pt idx="2519">
                  <c:v>2.0000000000000011E-2</c:v>
                </c:pt>
                <c:pt idx="2520">
                  <c:v>2.0000000000000011E-2</c:v>
                </c:pt>
                <c:pt idx="2521">
                  <c:v>2.0000000000000011E-2</c:v>
                </c:pt>
                <c:pt idx="2522">
                  <c:v>2.0000000000000011E-2</c:v>
                </c:pt>
                <c:pt idx="2523">
                  <c:v>4.0000000000000022E-2</c:v>
                </c:pt>
                <c:pt idx="2524">
                  <c:v>6.0000000000000026E-2</c:v>
                </c:pt>
                <c:pt idx="2525">
                  <c:v>4.0000000000000022E-2</c:v>
                </c:pt>
                <c:pt idx="2526">
                  <c:v>4.0000000000000022E-2</c:v>
                </c:pt>
                <c:pt idx="2527">
                  <c:v>4.0000000000000022E-2</c:v>
                </c:pt>
                <c:pt idx="2528">
                  <c:v>6.0000000000000026E-2</c:v>
                </c:pt>
                <c:pt idx="2529">
                  <c:v>4.0000000000000022E-2</c:v>
                </c:pt>
                <c:pt idx="2530">
                  <c:v>3.0000000000000002E-2</c:v>
                </c:pt>
                <c:pt idx="2531">
                  <c:v>3.0000000000000002E-2</c:v>
                </c:pt>
                <c:pt idx="2532">
                  <c:v>2.0000000000000011E-2</c:v>
                </c:pt>
                <c:pt idx="2533">
                  <c:v>2.0000000000000011E-2</c:v>
                </c:pt>
                <c:pt idx="2534">
                  <c:v>2.0000000000000011E-2</c:v>
                </c:pt>
                <c:pt idx="2535">
                  <c:v>1.0000000000000005E-2</c:v>
                </c:pt>
                <c:pt idx="2536">
                  <c:v>1.0000000000000005E-2</c:v>
                </c:pt>
                <c:pt idx="2537">
                  <c:v>1.0000000000000005E-2</c:v>
                </c:pt>
                <c:pt idx="2538">
                  <c:v>1.0000000000000005E-2</c:v>
                </c:pt>
                <c:pt idx="2539">
                  <c:v>1.0000000000000005E-2</c:v>
                </c:pt>
                <c:pt idx="2540">
                  <c:v>2.0000000000000011E-2</c:v>
                </c:pt>
                <c:pt idx="2541">
                  <c:v>1.0000000000000005E-2</c:v>
                </c:pt>
                <c:pt idx="2542">
                  <c:v>1.0000000000000005E-2</c:v>
                </c:pt>
                <c:pt idx="2543">
                  <c:v>3.0000000000000002E-2</c:v>
                </c:pt>
                <c:pt idx="2544">
                  <c:v>2.0000000000000011E-2</c:v>
                </c:pt>
                <c:pt idx="2545">
                  <c:v>2.0000000000000011E-2</c:v>
                </c:pt>
                <c:pt idx="2546">
                  <c:v>3.0000000000000002E-2</c:v>
                </c:pt>
                <c:pt idx="2547">
                  <c:v>1.0000000000000005E-2</c:v>
                </c:pt>
                <c:pt idx="2548">
                  <c:v>2.0000000000000011E-2</c:v>
                </c:pt>
                <c:pt idx="2549">
                  <c:v>4.0000000000000022E-2</c:v>
                </c:pt>
                <c:pt idx="2550">
                  <c:v>2.0000000000000011E-2</c:v>
                </c:pt>
                <c:pt idx="2551">
                  <c:v>2.0000000000000011E-2</c:v>
                </c:pt>
                <c:pt idx="2552">
                  <c:v>2.0000000000000011E-2</c:v>
                </c:pt>
                <c:pt idx="2553">
                  <c:v>2.0000000000000011E-2</c:v>
                </c:pt>
                <c:pt idx="2554">
                  <c:v>2.0000000000000011E-2</c:v>
                </c:pt>
                <c:pt idx="2555">
                  <c:v>2.0000000000000011E-2</c:v>
                </c:pt>
                <c:pt idx="2556">
                  <c:v>1.0000000000000005E-2</c:v>
                </c:pt>
                <c:pt idx="2557">
                  <c:v>3.0000000000000002E-2</c:v>
                </c:pt>
                <c:pt idx="2558">
                  <c:v>2.0000000000000011E-2</c:v>
                </c:pt>
                <c:pt idx="2559">
                  <c:v>2.0000000000000011E-2</c:v>
                </c:pt>
                <c:pt idx="2560">
                  <c:v>2.0000000000000011E-2</c:v>
                </c:pt>
                <c:pt idx="2561">
                  <c:v>2.0000000000000011E-2</c:v>
                </c:pt>
                <c:pt idx="2562">
                  <c:v>2.0000000000000011E-2</c:v>
                </c:pt>
                <c:pt idx="2563">
                  <c:v>2.0000000000000011E-2</c:v>
                </c:pt>
                <c:pt idx="2564">
                  <c:v>2.0000000000000011E-2</c:v>
                </c:pt>
                <c:pt idx="2565">
                  <c:v>3.0000000000000002E-2</c:v>
                </c:pt>
                <c:pt idx="2566">
                  <c:v>2.0000000000000011E-2</c:v>
                </c:pt>
                <c:pt idx="2567">
                  <c:v>3.0000000000000002E-2</c:v>
                </c:pt>
                <c:pt idx="2568">
                  <c:v>3.0000000000000002E-2</c:v>
                </c:pt>
                <c:pt idx="2569">
                  <c:v>3.0000000000000002E-2</c:v>
                </c:pt>
                <c:pt idx="2570">
                  <c:v>2.0000000000000011E-2</c:v>
                </c:pt>
                <c:pt idx="2571">
                  <c:v>2.0000000000000011E-2</c:v>
                </c:pt>
                <c:pt idx="2572">
                  <c:v>2.0000000000000011E-2</c:v>
                </c:pt>
                <c:pt idx="2573">
                  <c:v>2.0000000000000011E-2</c:v>
                </c:pt>
                <c:pt idx="2574">
                  <c:v>2.0000000000000011E-2</c:v>
                </c:pt>
                <c:pt idx="2575">
                  <c:v>2.0000000000000011E-2</c:v>
                </c:pt>
                <c:pt idx="2576">
                  <c:v>2.0000000000000011E-2</c:v>
                </c:pt>
                <c:pt idx="2577">
                  <c:v>1.0000000000000005E-2</c:v>
                </c:pt>
                <c:pt idx="2578">
                  <c:v>1.0000000000000005E-2</c:v>
                </c:pt>
                <c:pt idx="2579">
                  <c:v>2.0000000000000011E-2</c:v>
                </c:pt>
                <c:pt idx="2580">
                  <c:v>1.0000000000000005E-2</c:v>
                </c:pt>
                <c:pt idx="2581">
                  <c:v>1.0000000000000005E-2</c:v>
                </c:pt>
                <c:pt idx="2582">
                  <c:v>2.0000000000000011E-2</c:v>
                </c:pt>
                <c:pt idx="2583">
                  <c:v>1.0000000000000005E-2</c:v>
                </c:pt>
                <c:pt idx="2584">
                  <c:v>1.0000000000000005E-2</c:v>
                </c:pt>
                <c:pt idx="2585">
                  <c:v>2.0000000000000011E-2</c:v>
                </c:pt>
                <c:pt idx="2586">
                  <c:v>2.0000000000000011E-2</c:v>
                </c:pt>
                <c:pt idx="2587">
                  <c:v>2.0000000000000011E-2</c:v>
                </c:pt>
                <c:pt idx="2588">
                  <c:v>2.0000000000000011E-2</c:v>
                </c:pt>
                <c:pt idx="2589">
                  <c:v>1.0000000000000005E-2</c:v>
                </c:pt>
                <c:pt idx="2590">
                  <c:v>2.0000000000000011E-2</c:v>
                </c:pt>
                <c:pt idx="2591">
                  <c:v>2.0000000000000011E-2</c:v>
                </c:pt>
                <c:pt idx="2592">
                  <c:v>2.0000000000000011E-2</c:v>
                </c:pt>
                <c:pt idx="2593">
                  <c:v>2.0000000000000011E-2</c:v>
                </c:pt>
                <c:pt idx="2594">
                  <c:v>2.0000000000000011E-2</c:v>
                </c:pt>
                <c:pt idx="2595">
                  <c:v>2.0000000000000011E-2</c:v>
                </c:pt>
                <c:pt idx="2596">
                  <c:v>2.0000000000000011E-2</c:v>
                </c:pt>
                <c:pt idx="2597">
                  <c:v>1.0000000000000005E-2</c:v>
                </c:pt>
                <c:pt idx="2598">
                  <c:v>1.0000000000000005E-2</c:v>
                </c:pt>
                <c:pt idx="2599">
                  <c:v>2.0000000000000011E-2</c:v>
                </c:pt>
                <c:pt idx="2600">
                  <c:v>2.0000000000000011E-2</c:v>
                </c:pt>
                <c:pt idx="2601">
                  <c:v>2.0000000000000011E-2</c:v>
                </c:pt>
                <c:pt idx="2602">
                  <c:v>2.0000000000000011E-2</c:v>
                </c:pt>
                <c:pt idx="2603">
                  <c:v>3.0000000000000002E-2</c:v>
                </c:pt>
                <c:pt idx="2604">
                  <c:v>1.0000000000000005E-2</c:v>
                </c:pt>
                <c:pt idx="2605">
                  <c:v>2.0000000000000011E-2</c:v>
                </c:pt>
                <c:pt idx="2606">
                  <c:v>1.0000000000000005E-2</c:v>
                </c:pt>
                <c:pt idx="2607">
                  <c:v>1.0000000000000005E-2</c:v>
                </c:pt>
                <c:pt idx="2608">
                  <c:v>2.0000000000000011E-2</c:v>
                </c:pt>
                <c:pt idx="2609">
                  <c:v>2.0000000000000011E-2</c:v>
                </c:pt>
                <c:pt idx="2610">
                  <c:v>2.0000000000000011E-2</c:v>
                </c:pt>
                <c:pt idx="2611">
                  <c:v>3.0000000000000002E-2</c:v>
                </c:pt>
                <c:pt idx="2612">
                  <c:v>4.0000000000000022E-2</c:v>
                </c:pt>
                <c:pt idx="2613">
                  <c:v>3.0000000000000002E-2</c:v>
                </c:pt>
                <c:pt idx="2614">
                  <c:v>4.0000000000000022E-2</c:v>
                </c:pt>
                <c:pt idx="2615">
                  <c:v>3.0000000000000002E-2</c:v>
                </c:pt>
                <c:pt idx="2616">
                  <c:v>3.0000000000000002E-2</c:v>
                </c:pt>
                <c:pt idx="2617">
                  <c:v>1.0000000000000005E-2</c:v>
                </c:pt>
                <c:pt idx="2618">
                  <c:v>2.0000000000000011E-2</c:v>
                </c:pt>
                <c:pt idx="2619">
                  <c:v>2.0000000000000011E-2</c:v>
                </c:pt>
                <c:pt idx="2620">
                  <c:v>1.0000000000000005E-2</c:v>
                </c:pt>
                <c:pt idx="2621">
                  <c:v>1.0000000000000005E-2</c:v>
                </c:pt>
                <c:pt idx="2622">
                  <c:v>2.0000000000000011E-2</c:v>
                </c:pt>
                <c:pt idx="2623">
                  <c:v>2.0000000000000011E-2</c:v>
                </c:pt>
                <c:pt idx="2624">
                  <c:v>1.0000000000000005E-2</c:v>
                </c:pt>
                <c:pt idx="2625">
                  <c:v>1.0000000000000005E-2</c:v>
                </c:pt>
                <c:pt idx="2626">
                  <c:v>2.0000000000000011E-2</c:v>
                </c:pt>
                <c:pt idx="2627">
                  <c:v>1.0000000000000005E-2</c:v>
                </c:pt>
                <c:pt idx="2628">
                  <c:v>1.0000000000000005E-2</c:v>
                </c:pt>
                <c:pt idx="2629">
                  <c:v>1.0000000000000005E-2</c:v>
                </c:pt>
                <c:pt idx="2630">
                  <c:v>2.0000000000000011E-2</c:v>
                </c:pt>
                <c:pt idx="2631">
                  <c:v>2.0000000000000011E-2</c:v>
                </c:pt>
                <c:pt idx="2632">
                  <c:v>2.0000000000000011E-2</c:v>
                </c:pt>
                <c:pt idx="2633">
                  <c:v>2.0000000000000011E-2</c:v>
                </c:pt>
                <c:pt idx="2634">
                  <c:v>2.0000000000000011E-2</c:v>
                </c:pt>
                <c:pt idx="2635">
                  <c:v>1.0000000000000005E-2</c:v>
                </c:pt>
                <c:pt idx="2636">
                  <c:v>2.0000000000000011E-2</c:v>
                </c:pt>
                <c:pt idx="2637">
                  <c:v>1.0000000000000005E-2</c:v>
                </c:pt>
                <c:pt idx="2638">
                  <c:v>2.0000000000000011E-2</c:v>
                </c:pt>
                <c:pt idx="2639">
                  <c:v>2.0000000000000011E-2</c:v>
                </c:pt>
                <c:pt idx="2640">
                  <c:v>2.0000000000000011E-2</c:v>
                </c:pt>
                <c:pt idx="2641">
                  <c:v>1.0000000000000005E-2</c:v>
                </c:pt>
                <c:pt idx="2642">
                  <c:v>1.0000000000000005E-2</c:v>
                </c:pt>
                <c:pt idx="2643">
                  <c:v>1.0000000000000005E-2</c:v>
                </c:pt>
                <c:pt idx="2644">
                  <c:v>1.0000000000000005E-2</c:v>
                </c:pt>
                <c:pt idx="2645">
                  <c:v>1.0000000000000005E-2</c:v>
                </c:pt>
                <c:pt idx="2646">
                  <c:v>1.0000000000000005E-2</c:v>
                </c:pt>
                <c:pt idx="2647">
                  <c:v>1.0000000000000005E-2</c:v>
                </c:pt>
                <c:pt idx="2648">
                  <c:v>1.0000000000000005E-2</c:v>
                </c:pt>
                <c:pt idx="2649">
                  <c:v>2.0000000000000011E-2</c:v>
                </c:pt>
                <c:pt idx="2650">
                  <c:v>2.0000000000000011E-2</c:v>
                </c:pt>
                <c:pt idx="2651">
                  <c:v>2.0000000000000011E-2</c:v>
                </c:pt>
                <c:pt idx="2652">
                  <c:v>2.0000000000000011E-2</c:v>
                </c:pt>
                <c:pt idx="2653">
                  <c:v>2.0000000000000011E-2</c:v>
                </c:pt>
                <c:pt idx="2654">
                  <c:v>2.0000000000000011E-2</c:v>
                </c:pt>
                <c:pt idx="2655">
                  <c:v>2.0000000000000011E-2</c:v>
                </c:pt>
                <c:pt idx="2656">
                  <c:v>2.0000000000000011E-2</c:v>
                </c:pt>
                <c:pt idx="2657">
                  <c:v>1.0000000000000005E-2</c:v>
                </c:pt>
                <c:pt idx="2658">
                  <c:v>1.0000000000000005E-2</c:v>
                </c:pt>
                <c:pt idx="2659">
                  <c:v>1.0000000000000005E-2</c:v>
                </c:pt>
                <c:pt idx="2660">
                  <c:v>2.0000000000000011E-2</c:v>
                </c:pt>
                <c:pt idx="2661">
                  <c:v>2.0000000000000011E-2</c:v>
                </c:pt>
                <c:pt idx="2662">
                  <c:v>2.0000000000000011E-2</c:v>
                </c:pt>
                <c:pt idx="2663">
                  <c:v>2.0000000000000011E-2</c:v>
                </c:pt>
                <c:pt idx="2664">
                  <c:v>3.0000000000000002E-2</c:v>
                </c:pt>
                <c:pt idx="2665">
                  <c:v>2.0000000000000011E-2</c:v>
                </c:pt>
                <c:pt idx="2666">
                  <c:v>1.0000000000000005E-2</c:v>
                </c:pt>
                <c:pt idx="2667">
                  <c:v>2.0000000000000011E-2</c:v>
                </c:pt>
                <c:pt idx="2668">
                  <c:v>2.0000000000000011E-2</c:v>
                </c:pt>
                <c:pt idx="2669">
                  <c:v>2.0000000000000011E-2</c:v>
                </c:pt>
                <c:pt idx="2670">
                  <c:v>2.0000000000000011E-2</c:v>
                </c:pt>
                <c:pt idx="2671">
                  <c:v>2.0000000000000011E-2</c:v>
                </c:pt>
                <c:pt idx="2672">
                  <c:v>2.0000000000000011E-2</c:v>
                </c:pt>
                <c:pt idx="2673">
                  <c:v>1.0000000000000005E-2</c:v>
                </c:pt>
                <c:pt idx="2674">
                  <c:v>2.0000000000000011E-2</c:v>
                </c:pt>
                <c:pt idx="2675">
                  <c:v>2.0000000000000011E-2</c:v>
                </c:pt>
                <c:pt idx="2676">
                  <c:v>2.0000000000000011E-2</c:v>
                </c:pt>
                <c:pt idx="2677">
                  <c:v>1.0000000000000005E-2</c:v>
                </c:pt>
                <c:pt idx="2678">
                  <c:v>1.0000000000000005E-2</c:v>
                </c:pt>
                <c:pt idx="2679">
                  <c:v>1.0000000000000005E-2</c:v>
                </c:pt>
                <c:pt idx="2680">
                  <c:v>1.0000000000000005E-2</c:v>
                </c:pt>
                <c:pt idx="2681">
                  <c:v>1.0000000000000005E-2</c:v>
                </c:pt>
                <c:pt idx="2682">
                  <c:v>1.0000000000000005E-2</c:v>
                </c:pt>
                <c:pt idx="2683">
                  <c:v>1.0000000000000005E-2</c:v>
                </c:pt>
                <c:pt idx="2684">
                  <c:v>2.0000000000000011E-2</c:v>
                </c:pt>
                <c:pt idx="2685">
                  <c:v>1.0000000000000005E-2</c:v>
                </c:pt>
                <c:pt idx="2686">
                  <c:v>1.0000000000000005E-2</c:v>
                </c:pt>
                <c:pt idx="2687">
                  <c:v>1.0000000000000005E-2</c:v>
                </c:pt>
                <c:pt idx="2688">
                  <c:v>1.0000000000000005E-2</c:v>
                </c:pt>
                <c:pt idx="2689">
                  <c:v>1.0000000000000005E-2</c:v>
                </c:pt>
                <c:pt idx="2690">
                  <c:v>1.0000000000000005E-2</c:v>
                </c:pt>
                <c:pt idx="2691">
                  <c:v>1.0000000000000005E-2</c:v>
                </c:pt>
                <c:pt idx="2692">
                  <c:v>1.0000000000000005E-2</c:v>
                </c:pt>
                <c:pt idx="2693">
                  <c:v>2.0000000000000011E-2</c:v>
                </c:pt>
                <c:pt idx="2694">
                  <c:v>2.0000000000000011E-2</c:v>
                </c:pt>
                <c:pt idx="2695">
                  <c:v>1.0000000000000005E-2</c:v>
                </c:pt>
                <c:pt idx="2696">
                  <c:v>2.0000000000000011E-2</c:v>
                </c:pt>
                <c:pt idx="2697">
                  <c:v>2.0000000000000011E-2</c:v>
                </c:pt>
                <c:pt idx="2698">
                  <c:v>2.0000000000000011E-2</c:v>
                </c:pt>
                <c:pt idx="2699">
                  <c:v>7.0000000000000021E-2</c:v>
                </c:pt>
                <c:pt idx="2700">
                  <c:v>0.11</c:v>
                </c:pt>
                <c:pt idx="2701">
                  <c:v>0.1</c:v>
                </c:pt>
                <c:pt idx="2702">
                  <c:v>0.1</c:v>
                </c:pt>
                <c:pt idx="2703">
                  <c:v>0.12000000000000002</c:v>
                </c:pt>
                <c:pt idx="2704">
                  <c:v>0.12000000000000002</c:v>
                </c:pt>
                <c:pt idx="2705">
                  <c:v>0.13</c:v>
                </c:pt>
                <c:pt idx="2706">
                  <c:v>0.12000000000000002</c:v>
                </c:pt>
                <c:pt idx="2707">
                  <c:v>9.0000000000000024E-2</c:v>
                </c:pt>
                <c:pt idx="2708">
                  <c:v>1.0000000000000005E-2</c:v>
                </c:pt>
                <c:pt idx="2709">
                  <c:v>1.0000000000000005E-2</c:v>
                </c:pt>
                <c:pt idx="2710">
                  <c:v>2.0000000000000011E-2</c:v>
                </c:pt>
                <c:pt idx="2711">
                  <c:v>1.0000000000000005E-2</c:v>
                </c:pt>
                <c:pt idx="2712">
                  <c:v>1.0000000000000005E-2</c:v>
                </c:pt>
                <c:pt idx="2713">
                  <c:v>2.0000000000000011E-2</c:v>
                </c:pt>
                <c:pt idx="2714">
                  <c:v>2.0000000000000011E-2</c:v>
                </c:pt>
                <c:pt idx="2715">
                  <c:v>2.0000000000000011E-2</c:v>
                </c:pt>
                <c:pt idx="2716">
                  <c:v>1.0000000000000005E-2</c:v>
                </c:pt>
                <c:pt idx="2717">
                  <c:v>2.0000000000000011E-2</c:v>
                </c:pt>
                <c:pt idx="2718">
                  <c:v>2.0000000000000011E-2</c:v>
                </c:pt>
                <c:pt idx="2719">
                  <c:v>1.0000000000000005E-2</c:v>
                </c:pt>
                <c:pt idx="2720">
                  <c:v>1.0000000000000005E-2</c:v>
                </c:pt>
                <c:pt idx="2721">
                  <c:v>1.0000000000000005E-2</c:v>
                </c:pt>
                <c:pt idx="2722">
                  <c:v>1.0000000000000005E-2</c:v>
                </c:pt>
                <c:pt idx="2723">
                  <c:v>1.0000000000000005E-2</c:v>
                </c:pt>
                <c:pt idx="2724">
                  <c:v>1.0000000000000005E-2</c:v>
                </c:pt>
                <c:pt idx="2725">
                  <c:v>1.0000000000000005E-2</c:v>
                </c:pt>
                <c:pt idx="2726">
                  <c:v>1.0000000000000005E-2</c:v>
                </c:pt>
                <c:pt idx="2727">
                  <c:v>1.0000000000000005E-2</c:v>
                </c:pt>
                <c:pt idx="2728">
                  <c:v>1.0000000000000005E-2</c:v>
                </c:pt>
                <c:pt idx="2729">
                  <c:v>1.0000000000000005E-2</c:v>
                </c:pt>
                <c:pt idx="2730">
                  <c:v>1.0000000000000005E-2</c:v>
                </c:pt>
                <c:pt idx="2731">
                  <c:v>2.0000000000000011E-2</c:v>
                </c:pt>
                <c:pt idx="2732">
                  <c:v>2.0000000000000011E-2</c:v>
                </c:pt>
                <c:pt idx="2733">
                  <c:v>2.0000000000000011E-2</c:v>
                </c:pt>
                <c:pt idx="2734">
                  <c:v>3.0000000000000002E-2</c:v>
                </c:pt>
                <c:pt idx="2735">
                  <c:v>4.0000000000000022E-2</c:v>
                </c:pt>
                <c:pt idx="2736">
                  <c:v>4.0000000000000022E-2</c:v>
                </c:pt>
                <c:pt idx="2737">
                  <c:v>4.0000000000000022E-2</c:v>
                </c:pt>
                <c:pt idx="2738">
                  <c:v>3.0000000000000002E-2</c:v>
                </c:pt>
                <c:pt idx="2739">
                  <c:v>2.0000000000000011E-2</c:v>
                </c:pt>
                <c:pt idx="2740">
                  <c:v>2.0000000000000011E-2</c:v>
                </c:pt>
                <c:pt idx="2741">
                  <c:v>1.0000000000000005E-2</c:v>
                </c:pt>
                <c:pt idx="2742">
                  <c:v>2.0000000000000011E-2</c:v>
                </c:pt>
                <c:pt idx="2743">
                  <c:v>2.0000000000000011E-2</c:v>
                </c:pt>
                <c:pt idx="2744">
                  <c:v>1.0000000000000005E-2</c:v>
                </c:pt>
                <c:pt idx="2745">
                  <c:v>2.0000000000000011E-2</c:v>
                </c:pt>
                <c:pt idx="2746">
                  <c:v>2.0000000000000011E-2</c:v>
                </c:pt>
                <c:pt idx="2747">
                  <c:v>2.0000000000000011E-2</c:v>
                </c:pt>
                <c:pt idx="2748">
                  <c:v>3.0000000000000002E-2</c:v>
                </c:pt>
                <c:pt idx="2749">
                  <c:v>2.0000000000000011E-2</c:v>
                </c:pt>
                <c:pt idx="2750">
                  <c:v>2.0000000000000011E-2</c:v>
                </c:pt>
                <c:pt idx="2751">
                  <c:v>2.0000000000000011E-2</c:v>
                </c:pt>
                <c:pt idx="2752">
                  <c:v>1.0000000000000005E-2</c:v>
                </c:pt>
                <c:pt idx="2753">
                  <c:v>1.0000000000000005E-2</c:v>
                </c:pt>
                <c:pt idx="2754">
                  <c:v>1.0000000000000005E-2</c:v>
                </c:pt>
                <c:pt idx="2755">
                  <c:v>2.0000000000000011E-2</c:v>
                </c:pt>
                <c:pt idx="2756">
                  <c:v>1.0000000000000005E-2</c:v>
                </c:pt>
                <c:pt idx="2757">
                  <c:v>1.0000000000000005E-2</c:v>
                </c:pt>
                <c:pt idx="2758">
                  <c:v>2.0000000000000011E-2</c:v>
                </c:pt>
                <c:pt idx="2759">
                  <c:v>2.0000000000000011E-2</c:v>
                </c:pt>
                <c:pt idx="2760">
                  <c:v>2.0000000000000011E-2</c:v>
                </c:pt>
                <c:pt idx="2761">
                  <c:v>2.0000000000000011E-2</c:v>
                </c:pt>
                <c:pt idx="2762">
                  <c:v>3.0000000000000002E-2</c:v>
                </c:pt>
                <c:pt idx="2763">
                  <c:v>3.0000000000000002E-2</c:v>
                </c:pt>
                <c:pt idx="2764">
                  <c:v>3.0000000000000002E-2</c:v>
                </c:pt>
                <c:pt idx="2765">
                  <c:v>2.0000000000000011E-2</c:v>
                </c:pt>
                <c:pt idx="2766">
                  <c:v>3.0000000000000002E-2</c:v>
                </c:pt>
                <c:pt idx="2767">
                  <c:v>2.0000000000000011E-2</c:v>
                </c:pt>
                <c:pt idx="2768">
                  <c:v>3.0000000000000002E-2</c:v>
                </c:pt>
                <c:pt idx="2769">
                  <c:v>0.05</c:v>
                </c:pt>
                <c:pt idx="2770">
                  <c:v>4.0000000000000022E-2</c:v>
                </c:pt>
                <c:pt idx="2771">
                  <c:v>2.0000000000000011E-2</c:v>
                </c:pt>
                <c:pt idx="2772">
                  <c:v>3.0000000000000002E-2</c:v>
                </c:pt>
                <c:pt idx="2773">
                  <c:v>3.0000000000000002E-2</c:v>
                </c:pt>
                <c:pt idx="2774">
                  <c:v>1.0000000000000005E-2</c:v>
                </c:pt>
                <c:pt idx="2775">
                  <c:v>1.0000000000000005E-2</c:v>
                </c:pt>
                <c:pt idx="2776">
                  <c:v>1.0000000000000005E-2</c:v>
                </c:pt>
                <c:pt idx="2777">
                  <c:v>2.0000000000000011E-2</c:v>
                </c:pt>
                <c:pt idx="2778">
                  <c:v>2.0000000000000011E-2</c:v>
                </c:pt>
                <c:pt idx="2779">
                  <c:v>3.0000000000000002E-2</c:v>
                </c:pt>
                <c:pt idx="2780">
                  <c:v>2.0000000000000011E-2</c:v>
                </c:pt>
                <c:pt idx="2781">
                  <c:v>1.0000000000000005E-2</c:v>
                </c:pt>
                <c:pt idx="2782">
                  <c:v>1.0000000000000005E-2</c:v>
                </c:pt>
                <c:pt idx="2783">
                  <c:v>1.0000000000000005E-2</c:v>
                </c:pt>
                <c:pt idx="2784">
                  <c:v>1.0000000000000005E-2</c:v>
                </c:pt>
                <c:pt idx="2785">
                  <c:v>3.0000000000000002E-2</c:v>
                </c:pt>
                <c:pt idx="2786">
                  <c:v>3.0000000000000002E-2</c:v>
                </c:pt>
                <c:pt idx="2787">
                  <c:v>3.0000000000000002E-2</c:v>
                </c:pt>
                <c:pt idx="2788">
                  <c:v>4.0000000000000022E-2</c:v>
                </c:pt>
                <c:pt idx="2789">
                  <c:v>3.0000000000000002E-2</c:v>
                </c:pt>
                <c:pt idx="2790">
                  <c:v>3.0000000000000002E-2</c:v>
                </c:pt>
                <c:pt idx="2791">
                  <c:v>3.0000000000000002E-2</c:v>
                </c:pt>
                <c:pt idx="2792">
                  <c:v>2.0000000000000011E-2</c:v>
                </c:pt>
                <c:pt idx="2793">
                  <c:v>2.0000000000000011E-2</c:v>
                </c:pt>
                <c:pt idx="2794">
                  <c:v>2.0000000000000011E-2</c:v>
                </c:pt>
                <c:pt idx="2795">
                  <c:v>1.0000000000000005E-2</c:v>
                </c:pt>
                <c:pt idx="2796">
                  <c:v>1.0000000000000005E-2</c:v>
                </c:pt>
                <c:pt idx="2797">
                  <c:v>1.0000000000000005E-2</c:v>
                </c:pt>
                <c:pt idx="2798">
                  <c:v>0</c:v>
                </c:pt>
                <c:pt idx="2799">
                  <c:v>2.0000000000000011E-2</c:v>
                </c:pt>
                <c:pt idx="2800">
                  <c:v>2.0000000000000011E-2</c:v>
                </c:pt>
                <c:pt idx="2801">
                  <c:v>2.0000000000000011E-2</c:v>
                </c:pt>
                <c:pt idx="2802">
                  <c:v>3.0000000000000002E-2</c:v>
                </c:pt>
                <c:pt idx="2803">
                  <c:v>3.0000000000000002E-2</c:v>
                </c:pt>
                <c:pt idx="2804">
                  <c:v>3.0000000000000002E-2</c:v>
                </c:pt>
                <c:pt idx="2805">
                  <c:v>3.0000000000000002E-2</c:v>
                </c:pt>
                <c:pt idx="2806">
                  <c:v>4.0000000000000022E-2</c:v>
                </c:pt>
                <c:pt idx="2807">
                  <c:v>3.0000000000000002E-2</c:v>
                </c:pt>
                <c:pt idx="2808">
                  <c:v>3.0000000000000002E-2</c:v>
                </c:pt>
                <c:pt idx="2809">
                  <c:v>2.0000000000000011E-2</c:v>
                </c:pt>
                <c:pt idx="2810">
                  <c:v>2.0000000000000011E-2</c:v>
                </c:pt>
                <c:pt idx="2811">
                  <c:v>1.0000000000000005E-2</c:v>
                </c:pt>
                <c:pt idx="2812">
                  <c:v>1.0000000000000005E-2</c:v>
                </c:pt>
                <c:pt idx="2813">
                  <c:v>1.0000000000000005E-2</c:v>
                </c:pt>
                <c:pt idx="2814">
                  <c:v>1.0000000000000005E-2</c:v>
                </c:pt>
                <c:pt idx="2815">
                  <c:v>1.0000000000000005E-2</c:v>
                </c:pt>
                <c:pt idx="2816">
                  <c:v>1.0000000000000005E-2</c:v>
                </c:pt>
                <c:pt idx="2817">
                  <c:v>1.0000000000000005E-2</c:v>
                </c:pt>
                <c:pt idx="2818">
                  <c:v>2.0000000000000011E-2</c:v>
                </c:pt>
                <c:pt idx="2819">
                  <c:v>4.0000000000000022E-2</c:v>
                </c:pt>
                <c:pt idx="2820">
                  <c:v>2.0000000000000011E-2</c:v>
                </c:pt>
                <c:pt idx="2821">
                  <c:v>2.0000000000000011E-2</c:v>
                </c:pt>
                <c:pt idx="2822">
                  <c:v>2.0000000000000011E-2</c:v>
                </c:pt>
                <c:pt idx="2823">
                  <c:v>2.0000000000000011E-2</c:v>
                </c:pt>
                <c:pt idx="2824">
                  <c:v>3.0000000000000002E-2</c:v>
                </c:pt>
                <c:pt idx="2825">
                  <c:v>3.0000000000000002E-2</c:v>
                </c:pt>
                <c:pt idx="2826">
                  <c:v>3.0000000000000002E-2</c:v>
                </c:pt>
                <c:pt idx="2827">
                  <c:v>3.0000000000000002E-2</c:v>
                </c:pt>
                <c:pt idx="2828">
                  <c:v>3.0000000000000002E-2</c:v>
                </c:pt>
                <c:pt idx="2829">
                  <c:v>2.0000000000000011E-2</c:v>
                </c:pt>
                <c:pt idx="2830">
                  <c:v>1.0000000000000005E-2</c:v>
                </c:pt>
                <c:pt idx="2831">
                  <c:v>3.0000000000000002E-2</c:v>
                </c:pt>
                <c:pt idx="2832">
                  <c:v>3.0000000000000002E-2</c:v>
                </c:pt>
                <c:pt idx="2833">
                  <c:v>2.0000000000000011E-2</c:v>
                </c:pt>
                <c:pt idx="2834">
                  <c:v>3.0000000000000002E-2</c:v>
                </c:pt>
                <c:pt idx="2835">
                  <c:v>2.0000000000000011E-2</c:v>
                </c:pt>
                <c:pt idx="2836">
                  <c:v>2.0000000000000011E-2</c:v>
                </c:pt>
                <c:pt idx="2837">
                  <c:v>1.0000000000000005E-2</c:v>
                </c:pt>
                <c:pt idx="2838">
                  <c:v>1.0000000000000005E-2</c:v>
                </c:pt>
                <c:pt idx="2839">
                  <c:v>1.0000000000000005E-2</c:v>
                </c:pt>
                <c:pt idx="2840">
                  <c:v>1.0000000000000005E-2</c:v>
                </c:pt>
                <c:pt idx="2841">
                  <c:v>1.0000000000000005E-2</c:v>
                </c:pt>
                <c:pt idx="2842">
                  <c:v>2.0000000000000011E-2</c:v>
                </c:pt>
                <c:pt idx="2843">
                  <c:v>1.0000000000000005E-2</c:v>
                </c:pt>
                <c:pt idx="2844">
                  <c:v>2.0000000000000011E-2</c:v>
                </c:pt>
                <c:pt idx="2845">
                  <c:v>1.0000000000000005E-2</c:v>
                </c:pt>
                <c:pt idx="2846">
                  <c:v>2.0000000000000011E-2</c:v>
                </c:pt>
                <c:pt idx="2847">
                  <c:v>2.0000000000000011E-2</c:v>
                </c:pt>
                <c:pt idx="2848">
                  <c:v>2.0000000000000011E-2</c:v>
                </c:pt>
                <c:pt idx="2849">
                  <c:v>2.0000000000000011E-2</c:v>
                </c:pt>
                <c:pt idx="2850">
                  <c:v>2.0000000000000011E-2</c:v>
                </c:pt>
                <c:pt idx="2851">
                  <c:v>3.0000000000000002E-2</c:v>
                </c:pt>
                <c:pt idx="2852">
                  <c:v>2.0000000000000011E-2</c:v>
                </c:pt>
                <c:pt idx="2853">
                  <c:v>1.0000000000000005E-2</c:v>
                </c:pt>
                <c:pt idx="2854">
                  <c:v>1.0000000000000005E-2</c:v>
                </c:pt>
                <c:pt idx="2855">
                  <c:v>1.0000000000000005E-2</c:v>
                </c:pt>
                <c:pt idx="2856">
                  <c:v>1.0000000000000005E-2</c:v>
                </c:pt>
                <c:pt idx="2857">
                  <c:v>2.0000000000000011E-2</c:v>
                </c:pt>
                <c:pt idx="2858">
                  <c:v>1.0000000000000005E-2</c:v>
                </c:pt>
                <c:pt idx="2859">
                  <c:v>1.0000000000000005E-2</c:v>
                </c:pt>
                <c:pt idx="2860">
                  <c:v>3.0000000000000002E-2</c:v>
                </c:pt>
                <c:pt idx="2861">
                  <c:v>2.0000000000000011E-2</c:v>
                </c:pt>
                <c:pt idx="2862">
                  <c:v>2.0000000000000011E-2</c:v>
                </c:pt>
                <c:pt idx="2863">
                  <c:v>2.0000000000000011E-2</c:v>
                </c:pt>
                <c:pt idx="2864">
                  <c:v>1.0000000000000005E-2</c:v>
                </c:pt>
                <c:pt idx="2865">
                  <c:v>1.0000000000000005E-2</c:v>
                </c:pt>
                <c:pt idx="2866">
                  <c:v>2.0000000000000011E-2</c:v>
                </c:pt>
                <c:pt idx="2867">
                  <c:v>3.0000000000000002E-2</c:v>
                </c:pt>
                <c:pt idx="2868">
                  <c:v>3.0000000000000002E-2</c:v>
                </c:pt>
                <c:pt idx="2869">
                  <c:v>6.0000000000000026E-2</c:v>
                </c:pt>
                <c:pt idx="2870">
                  <c:v>0.05</c:v>
                </c:pt>
                <c:pt idx="2871">
                  <c:v>4.0000000000000022E-2</c:v>
                </c:pt>
                <c:pt idx="2872">
                  <c:v>6.0000000000000026E-2</c:v>
                </c:pt>
                <c:pt idx="2873">
                  <c:v>4.0000000000000022E-2</c:v>
                </c:pt>
                <c:pt idx="2874">
                  <c:v>2.0000000000000011E-2</c:v>
                </c:pt>
                <c:pt idx="2875">
                  <c:v>4.0000000000000022E-2</c:v>
                </c:pt>
                <c:pt idx="2876">
                  <c:v>2.0000000000000011E-2</c:v>
                </c:pt>
                <c:pt idx="2877">
                  <c:v>1.0000000000000005E-2</c:v>
                </c:pt>
                <c:pt idx="2878">
                  <c:v>1.0000000000000005E-2</c:v>
                </c:pt>
                <c:pt idx="2879">
                  <c:v>1.0000000000000005E-2</c:v>
                </c:pt>
                <c:pt idx="2880">
                  <c:v>2.0000000000000011E-2</c:v>
                </c:pt>
                <c:pt idx="2881">
                  <c:v>1.0000000000000005E-2</c:v>
                </c:pt>
                <c:pt idx="2882">
                  <c:v>2.0000000000000011E-2</c:v>
                </c:pt>
                <c:pt idx="2883">
                  <c:v>2.0000000000000011E-2</c:v>
                </c:pt>
                <c:pt idx="2884">
                  <c:v>1.0000000000000005E-2</c:v>
                </c:pt>
                <c:pt idx="2885">
                  <c:v>2.0000000000000011E-2</c:v>
                </c:pt>
                <c:pt idx="2886">
                  <c:v>2.0000000000000011E-2</c:v>
                </c:pt>
                <c:pt idx="2887">
                  <c:v>3.0000000000000002E-2</c:v>
                </c:pt>
                <c:pt idx="2888">
                  <c:v>3.0000000000000002E-2</c:v>
                </c:pt>
                <c:pt idx="2889">
                  <c:v>2.0000000000000011E-2</c:v>
                </c:pt>
                <c:pt idx="2890">
                  <c:v>2.0000000000000011E-2</c:v>
                </c:pt>
                <c:pt idx="2891">
                  <c:v>3.0000000000000002E-2</c:v>
                </c:pt>
                <c:pt idx="2892">
                  <c:v>2.0000000000000011E-2</c:v>
                </c:pt>
                <c:pt idx="2893">
                  <c:v>1.0000000000000005E-2</c:v>
                </c:pt>
                <c:pt idx="2894">
                  <c:v>3.0000000000000002E-2</c:v>
                </c:pt>
                <c:pt idx="2895">
                  <c:v>3.0000000000000002E-2</c:v>
                </c:pt>
                <c:pt idx="2896">
                  <c:v>3.0000000000000002E-2</c:v>
                </c:pt>
                <c:pt idx="2897">
                  <c:v>3.0000000000000002E-2</c:v>
                </c:pt>
                <c:pt idx="2898">
                  <c:v>6.0000000000000026E-2</c:v>
                </c:pt>
                <c:pt idx="2899">
                  <c:v>8.0000000000000043E-2</c:v>
                </c:pt>
                <c:pt idx="2900">
                  <c:v>4.0000000000000022E-2</c:v>
                </c:pt>
                <c:pt idx="2901">
                  <c:v>0.05</c:v>
                </c:pt>
                <c:pt idx="2902">
                  <c:v>4.0000000000000022E-2</c:v>
                </c:pt>
                <c:pt idx="2903">
                  <c:v>8.0000000000000043E-2</c:v>
                </c:pt>
                <c:pt idx="2904">
                  <c:v>6.0000000000000026E-2</c:v>
                </c:pt>
                <c:pt idx="2905">
                  <c:v>2.0000000000000011E-2</c:v>
                </c:pt>
                <c:pt idx="2906">
                  <c:v>2.0000000000000011E-2</c:v>
                </c:pt>
                <c:pt idx="2907">
                  <c:v>3.0000000000000002E-2</c:v>
                </c:pt>
                <c:pt idx="2908">
                  <c:v>2.0000000000000011E-2</c:v>
                </c:pt>
                <c:pt idx="2909">
                  <c:v>2.0000000000000011E-2</c:v>
                </c:pt>
                <c:pt idx="2910">
                  <c:v>3.0000000000000002E-2</c:v>
                </c:pt>
                <c:pt idx="2911">
                  <c:v>2.0000000000000011E-2</c:v>
                </c:pt>
                <c:pt idx="2912">
                  <c:v>2.0000000000000011E-2</c:v>
                </c:pt>
                <c:pt idx="2913">
                  <c:v>3.0000000000000002E-2</c:v>
                </c:pt>
                <c:pt idx="2914">
                  <c:v>3.0000000000000002E-2</c:v>
                </c:pt>
                <c:pt idx="2915">
                  <c:v>3.0000000000000002E-2</c:v>
                </c:pt>
                <c:pt idx="2916">
                  <c:v>2.0000000000000011E-2</c:v>
                </c:pt>
                <c:pt idx="2917">
                  <c:v>1.0000000000000005E-2</c:v>
                </c:pt>
                <c:pt idx="2918">
                  <c:v>3.0000000000000002E-2</c:v>
                </c:pt>
                <c:pt idx="2919">
                  <c:v>3.0000000000000002E-2</c:v>
                </c:pt>
                <c:pt idx="2920">
                  <c:v>2.0000000000000011E-2</c:v>
                </c:pt>
                <c:pt idx="2921">
                  <c:v>2.0000000000000011E-2</c:v>
                </c:pt>
                <c:pt idx="2922">
                  <c:v>1.0000000000000005E-2</c:v>
                </c:pt>
                <c:pt idx="2923">
                  <c:v>3.0000000000000002E-2</c:v>
                </c:pt>
                <c:pt idx="2924">
                  <c:v>3.0000000000000002E-2</c:v>
                </c:pt>
                <c:pt idx="2925">
                  <c:v>2.0000000000000011E-2</c:v>
                </c:pt>
                <c:pt idx="2926">
                  <c:v>2.0000000000000011E-2</c:v>
                </c:pt>
                <c:pt idx="2927">
                  <c:v>2.0000000000000011E-2</c:v>
                </c:pt>
                <c:pt idx="2928">
                  <c:v>2.0000000000000011E-2</c:v>
                </c:pt>
                <c:pt idx="2929">
                  <c:v>2.0000000000000011E-2</c:v>
                </c:pt>
                <c:pt idx="2930">
                  <c:v>2.0000000000000011E-2</c:v>
                </c:pt>
                <c:pt idx="2931">
                  <c:v>2.0000000000000011E-2</c:v>
                </c:pt>
                <c:pt idx="2932">
                  <c:v>1.0000000000000005E-2</c:v>
                </c:pt>
                <c:pt idx="2933">
                  <c:v>3.0000000000000002E-2</c:v>
                </c:pt>
                <c:pt idx="2934">
                  <c:v>3.0000000000000002E-2</c:v>
                </c:pt>
                <c:pt idx="2935">
                  <c:v>3.0000000000000002E-2</c:v>
                </c:pt>
                <c:pt idx="2936">
                  <c:v>2.0000000000000011E-2</c:v>
                </c:pt>
                <c:pt idx="2937">
                  <c:v>2.0000000000000011E-2</c:v>
                </c:pt>
                <c:pt idx="2938">
                  <c:v>2.0000000000000011E-2</c:v>
                </c:pt>
                <c:pt idx="2939">
                  <c:v>2.0000000000000011E-2</c:v>
                </c:pt>
                <c:pt idx="2940">
                  <c:v>2.0000000000000011E-2</c:v>
                </c:pt>
                <c:pt idx="2941">
                  <c:v>4.0000000000000022E-2</c:v>
                </c:pt>
                <c:pt idx="2942">
                  <c:v>0.05</c:v>
                </c:pt>
                <c:pt idx="2943">
                  <c:v>2.0000000000000011E-2</c:v>
                </c:pt>
                <c:pt idx="2944">
                  <c:v>0.05</c:v>
                </c:pt>
                <c:pt idx="2945">
                  <c:v>6.0000000000000026E-2</c:v>
                </c:pt>
                <c:pt idx="2946">
                  <c:v>0.05</c:v>
                </c:pt>
                <c:pt idx="2947">
                  <c:v>4.0000000000000022E-2</c:v>
                </c:pt>
                <c:pt idx="2948">
                  <c:v>2.0000000000000011E-2</c:v>
                </c:pt>
                <c:pt idx="2949">
                  <c:v>4.0000000000000022E-2</c:v>
                </c:pt>
                <c:pt idx="2950">
                  <c:v>3.0000000000000002E-2</c:v>
                </c:pt>
                <c:pt idx="2951">
                  <c:v>2.0000000000000011E-2</c:v>
                </c:pt>
                <c:pt idx="2952">
                  <c:v>3.0000000000000002E-2</c:v>
                </c:pt>
                <c:pt idx="2953">
                  <c:v>0.05</c:v>
                </c:pt>
                <c:pt idx="2954">
                  <c:v>0.05</c:v>
                </c:pt>
                <c:pt idx="2955">
                  <c:v>0.05</c:v>
                </c:pt>
                <c:pt idx="2956">
                  <c:v>2.0000000000000011E-2</c:v>
                </c:pt>
                <c:pt idx="2957">
                  <c:v>0</c:v>
                </c:pt>
                <c:pt idx="2958">
                  <c:v>1.0000000000000005E-2</c:v>
                </c:pt>
                <c:pt idx="2959">
                  <c:v>2.0000000000000011E-2</c:v>
                </c:pt>
                <c:pt idx="2960">
                  <c:v>2.0000000000000011E-2</c:v>
                </c:pt>
                <c:pt idx="2961">
                  <c:v>2.0000000000000011E-2</c:v>
                </c:pt>
                <c:pt idx="2962">
                  <c:v>1.0000000000000005E-2</c:v>
                </c:pt>
                <c:pt idx="2963">
                  <c:v>2.0000000000000011E-2</c:v>
                </c:pt>
                <c:pt idx="2964">
                  <c:v>1.0000000000000005E-2</c:v>
                </c:pt>
                <c:pt idx="2965">
                  <c:v>2.0000000000000011E-2</c:v>
                </c:pt>
                <c:pt idx="2966">
                  <c:v>1.0000000000000005E-2</c:v>
                </c:pt>
                <c:pt idx="2967">
                  <c:v>1.0000000000000005E-2</c:v>
                </c:pt>
                <c:pt idx="2968">
                  <c:v>1.0000000000000005E-2</c:v>
                </c:pt>
                <c:pt idx="2969">
                  <c:v>1.0000000000000005E-2</c:v>
                </c:pt>
                <c:pt idx="2970">
                  <c:v>1.0000000000000005E-2</c:v>
                </c:pt>
                <c:pt idx="2971">
                  <c:v>1.0000000000000005E-2</c:v>
                </c:pt>
                <c:pt idx="2972">
                  <c:v>1.0000000000000005E-2</c:v>
                </c:pt>
                <c:pt idx="2973">
                  <c:v>1.0000000000000005E-2</c:v>
                </c:pt>
                <c:pt idx="2974">
                  <c:v>1.0000000000000005E-2</c:v>
                </c:pt>
                <c:pt idx="2975">
                  <c:v>1.0000000000000005E-2</c:v>
                </c:pt>
                <c:pt idx="2976">
                  <c:v>1.0000000000000005E-2</c:v>
                </c:pt>
                <c:pt idx="2977">
                  <c:v>1.0000000000000005E-2</c:v>
                </c:pt>
                <c:pt idx="2978">
                  <c:v>1.0000000000000005E-2</c:v>
                </c:pt>
                <c:pt idx="2979">
                  <c:v>1.0000000000000005E-2</c:v>
                </c:pt>
                <c:pt idx="2980">
                  <c:v>1.0000000000000005E-2</c:v>
                </c:pt>
                <c:pt idx="2981">
                  <c:v>1.0000000000000005E-2</c:v>
                </c:pt>
                <c:pt idx="2982">
                  <c:v>1.0000000000000005E-2</c:v>
                </c:pt>
                <c:pt idx="2983">
                  <c:v>1.0000000000000005E-2</c:v>
                </c:pt>
                <c:pt idx="2984">
                  <c:v>1.0000000000000005E-2</c:v>
                </c:pt>
                <c:pt idx="2985">
                  <c:v>1.0000000000000005E-2</c:v>
                </c:pt>
                <c:pt idx="2986">
                  <c:v>1.0000000000000005E-2</c:v>
                </c:pt>
                <c:pt idx="2987">
                  <c:v>1.0000000000000005E-2</c:v>
                </c:pt>
                <c:pt idx="2988">
                  <c:v>2.0000000000000011E-2</c:v>
                </c:pt>
                <c:pt idx="2989">
                  <c:v>2.0000000000000011E-2</c:v>
                </c:pt>
                <c:pt idx="2990">
                  <c:v>3.0000000000000002E-2</c:v>
                </c:pt>
                <c:pt idx="2991">
                  <c:v>2.0000000000000011E-2</c:v>
                </c:pt>
                <c:pt idx="2992">
                  <c:v>3.0000000000000002E-2</c:v>
                </c:pt>
                <c:pt idx="2993">
                  <c:v>3.0000000000000002E-2</c:v>
                </c:pt>
                <c:pt idx="2994">
                  <c:v>3.0000000000000002E-2</c:v>
                </c:pt>
                <c:pt idx="2995">
                  <c:v>3.0000000000000002E-2</c:v>
                </c:pt>
                <c:pt idx="2996">
                  <c:v>2.0000000000000011E-2</c:v>
                </c:pt>
                <c:pt idx="2997">
                  <c:v>2.0000000000000011E-2</c:v>
                </c:pt>
                <c:pt idx="2998">
                  <c:v>1.0000000000000005E-2</c:v>
                </c:pt>
                <c:pt idx="2999">
                  <c:v>1.0000000000000005E-2</c:v>
                </c:pt>
                <c:pt idx="3000">
                  <c:v>1.0000000000000005E-2</c:v>
                </c:pt>
                <c:pt idx="3001">
                  <c:v>1.0000000000000005E-2</c:v>
                </c:pt>
                <c:pt idx="3002">
                  <c:v>1.0000000000000005E-2</c:v>
                </c:pt>
                <c:pt idx="3003">
                  <c:v>2.0000000000000011E-2</c:v>
                </c:pt>
                <c:pt idx="3004">
                  <c:v>2.0000000000000011E-2</c:v>
                </c:pt>
                <c:pt idx="3005">
                  <c:v>2.0000000000000011E-2</c:v>
                </c:pt>
                <c:pt idx="3006">
                  <c:v>4.0000000000000022E-2</c:v>
                </c:pt>
                <c:pt idx="3007">
                  <c:v>2.0000000000000011E-2</c:v>
                </c:pt>
                <c:pt idx="3008">
                  <c:v>1.0000000000000005E-2</c:v>
                </c:pt>
                <c:pt idx="3009">
                  <c:v>2.0000000000000011E-2</c:v>
                </c:pt>
                <c:pt idx="3010">
                  <c:v>1.0000000000000005E-2</c:v>
                </c:pt>
                <c:pt idx="3011">
                  <c:v>1.0000000000000005E-2</c:v>
                </c:pt>
                <c:pt idx="3012">
                  <c:v>2.0000000000000011E-2</c:v>
                </c:pt>
                <c:pt idx="3013">
                  <c:v>2.0000000000000011E-2</c:v>
                </c:pt>
                <c:pt idx="3014">
                  <c:v>2.0000000000000011E-2</c:v>
                </c:pt>
                <c:pt idx="3015">
                  <c:v>2.0000000000000011E-2</c:v>
                </c:pt>
                <c:pt idx="3016">
                  <c:v>2.0000000000000011E-2</c:v>
                </c:pt>
                <c:pt idx="3017">
                  <c:v>2.0000000000000011E-2</c:v>
                </c:pt>
                <c:pt idx="3018">
                  <c:v>1.0000000000000005E-2</c:v>
                </c:pt>
                <c:pt idx="3019">
                  <c:v>2.0000000000000011E-2</c:v>
                </c:pt>
                <c:pt idx="3020">
                  <c:v>2.0000000000000011E-2</c:v>
                </c:pt>
                <c:pt idx="3021">
                  <c:v>2.0000000000000011E-2</c:v>
                </c:pt>
                <c:pt idx="3022">
                  <c:v>2.0000000000000011E-2</c:v>
                </c:pt>
                <c:pt idx="3023">
                  <c:v>2.0000000000000011E-2</c:v>
                </c:pt>
                <c:pt idx="3024">
                  <c:v>2.0000000000000011E-2</c:v>
                </c:pt>
                <c:pt idx="3025">
                  <c:v>3.0000000000000002E-2</c:v>
                </c:pt>
                <c:pt idx="3026">
                  <c:v>3.0000000000000002E-2</c:v>
                </c:pt>
                <c:pt idx="3027">
                  <c:v>3.0000000000000002E-2</c:v>
                </c:pt>
                <c:pt idx="3028">
                  <c:v>3.0000000000000002E-2</c:v>
                </c:pt>
                <c:pt idx="3029">
                  <c:v>3.0000000000000002E-2</c:v>
                </c:pt>
                <c:pt idx="3030">
                  <c:v>2.0000000000000011E-2</c:v>
                </c:pt>
                <c:pt idx="3031">
                  <c:v>3.0000000000000002E-2</c:v>
                </c:pt>
                <c:pt idx="3032">
                  <c:v>3.0000000000000002E-2</c:v>
                </c:pt>
                <c:pt idx="3033">
                  <c:v>3.0000000000000002E-2</c:v>
                </c:pt>
                <c:pt idx="3034">
                  <c:v>1.0000000000000005E-2</c:v>
                </c:pt>
                <c:pt idx="3035">
                  <c:v>2.0000000000000011E-2</c:v>
                </c:pt>
                <c:pt idx="3036">
                  <c:v>1.0000000000000005E-2</c:v>
                </c:pt>
                <c:pt idx="3037">
                  <c:v>2.0000000000000011E-2</c:v>
                </c:pt>
                <c:pt idx="3038">
                  <c:v>2.0000000000000011E-2</c:v>
                </c:pt>
                <c:pt idx="3039">
                  <c:v>3.0000000000000002E-2</c:v>
                </c:pt>
                <c:pt idx="3040">
                  <c:v>2.0000000000000011E-2</c:v>
                </c:pt>
                <c:pt idx="3041">
                  <c:v>2.0000000000000011E-2</c:v>
                </c:pt>
                <c:pt idx="3042">
                  <c:v>1.0000000000000005E-2</c:v>
                </c:pt>
                <c:pt idx="3043">
                  <c:v>2.0000000000000011E-2</c:v>
                </c:pt>
                <c:pt idx="3044">
                  <c:v>3.0000000000000002E-2</c:v>
                </c:pt>
                <c:pt idx="3045">
                  <c:v>4.0000000000000022E-2</c:v>
                </c:pt>
                <c:pt idx="3046">
                  <c:v>3.0000000000000002E-2</c:v>
                </c:pt>
                <c:pt idx="3047">
                  <c:v>3.0000000000000002E-2</c:v>
                </c:pt>
                <c:pt idx="3048">
                  <c:v>3.0000000000000002E-2</c:v>
                </c:pt>
                <c:pt idx="3049">
                  <c:v>4.0000000000000022E-2</c:v>
                </c:pt>
                <c:pt idx="3050">
                  <c:v>3.0000000000000002E-2</c:v>
                </c:pt>
                <c:pt idx="3051">
                  <c:v>3.0000000000000002E-2</c:v>
                </c:pt>
                <c:pt idx="3052">
                  <c:v>3.0000000000000002E-2</c:v>
                </c:pt>
                <c:pt idx="3053">
                  <c:v>3.0000000000000002E-2</c:v>
                </c:pt>
                <c:pt idx="3054">
                  <c:v>3.0000000000000002E-2</c:v>
                </c:pt>
                <c:pt idx="3055">
                  <c:v>3.0000000000000002E-2</c:v>
                </c:pt>
                <c:pt idx="3056">
                  <c:v>0.05</c:v>
                </c:pt>
                <c:pt idx="3057">
                  <c:v>3.0000000000000002E-2</c:v>
                </c:pt>
                <c:pt idx="3058">
                  <c:v>2.0000000000000011E-2</c:v>
                </c:pt>
                <c:pt idx="3059">
                  <c:v>3.0000000000000002E-2</c:v>
                </c:pt>
                <c:pt idx="3060">
                  <c:v>4.0000000000000022E-2</c:v>
                </c:pt>
                <c:pt idx="3061">
                  <c:v>2.0000000000000011E-2</c:v>
                </c:pt>
                <c:pt idx="3062">
                  <c:v>2.0000000000000011E-2</c:v>
                </c:pt>
                <c:pt idx="3063">
                  <c:v>2.0000000000000011E-2</c:v>
                </c:pt>
                <c:pt idx="3064">
                  <c:v>1.0000000000000005E-2</c:v>
                </c:pt>
                <c:pt idx="3065">
                  <c:v>1.0000000000000005E-2</c:v>
                </c:pt>
                <c:pt idx="3066">
                  <c:v>1.0000000000000005E-2</c:v>
                </c:pt>
                <c:pt idx="3067">
                  <c:v>1.0000000000000005E-2</c:v>
                </c:pt>
                <c:pt idx="3068">
                  <c:v>1.0000000000000005E-2</c:v>
                </c:pt>
                <c:pt idx="3069">
                  <c:v>1.0000000000000005E-2</c:v>
                </c:pt>
                <c:pt idx="3070">
                  <c:v>2.0000000000000011E-2</c:v>
                </c:pt>
                <c:pt idx="3071">
                  <c:v>2.0000000000000011E-2</c:v>
                </c:pt>
                <c:pt idx="3072">
                  <c:v>2.0000000000000011E-2</c:v>
                </c:pt>
                <c:pt idx="3073">
                  <c:v>2.0000000000000011E-2</c:v>
                </c:pt>
                <c:pt idx="3074">
                  <c:v>4.0000000000000022E-2</c:v>
                </c:pt>
                <c:pt idx="3075">
                  <c:v>0.05</c:v>
                </c:pt>
                <c:pt idx="3076">
                  <c:v>2.0000000000000011E-2</c:v>
                </c:pt>
                <c:pt idx="3077">
                  <c:v>3.0000000000000002E-2</c:v>
                </c:pt>
                <c:pt idx="3078">
                  <c:v>2.0000000000000011E-2</c:v>
                </c:pt>
                <c:pt idx="3079">
                  <c:v>1.0000000000000005E-2</c:v>
                </c:pt>
                <c:pt idx="3080">
                  <c:v>1.0000000000000005E-2</c:v>
                </c:pt>
                <c:pt idx="3081">
                  <c:v>2.0000000000000011E-2</c:v>
                </c:pt>
                <c:pt idx="3082">
                  <c:v>2.0000000000000011E-2</c:v>
                </c:pt>
                <c:pt idx="3083">
                  <c:v>2.0000000000000011E-2</c:v>
                </c:pt>
                <c:pt idx="3084">
                  <c:v>2.0000000000000011E-2</c:v>
                </c:pt>
                <c:pt idx="3085">
                  <c:v>2.0000000000000011E-2</c:v>
                </c:pt>
                <c:pt idx="3086">
                  <c:v>2.0000000000000011E-2</c:v>
                </c:pt>
                <c:pt idx="3087">
                  <c:v>3.0000000000000002E-2</c:v>
                </c:pt>
                <c:pt idx="3088">
                  <c:v>3.0000000000000002E-2</c:v>
                </c:pt>
                <c:pt idx="3089">
                  <c:v>4.0000000000000022E-2</c:v>
                </c:pt>
                <c:pt idx="3090">
                  <c:v>4.0000000000000022E-2</c:v>
                </c:pt>
                <c:pt idx="3091">
                  <c:v>3.0000000000000002E-2</c:v>
                </c:pt>
                <c:pt idx="3092">
                  <c:v>3.0000000000000002E-2</c:v>
                </c:pt>
                <c:pt idx="3093">
                  <c:v>3.0000000000000002E-2</c:v>
                </c:pt>
                <c:pt idx="3094">
                  <c:v>4.0000000000000022E-2</c:v>
                </c:pt>
                <c:pt idx="3095">
                  <c:v>4.0000000000000022E-2</c:v>
                </c:pt>
                <c:pt idx="3096">
                  <c:v>3.0000000000000002E-2</c:v>
                </c:pt>
                <c:pt idx="3097">
                  <c:v>3.0000000000000002E-2</c:v>
                </c:pt>
                <c:pt idx="3098">
                  <c:v>2.0000000000000011E-2</c:v>
                </c:pt>
                <c:pt idx="3099">
                  <c:v>2.0000000000000011E-2</c:v>
                </c:pt>
                <c:pt idx="3100">
                  <c:v>4.0000000000000022E-2</c:v>
                </c:pt>
                <c:pt idx="3101">
                  <c:v>0.05</c:v>
                </c:pt>
                <c:pt idx="3102">
                  <c:v>2.0000000000000011E-2</c:v>
                </c:pt>
                <c:pt idx="3103">
                  <c:v>0.05</c:v>
                </c:pt>
                <c:pt idx="3104">
                  <c:v>6.0000000000000026E-2</c:v>
                </c:pt>
                <c:pt idx="3105">
                  <c:v>1.0000000000000005E-2</c:v>
                </c:pt>
                <c:pt idx="3106">
                  <c:v>4.0000000000000022E-2</c:v>
                </c:pt>
                <c:pt idx="3107">
                  <c:v>3.0000000000000002E-2</c:v>
                </c:pt>
                <c:pt idx="3108">
                  <c:v>1.0000000000000005E-2</c:v>
                </c:pt>
                <c:pt idx="3109">
                  <c:v>2.0000000000000011E-2</c:v>
                </c:pt>
                <c:pt idx="3110">
                  <c:v>2.0000000000000011E-2</c:v>
                </c:pt>
                <c:pt idx="3111">
                  <c:v>1.0000000000000005E-2</c:v>
                </c:pt>
                <c:pt idx="3112">
                  <c:v>2.0000000000000011E-2</c:v>
                </c:pt>
                <c:pt idx="3113">
                  <c:v>3.0000000000000002E-2</c:v>
                </c:pt>
                <c:pt idx="3114">
                  <c:v>3.0000000000000002E-2</c:v>
                </c:pt>
                <c:pt idx="3115">
                  <c:v>3.0000000000000002E-2</c:v>
                </c:pt>
                <c:pt idx="3116">
                  <c:v>0.05</c:v>
                </c:pt>
                <c:pt idx="3117">
                  <c:v>3.0000000000000002E-2</c:v>
                </c:pt>
                <c:pt idx="3118">
                  <c:v>3.0000000000000002E-2</c:v>
                </c:pt>
                <c:pt idx="3119">
                  <c:v>3.0000000000000002E-2</c:v>
                </c:pt>
                <c:pt idx="3120">
                  <c:v>3.0000000000000002E-2</c:v>
                </c:pt>
                <c:pt idx="3121">
                  <c:v>3.0000000000000002E-2</c:v>
                </c:pt>
                <c:pt idx="3122">
                  <c:v>3.0000000000000002E-2</c:v>
                </c:pt>
                <c:pt idx="3123">
                  <c:v>2.0000000000000011E-2</c:v>
                </c:pt>
                <c:pt idx="3124">
                  <c:v>3.0000000000000002E-2</c:v>
                </c:pt>
                <c:pt idx="3125">
                  <c:v>2.0000000000000011E-2</c:v>
                </c:pt>
                <c:pt idx="3126">
                  <c:v>2.0000000000000011E-2</c:v>
                </c:pt>
                <c:pt idx="3127">
                  <c:v>4.0000000000000022E-2</c:v>
                </c:pt>
                <c:pt idx="3128">
                  <c:v>0.05</c:v>
                </c:pt>
                <c:pt idx="3129">
                  <c:v>1.0000000000000005E-2</c:v>
                </c:pt>
                <c:pt idx="3130">
                  <c:v>2.0000000000000011E-2</c:v>
                </c:pt>
                <c:pt idx="3131">
                  <c:v>2.0000000000000011E-2</c:v>
                </c:pt>
                <c:pt idx="3132">
                  <c:v>2.0000000000000011E-2</c:v>
                </c:pt>
                <c:pt idx="3133">
                  <c:v>3.0000000000000002E-2</c:v>
                </c:pt>
                <c:pt idx="3134">
                  <c:v>2.0000000000000011E-2</c:v>
                </c:pt>
                <c:pt idx="3135">
                  <c:v>2.0000000000000011E-2</c:v>
                </c:pt>
                <c:pt idx="3136">
                  <c:v>1.0000000000000005E-2</c:v>
                </c:pt>
                <c:pt idx="3137">
                  <c:v>1.0000000000000005E-2</c:v>
                </c:pt>
                <c:pt idx="3138">
                  <c:v>1.0000000000000005E-2</c:v>
                </c:pt>
                <c:pt idx="3139">
                  <c:v>2.0000000000000011E-2</c:v>
                </c:pt>
                <c:pt idx="3140">
                  <c:v>2.0000000000000011E-2</c:v>
                </c:pt>
                <c:pt idx="3141">
                  <c:v>2.0000000000000011E-2</c:v>
                </c:pt>
                <c:pt idx="3142">
                  <c:v>2.0000000000000011E-2</c:v>
                </c:pt>
                <c:pt idx="3143">
                  <c:v>2.0000000000000011E-2</c:v>
                </c:pt>
                <c:pt idx="3144">
                  <c:v>2.0000000000000011E-2</c:v>
                </c:pt>
                <c:pt idx="3145">
                  <c:v>4.0000000000000022E-2</c:v>
                </c:pt>
                <c:pt idx="3146">
                  <c:v>2.0000000000000011E-2</c:v>
                </c:pt>
                <c:pt idx="3147">
                  <c:v>2.0000000000000011E-2</c:v>
                </c:pt>
                <c:pt idx="3148">
                  <c:v>4.0000000000000022E-2</c:v>
                </c:pt>
                <c:pt idx="3149">
                  <c:v>4.0000000000000022E-2</c:v>
                </c:pt>
                <c:pt idx="3150">
                  <c:v>4.0000000000000022E-2</c:v>
                </c:pt>
                <c:pt idx="3151">
                  <c:v>1.0000000000000005E-2</c:v>
                </c:pt>
                <c:pt idx="3152">
                  <c:v>0.05</c:v>
                </c:pt>
                <c:pt idx="3153">
                  <c:v>0.05</c:v>
                </c:pt>
                <c:pt idx="3154">
                  <c:v>6.0000000000000026E-2</c:v>
                </c:pt>
                <c:pt idx="3155">
                  <c:v>2.0000000000000011E-2</c:v>
                </c:pt>
                <c:pt idx="3156">
                  <c:v>1.0000000000000005E-2</c:v>
                </c:pt>
                <c:pt idx="3157">
                  <c:v>1.0000000000000005E-2</c:v>
                </c:pt>
                <c:pt idx="3158">
                  <c:v>3.0000000000000002E-2</c:v>
                </c:pt>
                <c:pt idx="3159">
                  <c:v>2.0000000000000011E-2</c:v>
                </c:pt>
                <c:pt idx="3160">
                  <c:v>4.0000000000000022E-2</c:v>
                </c:pt>
                <c:pt idx="3161">
                  <c:v>7.0000000000000021E-2</c:v>
                </c:pt>
                <c:pt idx="3162">
                  <c:v>7.0000000000000021E-2</c:v>
                </c:pt>
                <c:pt idx="3163">
                  <c:v>6.0000000000000026E-2</c:v>
                </c:pt>
                <c:pt idx="3164">
                  <c:v>6.0000000000000026E-2</c:v>
                </c:pt>
                <c:pt idx="3165">
                  <c:v>7.0000000000000021E-2</c:v>
                </c:pt>
                <c:pt idx="3166">
                  <c:v>0.05</c:v>
                </c:pt>
                <c:pt idx="3167">
                  <c:v>4.0000000000000022E-2</c:v>
                </c:pt>
                <c:pt idx="3168">
                  <c:v>8.0000000000000043E-2</c:v>
                </c:pt>
                <c:pt idx="3169">
                  <c:v>8.0000000000000043E-2</c:v>
                </c:pt>
                <c:pt idx="3170">
                  <c:v>2.0000000000000011E-2</c:v>
                </c:pt>
                <c:pt idx="3171">
                  <c:v>2.0000000000000011E-2</c:v>
                </c:pt>
                <c:pt idx="3172">
                  <c:v>2.0000000000000011E-2</c:v>
                </c:pt>
                <c:pt idx="3173">
                  <c:v>2.0000000000000011E-2</c:v>
                </c:pt>
                <c:pt idx="3174">
                  <c:v>2.0000000000000011E-2</c:v>
                </c:pt>
                <c:pt idx="3175">
                  <c:v>3.0000000000000002E-2</c:v>
                </c:pt>
                <c:pt idx="3176">
                  <c:v>3.0000000000000002E-2</c:v>
                </c:pt>
                <c:pt idx="3177">
                  <c:v>1.0000000000000005E-2</c:v>
                </c:pt>
                <c:pt idx="3178">
                  <c:v>3.0000000000000002E-2</c:v>
                </c:pt>
                <c:pt idx="3179">
                  <c:v>4.0000000000000022E-2</c:v>
                </c:pt>
                <c:pt idx="3180">
                  <c:v>1.0000000000000005E-2</c:v>
                </c:pt>
                <c:pt idx="3181">
                  <c:v>4.0000000000000022E-2</c:v>
                </c:pt>
                <c:pt idx="3182">
                  <c:v>7.0000000000000021E-2</c:v>
                </c:pt>
                <c:pt idx="3183">
                  <c:v>8.0000000000000043E-2</c:v>
                </c:pt>
                <c:pt idx="3184">
                  <c:v>7.0000000000000021E-2</c:v>
                </c:pt>
                <c:pt idx="3185">
                  <c:v>9.0000000000000024E-2</c:v>
                </c:pt>
                <c:pt idx="3186">
                  <c:v>9.0000000000000024E-2</c:v>
                </c:pt>
                <c:pt idx="3187">
                  <c:v>0.1</c:v>
                </c:pt>
                <c:pt idx="3188">
                  <c:v>0.12000000000000002</c:v>
                </c:pt>
                <c:pt idx="3189">
                  <c:v>0.12000000000000002</c:v>
                </c:pt>
                <c:pt idx="3190">
                  <c:v>0.11</c:v>
                </c:pt>
                <c:pt idx="3191">
                  <c:v>9.0000000000000024E-2</c:v>
                </c:pt>
                <c:pt idx="3192">
                  <c:v>6.0000000000000026E-2</c:v>
                </c:pt>
                <c:pt idx="3193">
                  <c:v>6.0000000000000026E-2</c:v>
                </c:pt>
                <c:pt idx="3194">
                  <c:v>4.0000000000000022E-2</c:v>
                </c:pt>
                <c:pt idx="3195">
                  <c:v>2.0000000000000011E-2</c:v>
                </c:pt>
                <c:pt idx="3196">
                  <c:v>2.0000000000000011E-2</c:v>
                </c:pt>
                <c:pt idx="3197">
                  <c:v>1.0000000000000005E-2</c:v>
                </c:pt>
                <c:pt idx="3198">
                  <c:v>2.0000000000000011E-2</c:v>
                </c:pt>
                <c:pt idx="3199">
                  <c:v>2.0000000000000011E-2</c:v>
                </c:pt>
                <c:pt idx="3200">
                  <c:v>2.0000000000000011E-2</c:v>
                </c:pt>
                <c:pt idx="3201">
                  <c:v>2.0000000000000011E-2</c:v>
                </c:pt>
                <c:pt idx="3202">
                  <c:v>2.0000000000000011E-2</c:v>
                </c:pt>
                <c:pt idx="3203">
                  <c:v>2.0000000000000011E-2</c:v>
                </c:pt>
                <c:pt idx="3204">
                  <c:v>2.0000000000000011E-2</c:v>
                </c:pt>
                <c:pt idx="3205">
                  <c:v>2.0000000000000011E-2</c:v>
                </c:pt>
                <c:pt idx="3206">
                  <c:v>6.0000000000000026E-2</c:v>
                </c:pt>
                <c:pt idx="3207">
                  <c:v>4.0000000000000022E-2</c:v>
                </c:pt>
                <c:pt idx="3208">
                  <c:v>0.1</c:v>
                </c:pt>
                <c:pt idx="3209">
                  <c:v>0.1</c:v>
                </c:pt>
                <c:pt idx="3210">
                  <c:v>0.11</c:v>
                </c:pt>
                <c:pt idx="3211">
                  <c:v>0.13</c:v>
                </c:pt>
                <c:pt idx="3212">
                  <c:v>0.16</c:v>
                </c:pt>
                <c:pt idx="3213">
                  <c:v>0.16</c:v>
                </c:pt>
                <c:pt idx="3214">
                  <c:v>0.16</c:v>
                </c:pt>
                <c:pt idx="3215">
                  <c:v>0.13</c:v>
                </c:pt>
                <c:pt idx="3216">
                  <c:v>0.12000000000000002</c:v>
                </c:pt>
                <c:pt idx="3217">
                  <c:v>0.1</c:v>
                </c:pt>
                <c:pt idx="3218">
                  <c:v>6.0000000000000026E-2</c:v>
                </c:pt>
                <c:pt idx="3219">
                  <c:v>0.12000000000000002</c:v>
                </c:pt>
                <c:pt idx="3220">
                  <c:v>0.14000000000000001</c:v>
                </c:pt>
                <c:pt idx="3221">
                  <c:v>0.1</c:v>
                </c:pt>
                <c:pt idx="3222">
                  <c:v>0.1</c:v>
                </c:pt>
                <c:pt idx="3223">
                  <c:v>9.0000000000000024E-2</c:v>
                </c:pt>
                <c:pt idx="3224">
                  <c:v>8.0000000000000043E-2</c:v>
                </c:pt>
                <c:pt idx="3225">
                  <c:v>9.0000000000000024E-2</c:v>
                </c:pt>
                <c:pt idx="3226">
                  <c:v>0.11</c:v>
                </c:pt>
                <c:pt idx="3227">
                  <c:v>8.0000000000000043E-2</c:v>
                </c:pt>
                <c:pt idx="3228">
                  <c:v>0.1</c:v>
                </c:pt>
                <c:pt idx="3229">
                  <c:v>6.0000000000000026E-2</c:v>
                </c:pt>
                <c:pt idx="3230">
                  <c:v>3.0000000000000002E-2</c:v>
                </c:pt>
                <c:pt idx="3231">
                  <c:v>4.0000000000000022E-2</c:v>
                </c:pt>
                <c:pt idx="3232">
                  <c:v>4.0000000000000022E-2</c:v>
                </c:pt>
                <c:pt idx="3233">
                  <c:v>4.0000000000000022E-2</c:v>
                </c:pt>
                <c:pt idx="3234">
                  <c:v>0.05</c:v>
                </c:pt>
                <c:pt idx="3235">
                  <c:v>3.0000000000000002E-2</c:v>
                </c:pt>
                <c:pt idx="3236">
                  <c:v>4.0000000000000022E-2</c:v>
                </c:pt>
                <c:pt idx="3237">
                  <c:v>0.05</c:v>
                </c:pt>
                <c:pt idx="3238">
                  <c:v>3.0000000000000002E-2</c:v>
                </c:pt>
                <c:pt idx="3239">
                  <c:v>7.0000000000000021E-2</c:v>
                </c:pt>
                <c:pt idx="3240">
                  <c:v>8.0000000000000043E-2</c:v>
                </c:pt>
                <c:pt idx="3241">
                  <c:v>7.0000000000000021E-2</c:v>
                </c:pt>
                <c:pt idx="3242">
                  <c:v>6.0000000000000026E-2</c:v>
                </c:pt>
                <c:pt idx="3243">
                  <c:v>8.0000000000000043E-2</c:v>
                </c:pt>
                <c:pt idx="3244">
                  <c:v>8.0000000000000043E-2</c:v>
                </c:pt>
                <c:pt idx="3245">
                  <c:v>0.05</c:v>
                </c:pt>
                <c:pt idx="3246">
                  <c:v>6.0000000000000026E-2</c:v>
                </c:pt>
                <c:pt idx="3247">
                  <c:v>0.05</c:v>
                </c:pt>
                <c:pt idx="3248">
                  <c:v>2.0000000000000011E-2</c:v>
                </c:pt>
                <c:pt idx="3249">
                  <c:v>3.0000000000000002E-2</c:v>
                </c:pt>
                <c:pt idx="3250">
                  <c:v>3.0000000000000002E-2</c:v>
                </c:pt>
                <c:pt idx="3251">
                  <c:v>3.0000000000000002E-2</c:v>
                </c:pt>
                <c:pt idx="3252">
                  <c:v>4.0000000000000022E-2</c:v>
                </c:pt>
                <c:pt idx="3253">
                  <c:v>3.0000000000000002E-2</c:v>
                </c:pt>
                <c:pt idx="3254">
                  <c:v>4.0000000000000022E-2</c:v>
                </c:pt>
                <c:pt idx="3255">
                  <c:v>4.0000000000000022E-2</c:v>
                </c:pt>
                <c:pt idx="3256">
                  <c:v>3.0000000000000002E-2</c:v>
                </c:pt>
                <c:pt idx="3257">
                  <c:v>3.0000000000000002E-2</c:v>
                </c:pt>
                <c:pt idx="3258">
                  <c:v>0.05</c:v>
                </c:pt>
                <c:pt idx="3259">
                  <c:v>2.0000000000000011E-2</c:v>
                </c:pt>
                <c:pt idx="3260">
                  <c:v>2.0000000000000011E-2</c:v>
                </c:pt>
                <c:pt idx="3261">
                  <c:v>3.0000000000000002E-2</c:v>
                </c:pt>
                <c:pt idx="3262">
                  <c:v>2.0000000000000011E-2</c:v>
                </c:pt>
                <c:pt idx="3263">
                  <c:v>2.0000000000000011E-2</c:v>
                </c:pt>
                <c:pt idx="3264">
                  <c:v>2.0000000000000011E-2</c:v>
                </c:pt>
                <c:pt idx="3265">
                  <c:v>2.0000000000000011E-2</c:v>
                </c:pt>
                <c:pt idx="3266">
                  <c:v>2.0000000000000011E-2</c:v>
                </c:pt>
                <c:pt idx="3267">
                  <c:v>3.0000000000000002E-2</c:v>
                </c:pt>
                <c:pt idx="3268">
                  <c:v>0.05</c:v>
                </c:pt>
                <c:pt idx="3269">
                  <c:v>2.0000000000000011E-2</c:v>
                </c:pt>
                <c:pt idx="3270">
                  <c:v>3.0000000000000002E-2</c:v>
                </c:pt>
                <c:pt idx="3271">
                  <c:v>3.0000000000000002E-2</c:v>
                </c:pt>
                <c:pt idx="3272">
                  <c:v>0.05</c:v>
                </c:pt>
                <c:pt idx="3273">
                  <c:v>7.0000000000000021E-2</c:v>
                </c:pt>
                <c:pt idx="3274">
                  <c:v>0.05</c:v>
                </c:pt>
                <c:pt idx="3275">
                  <c:v>0.05</c:v>
                </c:pt>
                <c:pt idx="3276">
                  <c:v>0.17</c:v>
                </c:pt>
                <c:pt idx="3277">
                  <c:v>8.0000000000000043E-2</c:v>
                </c:pt>
                <c:pt idx="3278">
                  <c:v>4.0000000000000022E-2</c:v>
                </c:pt>
                <c:pt idx="3279">
                  <c:v>9.0000000000000024E-2</c:v>
                </c:pt>
                <c:pt idx="3280">
                  <c:v>6.0000000000000026E-2</c:v>
                </c:pt>
                <c:pt idx="3281">
                  <c:v>9.0000000000000024E-2</c:v>
                </c:pt>
                <c:pt idx="3282">
                  <c:v>0.1</c:v>
                </c:pt>
                <c:pt idx="3283">
                  <c:v>9.0000000000000024E-2</c:v>
                </c:pt>
                <c:pt idx="3284">
                  <c:v>8.0000000000000043E-2</c:v>
                </c:pt>
                <c:pt idx="3285">
                  <c:v>7.0000000000000021E-2</c:v>
                </c:pt>
                <c:pt idx="3286">
                  <c:v>6.0000000000000026E-2</c:v>
                </c:pt>
                <c:pt idx="3287">
                  <c:v>8.0000000000000043E-2</c:v>
                </c:pt>
                <c:pt idx="3288">
                  <c:v>0.05</c:v>
                </c:pt>
                <c:pt idx="3289">
                  <c:v>0.05</c:v>
                </c:pt>
                <c:pt idx="3290">
                  <c:v>2.0000000000000011E-2</c:v>
                </c:pt>
                <c:pt idx="3291">
                  <c:v>2.0000000000000011E-2</c:v>
                </c:pt>
                <c:pt idx="3292">
                  <c:v>0.05</c:v>
                </c:pt>
                <c:pt idx="3293">
                  <c:v>4.0000000000000022E-2</c:v>
                </c:pt>
                <c:pt idx="3294">
                  <c:v>1.0000000000000005E-2</c:v>
                </c:pt>
                <c:pt idx="3295">
                  <c:v>6.0000000000000026E-2</c:v>
                </c:pt>
                <c:pt idx="3296">
                  <c:v>4.0000000000000022E-2</c:v>
                </c:pt>
                <c:pt idx="3297">
                  <c:v>2.0000000000000011E-2</c:v>
                </c:pt>
                <c:pt idx="3298">
                  <c:v>4.0000000000000022E-2</c:v>
                </c:pt>
                <c:pt idx="3299">
                  <c:v>3.0000000000000002E-2</c:v>
                </c:pt>
                <c:pt idx="3300">
                  <c:v>3.0000000000000002E-2</c:v>
                </c:pt>
                <c:pt idx="3301">
                  <c:v>1.0000000000000005E-2</c:v>
                </c:pt>
                <c:pt idx="3302">
                  <c:v>4.0000000000000022E-2</c:v>
                </c:pt>
                <c:pt idx="3303">
                  <c:v>2.0000000000000011E-2</c:v>
                </c:pt>
                <c:pt idx="3304">
                  <c:v>2.0000000000000011E-2</c:v>
                </c:pt>
                <c:pt idx="3305">
                  <c:v>2.0000000000000011E-2</c:v>
                </c:pt>
                <c:pt idx="3306">
                  <c:v>0.05</c:v>
                </c:pt>
                <c:pt idx="3307">
                  <c:v>3.0000000000000002E-2</c:v>
                </c:pt>
                <c:pt idx="3308">
                  <c:v>3.0000000000000002E-2</c:v>
                </c:pt>
                <c:pt idx="3309">
                  <c:v>3.0000000000000002E-2</c:v>
                </c:pt>
                <c:pt idx="3310">
                  <c:v>3.0000000000000002E-2</c:v>
                </c:pt>
                <c:pt idx="3311">
                  <c:v>3.0000000000000002E-2</c:v>
                </c:pt>
                <c:pt idx="3312">
                  <c:v>3.0000000000000002E-2</c:v>
                </c:pt>
                <c:pt idx="3313">
                  <c:v>4.0000000000000022E-2</c:v>
                </c:pt>
                <c:pt idx="3314">
                  <c:v>8.0000000000000043E-2</c:v>
                </c:pt>
                <c:pt idx="3315">
                  <c:v>0.05</c:v>
                </c:pt>
                <c:pt idx="3316">
                  <c:v>0.05</c:v>
                </c:pt>
                <c:pt idx="3317">
                  <c:v>4.0000000000000022E-2</c:v>
                </c:pt>
                <c:pt idx="3318">
                  <c:v>6.0000000000000026E-2</c:v>
                </c:pt>
                <c:pt idx="3319">
                  <c:v>6.0000000000000026E-2</c:v>
                </c:pt>
                <c:pt idx="3320">
                  <c:v>2.0000000000000011E-2</c:v>
                </c:pt>
                <c:pt idx="3321">
                  <c:v>1.0000000000000005E-2</c:v>
                </c:pt>
                <c:pt idx="3322">
                  <c:v>2.0000000000000011E-2</c:v>
                </c:pt>
                <c:pt idx="3323">
                  <c:v>1.0000000000000005E-2</c:v>
                </c:pt>
                <c:pt idx="3324">
                  <c:v>1.0000000000000005E-2</c:v>
                </c:pt>
                <c:pt idx="3325">
                  <c:v>2.0000000000000011E-2</c:v>
                </c:pt>
                <c:pt idx="3326">
                  <c:v>2.0000000000000011E-2</c:v>
                </c:pt>
                <c:pt idx="3327">
                  <c:v>2.0000000000000011E-2</c:v>
                </c:pt>
                <c:pt idx="3328">
                  <c:v>2.0000000000000011E-2</c:v>
                </c:pt>
                <c:pt idx="3329">
                  <c:v>4.0000000000000022E-2</c:v>
                </c:pt>
                <c:pt idx="3330">
                  <c:v>7.0000000000000021E-2</c:v>
                </c:pt>
                <c:pt idx="3331">
                  <c:v>0.05</c:v>
                </c:pt>
                <c:pt idx="3332">
                  <c:v>7.0000000000000021E-2</c:v>
                </c:pt>
                <c:pt idx="3333">
                  <c:v>9.0000000000000024E-2</c:v>
                </c:pt>
                <c:pt idx="3334">
                  <c:v>8.0000000000000043E-2</c:v>
                </c:pt>
                <c:pt idx="3335">
                  <c:v>9.0000000000000024E-2</c:v>
                </c:pt>
                <c:pt idx="3336">
                  <c:v>9.0000000000000024E-2</c:v>
                </c:pt>
                <c:pt idx="3337">
                  <c:v>8.0000000000000043E-2</c:v>
                </c:pt>
                <c:pt idx="3338">
                  <c:v>0.05</c:v>
                </c:pt>
                <c:pt idx="3339">
                  <c:v>4.0000000000000022E-2</c:v>
                </c:pt>
                <c:pt idx="3340">
                  <c:v>3.0000000000000002E-2</c:v>
                </c:pt>
                <c:pt idx="3341">
                  <c:v>2.0000000000000011E-2</c:v>
                </c:pt>
                <c:pt idx="3342">
                  <c:v>2.0000000000000011E-2</c:v>
                </c:pt>
                <c:pt idx="3343">
                  <c:v>2.0000000000000011E-2</c:v>
                </c:pt>
                <c:pt idx="3344">
                  <c:v>2.0000000000000011E-2</c:v>
                </c:pt>
                <c:pt idx="3345">
                  <c:v>2.0000000000000011E-2</c:v>
                </c:pt>
                <c:pt idx="3346">
                  <c:v>2.0000000000000011E-2</c:v>
                </c:pt>
                <c:pt idx="3347">
                  <c:v>3.0000000000000002E-2</c:v>
                </c:pt>
                <c:pt idx="3348">
                  <c:v>3.0000000000000002E-2</c:v>
                </c:pt>
                <c:pt idx="3349">
                  <c:v>6.0000000000000026E-2</c:v>
                </c:pt>
                <c:pt idx="3350">
                  <c:v>8.0000000000000043E-2</c:v>
                </c:pt>
                <c:pt idx="3351">
                  <c:v>7.0000000000000021E-2</c:v>
                </c:pt>
                <c:pt idx="3352">
                  <c:v>7.0000000000000021E-2</c:v>
                </c:pt>
                <c:pt idx="3353">
                  <c:v>0.05</c:v>
                </c:pt>
                <c:pt idx="3354">
                  <c:v>6.0000000000000026E-2</c:v>
                </c:pt>
                <c:pt idx="3355">
                  <c:v>3.0000000000000002E-2</c:v>
                </c:pt>
                <c:pt idx="3356">
                  <c:v>2.0000000000000011E-2</c:v>
                </c:pt>
                <c:pt idx="3357">
                  <c:v>3.0000000000000002E-2</c:v>
                </c:pt>
                <c:pt idx="3358">
                  <c:v>2.0000000000000011E-2</c:v>
                </c:pt>
                <c:pt idx="3359">
                  <c:v>2.0000000000000011E-2</c:v>
                </c:pt>
                <c:pt idx="3360">
                  <c:v>3.0000000000000002E-2</c:v>
                </c:pt>
                <c:pt idx="3361">
                  <c:v>1.0000000000000005E-2</c:v>
                </c:pt>
                <c:pt idx="3362">
                  <c:v>1.0000000000000005E-2</c:v>
                </c:pt>
                <c:pt idx="3363">
                  <c:v>3.0000000000000002E-2</c:v>
                </c:pt>
                <c:pt idx="3364">
                  <c:v>2.0000000000000011E-2</c:v>
                </c:pt>
                <c:pt idx="3365">
                  <c:v>3.0000000000000002E-2</c:v>
                </c:pt>
                <c:pt idx="3366">
                  <c:v>0.05</c:v>
                </c:pt>
                <c:pt idx="3367">
                  <c:v>3.0000000000000002E-2</c:v>
                </c:pt>
                <c:pt idx="3368">
                  <c:v>6.0000000000000026E-2</c:v>
                </c:pt>
                <c:pt idx="3369">
                  <c:v>7.0000000000000021E-2</c:v>
                </c:pt>
                <c:pt idx="3370">
                  <c:v>7.0000000000000021E-2</c:v>
                </c:pt>
                <c:pt idx="3371">
                  <c:v>0.05</c:v>
                </c:pt>
                <c:pt idx="3372">
                  <c:v>7.0000000000000021E-2</c:v>
                </c:pt>
                <c:pt idx="3373">
                  <c:v>4.0000000000000022E-2</c:v>
                </c:pt>
                <c:pt idx="3374">
                  <c:v>4.0000000000000022E-2</c:v>
                </c:pt>
                <c:pt idx="3375">
                  <c:v>4.0000000000000022E-2</c:v>
                </c:pt>
                <c:pt idx="3376">
                  <c:v>3.0000000000000002E-2</c:v>
                </c:pt>
                <c:pt idx="3377">
                  <c:v>4.0000000000000022E-2</c:v>
                </c:pt>
                <c:pt idx="3378">
                  <c:v>6.0000000000000026E-2</c:v>
                </c:pt>
                <c:pt idx="3379">
                  <c:v>0.05</c:v>
                </c:pt>
                <c:pt idx="3380">
                  <c:v>0.05</c:v>
                </c:pt>
                <c:pt idx="3381">
                  <c:v>8.0000000000000043E-2</c:v>
                </c:pt>
                <c:pt idx="3382">
                  <c:v>8.0000000000000043E-2</c:v>
                </c:pt>
                <c:pt idx="3383">
                  <c:v>7.0000000000000021E-2</c:v>
                </c:pt>
                <c:pt idx="3384">
                  <c:v>9.0000000000000024E-2</c:v>
                </c:pt>
                <c:pt idx="3385">
                  <c:v>0.1</c:v>
                </c:pt>
                <c:pt idx="3386">
                  <c:v>4.0000000000000022E-2</c:v>
                </c:pt>
                <c:pt idx="3387">
                  <c:v>4.0000000000000022E-2</c:v>
                </c:pt>
                <c:pt idx="3388">
                  <c:v>4.0000000000000022E-2</c:v>
                </c:pt>
                <c:pt idx="3389">
                  <c:v>3.0000000000000002E-2</c:v>
                </c:pt>
                <c:pt idx="3390">
                  <c:v>2.0000000000000011E-2</c:v>
                </c:pt>
                <c:pt idx="3391">
                  <c:v>3.0000000000000002E-2</c:v>
                </c:pt>
                <c:pt idx="3392">
                  <c:v>2.0000000000000011E-2</c:v>
                </c:pt>
                <c:pt idx="3393">
                  <c:v>2.0000000000000011E-2</c:v>
                </c:pt>
                <c:pt idx="3394">
                  <c:v>1.0000000000000005E-2</c:v>
                </c:pt>
                <c:pt idx="3395">
                  <c:v>1.0000000000000005E-2</c:v>
                </c:pt>
                <c:pt idx="3396">
                  <c:v>2.0000000000000011E-2</c:v>
                </c:pt>
                <c:pt idx="3397">
                  <c:v>2.0000000000000011E-2</c:v>
                </c:pt>
                <c:pt idx="3398">
                  <c:v>2.0000000000000011E-2</c:v>
                </c:pt>
                <c:pt idx="3399">
                  <c:v>2.0000000000000011E-2</c:v>
                </c:pt>
                <c:pt idx="3400">
                  <c:v>3.0000000000000002E-2</c:v>
                </c:pt>
                <c:pt idx="3401">
                  <c:v>3.0000000000000002E-2</c:v>
                </c:pt>
                <c:pt idx="3402">
                  <c:v>2.0000000000000011E-2</c:v>
                </c:pt>
                <c:pt idx="3403">
                  <c:v>1.0000000000000005E-2</c:v>
                </c:pt>
                <c:pt idx="3404">
                  <c:v>2.0000000000000011E-2</c:v>
                </c:pt>
                <c:pt idx="3405">
                  <c:v>2.0000000000000011E-2</c:v>
                </c:pt>
                <c:pt idx="3406">
                  <c:v>0.05</c:v>
                </c:pt>
                <c:pt idx="3407">
                  <c:v>8.0000000000000043E-2</c:v>
                </c:pt>
                <c:pt idx="3408">
                  <c:v>6.0000000000000026E-2</c:v>
                </c:pt>
                <c:pt idx="3409">
                  <c:v>8.0000000000000043E-2</c:v>
                </c:pt>
                <c:pt idx="3410">
                  <c:v>8.0000000000000043E-2</c:v>
                </c:pt>
                <c:pt idx="3411">
                  <c:v>7.0000000000000021E-2</c:v>
                </c:pt>
                <c:pt idx="3412">
                  <c:v>4.0000000000000022E-2</c:v>
                </c:pt>
                <c:pt idx="3413">
                  <c:v>0.05</c:v>
                </c:pt>
                <c:pt idx="3414">
                  <c:v>7.0000000000000021E-2</c:v>
                </c:pt>
                <c:pt idx="3415">
                  <c:v>4.0000000000000022E-2</c:v>
                </c:pt>
                <c:pt idx="3416">
                  <c:v>4.0000000000000022E-2</c:v>
                </c:pt>
                <c:pt idx="3417">
                  <c:v>4.0000000000000022E-2</c:v>
                </c:pt>
                <c:pt idx="3418">
                  <c:v>4.0000000000000022E-2</c:v>
                </c:pt>
                <c:pt idx="3419">
                  <c:v>3.0000000000000002E-2</c:v>
                </c:pt>
                <c:pt idx="3420">
                  <c:v>4.0000000000000022E-2</c:v>
                </c:pt>
                <c:pt idx="3421">
                  <c:v>3.0000000000000002E-2</c:v>
                </c:pt>
                <c:pt idx="3422">
                  <c:v>2.0000000000000011E-2</c:v>
                </c:pt>
                <c:pt idx="3423">
                  <c:v>2.0000000000000011E-2</c:v>
                </c:pt>
                <c:pt idx="3424">
                  <c:v>3.0000000000000002E-2</c:v>
                </c:pt>
                <c:pt idx="3425">
                  <c:v>2.0000000000000011E-2</c:v>
                </c:pt>
                <c:pt idx="3426">
                  <c:v>3.0000000000000002E-2</c:v>
                </c:pt>
                <c:pt idx="3427">
                  <c:v>2.0000000000000011E-2</c:v>
                </c:pt>
                <c:pt idx="3428">
                  <c:v>2.0000000000000011E-2</c:v>
                </c:pt>
                <c:pt idx="3429">
                  <c:v>2.0000000000000011E-2</c:v>
                </c:pt>
                <c:pt idx="3430">
                  <c:v>2.0000000000000011E-2</c:v>
                </c:pt>
                <c:pt idx="3431">
                  <c:v>3.0000000000000002E-2</c:v>
                </c:pt>
                <c:pt idx="3432">
                  <c:v>2.0000000000000011E-2</c:v>
                </c:pt>
                <c:pt idx="3433">
                  <c:v>2.0000000000000011E-2</c:v>
                </c:pt>
                <c:pt idx="3434">
                  <c:v>2.0000000000000011E-2</c:v>
                </c:pt>
                <c:pt idx="3435">
                  <c:v>2.0000000000000011E-2</c:v>
                </c:pt>
                <c:pt idx="3436">
                  <c:v>2.0000000000000011E-2</c:v>
                </c:pt>
                <c:pt idx="3437">
                  <c:v>2.0000000000000011E-2</c:v>
                </c:pt>
                <c:pt idx="3438">
                  <c:v>1.0000000000000005E-2</c:v>
                </c:pt>
                <c:pt idx="3439">
                  <c:v>2.0000000000000011E-2</c:v>
                </c:pt>
                <c:pt idx="3440">
                  <c:v>2.0000000000000011E-2</c:v>
                </c:pt>
                <c:pt idx="3441">
                  <c:v>2.0000000000000011E-2</c:v>
                </c:pt>
                <c:pt idx="3442">
                  <c:v>1.0000000000000005E-2</c:v>
                </c:pt>
                <c:pt idx="3443">
                  <c:v>2.0000000000000011E-2</c:v>
                </c:pt>
                <c:pt idx="3444">
                  <c:v>2.0000000000000011E-2</c:v>
                </c:pt>
                <c:pt idx="3445">
                  <c:v>1.0000000000000005E-2</c:v>
                </c:pt>
                <c:pt idx="3446">
                  <c:v>2.0000000000000011E-2</c:v>
                </c:pt>
                <c:pt idx="3447">
                  <c:v>2.0000000000000011E-2</c:v>
                </c:pt>
                <c:pt idx="3448">
                  <c:v>1.0000000000000005E-2</c:v>
                </c:pt>
                <c:pt idx="3449">
                  <c:v>1.0000000000000005E-2</c:v>
                </c:pt>
                <c:pt idx="3450">
                  <c:v>1.0000000000000005E-2</c:v>
                </c:pt>
                <c:pt idx="3451">
                  <c:v>1.0000000000000005E-2</c:v>
                </c:pt>
                <c:pt idx="3452">
                  <c:v>2.0000000000000011E-2</c:v>
                </c:pt>
                <c:pt idx="3453">
                  <c:v>1.0000000000000005E-2</c:v>
                </c:pt>
                <c:pt idx="3454">
                  <c:v>3.0000000000000002E-2</c:v>
                </c:pt>
                <c:pt idx="3455">
                  <c:v>3.0000000000000002E-2</c:v>
                </c:pt>
                <c:pt idx="3456">
                  <c:v>2.0000000000000011E-2</c:v>
                </c:pt>
                <c:pt idx="3457">
                  <c:v>2.0000000000000011E-2</c:v>
                </c:pt>
                <c:pt idx="3458">
                  <c:v>2.0000000000000011E-2</c:v>
                </c:pt>
                <c:pt idx="3459">
                  <c:v>3.0000000000000002E-2</c:v>
                </c:pt>
                <c:pt idx="3460">
                  <c:v>3.0000000000000002E-2</c:v>
                </c:pt>
                <c:pt idx="3461">
                  <c:v>2.0000000000000011E-2</c:v>
                </c:pt>
                <c:pt idx="3462">
                  <c:v>3.0000000000000002E-2</c:v>
                </c:pt>
                <c:pt idx="3463">
                  <c:v>2.0000000000000011E-2</c:v>
                </c:pt>
                <c:pt idx="3464">
                  <c:v>2.0000000000000011E-2</c:v>
                </c:pt>
                <c:pt idx="3465">
                  <c:v>1.0000000000000005E-2</c:v>
                </c:pt>
                <c:pt idx="3466">
                  <c:v>3.0000000000000002E-2</c:v>
                </c:pt>
                <c:pt idx="3467">
                  <c:v>2.0000000000000011E-2</c:v>
                </c:pt>
                <c:pt idx="3468">
                  <c:v>1.0000000000000005E-2</c:v>
                </c:pt>
                <c:pt idx="3469">
                  <c:v>1.0000000000000005E-2</c:v>
                </c:pt>
                <c:pt idx="3470">
                  <c:v>3.0000000000000002E-2</c:v>
                </c:pt>
                <c:pt idx="3471">
                  <c:v>1.0000000000000005E-2</c:v>
                </c:pt>
                <c:pt idx="3472">
                  <c:v>2.0000000000000011E-2</c:v>
                </c:pt>
                <c:pt idx="3473">
                  <c:v>1.0000000000000005E-2</c:v>
                </c:pt>
                <c:pt idx="3474">
                  <c:v>1.0000000000000005E-2</c:v>
                </c:pt>
                <c:pt idx="3475">
                  <c:v>1.0000000000000005E-2</c:v>
                </c:pt>
                <c:pt idx="3476">
                  <c:v>1.0000000000000005E-2</c:v>
                </c:pt>
                <c:pt idx="3477">
                  <c:v>2.0000000000000011E-2</c:v>
                </c:pt>
                <c:pt idx="3478">
                  <c:v>1.0000000000000005E-2</c:v>
                </c:pt>
                <c:pt idx="3479">
                  <c:v>2.0000000000000011E-2</c:v>
                </c:pt>
                <c:pt idx="3480">
                  <c:v>3.0000000000000002E-2</c:v>
                </c:pt>
                <c:pt idx="3481">
                  <c:v>3.0000000000000002E-2</c:v>
                </c:pt>
                <c:pt idx="3482">
                  <c:v>3.0000000000000002E-2</c:v>
                </c:pt>
                <c:pt idx="3483">
                  <c:v>3.0000000000000002E-2</c:v>
                </c:pt>
                <c:pt idx="3484">
                  <c:v>2.0000000000000011E-2</c:v>
                </c:pt>
                <c:pt idx="3485">
                  <c:v>2.0000000000000011E-2</c:v>
                </c:pt>
                <c:pt idx="3486">
                  <c:v>2.0000000000000011E-2</c:v>
                </c:pt>
                <c:pt idx="3487">
                  <c:v>2.0000000000000011E-2</c:v>
                </c:pt>
                <c:pt idx="3488">
                  <c:v>2.0000000000000011E-2</c:v>
                </c:pt>
                <c:pt idx="3489">
                  <c:v>3.0000000000000002E-2</c:v>
                </c:pt>
                <c:pt idx="3490">
                  <c:v>2.0000000000000011E-2</c:v>
                </c:pt>
                <c:pt idx="3491">
                  <c:v>2.0000000000000011E-2</c:v>
                </c:pt>
                <c:pt idx="3492">
                  <c:v>3.0000000000000002E-2</c:v>
                </c:pt>
                <c:pt idx="3493">
                  <c:v>3.0000000000000002E-2</c:v>
                </c:pt>
                <c:pt idx="3494">
                  <c:v>4.0000000000000022E-2</c:v>
                </c:pt>
                <c:pt idx="3495">
                  <c:v>4.0000000000000022E-2</c:v>
                </c:pt>
                <c:pt idx="3496">
                  <c:v>4.0000000000000022E-2</c:v>
                </c:pt>
                <c:pt idx="3497">
                  <c:v>4.0000000000000022E-2</c:v>
                </c:pt>
                <c:pt idx="3498">
                  <c:v>3.0000000000000002E-2</c:v>
                </c:pt>
                <c:pt idx="3499">
                  <c:v>4.0000000000000022E-2</c:v>
                </c:pt>
                <c:pt idx="3500">
                  <c:v>4.0000000000000022E-2</c:v>
                </c:pt>
                <c:pt idx="3501">
                  <c:v>3.0000000000000002E-2</c:v>
                </c:pt>
                <c:pt idx="3502">
                  <c:v>3.0000000000000002E-2</c:v>
                </c:pt>
                <c:pt idx="3503">
                  <c:v>2.0000000000000011E-2</c:v>
                </c:pt>
                <c:pt idx="3504">
                  <c:v>2.0000000000000011E-2</c:v>
                </c:pt>
                <c:pt idx="3505">
                  <c:v>2.0000000000000011E-2</c:v>
                </c:pt>
                <c:pt idx="3506">
                  <c:v>2.0000000000000011E-2</c:v>
                </c:pt>
                <c:pt idx="3507">
                  <c:v>2.0000000000000011E-2</c:v>
                </c:pt>
                <c:pt idx="3508">
                  <c:v>2.0000000000000011E-2</c:v>
                </c:pt>
                <c:pt idx="3509">
                  <c:v>2.0000000000000011E-2</c:v>
                </c:pt>
                <c:pt idx="3510">
                  <c:v>1.0000000000000005E-2</c:v>
                </c:pt>
                <c:pt idx="3511">
                  <c:v>2.0000000000000011E-2</c:v>
                </c:pt>
                <c:pt idx="3512">
                  <c:v>2.0000000000000011E-2</c:v>
                </c:pt>
                <c:pt idx="3513">
                  <c:v>2.0000000000000011E-2</c:v>
                </c:pt>
                <c:pt idx="3514">
                  <c:v>3.0000000000000002E-2</c:v>
                </c:pt>
                <c:pt idx="3515">
                  <c:v>2.0000000000000011E-2</c:v>
                </c:pt>
                <c:pt idx="3516">
                  <c:v>2.0000000000000011E-2</c:v>
                </c:pt>
                <c:pt idx="3517">
                  <c:v>3.0000000000000002E-2</c:v>
                </c:pt>
                <c:pt idx="3518">
                  <c:v>3.0000000000000002E-2</c:v>
                </c:pt>
                <c:pt idx="3519">
                  <c:v>3.0000000000000002E-2</c:v>
                </c:pt>
                <c:pt idx="3520">
                  <c:v>3.0000000000000002E-2</c:v>
                </c:pt>
                <c:pt idx="3521">
                  <c:v>3.0000000000000002E-2</c:v>
                </c:pt>
                <c:pt idx="3522">
                  <c:v>3.0000000000000002E-2</c:v>
                </c:pt>
                <c:pt idx="3523">
                  <c:v>2.0000000000000011E-2</c:v>
                </c:pt>
                <c:pt idx="3524">
                  <c:v>2.0000000000000011E-2</c:v>
                </c:pt>
                <c:pt idx="3525">
                  <c:v>1.0000000000000005E-2</c:v>
                </c:pt>
                <c:pt idx="3526">
                  <c:v>1.0000000000000005E-2</c:v>
                </c:pt>
                <c:pt idx="3527">
                  <c:v>1.0000000000000005E-2</c:v>
                </c:pt>
                <c:pt idx="3528">
                  <c:v>1.0000000000000005E-2</c:v>
                </c:pt>
                <c:pt idx="3529">
                  <c:v>1.0000000000000005E-2</c:v>
                </c:pt>
                <c:pt idx="3530">
                  <c:v>2.0000000000000011E-2</c:v>
                </c:pt>
                <c:pt idx="3531">
                  <c:v>2.0000000000000011E-2</c:v>
                </c:pt>
                <c:pt idx="3532">
                  <c:v>2.0000000000000011E-2</c:v>
                </c:pt>
                <c:pt idx="3533">
                  <c:v>2.0000000000000011E-2</c:v>
                </c:pt>
                <c:pt idx="3534">
                  <c:v>1.0000000000000005E-2</c:v>
                </c:pt>
                <c:pt idx="3535">
                  <c:v>2.0000000000000011E-2</c:v>
                </c:pt>
                <c:pt idx="3536">
                  <c:v>2.0000000000000011E-2</c:v>
                </c:pt>
                <c:pt idx="3537">
                  <c:v>1.0000000000000005E-2</c:v>
                </c:pt>
                <c:pt idx="3538">
                  <c:v>3.0000000000000002E-2</c:v>
                </c:pt>
                <c:pt idx="3539">
                  <c:v>3.0000000000000002E-2</c:v>
                </c:pt>
                <c:pt idx="3540">
                  <c:v>3.0000000000000002E-2</c:v>
                </c:pt>
                <c:pt idx="3541">
                  <c:v>3.0000000000000002E-2</c:v>
                </c:pt>
                <c:pt idx="3542">
                  <c:v>3.0000000000000002E-2</c:v>
                </c:pt>
                <c:pt idx="3543">
                  <c:v>2.0000000000000011E-2</c:v>
                </c:pt>
                <c:pt idx="3544">
                  <c:v>2.0000000000000011E-2</c:v>
                </c:pt>
                <c:pt idx="3545">
                  <c:v>2.0000000000000011E-2</c:v>
                </c:pt>
                <c:pt idx="3546">
                  <c:v>2.0000000000000011E-2</c:v>
                </c:pt>
                <c:pt idx="3547">
                  <c:v>2.0000000000000011E-2</c:v>
                </c:pt>
                <c:pt idx="3548">
                  <c:v>2.0000000000000011E-2</c:v>
                </c:pt>
                <c:pt idx="3549">
                  <c:v>2.0000000000000011E-2</c:v>
                </c:pt>
                <c:pt idx="3550">
                  <c:v>3.0000000000000002E-2</c:v>
                </c:pt>
                <c:pt idx="3551">
                  <c:v>3.0000000000000002E-2</c:v>
                </c:pt>
                <c:pt idx="3552">
                  <c:v>3.0000000000000002E-2</c:v>
                </c:pt>
                <c:pt idx="3553">
                  <c:v>4.0000000000000022E-2</c:v>
                </c:pt>
                <c:pt idx="3554">
                  <c:v>3.0000000000000002E-2</c:v>
                </c:pt>
                <c:pt idx="3555">
                  <c:v>3.0000000000000002E-2</c:v>
                </c:pt>
                <c:pt idx="3556">
                  <c:v>3.0000000000000002E-2</c:v>
                </c:pt>
                <c:pt idx="3557">
                  <c:v>3.0000000000000002E-2</c:v>
                </c:pt>
                <c:pt idx="3558">
                  <c:v>3.0000000000000002E-2</c:v>
                </c:pt>
                <c:pt idx="3559">
                  <c:v>2.0000000000000011E-2</c:v>
                </c:pt>
                <c:pt idx="3560">
                  <c:v>3.0000000000000002E-2</c:v>
                </c:pt>
                <c:pt idx="3561">
                  <c:v>3.0000000000000002E-2</c:v>
                </c:pt>
                <c:pt idx="3562">
                  <c:v>2.0000000000000011E-2</c:v>
                </c:pt>
                <c:pt idx="3563">
                  <c:v>2.0000000000000011E-2</c:v>
                </c:pt>
                <c:pt idx="3564">
                  <c:v>3.0000000000000002E-2</c:v>
                </c:pt>
                <c:pt idx="3565">
                  <c:v>1.0000000000000005E-2</c:v>
                </c:pt>
                <c:pt idx="3566">
                  <c:v>2.0000000000000011E-2</c:v>
                </c:pt>
                <c:pt idx="3567">
                  <c:v>2.0000000000000011E-2</c:v>
                </c:pt>
                <c:pt idx="3568">
                  <c:v>2.0000000000000011E-2</c:v>
                </c:pt>
                <c:pt idx="3569">
                  <c:v>2.0000000000000011E-2</c:v>
                </c:pt>
                <c:pt idx="3570">
                  <c:v>2.0000000000000011E-2</c:v>
                </c:pt>
                <c:pt idx="3571">
                  <c:v>2.0000000000000011E-2</c:v>
                </c:pt>
                <c:pt idx="3572">
                  <c:v>2.0000000000000011E-2</c:v>
                </c:pt>
                <c:pt idx="3573">
                  <c:v>2.0000000000000011E-2</c:v>
                </c:pt>
                <c:pt idx="3574">
                  <c:v>3.0000000000000002E-2</c:v>
                </c:pt>
                <c:pt idx="3575">
                  <c:v>2.0000000000000011E-2</c:v>
                </c:pt>
                <c:pt idx="3576">
                  <c:v>3.0000000000000002E-2</c:v>
                </c:pt>
                <c:pt idx="3577">
                  <c:v>3.0000000000000002E-2</c:v>
                </c:pt>
                <c:pt idx="3578">
                  <c:v>2.0000000000000011E-2</c:v>
                </c:pt>
                <c:pt idx="3579">
                  <c:v>2.0000000000000011E-2</c:v>
                </c:pt>
                <c:pt idx="3580">
                  <c:v>2.0000000000000011E-2</c:v>
                </c:pt>
                <c:pt idx="3581">
                  <c:v>2.0000000000000011E-2</c:v>
                </c:pt>
                <c:pt idx="3582">
                  <c:v>3.0000000000000002E-2</c:v>
                </c:pt>
                <c:pt idx="3583">
                  <c:v>2.0000000000000011E-2</c:v>
                </c:pt>
                <c:pt idx="3584">
                  <c:v>2.0000000000000011E-2</c:v>
                </c:pt>
                <c:pt idx="3585">
                  <c:v>2.0000000000000011E-2</c:v>
                </c:pt>
                <c:pt idx="3586">
                  <c:v>2.0000000000000011E-2</c:v>
                </c:pt>
                <c:pt idx="3587">
                  <c:v>2.0000000000000011E-2</c:v>
                </c:pt>
                <c:pt idx="3588">
                  <c:v>2.0000000000000011E-2</c:v>
                </c:pt>
                <c:pt idx="3589">
                  <c:v>2.0000000000000011E-2</c:v>
                </c:pt>
                <c:pt idx="3590">
                  <c:v>2.0000000000000011E-2</c:v>
                </c:pt>
                <c:pt idx="3591">
                  <c:v>1.0000000000000005E-2</c:v>
                </c:pt>
                <c:pt idx="3592">
                  <c:v>2.0000000000000011E-2</c:v>
                </c:pt>
                <c:pt idx="3593">
                  <c:v>2.0000000000000011E-2</c:v>
                </c:pt>
                <c:pt idx="3594">
                  <c:v>3.0000000000000002E-2</c:v>
                </c:pt>
                <c:pt idx="3595">
                  <c:v>3.0000000000000002E-2</c:v>
                </c:pt>
                <c:pt idx="3596">
                  <c:v>3.0000000000000002E-2</c:v>
                </c:pt>
                <c:pt idx="3597">
                  <c:v>3.0000000000000002E-2</c:v>
                </c:pt>
                <c:pt idx="3598">
                  <c:v>3.0000000000000002E-2</c:v>
                </c:pt>
                <c:pt idx="3599">
                  <c:v>3.0000000000000002E-2</c:v>
                </c:pt>
                <c:pt idx="3600">
                  <c:v>3.0000000000000002E-2</c:v>
                </c:pt>
                <c:pt idx="3601">
                  <c:v>2.0000000000000011E-2</c:v>
                </c:pt>
                <c:pt idx="3602">
                  <c:v>2.0000000000000011E-2</c:v>
                </c:pt>
                <c:pt idx="3603">
                  <c:v>3.0000000000000002E-2</c:v>
                </c:pt>
                <c:pt idx="3604">
                  <c:v>2.0000000000000011E-2</c:v>
                </c:pt>
                <c:pt idx="3605">
                  <c:v>2.0000000000000011E-2</c:v>
                </c:pt>
                <c:pt idx="3606">
                  <c:v>4.0000000000000022E-2</c:v>
                </c:pt>
                <c:pt idx="3607">
                  <c:v>7.0000000000000021E-2</c:v>
                </c:pt>
                <c:pt idx="3608">
                  <c:v>6.0000000000000026E-2</c:v>
                </c:pt>
                <c:pt idx="3609">
                  <c:v>0.05</c:v>
                </c:pt>
                <c:pt idx="3610">
                  <c:v>0.25</c:v>
                </c:pt>
                <c:pt idx="3611">
                  <c:v>0.26</c:v>
                </c:pt>
                <c:pt idx="3612">
                  <c:v>0.56000000000000005</c:v>
                </c:pt>
                <c:pt idx="3613">
                  <c:v>0.47000000000000008</c:v>
                </c:pt>
                <c:pt idx="3614">
                  <c:v>0.11</c:v>
                </c:pt>
                <c:pt idx="3615">
                  <c:v>0.29000000000000015</c:v>
                </c:pt>
                <c:pt idx="3616">
                  <c:v>0.15000000000000008</c:v>
                </c:pt>
                <c:pt idx="3617">
                  <c:v>0.2</c:v>
                </c:pt>
                <c:pt idx="3618">
                  <c:v>0.21000000000000008</c:v>
                </c:pt>
                <c:pt idx="3619">
                  <c:v>2.0000000000000011E-2</c:v>
                </c:pt>
                <c:pt idx="3620">
                  <c:v>0.05</c:v>
                </c:pt>
                <c:pt idx="3621">
                  <c:v>0.05</c:v>
                </c:pt>
                <c:pt idx="3622">
                  <c:v>9.0000000000000024E-2</c:v>
                </c:pt>
                <c:pt idx="3623">
                  <c:v>9.0000000000000024E-2</c:v>
                </c:pt>
                <c:pt idx="3624">
                  <c:v>6.0000000000000026E-2</c:v>
                </c:pt>
                <c:pt idx="3625">
                  <c:v>0.13</c:v>
                </c:pt>
                <c:pt idx="3626">
                  <c:v>9.0000000000000024E-2</c:v>
                </c:pt>
                <c:pt idx="3627">
                  <c:v>7.0000000000000021E-2</c:v>
                </c:pt>
                <c:pt idx="3628">
                  <c:v>0.12000000000000002</c:v>
                </c:pt>
                <c:pt idx="3629">
                  <c:v>3.0000000000000002E-2</c:v>
                </c:pt>
                <c:pt idx="3630">
                  <c:v>3.0000000000000002E-2</c:v>
                </c:pt>
                <c:pt idx="3631">
                  <c:v>4.0000000000000022E-2</c:v>
                </c:pt>
                <c:pt idx="3632">
                  <c:v>3.0000000000000002E-2</c:v>
                </c:pt>
                <c:pt idx="3633">
                  <c:v>3.0000000000000002E-2</c:v>
                </c:pt>
                <c:pt idx="3634">
                  <c:v>3.0000000000000002E-2</c:v>
                </c:pt>
                <c:pt idx="3635">
                  <c:v>4.0000000000000022E-2</c:v>
                </c:pt>
                <c:pt idx="3636">
                  <c:v>3.0000000000000002E-2</c:v>
                </c:pt>
                <c:pt idx="3637">
                  <c:v>4.0000000000000022E-2</c:v>
                </c:pt>
                <c:pt idx="3638">
                  <c:v>0.05</c:v>
                </c:pt>
                <c:pt idx="3639">
                  <c:v>3.0000000000000002E-2</c:v>
                </c:pt>
                <c:pt idx="3640">
                  <c:v>0.05</c:v>
                </c:pt>
                <c:pt idx="3641">
                  <c:v>6.0000000000000026E-2</c:v>
                </c:pt>
                <c:pt idx="3642">
                  <c:v>0.05</c:v>
                </c:pt>
                <c:pt idx="3643">
                  <c:v>4.0000000000000022E-2</c:v>
                </c:pt>
                <c:pt idx="3644">
                  <c:v>6.0000000000000026E-2</c:v>
                </c:pt>
                <c:pt idx="3645">
                  <c:v>0.05</c:v>
                </c:pt>
                <c:pt idx="3646">
                  <c:v>4.0000000000000022E-2</c:v>
                </c:pt>
                <c:pt idx="3647">
                  <c:v>7.0000000000000021E-2</c:v>
                </c:pt>
                <c:pt idx="3648">
                  <c:v>0.05</c:v>
                </c:pt>
                <c:pt idx="3649">
                  <c:v>4.0000000000000022E-2</c:v>
                </c:pt>
                <c:pt idx="3650">
                  <c:v>4.0000000000000022E-2</c:v>
                </c:pt>
                <c:pt idx="3651">
                  <c:v>4.0000000000000022E-2</c:v>
                </c:pt>
                <c:pt idx="3652">
                  <c:v>6.0000000000000026E-2</c:v>
                </c:pt>
                <c:pt idx="3653">
                  <c:v>4.0000000000000022E-2</c:v>
                </c:pt>
                <c:pt idx="3654">
                  <c:v>4.0000000000000022E-2</c:v>
                </c:pt>
                <c:pt idx="3655">
                  <c:v>6.0000000000000026E-2</c:v>
                </c:pt>
                <c:pt idx="3656">
                  <c:v>3.0000000000000002E-2</c:v>
                </c:pt>
                <c:pt idx="3657">
                  <c:v>3.0000000000000002E-2</c:v>
                </c:pt>
                <c:pt idx="3658">
                  <c:v>0.05</c:v>
                </c:pt>
                <c:pt idx="3659">
                  <c:v>4.0000000000000022E-2</c:v>
                </c:pt>
                <c:pt idx="3660">
                  <c:v>4.0000000000000022E-2</c:v>
                </c:pt>
                <c:pt idx="3661">
                  <c:v>6.0000000000000026E-2</c:v>
                </c:pt>
                <c:pt idx="3662">
                  <c:v>4.0000000000000022E-2</c:v>
                </c:pt>
                <c:pt idx="3663">
                  <c:v>4.0000000000000022E-2</c:v>
                </c:pt>
                <c:pt idx="3664">
                  <c:v>7.0000000000000021E-2</c:v>
                </c:pt>
                <c:pt idx="3665">
                  <c:v>0.05</c:v>
                </c:pt>
                <c:pt idx="3666">
                  <c:v>4.0000000000000022E-2</c:v>
                </c:pt>
                <c:pt idx="3667">
                  <c:v>0.05</c:v>
                </c:pt>
                <c:pt idx="3668">
                  <c:v>4.0000000000000022E-2</c:v>
                </c:pt>
                <c:pt idx="3669">
                  <c:v>2.0000000000000011E-2</c:v>
                </c:pt>
                <c:pt idx="3670">
                  <c:v>3.0000000000000002E-2</c:v>
                </c:pt>
                <c:pt idx="3671">
                  <c:v>2.0000000000000011E-2</c:v>
                </c:pt>
                <c:pt idx="3672">
                  <c:v>2.0000000000000011E-2</c:v>
                </c:pt>
                <c:pt idx="3673">
                  <c:v>7.0000000000000021E-2</c:v>
                </c:pt>
                <c:pt idx="3674">
                  <c:v>6.0000000000000026E-2</c:v>
                </c:pt>
                <c:pt idx="3675">
                  <c:v>3.0000000000000002E-2</c:v>
                </c:pt>
                <c:pt idx="3676">
                  <c:v>0.12000000000000002</c:v>
                </c:pt>
                <c:pt idx="3677">
                  <c:v>4.0000000000000022E-2</c:v>
                </c:pt>
                <c:pt idx="3678">
                  <c:v>0.05</c:v>
                </c:pt>
                <c:pt idx="3679">
                  <c:v>0.11</c:v>
                </c:pt>
                <c:pt idx="3680">
                  <c:v>0.05</c:v>
                </c:pt>
                <c:pt idx="3681">
                  <c:v>4.0000000000000022E-2</c:v>
                </c:pt>
                <c:pt idx="3682">
                  <c:v>9.0000000000000024E-2</c:v>
                </c:pt>
                <c:pt idx="3683">
                  <c:v>4.0000000000000022E-2</c:v>
                </c:pt>
                <c:pt idx="3684">
                  <c:v>3.0000000000000002E-2</c:v>
                </c:pt>
                <c:pt idx="3685">
                  <c:v>0.1</c:v>
                </c:pt>
                <c:pt idx="3686">
                  <c:v>3.0000000000000002E-2</c:v>
                </c:pt>
                <c:pt idx="3687">
                  <c:v>1.0000000000000005E-2</c:v>
                </c:pt>
                <c:pt idx="3688">
                  <c:v>6.0000000000000026E-2</c:v>
                </c:pt>
                <c:pt idx="3689">
                  <c:v>1.0000000000000005E-2</c:v>
                </c:pt>
                <c:pt idx="3690">
                  <c:v>2.0000000000000011E-2</c:v>
                </c:pt>
                <c:pt idx="3691">
                  <c:v>4.0000000000000022E-2</c:v>
                </c:pt>
                <c:pt idx="3692">
                  <c:v>1.0000000000000005E-2</c:v>
                </c:pt>
                <c:pt idx="3693">
                  <c:v>1.0000000000000005E-2</c:v>
                </c:pt>
                <c:pt idx="3694">
                  <c:v>2.0000000000000011E-2</c:v>
                </c:pt>
                <c:pt idx="3695">
                  <c:v>2.0000000000000011E-2</c:v>
                </c:pt>
                <c:pt idx="3696">
                  <c:v>2.0000000000000011E-2</c:v>
                </c:pt>
                <c:pt idx="3697">
                  <c:v>2.0000000000000011E-2</c:v>
                </c:pt>
                <c:pt idx="3698">
                  <c:v>3.0000000000000002E-2</c:v>
                </c:pt>
                <c:pt idx="3699">
                  <c:v>2.0000000000000011E-2</c:v>
                </c:pt>
                <c:pt idx="3700">
                  <c:v>1.0000000000000005E-2</c:v>
                </c:pt>
                <c:pt idx="3701">
                  <c:v>2.0000000000000011E-2</c:v>
                </c:pt>
                <c:pt idx="3702">
                  <c:v>1.0000000000000005E-2</c:v>
                </c:pt>
                <c:pt idx="3703">
                  <c:v>1.0000000000000005E-2</c:v>
                </c:pt>
                <c:pt idx="3704">
                  <c:v>3.0000000000000002E-2</c:v>
                </c:pt>
                <c:pt idx="3705">
                  <c:v>3.0000000000000002E-2</c:v>
                </c:pt>
                <c:pt idx="3706">
                  <c:v>3.0000000000000002E-2</c:v>
                </c:pt>
                <c:pt idx="3707">
                  <c:v>3.0000000000000002E-2</c:v>
                </c:pt>
                <c:pt idx="3708">
                  <c:v>3.0000000000000002E-2</c:v>
                </c:pt>
                <c:pt idx="3709">
                  <c:v>0.05</c:v>
                </c:pt>
                <c:pt idx="3710">
                  <c:v>3.0000000000000002E-2</c:v>
                </c:pt>
                <c:pt idx="3711">
                  <c:v>3.0000000000000002E-2</c:v>
                </c:pt>
                <c:pt idx="3712">
                  <c:v>3.0000000000000002E-2</c:v>
                </c:pt>
                <c:pt idx="3713">
                  <c:v>3.0000000000000002E-2</c:v>
                </c:pt>
                <c:pt idx="3714">
                  <c:v>3.0000000000000002E-2</c:v>
                </c:pt>
                <c:pt idx="3715">
                  <c:v>6.0000000000000026E-2</c:v>
                </c:pt>
                <c:pt idx="3716">
                  <c:v>6.0000000000000026E-2</c:v>
                </c:pt>
                <c:pt idx="3717">
                  <c:v>4.0000000000000022E-2</c:v>
                </c:pt>
                <c:pt idx="3718">
                  <c:v>9.0000000000000024E-2</c:v>
                </c:pt>
                <c:pt idx="3719">
                  <c:v>4.0000000000000022E-2</c:v>
                </c:pt>
                <c:pt idx="3720">
                  <c:v>3.0000000000000002E-2</c:v>
                </c:pt>
                <c:pt idx="3721">
                  <c:v>7.0000000000000021E-2</c:v>
                </c:pt>
                <c:pt idx="3722">
                  <c:v>3.0000000000000002E-2</c:v>
                </c:pt>
                <c:pt idx="3723">
                  <c:v>3.0000000000000002E-2</c:v>
                </c:pt>
                <c:pt idx="3724">
                  <c:v>0.05</c:v>
                </c:pt>
                <c:pt idx="3725">
                  <c:v>2.0000000000000011E-2</c:v>
                </c:pt>
                <c:pt idx="3726">
                  <c:v>2.0000000000000011E-2</c:v>
                </c:pt>
                <c:pt idx="3727">
                  <c:v>4.0000000000000022E-2</c:v>
                </c:pt>
                <c:pt idx="3728">
                  <c:v>2.0000000000000011E-2</c:v>
                </c:pt>
                <c:pt idx="3729">
                  <c:v>2.0000000000000011E-2</c:v>
                </c:pt>
                <c:pt idx="3730">
                  <c:v>2.0000000000000011E-2</c:v>
                </c:pt>
                <c:pt idx="3731">
                  <c:v>2.0000000000000011E-2</c:v>
                </c:pt>
                <c:pt idx="3732">
                  <c:v>2.0000000000000011E-2</c:v>
                </c:pt>
                <c:pt idx="3733">
                  <c:v>2.0000000000000011E-2</c:v>
                </c:pt>
                <c:pt idx="3734">
                  <c:v>1.0000000000000005E-2</c:v>
                </c:pt>
                <c:pt idx="3735">
                  <c:v>1.0000000000000005E-2</c:v>
                </c:pt>
                <c:pt idx="3736">
                  <c:v>2.0000000000000011E-2</c:v>
                </c:pt>
                <c:pt idx="3737">
                  <c:v>2.0000000000000011E-2</c:v>
                </c:pt>
                <c:pt idx="3738">
                  <c:v>2.0000000000000011E-2</c:v>
                </c:pt>
                <c:pt idx="3739">
                  <c:v>2.0000000000000011E-2</c:v>
                </c:pt>
                <c:pt idx="3740">
                  <c:v>2.0000000000000011E-2</c:v>
                </c:pt>
                <c:pt idx="3741">
                  <c:v>1.0000000000000005E-2</c:v>
                </c:pt>
                <c:pt idx="3742">
                  <c:v>3.0000000000000002E-2</c:v>
                </c:pt>
                <c:pt idx="3743">
                  <c:v>2.0000000000000011E-2</c:v>
                </c:pt>
                <c:pt idx="3744">
                  <c:v>1.0000000000000005E-2</c:v>
                </c:pt>
                <c:pt idx="3745">
                  <c:v>3.0000000000000002E-2</c:v>
                </c:pt>
                <c:pt idx="3746">
                  <c:v>3.0000000000000002E-2</c:v>
                </c:pt>
                <c:pt idx="3747">
                  <c:v>3.0000000000000002E-2</c:v>
                </c:pt>
                <c:pt idx="3748">
                  <c:v>4.0000000000000022E-2</c:v>
                </c:pt>
                <c:pt idx="3749">
                  <c:v>4.0000000000000022E-2</c:v>
                </c:pt>
                <c:pt idx="3750">
                  <c:v>4.0000000000000022E-2</c:v>
                </c:pt>
                <c:pt idx="3751">
                  <c:v>3.0000000000000002E-2</c:v>
                </c:pt>
                <c:pt idx="3752">
                  <c:v>3.0000000000000002E-2</c:v>
                </c:pt>
                <c:pt idx="3753">
                  <c:v>3.0000000000000002E-2</c:v>
                </c:pt>
                <c:pt idx="3754">
                  <c:v>2.0000000000000011E-2</c:v>
                </c:pt>
                <c:pt idx="3755">
                  <c:v>2.0000000000000011E-2</c:v>
                </c:pt>
                <c:pt idx="3756">
                  <c:v>2.0000000000000011E-2</c:v>
                </c:pt>
                <c:pt idx="3757">
                  <c:v>2.0000000000000011E-2</c:v>
                </c:pt>
                <c:pt idx="3758">
                  <c:v>2.0000000000000011E-2</c:v>
                </c:pt>
                <c:pt idx="3759">
                  <c:v>2.0000000000000011E-2</c:v>
                </c:pt>
                <c:pt idx="3760">
                  <c:v>2.0000000000000011E-2</c:v>
                </c:pt>
                <c:pt idx="3761">
                  <c:v>2.0000000000000011E-2</c:v>
                </c:pt>
                <c:pt idx="3762">
                  <c:v>2.0000000000000011E-2</c:v>
                </c:pt>
                <c:pt idx="3763">
                  <c:v>2.0000000000000011E-2</c:v>
                </c:pt>
                <c:pt idx="3764">
                  <c:v>2.0000000000000011E-2</c:v>
                </c:pt>
                <c:pt idx="3765">
                  <c:v>2.0000000000000011E-2</c:v>
                </c:pt>
                <c:pt idx="3766">
                  <c:v>2.0000000000000011E-2</c:v>
                </c:pt>
                <c:pt idx="3767">
                  <c:v>2.0000000000000011E-2</c:v>
                </c:pt>
                <c:pt idx="3768">
                  <c:v>2.0000000000000011E-2</c:v>
                </c:pt>
                <c:pt idx="3769">
                  <c:v>1.0000000000000005E-2</c:v>
                </c:pt>
                <c:pt idx="3770">
                  <c:v>1.0000000000000005E-2</c:v>
                </c:pt>
                <c:pt idx="3771">
                  <c:v>2.0000000000000011E-2</c:v>
                </c:pt>
                <c:pt idx="3772">
                  <c:v>2.0000000000000011E-2</c:v>
                </c:pt>
                <c:pt idx="3773">
                  <c:v>1.0000000000000005E-2</c:v>
                </c:pt>
                <c:pt idx="3774">
                  <c:v>2.0000000000000011E-2</c:v>
                </c:pt>
                <c:pt idx="3775">
                  <c:v>2.0000000000000011E-2</c:v>
                </c:pt>
                <c:pt idx="3776">
                  <c:v>2.0000000000000011E-2</c:v>
                </c:pt>
                <c:pt idx="3777">
                  <c:v>2.0000000000000011E-2</c:v>
                </c:pt>
                <c:pt idx="3778">
                  <c:v>2.0000000000000011E-2</c:v>
                </c:pt>
                <c:pt idx="3779">
                  <c:v>2.0000000000000011E-2</c:v>
                </c:pt>
                <c:pt idx="3780">
                  <c:v>2.0000000000000011E-2</c:v>
                </c:pt>
                <c:pt idx="3781">
                  <c:v>2.0000000000000011E-2</c:v>
                </c:pt>
                <c:pt idx="3782">
                  <c:v>2.0000000000000011E-2</c:v>
                </c:pt>
                <c:pt idx="3783">
                  <c:v>2.0000000000000011E-2</c:v>
                </c:pt>
                <c:pt idx="3784">
                  <c:v>2.0000000000000011E-2</c:v>
                </c:pt>
                <c:pt idx="3785">
                  <c:v>2.0000000000000011E-2</c:v>
                </c:pt>
                <c:pt idx="3786">
                  <c:v>2.0000000000000011E-2</c:v>
                </c:pt>
                <c:pt idx="3787">
                  <c:v>2.0000000000000011E-2</c:v>
                </c:pt>
                <c:pt idx="3788">
                  <c:v>3.0000000000000002E-2</c:v>
                </c:pt>
                <c:pt idx="3789">
                  <c:v>3.0000000000000002E-2</c:v>
                </c:pt>
                <c:pt idx="3790">
                  <c:v>2.0000000000000011E-2</c:v>
                </c:pt>
                <c:pt idx="3791">
                  <c:v>3.0000000000000002E-2</c:v>
                </c:pt>
                <c:pt idx="3792">
                  <c:v>4.0000000000000022E-2</c:v>
                </c:pt>
                <c:pt idx="3793">
                  <c:v>3.0000000000000002E-2</c:v>
                </c:pt>
                <c:pt idx="3794">
                  <c:v>3.0000000000000002E-2</c:v>
                </c:pt>
                <c:pt idx="3795">
                  <c:v>3.0000000000000002E-2</c:v>
                </c:pt>
                <c:pt idx="3796">
                  <c:v>2.0000000000000011E-2</c:v>
                </c:pt>
                <c:pt idx="3797">
                  <c:v>3.0000000000000002E-2</c:v>
                </c:pt>
                <c:pt idx="3798">
                  <c:v>2.0000000000000011E-2</c:v>
                </c:pt>
                <c:pt idx="3799">
                  <c:v>3.0000000000000002E-2</c:v>
                </c:pt>
                <c:pt idx="3800">
                  <c:v>4.0000000000000022E-2</c:v>
                </c:pt>
                <c:pt idx="3801">
                  <c:v>3.0000000000000002E-2</c:v>
                </c:pt>
                <c:pt idx="3802">
                  <c:v>4.0000000000000022E-2</c:v>
                </c:pt>
                <c:pt idx="3803">
                  <c:v>4.0000000000000022E-2</c:v>
                </c:pt>
                <c:pt idx="3804">
                  <c:v>4.0000000000000022E-2</c:v>
                </c:pt>
                <c:pt idx="3805">
                  <c:v>3.0000000000000002E-2</c:v>
                </c:pt>
                <c:pt idx="3806">
                  <c:v>3.0000000000000002E-2</c:v>
                </c:pt>
                <c:pt idx="3807">
                  <c:v>3.0000000000000002E-2</c:v>
                </c:pt>
                <c:pt idx="3808">
                  <c:v>2.0000000000000011E-2</c:v>
                </c:pt>
                <c:pt idx="3809">
                  <c:v>2.0000000000000011E-2</c:v>
                </c:pt>
                <c:pt idx="3810">
                  <c:v>2.0000000000000011E-2</c:v>
                </c:pt>
                <c:pt idx="3811">
                  <c:v>2.0000000000000011E-2</c:v>
                </c:pt>
                <c:pt idx="3812">
                  <c:v>2.0000000000000011E-2</c:v>
                </c:pt>
                <c:pt idx="3813">
                  <c:v>2.0000000000000011E-2</c:v>
                </c:pt>
                <c:pt idx="3814">
                  <c:v>3.0000000000000002E-2</c:v>
                </c:pt>
                <c:pt idx="3815">
                  <c:v>2.0000000000000011E-2</c:v>
                </c:pt>
                <c:pt idx="3816">
                  <c:v>2.0000000000000011E-2</c:v>
                </c:pt>
                <c:pt idx="3817">
                  <c:v>2.0000000000000011E-2</c:v>
                </c:pt>
                <c:pt idx="3818">
                  <c:v>2.0000000000000011E-2</c:v>
                </c:pt>
                <c:pt idx="3819">
                  <c:v>2.0000000000000011E-2</c:v>
                </c:pt>
                <c:pt idx="3820">
                  <c:v>2.0000000000000011E-2</c:v>
                </c:pt>
                <c:pt idx="3821">
                  <c:v>2.0000000000000011E-2</c:v>
                </c:pt>
                <c:pt idx="3822">
                  <c:v>2.0000000000000011E-2</c:v>
                </c:pt>
                <c:pt idx="3823">
                  <c:v>3.0000000000000002E-2</c:v>
                </c:pt>
                <c:pt idx="3824">
                  <c:v>3.0000000000000002E-2</c:v>
                </c:pt>
                <c:pt idx="3825">
                  <c:v>3.0000000000000002E-2</c:v>
                </c:pt>
                <c:pt idx="3826">
                  <c:v>4.0000000000000022E-2</c:v>
                </c:pt>
                <c:pt idx="3827">
                  <c:v>3.0000000000000002E-2</c:v>
                </c:pt>
                <c:pt idx="3828">
                  <c:v>3.0000000000000002E-2</c:v>
                </c:pt>
                <c:pt idx="3829">
                  <c:v>3.0000000000000002E-2</c:v>
                </c:pt>
                <c:pt idx="3830">
                  <c:v>3.0000000000000002E-2</c:v>
                </c:pt>
                <c:pt idx="3831">
                  <c:v>3.0000000000000002E-2</c:v>
                </c:pt>
                <c:pt idx="3832">
                  <c:v>2.0000000000000011E-2</c:v>
                </c:pt>
                <c:pt idx="3833">
                  <c:v>2.0000000000000011E-2</c:v>
                </c:pt>
                <c:pt idx="3834">
                  <c:v>2.0000000000000011E-2</c:v>
                </c:pt>
                <c:pt idx="3835">
                  <c:v>3.0000000000000002E-2</c:v>
                </c:pt>
                <c:pt idx="3836">
                  <c:v>2.0000000000000011E-2</c:v>
                </c:pt>
                <c:pt idx="3837">
                  <c:v>2.0000000000000011E-2</c:v>
                </c:pt>
                <c:pt idx="3838">
                  <c:v>2.0000000000000011E-2</c:v>
                </c:pt>
                <c:pt idx="3839">
                  <c:v>2.0000000000000011E-2</c:v>
                </c:pt>
                <c:pt idx="3840">
                  <c:v>1.0000000000000005E-2</c:v>
                </c:pt>
                <c:pt idx="3841">
                  <c:v>1.0000000000000005E-2</c:v>
                </c:pt>
                <c:pt idx="3842">
                  <c:v>1.0000000000000005E-2</c:v>
                </c:pt>
                <c:pt idx="3843">
                  <c:v>2.0000000000000011E-2</c:v>
                </c:pt>
                <c:pt idx="3844">
                  <c:v>2.0000000000000011E-2</c:v>
                </c:pt>
                <c:pt idx="3845">
                  <c:v>2.0000000000000011E-2</c:v>
                </c:pt>
                <c:pt idx="3846">
                  <c:v>2.0000000000000011E-2</c:v>
                </c:pt>
                <c:pt idx="3847">
                  <c:v>3.0000000000000002E-2</c:v>
                </c:pt>
                <c:pt idx="3848">
                  <c:v>3.0000000000000002E-2</c:v>
                </c:pt>
                <c:pt idx="3849">
                  <c:v>3.0000000000000002E-2</c:v>
                </c:pt>
                <c:pt idx="3850">
                  <c:v>2.0000000000000011E-2</c:v>
                </c:pt>
                <c:pt idx="3851">
                  <c:v>3.0000000000000002E-2</c:v>
                </c:pt>
                <c:pt idx="3852">
                  <c:v>3.0000000000000002E-2</c:v>
                </c:pt>
                <c:pt idx="3853">
                  <c:v>3.0000000000000002E-2</c:v>
                </c:pt>
                <c:pt idx="3854">
                  <c:v>3.0000000000000002E-2</c:v>
                </c:pt>
                <c:pt idx="3855">
                  <c:v>4.0000000000000022E-2</c:v>
                </c:pt>
                <c:pt idx="3856">
                  <c:v>2.0000000000000011E-2</c:v>
                </c:pt>
                <c:pt idx="3857">
                  <c:v>1.0000000000000005E-2</c:v>
                </c:pt>
                <c:pt idx="3858">
                  <c:v>2.0000000000000011E-2</c:v>
                </c:pt>
                <c:pt idx="3859">
                  <c:v>1.0000000000000005E-2</c:v>
                </c:pt>
                <c:pt idx="3860">
                  <c:v>1.0000000000000005E-2</c:v>
                </c:pt>
                <c:pt idx="3861">
                  <c:v>1.0000000000000005E-2</c:v>
                </c:pt>
                <c:pt idx="3862">
                  <c:v>2.0000000000000011E-2</c:v>
                </c:pt>
                <c:pt idx="3863">
                  <c:v>2.0000000000000011E-2</c:v>
                </c:pt>
                <c:pt idx="3864">
                  <c:v>2.0000000000000011E-2</c:v>
                </c:pt>
                <c:pt idx="3865">
                  <c:v>2.0000000000000011E-2</c:v>
                </c:pt>
                <c:pt idx="3866">
                  <c:v>2.0000000000000011E-2</c:v>
                </c:pt>
                <c:pt idx="3867">
                  <c:v>2.0000000000000011E-2</c:v>
                </c:pt>
                <c:pt idx="3868">
                  <c:v>2.0000000000000011E-2</c:v>
                </c:pt>
                <c:pt idx="3869">
                  <c:v>3.0000000000000002E-2</c:v>
                </c:pt>
                <c:pt idx="3870">
                  <c:v>3.0000000000000002E-2</c:v>
                </c:pt>
                <c:pt idx="3871">
                  <c:v>2.0000000000000011E-2</c:v>
                </c:pt>
                <c:pt idx="3872">
                  <c:v>3.0000000000000002E-2</c:v>
                </c:pt>
                <c:pt idx="3873">
                  <c:v>3.0000000000000002E-2</c:v>
                </c:pt>
                <c:pt idx="3874">
                  <c:v>2.0000000000000011E-2</c:v>
                </c:pt>
                <c:pt idx="3875">
                  <c:v>1.0000000000000005E-2</c:v>
                </c:pt>
                <c:pt idx="3876">
                  <c:v>1.0000000000000005E-2</c:v>
                </c:pt>
                <c:pt idx="3877">
                  <c:v>1.0000000000000005E-2</c:v>
                </c:pt>
                <c:pt idx="3878">
                  <c:v>1.0000000000000005E-2</c:v>
                </c:pt>
                <c:pt idx="3879">
                  <c:v>2.0000000000000011E-2</c:v>
                </c:pt>
                <c:pt idx="3880">
                  <c:v>2.0000000000000011E-2</c:v>
                </c:pt>
                <c:pt idx="3881">
                  <c:v>2.0000000000000011E-2</c:v>
                </c:pt>
                <c:pt idx="3882">
                  <c:v>2.0000000000000011E-2</c:v>
                </c:pt>
                <c:pt idx="3883">
                  <c:v>1.0000000000000005E-2</c:v>
                </c:pt>
                <c:pt idx="3884">
                  <c:v>2.0000000000000011E-2</c:v>
                </c:pt>
                <c:pt idx="3885">
                  <c:v>2.0000000000000011E-2</c:v>
                </c:pt>
                <c:pt idx="3886">
                  <c:v>2.0000000000000011E-2</c:v>
                </c:pt>
                <c:pt idx="3887">
                  <c:v>2.0000000000000011E-2</c:v>
                </c:pt>
                <c:pt idx="3888">
                  <c:v>2.0000000000000011E-2</c:v>
                </c:pt>
                <c:pt idx="3889">
                  <c:v>3.0000000000000002E-2</c:v>
                </c:pt>
                <c:pt idx="3890">
                  <c:v>3.0000000000000002E-2</c:v>
                </c:pt>
                <c:pt idx="3891">
                  <c:v>2.0000000000000011E-2</c:v>
                </c:pt>
                <c:pt idx="3892">
                  <c:v>3.0000000000000002E-2</c:v>
                </c:pt>
                <c:pt idx="3893">
                  <c:v>3.0000000000000002E-2</c:v>
                </c:pt>
                <c:pt idx="3894">
                  <c:v>4.0000000000000022E-2</c:v>
                </c:pt>
                <c:pt idx="3895">
                  <c:v>4.0000000000000022E-2</c:v>
                </c:pt>
                <c:pt idx="3896">
                  <c:v>4.0000000000000022E-2</c:v>
                </c:pt>
                <c:pt idx="3897">
                  <c:v>4.0000000000000022E-2</c:v>
                </c:pt>
                <c:pt idx="3898">
                  <c:v>3.0000000000000002E-2</c:v>
                </c:pt>
                <c:pt idx="3899">
                  <c:v>3.0000000000000002E-2</c:v>
                </c:pt>
                <c:pt idx="3900">
                  <c:v>3.0000000000000002E-2</c:v>
                </c:pt>
                <c:pt idx="3901">
                  <c:v>3.0000000000000002E-2</c:v>
                </c:pt>
                <c:pt idx="3902">
                  <c:v>3.0000000000000002E-2</c:v>
                </c:pt>
                <c:pt idx="3903">
                  <c:v>2.0000000000000011E-2</c:v>
                </c:pt>
                <c:pt idx="3904">
                  <c:v>2.0000000000000011E-2</c:v>
                </c:pt>
                <c:pt idx="3905">
                  <c:v>2.0000000000000011E-2</c:v>
                </c:pt>
                <c:pt idx="3906">
                  <c:v>2.0000000000000011E-2</c:v>
                </c:pt>
                <c:pt idx="3907">
                  <c:v>1.0000000000000005E-2</c:v>
                </c:pt>
                <c:pt idx="3908">
                  <c:v>3.0000000000000002E-2</c:v>
                </c:pt>
                <c:pt idx="3909">
                  <c:v>3.0000000000000002E-2</c:v>
                </c:pt>
                <c:pt idx="3910">
                  <c:v>1.0000000000000005E-2</c:v>
                </c:pt>
                <c:pt idx="3911">
                  <c:v>2.0000000000000011E-2</c:v>
                </c:pt>
                <c:pt idx="3912">
                  <c:v>2.0000000000000011E-2</c:v>
                </c:pt>
                <c:pt idx="3913">
                  <c:v>2.0000000000000011E-2</c:v>
                </c:pt>
                <c:pt idx="3914">
                  <c:v>2.0000000000000011E-2</c:v>
                </c:pt>
                <c:pt idx="3915">
                  <c:v>2.0000000000000011E-2</c:v>
                </c:pt>
                <c:pt idx="3916">
                  <c:v>2.0000000000000011E-2</c:v>
                </c:pt>
                <c:pt idx="3917">
                  <c:v>2.0000000000000011E-2</c:v>
                </c:pt>
                <c:pt idx="3918">
                  <c:v>1.0000000000000005E-2</c:v>
                </c:pt>
                <c:pt idx="3919">
                  <c:v>2.0000000000000011E-2</c:v>
                </c:pt>
                <c:pt idx="3920">
                  <c:v>1.0000000000000005E-2</c:v>
                </c:pt>
                <c:pt idx="3921">
                  <c:v>1.0000000000000005E-2</c:v>
                </c:pt>
                <c:pt idx="3922">
                  <c:v>1.0000000000000005E-2</c:v>
                </c:pt>
                <c:pt idx="3923">
                  <c:v>2.0000000000000011E-2</c:v>
                </c:pt>
                <c:pt idx="3924">
                  <c:v>2.0000000000000011E-2</c:v>
                </c:pt>
                <c:pt idx="3925">
                  <c:v>2.0000000000000011E-2</c:v>
                </c:pt>
                <c:pt idx="3926">
                  <c:v>3.0000000000000002E-2</c:v>
                </c:pt>
                <c:pt idx="3927">
                  <c:v>2.0000000000000011E-2</c:v>
                </c:pt>
                <c:pt idx="3928">
                  <c:v>2.0000000000000011E-2</c:v>
                </c:pt>
                <c:pt idx="3929">
                  <c:v>1.0000000000000005E-2</c:v>
                </c:pt>
                <c:pt idx="3930">
                  <c:v>2.0000000000000011E-2</c:v>
                </c:pt>
                <c:pt idx="3931">
                  <c:v>2.0000000000000011E-2</c:v>
                </c:pt>
                <c:pt idx="3932">
                  <c:v>2.0000000000000011E-2</c:v>
                </c:pt>
                <c:pt idx="3933">
                  <c:v>3.0000000000000002E-2</c:v>
                </c:pt>
                <c:pt idx="3934">
                  <c:v>3.0000000000000002E-2</c:v>
                </c:pt>
                <c:pt idx="3935">
                  <c:v>2.0000000000000011E-2</c:v>
                </c:pt>
                <c:pt idx="3936">
                  <c:v>2.0000000000000011E-2</c:v>
                </c:pt>
                <c:pt idx="3937">
                  <c:v>2.0000000000000011E-2</c:v>
                </c:pt>
                <c:pt idx="3938">
                  <c:v>2.0000000000000011E-2</c:v>
                </c:pt>
                <c:pt idx="3939">
                  <c:v>2.0000000000000011E-2</c:v>
                </c:pt>
                <c:pt idx="3940">
                  <c:v>2.0000000000000011E-2</c:v>
                </c:pt>
                <c:pt idx="3941">
                  <c:v>1.0000000000000005E-2</c:v>
                </c:pt>
                <c:pt idx="3942">
                  <c:v>1.0000000000000005E-2</c:v>
                </c:pt>
                <c:pt idx="3943">
                  <c:v>1.0000000000000005E-2</c:v>
                </c:pt>
                <c:pt idx="3944">
                  <c:v>1.0000000000000005E-2</c:v>
                </c:pt>
                <c:pt idx="3945">
                  <c:v>1.0000000000000005E-2</c:v>
                </c:pt>
                <c:pt idx="3946">
                  <c:v>1.0000000000000005E-2</c:v>
                </c:pt>
                <c:pt idx="3947">
                  <c:v>1.0000000000000005E-2</c:v>
                </c:pt>
                <c:pt idx="3948">
                  <c:v>1.0000000000000005E-2</c:v>
                </c:pt>
                <c:pt idx="3949">
                  <c:v>2.0000000000000011E-2</c:v>
                </c:pt>
                <c:pt idx="3950">
                  <c:v>2.0000000000000011E-2</c:v>
                </c:pt>
                <c:pt idx="3951">
                  <c:v>2.0000000000000011E-2</c:v>
                </c:pt>
                <c:pt idx="3952">
                  <c:v>2.0000000000000011E-2</c:v>
                </c:pt>
                <c:pt idx="3953">
                  <c:v>2.0000000000000011E-2</c:v>
                </c:pt>
                <c:pt idx="3954">
                  <c:v>2.0000000000000011E-2</c:v>
                </c:pt>
                <c:pt idx="3955">
                  <c:v>2.0000000000000011E-2</c:v>
                </c:pt>
                <c:pt idx="3956">
                  <c:v>2.0000000000000011E-2</c:v>
                </c:pt>
                <c:pt idx="3957">
                  <c:v>3.0000000000000002E-2</c:v>
                </c:pt>
                <c:pt idx="3958">
                  <c:v>3.0000000000000002E-2</c:v>
                </c:pt>
                <c:pt idx="3959">
                  <c:v>3.0000000000000002E-2</c:v>
                </c:pt>
                <c:pt idx="3960">
                  <c:v>3.0000000000000002E-2</c:v>
                </c:pt>
                <c:pt idx="3961">
                  <c:v>4.0000000000000022E-2</c:v>
                </c:pt>
                <c:pt idx="3962">
                  <c:v>3.0000000000000002E-2</c:v>
                </c:pt>
                <c:pt idx="3963">
                  <c:v>4.0000000000000022E-2</c:v>
                </c:pt>
                <c:pt idx="3964">
                  <c:v>0.05</c:v>
                </c:pt>
                <c:pt idx="3965">
                  <c:v>4.0000000000000022E-2</c:v>
                </c:pt>
                <c:pt idx="3966">
                  <c:v>4.0000000000000022E-2</c:v>
                </c:pt>
                <c:pt idx="3967">
                  <c:v>3.0000000000000002E-2</c:v>
                </c:pt>
                <c:pt idx="3968">
                  <c:v>4.0000000000000022E-2</c:v>
                </c:pt>
                <c:pt idx="3969">
                  <c:v>3.0000000000000002E-2</c:v>
                </c:pt>
                <c:pt idx="3970">
                  <c:v>3.0000000000000002E-2</c:v>
                </c:pt>
                <c:pt idx="3971">
                  <c:v>3.0000000000000002E-2</c:v>
                </c:pt>
                <c:pt idx="3972">
                  <c:v>3.0000000000000002E-2</c:v>
                </c:pt>
                <c:pt idx="3973">
                  <c:v>2.0000000000000011E-2</c:v>
                </c:pt>
                <c:pt idx="3974">
                  <c:v>2.0000000000000011E-2</c:v>
                </c:pt>
                <c:pt idx="3975">
                  <c:v>2.0000000000000011E-2</c:v>
                </c:pt>
                <c:pt idx="3976">
                  <c:v>2.0000000000000011E-2</c:v>
                </c:pt>
                <c:pt idx="3977">
                  <c:v>3.0000000000000002E-2</c:v>
                </c:pt>
                <c:pt idx="3978">
                  <c:v>4.0000000000000022E-2</c:v>
                </c:pt>
                <c:pt idx="3979">
                  <c:v>3.0000000000000002E-2</c:v>
                </c:pt>
                <c:pt idx="3980">
                  <c:v>2.0000000000000011E-2</c:v>
                </c:pt>
                <c:pt idx="3981">
                  <c:v>2.0000000000000011E-2</c:v>
                </c:pt>
                <c:pt idx="3982">
                  <c:v>2.0000000000000011E-2</c:v>
                </c:pt>
                <c:pt idx="3983">
                  <c:v>2.0000000000000011E-2</c:v>
                </c:pt>
                <c:pt idx="3984">
                  <c:v>2.0000000000000011E-2</c:v>
                </c:pt>
                <c:pt idx="3985">
                  <c:v>3.0000000000000002E-2</c:v>
                </c:pt>
                <c:pt idx="3986">
                  <c:v>3.0000000000000002E-2</c:v>
                </c:pt>
                <c:pt idx="3987">
                  <c:v>3.0000000000000002E-2</c:v>
                </c:pt>
                <c:pt idx="3988">
                  <c:v>2.0000000000000011E-2</c:v>
                </c:pt>
                <c:pt idx="3989">
                  <c:v>3.0000000000000002E-2</c:v>
                </c:pt>
                <c:pt idx="3990">
                  <c:v>2.0000000000000011E-2</c:v>
                </c:pt>
                <c:pt idx="3991">
                  <c:v>2.0000000000000011E-2</c:v>
                </c:pt>
                <c:pt idx="3992">
                  <c:v>2.0000000000000011E-2</c:v>
                </c:pt>
                <c:pt idx="3993">
                  <c:v>2.0000000000000011E-2</c:v>
                </c:pt>
                <c:pt idx="3994">
                  <c:v>2.0000000000000011E-2</c:v>
                </c:pt>
                <c:pt idx="3995">
                  <c:v>2.0000000000000011E-2</c:v>
                </c:pt>
                <c:pt idx="3996">
                  <c:v>2.0000000000000011E-2</c:v>
                </c:pt>
                <c:pt idx="3997">
                  <c:v>2.0000000000000011E-2</c:v>
                </c:pt>
                <c:pt idx="3998">
                  <c:v>2.0000000000000011E-2</c:v>
                </c:pt>
                <c:pt idx="3999">
                  <c:v>2.0000000000000011E-2</c:v>
                </c:pt>
                <c:pt idx="4000">
                  <c:v>2.0000000000000011E-2</c:v>
                </c:pt>
                <c:pt idx="4001">
                  <c:v>2.0000000000000011E-2</c:v>
                </c:pt>
                <c:pt idx="4002">
                  <c:v>2.0000000000000011E-2</c:v>
                </c:pt>
                <c:pt idx="4003">
                  <c:v>1.0000000000000005E-2</c:v>
                </c:pt>
                <c:pt idx="4004">
                  <c:v>2.0000000000000011E-2</c:v>
                </c:pt>
                <c:pt idx="4005">
                  <c:v>2.0000000000000011E-2</c:v>
                </c:pt>
                <c:pt idx="4006">
                  <c:v>2.0000000000000011E-2</c:v>
                </c:pt>
                <c:pt idx="4007">
                  <c:v>2.0000000000000011E-2</c:v>
                </c:pt>
                <c:pt idx="4008">
                  <c:v>2.0000000000000011E-2</c:v>
                </c:pt>
                <c:pt idx="4009">
                  <c:v>1.0000000000000005E-2</c:v>
                </c:pt>
                <c:pt idx="4010">
                  <c:v>1.0000000000000005E-2</c:v>
                </c:pt>
                <c:pt idx="4011">
                  <c:v>2.0000000000000011E-2</c:v>
                </c:pt>
                <c:pt idx="4012">
                  <c:v>2.0000000000000011E-2</c:v>
                </c:pt>
                <c:pt idx="4013">
                  <c:v>2.0000000000000011E-2</c:v>
                </c:pt>
                <c:pt idx="4014">
                  <c:v>2.0000000000000011E-2</c:v>
                </c:pt>
                <c:pt idx="4015">
                  <c:v>4.0000000000000022E-2</c:v>
                </c:pt>
                <c:pt idx="4016">
                  <c:v>4.0000000000000022E-2</c:v>
                </c:pt>
                <c:pt idx="4017">
                  <c:v>3.0000000000000002E-2</c:v>
                </c:pt>
                <c:pt idx="4018">
                  <c:v>4.0000000000000022E-2</c:v>
                </c:pt>
                <c:pt idx="4019">
                  <c:v>3.0000000000000002E-2</c:v>
                </c:pt>
                <c:pt idx="4020">
                  <c:v>3.0000000000000002E-2</c:v>
                </c:pt>
                <c:pt idx="4021">
                  <c:v>3.0000000000000002E-2</c:v>
                </c:pt>
                <c:pt idx="4022">
                  <c:v>3.0000000000000002E-2</c:v>
                </c:pt>
                <c:pt idx="4023">
                  <c:v>3.0000000000000002E-2</c:v>
                </c:pt>
                <c:pt idx="4024">
                  <c:v>2.0000000000000011E-2</c:v>
                </c:pt>
                <c:pt idx="4025">
                  <c:v>2.0000000000000011E-2</c:v>
                </c:pt>
                <c:pt idx="4026">
                  <c:v>2.0000000000000011E-2</c:v>
                </c:pt>
                <c:pt idx="4027">
                  <c:v>2.0000000000000011E-2</c:v>
                </c:pt>
                <c:pt idx="4028">
                  <c:v>2.0000000000000011E-2</c:v>
                </c:pt>
                <c:pt idx="4029">
                  <c:v>2.0000000000000011E-2</c:v>
                </c:pt>
                <c:pt idx="4030">
                  <c:v>3.0000000000000002E-2</c:v>
                </c:pt>
                <c:pt idx="4031">
                  <c:v>2.0000000000000011E-2</c:v>
                </c:pt>
                <c:pt idx="4032">
                  <c:v>2.0000000000000011E-2</c:v>
                </c:pt>
                <c:pt idx="4033">
                  <c:v>2.0000000000000011E-2</c:v>
                </c:pt>
                <c:pt idx="4034">
                  <c:v>2.0000000000000011E-2</c:v>
                </c:pt>
                <c:pt idx="4035">
                  <c:v>2.0000000000000011E-2</c:v>
                </c:pt>
                <c:pt idx="4036">
                  <c:v>2.0000000000000011E-2</c:v>
                </c:pt>
                <c:pt idx="4037">
                  <c:v>3.0000000000000002E-2</c:v>
                </c:pt>
                <c:pt idx="4038">
                  <c:v>2.0000000000000011E-2</c:v>
                </c:pt>
                <c:pt idx="4039">
                  <c:v>3.0000000000000002E-2</c:v>
                </c:pt>
                <c:pt idx="4040">
                  <c:v>2.0000000000000011E-2</c:v>
                </c:pt>
                <c:pt idx="4041">
                  <c:v>2.0000000000000011E-2</c:v>
                </c:pt>
                <c:pt idx="4042">
                  <c:v>2.0000000000000011E-2</c:v>
                </c:pt>
                <c:pt idx="4043">
                  <c:v>2.0000000000000011E-2</c:v>
                </c:pt>
                <c:pt idx="4044">
                  <c:v>2.0000000000000011E-2</c:v>
                </c:pt>
                <c:pt idx="4045">
                  <c:v>2.0000000000000011E-2</c:v>
                </c:pt>
                <c:pt idx="4046">
                  <c:v>2.0000000000000011E-2</c:v>
                </c:pt>
                <c:pt idx="4047">
                  <c:v>2.0000000000000011E-2</c:v>
                </c:pt>
                <c:pt idx="4048">
                  <c:v>2.0000000000000011E-2</c:v>
                </c:pt>
                <c:pt idx="4049">
                  <c:v>3.0000000000000002E-2</c:v>
                </c:pt>
                <c:pt idx="4050">
                  <c:v>3.0000000000000002E-2</c:v>
                </c:pt>
                <c:pt idx="4051">
                  <c:v>2.0000000000000011E-2</c:v>
                </c:pt>
                <c:pt idx="4052">
                  <c:v>2.0000000000000011E-2</c:v>
                </c:pt>
                <c:pt idx="4053">
                  <c:v>3.0000000000000002E-2</c:v>
                </c:pt>
                <c:pt idx="4054">
                  <c:v>2.0000000000000011E-2</c:v>
                </c:pt>
                <c:pt idx="4055">
                  <c:v>2.0000000000000011E-2</c:v>
                </c:pt>
                <c:pt idx="4056">
                  <c:v>2.0000000000000011E-2</c:v>
                </c:pt>
                <c:pt idx="4057">
                  <c:v>3.0000000000000002E-2</c:v>
                </c:pt>
                <c:pt idx="4058">
                  <c:v>3.0000000000000002E-2</c:v>
                </c:pt>
                <c:pt idx="4059">
                  <c:v>3.0000000000000002E-2</c:v>
                </c:pt>
                <c:pt idx="4060">
                  <c:v>2.0000000000000011E-2</c:v>
                </c:pt>
                <c:pt idx="4061">
                  <c:v>2.0000000000000011E-2</c:v>
                </c:pt>
                <c:pt idx="4062">
                  <c:v>2.0000000000000011E-2</c:v>
                </c:pt>
                <c:pt idx="4063">
                  <c:v>2.0000000000000011E-2</c:v>
                </c:pt>
                <c:pt idx="4064">
                  <c:v>2.0000000000000011E-2</c:v>
                </c:pt>
                <c:pt idx="4065">
                  <c:v>1.0000000000000005E-2</c:v>
                </c:pt>
                <c:pt idx="4066">
                  <c:v>1.0000000000000005E-2</c:v>
                </c:pt>
                <c:pt idx="4067">
                  <c:v>1.0000000000000005E-2</c:v>
                </c:pt>
                <c:pt idx="4068">
                  <c:v>2.0000000000000011E-2</c:v>
                </c:pt>
                <c:pt idx="4069">
                  <c:v>3.0000000000000002E-2</c:v>
                </c:pt>
                <c:pt idx="4070">
                  <c:v>3.0000000000000002E-2</c:v>
                </c:pt>
                <c:pt idx="4071">
                  <c:v>2.0000000000000011E-2</c:v>
                </c:pt>
                <c:pt idx="4072">
                  <c:v>2.0000000000000011E-2</c:v>
                </c:pt>
                <c:pt idx="4073">
                  <c:v>2.0000000000000011E-2</c:v>
                </c:pt>
                <c:pt idx="4074">
                  <c:v>2.0000000000000011E-2</c:v>
                </c:pt>
                <c:pt idx="4075">
                  <c:v>3.0000000000000002E-2</c:v>
                </c:pt>
                <c:pt idx="4076">
                  <c:v>2.0000000000000011E-2</c:v>
                </c:pt>
                <c:pt idx="4077">
                  <c:v>2.0000000000000011E-2</c:v>
                </c:pt>
                <c:pt idx="4078">
                  <c:v>2.0000000000000011E-2</c:v>
                </c:pt>
                <c:pt idx="4079">
                  <c:v>2.0000000000000011E-2</c:v>
                </c:pt>
                <c:pt idx="4080">
                  <c:v>2.0000000000000011E-2</c:v>
                </c:pt>
                <c:pt idx="4081">
                  <c:v>3.0000000000000002E-2</c:v>
                </c:pt>
                <c:pt idx="4082">
                  <c:v>2.0000000000000011E-2</c:v>
                </c:pt>
                <c:pt idx="4083">
                  <c:v>2.0000000000000011E-2</c:v>
                </c:pt>
                <c:pt idx="4084">
                  <c:v>2.0000000000000011E-2</c:v>
                </c:pt>
                <c:pt idx="4085">
                  <c:v>3.0000000000000002E-2</c:v>
                </c:pt>
                <c:pt idx="4086">
                  <c:v>3.0000000000000002E-2</c:v>
                </c:pt>
                <c:pt idx="4087">
                  <c:v>3.0000000000000002E-2</c:v>
                </c:pt>
                <c:pt idx="4088">
                  <c:v>2.0000000000000011E-2</c:v>
                </c:pt>
                <c:pt idx="4089">
                  <c:v>2.0000000000000011E-2</c:v>
                </c:pt>
                <c:pt idx="4090">
                  <c:v>2.0000000000000011E-2</c:v>
                </c:pt>
                <c:pt idx="4091">
                  <c:v>3.0000000000000002E-2</c:v>
                </c:pt>
                <c:pt idx="4092">
                  <c:v>3.0000000000000002E-2</c:v>
                </c:pt>
                <c:pt idx="4093">
                  <c:v>3.0000000000000002E-2</c:v>
                </c:pt>
                <c:pt idx="4094">
                  <c:v>2.0000000000000011E-2</c:v>
                </c:pt>
                <c:pt idx="4095">
                  <c:v>2.0000000000000011E-2</c:v>
                </c:pt>
                <c:pt idx="4096">
                  <c:v>2.0000000000000011E-2</c:v>
                </c:pt>
                <c:pt idx="4097">
                  <c:v>1.0000000000000005E-2</c:v>
                </c:pt>
                <c:pt idx="4098">
                  <c:v>1.0000000000000005E-2</c:v>
                </c:pt>
                <c:pt idx="4099">
                  <c:v>2.0000000000000011E-2</c:v>
                </c:pt>
                <c:pt idx="4100">
                  <c:v>2.0000000000000011E-2</c:v>
                </c:pt>
                <c:pt idx="4101">
                  <c:v>1.0000000000000005E-2</c:v>
                </c:pt>
                <c:pt idx="4102">
                  <c:v>1.0000000000000005E-2</c:v>
                </c:pt>
                <c:pt idx="4103">
                  <c:v>2.0000000000000011E-2</c:v>
                </c:pt>
                <c:pt idx="4104">
                  <c:v>2.0000000000000011E-2</c:v>
                </c:pt>
                <c:pt idx="4105">
                  <c:v>2.0000000000000011E-2</c:v>
                </c:pt>
                <c:pt idx="4106">
                  <c:v>2.0000000000000011E-2</c:v>
                </c:pt>
                <c:pt idx="4107">
                  <c:v>2.0000000000000011E-2</c:v>
                </c:pt>
                <c:pt idx="4108">
                  <c:v>1.0000000000000005E-2</c:v>
                </c:pt>
                <c:pt idx="4109">
                  <c:v>2.0000000000000011E-2</c:v>
                </c:pt>
                <c:pt idx="4110">
                  <c:v>2.0000000000000011E-2</c:v>
                </c:pt>
                <c:pt idx="4111">
                  <c:v>3.0000000000000002E-2</c:v>
                </c:pt>
                <c:pt idx="4112">
                  <c:v>2.0000000000000011E-2</c:v>
                </c:pt>
                <c:pt idx="4113">
                  <c:v>2.0000000000000011E-2</c:v>
                </c:pt>
                <c:pt idx="4114">
                  <c:v>2.0000000000000011E-2</c:v>
                </c:pt>
                <c:pt idx="4115">
                  <c:v>1.0000000000000005E-2</c:v>
                </c:pt>
                <c:pt idx="4116">
                  <c:v>1.0000000000000005E-2</c:v>
                </c:pt>
                <c:pt idx="4117">
                  <c:v>2.0000000000000011E-2</c:v>
                </c:pt>
                <c:pt idx="4118">
                  <c:v>2.0000000000000011E-2</c:v>
                </c:pt>
                <c:pt idx="4119">
                  <c:v>2.0000000000000011E-2</c:v>
                </c:pt>
                <c:pt idx="4120">
                  <c:v>2.0000000000000011E-2</c:v>
                </c:pt>
                <c:pt idx="4121">
                  <c:v>3.0000000000000002E-2</c:v>
                </c:pt>
                <c:pt idx="4122">
                  <c:v>3.0000000000000002E-2</c:v>
                </c:pt>
                <c:pt idx="4123">
                  <c:v>4.0000000000000022E-2</c:v>
                </c:pt>
                <c:pt idx="4124">
                  <c:v>3.0000000000000002E-2</c:v>
                </c:pt>
                <c:pt idx="4125">
                  <c:v>3.0000000000000002E-2</c:v>
                </c:pt>
                <c:pt idx="4126">
                  <c:v>3.0000000000000002E-2</c:v>
                </c:pt>
                <c:pt idx="4127">
                  <c:v>2.0000000000000011E-2</c:v>
                </c:pt>
                <c:pt idx="4128">
                  <c:v>2.0000000000000011E-2</c:v>
                </c:pt>
                <c:pt idx="4129">
                  <c:v>2.0000000000000011E-2</c:v>
                </c:pt>
                <c:pt idx="4130">
                  <c:v>2.0000000000000011E-2</c:v>
                </c:pt>
                <c:pt idx="4131">
                  <c:v>2.0000000000000011E-2</c:v>
                </c:pt>
                <c:pt idx="4132">
                  <c:v>2.0000000000000011E-2</c:v>
                </c:pt>
                <c:pt idx="4133">
                  <c:v>2.0000000000000011E-2</c:v>
                </c:pt>
                <c:pt idx="4134">
                  <c:v>1.0000000000000005E-2</c:v>
                </c:pt>
                <c:pt idx="4135">
                  <c:v>2.0000000000000011E-2</c:v>
                </c:pt>
                <c:pt idx="4136">
                  <c:v>2.0000000000000011E-2</c:v>
                </c:pt>
                <c:pt idx="4137">
                  <c:v>2.0000000000000011E-2</c:v>
                </c:pt>
                <c:pt idx="4138">
                  <c:v>2.0000000000000011E-2</c:v>
                </c:pt>
                <c:pt idx="4139">
                  <c:v>2.0000000000000011E-2</c:v>
                </c:pt>
                <c:pt idx="4140">
                  <c:v>2.0000000000000011E-2</c:v>
                </c:pt>
                <c:pt idx="4141">
                  <c:v>3.0000000000000002E-2</c:v>
                </c:pt>
                <c:pt idx="4142">
                  <c:v>2.0000000000000011E-2</c:v>
                </c:pt>
                <c:pt idx="4143">
                  <c:v>2.0000000000000011E-2</c:v>
                </c:pt>
                <c:pt idx="4144">
                  <c:v>2.0000000000000011E-2</c:v>
                </c:pt>
                <c:pt idx="4145">
                  <c:v>3.0000000000000002E-2</c:v>
                </c:pt>
                <c:pt idx="4146">
                  <c:v>3.0000000000000002E-2</c:v>
                </c:pt>
                <c:pt idx="4147">
                  <c:v>4.0000000000000022E-2</c:v>
                </c:pt>
                <c:pt idx="4148">
                  <c:v>4.0000000000000022E-2</c:v>
                </c:pt>
                <c:pt idx="4149">
                  <c:v>3.0000000000000002E-2</c:v>
                </c:pt>
                <c:pt idx="4150">
                  <c:v>4.0000000000000022E-2</c:v>
                </c:pt>
                <c:pt idx="4151">
                  <c:v>4.0000000000000022E-2</c:v>
                </c:pt>
                <c:pt idx="4152">
                  <c:v>4.0000000000000022E-2</c:v>
                </c:pt>
                <c:pt idx="4153">
                  <c:v>0.05</c:v>
                </c:pt>
                <c:pt idx="4154">
                  <c:v>4.0000000000000022E-2</c:v>
                </c:pt>
                <c:pt idx="4155">
                  <c:v>4.0000000000000022E-2</c:v>
                </c:pt>
                <c:pt idx="4156">
                  <c:v>4.0000000000000022E-2</c:v>
                </c:pt>
                <c:pt idx="4157">
                  <c:v>4.0000000000000022E-2</c:v>
                </c:pt>
                <c:pt idx="4158">
                  <c:v>4.0000000000000022E-2</c:v>
                </c:pt>
                <c:pt idx="4159">
                  <c:v>4.0000000000000022E-2</c:v>
                </c:pt>
                <c:pt idx="4160">
                  <c:v>3.0000000000000002E-2</c:v>
                </c:pt>
                <c:pt idx="4161">
                  <c:v>4.0000000000000022E-2</c:v>
                </c:pt>
                <c:pt idx="4162">
                  <c:v>3.0000000000000002E-2</c:v>
                </c:pt>
                <c:pt idx="4163">
                  <c:v>3.0000000000000002E-2</c:v>
                </c:pt>
                <c:pt idx="4164">
                  <c:v>3.0000000000000002E-2</c:v>
                </c:pt>
                <c:pt idx="4165">
                  <c:v>3.0000000000000002E-2</c:v>
                </c:pt>
                <c:pt idx="4166">
                  <c:v>3.0000000000000002E-2</c:v>
                </c:pt>
                <c:pt idx="4167">
                  <c:v>1.0000000000000005E-2</c:v>
                </c:pt>
                <c:pt idx="4168">
                  <c:v>2.0000000000000011E-2</c:v>
                </c:pt>
                <c:pt idx="4169">
                  <c:v>2.0000000000000011E-2</c:v>
                </c:pt>
                <c:pt idx="4170">
                  <c:v>2.0000000000000011E-2</c:v>
                </c:pt>
                <c:pt idx="4171">
                  <c:v>3.0000000000000002E-2</c:v>
                </c:pt>
                <c:pt idx="4172">
                  <c:v>3.0000000000000002E-2</c:v>
                </c:pt>
                <c:pt idx="4173">
                  <c:v>3.0000000000000002E-2</c:v>
                </c:pt>
                <c:pt idx="4174">
                  <c:v>3.0000000000000002E-2</c:v>
                </c:pt>
                <c:pt idx="4175">
                  <c:v>3.0000000000000002E-2</c:v>
                </c:pt>
                <c:pt idx="4176">
                  <c:v>3.0000000000000002E-2</c:v>
                </c:pt>
                <c:pt idx="4177">
                  <c:v>3.0000000000000002E-2</c:v>
                </c:pt>
                <c:pt idx="4178">
                  <c:v>3.0000000000000002E-2</c:v>
                </c:pt>
                <c:pt idx="4179">
                  <c:v>3.0000000000000002E-2</c:v>
                </c:pt>
                <c:pt idx="4180">
                  <c:v>2.0000000000000011E-2</c:v>
                </c:pt>
                <c:pt idx="4181">
                  <c:v>3.0000000000000002E-2</c:v>
                </c:pt>
                <c:pt idx="4182">
                  <c:v>3.0000000000000002E-2</c:v>
                </c:pt>
                <c:pt idx="4183">
                  <c:v>2.0000000000000011E-2</c:v>
                </c:pt>
                <c:pt idx="4184">
                  <c:v>3.0000000000000002E-2</c:v>
                </c:pt>
                <c:pt idx="4185">
                  <c:v>3.0000000000000002E-2</c:v>
                </c:pt>
                <c:pt idx="4186">
                  <c:v>2.0000000000000011E-2</c:v>
                </c:pt>
                <c:pt idx="4187">
                  <c:v>2.0000000000000011E-2</c:v>
                </c:pt>
                <c:pt idx="4188">
                  <c:v>2.0000000000000011E-2</c:v>
                </c:pt>
                <c:pt idx="4189">
                  <c:v>2.0000000000000011E-2</c:v>
                </c:pt>
                <c:pt idx="4190">
                  <c:v>2.0000000000000011E-2</c:v>
                </c:pt>
                <c:pt idx="4191">
                  <c:v>2.0000000000000011E-2</c:v>
                </c:pt>
                <c:pt idx="4192">
                  <c:v>2.0000000000000011E-2</c:v>
                </c:pt>
                <c:pt idx="4193">
                  <c:v>2.0000000000000011E-2</c:v>
                </c:pt>
                <c:pt idx="4194">
                  <c:v>2.0000000000000011E-2</c:v>
                </c:pt>
                <c:pt idx="4195">
                  <c:v>3.0000000000000002E-2</c:v>
                </c:pt>
                <c:pt idx="4196">
                  <c:v>3.0000000000000002E-2</c:v>
                </c:pt>
                <c:pt idx="4197">
                  <c:v>3.0000000000000002E-2</c:v>
                </c:pt>
                <c:pt idx="4198">
                  <c:v>2.0000000000000011E-2</c:v>
                </c:pt>
                <c:pt idx="4199">
                  <c:v>2.0000000000000011E-2</c:v>
                </c:pt>
                <c:pt idx="4200">
                  <c:v>2.0000000000000011E-2</c:v>
                </c:pt>
                <c:pt idx="4201">
                  <c:v>3.0000000000000002E-2</c:v>
                </c:pt>
                <c:pt idx="4202">
                  <c:v>3.0000000000000002E-2</c:v>
                </c:pt>
                <c:pt idx="4203">
                  <c:v>3.0000000000000002E-2</c:v>
                </c:pt>
                <c:pt idx="4204">
                  <c:v>4.0000000000000022E-2</c:v>
                </c:pt>
                <c:pt idx="4205">
                  <c:v>4.0000000000000022E-2</c:v>
                </c:pt>
                <c:pt idx="4206">
                  <c:v>4.0000000000000022E-2</c:v>
                </c:pt>
                <c:pt idx="4207">
                  <c:v>4.0000000000000022E-2</c:v>
                </c:pt>
                <c:pt idx="4208">
                  <c:v>3.0000000000000002E-2</c:v>
                </c:pt>
                <c:pt idx="4209">
                  <c:v>3.0000000000000002E-2</c:v>
                </c:pt>
                <c:pt idx="4210">
                  <c:v>2.0000000000000011E-2</c:v>
                </c:pt>
                <c:pt idx="4211">
                  <c:v>2.0000000000000011E-2</c:v>
                </c:pt>
                <c:pt idx="4212">
                  <c:v>3.0000000000000002E-2</c:v>
                </c:pt>
                <c:pt idx="4213">
                  <c:v>2.0000000000000011E-2</c:v>
                </c:pt>
                <c:pt idx="4214">
                  <c:v>2.0000000000000011E-2</c:v>
                </c:pt>
                <c:pt idx="4215">
                  <c:v>1.0000000000000005E-2</c:v>
                </c:pt>
                <c:pt idx="4216">
                  <c:v>1.0000000000000005E-2</c:v>
                </c:pt>
                <c:pt idx="4217">
                  <c:v>1.0000000000000005E-2</c:v>
                </c:pt>
                <c:pt idx="4218">
                  <c:v>1.0000000000000005E-2</c:v>
                </c:pt>
                <c:pt idx="4219">
                  <c:v>2.0000000000000011E-2</c:v>
                </c:pt>
                <c:pt idx="4220">
                  <c:v>1.0000000000000005E-2</c:v>
                </c:pt>
                <c:pt idx="4221">
                  <c:v>2.0000000000000011E-2</c:v>
                </c:pt>
                <c:pt idx="4222">
                  <c:v>2.0000000000000011E-2</c:v>
                </c:pt>
                <c:pt idx="4223">
                  <c:v>3.0000000000000002E-2</c:v>
                </c:pt>
                <c:pt idx="4224">
                  <c:v>3.0000000000000002E-2</c:v>
                </c:pt>
                <c:pt idx="4225">
                  <c:v>2.0000000000000011E-2</c:v>
                </c:pt>
                <c:pt idx="4226">
                  <c:v>2.0000000000000011E-2</c:v>
                </c:pt>
                <c:pt idx="4227">
                  <c:v>3.0000000000000002E-2</c:v>
                </c:pt>
                <c:pt idx="4228">
                  <c:v>2.0000000000000011E-2</c:v>
                </c:pt>
                <c:pt idx="4229">
                  <c:v>2.0000000000000011E-2</c:v>
                </c:pt>
                <c:pt idx="4230">
                  <c:v>2.0000000000000011E-2</c:v>
                </c:pt>
                <c:pt idx="4231">
                  <c:v>3.0000000000000002E-2</c:v>
                </c:pt>
                <c:pt idx="4232">
                  <c:v>3.0000000000000002E-2</c:v>
                </c:pt>
                <c:pt idx="4233">
                  <c:v>3.0000000000000002E-2</c:v>
                </c:pt>
                <c:pt idx="4234">
                  <c:v>2.0000000000000011E-2</c:v>
                </c:pt>
                <c:pt idx="4235">
                  <c:v>3.0000000000000002E-2</c:v>
                </c:pt>
                <c:pt idx="4236">
                  <c:v>3.0000000000000002E-2</c:v>
                </c:pt>
                <c:pt idx="4237">
                  <c:v>1.0000000000000005E-2</c:v>
                </c:pt>
                <c:pt idx="4238">
                  <c:v>2.0000000000000011E-2</c:v>
                </c:pt>
                <c:pt idx="4239">
                  <c:v>2.0000000000000011E-2</c:v>
                </c:pt>
                <c:pt idx="4240">
                  <c:v>1.0000000000000005E-2</c:v>
                </c:pt>
                <c:pt idx="4241">
                  <c:v>1.0000000000000005E-2</c:v>
                </c:pt>
                <c:pt idx="4242">
                  <c:v>2.0000000000000011E-2</c:v>
                </c:pt>
                <c:pt idx="4243">
                  <c:v>2.0000000000000011E-2</c:v>
                </c:pt>
                <c:pt idx="4244">
                  <c:v>2.0000000000000011E-2</c:v>
                </c:pt>
                <c:pt idx="4245">
                  <c:v>3.0000000000000002E-2</c:v>
                </c:pt>
                <c:pt idx="4246">
                  <c:v>3.0000000000000002E-2</c:v>
                </c:pt>
                <c:pt idx="4247">
                  <c:v>3.0000000000000002E-2</c:v>
                </c:pt>
                <c:pt idx="4248">
                  <c:v>2.0000000000000011E-2</c:v>
                </c:pt>
                <c:pt idx="4249">
                  <c:v>4.0000000000000022E-2</c:v>
                </c:pt>
                <c:pt idx="4250">
                  <c:v>4.0000000000000022E-2</c:v>
                </c:pt>
                <c:pt idx="4251">
                  <c:v>4.0000000000000022E-2</c:v>
                </c:pt>
                <c:pt idx="4252">
                  <c:v>3.0000000000000002E-2</c:v>
                </c:pt>
                <c:pt idx="4253">
                  <c:v>3.0000000000000002E-2</c:v>
                </c:pt>
                <c:pt idx="4254">
                  <c:v>3.0000000000000002E-2</c:v>
                </c:pt>
                <c:pt idx="4255">
                  <c:v>3.0000000000000002E-2</c:v>
                </c:pt>
                <c:pt idx="4256">
                  <c:v>4.0000000000000022E-2</c:v>
                </c:pt>
                <c:pt idx="4257">
                  <c:v>4.0000000000000022E-2</c:v>
                </c:pt>
                <c:pt idx="4258">
                  <c:v>2.0000000000000011E-2</c:v>
                </c:pt>
                <c:pt idx="4259">
                  <c:v>3.0000000000000002E-2</c:v>
                </c:pt>
                <c:pt idx="4260">
                  <c:v>3.0000000000000002E-2</c:v>
                </c:pt>
                <c:pt idx="4261">
                  <c:v>2.0000000000000011E-2</c:v>
                </c:pt>
                <c:pt idx="4262">
                  <c:v>2.0000000000000011E-2</c:v>
                </c:pt>
                <c:pt idx="4263">
                  <c:v>2.0000000000000011E-2</c:v>
                </c:pt>
                <c:pt idx="4264">
                  <c:v>2.0000000000000011E-2</c:v>
                </c:pt>
                <c:pt idx="4265">
                  <c:v>2.0000000000000011E-2</c:v>
                </c:pt>
                <c:pt idx="4266">
                  <c:v>2.0000000000000011E-2</c:v>
                </c:pt>
                <c:pt idx="4267">
                  <c:v>2.0000000000000011E-2</c:v>
                </c:pt>
                <c:pt idx="4268">
                  <c:v>2.0000000000000011E-2</c:v>
                </c:pt>
                <c:pt idx="4269">
                  <c:v>2.0000000000000011E-2</c:v>
                </c:pt>
                <c:pt idx="4270">
                  <c:v>2.0000000000000011E-2</c:v>
                </c:pt>
                <c:pt idx="4271">
                  <c:v>2.0000000000000011E-2</c:v>
                </c:pt>
                <c:pt idx="4272">
                  <c:v>1.0000000000000005E-2</c:v>
                </c:pt>
                <c:pt idx="4273">
                  <c:v>2.0000000000000011E-2</c:v>
                </c:pt>
                <c:pt idx="4274">
                  <c:v>2.0000000000000011E-2</c:v>
                </c:pt>
                <c:pt idx="4275">
                  <c:v>1.0000000000000005E-2</c:v>
                </c:pt>
                <c:pt idx="4276">
                  <c:v>1.0000000000000005E-2</c:v>
                </c:pt>
                <c:pt idx="4277">
                  <c:v>2.0000000000000011E-2</c:v>
                </c:pt>
                <c:pt idx="4278">
                  <c:v>2.0000000000000011E-2</c:v>
                </c:pt>
                <c:pt idx="4279">
                  <c:v>2.0000000000000011E-2</c:v>
                </c:pt>
                <c:pt idx="4280">
                  <c:v>2.0000000000000011E-2</c:v>
                </c:pt>
                <c:pt idx="4281">
                  <c:v>2.0000000000000011E-2</c:v>
                </c:pt>
                <c:pt idx="4282">
                  <c:v>1.0000000000000005E-2</c:v>
                </c:pt>
                <c:pt idx="4283">
                  <c:v>2.0000000000000011E-2</c:v>
                </c:pt>
                <c:pt idx="4284">
                  <c:v>2.0000000000000011E-2</c:v>
                </c:pt>
                <c:pt idx="4285">
                  <c:v>2.0000000000000011E-2</c:v>
                </c:pt>
                <c:pt idx="4286">
                  <c:v>2.0000000000000011E-2</c:v>
                </c:pt>
                <c:pt idx="4287">
                  <c:v>2.0000000000000011E-2</c:v>
                </c:pt>
                <c:pt idx="4288">
                  <c:v>3.0000000000000002E-2</c:v>
                </c:pt>
                <c:pt idx="4289">
                  <c:v>3.0000000000000002E-2</c:v>
                </c:pt>
                <c:pt idx="4290">
                  <c:v>2.0000000000000011E-2</c:v>
                </c:pt>
                <c:pt idx="4291">
                  <c:v>3.0000000000000002E-2</c:v>
                </c:pt>
                <c:pt idx="4292">
                  <c:v>2.0000000000000011E-2</c:v>
                </c:pt>
                <c:pt idx="4293">
                  <c:v>3.0000000000000002E-2</c:v>
                </c:pt>
                <c:pt idx="4294">
                  <c:v>4.0000000000000022E-2</c:v>
                </c:pt>
                <c:pt idx="4295">
                  <c:v>4.0000000000000022E-2</c:v>
                </c:pt>
                <c:pt idx="4296">
                  <c:v>4.0000000000000022E-2</c:v>
                </c:pt>
                <c:pt idx="4297">
                  <c:v>4.0000000000000022E-2</c:v>
                </c:pt>
                <c:pt idx="4298">
                  <c:v>3.0000000000000002E-2</c:v>
                </c:pt>
                <c:pt idx="4299">
                  <c:v>4.0000000000000022E-2</c:v>
                </c:pt>
                <c:pt idx="4300">
                  <c:v>4.0000000000000022E-2</c:v>
                </c:pt>
                <c:pt idx="4301">
                  <c:v>4.0000000000000022E-2</c:v>
                </c:pt>
                <c:pt idx="4302">
                  <c:v>0.05</c:v>
                </c:pt>
                <c:pt idx="4303">
                  <c:v>4.0000000000000022E-2</c:v>
                </c:pt>
                <c:pt idx="4304">
                  <c:v>2.0000000000000011E-2</c:v>
                </c:pt>
                <c:pt idx="4305">
                  <c:v>3.0000000000000002E-2</c:v>
                </c:pt>
                <c:pt idx="4306">
                  <c:v>2.0000000000000011E-2</c:v>
                </c:pt>
                <c:pt idx="4307">
                  <c:v>2.0000000000000011E-2</c:v>
                </c:pt>
                <c:pt idx="4308">
                  <c:v>2.0000000000000011E-2</c:v>
                </c:pt>
                <c:pt idx="4309">
                  <c:v>3.0000000000000002E-2</c:v>
                </c:pt>
                <c:pt idx="4310">
                  <c:v>3.0000000000000002E-2</c:v>
                </c:pt>
                <c:pt idx="4311">
                  <c:v>3.0000000000000002E-2</c:v>
                </c:pt>
                <c:pt idx="4312">
                  <c:v>4.0000000000000022E-2</c:v>
                </c:pt>
                <c:pt idx="4313">
                  <c:v>3.0000000000000002E-2</c:v>
                </c:pt>
                <c:pt idx="4314">
                  <c:v>4.0000000000000022E-2</c:v>
                </c:pt>
                <c:pt idx="4315">
                  <c:v>3.0000000000000002E-2</c:v>
                </c:pt>
                <c:pt idx="4316">
                  <c:v>3.0000000000000002E-2</c:v>
                </c:pt>
                <c:pt idx="4317">
                  <c:v>3.0000000000000002E-2</c:v>
                </c:pt>
                <c:pt idx="4318">
                  <c:v>3.0000000000000002E-2</c:v>
                </c:pt>
                <c:pt idx="4319">
                  <c:v>3.0000000000000002E-2</c:v>
                </c:pt>
                <c:pt idx="4320">
                  <c:v>2.0000000000000011E-2</c:v>
                </c:pt>
                <c:pt idx="4321">
                  <c:v>3.0000000000000002E-2</c:v>
                </c:pt>
                <c:pt idx="4322">
                  <c:v>2.0000000000000011E-2</c:v>
                </c:pt>
                <c:pt idx="4323">
                  <c:v>2.0000000000000011E-2</c:v>
                </c:pt>
                <c:pt idx="4324">
                  <c:v>2.0000000000000011E-2</c:v>
                </c:pt>
                <c:pt idx="4325">
                  <c:v>2.0000000000000011E-2</c:v>
                </c:pt>
                <c:pt idx="4326">
                  <c:v>2.0000000000000011E-2</c:v>
                </c:pt>
                <c:pt idx="4327">
                  <c:v>3.0000000000000002E-2</c:v>
                </c:pt>
                <c:pt idx="4328">
                  <c:v>3.0000000000000002E-2</c:v>
                </c:pt>
                <c:pt idx="4329">
                  <c:v>3.0000000000000002E-2</c:v>
                </c:pt>
                <c:pt idx="4330">
                  <c:v>3.0000000000000002E-2</c:v>
                </c:pt>
                <c:pt idx="4331">
                  <c:v>3.0000000000000002E-2</c:v>
                </c:pt>
                <c:pt idx="4332">
                  <c:v>3.0000000000000002E-2</c:v>
                </c:pt>
                <c:pt idx="4333">
                  <c:v>2.0000000000000011E-2</c:v>
                </c:pt>
                <c:pt idx="4334">
                  <c:v>3.0000000000000002E-2</c:v>
                </c:pt>
                <c:pt idx="4335">
                  <c:v>2.0000000000000011E-2</c:v>
                </c:pt>
                <c:pt idx="4336">
                  <c:v>2.0000000000000011E-2</c:v>
                </c:pt>
                <c:pt idx="4337">
                  <c:v>2.0000000000000011E-2</c:v>
                </c:pt>
                <c:pt idx="4338">
                  <c:v>2.0000000000000011E-2</c:v>
                </c:pt>
                <c:pt idx="4339">
                  <c:v>3.0000000000000002E-2</c:v>
                </c:pt>
                <c:pt idx="4340">
                  <c:v>3.0000000000000002E-2</c:v>
                </c:pt>
                <c:pt idx="4341">
                  <c:v>3.0000000000000002E-2</c:v>
                </c:pt>
                <c:pt idx="4342">
                  <c:v>3.0000000000000002E-2</c:v>
                </c:pt>
                <c:pt idx="4343">
                  <c:v>3.0000000000000002E-2</c:v>
                </c:pt>
                <c:pt idx="4344">
                  <c:v>4.0000000000000022E-2</c:v>
                </c:pt>
                <c:pt idx="4345">
                  <c:v>3.0000000000000002E-2</c:v>
                </c:pt>
                <c:pt idx="4346">
                  <c:v>3.0000000000000002E-2</c:v>
                </c:pt>
                <c:pt idx="4347">
                  <c:v>2.0000000000000011E-2</c:v>
                </c:pt>
                <c:pt idx="4348">
                  <c:v>3.0000000000000002E-2</c:v>
                </c:pt>
                <c:pt idx="4349">
                  <c:v>3.0000000000000002E-2</c:v>
                </c:pt>
                <c:pt idx="4350">
                  <c:v>3.0000000000000002E-2</c:v>
                </c:pt>
                <c:pt idx="4351">
                  <c:v>4.0000000000000022E-2</c:v>
                </c:pt>
                <c:pt idx="4352">
                  <c:v>4.0000000000000022E-2</c:v>
                </c:pt>
                <c:pt idx="4353">
                  <c:v>3.0000000000000002E-2</c:v>
                </c:pt>
                <c:pt idx="4354">
                  <c:v>4.0000000000000022E-2</c:v>
                </c:pt>
                <c:pt idx="4355">
                  <c:v>3.0000000000000002E-2</c:v>
                </c:pt>
                <c:pt idx="4356">
                  <c:v>2.0000000000000011E-2</c:v>
                </c:pt>
                <c:pt idx="4357">
                  <c:v>3.0000000000000002E-2</c:v>
                </c:pt>
                <c:pt idx="4358">
                  <c:v>3.0000000000000002E-2</c:v>
                </c:pt>
                <c:pt idx="4359">
                  <c:v>2.0000000000000011E-2</c:v>
                </c:pt>
                <c:pt idx="4360">
                  <c:v>2.0000000000000011E-2</c:v>
                </c:pt>
                <c:pt idx="4361">
                  <c:v>2.0000000000000011E-2</c:v>
                </c:pt>
                <c:pt idx="4362">
                  <c:v>3.0000000000000002E-2</c:v>
                </c:pt>
                <c:pt idx="4363">
                  <c:v>3.0000000000000002E-2</c:v>
                </c:pt>
                <c:pt idx="4364">
                  <c:v>4.0000000000000022E-2</c:v>
                </c:pt>
                <c:pt idx="4365">
                  <c:v>4.0000000000000022E-2</c:v>
                </c:pt>
                <c:pt idx="4366">
                  <c:v>3.0000000000000002E-2</c:v>
                </c:pt>
                <c:pt idx="4367">
                  <c:v>4.0000000000000022E-2</c:v>
                </c:pt>
                <c:pt idx="4368">
                  <c:v>4.0000000000000022E-2</c:v>
                </c:pt>
                <c:pt idx="4369">
                  <c:v>4.0000000000000022E-2</c:v>
                </c:pt>
                <c:pt idx="4370">
                  <c:v>0.05</c:v>
                </c:pt>
                <c:pt idx="4371">
                  <c:v>0.05</c:v>
                </c:pt>
                <c:pt idx="4372">
                  <c:v>4.0000000000000022E-2</c:v>
                </c:pt>
                <c:pt idx="4373">
                  <c:v>4.0000000000000022E-2</c:v>
                </c:pt>
                <c:pt idx="4374">
                  <c:v>4.0000000000000022E-2</c:v>
                </c:pt>
                <c:pt idx="4375">
                  <c:v>4.0000000000000022E-2</c:v>
                </c:pt>
                <c:pt idx="4376">
                  <c:v>4.0000000000000022E-2</c:v>
                </c:pt>
                <c:pt idx="4377">
                  <c:v>4.0000000000000022E-2</c:v>
                </c:pt>
                <c:pt idx="4378">
                  <c:v>0.05</c:v>
                </c:pt>
                <c:pt idx="4379">
                  <c:v>4.0000000000000022E-2</c:v>
                </c:pt>
                <c:pt idx="4380">
                  <c:v>0.05</c:v>
                </c:pt>
                <c:pt idx="4381">
                  <c:v>3.0000000000000002E-2</c:v>
                </c:pt>
                <c:pt idx="4382">
                  <c:v>3.0000000000000002E-2</c:v>
                </c:pt>
                <c:pt idx="4383">
                  <c:v>3.0000000000000002E-2</c:v>
                </c:pt>
                <c:pt idx="4384">
                  <c:v>3.0000000000000002E-2</c:v>
                </c:pt>
                <c:pt idx="4385">
                  <c:v>7.0000000000000021E-2</c:v>
                </c:pt>
                <c:pt idx="4386">
                  <c:v>0.05</c:v>
                </c:pt>
                <c:pt idx="4387">
                  <c:v>6.0000000000000026E-2</c:v>
                </c:pt>
                <c:pt idx="4388">
                  <c:v>7.0000000000000021E-2</c:v>
                </c:pt>
                <c:pt idx="4389">
                  <c:v>0.05</c:v>
                </c:pt>
                <c:pt idx="4390">
                  <c:v>7.0000000000000021E-2</c:v>
                </c:pt>
                <c:pt idx="4391">
                  <c:v>0.14000000000000001</c:v>
                </c:pt>
                <c:pt idx="4392">
                  <c:v>0.16</c:v>
                </c:pt>
                <c:pt idx="4393">
                  <c:v>0.16</c:v>
                </c:pt>
                <c:pt idx="4394">
                  <c:v>0.1</c:v>
                </c:pt>
                <c:pt idx="4395">
                  <c:v>0.1</c:v>
                </c:pt>
                <c:pt idx="4396">
                  <c:v>0.11</c:v>
                </c:pt>
                <c:pt idx="4397">
                  <c:v>0.13</c:v>
                </c:pt>
                <c:pt idx="4398">
                  <c:v>0.12000000000000002</c:v>
                </c:pt>
                <c:pt idx="4399">
                  <c:v>0.15000000000000008</c:v>
                </c:pt>
                <c:pt idx="4400">
                  <c:v>0.11</c:v>
                </c:pt>
                <c:pt idx="4401">
                  <c:v>8.0000000000000043E-2</c:v>
                </c:pt>
                <c:pt idx="4402">
                  <c:v>0.1</c:v>
                </c:pt>
                <c:pt idx="4403">
                  <c:v>9.0000000000000024E-2</c:v>
                </c:pt>
                <c:pt idx="4404">
                  <c:v>8.0000000000000043E-2</c:v>
                </c:pt>
                <c:pt idx="4405">
                  <c:v>7.0000000000000021E-2</c:v>
                </c:pt>
                <c:pt idx="4406">
                  <c:v>0.05</c:v>
                </c:pt>
                <c:pt idx="4407">
                  <c:v>6.0000000000000026E-2</c:v>
                </c:pt>
                <c:pt idx="4408">
                  <c:v>4.0000000000000022E-2</c:v>
                </c:pt>
                <c:pt idx="4409">
                  <c:v>7.0000000000000021E-2</c:v>
                </c:pt>
                <c:pt idx="4410">
                  <c:v>8.0000000000000043E-2</c:v>
                </c:pt>
                <c:pt idx="4411">
                  <c:v>7.0000000000000021E-2</c:v>
                </c:pt>
                <c:pt idx="4412">
                  <c:v>0.12000000000000002</c:v>
                </c:pt>
                <c:pt idx="4413">
                  <c:v>0.13</c:v>
                </c:pt>
                <c:pt idx="4414">
                  <c:v>0.13</c:v>
                </c:pt>
                <c:pt idx="4415">
                  <c:v>0.13</c:v>
                </c:pt>
                <c:pt idx="4416">
                  <c:v>0.13</c:v>
                </c:pt>
                <c:pt idx="4417">
                  <c:v>0.12000000000000002</c:v>
                </c:pt>
                <c:pt idx="4418">
                  <c:v>0.11</c:v>
                </c:pt>
                <c:pt idx="4419">
                  <c:v>0.11</c:v>
                </c:pt>
                <c:pt idx="4420">
                  <c:v>0.1</c:v>
                </c:pt>
                <c:pt idx="4421">
                  <c:v>6.0000000000000026E-2</c:v>
                </c:pt>
                <c:pt idx="4422">
                  <c:v>0.05</c:v>
                </c:pt>
                <c:pt idx="4423">
                  <c:v>7.0000000000000021E-2</c:v>
                </c:pt>
                <c:pt idx="4424">
                  <c:v>7.0000000000000021E-2</c:v>
                </c:pt>
                <c:pt idx="4425">
                  <c:v>7.0000000000000021E-2</c:v>
                </c:pt>
                <c:pt idx="4426">
                  <c:v>0.1</c:v>
                </c:pt>
                <c:pt idx="4427">
                  <c:v>9.0000000000000024E-2</c:v>
                </c:pt>
                <c:pt idx="4428">
                  <c:v>8.0000000000000043E-2</c:v>
                </c:pt>
                <c:pt idx="4429">
                  <c:v>0.1</c:v>
                </c:pt>
                <c:pt idx="4430">
                  <c:v>8.0000000000000043E-2</c:v>
                </c:pt>
                <c:pt idx="4431">
                  <c:v>7.0000000000000021E-2</c:v>
                </c:pt>
                <c:pt idx="4432">
                  <c:v>7.0000000000000021E-2</c:v>
                </c:pt>
                <c:pt idx="4433">
                  <c:v>0.05</c:v>
                </c:pt>
                <c:pt idx="4434">
                  <c:v>0.05</c:v>
                </c:pt>
                <c:pt idx="4435">
                  <c:v>0.05</c:v>
                </c:pt>
                <c:pt idx="4436">
                  <c:v>7.0000000000000021E-2</c:v>
                </c:pt>
                <c:pt idx="4437">
                  <c:v>0.05</c:v>
                </c:pt>
                <c:pt idx="4438">
                  <c:v>0.05</c:v>
                </c:pt>
                <c:pt idx="4439">
                  <c:v>4.0000000000000022E-2</c:v>
                </c:pt>
                <c:pt idx="4440">
                  <c:v>4.0000000000000022E-2</c:v>
                </c:pt>
                <c:pt idx="4441">
                  <c:v>0.05</c:v>
                </c:pt>
                <c:pt idx="4442">
                  <c:v>0.05</c:v>
                </c:pt>
                <c:pt idx="4443">
                  <c:v>0.05</c:v>
                </c:pt>
                <c:pt idx="4444">
                  <c:v>0.05</c:v>
                </c:pt>
                <c:pt idx="4445">
                  <c:v>0.05</c:v>
                </c:pt>
                <c:pt idx="4446">
                  <c:v>6.0000000000000026E-2</c:v>
                </c:pt>
                <c:pt idx="4447">
                  <c:v>7.0000000000000021E-2</c:v>
                </c:pt>
                <c:pt idx="4448">
                  <c:v>9.0000000000000024E-2</c:v>
                </c:pt>
                <c:pt idx="4449">
                  <c:v>0.2</c:v>
                </c:pt>
                <c:pt idx="4450">
                  <c:v>0.19</c:v>
                </c:pt>
                <c:pt idx="4451">
                  <c:v>0.24000000000000007</c:v>
                </c:pt>
                <c:pt idx="4452">
                  <c:v>0.53</c:v>
                </c:pt>
                <c:pt idx="4453">
                  <c:v>0.49000000000000016</c:v>
                </c:pt>
                <c:pt idx="4454">
                  <c:v>0.58000000000000007</c:v>
                </c:pt>
                <c:pt idx="4455">
                  <c:v>0.9600000000000003</c:v>
                </c:pt>
                <c:pt idx="4456">
                  <c:v>0.9600000000000003</c:v>
                </c:pt>
                <c:pt idx="4457">
                  <c:v>1.01</c:v>
                </c:pt>
                <c:pt idx="4458">
                  <c:v>1.3</c:v>
                </c:pt>
                <c:pt idx="4459">
                  <c:v>1.31</c:v>
                </c:pt>
                <c:pt idx="4460">
                  <c:v>1.37</c:v>
                </c:pt>
                <c:pt idx="4461">
                  <c:v>1.5</c:v>
                </c:pt>
                <c:pt idx="4462">
                  <c:v>1.52</c:v>
                </c:pt>
                <c:pt idx="4463">
                  <c:v>1.51</c:v>
                </c:pt>
                <c:pt idx="4464">
                  <c:v>1.56</c:v>
                </c:pt>
                <c:pt idx="4465">
                  <c:v>1.56</c:v>
                </c:pt>
                <c:pt idx="4466">
                  <c:v>1.55</c:v>
                </c:pt>
                <c:pt idx="4467">
                  <c:v>1.55</c:v>
                </c:pt>
                <c:pt idx="4468">
                  <c:v>1.54</c:v>
                </c:pt>
                <c:pt idx="4469">
                  <c:v>1.53</c:v>
                </c:pt>
                <c:pt idx="4470">
                  <c:v>1.54</c:v>
                </c:pt>
                <c:pt idx="4471">
                  <c:v>1.53</c:v>
                </c:pt>
                <c:pt idx="4472">
                  <c:v>1.52</c:v>
                </c:pt>
                <c:pt idx="4473">
                  <c:v>1.49</c:v>
                </c:pt>
                <c:pt idx="4474">
                  <c:v>1.49</c:v>
                </c:pt>
                <c:pt idx="4475">
                  <c:v>1.53</c:v>
                </c:pt>
                <c:pt idx="4476">
                  <c:v>1.56</c:v>
                </c:pt>
                <c:pt idx="4477">
                  <c:v>1.57</c:v>
                </c:pt>
                <c:pt idx="4478">
                  <c:v>1.58</c:v>
                </c:pt>
                <c:pt idx="4479">
                  <c:v>1.58</c:v>
                </c:pt>
                <c:pt idx="4480">
                  <c:v>1.58</c:v>
                </c:pt>
                <c:pt idx="4481">
                  <c:v>1.55</c:v>
                </c:pt>
                <c:pt idx="4482">
                  <c:v>1.53</c:v>
                </c:pt>
                <c:pt idx="4483">
                  <c:v>1.51</c:v>
                </c:pt>
                <c:pt idx="4484">
                  <c:v>1.51</c:v>
                </c:pt>
                <c:pt idx="4485">
                  <c:v>1.48</c:v>
                </c:pt>
                <c:pt idx="4486">
                  <c:v>1.48</c:v>
                </c:pt>
                <c:pt idx="4487">
                  <c:v>1.45</c:v>
                </c:pt>
                <c:pt idx="4488">
                  <c:v>1.46</c:v>
                </c:pt>
                <c:pt idx="4489">
                  <c:v>1.47</c:v>
                </c:pt>
                <c:pt idx="4490">
                  <c:v>1.49</c:v>
                </c:pt>
                <c:pt idx="4491">
                  <c:v>1.49</c:v>
                </c:pt>
                <c:pt idx="4492">
                  <c:v>1.5</c:v>
                </c:pt>
                <c:pt idx="4493">
                  <c:v>1.5</c:v>
                </c:pt>
                <c:pt idx="4494">
                  <c:v>1.51</c:v>
                </c:pt>
                <c:pt idx="4495">
                  <c:v>1.5</c:v>
                </c:pt>
                <c:pt idx="4496">
                  <c:v>1.51</c:v>
                </c:pt>
                <c:pt idx="4497">
                  <c:v>1.48</c:v>
                </c:pt>
                <c:pt idx="4498">
                  <c:v>1.48</c:v>
                </c:pt>
                <c:pt idx="4499">
                  <c:v>1.44</c:v>
                </c:pt>
                <c:pt idx="4500">
                  <c:v>1.25</c:v>
                </c:pt>
                <c:pt idx="4501">
                  <c:v>1.26</c:v>
                </c:pt>
                <c:pt idx="4502">
                  <c:v>1.1800000000000006</c:v>
                </c:pt>
                <c:pt idx="4503">
                  <c:v>0.8400000000000003</c:v>
                </c:pt>
                <c:pt idx="4504">
                  <c:v>0.85000000000000031</c:v>
                </c:pt>
                <c:pt idx="4505">
                  <c:v>0.72000000000000031</c:v>
                </c:pt>
                <c:pt idx="4506">
                  <c:v>0.46</c:v>
                </c:pt>
                <c:pt idx="4507">
                  <c:v>0.36000000000000015</c:v>
                </c:pt>
                <c:pt idx="4508">
                  <c:v>0.35000000000000014</c:v>
                </c:pt>
                <c:pt idx="4509">
                  <c:v>0.2</c:v>
                </c:pt>
                <c:pt idx="4510">
                  <c:v>0.15000000000000008</c:v>
                </c:pt>
                <c:pt idx="4511">
                  <c:v>0.14000000000000001</c:v>
                </c:pt>
                <c:pt idx="4512">
                  <c:v>0.15000000000000008</c:v>
                </c:pt>
                <c:pt idx="4513">
                  <c:v>0.18000000000000008</c:v>
                </c:pt>
                <c:pt idx="4514">
                  <c:v>0.22</c:v>
                </c:pt>
                <c:pt idx="4515">
                  <c:v>0.26</c:v>
                </c:pt>
                <c:pt idx="4516">
                  <c:v>0.29000000000000015</c:v>
                </c:pt>
                <c:pt idx="4517">
                  <c:v>0.33000000000000024</c:v>
                </c:pt>
                <c:pt idx="4518">
                  <c:v>0.35000000000000014</c:v>
                </c:pt>
                <c:pt idx="4519">
                  <c:v>0.35000000000000014</c:v>
                </c:pt>
                <c:pt idx="4520">
                  <c:v>0.34</c:v>
                </c:pt>
                <c:pt idx="4521">
                  <c:v>0.33000000000000024</c:v>
                </c:pt>
                <c:pt idx="4522">
                  <c:v>0.30000000000000016</c:v>
                </c:pt>
                <c:pt idx="4523">
                  <c:v>0.26</c:v>
                </c:pt>
                <c:pt idx="4524">
                  <c:v>0.23</c:v>
                </c:pt>
                <c:pt idx="4525">
                  <c:v>0.18000000000000008</c:v>
                </c:pt>
                <c:pt idx="4526">
                  <c:v>0.15000000000000008</c:v>
                </c:pt>
                <c:pt idx="4527">
                  <c:v>0.13</c:v>
                </c:pt>
                <c:pt idx="4528">
                  <c:v>0.11</c:v>
                </c:pt>
                <c:pt idx="4529">
                  <c:v>0.12000000000000002</c:v>
                </c:pt>
                <c:pt idx="4530">
                  <c:v>0.14000000000000001</c:v>
                </c:pt>
                <c:pt idx="4531">
                  <c:v>0.11</c:v>
                </c:pt>
                <c:pt idx="4532">
                  <c:v>8.0000000000000043E-2</c:v>
                </c:pt>
                <c:pt idx="4533">
                  <c:v>9.0000000000000024E-2</c:v>
                </c:pt>
                <c:pt idx="4534">
                  <c:v>8.0000000000000043E-2</c:v>
                </c:pt>
                <c:pt idx="4535">
                  <c:v>7.0000000000000021E-2</c:v>
                </c:pt>
                <c:pt idx="4536">
                  <c:v>9.0000000000000024E-2</c:v>
                </c:pt>
                <c:pt idx="4537">
                  <c:v>8.0000000000000043E-2</c:v>
                </c:pt>
                <c:pt idx="4538">
                  <c:v>0.05</c:v>
                </c:pt>
                <c:pt idx="4539">
                  <c:v>6.0000000000000026E-2</c:v>
                </c:pt>
                <c:pt idx="4540">
                  <c:v>7.0000000000000021E-2</c:v>
                </c:pt>
                <c:pt idx="4541">
                  <c:v>4.0000000000000022E-2</c:v>
                </c:pt>
                <c:pt idx="4542">
                  <c:v>4.0000000000000022E-2</c:v>
                </c:pt>
                <c:pt idx="4543">
                  <c:v>6.0000000000000026E-2</c:v>
                </c:pt>
                <c:pt idx="4544">
                  <c:v>4.0000000000000022E-2</c:v>
                </c:pt>
                <c:pt idx="4545">
                  <c:v>4.0000000000000022E-2</c:v>
                </c:pt>
                <c:pt idx="4546">
                  <c:v>4.0000000000000022E-2</c:v>
                </c:pt>
                <c:pt idx="4547">
                  <c:v>4.0000000000000022E-2</c:v>
                </c:pt>
                <c:pt idx="4548">
                  <c:v>6.0000000000000026E-2</c:v>
                </c:pt>
                <c:pt idx="4549">
                  <c:v>4.0000000000000022E-2</c:v>
                </c:pt>
                <c:pt idx="4550">
                  <c:v>3.0000000000000002E-2</c:v>
                </c:pt>
                <c:pt idx="4551">
                  <c:v>4.0000000000000022E-2</c:v>
                </c:pt>
                <c:pt idx="4552">
                  <c:v>4.0000000000000022E-2</c:v>
                </c:pt>
                <c:pt idx="4553">
                  <c:v>0.05</c:v>
                </c:pt>
                <c:pt idx="4554">
                  <c:v>0.05</c:v>
                </c:pt>
                <c:pt idx="4555">
                  <c:v>0.05</c:v>
                </c:pt>
                <c:pt idx="4556">
                  <c:v>8.0000000000000043E-2</c:v>
                </c:pt>
                <c:pt idx="4557">
                  <c:v>7.0000000000000021E-2</c:v>
                </c:pt>
                <c:pt idx="4558">
                  <c:v>6.0000000000000026E-2</c:v>
                </c:pt>
                <c:pt idx="4559">
                  <c:v>0.05</c:v>
                </c:pt>
                <c:pt idx="4560">
                  <c:v>6.0000000000000026E-2</c:v>
                </c:pt>
                <c:pt idx="4561">
                  <c:v>0.05</c:v>
                </c:pt>
                <c:pt idx="4562">
                  <c:v>2.0000000000000011E-2</c:v>
                </c:pt>
                <c:pt idx="4563">
                  <c:v>2.0000000000000011E-2</c:v>
                </c:pt>
                <c:pt idx="4564">
                  <c:v>2.0000000000000011E-2</c:v>
                </c:pt>
                <c:pt idx="4565">
                  <c:v>3.0000000000000002E-2</c:v>
                </c:pt>
                <c:pt idx="4566">
                  <c:v>3.0000000000000002E-2</c:v>
                </c:pt>
                <c:pt idx="4567">
                  <c:v>3.0000000000000002E-2</c:v>
                </c:pt>
                <c:pt idx="4568">
                  <c:v>3.0000000000000002E-2</c:v>
                </c:pt>
                <c:pt idx="4569">
                  <c:v>3.0000000000000002E-2</c:v>
                </c:pt>
                <c:pt idx="4570">
                  <c:v>4.0000000000000022E-2</c:v>
                </c:pt>
                <c:pt idx="4571">
                  <c:v>4.0000000000000022E-2</c:v>
                </c:pt>
                <c:pt idx="4572">
                  <c:v>4.0000000000000022E-2</c:v>
                </c:pt>
                <c:pt idx="4573">
                  <c:v>4.0000000000000022E-2</c:v>
                </c:pt>
                <c:pt idx="4574">
                  <c:v>3.0000000000000002E-2</c:v>
                </c:pt>
                <c:pt idx="4575">
                  <c:v>4.0000000000000022E-2</c:v>
                </c:pt>
                <c:pt idx="4576">
                  <c:v>0.05</c:v>
                </c:pt>
                <c:pt idx="4577">
                  <c:v>0.05</c:v>
                </c:pt>
                <c:pt idx="4578">
                  <c:v>0.05</c:v>
                </c:pt>
                <c:pt idx="4579">
                  <c:v>0.05</c:v>
                </c:pt>
                <c:pt idx="4580">
                  <c:v>4.0000000000000022E-2</c:v>
                </c:pt>
                <c:pt idx="4581">
                  <c:v>4.0000000000000022E-2</c:v>
                </c:pt>
                <c:pt idx="4582">
                  <c:v>0.05</c:v>
                </c:pt>
                <c:pt idx="4583">
                  <c:v>0.05</c:v>
                </c:pt>
                <c:pt idx="4584">
                  <c:v>0.05</c:v>
                </c:pt>
                <c:pt idx="4585">
                  <c:v>4.0000000000000022E-2</c:v>
                </c:pt>
                <c:pt idx="4586">
                  <c:v>4.0000000000000022E-2</c:v>
                </c:pt>
                <c:pt idx="4587">
                  <c:v>4.0000000000000022E-2</c:v>
                </c:pt>
                <c:pt idx="4588">
                  <c:v>3.0000000000000002E-2</c:v>
                </c:pt>
                <c:pt idx="4589">
                  <c:v>3.0000000000000002E-2</c:v>
                </c:pt>
                <c:pt idx="4590">
                  <c:v>2.0000000000000011E-2</c:v>
                </c:pt>
                <c:pt idx="4591">
                  <c:v>2.0000000000000011E-2</c:v>
                </c:pt>
                <c:pt idx="4592">
                  <c:v>2.0000000000000011E-2</c:v>
                </c:pt>
                <c:pt idx="4593">
                  <c:v>2.0000000000000011E-2</c:v>
                </c:pt>
                <c:pt idx="4594">
                  <c:v>3.0000000000000002E-2</c:v>
                </c:pt>
                <c:pt idx="4595">
                  <c:v>3.0000000000000002E-2</c:v>
                </c:pt>
                <c:pt idx="4596">
                  <c:v>3.0000000000000002E-2</c:v>
                </c:pt>
                <c:pt idx="4597">
                  <c:v>3.0000000000000002E-2</c:v>
                </c:pt>
                <c:pt idx="4598">
                  <c:v>3.0000000000000002E-2</c:v>
                </c:pt>
                <c:pt idx="4599">
                  <c:v>3.0000000000000002E-2</c:v>
                </c:pt>
                <c:pt idx="4600">
                  <c:v>2.0000000000000011E-2</c:v>
                </c:pt>
                <c:pt idx="4601">
                  <c:v>2.0000000000000011E-2</c:v>
                </c:pt>
                <c:pt idx="4602">
                  <c:v>3.0000000000000002E-2</c:v>
                </c:pt>
                <c:pt idx="4603">
                  <c:v>2.0000000000000011E-2</c:v>
                </c:pt>
                <c:pt idx="4604">
                  <c:v>2.0000000000000011E-2</c:v>
                </c:pt>
                <c:pt idx="4605">
                  <c:v>2.0000000000000011E-2</c:v>
                </c:pt>
                <c:pt idx="4606">
                  <c:v>2.0000000000000011E-2</c:v>
                </c:pt>
                <c:pt idx="4607">
                  <c:v>2.0000000000000011E-2</c:v>
                </c:pt>
                <c:pt idx="4608">
                  <c:v>2.0000000000000011E-2</c:v>
                </c:pt>
                <c:pt idx="4609">
                  <c:v>3.0000000000000002E-2</c:v>
                </c:pt>
                <c:pt idx="4610">
                  <c:v>3.0000000000000002E-2</c:v>
                </c:pt>
                <c:pt idx="4611">
                  <c:v>3.0000000000000002E-2</c:v>
                </c:pt>
                <c:pt idx="4612">
                  <c:v>2.0000000000000011E-2</c:v>
                </c:pt>
                <c:pt idx="4613">
                  <c:v>3.0000000000000002E-2</c:v>
                </c:pt>
                <c:pt idx="4614">
                  <c:v>3.0000000000000002E-2</c:v>
                </c:pt>
                <c:pt idx="4615">
                  <c:v>2.0000000000000011E-2</c:v>
                </c:pt>
                <c:pt idx="4616">
                  <c:v>2.0000000000000011E-2</c:v>
                </c:pt>
                <c:pt idx="4617">
                  <c:v>2.0000000000000011E-2</c:v>
                </c:pt>
                <c:pt idx="4618">
                  <c:v>1.0000000000000005E-2</c:v>
                </c:pt>
                <c:pt idx="4619">
                  <c:v>2.0000000000000011E-2</c:v>
                </c:pt>
                <c:pt idx="4620">
                  <c:v>2.0000000000000011E-2</c:v>
                </c:pt>
                <c:pt idx="4621">
                  <c:v>3.0000000000000002E-2</c:v>
                </c:pt>
                <c:pt idx="4622">
                  <c:v>3.0000000000000002E-2</c:v>
                </c:pt>
                <c:pt idx="4623">
                  <c:v>3.0000000000000002E-2</c:v>
                </c:pt>
                <c:pt idx="4624">
                  <c:v>4.0000000000000022E-2</c:v>
                </c:pt>
                <c:pt idx="4625">
                  <c:v>3.0000000000000002E-2</c:v>
                </c:pt>
                <c:pt idx="4626">
                  <c:v>3.0000000000000002E-2</c:v>
                </c:pt>
                <c:pt idx="4627">
                  <c:v>0.05</c:v>
                </c:pt>
                <c:pt idx="4628">
                  <c:v>0.05</c:v>
                </c:pt>
                <c:pt idx="4629">
                  <c:v>4.0000000000000022E-2</c:v>
                </c:pt>
                <c:pt idx="4630">
                  <c:v>0.05</c:v>
                </c:pt>
                <c:pt idx="4631">
                  <c:v>4.0000000000000022E-2</c:v>
                </c:pt>
                <c:pt idx="4632">
                  <c:v>4.0000000000000022E-2</c:v>
                </c:pt>
                <c:pt idx="4633">
                  <c:v>0.05</c:v>
                </c:pt>
                <c:pt idx="4634">
                  <c:v>4.0000000000000022E-2</c:v>
                </c:pt>
                <c:pt idx="4635">
                  <c:v>0.05</c:v>
                </c:pt>
                <c:pt idx="4636">
                  <c:v>4.0000000000000022E-2</c:v>
                </c:pt>
                <c:pt idx="4637">
                  <c:v>4.0000000000000022E-2</c:v>
                </c:pt>
                <c:pt idx="4638">
                  <c:v>4.0000000000000022E-2</c:v>
                </c:pt>
                <c:pt idx="4639">
                  <c:v>0.05</c:v>
                </c:pt>
                <c:pt idx="4640">
                  <c:v>4.0000000000000022E-2</c:v>
                </c:pt>
                <c:pt idx="4641">
                  <c:v>4.0000000000000022E-2</c:v>
                </c:pt>
                <c:pt idx="4642">
                  <c:v>4.0000000000000022E-2</c:v>
                </c:pt>
                <c:pt idx="4643">
                  <c:v>3.0000000000000002E-2</c:v>
                </c:pt>
                <c:pt idx="4644">
                  <c:v>4.0000000000000022E-2</c:v>
                </c:pt>
                <c:pt idx="4645">
                  <c:v>0.05</c:v>
                </c:pt>
                <c:pt idx="4646">
                  <c:v>4.0000000000000022E-2</c:v>
                </c:pt>
                <c:pt idx="4647">
                  <c:v>0.05</c:v>
                </c:pt>
                <c:pt idx="4648">
                  <c:v>3.0000000000000002E-2</c:v>
                </c:pt>
                <c:pt idx="4649">
                  <c:v>3.0000000000000002E-2</c:v>
                </c:pt>
                <c:pt idx="4650">
                  <c:v>3.0000000000000002E-2</c:v>
                </c:pt>
                <c:pt idx="4651">
                  <c:v>4.0000000000000022E-2</c:v>
                </c:pt>
                <c:pt idx="4652">
                  <c:v>4.0000000000000022E-2</c:v>
                </c:pt>
                <c:pt idx="4653">
                  <c:v>4.0000000000000022E-2</c:v>
                </c:pt>
                <c:pt idx="4654">
                  <c:v>4.0000000000000022E-2</c:v>
                </c:pt>
                <c:pt idx="4655">
                  <c:v>3.0000000000000002E-2</c:v>
                </c:pt>
                <c:pt idx="4656">
                  <c:v>3.0000000000000002E-2</c:v>
                </c:pt>
                <c:pt idx="4657">
                  <c:v>2.0000000000000011E-2</c:v>
                </c:pt>
                <c:pt idx="4658">
                  <c:v>2.0000000000000011E-2</c:v>
                </c:pt>
                <c:pt idx="4659">
                  <c:v>2.0000000000000011E-2</c:v>
                </c:pt>
                <c:pt idx="4660">
                  <c:v>2.0000000000000011E-2</c:v>
                </c:pt>
                <c:pt idx="4661">
                  <c:v>2.0000000000000011E-2</c:v>
                </c:pt>
                <c:pt idx="4662">
                  <c:v>3.0000000000000002E-2</c:v>
                </c:pt>
                <c:pt idx="4663">
                  <c:v>2.0000000000000011E-2</c:v>
                </c:pt>
                <c:pt idx="4664">
                  <c:v>2.0000000000000011E-2</c:v>
                </c:pt>
                <c:pt idx="4665">
                  <c:v>2.0000000000000011E-2</c:v>
                </c:pt>
                <c:pt idx="4666">
                  <c:v>2.0000000000000011E-2</c:v>
                </c:pt>
                <c:pt idx="4667">
                  <c:v>2.0000000000000011E-2</c:v>
                </c:pt>
                <c:pt idx="4668">
                  <c:v>2.0000000000000011E-2</c:v>
                </c:pt>
                <c:pt idx="4669">
                  <c:v>2.0000000000000011E-2</c:v>
                </c:pt>
                <c:pt idx="4670">
                  <c:v>2.0000000000000011E-2</c:v>
                </c:pt>
                <c:pt idx="4671">
                  <c:v>2.0000000000000011E-2</c:v>
                </c:pt>
                <c:pt idx="4672">
                  <c:v>4.0000000000000022E-2</c:v>
                </c:pt>
                <c:pt idx="4673">
                  <c:v>4.0000000000000022E-2</c:v>
                </c:pt>
                <c:pt idx="4674">
                  <c:v>4.0000000000000022E-2</c:v>
                </c:pt>
                <c:pt idx="4675">
                  <c:v>4.0000000000000022E-2</c:v>
                </c:pt>
                <c:pt idx="4676">
                  <c:v>4.0000000000000022E-2</c:v>
                </c:pt>
                <c:pt idx="4677">
                  <c:v>4.0000000000000022E-2</c:v>
                </c:pt>
                <c:pt idx="4678">
                  <c:v>0.05</c:v>
                </c:pt>
                <c:pt idx="4679">
                  <c:v>4.0000000000000022E-2</c:v>
                </c:pt>
                <c:pt idx="4680">
                  <c:v>4.0000000000000022E-2</c:v>
                </c:pt>
                <c:pt idx="4681">
                  <c:v>0.05</c:v>
                </c:pt>
                <c:pt idx="4682">
                  <c:v>4.0000000000000022E-2</c:v>
                </c:pt>
                <c:pt idx="4683">
                  <c:v>4.0000000000000022E-2</c:v>
                </c:pt>
                <c:pt idx="4684">
                  <c:v>0.05</c:v>
                </c:pt>
                <c:pt idx="4685">
                  <c:v>0.05</c:v>
                </c:pt>
                <c:pt idx="4686">
                  <c:v>0.05</c:v>
                </c:pt>
                <c:pt idx="4687">
                  <c:v>3.0000000000000002E-2</c:v>
                </c:pt>
                <c:pt idx="4688">
                  <c:v>4.0000000000000022E-2</c:v>
                </c:pt>
                <c:pt idx="4689">
                  <c:v>4.0000000000000022E-2</c:v>
                </c:pt>
                <c:pt idx="4690">
                  <c:v>2.0000000000000011E-2</c:v>
                </c:pt>
                <c:pt idx="4691">
                  <c:v>2.0000000000000011E-2</c:v>
                </c:pt>
                <c:pt idx="4692">
                  <c:v>2.0000000000000011E-2</c:v>
                </c:pt>
                <c:pt idx="4693">
                  <c:v>2.0000000000000011E-2</c:v>
                </c:pt>
                <c:pt idx="4694">
                  <c:v>2.0000000000000011E-2</c:v>
                </c:pt>
                <c:pt idx="4695">
                  <c:v>2.0000000000000011E-2</c:v>
                </c:pt>
                <c:pt idx="4696">
                  <c:v>2.0000000000000011E-2</c:v>
                </c:pt>
                <c:pt idx="4697">
                  <c:v>2.0000000000000011E-2</c:v>
                </c:pt>
                <c:pt idx="4698">
                  <c:v>2.0000000000000011E-2</c:v>
                </c:pt>
                <c:pt idx="4699">
                  <c:v>2.0000000000000011E-2</c:v>
                </c:pt>
                <c:pt idx="4700">
                  <c:v>3.0000000000000002E-2</c:v>
                </c:pt>
                <c:pt idx="4701">
                  <c:v>2.0000000000000011E-2</c:v>
                </c:pt>
                <c:pt idx="4702">
                  <c:v>2.0000000000000011E-2</c:v>
                </c:pt>
                <c:pt idx="4703">
                  <c:v>2.0000000000000011E-2</c:v>
                </c:pt>
                <c:pt idx="4704">
                  <c:v>2.0000000000000011E-2</c:v>
                </c:pt>
                <c:pt idx="4705">
                  <c:v>2.0000000000000011E-2</c:v>
                </c:pt>
                <c:pt idx="4706">
                  <c:v>2.0000000000000011E-2</c:v>
                </c:pt>
                <c:pt idx="4707">
                  <c:v>2.0000000000000011E-2</c:v>
                </c:pt>
                <c:pt idx="4708">
                  <c:v>3.0000000000000002E-2</c:v>
                </c:pt>
                <c:pt idx="4709">
                  <c:v>2.0000000000000011E-2</c:v>
                </c:pt>
                <c:pt idx="4710">
                  <c:v>2.0000000000000011E-2</c:v>
                </c:pt>
                <c:pt idx="4711">
                  <c:v>3.0000000000000002E-2</c:v>
                </c:pt>
                <c:pt idx="4712">
                  <c:v>2.0000000000000011E-2</c:v>
                </c:pt>
                <c:pt idx="4713">
                  <c:v>3.0000000000000002E-2</c:v>
                </c:pt>
                <c:pt idx="4714">
                  <c:v>2.0000000000000011E-2</c:v>
                </c:pt>
                <c:pt idx="4715">
                  <c:v>2.0000000000000011E-2</c:v>
                </c:pt>
                <c:pt idx="4716">
                  <c:v>2.0000000000000011E-2</c:v>
                </c:pt>
                <c:pt idx="4717">
                  <c:v>3.0000000000000002E-2</c:v>
                </c:pt>
                <c:pt idx="4718">
                  <c:v>3.0000000000000002E-2</c:v>
                </c:pt>
                <c:pt idx="4719">
                  <c:v>3.0000000000000002E-2</c:v>
                </c:pt>
                <c:pt idx="4720">
                  <c:v>3.0000000000000002E-2</c:v>
                </c:pt>
                <c:pt idx="4721">
                  <c:v>3.0000000000000002E-2</c:v>
                </c:pt>
                <c:pt idx="4722">
                  <c:v>3.0000000000000002E-2</c:v>
                </c:pt>
                <c:pt idx="4723">
                  <c:v>3.0000000000000002E-2</c:v>
                </c:pt>
                <c:pt idx="4724">
                  <c:v>3.0000000000000002E-2</c:v>
                </c:pt>
                <c:pt idx="4725">
                  <c:v>3.0000000000000002E-2</c:v>
                </c:pt>
                <c:pt idx="4726">
                  <c:v>4.0000000000000022E-2</c:v>
                </c:pt>
                <c:pt idx="4727">
                  <c:v>3.0000000000000002E-2</c:v>
                </c:pt>
                <c:pt idx="4728">
                  <c:v>3.0000000000000002E-2</c:v>
                </c:pt>
                <c:pt idx="4729">
                  <c:v>2.0000000000000011E-2</c:v>
                </c:pt>
                <c:pt idx="4730">
                  <c:v>2.0000000000000011E-2</c:v>
                </c:pt>
                <c:pt idx="4731">
                  <c:v>3.0000000000000002E-2</c:v>
                </c:pt>
                <c:pt idx="4732">
                  <c:v>3.0000000000000002E-2</c:v>
                </c:pt>
                <c:pt idx="4733">
                  <c:v>2.0000000000000011E-2</c:v>
                </c:pt>
                <c:pt idx="4734">
                  <c:v>2.0000000000000011E-2</c:v>
                </c:pt>
                <c:pt idx="4735">
                  <c:v>2.0000000000000011E-2</c:v>
                </c:pt>
                <c:pt idx="4736">
                  <c:v>2.0000000000000011E-2</c:v>
                </c:pt>
                <c:pt idx="4737">
                  <c:v>2.0000000000000011E-2</c:v>
                </c:pt>
                <c:pt idx="4738">
                  <c:v>3.0000000000000002E-2</c:v>
                </c:pt>
                <c:pt idx="4739">
                  <c:v>3.0000000000000002E-2</c:v>
                </c:pt>
                <c:pt idx="4740">
                  <c:v>3.0000000000000002E-2</c:v>
                </c:pt>
                <c:pt idx="4741">
                  <c:v>3.0000000000000002E-2</c:v>
                </c:pt>
                <c:pt idx="4742">
                  <c:v>3.0000000000000002E-2</c:v>
                </c:pt>
                <c:pt idx="4743">
                  <c:v>4.0000000000000022E-2</c:v>
                </c:pt>
                <c:pt idx="4744">
                  <c:v>3.0000000000000002E-2</c:v>
                </c:pt>
                <c:pt idx="4745">
                  <c:v>3.0000000000000002E-2</c:v>
                </c:pt>
                <c:pt idx="4746">
                  <c:v>3.0000000000000002E-2</c:v>
                </c:pt>
                <c:pt idx="4747">
                  <c:v>0.05</c:v>
                </c:pt>
                <c:pt idx="4748">
                  <c:v>4.0000000000000022E-2</c:v>
                </c:pt>
                <c:pt idx="4749">
                  <c:v>4.0000000000000022E-2</c:v>
                </c:pt>
                <c:pt idx="4750">
                  <c:v>0.05</c:v>
                </c:pt>
                <c:pt idx="4751">
                  <c:v>3.0000000000000002E-2</c:v>
                </c:pt>
                <c:pt idx="4752">
                  <c:v>3.0000000000000002E-2</c:v>
                </c:pt>
                <c:pt idx="4753">
                  <c:v>3.0000000000000002E-2</c:v>
                </c:pt>
                <c:pt idx="4754">
                  <c:v>3.0000000000000002E-2</c:v>
                </c:pt>
                <c:pt idx="4755">
                  <c:v>3.0000000000000002E-2</c:v>
                </c:pt>
                <c:pt idx="4756">
                  <c:v>3.0000000000000002E-2</c:v>
                </c:pt>
                <c:pt idx="4757">
                  <c:v>3.0000000000000002E-2</c:v>
                </c:pt>
                <c:pt idx="4758">
                  <c:v>2.0000000000000011E-2</c:v>
                </c:pt>
                <c:pt idx="4759">
                  <c:v>2.0000000000000011E-2</c:v>
                </c:pt>
                <c:pt idx="4760">
                  <c:v>2.0000000000000011E-2</c:v>
                </c:pt>
                <c:pt idx="4761">
                  <c:v>2.0000000000000011E-2</c:v>
                </c:pt>
                <c:pt idx="4762">
                  <c:v>2.0000000000000011E-2</c:v>
                </c:pt>
                <c:pt idx="4763">
                  <c:v>2.0000000000000011E-2</c:v>
                </c:pt>
                <c:pt idx="4764">
                  <c:v>2.0000000000000011E-2</c:v>
                </c:pt>
                <c:pt idx="4765">
                  <c:v>2.0000000000000011E-2</c:v>
                </c:pt>
                <c:pt idx="4766">
                  <c:v>2.0000000000000011E-2</c:v>
                </c:pt>
                <c:pt idx="4767">
                  <c:v>2.0000000000000011E-2</c:v>
                </c:pt>
                <c:pt idx="4768">
                  <c:v>3.0000000000000002E-2</c:v>
                </c:pt>
                <c:pt idx="4769">
                  <c:v>3.0000000000000002E-2</c:v>
                </c:pt>
                <c:pt idx="4770">
                  <c:v>3.0000000000000002E-2</c:v>
                </c:pt>
                <c:pt idx="4771">
                  <c:v>3.0000000000000002E-2</c:v>
                </c:pt>
                <c:pt idx="4772">
                  <c:v>3.0000000000000002E-2</c:v>
                </c:pt>
                <c:pt idx="4773">
                  <c:v>3.0000000000000002E-2</c:v>
                </c:pt>
                <c:pt idx="4774">
                  <c:v>4.0000000000000022E-2</c:v>
                </c:pt>
                <c:pt idx="4775">
                  <c:v>4.0000000000000022E-2</c:v>
                </c:pt>
                <c:pt idx="4776">
                  <c:v>4.0000000000000022E-2</c:v>
                </c:pt>
                <c:pt idx="4777">
                  <c:v>4.0000000000000022E-2</c:v>
                </c:pt>
                <c:pt idx="4778">
                  <c:v>4.0000000000000022E-2</c:v>
                </c:pt>
                <c:pt idx="4779">
                  <c:v>4.0000000000000022E-2</c:v>
                </c:pt>
                <c:pt idx="4780">
                  <c:v>4.0000000000000022E-2</c:v>
                </c:pt>
                <c:pt idx="4781">
                  <c:v>3.0000000000000002E-2</c:v>
                </c:pt>
                <c:pt idx="4782">
                  <c:v>3.0000000000000002E-2</c:v>
                </c:pt>
                <c:pt idx="4783">
                  <c:v>3.0000000000000002E-2</c:v>
                </c:pt>
                <c:pt idx="4784">
                  <c:v>3.0000000000000002E-2</c:v>
                </c:pt>
                <c:pt idx="4785">
                  <c:v>3.0000000000000002E-2</c:v>
                </c:pt>
                <c:pt idx="4786">
                  <c:v>3.0000000000000002E-2</c:v>
                </c:pt>
                <c:pt idx="4787">
                  <c:v>2.0000000000000011E-2</c:v>
                </c:pt>
                <c:pt idx="4788">
                  <c:v>2.0000000000000011E-2</c:v>
                </c:pt>
                <c:pt idx="4789">
                  <c:v>2.0000000000000011E-2</c:v>
                </c:pt>
                <c:pt idx="4790">
                  <c:v>2.0000000000000011E-2</c:v>
                </c:pt>
                <c:pt idx="4791">
                  <c:v>3.0000000000000002E-2</c:v>
                </c:pt>
                <c:pt idx="4792">
                  <c:v>3.0000000000000002E-2</c:v>
                </c:pt>
                <c:pt idx="4793">
                  <c:v>2.0000000000000011E-2</c:v>
                </c:pt>
                <c:pt idx="4794">
                  <c:v>2.0000000000000011E-2</c:v>
                </c:pt>
                <c:pt idx="4795">
                  <c:v>2.0000000000000011E-2</c:v>
                </c:pt>
                <c:pt idx="4796">
                  <c:v>2.0000000000000011E-2</c:v>
                </c:pt>
                <c:pt idx="4797">
                  <c:v>3.0000000000000002E-2</c:v>
                </c:pt>
                <c:pt idx="4798">
                  <c:v>2.0000000000000011E-2</c:v>
                </c:pt>
                <c:pt idx="4799">
                  <c:v>2.0000000000000011E-2</c:v>
                </c:pt>
                <c:pt idx="4800">
                  <c:v>2.0000000000000011E-2</c:v>
                </c:pt>
                <c:pt idx="4801">
                  <c:v>2.0000000000000011E-2</c:v>
                </c:pt>
                <c:pt idx="4802">
                  <c:v>3.0000000000000002E-2</c:v>
                </c:pt>
                <c:pt idx="4803">
                  <c:v>3.0000000000000002E-2</c:v>
                </c:pt>
                <c:pt idx="4804">
                  <c:v>3.0000000000000002E-2</c:v>
                </c:pt>
                <c:pt idx="4805">
                  <c:v>3.0000000000000002E-2</c:v>
                </c:pt>
                <c:pt idx="4806">
                  <c:v>3.0000000000000002E-2</c:v>
                </c:pt>
                <c:pt idx="4807">
                  <c:v>3.0000000000000002E-2</c:v>
                </c:pt>
                <c:pt idx="4808">
                  <c:v>3.0000000000000002E-2</c:v>
                </c:pt>
                <c:pt idx="4809">
                  <c:v>3.0000000000000002E-2</c:v>
                </c:pt>
                <c:pt idx="4810">
                  <c:v>3.0000000000000002E-2</c:v>
                </c:pt>
                <c:pt idx="4811">
                  <c:v>2.0000000000000011E-2</c:v>
                </c:pt>
                <c:pt idx="4812">
                  <c:v>3.0000000000000002E-2</c:v>
                </c:pt>
                <c:pt idx="4813">
                  <c:v>3.0000000000000002E-2</c:v>
                </c:pt>
                <c:pt idx="4814">
                  <c:v>2.0000000000000011E-2</c:v>
                </c:pt>
                <c:pt idx="4815">
                  <c:v>2.0000000000000011E-2</c:v>
                </c:pt>
                <c:pt idx="4816">
                  <c:v>2.0000000000000011E-2</c:v>
                </c:pt>
                <c:pt idx="4817">
                  <c:v>2.0000000000000011E-2</c:v>
                </c:pt>
                <c:pt idx="4818">
                  <c:v>2.0000000000000011E-2</c:v>
                </c:pt>
                <c:pt idx="4819">
                  <c:v>2.0000000000000011E-2</c:v>
                </c:pt>
                <c:pt idx="4820">
                  <c:v>2.0000000000000011E-2</c:v>
                </c:pt>
                <c:pt idx="4821">
                  <c:v>1.0000000000000005E-2</c:v>
                </c:pt>
                <c:pt idx="4822">
                  <c:v>1.0000000000000005E-2</c:v>
                </c:pt>
                <c:pt idx="4823">
                  <c:v>2.0000000000000011E-2</c:v>
                </c:pt>
                <c:pt idx="4824">
                  <c:v>2.0000000000000011E-2</c:v>
                </c:pt>
                <c:pt idx="4825">
                  <c:v>2.0000000000000011E-2</c:v>
                </c:pt>
                <c:pt idx="4826">
                  <c:v>3.0000000000000002E-2</c:v>
                </c:pt>
                <c:pt idx="4827">
                  <c:v>3.0000000000000002E-2</c:v>
                </c:pt>
                <c:pt idx="4828">
                  <c:v>3.0000000000000002E-2</c:v>
                </c:pt>
                <c:pt idx="4829">
                  <c:v>2.0000000000000011E-2</c:v>
                </c:pt>
                <c:pt idx="4830">
                  <c:v>3.0000000000000002E-2</c:v>
                </c:pt>
                <c:pt idx="4831">
                  <c:v>4.0000000000000022E-2</c:v>
                </c:pt>
                <c:pt idx="4832">
                  <c:v>3.0000000000000002E-2</c:v>
                </c:pt>
                <c:pt idx="4833">
                  <c:v>3.0000000000000002E-2</c:v>
                </c:pt>
                <c:pt idx="4834">
                  <c:v>3.0000000000000002E-2</c:v>
                </c:pt>
                <c:pt idx="4835">
                  <c:v>2.0000000000000011E-2</c:v>
                </c:pt>
                <c:pt idx="4836">
                  <c:v>2.0000000000000011E-2</c:v>
                </c:pt>
                <c:pt idx="4837">
                  <c:v>2.0000000000000011E-2</c:v>
                </c:pt>
                <c:pt idx="4838">
                  <c:v>2.0000000000000011E-2</c:v>
                </c:pt>
                <c:pt idx="4839">
                  <c:v>3.0000000000000002E-2</c:v>
                </c:pt>
                <c:pt idx="4840">
                  <c:v>2.0000000000000011E-2</c:v>
                </c:pt>
                <c:pt idx="4841">
                  <c:v>2.0000000000000011E-2</c:v>
                </c:pt>
                <c:pt idx="4842">
                  <c:v>3.0000000000000002E-2</c:v>
                </c:pt>
                <c:pt idx="4843">
                  <c:v>3.0000000000000002E-2</c:v>
                </c:pt>
                <c:pt idx="4844">
                  <c:v>4.0000000000000022E-2</c:v>
                </c:pt>
                <c:pt idx="4845">
                  <c:v>4.0000000000000022E-2</c:v>
                </c:pt>
                <c:pt idx="4846">
                  <c:v>4.0000000000000022E-2</c:v>
                </c:pt>
                <c:pt idx="4847">
                  <c:v>4.0000000000000022E-2</c:v>
                </c:pt>
                <c:pt idx="4848">
                  <c:v>4.0000000000000022E-2</c:v>
                </c:pt>
                <c:pt idx="4849">
                  <c:v>4.0000000000000022E-2</c:v>
                </c:pt>
                <c:pt idx="4850">
                  <c:v>3.0000000000000002E-2</c:v>
                </c:pt>
                <c:pt idx="4851">
                  <c:v>3.0000000000000002E-2</c:v>
                </c:pt>
                <c:pt idx="4852">
                  <c:v>3.0000000000000002E-2</c:v>
                </c:pt>
                <c:pt idx="4853">
                  <c:v>2.0000000000000011E-2</c:v>
                </c:pt>
                <c:pt idx="4854">
                  <c:v>2.0000000000000011E-2</c:v>
                </c:pt>
                <c:pt idx="4855">
                  <c:v>2.0000000000000011E-2</c:v>
                </c:pt>
                <c:pt idx="4856">
                  <c:v>2.0000000000000011E-2</c:v>
                </c:pt>
                <c:pt idx="4857">
                  <c:v>1.0000000000000005E-2</c:v>
                </c:pt>
                <c:pt idx="4858">
                  <c:v>2.0000000000000011E-2</c:v>
                </c:pt>
                <c:pt idx="4859">
                  <c:v>1.0000000000000005E-2</c:v>
                </c:pt>
                <c:pt idx="4860">
                  <c:v>2.0000000000000011E-2</c:v>
                </c:pt>
                <c:pt idx="4861">
                  <c:v>2.0000000000000011E-2</c:v>
                </c:pt>
                <c:pt idx="4862">
                  <c:v>2.0000000000000011E-2</c:v>
                </c:pt>
                <c:pt idx="4863">
                  <c:v>3.0000000000000002E-2</c:v>
                </c:pt>
                <c:pt idx="4864">
                  <c:v>2.0000000000000011E-2</c:v>
                </c:pt>
                <c:pt idx="4865">
                  <c:v>3.0000000000000002E-2</c:v>
                </c:pt>
                <c:pt idx="4866">
                  <c:v>3.0000000000000002E-2</c:v>
                </c:pt>
                <c:pt idx="4867">
                  <c:v>3.0000000000000002E-2</c:v>
                </c:pt>
                <c:pt idx="4868">
                  <c:v>0.05</c:v>
                </c:pt>
                <c:pt idx="4869">
                  <c:v>4.0000000000000022E-2</c:v>
                </c:pt>
                <c:pt idx="4870">
                  <c:v>4.0000000000000022E-2</c:v>
                </c:pt>
                <c:pt idx="4871">
                  <c:v>3.0000000000000002E-2</c:v>
                </c:pt>
                <c:pt idx="4872">
                  <c:v>3.0000000000000002E-2</c:v>
                </c:pt>
                <c:pt idx="4873">
                  <c:v>3.0000000000000002E-2</c:v>
                </c:pt>
                <c:pt idx="4874">
                  <c:v>2.0000000000000011E-2</c:v>
                </c:pt>
                <c:pt idx="4875">
                  <c:v>3.0000000000000002E-2</c:v>
                </c:pt>
                <c:pt idx="4876">
                  <c:v>3.0000000000000002E-2</c:v>
                </c:pt>
                <c:pt idx="4877">
                  <c:v>3.0000000000000002E-2</c:v>
                </c:pt>
                <c:pt idx="4878">
                  <c:v>3.0000000000000002E-2</c:v>
                </c:pt>
                <c:pt idx="4879">
                  <c:v>2.0000000000000011E-2</c:v>
                </c:pt>
                <c:pt idx="4880">
                  <c:v>2.0000000000000011E-2</c:v>
                </c:pt>
                <c:pt idx="4881">
                  <c:v>2.0000000000000011E-2</c:v>
                </c:pt>
                <c:pt idx="4882">
                  <c:v>2.0000000000000011E-2</c:v>
                </c:pt>
                <c:pt idx="4883">
                  <c:v>2.0000000000000011E-2</c:v>
                </c:pt>
                <c:pt idx="4884">
                  <c:v>2.0000000000000011E-2</c:v>
                </c:pt>
                <c:pt idx="4885">
                  <c:v>2.0000000000000011E-2</c:v>
                </c:pt>
                <c:pt idx="4886">
                  <c:v>2.0000000000000011E-2</c:v>
                </c:pt>
                <c:pt idx="4887">
                  <c:v>2.0000000000000011E-2</c:v>
                </c:pt>
                <c:pt idx="4888">
                  <c:v>2.0000000000000011E-2</c:v>
                </c:pt>
                <c:pt idx="4889">
                  <c:v>2.0000000000000011E-2</c:v>
                </c:pt>
                <c:pt idx="4890">
                  <c:v>1.0000000000000005E-2</c:v>
                </c:pt>
                <c:pt idx="4891">
                  <c:v>2.0000000000000011E-2</c:v>
                </c:pt>
                <c:pt idx="4892">
                  <c:v>2.0000000000000011E-2</c:v>
                </c:pt>
                <c:pt idx="4893">
                  <c:v>3.0000000000000002E-2</c:v>
                </c:pt>
                <c:pt idx="4894">
                  <c:v>4.0000000000000022E-2</c:v>
                </c:pt>
                <c:pt idx="4895">
                  <c:v>3.0000000000000002E-2</c:v>
                </c:pt>
                <c:pt idx="4896">
                  <c:v>3.0000000000000002E-2</c:v>
                </c:pt>
                <c:pt idx="4897">
                  <c:v>3.0000000000000002E-2</c:v>
                </c:pt>
                <c:pt idx="4898">
                  <c:v>3.0000000000000002E-2</c:v>
                </c:pt>
                <c:pt idx="4899">
                  <c:v>3.0000000000000002E-2</c:v>
                </c:pt>
                <c:pt idx="4900">
                  <c:v>2.0000000000000011E-2</c:v>
                </c:pt>
                <c:pt idx="4901">
                  <c:v>2.0000000000000011E-2</c:v>
                </c:pt>
                <c:pt idx="4902">
                  <c:v>2.0000000000000011E-2</c:v>
                </c:pt>
                <c:pt idx="4903">
                  <c:v>2.0000000000000011E-2</c:v>
                </c:pt>
                <c:pt idx="4904">
                  <c:v>1.0000000000000005E-2</c:v>
                </c:pt>
                <c:pt idx="4905">
                  <c:v>1.0000000000000005E-2</c:v>
                </c:pt>
                <c:pt idx="4906">
                  <c:v>1.0000000000000005E-2</c:v>
                </c:pt>
                <c:pt idx="4907">
                  <c:v>1.0000000000000005E-2</c:v>
                </c:pt>
                <c:pt idx="4908">
                  <c:v>1.0000000000000005E-2</c:v>
                </c:pt>
                <c:pt idx="4909">
                  <c:v>2.0000000000000011E-2</c:v>
                </c:pt>
                <c:pt idx="4910">
                  <c:v>2.0000000000000011E-2</c:v>
                </c:pt>
                <c:pt idx="4911">
                  <c:v>2.0000000000000011E-2</c:v>
                </c:pt>
                <c:pt idx="4912">
                  <c:v>3.0000000000000002E-2</c:v>
                </c:pt>
                <c:pt idx="4913">
                  <c:v>2.0000000000000011E-2</c:v>
                </c:pt>
                <c:pt idx="4914">
                  <c:v>2.0000000000000011E-2</c:v>
                </c:pt>
                <c:pt idx="4915">
                  <c:v>2.0000000000000011E-2</c:v>
                </c:pt>
                <c:pt idx="4916">
                  <c:v>3.0000000000000002E-2</c:v>
                </c:pt>
                <c:pt idx="4917">
                  <c:v>3.0000000000000002E-2</c:v>
                </c:pt>
                <c:pt idx="4918">
                  <c:v>2.0000000000000011E-2</c:v>
                </c:pt>
                <c:pt idx="4919">
                  <c:v>1.0000000000000005E-2</c:v>
                </c:pt>
                <c:pt idx="4920">
                  <c:v>1.0000000000000005E-2</c:v>
                </c:pt>
                <c:pt idx="4921">
                  <c:v>1.0000000000000005E-2</c:v>
                </c:pt>
                <c:pt idx="4922">
                  <c:v>2.0000000000000011E-2</c:v>
                </c:pt>
                <c:pt idx="4923">
                  <c:v>2.0000000000000011E-2</c:v>
                </c:pt>
                <c:pt idx="4924">
                  <c:v>1.0000000000000005E-2</c:v>
                </c:pt>
                <c:pt idx="4925">
                  <c:v>2.0000000000000011E-2</c:v>
                </c:pt>
                <c:pt idx="4926">
                  <c:v>2.0000000000000011E-2</c:v>
                </c:pt>
                <c:pt idx="4927">
                  <c:v>3.0000000000000002E-2</c:v>
                </c:pt>
                <c:pt idx="4928">
                  <c:v>2.0000000000000011E-2</c:v>
                </c:pt>
                <c:pt idx="4929">
                  <c:v>2.0000000000000011E-2</c:v>
                </c:pt>
                <c:pt idx="4930">
                  <c:v>2.0000000000000011E-2</c:v>
                </c:pt>
                <c:pt idx="4931">
                  <c:v>2.0000000000000011E-2</c:v>
                </c:pt>
                <c:pt idx="4932">
                  <c:v>2.0000000000000011E-2</c:v>
                </c:pt>
                <c:pt idx="4933">
                  <c:v>2.0000000000000011E-2</c:v>
                </c:pt>
                <c:pt idx="4934">
                  <c:v>2.0000000000000011E-2</c:v>
                </c:pt>
                <c:pt idx="4935">
                  <c:v>3.0000000000000002E-2</c:v>
                </c:pt>
                <c:pt idx="4936">
                  <c:v>3.0000000000000002E-2</c:v>
                </c:pt>
                <c:pt idx="4937">
                  <c:v>2.0000000000000011E-2</c:v>
                </c:pt>
                <c:pt idx="4938">
                  <c:v>2.0000000000000011E-2</c:v>
                </c:pt>
                <c:pt idx="4939">
                  <c:v>1.0000000000000005E-2</c:v>
                </c:pt>
                <c:pt idx="4940">
                  <c:v>2.0000000000000011E-2</c:v>
                </c:pt>
                <c:pt idx="4941">
                  <c:v>1.0000000000000005E-2</c:v>
                </c:pt>
                <c:pt idx="4942">
                  <c:v>1.0000000000000005E-2</c:v>
                </c:pt>
                <c:pt idx="4943">
                  <c:v>2.0000000000000011E-2</c:v>
                </c:pt>
                <c:pt idx="4944">
                  <c:v>1.0000000000000005E-2</c:v>
                </c:pt>
                <c:pt idx="4945">
                  <c:v>3.0000000000000002E-2</c:v>
                </c:pt>
                <c:pt idx="4946">
                  <c:v>2.0000000000000011E-2</c:v>
                </c:pt>
                <c:pt idx="4947">
                  <c:v>2.0000000000000011E-2</c:v>
                </c:pt>
                <c:pt idx="4948">
                  <c:v>1.0000000000000005E-2</c:v>
                </c:pt>
                <c:pt idx="4949">
                  <c:v>1.0000000000000005E-2</c:v>
                </c:pt>
                <c:pt idx="4950">
                  <c:v>0</c:v>
                </c:pt>
                <c:pt idx="4951">
                  <c:v>1.0000000000000005E-2</c:v>
                </c:pt>
                <c:pt idx="4952">
                  <c:v>1.0000000000000005E-2</c:v>
                </c:pt>
                <c:pt idx="4953">
                  <c:v>1.0000000000000005E-2</c:v>
                </c:pt>
                <c:pt idx="4954">
                  <c:v>1.0000000000000005E-2</c:v>
                </c:pt>
                <c:pt idx="4955">
                  <c:v>1.0000000000000005E-2</c:v>
                </c:pt>
                <c:pt idx="4956">
                  <c:v>1.0000000000000005E-2</c:v>
                </c:pt>
                <c:pt idx="4957">
                  <c:v>1.0000000000000005E-2</c:v>
                </c:pt>
                <c:pt idx="4958">
                  <c:v>1.0000000000000005E-2</c:v>
                </c:pt>
                <c:pt idx="4959">
                  <c:v>1.0000000000000005E-2</c:v>
                </c:pt>
                <c:pt idx="4960">
                  <c:v>2.0000000000000011E-2</c:v>
                </c:pt>
                <c:pt idx="4961">
                  <c:v>2.0000000000000011E-2</c:v>
                </c:pt>
                <c:pt idx="4962">
                  <c:v>2.0000000000000011E-2</c:v>
                </c:pt>
                <c:pt idx="4963">
                  <c:v>2.0000000000000011E-2</c:v>
                </c:pt>
                <c:pt idx="4964">
                  <c:v>3.0000000000000002E-2</c:v>
                </c:pt>
                <c:pt idx="4965">
                  <c:v>3.0000000000000002E-2</c:v>
                </c:pt>
                <c:pt idx="4966">
                  <c:v>3.0000000000000002E-2</c:v>
                </c:pt>
                <c:pt idx="4967">
                  <c:v>3.0000000000000002E-2</c:v>
                </c:pt>
                <c:pt idx="4968">
                  <c:v>4.0000000000000022E-2</c:v>
                </c:pt>
                <c:pt idx="4969">
                  <c:v>4.0000000000000022E-2</c:v>
                </c:pt>
                <c:pt idx="4970">
                  <c:v>3.0000000000000002E-2</c:v>
                </c:pt>
                <c:pt idx="4971">
                  <c:v>4.0000000000000022E-2</c:v>
                </c:pt>
                <c:pt idx="4972">
                  <c:v>4.0000000000000022E-2</c:v>
                </c:pt>
                <c:pt idx="4973">
                  <c:v>4.0000000000000022E-2</c:v>
                </c:pt>
                <c:pt idx="4974">
                  <c:v>4.0000000000000022E-2</c:v>
                </c:pt>
                <c:pt idx="4975">
                  <c:v>3.0000000000000002E-2</c:v>
                </c:pt>
                <c:pt idx="4976">
                  <c:v>4.0000000000000022E-2</c:v>
                </c:pt>
                <c:pt idx="4977">
                  <c:v>3.0000000000000002E-2</c:v>
                </c:pt>
                <c:pt idx="4978">
                  <c:v>3.0000000000000002E-2</c:v>
                </c:pt>
                <c:pt idx="4979">
                  <c:v>3.0000000000000002E-2</c:v>
                </c:pt>
                <c:pt idx="4980">
                  <c:v>3.0000000000000002E-2</c:v>
                </c:pt>
                <c:pt idx="4981">
                  <c:v>4.0000000000000022E-2</c:v>
                </c:pt>
                <c:pt idx="4982">
                  <c:v>3.0000000000000002E-2</c:v>
                </c:pt>
                <c:pt idx="4983">
                  <c:v>3.0000000000000002E-2</c:v>
                </c:pt>
                <c:pt idx="4984">
                  <c:v>3.0000000000000002E-2</c:v>
                </c:pt>
                <c:pt idx="4985">
                  <c:v>2.0000000000000011E-2</c:v>
                </c:pt>
                <c:pt idx="4986">
                  <c:v>2.0000000000000011E-2</c:v>
                </c:pt>
                <c:pt idx="4987">
                  <c:v>2.0000000000000011E-2</c:v>
                </c:pt>
                <c:pt idx="4988">
                  <c:v>3.0000000000000002E-2</c:v>
                </c:pt>
                <c:pt idx="4989">
                  <c:v>2.0000000000000011E-2</c:v>
                </c:pt>
                <c:pt idx="4990">
                  <c:v>2.0000000000000011E-2</c:v>
                </c:pt>
                <c:pt idx="4991">
                  <c:v>3.0000000000000002E-2</c:v>
                </c:pt>
                <c:pt idx="4992">
                  <c:v>3.0000000000000002E-2</c:v>
                </c:pt>
                <c:pt idx="4993">
                  <c:v>3.0000000000000002E-2</c:v>
                </c:pt>
                <c:pt idx="4994">
                  <c:v>3.0000000000000002E-2</c:v>
                </c:pt>
                <c:pt idx="4995">
                  <c:v>3.0000000000000002E-2</c:v>
                </c:pt>
                <c:pt idx="4996">
                  <c:v>2.0000000000000011E-2</c:v>
                </c:pt>
                <c:pt idx="4997">
                  <c:v>2.0000000000000011E-2</c:v>
                </c:pt>
                <c:pt idx="4998">
                  <c:v>2.0000000000000011E-2</c:v>
                </c:pt>
                <c:pt idx="4999">
                  <c:v>2.0000000000000011E-2</c:v>
                </c:pt>
                <c:pt idx="5000">
                  <c:v>2.0000000000000011E-2</c:v>
                </c:pt>
                <c:pt idx="5001">
                  <c:v>2.0000000000000011E-2</c:v>
                </c:pt>
                <c:pt idx="5002">
                  <c:v>2.0000000000000011E-2</c:v>
                </c:pt>
                <c:pt idx="5003">
                  <c:v>3.0000000000000002E-2</c:v>
                </c:pt>
                <c:pt idx="5004">
                  <c:v>2.0000000000000011E-2</c:v>
                </c:pt>
                <c:pt idx="5005">
                  <c:v>2.0000000000000011E-2</c:v>
                </c:pt>
                <c:pt idx="5006">
                  <c:v>2.0000000000000011E-2</c:v>
                </c:pt>
                <c:pt idx="5007">
                  <c:v>2.0000000000000011E-2</c:v>
                </c:pt>
                <c:pt idx="5008">
                  <c:v>2.0000000000000011E-2</c:v>
                </c:pt>
                <c:pt idx="5009">
                  <c:v>4.0000000000000022E-2</c:v>
                </c:pt>
                <c:pt idx="5010">
                  <c:v>3.0000000000000002E-2</c:v>
                </c:pt>
                <c:pt idx="5011">
                  <c:v>3.0000000000000002E-2</c:v>
                </c:pt>
                <c:pt idx="5012">
                  <c:v>4.0000000000000022E-2</c:v>
                </c:pt>
                <c:pt idx="5013">
                  <c:v>3.0000000000000002E-2</c:v>
                </c:pt>
                <c:pt idx="5014">
                  <c:v>3.0000000000000002E-2</c:v>
                </c:pt>
                <c:pt idx="5015">
                  <c:v>4.0000000000000022E-2</c:v>
                </c:pt>
                <c:pt idx="5016">
                  <c:v>3.0000000000000002E-2</c:v>
                </c:pt>
                <c:pt idx="5017">
                  <c:v>2.0000000000000011E-2</c:v>
                </c:pt>
                <c:pt idx="5018">
                  <c:v>2.0000000000000011E-2</c:v>
                </c:pt>
                <c:pt idx="5019">
                  <c:v>2.0000000000000011E-2</c:v>
                </c:pt>
                <c:pt idx="5020">
                  <c:v>2.0000000000000011E-2</c:v>
                </c:pt>
                <c:pt idx="5021">
                  <c:v>2.0000000000000011E-2</c:v>
                </c:pt>
                <c:pt idx="5022">
                  <c:v>2.0000000000000011E-2</c:v>
                </c:pt>
                <c:pt idx="5023">
                  <c:v>3.0000000000000002E-2</c:v>
                </c:pt>
                <c:pt idx="5024">
                  <c:v>1.0000000000000005E-2</c:v>
                </c:pt>
                <c:pt idx="5025">
                  <c:v>2.0000000000000011E-2</c:v>
                </c:pt>
                <c:pt idx="5026">
                  <c:v>2.0000000000000011E-2</c:v>
                </c:pt>
                <c:pt idx="5027">
                  <c:v>2.0000000000000011E-2</c:v>
                </c:pt>
                <c:pt idx="5028">
                  <c:v>2.0000000000000011E-2</c:v>
                </c:pt>
                <c:pt idx="5029">
                  <c:v>3.0000000000000002E-2</c:v>
                </c:pt>
                <c:pt idx="5030">
                  <c:v>1.0000000000000005E-2</c:v>
                </c:pt>
                <c:pt idx="5031">
                  <c:v>3.0000000000000002E-2</c:v>
                </c:pt>
                <c:pt idx="5032">
                  <c:v>3.0000000000000002E-2</c:v>
                </c:pt>
                <c:pt idx="5033">
                  <c:v>3.0000000000000002E-2</c:v>
                </c:pt>
                <c:pt idx="5034">
                  <c:v>3.0000000000000002E-2</c:v>
                </c:pt>
                <c:pt idx="5035">
                  <c:v>3.0000000000000002E-2</c:v>
                </c:pt>
                <c:pt idx="5036">
                  <c:v>3.0000000000000002E-2</c:v>
                </c:pt>
                <c:pt idx="5037">
                  <c:v>3.0000000000000002E-2</c:v>
                </c:pt>
                <c:pt idx="5038">
                  <c:v>3.0000000000000002E-2</c:v>
                </c:pt>
                <c:pt idx="5039">
                  <c:v>3.0000000000000002E-2</c:v>
                </c:pt>
                <c:pt idx="5040">
                  <c:v>3.0000000000000002E-2</c:v>
                </c:pt>
                <c:pt idx="5041">
                  <c:v>2.0000000000000011E-2</c:v>
                </c:pt>
                <c:pt idx="5042">
                  <c:v>3.0000000000000002E-2</c:v>
                </c:pt>
                <c:pt idx="5043">
                  <c:v>3.0000000000000002E-2</c:v>
                </c:pt>
                <c:pt idx="5044">
                  <c:v>3.0000000000000002E-2</c:v>
                </c:pt>
                <c:pt idx="5045">
                  <c:v>3.0000000000000002E-2</c:v>
                </c:pt>
                <c:pt idx="5046">
                  <c:v>4.0000000000000022E-2</c:v>
                </c:pt>
                <c:pt idx="5047">
                  <c:v>3.0000000000000002E-2</c:v>
                </c:pt>
                <c:pt idx="5048">
                  <c:v>2.0000000000000011E-2</c:v>
                </c:pt>
                <c:pt idx="5049">
                  <c:v>3.0000000000000002E-2</c:v>
                </c:pt>
                <c:pt idx="5050">
                  <c:v>3.0000000000000002E-2</c:v>
                </c:pt>
                <c:pt idx="5051">
                  <c:v>3.0000000000000002E-2</c:v>
                </c:pt>
                <c:pt idx="5052">
                  <c:v>2.0000000000000011E-2</c:v>
                </c:pt>
                <c:pt idx="5053">
                  <c:v>2.0000000000000011E-2</c:v>
                </c:pt>
                <c:pt idx="5054">
                  <c:v>1.0000000000000005E-2</c:v>
                </c:pt>
                <c:pt idx="5055">
                  <c:v>2.0000000000000011E-2</c:v>
                </c:pt>
                <c:pt idx="5056">
                  <c:v>2.0000000000000011E-2</c:v>
                </c:pt>
                <c:pt idx="5057">
                  <c:v>2.0000000000000011E-2</c:v>
                </c:pt>
                <c:pt idx="5058">
                  <c:v>2.0000000000000011E-2</c:v>
                </c:pt>
                <c:pt idx="5059">
                  <c:v>2.0000000000000011E-2</c:v>
                </c:pt>
                <c:pt idx="5060">
                  <c:v>2.0000000000000011E-2</c:v>
                </c:pt>
                <c:pt idx="5061">
                  <c:v>2.0000000000000011E-2</c:v>
                </c:pt>
                <c:pt idx="5062">
                  <c:v>3.0000000000000002E-2</c:v>
                </c:pt>
                <c:pt idx="5063">
                  <c:v>3.0000000000000002E-2</c:v>
                </c:pt>
                <c:pt idx="5064">
                  <c:v>3.0000000000000002E-2</c:v>
                </c:pt>
                <c:pt idx="5065">
                  <c:v>3.0000000000000002E-2</c:v>
                </c:pt>
                <c:pt idx="5066">
                  <c:v>3.0000000000000002E-2</c:v>
                </c:pt>
                <c:pt idx="5067">
                  <c:v>3.0000000000000002E-2</c:v>
                </c:pt>
                <c:pt idx="5068">
                  <c:v>3.0000000000000002E-2</c:v>
                </c:pt>
                <c:pt idx="5069">
                  <c:v>3.0000000000000002E-2</c:v>
                </c:pt>
                <c:pt idx="5070">
                  <c:v>3.0000000000000002E-2</c:v>
                </c:pt>
                <c:pt idx="5071">
                  <c:v>3.0000000000000002E-2</c:v>
                </c:pt>
                <c:pt idx="5072">
                  <c:v>4.0000000000000022E-2</c:v>
                </c:pt>
                <c:pt idx="5073">
                  <c:v>4.0000000000000022E-2</c:v>
                </c:pt>
                <c:pt idx="5074">
                  <c:v>4.0000000000000022E-2</c:v>
                </c:pt>
                <c:pt idx="5075">
                  <c:v>0.05</c:v>
                </c:pt>
                <c:pt idx="5076">
                  <c:v>0.05</c:v>
                </c:pt>
                <c:pt idx="5077">
                  <c:v>0.05</c:v>
                </c:pt>
                <c:pt idx="5078">
                  <c:v>4.0000000000000022E-2</c:v>
                </c:pt>
                <c:pt idx="5079">
                  <c:v>4.0000000000000022E-2</c:v>
                </c:pt>
                <c:pt idx="5080">
                  <c:v>4.0000000000000022E-2</c:v>
                </c:pt>
                <c:pt idx="5081">
                  <c:v>1.0000000000000005E-2</c:v>
                </c:pt>
                <c:pt idx="5082">
                  <c:v>1.0000000000000005E-2</c:v>
                </c:pt>
                <c:pt idx="5083">
                  <c:v>1.0000000000000005E-2</c:v>
                </c:pt>
                <c:pt idx="5084">
                  <c:v>2.0000000000000011E-2</c:v>
                </c:pt>
                <c:pt idx="5085">
                  <c:v>2.0000000000000011E-2</c:v>
                </c:pt>
                <c:pt idx="5086">
                  <c:v>1.0000000000000005E-2</c:v>
                </c:pt>
                <c:pt idx="5087">
                  <c:v>3.0000000000000002E-2</c:v>
                </c:pt>
                <c:pt idx="5088">
                  <c:v>3.0000000000000002E-2</c:v>
                </c:pt>
                <c:pt idx="5089">
                  <c:v>1.0000000000000005E-2</c:v>
                </c:pt>
                <c:pt idx="5090">
                  <c:v>4.0000000000000022E-2</c:v>
                </c:pt>
                <c:pt idx="5091">
                  <c:v>4.0000000000000022E-2</c:v>
                </c:pt>
                <c:pt idx="5092">
                  <c:v>3.0000000000000002E-2</c:v>
                </c:pt>
                <c:pt idx="5093">
                  <c:v>3.0000000000000002E-2</c:v>
                </c:pt>
                <c:pt idx="5094">
                  <c:v>3.0000000000000002E-2</c:v>
                </c:pt>
                <c:pt idx="5095">
                  <c:v>3.0000000000000002E-2</c:v>
                </c:pt>
                <c:pt idx="5096">
                  <c:v>3.0000000000000002E-2</c:v>
                </c:pt>
                <c:pt idx="5097">
                  <c:v>3.0000000000000002E-2</c:v>
                </c:pt>
                <c:pt idx="5098">
                  <c:v>3.0000000000000002E-2</c:v>
                </c:pt>
                <c:pt idx="5099">
                  <c:v>3.0000000000000002E-2</c:v>
                </c:pt>
                <c:pt idx="5100">
                  <c:v>3.0000000000000002E-2</c:v>
                </c:pt>
                <c:pt idx="5101">
                  <c:v>3.0000000000000002E-2</c:v>
                </c:pt>
                <c:pt idx="5102">
                  <c:v>2.0000000000000011E-2</c:v>
                </c:pt>
                <c:pt idx="5103">
                  <c:v>1.0000000000000005E-2</c:v>
                </c:pt>
                <c:pt idx="5104">
                  <c:v>1.0000000000000005E-2</c:v>
                </c:pt>
                <c:pt idx="5105">
                  <c:v>2.0000000000000011E-2</c:v>
                </c:pt>
                <c:pt idx="5106">
                  <c:v>2.0000000000000011E-2</c:v>
                </c:pt>
                <c:pt idx="5107">
                  <c:v>3.0000000000000002E-2</c:v>
                </c:pt>
                <c:pt idx="5108">
                  <c:v>2.0000000000000011E-2</c:v>
                </c:pt>
                <c:pt idx="5109">
                  <c:v>2.0000000000000011E-2</c:v>
                </c:pt>
                <c:pt idx="5110">
                  <c:v>3.0000000000000002E-2</c:v>
                </c:pt>
                <c:pt idx="5111">
                  <c:v>3.0000000000000002E-2</c:v>
                </c:pt>
                <c:pt idx="5112">
                  <c:v>3.0000000000000002E-2</c:v>
                </c:pt>
                <c:pt idx="5113">
                  <c:v>3.0000000000000002E-2</c:v>
                </c:pt>
                <c:pt idx="5114">
                  <c:v>3.0000000000000002E-2</c:v>
                </c:pt>
                <c:pt idx="5115">
                  <c:v>4.0000000000000022E-2</c:v>
                </c:pt>
                <c:pt idx="5116">
                  <c:v>3.0000000000000002E-2</c:v>
                </c:pt>
                <c:pt idx="5117">
                  <c:v>4.0000000000000022E-2</c:v>
                </c:pt>
                <c:pt idx="5118">
                  <c:v>0.05</c:v>
                </c:pt>
                <c:pt idx="5119">
                  <c:v>0.05</c:v>
                </c:pt>
                <c:pt idx="5120">
                  <c:v>4.0000000000000022E-2</c:v>
                </c:pt>
                <c:pt idx="5121">
                  <c:v>3.0000000000000002E-2</c:v>
                </c:pt>
                <c:pt idx="5122">
                  <c:v>3.0000000000000002E-2</c:v>
                </c:pt>
                <c:pt idx="5123">
                  <c:v>3.0000000000000002E-2</c:v>
                </c:pt>
                <c:pt idx="5124">
                  <c:v>2.0000000000000011E-2</c:v>
                </c:pt>
                <c:pt idx="5125">
                  <c:v>2.0000000000000011E-2</c:v>
                </c:pt>
                <c:pt idx="5126">
                  <c:v>2.0000000000000011E-2</c:v>
                </c:pt>
                <c:pt idx="5127">
                  <c:v>2.0000000000000011E-2</c:v>
                </c:pt>
                <c:pt idx="5128">
                  <c:v>2.0000000000000011E-2</c:v>
                </c:pt>
                <c:pt idx="5129">
                  <c:v>1.0000000000000005E-2</c:v>
                </c:pt>
                <c:pt idx="5130">
                  <c:v>2.0000000000000011E-2</c:v>
                </c:pt>
                <c:pt idx="5131">
                  <c:v>2.0000000000000011E-2</c:v>
                </c:pt>
                <c:pt idx="5132">
                  <c:v>1.0000000000000005E-2</c:v>
                </c:pt>
                <c:pt idx="5133">
                  <c:v>1.0000000000000005E-2</c:v>
                </c:pt>
                <c:pt idx="5134">
                  <c:v>1.0000000000000005E-2</c:v>
                </c:pt>
                <c:pt idx="5135">
                  <c:v>2.0000000000000011E-2</c:v>
                </c:pt>
                <c:pt idx="5136">
                  <c:v>2.0000000000000011E-2</c:v>
                </c:pt>
                <c:pt idx="5137">
                  <c:v>2.0000000000000011E-2</c:v>
                </c:pt>
                <c:pt idx="5138">
                  <c:v>2.0000000000000011E-2</c:v>
                </c:pt>
                <c:pt idx="5139">
                  <c:v>1.0000000000000005E-2</c:v>
                </c:pt>
                <c:pt idx="5140">
                  <c:v>2.0000000000000011E-2</c:v>
                </c:pt>
                <c:pt idx="5141">
                  <c:v>2.0000000000000011E-2</c:v>
                </c:pt>
                <c:pt idx="5142">
                  <c:v>2.0000000000000011E-2</c:v>
                </c:pt>
                <c:pt idx="5143">
                  <c:v>3.0000000000000002E-2</c:v>
                </c:pt>
                <c:pt idx="5144">
                  <c:v>2.0000000000000011E-2</c:v>
                </c:pt>
                <c:pt idx="5145">
                  <c:v>2.0000000000000011E-2</c:v>
                </c:pt>
                <c:pt idx="5146">
                  <c:v>1.0000000000000005E-2</c:v>
                </c:pt>
                <c:pt idx="5147">
                  <c:v>1.0000000000000005E-2</c:v>
                </c:pt>
                <c:pt idx="5148">
                  <c:v>2.0000000000000011E-2</c:v>
                </c:pt>
                <c:pt idx="5149">
                  <c:v>2.0000000000000011E-2</c:v>
                </c:pt>
                <c:pt idx="5150">
                  <c:v>2.0000000000000011E-2</c:v>
                </c:pt>
                <c:pt idx="5151">
                  <c:v>2.0000000000000011E-2</c:v>
                </c:pt>
                <c:pt idx="5152">
                  <c:v>2.0000000000000011E-2</c:v>
                </c:pt>
                <c:pt idx="5153">
                  <c:v>2.0000000000000011E-2</c:v>
                </c:pt>
                <c:pt idx="5154">
                  <c:v>3.0000000000000002E-2</c:v>
                </c:pt>
                <c:pt idx="5155">
                  <c:v>3.0000000000000002E-2</c:v>
                </c:pt>
                <c:pt idx="5156">
                  <c:v>3.0000000000000002E-2</c:v>
                </c:pt>
                <c:pt idx="5157">
                  <c:v>3.0000000000000002E-2</c:v>
                </c:pt>
                <c:pt idx="5158">
                  <c:v>3.0000000000000002E-2</c:v>
                </c:pt>
                <c:pt idx="5159">
                  <c:v>3.0000000000000002E-2</c:v>
                </c:pt>
                <c:pt idx="5160">
                  <c:v>3.0000000000000002E-2</c:v>
                </c:pt>
                <c:pt idx="5161">
                  <c:v>3.0000000000000002E-2</c:v>
                </c:pt>
                <c:pt idx="5162">
                  <c:v>3.0000000000000002E-2</c:v>
                </c:pt>
                <c:pt idx="5163">
                  <c:v>3.0000000000000002E-2</c:v>
                </c:pt>
                <c:pt idx="5164">
                  <c:v>3.0000000000000002E-2</c:v>
                </c:pt>
                <c:pt idx="5165">
                  <c:v>4.0000000000000022E-2</c:v>
                </c:pt>
                <c:pt idx="5166">
                  <c:v>4.0000000000000022E-2</c:v>
                </c:pt>
                <c:pt idx="5167">
                  <c:v>3.0000000000000002E-2</c:v>
                </c:pt>
                <c:pt idx="5168">
                  <c:v>4.0000000000000022E-2</c:v>
                </c:pt>
                <c:pt idx="5169">
                  <c:v>4.0000000000000022E-2</c:v>
                </c:pt>
                <c:pt idx="5170">
                  <c:v>4.0000000000000022E-2</c:v>
                </c:pt>
                <c:pt idx="5171">
                  <c:v>3.0000000000000002E-2</c:v>
                </c:pt>
                <c:pt idx="5172">
                  <c:v>4.0000000000000022E-2</c:v>
                </c:pt>
                <c:pt idx="5173">
                  <c:v>4.0000000000000022E-2</c:v>
                </c:pt>
                <c:pt idx="5174">
                  <c:v>3.0000000000000002E-2</c:v>
                </c:pt>
                <c:pt idx="5175">
                  <c:v>3.0000000000000002E-2</c:v>
                </c:pt>
                <c:pt idx="5176">
                  <c:v>4.0000000000000022E-2</c:v>
                </c:pt>
                <c:pt idx="5177">
                  <c:v>3.0000000000000002E-2</c:v>
                </c:pt>
                <c:pt idx="5178">
                  <c:v>4.0000000000000022E-2</c:v>
                </c:pt>
                <c:pt idx="5179">
                  <c:v>4.0000000000000022E-2</c:v>
                </c:pt>
                <c:pt idx="5180">
                  <c:v>3.0000000000000002E-2</c:v>
                </c:pt>
                <c:pt idx="5181">
                  <c:v>4.0000000000000022E-2</c:v>
                </c:pt>
                <c:pt idx="5182">
                  <c:v>4.0000000000000022E-2</c:v>
                </c:pt>
                <c:pt idx="5183">
                  <c:v>3.0000000000000002E-2</c:v>
                </c:pt>
                <c:pt idx="5184">
                  <c:v>4.0000000000000022E-2</c:v>
                </c:pt>
                <c:pt idx="5185">
                  <c:v>3.0000000000000002E-2</c:v>
                </c:pt>
                <c:pt idx="5186">
                  <c:v>3.0000000000000002E-2</c:v>
                </c:pt>
                <c:pt idx="5187">
                  <c:v>3.0000000000000002E-2</c:v>
                </c:pt>
                <c:pt idx="5188">
                  <c:v>4.0000000000000022E-2</c:v>
                </c:pt>
                <c:pt idx="5189">
                  <c:v>3.0000000000000002E-2</c:v>
                </c:pt>
                <c:pt idx="5190">
                  <c:v>3.0000000000000002E-2</c:v>
                </c:pt>
                <c:pt idx="5191">
                  <c:v>4.0000000000000022E-2</c:v>
                </c:pt>
                <c:pt idx="5192">
                  <c:v>4.0000000000000022E-2</c:v>
                </c:pt>
                <c:pt idx="5193">
                  <c:v>4.0000000000000022E-2</c:v>
                </c:pt>
                <c:pt idx="5194">
                  <c:v>0.05</c:v>
                </c:pt>
                <c:pt idx="5195">
                  <c:v>0.05</c:v>
                </c:pt>
                <c:pt idx="5196">
                  <c:v>0.05</c:v>
                </c:pt>
                <c:pt idx="5197">
                  <c:v>3.0000000000000002E-2</c:v>
                </c:pt>
                <c:pt idx="5198">
                  <c:v>0.05</c:v>
                </c:pt>
                <c:pt idx="5199">
                  <c:v>4.0000000000000022E-2</c:v>
                </c:pt>
                <c:pt idx="5200">
                  <c:v>3.0000000000000002E-2</c:v>
                </c:pt>
                <c:pt idx="5201">
                  <c:v>2.0000000000000011E-2</c:v>
                </c:pt>
                <c:pt idx="5202">
                  <c:v>2.0000000000000011E-2</c:v>
                </c:pt>
                <c:pt idx="5203">
                  <c:v>3.0000000000000002E-2</c:v>
                </c:pt>
                <c:pt idx="5204">
                  <c:v>3.0000000000000002E-2</c:v>
                </c:pt>
                <c:pt idx="5205">
                  <c:v>3.0000000000000002E-2</c:v>
                </c:pt>
                <c:pt idx="5206">
                  <c:v>2.0000000000000011E-2</c:v>
                </c:pt>
                <c:pt idx="5207">
                  <c:v>3.0000000000000002E-2</c:v>
                </c:pt>
                <c:pt idx="5208">
                  <c:v>3.0000000000000002E-2</c:v>
                </c:pt>
                <c:pt idx="5209">
                  <c:v>2.0000000000000011E-2</c:v>
                </c:pt>
                <c:pt idx="5210">
                  <c:v>2.0000000000000011E-2</c:v>
                </c:pt>
                <c:pt idx="5211">
                  <c:v>2.0000000000000011E-2</c:v>
                </c:pt>
                <c:pt idx="5212">
                  <c:v>2.0000000000000011E-2</c:v>
                </c:pt>
                <c:pt idx="5213">
                  <c:v>2.0000000000000011E-2</c:v>
                </c:pt>
                <c:pt idx="5214">
                  <c:v>1.0000000000000005E-2</c:v>
                </c:pt>
                <c:pt idx="5215">
                  <c:v>2.0000000000000011E-2</c:v>
                </c:pt>
                <c:pt idx="5216">
                  <c:v>3.0000000000000002E-2</c:v>
                </c:pt>
                <c:pt idx="5217">
                  <c:v>2.0000000000000011E-2</c:v>
                </c:pt>
                <c:pt idx="5218">
                  <c:v>1.0000000000000005E-2</c:v>
                </c:pt>
                <c:pt idx="5219">
                  <c:v>2.0000000000000011E-2</c:v>
                </c:pt>
                <c:pt idx="5220">
                  <c:v>2.0000000000000011E-2</c:v>
                </c:pt>
                <c:pt idx="5221">
                  <c:v>2.0000000000000011E-2</c:v>
                </c:pt>
                <c:pt idx="5222">
                  <c:v>2.0000000000000011E-2</c:v>
                </c:pt>
                <c:pt idx="5223">
                  <c:v>3.0000000000000002E-2</c:v>
                </c:pt>
                <c:pt idx="5224">
                  <c:v>3.0000000000000002E-2</c:v>
                </c:pt>
                <c:pt idx="5225">
                  <c:v>2.0000000000000011E-2</c:v>
                </c:pt>
                <c:pt idx="5226">
                  <c:v>2.0000000000000011E-2</c:v>
                </c:pt>
                <c:pt idx="5227">
                  <c:v>3.0000000000000002E-2</c:v>
                </c:pt>
                <c:pt idx="5228">
                  <c:v>2.0000000000000011E-2</c:v>
                </c:pt>
                <c:pt idx="5229">
                  <c:v>3.0000000000000002E-2</c:v>
                </c:pt>
                <c:pt idx="5230">
                  <c:v>4.0000000000000022E-2</c:v>
                </c:pt>
                <c:pt idx="5231">
                  <c:v>3.0000000000000002E-2</c:v>
                </c:pt>
                <c:pt idx="5232">
                  <c:v>3.0000000000000002E-2</c:v>
                </c:pt>
                <c:pt idx="5233">
                  <c:v>3.0000000000000002E-2</c:v>
                </c:pt>
                <c:pt idx="5234">
                  <c:v>2.0000000000000011E-2</c:v>
                </c:pt>
                <c:pt idx="5235">
                  <c:v>3.0000000000000002E-2</c:v>
                </c:pt>
                <c:pt idx="5236">
                  <c:v>3.0000000000000002E-2</c:v>
                </c:pt>
                <c:pt idx="5237">
                  <c:v>3.0000000000000002E-2</c:v>
                </c:pt>
                <c:pt idx="5238">
                  <c:v>3.0000000000000002E-2</c:v>
                </c:pt>
                <c:pt idx="5239">
                  <c:v>4.0000000000000022E-2</c:v>
                </c:pt>
                <c:pt idx="5240">
                  <c:v>4.0000000000000022E-2</c:v>
                </c:pt>
                <c:pt idx="5241">
                  <c:v>4.0000000000000022E-2</c:v>
                </c:pt>
                <c:pt idx="5242">
                  <c:v>3.0000000000000002E-2</c:v>
                </c:pt>
                <c:pt idx="5243">
                  <c:v>3.0000000000000002E-2</c:v>
                </c:pt>
                <c:pt idx="5244">
                  <c:v>3.0000000000000002E-2</c:v>
                </c:pt>
                <c:pt idx="5245">
                  <c:v>4.0000000000000022E-2</c:v>
                </c:pt>
                <c:pt idx="5246">
                  <c:v>4.0000000000000022E-2</c:v>
                </c:pt>
                <c:pt idx="5247">
                  <c:v>4.0000000000000022E-2</c:v>
                </c:pt>
                <c:pt idx="5248">
                  <c:v>4.0000000000000022E-2</c:v>
                </c:pt>
                <c:pt idx="5249">
                  <c:v>3.0000000000000002E-2</c:v>
                </c:pt>
                <c:pt idx="5250">
                  <c:v>3.0000000000000002E-2</c:v>
                </c:pt>
                <c:pt idx="5251">
                  <c:v>3.0000000000000002E-2</c:v>
                </c:pt>
                <c:pt idx="5252">
                  <c:v>3.0000000000000002E-2</c:v>
                </c:pt>
                <c:pt idx="5253">
                  <c:v>3.0000000000000002E-2</c:v>
                </c:pt>
                <c:pt idx="5254">
                  <c:v>3.0000000000000002E-2</c:v>
                </c:pt>
                <c:pt idx="5255">
                  <c:v>2.0000000000000011E-2</c:v>
                </c:pt>
                <c:pt idx="5256">
                  <c:v>3.0000000000000002E-2</c:v>
                </c:pt>
                <c:pt idx="5257">
                  <c:v>4.0000000000000022E-2</c:v>
                </c:pt>
                <c:pt idx="5258">
                  <c:v>2.0000000000000011E-2</c:v>
                </c:pt>
                <c:pt idx="5259">
                  <c:v>3.0000000000000002E-2</c:v>
                </c:pt>
                <c:pt idx="5260">
                  <c:v>4.0000000000000022E-2</c:v>
                </c:pt>
                <c:pt idx="5261">
                  <c:v>3.0000000000000002E-2</c:v>
                </c:pt>
                <c:pt idx="5262">
                  <c:v>3.0000000000000002E-2</c:v>
                </c:pt>
                <c:pt idx="5263">
                  <c:v>3.0000000000000002E-2</c:v>
                </c:pt>
                <c:pt idx="5264">
                  <c:v>3.0000000000000002E-2</c:v>
                </c:pt>
                <c:pt idx="5265">
                  <c:v>3.0000000000000002E-2</c:v>
                </c:pt>
                <c:pt idx="5266">
                  <c:v>3.0000000000000002E-2</c:v>
                </c:pt>
                <c:pt idx="5267">
                  <c:v>4.0000000000000022E-2</c:v>
                </c:pt>
                <c:pt idx="5268">
                  <c:v>4.0000000000000022E-2</c:v>
                </c:pt>
                <c:pt idx="5269">
                  <c:v>3.0000000000000002E-2</c:v>
                </c:pt>
                <c:pt idx="5270">
                  <c:v>2.0000000000000011E-2</c:v>
                </c:pt>
                <c:pt idx="5271">
                  <c:v>2.0000000000000011E-2</c:v>
                </c:pt>
                <c:pt idx="5272">
                  <c:v>2.0000000000000011E-2</c:v>
                </c:pt>
                <c:pt idx="5273">
                  <c:v>2.0000000000000011E-2</c:v>
                </c:pt>
                <c:pt idx="5274">
                  <c:v>2.0000000000000011E-2</c:v>
                </c:pt>
                <c:pt idx="5275">
                  <c:v>4.0000000000000022E-2</c:v>
                </c:pt>
                <c:pt idx="5276">
                  <c:v>2.0000000000000011E-2</c:v>
                </c:pt>
                <c:pt idx="5277">
                  <c:v>3.0000000000000002E-2</c:v>
                </c:pt>
                <c:pt idx="5278">
                  <c:v>4.0000000000000022E-2</c:v>
                </c:pt>
                <c:pt idx="5279">
                  <c:v>3.0000000000000002E-2</c:v>
                </c:pt>
                <c:pt idx="5280">
                  <c:v>3.0000000000000002E-2</c:v>
                </c:pt>
                <c:pt idx="5281">
                  <c:v>6.0000000000000026E-2</c:v>
                </c:pt>
                <c:pt idx="5282">
                  <c:v>2.0000000000000011E-2</c:v>
                </c:pt>
                <c:pt idx="5283">
                  <c:v>4.0000000000000022E-2</c:v>
                </c:pt>
                <c:pt idx="5284">
                  <c:v>7.0000000000000021E-2</c:v>
                </c:pt>
                <c:pt idx="5285">
                  <c:v>6.0000000000000026E-2</c:v>
                </c:pt>
                <c:pt idx="5286">
                  <c:v>8.0000000000000043E-2</c:v>
                </c:pt>
                <c:pt idx="5287">
                  <c:v>0.18000000000000008</c:v>
                </c:pt>
                <c:pt idx="5288">
                  <c:v>0.16</c:v>
                </c:pt>
                <c:pt idx="5289">
                  <c:v>0.15000000000000008</c:v>
                </c:pt>
                <c:pt idx="5290">
                  <c:v>0.24000000000000007</c:v>
                </c:pt>
                <c:pt idx="5291">
                  <c:v>3.0000000000000002E-2</c:v>
                </c:pt>
                <c:pt idx="5292">
                  <c:v>2.0000000000000011E-2</c:v>
                </c:pt>
                <c:pt idx="5293">
                  <c:v>3.0000000000000002E-2</c:v>
                </c:pt>
                <c:pt idx="5294">
                  <c:v>0.11</c:v>
                </c:pt>
                <c:pt idx="5295">
                  <c:v>0.11</c:v>
                </c:pt>
                <c:pt idx="5296">
                  <c:v>2.0000000000000011E-2</c:v>
                </c:pt>
                <c:pt idx="5297">
                  <c:v>9.0000000000000024E-2</c:v>
                </c:pt>
                <c:pt idx="5298">
                  <c:v>6.0000000000000026E-2</c:v>
                </c:pt>
                <c:pt idx="5299">
                  <c:v>6.0000000000000026E-2</c:v>
                </c:pt>
                <c:pt idx="5300">
                  <c:v>0.05</c:v>
                </c:pt>
                <c:pt idx="5301">
                  <c:v>4.0000000000000022E-2</c:v>
                </c:pt>
                <c:pt idx="5302">
                  <c:v>4.0000000000000022E-2</c:v>
                </c:pt>
                <c:pt idx="5303">
                  <c:v>4.0000000000000022E-2</c:v>
                </c:pt>
                <c:pt idx="5304">
                  <c:v>4.0000000000000022E-2</c:v>
                </c:pt>
                <c:pt idx="5305">
                  <c:v>4.0000000000000022E-2</c:v>
                </c:pt>
                <c:pt idx="5306">
                  <c:v>7.0000000000000021E-2</c:v>
                </c:pt>
                <c:pt idx="5307">
                  <c:v>0.05</c:v>
                </c:pt>
                <c:pt idx="5308">
                  <c:v>3.0000000000000002E-2</c:v>
                </c:pt>
                <c:pt idx="5309">
                  <c:v>0.05</c:v>
                </c:pt>
                <c:pt idx="5310">
                  <c:v>0.05</c:v>
                </c:pt>
                <c:pt idx="5311">
                  <c:v>4.0000000000000022E-2</c:v>
                </c:pt>
                <c:pt idx="5312">
                  <c:v>4.0000000000000022E-2</c:v>
                </c:pt>
                <c:pt idx="5313">
                  <c:v>4.0000000000000022E-2</c:v>
                </c:pt>
                <c:pt idx="5314">
                  <c:v>4.0000000000000022E-2</c:v>
                </c:pt>
                <c:pt idx="5315">
                  <c:v>4.0000000000000022E-2</c:v>
                </c:pt>
                <c:pt idx="5316">
                  <c:v>3.0000000000000002E-2</c:v>
                </c:pt>
                <c:pt idx="5317">
                  <c:v>4.0000000000000022E-2</c:v>
                </c:pt>
                <c:pt idx="5318">
                  <c:v>4.0000000000000022E-2</c:v>
                </c:pt>
                <c:pt idx="5319">
                  <c:v>3.0000000000000002E-2</c:v>
                </c:pt>
                <c:pt idx="5320">
                  <c:v>4.0000000000000022E-2</c:v>
                </c:pt>
                <c:pt idx="5321">
                  <c:v>3.0000000000000002E-2</c:v>
                </c:pt>
                <c:pt idx="5322">
                  <c:v>3.0000000000000002E-2</c:v>
                </c:pt>
                <c:pt idx="5323">
                  <c:v>3.0000000000000002E-2</c:v>
                </c:pt>
                <c:pt idx="5324">
                  <c:v>2.0000000000000011E-2</c:v>
                </c:pt>
                <c:pt idx="5325">
                  <c:v>2.0000000000000011E-2</c:v>
                </c:pt>
                <c:pt idx="5326">
                  <c:v>3.0000000000000002E-2</c:v>
                </c:pt>
                <c:pt idx="5327">
                  <c:v>2.0000000000000011E-2</c:v>
                </c:pt>
                <c:pt idx="5328">
                  <c:v>3.0000000000000002E-2</c:v>
                </c:pt>
                <c:pt idx="5329">
                  <c:v>3.0000000000000002E-2</c:v>
                </c:pt>
                <c:pt idx="5330">
                  <c:v>2.0000000000000011E-2</c:v>
                </c:pt>
                <c:pt idx="5331">
                  <c:v>2.0000000000000011E-2</c:v>
                </c:pt>
                <c:pt idx="5332">
                  <c:v>2.0000000000000011E-2</c:v>
                </c:pt>
                <c:pt idx="5333">
                  <c:v>3.0000000000000002E-2</c:v>
                </c:pt>
                <c:pt idx="5334">
                  <c:v>3.0000000000000002E-2</c:v>
                </c:pt>
                <c:pt idx="5335">
                  <c:v>4.0000000000000022E-2</c:v>
                </c:pt>
                <c:pt idx="5336">
                  <c:v>4.0000000000000022E-2</c:v>
                </c:pt>
                <c:pt idx="5337">
                  <c:v>4.0000000000000022E-2</c:v>
                </c:pt>
                <c:pt idx="5338">
                  <c:v>0.05</c:v>
                </c:pt>
                <c:pt idx="5339">
                  <c:v>4.0000000000000022E-2</c:v>
                </c:pt>
                <c:pt idx="5340">
                  <c:v>0.05</c:v>
                </c:pt>
                <c:pt idx="5341">
                  <c:v>0.05</c:v>
                </c:pt>
                <c:pt idx="5342">
                  <c:v>3.0000000000000002E-2</c:v>
                </c:pt>
                <c:pt idx="5343">
                  <c:v>3.0000000000000002E-2</c:v>
                </c:pt>
                <c:pt idx="5344">
                  <c:v>4.0000000000000022E-2</c:v>
                </c:pt>
                <c:pt idx="5345">
                  <c:v>3.0000000000000002E-2</c:v>
                </c:pt>
                <c:pt idx="5346">
                  <c:v>3.0000000000000002E-2</c:v>
                </c:pt>
                <c:pt idx="5347">
                  <c:v>3.0000000000000002E-2</c:v>
                </c:pt>
                <c:pt idx="5348">
                  <c:v>3.0000000000000002E-2</c:v>
                </c:pt>
                <c:pt idx="5349">
                  <c:v>2.0000000000000011E-2</c:v>
                </c:pt>
                <c:pt idx="5350">
                  <c:v>2.0000000000000011E-2</c:v>
                </c:pt>
                <c:pt idx="5351">
                  <c:v>2.0000000000000011E-2</c:v>
                </c:pt>
                <c:pt idx="5352">
                  <c:v>3.0000000000000002E-2</c:v>
                </c:pt>
                <c:pt idx="5353">
                  <c:v>3.0000000000000002E-2</c:v>
                </c:pt>
                <c:pt idx="5354">
                  <c:v>3.0000000000000002E-2</c:v>
                </c:pt>
                <c:pt idx="5355">
                  <c:v>2.0000000000000011E-2</c:v>
                </c:pt>
                <c:pt idx="5356">
                  <c:v>2.0000000000000011E-2</c:v>
                </c:pt>
                <c:pt idx="5357">
                  <c:v>2.0000000000000011E-2</c:v>
                </c:pt>
                <c:pt idx="5358">
                  <c:v>2.0000000000000011E-2</c:v>
                </c:pt>
                <c:pt idx="5359">
                  <c:v>2.0000000000000011E-2</c:v>
                </c:pt>
                <c:pt idx="5360">
                  <c:v>2.0000000000000011E-2</c:v>
                </c:pt>
                <c:pt idx="5361">
                  <c:v>1.0000000000000005E-2</c:v>
                </c:pt>
                <c:pt idx="5362">
                  <c:v>1.0000000000000005E-2</c:v>
                </c:pt>
                <c:pt idx="5363">
                  <c:v>2.0000000000000011E-2</c:v>
                </c:pt>
                <c:pt idx="5364">
                  <c:v>2.0000000000000011E-2</c:v>
                </c:pt>
                <c:pt idx="5365">
                  <c:v>2.0000000000000011E-2</c:v>
                </c:pt>
                <c:pt idx="5366">
                  <c:v>2.0000000000000011E-2</c:v>
                </c:pt>
                <c:pt idx="5367">
                  <c:v>2.0000000000000011E-2</c:v>
                </c:pt>
                <c:pt idx="5368">
                  <c:v>2.0000000000000011E-2</c:v>
                </c:pt>
                <c:pt idx="5369">
                  <c:v>2.0000000000000011E-2</c:v>
                </c:pt>
                <c:pt idx="5370">
                  <c:v>2.0000000000000011E-2</c:v>
                </c:pt>
                <c:pt idx="5371">
                  <c:v>2.0000000000000011E-2</c:v>
                </c:pt>
                <c:pt idx="5372">
                  <c:v>3.0000000000000002E-2</c:v>
                </c:pt>
                <c:pt idx="5373">
                  <c:v>2.0000000000000011E-2</c:v>
                </c:pt>
                <c:pt idx="5374">
                  <c:v>2.0000000000000011E-2</c:v>
                </c:pt>
                <c:pt idx="5375">
                  <c:v>2.0000000000000011E-2</c:v>
                </c:pt>
                <c:pt idx="5376">
                  <c:v>2.0000000000000011E-2</c:v>
                </c:pt>
                <c:pt idx="5377">
                  <c:v>4.0000000000000022E-2</c:v>
                </c:pt>
                <c:pt idx="5378">
                  <c:v>3.0000000000000002E-2</c:v>
                </c:pt>
                <c:pt idx="5379">
                  <c:v>3.0000000000000002E-2</c:v>
                </c:pt>
                <c:pt idx="5380">
                  <c:v>4.0000000000000022E-2</c:v>
                </c:pt>
                <c:pt idx="5381">
                  <c:v>4.0000000000000022E-2</c:v>
                </c:pt>
                <c:pt idx="5382">
                  <c:v>4.0000000000000022E-2</c:v>
                </c:pt>
                <c:pt idx="5383">
                  <c:v>4.0000000000000022E-2</c:v>
                </c:pt>
                <c:pt idx="5384">
                  <c:v>3.0000000000000002E-2</c:v>
                </c:pt>
                <c:pt idx="5385">
                  <c:v>4.0000000000000022E-2</c:v>
                </c:pt>
                <c:pt idx="5386">
                  <c:v>3.0000000000000002E-2</c:v>
                </c:pt>
                <c:pt idx="5387">
                  <c:v>3.0000000000000002E-2</c:v>
                </c:pt>
                <c:pt idx="5388">
                  <c:v>3.0000000000000002E-2</c:v>
                </c:pt>
                <c:pt idx="5389">
                  <c:v>2.0000000000000011E-2</c:v>
                </c:pt>
                <c:pt idx="5390">
                  <c:v>2.0000000000000011E-2</c:v>
                </c:pt>
                <c:pt idx="5391">
                  <c:v>2.0000000000000011E-2</c:v>
                </c:pt>
                <c:pt idx="5392">
                  <c:v>2.0000000000000011E-2</c:v>
                </c:pt>
                <c:pt idx="5393">
                  <c:v>3.0000000000000002E-2</c:v>
                </c:pt>
                <c:pt idx="5394">
                  <c:v>3.0000000000000002E-2</c:v>
                </c:pt>
                <c:pt idx="5395">
                  <c:v>3.0000000000000002E-2</c:v>
                </c:pt>
                <c:pt idx="5396">
                  <c:v>3.0000000000000002E-2</c:v>
                </c:pt>
                <c:pt idx="5397">
                  <c:v>4.0000000000000022E-2</c:v>
                </c:pt>
                <c:pt idx="5398">
                  <c:v>4.0000000000000022E-2</c:v>
                </c:pt>
                <c:pt idx="5399">
                  <c:v>0.05</c:v>
                </c:pt>
                <c:pt idx="5400">
                  <c:v>0.05</c:v>
                </c:pt>
                <c:pt idx="5401">
                  <c:v>4.0000000000000022E-2</c:v>
                </c:pt>
                <c:pt idx="5402">
                  <c:v>4.0000000000000022E-2</c:v>
                </c:pt>
                <c:pt idx="5403">
                  <c:v>0.05</c:v>
                </c:pt>
                <c:pt idx="5404">
                  <c:v>0.05</c:v>
                </c:pt>
                <c:pt idx="5405">
                  <c:v>3.0000000000000002E-2</c:v>
                </c:pt>
                <c:pt idx="5406">
                  <c:v>3.0000000000000002E-2</c:v>
                </c:pt>
                <c:pt idx="5407">
                  <c:v>4.0000000000000022E-2</c:v>
                </c:pt>
                <c:pt idx="5408">
                  <c:v>1.0000000000000005E-2</c:v>
                </c:pt>
                <c:pt idx="5409">
                  <c:v>2.0000000000000011E-2</c:v>
                </c:pt>
                <c:pt idx="5410">
                  <c:v>2.0000000000000011E-2</c:v>
                </c:pt>
                <c:pt idx="5411">
                  <c:v>1.0000000000000005E-2</c:v>
                </c:pt>
                <c:pt idx="5412">
                  <c:v>2.0000000000000011E-2</c:v>
                </c:pt>
                <c:pt idx="5413">
                  <c:v>3.0000000000000002E-2</c:v>
                </c:pt>
                <c:pt idx="5414">
                  <c:v>2.0000000000000011E-2</c:v>
                </c:pt>
                <c:pt idx="5415">
                  <c:v>2.0000000000000011E-2</c:v>
                </c:pt>
                <c:pt idx="5416">
                  <c:v>2.0000000000000011E-2</c:v>
                </c:pt>
                <c:pt idx="5417">
                  <c:v>2.0000000000000011E-2</c:v>
                </c:pt>
                <c:pt idx="5418">
                  <c:v>3.0000000000000002E-2</c:v>
                </c:pt>
                <c:pt idx="5419">
                  <c:v>4.0000000000000022E-2</c:v>
                </c:pt>
                <c:pt idx="5420">
                  <c:v>2.0000000000000011E-2</c:v>
                </c:pt>
                <c:pt idx="5421">
                  <c:v>2.0000000000000011E-2</c:v>
                </c:pt>
                <c:pt idx="5422">
                  <c:v>2.0000000000000011E-2</c:v>
                </c:pt>
                <c:pt idx="5423">
                  <c:v>3.0000000000000002E-2</c:v>
                </c:pt>
                <c:pt idx="5424">
                  <c:v>2.0000000000000011E-2</c:v>
                </c:pt>
                <c:pt idx="5425">
                  <c:v>2.0000000000000011E-2</c:v>
                </c:pt>
                <c:pt idx="5426">
                  <c:v>3.0000000000000002E-2</c:v>
                </c:pt>
                <c:pt idx="5427">
                  <c:v>2.0000000000000011E-2</c:v>
                </c:pt>
                <c:pt idx="5428">
                  <c:v>3.0000000000000002E-2</c:v>
                </c:pt>
                <c:pt idx="5429">
                  <c:v>4.0000000000000022E-2</c:v>
                </c:pt>
                <c:pt idx="5430">
                  <c:v>3.0000000000000002E-2</c:v>
                </c:pt>
                <c:pt idx="5431">
                  <c:v>3.0000000000000002E-2</c:v>
                </c:pt>
                <c:pt idx="5432">
                  <c:v>2.0000000000000011E-2</c:v>
                </c:pt>
                <c:pt idx="5433">
                  <c:v>3.0000000000000002E-2</c:v>
                </c:pt>
                <c:pt idx="5434">
                  <c:v>3.0000000000000002E-2</c:v>
                </c:pt>
                <c:pt idx="5435">
                  <c:v>2.0000000000000011E-2</c:v>
                </c:pt>
                <c:pt idx="5436">
                  <c:v>3.0000000000000002E-2</c:v>
                </c:pt>
                <c:pt idx="5437">
                  <c:v>3.0000000000000002E-2</c:v>
                </c:pt>
                <c:pt idx="5438">
                  <c:v>2.0000000000000011E-2</c:v>
                </c:pt>
                <c:pt idx="5439">
                  <c:v>2.0000000000000011E-2</c:v>
                </c:pt>
                <c:pt idx="5440">
                  <c:v>2.0000000000000011E-2</c:v>
                </c:pt>
                <c:pt idx="5441">
                  <c:v>3.0000000000000002E-2</c:v>
                </c:pt>
                <c:pt idx="5442">
                  <c:v>2.0000000000000011E-2</c:v>
                </c:pt>
                <c:pt idx="5443">
                  <c:v>3.0000000000000002E-2</c:v>
                </c:pt>
                <c:pt idx="5444">
                  <c:v>0.05</c:v>
                </c:pt>
                <c:pt idx="5445">
                  <c:v>4.0000000000000022E-2</c:v>
                </c:pt>
                <c:pt idx="5446">
                  <c:v>3.0000000000000002E-2</c:v>
                </c:pt>
                <c:pt idx="5447">
                  <c:v>4.0000000000000022E-2</c:v>
                </c:pt>
                <c:pt idx="5448">
                  <c:v>3.0000000000000002E-2</c:v>
                </c:pt>
                <c:pt idx="5449">
                  <c:v>3.0000000000000002E-2</c:v>
                </c:pt>
                <c:pt idx="5450">
                  <c:v>4.0000000000000022E-2</c:v>
                </c:pt>
                <c:pt idx="5451">
                  <c:v>4.0000000000000022E-2</c:v>
                </c:pt>
                <c:pt idx="5452">
                  <c:v>4.0000000000000022E-2</c:v>
                </c:pt>
                <c:pt idx="5453">
                  <c:v>4.0000000000000022E-2</c:v>
                </c:pt>
                <c:pt idx="5454">
                  <c:v>4.0000000000000022E-2</c:v>
                </c:pt>
                <c:pt idx="5455">
                  <c:v>3.0000000000000002E-2</c:v>
                </c:pt>
                <c:pt idx="5456">
                  <c:v>0.05</c:v>
                </c:pt>
                <c:pt idx="5457">
                  <c:v>3.0000000000000002E-2</c:v>
                </c:pt>
                <c:pt idx="5458">
                  <c:v>3.0000000000000002E-2</c:v>
                </c:pt>
                <c:pt idx="5459">
                  <c:v>4.0000000000000022E-2</c:v>
                </c:pt>
                <c:pt idx="5460">
                  <c:v>3.0000000000000002E-2</c:v>
                </c:pt>
                <c:pt idx="5461">
                  <c:v>3.0000000000000002E-2</c:v>
                </c:pt>
                <c:pt idx="5462">
                  <c:v>2.0000000000000011E-2</c:v>
                </c:pt>
                <c:pt idx="5463">
                  <c:v>2.0000000000000011E-2</c:v>
                </c:pt>
                <c:pt idx="5464">
                  <c:v>2.0000000000000011E-2</c:v>
                </c:pt>
                <c:pt idx="5465">
                  <c:v>1.0000000000000005E-2</c:v>
                </c:pt>
                <c:pt idx="5466">
                  <c:v>1.0000000000000005E-2</c:v>
                </c:pt>
                <c:pt idx="5467">
                  <c:v>1.0000000000000005E-2</c:v>
                </c:pt>
                <c:pt idx="5468">
                  <c:v>2.0000000000000011E-2</c:v>
                </c:pt>
                <c:pt idx="5469">
                  <c:v>2.0000000000000011E-2</c:v>
                </c:pt>
                <c:pt idx="5470">
                  <c:v>2.0000000000000011E-2</c:v>
                </c:pt>
                <c:pt idx="5471">
                  <c:v>3.0000000000000002E-2</c:v>
                </c:pt>
                <c:pt idx="5472">
                  <c:v>3.0000000000000002E-2</c:v>
                </c:pt>
                <c:pt idx="5473">
                  <c:v>4.0000000000000022E-2</c:v>
                </c:pt>
                <c:pt idx="5474">
                  <c:v>3.0000000000000002E-2</c:v>
                </c:pt>
                <c:pt idx="5475">
                  <c:v>2.0000000000000011E-2</c:v>
                </c:pt>
                <c:pt idx="5476">
                  <c:v>2.0000000000000011E-2</c:v>
                </c:pt>
                <c:pt idx="5477">
                  <c:v>3.0000000000000002E-2</c:v>
                </c:pt>
                <c:pt idx="5478">
                  <c:v>3.0000000000000002E-2</c:v>
                </c:pt>
                <c:pt idx="5479">
                  <c:v>3.0000000000000002E-2</c:v>
                </c:pt>
                <c:pt idx="5480">
                  <c:v>4.0000000000000022E-2</c:v>
                </c:pt>
                <c:pt idx="5481">
                  <c:v>4.0000000000000022E-2</c:v>
                </c:pt>
                <c:pt idx="5482">
                  <c:v>3.0000000000000002E-2</c:v>
                </c:pt>
                <c:pt idx="5483">
                  <c:v>3.0000000000000002E-2</c:v>
                </c:pt>
                <c:pt idx="5484">
                  <c:v>3.0000000000000002E-2</c:v>
                </c:pt>
                <c:pt idx="5485">
                  <c:v>3.0000000000000002E-2</c:v>
                </c:pt>
                <c:pt idx="5486">
                  <c:v>3.0000000000000002E-2</c:v>
                </c:pt>
                <c:pt idx="5487">
                  <c:v>3.0000000000000002E-2</c:v>
                </c:pt>
                <c:pt idx="5488">
                  <c:v>2.0000000000000011E-2</c:v>
                </c:pt>
                <c:pt idx="5489">
                  <c:v>4.0000000000000022E-2</c:v>
                </c:pt>
                <c:pt idx="5490">
                  <c:v>3.0000000000000002E-2</c:v>
                </c:pt>
                <c:pt idx="5491">
                  <c:v>3.0000000000000002E-2</c:v>
                </c:pt>
                <c:pt idx="5492">
                  <c:v>4.0000000000000022E-2</c:v>
                </c:pt>
                <c:pt idx="5493">
                  <c:v>3.0000000000000002E-2</c:v>
                </c:pt>
                <c:pt idx="5494">
                  <c:v>3.0000000000000002E-2</c:v>
                </c:pt>
                <c:pt idx="5495">
                  <c:v>2.0000000000000011E-2</c:v>
                </c:pt>
                <c:pt idx="5496">
                  <c:v>2.0000000000000011E-2</c:v>
                </c:pt>
                <c:pt idx="5497">
                  <c:v>1.0000000000000005E-2</c:v>
                </c:pt>
                <c:pt idx="5498">
                  <c:v>2.0000000000000011E-2</c:v>
                </c:pt>
                <c:pt idx="5499">
                  <c:v>1.0000000000000005E-2</c:v>
                </c:pt>
                <c:pt idx="5500">
                  <c:v>1.0000000000000005E-2</c:v>
                </c:pt>
                <c:pt idx="5501">
                  <c:v>1.0000000000000005E-2</c:v>
                </c:pt>
                <c:pt idx="5502">
                  <c:v>1.0000000000000005E-2</c:v>
                </c:pt>
                <c:pt idx="5503">
                  <c:v>2.0000000000000011E-2</c:v>
                </c:pt>
                <c:pt idx="5504">
                  <c:v>2.0000000000000011E-2</c:v>
                </c:pt>
                <c:pt idx="5505">
                  <c:v>2.0000000000000011E-2</c:v>
                </c:pt>
                <c:pt idx="5506">
                  <c:v>4.0000000000000022E-2</c:v>
                </c:pt>
                <c:pt idx="5507">
                  <c:v>4.0000000000000022E-2</c:v>
                </c:pt>
                <c:pt idx="5508">
                  <c:v>3.0000000000000002E-2</c:v>
                </c:pt>
                <c:pt idx="5509">
                  <c:v>3.0000000000000002E-2</c:v>
                </c:pt>
                <c:pt idx="5510">
                  <c:v>3.0000000000000002E-2</c:v>
                </c:pt>
                <c:pt idx="5511">
                  <c:v>4.0000000000000022E-2</c:v>
                </c:pt>
                <c:pt idx="5512">
                  <c:v>3.0000000000000002E-2</c:v>
                </c:pt>
                <c:pt idx="5513">
                  <c:v>3.0000000000000002E-2</c:v>
                </c:pt>
                <c:pt idx="5514">
                  <c:v>4.0000000000000022E-2</c:v>
                </c:pt>
                <c:pt idx="5515">
                  <c:v>0.05</c:v>
                </c:pt>
                <c:pt idx="5516">
                  <c:v>3.0000000000000002E-2</c:v>
                </c:pt>
                <c:pt idx="5517">
                  <c:v>4.0000000000000022E-2</c:v>
                </c:pt>
                <c:pt idx="5518">
                  <c:v>4.0000000000000022E-2</c:v>
                </c:pt>
                <c:pt idx="5519">
                  <c:v>4.0000000000000022E-2</c:v>
                </c:pt>
                <c:pt idx="5520">
                  <c:v>3.0000000000000002E-2</c:v>
                </c:pt>
                <c:pt idx="5521">
                  <c:v>2.0000000000000011E-2</c:v>
                </c:pt>
                <c:pt idx="5522">
                  <c:v>3.0000000000000002E-2</c:v>
                </c:pt>
                <c:pt idx="5523">
                  <c:v>3.0000000000000002E-2</c:v>
                </c:pt>
                <c:pt idx="5524">
                  <c:v>1.0000000000000005E-2</c:v>
                </c:pt>
                <c:pt idx="5525">
                  <c:v>2.0000000000000011E-2</c:v>
                </c:pt>
                <c:pt idx="5526">
                  <c:v>2.0000000000000011E-2</c:v>
                </c:pt>
                <c:pt idx="5527">
                  <c:v>2.0000000000000011E-2</c:v>
                </c:pt>
                <c:pt idx="5528">
                  <c:v>1.0000000000000005E-2</c:v>
                </c:pt>
                <c:pt idx="5529">
                  <c:v>2.0000000000000011E-2</c:v>
                </c:pt>
                <c:pt idx="5530">
                  <c:v>2.0000000000000011E-2</c:v>
                </c:pt>
                <c:pt idx="5531">
                  <c:v>3.0000000000000002E-2</c:v>
                </c:pt>
                <c:pt idx="5532">
                  <c:v>3.0000000000000002E-2</c:v>
                </c:pt>
                <c:pt idx="5533">
                  <c:v>3.0000000000000002E-2</c:v>
                </c:pt>
                <c:pt idx="5534">
                  <c:v>3.0000000000000002E-2</c:v>
                </c:pt>
                <c:pt idx="5535">
                  <c:v>3.0000000000000002E-2</c:v>
                </c:pt>
                <c:pt idx="5536">
                  <c:v>3.0000000000000002E-2</c:v>
                </c:pt>
                <c:pt idx="5537">
                  <c:v>2.0000000000000011E-2</c:v>
                </c:pt>
                <c:pt idx="5538">
                  <c:v>2.0000000000000011E-2</c:v>
                </c:pt>
                <c:pt idx="5539">
                  <c:v>2.0000000000000011E-2</c:v>
                </c:pt>
                <c:pt idx="5540">
                  <c:v>1.0000000000000005E-2</c:v>
                </c:pt>
                <c:pt idx="5541">
                  <c:v>1.0000000000000005E-2</c:v>
                </c:pt>
                <c:pt idx="5542">
                  <c:v>1.0000000000000005E-2</c:v>
                </c:pt>
                <c:pt idx="5543">
                  <c:v>2.0000000000000011E-2</c:v>
                </c:pt>
                <c:pt idx="5544">
                  <c:v>2.0000000000000011E-2</c:v>
                </c:pt>
                <c:pt idx="5545">
                  <c:v>3.0000000000000002E-2</c:v>
                </c:pt>
                <c:pt idx="5546">
                  <c:v>2.0000000000000011E-2</c:v>
                </c:pt>
                <c:pt idx="5547">
                  <c:v>3.0000000000000002E-2</c:v>
                </c:pt>
                <c:pt idx="5548">
                  <c:v>3.0000000000000002E-2</c:v>
                </c:pt>
                <c:pt idx="5549">
                  <c:v>3.0000000000000002E-2</c:v>
                </c:pt>
                <c:pt idx="5550">
                  <c:v>3.0000000000000002E-2</c:v>
                </c:pt>
                <c:pt idx="5551">
                  <c:v>2.0000000000000011E-2</c:v>
                </c:pt>
                <c:pt idx="5552">
                  <c:v>2.0000000000000011E-2</c:v>
                </c:pt>
                <c:pt idx="5553">
                  <c:v>1.0000000000000005E-2</c:v>
                </c:pt>
                <c:pt idx="5554">
                  <c:v>3.0000000000000002E-2</c:v>
                </c:pt>
                <c:pt idx="5555">
                  <c:v>2.0000000000000011E-2</c:v>
                </c:pt>
                <c:pt idx="5556">
                  <c:v>2.0000000000000011E-2</c:v>
                </c:pt>
                <c:pt idx="5557">
                  <c:v>4.0000000000000022E-2</c:v>
                </c:pt>
                <c:pt idx="5558">
                  <c:v>3.0000000000000002E-2</c:v>
                </c:pt>
                <c:pt idx="5559">
                  <c:v>3.0000000000000002E-2</c:v>
                </c:pt>
                <c:pt idx="5560">
                  <c:v>0.05</c:v>
                </c:pt>
                <c:pt idx="5561">
                  <c:v>0.05</c:v>
                </c:pt>
                <c:pt idx="5562">
                  <c:v>0.05</c:v>
                </c:pt>
                <c:pt idx="5563">
                  <c:v>0.05</c:v>
                </c:pt>
                <c:pt idx="5564">
                  <c:v>6.0000000000000026E-2</c:v>
                </c:pt>
                <c:pt idx="5565">
                  <c:v>6.0000000000000026E-2</c:v>
                </c:pt>
                <c:pt idx="5566">
                  <c:v>0.05</c:v>
                </c:pt>
                <c:pt idx="5567">
                  <c:v>0.05</c:v>
                </c:pt>
                <c:pt idx="5568">
                  <c:v>4.0000000000000022E-2</c:v>
                </c:pt>
                <c:pt idx="5569">
                  <c:v>2.0000000000000011E-2</c:v>
                </c:pt>
                <c:pt idx="5570">
                  <c:v>4.0000000000000022E-2</c:v>
                </c:pt>
                <c:pt idx="5571">
                  <c:v>3.0000000000000002E-2</c:v>
                </c:pt>
                <c:pt idx="5572">
                  <c:v>1.0000000000000005E-2</c:v>
                </c:pt>
                <c:pt idx="5573">
                  <c:v>3.0000000000000002E-2</c:v>
                </c:pt>
                <c:pt idx="5574">
                  <c:v>2.0000000000000011E-2</c:v>
                </c:pt>
                <c:pt idx="5575">
                  <c:v>1.0000000000000005E-2</c:v>
                </c:pt>
                <c:pt idx="5576">
                  <c:v>3.0000000000000002E-2</c:v>
                </c:pt>
                <c:pt idx="5577">
                  <c:v>3.0000000000000002E-2</c:v>
                </c:pt>
                <c:pt idx="5578">
                  <c:v>2.0000000000000011E-2</c:v>
                </c:pt>
                <c:pt idx="5579">
                  <c:v>3.0000000000000002E-2</c:v>
                </c:pt>
                <c:pt idx="5580">
                  <c:v>3.0000000000000002E-2</c:v>
                </c:pt>
                <c:pt idx="5581">
                  <c:v>3.0000000000000002E-2</c:v>
                </c:pt>
                <c:pt idx="5582">
                  <c:v>3.0000000000000002E-2</c:v>
                </c:pt>
                <c:pt idx="5583">
                  <c:v>3.0000000000000002E-2</c:v>
                </c:pt>
                <c:pt idx="5584">
                  <c:v>3.0000000000000002E-2</c:v>
                </c:pt>
                <c:pt idx="5585">
                  <c:v>3.0000000000000002E-2</c:v>
                </c:pt>
                <c:pt idx="5586">
                  <c:v>3.0000000000000002E-2</c:v>
                </c:pt>
                <c:pt idx="5587">
                  <c:v>3.0000000000000002E-2</c:v>
                </c:pt>
                <c:pt idx="5588">
                  <c:v>3.0000000000000002E-2</c:v>
                </c:pt>
                <c:pt idx="5589">
                  <c:v>3.0000000000000002E-2</c:v>
                </c:pt>
                <c:pt idx="5590">
                  <c:v>3.0000000000000002E-2</c:v>
                </c:pt>
                <c:pt idx="5591">
                  <c:v>2.0000000000000011E-2</c:v>
                </c:pt>
                <c:pt idx="5592">
                  <c:v>1.0000000000000005E-2</c:v>
                </c:pt>
                <c:pt idx="5593">
                  <c:v>1.0000000000000005E-2</c:v>
                </c:pt>
                <c:pt idx="5594">
                  <c:v>2.0000000000000011E-2</c:v>
                </c:pt>
                <c:pt idx="5595">
                  <c:v>2.0000000000000011E-2</c:v>
                </c:pt>
                <c:pt idx="5596">
                  <c:v>2.0000000000000011E-2</c:v>
                </c:pt>
                <c:pt idx="5597">
                  <c:v>2.0000000000000011E-2</c:v>
                </c:pt>
                <c:pt idx="5598">
                  <c:v>2.0000000000000011E-2</c:v>
                </c:pt>
                <c:pt idx="5599">
                  <c:v>1.0000000000000005E-2</c:v>
                </c:pt>
                <c:pt idx="5600">
                  <c:v>4.0000000000000022E-2</c:v>
                </c:pt>
                <c:pt idx="5601">
                  <c:v>4.0000000000000022E-2</c:v>
                </c:pt>
                <c:pt idx="5602">
                  <c:v>4.0000000000000022E-2</c:v>
                </c:pt>
                <c:pt idx="5603">
                  <c:v>4.0000000000000022E-2</c:v>
                </c:pt>
                <c:pt idx="5604">
                  <c:v>3.0000000000000002E-2</c:v>
                </c:pt>
                <c:pt idx="5605">
                  <c:v>3.0000000000000002E-2</c:v>
                </c:pt>
                <c:pt idx="5606">
                  <c:v>3.0000000000000002E-2</c:v>
                </c:pt>
                <c:pt idx="5607">
                  <c:v>3.0000000000000002E-2</c:v>
                </c:pt>
                <c:pt idx="5608">
                  <c:v>4.0000000000000022E-2</c:v>
                </c:pt>
                <c:pt idx="5609">
                  <c:v>2.0000000000000011E-2</c:v>
                </c:pt>
                <c:pt idx="5610">
                  <c:v>2.0000000000000011E-2</c:v>
                </c:pt>
                <c:pt idx="5611">
                  <c:v>1.0000000000000005E-2</c:v>
                </c:pt>
                <c:pt idx="5612">
                  <c:v>2.0000000000000011E-2</c:v>
                </c:pt>
                <c:pt idx="5613">
                  <c:v>2.0000000000000011E-2</c:v>
                </c:pt>
                <c:pt idx="5614">
                  <c:v>2.0000000000000011E-2</c:v>
                </c:pt>
                <c:pt idx="5615">
                  <c:v>3.0000000000000002E-2</c:v>
                </c:pt>
                <c:pt idx="5616">
                  <c:v>3.0000000000000002E-2</c:v>
                </c:pt>
                <c:pt idx="5617">
                  <c:v>2.0000000000000011E-2</c:v>
                </c:pt>
                <c:pt idx="5618">
                  <c:v>2.0000000000000011E-2</c:v>
                </c:pt>
                <c:pt idx="5619">
                  <c:v>3.0000000000000002E-2</c:v>
                </c:pt>
                <c:pt idx="5620">
                  <c:v>3.0000000000000002E-2</c:v>
                </c:pt>
                <c:pt idx="5621">
                  <c:v>3.0000000000000002E-2</c:v>
                </c:pt>
                <c:pt idx="5622">
                  <c:v>3.0000000000000002E-2</c:v>
                </c:pt>
                <c:pt idx="5623">
                  <c:v>2.0000000000000011E-2</c:v>
                </c:pt>
                <c:pt idx="5624">
                  <c:v>3.0000000000000002E-2</c:v>
                </c:pt>
                <c:pt idx="5625">
                  <c:v>3.0000000000000002E-2</c:v>
                </c:pt>
                <c:pt idx="5626">
                  <c:v>2.0000000000000011E-2</c:v>
                </c:pt>
                <c:pt idx="5627">
                  <c:v>2.0000000000000011E-2</c:v>
                </c:pt>
                <c:pt idx="5628">
                  <c:v>2.0000000000000011E-2</c:v>
                </c:pt>
                <c:pt idx="5629">
                  <c:v>2.0000000000000011E-2</c:v>
                </c:pt>
                <c:pt idx="5630">
                  <c:v>2.0000000000000011E-2</c:v>
                </c:pt>
                <c:pt idx="5631">
                  <c:v>1.0000000000000005E-2</c:v>
                </c:pt>
                <c:pt idx="5632">
                  <c:v>2.0000000000000011E-2</c:v>
                </c:pt>
                <c:pt idx="5633">
                  <c:v>2.0000000000000011E-2</c:v>
                </c:pt>
                <c:pt idx="5634">
                  <c:v>2.0000000000000011E-2</c:v>
                </c:pt>
                <c:pt idx="5635">
                  <c:v>2.0000000000000011E-2</c:v>
                </c:pt>
                <c:pt idx="5636">
                  <c:v>2.0000000000000011E-2</c:v>
                </c:pt>
                <c:pt idx="5637">
                  <c:v>3.0000000000000002E-2</c:v>
                </c:pt>
                <c:pt idx="5638">
                  <c:v>3.0000000000000002E-2</c:v>
                </c:pt>
                <c:pt idx="5639">
                  <c:v>4.0000000000000022E-2</c:v>
                </c:pt>
                <c:pt idx="5640">
                  <c:v>3.0000000000000002E-2</c:v>
                </c:pt>
                <c:pt idx="5641">
                  <c:v>4.0000000000000022E-2</c:v>
                </c:pt>
                <c:pt idx="5642">
                  <c:v>6.0000000000000026E-2</c:v>
                </c:pt>
                <c:pt idx="5643">
                  <c:v>0.05</c:v>
                </c:pt>
                <c:pt idx="5644">
                  <c:v>8.0000000000000043E-2</c:v>
                </c:pt>
                <c:pt idx="5645">
                  <c:v>8.0000000000000043E-2</c:v>
                </c:pt>
                <c:pt idx="5646">
                  <c:v>0.27</c:v>
                </c:pt>
                <c:pt idx="5647">
                  <c:v>0.26</c:v>
                </c:pt>
                <c:pt idx="5648">
                  <c:v>0.32000000000000017</c:v>
                </c:pt>
                <c:pt idx="5649">
                  <c:v>0.55000000000000004</c:v>
                </c:pt>
                <c:pt idx="5650">
                  <c:v>0.55000000000000004</c:v>
                </c:pt>
                <c:pt idx="5651">
                  <c:v>0.55000000000000004</c:v>
                </c:pt>
                <c:pt idx="5652">
                  <c:v>0.64000000000000035</c:v>
                </c:pt>
                <c:pt idx="5653">
                  <c:v>0.66000000000000036</c:v>
                </c:pt>
                <c:pt idx="5654">
                  <c:v>0.68</c:v>
                </c:pt>
                <c:pt idx="5655">
                  <c:v>0.7100000000000003</c:v>
                </c:pt>
                <c:pt idx="5656">
                  <c:v>0.7100000000000003</c:v>
                </c:pt>
                <c:pt idx="5657">
                  <c:v>0.72000000000000031</c:v>
                </c:pt>
                <c:pt idx="5658">
                  <c:v>0.68</c:v>
                </c:pt>
                <c:pt idx="5659">
                  <c:v>0.67000000000000048</c:v>
                </c:pt>
                <c:pt idx="5660">
                  <c:v>0.7100000000000003</c:v>
                </c:pt>
                <c:pt idx="5661">
                  <c:v>0.7100000000000003</c:v>
                </c:pt>
                <c:pt idx="5662">
                  <c:v>0.70000000000000029</c:v>
                </c:pt>
                <c:pt idx="5663">
                  <c:v>0.7100000000000003</c:v>
                </c:pt>
                <c:pt idx="5664">
                  <c:v>0.73000000000000032</c:v>
                </c:pt>
                <c:pt idx="5665">
                  <c:v>0.73000000000000032</c:v>
                </c:pt>
                <c:pt idx="5666">
                  <c:v>0.73000000000000032</c:v>
                </c:pt>
                <c:pt idx="5667">
                  <c:v>0.76000000000000034</c:v>
                </c:pt>
                <c:pt idx="5668">
                  <c:v>0.77000000000000035</c:v>
                </c:pt>
                <c:pt idx="5669">
                  <c:v>0.75000000000000033</c:v>
                </c:pt>
                <c:pt idx="5670">
                  <c:v>0.77000000000000035</c:v>
                </c:pt>
                <c:pt idx="5671">
                  <c:v>0.77000000000000035</c:v>
                </c:pt>
                <c:pt idx="5672">
                  <c:v>0.78</c:v>
                </c:pt>
                <c:pt idx="5673">
                  <c:v>0.78</c:v>
                </c:pt>
                <c:pt idx="5674">
                  <c:v>0.78</c:v>
                </c:pt>
                <c:pt idx="5675">
                  <c:v>0.79</c:v>
                </c:pt>
                <c:pt idx="5676">
                  <c:v>0.8</c:v>
                </c:pt>
                <c:pt idx="5677">
                  <c:v>0.81</c:v>
                </c:pt>
                <c:pt idx="5678">
                  <c:v>0.69000000000000028</c:v>
                </c:pt>
                <c:pt idx="5679">
                  <c:v>0.51</c:v>
                </c:pt>
                <c:pt idx="5680">
                  <c:v>0.51</c:v>
                </c:pt>
                <c:pt idx="5681">
                  <c:v>0.47000000000000008</c:v>
                </c:pt>
                <c:pt idx="5682">
                  <c:v>0.19</c:v>
                </c:pt>
                <c:pt idx="5683">
                  <c:v>0.22</c:v>
                </c:pt>
                <c:pt idx="5684">
                  <c:v>0.21000000000000008</c:v>
                </c:pt>
                <c:pt idx="5685">
                  <c:v>0.1</c:v>
                </c:pt>
                <c:pt idx="5686">
                  <c:v>0.05</c:v>
                </c:pt>
                <c:pt idx="5687">
                  <c:v>4.0000000000000022E-2</c:v>
                </c:pt>
                <c:pt idx="5688">
                  <c:v>4.0000000000000022E-2</c:v>
                </c:pt>
                <c:pt idx="5689">
                  <c:v>4.0000000000000022E-2</c:v>
                </c:pt>
                <c:pt idx="5690">
                  <c:v>1.0000000000000005E-2</c:v>
                </c:pt>
                <c:pt idx="5691">
                  <c:v>3.0000000000000002E-2</c:v>
                </c:pt>
                <c:pt idx="5692">
                  <c:v>3.0000000000000002E-2</c:v>
                </c:pt>
                <c:pt idx="5693">
                  <c:v>2.0000000000000011E-2</c:v>
                </c:pt>
                <c:pt idx="5694">
                  <c:v>3.0000000000000002E-2</c:v>
                </c:pt>
                <c:pt idx="5695">
                  <c:v>3.0000000000000002E-2</c:v>
                </c:pt>
                <c:pt idx="5696">
                  <c:v>3.0000000000000002E-2</c:v>
                </c:pt>
                <c:pt idx="5697">
                  <c:v>3.0000000000000002E-2</c:v>
                </c:pt>
                <c:pt idx="5698">
                  <c:v>3.0000000000000002E-2</c:v>
                </c:pt>
                <c:pt idx="5699">
                  <c:v>2.0000000000000011E-2</c:v>
                </c:pt>
                <c:pt idx="5700">
                  <c:v>2.0000000000000011E-2</c:v>
                </c:pt>
                <c:pt idx="5701">
                  <c:v>2.0000000000000011E-2</c:v>
                </c:pt>
                <c:pt idx="5702">
                  <c:v>2.0000000000000011E-2</c:v>
                </c:pt>
                <c:pt idx="5703">
                  <c:v>2.0000000000000011E-2</c:v>
                </c:pt>
                <c:pt idx="5704">
                  <c:v>4.0000000000000022E-2</c:v>
                </c:pt>
                <c:pt idx="5705">
                  <c:v>2.0000000000000011E-2</c:v>
                </c:pt>
                <c:pt idx="5706">
                  <c:v>2.0000000000000011E-2</c:v>
                </c:pt>
                <c:pt idx="5707">
                  <c:v>2.0000000000000011E-2</c:v>
                </c:pt>
                <c:pt idx="5708">
                  <c:v>3.0000000000000002E-2</c:v>
                </c:pt>
                <c:pt idx="5709">
                  <c:v>3.0000000000000002E-2</c:v>
                </c:pt>
                <c:pt idx="5710">
                  <c:v>3.0000000000000002E-2</c:v>
                </c:pt>
                <c:pt idx="5711">
                  <c:v>3.0000000000000002E-2</c:v>
                </c:pt>
                <c:pt idx="5712">
                  <c:v>3.0000000000000002E-2</c:v>
                </c:pt>
                <c:pt idx="5713">
                  <c:v>3.0000000000000002E-2</c:v>
                </c:pt>
                <c:pt idx="5714">
                  <c:v>4.0000000000000022E-2</c:v>
                </c:pt>
                <c:pt idx="5715">
                  <c:v>4.0000000000000022E-2</c:v>
                </c:pt>
                <c:pt idx="5716">
                  <c:v>3.0000000000000002E-2</c:v>
                </c:pt>
                <c:pt idx="5717">
                  <c:v>2.0000000000000011E-2</c:v>
                </c:pt>
                <c:pt idx="5718">
                  <c:v>2.0000000000000011E-2</c:v>
                </c:pt>
                <c:pt idx="5719">
                  <c:v>2.0000000000000011E-2</c:v>
                </c:pt>
                <c:pt idx="5720">
                  <c:v>2.0000000000000011E-2</c:v>
                </c:pt>
                <c:pt idx="5721">
                  <c:v>2.0000000000000011E-2</c:v>
                </c:pt>
                <c:pt idx="5722">
                  <c:v>2.0000000000000011E-2</c:v>
                </c:pt>
                <c:pt idx="5723">
                  <c:v>2.0000000000000011E-2</c:v>
                </c:pt>
                <c:pt idx="5724">
                  <c:v>3.0000000000000002E-2</c:v>
                </c:pt>
                <c:pt idx="5725">
                  <c:v>3.0000000000000002E-2</c:v>
                </c:pt>
                <c:pt idx="5726">
                  <c:v>1.0000000000000005E-2</c:v>
                </c:pt>
                <c:pt idx="5727">
                  <c:v>3.0000000000000002E-2</c:v>
                </c:pt>
                <c:pt idx="5728">
                  <c:v>3.0000000000000002E-2</c:v>
                </c:pt>
                <c:pt idx="5729">
                  <c:v>1.0000000000000005E-2</c:v>
                </c:pt>
                <c:pt idx="5730">
                  <c:v>2.0000000000000011E-2</c:v>
                </c:pt>
                <c:pt idx="5731">
                  <c:v>3.0000000000000002E-2</c:v>
                </c:pt>
                <c:pt idx="5732">
                  <c:v>2.0000000000000011E-2</c:v>
                </c:pt>
                <c:pt idx="5733">
                  <c:v>3.0000000000000002E-2</c:v>
                </c:pt>
                <c:pt idx="5734">
                  <c:v>3.0000000000000002E-2</c:v>
                </c:pt>
                <c:pt idx="5735">
                  <c:v>0.05</c:v>
                </c:pt>
                <c:pt idx="5736">
                  <c:v>4.0000000000000022E-2</c:v>
                </c:pt>
                <c:pt idx="5737">
                  <c:v>3.0000000000000002E-2</c:v>
                </c:pt>
                <c:pt idx="5738">
                  <c:v>0.05</c:v>
                </c:pt>
                <c:pt idx="5739">
                  <c:v>0.05</c:v>
                </c:pt>
                <c:pt idx="5740">
                  <c:v>3.0000000000000002E-2</c:v>
                </c:pt>
                <c:pt idx="5741">
                  <c:v>4.0000000000000022E-2</c:v>
                </c:pt>
                <c:pt idx="5742">
                  <c:v>4.0000000000000022E-2</c:v>
                </c:pt>
                <c:pt idx="5743">
                  <c:v>4.0000000000000022E-2</c:v>
                </c:pt>
                <c:pt idx="5744">
                  <c:v>3.0000000000000002E-2</c:v>
                </c:pt>
                <c:pt idx="5745">
                  <c:v>3.0000000000000002E-2</c:v>
                </c:pt>
                <c:pt idx="5746">
                  <c:v>2.0000000000000011E-2</c:v>
                </c:pt>
                <c:pt idx="5747">
                  <c:v>1.0000000000000005E-2</c:v>
                </c:pt>
                <c:pt idx="5748">
                  <c:v>1.0000000000000005E-2</c:v>
                </c:pt>
                <c:pt idx="5749">
                  <c:v>1.0000000000000005E-2</c:v>
                </c:pt>
                <c:pt idx="5750">
                  <c:v>2.0000000000000011E-2</c:v>
                </c:pt>
                <c:pt idx="5751">
                  <c:v>2.0000000000000011E-2</c:v>
                </c:pt>
                <c:pt idx="5752">
                  <c:v>2.0000000000000011E-2</c:v>
                </c:pt>
                <c:pt idx="5753">
                  <c:v>2.0000000000000011E-2</c:v>
                </c:pt>
                <c:pt idx="5754">
                  <c:v>2.0000000000000011E-2</c:v>
                </c:pt>
                <c:pt idx="5755">
                  <c:v>2.0000000000000011E-2</c:v>
                </c:pt>
                <c:pt idx="5756">
                  <c:v>2.0000000000000011E-2</c:v>
                </c:pt>
                <c:pt idx="5757">
                  <c:v>3.0000000000000002E-2</c:v>
                </c:pt>
                <c:pt idx="5758">
                  <c:v>3.0000000000000002E-2</c:v>
                </c:pt>
                <c:pt idx="5759">
                  <c:v>3.0000000000000002E-2</c:v>
                </c:pt>
                <c:pt idx="5760">
                  <c:v>3.0000000000000002E-2</c:v>
                </c:pt>
                <c:pt idx="5761">
                  <c:v>3.0000000000000002E-2</c:v>
                </c:pt>
                <c:pt idx="5762">
                  <c:v>3.0000000000000002E-2</c:v>
                </c:pt>
                <c:pt idx="5763">
                  <c:v>3.0000000000000002E-2</c:v>
                </c:pt>
                <c:pt idx="5764">
                  <c:v>3.0000000000000002E-2</c:v>
                </c:pt>
                <c:pt idx="5765">
                  <c:v>3.0000000000000002E-2</c:v>
                </c:pt>
                <c:pt idx="5766">
                  <c:v>3.0000000000000002E-2</c:v>
                </c:pt>
                <c:pt idx="5767">
                  <c:v>3.0000000000000002E-2</c:v>
                </c:pt>
                <c:pt idx="5768">
                  <c:v>2.0000000000000011E-2</c:v>
                </c:pt>
                <c:pt idx="5769">
                  <c:v>3.0000000000000002E-2</c:v>
                </c:pt>
                <c:pt idx="5770">
                  <c:v>3.0000000000000002E-2</c:v>
                </c:pt>
                <c:pt idx="5771">
                  <c:v>2.0000000000000011E-2</c:v>
                </c:pt>
                <c:pt idx="5772">
                  <c:v>2.0000000000000011E-2</c:v>
                </c:pt>
                <c:pt idx="5773">
                  <c:v>2.0000000000000011E-2</c:v>
                </c:pt>
                <c:pt idx="5774">
                  <c:v>2.0000000000000011E-2</c:v>
                </c:pt>
                <c:pt idx="5775">
                  <c:v>2.0000000000000011E-2</c:v>
                </c:pt>
                <c:pt idx="5776">
                  <c:v>1.0000000000000005E-2</c:v>
                </c:pt>
                <c:pt idx="5777">
                  <c:v>2.0000000000000011E-2</c:v>
                </c:pt>
                <c:pt idx="5778">
                  <c:v>2.0000000000000011E-2</c:v>
                </c:pt>
                <c:pt idx="5779">
                  <c:v>2.0000000000000011E-2</c:v>
                </c:pt>
                <c:pt idx="5780">
                  <c:v>3.0000000000000002E-2</c:v>
                </c:pt>
                <c:pt idx="5781">
                  <c:v>2.0000000000000011E-2</c:v>
                </c:pt>
                <c:pt idx="5782">
                  <c:v>1.0000000000000005E-2</c:v>
                </c:pt>
                <c:pt idx="5783">
                  <c:v>1.0000000000000005E-2</c:v>
                </c:pt>
                <c:pt idx="5784">
                  <c:v>1.0000000000000005E-2</c:v>
                </c:pt>
                <c:pt idx="5785">
                  <c:v>2.0000000000000011E-2</c:v>
                </c:pt>
                <c:pt idx="5786">
                  <c:v>2.0000000000000011E-2</c:v>
                </c:pt>
                <c:pt idx="5787">
                  <c:v>3.0000000000000002E-2</c:v>
                </c:pt>
                <c:pt idx="5788">
                  <c:v>3.0000000000000002E-2</c:v>
                </c:pt>
                <c:pt idx="5789">
                  <c:v>2.0000000000000011E-2</c:v>
                </c:pt>
                <c:pt idx="5790">
                  <c:v>3.0000000000000002E-2</c:v>
                </c:pt>
                <c:pt idx="5791">
                  <c:v>4.0000000000000022E-2</c:v>
                </c:pt>
                <c:pt idx="5792">
                  <c:v>3.0000000000000002E-2</c:v>
                </c:pt>
                <c:pt idx="5793">
                  <c:v>4.0000000000000022E-2</c:v>
                </c:pt>
                <c:pt idx="5794">
                  <c:v>6.0000000000000026E-2</c:v>
                </c:pt>
                <c:pt idx="5795">
                  <c:v>0.05</c:v>
                </c:pt>
                <c:pt idx="5796">
                  <c:v>0.05</c:v>
                </c:pt>
                <c:pt idx="5797">
                  <c:v>0.05</c:v>
                </c:pt>
                <c:pt idx="5798">
                  <c:v>3.0000000000000002E-2</c:v>
                </c:pt>
                <c:pt idx="5799">
                  <c:v>4.0000000000000022E-2</c:v>
                </c:pt>
                <c:pt idx="5800">
                  <c:v>4.0000000000000022E-2</c:v>
                </c:pt>
                <c:pt idx="5801">
                  <c:v>2.0000000000000011E-2</c:v>
                </c:pt>
                <c:pt idx="5802">
                  <c:v>3.0000000000000002E-2</c:v>
                </c:pt>
                <c:pt idx="5803">
                  <c:v>3.0000000000000002E-2</c:v>
                </c:pt>
                <c:pt idx="5804">
                  <c:v>3.0000000000000002E-2</c:v>
                </c:pt>
                <c:pt idx="5805">
                  <c:v>3.0000000000000002E-2</c:v>
                </c:pt>
                <c:pt idx="5806">
                  <c:v>4.0000000000000022E-2</c:v>
                </c:pt>
                <c:pt idx="5807">
                  <c:v>3.0000000000000002E-2</c:v>
                </c:pt>
                <c:pt idx="5808">
                  <c:v>3.0000000000000002E-2</c:v>
                </c:pt>
                <c:pt idx="5809">
                  <c:v>4.0000000000000022E-2</c:v>
                </c:pt>
                <c:pt idx="5810">
                  <c:v>3.0000000000000002E-2</c:v>
                </c:pt>
                <c:pt idx="5811">
                  <c:v>3.0000000000000002E-2</c:v>
                </c:pt>
                <c:pt idx="5812">
                  <c:v>0.05</c:v>
                </c:pt>
                <c:pt idx="5813">
                  <c:v>4.0000000000000022E-2</c:v>
                </c:pt>
                <c:pt idx="5814">
                  <c:v>4.0000000000000022E-2</c:v>
                </c:pt>
                <c:pt idx="5815">
                  <c:v>0.05</c:v>
                </c:pt>
                <c:pt idx="5816">
                  <c:v>0.05</c:v>
                </c:pt>
                <c:pt idx="5817">
                  <c:v>4.0000000000000022E-2</c:v>
                </c:pt>
                <c:pt idx="5818">
                  <c:v>6.0000000000000026E-2</c:v>
                </c:pt>
                <c:pt idx="5819">
                  <c:v>4.0000000000000022E-2</c:v>
                </c:pt>
                <c:pt idx="5820">
                  <c:v>3.0000000000000002E-2</c:v>
                </c:pt>
                <c:pt idx="5821">
                  <c:v>4.0000000000000022E-2</c:v>
                </c:pt>
                <c:pt idx="5822">
                  <c:v>3.0000000000000002E-2</c:v>
                </c:pt>
                <c:pt idx="5823">
                  <c:v>1.0000000000000005E-2</c:v>
                </c:pt>
                <c:pt idx="5824">
                  <c:v>3.0000000000000002E-2</c:v>
                </c:pt>
                <c:pt idx="5825">
                  <c:v>1.0000000000000005E-2</c:v>
                </c:pt>
                <c:pt idx="5826">
                  <c:v>3.0000000000000002E-2</c:v>
                </c:pt>
                <c:pt idx="5827">
                  <c:v>3.0000000000000002E-2</c:v>
                </c:pt>
                <c:pt idx="5828">
                  <c:v>3.0000000000000002E-2</c:v>
                </c:pt>
                <c:pt idx="5829">
                  <c:v>3.0000000000000002E-2</c:v>
                </c:pt>
                <c:pt idx="5830">
                  <c:v>4.0000000000000022E-2</c:v>
                </c:pt>
                <c:pt idx="5831">
                  <c:v>3.0000000000000002E-2</c:v>
                </c:pt>
                <c:pt idx="5832">
                  <c:v>4.0000000000000022E-2</c:v>
                </c:pt>
                <c:pt idx="5833">
                  <c:v>0.05</c:v>
                </c:pt>
                <c:pt idx="5834">
                  <c:v>4.0000000000000022E-2</c:v>
                </c:pt>
                <c:pt idx="5835">
                  <c:v>3.0000000000000002E-2</c:v>
                </c:pt>
                <c:pt idx="5836">
                  <c:v>0.05</c:v>
                </c:pt>
                <c:pt idx="5837">
                  <c:v>4.0000000000000022E-2</c:v>
                </c:pt>
                <c:pt idx="5838">
                  <c:v>3.0000000000000002E-2</c:v>
                </c:pt>
                <c:pt idx="5839">
                  <c:v>4.0000000000000022E-2</c:v>
                </c:pt>
                <c:pt idx="5840">
                  <c:v>4.0000000000000022E-2</c:v>
                </c:pt>
                <c:pt idx="5841">
                  <c:v>3.0000000000000002E-2</c:v>
                </c:pt>
                <c:pt idx="5842">
                  <c:v>3.0000000000000002E-2</c:v>
                </c:pt>
                <c:pt idx="5843">
                  <c:v>2.0000000000000011E-2</c:v>
                </c:pt>
                <c:pt idx="5844">
                  <c:v>2.0000000000000011E-2</c:v>
                </c:pt>
                <c:pt idx="5845">
                  <c:v>3.0000000000000002E-2</c:v>
                </c:pt>
                <c:pt idx="5846">
                  <c:v>2.0000000000000011E-2</c:v>
                </c:pt>
                <c:pt idx="5847">
                  <c:v>1.0000000000000005E-2</c:v>
                </c:pt>
                <c:pt idx="5848">
                  <c:v>1.0000000000000005E-2</c:v>
                </c:pt>
                <c:pt idx="5849">
                  <c:v>1.0000000000000005E-2</c:v>
                </c:pt>
                <c:pt idx="5850">
                  <c:v>1.0000000000000005E-2</c:v>
                </c:pt>
                <c:pt idx="5851">
                  <c:v>2.0000000000000011E-2</c:v>
                </c:pt>
                <c:pt idx="5852">
                  <c:v>4.0000000000000022E-2</c:v>
                </c:pt>
                <c:pt idx="5853">
                  <c:v>3.0000000000000002E-2</c:v>
                </c:pt>
                <c:pt idx="5854">
                  <c:v>3.0000000000000002E-2</c:v>
                </c:pt>
                <c:pt idx="5855">
                  <c:v>2.0000000000000011E-2</c:v>
                </c:pt>
                <c:pt idx="5856">
                  <c:v>3.0000000000000002E-2</c:v>
                </c:pt>
                <c:pt idx="5857">
                  <c:v>3.0000000000000002E-2</c:v>
                </c:pt>
                <c:pt idx="5858">
                  <c:v>2.0000000000000011E-2</c:v>
                </c:pt>
                <c:pt idx="5859">
                  <c:v>4.0000000000000022E-2</c:v>
                </c:pt>
                <c:pt idx="5860">
                  <c:v>3.0000000000000002E-2</c:v>
                </c:pt>
                <c:pt idx="5861">
                  <c:v>3.0000000000000002E-2</c:v>
                </c:pt>
                <c:pt idx="5862">
                  <c:v>3.0000000000000002E-2</c:v>
                </c:pt>
                <c:pt idx="5863">
                  <c:v>4.0000000000000022E-2</c:v>
                </c:pt>
                <c:pt idx="5864">
                  <c:v>4.0000000000000022E-2</c:v>
                </c:pt>
                <c:pt idx="5865">
                  <c:v>4.0000000000000022E-2</c:v>
                </c:pt>
                <c:pt idx="5866">
                  <c:v>0.05</c:v>
                </c:pt>
                <c:pt idx="5867">
                  <c:v>4.0000000000000022E-2</c:v>
                </c:pt>
                <c:pt idx="5868">
                  <c:v>4.0000000000000022E-2</c:v>
                </c:pt>
                <c:pt idx="5869">
                  <c:v>4.0000000000000022E-2</c:v>
                </c:pt>
                <c:pt idx="5870">
                  <c:v>3.0000000000000002E-2</c:v>
                </c:pt>
                <c:pt idx="5871">
                  <c:v>4.0000000000000022E-2</c:v>
                </c:pt>
                <c:pt idx="5872">
                  <c:v>6.0000000000000026E-2</c:v>
                </c:pt>
                <c:pt idx="5873">
                  <c:v>4.0000000000000022E-2</c:v>
                </c:pt>
                <c:pt idx="5874">
                  <c:v>4.0000000000000022E-2</c:v>
                </c:pt>
                <c:pt idx="5875">
                  <c:v>7.0000000000000021E-2</c:v>
                </c:pt>
                <c:pt idx="5876">
                  <c:v>6.0000000000000026E-2</c:v>
                </c:pt>
                <c:pt idx="5877">
                  <c:v>3.0000000000000002E-2</c:v>
                </c:pt>
                <c:pt idx="5878">
                  <c:v>3.0000000000000002E-2</c:v>
                </c:pt>
                <c:pt idx="5879">
                  <c:v>2.0000000000000011E-2</c:v>
                </c:pt>
                <c:pt idx="5880">
                  <c:v>3.0000000000000002E-2</c:v>
                </c:pt>
                <c:pt idx="5881">
                  <c:v>7.0000000000000021E-2</c:v>
                </c:pt>
                <c:pt idx="5882">
                  <c:v>6.0000000000000026E-2</c:v>
                </c:pt>
                <c:pt idx="5883">
                  <c:v>4.0000000000000022E-2</c:v>
                </c:pt>
                <c:pt idx="5884">
                  <c:v>9.0000000000000024E-2</c:v>
                </c:pt>
                <c:pt idx="5885">
                  <c:v>4.0000000000000022E-2</c:v>
                </c:pt>
                <c:pt idx="5886">
                  <c:v>4.0000000000000022E-2</c:v>
                </c:pt>
                <c:pt idx="5887">
                  <c:v>7.0000000000000021E-2</c:v>
                </c:pt>
                <c:pt idx="5888">
                  <c:v>3.0000000000000002E-2</c:v>
                </c:pt>
                <c:pt idx="5889">
                  <c:v>3.0000000000000002E-2</c:v>
                </c:pt>
                <c:pt idx="5890">
                  <c:v>4.0000000000000022E-2</c:v>
                </c:pt>
                <c:pt idx="5891">
                  <c:v>3.0000000000000002E-2</c:v>
                </c:pt>
                <c:pt idx="5892">
                  <c:v>3.0000000000000002E-2</c:v>
                </c:pt>
                <c:pt idx="5893">
                  <c:v>4.0000000000000022E-2</c:v>
                </c:pt>
                <c:pt idx="5894">
                  <c:v>4.0000000000000022E-2</c:v>
                </c:pt>
                <c:pt idx="5895">
                  <c:v>3.0000000000000002E-2</c:v>
                </c:pt>
                <c:pt idx="5896">
                  <c:v>6.0000000000000026E-2</c:v>
                </c:pt>
                <c:pt idx="5897">
                  <c:v>2.0000000000000011E-2</c:v>
                </c:pt>
                <c:pt idx="5898">
                  <c:v>4.0000000000000022E-2</c:v>
                </c:pt>
                <c:pt idx="5899">
                  <c:v>0.05</c:v>
                </c:pt>
                <c:pt idx="5900">
                  <c:v>1.0000000000000005E-2</c:v>
                </c:pt>
                <c:pt idx="5901">
                  <c:v>4.0000000000000022E-2</c:v>
                </c:pt>
                <c:pt idx="5902">
                  <c:v>3.0000000000000002E-2</c:v>
                </c:pt>
                <c:pt idx="5903">
                  <c:v>2.0000000000000011E-2</c:v>
                </c:pt>
                <c:pt idx="5904">
                  <c:v>2.0000000000000011E-2</c:v>
                </c:pt>
                <c:pt idx="5905">
                  <c:v>6.0000000000000026E-2</c:v>
                </c:pt>
                <c:pt idx="5906">
                  <c:v>6.0000000000000026E-2</c:v>
                </c:pt>
                <c:pt idx="5907">
                  <c:v>0.05</c:v>
                </c:pt>
                <c:pt idx="5908">
                  <c:v>8.0000000000000043E-2</c:v>
                </c:pt>
                <c:pt idx="5909">
                  <c:v>0.11</c:v>
                </c:pt>
                <c:pt idx="5910">
                  <c:v>9.0000000000000024E-2</c:v>
                </c:pt>
                <c:pt idx="5911">
                  <c:v>0.1</c:v>
                </c:pt>
                <c:pt idx="5912">
                  <c:v>9.0000000000000024E-2</c:v>
                </c:pt>
                <c:pt idx="5913">
                  <c:v>8.0000000000000043E-2</c:v>
                </c:pt>
                <c:pt idx="5914">
                  <c:v>8.0000000000000043E-2</c:v>
                </c:pt>
                <c:pt idx="5915">
                  <c:v>7.0000000000000021E-2</c:v>
                </c:pt>
                <c:pt idx="5916">
                  <c:v>6.0000000000000026E-2</c:v>
                </c:pt>
                <c:pt idx="5917">
                  <c:v>0.05</c:v>
                </c:pt>
                <c:pt idx="5918">
                  <c:v>0.05</c:v>
                </c:pt>
                <c:pt idx="5919">
                  <c:v>4.0000000000000022E-2</c:v>
                </c:pt>
                <c:pt idx="5920">
                  <c:v>2.0000000000000011E-2</c:v>
                </c:pt>
                <c:pt idx="5921">
                  <c:v>0.05</c:v>
                </c:pt>
                <c:pt idx="5922">
                  <c:v>4.0000000000000022E-2</c:v>
                </c:pt>
                <c:pt idx="5923">
                  <c:v>3.0000000000000002E-2</c:v>
                </c:pt>
                <c:pt idx="5924">
                  <c:v>4.0000000000000022E-2</c:v>
                </c:pt>
                <c:pt idx="5925">
                  <c:v>3.0000000000000002E-2</c:v>
                </c:pt>
                <c:pt idx="5926">
                  <c:v>2.0000000000000011E-2</c:v>
                </c:pt>
                <c:pt idx="5927">
                  <c:v>3.0000000000000002E-2</c:v>
                </c:pt>
                <c:pt idx="5928">
                  <c:v>3.0000000000000002E-2</c:v>
                </c:pt>
                <c:pt idx="5929">
                  <c:v>3.0000000000000002E-2</c:v>
                </c:pt>
                <c:pt idx="5930">
                  <c:v>3.0000000000000002E-2</c:v>
                </c:pt>
                <c:pt idx="5931">
                  <c:v>3.0000000000000002E-2</c:v>
                </c:pt>
                <c:pt idx="5932">
                  <c:v>3.0000000000000002E-2</c:v>
                </c:pt>
                <c:pt idx="5933">
                  <c:v>4.0000000000000022E-2</c:v>
                </c:pt>
                <c:pt idx="5934">
                  <c:v>3.0000000000000002E-2</c:v>
                </c:pt>
                <c:pt idx="5935">
                  <c:v>3.0000000000000002E-2</c:v>
                </c:pt>
                <c:pt idx="5936">
                  <c:v>3.0000000000000002E-2</c:v>
                </c:pt>
                <c:pt idx="5937">
                  <c:v>2.0000000000000011E-2</c:v>
                </c:pt>
                <c:pt idx="5938">
                  <c:v>4.0000000000000022E-2</c:v>
                </c:pt>
                <c:pt idx="5939">
                  <c:v>3.0000000000000002E-2</c:v>
                </c:pt>
                <c:pt idx="5940">
                  <c:v>2.0000000000000011E-2</c:v>
                </c:pt>
                <c:pt idx="5941">
                  <c:v>2.0000000000000011E-2</c:v>
                </c:pt>
                <c:pt idx="5942">
                  <c:v>2.0000000000000011E-2</c:v>
                </c:pt>
                <c:pt idx="5943">
                  <c:v>2.0000000000000011E-2</c:v>
                </c:pt>
                <c:pt idx="5944">
                  <c:v>2.0000000000000011E-2</c:v>
                </c:pt>
                <c:pt idx="5945">
                  <c:v>2.0000000000000011E-2</c:v>
                </c:pt>
                <c:pt idx="5946">
                  <c:v>2.0000000000000011E-2</c:v>
                </c:pt>
                <c:pt idx="5947">
                  <c:v>3.0000000000000002E-2</c:v>
                </c:pt>
                <c:pt idx="5948">
                  <c:v>2.0000000000000011E-2</c:v>
                </c:pt>
                <c:pt idx="5949">
                  <c:v>2.0000000000000011E-2</c:v>
                </c:pt>
                <c:pt idx="5950">
                  <c:v>3.0000000000000002E-2</c:v>
                </c:pt>
                <c:pt idx="5951">
                  <c:v>2.0000000000000011E-2</c:v>
                </c:pt>
                <c:pt idx="5952">
                  <c:v>2.0000000000000011E-2</c:v>
                </c:pt>
                <c:pt idx="5953">
                  <c:v>3.0000000000000002E-2</c:v>
                </c:pt>
                <c:pt idx="5954">
                  <c:v>2.0000000000000011E-2</c:v>
                </c:pt>
                <c:pt idx="5955">
                  <c:v>2.0000000000000011E-2</c:v>
                </c:pt>
                <c:pt idx="5956">
                  <c:v>2.0000000000000011E-2</c:v>
                </c:pt>
                <c:pt idx="5957">
                  <c:v>1.0000000000000005E-2</c:v>
                </c:pt>
                <c:pt idx="5958">
                  <c:v>3.0000000000000002E-2</c:v>
                </c:pt>
                <c:pt idx="5959">
                  <c:v>3.0000000000000002E-2</c:v>
                </c:pt>
                <c:pt idx="5960">
                  <c:v>2.0000000000000011E-2</c:v>
                </c:pt>
                <c:pt idx="5961">
                  <c:v>4.0000000000000022E-2</c:v>
                </c:pt>
                <c:pt idx="5962">
                  <c:v>4.0000000000000022E-2</c:v>
                </c:pt>
                <c:pt idx="5963">
                  <c:v>3.0000000000000002E-2</c:v>
                </c:pt>
                <c:pt idx="5964">
                  <c:v>4.0000000000000022E-2</c:v>
                </c:pt>
                <c:pt idx="5965">
                  <c:v>0.05</c:v>
                </c:pt>
                <c:pt idx="5966">
                  <c:v>1.0000000000000005E-2</c:v>
                </c:pt>
                <c:pt idx="5967">
                  <c:v>2.0000000000000011E-2</c:v>
                </c:pt>
                <c:pt idx="5968">
                  <c:v>2.0000000000000011E-2</c:v>
                </c:pt>
                <c:pt idx="5969">
                  <c:v>2.0000000000000011E-2</c:v>
                </c:pt>
                <c:pt idx="5970">
                  <c:v>3.0000000000000002E-2</c:v>
                </c:pt>
                <c:pt idx="5971">
                  <c:v>3.0000000000000002E-2</c:v>
                </c:pt>
                <c:pt idx="5972">
                  <c:v>3.0000000000000002E-2</c:v>
                </c:pt>
                <c:pt idx="5973">
                  <c:v>3.0000000000000002E-2</c:v>
                </c:pt>
                <c:pt idx="5974">
                  <c:v>0.05</c:v>
                </c:pt>
                <c:pt idx="5975">
                  <c:v>4.0000000000000022E-2</c:v>
                </c:pt>
                <c:pt idx="5976">
                  <c:v>4.0000000000000022E-2</c:v>
                </c:pt>
                <c:pt idx="5977">
                  <c:v>2.0000000000000011E-2</c:v>
                </c:pt>
                <c:pt idx="5978">
                  <c:v>4.0000000000000022E-2</c:v>
                </c:pt>
                <c:pt idx="5979">
                  <c:v>2.0000000000000011E-2</c:v>
                </c:pt>
                <c:pt idx="5980">
                  <c:v>2.0000000000000011E-2</c:v>
                </c:pt>
                <c:pt idx="5981">
                  <c:v>4.0000000000000022E-2</c:v>
                </c:pt>
                <c:pt idx="5982">
                  <c:v>3.0000000000000002E-2</c:v>
                </c:pt>
                <c:pt idx="5983">
                  <c:v>2.0000000000000011E-2</c:v>
                </c:pt>
                <c:pt idx="5984">
                  <c:v>2.0000000000000011E-2</c:v>
                </c:pt>
                <c:pt idx="5985">
                  <c:v>3.0000000000000002E-2</c:v>
                </c:pt>
                <c:pt idx="5986">
                  <c:v>3.0000000000000002E-2</c:v>
                </c:pt>
                <c:pt idx="5987">
                  <c:v>3.0000000000000002E-2</c:v>
                </c:pt>
                <c:pt idx="5988">
                  <c:v>3.0000000000000002E-2</c:v>
                </c:pt>
                <c:pt idx="5989">
                  <c:v>3.0000000000000002E-2</c:v>
                </c:pt>
                <c:pt idx="5990">
                  <c:v>4.0000000000000022E-2</c:v>
                </c:pt>
                <c:pt idx="5991">
                  <c:v>4.0000000000000022E-2</c:v>
                </c:pt>
                <c:pt idx="5992">
                  <c:v>3.0000000000000002E-2</c:v>
                </c:pt>
                <c:pt idx="5993">
                  <c:v>3.0000000000000002E-2</c:v>
                </c:pt>
                <c:pt idx="5994">
                  <c:v>3.0000000000000002E-2</c:v>
                </c:pt>
                <c:pt idx="5995">
                  <c:v>0.05</c:v>
                </c:pt>
                <c:pt idx="5996">
                  <c:v>3.0000000000000002E-2</c:v>
                </c:pt>
                <c:pt idx="5997">
                  <c:v>4.0000000000000022E-2</c:v>
                </c:pt>
                <c:pt idx="5998">
                  <c:v>4.0000000000000022E-2</c:v>
                </c:pt>
                <c:pt idx="5999">
                  <c:v>3.0000000000000002E-2</c:v>
                </c:pt>
                <c:pt idx="6000">
                  <c:v>3.0000000000000002E-2</c:v>
                </c:pt>
                <c:pt idx="6001">
                  <c:v>4.0000000000000022E-2</c:v>
                </c:pt>
                <c:pt idx="6002">
                  <c:v>3.0000000000000002E-2</c:v>
                </c:pt>
                <c:pt idx="6003">
                  <c:v>3.0000000000000002E-2</c:v>
                </c:pt>
                <c:pt idx="6004">
                  <c:v>2.0000000000000011E-2</c:v>
                </c:pt>
                <c:pt idx="6005">
                  <c:v>2.0000000000000011E-2</c:v>
                </c:pt>
                <c:pt idx="6006">
                  <c:v>1.0000000000000005E-2</c:v>
                </c:pt>
                <c:pt idx="6007">
                  <c:v>1.0000000000000005E-2</c:v>
                </c:pt>
                <c:pt idx="6008">
                  <c:v>1.0000000000000005E-2</c:v>
                </c:pt>
                <c:pt idx="6009">
                  <c:v>1.0000000000000005E-2</c:v>
                </c:pt>
                <c:pt idx="6010">
                  <c:v>2.0000000000000011E-2</c:v>
                </c:pt>
                <c:pt idx="6011">
                  <c:v>2.0000000000000011E-2</c:v>
                </c:pt>
                <c:pt idx="6012">
                  <c:v>2.0000000000000011E-2</c:v>
                </c:pt>
                <c:pt idx="6013">
                  <c:v>2.0000000000000011E-2</c:v>
                </c:pt>
                <c:pt idx="6014">
                  <c:v>2.0000000000000011E-2</c:v>
                </c:pt>
                <c:pt idx="6015">
                  <c:v>2.0000000000000011E-2</c:v>
                </c:pt>
                <c:pt idx="6016">
                  <c:v>2.0000000000000011E-2</c:v>
                </c:pt>
                <c:pt idx="6017">
                  <c:v>2.0000000000000011E-2</c:v>
                </c:pt>
                <c:pt idx="6018">
                  <c:v>2.0000000000000011E-2</c:v>
                </c:pt>
                <c:pt idx="6019">
                  <c:v>3.0000000000000002E-2</c:v>
                </c:pt>
                <c:pt idx="6020">
                  <c:v>2.0000000000000011E-2</c:v>
                </c:pt>
                <c:pt idx="6021">
                  <c:v>2.0000000000000011E-2</c:v>
                </c:pt>
                <c:pt idx="6022">
                  <c:v>2.0000000000000011E-2</c:v>
                </c:pt>
                <c:pt idx="6023">
                  <c:v>3.0000000000000002E-2</c:v>
                </c:pt>
                <c:pt idx="6024">
                  <c:v>3.0000000000000002E-2</c:v>
                </c:pt>
                <c:pt idx="6025">
                  <c:v>4.0000000000000022E-2</c:v>
                </c:pt>
                <c:pt idx="6026">
                  <c:v>2.0000000000000011E-2</c:v>
                </c:pt>
                <c:pt idx="6027">
                  <c:v>3.0000000000000002E-2</c:v>
                </c:pt>
                <c:pt idx="6028">
                  <c:v>3.0000000000000002E-2</c:v>
                </c:pt>
                <c:pt idx="6029">
                  <c:v>2.0000000000000011E-2</c:v>
                </c:pt>
                <c:pt idx="6030">
                  <c:v>3.0000000000000002E-2</c:v>
                </c:pt>
                <c:pt idx="6031">
                  <c:v>3.0000000000000002E-2</c:v>
                </c:pt>
                <c:pt idx="6032">
                  <c:v>3.0000000000000002E-2</c:v>
                </c:pt>
                <c:pt idx="6033">
                  <c:v>3.0000000000000002E-2</c:v>
                </c:pt>
                <c:pt idx="6034">
                  <c:v>3.0000000000000002E-2</c:v>
                </c:pt>
                <c:pt idx="6035">
                  <c:v>3.0000000000000002E-2</c:v>
                </c:pt>
                <c:pt idx="6036">
                  <c:v>2.0000000000000011E-2</c:v>
                </c:pt>
                <c:pt idx="6037">
                  <c:v>2.0000000000000011E-2</c:v>
                </c:pt>
                <c:pt idx="6038">
                  <c:v>2.0000000000000011E-2</c:v>
                </c:pt>
                <c:pt idx="6039">
                  <c:v>2.0000000000000011E-2</c:v>
                </c:pt>
                <c:pt idx="6040">
                  <c:v>3.0000000000000002E-2</c:v>
                </c:pt>
                <c:pt idx="6041">
                  <c:v>2.0000000000000011E-2</c:v>
                </c:pt>
                <c:pt idx="6042">
                  <c:v>1.0000000000000005E-2</c:v>
                </c:pt>
                <c:pt idx="6043">
                  <c:v>1.0000000000000005E-2</c:v>
                </c:pt>
                <c:pt idx="6044">
                  <c:v>1.0000000000000005E-2</c:v>
                </c:pt>
                <c:pt idx="6045">
                  <c:v>2.0000000000000011E-2</c:v>
                </c:pt>
                <c:pt idx="6046">
                  <c:v>2.0000000000000011E-2</c:v>
                </c:pt>
                <c:pt idx="6047">
                  <c:v>1.0000000000000005E-2</c:v>
                </c:pt>
                <c:pt idx="6048">
                  <c:v>2.0000000000000011E-2</c:v>
                </c:pt>
                <c:pt idx="6049">
                  <c:v>2.0000000000000011E-2</c:v>
                </c:pt>
                <c:pt idx="6050">
                  <c:v>2.0000000000000011E-2</c:v>
                </c:pt>
                <c:pt idx="6051">
                  <c:v>3.0000000000000002E-2</c:v>
                </c:pt>
                <c:pt idx="6052">
                  <c:v>3.0000000000000002E-2</c:v>
                </c:pt>
                <c:pt idx="6053">
                  <c:v>3.0000000000000002E-2</c:v>
                </c:pt>
                <c:pt idx="6054">
                  <c:v>3.0000000000000002E-2</c:v>
                </c:pt>
                <c:pt idx="6055">
                  <c:v>2.0000000000000011E-2</c:v>
                </c:pt>
                <c:pt idx="6056">
                  <c:v>2.0000000000000011E-2</c:v>
                </c:pt>
                <c:pt idx="6057">
                  <c:v>2.0000000000000011E-2</c:v>
                </c:pt>
                <c:pt idx="6058">
                  <c:v>1.0000000000000005E-2</c:v>
                </c:pt>
                <c:pt idx="6059">
                  <c:v>2.0000000000000011E-2</c:v>
                </c:pt>
                <c:pt idx="6060">
                  <c:v>4.0000000000000022E-2</c:v>
                </c:pt>
                <c:pt idx="6061">
                  <c:v>4.0000000000000022E-2</c:v>
                </c:pt>
                <c:pt idx="6062">
                  <c:v>2.0000000000000011E-2</c:v>
                </c:pt>
                <c:pt idx="6063">
                  <c:v>3.0000000000000002E-2</c:v>
                </c:pt>
                <c:pt idx="6064">
                  <c:v>3.0000000000000002E-2</c:v>
                </c:pt>
                <c:pt idx="6065">
                  <c:v>3.0000000000000002E-2</c:v>
                </c:pt>
                <c:pt idx="6066">
                  <c:v>3.0000000000000002E-2</c:v>
                </c:pt>
                <c:pt idx="6067">
                  <c:v>4.0000000000000022E-2</c:v>
                </c:pt>
                <c:pt idx="6068">
                  <c:v>3.0000000000000002E-2</c:v>
                </c:pt>
                <c:pt idx="6069">
                  <c:v>2.0000000000000011E-2</c:v>
                </c:pt>
                <c:pt idx="6070">
                  <c:v>2.0000000000000011E-2</c:v>
                </c:pt>
                <c:pt idx="6071">
                  <c:v>2.0000000000000011E-2</c:v>
                </c:pt>
                <c:pt idx="6072">
                  <c:v>4.0000000000000022E-2</c:v>
                </c:pt>
                <c:pt idx="6073">
                  <c:v>6.0000000000000026E-2</c:v>
                </c:pt>
                <c:pt idx="6074">
                  <c:v>2.0000000000000011E-2</c:v>
                </c:pt>
                <c:pt idx="6075">
                  <c:v>6.0000000000000026E-2</c:v>
                </c:pt>
                <c:pt idx="6076">
                  <c:v>9.0000000000000024E-2</c:v>
                </c:pt>
                <c:pt idx="6077">
                  <c:v>4.0000000000000022E-2</c:v>
                </c:pt>
                <c:pt idx="6078">
                  <c:v>6.0000000000000026E-2</c:v>
                </c:pt>
                <c:pt idx="6079">
                  <c:v>7.0000000000000021E-2</c:v>
                </c:pt>
                <c:pt idx="6080">
                  <c:v>2.0000000000000011E-2</c:v>
                </c:pt>
                <c:pt idx="6081">
                  <c:v>3.0000000000000002E-2</c:v>
                </c:pt>
                <c:pt idx="6082">
                  <c:v>2.0000000000000011E-2</c:v>
                </c:pt>
                <c:pt idx="6083">
                  <c:v>2.0000000000000011E-2</c:v>
                </c:pt>
                <c:pt idx="6084">
                  <c:v>3.0000000000000002E-2</c:v>
                </c:pt>
                <c:pt idx="6085">
                  <c:v>6.0000000000000026E-2</c:v>
                </c:pt>
                <c:pt idx="6086">
                  <c:v>7.0000000000000021E-2</c:v>
                </c:pt>
                <c:pt idx="6087">
                  <c:v>0.05</c:v>
                </c:pt>
                <c:pt idx="6088">
                  <c:v>0.05</c:v>
                </c:pt>
                <c:pt idx="6089">
                  <c:v>6.0000000000000026E-2</c:v>
                </c:pt>
                <c:pt idx="6090">
                  <c:v>0.05</c:v>
                </c:pt>
                <c:pt idx="6091">
                  <c:v>2.0000000000000011E-2</c:v>
                </c:pt>
                <c:pt idx="6092">
                  <c:v>4.0000000000000022E-2</c:v>
                </c:pt>
                <c:pt idx="6093">
                  <c:v>2.0000000000000011E-2</c:v>
                </c:pt>
                <c:pt idx="6094">
                  <c:v>2.0000000000000011E-2</c:v>
                </c:pt>
                <c:pt idx="6095">
                  <c:v>2.0000000000000011E-2</c:v>
                </c:pt>
                <c:pt idx="6096">
                  <c:v>2.0000000000000011E-2</c:v>
                </c:pt>
                <c:pt idx="6097">
                  <c:v>3.0000000000000002E-2</c:v>
                </c:pt>
                <c:pt idx="6098">
                  <c:v>2.0000000000000011E-2</c:v>
                </c:pt>
                <c:pt idx="6099">
                  <c:v>3.0000000000000002E-2</c:v>
                </c:pt>
                <c:pt idx="6100">
                  <c:v>3.0000000000000002E-2</c:v>
                </c:pt>
                <c:pt idx="6101">
                  <c:v>3.0000000000000002E-2</c:v>
                </c:pt>
                <c:pt idx="6102">
                  <c:v>2.0000000000000011E-2</c:v>
                </c:pt>
                <c:pt idx="6103">
                  <c:v>3.0000000000000002E-2</c:v>
                </c:pt>
                <c:pt idx="6104">
                  <c:v>2.0000000000000011E-2</c:v>
                </c:pt>
                <c:pt idx="6105">
                  <c:v>2.0000000000000011E-2</c:v>
                </c:pt>
                <c:pt idx="6106">
                  <c:v>2.0000000000000011E-2</c:v>
                </c:pt>
                <c:pt idx="6107">
                  <c:v>2.0000000000000011E-2</c:v>
                </c:pt>
                <c:pt idx="6108">
                  <c:v>2.0000000000000011E-2</c:v>
                </c:pt>
                <c:pt idx="6109">
                  <c:v>3.0000000000000002E-2</c:v>
                </c:pt>
                <c:pt idx="6110">
                  <c:v>2.0000000000000011E-2</c:v>
                </c:pt>
                <c:pt idx="6111">
                  <c:v>3.0000000000000002E-2</c:v>
                </c:pt>
                <c:pt idx="6112">
                  <c:v>4.0000000000000022E-2</c:v>
                </c:pt>
                <c:pt idx="6113">
                  <c:v>3.0000000000000002E-2</c:v>
                </c:pt>
                <c:pt idx="6114">
                  <c:v>3.0000000000000002E-2</c:v>
                </c:pt>
                <c:pt idx="6115">
                  <c:v>4.0000000000000022E-2</c:v>
                </c:pt>
                <c:pt idx="6116">
                  <c:v>4.0000000000000022E-2</c:v>
                </c:pt>
                <c:pt idx="6117">
                  <c:v>3.0000000000000002E-2</c:v>
                </c:pt>
                <c:pt idx="6118">
                  <c:v>2.0000000000000011E-2</c:v>
                </c:pt>
                <c:pt idx="6119">
                  <c:v>2.0000000000000011E-2</c:v>
                </c:pt>
                <c:pt idx="6120">
                  <c:v>3.0000000000000002E-2</c:v>
                </c:pt>
                <c:pt idx="6121">
                  <c:v>3.0000000000000002E-2</c:v>
                </c:pt>
                <c:pt idx="6122">
                  <c:v>3.0000000000000002E-2</c:v>
                </c:pt>
                <c:pt idx="6123">
                  <c:v>4.0000000000000022E-2</c:v>
                </c:pt>
                <c:pt idx="6124">
                  <c:v>3.0000000000000002E-2</c:v>
                </c:pt>
                <c:pt idx="6125">
                  <c:v>3.0000000000000002E-2</c:v>
                </c:pt>
                <c:pt idx="6126">
                  <c:v>3.0000000000000002E-2</c:v>
                </c:pt>
                <c:pt idx="6127">
                  <c:v>3.0000000000000002E-2</c:v>
                </c:pt>
                <c:pt idx="6128">
                  <c:v>3.0000000000000002E-2</c:v>
                </c:pt>
                <c:pt idx="6129">
                  <c:v>2.0000000000000011E-2</c:v>
                </c:pt>
                <c:pt idx="6130">
                  <c:v>3.0000000000000002E-2</c:v>
                </c:pt>
                <c:pt idx="6131">
                  <c:v>0.05</c:v>
                </c:pt>
                <c:pt idx="6132">
                  <c:v>3.0000000000000002E-2</c:v>
                </c:pt>
                <c:pt idx="6133">
                  <c:v>3.0000000000000002E-2</c:v>
                </c:pt>
                <c:pt idx="6134">
                  <c:v>3.0000000000000002E-2</c:v>
                </c:pt>
                <c:pt idx="6135">
                  <c:v>3.0000000000000002E-2</c:v>
                </c:pt>
                <c:pt idx="6136">
                  <c:v>4.0000000000000022E-2</c:v>
                </c:pt>
                <c:pt idx="6137">
                  <c:v>4.0000000000000022E-2</c:v>
                </c:pt>
                <c:pt idx="6138">
                  <c:v>4.0000000000000022E-2</c:v>
                </c:pt>
                <c:pt idx="6139">
                  <c:v>7.0000000000000021E-2</c:v>
                </c:pt>
                <c:pt idx="6140">
                  <c:v>3.0000000000000002E-2</c:v>
                </c:pt>
                <c:pt idx="6141">
                  <c:v>0.05</c:v>
                </c:pt>
                <c:pt idx="6142">
                  <c:v>7.0000000000000021E-2</c:v>
                </c:pt>
                <c:pt idx="6143">
                  <c:v>3.0000000000000002E-2</c:v>
                </c:pt>
                <c:pt idx="6144">
                  <c:v>3.0000000000000002E-2</c:v>
                </c:pt>
                <c:pt idx="6145">
                  <c:v>6.0000000000000026E-2</c:v>
                </c:pt>
                <c:pt idx="6146">
                  <c:v>3.0000000000000002E-2</c:v>
                </c:pt>
                <c:pt idx="6147">
                  <c:v>4.0000000000000022E-2</c:v>
                </c:pt>
                <c:pt idx="6148">
                  <c:v>6.0000000000000026E-2</c:v>
                </c:pt>
                <c:pt idx="6149">
                  <c:v>3.0000000000000002E-2</c:v>
                </c:pt>
                <c:pt idx="6150">
                  <c:v>6.0000000000000026E-2</c:v>
                </c:pt>
                <c:pt idx="6151">
                  <c:v>8.0000000000000043E-2</c:v>
                </c:pt>
                <c:pt idx="6152">
                  <c:v>3.0000000000000002E-2</c:v>
                </c:pt>
                <c:pt idx="6153">
                  <c:v>6.0000000000000026E-2</c:v>
                </c:pt>
                <c:pt idx="6154">
                  <c:v>0.05</c:v>
                </c:pt>
                <c:pt idx="6155">
                  <c:v>2.0000000000000011E-2</c:v>
                </c:pt>
                <c:pt idx="6156">
                  <c:v>1.0000000000000005E-2</c:v>
                </c:pt>
                <c:pt idx="6157">
                  <c:v>0.05</c:v>
                </c:pt>
                <c:pt idx="6158">
                  <c:v>2.0000000000000011E-2</c:v>
                </c:pt>
                <c:pt idx="6159">
                  <c:v>3.0000000000000002E-2</c:v>
                </c:pt>
                <c:pt idx="6160">
                  <c:v>7.0000000000000021E-2</c:v>
                </c:pt>
                <c:pt idx="6161">
                  <c:v>3.0000000000000002E-2</c:v>
                </c:pt>
                <c:pt idx="6162">
                  <c:v>1.0000000000000005E-2</c:v>
                </c:pt>
                <c:pt idx="6163">
                  <c:v>2.0000000000000011E-2</c:v>
                </c:pt>
                <c:pt idx="6164">
                  <c:v>4.0000000000000022E-2</c:v>
                </c:pt>
                <c:pt idx="6165">
                  <c:v>6.0000000000000026E-2</c:v>
                </c:pt>
                <c:pt idx="6166">
                  <c:v>6.0000000000000026E-2</c:v>
                </c:pt>
                <c:pt idx="6167">
                  <c:v>2.0000000000000011E-2</c:v>
                </c:pt>
                <c:pt idx="6168">
                  <c:v>4.0000000000000022E-2</c:v>
                </c:pt>
                <c:pt idx="6169">
                  <c:v>4.0000000000000022E-2</c:v>
                </c:pt>
                <c:pt idx="6170">
                  <c:v>2.0000000000000011E-2</c:v>
                </c:pt>
                <c:pt idx="6171">
                  <c:v>3.0000000000000002E-2</c:v>
                </c:pt>
                <c:pt idx="6172">
                  <c:v>3.0000000000000002E-2</c:v>
                </c:pt>
                <c:pt idx="6173">
                  <c:v>0.05</c:v>
                </c:pt>
                <c:pt idx="6174">
                  <c:v>4.0000000000000022E-2</c:v>
                </c:pt>
                <c:pt idx="6175">
                  <c:v>7.0000000000000021E-2</c:v>
                </c:pt>
                <c:pt idx="6176">
                  <c:v>6.0000000000000026E-2</c:v>
                </c:pt>
                <c:pt idx="6177">
                  <c:v>0.05</c:v>
                </c:pt>
                <c:pt idx="6178">
                  <c:v>4.0000000000000022E-2</c:v>
                </c:pt>
                <c:pt idx="6179">
                  <c:v>0.05</c:v>
                </c:pt>
                <c:pt idx="6180">
                  <c:v>3.0000000000000002E-2</c:v>
                </c:pt>
                <c:pt idx="6181">
                  <c:v>6.0000000000000026E-2</c:v>
                </c:pt>
                <c:pt idx="6182">
                  <c:v>0.05</c:v>
                </c:pt>
                <c:pt idx="6183">
                  <c:v>2.0000000000000011E-2</c:v>
                </c:pt>
                <c:pt idx="6184">
                  <c:v>3.0000000000000002E-2</c:v>
                </c:pt>
                <c:pt idx="6185">
                  <c:v>2.0000000000000011E-2</c:v>
                </c:pt>
                <c:pt idx="6186">
                  <c:v>3.0000000000000002E-2</c:v>
                </c:pt>
                <c:pt idx="6187">
                  <c:v>4.0000000000000022E-2</c:v>
                </c:pt>
                <c:pt idx="6188">
                  <c:v>2.0000000000000011E-2</c:v>
                </c:pt>
                <c:pt idx="6189">
                  <c:v>1.0000000000000005E-2</c:v>
                </c:pt>
                <c:pt idx="6190">
                  <c:v>2.0000000000000011E-2</c:v>
                </c:pt>
                <c:pt idx="6191">
                  <c:v>3.0000000000000002E-2</c:v>
                </c:pt>
                <c:pt idx="6192">
                  <c:v>2.0000000000000011E-2</c:v>
                </c:pt>
                <c:pt idx="6193">
                  <c:v>4.0000000000000022E-2</c:v>
                </c:pt>
                <c:pt idx="6194">
                  <c:v>4.0000000000000022E-2</c:v>
                </c:pt>
                <c:pt idx="6195">
                  <c:v>3.0000000000000002E-2</c:v>
                </c:pt>
                <c:pt idx="6196">
                  <c:v>0.05</c:v>
                </c:pt>
                <c:pt idx="6197">
                  <c:v>4.0000000000000022E-2</c:v>
                </c:pt>
                <c:pt idx="6198">
                  <c:v>3.0000000000000002E-2</c:v>
                </c:pt>
                <c:pt idx="6199">
                  <c:v>6.0000000000000026E-2</c:v>
                </c:pt>
                <c:pt idx="6200">
                  <c:v>7.0000000000000021E-2</c:v>
                </c:pt>
                <c:pt idx="6201">
                  <c:v>6.0000000000000026E-2</c:v>
                </c:pt>
                <c:pt idx="6202">
                  <c:v>9.0000000000000024E-2</c:v>
                </c:pt>
                <c:pt idx="6203">
                  <c:v>7.0000000000000021E-2</c:v>
                </c:pt>
                <c:pt idx="6204">
                  <c:v>0.05</c:v>
                </c:pt>
                <c:pt idx="6205">
                  <c:v>4.0000000000000022E-2</c:v>
                </c:pt>
                <c:pt idx="6206">
                  <c:v>6.0000000000000026E-2</c:v>
                </c:pt>
                <c:pt idx="6207">
                  <c:v>0.05</c:v>
                </c:pt>
                <c:pt idx="6208">
                  <c:v>0.05</c:v>
                </c:pt>
                <c:pt idx="6209">
                  <c:v>4.0000000000000022E-2</c:v>
                </c:pt>
                <c:pt idx="6210">
                  <c:v>4.0000000000000022E-2</c:v>
                </c:pt>
                <c:pt idx="6211">
                  <c:v>6.0000000000000026E-2</c:v>
                </c:pt>
                <c:pt idx="6212">
                  <c:v>2.0000000000000011E-2</c:v>
                </c:pt>
                <c:pt idx="6213">
                  <c:v>2.0000000000000011E-2</c:v>
                </c:pt>
                <c:pt idx="6214">
                  <c:v>2.0000000000000011E-2</c:v>
                </c:pt>
                <c:pt idx="6215">
                  <c:v>4.0000000000000022E-2</c:v>
                </c:pt>
                <c:pt idx="6216">
                  <c:v>2.0000000000000011E-2</c:v>
                </c:pt>
                <c:pt idx="6217">
                  <c:v>4.0000000000000022E-2</c:v>
                </c:pt>
                <c:pt idx="6218">
                  <c:v>3.0000000000000002E-2</c:v>
                </c:pt>
                <c:pt idx="6219">
                  <c:v>1.0000000000000005E-2</c:v>
                </c:pt>
                <c:pt idx="6220">
                  <c:v>2.0000000000000011E-2</c:v>
                </c:pt>
                <c:pt idx="6221">
                  <c:v>2.0000000000000011E-2</c:v>
                </c:pt>
                <c:pt idx="6222">
                  <c:v>1.0000000000000005E-2</c:v>
                </c:pt>
                <c:pt idx="6223">
                  <c:v>3.0000000000000002E-2</c:v>
                </c:pt>
                <c:pt idx="6224">
                  <c:v>2.0000000000000011E-2</c:v>
                </c:pt>
                <c:pt idx="6225">
                  <c:v>1.0000000000000005E-2</c:v>
                </c:pt>
                <c:pt idx="6226">
                  <c:v>2.0000000000000011E-2</c:v>
                </c:pt>
                <c:pt idx="6227">
                  <c:v>2.0000000000000011E-2</c:v>
                </c:pt>
                <c:pt idx="6228">
                  <c:v>2.0000000000000011E-2</c:v>
                </c:pt>
                <c:pt idx="6229">
                  <c:v>3.0000000000000002E-2</c:v>
                </c:pt>
                <c:pt idx="6230">
                  <c:v>4.0000000000000022E-2</c:v>
                </c:pt>
                <c:pt idx="6231">
                  <c:v>2.0000000000000011E-2</c:v>
                </c:pt>
                <c:pt idx="6232">
                  <c:v>2.0000000000000011E-2</c:v>
                </c:pt>
                <c:pt idx="6233">
                  <c:v>2.0000000000000011E-2</c:v>
                </c:pt>
                <c:pt idx="6234">
                  <c:v>1.0000000000000005E-2</c:v>
                </c:pt>
                <c:pt idx="6235">
                  <c:v>2.0000000000000011E-2</c:v>
                </c:pt>
                <c:pt idx="6236">
                  <c:v>3.0000000000000002E-2</c:v>
                </c:pt>
                <c:pt idx="6237">
                  <c:v>4.0000000000000022E-2</c:v>
                </c:pt>
                <c:pt idx="6238">
                  <c:v>2.0000000000000011E-2</c:v>
                </c:pt>
                <c:pt idx="6239">
                  <c:v>4.0000000000000022E-2</c:v>
                </c:pt>
                <c:pt idx="6240">
                  <c:v>3.0000000000000002E-2</c:v>
                </c:pt>
                <c:pt idx="6241">
                  <c:v>1.0000000000000005E-2</c:v>
                </c:pt>
                <c:pt idx="6242">
                  <c:v>1.0000000000000005E-2</c:v>
                </c:pt>
                <c:pt idx="6243">
                  <c:v>1.0000000000000005E-2</c:v>
                </c:pt>
                <c:pt idx="6244">
                  <c:v>1.0000000000000005E-2</c:v>
                </c:pt>
                <c:pt idx="6245">
                  <c:v>2.0000000000000011E-2</c:v>
                </c:pt>
                <c:pt idx="6246">
                  <c:v>1.0000000000000005E-2</c:v>
                </c:pt>
                <c:pt idx="6247">
                  <c:v>4.0000000000000022E-2</c:v>
                </c:pt>
                <c:pt idx="6248">
                  <c:v>4.0000000000000022E-2</c:v>
                </c:pt>
                <c:pt idx="6249">
                  <c:v>3.0000000000000002E-2</c:v>
                </c:pt>
                <c:pt idx="6250">
                  <c:v>2.0000000000000011E-2</c:v>
                </c:pt>
                <c:pt idx="6251">
                  <c:v>3.0000000000000002E-2</c:v>
                </c:pt>
                <c:pt idx="6252">
                  <c:v>3.0000000000000002E-2</c:v>
                </c:pt>
                <c:pt idx="6253">
                  <c:v>2.0000000000000011E-2</c:v>
                </c:pt>
                <c:pt idx="6254">
                  <c:v>3.0000000000000002E-2</c:v>
                </c:pt>
                <c:pt idx="6255">
                  <c:v>3.0000000000000002E-2</c:v>
                </c:pt>
                <c:pt idx="6256">
                  <c:v>3.0000000000000002E-2</c:v>
                </c:pt>
                <c:pt idx="6257">
                  <c:v>2.0000000000000011E-2</c:v>
                </c:pt>
                <c:pt idx="6258">
                  <c:v>2.0000000000000011E-2</c:v>
                </c:pt>
                <c:pt idx="6259">
                  <c:v>0.05</c:v>
                </c:pt>
                <c:pt idx="6260">
                  <c:v>0.05</c:v>
                </c:pt>
                <c:pt idx="6261">
                  <c:v>0.05</c:v>
                </c:pt>
                <c:pt idx="6262">
                  <c:v>0.05</c:v>
                </c:pt>
                <c:pt idx="6263">
                  <c:v>3.0000000000000002E-2</c:v>
                </c:pt>
                <c:pt idx="6264">
                  <c:v>3.0000000000000002E-2</c:v>
                </c:pt>
                <c:pt idx="6265">
                  <c:v>4.0000000000000022E-2</c:v>
                </c:pt>
                <c:pt idx="6266">
                  <c:v>3.0000000000000002E-2</c:v>
                </c:pt>
                <c:pt idx="6267">
                  <c:v>3.0000000000000002E-2</c:v>
                </c:pt>
                <c:pt idx="6268">
                  <c:v>2.0000000000000011E-2</c:v>
                </c:pt>
                <c:pt idx="6269">
                  <c:v>2.0000000000000011E-2</c:v>
                </c:pt>
                <c:pt idx="6270">
                  <c:v>2.0000000000000011E-2</c:v>
                </c:pt>
                <c:pt idx="6271">
                  <c:v>2.0000000000000011E-2</c:v>
                </c:pt>
                <c:pt idx="6272">
                  <c:v>4.0000000000000022E-2</c:v>
                </c:pt>
                <c:pt idx="6273">
                  <c:v>3.0000000000000002E-2</c:v>
                </c:pt>
                <c:pt idx="6274">
                  <c:v>3.0000000000000002E-2</c:v>
                </c:pt>
                <c:pt idx="6275">
                  <c:v>3.0000000000000002E-2</c:v>
                </c:pt>
                <c:pt idx="6276">
                  <c:v>3.0000000000000002E-2</c:v>
                </c:pt>
                <c:pt idx="6277">
                  <c:v>2.0000000000000011E-2</c:v>
                </c:pt>
                <c:pt idx="6278">
                  <c:v>2.0000000000000011E-2</c:v>
                </c:pt>
                <c:pt idx="6279">
                  <c:v>1.0000000000000005E-2</c:v>
                </c:pt>
                <c:pt idx="6280">
                  <c:v>2.0000000000000011E-2</c:v>
                </c:pt>
                <c:pt idx="6281">
                  <c:v>2.0000000000000011E-2</c:v>
                </c:pt>
                <c:pt idx="6282">
                  <c:v>3.0000000000000002E-2</c:v>
                </c:pt>
                <c:pt idx="6283">
                  <c:v>3.0000000000000002E-2</c:v>
                </c:pt>
                <c:pt idx="6284">
                  <c:v>6.0000000000000026E-2</c:v>
                </c:pt>
                <c:pt idx="6285">
                  <c:v>4.0000000000000022E-2</c:v>
                </c:pt>
                <c:pt idx="6286">
                  <c:v>3.0000000000000002E-2</c:v>
                </c:pt>
                <c:pt idx="6287">
                  <c:v>3.0000000000000002E-2</c:v>
                </c:pt>
                <c:pt idx="6288">
                  <c:v>3.0000000000000002E-2</c:v>
                </c:pt>
                <c:pt idx="6289">
                  <c:v>2.0000000000000011E-2</c:v>
                </c:pt>
                <c:pt idx="6290">
                  <c:v>4.0000000000000022E-2</c:v>
                </c:pt>
                <c:pt idx="6291">
                  <c:v>3.0000000000000002E-2</c:v>
                </c:pt>
                <c:pt idx="6292">
                  <c:v>3.0000000000000002E-2</c:v>
                </c:pt>
                <c:pt idx="6293">
                  <c:v>3.0000000000000002E-2</c:v>
                </c:pt>
                <c:pt idx="6294">
                  <c:v>3.0000000000000002E-2</c:v>
                </c:pt>
                <c:pt idx="6295">
                  <c:v>2.0000000000000011E-2</c:v>
                </c:pt>
                <c:pt idx="6296">
                  <c:v>6.0000000000000026E-2</c:v>
                </c:pt>
                <c:pt idx="6297">
                  <c:v>0.05</c:v>
                </c:pt>
                <c:pt idx="6298">
                  <c:v>0.05</c:v>
                </c:pt>
                <c:pt idx="6299">
                  <c:v>4.0000000000000022E-2</c:v>
                </c:pt>
                <c:pt idx="6300">
                  <c:v>4.0000000000000022E-2</c:v>
                </c:pt>
                <c:pt idx="6301">
                  <c:v>4.0000000000000022E-2</c:v>
                </c:pt>
                <c:pt idx="6302">
                  <c:v>4.0000000000000022E-2</c:v>
                </c:pt>
                <c:pt idx="6303">
                  <c:v>3.0000000000000002E-2</c:v>
                </c:pt>
                <c:pt idx="6304">
                  <c:v>2.0000000000000011E-2</c:v>
                </c:pt>
                <c:pt idx="6305">
                  <c:v>4.0000000000000022E-2</c:v>
                </c:pt>
                <c:pt idx="6306">
                  <c:v>4.0000000000000022E-2</c:v>
                </c:pt>
                <c:pt idx="6307">
                  <c:v>3.0000000000000002E-2</c:v>
                </c:pt>
                <c:pt idx="6308">
                  <c:v>0.05</c:v>
                </c:pt>
                <c:pt idx="6309">
                  <c:v>4.0000000000000022E-2</c:v>
                </c:pt>
                <c:pt idx="6310">
                  <c:v>0.05</c:v>
                </c:pt>
                <c:pt idx="6311">
                  <c:v>8.0000000000000043E-2</c:v>
                </c:pt>
                <c:pt idx="6312">
                  <c:v>6.0000000000000026E-2</c:v>
                </c:pt>
                <c:pt idx="6313">
                  <c:v>6.0000000000000026E-2</c:v>
                </c:pt>
                <c:pt idx="6314">
                  <c:v>0.05</c:v>
                </c:pt>
                <c:pt idx="6315">
                  <c:v>4.0000000000000022E-2</c:v>
                </c:pt>
                <c:pt idx="6316">
                  <c:v>3.0000000000000002E-2</c:v>
                </c:pt>
                <c:pt idx="6317">
                  <c:v>4.0000000000000022E-2</c:v>
                </c:pt>
                <c:pt idx="6318">
                  <c:v>3.0000000000000002E-2</c:v>
                </c:pt>
                <c:pt idx="6319">
                  <c:v>3.0000000000000002E-2</c:v>
                </c:pt>
                <c:pt idx="6320">
                  <c:v>7.0000000000000021E-2</c:v>
                </c:pt>
                <c:pt idx="6321">
                  <c:v>3.0000000000000002E-2</c:v>
                </c:pt>
                <c:pt idx="6322">
                  <c:v>6.0000000000000026E-2</c:v>
                </c:pt>
                <c:pt idx="6323">
                  <c:v>9.0000000000000024E-2</c:v>
                </c:pt>
                <c:pt idx="6324">
                  <c:v>4.0000000000000022E-2</c:v>
                </c:pt>
                <c:pt idx="6325">
                  <c:v>4.0000000000000022E-2</c:v>
                </c:pt>
                <c:pt idx="6326">
                  <c:v>4.0000000000000022E-2</c:v>
                </c:pt>
                <c:pt idx="6327">
                  <c:v>3.0000000000000002E-2</c:v>
                </c:pt>
                <c:pt idx="6328">
                  <c:v>4.0000000000000022E-2</c:v>
                </c:pt>
                <c:pt idx="6329">
                  <c:v>4.0000000000000022E-2</c:v>
                </c:pt>
                <c:pt idx="6330">
                  <c:v>4.0000000000000022E-2</c:v>
                </c:pt>
                <c:pt idx="6331">
                  <c:v>3.0000000000000002E-2</c:v>
                </c:pt>
                <c:pt idx="6332">
                  <c:v>2.0000000000000011E-2</c:v>
                </c:pt>
                <c:pt idx="6333">
                  <c:v>3.0000000000000002E-2</c:v>
                </c:pt>
                <c:pt idx="6334">
                  <c:v>2.0000000000000011E-2</c:v>
                </c:pt>
                <c:pt idx="6335">
                  <c:v>2.0000000000000011E-2</c:v>
                </c:pt>
                <c:pt idx="6336">
                  <c:v>1.0000000000000005E-2</c:v>
                </c:pt>
                <c:pt idx="6337">
                  <c:v>2.0000000000000011E-2</c:v>
                </c:pt>
                <c:pt idx="6338">
                  <c:v>4.0000000000000022E-2</c:v>
                </c:pt>
                <c:pt idx="6339">
                  <c:v>6.0000000000000026E-2</c:v>
                </c:pt>
                <c:pt idx="6340">
                  <c:v>9.0000000000000024E-2</c:v>
                </c:pt>
                <c:pt idx="6341">
                  <c:v>0.11</c:v>
                </c:pt>
                <c:pt idx="6342">
                  <c:v>0.12000000000000002</c:v>
                </c:pt>
                <c:pt idx="6343">
                  <c:v>0.12000000000000002</c:v>
                </c:pt>
                <c:pt idx="6344">
                  <c:v>0.13</c:v>
                </c:pt>
                <c:pt idx="6345">
                  <c:v>0.17</c:v>
                </c:pt>
                <c:pt idx="6346">
                  <c:v>0.15000000000000008</c:v>
                </c:pt>
                <c:pt idx="6347">
                  <c:v>0.14000000000000001</c:v>
                </c:pt>
                <c:pt idx="6348">
                  <c:v>0.11</c:v>
                </c:pt>
                <c:pt idx="6349">
                  <c:v>8.0000000000000043E-2</c:v>
                </c:pt>
                <c:pt idx="6350">
                  <c:v>4.0000000000000022E-2</c:v>
                </c:pt>
                <c:pt idx="6351">
                  <c:v>4.0000000000000022E-2</c:v>
                </c:pt>
                <c:pt idx="6352">
                  <c:v>4.0000000000000022E-2</c:v>
                </c:pt>
                <c:pt idx="6353">
                  <c:v>4.0000000000000022E-2</c:v>
                </c:pt>
                <c:pt idx="6354">
                  <c:v>3.0000000000000002E-2</c:v>
                </c:pt>
                <c:pt idx="6355">
                  <c:v>4.0000000000000022E-2</c:v>
                </c:pt>
                <c:pt idx="6356">
                  <c:v>3.0000000000000002E-2</c:v>
                </c:pt>
                <c:pt idx="6357">
                  <c:v>0.05</c:v>
                </c:pt>
                <c:pt idx="6358">
                  <c:v>6.0000000000000026E-2</c:v>
                </c:pt>
                <c:pt idx="6359">
                  <c:v>9.0000000000000024E-2</c:v>
                </c:pt>
                <c:pt idx="6360">
                  <c:v>9.0000000000000024E-2</c:v>
                </c:pt>
                <c:pt idx="6361">
                  <c:v>9.0000000000000024E-2</c:v>
                </c:pt>
                <c:pt idx="6362">
                  <c:v>7.0000000000000021E-2</c:v>
                </c:pt>
                <c:pt idx="6363">
                  <c:v>0.05</c:v>
                </c:pt>
                <c:pt idx="6364">
                  <c:v>3.0000000000000002E-2</c:v>
                </c:pt>
                <c:pt idx="6365">
                  <c:v>2.0000000000000011E-2</c:v>
                </c:pt>
                <c:pt idx="6366">
                  <c:v>3.0000000000000002E-2</c:v>
                </c:pt>
                <c:pt idx="6367">
                  <c:v>3.0000000000000002E-2</c:v>
                </c:pt>
                <c:pt idx="6368">
                  <c:v>4.0000000000000022E-2</c:v>
                </c:pt>
                <c:pt idx="6369">
                  <c:v>0.05</c:v>
                </c:pt>
                <c:pt idx="6370">
                  <c:v>0.05</c:v>
                </c:pt>
                <c:pt idx="6371">
                  <c:v>8.0000000000000043E-2</c:v>
                </c:pt>
                <c:pt idx="6372">
                  <c:v>8.0000000000000043E-2</c:v>
                </c:pt>
                <c:pt idx="6373">
                  <c:v>6.0000000000000026E-2</c:v>
                </c:pt>
                <c:pt idx="6374">
                  <c:v>4.0000000000000022E-2</c:v>
                </c:pt>
                <c:pt idx="6375">
                  <c:v>4.0000000000000022E-2</c:v>
                </c:pt>
                <c:pt idx="6376">
                  <c:v>0.05</c:v>
                </c:pt>
                <c:pt idx="6377">
                  <c:v>4.0000000000000022E-2</c:v>
                </c:pt>
                <c:pt idx="6378">
                  <c:v>2.0000000000000011E-2</c:v>
                </c:pt>
                <c:pt idx="6379">
                  <c:v>2.0000000000000011E-2</c:v>
                </c:pt>
                <c:pt idx="6380">
                  <c:v>3.0000000000000002E-2</c:v>
                </c:pt>
                <c:pt idx="6381">
                  <c:v>4.0000000000000022E-2</c:v>
                </c:pt>
                <c:pt idx="6382">
                  <c:v>4.0000000000000022E-2</c:v>
                </c:pt>
                <c:pt idx="6383">
                  <c:v>0.05</c:v>
                </c:pt>
                <c:pt idx="6384">
                  <c:v>4.0000000000000022E-2</c:v>
                </c:pt>
                <c:pt idx="6385">
                  <c:v>4.0000000000000022E-2</c:v>
                </c:pt>
                <c:pt idx="6386">
                  <c:v>4.0000000000000022E-2</c:v>
                </c:pt>
                <c:pt idx="6387">
                  <c:v>6.0000000000000026E-2</c:v>
                </c:pt>
                <c:pt idx="6388">
                  <c:v>0.05</c:v>
                </c:pt>
                <c:pt idx="6389">
                  <c:v>0.05</c:v>
                </c:pt>
                <c:pt idx="6390">
                  <c:v>0.05</c:v>
                </c:pt>
                <c:pt idx="6391">
                  <c:v>0.05</c:v>
                </c:pt>
                <c:pt idx="6392">
                  <c:v>3.0000000000000002E-2</c:v>
                </c:pt>
                <c:pt idx="6393">
                  <c:v>3.0000000000000002E-2</c:v>
                </c:pt>
                <c:pt idx="6394">
                  <c:v>3.0000000000000002E-2</c:v>
                </c:pt>
                <c:pt idx="6395">
                  <c:v>3.0000000000000002E-2</c:v>
                </c:pt>
                <c:pt idx="6396">
                  <c:v>4.0000000000000022E-2</c:v>
                </c:pt>
                <c:pt idx="6397">
                  <c:v>4.0000000000000022E-2</c:v>
                </c:pt>
                <c:pt idx="6398">
                  <c:v>2.0000000000000011E-2</c:v>
                </c:pt>
                <c:pt idx="6399">
                  <c:v>2.0000000000000011E-2</c:v>
                </c:pt>
                <c:pt idx="6400">
                  <c:v>2.0000000000000011E-2</c:v>
                </c:pt>
                <c:pt idx="6401">
                  <c:v>2.0000000000000011E-2</c:v>
                </c:pt>
                <c:pt idx="6402">
                  <c:v>3.0000000000000002E-2</c:v>
                </c:pt>
                <c:pt idx="6403">
                  <c:v>2.0000000000000011E-2</c:v>
                </c:pt>
                <c:pt idx="6404">
                  <c:v>2.0000000000000011E-2</c:v>
                </c:pt>
                <c:pt idx="6405">
                  <c:v>2.0000000000000011E-2</c:v>
                </c:pt>
                <c:pt idx="6406">
                  <c:v>2.0000000000000011E-2</c:v>
                </c:pt>
                <c:pt idx="6407">
                  <c:v>3.0000000000000002E-2</c:v>
                </c:pt>
                <c:pt idx="6408">
                  <c:v>4.0000000000000022E-2</c:v>
                </c:pt>
                <c:pt idx="6409">
                  <c:v>4.0000000000000022E-2</c:v>
                </c:pt>
                <c:pt idx="6410">
                  <c:v>3.0000000000000002E-2</c:v>
                </c:pt>
                <c:pt idx="6411">
                  <c:v>3.0000000000000002E-2</c:v>
                </c:pt>
                <c:pt idx="6412">
                  <c:v>3.0000000000000002E-2</c:v>
                </c:pt>
                <c:pt idx="6413">
                  <c:v>3.0000000000000002E-2</c:v>
                </c:pt>
                <c:pt idx="6414">
                  <c:v>3.0000000000000002E-2</c:v>
                </c:pt>
                <c:pt idx="6415">
                  <c:v>3.0000000000000002E-2</c:v>
                </c:pt>
                <c:pt idx="6416">
                  <c:v>2.0000000000000011E-2</c:v>
                </c:pt>
                <c:pt idx="6417">
                  <c:v>2.0000000000000011E-2</c:v>
                </c:pt>
                <c:pt idx="6418">
                  <c:v>2.0000000000000011E-2</c:v>
                </c:pt>
                <c:pt idx="6419">
                  <c:v>1.0000000000000005E-2</c:v>
                </c:pt>
                <c:pt idx="6420">
                  <c:v>4.0000000000000022E-2</c:v>
                </c:pt>
                <c:pt idx="6421">
                  <c:v>4.0000000000000022E-2</c:v>
                </c:pt>
                <c:pt idx="6422">
                  <c:v>3.0000000000000002E-2</c:v>
                </c:pt>
                <c:pt idx="6423">
                  <c:v>4.0000000000000022E-2</c:v>
                </c:pt>
                <c:pt idx="6424">
                  <c:v>4.0000000000000022E-2</c:v>
                </c:pt>
                <c:pt idx="6425">
                  <c:v>0.05</c:v>
                </c:pt>
                <c:pt idx="6426">
                  <c:v>4.0000000000000022E-2</c:v>
                </c:pt>
                <c:pt idx="6427">
                  <c:v>6.0000000000000026E-2</c:v>
                </c:pt>
                <c:pt idx="6428">
                  <c:v>7.0000000000000021E-2</c:v>
                </c:pt>
                <c:pt idx="6429">
                  <c:v>0.21000000000000008</c:v>
                </c:pt>
                <c:pt idx="6430">
                  <c:v>0.2</c:v>
                </c:pt>
                <c:pt idx="6431">
                  <c:v>0.29000000000000015</c:v>
                </c:pt>
                <c:pt idx="6432">
                  <c:v>0.62000000000000033</c:v>
                </c:pt>
                <c:pt idx="6433">
                  <c:v>0.61000000000000032</c:v>
                </c:pt>
                <c:pt idx="6434">
                  <c:v>0.67000000000000048</c:v>
                </c:pt>
                <c:pt idx="6435">
                  <c:v>0.98</c:v>
                </c:pt>
                <c:pt idx="6436">
                  <c:v>0.98</c:v>
                </c:pt>
                <c:pt idx="6437">
                  <c:v>0.97000000000000031</c:v>
                </c:pt>
                <c:pt idx="6438">
                  <c:v>1.01</c:v>
                </c:pt>
                <c:pt idx="6439">
                  <c:v>1.02</c:v>
                </c:pt>
                <c:pt idx="6440">
                  <c:v>0.93</c:v>
                </c:pt>
                <c:pt idx="6441">
                  <c:v>0.67000000000000048</c:v>
                </c:pt>
                <c:pt idx="6442">
                  <c:v>0.69000000000000028</c:v>
                </c:pt>
                <c:pt idx="6443">
                  <c:v>0.56999999999999995</c:v>
                </c:pt>
                <c:pt idx="6444">
                  <c:v>0.28000000000000008</c:v>
                </c:pt>
                <c:pt idx="6445">
                  <c:v>0.26</c:v>
                </c:pt>
                <c:pt idx="6446">
                  <c:v>0.23</c:v>
                </c:pt>
                <c:pt idx="6447">
                  <c:v>0.05</c:v>
                </c:pt>
                <c:pt idx="6448">
                  <c:v>0.05</c:v>
                </c:pt>
                <c:pt idx="6449">
                  <c:v>6.0000000000000026E-2</c:v>
                </c:pt>
                <c:pt idx="6450">
                  <c:v>0.05</c:v>
                </c:pt>
                <c:pt idx="6451">
                  <c:v>0.05</c:v>
                </c:pt>
                <c:pt idx="6452">
                  <c:v>7.0000000000000021E-2</c:v>
                </c:pt>
                <c:pt idx="6453">
                  <c:v>0.15000000000000008</c:v>
                </c:pt>
                <c:pt idx="6454">
                  <c:v>0.13</c:v>
                </c:pt>
                <c:pt idx="6455">
                  <c:v>0.11</c:v>
                </c:pt>
                <c:pt idx="6456">
                  <c:v>0.15000000000000008</c:v>
                </c:pt>
                <c:pt idx="6457">
                  <c:v>0.14000000000000001</c:v>
                </c:pt>
                <c:pt idx="6458">
                  <c:v>0.11</c:v>
                </c:pt>
                <c:pt idx="6459">
                  <c:v>0.1</c:v>
                </c:pt>
                <c:pt idx="6460">
                  <c:v>9.0000000000000024E-2</c:v>
                </c:pt>
                <c:pt idx="6461">
                  <c:v>9.0000000000000024E-2</c:v>
                </c:pt>
                <c:pt idx="6462">
                  <c:v>0.05</c:v>
                </c:pt>
                <c:pt idx="6463">
                  <c:v>4.0000000000000022E-2</c:v>
                </c:pt>
                <c:pt idx="6464">
                  <c:v>2.0000000000000011E-2</c:v>
                </c:pt>
                <c:pt idx="6465">
                  <c:v>3.0000000000000002E-2</c:v>
                </c:pt>
                <c:pt idx="6466">
                  <c:v>4.0000000000000022E-2</c:v>
                </c:pt>
                <c:pt idx="6467">
                  <c:v>2.0000000000000011E-2</c:v>
                </c:pt>
                <c:pt idx="6468">
                  <c:v>4.0000000000000022E-2</c:v>
                </c:pt>
                <c:pt idx="6469">
                  <c:v>3.0000000000000002E-2</c:v>
                </c:pt>
                <c:pt idx="6470">
                  <c:v>3.0000000000000002E-2</c:v>
                </c:pt>
                <c:pt idx="6471">
                  <c:v>3.0000000000000002E-2</c:v>
                </c:pt>
                <c:pt idx="6472">
                  <c:v>3.0000000000000002E-2</c:v>
                </c:pt>
                <c:pt idx="6473">
                  <c:v>3.0000000000000002E-2</c:v>
                </c:pt>
                <c:pt idx="6474">
                  <c:v>3.0000000000000002E-2</c:v>
                </c:pt>
                <c:pt idx="6475">
                  <c:v>3.0000000000000002E-2</c:v>
                </c:pt>
                <c:pt idx="6476">
                  <c:v>3.0000000000000002E-2</c:v>
                </c:pt>
                <c:pt idx="6477">
                  <c:v>3.0000000000000002E-2</c:v>
                </c:pt>
                <c:pt idx="6478">
                  <c:v>3.0000000000000002E-2</c:v>
                </c:pt>
                <c:pt idx="6479">
                  <c:v>0.05</c:v>
                </c:pt>
                <c:pt idx="6480">
                  <c:v>0.05</c:v>
                </c:pt>
                <c:pt idx="6481">
                  <c:v>6.0000000000000026E-2</c:v>
                </c:pt>
                <c:pt idx="6482">
                  <c:v>8.0000000000000043E-2</c:v>
                </c:pt>
                <c:pt idx="6483">
                  <c:v>8.0000000000000043E-2</c:v>
                </c:pt>
                <c:pt idx="6484">
                  <c:v>7.0000000000000021E-2</c:v>
                </c:pt>
                <c:pt idx="6485">
                  <c:v>0.05</c:v>
                </c:pt>
                <c:pt idx="6486">
                  <c:v>0.05</c:v>
                </c:pt>
                <c:pt idx="6487">
                  <c:v>0.05</c:v>
                </c:pt>
                <c:pt idx="6488">
                  <c:v>3.0000000000000002E-2</c:v>
                </c:pt>
                <c:pt idx="6489">
                  <c:v>4.0000000000000022E-2</c:v>
                </c:pt>
                <c:pt idx="6490">
                  <c:v>4.0000000000000022E-2</c:v>
                </c:pt>
                <c:pt idx="6491">
                  <c:v>4.0000000000000022E-2</c:v>
                </c:pt>
                <c:pt idx="6492">
                  <c:v>0.05</c:v>
                </c:pt>
                <c:pt idx="6493">
                  <c:v>4.0000000000000022E-2</c:v>
                </c:pt>
                <c:pt idx="6494">
                  <c:v>3.0000000000000002E-2</c:v>
                </c:pt>
                <c:pt idx="6495">
                  <c:v>3.0000000000000002E-2</c:v>
                </c:pt>
                <c:pt idx="6496">
                  <c:v>4.0000000000000022E-2</c:v>
                </c:pt>
                <c:pt idx="6497">
                  <c:v>2.0000000000000011E-2</c:v>
                </c:pt>
                <c:pt idx="6498">
                  <c:v>3.0000000000000002E-2</c:v>
                </c:pt>
                <c:pt idx="6499">
                  <c:v>3.0000000000000002E-2</c:v>
                </c:pt>
                <c:pt idx="6500">
                  <c:v>1.0000000000000005E-2</c:v>
                </c:pt>
                <c:pt idx="6501">
                  <c:v>2.0000000000000011E-2</c:v>
                </c:pt>
                <c:pt idx="6502">
                  <c:v>2.0000000000000011E-2</c:v>
                </c:pt>
                <c:pt idx="6503">
                  <c:v>3.0000000000000002E-2</c:v>
                </c:pt>
                <c:pt idx="6504">
                  <c:v>2.0000000000000011E-2</c:v>
                </c:pt>
                <c:pt idx="6505">
                  <c:v>3.0000000000000002E-2</c:v>
                </c:pt>
                <c:pt idx="6506">
                  <c:v>4.0000000000000022E-2</c:v>
                </c:pt>
                <c:pt idx="6507">
                  <c:v>4.0000000000000022E-2</c:v>
                </c:pt>
                <c:pt idx="6508">
                  <c:v>4.0000000000000022E-2</c:v>
                </c:pt>
                <c:pt idx="6509">
                  <c:v>3.0000000000000002E-2</c:v>
                </c:pt>
                <c:pt idx="6510">
                  <c:v>3.0000000000000002E-2</c:v>
                </c:pt>
                <c:pt idx="6511">
                  <c:v>4.0000000000000022E-2</c:v>
                </c:pt>
                <c:pt idx="6512">
                  <c:v>3.0000000000000002E-2</c:v>
                </c:pt>
                <c:pt idx="6513">
                  <c:v>3.0000000000000002E-2</c:v>
                </c:pt>
                <c:pt idx="6514">
                  <c:v>3.0000000000000002E-2</c:v>
                </c:pt>
                <c:pt idx="6515">
                  <c:v>2.0000000000000011E-2</c:v>
                </c:pt>
                <c:pt idx="6516">
                  <c:v>2.0000000000000011E-2</c:v>
                </c:pt>
                <c:pt idx="6517">
                  <c:v>2.0000000000000011E-2</c:v>
                </c:pt>
                <c:pt idx="6518">
                  <c:v>3.0000000000000002E-2</c:v>
                </c:pt>
                <c:pt idx="6519">
                  <c:v>8.0000000000000043E-2</c:v>
                </c:pt>
                <c:pt idx="6520">
                  <c:v>0.05</c:v>
                </c:pt>
                <c:pt idx="6521">
                  <c:v>2.0000000000000011E-2</c:v>
                </c:pt>
                <c:pt idx="6522">
                  <c:v>3.0000000000000002E-2</c:v>
                </c:pt>
                <c:pt idx="6523">
                  <c:v>4.0000000000000022E-2</c:v>
                </c:pt>
                <c:pt idx="6524">
                  <c:v>3.0000000000000002E-2</c:v>
                </c:pt>
                <c:pt idx="6525">
                  <c:v>0.05</c:v>
                </c:pt>
                <c:pt idx="6526">
                  <c:v>6.0000000000000026E-2</c:v>
                </c:pt>
                <c:pt idx="6527">
                  <c:v>3.0000000000000002E-2</c:v>
                </c:pt>
                <c:pt idx="6528">
                  <c:v>0.05</c:v>
                </c:pt>
                <c:pt idx="6529">
                  <c:v>0.05</c:v>
                </c:pt>
                <c:pt idx="6530">
                  <c:v>7.0000000000000021E-2</c:v>
                </c:pt>
                <c:pt idx="6531">
                  <c:v>0.11</c:v>
                </c:pt>
                <c:pt idx="6532">
                  <c:v>0.1</c:v>
                </c:pt>
                <c:pt idx="6533">
                  <c:v>4.0000000000000022E-2</c:v>
                </c:pt>
                <c:pt idx="6534">
                  <c:v>7.0000000000000021E-2</c:v>
                </c:pt>
                <c:pt idx="6535">
                  <c:v>6.0000000000000026E-2</c:v>
                </c:pt>
                <c:pt idx="6536">
                  <c:v>4.0000000000000022E-2</c:v>
                </c:pt>
                <c:pt idx="6537">
                  <c:v>4.0000000000000022E-2</c:v>
                </c:pt>
                <c:pt idx="6538">
                  <c:v>4.0000000000000022E-2</c:v>
                </c:pt>
                <c:pt idx="6539">
                  <c:v>2.0000000000000011E-2</c:v>
                </c:pt>
                <c:pt idx="6540">
                  <c:v>2.0000000000000011E-2</c:v>
                </c:pt>
                <c:pt idx="6541">
                  <c:v>2.0000000000000011E-2</c:v>
                </c:pt>
                <c:pt idx="6542">
                  <c:v>2.0000000000000011E-2</c:v>
                </c:pt>
                <c:pt idx="6543">
                  <c:v>3.0000000000000002E-2</c:v>
                </c:pt>
                <c:pt idx="6544">
                  <c:v>4.0000000000000022E-2</c:v>
                </c:pt>
                <c:pt idx="6545">
                  <c:v>2.0000000000000011E-2</c:v>
                </c:pt>
                <c:pt idx="6546">
                  <c:v>2.0000000000000011E-2</c:v>
                </c:pt>
                <c:pt idx="6547">
                  <c:v>2.0000000000000011E-2</c:v>
                </c:pt>
                <c:pt idx="6548">
                  <c:v>2.0000000000000011E-2</c:v>
                </c:pt>
                <c:pt idx="6549">
                  <c:v>3.0000000000000002E-2</c:v>
                </c:pt>
                <c:pt idx="6550">
                  <c:v>3.0000000000000002E-2</c:v>
                </c:pt>
                <c:pt idx="6551">
                  <c:v>3.0000000000000002E-2</c:v>
                </c:pt>
                <c:pt idx="6552">
                  <c:v>2.0000000000000011E-2</c:v>
                </c:pt>
                <c:pt idx="6553">
                  <c:v>2.0000000000000011E-2</c:v>
                </c:pt>
                <c:pt idx="6554">
                  <c:v>3.0000000000000002E-2</c:v>
                </c:pt>
                <c:pt idx="6555">
                  <c:v>3.0000000000000002E-2</c:v>
                </c:pt>
                <c:pt idx="6556">
                  <c:v>3.0000000000000002E-2</c:v>
                </c:pt>
                <c:pt idx="6557">
                  <c:v>3.0000000000000002E-2</c:v>
                </c:pt>
                <c:pt idx="6558">
                  <c:v>3.0000000000000002E-2</c:v>
                </c:pt>
                <c:pt idx="6559">
                  <c:v>4.0000000000000022E-2</c:v>
                </c:pt>
                <c:pt idx="6560">
                  <c:v>4.0000000000000022E-2</c:v>
                </c:pt>
                <c:pt idx="6561">
                  <c:v>4.0000000000000022E-2</c:v>
                </c:pt>
                <c:pt idx="6562">
                  <c:v>4.0000000000000022E-2</c:v>
                </c:pt>
                <c:pt idx="6563">
                  <c:v>4.0000000000000022E-2</c:v>
                </c:pt>
                <c:pt idx="6564">
                  <c:v>4.0000000000000022E-2</c:v>
                </c:pt>
                <c:pt idx="6565">
                  <c:v>4.0000000000000022E-2</c:v>
                </c:pt>
                <c:pt idx="6566">
                  <c:v>4.0000000000000022E-2</c:v>
                </c:pt>
                <c:pt idx="6567">
                  <c:v>3.0000000000000002E-2</c:v>
                </c:pt>
                <c:pt idx="6568">
                  <c:v>2.0000000000000011E-2</c:v>
                </c:pt>
                <c:pt idx="6569">
                  <c:v>3.0000000000000002E-2</c:v>
                </c:pt>
                <c:pt idx="6570">
                  <c:v>3.0000000000000002E-2</c:v>
                </c:pt>
                <c:pt idx="6571">
                  <c:v>2.0000000000000011E-2</c:v>
                </c:pt>
                <c:pt idx="6572">
                  <c:v>3.0000000000000002E-2</c:v>
                </c:pt>
                <c:pt idx="6573">
                  <c:v>3.0000000000000002E-2</c:v>
                </c:pt>
                <c:pt idx="6574">
                  <c:v>2.0000000000000011E-2</c:v>
                </c:pt>
                <c:pt idx="6575">
                  <c:v>2.0000000000000011E-2</c:v>
                </c:pt>
                <c:pt idx="6576">
                  <c:v>2.0000000000000011E-2</c:v>
                </c:pt>
                <c:pt idx="6577">
                  <c:v>2.0000000000000011E-2</c:v>
                </c:pt>
                <c:pt idx="6578">
                  <c:v>3.0000000000000002E-2</c:v>
                </c:pt>
                <c:pt idx="6579">
                  <c:v>2.0000000000000011E-2</c:v>
                </c:pt>
                <c:pt idx="6580">
                  <c:v>3.0000000000000002E-2</c:v>
                </c:pt>
                <c:pt idx="6581">
                  <c:v>1.0000000000000005E-2</c:v>
                </c:pt>
                <c:pt idx="6582">
                  <c:v>1.0000000000000005E-2</c:v>
                </c:pt>
                <c:pt idx="6583">
                  <c:v>2.0000000000000011E-2</c:v>
                </c:pt>
                <c:pt idx="6584">
                  <c:v>2.0000000000000011E-2</c:v>
                </c:pt>
                <c:pt idx="6585">
                  <c:v>3.0000000000000002E-2</c:v>
                </c:pt>
                <c:pt idx="6586">
                  <c:v>4.0000000000000022E-2</c:v>
                </c:pt>
                <c:pt idx="6587">
                  <c:v>2.0000000000000011E-2</c:v>
                </c:pt>
                <c:pt idx="6588">
                  <c:v>3.0000000000000002E-2</c:v>
                </c:pt>
                <c:pt idx="6589">
                  <c:v>2.0000000000000011E-2</c:v>
                </c:pt>
                <c:pt idx="6590">
                  <c:v>3.0000000000000002E-2</c:v>
                </c:pt>
                <c:pt idx="6591">
                  <c:v>2.0000000000000011E-2</c:v>
                </c:pt>
                <c:pt idx="6592">
                  <c:v>1.0000000000000005E-2</c:v>
                </c:pt>
                <c:pt idx="6593">
                  <c:v>2.0000000000000011E-2</c:v>
                </c:pt>
                <c:pt idx="6594">
                  <c:v>2.0000000000000011E-2</c:v>
                </c:pt>
                <c:pt idx="6595">
                  <c:v>2.0000000000000011E-2</c:v>
                </c:pt>
                <c:pt idx="6596">
                  <c:v>2.0000000000000011E-2</c:v>
                </c:pt>
                <c:pt idx="6597">
                  <c:v>2.0000000000000011E-2</c:v>
                </c:pt>
                <c:pt idx="6598">
                  <c:v>3.0000000000000002E-2</c:v>
                </c:pt>
                <c:pt idx="6599">
                  <c:v>4.0000000000000022E-2</c:v>
                </c:pt>
                <c:pt idx="6600">
                  <c:v>4.0000000000000022E-2</c:v>
                </c:pt>
                <c:pt idx="6601">
                  <c:v>0.05</c:v>
                </c:pt>
                <c:pt idx="6602">
                  <c:v>6.0000000000000026E-2</c:v>
                </c:pt>
                <c:pt idx="6603">
                  <c:v>6.0000000000000026E-2</c:v>
                </c:pt>
                <c:pt idx="6604">
                  <c:v>4.0000000000000022E-2</c:v>
                </c:pt>
                <c:pt idx="6605">
                  <c:v>4.0000000000000022E-2</c:v>
                </c:pt>
                <c:pt idx="6606">
                  <c:v>4.0000000000000022E-2</c:v>
                </c:pt>
                <c:pt idx="6607">
                  <c:v>4.0000000000000022E-2</c:v>
                </c:pt>
                <c:pt idx="6608">
                  <c:v>3.0000000000000002E-2</c:v>
                </c:pt>
                <c:pt idx="6609">
                  <c:v>3.0000000000000002E-2</c:v>
                </c:pt>
                <c:pt idx="6610">
                  <c:v>3.0000000000000002E-2</c:v>
                </c:pt>
                <c:pt idx="6611">
                  <c:v>2.0000000000000011E-2</c:v>
                </c:pt>
                <c:pt idx="6612">
                  <c:v>1.0000000000000005E-2</c:v>
                </c:pt>
                <c:pt idx="6613">
                  <c:v>2.0000000000000011E-2</c:v>
                </c:pt>
                <c:pt idx="6614">
                  <c:v>2.0000000000000011E-2</c:v>
                </c:pt>
                <c:pt idx="6615">
                  <c:v>1.0000000000000005E-2</c:v>
                </c:pt>
                <c:pt idx="6616">
                  <c:v>2.0000000000000011E-2</c:v>
                </c:pt>
                <c:pt idx="6617">
                  <c:v>2.0000000000000011E-2</c:v>
                </c:pt>
                <c:pt idx="6618">
                  <c:v>2.0000000000000011E-2</c:v>
                </c:pt>
                <c:pt idx="6619">
                  <c:v>2.0000000000000011E-2</c:v>
                </c:pt>
                <c:pt idx="6620">
                  <c:v>2.0000000000000011E-2</c:v>
                </c:pt>
                <c:pt idx="6621">
                  <c:v>2.0000000000000011E-2</c:v>
                </c:pt>
                <c:pt idx="6622">
                  <c:v>3.0000000000000002E-2</c:v>
                </c:pt>
                <c:pt idx="6623">
                  <c:v>1.0000000000000005E-2</c:v>
                </c:pt>
                <c:pt idx="6624">
                  <c:v>2.0000000000000011E-2</c:v>
                </c:pt>
                <c:pt idx="6625">
                  <c:v>2.0000000000000011E-2</c:v>
                </c:pt>
                <c:pt idx="6626">
                  <c:v>1.0000000000000005E-2</c:v>
                </c:pt>
                <c:pt idx="6627">
                  <c:v>2.0000000000000011E-2</c:v>
                </c:pt>
                <c:pt idx="6628">
                  <c:v>2.0000000000000011E-2</c:v>
                </c:pt>
                <c:pt idx="6629">
                  <c:v>2.0000000000000011E-2</c:v>
                </c:pt>
                <c:pt idx="6630">
                  <c:v>2.0000000000000011E-2</c:v>
                </c:pt>
                <c:pt idx="6631">
                  <c:v>3.0000000000000002E-2</c:v>
                </c:pt>
                <c:pt idx="6632">
                  <c:v>2.0000000000000011E-2</c:v>
                </c:pt>
                <c:pt idx="6633">
                  <c:v>2.0000000000000011E-2</c:v>
                </c:pt>
                <c:pt idx="6634">
                  <c:v>2.0000000000000011E-2</c:v>
                </c:pt>
                <c:pt idx="6635">
                  <c:v>2.0000000000000011E-2</c:v>
                </c:pt>
                <c:pt idx="6636">
                  <c:v>2.0000000000000011E-2</c:v>
                </c:pt>
                <c:pt idx="6637">
                  <c:v>2.0000000000000011E-2</c:v>
                </c:pt>
                <c:pt idx="6638">
                  <c:v>3.0000000000000002E-2</c:v>
                </c:pt>
                <c:pt idx="6639">
                  <c:v>3.0000000000000002E-2</c:v>
                </c:pt>
                <c:pt idx="6640">
                  <c:v>4.0000000000000022E-2</c:v>
                </c:pt>
                <c:pt idx="6641">
                  <c:v>4.0000000000000022E-2</c:v>
                </c:pt>
                <c:pt idx="6642">
                  <c:v>0.05</c:v>
                </c:pt>
                <c:pt idx="6643">
                  <c:v>4.0000000000000022E-2</c:v>
                </c:pt>
                <c:pt idx="6644">
                  <c:v>4.0000000000000022E-2</c:v>
                </c:pt>
                <c:pt idx="6645">
                  <c:v>4.0000000000000022E-2</c:v>
                </c:pt>
                <c:pt idx="6646">
                  <c:v>6.0000000000000026E-2</c:v>
                </c:pt>
                <c:pt idx="6647">
                  <c:v>3.0000000000000002E-2</c:v>
                </c:pt>
                <c:pt idx="6648">
                  <c:v>3.0000000000000002E-2</c:v>
                </c:pt>
                <c:pt idx="6649">
                  <c:v>3.0000000000000002E-2</c:v>
                </c:pt>
                <c:pt idx="6650">
                  <c:v>2.0000000000000011E-2</c:v>
                </c:pt>
                <c:pt idx="6651">
                  <c:v>2.0000000000000011E-2</c:v>
                </c:pt>
                <c:pt idx="6652">
                  <c:v>3.0000000000000002E-2</c:v>
                </c:pt>
                <c:pt idx="6653">
                  <c:v>2.0000000000000011E-2</c:v>
                </c:pt>
                <c:pt idx="6654">
                  <c:v>3.0000000000000002E-2</c:v>
                </c:pt>
                <c:pt idx="6655">
                  <c:v>3.0000000000000002E-2</c:v>
                </c:pt>
                <c:pt idx="6656">
                  <c:v>4.0000000000000022E-2</c:v>
                </c:pt>
                <c:pt idx="6657">
                  <c:v>4.0000000000000022E-2</c:v>
                </c:pt>
                <c:pt idx="6658">
                  <c:v>4.0000000000000022E-2</c:v>
                </c:pt>
                <c:pt idx="6659">
                  <c:v>3.0000000000000002E-2</c:v>
                </c:pt>
                <c:pt idx="6660">
                  <c:v>3.0000000000000002E-2</c:v>
                </c:pt>
                <c:pt idx="6661">
                  <c:v>3.0000000000000002E-2</c:v>
                </c:pt>
                <c:pt idx="6662">
                  <c:v>2.0000000000000011E-2</c:v>
                </c:pt>
                <c:pt idx="6663">
                  <c:v>2.0000000000000011E-2</c:v>
                </c:pt>
                <c:pt idx="6664">
                  <c:v>2.0000000000000011E-2</c:v>
                </c:pt>
                <c:pt idx="6665">
                  <c:v>2.0000000000000011E-2</c:v>
                </c:pt>
                <c:pt idx="6666">
                  <c:v>1.0000000000000005E-2</c:v>
                </c:pt>
                <c:pt idx="6667">
                  <c:v>2.0000000000000011E-2</c:v>
                </c:pt>
                <c:pt idx="6668">
                  <c:v>3.0000000000000002E-2</c:v>
                </c:pt>
                <c:pt idx="6669">
                  <c:v>2.0000000000000011E-2</c:v>
                </c:pt>
                <c:pt idx="6670">
                  <c:v>3.0000000000000002E-2</c:v>
                </c:pt>
                <c:pt idx="6671">
                  <c:v>3.0000000000000002E-2</c:v>
                </c:pt>
                <c:pt idx="6672">
                  <c:v>3.0000000000000002E-2</c:v>
                </c:pt>
                <c:pt idx="6673">
                  <c:v>3.0000000000000002E-2</c:v>
                </c:pt>
                <c:pt idx="6674">
                  <c:v>3.0000000000000002E-2</c:v>
                </c:pt>
                <c:pt idx="6675">
                  <c:v>3.0000000000000002E-2</c:v>
                </c:pt>
                <c:pt idx="6676">
                  <c:v>3.0000000000000002E-2</c:v>
                </c:pt>
                <c:pt idx="6677">
                  <c:v>2.0000000000000011E-2</c:v>
                </c:pt>
                <c:pt idx="6678">
                  <c:v>2.0000000000000011E-2</c:v>
                </c:pt>
                <c:pt idx="6679">
                  <c:v>3.0000000000000002E-2</c:v>
                </c:pt>
                <c:pt idx="6680">
                  <c:v>2.0000000000000011E-2</c:v>
                </c:pt>
                <c:pt idx="6681">
                  <c:v>2.0000000000000011E-2</c:v>
                </c:pt>
                <c:pt idx="6682">
                  <c:v>3.0000000000000002E-2</c:v>
                </c:pt>
                <c:pt idx="6683">
                  <c:v>3.0000000000000002E-2</c:v>
                </c:pt>
                <c:pt idx="6684">
                  <c:v>2.0000000000000011E-2</c:v>
                </c:pt>
                <c:pt idx="6685">
                  <c:v>2.0000000000000011E-2</c:v>
                </c:pt>
                <c:pt idx="6686">
                  <c:v>2.0000000000000011E-2</c:v>
                </c:pt>
                <c:pt idx="6687">
                  <c:v>2.0000000000000011E-2</c:v>
                </c:pt>
                <c:pt idx="6688">
                  <c:v>2.0000000000000011E-2</c:v>
                </c:pt>
                <c:pt idx="6689">
                  <c:v>3.0000000000000002E-2</c:v>
                </c:pt>
                <c:pt idx="6690">
                  <c:v>3.0000000000000002E-2</c:v>
                </c:pt>
                <c:pt idx="6691">
                  <c:v>3.0000000000000002E-2</c:v>
                </c:pt>
                <c:pt idx="6692">
                  <c:v>4.0000000000000022E-2</c:v>
                </c:pt>
                <c:pt idx="6693">
                  <c:v>3.0000000000000002E-2</c:v>
                </c:pt>
                <c:pt idx="6694">
                  <c:v>3.0000000000000002E-2</c:v>
                </c:pt>
                <c:pt idx="6695">
                  <c:v>3.0000000000000002E-2</c:v>
                </c:pt>
                <c:pt idx="6696">
                  <c:v>3.0000000000000002E-2</c:v>
                </c:pt>
                <c:pt idx="6697">
                  <c:v>2.0000000000000011E-2</c:v>
                </c:pt>
                <c:pt idx="6698">
                  <c:v>2.0000000000000011E-2</c:v>
                </c:pt>
                <c:pt idx="6699">
                  <c:v>2.0000000000000011E-2</c:v>
                </c:pt>
                <c:pt idx="6700">
                  <c:v>2.0000000000000011E-2</c:v>
                </c:pt>
                <c:pt idx="6701">
                  <c:v>2.0000000000000011E-2</c:v>
                </c:pt>
                <c:pt idx="6702">
                  <c:v>2.0000000000000011E-2</c:v>
                </c:pt>
                <c:pt idx="6703">
                  <c:v>2.0000000000000011E-2</c:v>
                </c:pt>
                <c:pt idx="6704">
                  <c:v>2.0000000000000011E-2</c:v>
                </c:pt>
                <c:pt idx="6705">
                  <c:v>2.0000000000000011E-2</c:v>
                </c:pt>
                <c:pt idx="6706">
                  <c:v>2.0000000000000011E-2</c:v>
                </c:pt>
                <c:pt idx="6707">
                  <c:v>1.0000000000000005E-2</c:v>
                </c:pt>
                <c:pt idx="6708">
                  <c:v>2.0000000000000011E-2</c:v>
                </c:pt>
                <c:pt idx="6709">
                  <c:v>2.0000000000000011E-2</c:v>
                </c:pt>
                <c:pt idx="6710">
                  <c:v>2.0000000000000011E-2</c:v>
                </c:pt>
                <c:pt idx="6711">
                  <c:v>1.0000000000000005E-2</c:v>
                </c:pt>
                <c:pt idx="6712">
                  <c:v>2.0000000000000011E-2</c:v>
                </c:pt>
                <c:pt idx="6713">
                  <c:v>2.0000000000000011E-2</c:v>
                </c:pt>
                <c:pt idx="6714">
                  <c:v>2.0000000000000011E-2</c:v>
                </c:pt>
                <c:pt idx="6715">
                  <c:v>2.0000000000000011E-2</c:v>
                </c:pt>
                <c:pt idx="6716">
                  <c:v>2.0000000000000011E-2</c:v>
                </c:pt>
                <c:pt idx="6717">
                  <c:v>2.0000000000000011E-2</c:v>
                </c:pt>
                <c:pt idx="6718">
                  <c:v>2.0000000000000011E-2</c:v>
                </c:pt>
                <c:pt idx="6719">
                  <c:v>1.0000000000000005E-2</c:v>
                </c:pt>
                <c:pt idx="6720">
                  <c:v>2.0000000000000011E-2</c:v>
                </c:pt>
                <c:pt idx="6721">
                  <c:v>3.0000000000000002E-2</c:v>
                </c:pt>
                <c:pt idx="6722">
                  <c:v>2.0000000000000011E-2</c:v>
                </c:pt>
                <c:pt idx="6723">
                  <c:v>2.0000000000000011E-2</c:v>
                </c:pt>
                <c:pt idx="6724">
                  <c:v>2.0000000000000011E-2</c:v>
                </c:pt>
                <c:pt idx="6725">
                  <c:v>2.0000000000000011E-2</c:v>
                </c:pt>
                <c:pt idx="6726">
                  <c:v>2.0000000000000011E-2</c:v>
                </c:pt>
                <c:pt idx="6727">
                  <c:v>3.0000000000000002E-2</c:v>
                </c:pt>
                <c:pt idx="6728">
                  <c:v>3.0000000000000002E-2</c:v>
                </c:pt>
                <c:pt idx="6729">
                  <c:v>4.0000000000000022E-2</c:v>
                </c:pt>
                <c:pt idx="6730">
                  <c:v>3.0000000000000002E-2</c:v>
                </c:pt>
                <c:pt idx="6731">
                  <c:v>2.0000000000000011E-2</c:v>
                </c:pt>
                <c:pt idx="6732">
                  <c:v>2.0000000000000011E-2</c:v>
                </c:pt>
                <c:pt idx="6733">
                  <c:v>2.0000000000000011E-2</c:v>
                </c:pt>
                <c:pt idx="6734">
                  <c:v>2.0000000000000011E-2</c:v>
                </c:pt>
                <c:pt idx="6735">
                  <c:v>2.0000000000000011E-2</c:v>
                </c:pt>
                <c:pt idx="6736">
                  <c:v>2.0000000000000011E-2</c:v>
                </c:pt>
                <c:pt idx="6737">
                  <c:v>2.0000000000000011E-2</c:v>
                </c:pt>
                <c:pt idx="6738">
                  <c:v>3.0000000000000002E-2</c:v>
                </c:pt>
                <c:pt idx="6739">
                  <c:v>2.0000000000000011E-2</c:v>
                </c:pt>
                <c:pt idx="6740">
                  <c:v>3.0000000000000002E-2</c:v>
                </c:pt>
                <c:pt idx="6741">
                  <c:v>3.0000000000000002E-2</c:v>
                </c:pt>
                <c:pt idx="6742">
                  <c:v>3.0000000000000002E-2</c:v>
                </c:pt>
                <c:pt idx="6743">
                  <c:v>4.0000000000000022E-2</c:v>
                </c:pt>
                <c:pt idx="6744">
                  <c:v>3.0000000000000002E-2</c:v>
                </c:pt>
                <c:pt idx="6745">
                  <c:v>3.0000000000000002E-2</c:v>
                </c:pt>
                <c:pt idx="6746">
                  <c:v>3.0000000000000002E-2</c:v>
                </c:pt>
                <c:pt idx="6747">
                  <c:v>3.0000000000000002E-2</c:v>
                </c:pt>
                <c:pt idx="6748">
                  <c:v>3.0000000000000002E-2</c:v>
                </c:pt>
                <c:pt idx="6749">
                  <c:v>4.0000000000000022E-2</c:v>
                </c:pt>
                <c:pt idx="6750">
                  <c:v>3.0000000000000002E-2</c:v>
                </c:pt>
                <c:pt idx="6751">
                  <c:v>3.0000000000000002E-2</c:v>
                </c:pt>
                <c:pt idx="6752">
                  <c:v>4.0000000000000022E-2</c:v>
                </c:pt>
                <c:pt idx="6753">
                  <c:v>3.0000000000000002E-2</c:v>
                </c:pt>
                <c:pt idx="6754">
                  <c:v>3.0000000000000002E-2</c:v>
                </c:pt>
                <c:pt idx="6755">
                  <c:v>3.0000000000000002E-2</c:v>
                </c:pt>
                <c:pt idx="6756">
                  <c:v>3.0000000000000002E-2</c:v>
                </c:pt>
                <c:pt idx="6757">
                  <c:v>3.0000000000000002E-2</c:v>
                </c:pt>
                <c:pt idx="6758">
                  <c:v>2.0000000000000011E-2</c:v>
                </c:pt>
                <c:pt idx="6759">
                  <c:v>2.0000000000000011E-2</c:v>
                </c:pt>
                <c:pt idx="6760">
                  <c:v>3.0000000000000002E-2</c:v>
                </c:pt>
                <c:pt idx="6761">
                  <c:v>3.0000000000000002E-2</c:v>
                </c:pt>
                <c:pt idx="6762">
                  <c:v>3.0000000000000002E-2</c:v>
                </c:pt>
                <c:pt idx="6763">
                  <c:v>2.0000000000000011E-2</c:v>
                </c:pt>
                <c:pt idx="6764">
                  <c:v>2.0000000000000011E-2</c:v>
                </c:pt>
                <c:pt idx="6765">
                  <c:v>2.0000000000000011E-2</c:v>
                </c:pt>
                <c:pt idx="6766">
                  <c:v>2.0000000000000011E-2</c:v>
                </c:pt>
                <c:pt idx="6767">
                  <c:v>3.0000000000000002E-2</c:v>
                </c:pt>
                <c:pt idx="6768">
                  <c:v>2.0000000000000011E-2</c:v>
                </c:pt>
              </c:numCache>
            </c:numRef>
          </c:val>
          <c:smooth val="1"/>
        </c:ser>
        <c:marker val="1"/>
        <c:axId val="35077120"/>
        <c:axId val="35075200"/>
      </c:lineChart>
      <c:catAx>
        <c:axId val="35071104"/>
        <c:scaling>
          <c:orientation val="minMax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h:mm:ss" sourceLinked="1"/>
        <c:tickLblPos val="nextTo"/>
        <c:crossAx val="35073024"/>
        <c:crosses val="autoZero"/>
        <c:auto val="1"/>
        <c:lblAlgn val="ctr"/>
        <c:lblOffset val="100"/>
      </c:catAx>
      <c:valAx>
        <c:axId val="35073024"/>
        <c:scaling>
          <c:orientation val="minMax"/>
          <c:max val="250"/>
          <c:min val="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5071104"/>
        <c:crosses val="autoZero"/>
        <c:crossBetween val="between"/>
        <c:majorUnit val="10"/>
      </c:valAx>
      <c:valAx>
        <c:axId val="35075200"/>
        <c:scaling>
          <c:orientation val="minMax"/>
          <c:max val="2"/>
          <c:min val="0"/>
        </c:scaling>
        <c:axPos val="r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Title</a:t>
                </a:r>
              </a:p>
            </c:rich>
          </c:tx>
        </c:title>
        <c:numFmt formatCode="General" sourceLinked="1"/>
        <c:tickLblPos val="nextTo"/>
        <c:crossAx val="35077120"/>
        <c:crosses val="max"/>
        <c:crossBetween val="between"/>
        <c:majorUnit val="0.1"/>
      </c:valAx>
      <c:catAx>
        <c:axId val="35077120"/>
        <c:scaling>
          <c:orientation val="minMax"/>
        </c:scaling>
        <c:delete val="1"/>
        <c:axPos val="b"/>
        <c:numFmt formatCode="h:mm:ss" sourceLinked="1"/>
        <c:tickLblPos val="none"/>
        <c:crossAx val="35075200"/>
        <c:crosses val="autoZero"/>
        <c:auto val="1"/>
        <c:lblAlgn val="ctr"/>
        <c:lblOffset val="100"/>
      </c:catAx>
    </c:plotArea>
    <c:legend>
      <c:legendPos val="b"/>
    </c:legend>
    <c:plotVisOnly val="1"/>
  </c:chart>
  <c:externalData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0.32794</cdr:x>
      <cdr:y>0.60421</cdr:y>
    </cdr:from>
    <cdr:to>
      <cdr:x>0.48748</cdr:x>
      <cdr:y>0.64842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819400" y="3124200"/>
          <a:ext cx="1371600" cy="2286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/>
        <a:p xmlns:a="http://schemas.openxmlformats.org/drawingml/2006/main">
          <a:r>
            <a:rPr lang="en-US" sz="1400" dirty="0" smtClean="0">
              <a:solidFill>
                <a:srgbClr val="FF0000"/>
              </a:solidFill>
            </a:rPr>
            <a:t>Water intrusion</a:t>
          </a:r>
          <a:endParaRPr lang="en-US" sz="1400" dirty="0">
            <a:solidFill>
              <a:srgbClr val="FF0000"/>
            </a:solidFill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0.56902</cdr:x>
      <cdr:y>0.15117</cdr:y>
    </cdr:from>
    <cdr:to>
      <cdr:x>0.69547</cdr:x>
      <cdr:y>0.33256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4114800" y="762000"/>
          <a:ext cx="914400" cy="91440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none" rtlCol="0"/>
        <a:lstStyle xmlns:a="http://schemas.openxmlformats.org/drawingml/2006/main"/>
        <a:p xmlns:a="http://schemas.openxmlformats.org/drawingml/2006/main">
          <a:r>
            <a:rPr lang="en-US" sz="1600" dirty="0" smtClean="0">
              <a:solidFill>
                <a:srgbClr val="FF0000"/>
              </a:solidFill>
            </a:rPr>
            <a:t>Additional water intrusion</a:t>
          </a:r>
          <a:endParaRPr lang="en-US" sz="1600" dirty="0">
            <a:solidFill>
              <a:srgbClr val="FF0000"/>
            </a:solidFill>
          </a:endParaRP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0E8C2-F42E-476E-96BE-18E631E3CFA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75D6EE-65E1-487D-9EB7-B69D0DD141F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4F5AB8-2B98-4CC4-BAFA-B182F66B7F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8BBCCB5-B813-43AF-B7CB-D839E99E3A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DA9986-8F43-42FE-A3A2-0709BE1E54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E0A899-F2BC-4491-AF3F-7C3D9156C95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7F8E16-B74C-4619-ABFE-5ABD9E52491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FF87AC4-C9A8-46A2-B4B3-119B8AC26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9D3EF2A-BE9D-4321-B4CA-159E903896A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083839-8A51-48E0-8588-C6A1F7D60C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1A4C78-1F6D-4ACD-A9AD-57F3BB1D41B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0" hangingPunct="0">
              <a:defRPr sz="1200">
                <a:solidFill>
                  <a:schemeClr val="tx1">
                    <a:tint val="75000"/>
                  </a:schemeClr>
                </a:solidFill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0" hangingPunct="0">
              <a:defRPr sz="1200">
                <a:solidFill>
                  <a:schemeClr val="tx1">
                    <a:tint val="75000"/>
                  </a:schemeClr>
                </a:solidFill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0" hangingPunct="0">
              <a:defRPr sz="1200" smtClean="0">
                <a:solidFill>
                  <a:schemeClr val="tx1">
                    <a:tint val="75000"/>
                  </a:schemeClr>
                </a:solidFill>
                <a:cs typeface="+mn-cs"/>
              </a:defRPr>
            </a:lvl1pPr>
          </a:lstStyle>
          <a:p>
            <a:pPr>
              <a:defRPr/>
            </a:pPr>
            <a:fld id="{B04935A4-9644-4E73-9DAE-258919799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1" r:id="rId2"/>
    <p:sldLayoutId id="2147483670" r:id="rId3"/>
    <p:sldLayoutId id="2147483669" r:id="rId4"/>
    <p:sldLayoutId id="2147483668" r:id="rId5"/>
    <p:sldLayoutId id="2147483667" r:id="rId6"/>
    <p:sldLayoutId id="2147483666" r:id="rId7"/>
    <p:sldLayoutId id="2147483665" r:id="rId8"/>
    <p:sldLayoutId id="2147483664" r:id="rId9"/>
    <p:sldLayoutId id="2147483663" r:id="rId10"/>
    <p:sldLayoutId id="2147483662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.jpeg"/><Relationship Id="rId4" Type="http://schemas.openxmlformats.org/officeDocument/2006/relationships/image" Target="../media/image4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219200" y="304800"/>
            <a:ext cx="6629400" cy="1431925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 smtClean="0"/>
              <a:t>SFMR operations on the WC130J during the 2009 Hurricane Season</a:t>
            </a:r>
            <a:endParaRPr lang="en-US" dirty="0"/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3315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316" name="Picture 5" descr="SFMR pics 007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47800" y="1885950"/>
            <a:ext cx="6019800" cy="4514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2531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" name="Chart 4"/>
          <p:cNvGraphicFramePr>
            <a:graphicFrameLocks noGrp="1"/>
          </p:cNvGraphicFramePr>
          <p:nvPr/>
        </p:nvGraphicFramePr>
        <p:xfrm>
          <a:off x="990600" y="1600200"/>
          <a:ext cx="7307530" cy="49646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533" name="TextBox 7"/>
          <p:cNvSpPr txBox="1">
            <a:spLocks noChangeArrowheads="1"/>
          </p:cNvSpPr>
          <p:nvPr/>
        </p:nvSpPr>
        <p:spPr bwMode="auto">
          <a:xfrm>
            <a:off x="2514600" y="1066800"/>
            <a:ext cx="434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b="1"/>
              <a:t>Example of no water intrusion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3555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" name="Chart 4"/>
          <p:cNvGraphicFramePr>
            <a:graphicFrameLocks noGrp="1"/>
          </p:cNvGraphicFramePr>
          <p:nvPr/>
        </p:nvGraphicFramePr>
        <p:xfrm>
          <a:off x="990600" y="1676400"/>
          <a:ext cx="7155130" cy="50408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557" name="TextBox 7"/>
          <p:cNvSpPr txBox="1">
            <a:spLocks noChangeArrowheads="1"/>
          </p:cNvSpPr>
          <p:nvPr/>
        </p:nvSpPr>
        <p:spPr bwMode="auto">
          <a:xfrm>
            <a:off x="2514600" y="1066800"/>
            <a:ext cx="43434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b="1"/>
              <a:t>Example of no water intrusion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24578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z="2000" smtClean="0"/>
              <a:t>70% of  the missions with a large rain profile had water intrusion problems</a:t>
            </a:r>
          </a:p>
          <a:p>
            <a:pPr lvl="1"/>
            <a:r>
              <a:rPr lang="en-US" sz="1600" smtClean="0"/>
              <a:t>50% of Bill missions, Claudette, Jimena and one Rick mission</a:t>
            </a:r>
          </a:p>
          <a:p>
            <a:r>
              <a:rPr lang="en-US" sz="2000" smtClean="0"/>
              <a:t>After occurrence, calculated winds were too high</a:t>
            </a:r>
          </a:p>
          <a:p>
            <a:pPr lvl="1"/>
            <a:r>
              <a:rPr lang="en-US" sz="1600" smtClean="0"/>
              <a:t>Data inconsistent, led to frustrated operators and forecasters</a:t>
            </a:r>
          </a:p>
          <a:p>
            <a:r>
              <a:rPr lang="en-US" sz="2000" smtClean="0"/>
              <a:t>Calculated winds up to first fix were nearly always correct.  Calculated winds after first fix were generally good in the eye wall/high wind/rain but bad in light wind areas.</a:t>
            </a:r>
            <a:endParaRPr lang="en-US" sz="1600" smtClean="0"/>
          </a:p>
          <a:p>
            <a:r>
              <a:rPr lang="en-US" sz="2000" smtClean="0"/>
              <a:t>In some cases it did not occur.  (Don’t know why)</a:t>
            </a:r>
          </a:p>
          <a:p>
            <a:r>
              <a:rPr lang="en-US" sz="2000" smtClean="0"/>
              <a:t>Only clue operators had was indication of higher RMS error and non verifying visual estimates.  (Sometimes impossible on night missions)</a:t>
            </a:r>
          </a:p>
          <a:p>
            <a:r>
              <a:rPr lang="en-US" sz="2400" smtClean="0"/>
              <a:t>Antenna areas sealed late Sep 09.   </a:t>
            </a:r>
            <a:r>
              <a:rPr lang="en-US" sz="2800" smtClean="0"/>
              <a:t>No occurrences since that time</a:t>
            </a:r>
            <a:r>
              <a:rPr lang="en-US" sz="2000" smtClean="0"/>
              <a:t>. </a:t>
            </a:r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4580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 rtlCol="0">
            <a:normAutofit fontScale="92500" lnSpcReduction="20000"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Other enhancements for 2010 season</a:t>
            </a:r>
          </a:p>
          <a:p>
            <a:pPr lvl="1" fontAlgn="auto"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dirty="0" smtClean="0"/>
              <a:t>Processor Software update V1.15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Installed Nov 09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Includes working rejection algorithm</a:t>
            </a:r>
          </a:p>
          <a:p>
            <a:pPr lvl="1" fontAlgn="auto">
              <a:spcAft>
                <a:spcPts val="0"/>
              </a:spcAft>
              <a:buFont typeface="Arial" pitchFamily="34" charset="0"/>
              <a:buChar char="–"/>
              <a:defRPr/>
            </a:pPr>
            <a:r>
              <a:rPr lang="en-US" dirty="0" smtClean="0"/>
              <a:t>Operator Software visual application enhancement Nov 09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Enhanced visual </a:t>
            </a:r>
            <a:r>
              <a:rPr lang="en-US" dirty="0" err="1" smtClean="0"/>
              <a:t>que’s</a:t>
            </a:r>
            <a:r>
              <a:rPr lang="en-US" dirty="0" smtClean="0"/>
              <a:t> to equipment operation</a:t>
            </a:r>
          </a:p>
          <a:p>
            <a:pPr lvl="2"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Enhanced data download utility</a:t>
            </a:r>
          </a:p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err="1" smtClean="0"/>
              <a:t>ProSensing</a:t>
            </a:r>
            <a:r>
              <a:rPr lang="en-US" dirty="0" smtClean="0"/>
              <a:t>/AFRC/NOAA AOC working to reduce differences in Platform SFMR calculations WC-103J VS P-3 </a:t>
            </a:r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5604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1295400" y="274638"/>
            <a:ext cx="6629400" cy="11430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 smtClean="0"/>
              <a:t>2009 SFMR system performance</a:t>
            </a:r>
            <a:endParaRPr lang="en-US" dirty="0"/>
          </a:p>
        </p:txBody>
      </p:sp>
      <p:sp>
        <p:nvSpPr>
          <p:cNvPr id="14338" name="Content Placeholder 5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Two issues affected system performance/accuracy during the 2009 Season</a:t>
            </a:r>
          </a:p>
          <a:p>
            <a:pPr lvl="1"/>
            <a:r>
              <a:rPr lang="en-US" smtClean="0"/>
              <a:t>Water intrusion into the radome area (major issue)</a:t>
            </a:r>
          </a:p>
          <a:p>
            <a:pPr lvl="2"/>
            <a:r>
              <a:rPr lang="en-US" smtClean="0"/>
              <a:t>Fixed Sep 09</a:t>
            </a:r>
          </a:p>
          <a:p>
            <a:pPr lvl="1"/>
            <a:r>
              <a:rPr lang="en-US" smtClean="0"/>
              <a:t>Lack of working interference rejection algorithm (minor issue)</a:t>
            </a:r>
          </a:p>
          <a:p>
            <a:pPr lvl="2"/>
            <a:r>
              <a:rPr lang="en-US" smtClean="0"/>
              <a:t>Fixed late Nov 09</a:t>
            </a:r>
          </a:p>
          <a:p>
            <a:pPr lvl="1"/>
            <a:endParaRPr lang="en-US" smtClean="0"/>
          </a:p>
          <a:p>
            <a:pPr lvl="1">
              <a:buFont typeface="Arial" charset="0"/>
              <a:buNone/>
            </a:pPr>
            <a:endParaRPr lang="en-US" smtClean="0"/>
          </a:p>
        </p:txBody>
      </p:sp>
      <p:pic>
        <p:nvPicPr>
          <p:cNvPr id="7" name="Picture 6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4340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15362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Water intrusion</a:t>
            </a:r>
          </a:p>
          <a:p>
            <a:pPr lvl="1"/>
            <a:r>
              <a:rPr lang="en-US" smtClean="0"/>
              <a:t>Anomaly first noticed on 0408E Felicia mission</a:t>
            </a:r>
          </a:p>
          <a:p>
            <a:pPr lvl="1"/>
            <a:r>
              <a:rPr lang="en-US" smtClean="0"/>
              <a:t>Affected nearly 50% of missions flown during season</a:t>
            </a:r>
          </a:p>
          <a:p>
            <a:pPr lvl="1"/>
            <a:r>
              <a:rPr lang="en-US" smtClean="0"/>
              <a:t>Cause was retrofit of new SFMR antenna</a:t>
            </a:r>
          </a:p>
          <a:p>
            <a:pPr lvl="1"/>
            <a:r>
              <a:rPr lang="en-US" smtClean="0"/>
              <a:t>Fix was fairly simple</a:t>
            </a:r>
          </a:p>
          <a:p>
            <a:pPr lvl="1"/>
            <a:r>
              <a:rPr lang="en-US" smtClean="0"/>
              <a:t>Determining what was happening was not simple</a:t>
            </a:r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5364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6387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388" name="Picture 8" descr="SFMR 003_1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62000" y="3429000"/>
            <a:ext cx="3581400" cy="2446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389" name="Picture 9" descr="DSCN2491_1.jpg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876800" y="3352800"/>
            <a:ext cx="3416300" cy="2476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390" name="TextBox 10"/>
          <p:cNvSpPr txBox="1">
            <a:spLocks noChangeArrowheads="1"/>
          </p:cNvSpPr>
          <p:nvPr/>
        </p:nvSpPr>
        <p:spPr bwMode="auto">
          <a:xfrm>
            <a:off x="1066800" y="2895600"/>
            <a:ext cx="26670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/>
              <a:t>Old antenna</a:t>
            </a:r>
          </a:p>
        </p:txBody>
      </p:sp>
      <p:sp>
        <p:nvSpPr>
          <p:cNvPr id="16391" name="TextBox 11"/>
          <p:cNvSpPr txBox="1">
            <a:spLocks noChangeArrowheads="1"/>
          </p:cNvSpPr>
          <p:nvPr/>
        </p:nvSpPr>
        <p:spPr bwMode="auto">
          <a:xfrm>
            <a:off x="5486400" y="2895600"/>
            <a:ext cx="22098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eaLnBrk="0" hangingPunct="0"/>
            <a:r>
              <a:rPr lang="en-US"/>
              <a:t>New Antenna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7411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7412" name="Picture 4" descr="DSCN2493_1.jpg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47800" y="990600"/>
            <a:ext cx="6105525" cy="5192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9" name="Straight Arrow Connector 8"/>
          <p:cNvCxnSpPr/>
          <p:nvPr/>
        </p:nvCxnSpPr>
        <p:spPr>
          <a:xfrm rot="5400000" flipH="1" flipV="1">
            <a:off x="3200400" y="2514600"/>
            <a:ext cx="1588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 rot="16200000" flipV="1">
            <a:off x="3276600" y="2286000"/>
            <a:ext cx="762000" cy="76200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V="1">
            <a:off x="4724400" y="2286000"/>
            <a:ext cx="990600" cy="838200"/>
          </a:xfrm>
          <a:prstGeom prst="straightConnector1">
            <a:avLst/>
          </a:prstGeom>
          <a:ln w="127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16" name="TextBox 16"/>
          <p:cNvSpPr txBox="1">
            <a:spLocks noChangeArrowheads="1"/>
          </p:cNvSpPr>
          <p:nvPr/>
        </p:nvSpPr>
        <p:spPr bwMode="auto">
          <a:xfrm>
            <a:off x="3810000" y="3124200"/>
            <a:ext cx="13716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/>
              <a:t>Drain Holes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10" name="Content Placeholder 9"/>
          <p:cNvSpPr>
            <a:spLocks noGrp="1"/>
          </p:cNvSpPr>
          <p:nvPr>
            <p:ph idx="1"/>
          </p:nvPr>
        </p:nvSpPr>
        <p:spPr>
          <a:xfrm>
            <a:off x="457200" y="1600200"/>
            <a:ext cx="8229600" cy="1447800"/>
          </a:xfrm>
        </p:spPr>
        <p:txBody>
          <a:bodyPr rtlCol="0">
            <a:normAutofit lnSpcReduction="10000"/>
          </a:bodyPr>
          <a:lstStyle/>
          <a:p>
            <a:pPr fontAlgn="auto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dirty="0" smtClean="0"/>
              <a:t>In heavy rain situations, water would enter the rear drain holes and flow on the inside top of the antenna</a:t>
            </a:r>
            <a:endParaRPr lang="en-US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8436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19459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Chart 7"/>
          <p:cNvGraphicFramePr>
            <a:graphicFrameLocks noGrp="1"/>
          </p:cNvGraphicFramePr>
          <p:nvPr/>
        </p:nvGraphicFramePr>
        <p:xfrm>
          <a:off x="304800" y="1295400"/>
          <a:ext cx="8597241" cy="51707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0" name="Straight Arrow Connector 9"/>
          <p:cNvCxnSpPr/>
          <p:nvPr/>
        </p:nvCxnSpPr>
        <p:spPr>
          <a:xfrm rot="5400000" flipH="1" flipV="1">
            <a:off x="3352800" y="3733800"/>
            <a:ext cx="990600" cy="228600"/>
          </a:xfrm>
          <a:prstGeom prst="straightConnector1">
            <a:avLst/>
          </a:prstGeom>
          <a:ln w="127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62" name="TextBox 10"/>
          <p:cNvSpPr txBox="1">
            <a:spLocks noChangeArrowheads="1"/>
          </p:cNvSpPr>
          <p:nvPr/>
        </p:nvSpPr>
        <p:spPr bwMode="auto">
          <a:xfrm>
            <a:off x="1828800" y="914400"/>
            <a:ext cx="54864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b="1"/>
              <a:t>Example of water leakage into radome area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0483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5" name="Chart 4"/>
          <p:cNvGraphicFramePr>
            <a:graphicFrameLocks noGrp="1"/>
          </p:cNvGraphicFramePr>
          <p:nvPr/>
        </p:nvGraphicFramePr>
        <p:xfrm>
          <a:off x="990600" y="1524000"/>
          <a:ext cx="7231330" cy="50408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485" name="TextBox 7"/>
          <p:cNvSpPr txBox="1">
            <a:spLocks noChangeArrowheads="1"/>
          </p:cNvSpPr>
          <p:nvPr/>
        </p:nvSpPr>
        <p:spPr bwMode="auto">
          <a:xfrm>
            <a:off x="1828800" y="914400"/>
            <a:ext cx="5486400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/>
            <a:r>
              <a:rPr lang="en-US" b="1"/>
              <a:t>Example of water leakage into radome area</a:t>
            </a:r>
          </a:p>
        </p:txBody>
      </p:sp>
      <p:cxnSp>
        <p:nvCxnSpPr>
          <p:cNvPr id="10" name="Straight Arrow Connector 9"/>
          <p:cNvCxnSpPr/>
          <p:nvPr/>
        </p:nvCxnSpPr>
        <p:spPr>
          <a:xfrm rot="10800000" flipV="1">
            <a:off x="4495800" y="2362200"/>
            <a:ext cx="609600" cy="381000"/>
          </a:xfrm>
          <a:prstGeom prst="straightConnector1">
            <a:avLst/>
          </a:prstGeom>
          <a:ln w="127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4000" dirty="0" smtClean="0"/>
              <a:t>2009 SFMR system performance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21506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smtClean="0"/>
              <a:t>Fix was to seal the antenna drain holes</a:t>
            </a:r>
          </a:p>
          <a:p>
            <a:r>
              <a:rPr lang="en-US" smtClean="0"/>
              <a:t>All instruments sealed late Sep 09</a:t>
            </a:r>
          </a:p>
          <a:p>
            <a:r>
              <a:rPr lang="en-US" smtClean="0"/>
              <a:t>Excellent results in Hurricane IDA (Nov)</a:t>
            </a:r>
          </a:p>
        </p:txBody>
      </p:sp>
      <p:pic>
        <p:nvPicPr>
          <p:cNvPr id="6" name="Picture 5"/>
          <p:cNvPicPr>
            <a:picLocks noChangeAspect="1" noChangeArrowheads="1"/>
          </p:cNvPicPr>
          <p:nvPr/>
        </p:nvPicPr>
        <p:blipFill>
          <a:blip r:embed="rId2"/>
          <a:stretch>
            <a:fillRect/>
          </a:stretch>
        </p:blipFill>
        <p:spPr bwMode="auto">
          <a:xfrm>
            <a:off x="0" y="0"/>
            <a:ext cx="1336675" cy="1371600"/>
          </a:xfrm>
          <a:prstGeom prst="rect">
            <a:avLst/>
          </a:prstGeom>
          <a:noFill/>
          <a:ln>
            <a:noFill/>
          </a:ln>
          <a:effectLst>
            <a:outerShdw dist="50800" dir="5400000" algn="ctr" rotWithShape="0">
              <a:srgbClr val="FFFFFF"/>
            </a:outerShdw>
          </a:effectLst>
        </p:spPr>
      </p:pic>
      <p:pic>
        <p:nvPicPr>
          <p:cNvPr id="21508" name="Picture 4" descr="http://www.afrc.af.mil/shared/media/ggallery/hires/AFG-051114-004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675563" y="0"/>
            <a:ext cx="1468437" cy="144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1912</TotalTime>
  <Words>349</Words>
  <Application>Microsoft Office PowerPoint</Application>
  <PresentationFormat>On-screen Show (4:3)</PresentationFormat>
  <Paragraphs>51</Paragraphs>
  <Slides>13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Design Template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17" baseType="lpstr">
      <vt:lpstr>Tahoma</vt:lpstr>
      <vt:lpstr>Arial</vt:lpstr>
      <vt:lpstr>Calibri</vt:lpstr>
      <vt:lpstr>Office Theme</vt:lpstr>
      <vt:lpstr>SFMR operations on the WC130J during the 2009 Hurricane Season</vt:lpstr>
      <vt:lpstr>2009 SFMR system performance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  <vt:lpstr>2009 SFMR system performance </vt:lpstr>
    </vt:vector>
  </TitlesOfParts>
  <Company>AETC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SFMR Stepped Frequency Microwave Radiometer</dc:title>
  <dc:creator>jtalbot</dc:creator>
  <cp:lastModifiedBy>Jonathan Talbot</cp:lastModifiedBy>
  <cp:revision>51</cp:revision>
  <dcterms:created xsi:type="dcterms:W3CDTF">2007-05-01T18:09:18Z</dcterms:created>
  <dcterms:modified xsi:type="dcterms:W3CDTF">2010-03-01T03:33:49Z</dcterms:modified>
</cp:coreProperties>
</file>